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4" r:id="rId1"/>
    <p:sldMasterId id="2147483695" r:id="rId2"/>
    <p:sldMasterId id="2147483696" r:id="rId3"/>
    <p:sldMasterId id="2147483697" r:id="rId4"/>
  </p:sldMasterIdLst>
  <p:notesMasterIdLst>
    <p:notesMasterId r:id="rId116"/>
  </p:notesMasterIdLst>
  <p:sldIdLst>
    <p:sldId id="256" r:id="rId5"/>
    <p:sldId id="261" r:id="rId6"/>
    <p:sldId id="340" r:id="rId7"/>
    <p:sldId id="348" r:id="rId8"/>
    <p:sldId id="341" r:id="rId9"/>
    <p:sldId id="342" r:id="rId10"/>
    <p:sldId id="356" r:id="rId11"/>
    <p:sldId id="352" r:id="rId12"/>
    <p:sldId id="353" r:id="rId13"/>
    <p:sldId id="354" r:id="rId14"/>
    <p:sldId id="355" r:id="rId15"/>
    <p:sldId id="344" r:id="rId16"/>
    <p:sldId id="358" r:id="rId17"/>
    <p:sldId id="351" r:id="rId18"/>
    <p:sldId id="349" r:id="rId19"/>
    <p:sldId id="257" r:id="rId20"/>
    <p:sldId id="357" r:id="rId21"/>
    <p:sldId id="345" r:id="rId22"/>
    <p:sldId id="343" r:id="rId23"/>
    <p:sldId id="260" r:id="rId24"/>
    <p:sldId id="347" r:id="rId25"/>
    <p:sldId id="359" r:id="rId26"/>
    <p:sldId id="360" r:id="rId27"/>
    <p:sldId id="361" r:id="rId28"/>
    <p:sldId id="350" r:id="rId29"/>
    <p:sldId id="362" r:id="rId30"/>
    <p:sldId id="265" r:id="rId31"/>
    <p:sldId id="363" r:id="rId32"/>
    <p:sldId id="364" r:id="rId33"/>
    <p:sldId id="262" r:id="rId34"/>
    <p:sldId id="365" r:id="rId35"/>
    <p:sldId id="366" r:id="rId36"/>
    <p:sldId id="367" r:id="rId37"/>
    <p:sldId id="346" r:id="rId38"/>
    <p:sldId id="259" r:id="rId39"/>
    <p:sldId id="263" r:id="rId40"/>
    <p:sldId id="264" r:id="rId41"/>
    <p:sldId id="266" r:id="rId42"/>
    <p:sldId id="267" r:id="rId43"/>
    <p:sldId id="268" r:id="rId44"/>
    <p:sldId id="269" r:id="rId45"/>
    <p:sldId id="270" r:id="rId46"/>
    <p:sldId id="271" r:id="rId47"/>
    <p:sldId id="272" r:id="rId48"/>
    <p:sldId id="273" r:id="rId49"/>
    <p:sldId id="274" r:id="rId50"/>
    <p:sldId id="275" r:id="rId51"/>
    <p:sldId id="276" r:id="rId52"/>
    <p:sldId id="277" r:id="rId53"/>
    <p:sldId id="278" r:id="rId54"/>
    <p:sldId id="279" r:id="rId55"/>
    <p:sldId id="280" r:id="rId56"/>
    <p:sldId id="281" r:id="rId57"/>
    <p:sldId id="282" r:id="rId58"/>
    <p:sldId id="283" r:id="rId59"/>
    <p:sldId id="284" r:id="rId60"/>
    <p:sldId id="285" r:id="rId61"/>
    <p:sldId id="286" r:id="rId62"/>
    <p:sldId id="287" r:id="rId63"/>
    <p:sldId id="288" r:id="rId64"/>
    <p:sldId id="289" r:id="rId65"/>
    <p:sldId id="290" r:id="rId66"/>
    <p:sldId id="291" r:id="rId67"/>
    <p:sldId id="292" r:id="rId68"/>
    <p:sldId id="293" r:id="rId69"/>
    <p:sldId id="294" r:id="rId70"/>
    <p:sldId id="295" r:id="rId71"/>
    <p:sldId id="296" r:id="rId72"/>
    <p:sldId id="297" r:id="rId73"/>
    <p:sldId id="298" r:id="rId74"/>
    <p:sldId id="299" r:id="rId75"/>
    <p:sldId id="300" r:id="rId76"/>
    <p:sldId id="301" r:id="rId77"/>
    <p:sldId id="302" r:id="rId78"/>
    <p:sldId id="303" r:id="rId79"/>
    <p:sldId id="304" r:id="rId80"/>
    <p:sldId id="305" r:id="rId81"/>
    <p:sldId id="306" r:id="rId82"/>
    <p:sldId id="307" r:id="rId83"/>
    <p:sldId id="308" r:id="rId84"/>
    <p:sldId id="309" r:id="rId85"/>
    <p:sldId id="310" r:id="rId86"/>
    <p:sldId id="311" r:id="rId87"/>
    <p:sldId id="312" r:id="rId88"/>
    <p:sldId id="313" r:id="rId89"/>
    <p:sldId id="314" r:id="rId90"/>
    <p:sldId id="315" r:id="rId91"/>
    <p:sldId id="316" r:id="rId92"/>
    <p:sldId id="317" r:id="rId93"/>
    <p:sldId id="318" r:id="rId94"/>
    <p:sldId id="319" r:id="rId95"/>
    <p:sldId id="320" r:id="rId96"/>
    <p:sldId id="321" r:id="rId97"/>
    <p:sldId id="322" r:id="rId98"/>
    <p:sldId id="323" r:id="rId99"/>
    <p:sldId id="324" r:id="rId100"/>
    <p:sldId id="325" r:id="rId101"/>
    <p:sldId id="326" r:id="rId102"/>
    <p:sldId id="327" r:id="rId103"/>
    <p:sldId id="328" r:id="rId104"/>
    <p:sldId id="329" r:id="rId105"/>
    <p:sldId id="330" r:id="rId106"/>
    <p:sldId id="331" r:id="rId107"/>
    <p:sldId id="332" r:id="rId108"/>
    <p:sldId id="333" r:id="rId109"/>
    <p:sldId id="334" r:id="rId110"/>
    <p:sldId id="335" r:id="rId111"/>
    <p:sldId id="336" r:id="rId112"/>
    <p:sldId id="337" r:id="rId113"/>
    <p:sldId id="338" r:id="rId114"/>
    <p:sldId id="339" r:id="rId115"/>
  </p:sldIdLst>
  <p:sldSz cx="9144000" cy="5143500" type="screen16x9"/>
  <p:notesSz cx="6858000" cy="9144000"/>
  <p:embeddedFontLst>
    <p:embeddedFont>
      <p:font typeface="Amatic SC" panose="020B0604020202020204" charset="-79"/>
      <p:regular r:id="rId117"/>
      <p:bold r:id="rId118"/>
    </p:embeddedFont>
    <p:embeddedFont>
      <p:font typeface="Calibri" panose="020F0502020204030204" pitchFamily="34" charset="0"/>
      <p:regular r:id="rId119"/>
      <p:bold r:id="rId120"/>
      <p:italic r:id="rId121"/>
      <p:boldItalic r:id="rId122"/>
    </p:embeddedFont>
    <p:embeddedFont>
      <p:font typeface="Open Sans" panose="020B0604020202020204" charset="0"/>
      <p:regular r:id="rId123"/>
      <p:bold r:id="rId124"/>
      <p:italic r:id="rId125"/>
      <p:boldItalic r:id="rId126"/>
    </p:embeddedFont>
    <p:embeddedFont>
      <p:font typeface="Roboto Medium" panose="020B0604020202020204" charset="0"/>
      <p:regular r:id="rId127"/>
      <p:bold r:id="rId128"/>
      <p:italic r:id="rId129"/>
      <p:boldItalic r:id="rId130"/>
    </p:embeddedFont>
    <p:embeddedFont>
      <p:font typeface="Proxima Nova" panose="020B0604020202020204" charset="0"/>
      <p:regular r:id="rId131"/>
      <p:bold r:id="rId132"/>
      <p:italic r:id="rId133"/>
      <p:boldItalic r:id="rId134"/>
    </p:embeddedFont>
    <p:embeddedFont>
      <p:font typeface="Rochester" panose="020B0604020202020204" charset="0"/>
      <p:regular r:id="rId135"/>
    </p:embeddedFont>
    <p:embeddedFont>
      <p:font typeface="Proxima Nova Semibold" panose="020B0604020202020204" charset="0"/>
      <p:regular r:id="rId136"/>
      <p:bold r:id="rId137"/>
      <p:boldItalic r:id="rId13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8CFBE70-DC35-44E1-89BA-C702A1F22671}">
  <a:tblStyle styleId="{58CFBE70-DC35-44E1-89BA-C702A1F2267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756"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1.fntdata"/><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font" Target="fonts/font22.fntdata"/><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font" Target="fonts/font7.fntdata"/><Relationship Id="rId128" Type="http://schemas.openxmlformats.org/officeDocument/2006/relationships/font" Target="fonts/font12.fntdata"/><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font" Target="fonts/font2.fntdata"/><Relationship Id="rId134" Type="http://schemas.openxmlformats.org/officeDocument/2006/relationships/font" Target="fonts/font18.fntdata"/><Relationship Id="rId139" Type="http://schemas.openxmlformats.org/officeDocument/2006/relationships/presProps" Target="presProps.xml"/><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font" Target="fonts/font8.fntdata"/><Relationship Id="rId129" Type="http://schemas.openxmlformats.org/officeDocument/2006/relationships/font" Target="fonts/font13.fntdata"/><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font" Target="fonts/font3.fntdata"/><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font" Target="fonts/font14.fntdata"/><Relationship Id="rId135" Type="http://schemas.openxmlformats.org/officeDocument/2006/relationships/font" Target="fonts/font19.fntdata"/><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font" Target="fonts/font4.fntdata"/><Relationship Id="rId125" Type="http://schemas.openxmlformats.org/officeDocument/2006/relationships/font" Target="fonts/font9.fntdata"/><Relationship Id="rId141"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font" Target="fonts/font15.fntdata"/><Relationship Id="rId136" Type="http://schemas.openxmlformats.org/officeDocument/2006/relationships/font" Target="fonts/font20.fntdata"/><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font" Target="fonts/font10.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font" Target="fonts/font5.fntdata"/><Relationship Id="rId142"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notesMaster" Target="notesMasters/notesMaster1.xml"/><Relationship Id="rId137" Type="http://schemas.openxmlformats.org/officeDocument/2006/relationships/font" Target="fonts/font21.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font" Target="fonts/font16.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font" Target="fonts/font11.fntdata"/><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font" Target="fonts/font6.fntdata"/><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font" Target="fonts/font17.fntdata"/><Relationship Id="rId16"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
        <p:cNvGrpSpPr/>
        <p:nvPr/>
      </p:nvGrpSpPr>
      <p:grpSpPr>
        <a:xfrm>
          <a:off x="0" y="0"/>
          <a:ext cx="0" cy="0"/>
          <a:chOff x="0" y="0"/>
          <a:chExt cx="0" cy="0"/>
        </a:xfrm>
      </p:grpSpPr>
      <p:sp>
        <p:nvSpPr>
          <p:cNvPr id="536" name="Google Shape;53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 name="Google Shape;53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8fb8d6ea64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8fb8d6ea64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4638120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
        <p:cNvGrpSpPr/>
        <p:nvPr/>
      </p:nvGrpSpPr>
      <p:grpSpPr>
        <a:xfrm>
          <a:off x="0" y="0"/>
          <a:ext cx="0" cy="0"/>
          <a:chOff x="0" y="0"/>
          <a:chExt cx="0" cy="0"/>
        </a:xfrm>
      </p:grpSpPr>
      <p:sp>
        <p:nvSpPr>
          <p:cNvPr id="703" name="Google Shape;703;ge695bdf7eb_0_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4" name="Google Shape;704;ge695bdf7eb_0_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8"/>
        <p:cNvGrpSpPr/>
        <p:nvPr/>
      </p:nvGrpSpPr>
      <p:grpSpPr>
        <a:xfrm>
          <a:off x="0" y="0"/>
          <a:ext cx="0" cy="0"/>
          <a:chOff x="0" y="0"/>
          <a:chExt cx="0" cy="0"/>
        </a:xfrm>
      </p:grpSpPr>
      <p:sp>
        <p:nvSpPr>
          <p:cNvPr id="649" name="Google Shape;649;g11253daff51_0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0" name="Google Shape;650;g11253daff51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11253daff51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11253daff51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d88af441a2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d88af441a2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e695bdf7eb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e695bdf7eb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11253daff51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11253daff51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e695bdf7eb_1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e695bdf7eb_1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g8fb8d6ea64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4" name="Google Shape;634;g8fb8d6ea64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
        <p:cNvGrpSpPr/>
        <p:nvPr/>
      </p:nvGrpSpPr>
      <p:grpSpPr>
        <a:xfrm>
          <a:off x="0" y="0"/>
          <a:ext cx="0" cy="0"/>
          <a:chOff x="0" y="0"/>
          <a:chExt cx="0" cy="0"/>
        </a:xfrm>
      </p:grpSpPr>
      <p:sp>
        <p:nvSpPr>
          <p:cNvPr id="815" name="Google Shape;815;g112deb68920_0_1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 name="Google Shape;816;g112deb68920_0_1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11253daff51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11253daff51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e695bdf7eb_1_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e695bdf7eb_1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
        <p:cNvGrpSpPr/>
        <p:nvPr/>
      </p:nvGrpSpPr>
      <p:grpSpPr>
        <a:xfrm>
          <a:off x="0" y="0"/>
          <a:ext cx="0" cy="0"/>
          <a:chOff x="0" y="0"/>
          <a:chExt cx="0" cy="0"/>
        </a:xfrm>
      </p:grpSpPr>
      <p:sp>
        <p:nvSpPr>
          <p:cNvPr id="1105" name="Google Shape;1105;ge695bdf7eb_1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 name="Google Shape;1106;ge695bdf7eb_1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
        <p:cNvGrpSpPr/>
        <p:nvPr/>
      </p:nvGrpSpPr>
      <p:grpSpPr>
        <a:xfrm>
          <a:off x="0" y="0"/>
          <a:ext cx="0" cy="0"/>
          <a:chOff x="0" y="0"/>
          <a:chExt cx="0" cy="0"/>
        </a:xfrm>
      </p:grpSpPr>
      <p:sp>
        <p:nvSpPr>
          <p:cNvPr id="1122" name="Google Shape;1122;ge695bdf7eb_1_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3" name="Google Shape;1123;ge695bdf7eb_1_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112deb68920_0_1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112deb68920_0_1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e695bdf7eb_1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e695bdf7eb_1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
        <p:cNvGrpSpPr/>
        <p:nvPr/>
      </p:nvGrpSpPr>
      <p:grpSpPr>
        <a:xfrm>
          <a:off x="0" y="0"/>
          <a:ext cx="0" cy="0"/>
          <a:chOff x="0" y="0"/>
          <a:chExt cx="0" cy="0"/>
        </a:xfrm>
      </p:grpSpPr>
      <p:sp>
        <p:nvSpPr>
          <p:cNvPr id="1142" name="Google Shape;1142;g112deb68920_0_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 name="Google Shape;1143;g112deb68920_0_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0"/>
        <p:cNvGrpSpPr/>
        <p:nvPr/>
      </p:nvGrpSpPr>
      <p:grpSpPr>
        <a:xfrm>
          <a:off x="0" y="0"/>
          <a:ext cx="0" cy="0"/>
          <a:chOff x="0" y="0"/>
          <a:chExt cx="0" cy="0"/>
        </a:xfrm>
      </p:grpSpPr>
      <p:sp>
        <p:nvSpPr>
          <p:cNvPr id="1151" name="Google Shape;1151;ge695bdf7eb_1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 name="Google Shape;1152;ge695bdf7eb_1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2"/>
        <p:cNvGrpSpPr/>
        <p:nvPr/>
      </p:nvGrpSpPr>
      <p:grpSpPr>
        <a:xfrm>
          <a:off x="0" y="0"/>
          <a:ext cx="0" cy="0"/>
          <a:chOff x="0" y="0"/>
          <a:chExt cx="0" cy="0"/>
        </a:xfrm>
      </p:grpSpPr>
      <p:sp>
        <p:nvSpPr>
          <p:cNvPr id="1163" name="Google Shape;1163;g112deb68920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 name="Google Shape;1164;g112deb68920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
        <p:cNvGrpSpPr/>
        <p:nvPr/>
      </p:nvGrpSpPr>
      <p:grpSpPr>
        <a:xfrm>
          <a:off x="0" y="0"/>
          <a:ext cx="0" cy="0"/>
          <a:chOff x="0" y="0"/>
          <a:chExt cx="0" cy="0"/>
        </a:xfrm>
      </p:grpSpPr>
      <p:sp>
        <p:nvSpPr>
          <p:cNvPr id="1105" name="Google Shape;1105;ge695bdf7eb_1_3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6" name="Google Shape;1106;ge695bdf7eb_1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934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
        <p:cNvGrpSpPr/>
        <p:nvPr/>
      </p:nvGrpSpPr>
      <p:grpSpPr>
        <a:xfrm>
          <a:off x="0" y="0"/>
          <a:ext cx="0" cy="0"/>
          <a:chOff x="0" y="0"/>
          <a:chExt cx="0" cy="0"/>
        </a:xfrm>
      </p:grpSpPr>
      <p:sp>
        <p:nvSpPr>
          <p:cNvPr id="1168" name="Google Shape;1168;ge695bdf7eb_1_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9" name="Google Shape;1169;ge695bdf7eb_1_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112deb68920_0_10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112deb68920_0_10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7"/>
        <p:cNvGrpSpPr/>
        <p:nvPr/>
      </p:nvGrpSpPr>
      <p:grpSpPr>
        <a:xfrm>
          <a:off x="0" y="0"/>
          <a:ext cx="0" cy="0"/>
          <a:chOff x="0" y="0"/>
          <a:chExt cx="0" cy="0"/>
        </a:xfrm>
      </p:grpSpPr>
      <p:sp>
        <p:nvSpPr>
          <p:cNvPr id="1188" name="Google Shape;1188;ge695bdf7eb_1_5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 name="Google Shape;1189;ge695bdf7eb_1_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
        <p:cNvGrpSpPr/>
        <p:nvPr/>
      </p:nvGrpSpPr>
      <p:grpSpPr>
        <a:xfrm>
          <a:off x="0" y="0"/>
          <a:ext cx="0" cy="0"/>
          <a:chOff x="0" y="0"/>
          <a:chExt cx="0" cy="0"/>
        </a:xfrm>
      </p:grpSpPr>
      <p:sp>
        <p:nvSpPr>
          <p:cNvPr id="1197" name="Google Shape;1197;g112deb68920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8" name="Google Shape;1198;g112deb68920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ge695bdf7eb_1_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6" name="Google Shape;1216;ge695bdf7eb_1_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8"/>
        <p:cNvGrpSpPr/>
        <p:nvPr/>
      </p:nvGrpSpPr>
      <p:grpSpPr>
        <a:xfrm>
          <a:off x="0" y="0"/>
          <a:ext cx="0" cy="0"/>
          <a:chOff x="0" y="0"/>
          <a:chExt cx="0" cy="0"/>
        </a:xfrm>
      </p:grpSpPr>
      <p:sp>
        <p:nvSpPr>
          <p:cNvPr id="1229" name="Google Shape;1229;ge695bdf7eb_1_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0" name="Google Shape;1230;ge695bdf7eb_1_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1"/>
        <p:cNvGrpSpPr/>
        <p:nvPr/>
      </p:nvGrpSpPr>
      <p:grpSpPr>
        <a:xfrm>
          <a:off x="0" y="0"/>
          <a:ext cx="0" cy="0"/>
          <a:chOff x="0" y="0"/>
          <a:chExt cx="0" cy="0"/>
        </a:xfrm>
      </p:grpSpPr>
      <p:sp>
        <p:nvSpPr>
          <p:cNvPr id="1252" name="Google Shape;1252;ge695bdf7eb_1_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 name="Google Shape;1253;ge695bdf7eb_1_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e695bdf7eb_1_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e695bdf7eb_1_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e695bdf7eb_1_1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e695bdf7eb_1_1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
        <p:cNvGrpSpPr/>
        <p:nvPr/>
      </p:nvGrpSpPr>
      <p:grpSpPr>
        <a:xfrm>
          <a:off x="0" y="0"/>
          <a:ext cx="0" cy="0"/>
          <a:chOff x="0" y="0"/>
          <a:chExt cx="0" cy="0"/>
        </a:xfrm>
      </p:grpSpPr>
      <p:sp>
        <p:nvSpPr>
          <p:cNvPr id="1587" name="Google Shape;1587;g112deb68920_0_1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 name="Google Shape;1588;g112deb68920_0_1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
        <p:cNvGrpSpPr/>
        <p:nvPr/>
      </p:nvGrpSpPr>
      <p:grpSpPr>
        <a:xfrm>
          <a:off x="0" y="0"/>
          <a:ext cx="0" cy="0"/>
          <a:chOff x="0" y="0"/>
          <a:chExt cx="0" cy="0"/>
        </a:xfrm>
      </p:grpSpPr>
      <p:sp>
        <p:nvSpPr>
          <p:cNvPr id="1122" name="Google Shape;1122;ge695bdf7eb_1_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3" name="Google Shape;1123;ge695bdf7eb_1_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44956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9"/>
        <p:cNvGrpSpPr/>
        <p:nvPr/>
      </p:nvGrpSpPr>
      <p:grpSpPr>
        <a:xfrm>
          <a:off x="0" y="0"/>
          <a:ext cx="0" cy="0"/>
          <a:chOff x="0" y="0"/>
          <a:chExt cx="0" cy="0"/>
        </a:xfrm>
      </p:grpSpPr>
      <p:sp>
        <p:nvSpPr>
          <p:cNvPr id="1660" name="Google Shape;1660;ge695bdf7eb_1_1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1" name="Google Shape;1661;ge695bdf7eb_1_1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e695bdf7eb_1_1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e695bdf7eb_1_1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
        <p:cNvGrpSpPr/>
        <p:nvPr/>
      </p:nvGrpSpPr>
      <p:grpSpPr>
        <a:xfrm>
          <a:off x="0" y="0"/>
          <a:ext cx="0" cy="0"/>
          <a:chOff x="0" y="0"/>
          <a:chExt cx="0" cy="0"/>
        </a:xfrm>
      </p:grpSpPr>
      <p:sp>
        <p:nvSpPr>
          <p:cNvPr id="1772" name="Google Shape;1772;g112deb68920_0_1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3" name="Google Shape;1773;g112deb68920_0_1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9"/>
        <p:cNvGrpSpPr/>
        <p:nvPr/>
      </p:nvGrpSpPr>
      <p:grpSpPr>
        <a:xfrm>
          <a:off x="0" y="0"/>
          <a:ext cx="0" cy="0"/>
          <a:chOff x="0" y="0"/>
          <a:chExt cx="0" cy="0"/>
        </a:xfrm>
      </p:grpSpPr>
      <p:sp>
        <p:nvSpPr>
          <p:cNvPr id="1790" name="Google Shape;1790;ge695bdf7eb_1_1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1" name="Google Shape;1791;ge695bdf7eb_1_1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112deb68920_0_1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112deb68920_0_1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3"/>
        <p:cNvGrpSpPr/>
        <p:nvPr/>
      </p:nvGrpSpPr>
      <p:grpSpPr>
        <a:xfrm>
          <a:off x="0" y="0"/>
          <a:ext cx="0" cy="0"/>
          <a:chOff x="0" y="0"/>
          <a:chExt cx="0" cy="0"/>
        </a:xfrm>
      </p:grpSpPr>
      <p:sp>
        <p:nvSpPr>
          <p:cNvPr id="1824" name="Google Shape;1824;ge695bdf7eb_1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5" name="Google Shape;1825;ge695bdf7eb_1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9"/>
        <p:cNvGrpSpPr/>
        <p:nvPr/>
      </p:nvGrpSpPr>
      <p:grpSpPr>
        <a:xfrm>
          <a:off x="0" y="0"/>
          <a:ext cx="0" cy="0"/>
          <a:chOff x="0" y="0"/>
          <a:chExt cx="0" cy="0"/>
        </a:xfrm>
      </p:grpSpPr>
      <p:sp>
        <p:nvSpPr>
          <p:cNvPr id="1860" name="Google Shape;1860;g112deb68920_0_1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 name="Google Shape;1861;g112deb68920_0_1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4"/>
        <p:cNvGrpSpPr/>
        <p:nvPr/>
      </p:nvGrpSpPr>
      <p:grpSpPr>
        <a:xfrm>
          <a:off x="0" y="0"/>
          <a:ext cx="0" cy="0"/>
          <a:chOff x="0" y="0"/>
          <a:chExt cx="0" cy="0"/>
        </a:xfrm>
      </p:grpSpPr>
      <p:sp>
        <p:nvSpPr>
          <p:cNvPr id="1895" name="Google Shape;1895;g112deb68920_0_1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6" name="Google Shape;1896;g112deb68920_0_1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5"/>
        <p:cNvGrpSpPr/>
        <p:nvPr/>
      </p:nvGrpSpPr>
      <p:grpSpPr>
        <a:xfrm>
          <a:off x="0" y="0"/>
          <a:ext cx="0" cy="0"/>
          <a:chOff x="0" y="0"/>
          <a:chExt cx="0" cy="0"/>
        </a:xfrm>
      </p:grpSpPr>
      <p:sp>
        <p:nvSpPr>
          <p:cNvPr id="1916" name="Google Shape;1916;ge695bdf7eb_1_1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7" name="Google Shape;1917;ge695bdf7eb_1_1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9"/>
        <p:cNvGrpSpPr/>
        <p:nvPr/>
      </p:nvGrpSpPr>
      <p:grpSpPr>
        <a:xfrm>
          <a:off x="0" y="0"/>
          <a:ext cx="0" cy="0"/>
          <a:chOff x="0" y="0"/>
          <a:chExt cx="0" cy="0"/>
        </a:xfrm>
      </p:grpSpPr>
      <p:sp>
        <p:nvSpPr>
          <p:cNvPr id="2000" name="Google Shape;2000;ge695bdf7eb_1_1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1" name="Google Shape;2001;ge695bdf7eb_1_1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
        <p:cNvGrpSpPr/>
        <p:nvPr/>
      </p:nvGrpSpPr>
      <p:grpSpPr>
        <a:xfrm>
          <a:off x="0" y="0"/>
          <a:ext cx="0" cy="0"/>
          <a:chOff x="0" y="0"/>
          <a:chExt cx="0" cy="0"/>
        </a:xfrm>
      </p:grpSpPr>
      <p:sp>
        <p:nvSpPr>
          <p:cNvPr id="1128" name="Google Shape;1128;g112deb68920_0_1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9" name="Google Shape;1129;g112deb68920_0_1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5056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3"/>
        <p:cNvGrpSpPr/>
        <p:nvPr/>
      </p:nvGrpSpPr>
      <p:grpSpPr>
        <a:xfrm>
          <a:off x="0" y="0"/>
          <a:ext cx="0" cy="0"/>
          <a:chOff x="0" y="0"/>
          <a:chExt cx="0" cy="0"/>
        </a:xfrm>
      </p:grpSpPr>
      <p:sp>
        <p:nvSpPr>
          <p:cNvPr id="2044" name="Google Shape;2044;ge695bdf7eb_1_14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5" name="Google Shape;2045;ge695bdf7eb_1_14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9"/>
        <p:cNvGrpSpPr/>
        <p:nvPr/>
      </p:nvGrpSpPr>
      <p:grpSpPr>
        <a:xfrm>
          <a:off x="0" y="0"/>
          <a:ext cx="0" cy="0"/>
          <a:chOff x="0" y="0"/>
          <a:chExt cx="0" cy="0"/>
        </a:xfrm>
      </p:grpSpPr>
      <p:sp>
        <p:nvSpPr>
          <p:cNvPr id="2060" name="Google Shape;2060;ge695bdf7eb_1_1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1" name="Google Shape;2061;ge695bdf7eb_1_1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5"/>
        <p:cNvGrpSpPr/>
        <p:nvPr/>
      </p:nvGrpSpPr>
      <p:grpSpPr>
        <a:xfrm>
          <a:off x="0" y="0"/>
          <a:ext cx="0" cy="0"/>
          <a:chOff x="0" y="0"/>
          <a:chExt cx="0" cy="0"/>
        </a:xfrm>
      </p:grpSpPr>
      <p:sp>
        <p:nvSpPr>
          <p:cNvPr id="2076" name="Google Shape;2076;ge695bdf7eb_1_1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7" name="Google Shape;2077;ge695bdf7eb_1_1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1"/>
        <p:cNvGrpSpPr/>
        <p:nvPr/>
      </p:nvGrpSpPr>
      <p:grpSpPr>
        <a:xfrm>
          <a:off x="0" y="0"/>
          <a:ext cx="0" cy="0"/>
          <a:chOff x="0" y="0"/>
          <a:chExt cx="0" cy="0"/>
        </a:xfrm>
      </p:grpSpPr>
      <p:sp>
        <p:nvSpPr>
          <p:cNvPr id="2092" name="Google Shape;2092;g112deb68920_0_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3" name="Google Shape;2093;g112deb68920_0_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
        <p:cNvGrpSpPr/>
        <p:nvPr/>
      </p:nvGrpSpPr>
      <p:grpSpPr>
        <a:xfrm>
          <a:off x="0" y="0"/>
          <a:ext cx="0" cy="0"/>
          <a:chOff x="0" y="0"/>
          <a:chExt cx="0" cy="0"/>
        </a:xfrm>
      </p:grpSpPr>
      <p:sp>
        <p:nvSpPr>
          <p:cNvPr id="2114" name="Google Shape;2114;g112deb68920_0_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5" name="Google Shape;2115;g112deb68920_0_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p:cNvGrpSpPr/>
        <p:nvPr/>
      </p:nvGrpSpPr>
      <p:grpSpPr>
        <a:xfrm>
          <a:off x="0" y="0"/>
          <a:ext cx="0" cy="0"/>
          <a:chOff x="0" y="0"/>
          <a:chExt cx="0" cy="0"/>
        </a:xfrm>
      </p:grpSpPr>
      <p:sp>
        <p:nvSpPr>
          <p:cNvPr id="2135" name="Google Shape;2135;g112deb68920_0_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112deb68920_0_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3"/>
        <p:cNvGrpSpPr/>
        <p:nvPr/>
      </p:nvGrpSpPr>
      <p:grpSpPr>
        <a:xfrm>
          <a:off x="0" y="0"/>
          <a:ext cx="0" cy="0"/>
          <a:chOff x="0" y="0"/>
          <a:chExt cx="0" cy="0"/>
        </a:xfrm>
      </p:grpSpPr>
      <p:sp>
        <p:nvSpPr>
          <p:cNvPr id="2154" name="Google Shape;2154;g112deb68920_0_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 name="Google Shape;2155;g112deb68920_0_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5"/>
        <p:cNvGrpSpPr/>
        <p:nvPr/>
      </p:nvGrpSpPr>
      <p:grpSpPr>
        <a:xfrm>
          <a:off x="0" y="0"/>
          <a:ext cx="0" cy="0"/>
          <a:chOff x="0" y="0"/>
          <a:chExt cx="0" cy="0"/>
        </a:xfrm>
      </p:grpSpPr>
      <p:sp>
        <p:nvSpPr>
          <p:cNvPr id="2176" name="Google Shape;2176;g112deb68920_0_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7" name="Google Shape;2177;g112deb68920_0_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6"/>
        <p:cNvGrpSpPr/>
        <p:nvPr/>
      </p:nvGrpSpPr>
      <p:grpSpPr>
        <a:xfrm>
          <a:off x="0" y="0"/>
          <a:ext cx="0" cy="0"/>
          <a:chOff x="0" y="0"/>
          <a:chExt cx="0" cy="0"/>
        </a:xfrm>
      </p:grpSpPr>
      <p:sp>
        <p:nvSpPr>
          <p:cNvPr id="2207" name="Google Shape;2207;g112deb68920_0_9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8" name="Google Shape;2208;g112deb68920_0_9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9"/>
        <p:cNvGrpSpPr/>
        <p:nvPr/>
      </p:nvGrpSpPr>
      <p:grpSpPr>
        <a:xfrm>
          <a:off x="0" y="0"/>
          <a:ext cx="0" cy="0"/>
          <a:chOff x="0" y="0"/>
          <a:chExt cx="0" cy="0"/>
        </a:xfrm>
      </p:grpSpPr>
      <p:sp>
        <p:nvSpPr>
          <p:cNvPr id="2230" name="Google Shape;2230;g112deb68920_0_1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1" name="Google Shape;2231;g112deb68920_0_1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651139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2"/>
        <p:cNvGrpSpPr/>
        <p:nvPr/>
      </p:nvGrpSpPr>
      <p:grpSpPr>
        <a:xfrm>
          <a:off x="0" y="0"/>
          <a:ext cx="0" cy="0"/>
          <a:chOff x="0" y="0"/>
          <a:chExt cx="0" cy="0"/>
        </a:xfrm>
      </p:grpSpPr>
      <p:sp>
        <p:nvSpPr>
          <p:cNvPr id="2253" name="Google Shape;2253;g112deb68920_0_1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4" name="Google Shape;2254;g112deb68920_0_1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8"/>
        <p:cNvGrpSpPr/>
        <p:nvPr/>
      </p:nvGrpSpPr>
      <p:grpSpPr>
        <a:xfrm>
          <a:off x="0" y="0"/>
          <a:ext cx="0" cy="0"/>
          <a:chOff x="0" y="0"/>
          <a:chExt cx="0" cy="0"/>
        </a:xfrm>
      </p:grpSpPr>
      <p:sp>
        <p:nvSpPr>
          <p:cNvPr id="2289" name="Google Shape;2289;g112deb68920_0_1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0" name="Google Shape;2290;g112deb68920_0_1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7"/>
        <p:cNvGrpSpPr/>
        <p:nvPr/>
      </p:nvGrpSpPr>
      <p:grpSpPr>
        <a:xfrm>
          <a:off x="0" y="0"/>
          <a:ext cx="0" cy="0"/>
          <a:chOff x="0" y="0"/>
          <a:chExt cx="0" cy="0"/>
        </a:xfrm>
      </p:grpSpPr>
      <p:sp>
        <p:nvSpPr>
          <p:cNvPr id="2298" name="Google Shape;2298;g112deb68920_0_1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9" name="Google Shape;2299;g112deb68920_0_1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e695bdf7eb_1_15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e695bdf7eb_1_1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4"/>
        <p:cNvGrpSpPr/>
        <p:nvPr/>
      </p:nvGrpSpPr>
      <p:grpSpPr>
        <a:xfrm>
          <a:off x="0" y="0"/>
          <a:ext cx="0" cy="0"/>
          <a:chOff x="0" y="0"/>
          <a:chExt cx="0" cy="0"/>
        </a:xfrm>
      </p:grpSpPr>
      <p:sp>
        <p:nvSpPr>
          <p:cNvPr id="2355" name="Google Shape;2355;ge695bdf7eb_1_1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6" name="Google Shape;2356;ge695bdf7eb_1_1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6"/>
        <p:cNvGrpSpPr/>
        <p:nvPr/>
      </p:nvGrpSpPr>
      <p:grpSpPr>
        <a:xfrm>
          <a:off x="0" y="0"/>
          <a:ext cx="0" cy="0"/>
          <a:chOff x="0" y="0"/>
          <a:chExt cx="0" cy="0"/>
        </a:xfrm>
      </p:grpSpPr>
      <p:sp>
        <p:nvSpPr>
          <p:cNvPr id="2367" name="Google Shape;2367;ge695bdf7eb_1_16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8" name="Google Shape;2368;ge695bdf7eb_1_1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7"/>
        <p:cNvGrpSpPr/>
        <p:nvPr/>
      </p:nvGrpSpPr>
      <p:grpSpPr>
        <a:xfrm>
          <a:off x="0" y="0"/>
          <a:ext cx="0" cy="0"/>
          <a:chOff x="0" y="0"/>
          <a:chExt cx="0" cy="0"/>
        </a:xfrm>
      </p:grpSpPr>
      <p:sp>
        <p:nvSpPr>
          <p:cNvPr id="2378" name="Google Shape;2378;ge695bdf7eb_1_1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9" name="Google Shape;2379;ge695bdf7eb_1_1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3"/>
        <p:cNvGrpSpPr/>
        <p:nvPr/>
      </p:nvGrpSpPr>
      <p:grpSpPr>
        <a:xfrm>
          <a:off x="0" y="0"/>
          <a:ext cx="0" cy="0"/>
          <a:chOff x="0" y="0"/>
          <a:chExt cx="0" cy="0"/>
        </a:xfrm>
      </p:grpSpPr>
      <p:sp>
        <p:nvSpPr>
          <p:cNvPr id="2394" name="Google Shape;2394;ge695bdf7eb_1_1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5" name="Google Shape;2395;ge695bdf7eb_1_1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3"/>
        <p:cNvGrpSpPr/>
        <p:nvPr/>
      </p:nvGrpSpPr>
      <p:grpSpPr>
        <a:xfrm>
          <a:off x="0" y="0"/>
          <a:ext cx="0" cy="0"/>
          <a:chOff x="0" y="0"/>
          <a:chExt cx="0" cy="0"/>
        </a:xfrm>
      </p:grpSpPr>
      <p:sp>
        <p:nvSpPr>
          <p:cNvPr id="2424" name="Google Shape;2424;g112deb68920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5" name="Google Shape;2425;g112deb68920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1"/>
        <p:cNvGrpSpPr/>
        <p:nvPr/>
      </p:nvGrpSpPr>
      <p:grpSpPr>
        <a:xfrm>
          <a:off x="0" y="0"/>
          <a:ext cx="0" cy="0"/>
          <a:chOff x="0" y="0"/>
          <a:chExt cx="0" cy="0"/>
        </a:xfrm>
      </p:grpSpPr>
      <p:sp>
        <p:nvSpPr>
          <p:cNvPr id="2852" name="Google Shape;2852;g112deb68920_0_1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3" name="Google Shape;2853;g112deb68920_0_1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156085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5"/>
        <p:cNvGrpSpPr/>
        <p:nvPr/>
      </p:nvGrpSpPr>
      <p:grpSpPr>
        <a:xfrm>
          <a:off x="0" y="0"/>
          <a:ext cx="0" cy="0"/>
          <a:chOff x="0" y="0"/>
          <a:chExt cx="0" cy="0"/>
        </a:xfrm>
      </p:grpSpPr>
      <p:sp>
        <p:nvSpPr>
          <p:cNvPr id="2906" name="Google Shape;2906;ge695bdf7eb_1_1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7" name="Google Shape;2907;ge695bdf7eb_1_1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9"/>
        <p:cNvGrpSpPr/>
        <p:nvPr/>
      </p:nvGrpSpPr>
      <p:grpSpPr>
        <a:xfrm>
          <a:off x="0" y="0"/>
          <a:ext cx="0" cy="0"/>
          <a:chOff x="0" y="0"/>
          <a:chExt cx="0" cy="0"/>
        </a:xfrm>
      </p:grpSpPr>
      <p:sp>
        <p:nvSpPr>
          <p:cNvPr id="2920" name="Google Shape;2920;g112deb68920_0_1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1" name="Google Shape;2921;g112deb68920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4"/>
        <p:cNvGrpSpPr/>
        <p:nvPr/>
      </p:nvGrpSpPr>
      <p:grpSpPr>
        <a:xfrm>
          <a:off x="0" y="0"/>
          <a:ext cx="0" cy="0"/>
          <a:chOff x="0" y="0"/>
          <a:chExt cx="0" cy="0"/>
        </a:xfrm>
      </p:grpSpPr>
      <p:sp>
        <p:nvSpPr>
          <p:cNvPr id="2935" name="Google Shape;2935;ge695bdf7eb_1_18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6" name="Google Shape;2936;ge695bdf7eb_1_18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0"/>
        <p:cNvGrpSpPr/>
        <p:nvPr/>
      </p:nvGrpSpPr>
      <p:grpSpPr>
        <a:xfrm>
          <a:off x="0" y="0"/>
          <a:ext cx="0" cy="0"/>
          <a:chOff x="0" y="0"/>
          <a:chExt cx="0" cy="0"/>
        </a:xfrm>
      </p:grpSpPr>
      <p:sp>
        <p:nvSpPr>
          <p:cNvPr id="2941" name="Google Shape;2941;g112deb68920_0_1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2" name="Google Shape;2942;g112deb68920_0_1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7"/>
        <p:cNvGrpSpPr/>
        <p:nvPr/>
      </p:nvGrpSpPr>
      <p:grpSpPr>
        <a:xfrm>
          <a:off x="0" y="0"/>
          <a:ext cx="0" cy="0"/>
          <a:chOff x="0" y="0"/>
          <a:chExt cx="0" cy="0"/>
        </a:xfrm>
      </p:grpSpPr>
      <p:sp>
        <p:nvSpPr>
          <p:cNvPr id="2948" name="Google Shape;2948;SLIDES_API1650773004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9" name="Google Shape;2949;SLIDES_API1650773004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4"/>
        <p:cNvGrpSpPr/>
        <p:nvPr/>
      </p:nvGrpSpPr>
      <p:grpSpPr>
        <a:xfrm>
          <a:off x="0" y="0"/>
          <a:ext cx="0" cy="0"/>
          <a:chOff x="0" y="0"/>
          <a:chExt cx="0" cy="0"/>
        </a:xfrm>
      </p:grpSpPr>
      <p:sp>
        <p:nvSpPr>
          <p:cNvPr id="2955" name="Google Shape;2955;ge7b08b91c8_2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6" name="Google Shape;2956;ge7b08b91c8_2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1"/>
        <p:cNvGrpSpPr/>
        <p:nvPr/>
      </p:nvGrpSpPr>
      <p:grpSpPr>
        <a:xfrm>
          <a:off x="0" y="0"/>
          <a:ext cx="0" cy="0"/>
          <a:chOff x="0" y="0"/>
          <a:chExt cx="0" cy="0"/>
        </a:xfrm>
      </p:grpSpPr>
      <p:sp>
        <p:nvSpPr>
          <p:cNvPr id="2962" name="Google Shape;2962;ge7b08b91c8_2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3" name="Google Shape;2963;ge7b08b91c8_2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6"/>
        <p:cNvGrpSpPr/>
        <p:nvPr/>
      </p:nvGrpSpPr>
      <p:grpSpPr>
        <a:xfrm>
          <a:off x="0" y="0"/>
          <a:ext cx="0" cy="0"/>
          <a:chOff x="0" y="0"/>
          <a:chExt cx="0" cy="0"/>
        </a:xfrm>
      </p:grpSpPr>
      <p:sp>
        <p:nvSpPr>
          <p:cNvPr id="2977" name="Google Shape;2977;ge7b08b91c8_2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8" name="Google Shape;2978;ge7b08b91c8_2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2"/>
        <p:cNvGrpSpPr/>
        <p:nvPr/>
      </p:nvGrpSpPr>
      <p:grpSpPr>
        <a:xfrm>
          <a:off x="0" y="0"/>
          <a:ext cx="0" cy="0"/>
          <a:chOff x="0" y="0"/>
          <a:chExt cx="0" cy="0"/>
        </a:xfrm>
      </p:grpSpPr>
      <p:sp>
        <p:nvSpPr>
          <p:cNvPr id="2993" name="Google Shape;2993;ge7b08b91c8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4" name="Google Shape;2994;ge7b08b91c8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9"/>
        <p:cNvGrpSpPr/>
        <p:nvPr/>
      </p:nvGrpSpPr>
      <p:grpSpPr>
        <a:xfrm>
          <a:off x="0" y="0"/>
          <a:ext cx="0" cy="0"/>
          <a:chOff x="0" y="0"/>
          <a:chExt cx="0" cy="0"/>
        </a:xfrm>
      </p:grpSpPr>
      <p:sp>
        <p:nvSpPr>
          <p:cNvPr id="3330" name="Google Shape;3330;ge7b08b91c8_2_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1" name="Google Shape;3331;ge7b08b91c8_2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7933411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9"/>
        <p:cNvGrpSpPr/>
        <p:nvPr/>
      </p:nvGrpSpPr>
      <p:grpSpPr>
        <a:xfrm>
          <a:off x="0" y="0"/>
          <a:ext cx="0" cy="0"/>
          <a:chOff x="0" y="0"/>
          <a:chExt cx="0" cy="0"/>
        </a:xfrm>
      </p:grpSpPr>
      <p:sp>
        <p:nvSpPr>
          <p:cNvPr id="9830" name="Google Shape;9830;ge7b08b91c8_2_6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1" name="Google Shape;9831;ge7b08b91c8_2_6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6"/>
        <p:cNvGrpSpPr/>
        <p:nvPr/>
      </p:nvGrpSpPr>
      <p:grpSpPr>
        <a:xfrm>
          <a:off x="0" y="0"/>
          <a:ext cx="0" cy="0"/>
          <a:chOff x="0" y="0"/>
          <a:chExt cx="0" cy="0"/>
        </a:xfrm>
      </p:grpSpPr>
      <p:sp>
        <p:nvSpPr>
          <p:cNvPr id="10257" name="Google Shape;10257;ge7b08b91c8_2_7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8" name="Google Shape;10258;ge7b08b91c8_2_7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9"/>
        <p:cNvGrpSpPr/>
        <p:nvPr/>
      </p:nvGrpSpPr>
      <p:grpSpPr>
        <a:xfrm>
          <a:off x="0" y="0"/>
          <a:ext cx="0" cy="0"/>
          <a:chOff x="0" y="0"/>
          <a:chExt cx="0" cy="0"/>
        </a:xfrm>
      </p:grpSpPr>
      <p:sp>
        <p:nvSpPr>
          <p:cNvPr id="10420" name="Google Shape;10420;ge7b08b91c8_2_7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1" name="Google Shape;10421;ge7b08b91c8_2_7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1"/>
        <p:cNvGrpSpPr/>
        <p:nvPr/>
      </p:nvGrpSpPr>
      <p:grpSpPr>
        <a:xfrm>
          <a:off x="0" y="0"/>
          <a:ext cx="0" cy="0"/>
          <a:chOff x="0" y="0"/>
          <a:chExt cx="0" cy="0"/>
        </a:xfrm>
      </p:grpSpPr>
      <p:sp>
        <p:nvSpPr>
          <p:cNvPr id="10822" name="Google Shape;10822;ge7b08b91c8_2_78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3" name="Google Shape;10823;ge7b08b91c8_2_78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2"/>
        <p:cNvGrpSpPr/>
        <p:nvPr/>
      </p:nvGrpSpPr>
      <p:grpSpPr>
        <a:xfrm>
          <a:off x="0" y="0"/>
          <a:ext cx="0" cy="0"/>
          <a:chOff x="0" y="0"/>
          <a:chExt cx="0" cy="0"/>
        </a:xfrm>
      </p:grpSpPr>
      <p:sp>
        <p:nvSpPr>
          <p:cNvPr id="11193" name="Google Shape;11193;g113a4385435_0_5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4" name="Google Shape;11194;g113a4385435_0_5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69"/>
        <p:cNvGrpSpPr/>
        <p:nvPr/>
      </p:nvGrpSpPr>
      <p:grpSpPr>
        <a:xfrm>
          <a:off x="0" y="0"/>
          <a:ext cx="0" cy="0"/>
          <a:chOff x="0" y="0"/>
          <a:chExt cx="0" cy="0"/>
        </a:xfrm>
      </p:grpSpPr>
      <p:sp>
        <p:nvSpPr>
          <p:cNvPr id="11570" name="Google Shape;11570;g113a4385435_0_63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1" name="Google Shape;11571;g113a4385435_0_6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00"/>
        <p:cNvGrpSpPr/>
        <p:nvPr/>
      </p:nvGrpSpPr>
      <p:grpSpPr>
        <a:xfrm>
          <a:off x="0" y="0"/>
          <a:ext cx="0" cy="0"/>
          <a:chOff x="0" y="0"/>
          <a:chExt cx="0" cy="0"/>
        </a:xfrm>
      </p:grpSpPr>
      <p:sp>
        <p:nvSpPr>
          <p:cNvPr id="12001" name="Google Shape;12001;g113a4385435_0_67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2" name="Google Shape;12002;g113a4385435_0_67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3"/>
        <p:cNvGrpSpPr/>
        <p:nvPr/>
      </p:nvGrpSpPr>
      <p:grpSpPr>
        <a:xfrm>
          <a:off x="0" y="0"/>
          <a:ext cx="0" cy="0"/>
          <a:chOff x="0" y="0"/>
          <a:chExt cx="0" cy="0"/>
        </a:xfrm>
      </p:grpSpPr>
      <p:sp>
        <p:nvSpPr>
          <p:cNvPr id="12794" name="Google Shape;12794;g113a4385435_0_7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5" name="Google Shape;12795;g113a4385435_0_7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34"/>
        <p:cNvGrpSpPr/>
        <p:nvPr/>
      </p:nvGrpSpPr>
      <p:grpSpPr>
        <a:xfrm>
          <a:off x="0" y="0"/>
          <a:ext cx="0" cy="0"/>
          <a:chOff x="0" y="0"/>
          <a:chExt cx="0" cy="0"/>
        </a:xfrm>
      </p:grpSpPr>
      <p:sp>
        <p:nvSpPr>
          <p:cNvPr id="13535" name="Google Shape;13535;g113a4385435_0_8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36" name="Google Shape;13536;g113a4385435_0_8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27"/>
        <p:cNvGrpSpPr/>
        <p:nvPr/>
      </p:nvGrpSpPr>
      <p:grpSpPr>
        <a:xfrm>
          <a:off x="0" y="0"/>
          <a:ext cx="0" cy="0"/>
          <a:chOff x="0" y="0"/>
          <a:chExt cx="0" cy="0"/>
        </a:xfrm>
      </p:grpSpPr>
      <p:sp>
        <p:nvSpPr>
          <p:cNvPr id="14228" name="Google Shape;14228;g113a4385435_0_90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9" name="Google Shape;14229;g113a4385435_0_90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
        <p:cNvGrpSpPr/>
        <p:nvPr/>
      </p:nvGrpSpPr>
      <p:grpSpPr>
        <a:xfrm>
          <a:off x="0" y="0"/>
          <a:ext cx="0" cy="0"/>
          <a:chOff x="0" y="0"/>
          <a:chExt cx="0" cy="0"/>
        </a:xfrm>
      </p:grpSpPr>
      <p:sp>
        <p:nvSpPr>
          <p:cNvPr id="125" name="Google Shape;125;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26" name="Google Shape;126;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6235678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9"/>
        <p:cNvGrpSpPr/>
        <p:nvPr/>
      </p:nvGrpSpPr>
      <p:grpSpPr>
        <a:xfrm>
          <a:off x="0" y="0"/>
          <a:ext cx="0" cy="0"/>
          <a:chOff x="0" y="0"/>
          <a:chExt cx="0" cy="0"/>
        </a:xfrm>
      </p:grpSpPr>
      <p:sp>
        <p:nvSpPr>
          <p:cNvPr id="14530" name="Google Shape;14530;g113a4385435_0_93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1" name="Google Shape;14531;g113a4385435_0_9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69"/>
        <p:cNvGrpSpPr/>
        <p:nvPr/>
      </p:nvGrpSpPr>
      <p:grpSpPr>
        <a:xfrm>
          <a:off x="0" y="0"/>
          <a:ext cx="0" cy="0"/>
          <a:chOff x="0" y="0"/>
          <a:chExt cx="0" cy="0"/>
        </a:xfrm>
      </p:grpSpPr>
      <p:sp>
        <p:nvSpPr>
          <p:cNvPr id="15170" name="Google Shape;15170;g113a4385435_0_119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71" name="Google Shape;15171;g113a4385435_0_11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1.pn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2.png"/><Relationship Id="rId4" Type="http://schemas.openxmlformats.org/officeDocument/2006/relationships/image" Target="../media/image5.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2.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3.png"/><Relationship Id="rId4" Type="http://schemas.openxmlformats.org/officeDocument/2006/relationships/image" Target="../media/image4.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6" Type="http://schemas.openxmlformats.org/officeDocument/2006/relationships/image" Target="../media/image1.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png"/><Relationship Id="rId4" Type="http://schemas.openxmlformats.org/officeDocument/2006/relationships/image" Target="../media/image10.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5.png"/><Relationship Id="rId7" Type="http://schemas.openxmlformats.org/officeDocument/2006/relationships/image" Target="../media/image10.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2.png"/><Relationship Id="rId5" Type="http://schemas.openxmlformats.org/officeDocument/2006/relationships/image" Target="../media/image1.png"/><Relationship Id="rId10" Type="http://schemas.openxmlformats.org/officeDocument/2006/relationships/image" Target="../media/image9.png"/><Relationship Id="rId4" Type="http://schemas.openxmlformats.org/officeDocument/2006/relationships/image" Target="../media/image16.png"/><Relationship Id="rId9" Type="http://schemas.openxmlformats.org/officeDocument/2006/relationships/image" Target="../media/image1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7.png"/><Relationship Id="rId1" Type="http://schemas.openxmlformats.org/officeDocument/2006/relationships/slideMaster" Target="../slideMasters/slideMaster1.xml"/><Relationship Id="rId5" Type="http://schemas.openxmlformats.org/officeDocument/2006/relationships/image" Target="../media/image15.png"/><Relationship Id="rId4" Type="http://schemas.openxmlformats.org/officeDocument/2006/relationships/image" Target="../media/image14.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15.png"/><Relationship Id="rId5" Type="http://schemas.openxmlformats.org/officeDocument/2006/relationships/image" Target="../media/image9.png"/><Relationship Id="rId4" Type="http://schemas.openxmlformats.org/officeDocument/2006/relationships/image" Target="../media/image1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3.png"/><Relationship Id="rId4" Type="http://schemas.openxmlformats.org/officeDocument/2006/relationships/image" Target="../media/image5.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Master" Target="../slideMasters/slideMaster1.xml"/><Relationship Id="rId5" Type="http://schemas.openxmlformats.org/officeDocument/2006/relationships/image" Target="../media/image17.png"/><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15.png"/></Relationships>
</file>

<file path=ppt/slideLayouts/_rels/slideLayout3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vidfy.com/?utm_source=slidesgo_template&amp;utm_medium=referral-link&amp;utm_campaign=sg_credits&amp;utm_content=vidfy" TargetMode="External"/><Relationship Id="rId4" Type="http://schemas.openxmlformats.org/officeDocument/2006/relationships/hyperlink" Target="http://bit.ly/2TtBDfr" TargetMode="Externa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9.png"/><Relationship Id="rId5" Type="http://schemas.openxmlformats.org/officeDocument/2006/relationships/image" Target="../media/image3.png"/><Relationship Id="rId4" Type="http://schemas.openxmlformats.org/officeDocument/2006/relationships/image" Target="../media/image5.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6.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5.png"/><Relationship Id="rId4"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0" y="4713104"/>
            <a:ext cx="9144142" cy="422728"/>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 name="Google Shape;10;p2"/>
          <p:cNvPicPr preferRelativeResize="0"/>
          <p:nvPr/>
        </p:nvPicPr>
        <p:blipFill>
          <a:blip r:embed="rId2">
            <a:alphaModFix/>
          </a:blip>
          <a:stretch>
            <a:fillRect/>
          </a:stretch>
        </p:blipFill>
        <p:spPr>
          <a:xfrm rot="10800000" flipH="1">
            <a:off x="-54324" y="2539975"/>
            <a:ext cx="1184750" cy="1668625"/>
          </a:xfrm>
          <a:prstGeom prst="rect">
            <a:avLst/>
          </a:prstGeom>
          <a:noFill/>
          <a:ln>
            <a:noFill/>
          </a:ln>
        </p:spPr>
      </p:pic>
      <p:pic>
        <p:nvPicPr>
          <p:cNvPr id="11" name="Google Shape;11;p2"/>
          <p:cNvPicPr preferRelativeResize="0"/>
          <p:nvPr/>
        </p:nvPicPr>
        <p:blipFill>
          <a:blip r:embed="rId3">
            <a:alphaModFix/>
          </a:blip>
          <a:stretch>
            <a:fillRect/>
          </a:stretch>
        </p:blipFill>
        <p:spPr>
          <a:xfrm rot="2101870">
            <a:off x="467649" y="1213498"/>
            <a:ext cx="1419755" cy="461700"/>
          </a:xfrm>
          <a:prstGeom prst="rect">
            <a:avLst/>
          </a:prstGeom>
          <a:noFill/>
          <a:ln>
            <a:noFill/>
          </a:ln>
        </p:spPr>
      </p:pic>
      <p:sp>
        <p:nvSpPr>
          <p:cNvPr id="12" name="Google Shape;12;p2"/>
          <p:cNvSpPr txBox="1">
            <a:spLocks noGrp="1"/>
          </p:cNvSpPr>
          <p:nvPr>
            <p:ph type="subTitle" idx="1"/>
          </p:nvPr>
        </p:nvSpPr>
        <p:spPr>
          <a:xfrm>
            <a:off x="2030825" y="3562100"/>
            <a:ext cx="6399900" cy="46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800">
                <a:solidFill>
                  <a:schemeClr val="accent3"/>
                </a:solidFill>
              </a:defRPr>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13" name="Google Shape;13;p2"/>
          <p:cNvSpPr txBox="1">
            <a:spLocks noGrp="1"/>
          </p:cNvSpPr>
          <p:nvPr>
            <p:ph type="ctrTitle"/>
          </p:nvPr>
        </p:nvSpPr>
        <p:spPr>
          <a:xfrm>
            <a:off x="2030825" y="965475"/>
            <a:ext cx="6399900" cy="2401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7200"/>
              <a:buNone/>
              <a:defRPr sz="6500" b="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pic>
        <p:nvPicPr>
          <p:cNvPr id="14" name="Google Shape;14;p2"/>
          <p:cNvPicPr preferRelativeResize="0"/>
          <p:nvPr/>
        </p:nvPicPr>
        <p:blipFill>
          <a:blip r:embed="rId4">
            <a:alphaModFix/>
          </a:blip>
          <a:stretch>
            <a:fillRect/>
          </a:stretch>
        </p:blipFill>
        <p:spPr>
          <a:xfrm rot="4065820">
            <a:off x="1802577" y="-593946"/>
            <a:ext cx="1167272" cy="1368418"/>
          </a:xfrm>
          <a:prstGeom prst="rect">
            <a:avLst/>
          </a:prstGeom>
          <a:noFill/>
          <a:ln>
            <a:noFill/>
          </a:ln>
        </p:spPr>
      </p:pic>
      <p:pic>
        <p:nvPicPr>
          <p:cNvPr id="15" name="Google Shape;15;p2"/>
          <p:cNvPicPr preferRelativeResize="0"/>
          <p:nvPr/>
        </p:nvPicPr>
        <p:blipFill>
          <a:blip r:embed="rId5">
            <a:alphaModFix/>
          </a:blip>
          <a:stretch>
            <a:fillRect/>
          </a:stretch>
        </p:blipFill>
        <p:spPr>
          <a:xfrm>
            <a:off x="-1075509" y="-1131675"/>
            <a:ext cx="3641590" cy="3060143"/>
          </a:xfrm>
          <a:prstGeom prst="rect">
            <a:avLst/>
          </a:prstGeom>
          <a:noFill/>
          <a:ln>
            <a:noFill/>
          </a:ln>
        </p:spPr>
      </p:pic>
      <p:pic>
        <p:nvPicPr>
          <p:cNvPr id="16" name="Google Shape;16;p2"/>
          <p:cNvPicPr preferRelativeResize="0"/>
          <p:nvPr/>
        </p:nvPicPr>
        <p:blipFill>
          <a:blip r:embed="rId6">
            <a:alphaModFix/>
          </a:blip>
          <a:stretch>
            <a:fillRect/>
          </a:stretch>
        </p:blipFill>
        <p:spPr>
          <a:xfrm rot="1392348">
            <a:off x="-938027" y="929395"/>
            <a:ext cx="2726349" cy="2421263"/>
          </a:xfrm>
          <a:prstGeom prst="rect">
            <a:avLst/>
          </a:prstGeom>
          <a:noFill/>
          <a:ln>
            <a:noFill/>
          </a:ln>
        </p:spPr>
      </p:pic>
      <p:pic>
        <p:nvPicPr>
          <p:cNvPr id="17" name="Google Shape;17;p2"/>
          <p:cNvPicPr preferRelativeResize="0"/>
          <p:nvPr/>
        </p:nvPicPr>
        <p:blipFill>
          <a:blip r:embed="rId7">
            <a:alphaModFix/>
          </a:blip>
          <a:stretch>
            <a:fillRect/>
          </a:stretch>
        </p:blipFill>
        <p:spPr>
          <a:xfrm rot="504750">
            <a:off x="7728997" y="2967165"/>
            <a:ext cx="2386256" cy="275231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7"/>
        <p:cNvGrpSpPr/>
        <p:nvPr/>
      </p:nvGrpSpPr>
      <p:grpSpPr>
        <a:xfrm>
          <a:off x="0" y="0"/>
          <a:ext cx="0" cy="0"/>
          <a:chOff x="0" y="0"/>
          <a:chExt cx="0" cy="0"/>
        </a:xfrm>
      </p:grpSpPr>
      <p:sp>
        <p:nvSpPr>
          <p:cNvPr id="98" name="Google Shape;98;p11"/>
          <p:cNvSpPr txBox="1">
            <a:spLocks noGrp="1"/>
          </p:cNvSpPr>
          <p:nvPr>
            <p:ph type="title" hasCustomPrompt="1"/>
          </p:nvPr>
        </p:nvSpPr>
        <p:spPr>
          <a:xfrm>
            <a:off x="2523425" y="1663789"/>
            <a:ext cx="4095900" cy="113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8200"/>
              <a:buNone/>
              <a:defRPr sz="7200"/>
            </a:lvl1pPr>
            <a:lvl2pPr lvl="1" algn="ctr" rtl="0">
              <a:spcBef>
                <a:spcPts val="0"/>
              </a:spcBef>
              <a:spcAft>
                <a:spcPts val="0"/>
              </a:spcAft>
              <a:buClr>
                <a:schemeClr val="lt1"/>
              </a:buClr>
              <a:buSzPts val="8200"/>
              <a:buNone/>
              <a:defRPr sz="8200">
                <a:solidFill>
                  <a:schemeClr val="lt1"/>
                </a:solidFill>
              </a:defRPr>
            </a:lvl2pPr>
            <a:lvl3pPr lvl="2" algn="ctr" rtl="0">
              <a:spcBef>
                <a:spcPts val="0"/>
              </a:spcBef>
              <a:spcAft>
                <a:spcPts val="0"/>
              </a:spcAft>
              <a:buClr>
                <a:schemeClr val="lt1"/>
              </a:buClr>
              <a:buSzPts val="8200"/>
              <a:buNone/>
              <a:defRPr sz="8200">
                <a:solidFill>
                  <a:schemeClr val="lt1"/>
                </a:solidFill>
              </a:defRPr>
            </a:lvl3pPr>
            <a:lvl4pPr lvl="3" algn="ctr" rtl="0">
              <a:spcBef>
                <a:spcPts val="0"/>
              </a:spcBef>
              <a:spcAft>
                <a:spcPts val="0"/>
              </a:spcAft>
              <a:buClr>
                <a:schemeClr val="lt1"/>
              </a:buClr>
              <a:buSzPts val="8200"/>
              <a:buNone/>
              <a:defRPr sz="8200">
                <a:solidFill>
                  <a:schemeClr val="lt1"/>
                </a:solidFill>
              </a:defRPr>
            </a:lvl4pPr>
            <a:lvl5pPr lvl="4" algn="ctr" rtl="0">
              <a:spcBef>
                <a:spcPts val="0"/>
              </a:spcBef>
              <a:spcAft>
                <a:spcPts val="0"/>
              </a:spcAft>
              <a:buClr>
                <a:schemeClr val="lt1"/>
              </a:buClr>
              <a:buSzPts val="8200"/>
              <a:buNone/>
              <a:defRPr sz="8200">
                <a:solidFill>
                  <a:schemeClr val="lt1"/>
                </a:solidFill>
              </a:defRPr>
            </a:lvl5pPr>
            <a:lvl6pPr lvl="5" algn="ctr" rtl="0">
              <a:spcBef>
                <a:spcPts val="0"/>
              </a:spcBef>
              <a:spcAft>
                <a:spcPts val="0"/>
              </a:spcAft>
              <a:buClr>
                <a:schemeClr val="lt1"/>
              </a:buClr>
              <a:buSzPts val="8200"/>
              <a:buNone/>
              <a:defRPr sz="8200">
                <a:solidFill>
                  <a:schemeClr val="lt1"/>
                </a:solidFill>
              </a:defRPr>
            </a:lvl6pPr>
            <a:lvl7pPr lvl="6" algn="ctr" rtl="0">
              <a:spcBef>
                <a:spcPts val="0"/>
              </a:spcBef>
              <a:spcAft>
                <a:spcPts val="0"/>
              </a:spcAft>
              <a:buClr>
                <a:schemeClr val="lt1"/>
              </a:buClr>
              <a:buSzPts val="8200"/>
              <a:buNone/>
              <a:defRPr sz="8200">
                <a:solidFill>
                  <a:schemeClr val="lt1"/>
                </a:solidFill>
              </a:defRPr>
            </a:lvl7pPr>
            <a:lvl8pPr lvl="7" algn="ctr" rtl="0">
              <a:spcBef>
                <a:spcPts val="0"/>
              </a:spcBef>
              <a:spcAft>
                <a:spcPts val="0"/>
              </a:spcAft>
              <a:buClr>
                <a:schemeClr val="lt1"/>
              </a:buClr>
              <a:buSzPts val="8200"/>
              <a:buNone/>
              <a:defRPr sz="8200">
                <a:solidFill>
                  <a:schemeClr val="lt1"/>
                </a:solidFill>
              </a:defRPr>
            </a:lvl8pPr>
            <a:lvl9pPr lvl="8" algn="ctr" rtl="0">
              <a:spcBef>
                <a:spcPts val="0"/>
              </a:spcBef>
              <a:spcAft>
                <a:spcPts val="0"/>
              </a:spcAft>
              <a:buClr>
                <a:schemeClr val="lt1"/>
              </a:buClr>
              <a:buSzPts val="8200"/>
              <a:buNone/>
              <a:defRPr sz="8200">
                <a:solidFill>
                  <a:schemeClr val="lt1"/>
                </a:solidFill>
              </a:defRPr>
            </a:lvl9pPr>
          </a:lstStyle>
          <a:p>
            <a:r>
              <a:t>xx%</a:t>
            </a:r>
          </a:p>
        </p:txBody>
      </p:sp>
      <p:sp>
        <p:nvSpPr>
          <p:cNvPr id="99" name="Google Shape;99;p11"/>
          <p:cNvSpPr txBox="1">
            <a:spLocks noGrp="1"/>
          </p:cNvSpPr>
          <p:nvPr>
            <p:ph type="subTitle" idx="1"/>
          </p:nvPr>
        </p:nvSpPr>
        <p:spPr>
          <a:xfrm>
            <a:off x="2523999" y="2802611"/>
            <a:ext cx="4095900" cy="6771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grpSp>
        <p:nvGrpSpPr>
          <p:cNvPr id="100" name="Google Shape;100;p11"/>
          <p:cNvGrpSpPr/>
          <p:nvPr/>
        </p:nvGrpSpPr>
        <p:grpSpPr>
          <a:xfrm>
            <a:off x="-906828" y="1912502"/>
            <a:ext cx="5442681" cy="4376020"/>
            <a:chOff x="-895350" y="1792053"/>
            <a:chExt cx="5442681" cy="4376020"/>
          </a:xfrm>
        </p:grpSpPr>
        <p:pic>
          <p:nvPicPr>
            <p:cNvPr id="101" name="Google Shape;101;p11"/>
            <p:cNvPicPr preferRelativeResize="0"/>
            <p:nvPr/>
          </p:nvPicPr>
          <p:blipFill>
            <a:blip r:embed="rId2">
              <a:alphaModFix/>
            </a:blip>
            <a:stretch>
              <a:fillRect/>
            </a:stretch>
          </p:blipFill>
          <p:spPr>
            <a:xfrm rot="-1883189">
              <a:off x="-476188" y="1978486"/>
              <a:ext cx="1184750" cy="1668626"/>
            </a:xfrm>
            <a:prstGeom prst="rect">
              <a:avLst/>
            </a:prstGeom>
            <a:noFill/>
            <a:ln>
              <a:noFill/>
            </a:ln>
          </p:spPr>
        </p:pic>
        <p:pic>
          <p:nvPicPr>
            <p:cNvPr id="102" name="Google Shape;102;p11"/>
            <p:cNvPicPr preferRelativeResize="0"/>
            <p:nvPr/>
          </p:nvPicPr>
          <p:blipFill>
            <a:blip r:embed="rId2">
              <a:alphaModFix/>
            </a:blip>
            <a:stretch>
              <a:fillRect/>
            </a:stretch>
          </p:blipFill>
          <p:spPr>
            <a:xfrm rot="7005392" flipH="1">
              <a:off x="2943287" y="3912661"/>
              <a:ext cx="1184751" cy="1668626"/>
            </a:xfrm>
            <a:prstGeom prst="rect">
              <a:avLst/>
            </a:prstGeom>
            <a:noFill/>
            <a:ln>
              <a:noFill/>
            </a:ln>
          </p:spPr>
        </p:pic>
        <p:pic>
          <p:nvPicPr>
            <p:cNvPr id="103" name="Google Shape;103;p11"/>
            <p:cNvPicPr preferRelativeResize="0"/>
            <p:nvPr/>
          </p:nvPicPr>
          <p:blipFill rotWithShape="1">
            <a:blip r:embed="rId3">
              <a:alphaModFix/>
            </a:blip>
            <a:srcRect/>
            <a:stretch/>
          </p:blipFill>
          <p:spPr>
            <a:xfrm rot="191162">
              <a:off x="638601" y="2012429"/>
              <a:ext cx="1167273" cy="1368419"/>
            </a:xfrm>
            <a:prstGeom prst="rect">
              <a:avLst/>
            </a:prstGeom>
            <a:noFill/>
            <a:ln>
              <a:noFill/>
            </a:ln>
          </p:spPr>
        </p:pic>
        <p:pic>
          <p:nvPicPr>
            <p:cNvPr id="104" name="Google Shape;104;p11"/>
            <p:cNvPicPr preferRelativeResize="0"/>
            <p:nvPr/>
          </p:nvPicPr>
          <p:blipFill>
            <a:blip r:embed="rId4">
              <a:alphaModFix/>
            </a:blip>
            <a:stretch>
              <a:fillRect/>
            </a:stretch>
          </p:blipFill>
          <p:spPr>
            <a:xfrm rot="-5400000">
              <a:off x="-1186074" y="2587944"/>
              <a:ext cx="3641590" cy="3060143"/>
            </a:xfrm>
            <a:prstGeom prst="rect">
              <a:avLst/>
            </a:prstGeom>
            <a:noFill/>
            <a:ln>
              <a:noFill/>
            </a:ln>
          </p:spPr>
        </p:pic>
        <p:pic>
          <p:nvPicPr>
            <p:cNvPr id="105" name="Google Shape;105;p11"/>
            <p:cNvPicPr preferRelativeResize="0"/>
            <p:nvPr/>
          </p:nvPicPr>
          <p:blipFill>
            <a:blip r:embed="rId5">
              <a:alphaModFix/>
            </a:blip>
            <a:stretch>
              <a:fillRect/>
            </a:stretch>
          </p:blipFill>
          <p:spPr>
            <a:xfrm rot="-4007652">
              <a:off x="1013177" y="3227521"/>
              <a:ext cx="2726349" cy="2421263"/>
            </a:xfrm>
            <a:prstGeom prst="rect">
              <a:avLst/>
            </a:prstGeom>
            <a:noFill/>
            <a:ln>
              <a:noFill/>
            </a:ln>
          </p:spPr>
        </p:pic>
      </p:grpSp>
      <p:pic>
        <p:nvPicPr>
          <p:cNvPr id="106" name="Google Shape;106;p11"/>
          <p:cNvPicPr preferRelativeResize="0"/>
          <p:nvPr/>
        </p:nvPicPr>
        <p:blipFill>
          <a:blip r:embed="rId6">
            <a:alphaModFix/>
          </a:blip>
          <a:stretch>
            <a:fillRect/>
          </a:stretch>
        </p:blipFill>
        <p:spPr>
          <a:xfrm rot="10256773" flipH="1">
            <a:off x="-248208" y="924263"/>
            <a:ext cx="998320" cy="324649"/>
          </a:xfrm>
          <a:prstGeom prst="rect">
            <a:avLst/>
          </a:prstGeom>
          <a:noFill/>
          <a:ln>
            <a:noFill/>
          </a:ln>
        </p:spPr>
      </p:pic>
      <p:pic>
        <p:nvPicPr>
          <p:cNvPr id="107" name="Google Shape;107;p11"/>
          <p:cNvPicPr preferRelativeResize="0"/>
          <p:nvPr/>
        </p:nvPicPr>
        <p:blipFill>
          <a:blip r:embed="rId6">
            <a:alphaModFix/>
          </a:blip>
          <a:stretch>
            <a:fillRect/>
          </a:stretch>
        </p:blipFill>
        <p:spPr>
          <a:xfrm rot="-8953589" flipH="1">
            <a:off x="8702317" y="4046913"/>
            <a:ext cx="998321" cy="324649"/>
          </a:xfrm>
          <a:prstGeom prst="rect">
            <a:avLst/>
          </a:prstGeom>
          <a:noFill/>
          <a:ln>
            <a:noFill/>
          </a:ln>
        </p:spPr>
      </p:pic>
      <p:grpSp>
        <p:nvGrpSpPr>
          <p:cNvPr id="108" name="Google Shape;108;p11"/>
          <p:cNvGrpSpPr/>
          <p:nvPr/>
        </p:nvGrpSpPr>
        <p:grpSpPr>
          <a:xfrm rot="10800000">
            <a:off x="4608147" y="-1145023"/>
            <a:ext cx="5442681" cy="4376020"/>
            <a:chOff x="-895350" y="1792053"/>
            <a:chExt cx="5442681" cy="4376020"/>
          </a:xfrm>
        </p:grpSpPr>
        <p:pic>
          <p:nvPicPr>
            <p:cNvPr id="109" name="Google Shape;109;p11"/>
            <p:cNvPicPr preferRelativeResize="0"/>
            <p:nvPr/>
          </p:nvPicPr>
          <p:blipFill>
            <a:blip r:embed="rId2">
              <a:alphaModFix/>
            </a:blip>
            <a:stretch>
              <a:fillRect/>
            </a:stretch>
          </p:blipFill>
          <p:spPr>
            <a:xfrm rot="-1883189">
              <a:off x="-476188" y="1978486"/>
              <a:ext cx="1184750" cy="1668626"/>
            </a:xfrm>
            <a:prstGeom prst="rect">
              <a:avLst/>
            </a:prstGeom>
            <a:noFill/>
            <a:ln>
              <a:noFill/>
            </a:ln>
          </p:spPr>
        </p:pic>
        <p:pic>
          <p:nvPicPr>
            <p:cNvPr id="110" name="Google Shape;110;p11"/>
            <p:cNvPicPr preferRelativeResize="0"/>
            <p:nvPr/>
          </p:nvPicPr>
          <p:blipFill>
            <a:blip r:embed="rId2">
              <a:alphaModFix/>
            </a:blip>
            <a:stretch>
              <a:fillRect/>
            </a:stretch>
          </p:blipFill>
          <p:spPr>
            <a:xfrm rot="7005392" flipH="1">
              <a:off x="2943287" y="3912661"/>
              <a:ext cx="1184751" cy="1668626"/>
            </a:xfrm>
            <a:prstGeom prst="rect">
              <a:avLst/>
            </a:prstGeom>
            <a:noFill/>
            <a:ln>
              <a:noFill/>
            </a:ln>
          </p:spPr>
        </p:pic>
        <p:pic>
          <p:nvPicPr>
            <p:cNvPr id="111" name="Google Shape;111;p11"/>
            <p:cNvPicPr preferRelativeResize="0"/>
            <p:nvPr/>
          </p:nvPicPr>
          <p:blipFill rotWithShape="1">
            <a:blip r:embed="rId3">
              <a:alphaModFix/>
            </a:blip>
            <a:srcRect/>
            <a:stretch/>
          </p:blipFill>
          <p:spPr>
            <a:xfrm rot="191162">
              <a:off x="638601" y="2012429"/>
              <a:ext cx="1167273" cy="1368419"/>
            </a:xfrm>
            <a:prstGeom prst="rect">
              <a:avLst/>
            </a:prstGeom>
            <a:noFill/>
            <a:ln>
              <a:noFill/>
            </a:ln>
          </p:spPr>
        </p:pic>
        <p:pic>
          <p:nvPicPr>
            <p:cNvPr id="112" name="Google Shape;112;p11"/>
            <p:cNvPicPr preferRelativeResize="0"/>
            <p:nvPr/>
          </p:nvPicPr>
          <p:blipFill>
            <a:blip r:embed="rId4">
              <a:alphaModFix/>
            </a:blip>
            <a:stretch>
              <a:fillRect/>
            </a:stretch>
          </p:blipFill>
          <p:spPr>
            <a:xfrm rot="-5400000">
              <a:off x="-1186074" y="2587944"/>
              <a:ext cx="3641590" cy="3060143"/>
            </a:xfrm>
            <a:prstGeom prst="rect">
              <a:avLst/>
            </a:prstGeom>
            <a:noFill/>
            <a:ln>
              <a:noFill/>
            </a:ln>
          </p:spPr>
        </p:pic>
        <p:pic>
          <p:nvPicPr>
            <p:cNvPr id="113" name="Google Shape;113;p11"/>
            <p:cNvPicPr preferRelativeResize="0"/>
            <p:nvPr/>
          </p:nvPicPr>
          <p:blipFill>
            <a:blip r:embed="rId5">
              <a:alphaModFix/>
            </a:blip>
            <a:stretch>
              <a:fillRect/>
            </a:stretch>
          </p:blipFill>
          <p:spPr>
            <a:xfrm rot="-4007652">
              <a:off x="1013177" y="3227521"/>
              <a:ext cx="2726349" cy="2421263"/>
            </a:xfrm>
            <a:prstGeom prst="rect">
              <a:avLst/>
            </a:prstGeom>
            <a:noFill/>
            <a:ln>
              <a:noFill/>
            </a:ln>
          </p:spPr>
        </p:pic>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1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 1">
  <p:cSld name="CUSTOM_1_2">
    <p:spTree>
      <p:nvGrpSpPr>
        <p:cNvPr id="1" name="Shape 133"/>
        <p:cNvGrpSpPr/>
        <p:nvPr/>
      </p:nvGrpSpPr>
      <p:grpSpPr>
        <a:xfrm>
          <a:off x="0" y="0"/>
          <a:ext cx="0" cy="0"/>
          <a:chOff x="0" y="0"/>
          <a:chExt cx="0" cy="0"/>
        </a:xfrm>
      </p:grpSpPr>
      <p:sp>
        <p:nvSpPr>
          <p:cNvPr id="134" name="Google Shape;134;p14"/>
          <p:cNvSpPr txBox="1">
            <a:spLocks noGrp="1"/>
          </p:cNvSpPr>
          <p:nvPr>
            <p:ph type="subTitle" idx="1"/>
          </p:nvPr>
        </p:nvSpPr>
        <p:spPr>
          <a:xfrm>
            <a:off x="998000" y="1304172"/>
            <a:ext cx="2439900" cy="309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i="1">
                <a:solidFill>
                  <a:schemeClr val="dk2"/>
                </a:solidFill>
              </a:defRPr>
            </a:lvl1pPr>
            <a:lvl2pPr lvl="1" rtl="0">
              <a:spcBef>
                <a:spcPts val="0"/>
              </a:spcBef>
              <a:spcAft>
                <a:spcPts val="0"/>
              </a:spcAft>
              <a:buNone/>
              <a:defRPr sz="1800" b="1" i="1">
                <a:solidFill>
                  <a:schemeClr val="dk2"/>
                </a:solidFill>
              </a:defRPr>
            </a:lvl2pPr>
            <a:lvl3pPr lvl="2" rtl="0">
              <a:spcBef>
                <a:spcPts val="0"/>
              </a:spcBef>
              <a:spcAft>
                <a:spcPts val="0"/>
              </a:spcAft>
              <a:buNone/>
              <a:defRPr sz="1800" b="1" i="1">
                <a:solidFill>
                  <a:schemeClr val="dk2"/>
                </a:solidFill>
              </a:defRPr>
            </a:lvl3pPr>
            <a:lvl4pPr lvl="3" rtl="0">
              <a:spcBef>
                <a:spcPts val="0"/>
              </a:spcBef>
              <a:spcAft>
                <a:spcPts val="0"/>
              </a:spcAft>
              <a:buNone/>
              <a:defRPr sz="1800" b="1" i="1">
                <a:solidFill>
                  <a:schemeClr val="dk2"/>
                </a:solidFill>
              </a:defRPr>
            </a:lvl4pPr>
            <a:lvl5pPr lvl="4" rtl="0">
              <a:spcBef>
                <a:spcPts val="0"/>
              </a:spcBef>
              <a:spcAft>
                <a:spcPts val="0"/>
              </a:spcAft>
              <a:buNone/>
              <a:defRPr sz="1800" b="1" i="1">
                <a:solidFill>
                  <a:schemeClr val="dk2"/>
                </a:solidFill>
              </a:defRPr>
            </a:lvl5pPr>
            <a:lvl6pPr lvl="5" rtl="0">
              <a:spcBef>
                <a:spcPts val="0"/>
              </a:spcBef>
              <a:spcAft>
                <a:spcPts val="0"/>
              </a:spcAft>
              <a:buNone/>
              <a:defRPr sz="1800" b="1" i="1">
                <a:solidFill>
                  <a:schemeClr val="dk2"/>
                </a:solidFill>
              </a:defRPr>
            </a:lvl6pPr>
            <a:lvl7pPr lvl="6" rtl="0">
              <a:spcBef>
                <a:spcPts val="0"/>
              </a:spcBef>
              <a:spcAft>
                <a:spcPts val="0"/>
              </a:spcAft>
              <a:buNone/>
              <a:defRPr sz="1800" b="1" i="1">
                <a:solidFill>
                  <a:schemeClr val="dk2"/>
                </a:solidFill>
              </a:defRPr>
            </a:lvl7pPr>
            <a:lvl8pPr lvl="7" rtl="0">
              <a:spcBef>
                <a:spcPts val="0"/>
              </a:spcBef>
              <a:spcAft>
                <a:spcPts val="0"/>
              </a:spcAft>
              <a:buNone/>
              <a:defRPr sz="1800" b="1" i="1">
                <a:solidFill>
                  <a:schemeClr val="dk2"/>
                </a:solidFill>
              </a:defRPr>
            </a:lvl8pPr>
            <a:lvl9pPr lvl="8" rtl="0">
              <a:spcBef>
                <a:spcPts val="0"/>
              </a:spcBef>
              <a:spcAft>
                <a:spcPts val="0"/>
              </a:spcAft>
              <a:buNone/>
              <a:defRPr sz="1800" b="1" i="1">
                <a:solidFill>
                  <a:schemeClr val="dk2"/>
                </a:solidFill>
              </a:defRPr>
            </a:lvl9pPr>
          </a:lstStyle>
          <a:p>
            <a:endParaRPr/>
          </a:p>
        </p:txBody>
      </p:sp>
      <p:sp>
        <p:nvSpPr>
          <p:cNvPr id="135" name="Google Shape;135;p14"/>
          <p:cNvSpPr txBox="1">
            <a:spLocks noGrp="1"/>
          </p:cNvSpPr>
          <p:nvPr>
            <p:ph type="title" hasCustomPrompt="1"/>
          </p:nvPr>
        </p:nvSpPr>
        <p:spPr>
          <a:xfrm>
            <a:off x="3667850" y="1585498"/>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sp>
        <p:nvSpPr>
          <p:cNvPr id="136" name="Google Shape;136;p14"/>
          <p:cNvSpPr txBox="1">
            <a:spLocks noGrp="1"/>
          </p:cNvSpPr>
          <p:nvPr>
            <p:ph type="subTitle" idx="2"/>
          </p:nvPr>
        </p:nvSpPr>
        <p:spPr>
          <a:xfrm>
            <a:off x="997998" y="1613058"/>
            <a:ext cx="2438700" cy="615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3"/>
                </a:solidFill>
              </a:defRPr>
            </a:lvl1pPr>
            <a:lvl2pPr lvl="1" rtl="0">
              <a:spcBef>
                <a:spcPts val="0"/>
              </a:spcBef>
              <a:spcAft>
                <a:spcPts val="0"/>
              </a:spcAft>
              <a:buNone/>
              <a:defRPr b="1">
                <a:solidFill>
                  <a:schemeClr val="accent3"/>
                </a:solidFill>
              </a:defRPr>
            </a:lvl2pPr>
            <a:lvl3pPr lvl="2" rtl="0">
              <a:spcBef>
                <a:spcPts val="0"/>
              </a:spcBef>
              <a:spcAft>
                <a:spcPts val="0"/>
              </a:spcAft>
              <a:buNone/>
              <a:defRPr b="1">
                <a:solidFill>
                  <a:schemeClr val="accent3"/>
                </a:solidFill>
              </a:defRPr>
            </a:lvl3pPr>
            <a:lvl4pPr lvl="3" rtl="0">
              <a:spcBef>
                <a:spcPts val="0"/>
              </a:spcBef>
              <a:spcAft>
                <a:spcPts val="0"/>
              </a:spcAft>
              <a:buNone/>
              <a:defRPr b="1">
                <a:solidFill>
                  <a:schemeClr val="accent3"/>
                </a:solidFill>
              </a:defRPr>
            </a:lvl4pPr>
            <a:lvl5pPr lvl="4" rtl="0">
              <a:spcBef>
                <a:spcPts val="0"/>
              </a:spcBef>
              <a:spcAft>
                <a:spcPts val="0"/>
              </a:spcAft>
              <a:buNone/>
              <a:defRPr b="1">
                <a:solidFill>
                  <a:schemeClr val="accent3"/>
                </a:solidFill>
              </a:defRPr>
            </a:lvl5pPr>
            <a:lvl6pPr lvl="5" rtl="0">
              <a:spcBef>
                <a:spcPts val="0"/>
              </a:spcBef>
              <a:spcAft>
                <a:spcPts val="0"/>
              </a:spcAft>
              <a:buNone/>
              <a:defRPr b="1">
                <a:solidFill>
                  <a:schemeClr val="accent3"/>
                </a:solidFill>
              </a:defRPr>
            </a:lvl6pPr>
            <a:lvl7pPr lvl="6" rtl="0">
              <a:spcBef>
                <a:spcPts val="0"/>
              </a:spcBef>
              <a:spcAft>
                <a:spcPts val="0"/>
              </a:spcAft>
              <a:buNone/>
              <a:defRPr b="1">
                <a:solidFill>
                  <a:schemeClr val="accent3"/>
                </a:solidFill>
              </a:defRPr>
            </a:lvl7pPr>
            <a:lvl8pPr lvl="7" rtl="0">
              <a:spcBef>
                <a:spcPts val="0"/>
              </a:spcBef>
              <a:spcAft>
                <a:spcPts val="0"/>
              </a:spcAft>
              <a:buNone/>
              <a:defRPr b="1">
                <a:solidFill>
                  <a:schemeClr val="accent3"/>
                </a:solidFill>
              </a:defRPr>
            </a:lvl8pPr>
            <a:lvl9pPr lvl="8" rtl="0">
              <a:spcBef>
                <a:spcPts val="0"/>
              </a:spcBef>
              <a:spcAft>
                <a:spcPts val="0"/>
              </a:spcAft>
              <a:buNone/>
              <a:defRPr b="1">
                <a:solidFill>
                  <a:schemeClr val="accent3"/>
                </a:solidFill>
              </a:defRPr>
            </a:lvl9pPr>
          </a:lstStyle>
          <a:p>
            <a:endParaRPr/>
          </a:p>
        </p:txBody>
      </p:sp>
      <p:sp>
        <p:nvSpPr>
          <p:cNvPr id="137" name="Google Shape;137;p14"/>
          <p:cNvSpPr txBox="1">
            <a:spLocks noGrp="1"/>
          </p:cNvSpPr>
          <p:nvPr>
            <p:ph type="title" idx="3"/>
          </p:nvPr>
        </p:nvSpPr>
        <p:spPr>
          <a:xfrm>
            <a:off x="720300" y="452325"/>
            <a:ext cx="7709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14"/>
          <p:cNvSpPr txBox="1">
            <a:spLocks noGrp="1"/>
          </p:cNvSpPr>
          <p:nvPr>
            <p:ph type="subTitle" idx="4"/>
          </p:nvPr>
        </p:nvSpPr>
        <p:spPr>
          <a:xfrm>
            <a:off x="998000" y="2421047"/>
            <a:ext cx="2439900" cy="309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i="1"/>
            </a:lvl1pPr>
            <a:lvl2pPr lvl="1" rtl="0">
              <a:spcBef>
                <a:spcPts val="0"/>
              </a:spcBef>
              <a:spcAft>
                <a:spcPts val="0"/>
              </a:spcAft>
              <a:buNone/>
              <a:defRPr sz="1800" b="1" i="1"/>
            </a:lvl2pPr>
            <a:lvl3pPr lvl="2" rtl="0">
              <a:spcBef>
                <a:spcPts val="0"/>
              </a:spcBef>
              <a:spcAft>
                <a:spcPts val="0"/>
              </a:spcAft>
              <a:buNone/>
              <a:defRPr sz="1800" b="1" i="1"/>
            </a:lvl3pPr>
            <a:lvl4pPr lvl="3" rtl="0">
              <a:spcBef>
                <a:spcPts val="0"/>
              </a:spcBef>
              <a:spcAft>
                <a:spcPts val="0"/>
              </a:spcAft>
              <a:buNone/>
              <a:defRPr sz="1800" b="1" i="1"/>
            </a:lvl4pPr>
            <a:lvl5pPr lvl="4" rtl="0">
              <a:spcBef>
                <a:spcPts val="0"/>
              </a:spcBef>
              <a:spcAft>
                <a:spcPts val="0"/>
              </a:spcAft>
              <a:buNone/>
              <a:defRPr sz="1800" b="1" i="1"/>
            </a:lvl5pPr>
            <a:lvl6pPr lvl="5" rtl="0">
              <a:spcBef>
                <a:spcPts val="0"/>
              </a:spcBef>
              <a:spcAft>
                <a:spcPts val="0"/>
              </a:spcAft>
              <a:buNone/>
              <a:defRPr sz="1800" b="1" i="1"/>
            </a:lvl6pPr>
            <a:lvl7pPr lvl="6" rtl="0">
              <a:spcBef>
                <a:spcPts val="0"/>
              </a:spcBef>
              <a:spcAft>
                <a:spcPts val="0"/>
              </a:spcAft>
              <a:buNone/>
              <a:defRPr sz="1800" b="1" i="1"/>
            </a:lvl7pPr>
            <a:lvl8pPr lvl="7" rtl="0">
              <a:spcBef>
                <a:spcPts val="0"/>
              </a:spcBef>
              <a:spcAft>
                <a:spcPts val="0"/>
              </a:spcAft>
              <a:buNone/>
              <a:defRPr sz="1800" b="1" i="1"/>
            </a:lvl8pPr>
            <a:lvl9pPr lvl="8" rtl="0">
              <a:spcBef>
                <a:spcPts val="0"/>
              </a:spcBef>
              <a:spcAft>
                <a:spcPts val="0"/>
              </a:spcAft>
              <a:buNone/>
              <a:defRPr sz="1800" b="1" i="1"/>
            </a:lvl9pPr>
          </a:lstStyle>
          <a:p>
            <a:endParaRPr/>
          </a:p>
        </p:txBody>
      </p:sp>
      <p:sp>
        <p:nvSpPr>
          <p:cNvPr id="139" name="Google Shape;139;p14"/>
          <p:cNvSpPr txBox="1">
            <a:spLocks noGrp="1"/>
          </p:cNvSpPr>
          <p:nvPr>
            <p:ph type="title" idx="5" hasCustomPrompt="1"/>
          </p:nvPr>
        </p:nvSpPr>
        <p:spPr>
          <a:xfrm>
            <a:off x="3667850" y="2702373"/>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sp>
        <p:nvSpPr>
          <p:cNvPr id="140" name="Google Shape;140;p14"/>
          <p:cNvSpPr txBox="1">
            <a:spLocks noGrp="1"/>
          </p:cNvSpPr>
          <p:nvPr>
            <p:ph type="subTitle" idx="6"/>
          </p:nvPr>
        </p:nvSpPr>
        <p:spPr>
          <a:xfrm>
            <a:off x="997998" y="2729933"/>
            <a:ext cx="2438700" cy="615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3"/>
                </a:solidFill>
              </a:defRPr>
            </a:lvl1pPr>
            <a:lvl2pPr lvl="1" rtl="0">
              <a:spcBef>
                <a:spcPts val="0"/>
              </a:spcBef>
              <a:spcAft>
                <a:spcPts val="0"/>
              </a:spcAft>
              <a:buNone/>
              <a:defRPr b="1">
                <a:solidFill>
                  <a:schemeClr val="accent3"/>
                </a:solidFill>
              </a:defRPr>
            </a:lvl2pPr>
            <a:lvl3pPr lvl="2" rtl="0">
              <a:spcBef>
                <a:spcPts val="0"/>
              </a:spcBef>
              <a:spcAft>
                <a:spcPts val="0"/>
              </a:spcAft>
              <a:buNone/>
              <a:defRPr b="1">
                <a:solidFill>
                  <a:schemeClr val="accent3"/>
                </a:solidFill>
              </a:defRPr>
            </a:lvl3pPr>
            <a:lvl4pPr lvl="3" rtl="0">
              <a:spcBef>
                <a:spcPts val="0"/>
              </a:spcBef>
              <a:spcAft>
                <a:spcPts val="0"/>
              </a:spcAft>
              <a:buNone/>
              <a:defRPr b="1">
                <a:solidFill>
                  <a:schemeClr val="accent3"/>
                </a:solidFill>
              </a:defRPr>
            </a:lvl4pPr>
            <a:lvl5pPr lvl="4" rtl="0">
              <a:spcBef>
                <a:spcPts val="0"/>
              </a:spcBef>
              <a:spcAft>
                <a:spcPts val="0"/>
              </a:spcAft>
              <a:buNone/>
              <a:defRPr b="1">
                <a:solidFill>
                  <a:schemeClr val="accent3"/>
                </a:solidFill>
              </a:defRPr>
            </a:lvl5pPr>
            <a:lvl6pPr lvl="5" rtl="0">
              <a:spcBef>
                <a:spcPts val="0"/>
              </a:spcBef>
              <a:spcAft>
                <a:spcPts val="0"/>
              </a:spcAft>
              <a:buNone/>
              <a:defRPr b="1">
                <a:solidFill>
                  <a:schemeClr val="accent3"/>
                </a:solidFill>
              </a:defRPr>
            </a:lvl6pPr>
            <a:lvl7pPr lvl="6" rtl="0">
              <a:spcBef>
                <a:spcPts val="0"/>
              </a:spcBef>
              <a:spcAft>
                <a:spcPts val="0"/>
              </a:spcAft>
              <a:buNone/>
              <a:defRPr b="1">
                <a:solidFill>
                  <a:schemeClr val="accent3"/>
                </a:solidFill>
              </a:defRPr>
            </a:lvl7pPr>
            <a:lvl8pPr lvl="7" rtl="0">
              <a:spcBef>
                <a:spcPts val="0"/>
              </a:spcBef>
              <a:spcAft>
                <a:spcPts val="0"/>
              </a:spcAft>
              <a:buNone/>
              <a:defRPr b="1">
                <a:solidFill>
                  <a:schemeClr val="accent3"/>
                </a:solidFill>
              </a:defRPr>
            </a:lvl8pPr>
            <a:lvl9pPr lvl="8" rtl="0">
              <a:spcBef>
                <a:spcPts val="0"/>
              </a:spcBef>
              <a:spcAft>
                <a:spcPts val="0"/>
              </a:spcAft>
              <a:buNone/>
              <a:defRPr b="1">
                <a:solidFill>
                  <a:schemeClr val="accent3"/>
                </a:solidFill>
              </a:defRPr>
            </a:lvl9pPr>
          </a:lstStyle>
          <a:p>
            <a:endParaRPr/>
          </a:p>
        </p:txBody>
      </p:sp>
      <p:sp>
        <p:nvSpPr>
          <p:cNvPr id="141" name="Google Shape;141;p14"/>
          <p:cNvSpPr txBox="1">
            <a:spLocks noGrp="1"/>
          </p:cNvSpPr>
          <p:nvPr>
            <p:ph type="subTitle" idx="7"/>
          </p:nvPr>
        </p:nvSpPr>
        <p:spPr>
          <a:xfrm>
            <a:off x="998000" y="3537922"/>
            <a:ext cx="2439900" cy="309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1" i="1"/>
            </a:lvl1pPr>
            <a:lvl2pPr lvl="1" rtl="0">
              <a:spcBef>
                <a:spcPts val="0"/>
              </a:spcBef>
              <a:spcAft>
                <a:spcPts val="0"/>
              </a:spcAft>
              <a:buNone/>
              <a:defRPr sz="1800" b="1" i="1"/>
            </a:lvl2pPr>
            <a:lvl3pPr lvl="2" rtl="0">
              <a:spcBef>
                <a:spcPts val="0"/>
              </a:spcBef>
              <a:spcAft>
                <a:spcPts val="0"/>
              </a:spcAft>
              <a:buNone/>
              <a:defRPr sz="1800" b="1" i="1"/>
            </a:lvl3pPr>
            <a:lvl4pPr lvl="3" rtl="0">
              <a:spcBef>
                <a:spcPts val="0"/>
              </a:spcBef>
              <a:spcAft>
                <a:spcPts val="0"/>
              </a:spcAft>
              <a:buNone/>
              <a:defRPr sz="1800" b="1" i="1"/>
            </a:lvl4pPr>
            <a:lvl5pPr lvl="4" rtl="0">
              <a:spcBef>
                <a:spcPts val="0"/>
              </a:spcBef>
              <a:spcAft>
                <a:spcPts val="0"/>
              </a:spcAft>
              <a:buNone/>
              <a:defRPr sz="1800" b="1" i="1"/>
            </a:lvl5pPr>
            <a:lvl6pPr lvl="5" rtl="0">
              <a:spcBef>
                <a:spcPts val="0"/>
              </a:spcBef>
              <a:spcAft>
                <a:spcPts val="0"/>
              </a:spcAft>
              <a:buNone/>
              <a:defRPr sz="1800" b="1" i="1"/>
            </a:lvl6pPr>
            <a:lvl7pPr lvl="6" rtl="0">
              <a:spcBef>
                <a:spcPts val="0"/>
              </a:spcBef>
              <a:spcAft>
                <a:spcPts val="0"/>
              </a:spcAft>
              <a:buNone/>
              <a:defRPr sz="1800" b="1" i="1"/>
            </a:lvl7pPr>
            <a:lvl8pPr lvl="7" rtl="0">
              <a:spcBef>
                <a:spcPts val="0"/>
              </a:spcBef>
              <a:spcAft>
                <a:spcPts val="0"/>
              </a:spcAft>
              <a:buNone/>
              <a:defRPr sz="1800" b="1" i="1"/>
            </a:lvl8pPr>
            <a:lvl9pPr lvl="8" rtl="0">
              <a:spcBef>
                <a:spcPts val="0"/>
              </a:spcBef>
              <a:spcAft>
                <a:spcPts val="0"/>
              </a:spcAft>
              <a:buNone/>
              <a:defRPr sz="1800" b="1" i="1"/>
            </a:lvl9pPr>
          </a:lstStyle>
          <a:p>
            <a:endParaRPr/>
          </a:p>
        </p:txBody>
      </p:sp>
      <p:sp>
        <p:nvSpPr>
          <p:cNvPr id="142" name="Google Shape;142;p14"/>
          <p:cNvSpPr txBox="1">
            <a:spLocks noGrp="1"/>
          </p:cNvSpPr>
          <p:nvPr>
            <p:ph type="title" idx="8" hasCustomPrompt="1"/>
          </p:nvPr>
        </p:nvSpPr>
        <p:spPr>
          <a:xfrm>
            <a:off x="3667850" y="3819248"/>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sp>
        <p:nvSpPr>
          <p:cNvPr id="143" name="Google Shape;143;p14"/>
          <p:cNvSpPr txBox="1">
            <a:spLocks noGrp="1"/>
          </p:cNvSpPr>
          <p:nvPr>
            <p:ph type="subTitle" idx="9"/>
          </p:nvPr>
        </p:nvSpPr>
        <p:spPr>
          <a:xfrm>
            <a:off x="997998" y="3846808"/>
            <a:ext cx="2438700" cy="6156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3"/>
                </a:solidFill>
              </a:defRPr>
            </a:lvl1pPr>
            <a:lvl2pPr lvl="1" rtl="0">
              <a:spcBef>
                <a:spcPts val="0"/>
              </a:spcBef>
              <a:spcAft>
                <a:spcPts val="0"/>
              </a:spcAft>
              <a:buNone/>
              <a:defRPr b="1">
                <a:solidFill>
                  <a:schemeClr val="accent3"/>
                </a:solidFill>
              </a:defRPr>
            </a:lvl2pPr>
            <a:lvl3pPr lvl="2" rtl="0">
              <a:spcBef>
                <a:spcPts val="0"/>
              </a:spcBef>
              <a:spcAft>
                <a:spcPts val="0"/>
              </a:spcAft>
              <a:buNone/>
              <a:defRPr b="1">
                <a:solidFill>
                  <a:schemeClr val="accent3"/>
                </a:solidFill>
              </a:defRPr>
            </a:lvl3pPr>
            <a:lvl4pPr lvl="3" rtl="0">
              <a:spcBef>
                <a:spcPts val="0"/>
              </a:spcBef>
              <a:spcAft>
                <a:spcPts val="0"/>
              </a:spcAft>
              <a:buNone/>
              <a:defRPr b="1">
                <a:solidFill>
                  <a:schemeClr val="accent3"/>
                </a:solidFill>
              </a:defRPr>
            </a:lvl4pPr>
            <a:lvl5pPr lvl="4" rtl="0">
              <a:spcBef>
                <a:spcPts val="0"/>
              </a:spcBef>
              <a:spcAft>
                <a:spcPts val="0"/>
              </a:spcAft>
              <a:buNone/>
              <a:defRPr b="1">
                <a:solidFill>
                  <a:schemeClr val="accent3"/>
                </a:solidFill>
              </a:defRPr>
            </a:lvl5pPr>
            <a:lvl6pPr lvl="5" rtl="0">
              <a:spcBef>
                <a:spcPts val="0"/>
              </a:spcBef>
              <a:spcAft>
                <a:spcPts val="0"/>
              </a:spcAft>
              <a:buNone/>
              <a:defRPr b="1">
                <a:solidFill>
                  <a:schemeClr val="accent3"/>
                </a:solidFill>
              </a:defRPr>
            </a:lvl6pPr>
            <a:lvl7pPr lvl="6" rtl="0">
              <a:spcBef>
                <a:spcPts val="0"/>
              </a:spcBef>
              <a:spcAft>
                <a:spcPts val="0"/>
              </a:spcAft>
              <a:buNone/>
              <a:defRPr b="1">
                <a:solidFill>
                  <a:schemeClr val="accent3"/>
                </a:solidFill>
              </a:defRPr>
            </a:lvl7pPr>
            <a:lvl8pPr lvl="7" rtl="0">
              <a:spcBef>
                <a:spcPts val="0"/>
              </a:spcBef>
              <a:spcAft>
                <a:spcPts val="0"/>
              </a:spcAft>
              <a:buNone/>
              <a:defRPr b="1">
                <a:solidFill>
                  <a:schemeClr val="accent3"/>
                </a:solidFill>
              </a:defRPr>
            </a:lvl8pPr>
            <a:lvl9pPr lvl="8" rtl="0">
              <a:spcBef>
                <a:spcPts val="0"/>
              </a:spcBef>
              <a:spcAft>
                <a:spcPts val="0"/>
              </a:spcAft>
              <a:buNone/>
              <a:defRPr b="1">
                <a:solidFill>
                  <a:schemeClr val="accent3"/>
                </a:solidFill>
              </a:defRPr>
            </a:lvl9pPr>
          </a:lstStyle>
          <a:p>
            <a:endParaRPr/>
          </a:p>
        </p:txBody>
      </p:sp>
      <p:sp>
        <p:nvSpPr>
          <p:cNvPr id="144" name="Google Shape;144;p14"/>
          <p:cNvSpPr txBox="1">
            <a:spLocks noGrp="1"/>
          </p:cNvSpPr>
          <p:nvPr>
            <p:ph type="subTitle" idx="13"/>
          </p:nvPr>
        </p:nvSpPr>
        <p:spPr>
          <a:xfrm>
            <a:off x="5725150" y="1304172"/>
            <a:ext cx="2439900" cy="3090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00" b="1" i="1"/>
            </a:lvl1pPr>
            <a:lvl2pPr lvl="1" algn="r" rtl="0">
              <a:spcBef>
                <a:spcPts val="0"/>
              </a:spcBef>
              <a:spcAft>
                <a:spcPts val="0"/>
              </a:spcAft>
              <a:buNone/>
              <a:defRPr sz="1800" b="1" i="1"/>
            </a:lvl2pPr>
            <a:lvl3pPr lvl="2" algn="r" rtl="0">
              <a:spcBef>
                <a:spcPts val="0"/>
              </a:spcBef>
              <a:spcAft>
                <a:spcPts val="0"/>
              </a:spcAft>
              <a:buNone/>
              <a:defRPr sz="1800" b="1" i="1"/>
            </a:lvl3pPr>
            <a:lvl4pPr lvl="3" algn="r" rtl="0">
              <a:spcBef>
                <a:spcPts val="0"/>
              </a:spcBef>
              <a:spcAft>
                <a:spcPts val="0"/>
              </a:spcAft>
              <a:buNone/>
              <a:defRPr sz="1800" b="1" i="1"/>
            </a:lvl4pPr>
            <a:lvl5pPr lvl="4" algn="r" rtl="0">
              <a:spcBef>
                <a:spcPts val="0"/>
              </a:spcBef>
              <a:spcAft>
                <a:spcPts val="0"/>
              </a:spcAft>
              <a:buNone/>
              <a:defRPr sz="1800" b="1" i="1"/>
            </a:lvl5pPr>
            <a:lvl6pPr lvl="5" algn="r" rtl="0">
              <a:spcBef>
                <a:spcPts val="0"/>
              </a:spcBef>
              <a:spcAft>
                <a:spcPts val="0"/>
              </a:spcAft>
              <a:buNone/>
              <a:defRPr sz="1800" b="1" i="1"/>
            </a:lvl6pPr>
            <a:lvl7pPr lvl="6" algn="r" rtl="0">
              <a:spcBef>
                <a:spcPts val="0"/>
              </a:spcBef>
              <a:spcAft>
                <a:spcPts val="0"/>
              </a:spcAft>
              <a:buNone/>
              <a:defRPr sz="1800" b="1" i="1"/>
            </a:lvl7pPr>
            <a:lvl8pPr lvl="7" algn="r" rtl="0">
              <a:spcBef>
                <a:spcPts val="0"/>
              </a:spcBef>
              <a:spcAft>
                <a:spcPts val="0"/>
              </a:spcAft>
              <a:buNone/>
              <a:defRPr sz="1800" b="1" i="1"/>
            </a:lvl8pPr>
            <a:lvl9pPr lvl="8" algn="r" rtl="0">
              <a:spcBef>
                <a:spcPts val="0"/>
              </a:spcBef>
              <a:spcAft>
                <a:spcPts val="0"/>
              </a:spcAft>
              <a:buNone/>
              <a:defRPr sz="1800" b="1" i="1"/>
            </a:lvl9pPr>
          </a:lstStyle>
          <a:p>
            <a:endParaRPr/>
          </a:p>
        </p:txBody>
      </p:sp>
      <p:sp>
        <p:nvSpPr>
          <p:cNvPr id="145" name="Google Shape;145;p14"/>
          <p:cNvSpPr txBox="1">
            <a:spLocks noGrp="1"/>
          </p:cNvSpPr>
          <p:nvPr>
            <p:ph type="subTitle" idx="14"/>
          </p:nvPr>
        </p:nvSpPr>
        <p:spPr>
          <a:xfrm>
            <a:off x="5725148" y="1613058"/>
            <a:ext cx="2438700" cy="615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accent3"/>
                </a:solidFill>
              </a:defRPr>
            </a:lvl1pPr>
            <a:lvl2pPr lvl="1" algn="r" rtl="0">
              <a:spcBef>
                <a:spcPts val="0"/>
              </a:spcBef>
              <a:spcAft>
                <a:spcPts val="0"/>
              </a:spcAft>
              <a:buNone/>
              <a:defRPr b="1">
                <a:solidFill>
                  <a:schemeClr val="accent3"/>
                </a:solidFill>
              </a:defRPr>
            </a:lvl2pPr>
            <a:lvl3pPr lvl="2" algn="r" rtl="0">
              <a:spcBef>
                <a:spcPts val="0"/>
              </a:spcBef>
              <a:spcAft>
                <a:spcPts val="0"/>
              </a:spcAft>
              <a:buNone/>
              <a:defRPr b="1">
                <a:solidFill>
                  <a:schemeClr val="accent3"/>
                </a:solidFill>
              </a:defRPr>
            </a:lvl3pPr>
            <a:lvl4pPr lvl="3" algn="r" rtl="0">
              <a:spcBef>
                <a:spcPts val="0"/>
              </a:spcBef>
              <a:spcAft>
                <a:spcPts val="0"/>
              </a:spcAft>
              <a:buNone/>
              <a:defRPr b="1">
                <a:solidFill>
                  <a:schemeClr val="accent3"/>
                </a:solidFill>
              </a:defRPr>
            </a:lvl4pPr>
            <a:lvl5pPr lvl="4" algn="r" rtl="0">
              <a:spcBef>
                <a:spcPts val="0"/>
              </a:spcBef>
              <a:spcAft>
                <a:spcPts val="0"/>
              </a:spcAft>
              <a:buNone/>
              <a:defRPr b="1">
                <a:solidFill>
                  <a:schemeClr val="accent3"/>
                </a:solidFill>
              </a:defRPr>
            </a:lvl5pPr>
            <a:lvl6pPr lvl="5" algn="r" rtl="0">
              <a:spcBef>
                <a:spcPts val="0"/>
              </a:spcBef>
              <a:spcAft>
                <a:spcPts val="0"/>
              </a:spcAft>
              <a:buNone/>
              <a:defRPr b="1">
                <a:solidFill>
                  <a:schemeClr val="accent3"/>
                </a:solidFill>
              </a:defRPr>
            </a:lvl6pPr>
            <a:lvl7pPr lvl="6" algn="r" rtl="0">
              <a:spcBef>
                <a:spcPts val="0"/>
              </a:spcBef>
              <a:spcAft>
                <a:spcPts val="0"/>
              </a:spcAft>
              <a:buNone/>
              <a:defRPr b="1">
                <a:solidFill>
                  <a:schemeClr val="accent3"/>
                </a:solidFill>
              </a:defRPr>
            </a:lvl7pPr>
            <a:lvl8pPr lvl="7" algn="r" rtl="0">
              <a:spcBef>
                <a:spcPts val="0"/>
              </a:spcBef>
              <a:spcAft>
                <a:spcPts val="0"/>
              </a:spcAft>
              <a:buNone/>
              <a:defRPr b="1">
                <a:solidFill>
                  <a:schemeClr val="accent3"/>
                </a:solidFill>
              </a:defRPr>
            </a:lvl8pPr>
            <a:lvl9pPr lvl="8" algn="r" rtl="0">
              <a:spcBef>
                <a:spcPts val="0"/>
              </a:spcBef>
              <a:spcAft>
                <a:spcPts val="0"/>
              </a:spcAft>
              <a:buNone/>
              <a:defRPr b="1">
                <a:solidFill>
                  <a:schemeClr val="accent3"/>
                </a:solidFill>
              </a:defRPr>
            </a:lvl9pPr>
          </a:lstStyle>
          <a:p>
            <a:endParaRPr/>
          </a:p>
        </p:txBody>
      </p:sp>
      <p:sp>
        <p:nvSpPr>
          <p:cNvPr id="146" name="Google Shape;146;p14"/>
          <p:cNvSpPr txBox="1">
            <a:spLocks noGrp="1"/>
          </p:cNvSpPr>
          <p:nvPr>
            <p:ph type="subTitle" idx="15"/>
          </p:nvPr>
        </p:nvSpPr>
        <p:spPr>
          <a:xfrm>
            <a:off x="5725150" y="2421047"/>
            <a:ext cx="2439900" cy="3090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00" b="1" i="1">
                <a:solidFill>
                  <a:schemeClr val="dk2"/>
                </a:solidFill>
              </a:defRPr>
            </a:lvl1pPr>
            <a:lvl2pPr lvl="1" algn="r" rtl="0">
              <a:spcBef>
                <a:spcPts val="0"/>
              </a:spcBef>
              <a:spcAft>
                <a:spcPts val="0"/>
              </a:spcAft>
              <a:buNone/>
              <a:defRPr sz="1800" b="1" i="1">
                <a:solidFill>
                  <a:schemeClr val="dk2"/>
                </a:solidFill>
              </a:defRPr>
            </a:lvl2pPr>
            <a:lvl3pPr lvl="2" algn="r" rtl="0">
              <a:spcBef>
                <a:spcPts val="0"/>
              </a:spcBef>
              <a:spcAft>
                <a:spcPts val="0"/>
              </a:spcAft>
              <a:buNone/>
              <a:defRPr sz="1800" b="1" i="1">
                <a:solidFill>
                  <a:schemeClr val="dk2"/>
                </a:solidFill>
              </a:defRPr>
            </a:lvl3pPr>
            <a:lvl4pPr lvl="3" algn="r" rtl="0">
              <a:spcBef>
                <a:spcPts val="0"/>
              </a:spcBef>
              <a:spcAft>
                <a:spcPts val="0"/>
              </a:spcAft>
              <a:buNone/>
              <a:defRPr sz="1800" b="1" i="1">
                <a:solidFill>
                  <a:schemeClr val="dk2"/>
                </a:solidFill>
              </a:defRPr>
            </a:lvl4pPr>
            <a:lvl5pPr lvl="4" algn="r" rtl="0">
              <a:spcBef>
                <a:spcPts val="0"/>
              </a:spcBef>
              <a:spcAft>
                <a:spcPts val="0"/>
              </a:spcAft>
              <a:buNone/>
              <a:defRPr sz="1800" b="1" i="1">
                <a:solidFill>
                  <a:schemeClr val="dk2"/>
                </a:solidFill>
              </a:defRPr>
            </a:lvl5pPr>
            <a:lvl6pPr lvl="5" algn="r" rtl="0">
              <a:spcBef>
                <a:spcPts val="0"/>
              </a:spcBef>
              <a:spcAft>
                <a:spcPts val="0"/>
              </a:spcAft>
              <a:buNone/>
              <a:defRPr sz="1800" b="1" i="1">
                <a:solidFill>
                  <a:schemeClr val="dk2"/>
                </a:solidFill>
              </a:defRPr>
            </a:lvl6pPr>
            <a:lvl7pPr lvl="6" algn="r" rtl="0">
              <a:spcBef>
                <a:spcPts val="0"/>
              </a:spcBef>
              <a:spcAft>
                <a:spcPts val="0"/>
              </a:spcAft>
              <a:buNone/>
              <a:defRPr sz="1800" b="1" i="1">
                <a:solidFill>
                  <a:schemeClr val="dk2"/>
                </a:solidFill>
              </a:defRPr>
            </a:lvl7pPr>
            <a:lvl8pPr lvl="7" algn="r" rtl="0">
              <a:spcBef>
                <a:spcPts val="0"/>
              </a:spcBef>
              <a:spcAft>
                <a:spcPts val="0"/>
              </a:spcAft>
              <a:buNone/>
              <a:defRPr sz="1800" b="1" i="1">
                <a:solidFill>
                  <a:schemeClr val="dk2"/>
                </a:solidFill>
              </a:defRPr>
            </a:lvl8pPr>
            <a:lvl9pPr lvl="8" algn="r" rtl="0">
              <a:spcBef>
                <a:spcPts val="0"/>
              </a:spcBef>
              <a:spcAft>
                <a:spcPts val="0"/>
              </a:spcAft>
              <a:buNone/>
              <a:defRPr sz="1800" b="1" i="1">
                <a:solidFill>
                  <a:schemeClr val="dk2"/>
                </a:solidFill>
              </a:defRPr>
            </a:lvl9pPr>
          </a:lstStyle>
          <a:p>
            <a:endParaRPr/>
          </a:p>
        </p:txBody>
      </p:sp>
      <p:sp>
        <p:nvSpPr>
          <p:cNvPr id="147" name="Google Shape;147;p14"/>
          <p:cNvSpPr txBox="1">
            <a:spLocks noGrp="1"/>
          </p:cNvSpPr>
          <p:nvPr>
            <p:ph type="subTitle" idx="16"/>
          </p:nvPr>
        </p:nvSpPr>
        <p:spPr>
          <a:xfrm>
            <a:off x="5725148" y="2729933"/>
            <a:ext cx="2438700" cy="615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accent3"/>
                </a:solidFill>
              </a:defRPr>
            </a:lvl1pPr>
            <a:lvl2pPr lvl="1" algn="r" rtl="0">
              <a:spcBef>
                <a:spcPts val="0"/>
              </a:spcBef>
              <a:spcAft>
                <a:spcPts val="0"/>
              </a:spcAft>
              <a:buNone/>
              <a:defRPr b="1">
                <a:solidFill>
                  <a:schemeClr val="accent3"/>
                </a:solidFill>
              </a:defRPr>
            </a:lvl2pPr>
            <a:lvl3pPr lvl="2" algn="r" rtl="0">
              <a:spcBef>
                <a:spcPts val="0"/>
              </a:spcBef>
              <a:spcAft>
                <a:spcPts val="0"/>
              </a:spcAft>
              <a:buNone/>
              <a:defRPr b="1">
                <a:solidFill>
                  <a:schemeClr val="accent3"/>
                </a:solidFill>
              </a:defRPr>
            </a:lvl3pPr>
            <a:lvl4pPr lvl="3" algn="r" rtl="0">
              <a:spcBef>
                <a:spcPts val="0"/>
              </a:spcBef>
              <a:spcAft>
                <a:spcPts val="0"/>
              </a:spcAft>
              <a:buNone/>
              <a:defRPr b="1">
                <a:solidFill>
                  <a:schemeClr val="accent3"/>
                </a:solidFill>
              </a:defRPr>
            </a:lvl4pPr>
            <a:lvl5pPr lvl="4" algn="r" rtl="0">
              <a:spcBef>
                <a:spcPts val="0"/>
              </a:spcBef>
              <a:spcAft>
                <a:spcPts val="0"/>
              </a:spcAft>
              <a:buNone/>
              <a:defRPr b="1">
                <a:solidFill>
                  <a:schemeClr val="accent3"/>
                </a:solidFill>
              </a:defRPr>
            </a:lvl5pPr>
            <a:lvl6pPr lvl="5" algn="r" rtl="0">
              <a:spcBef>
                <a:spcPts val="0"/>
              </a:spcBef>
              <a:spcAft>
                <a:spcPts val="0"/>
              </a:spcAft>
              <a:buNone/>
              <a:defRPr b="1">
                <a:solidFill>
                  <a:schemeClr val="accent3"/>
                </a:solidFill>
              </a:defRPr>
            </a:lvl6pPr>
            <a:lvl7pPr lvl="6" algn="r" rtl="0">
              <a:spcBef>
                <a:spcPts val="0"/>
              </a:spcBef>
              <a:spcAft>
                <a:spcPts val="0"/>
              </a:spcAft>
              <a:buNone/>
              <a:defRPr b="1">
                <a:solidFill>
                  <a:schemeClr val="accent3"/>
                </a:solidFill>
              </a:defRPr>
            </a:lvl7pPr>
            <a:lvl8pPr lvl="7" algn="r" rtl="0">
              <a:spcBef>
                <a:spcPts val="0"/>
              </a:spcBef>
              <a:spcAft>
                <a:spcPts val="0"/>
              </a:spcAft>
              <a:buNone/>
              <a:defRPr b="1">
                <a:solidFill>
                  <a:schemeClr val="accent3"/>
                </a:solidFill>
              </a:defRPr>
            </a:lvl8pPr>
            <a:lvl9pPr lvl="8" algn="r" rtl="0">
              <a:spcBef>
                <a:spcPts val="0"/>
              </a:spcBef>
              <a:spcAft>
                <a:spcPts val="0"/>
              </a:spcAft>
              <a:buNone/>
              <a:defRPr b="1">
                <a:solidFill>
                  <a:schemeClr val="accent3"/>
                </a:solidFill>
              </a:defRPr>
            </a:lvl9pPr>
          </a:lstStyle>
          <a:p>
            <a:endParaRPr/>
          </a:p>
        </p:txBody>
      </p:sp>
      <p:sp>
        <p:nvSpPr>
          <p:cNvPr id="148" name="Google Shape;148;p14"/>
          <p:cNvSpPr txBox="1">
            <a:spLocks noGrp="1"/>
          </p:cNvSpPr>
          <p:nvPr>
            <p:ph type="subTitle" idx="17"/>
          </p:nvPr>
        </p:nvSpPr>
        <p:spPr>
          <a:xfrm>
            <a:off x="5725150" y="3537922"/>
            <a:ext cx="2439900" cy="3090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800" b="1" i="1">
                <a:solidFill>
                  <a:schemeClr val="dk2"/>
                </a:solidFill>
              </a:defRPr>
            </a:lvl1pPr>
            <a:lvl2pPr lvl="1" algn="r" rtl="0">
              <a:spcBef>
                <a:spcPts val="0"/>
              </a:spcBef>
              <a:spcAft>
                <a:spcPts val="0"/>
              </a:spcAft>
              <a:buNone/>
              <a:defRPr sz="1800" b="1" i="1">
                <a:solidFill>
                  <a:schemeClr val="dk2"/>
                </a:solidFill>
              </a:defRPr>
            </a:lvl2pPr>
            <a:lvl3pPr lvl="2" algn="r" rtl="0">
              <a:spcBef>
                <a:spcPts val="0"/>
              </a:spcBef>
              <a:spcAft>
                <a:spcPts val="0"/>
              </a:spcAft>
              <a:buNone/>
              <a:defRPr sz="1800" b="1" i="1">
                <a:solidFill>
                  <a:schemeClr val="dk2"/>
                </a:solidFill>
              </a:defRPr>
            </a:lvl3pPr>
            <a:lvl4pPr lvl="3" algn="r" rtl="0">
              <a:spcBef>
                <a:spcPts val="0"/>
              </a:spcBef>
              <a:spcAft>
                <a:spcPts val="0"/>
              </a:spcAft>
              <a:buNone/>
              <a:defRPr sz="1800" b="1" i="1">
                <a:solidFill>
                  <a:schemeClr val="dk2"/>
                </a:solidFill>
              </a:defRPr>
            </a:lvl4pPr>
            <a:lvl5pPr lvl="4" algn="r" rtl="0">
              <a:spcBef>
                <a:spcPts val="0"/>
              </a:spcBef>
              <a:spcAft>
                <a:spcPts val="0"/>
              </a:spcAft>
              <a:buNone/>
              <a:defRPr sz="1800" b="1" i="1">
                <a:solidFill>
                  <a:schemeClr val="dk2"/>
                </a:solidFill>
              </a:defRPr>
            </a:lvl5pPr>
            <a:lvl6pPr lvl="5" algn="r" rtl="0">
              <a:spcBef>
                <a:spcPts val="0"/>
              </a:spcBef>
              <a:spcAft>
                <a:spcPts val="0"/>
              </a:spcAft>
              <a:buNone/>
              <a:defRPr sz="1800" b="1" i="1">
                <a:solidFill>
                  <a:schemeClr val="dk2"/>
                </a:solidFill>
              </a:defRPr>
            </a:lvl6pPr>
            <a:lvl7pPr lvl="6" algn="r" rtl="0">
              <a:spcBef>
                <a:spcPts val="0"/>
              </a:spcBef>
              <a:spcAft>
                <a:spcPts val="0"/>
              </a:spcAft>
              <a:buNone/>
              <a:defRPr sz="1800" b="1" i="1">
                <a:solidFill>
                  <a:schemeClr val="dk2"/>
                </a:solidFill>
              </a:defRPr>
            </a:lvl7pPr>
            <a:lvl8pPr lvl="7" algn="r" rtl="0">
              <a:spcBef>
                <a:spcPts val="0"/>
              </a:spcBef>
              <a:spcAft>
                <a:spcPts val="0"/>
              </a:spcAft>
              <a:buNone/>
              <a:defRPr sz="1800" b="1" i="1">
                <a:solidFill>
                  <a:schemeClr val="dk2"/>
                </a:solidFill>
              </a:defRPr>
            </a:lvl8pPr>
            <a:lvl9pPr lvl="8" algn="r" rtl="0">
              <a:spcBef>
                <a:spcPts val="0"/>
              </a:spcBef>
              <a:spcAft>
                <a:spcPts val="0"/>
              </a:spcAft>
              <a:buNone/>
              <a:defRPr sz="1800" b="1" i="1">
                <a:solidFill>
                  <a:schemeClr val="dk2"/>
                </a:solidFill>
              </a:defRPr>
            </a:lvl9pPr>
          </a:lstStyle>
          <a:p>
            <a:endParaRPr/>
          </a:p>
        </p:txBody>
      </p:sp>
      <p:sp>
        <p:nvSpPr>
          <p:cNvPr id="149" name="Google Shape;149;p14"/>
          <p:cNvSpPr txBox="1">
            <a:spLocks noGrp="1"/>
          </p:cNvSpPr>
          <p:nvPr>
            <p:ph type="subTitle" idx="18"/>
          </p:nvPr>
        </p:nvSpPr>
        <p:spPr>
          <a:xfrm>
            <a:off x="5725148" y="3846808"/>
            <a:ext cx="2438700" cy="615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accent3"/>
                </a:solidFill>
              </a:defRPr>
            </a:lvl1pPr>
            <a:lvl2pPr lvl="1" algn="r" rtl="0">
              <a:spcBef>
                <a:spcPts val="0"/>
              </a:spcBef>
              <a:spcAft>
                <a:spcPts val="0"/>
              </a:spcAft>
              <a:buNone/>
              <a:defRPr b="1">
                <a:solidFill>
                  <a:schemeClr val="accent3"/>
                </a:solidFill>
              </a:defRPr>
            </a:lvl2pPr>
            <a:lvl3pPr lvl="2" algn="r" rtl="0">
              <a:spcBef>
                <a:spcPts val="0"/>
              </a:spcBef>
              <a:spcAft>
                <a:spcPts val="0"/>
              </a:spcAft>
              <a:buNone/>
              <a:defRPr b="1">
                <a:solidFill>
                  <a:schemeClr val="accent3"/>
                </a:solidFill>
              </a:defRPr>
            </a:lvl3pPr>
            <a:lvl4pPr lvl="3" algn="r" rtl="0">
              <a:spcBef>
                <a:spcPts val="0"/>
              </a:spcBef>
              <a:spcAft>
                <a:spcPts val="0"/>
              </a:spcAft>
              <a:buNone/>
              <a:defRPr b="1">
                <a:solidFill>
                  <a:schemeClr val="accent3"/>
                </a:solidFill>
              </a:defRPr>
            </a:lvl4pPr>
            <a:lvl5pPr lvl="4" algn="r" rtl="0">
              <a:spcBef>
                <a:spcPts val="0"/>
              </a:spcBef>
              <a:spcAft>
                <a:spcPts val="0"/>
              </a:spcAft>
              <a:buNone/>
              <a:defRPr b="1">
                <a:solidFill>
                  <a:schemeClr val="accent3"/>
                </a:solidFill>
              </a:defRPr>
            </a:lvl5pPr>
            <a:lvl6pPr lvl="5" algn="r" rtl="0">
              <a:spcBef>
                <a:spcPts val="0"/>
              </a:spcBef>
              <a:spcAft>
                <a:spcPts val="0"/>
              </a:spcAft>
              <a:buNone/>
              <a:defRPr b="1">
                <a:solidFill>
                  <a:schemeClr val="accent3"/>
                </a:solidFill>
              </a:defRPr>
            </a:lvl6pPr>
            <a:lvl7pPr lvl="6" algn="r" rtl="0">
              <a:spcBef>
                <a:spcPts val="0"/>
              </a:spcBef>
              <a:spcAft>
                <a:spcPts val="0"/>
              </a:spcAft>
              <a:buNone/>
              <a:defRPr b="1">
                <a:solidFill>
                  <a:schemeClr val="accent3"/>
                </a:solidFill>
              </a:defRPr>
            </a:lvl7pPr>
            <a:lvl8pPr lvl="7" algn="r" rtl="0">
              <a:spcBef>
                <a:spcPts val="0"/>
              </a:spcBef>
              <a:spcAft>
                <a:spcPts val="0"/>
              </a:spcAft>
              <a:buNone/>
              <a:defRPr b="1">
                <a:solidFill>
                  <a:schemeClr val="accent3"/>
                </a:solidFill>
              </a:defRPr>
            </a:lvl8pPr>
            <a:lvl9pPr lvl="8" algn="r" rtl="0">
              <a:spcBef>
                <a:spcPts val="0"/>
              </a:spcBef>
              <a:spcAft>
                <a:spcPts val="0"/>
              </a:spcAft>
              <a:buNone/>
              <a:defRPr b="1">
                <a:solidFill>
                  <a:schemeClr val="accent3"/>
                </a:solidFill>
              </a:defRPr>
            </a:lvl9pPr>
          </a:lstStyle>
          <a:p>
            <a:endParaRPr/>
          </a:p>
        </p:txBody>
      </p:sp>
      <p:sp>
        <p:nvSpPr>
          <p:cNvPr id="150" name="Google Shape;150;p14"/>
          <p:cNvSpPr txBox="1">
            <a:spLocks noGrp="1"/>
          </p:cNvSpPr>
          <p:nvPr>
            <p:ph type="title" idx="19" hasCustomPrompt="1"/>
          </p:nvPr>
        </p:nvSpPr>
        <p:spPr>
          <a:xfrm>
            <a:off x="4939500" y="1585498"/>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sp>
        <p:nvSpPr>
          <p:cNvPr id="151" name="Google Shape;151;p14"/>
          <p:cNvSpPr txBox="1">
            <a:spLocks noGrp="1"/>
          </p:cNvSpPr>
          <p:nvPr>
            <p:ph type="title" idx="20" hasCustomPrompt="1"/>
          </p:nvPr>
        </p:nvSpPr>
        <p:spPr>
          <a:xfrm>
            <a:off x="4939500" y="2702373"/>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sp>
        <p:nvSpPr>
          <p:cNvPr id="152" name="Google Shape;152;p14"/>
          <p:cNvSpPr txBox="1">
            <a:spLocks noGrp="1"/>
          </p:cNvSpPr>
          <p:nvPr>
            <p:ph type="title" idx="21" hasCustomPrompt="1"/>
          </p:nvPr>
        </p:nvSpPr>
        <p:spPr>
          <a:xfrm>
            <a:off x="4939500" y="3819248"/>
            <a:ext cx="555600" cy="396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4"/>
              </a:buClr>
              <a:buSzPts val="2400"/>
              <a:buNone/>
              <a:defRPr sz="2400" i="1">
                <a:solidFill>
                  <a:schemeClr val="dk2"/>
                </a:solidFill>
              </a:defRPr>
            </a:lvl1pPr>
            <a:lvl2pPr lvl="1" algn="ctr" rtl="0">
              <a:spcBef>
                <a:spcPts val="0"/>
              </a:spcBef>
              <a:spcAft>
                <a:spcPts val="0"/>
              </a:spcAft>
              <a:buClr>
                <a:schemeClr val="accent4"/>
              </a:buClr>
              <a:buSzPts val="2400"/>
              <a:buNone/>
              <a:defRPr sz="2400">
                <a:solidFill>
                  <a:schemeClr val="accent4"/>
                </a:solidFill>
              </a:defRPr>
            </a:lvl2pPr>
            <a:lvl3pPr lvl="2" algn="ctr" rtl="0">
              <a:spcBef>
                <a:spcPts val="0"/>
              </a:spcBef>
              <a:spcAft>
                <a:spcPts val="0"/>
              </a:spcAft>
              <a:buClr>
                <a:schemeClr val="accent4"/>
              </a:buClr>
              <a:buSzPts val="2400"/>
              <a:buNone/>
              <a:defRPr sz="2400">
                <a:solidFill>
                  <a:schemeClr val="accent4"/>
                </a:solidFill>
              </a:defRPr>
            </a:lvl3pPr>
            <a:lvl4pPr lvl="3" algn="ctr" rtl="0">
              <a:spcBef>
                <a:spcPts val="0"/>
              </a:spcBef>
              <a:spcAft>
                <a:spcPts val="0"/>
              </a:spcAft>
              <a:buClr>
                <a:schemeClr val="accent4"/>
              </a:buClr>
              <a:buSzPts val="2400"/>
              <a:buNone/>
              <a:defRPr sz="2400">
                <a:solidFill>
                  <a:schemeClr val="accent4"/>
                </a:solidFill>
              </a:defRPr>
            </a:lvl4pPr>
            <a:lvl5pPr lvl="4" algn="ctr" rtl="0">
              <a:spcBef>
                <a:spcPts val="0"/>
              </a:spcBef>
              <a:spcAft>
                <a:spcPts val="0"/>
              </a:spcAft>
              <a:buClr>
                <a:schemeClr val="accent4"/>
              </a:buClr>
              <a:buSzPts val="2400"/>
              <a:buNone/>
              <a:defRPr sz="2400">
                <a:solidFill>
                  <a:schemeClr val="accent4"/>
                </a:solidFill>
              </a:defRPr>
            </a:lvl5pPr>
            <a:lvl6pPr lvl="5" algn="ctr" rtl="0">
              <a:spcBef>
                <a:spcPts val="0"/>
              </a:spcBef>
              <a:spcAft>
                <a:spcPts val="0"/>
              </a:spcAft>
              <a:buClr>
                <a:schemeClr val="accent4"/>
              </a:buClr>
              <a:buSzPts val="2400"/>
              <a:buNone/>
              <a:defRPr sz="2400">
                <a:solidFill>
                  <a:schemeClr val="accent4"/>
                </a:solidFill>
              </a:defRPr>
            </a:lvl6pPr>
            <a:lvl7pPr lvl="6" algn="ctr" rtl="0">
              <a:spcBef>
                <a:spcPts val="0"/>
              </a:spcBef>
              <a:spcAft>
                <a:spcPts val="0"/>
              </a:spcAft>
              <a:buClr>
                <a:schemeClr val="accent4"/>
              </a:buClr>
              <a:buSzPts val="2400"/>
              <a:buNone/>
              <a:defRPr sz="2400">
                <a:solidFill>
                  <a:schemeClr val="accent4"/>
                </a:solidFill>
              </a:defRPr>
            </a:lvl7pPr>
            <a:lvl8pPr lvl="7" algn="ctr" rtl="0">
              <a:spcBef>
                <a:spcPts val="0"/>
              </a:spcBef>
              <a:spcAft>
                <a:spcPts val="0"/>
              </a:spcAft>
              <a:buClr>
                <a:schemeClr val="accent4"/>
              </a:buClr>
              <a:buSzPts val="2400"/>
              <a:buNone/>
              <a:defRPr sz="2400">
                <a:solidFill>
                  <a:schemeClr val="accent4"/>
                </a:solidFill>
              </a:defRPr>
            </a:lvl8pPr>
            <a:lvl9pPr lvl="8" algn="ctr" rtl="0">
              <a:spcBef>
                <a:spcPts val="0"/>
              </a:spcBef>
              <a:spcAft>
                <a:spcPts val="0"/>
              </a:spcAft>
              <a:buClr>
                <a:schemeClr val="accent4"/>
              </a:buClr>
              <a:buSzPts val="2400"/>
              <a:buNone/>
              <a:defRPr sz="2400">
                <a:solidFill>
                  <a:schemeClr val="accent4"/>
                </a:solidFill>
              </a:defRPr>
            </a:lvl9pPr>
          </a:lstStyle>
          <a:p>
            <a:r>
              <a:t>xx%</a:t>
            </a:r>
          </a:p>
        </p:txBody>
      </p:sp>
      <p:pic>
        <p:nvPicPr>
          <p:cNvPr id="153" name="Google Shape;153;p14"/>
          <p:cNvPicPr preferRelativeResize="0"/>
          <p:nvPr/>
        </p:nvPicPr>
        <p:blipFill>
          <a:blip r:embed="rId2">
            <a:alphaModFix/>
          </a:blip>
          <a:stretch>
            <a:fillRect/>
          </a:stretch>
        </p:blipFill>
        <p:spPr>
          <a:xfrm rot="10297510">
            <a:off x="-871151" y="543551"/>
            <a:ext cx="1935023" cy="2022100"/>
          </a:xfrm>
          <a:prstGeom prst="rect">
            <a:avLst/>
          </a:prstGeom>
          <a:noFill/>
          <a:ln>
            <a:noFill/>
          </a:ln>
        </p:spPr>
      </p:pic>
      <p:pic>
        <p:nvPicPr>
          <p:cNvPr id="154" name="Google Shape;154;p14"/>
          <p:cNvPicPr preferRelativeResize="0"/>
          <p:nvPr/>
        </p:nvPicPr>
        <p:blipFill>
          <a:blip r:embed="rId3">
            <a:alphaModFix/>
          </a:blip>
          <a:stretch>
            <a:fillRect/>
          </a:stretch>
        </p:blipFill>
        <p:spPr>
          <a:xfrm rot="-3600000" flipH="1">
            <a:off x="917073" y="-899974"/>
            <a:ext cx="2023448" cy="2389101"/>
          </a:xfrm>
          <a:prstGeom prst="rect">
            <a:avLst/>
          </a:prstGeom>
          <a:noFill/>
          <a:ln>
            <a:noFill/>
          </a:ln>
        </p:spPr>
      </p:pic>
      <p:pic>
        <p:nvPicPr>
          <p:cNvPr id="155" name="Google Shape;155;p14"/>
          <p:cNvPicPr preferRelativeResize="0"/>
          <p:nvPr/>
        </p:nvPicPr>
        <p:blipFill>
          <a:blip r:embed="rId2">
            <a:alphaModFix/>
          </a:blip>
          <a:stretch>
            <a:fillRect/>
          </a:stretch>
        </p:blipFill>
        <p:spPr>
          <a:xfrm rot="-6881807">
            <a:off x="6189524" y="-627123"/>
            <a:ext cx="1935023" cy="2022100"/>
          </a:xfrm>
          <a:prstGeom prst="rect">
            <a:avLst/>
          </a:prstGeom>
          <a:noFill/>
          <a:ln>
            <a:noFill/>
          </a:ln>
        </p:spPr>
      </p:pic>
      <p:pic>
        <p:nvPicPr>
          <p:cNvPr id="156" name="Google Shape;156;p14"/>
          <p:cNvPicPr preferRelativeResize="0"/>
          <p:nvPr/>
        </p:nvPicPr>
        <p:blipFill>
          <a:blip r:embed="rId3">
            <a:alphaModFix/>
          </a:blip>
          <a:stretch>
            <a:fillRect/>
          </a:stretch>
        </p:blipFill>
        <p:spPr>
          <a:xfrm rot="-900000">
            <a:off x="8059647" y="850114"/>
            <a:ext cx="2023448" cy="2389100"/>
          </a:xfrm>
          <a:prstGeom prst="rect">
            <a:avLst/>
          </a:prstGeom>
          <a:noFill/>
          <a:ln>
            <a:noFill/>
          </a:ln>
        </p:spPr>
      </p:pic>
      <p:pic>
        <p:nvPicPr>
          <p:cNvPr id="157" name="Google Shape;157;p14"/>
          <p:cNvPicPr preferRelativeResize="0"/>
          <p:nvPr/>
        </p:nvPicPr>
        <p:blipFill>
          <a:blip r:embed="rId4">
            <a:alphaModFix/>
          </a:blip>
          <a:stretch>
            <a:fillRect/>
          </a:stretch>
        </p:blipFill>
        <p:spPr>
          <a:xfrm rot="-9000013">
            <a:off x="-720647" y="-686991"/>
            <a:ext cx="2541422" cy="2141855"/>
          </a:xfrm>
          <a:prstGeom prst="rect">
            <a:avLst/>
          </a:prstGeom>
          <a:noFill/>
          <a:ln>
            <a:noFill/>
          </a:ln>
        </p:spPr>
      </p:pic>
      <p:pic>
        <p:nvPicPr>
          <p:cNvPr id="158" name="Google Shape;158;p14"/>
          <p:cNvPicPr preferRelativeResize="0"/>
          <p:nvPr/>
        </p:nvPicPr>
        <p:blipFill>
          <a:blip r:embed="rId4">
            <a:alphaModFix/>
          </a:blip>
          <a:stretch>
            <a:fillRect/>
          </a:stretch>
        </p:blipFill>
        <p:spPr>
          <a:xfrm rot="-5924473">
            <a:off x="7262029" y="-521329"/>
            <a:ext cx="2541422" cy="2141855"/>
          </a:xfrm>
          <a:prstGeom prst="rect">
            <a:avLst/>
          </a:prstGeom>
          <a:noFill/>
          <a:ln>
            <a:noFill/>
          </a:ln>
        </p:spPr>
      </p:pic>
      <p:sp>
        <p:nvSpPr>
          <p:cNvPr id="159" name="Google Shape;159;p14"/>
          <p:cNvSpPr/>
          <p:nvPr/>
        </p:nvSpPr>
        <p:spPr>
          <a:xfrm>
            <a:off x="50" y="4713104"/>
            <a:ext cx="9144142" cy="422728"/>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_1">
    <p:spTree>
      <p:nvGrpSpPr>
        <p:cNvPr id="1" name="Shape 160"/>
        <p:cNvGrpSpPr/>
        <p:nvPr/>
      </p:nvGrpSpPr>
      <p:grpSpPr>
        <a:xfrm>
          <a:off x="0" y="0"/>
          <a:ext cx="0" cy="0"/>
          <a:chOff x="0" y="0"/>
          <a:chExt cx="0" cy="0"/>
        </a:xfrm>
      </p:grpSpPr>
      <p:sp>
        <p:nvSpPr>
          <p:cNvPr id="161" name="Google Shape;161;p15"/>
          <p:cNvSpPr txBox="1">
            <a:spLocks noGrp="1"/>
          </p:cNvSpPr>
          <p:nvPr>
            <p:ph type="title"/>
          </p:nvPr>
        </p:nvSpPr>
        <p:spPr>
          <a:xfrm>
            <a:off x="2086725" y="3142375"/>
            <a:ext cx="4971300" cy="6465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a:lvl1pPr>
            <a:lvl2pPr lvl="1" algn="ctr" rtl="0">
              <a:spcBef>
                <a:spcPts val="0"/>
              </a:spcBef>
              <a:spcAft>
                <a:spcPts val="0"/>
              </a:spcAft>
              <a:buNone/>
              <a:defRPr sz="3000" b="1"/>
            </a:lvl2pPr>
            <a:lvl3pPr lvl="2" algn="ctr" rtl="0">
              <a:spcBef>
                <a:spcPts val="0"/>
              </a:spcBef>
              <a:spcAft>
                <a:spcPts val="0"/>
              </a:spcAft>
              <a:buNone/>
              <a:defRPr sz="3000" b="1"/>
            </a:lvl3pPr>
            <a:lvl4pPr lvl="3" algn="ctr" rtl="0">
              <a:spcBef>
                <a:spcPts val="0"/>
              </a:spcBef>
              <a:spcAft>
                <a:spcPts val="0"/>
              </a:spcAft>
              <a:buNone/>
              <a:defRPr sz="3000" b="1"/>
            </a:lvl4pPr>
            <a:lvl5pPr lvl="4" algn="ctr" rtl="0">
              <a:spcBef>
                <a:spcPts val="0"/>
              </a:spcBef>
              <a:spcAft>
                <a:spcPts val="0"/>
              </a:spcAft>
              <a:buNone/>
              <a:defRPr sz="3000" b="1"/>
            </a:lvl5pPr>
            <a:lvl6pPr lvl="5" algn="ctr" rtl="0">
              <a:spcBef>
                <a:spcPts val="0"/>
              </a:spcBef>
              <a:spcAft>
                <a:spcPts val="0"/>
              </a:spcAft>
              <a:buNone/>
              <a:defRPr sz="3000" b="1"/>
            </a:lvl6pPr>
            <a:lvl7pPr lvl="6" algn="ctr" rtl="0">
              <a:spcBef>
                <a:spcPts val="0"/>
              </a:spcBef>
              <a:spcAft>
                <a:spcPts val="0"/>
              </a:spcAft>
              <a:buNone/>
              <a:defRPr sz="3000" b="1"/>
            </a:lvl7pPr>
            <a:lvl8pPr lvl="7" algn="ctr" rtl="0">
              <a:spcBef>
                <a:spcPts val="0"/>
              </a:spcBef>
              <a:spcAft>
                <a:spcPts val="0"/>
              </a:spcAft>
              <a:buNone/>
              <a:defRPr sz="3000" b="1"/>
            </a:lvl8pPr>
            <a:lvl9pPr lvl="8" algn="ctr" rtl="0">
              <a:spcBef>
                <a:spcPts val="0"/>
              </a:spcBef>
              <a:spcAft>
                <a:spcPts val="0"/>
              </a:spcAft>
              <a:buNone/>
              <a:defRPr sz="3000" b="1"/>
            </a:lvl9pPr>
          </a:lstStyle>
          <a:p>
            <a:endParaRPr/>
          </a:p>
        </p:txBody>
      </p:sp>
      <p:sp>
        <p:nvSpPr>
          <p:cNvPr id="162" name="Google Shape;162;p15"/>
          <p:cNvSpPr txBox="1">
            <a:spLocks noGrp="1"/>
          </p:cNvSpPr>
          <p:nvPr>
            <p:ph type="subTitle" idx="1"/>
          </p:nvPr>
        </p:nvSpPr>
        <p:spPr>
          <a:xfrm>
            <a:off x="2085975" y="1354638"/>
            <a:ext cx="4971900" cy="1662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a:lvl1pPr>
            <a:lvl2pPr lvl="1" algn="ctr" rtl="0">
              <a:spcBef>
                <a:spcPts val="0"/>
              </a:spcBef>
              <a:spcAft>
                <a:spcPts val="0"/>
              </a:spcAft>
              <a:buNone/>
              <a:defRPr sz="2400" b="1"/>
            </a:lvl2pPr>
            <a:lvl3pPr lvl="2" algn="ctr" rtl="0">
              <a:spcBef>
                <a:spcPts val="0"/>
              </a:spcBef>
              <a:spcAft>
                <a:spcPts val="0"/>
              </a:spcAft>
              <a:buNone/>
              <a:defRPr sz="2400" b="1"/>
            </a:lvl3pPr>
            <a:lvl4pPr lvl="3" algn="ctr" rtl="0">
              <a:spcBef>
                <a:spcPts val="0"/>
              </a:spcBef>
              <a:spcAft>
                <a:spcPts val="0"/>
              </a:spcAft>
              <a:buNone/>
              <a:defRPr sz="2400" b="1"/>
            </a:lvl4pPr>
            <a:lvl5pPr lvl="4" algn="ctr" rtl="0">
              <a:spcBef>
                <a:spcPts val="0"/>
              </a:spcBef>
              <a:spcAft>
                <a:spcPts val="0"/>
              </a:spcAft>
              <a:buNone/>
              <a:defRPr sz="2400" b="1"/>
            </a:lvl5pPr>
            <a:lvl6pPr lvl="5" algn="ctr" rtl="0">
              <a:spcBef>
                <a:spcPts val="0"/>
              </a:spcBef>
              <a:spcAft>
                <a:spcPts val="0"/>
              </a:spcAft>
              <a:buNone/>
              <a:defRPr sz="2400" b="1"/>
            </a:lvl6pPr>
            <a:lvl7pPr lvl="6" algn="ctr" rtl="0">
              <a:spcBef>
                <a:spcPts val="0"/>
              </a:spcBef>
              <a:spcAft>
                <a:spcPts val="0"/>
              </a:spcAft>
              <a:buNone/>
              <a:defRPr sz="2400" b="1"/>
            </a:lvl7pPr>
            <a:lvl8pPr lvl="7" algn="ctr" rtl="0">
              <a:spcBef>
                <a:spcPts val="0"/>
              </a:spcBef>
              <a:spcAft>
                <a:spcPts val="0"/>
              </a:spcAft>
              <a:buNone/>
              <a:defRPr sz="2400" b="1"/>
            </a:lvl8pPr>
            <a:lvl9pPr lvl="8" algn="ctr" rtl="0">
              <a:spcBef>
                <a:spcPts val="0"/>
              </a:spcBef>
              <a:spcAft>
                <a:spcPts val="0"/>
              </a:spcAft>
              <a:buNone/>
              <a:defRPr sz="2400" b="1"/>
            </a:lvl9pPr>
          </a:lstStyle>
          <a:p>
            <a:endParaRPr/>
          </a:p>
        </p:txBody>
      </p:sp>
      <p:sp>
        <p:nvSpPr>
          <p:cNvPr id="163" name="Google Shape;163;p15"/>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5"/>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15"/>
          <p:cNvGrpSpPr/>
          <p:nvPr/>
        </p:nvGrpSpPr>
        <p:grpSpPr>
          <a:xfrm>
            <a:off x="6668323" y="2583819"/>
            <a:ext cx="3029216" cy="3004406"/>
            <a:chOff x="5325298" y="1774194"/>
            <a:chExt cx="3029216" cy="3004406"/>
          </a:xfrm>
        </p:grpSpPr>
        <p:pic>
          <p:nvPicPr>
            <p:cNvPr id="166" name="Google Shape;166;p15"/>
            <p:cNvPicPr preferRelativeResize="0"/>
            <p:nvPr/>
          </p:nvPicPr>
          <p:blipFill>
            <a:blip r:embed="rId2">
              <a:alphaModFix/>
            </a:blip>
            <a:stretch>
              <a:fillRect/>
            </a:stretch>
          </p:blipFill>
          <p:spPr>
            <a:xfrm rot="-3834659">
              <a:off x="6636448" y="2167222"/>
              <a:ext cx="1097961" cy="357055"/>
            </a:xfrm>
            <a:prstGeom prst="rect">
              <a:avLst/>
            </a:prstGeom>
            <a:noFill/>
            <a:ln>
              <a:noFill/>
            </a:ln>
          </p:spPr>
        </p:pic>
        <p:pic>
          <p:nvPicPr>
            <p:cNvPr id="167" name="Google Shape;167;p15"/>
            <p:cNvPicPr preferRelativeResize="0"/>
            <p:nvPr/>
          </p:nvPicPr>
          <p:blipFill>
            <a:blip r:embed="rId2">
              <a:alphaModFix/>
            </a:blip>
            <a:stretch>
              <a:fillRect/>
            </a:stretch>
          </p:blipFill>
          <p:spPr>
            <a:xfrm rot="-5244271">
              <a:off x="6186098" y="2182273"/>
              <a:ext cx="1097958" cy="357056"/>
            </a:xfrm>
            <a:prstGeom prst="rect">
              <a:avLst/>
            </a:prstGeom>
            <a:noFill/>
            <a:ln>
              <a:noFill/>
            </a:ln>
          </p:spPr>
        </p:pic>
        <p:pic>
          <p:nvPicPr>
            <p:cNvPr id="168" name="Google Shape;168;p15"/>
            <p:cNvPicPr preferRelativeResize="0"/>
            <p:nvPr/>
          </p:nvPicPr>
          <p:blipFill>
            <a:blip r:embed="rId3">
              <a:alphaModFix/>
            </a:blip>
            <a:stretch>
              <a:fillRect/>
            </a:stretch>
          </p:blipFill>
          <p:spPr>
            <a:xfrm rot="5172484" flipH="1">
              <a:off x="7130170" y="2170760"/>
              <a:ext cx="990785" cy="1395436"/>
            </a:xfrm>
            <a:prstGeom prst="rect">
              <a:avLst/>
            </a:prstGeom>
            <a:noFill/>
            <a:ln>
              <a:noFill/>
            </a:ln>
          </p:spPr>
        </p:pic>
        <p:pic>
          <p:nvPicPr>
            <p:cNvPr id="169" name="Google Shape;169;p15"/>
            <p:cNvPicPr preferRelativeResize="0"/>
            <p:nvPr/>
          </p:nvPicPr>
          <p:blipFill>
            <a:blip r:embed="rId4">
              <a:alphaModFix/>
            </a:blip>
            <a:stretch>
              <a:fillRect/>
            </a:stretch>
          </p:blipFill>
          <p:spPr>
            <a:xfrm>
              <a:off x="5325298" y="2329184"/>
              <a:ext cx="2914801" cy="2449415"/>
            </a:xfrm>
            <a:prstGeom prst="rect">
              <a:avLst/>
            </a:prstGeom>
            <a:noFill/>
            <a:ln>
              <a:noFill/>
            </a:ln>
          </p:spPr>
        </p:pic>
      </p:grpSp>
      <p:grpSp>
        <p:nvGrpSpPr>
          <p:cNvPr id="170" name="Google Shape;170;p15"/>
          <p:cNvGrpSpPr/>
          <p:nvPr/>
        </p:nvGrpSpPr>
        <p:grpSpPr>
          <a:xfrm flipH="1">
            <a:off x="-1614224" y="-1024634"/>
            <a:ext cx="3777681" cy="3731916"/>
            <a:chOff x="395551" y="-262634"/>
            <a:chExt cx="3777681" cy="3731916"/>
          </a:xfrm>
        </p:grpSpPr>
        <p:pic>
          <p:nvPicPr>
            <p:cNvPr id="171" name="Google Shape;171;p15"/>
            <p:cNvPicPr preferRelativeResize="0"/>
            <p:nvPr/>
          </p:nvPicPr>
          <p:blipFill>
            <a:blip r:embed="rId2">
              <a:alphaModFix/>
            </a:blip>
            <a:stretch>
              <a:fillRect/>
            </a:stretch>
          </p:blipFill>
          <p:spPr>
            <a:xfrm rot="-4265453" flipH="1">
              <a:off x="1663234" y="2545547"/>
              <a:ext cx="1097963" cy="357054"/>
            </a:xfrm>
            <a:prstGeom prst="rect">
              <a:avLst/>
            </a:prstGeom>
            <a:noFill/>
            <a:ln>
              <a:noFill/>
            </a:ln>
          </p:spPr>
        </p:pic>
        <p:pic>
          <p:nvPicPr>
            <p:cNvPr id="172" name="Google Shape;172;p15"/>
            <p:cNvPicPr preferRelativeResize="0"/>
            <p:nvPr/>
          </p:nvPicPr>
          <p:blipFill>
            <a:blip r:embed="rId2">
              <a:alphaModFix/>
            </a:blip>
            <a:stretch>
              <a:fillRect/>
            </a:stretch>
          </p:blipFill>
          <p:spPr>
            <a:xfrm rot="-5400000" flipH="1">
              <a:off x="2047059" y="2741772"/>
              <a:ext cx="1097964" cy="357054"/>
            </a:xfrm>
            <a:prstGeom prst="rect">
              <a:avLst/>
            </a:prstGeom>
            <a:noFill/>
            <a:ln>
              <a:noFill/>
            </a:ln>
          </p:spPr>
        </p:pic>
        <p:pic>
          <p:nvPicPr>
            <p:cNvPr id="173" name="Google Shape;173;p15"/>
            <p:cNvPicPr preferRelativeResize="0"/>
            <p:nvPr/>
          </p:nvPicPr>
          <p:blipFill>
            <a:blip r:embed="rId5">
              <a:alphaModFix/>
            </a:blip>
            <a:stretch>
              <a:fillRect/>
            </a:stretch>
          </p:blipFill>
          <p:spPr>
            <a:xfrm rot="-1867234" flipH="1">
              <a:off x="665176" y="-4947"/>
              <a:ext cx="1167270" cy="1368416"/>
            </a:xfrm>
            <a:prstGeom prst="rect">
              <a:avLst/>
            </a:prstGeom>
            <a:noFill/>
            <a:ln>
              <a:noFill/>
            </a:ln>
          </p:spPr>
        </p:pic>
        <p:pic>
          <p:nvPicPr>
            <p:cNvPr id="174" name="Google Shape;174;p15"/>
            <p:cNvPicPr preferRelativeResize="0"/>
            <p:nvPr/>
          </p:nvPicPr>
          <p:blipFill>
            <a:blip r:embed="rId3">
              <a:alphaModFix/>
            </a:blip>
            <a:stretch>
              <a:fillRect/>
            </a:stretch>
          </p:blipFill>
          <p:spPr>
            <a:xfrm rot="-6306671" flipH="1">
              <a:off x="1371644" y="1704035"/>
              <a:ext cx="990786" cy="1395435"/>
            </a:xfrm>
            <a:prstGeom prst="rect">
              <a:avLst/>
            </a:prstGeom>
            <a:noFill/>
            <a:ln>
              <a:noFill/>
            </a:ln>
          </p:spPr>
        </p:pic>
        <p:pic>
          <p:nvPicPr>
            <p:cNvPr id="175" name="Google Shape;175;p15"/>
            <p:cNvPicPr preferRelativeResize="0"/>
            <p:nvPr/>
          </p:nvPicPr>
          <p:blipFill>
            <a:blip r:embed="rId6">
              <a:alphaModFix/>
            </a:blip>
            <a:stretch>
              <a:fillRect/>
            </a:stretch>
          </p:blipFill>
          <p:spPr>
            <a:xfrm rot="1392348">
              <a:off x="1080136" y="176558"/>
              <a:ext cx="2726349" cy="2421263"/>
            </a:xfrm>
            <a:prstGeom prst="rect">
              <a:avLst/>
            </a:prstGeom>
            <a:noFill/>
            <a:ln>
              <a:noFill/>
            </a:ln>
          </p:spPr>
        </p:pic>
      </p:grpSp>
      <p:pic>
        <p:nvPicPr>
          <p:cNvPr id="176" name="Google Shape;176;p15"/>
          <p:cNvPicPr preferRelativeResize="0"/>
          <p:nvPr/>
        </p:nvPicPr>
        <p:blipFill>
          <a:blip r:embed="rId2">
            <a:alphaModFix/>
          </a:blip>
          <a:stretch>
            <a:fillRect/>
          </a:stretch>
        </p:blipFill>
        <p:spPr>
          <a:xfrm rot="-9823372" flipH="1">
            <a:off x="7492641" y="248220"/>
            <a:ext cx="1380599" cy="448964"/>
          </a:xfrm>
          <a:prstGeom prst="rect">
            <a:avLst/>
          </a:prstGeom>
          <a:noFill/>
          <a:ln>
            <a:noFill/>
          </a:ln>
        </p:spPr>
      </p:pic>
      <p:pic>
        <p:nvPicPr>
          <p:cNvPr id="177" name="Google Shape;177;p15"/>
          <p:cNvPicPr preferRelativeResize="0"/>
          <p:nvPr/>
        </p:nvPicPr>
        <p:blipFill>
          <a:blip r:embed="rId2">
            <a:alphaModFix/>
          </a:blip>
          <a:stretch>
            <a:fillRect/>
          </a:stretch>
        </p:blipFill>
        <p:spPr>
          <a:xfrm rot="-2063656">
            <a:off x="-377830" y="4555372"/>
            <a:ext cx="944213" cy="307056"/>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178"/>
        <p:cNvGrpSpPr/>
        <p:nvPr/>
      </p:nvGrpSpPr>
      <p:grpSpPr>
        <a:xfrm>
          <a:off x="0" y="0"/>
          <a:ext cx="0" cy="0"/>
          <a:chOff x="0" y="0"/>
          <a:chExt cx="0" cy="0"/>
        </a:xfrm>
      </p:grpSpPr>
      <p:sp>
        <p:nvSpPr>
          <p:cNvPr id="179" name="Google Shape;179;p16"/>
          <p:cNvSpPr txBox="1">
            <a:spLocks noGrp="1"/>
          </p:cNvSpPr>
          <p:nvPr>
            <p:ph type="title" hasCustomPrompt="1"/>
          </p:nvPr>
        </p:nvSpPr>
        <p:spPr>
          <a:xfrm flipH="1">
            <a:off x="5069500" y="1573500"/>
            <a:ext cx="2495100" cy="1996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150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80" name="Google Shape;180;p16"/>
          <p:cNvSpPr txBox="1">
            <a:spLocks noGrp="1"/>
          </p:cNvSpPr>
          <p:nvPr>
            <p:ph type="subTitle" idx="1"/>
          </p:nvPr>
        </p:nvSpPr>
        <p:spPr>
          <a:xfrm flipH="1">
            <a:off x="1121900" y="3035238"/>
            <a:ext cx="2733900" cy="667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
        <p:nvSpPr>
          <p:cNvPr id="181" name="Google Shape;181;p16"/>
          <p:cNvSpPr txBox="1">
            <a:spLocks noGrp="1"/>
          </p:cNvSpPr>
          <p:nvPr>
            <p:ph type="title" idx="2"/>
          </p:nvPr>
        </p:nvSpPr>
        <p:spPr>
          <a:xfrm flipH="1">
            <a:off x="1121900" y="1440738"/>
            <a:ext cx="2733900" cy="1417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200" i="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182" name="Google Shape;182;p16"/>
          <p:cNvPicPr preferRelativeResize="0"/>
          <p:nvPr/>
        </p:nvPicPr>
        <p:blipFill>
          <a:blip r:embed="rId2">
            <a:alphaModFix/>
          </a:blip>
          <a:stretch>
            <a:fillRect/>
          </a:stretch>
        </p:blipFill>
        <p:spPr>
          <a:xfrm rot="-6302891" flipH="1">
            <a:off x="7748077" y="-512597"/>
            <a:ext cx="1167272" cy="1368418"/>
          </a:xfrm>
          <a:prstGeom prst="rect">
            <a:avLst/>
          </a:prstGeom>
          <a:noFill/>
          <a:ln>
            <a:noFill/>
          </a:ln>
        </p:spPr>
      </p:pic>
      <p:pic>
        <p:nvPicPr>
          <p:cNvPr id="183" name="Google Shape;183;p16"/>
          <p:cNvPicPr preferRelativeResize="0"/>
          <p:nvPr/>
        </p:nvPicPr>
        <p:blipFill>
          <a:blip r:embed="rId3">
            <a:alphaModFix/>
          </a:blip>
          <a:stretch>
            <a:fillRect/>
          </a:stretch>
        </p:blipFill>
        <p:spPr>
          <a:xfrm rot="-9407649">
            <a:off x="-160702" y="4047576"/>
            <a:ext cx="2140557" cy="1901023"/>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11">
    <p:spTree>
      <p:nvGrpSpPr>
        <p:cNvPr id="1" name="Shape 184"/>
        <p:cNvGrpSpPr/>
        <p:nvPr/>
      </p:nvGrpSpPr>
      <p:grpSpPr>
        <a:xfrm>
          <a:off x="0" y="0"/>
          <a:ext cx="0" cy="0"/>
          <a:chOff x="0" y="0"/>
          <a:chExt cx="0" cy="0"/>
        </a:xfrm>
      </p:grpSpPr>
      <p:sp>
        <p:nvSpPr>
          <p:cNvPr id="185" name="Google Shape;185;p17"/>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 name="Google Shape;186;p17"/>
          <p:cNvSpPr txBox="1">
            <a:spLocks noGrp="1"/>
          </p:cNvSpPr>
          <p:nvPr>
            <p:ph type="subTitle" idx="1"/>
          </p:nvPr>
        </p:nvSpPr>
        <p:spPr>
          <a:xfrm>
            <a:off x="878812" y="3041775"/>
            <a:ext cx="21234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187" name="Google Shape;187;p17"/>
          <p:cNvSpPr txBox="1">
            <a:spLocks noGrp="1"/>
          </p:cNvSpPr>
          <p:nvPr>
            <p:ph type="subTitle" idx="2"/>
          </p:nvPr>
        </p:nvSpPr>
        <p:spPr>
          <a:xfrm>
            <a:off x="878888" y="3345400"/>
            <a:ext cx="2123400" cy="93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188" name="Google Shape;188;p17"/>
          <p:cNvSpPr txBox="1">
            <a:spLocks noGrp="1"/>
          </p:cNvSpPr>
          <p:nvPr>
            <p:ph type="subTitle" idx="3"/>
          </p:nvPr>
        </p:nvSpPr>
        <p:spPr>
          <a:xfrm>
            <a:off x="3510300" y="3041775"/>
            <a:ext cx="21234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189" name="Google Shape;189;p17"/>
          <p:cNvSpPr txBox="1">
            <a:spLocks noGrp="1"/>
          </p:cNvSpPr>
          <p:nvPr>
            <p:ph type="subTitle" idx="4"/>
          </p:nvPr>
        </p:nvSpPr>
        <p:spPr>
          <a:xfrm>
            <a:off x="3510300" y="3345400"/>
            <a:ext cx="2123400" cy="93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190" name="Google Shape;190;p17"/>
          <p:cNvSpPr txBox="1">
            <a:spLocks noGrp="1"/>
          </p:cNvSpPr>
          <p:nvPr>
            <p:ph type="subTitle" idx="5"/>
          </p:nvPr>
        </p:nvSpPr>
        <p:spPr>
          <a:xfrm>
            <a:off x="6141750" y="3041775"/>
            <a:ext cx="21234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191" name="Google Shape;191;p17"/>
          <p:cNvSpPr txBox="1">
            <a:spLocks noGrp="1"/>
          </p:cNvSpPr>
          <p:nvPr>
            <p:ph type="subTitle" idx="6"/>
          </p:nvPr>
        </p:nvSpPr>
        <p:spPr>
          <a:xfrm>
            <a:off x="6141750" y="3345400"/>
            <a:ext cx="2123400" cy="93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192" name="Google Shape;192;p17"/>
          <p:cNvSpPr txBox="1">
            <a:spLocks noGrp="1"/>
          </p:cNvSpPr>
          <p:nvPr>
            <p:ph type="title" idx="7" hasCustomPrompt="1"/>
          </p:nvPr>
        </p:nvSpPr>
        <p:spPr>
          <a:xfrm>
            <a:off x="1450188" y="1625250"/>
            <a:ext cx="980700" cy="6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93" name="Google Shape;193;p17"/>
          <p:cNvSpPr txBox="1">
            <a:spLocks noGrp="1"/>
          </p:cNvSpPr>
          <p:nvPr>
            <p:ph type="title" idx="8" hasCustomPrompt="1"/>
          </p:nvPr>
        </p:nvSpPr>
        <p:spPr>
          <a:xfrm>
            <a:off x="4081650" y="1625250"/>
            <a:ext cx="980700" cy="6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94" name="Google Shape;194;p17"/>
          <p:cNvSpPr txBox="1">
            <a:spLocks noGrp="1"/>
          </p:cNvSpPr>
          <p:nvPr>
            <p:ph type="title" idx="9" hasCustomPrompt="1"/>
          </p:nvPr>
        </p:nvSpPr>
        <p:spPr>
          <a:xfrm>
            <a:off x="6713100" y="1625250"/>
            <a:ext cx="980700" cy="6036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0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grpSp>
        <p:nvGrpSpPr>
          <p:cNvPr id="195" name="Google Shape;195;p17"/>
          <p:cNvGrpSpPr/>
          <p:nvPr/>
        </p:nvGrpSpPr>
        <p:grpSpPr>
          <a:xfrm>
            <a:off x="-2168835" y="-1791568"/>
            <a:ext cx="12694999" cy="8775632"/>
            <a:chOff x="-2168835" y="-1791568"/>
            <a:chExt cx="12694999" cy="8775632"/>
          </a:xfrm>
        </p:grpSpPr>
        <p:pic>
          <p:nvPicPr>
            <p:cNvPr id="196" name="Google Shape;196;p17"/>
            <p:cNvPicPr preferRelativeResize="0"/>
            <p:nvPr/>
          </p:nvPicPr>
          <p:blipFill>
            <a:blip r:embed="rId2">
              <a:alphaModFix/>
            </a:blip>
            <a:stretch>
              <a:fillRect/>
            </a:stretch>
          </p:blipFill>
          <p:spPr>
            <a:xfrm rot="3550003" flipH="1">
              <a:off x="-420581" y="2624336"/>
              <a:ext cx="1094281" cy="1282844"/>
            </a:xfrm>
            <a:prstGeom prst="rect">
              <a:avLst/>
            </a:prstGeom>
            <a:noFill/>
            <a:ln>
              <a:noFill/>
            </a:ln>
          </p:spPr>
        </p:pic>
        <p:pic>
          <p:nvPicPr>
            <p:cNvPr id="197" name="Google Shape;197;p17"/>
            <p:cNvPicPr preferRelativeResize="0"/>
            <p:nvPr/>
          </p:nvPicPr>
          <p:blipFill>
            <a:blip r:embed="rId3">
              <a:alphaModFix/>
            </a:blip>
            <a:stretch>
              <a:fillRect/>
            </a:stretch>
          </p:blipFill>
          <p:spPr>
            <a:xfrm rot="7155886" flipH="1">
              <a:off x="7068518" y="-1221197"/>
              <a:ext cx="2726349" cy="2421263"/>
            </a:xfrm>
            <a:prstGeom prst="rect">
              <a:avLst/>
            </a:prstGeom>
            <a:noFill/>
            <a:ln>
              <a:noFill/>
            </a:ln>
          </p:spPr>
        </p:pic>
        <p:pic>
          <p:nvPicPr>
            <p:cNvPr id="198" name="Google Shape;198;p17"/>
            <p:cNvPicPr preferRelativeResize="0"/>
            <p:nvPr/>
          </p:nvPicPr>
          <p:blipFill>
            <a:blip r:embed="rId2">
              <a:alphaModFix/>
            </a:blip>
            <a:stretch>
              <a:fillRect/>
            </a:stretch>
          </p:blipFill>
          <p:spPr>
            <a:xfrm rot="-8653970">
              <a:off x="6114019" y="-1032514"/>
              <a:ext cx="1480484" cy="1735598"/>
            </a:xfrm>
            <a:prstGeom prst="rect">
              <a:avLst/>
            </a:prstGeom>
            <a:noFill/>
            <a:ln>
              <a:noFill/>
            </a:ln>
          </p:spPr>
        </p:pic>
        <p:pic>
          <p:nvPicPr>
            <p:cNvPr id="199" name="Google Shape;199;p17"/>
            <p:cNvPicPr preferRelativeResize="0"/>
            <p:nvPr/>
          </p:nvPicPr>
          <p:blipFill>
            <a:blip r:embed="rId4">
              <a:alphaModFix/>
            </a:blip>
            <a:stretch>
              <a:fillRect/>
            </a:stretch>
          </p:blipFill>
          <p:spPr>
            <a:xfrm rot="10800000" flipH="1">
              <a:off x="-704650" y="4263388"/>
              <a:ext cx="3237624" cy="2720675"/>
            </a:xfrm>
            <a:prstGeom prst="rect">
              <a:avLst/>
            </a:prstGeom>
            <a:noFill/>
            <a:ln>
              <a:noFill/>
            </a:ln>
          </p:spPr>
        </p:pic>
        <p:pic>
          <p:nvPicPr>
            <p:cNvPr id="200" name="Google Shape;200;p17"/>
            <p:cNvPicPr preferRelativeResize="0"/>
            <p:nvPr/>
          </p:nvPicPr>
          <p:blipFill>
            <a:blip r:embed="rId3">
              <a:alphaModFix/>
            </a:blip>
            <a:stretch>
              <a:fillRect/>
            </a:stretch>
          </p:blipFill>
          <p:spPr>
            <a:xfrm rot="7155886" flipH="1">
              <a:off x="-1809507" y="3205232"/>
              <a:ext cx="2726349" cy="2421263"/>
            </a:xfrm>
            <a:prstGeom prst="rect">
              <a:avLst/>
            </a:prstGeom>
            <a:noFill/>
            <a:ln>
              <a:noFill/>
            </a:ln>
          </p:spPr>
        </p:pic>
        <p:pic>
          <p:nvPicPr>
            <p:cNvPr id="201" name="Google Shape;201;p17"/>
            <p:cNvPicPr preferRelativeResize="0"/>
            <p:nvPr/>
          </p:nvPicPr>
          <p:blipFill>
            <a:blip r:embed="rId4">
              <a:alphaModFix/>
            </a:blip>
            <a:stretch>
              <a:fillRect/>
            </a:stretch>
          </p:blipFill>
          <p:spPr>
            <a:xfrm rot="-4822062" flipH="1">
              <a:off x="7956721" y="102712"/>
              <a:ext cx="2574835" cy="2163721"/>
            </a:xfrm>
            <a:prstGeom prst="rect">
              <a:avLst/>
            </a:prstGeom>
            <a:noFill/>
            <a:ln>
              <a:noFill/>
            </a:ln>
          </p:spPr>
        </p:pic>
      </p:grpSp>
      <p:pic>
        <p:nvPicPr>
          <p:cNvPr id="202" name="Google Shape;202;p17"/>
          <p:cNvPicPr preferRelativeResize="0"/>
          <p:nvPr/>
        </p:nvPicPr>
        <p:blipFill>
          <a:blip r:embed="rId5">
            <a:alphaModFix/>
          </a:blip>
          <a:stretch>
            <a:fillRect/>
          </a:stretch>
        </p:blipFill>
        <p:spPr>
          <a:xfrm rot="4578014" flipH="1">
            <a:off x="-25130" y="-180127"/>
            <a:ext cx="850431" cy="1197753"/>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TITLE_AND_TWO_COLUMNS_1_1">
    <p:spTree>
      <p:nvGrpSpPr>
        <p:cNvPr id="1" name="Shape 203"/>
        <p:cNvGrpSpPr/>
        <p:nvPr/>
      </p:nvGrpSpPr>
      <p:grpSpPr>
        <a:xfrm>
          <a:off x="0" y="0"/>
          <a:ext cx="0" cy="0"/>
          <a:chOff x="0" y="0"/>
          <a:chExt cx="0" cy="0"/>
        </a:xfrm>
      </p:grpSpPr>
      <p:sp>
        <p:nvSpPr>
          <p:cNvPr id="204" name="Google Shape;204;p18"/>
          <p:cNvSpPr txBox="1">
            <a:spLocks noGrp="1"/>
          </p:cNvSpPr>
          <p:nvPr>
            <p:ph type="subTitle" idx="1"/>
          </p:nvPr>
        </p:nvSpPr>
        <p:spPr>
          <a:xfrm>
            <a:off x="1605425" y="1764487"/>
            <a:ext cx="25137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205" name="Google Shape;205;p18"/>
          <p:cNvSpPr txBox="1">
            <a:spLocks noGrp="1"/>
          </p:cNvSpPr>
          <p:nvPr>
            <p:ph type="subTitle" idx="2"/>
          </p:nvPr>
        </p:nvSpPr>
        <p:spPr>
          <a:xfrm>
            <a:off x="1605425" y="2073853"/>
            <a:ext cx="25137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206" name="Google Shape;206;p18"/>
          <p:cNvSpPr txBox="1">
            <a:spLocks noGrp="1"/>
          </p:cNvSpPr>
          <p:nvPr>
            <p:ph type="subTitle" idx="3"/>
          </p:nvPr>
        </p:nvSpPr>
        <p:spPr>
          <a:xfrm>
            <a:off x="5024900" y="1762416"/>
            <a:ext cx="25137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207" name="Google Shape;207;p18"/>
          <p:cNvSpPr txBox="1">
            <a:spLocks noGrp="1"/>
          </p:cNvSpPr>
          <p:nvPr>
            <p:ph type="subTitle" idx="4"/>
          </p:nvPr>
        </p:nvSpPr>
        <p:spPr>
          <a:xfrm>
            <a:off x="5024900" y="2073620"/>
            <a:ext cx="25137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208" name="Google Shape;208;p18"/>
          <p:cNvSpPr txBox="1">
            <a:spLocks noGrp="1"/>
          </p:cNvSpPr>
          <p:nvPr>
            <p:ph type="subTitle" idx="5"/>
          </p:nvPr>
        </p:nvSpPr>
        <p:spPr>
          <a:xfrm>
            <a:off x="3315150" y="3369732"/>
            <a:ext cx="2513700" cy="4023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209" name="Google Shape;209;p18"/>
          <p:cNvSpPr txBox="1">
            <a:spLocks noGrp="1"/>
          </p:cNvSpPr>
          <p:nvPr>
            <p:ph type="subTitle" idx="6"/>
          </p:nvPr>
        </p:nvSpPr>
        <p:spPr>
          <a:xfrm>
            <a:off x="3315150" y="3682775"/>
            <a:ext cx="2513700" cy="658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210" name="Google Shape;210;p18"/>
          <p:cNvSpPr txBox="1">
            <a:spLocks noGrp="1"/>
          </p:cNvSpPr>
          <p:nvPr>
            <p:ph type="title"/>
          </p:nvPr>
        </p:nvSpPr>
        <p:spPr>
          <a:xfrm>
            <a:off x="1815500" y="452325"/>
            <a:ext cx="5513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11" name="Google Shape;211;p18"/>
          <p:cNvPicPr preferRelativeResize="0"/>
          <p:nvPr/>
        </p:nvPicPr>
        <p:blipFill>
          <a:blip r:embed="rId2">
            <a:alphaModFix/>
          </a:blip>
          <a:stretch>
            <a:fillRect/>
          </a:stretch>
        </p:blipFill>
        <p:spPr>
          <a:xfrm rot="3644114">
            <a:off x="6600143" y="3683219"/>
            <a:ext cx="2726349" cy="2421263"/>
          </a:xfrm>
          <a:prstGeom prst="rect">
            <a:avLst/>
          </a:prstGeom>
          <a:noFill/>
          <a:ln>
            <a:noFill/>
          </a:ln>
        </p:spPr>
      </p:pic>
      <p:pic>
        <p:nvPicPr>
          <p:cNvPr id="212" name="Google Shape;212;p18"/>
          <p:cNvPicPr preferRelativeResize="0"/>
          <p:nvPr/>
        </p:nvPicPr>
        <p:blipFill>
          <a:blip r:embed="rId3">
            <a:alphaModFix/>
          </a:blip>
          <a:stretch>
            <a:fillRect/>
          </a:stretch>
        </p:blipFill>
        <p:spPr>
          <a:xfrm rot="5">
            <a:off x="-410290" y="2488060"/>
            <a:ext cx="1184750" cy="1668625"/>
          </a:xfrm>
          <a:prstGeom prst="rect">
            <a:avLst/>
          </a:prstGeom>
          <a:noFill/>
          <a:ln>
            <a:noFill/>
          </a:ln>
        </p:spPr>
      </p:pic>
      <p:pic>
        <p:nvPicPr>
          <p:cNvPr id="213" name="Google Shape;213;p18"/>
          <p:cNvPicPr preferRelativeResize="0"/>
          <p:nvPr/>
        </p:nvPicPr>
        <p:blipFill>
          <a:blip r:embed="rId4">
            <a:alphaModFix/>
          </a:blip>
          <a:stretch>
            <a:fillRect/>
          </a:stretch>
        </p:blipFill>
        <p:spPr>
          <a:xfrm rot="-2146030" flipH="1">
            <a:off x="5984582" y="4265175"/>
            <a:ext cx="1480484" cy="1735598"/>
          </a:xfrm>
          <a:prstGeom prst="rect">
            <a:avLst/>
          </a:prstGeom>
          <a:noFill/>
          <a:ln>
            <a:noFill/>
          </a:ln>
        </p:spPr>
      </p:pic>
      <p:pic>
        <p:nvPicPr>
          <p:cNvPr id="214" name="Google Shape;214;p18"/>
          <p:cNvPicPr preferRelativeResize="0"/>
          <p:nvPr/>
        </p:nvPicPr>
        <p:blipFill>
          <a:blip r:embed="rId5">
            <a:alphaModFix/>
          </a:blip>
          <a:stretch>
            <a:fillRect/>
          </a:stretch>
        </p:blipFill>
        <p:spPr>
          <a:xfrm>
            <a:off x="-410300" y="-2028824"/>
            <a:ext cx="3237624" cy="2720675"/>
          </a:xfrm>
          <a:prstGeom prst="rect">
            <a:avLst/>
          </a:prstGeom>
          <a:noFill/>
          <a:ln>
            <a:noFill/>
          </a:ln>
        </p:spPr>
      </p:pic>
      <p:pic>
        <p:nvPicPr>
          <p:cNvPr id="215" name="Google Shape;215;p18"/>
          <p:cNvPicPr preferRelativeResize="0"/>
          <p:nvPr/>
        </p:nvPicPr>
        <p:blipFill>
          <a:blip r:embed="rId2">
            <a:alphaModFix/>
          </a:blip>
          <a:stretch>
            <a:fillRect/>
          </a:stretch>
        </p:blipFill>
        <p:spPr>
          <a:xfrm rot="3644114">
            <a:off x="-1515157" y="-671256"/>
            <a:ext cx="2726349" cy="2421263"/>
          </a:xfrm>
          <a:prstGeom prst="rect">
            <a:avLst/>
          </a:prstGeom>
          <a:noFill/>
          <a:ln>
            <a:noFill/>
          </a:ln>
        </p:spPr>
      </p:pic>
      <p:pic>
        <p:nvPicPr>
          <p:cNvPr id="216" name="Google Shape;216;p18"/>
          <p:cNvPicPr preferRelativeResize="0"/>
          <p:nvPr/>
        </p:nvPicPr>
        <p:blipFill>
          <a:blip r:embed="rId5">
            <a:alphaModFix/>
          </a:blip>
          <a:stretch>
            <a:fillRect/>
          </a:stretch>
        </p:blipFill>
        <p:spPr>
          <a:xfrm rot="-5977935">
            <a:off x="-1107394" y="3283959"/>
            <a:ext cx="3641590" cy="3060142"/>
          </a:xfrm>
          <a:prstGeom prst="rect">
            <a:avLst/>
          </a:prstGeom>
          <a:noFill/>
          <a:ln>
            <a:noFill/>
          </a:ln>
        </p:spPr>
      </p:pic>
      <p:pic>
        <p:nvPicPr>
          <p:cNvPr id="217" name="Google Shape;217;p18"/>
          <p:cNvPicPr preferRelativeResize="0"/>
          <p:nvPr/>
        </p:nvPicPr>
        <p:blipFill>
          <a:blip r:embed="rId6">
            <a:alphaModFix/>
          </a:blip>
          <a:stretch>
            <a:fillRect/>
          </a:stretch>
        </p:blipFill>
        <p:spPr>
          <a:xfrm rot="2393827">
            <a:off x="1605199" y="4433632"/>
            <a:ext cx="1864251" cy="2150239"/>
          </a:xfrm>
          <a:prstGeom prst="rect">
            <a:avLst/>
          </a:prstGeom>
          <a:noFill/>
          <a:ln>
            <a:noFill/>
          </a:ln>
        </p:spPr>
      </p:pic>
      <p:pic>
        <p:nvPicPr>
          <p:cNvPr id="218" name="Google Shape;218;p18"/>
          <p:cNvPicPr preferRelativeResize="0"/>
          <p:nvPr/>
        </p:nvPicPr>
        <p:blipFill>
          <a:blip r:embed="rId5">
            <a:alphaModFix/>
          </a:blip>
          <a:stretch>
            <a:fillRect/>
          </a:stretch>
        </p:blipFill>
        <p:spPr>
          <a:xfrm rot="-5977938">
            <a:off x="7947059" y="2454176"/>
            <a:ext cx="2574835" cy="2163721"/>
          </a:xfrm>
          <a:prstGeom prst="rect">
            <a:avLst/>
          </a:prstGeom>
          <a:noFill/>
          <a:ln>
            <a:noFill/>
          </a:ln>
        </p:spPr>
      </p:pic>
      <p:pic>
        <p:nvPicPr>
          <p:cNvPr id="219" name="Google Shape;219;p18"/>
          <p:cNvPicPr preferRelativeResize="0"/>
          <p:nvPr/>
        </p:nvPicPr>
        <p:blipFill>
          <a:blip r:embed="rId6">
            <a:alphaModFix/>
          </a:blip>
          <a:stretch>
            <a:fillRect/>
          </a:stretch>
        </p:blipFill>
        <p:spPr>
          <a:xfrm rot="-7910329" flipH="1">
            <a:off x="8161624" y="-624731"/>
            <a:ext cx="1864251" cy="2150240"/>
          </a:xfrm>
          <a:prstGeom prst="rect">
            <a:avLst/>
          </a:prstGeom>
          <a:noFill/>
          <a:ln>
            <a:noFill/>
          </a:ln>
        </p:spPr>
      </p:pic>
      <p:pic>
        <p:nvPicPr>
          <p:cNvPr id="220" name="Google Shape;220;p18"/>
          <p:cNvPicPr preferRelativeResize="0"/>
          <p:nvPr/>
        </p:nvPicPr>
        <p:blipFill>
          <a:blip r:embed="rId3">
            <a:alphaModFix/>
          </a:blip>
          <a:stretch>
            <a:fillRect/>
          </a:stretch>
        </p:blipFill>
        <p:spPr>
          <a:xfrm rot="-5219239" flipH="1">
            <a:off x="7417688" y="-683442"/>
            <a:ext cx="1184749" cy="1668629"/>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2">
    <p:spTree>
      <p:nvGrpSpPr>
        <p:cNvPr id="1" name="Shape 221"/>
        <p:cNvGrpSpPr/>
        <p:nvPr/>
      </p:nvGrpSpPr>
      <p:grpSpPr>
        <a:xfrm>
          <a:off x="0" y="0"/>
          <a:ext cx="0" cy="0"/>
          <a:chOff x="0" y="0"/>
          <a:chExt cx="0" cy="0"/>
        </a:xfrm>
      </p:grpSpPr>
      <p:sp>
        <p:nvSpPr>
          <p:cNvPr id="222" name="Google Shape;222;p19"/>
          <p:cNvSpPr txBox="1">
            <a:spLocks noGrp="1"/>
          </p:cNvSpPr>
          <p:nvPr>
            <p:ph type="title"/>
          </p:nvPr>
        </p:nvSpPr>
        <p:spPr>
          <a:xfrm>
            <a:off x="713100" y="452325"/>
            <a:ext cx="4116000" cy="12621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a:lvl1pPr>
            <a:lvl2pPr lvl="1" algn="l" rtl="0">
              <a:spcBef>
                <a:spcPts val="0"/>
              </a:spcBef>
              <a:spcAft>
                <a:spcPts val="0"/>
              </a:spcAft>
              <a:buNone/>
              <a:defRPr/>
            </a:lvl2pPr>
            <a:lvl3pPr lvl="2" algn="l" rtl="0">
              <a:spcBef>
                <a:spcPts val="0"/>
              </a:spcBef>
              <a:spcAft>
                <a:spcPts val="0"/>
              </a:spcAft>
              <a:buNone/>
              <a:defRPr/>
            </a:lvl3pPr>
            <a:lvl4pPr lvl="3" algn="l" rtl="0">
              <a:spcBef>
                <a:spcPts val="0"/>
              </a:spcBef>
              <a:spcAft>
                <a:spcPts val="0"/>
              </a:spcAft>
              <a:buNone/>
              <a:defRPr/>
            </a:lvl4pPr>
            <a:lvl5pPr lvl="4" algn="l" rtl="0">
              <a:spcBef>
                <a:spcPts val="0"/>
              </a:spcBef>
              <a:spcAft>
                <a:spcPts val="0"/>
              </a:spcAft>
              <a:buNone/>
              <a:defRPr/>
            </a:lvl5pPr>
            <a:lvl6pPr lvl="5" algn="l" rtl="0">
              <a:spcBef>
                <a:spcPts val="0"/>
              </a:spcBef>
              <a:spcAft>
                <a:spcPts val="0"/>
              </a:spcAft>
              <a:buNone/>
              <a:defRPr/>
            </a:lvl6pPr>
            <a:lvl7pPr lvl="6" algn="l" rtl="0">
              <a:spcBef>
                <a:spcPts val="0"/>
              </a:spcBef>
              <a:spcAft>
                <a:spcPts val="0"/>
              </a:spcAft>
              <a:buNone/>
              <a:defRPr/>
            </a:lvl7pPr>
            <a:lvl8pPr lvl="7" algn="l" rtl="0">
              <a:spcBef>
                <a:spcPts val="0"/>
              </a:spcBef>
              <a:spcAft>
                <a:spcPts val="0"/>
              </a:spcAft>
              <a:buNone/>
              <a:defRPr/>
            </a:lvl8pPr>
            <a:lvl9pPr lvl="8" algn="l" rtl="0">
              <a:spcBef>
                <a:spcPts val="0"/>
              </a:spcBef>
              <a:spcAft>
                <a:spcPts val="0"/>
              </a:spcAft>
              <a:buNone/>
              <a:defRPr/>
            </a:lvl9pPr>
          </a:lstStyle>
          <a:p>
            <a:endParaRPr/>
          </a:p>
        </p:txBody>
      </p:sp>
      <p:sp>
        <p:nvSpPr>
          <p:cNvPr id="223" name="Google Shape;223;p19"/>
          <p:cNvSpPr txBox="1">
            <a:spLocks noGrp="1"/>
          </p:cNvSpPr>
          <p:nvPr>
            <p:ph type="subTitle" idx="1"/>
          </p:nvPr>
        </p:nvSpPr>
        <p:spPr>
          <a:xfrm>
            <a:off x="713400" y="2263400"/>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24" name="Google Shape;224;p19"/>
          <p:cNvSpPr txBox="1">
            <a:spLocks noGrp="1"/>
          </p:cNvSpPr>
          <p:nvPr>
            <p:ph type="subTitle" idx="2"/>
          </p:nvPr>
        </p:nvSpPr>
        <p:spPr>
          <a:xfrm>
            <a:off x="715900" y="2552125"/>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225" name="Google Shape;225;p19"/>
          <p:cNvSpPr txBox="1">
            <a:spLocks noGrp="1"/>
          </p:cNvSpPr>
          <p:nvPr>
            <p:ph type="subTitle" idx="3"/>
          </p:nvPr>
        </p:nvSpPr>
        <p:spPr>
          <a:xfrm>
            <a:off x="3251300" y="2263400"/>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26" name="Google Shape;226;p19"/>
          <p:cNvSpPr txBox="1">
            <a:spLocks noGrp="1"/>
          </p:cNvSpPr>
          <p:nvPr>
            <p:ph type="subTitle" idx="4"/>
          </p:nvPr>
        </p:nvSpPr>
        <p:spPr>
          <a:xfrm>
            <a:off x="3251300" y="2552128"/>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227" name="Google Shape;227;p19"/>
          <p:cNvSpPr txBox="1">
            <a:spLocks noGrp="1"/>
          </p:cNvSpPr>
          <p:nvPr>
            <p:ph type="subTitle" idx="5"/>
          </p:nvPr>
        </p:nvSpPr>
        <p:spPr>
          <a:xfrm>
            <a:off x="5789200" y="2263400"/>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28" name="Google Shape;228;p19"/>
          <p:cNvSpPr txBox="1">
            <a:spLocks noGrp="1"/>
          </p:cNvSpPr>
          <p:nvPr>
            <p:ph type="subTitle" idx="6"/>
          </p:nvPr>
        </p:nvSpPr>
        <p:spPr>
          <a:xfrm>
            <a:off x="5789200" y="2552128"/>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229" name="Google Shape;229;p19"/>
          <p:cNvSpPr txBox="1">
            <a:spLocks noGrp="1"/>
          </p:cNvSpPr>
          <p:nvPr>
            <p:ph type="subTitle" idx="7"/>
          </p:nvPr>
        </p:nvSpPr>
        <p:spPr>
          <a:xfrm>
            <a:off x="713400" y="3602382"/>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30" name="Google Shape;230;p19"/>
          <p:cNvSpPr txBox="1">
            <a:spLocks noGrp="1"/>
          </p:cNvSpPr>
          <p:nvPr>
            <p:ph type="subTitle" idx="8"/>
          </p:nvPr>
        </p:nvSpPr>
        <p:spPr>
          <a:xfrm>
            <a:off x="713400" y="3896447"/>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231" name="Google Shape;231;p19"/>
          <p:cNvSpPr txBox="1">
            <a:spLocks noGrp="1"/>
          </p:cNvSpPr>
          <p:nvPr>
            <p:ph type="subTitle" idx="9"/>
          </p:nvPr>
        </p:nvSpPr>
        <p:spPr>
          <a:xfrm>
            <a:off x="3251300" y="3602357"/>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32" name="Google Shape;232;p19"/>
          <p:cNvSpPr txBox="1">
            <a:spLocks noGrp="1"/>
          </p:cNvSpPr>
          <p:nvPr>
            <p:ph type="subTitle" idx="13"/>
          </p:nvPr>
        </p:nvSpPr>
        <p:spPr>
          <a:xfrm>
            <a:off x="3251300" y="3896426"/>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233" name="Google Shape;233;p19"/>
          <p:cNvSpPr txBox="1">
            <a:spLocks noGrp="1"/>
          </p:cNvSpPr>
          <p:nvPr>
            <p:ph type="subTitle" idx="14"/>
          </p:nvPr>
        </p:nvSpPr>
        <p:spPr>
          <a:xfrm>
            <a:off x="5789200" y="3602357"/>
            <a:ext cx="21303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34" name="Google Shape;234;p19"/>
          <p:cNvSpPr txBox="1">
            <a:spLocks noGrp="1"/>
          </p:cNvSpPr>
          <p:nvPr>
            <p:ph type="subTitle" idx="15"/>
          </p:nvPr>
        </p:nvSpPr>
        <p:spPr>
          <a:xfrm>
            <a:off x="5789200" y="3896426"/>
            <a:ext cx="2130300" cy="6771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pic>
        <p:nvPicPr>
          <p:cNvPr id="235" name="Google Shape;235;p19"/>
          <p:cNvPicPr preferRelativeResize="0"/>
          <p:nvPr/>
        </p:nvPicPr>
        <p:blipFill>
          <a:blip r:embed="rId2">
            <a:alphaModFix/>
          </a:blip>
          <a:stretch>
            <a:fillRect/>
          </a:stretch>
        </p:blipFill>
        <p:spPr>
          <a:xfrm rot="-5219237" flipH="1">
            <a:off x="5795896" y="-312654"/>
            <a:ext cx="850561" cy="1197953"/>
          </a:xfrm>
          <a:prstGeom prst="rect">
            <a:avLst/>
          </a:prstGeom>
          <a:noFill/>
          <a:ln>
            <a:noFill/>
          </a:ln>
        </p:spPr>
      </p:pic>
      <p:pic>
        <p:nvPicPr>
          <p:cNvPr id="236" name="Google Shape;236;p19"/>
          <p:cNvPicPr preferRelativeResize="0"/>
          <p:nvPr/>
        </p:nvPicPr>
        <p:blipFill>
          <a:blip r:embed="rId3">
            <a:alphaModFix/>
          </a:blip>
          <a:stretch>
            <a:fillRect/>
          </a:stretch>
        </p:blipFill>
        <p:spPr>
          <a:xfrm flipH="1">
            <a:off x="5789190" y="-1687999"/>
            <a:ext cx="3237624" cy="2720675"/>
          </a:xfrm>
          <a:prstGeom prst="rect">
            <a:avLst/>
          </a:prstGeom>
          <a:noFill/>
          <a:ln>
            <a:noFill/>
          </a:ln>
        </p:spPr>
      </p:pic>
      <p:pic>
        <p:nvPicPr>
          <p:cNvPr id="237" name="Google Shape;237;p19"/>
          <p:cNvPicPr preferRelativeResize="0"/>
          <p:nvPr/>
        </p:nvPicPr>
        <p:blipFill>
          <a:blip r:embed="rId4">
            <a:alphaModFix/>
          </a:blip>
          <a:stretch>
            <a:fillRect/>
          </a:stretch>
        </p:blipFill>
        <p:spPr>
          <a:xfrm rot="-3644112" flipH="1">
            <a:off x="7857111" y="-236212"/>
            <a:ext cx="2277957" cy="2023051"/>
          </a:xfrm>
          <a:prstGeom prst="rect">
            <a:avLst/>
          </a:prstGeom>
          <a:noFill/>
          <a:ln>
            <a:noFill/>
          </a:ln>
        </p:spPr>
      </p:pic>
      <p:pic>
        <p:nvPicPr>
          <p:cNvPr id="238" name="Google Shape;238;p19"/>
          <p:cNvPicPr preferRelativeResize="0"/>
          <p:nvPr/>
        </p:nvPicPr>
        <p:blipFill>
          <a:blip r:embed="rId5">
            <a:alphaModFix/>
          </a:blip>
          <a:stretch>
            <a:fillRect/>
          </a:stretch>
        </p:blipFill>
        <p:spPr>
          <a:xfrm rot="1534258">
            <a:off x="22459" y="4896733"/>
            <a:ext cx="956579" cy="311084"/>
          </a:xfrm>
          <a:prstGeom prst="rect">
            <a:avLst/>
          </a:prstGeom>
          <a:noFill/>
          <a:ln>
            <a:noFill/>
          </a:ln>
        </p:spPr>
      </p:pic>
      <p:pic>
        <p:nvPicPr>
          <p:cNvPr id="239" name="Google Shape;239;p19"/>
          <p:cNvPicPr preferRelativeResize="0"/>
          <p:nvPr/>
        </p:nvPicPr>
        <p:blipFill>
          <a:blip r:embed="rId6">
            <a:alphaModFix/>
          </a:blip>
          <a:stretch>
            <a:fillRect/>
          </a:stretch>
        </p:blipFill>
        <p:spPr>
          <a:xfrm rot="-7910326" flipH="1">
            <a:off x="8501717" y="1715060"/>
            <a:ext cx="1485491" cy="1713377"/>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1">
  <p:cSld name="CUSTOM_2_1">
    <p:spTree>
      <p:nvGrpSpPr>
        <p:cNvPr id="1" name="Shape 240"/>
        <p:cNvGrpSpPr/>
        <p:nvPr/>
      </p:nvGrpSpPr>
      <p:grpSpPr>
        <a:xfrm>
          <a:off x="0" y="0"/>
          <a:ext cx="0" cy="0"/>
          <a:chOff x="0" y="0"/>
          <a:chExt cx="0" cy="0"/>
        </a:xfrm>
      </p:grpSpPr>
      <p:sp>
        <p:nvSpPr>
          <p:cNvPr id="241" name="Google Shape;241;p20"/>
          <p:cNvSpPr txBox="1">
            <a:spLocks noGrp="1"/>
          </p:cNvSpPr>
          <p:nvPr>
            <p:ph type="subTitle" idx="1"/>
          </p:nvPr>
        </p:nvSpPr>
        <p:spPr>
          <a:xfrm>
            <a:off x="1894200" y="1707425"/>
            <a:ext cx="18309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42" name="Google Shape;242;p20"/>
          <p:cNvSpPr txBox="1">
            <a:spLocks noGrp="1"/>
          </p:cNvSpPr>
          <p:nvPr>
            <p:ph type="subTitle" idx="2"/>
          </p:nvPr>
        </p:nvSpPr>
        <p:spPr>
          <a:xfrm>
            <a:off x="1894202" y="2011030"/>
            <a:ext cx="1830900" cy="923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243" name="Google Shape;243;p20"/>
          <p:cNvSpPr txBox="1">
            <a:spLocks noGrp="1"/>
          </p:cNvSpPr>
          <p:nvPr>
            <p:ph type="subTitle" idx="3"/>
          </p:nvPr>
        </p:nvSpPr>
        <p:spPr>
          <a:xfrm>
            <a:off x="5568359" y="1707425"/>
            <a:ext cx="18309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44" name="Google Shape;244;p20"/>
          <p:cNvSpPr txBox="1">
            <a:spLocks noGrp="1"/>
          </p:cNvSpPr>
          <p:nvPr>
            <p:ph type="subTitle" idx="4"/>
          </p:nvPr>
        </p:nvSpPr>
        <p:spPr>
          <a:xfrm>
            <a:off x="5568359" y="2011023"/>
            <a:ext cx="1830900" cy="923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atin typeface="Muli"/>
                <a:ea typeface="Muli"/>
                <a:cs typeface="Muli"/>
                <a:sym typeface="Muli"/>
              </a:defRPr>
            </a:lvl1pPr>
            <a:lvl2pPr lvl="1" rtl="0">
              <a:spcBef>
                <a:spcPts val="0"/>
              </a:spcBef>
              <a:spcAft>
                <a:spcPts val="0"/>
              </a:spcAft>
              <a:buNone/>
              <a:defRPr sz="1600" b="1">
                <a:latin typeface="Muli"/>
                <a:ea typeface="Muli"/>
                <a:cs typeface="Muli"/>
                <a:sym typeface="Muli"/>
              </a:defRPr>
            </a:lvl2pPr>
            <a:lvl3pPr lvl="2" rtl="0">
              <a:spcBef>
                <a:spcPts val="0"/>
              </a:spcBef>
              <a:spcAft>
                <a:spcPts val="0"/>
              </a:spcAft>
              <a:buNone/>
              <a:defRPr sz="1600" b="1">
                <a:latin typeface="Muli"/>
                <a:ea typeface="Muli"/>
                <a:cs typeface="Muli"/>
                <a:sym typeface="Muli"/>
              </a:defRPr>
            </a:lvl3pPr>
            <a:lvl4pPr lvl="3" rtl="0">
              <a:spcBef>
                <a:spcPts val="0"/>
              </a:spcBef>
              <a:spcAft>
                <a:spcPts val="0"/>
              </a:spcAft>
              <a:buNone/>
              <a:defRPr sz="1600" b="1">
                <a:latin typeface="Muli"/>
                <a:ea typeface="Muli"/>
                <a:cs typeface="Muli"/>
                <a:sym typeface="Muli"/>
              </a:defRPr>
            </a:lvl4pPr>
            <a:lvl5pPr lvl="4" rtl="0">
              <a:spcBef>
                <a:spcPts val="0"/>
              </a:spcBef>
              <a:spcAft>
                <a:spcPts val="0"/>
              </a:spcAft>
              <a:buNone/>
              <a:defRPr sz="1600" b="1">
                <a:latin typeface="Muli"/>
                <a:ea typeface="Muli"/>
                <a:cs typeface="Muli"/>
                <a:sym typeface="Muli"/>
              </a:defRPr>
            </a:lvl5pPr>
            <a:lvl6pPr lvl="5" rtl="0">
              <a:spcBef>
                <a:spcPts val="0"/>
              </a:spcBef>
              <a:spcAft>
                <a:spcPts val="0"/>
              </a:spcAft>
              <a:buNone/>
              <a:defRPr sz="1600" b="1">
                <a:latin typeface="Muli"/>
                <a:ea typeface="Muli"/>
                <a:cs typeface="Muli"/>
                <a:sym typeface="Muli"/>
              </a:defRPr>
            </a:lvl6pPr>
            <a:lvl7pPr lvl="6" rtl="0">
              <a:spcBef>
                <a:spcPts val="0"/>
              </a:spcBef>
              <a:spcAft>
                <a:spcPts val="0"/>
              </a:spcAft>
              <a:buNone/>
              <a:defRPr sz="1600" b="1">
                <a:latin typeface="Muli"/>
                <a:ea typeface="Muli"/>
                <a:cs typeface="Muli"/>
                <a:sym typeface="Muli"/>
              </a:defRPr>
            </a:lvl7pPr>
            <a:lvl8pPr lvl="7" rtl="0">
              <a:spcBef>
                <a:spcPts val="0"/>
              </a:spcBef>
              <a:spcAft>
                <a:spcPts val="0"/>
              </a:spcAft>
              <a:buNone/>
              <a:defRPr sz="1600" b="1">
                <a:latin typeface="Muli"/>
                <a:ea typeface="Muli"/>
                <a:cs typeface="Muli"/>
                <a:sym typeface="Muli"/>
              </a:defRPr>
            </a:lvl8pPr>
            <a:lvl9pPr lvl="8" rtl="0">
              <a:spcBef>
                <a:spcPts val="0"/>
              </a:spcBef>
              <a:spcAft>
                <a:spcPts val="0"/>
              </a:spcAft>
              <a:buNone/>
              <a:defRPr sz="1600" b="1">
                <a:latin typeface="Muli"/>
                <a:ea typeface="Muli"/>
                <a:cs typeface="Muli"/>
                <a:sym typeface="Muli"/>
              </a:defRPr>
            </a:lvl9pPr>
          </a:lstStyle>
          <a:p>
            <a:endParaRPr/>
          </a:p>
        </p:txBody>
      </p:sp>
      <p:sp>
        <p:nvSpPr>
          <p:cNvPr id="245" name="Google Shape;245;p20"/>
          <p:cNvSpPr txBox="1">
            <a:spLocks noGrp="1"/>
          </p:cNvSpPr>
          <p:nvPr>
            <p:ph type="subTitle" idx="5"/>
          </p:nvPr>
        </p:nvSpPr>
        <p:spPr>
          <a:xfrm>
            <a:off x="1894200" y="3119925"/>
            <a:ext cx="18309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46" name="Google Shape;246;p20"/>
          <p:cNvSpPr txBox="1">
            <a:spLocks noGrp="1"/>
          </p:cNvSpPr>
          <p:nvPr>
            <p:ph type="subTitle" idx="6"/>
          </p:nvPr>
        </p:nvSpPr>
        <p:spPr>
          <a:xfrm>
            <a:off x="1894202" y="3423530"/>
            <a:ext cx="1830900" cy="923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247" name="Google Shape;247;p20"/>
          <p:cNvSpPr txBox="1">
            <a:spLocks noGrp="1"/>
          </p:cNvSpPr>
          <p:nvPr>
            <p:ph type="subTitle" idx="7"/>
          </p:nvPr>
        </p:nvSpPr>
        <p:spPr>
          <a:xfrm>
            <a:off x="5568359" y="3119924"/>
            <a:ext cx="1830900" cy="402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248" name="Google Shape;248;p20"/>
          <p:cNvSpPr txBox="1">
            <a:spLocks noGrp="1"/>
          </p:cNvSpPr>
          <p:nvPr>
            <p:ph type="subTitle" idx="8"/>
          </p:nvPr>
        </p:nvSpPr>
        <p:spPr>
          <a:xfrm>
            <a:off x="5568370" y="3423529"/>
            <a:ext cx="1830900" cy="923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
        <p:nvSpPr>
          <p:cNvPr id="249" name="Google Shape;249;p20"/>
          <p:cNvSpPr txBox="1">
            <a:spLocks noGrp="1"/>
          </p:cNvSpPr>
          <p:nvPr>
            <p:ph type="title"/>
          </p:nvPr>
        </p:nvSpPr>
        <p:spPr>
          <a:xfrm>
            <a:off x="720300" y="452325"/>
            <a:ext cx="7176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50" name="Google Shape;250;p20"/>
          <p:cNvSpPr/>
          <p:nvPr/>
        </p:nvSpPr>
        <p:spPr>
          <a:xfrm flipH="1">
            <a:off x="50" y="4741200"/>
            <a:ext cx="9144142" cy="402307"/>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 name="Google Shape;251;p20"/>
          <p:cNvGrpSpPr/>
          <p:nvPr/>
        </p:nvGrpSpPr>
        <p:grpSpPr>
          <a:xfrm rot="10800000">
            <a:off x="6520089" y="1110300"/>
            <a:ext cx="4560798" cy="5340275"/>
            <a:chOff x="-1320398" y="-1131675"/>
            <a:chExt cx="4560798" cy="5340275"/>
          </a:xfrm>
        </p:grpSpPr>
        <p:pic>
          <p:nvPicPr>
            <p:cNvPr id="252" name="Google Shape;252;p20"/>
            <p:cNvPicPr preferRelativeResize="0"/>
            <p:nvPr/>
          </p:nvPicPr>
          <p:blipFill>
            <a:blip r:embed="rId2">
              <a:alphaModFix/>
            </a:blip>
            <a:stretch>
              <a:fillRect/>
            </a:stretch>
          </p:blipFill>
          <p:spPr>
            <a:xfrm rot="10800000" flipH="1">
              <a:off x="-54324" y="2539975"/>
              <a:ext cx="1184750" cy="1668625"/>
            </a:xfrm>
            <a:prstGeom prst="rect">
              <a:avLst/>
            </a:prstGeom>
            <a:noFill/>
            <a:ln>
              <a:noFill/>
            </a:ln>
          </p:spPr>
        </p:pic>
        <p:pic>
          <p:nvPicPr>
            <p:cNvPr id="253" name="Google Shape;253;p20"/>
            <p:cNvPicPr preferRelativeResize="0"/>
            <p:nvPr/>
          </p:nvPicPr>
          <p:blipFill>
            <a:blip r:embed="rId3">
              <a:alphaModFix/>
            </a:blip>
            <a:stretch>
              <a:fillRect/>
            </a:stretch>
          </p:blipFill>
          <p:spPr>
            <a:xfrm rot="4065820">
              <a:off x="1802577" y="-593946"/>
              <a:ext cx="1167272" cy="1368418"/>
            </a:xfrm>
            <a:prstGeom prst="rect">
              <a:avLst/>
            </a:prstGeom>
            <a:noFill/>
            <a:ln>
              <a:noFill/>
            </a:ln>
          </p:spPr>
        </p:pic>
        <p:pic>
          <p:nvPicPr>
            <p:cNvPr id="254" name="Google Shape;254;p20"/>
            <p:cNvPicPr preferRelativeResize="0"/>
            <p:nvPr/>
          </p:nvPicPr>
          <p:blipFill>
            <a:blip r:embed="rId4">
              <a:alphaModFix/>
            </a:blip>
            <a:stretch>
              <a:fillRect/>
            </a:stretch>
          </p:blipFill>
          <p:spPr>
            <a:xfrm>
              <a:off x="-1075509" y="-1131675"/>
              <a:ext cx="3641590" cy="3060143"/>
            </a:xfrm>
            <a:prstGeom prst="rect">
              <a:avLst/>
            </a:prstGeom>
            <a:noFill/>
            <a:ln>
              <a:noFill/>
            </a:ln>
          </p:spPr>
        </p:pic>
        <p:pic>
          <p:nvPicPr>
            <p:cNvPr id="255" name="Google Shape;255;p20"/>
            <p:cNvPicPr preferRelativeResize="0"/>
            <p:nvPr/>
          </p:nvPicPr>
          <p:blipFill>
            <a:blip r:embed="rId5">
              <a:alphaModFix/>
            </a:blip>
            <a:stretch>
              <a:fillRect/>
            </a:stretch>
          </p:blipFill>
          <p:spPr>
            <a:xfrm rot="1392348">
              <a:off x="-953652" y="939595"/>
              <a:ext cx="2726349" cy="2421263"/>
            </a:xfrm>
            <a:prstGeom prst="rect">
              <a:avLst/>
            </a:prstGeom>
            <a:noFill/>
            <a:ln>
              <a:noFill/>
            </a:ln>
          </p:spPr>
        </p:pic>
      </p:grpSp>
      <p:pic>
        <p:nvPicPr>
          <p:cNvPr id="256" name="Google Shape;256;p20"/>
          <p:cNvPicPr preferRelativeResize="0"/>
          <p:nvPr/>
        </p:nvPicPr>
        <p:blipFill>
          <a:blip r:embed="rId6">
            <a:alphaModFix/>
          </a:blip>
          <a:stretch>
            <a:fillRect/>
          </a:stretch>
        </p:blipFill>
        <p:spPr>
          <a:xfrm rot="-2699975">
            <a:off x="-490986" y="978528"/>
            <a:ext cx="1003216" cy="326241"/>
          </a:xfrm>
          <a:prstGeom prst="rect">
            <a:avLst/>
          </a:prstGeom>
          <a:noFill/>
          <a:ln>
            <a:noFill/>
          </a:ln>
        </p:spPr>
      </p:pic>
      <p:pic>
        <p:nvPicPr>
          <p:cNvPr id="257" name="Google Shape;257;p20"/>
          <p:cNvPicPr preferRelativeResize="0"/>
          <p:nvPr/>
        </p:nvPicPr>
        <p:blipFill>
          <a:blip r:embed="rId6">
            <a:alphaModFix/>
          </a:blip>
          <a:stretch>
            <a:fillRect/>
          </a:stretch>
        </p:blipFill>
        <p:spPr>
          <a:xfrm rot="9823372">
            <a:off x="-287152" y="-94067"/>
            <a:ext cx="1380599" cy="44896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p:cSld name="CUSTOM_8">
    <p:spTree>
      <p:nvGrpSpPr>
        <p:cNvPr id="1" name="Shape 258"/>
        <p:cNvGrpSpPr/>
        <p:nvPr/>
      </p:nvGrpSpPr>
      <p:grpSpPr>
        <a:xfrm>
          <a:off x="0" y="0"/>
          <a:ext cx="0" cy="0"/>
          <a:chOff x="0" y="0"/>
          <a:chExt cx="0" cy="0"/>
        </a:xfrm>
      </p:grpSpPr>
      <p:sp>
        <p:nvSpPr>
          <p:cNvPr id="259" name="Google Shape;259;p21"/>
          <p:cNvSpPr txBox="1">
            <a:spLocks noGrp="1"/>
          </p:cNvSpPr>
          <p:nvPr>
            <p:ph type="body" idx="1"/>
          </p:nvPr>
        </p:nvSpPr>
        <p:spPr>
          <a:xfrm>
            <a:off x="1687050" y="1759501"/>
            <a:ext cx="5769900" cy="23190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Font typeface="Karla"/>
              <a:buChar char="●"/>
              <a:defRPr sz="1600"/>
            </a:lvl1pPr>
            <a:lvl2pPr marL="914400" lvl="1" indent="-317500" rtl="0">
              <a:spcBef>
                <a:spcPts val="1600"/>
              </a:spcBef>
              <a:spcAft>
                <a:spcPts val="0"/>
              </a:spcAft>
              <a:buSzPts val="1400"/>
              <a:buFont typeface="Karla"/>
              <a:buChar char="○"/>
              <a:defRPr/>
            </a:lvl2pPr>
            <a:lvl3pPr marL="1371600" lvl="2" indent="-317500" rtl="0">
              <a:spcBef>
                <a:spcPts val="0"/>
              </a:spcBef>
              <a:spcAft>
                <a:spcPts val="0"/>
              </a:spcAft>
              <a:buSzPts val="1400"/>
              <a:buFont typeface="Karla"/>
              <a:buChar char="■"/>
              <a:defRPr/>
            </a:lvl3pPr>
            <a:lvl4pPr marL="1828800" lvl="3" indent="-317500" rtl="0">
              <a:spcBef>
                <a:spcPts val="0"/>
              </a:spcBef>
              <a:spcAft>
                <a:spcPts val="0"/>
              </a:spcAft>
              <a:buSzPts val="1400"/>
              <a:buFont typeface="Karla"/>
              <a:buChar char="●"/>
              <a:defRPr/>
            </a:lvl4pPr>
            <a:lvl5pPr marL="2286000" lvl="4" indent="-317500" rtl="0">
              <a:spcBef>
                <a:spcPts val="0"/>
              </a:spcBef>
              <a:spcAft>
                <a:spcPts val="0"/>
              </a:spcAft>
              <a:buSzPts val="1400"/>
              <a:buFont typeface="Karla"/>
              <a:buChar char="○"/>
              <a:defRPr/>
            </a:lvl5pPr>
            <a:lvl6pPr marL="2743200" lvl="5" indent="-317500" rtl="0">
              <a:spcBef>
                <a:spcPts val="0"/>
              </a:spcBef>
              <a:spcAft>
                <a:spcPts val="0"/>
              </a:spcAft>
              <a:buSzPts val="1400"/>
              <a:buFont typeface="Karla"/>
              <a:buChar char="■"/>
              <a:defRPr/>
            </a:lvl6pPr>
            <a:lvl7pPr marL="3200400" lvl="6" indent="-317500" rtl="0">
              <a:spcBef>
                <a:spcPts val="0"/>
              </a:spcBef>
              <a:spcAft>
                <a:spcPts val="0"/>
              </a:spcAft>
              <a:buSzPts val="1400"/>
              <a:buFont typeface="Karla"/>
              <a:buChar char="●"/>
              <a:defRPr/>
            </a:lvl7pPr>
            <a:lvl8pPr marL="3657600" lvl="7" indent="-317500" rtl="0">
              <a:spcBef>
                <a:spcPts val="0"/>
              </a:spcBef>
              <a:spcAft>
                <a:spcPts val="0"/>
              </a:spcAft>
              <a:buSzPts val="1400"/>
              <a:buFont typeface="Karla"/>
              <a:buChar char="○"/>
              <a:defRPr/>
            </a:lvl8pPr>
            <a:lvl9pPr marL="4114800" lvl="8" indent="-317500" rtl="0">
              <a:spcBef>
                <a:spcPts val="0"/>
              </a:spcBef>
              <a:spcAft>
                <a:spcPts val="0"/>
              </a:spcAft>
              <a:buSzPts val="1400"/>
              <a:buFont typeface="Karla"/>
              <a:buChar char="■"/>
              <a:defRPr/>
            </a:lvl9pPr>
          </a:lstStyle>
          <a:p>
            <a:endParaRPr/>
          </a:p>
        </p:txBody>
      </p:sp>
      <p:sp>
        <p:nvSpPr>
          <p:cNvPr id="260" name="Google Shape;260;p21"/>
          <p:cNvSpPr txBox="1">
            <a:spLocks noGrp="1"/>
          </p:cNvSpPr>
          <p:nvPr>
            <p:ph type="title"/>
          </p:nvPr>
        </p:nvSpPr>
        <p:spPr>
          <a:xfrm>
            <a:off x="1687050" y="1065000"/>
            <a:ext cx="5769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261" name="Google Shape;261;p21"/>
          <p:cNvPicPr preferRelativeResize="0"/>
          <p:nvPr/>
        </p:nvPicPr>
        <p:blipFill>
          <a:blip r:embed="rId2">
            <a:alphaModFix/>
          </a:blip>
          <a:stretch>
            <a:fillRect/>
          </a:stretch>
        </p:blipFill>
        <p:spPr>
          <a:xfrm rot="10800000" flipH="1">
            <a:off x="-159100" y="774575"/>
            <a:ext cx="1044925" cy="1471700"/>
          </a:xfrm>
          <a:prstGeom prst="rect">
            <a:avLst/>
          </a:prstGeom>
          <a:noFill/>
          <a:ln>
            <a:noFill/>
          </a:ln>
        </p:spPr>
      </p:pic>
      <p:sp>
        <p:nvSpPr>
          <p:cNvPr id="262" name="Google Shape;262;p21"/>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3" name="Google Shape;263;p21"/>
          <p:cNvPicPr preferRelativeResize="0"/>
          <p:nvPr/>
        </p:nvPicPr>
        <p:blipFill>
          <a:blip r:embed="rId3">
            <a:alphaModFix/>
          </a:blip>
          <a:stretch>
            <a:fillRect/>
          </a:stretch>
        </p:blipFill>
        <p:spPr>
          <a:xfrm rot="-287318" flipH="1">
            <a:off x="8405604" y="3946618"/>
            <a:ext cx="849397" cy="995768"/>
          </a:xfrm>
          <a:prstGeom prst="rect">
            <a:avLst/>
          </a:prstGeom>
          <a:noFill/>
          <a:ln>
            <a:noFill/>
          </a:ln>
        </p:spPr>
      </p:pic>
      <p:sp>
        <p:nvSpPr>
          <p:cNvPr id="264" name="Google Shape;264;p21"/>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65" name="Google Shape;265;p21"/>
          <p:cNvPicPr preferRelativeResize="0"/>
          <p:nvPr/>
        </p:nvPicPr>
        <p:blipFill>
          <a:blip r:embed="rId4">
            <a:alphaModFix/>
          </a:blip>
          <a:stretch>
            <a:fillRect/>
          </a:stretch>
        </p:blipFill>
        <p:spPr>
          <a:xfrm rot="9407652" flipH="1">
            <a:off x="-1328552" y="-985583"/>
            <a:ext cx="2726349" cy="2421263"/>
          </a:xfrm>
          <a:prstGeom prst="rect">
            <a:avLst/>
          </a:prstGeom>
          <a:noFill/>
          <a:ln>
            <a:noFill/>
          </a:ln>
        </p:spPr>
      </p:pic>
      <p:pic>
        <p:nvPicPr>
          <p:cNvPr id="266" name="Google Shape;266;p21"/>
          <p:cNvPicPr preferRelativeResize="0"/>
          <p:nvPr/>
        </p:nvPicPr>
        <p:blipFill>
          <a:blip r:embed="rId5">
            <a:alphaModFix/>
          </a:blip>
          <a:stretch>
            <a:fillRect/>
          </a:stretch>
        </p:blipFill>
        <p:spPr>
          <a:xfrm rot="-847278">
            <a:off x="1242905" y="331925"/>
            <a:ext cx="871684" cy="283469"/>
          </a:xfrm>
          <a:prstGeom prst="rect">
            <a:avLst/>
          </a:prstGeom>
          <a:noFill/>
          <a:ln>
            <a:noFill/>
          </a:ln>
        </p:spPr>
      </p:pic>
      <p:pic>
        <p:nvPicPr>
          <p:cNvPr id="267" name="Google Shape;267;p21"/>
          <p:cNvPicPr preferRelativeResize="0"/>
          <p:nvPr/>
        </p:nvPicPr>
        <p:blipFill>
          <a:blip r:embed="rId5">
            <a:alphaModFix/>
          </a:blip>
          <a:stretch>
            <a:fillRect/>
          </a:stretch>
        </p:blipFill>
        <p:spPr>
          <a:xfrm rot="721009">
            <a:off x="7539081" y="4408626"/>
            <a:ext cx="871684" cy="283469"/>
          </a:xfrm>
          <a:prstGeom prst="rect">
            <a:avLst/>
          </a:prstGeom>
          <a:noFill/>
          <a:ln>
            <a:noFill/>
          </a:ln>
        </p:spPr>
      </p:pic>
      <p:pic>
        <p:nvPicPr>
          <p:cNvPr id="268" name="Google Shape;268;p21"/>
          <p:cNvPicPr preferRelativeResize="0"/>
          <p:nvPr/>
        </p:nvPicPr>
        <p:blipFill>
          <a:blip r:embed="rId5">
            <a:alphaModFix/>
          </a:blip>
          <a:stretch>
            <a:fillRect/>
          </a:stretch>
        </p:blipFill>
        <p:spPr>
          <a:xfrm rot="-1427564">
            <a:off x="8681931" y="4772402"/>
            <a:ext cx="871682" cy="28347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txBox="1">
            <a:spLocks noGrp="1"/>
          </p:cNvSpPr>
          <p:nvPr>
            <p:ph type="title" hasCustomPrompt="1"/>
          </p:nvPr>
        </p:nvSpPr>
        <p:spPr>
          <a:xfrm>
            <a:off x="1753000" y="1573500"/>
            <a:ext cx="2012400" cy="1996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150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0" name="Google Shape;20;p3"/>
          <p:cNvSpPr txBox="1">
            <a:spLocks noGrp="1"/>
          </p:cNvSpPr>
          <p:nvPr>
            <p:ph type="subTitle" idx="1"/>
          </p:nvPr>
        </p:nvSpPr>
        <p:spPr>
          <a:xfrm>
            <a:off x="5355950" y="3035238"/>
            <a:ext cx="2733900" cy="667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
        <p:nvSpPr>
          <p:cNvPr id="21" name="Google Shape;21;p3"/>
          <p:cNvSpPr txBox="1">
            <a:spLocks noGrp="1"/>
          </p:cNvSpPr>
          <p:nvPr>
            <p:ph type="title" idx="2"/>
          </p:nvPr>
        </p:nvSpPr>
        <p:spPr>
          <a:xfrm>
            <a:off x="5355950" y="1440738"/>
            <a:ext cx="2733900" cy="1417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200" i="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pic>
        <p:nvPicPr>
          <p:cNvPr id="22" name="Google Shape;22;p3"/>
          <p:cNvPicPr preferRelativeResize="0"/>
          <p:nvPr/>
        </p:nvPicPr>
        <p:blipFill>
          <a:blip r:embed="rId2">
            <a:alphaModFix/>
          </a:blip>
          <a:stretch>
            <a:fillRect/>
          </a:stretch>
        </p:blipFill>
        <p:spPr>
          <a:xfrm rot="-9265486" flipH="1">
            <a:off x="7143703" y="-923801"/>
            <a:ext cx="2890299" cy="2428798"/>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5">
    <p:spTree>
      <p:nvGrpSpPr>
        <p:cNvPr id="1" name="Shape 269"/>
        <p:cNvGrpSpPr/>
        <p:nvPr/>
      </p:nvGrpSpPr>
      <p:grpSpPr>
        <a:xfrm>
          <a:off x="0" y="0"/>
          <a:ext cx="0" cy="0"/>
          <a:chOff x="0" y="0"/>
          <a:chExt cx="0" cy="0"/>
        </a:xfrm>
      </p:grpSpPr>
      <p:sp>
        <p:nvSpPr>
          <p:cNvPr id="270" name="Google Shape;270;p22"/>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2"/>
          <p:cNvSpPr txBox="1">
            <a:spLocks noGrp="1"/>
          </p:cNvSpPr>
          <p:nvPr>
            <p:ph type="subTitle" idx="1"/>
          </p:nvPr>
        </p:nvSpPr>
        <p:spPr>
          <a:xfrm>
            <a:off x="5122325" y="2189400"/>
            <a:ext cx="3045300" cy="1419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272" name="Google Shape;272;p22"/>
          <p:cNvSpPr txBox="1">
            <a:spLocks noGrp="1"/>
          </p:cNvSpPr>
          <p:nvPr>
            <p:ph type="title"/>
          </p:nvPr>
        </p:nvSpPr>
        <p:spPr>
          <a:xfrm>
            <a:off x="5126461" y="1229400"/>
            <a:ext cx="3045300" cy="96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3" name="Google Shape;273;p22"/>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22"/>
          <p:cNvGrpSpPr/>
          <p:nvPr/>
        </p:nvGrpSpPr>
        <p:grpSpPr>
          <a:xfrm flipH="1">
            <a:off x="-1833383" y="-1243704"/>
            <a:ext cx="4442490" cy="4267072"/>
            <a:chOff x="287899" y="-262634"/>
            <a:chExt cx="3885333" cy="3731916"/>
          </a:xfrm>
        </p:grpSpPr>
        <p:pic>
          <p:nvPicPr>
            <p:cNvPr id="275" name="Google Shape;275;p22"/>
            <p:cNvPicPr preferRelativeResize="0"/>
            <p:nvPr/>
          </p:nvPicPr>
          <p:blipFill>
            <a:blip r:embed="rId2">
              <a:alphaModFix/>
            </a:blip>
            <a:stretch>
              <a:fillRect/>
            </a:stretch>
          </p:blipFill>
          <p:spPr>
            <a:xfrm rot="-4265453" flipH="1">
              <a:off x="1663234" y="2545547"/>
              <a:ext cx="1097963" cy="357054"/>
            </a:xfrm>
            <a:prstGeom prst="rect">
              <a:avLst/>
            </a:prstGeom>
            <a:noFill/>
            <a:ln>
              <a:noFill/>
            </a:ln>
          </p:spPr>
        </p:pic>
        <p:pic>
          <p:nvPicPr>
            <p:cNvPr id="276" name="Google Shape;276;p22"/>
            <p:cNvPicPr preferRelativeResize="0"/>
            <p:nvPr/>
          </p:nvPicPr>
          <p:blipFill>
            <a:blip r:embed="rId2">
              <a:alphaModFix/>
            </a:blip>
            <a:stretch>
              <a:fillRect/>
            </a:stretch>
          </p:blipFill>
          <p:spPr>
            <a:xfrm rot="-5400000" flipH="1">
              <a:off x="2047059" y="2741772"/>
              <a:ext cx="1097964" cy="357054"/>
            </a:xfrm>
            <a:prstGeom prst="rect">
              <a:avLst/>
            </a:prstGeom>
            <a:noFill/>
            <a:ln>
              <a:noFill/>
            </a:ln>
          </p:spPr>
        </p:pic>
        <p:pic>
          <p:nvPicPr>
            <p:cNvPr id="277" name="Google Shape;277;p22"/>
            <p:cNvPicPr preferRelativeResize="0"/>
            <p:nvPr/>
          </p:nvPicPr>
          <p:blipFill>
            <a:blip r:embed="rId3">
              <a:alphaModFix/>
            </a:blip>
            <a:stretch>
              <a:fillRect/>
            </a:stretch>
          </p:blipFill>
          <p:spPr>
            <a:xfrm rot="-6957330">
              <a:off x="574897" y="504323"/>
              <a:ext cx="1167271" cy="1368417"/>
            </a:xfrm>
            <a:prstGeom prst="rect">
              <a:avLst/>
            </a:prstGeom>
            <a:noFill/>
            <a:ln>
              <a:noFill/>
            </a:ln>
          </p:spPr>
        </p:pic>
        <p:pic>
          <p:nvPicPr>
            <p:cNvPr id="278" name="Google Shape;278;p22"/>
            <p:cNvPicPr preferRelativeResize="0"/>
            <p:nvPr/>
          </p:nvPicPr>
          <p:blipFill>
            <a:blip r:embed="rId4">
              <a:alphaModFix/>
            </a:blip>
            <a:stretch>
              <a:fillRect/>
            </a:stretch>
          </p:blipFill>
          <p:spPr>
            <a:xfrm rot="-6306671" flipH="1">
              <a:off x="1371644" y="1704035"/>
              <a:ext cx="990786" cy="1395435"/>
            </a:xfrm>
            <a:prstGeom prst="rect">
              <a:avLst/>
            </a:prstGeom>
            <a:noFill/>
            <a:ln>
              <a:noFill/>
            </a:ln>
          </p:spPr>
        </p:pic>
        <p:pic>
          <p:nvPicPr>
            <p:cNvPr id="279" name="Google Shape;279;p22"/>
            <p:cNvPicPr preferRelativeResize="0"/>
            <p:nvPr/>
          </p:nvPicPr>
          <p:blipFill>
            <a:blip r:embed="rId5">
              <a:alphaModFix/>
            </a:blip>
            <a:stretch>
              <a:fillRect/>
            </a:stretch>
          </p:blipFill>
          <p:spPr>
            <a:xfrm rot="1392348">
              <a:off x="1080136" y="176558"/>
              <a:ext cx="2726349" cy="2421263"/>
            </a:xfrm>
            <a:prstGeom prst="rect">
              <a:avLst/>
            </a:prstGeom>
            <a:noFill/>
            <a:ln>
              <a:noFill/>
            </a:ln>
          </p:spPr>
        </p:pic>
      </p:grpSp>
      <p:pic>
        <p:nvPicPr>
          <p:cNvPr id="280" name="Google Shape;280;p22"/>
          <p:cNvPicPr preferRelativeResize="0"/>
          <p:nvPr/>
        </p:nvPicPr>
        <p:blipFill>
          <a:blip r:embed="rId6">
            <a:alphaModFix/>
          </a:blip>
          <a:stretch>
            <a:fillRect/>
          </a:stretch>
        </p:blipFill>
        <p:spPr>
          <a:xfrm rot="-4156796">
            <a:off x="7229354" y="3985787"/>
            <a:ext cx="1314196" cy="1326549"/>
          </a:xfrm>
          <a:prstGeom prst="rect">
            <a:avLst/>
          </a:prstGeom>
          <a:noFill/>
          <a:ln>
            <a:noFill/>
          </a:ln>
        </p:spPr>
      </p:pic>
      <p:grpSp>
        <p:nvGrpSpPr>
          <p:cNvPr id="281" name="Google Shape;281;p22"/>
          <p:cNvGrpSpPr/>
          <p:nvPr/>
        </p:nvGrpSpPr>
        <p:grpSpPr>
          <a:xfrm>
            <a:off x="7877043" y="3645695"/>
            <a:ext cx="1932640" cy="1916811"/>
            <a:chOff x="5325298" y="1774194"/>
            <a:chExt cx="3029216" cy="3004406"/>
          </a:xfrm>
        </p:grpSpPr>
        <p:pic>
          <p:nvPicPr>
            <p:cNvPr id="282" name="Google Shape;282;p22"/>
            <p:cNvPicPr preferRelativeResize="0"/>
            <p:nvPr/>
          </p:nvPicPr>
          <p:blipFill>
            <a:blip r:embed="rId2">
              <a:alphaModFix/>
            </a:blip>
            <a:stretch>
              <a:fillRect/>
            </a:stretch>
          </p:blipFill>
          <p:spPr>
            <a:xfrm rot="-3834659">
              <a:off x="6636448" y="2167222"/>
              <a:ext cx="1097961" cy="357055"/>
            </a:xfrm>
            <a:prstGeom prst="rect">
              <a:avLst/>
            </a:prstGeom>
            <a:noFill/>
            <a:ln>
              <a:noFill/>
            </a:ln>
          </p:spPr>
        </p:pic>
        <p:pic>
          <p:nvPicPr>
            <p:cNvPr id="283" name="Google Shape;283;p22"/>
            <p:cNvPicPr preferRelativeResize="0"/>
            <p:nvPr/>
          </p:nvPicPr>
          <p:blipFill>
            <a:blip r:embed="rId2">
              <a:alphaModFix/>
            </a:blip>
            <a:stretch>
              <a:fillRect/>
            </a:stretch>
          </p:blipFill>
          <p:spPr>
            <a:xfrm rot="-5244271">
              <a:off x="6186098" y="2182273"/>
              <a:ext cx="1097958" cy="357056"/>
            </a:xfrm>
            <a:prstGeom prst="rect">
              <a:avLst/>
            </a:prstGeom>
            <a:noFill/>
            <a:ln>
              <a:noFill/>
            </a:ln>
          </p:spPr>
        </p:pic>
        <p:pic>
          <p:nvPicPr>
            <p:cNvPr id="284" name="Google Shape;284;p22"/>
            <p:cNvPicPr preferRelativeResize="0"/>
            <p:nvPr/>
          </p:nvPicPr>
          <p:blipFill>
            <a:blip r:embed="rId4">
              <a:alphaModFix/>
            </a:blip>
            <a:stretch>
              <a:fillRect/>
            </a:stretch>
          </p:blipFill>
          <p:spPr>
            <a:xfrm rot="5172484" flipH="1">
              <a:off x="7130170" y="2170760"/>
              <a:ext cx="990785" cy="1395436"/>
            </a:xfrm>
            <a:prstGeom prst="rect">
              <a:avLst/>
            </a:prstGeom>
            <a:noFill/>
            <a:ln>
              <a:noFill/>
            </a:ln>
          </p:spPr>
        </p:pic>
        <p:pic>
          <p:nvPicPr>
            <p:cNvPr id="285" name="Google Shape;285;p22"/>
            <p:cNvPicPr preferRelativeResize="0"/>
            <p:nvPr/>
          </p:nvPicPr>
          <p:blipFill>
            <a:blip r:embed="rId7">
              <a:alphaModFix/>
            </a:blip>
            <a:stretch>
              <a:fillRect/>
            </a:stretch>
          </p:blipFill>
          <p:spPr>
            <a:xfrm>
              <a:off x="5325298" y="2329184"/>
              <a:ext cx="2914801" cy="2449415"/>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6">
    <p:spTree>
      <p:nvGrpSpPr>
        <p:cNvPr id="1" name="Shape 286"/>
        <p:cNvGrpSpPr/>
        <p:nvPr/>
      </p:nvGrpSpPr>
      <p:grpSpPr>
        <a:xfrm>
          <a:off x="0" y="0"/>
          <a:ext cx="0" cy="0"/>
          <a:chOff x="0" y="0"/>
          <a:chExt cx="0" cy="0"/>
        </a:xfrm>
      </p:grpSpPr>
      <p:sp>
        <p:nvSpPr>
          <p:cNvPr id="287" name="Google Shape;287;p23"/>
          <p:cNvSpPr txBox="1">
            <a:spLocks noGrp="1"/>
          </p:cNvSpPr>
          <p:nvPr>
            <p:ph type="subTitle" idx="1"/>
          </p:nvPr>
        </p:nvSpPr>
        <p:spPr>
          <a:xfrm>
            <a:off x="913125" y="2185053"/>
            <a:ext cx="3000600" cy="14172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288" name="Google Shape;288;p23"/>
          <p:cNvSpPr txBox="1">
            <a:spLocks noGrp="1"/>
          </p:cNvSpPr>
          <p:nvPr>
            <p:ph type="title"/>
          </p:nvPr>
        </p:nvSpPr>
        <p:spPr>
          <a:xfrm>
            <a:off x="913125" y="1541250"/>
            <a:ext cx="3000600" cy="643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89" name="Google Shape;289;p23"/>
          <p:cNvGrpSpPr/>
          <p:nvPr/>
        </p:nvGrpSpPr>
        <p:grpSpPr>
          <a:xfrm rot="10800000">
            <a:off x="6760144" y="310950"/>
            <a:ext cx="3870854" cy="5340275"/>
            <a:chOff x="-1304773" y="-1131675"/>
            <a:chExt cx="3870854" cy="5340275"/>
          </a:xfrm>
        </p:grpSpPr>
        <p:pic>
          <p:nvPicPr>
            <p:cNvPr id="290" name="Google Shape;290;p23"/>
            <p:cNvPicPr preferRelativeResize="0"/>
            <p:nvPr/>
          </p:nvPicPr>
          <p:blipFill>
            <a:blip r:embed="rId2">
              <a:alphaModFix/>
            </a:blip>
            <a:stretch>
              <a:fillRect/>
            </a:stretch>
          </p:blipFill>
          <p:spPr>
            <a:xfrm rot="10800000" flipH="1">
              <a:off x="-54324" y="2539975"/>
              <a:ext cx="1184750" cy="1668625"/>
            </a:xfrm>
            <a:prstGeom prst="rect">
              <a:avLst/>
            </a:prstGeom>
            <a:noFill/>
            <a:ln>
              <a:noFill/>
            </a:ln>
          </p:spPr>
        </p:pic>
        <p:pic>
          <p:nvPicPr>
            <p:cNvPr id="291" name="Google Shape;291;p23"/>
            <p:cNvPicPr preferRelativeResize="0"/>
            <p:nvPr/>
          </p:nvPicPr>
          <p:blipFill>
            <a:blip r:embed="rId3">
              <a:alphaModFix/>
            </a:blip>
            <a:stretch>
              <a:fillRect/>
            </a:stretch>
          </p:blipFill>
          <p:spPr>
            <a:xfrm>
              <a:off x="-1075509" y="-1131675"/>
              <a:ext cx="3641590" cy="3060143"/>
            </a:xfrm>
            <a:prstGeom prst="rect">
              <a:avLst/>
            </a:prstGeom>
            <a:noFill/>
            <a:ln>
              <a:noFill/>
            </a:ln>
          </p:spPr>
        </p:pic>
        <p:pic>
          <p:nvPicPr>
            <p:cNvPr id="292" name="Google Shape;292;p23"/>
            <p:cNvPicPr preferRelativeResize="0"/>
            <p:nvPr/>
          </p:nvPicPr>
          <p:blipFill>
            <a:blip r:embed="rId4">
              <a:alphaModFix/>
            </a:blip>
            <a:stretch>
              <a:fillRect/>
            </a:stretch>
          </p:blipFill>
          <p:spPr>
            <a:xfrm rot="1392348">
              <a:off x="-938027" y="929395"/>
              <a:ext cx="2726349" cy="2421263"/>
            </a:xfrm>
            <a:prstGeom prst="rect">
              <a:avLst/>
            </a:prstGeom>
            <a:noFill/>
            <a:ln>
              <a:noFill/>
            </a:ln>
          </p:spPr>
        </p:pic>
      </p:grpSp>
      <p:grpSp>
        <p:nvGrpSpPr>
          <p:cNvPr id="293" name="Google Shape;293;p23"/>
          <p:cNvGrpSpPr/>
          <p:nvPr/>
        </p:nvGrpSpPr>
        <p:grpSpPr>
          <a:xfrm rot="-5400000" flipH="1">
            <a:off x="-400606" y="-1548425"/>
            <a:ext cx="2702243" cy="3680421"/>
            <a:chOff x="-1304773" y="-1131675"/>
            <a:chExt cx="3870854" cy="5272054"/>
          </a:xfrm>
        </p:grpSpPr>
        <p:pic>
          <p:nvPicPr>
            <p:cNvPr id="294" name="Google Shape;294;p23"/>
            <p:cNvPicPr preferRelativeResize="0"/>
            <p:nvPr/>
          </p:nvPicPr>
          <p:blipFill>
            <a:blip r:embed="rId2">
              <a:alphaModFix/>
            </a:blip>
            <a:stretch>
              <a:fillRect/>
            </a:stretch>
          </p:blipFill>
          <p:spPr>
            <a:xfrm rot="10800000" flipH="1">
              <a:off x="314069" y="2471754"/>
              <a:ext cx="1184750" cy="1668625"/>
            </a:xfrm>
            <a:prstGeom prst="rect">
              <a:avLst/>
            </a:prstGeom>
            <a:noFill/>
            <a:ln>
              <a:noFill/>
            </a:ln>
          </p:spPr>
        </p:pic>
        <p:pic>
          <p:nvPicPr>
            <p:cNvPr id="295" name="Google Shape;295;p23"/>
            <p:cNvPicPr preferRelativeResize="0"/>
            <p:nvPr/>
          </p:nvPicPr>
          <p:blipFill>
            <a:blip r:embed="rId3">
              <a:alphaModFix/>
            </a:blip>
            <a:stretch>
              <a:fillRect/>
            </a:stretch>
          </p:blipFill>
          <p:spPr>
            <a:xfrm>
              <a:off x="-1075509" y="-1131675"/>
              <a:ext cx="3641590" cy="3060143"/>
            </a:xfrm>
            <a:prstGeom prst="rect">
              <a:avLst/>
            </a:prstGeom>
            <a:noFill/>
            <a:ln>
              <a:noFill/>
            </a:ln>
          </p:spPr>
        </p:pic>
        <p:pic>
          <p:nvPicPr>
            <p:cNvPr id="296" name="Google Shape;296;p23"/>
            <p:cNvPicPr preferRelativeResize="0"/>
            <p:nvPr/>
          </p:nvPicPr>
          <p:blipFill>
            <a:blip r:embed="rId4">
              <a:alphaModFix/>
            </a:blip>
            <a:stretch>
              <a:fillRect/>
            </a:stretch>
          </p:blipFill>
          <p:spPr>
            <a:xfrm rot="1392348">
              <a:off x="-938027" y="929395"/>
              <a:ext cx="2726349" cy="2421263"/>
            </a:xfrm>
            <a:prstGeom prst="rect">
              <a:avLst/>
            </a:prstGeom>
            <a:noFill/>
            <a:ln>
              <a:noFill/>
            </a:ln>
          </p:spPr>
        </p:pic>
      </p:grpSp>
      <p:pic>
        <p:nvPicPr>
          <p:cNvPr id="297" name="Google Shape;297;p23"/>
          <p:cNvPicPr preferRelativeResize="0"/>
          <p:nvPr/>
        </p:nvPicPr>
        <p:blipFill>
          <a:blip r:embed="rId5">
            <a:alphaModFix/>
          </a:blip>
          <a:stretch>
            <a:fillRect/>
          </a:stretch>
        </p:blipFill>
        <p:spPr>
          <a:xfrm rot="3410488">
            <a:off x="-444705" y="4169049"/>
            <a:ext cx="1736410" cy="2002799"/>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CUSTOM_7">
    <p:spTree>
      <p:nvGrpSpPr>
        <p:cNvPr id="1" name="Shape 298"/>
        <p:cNvGrpSpPr/>
        <p:nvPr/>
      </p:nvGrpSpPr>
      <p:grpSpPr>
        <a:xfrm>
          <a:off x="0" y="0"/>
          <a:ext cx="0" cy="0"/>
          <a:chOff x="0" y="0"/>
          <a:chExt cx="0" cy="0"/>
        </a:xfrm>
      </p:grpSpPr>
      <p:sp>
        <p:nvSpPr>
          <p:cNvPr id="299" name="Google Shape;299;p24"/>
          <p:cNvSpPr txBox="1">
            <a:spLocks noGrp="1"/>
          </p:cNvSpPr>
          <p:nvPr>
            <p:ph type="subTitle" idx="1"/>
          </p:nvPr>
        </p:nvSpPr>
        <p:spPr>
          <a:xfrm>
            <a:off x="747880" y="2185050"/>
            <a:ext cx="3471300" cy="1662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300" name="Google Shape;300;p24"/>
          <p:cNvSpPr txBox="1">
            <a:spLocks noGrp="1"/>
          </p:cNvSpPr>
          <p:nvPr>
            <p:ph type="title"/>
          </p:nvPr>
        </p:nvSpPr>
        <p:spPr>
          <a:xfrm>
            <a:off x="747875" y="1541250"/>
            <a:ext cx="3471300" cy="643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1" name="Google Shape;301;p24"/>
          <p:cNvSpPr/>
          <p:nvPr/>
        </p:nvSpPr>
        <p:spPr>
          <a:xfrm rot="10800000">
            <a:off x="50" y="-12"/>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4"/>
          <p:cNvSpPr/>
          <p:nvPr/>
        </p:nvSpPr>
        <p:spPr>
          <a:xfrm>
            <a:off x="50" y="4781551"/>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24"/>
          <p:cNvGrpSpPr/>
          <p:nvPr/>
        </p:nvGrpSpPr>
        <p:grpSpPr>
          <a:xfrm rot="5400000" flipH="1">
            <a:off x="5814716" y="2178859"/>
            <a:ext cx="3536096" cy="4017489"/>
            <a:chOff x="-1304773" y="-1131675"/>
            <a:chExt cx="4700380" cy="5340275"/>
          </a:xfrm>
        </p:grpSpPr>
        <p:pic>
          <p:nvPicPr>
            <p:cNvPr id="304" name="Google Shape;304;p24"/>
            <p:cNvPicPr preferRelativeResize="0"/>
            <p:nvPr/>
          </p:nvPicPr>
          <p:blipFill>
            <a:blip r:embed="rId2">
              <a:alphaModFix/>
            </a:blip>
            <a:stretch>
              <a:fillRect/>
            </a:stretch>
          </p:blipFill>
          <p:spPr>
            <a:xfrm rot="10800000" flipH="1">
              <a:off x="-54324" y="2539975"/>
              <a:ext cx="1184750" cy="1668625"/>
            </a:xfrm>
            <a:prstGeom prst="rect">
              <a:avLst/>
            </a:prstGeom>
            <a:noFill/>
            <a:ln>
              <a:noFill/>
            </a:ln>
          </p:spPr>
        </p:pic>
        <p:pic>
          <p:nvPicPr>
            <p:cNvPr id="305" name="Google Shape;305;p24"/>
            <p:cNvPicPr preferRelativeResize="0"/>
            <p:nvPr/>
          </p:nvPicPr>
          <p:blipFill>
            <a:blip r:embed="rId3">
              <a:alphaModFix/>
            </a:blip>
            <a:stretch>
              <a:fillRect/>
            </a:stretch>
          </p:blipFill>
          <p:spPr>
            <a:xfrm rot="6734180" flipH="1">
              <a:off x="1957784" y="-382661"/>
              <a:ext cx="1167272" cy="1368418"/>
            </a:xfrm>
            <a:prstGeom prst="rect">
              <a:avLst/>
            </a:prstGeom>
            <a:noFill/>
            <a:ln>
              <a:noFill/>
            </a:ln>
          </p:spPr>
        </p:pic>
        <p:pic>
          <p:nvPicPr>
            <p:cNvPr id="306" name="Google Shape;306;p24"/>
            <p:cNvPicPr preferRelativeResize="0"/>
            <p:nvPr/>
          </p:nvPicPr>
          <p:blipFill>
            <a:blip r:embed="rId4">
              <a:alphaModFix/>
            </a:blip>
            <a:stretch>
              <a:fillRect/>
            </a:stretch>
          </p:blipFill>
          <p:spPr>
            <a:xfrm>
              <a:off x="-1075509" y="-1131675"/>
              <a:ext cx="3641590" cy="3060143"/>
            </a:xfrm>
            <a:prstGeom prst="rect">
              <a:avLst/>
            </a:prstGeom>
            <a:noFill/>
            <a:ln>
              <a:noFill/>
            </a:ln>
          </p:spPr>
        </p:pic>
        <p:pic>
          <p:nvPicPr>
            <p:cNvPr id="307" name="Google Shape;307;p24"/>
            <p:cNvPicPr preferRelativeResize="0"/>
            <p:nvPr/>
          </p:nvPicPr>
          <p:blipFill>
            <a:blip r:embed="rId5">
              <a:alphaModFix/>
            </a:blip>
            <a:stretch>
              <a:fillRect/>
            </a:stretch>
          </p:blipFill>
          <p:spPr>
            <a:xfrm rot="1392348">
              <a:off x="-938027" y="929395"/>
              <a:ext cx="2726349" cy="2421263"/>
            </a:xfrm>
            <a:prstGeom prst="rect">
              <a:avLst/>
            </a:prstGeom>
            <a:noFill/>
            <a:ln>
              <a:noFill/>
            </a:ln>
          </p:spPr>
        </p:pic>
      </p:grpSp>
      <p:grpSp>
        <p:nvGrpSpPr>
          <p:cNvPr id="308" name="Google Shape;308;p24"/>
          <p:cNvGrpSpPr/>
          <p:nvPr/>
        </p:nvGrpSpPr>
        <p:grpSpPr>
          <a:xfrm rot="-5400000" flipH="1">
            <a:off x="-690859" y="-1410991"/>
            <a:ext cx="3536096" cy="4017489"/>
            <a:chOff x="-1304773" y="-1131675"/>
            <a:chExt cx="4700380" cy="5340275"/>
          </a:xfrm>
        </p:grpSpPr>
        <p:pic>
          <p:nvPicPr>
            <p:cNvPr id="309" name="Google Shape;309;p24"/>
            <p:cNvPicPr preferRelativeResize="0"/>
            <p:nvPr/>
          </p:nvPicPr>
          <p:blipFill>
            <a:blip r:embed="rId2">
              <a:alphaModFix/>
            </a:blip>
            <a:stretch>
              <a:fillRect/>
            </a:stretch>
          </p:blipFill>
          <p:spPr>
            <a:xfrm rot="10800000" flipH="1">
              <a:off x="-54324" y="2539975"/>
              <a:ext cx="1184750" cy="1668625"/>
            </a:xfrm>
            <a:prstGeom prst="rect">
              <a:avLst/>
            </a:prstGeom>
            <a:noFill/>
            <a:ln>
              <a:noFill/>
            </a:ln>
          </p:spPr>
        </p:pic>
        <p:pic>
          <p:nvPicPr>
            <p:cNvPr id="310" name="Google Shape;310;p24"/>
            <p:cNvPicPr preferRelativeResize="0"/>
            <p:nvPr/>
          </p:nvPicPr>
          <p:blipFill>
            <a:blip r:embed="rId3">
              <a:alphaModFix/>
            </a:blip>
            <a:stretch>
              <a:fillRect/>
            </a:stretch>
          </p:blipFill>
          <p:spPr>
            <a:xfrm rot="6734180" flipH="1">
              <a:off x="1957784" y="-382661"/>
              <a:ext cx="1167272" cy="1368418"/>
            </a:xfrm>
            <a:prstGeom prst="rect">
              <a:avLst/>
            </a:prstGeom>
            <a:noFill/>
            <a:ln>
              <a:noFill/>
            </a:ln>
          </p:spPr>
        </p:pic>
        <p:pic>
          <p:nvPicPr>
            <p:cNvPr id="311" name="Google Shape;311;p24"/>
            <p:cNvPicPr preferRelativeResize="0"/>
            <p:nvPr/>
          </p:nvPicPr>
          <p:blipFill>
            <a:blip r:embed="rId4">
              <a:alphaModFix/>
            </a:blip>
            <a:stretch>
              <a:fillRect/>
            </a:stretch>
          </p:blipFill>
          <p:spPr>
            <a:xfrm>
              <a:off x="-1075509" y="-1131675"/>
              <a:ext cx="3641590" cy="3060143"/>
            </a:xfrm>
            <a:prstGeom prst="rect">
              <a:avLst/>
            </a:prstGeom>
            <a:noFill/>
            <a:ln>
              <a:noFill/>
            </a:ln>
          </p:spPr>
        </p:pic>
        <p:pic>
          <p:nvPicPr>
            <p:cNvPr id="312" name="Google Shape;312;p24"/>
            <p:cNvPicPr preferRelativeResize="0"/>
            <p:nvPr/>
          </p:nvPicPr>
          <p:blipFill>
            <a:blip r:embed="rId5">
              <a:alphaModFix/>
            </a:blip>
            <a:stretch>
              <a:fillRect/>
            </a:stretch>
          </p:blipFill>
          <p:spPr>
            <a:xfrm rot="1392348">
              <a:off x="-938027" y="929395"/>
              <a:ext cx="2726349" cy="2421263"/>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CUSTOM_9">
    <p:spTree>
      <p:nvGrpSpPr>
        <p:cNvPr id="1" name="Shape 313"/>
        <p:cNvGrpSpPr/>
        <p:nvPr/>
      </p:nvGrpSpPr>
      <p:grpSpPr>
        <a:xfrm>
          <a:off x="0" y="0"/>
          <a:ext cx="0" cy="0"/>
          <a:chOff x="0" y="0"/>
          <a:chExt cx="0" cy="0"/>
        </a:xfrm>
      </p:grpSpPr>
      <p:sp>
        <p:nvSpPr>
          <p:cNvPr id="314" name="Google Shape;314;p25"/>
          <p:cNvSpPr txBox="1">
            <a:spLocks noGrp="1"/>
          </p:cNvSpPr>
          <p:nvPr>
            <p:ph type="title"/>
          </p:nvPr>
        </p:nvSpPr>
        <p:spPr>
          <a:xfrm>
            <a:off x="2697630" y="957188"/>
            <a:ext cx="3748800" cy="1662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96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
        <p:nvSpPr>
          <p:cNvPr id="315" name="Google Shape;315;p25"/>
          <p:cNvSpPr txBox="1">
            <a:spLocks noGrp="1"/>
          </p:cNvSpPr>
          <p:nvPr>
            <p:ph type="subTitle" idx="1"/>
          </p:nvPr>
        </p:nvSpPr>
        <p:spPr>
          <a:xfrm>
            <a:off x="3114675" y="2529913"/>
            <a:ext cx="2914800" cy="116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p:cSld name="TITLE_ONLY_1_1">
    <p:spTree>
      <p:nvGrpSpPr>
        <p:cNvPr id="1" name="Shape 316"/>
        <p:cNvGrpSpPr/>
        <p:nvPr/>
      </p:nvGrpSpPr>
      <p:grpSpPr>
        <a:xfrm>
          <a:off x="0" y="0"/>
          <a:ext cx="0" cy="0"/>
          <a:chOff x="0" y="0"/>
          <a:chExt cx="0" cy="0"/>
        </a:xfrm>
      </p:grpSpPr>
      <p:sp>
        <p:nvSpPr>
          <p:cNvPr id="317" name="Google Shape;317;p2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8" name="Google Shape;318;p26"/>
          <p:cNvSpPr txBox="1">
            <a:spLocks noGrp="1"/>
          </p:cNvSpPr>
          <p:nvPr>
            <p:ph type="subTitle" idx="1"/>
          </p:nvPr>
        </p:nvSpPr>
        <p:spPr>
          <a:xfrm>
            <a:off x="1580550" y="3585038"/>
            <a:ext cx="2541900" cy="4938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19" name="Google Shape;319;p26"/>
          <p:cNvSpPr txBox="1">
            <a:spLocks noGrp="1"/>
          </p:cNvSpPr>
          <p:nvPr>
            <p:ph type="subTitle" idx="2"/>
          </p:nvPr>
        </p:nvSpPr>
        <p:spPr>
          <a:xfrm>
            <a:off x="1580550" y="3977960"/>
            <a:ext cx="25419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20" name="Google Shape;320;p26"/>
          <p:cNvSpPr txBox="1">
            <a:spLocks noGrp="1"/>
          </p:cNvSpPr>
          <p:nvPr>
            <p:ph type="subTitle" idx="3"/>
          </p:nvPr>
        </p:nvSpPr>
        <p:spPr>
          <a:xfrm>
            <a:off x="5021538" y="3585038"/>
            <a:ext cx="2541900" cy="4938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21" name="Google Shape;321;p26"/>
          <p:cNvSpPr txBox="1">
            <a:spLocks noGrp="1"/>
          </p:cNvSpPr>
          <p:nvPr>
            <p:ph type="subTitle" idx="4"/>
          </p:nvPr>
        </p:nvSpPr>
        <p:spPr>
          <a:xfrm>
            <a:off x="5021538" y="3977960"/>
            <a:ext cx="25419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grpSp>
        <p:nvGrpSpPr>
          <p:cNvPr id="322" name="Google Shape;322;p26"/>
          <p:cNvGrpSpPr/>
          <p:nvPr/>
        </p:nvGrpSpPr>
        <p:grpSpPr>
          <a:xfrm flipH="1">
            <a:off x="-1005884" y="3297056"/>
            <a:ext cx="2150249" cy="2479655"/>
            <a:chOff x="5325298" y="1417267"/>
            <a:chExt cx="2914801" cy="3361332"/>
          </a:xfrm>
        </p:grpSpPr>
        <p:pic>
          <p:nvPicPr>
            <p:cNvPr id="323" name="Google Shape;323;p26"/>
            <p:cNvPicPr preferRelativeResize="0"/>
            <p:nvPr/>
          </p:nvPicPr>
          <p:blipFill>
            <a:blip r:embed="rId2">
              <a:alphaModFix/>
            </a:blip>
            <a:stretch>
              <a:fillRect/>
            </a:stretch>
          </p:blipFill>
          <p:spPr>
            <a:xfrm rot="-3834659">
              <a:off x="6636448" y="2167222"/>
              <a:ext cx="1097961" cy="357055"/>
            </a:xfrm>
            <a:prstGeom prst="rect">
              <a:avLst/>
            </a:prstGeom>
            <a:noFill/>
            <a:ln>
              <a:noFill/>
            </a:ln>
          </p:spPr>
        </p:pic>
        <p:pic>
          <p:nvPicPr>
            <p:cNvPr id="324" name="Google Shape;324;p26"/>
            <p:cNvPicPr preferRelativeResize="0"/>
            <p:nvPr/>
          </p:nvPicPr>
          <p:blipFill>
            <a:blip r:embed="rId2">
              <a:alphaModFix/>
            </a:blip>
            <a:stretch>
              <a:fillRect/>
            </a:stretch>
          </p:blipFill>
          <p:spPr>
            <a:xfrm rot="-5244271">
              <a:off x="6186098" y="2182273"/>
              <a:ext cx="1097958" cy="357056"/>
            </a:xfrm>
            <a:prstGeom prst="rect">
              <a:avLst/>
            </a:prstGeom>
            <a:noFill/>
            <a:ln>
              <a:noFill/>
            </a:ln>
          </p:spPr>
        </p:pic>
        <p:pic>
          <p:nvPicPr>
            <p:cNvPr id="325" name="Google Shape;325;p26"/>
            <p:cNvPicPr preferRelativeResize="0"/>
            <p:nvPr/>
          </p:nvPicPr>
          <p:blipFill>
            <a:blip r:embed="rId3">
              <a:alphaModFix/>
            </a:blip>
            <a:stretch>
              <a:fillRect/>
            </a:stretch>
          </p:blipFill>
          <p:spPr>
            <a:xfrm rot="-395810" flipH="1">
              <a:off x="5715995" y="1469559"/>
              <a:ext cx="990785" cy="1395436"/>
            </a:xfrm>
            <a:prstGeom prst="rect">
              <a:avLst/>
            </a:prstGeom>
            <a:noFill/>
            <a:ln>
              <a:noFill/>
            </a:ln>
          </p:spPr>
        </p:pic>
        <p:pic>
          <p:nvPicPr>
            <p:cNvPr id="326" name="Google Shape;326;p26"/>
            <p:cNvPicPr preferRelativeResize="0"/>
            <p:nvPr/>
          </p:nvPicPr>
          <p:blipFill>
            <a:blip r:embed="rId4">
              <a:alphaModFix/>
            </a:blip>
            <a:stretch>
              <a:fillRect/>
            </a:stretch>
          </p:blipFill>
          <p:spPr>
            <a:xfrm>
              <a:off x="5325298" y="2329184"/>
              <a:ext cx="2914801" cy="2449415"/>
            </a:xfrm>
            <a:prstGeom prst="rect">
              <a:avLst/>
            </a:prstGeom>
            <a:noFill/>
            <a:ln>
              <a:noFill/>
            </a:ln>
          </p:spPr>
        </p:pic>
      </p:grpSp>
      <p:grpSp>
        <p:nvGrpSpPr>
          <p:cNvPr id="327" name="Google Shape;327;p26"/>
          <p:cNvGrpSpPr/>
          <p:nvPr/>
        </p:nvGrpSpPr>
        <p:grpSpPr>
          <a:xfrm>
            <a:off x="7255232" y="-1101652"/>
            <a:ext cx="3113462" cy="3053453"/>
            <a:chOff x="367974" y="-262634"/>
            <a:chExt cx="3805257" cy="3731916"/>
          </a:xfrm>
        </p:grpSpPr>
        <p:pic>
          <p:nvPicPr>
            <p:cNvPr id="328" name="Google Shape;328;p26"/>
            <p:cNvPicPr preferRelativeResize="0"/>
            <p:nvPr/>
          </p:nvPicPr>
          <p:blipFill>
            <a:blip r:embed="rId2">
              <a:alphaModFix/>
            </a:blip>
            <a:stretch>
              <a:fillRect/>
            </a:stretch>
          </p:blipFill>
          <p:spPr>
            <a:xfrm rot="-4265453" flipH="1">
              <a:off x="1663234" y="2545547"/>
              <a:ext cx="1097963" cy="357054"/>
            </a:xfrm>
            <a:prstGeom prst="rect">
              <a:avLst/>
            </a:prstGeom>
            <a:noFill/>
            <a:ln>
              <a:noFill/>
            </a:ln>
          </p:spPr>
        </p:pic>
        <p:pic>
          <p:nvPicPr>
            <p:cNvPr id="329" name="Google Shape;329;p26"/>
            <p:cNvPicPr preferRelativeResize="0"/>
            <p:nvPr/>
          </p:nvPicPr>
          <p:blipFill>
            <a:blip r:embed="rId2">
              <a:alphaModFix/>
            </a:blip>
            <a:stretch>
              <a:fillRect/>
            </a:stretch>
          </p:blipFill>
          <p:spPr>
            <a:xfrm rot="-5400000" flipH="1">
              <a:off x="2047059" y="2741772"/>
              <a:ext cx="1097964" cy="357054"/>
            </a:xfrm>
            <a:prstGeom prst="rect">
              <a:avLst/>
            </a:prstGeom>
            <a:noFill/>
            <a:ln>
              <a:noFill/>
            </a:ln>
          </p:spPr>
        </p:pic>
        <p:pic>
          <p:nvPicPr>
            <p:cNvPr id="330" name="Google Shape;330;p26"/>
            <p:cNvPicPr preferRelativeResize="0"/>
            <p:nvPr/>
          </p:nvPicPr>
          <p:blipFill>
            <a:blip r:embed="rId5">
              <a:alphaModFix/>
            </a:blip>
            <a:stretch>
              <a:fillRect/>
            </a:stretch>
          </p:blipFill>
          <p:spPr>
            <a:xfrm rot="-4593619" flipH="1">
              <a:off x="585459" y="919108"/>
              <a:ext cx="1167270" cy="1368416"/>
            </a:xfrm>
            <a:prstGeom prst="rect">
              <a:avLst/>
            </a:prstGeom>
            <a:noFill/>
            <a:ln>
              <a:noFill/>
            </a:ln>
          </p:spPr>
        </p:pic>
        <p:pic>
          <p:nvPicPr>
            <p:cNvPr id="331" name="Google Shape;331;p26"/>
            <p:cNvPicPr preferRelativeResize="0"/>
            <p:nvPr/>
          </p:nvPicPr>
          <p:blipFill>
            <a:blip r:embed="rId3">
              <a:alphaModFix/>
            </a:blip>
            <a:stretch>
              <a:fillRect/>
            </a:stretch>
          </p:blipFill>
          <p:spPr>
            <a:xfrm rot="-6306671" flipH="1">
              <a:off x="1371644" y="1704035"/>
              <a:ext cx="990786" cy="1395435"/>
            </a:xfrm>
            <a:prstGeom prst="rect">
              <a:avLst/>
            </a:prstGeom>
            <a:noFill/>
            <a:ln>
              <a:noFill/>
            </a:ln>
          </p:spPr>
        </p:pic>
        <p:pic>
          <p:nvPicPr>
            <p:cNvPr id="332" name="Google Shape;332;p26"/>
            <p:cNvPicPr preferRelativeResize="0"/>
            <p:nvPr/>
          </p:nvPicPr>
          <p:blipFill>
            <a:blip r:embed="rId6">
              <a:alphaModFix/>
            </a:blip>
            <a:stretch>
              <a:fillRect/>
            </a:stretch>
          </p:blipFill>
          <p:spPr>
            <a:xfrm rot="1392348">
              <a:off x="1080136" y="176558"/>
              <a:ext cx="2726349" cy="2421263"/>
            </a:xfrm>
            <a:prstGeom prst="rect">
              <a:avLst/>
            </a:prstGeom>
            <a:noFill/>
            <a:ln>
              <a:noFill/>
            </a:ln>
          </p:spPr>
        </p:pic>
      </p:grpSp>
      <p:pic>
        <p:nvPicPr>
          <p:cNvPr id="333" name="Google Shape;333;p26"/>
          <p:cNvPicPr preferRelativeResize="0"/>
          <p:nvPr/>
        </p:nvPicPr>
        <p:blipFill>
          <a:blip r:embed="rId7">
            <a:alphaModFix/>
          </a:blip>
          <a:stretch>
            <a:fillRect/>
          </a:stretch>
        </p:blipFill>
        <p:spPr>
          <a:xfrm rot="-8903079">
            <a:off x="-587990" y="-484872"/>
            <a:ext cx="1523039" cy="1756689"/>
          </a:xfrm>
          <a:prstGeom prst="rect">
            <a:avLst/>
          </a:prstGeom>
          <a:noFill/>
          <a:ln>
            <a:noFill/>
          </a:ln>
        </p:spPr>
      </p:pic>
      <p:pic>
        <p:nvPicPr>
          <p:cNvPr id="334" name="Google Shape;334;p26"/>
          <p:cNvPicPr preferRelativeResize="0"/>
          <p:nvPr/>
        </p:nvPicPr>
        <p:blipFill>
          <a:blip r:embed="rId3">
            <a:alphaModFix/>
          </a:blip>
          <a:stretch>
            <a:fillRect/>
          </a:stretch>
        </p:blipFill>
        <p:spPr>
          <a:xfrm rot="-5400007" flipH="1">
            <a:off x="8635959" y="3717040"/>
            <a:ext cx="847557" cy="1193720"/>
          </a:xfrm>
          <a:prstGeom prst="rect">
            <a:avLst/>
          </a:prstGeom>
          <a:noFill/>
          <a:ln>
            <a:noFill/>
          </a:ln>
        </p:spPr>
      </p:pic>
      <p:pic>
        <p:nvPicPr>
          <p:cNvPr id="335" name="Google Shape;335;p26"/>
          <p:cNvPicPr preferRelativeResize="0"/>
          <p:nvPr/>
        </p:nvPicPr>
        <p:blipFill>
          <a:blip r:embed="rId5">
            <a:alphaModFix/>
          </a:blip>
          <a:stretch>
            <a:fillRect/>
          </a:stretch>
        </p:blipFill>
        <p:spPr>
          <a:xfrm rot="-4412680" flipH="1">
            <a:off x="8307486" y="4544791"/>
            <a:ext cx="782837" cy="917733"/>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p:cSld name="BIG_NUMBER_1">
    <p:spTree>
      <p:nvGrpSpPr>
        <p:cNvPr id="1" name="Shape 336"/>
        <p:cNvGrpSpPr/>
        <p:nvPr/>
      </p:nvGrpSpPr>
      <p:grpSpPr>
        <a:xfrm>
          <a:off x="0" y="0"/>
          <a:ext cx="0" cy="0"/>
          <a:chOff x="0" y="0"/>
          <a:chExt cx="0" cy="0"/>
        </a:xfrm>
      </p:grpSpPr>
      <p:sp>
        <p:nvSpPr>
          <p:cNvPr id="337" name="Google Shape;337;p27"/>
          <p:cNvSpPr txBox="1">
            <a:spLocks noGrp="1"/>
          </p:cNvSpPr>
          <p:nvPr>
            <p:ph type="title" hasCustomPrompt="1"/>
          </p:nvPr>
        </p:nvSpPr>
        <p:spPr>
          <a:xfrm>
            <a:off x="5189363" y="2951550"/>
            <a:ext cx="2474700" cy="448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22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r>
              <a:t>xx%</a:t>
            </a:r>
          </a:p>
        </p:txBody>
      </p:sp>
      <p:sp>
        <p:nvSpPr>
          <p:cNvPr id="338" name="Google Shape;338;p27"/>
          <p:cNvSpPr txBox="1">
            <a:spLocks noGrp="1"/>
          </p:cNvSpPr>
          <p:nvPr>
            <p:ph type="subTitle" idx="1"/>
          </p:nvPr>
        </p:nvSpPr>
        <p:spPr>
          <a:xfrm>
            <a:off x="5191260" y="3323550"/>
            <a:ext cx="2470800" cy="6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accent3"/>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39" name="Google Shape;339;p27"/>
          <p:cNvSpPr txBox="1">
            <a:spLocks noGrp="1"/>
          </p:cNvSpPr>
          <p:nvPr>
            <p:ph type="title" idx="2" hasCustomPrompt="1"/>
          </p:nvPr>
        </p:nvSpPr>
        <p:spPr>
          <a:xfrm>
            <a:off x="3332700" y="1125150"/>
            <a:ext cx="2478600" cy="448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22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r>
              <a:t>xx%</a:t>
            </a:r>
          </a:p>
        </p:txBody>
      </p:sp>
      <p:sp>
        <p:nvSpPr>
          <p:cNvPr id="340" name="Google Shape;340;p27"/>
          <p:cNvSpPr txBox="1">
            <a:spLocks noGrp="1"/>
          </p:cNvSpPr>
          <p:nvPr>
            <p:ph type="subTitle" idx="3"/>
          </p:nvPr>
        </p:nvSpPr>
        <p:spPr>
          <a:xfrm>
            <a:off x="3335475" y="1497150"/>
            <a:ext cx="2474700" cy="6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accent3"/>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41" name="Google Shape;341;p27"/>
          <p:cNvSpPr txBox="1">
            <a:spLocks noGrp="1"/>
          </p:cNvSpPr>
          <p:nvPr>
            <p:ph type="title" idx="4" hasCustomPrompt="1"/>
          </p:nvPr>
        </p:nvSpPr>
        <p:spPr>
          <a:xfrm>
            <a:off x="1481888" y="2951550"/>
            <a:ext cx="2470800" cy="448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2200"/>
            </a:lvl1pPr>
            <a:lvl2pPr lvl="1" algn="ctr" rtl="0">
              <a:spcBef>
                <a:spcPts val="0"/>
              </a:spcBef>
              <a:spcAft>
                <a:spcPts val="0"/>
              </a:spcAft>
              <a:buSzPts val="2800"/>
              <a:buNone/>
              <a:defRPr sz="2800"/>
            </a:lvl2pPr>
            <a:lvl3pPr lvl="2" algn="ctr" rtl="0">
              <a:spcBef>
                <a:spcPts val="0"/>
              </a:spcBef>
              <a:spcAft>
                <a:spcPts val="0"/>
              </a:spcAft>
              <a:buSzPts val="2800"/>
              <a:buNone/>
              <a:defRPr sz="2800"/>
            </a:lvl3pPr>
            <a:lvl4pPr lvl="3" algn="ctr" rtl="0">
              <a:spcBef>
                <a:spcPts val="0"/>
              </a:spcBef>
              <a:spcAft>
                <a:spcPts val="0"/>
              </a:spcAft>
              <a:buSzPts val="2800"/>
              <a:buNone/>
              <a:defRPr sz="2800"/>
            </a:lvl4pPr>
            <a:lvl5pPr lvl="4" algn="ctr" rtl="0">
              <a:spcBef>
                <a:spcPts val="0"/>
              </a:spcBef>
              <a:spcAft>
                <a:spcPts val="0"/>
              </a:spcAft>
              <a:buSzPts val="2800"/>
              <a:buNone/>
              <a:defRPr sz="2800"/>
            </a:lvl5pPr>
            <a:lvl6pPr lvl="5" algn="ctr" rtl="0">
              <a:spcBef>
                <a:spcPts val="0"/>
              </a:spcBef>
              <a:spcAft>
                <a:spcPts val="0"/>
              </a:spcAft>
              <a:buSzPts val="2800"/>
              <a:buNone/>
              <a:defRPr sz="2800"/>
            </a:lvl6pPr>
            <a:lvl7pPr lvl="6" algn="ctr" rtl="0">
              <a:spcBef>
                <a:spcPts val="0"/>
              </a:spcBef>
              <a:spcAft>
                <a:spcPts val="0"/>
              </a:spcAft>
              <a:buSzPts val="2800"/>
              <a:buNone/>
              <a:defRPr sz="2800"/>
            </a:lvl7pPr>
            <a:lvl8pPr lvl="7" algn="ctr" rtl="0">
              <a:spcBef>
                <a:spcPts val="0"/>
              </a:spcBef>
              <a:spcAft>
                <a:spcPts val="0"/>
              </a:spcAft>
              <a:buSzPts val="2800"/>
              <a:buNone/>
              <a:defRPr sz="2800"/>
            </a:lvl8pPr>
            <a:lvl9pPr lvl="8" algn="ctr" rtl="0">
              <a:spcBef>
                <a:spcPts val="0"/>
              </a:spcBef>
              <a:spcAft>
                <a:spcPts val="0"/>
              </a:spcAft>
              <a:buSzPts val="2800"/>
              <a:buNone/>
              <a:defRPr sz="2800"/>
            </a:lvl9pPr>
          </a:lstStyle>
          <a:p>
            <a:r>
              <a:t>xx%</a:t>
            </a:r>
          </a:p>
        </p:txBody>
      </p:sp>
      <p:sp>
        <p:nvSpPr>
          <p:cNvPr id="342" name="Google Shape;342;p27"/>
          <p:cNvSpPr txBox="1">
            <a:spLocks noGrp="1"/>
          </p:cNvSpPr>
          <p:nvPr>
            <p:ph type="subTitle" idx="5"/>
          </p:nvPr>
        </p:nvSpPr>
        <p:spPr>
          <a:xfrm>
            <a:off x="1483784" y="3323550"/>
            <a:ext cx="2466900" cy="6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accent3"/>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43" name="Google Shape;343;p27"/>
          <p:cNvGrpSpPr/>
          <p:nvPr/>
        </p:nvGrpSpPr>
        <p:grpSpPr>
          <a:xfrm>
            <a:off x="-2168835" y="-1971284"/>
            <a:ext cx="12811557" cy="8955348"/>
            <a:chOff x="-2168835" y="-1971284"/>
            <a:chExt cx="12811557" cy="8955348"/>
          </a:xfrm>
        </p:grpSpPr>
        <p:pic>
          <p:nvPicPr>
            <p:cNvPr id="344" name="Google Shape;344;p27"/>
            <p:cNvPicPr preferRelativeResize="0"/>
            <p:nvPr/>
          </p:nvPicPr>
          <p:blipFill>
            <a:blip r:embed="rId2">
              <a:alphaModFix/>
            </a:blip>
            <a:stretch>
              <a:fillRect/>
            </a:stretch>
          </p:blipFill>
          <p:spPr>
            <a:xfrm rot="7332328" flipH="1">
              <a:off x="1324165" y="-918217"/>
              <a:ext cx="1618489" cy="1866776"/>
            </a:xfrm>
            <a:prstGeom prst="rect">
              <a:avLst/>
            </a:prstGeom>
            <a:noFill/>
            <a:ln>
              <a:noFill/>
            </a:ln>
          </p:spPr>
        </p:pic>
        <p:pic>
          <p:nvPicPr>
            <p:cNvPr id="345" name="Google Shape;345;p27"/>
            <p:cNvPicPr preferRelativeResize="0"/>
            <p:nvPr/>
          </p:nvPicPr>
          <p:blipFill>
            <a:blip r:embed="rId3">
              <a:alphaModFix/>
            </a:blip>
            <a:stretch>
              <a:fillRect/>
            </a:stretch>
          </p:blipFill>
          <p:spPr>
            <a:xfrm rot="7155886" flipH="1">
              <a:off x="7068518" y="-1221197"/>
              <a:ext cx="2726349" cy="2421263"/>
            </a:xfrm>
            <a:prstGeom prst="rect">
              <a:avLst/>
            </a:prstGeom>
            <a:noFill/>
            <a:ln>
              <a:noFill/>
            </a:ln>
          </p:spPr>
        </p:pic>
        <p:pic>
          <p:nvPicPr>
            <p:cNvPr id="346" name="Google Shape;346;p27"/>
            <p:cNvPicPr preferRelativeResize="0"/>
            <p:nvPr/>
          </p:nvPicPr>
          <p:blipFill>
            <a:blip r:embed="rId4">
              <a:alphaModFix/>
            </a:blip>
            <a:stretch>
              <a:fillRect/>
            </a:stretch>
          </p:blipFill>
          <p:spPr>
            <a:xfrm rot="-8653970">
              <a:off x="6114019" y="-1032514"/>
              <a:ext cx="1480484" cy="1735598"/>
            </a:xfrm>
            <a:prstGeom prst="rect">
              <a:avLst/>
            </a:prstGeom>
            <a:noFill/>
            <a:ln>
              <a:noFill/>
            </a:ln>
          </p:spPr>
        </p:pic>
        <p:pic>
          <p:nvPicPr>
            <p:cNvPr id="347" name="Google Shape;347;p27"/>
            <p:cNvPicPr preferRelativeResize="0"/>
            <p:nvPr/>
          </p:nvPicPr>
          <p:blipFill>
            <a:blip r:embed="rId5">
              <a:alphaModFix/>
            </a:blip>
            <a:stretch>
              <a:fillRect/>
            </a:stretch>
          </p:blipFill>
          <p:spPr>
            <a:xfrm rot="10800000" flipH="1">
              <a:off x="-704650" y="4263388"/>
              <a:ext cx="3237624" cy="2720675"/>
            </a:xfrm>
            <a:prstGeom prst="rect">
              <a:avLst/>
            </a:prstGeom>
            <a:noFill/>
            <a:ln>
              <a:noFill/>
            </a:ln>
          </p:spPr>
        </p:pic>
        <p:pic>
          <p:nvPicPr>
            <p:cNvPr id="348" name="Google Shape;348;p27"/>
            <p:cNvPicPr preferRelativeResize="0"/>
            <p:nvPr/>
          </p:nvPicPr>
          <p:blipFill>
            <a:blip r:embed="rId3">
              <a:alphaModFix/>
            </a:blip>
            <a:stretch>
              <a:fillRect/>
            </a:stretch>
          </p:blipFill>
          <p:spPr>
            <a:xfrm rot="7155886" flipH="1">
              <a:off x="-1809507" y="3205232"/>
              <a:ext cx="2726349" cy="2421263"/>
            </a:xfrm>
            <a:prstGeom prst="rect">
              <a:avLst/>
            </a:prstGeom>
            <a:noFill/>
            <a:ln>
              <a:noFill/>
            </a:ln>
          </p:spPr>
        </p:pic>
        <p:pic>
          <p:nvPicPr>
            <p:cNvPr id="349" name="Google Shape;349;p27"/>
            <p:cNvPicPr preferRelativeResize="0"/>
            <p:nvPr/>
          </p:nvPicPr>
          <p:blipFill>
            <a:blip r:embed="rId5">
              <a:alphaModFix/>
            </a:blip>
            <a:stretch>
              <a:fillRect/>
            </a:stretch>
          </p:blipFill>
          <p:spPr>
            <a:xfrm rot="-4822066" flipH="1">
              <a:off x="-1106379" y="-1518903"/>
              <a:ext cx="3161523" cy="2656725"/>
            </a:xfrm>
            <a:prstGeom prst="rect">
              <a:avLst/>
            </a:prstGeom>
            <a:noFill/>
            <a:ln>
              <a:noFill/>
            </a:ln>
          </p:spPr>
        </p:pic>
        <p:pic>
          <p:nvPicPr>
            <p:cNvPr id="350" name="Google Shape;350;p27"/>
            <p:cNvPicPr preferRelativeResize="0"/>
            <p:nvPr/>
          </p:nvPicPr>
          <p:blipFill>
            <a:blip r:embed="rId5">
              <a:alphaModFix/>
            </a:blip>
            <a:stretch>
              <a:fillRect/>
            </a:stretch>
          </p:blipFill>
          <p:spPr>
            <a:xfrm rot="-4822062" flipH="1">
              <a:off x="7956721" y="102712"/>
              <a:ext cx="2574835" cy="2163721"/>
            </a:xfrm>
            <a:prstGeom prst="rect">
              <a:avLst/>
            </a:prstGeom>
            <a:noFill/>
            <a:ln>
              <a:noFill/>
            </a:ln>
          </p:spPr>
        </p:pic>
        <p:pic>
          <p:nvPicPr>
            <p:cNvPr id="351" name="Google Shape;351;p27"/>
            <p:cNvPicPr preferRelativeResize="0"/>
            <p:nvPr/>
          </p:nvPicPr>
          <p:blipFill>
            <a:blip r:embed="rId2">
              <a:alphaModFix/>
            </a:blip>
            <a:stretch>
              <a:fillRect/>
            </a:stretch>
          </p:blipFill>
          <p:spPr>
            <a:xfrm rot="-2889671">
              <a:off x="8287849" y="3869575"/>
              <a:ext cx="1864251" cy="2150240"/>
            </a:xfrm>
            <a:prstGeom prst="rect">
              <a:avLst/>
            </a:prstGeom>
            <a:noFill/>
            <a:ln>
              <a:noFill/>
            </a:ln>
          </p:spPr>
        </p:pic>
        <p:pic>
          <p:nvPicPr>
            <p:cNvPr id="352" name="Google Shape;352;p27"/>
            <p:cNvPicPr preferRelativeResize="0"/>
            <p:nvPr/>
          </p:nvPicPr>
          <p:blipFill>
            <a:blip r:embed="rId6">
              <a:alphaModFix/>
            </a:blip>
            <a:stretch>
              <a:fillRect/>
            </a:stretch>
          </p:blipFill>
          <p:spPr>
            <a:xfrm rot="-5580761">
              <a:off x="7543913" y="4409897"/>
              <a:ext cx="1184749" cy="1668629"/>
            </a:xfrm>
            <a:prstGeom prst="rect">
              <a:avLst/>
            </a:prstGeom>
            <a:noFill/>
            <a:ln>
              <a:noFill/>
            </a:ln>
          </p:spPr>
        </p:pic>
        <p:pic>
          <p:nvPicPr>
            <p:cNvPr id="353" name="Google Shape;353;p27"/>
            <p:cNvPicPr preferRelativeResize="0"/>
            <p:nvPr/>
          </p:nvPicPr>
          <p:blipFill>
            <a:blip r:embed="rId4">
              <a:alphaModFix/>
            </a:blip>
            <a:stretch>
              <a:fillRect/>
            </a:stretch>
          </p:blipFill>
          <p:spPr>
            <a:xfrm rot="3550003" flipH="1">
              <a:off x="-420581" y="2624336"/>
              <a:ext cx="1094281" cy="1282844"/>
            </a:xfrm>
            <a:prstGeom prst="rect">
              <a:avLst/>
            </a:prstGeom>
            <a:noFill/>
            <a:ln>
              <a:noFill/>
            </a:ln>
          </p:spPr>
        </p:pic>
        <p:pic>
          <p:nvPicPr>
            <p:cNvPr id="354" name="Google Shape;354;p27"/>
            <p:cNvPicPr preferRelativeResize="0"/>
            <p:nvPr/>
          </p:nvPicPr>
          <p:blipFill>
            <a:blip r:embed="rId4">
              <a:alphaModFix/>
            </a:blip>
            <a:stretch>
              <a:fillRect/>
            </a:stretch>
          </p:blipFill>
          <p:spPr>
            <a:xfrm rot="-3550003">
              <a:off x="6502794" y="4540591"/>
              <a:ext cx="1094281" cy="1282844"/>
            </a:xfrm>
            <a:prstGeom prst="rect">
              <a:avLst/>
            </a:prstGeom>
            <a:noFill/>
            <a:ln>
              <a:noFill/>
            </a:ln>
          </p:spPr>
        </p:pic>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6">
  <p:cSld name="CUSTOM_14">
    <p:spTree>
      <p:nvGrpSpPr>
        <p:cNvPr id="1" name="Shape 355"/>
        <p:cNvGrpSpPr/>
        <p:nvPr/>
      </p:nvGrpSpPr>
      <p:grpSpPr>
        <a:xfrm>
          <a:off x="0" y="0"/>
          <a:ext cx="0" cy="0"/>
          <a:chOff x="0" y="0"/>
          <a:chExt cx="0" cy="0"/>
        </a:xfrm>
      </p:grpSpPr>
      <p:sp>
        <p:nvSpPr>
          <p:cNvPr id="356" name="Google Shape;356;p28"/>
          <p:cNvSpPr txBox="1">
            <a:spLocks noGrp="1"/>
          </p:cNvSpPr>
          <p:nvPr>
            <p:ph type="title" hasCustomPrompt="1"/>
          </p:nvPr>
        </p:nvSpPr>
        <p:spPr>
          <a:xfrm>
            <a:off x="4034550" y="1170175"/>
            <a:ext cx="1074900" cy="1066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6200">
                <a:solidFill>
                  <a:schemeClr val="dk2"/>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57" name="Google Shape;357;p28"/>
          <p:cNvSpPr txBox="1">
            <a:spLocks noGrp="1"/>
          </p:cNvSpPr>
          <p:nvPr>
            <p:ph type="subTitle" idx="1"/>
          </p:nvPr>
        </p:nvSpPr>
        <p:spPr>
          <a:xfrm>
            <a:off x="2138075" y="3739933"/>
            <a:ext cx="4868100" cy="422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58" name="Google Shape;358;p28"/>
          <p:cNvSpPr txBox="1">
            <a:spLocks noGrp="1"/>
          </p:cNvSpPr>
          <p:nvPr>
            <p:ph type="title" idx="2"/>
          </p:nvPr>
        </p:nvSpPr>
        <p:spPr>
          <a:xfrm>
            <a:off x="1855325" y="2570347"/>
            <a:ext cx="5433600" cy="106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200" i="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CUSTOM_16">
    <p:spTree>
      <p:nvGrpSpPr>
        <p:cNvPr id="1" name="Shape 359"/>
        <p:cNvGrpSpPr/>
        <p:nvPr/>
      </p:nvGrpSpPr>
      <p:grpSpPr>
        <a:xfrm>
          <a:off x="0" y="0"/>
          <a:ext cx="0" cy="0"/>
          <a:chOff x="0" y="0"/>
          <a:chExt cx="0" cy="0"/>
        </a:xfrm>
      </p:grpSpPr>
      <p:sp>
        <p:nvSpPr>
          <p:cNvPr id="360" name="Google Shape;360;p29"/>
          <p:cNvSpPr txBox="1">
            <a:spLocks noGrp="1"/>
          </p:cNvSpPr>
          <p:nvPr>
            <p:ph type="title"/>
          </p:nvPr>
        </p:nvSpPr>
        <p:spPr>
          <a:xfrm>
            <a:off x="720300" y="452325"/>
            <a:ext cx="3159900" cy="11988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61" name="Google Shape;361;p29"/>
          <p:cNvPicPr preferRelativeResize="0"/>
          <p:nvPr/>
        </p:nvPicPr>
        <p:blipFill>
          <a:blip r:embed="rId2">
            <a:alphaModFix/>
          </a:blip>
          <a:stretch>
            <a:fillRect/>
          </a:stretch>
        </p:blipFill>
        <p:spPr>
          <a:xfrm rot="-589746">
            <a:off x="3313259" y="986675"/>
            <a:ext cx="1496210" cy="1766598"/>
          </a:xfrm>
          <a:prstGeom prst="rect">
            <a:avLst/>
          </a:prstGeom>
          <a:noFill/>
          <a:ln>
            <a:noFill/>
          </a:ln>
        </p:spPr>
      </p:pic>
      <p:pic>
        <p:nvPicPr>
          <p:cNvPr id="362" name="Google Shape;362;p29"/>
          <p:cNvPicPr preferRelativeResize="0"/>
          <p:nvPr/>
        </p:nvPicPr>
        <p:blipFill>
          <a:blip r:embed="rId3">
            <a:alphaModFix/>
          </a:blip>
          <a:stretch>
            <a:fillRect/>
          </a:stretch>
        </p:blipFill>
        <p:spPr>
          <a:xfrm rot="8100000">
            <a:off x="3574078" y="-333699"/>
            <a:ext cx="2096145" cy="1766599"/>
          </a:xfrm>
          <a:prstGeom prst="rect">
            <a:avLst/>
          </a:prstGeom>
          <a:noFill/>
          <a:ln>
            <a:noFill/>
          </a:ln>
        </p:spPr>
      </p:pic>
      <p:sp>
        <p:nvSpPr>
          <p:cNvPr id="363" name="Google Shape;363;p29"/>
          <p:cNvSpPr/>
          <p:nvPr/>
        </p:nvSpPr>
        <p:spPr>
          <a:xfrm>
            <a:off x="-435300" y="-571525"/>
            <a:ext cx="5007300" cy="287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pic>
        <p:nvPicPr>
          <p:cNvPr id="364" name="Google Shape;364;p29"/>
          <p:cNvPicPr preferRelativeResize="0"/>
          <p:nvPr/>
        </p:nvPicPr>
        <p:blipFill>
          <a:blip r:embed="rId4">
            <a:alphaModFix/>
          </a:blip>
          <a:stretch>
            <a:fillRect/>
          </a:stretch>
        </p:blipFill>
        <p:spPr>
          <a:xfrm rot="9900000">
            <a:off x="-790337" y="-594349"/>
            <a:ext cx="1934326" cy="1766600"/>
          </a:xfrm>
          <a:prstGeom prst="rect">
            <a:avLst/>
          </a:prstGeom>
          <a:noFill/>
          <a:ln>
            <a:noFill/>
          </a:ln>
        </p:spPr>
      </p:pic>
      <p:pic>
        <p:nvPicPr>
          <p:cNvPr id="365" name="Google Shape;365;p29"/>
          <p:cNvPicPr preferRelativeResize="0"/>
          <p:nvPr/>
        </p:nvPicPr>
        <p:blipFill>
          <a:blip r:embed="rId5">
            <a:alphaModFix/>
          </a:blip>
          <a:stretch>
            <a:fillRect/>
          </a:stretch>
        </p:blipFill>
        <p:spPr>
          <a:xfrm rot="3914050">
            <a:off x="648654" y="-531388"/>
            <a:ext cx="895892" cy="1261800"/>
          </a:xfrm>
          <a:prstGeom prst="rect">
            <a:avLst/>
          </a:prstGeom>
          <a:noFill/>
          <a:ln>
            <a:noFill/>
          </a:ln>
        </p:spPr>
      </p:pic>
      <p:pic>
        <p:nvPicPr>
          <p:cNvPr id="366" name="Google Shape;366;p29"/>
          <p:cNvPicPr preferRelativeResize="0"/>
          <p:nvPr/>
        </p:nvPicPr>
        <p:blipFill>
          <a:blip r:embed="rId6">
            <a:alphaModFix/>
          </a:blip>
          <a:stretch>
            <a:fillRect/>
          </a:stretch>
        </p:blipFill>
        <p:spPr>
          <a:xfrm>
            <a:off x="-1059802" y="371200"/>
            <a:ext cx="2229976" cy="2276099"/>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17">
    <p:spTree>
      <p:nvGrpSpPr>
        <p:cNvPr id="1" name="Shape 367"/>
        <p:cNvGrpSpPr/>
        <p:nvPr/>
      </p:nvGrpSpPr>
      <p:grpSpPr>
        <a:xfrm>
          <a:off x="0" y="0"/>
          <a:ext cx="0" cy="0"/>
          <a:chOff x="0" y="0"/>
          <a:chExt cx="0" cy="0"/>
        </a:xfrm>
      </p:grpSpPr>
      <p:sp>
        <p:nvSpPr>
          <p:cNvPr id="368" name="Google Shape;368;p30"/>
          <p:cNvSpPr txBox="1">
            <a:spLocks noGrp="1"/>
          </p:cNvSpPr>
          <p:nvPr>
            <p:ph type="title" hasCustomPrompt="1"/>
          </p:nvPr>
        </p:nvSpPr>
        <p:spPr>
          <a:xfrm>
            <a:off x="1019400" y="920213"/>
            <a:ext cx="7105200" cy="1066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8800"/>
              <a:buNone/>
              <a:defRPr sz="9500">
                <a:solidFill>
                  <a:schemeClr val="dk2"/>
                </a:solidFill>
              </a:defRPr>
            </a:lvl1pPr>
            <a:lvl2pPr lvl="1" algn="ctr" rtl="0">
              <a:spcBef>
                <a:spcPts val="0"/>
              </a:spcBef>
              <a:spcAft>
                <a:spcPts val="0"/>
              </a:spcAft>
              <a:buSzPts val="8800"/>
              <a:buNone/>
              <a:defRPr sz="8800"/>
            </a:lvl2pPr>
            <a:lvl3pPr lvl="2" algn="ctr" rtl="0">
              <a:spcBef>
                <a:spcPts val="0"/>
              </a:spcBef>
              <a:spcAft>
                <a:spcPts val="0"/>
              </a:spcAft>
              <a:buSzPts val="8800"/>
              <a:buNone/>
              <a:defRPr sz="8800"/>
            </a:lvl3pPr>
            <a:lvl4pPr lvl="3" algn="ctr" rtl="0">
              <a:spcBef>
                <a:spcPts val="0"/>
              </a:spcBef>
              <a:spcAft>
                <a:spcPts val="0"/>
              </a:spcAft>
              <a:buSzPts val="8800"/>
              <a:buNone/>
              <a:defRPr sz="8800"/>
            </a:lvl4pPr>
            <a:lvl5pPr lvl="4" algn="ctr" rtl="0">
              <a:spcBef>
                <a:spcPts val="0"/>
              </a:spcBef>
              <a:spcAft>
                <a:spcPts val="0"/>
              </a:spcAft>
              <a:buSzPts val="8800"/>
              <a:buNone/>
              <a:defRPr sz="8800"/>
            </a:lvl5pPr>
            <a:lvl6pPr lvl="5" algn="ctr" rtl="0">
              <a:spcBef>
                <a:spcPts val="0"/>
              </a:spcBef>
              <a:spcAft>
                <a:spcPts val="0"/>
              </a:spcAft>
              <a:buSzPts val="8800"/>
              <a:buNone/>
              <a:defRPr sz="8800"/>
            </a:lvl6pPr>
            <a:lvl7pPr lvl="6" algn="ctr" rtl="0">
              <a:spcBef>
                <a:spcPts val="0"/>
              </a:spcBef>
              <a:spcAft>
                <a:spcPts val="0"/>
              </a:spcAft>
              <a:buSzPts val="8800"/>
              <a:buNone/>
              <a:defRPr sz="8800"/>
            </a:lvl7pPr>
            <a:lvl8pPr lvl="7" algn="ctr" rtl="0">
              <a:spcBef>
                <a:spcPts val="0"/>
              </a:spcBef>
              <a:spcAft>
                <a:spcPts val="0"/>
              </a:spcAft>
              <a:buSzPts val="8800"/>
              <a:buNone/>
              <a:defRPr sz="8800"/>
            </a:lvl8pPr>
            <a:lvl9pPr lvl="8" algn="ctr" rtl="0">
              <a:spcBef>
                <a:spcPts val="0"/>
              </a:spcBef>
              <a:spcAft>
                <a:spcPts val="0"/>
              </a:spcAft>
              <a:buSzPts val="8800"/>
              <a:buNone/>
              <a:defRPr sz="8800"/>
            </a:lvl9pPr>
          </a:lstStyle>
          <a:p>
            <a:r>
              <a:t>xx%</a:t>
            </a:r>
          </a:p>
        </p:txBody>
      </p:sp>
      <p:sp>
        <p:nvSpPr>
          <p:cNvPr id="369" name="Google Shape;369;p30"/>
          <p:cNvSpPr txBox="1">
            <a:spLocks noGrp="1"/>
          </p:cNvSpPr>
          <p:nvPr>
            <p:ph type="subTitle" idx="1"/>
          </p:nvPr>
        </p:nvSpPr>
        <p:spPr>
          <a:xfrm>
            <a:off x="1580963" y="3166027"/>
            <a:ext cx="2541900" cy="316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70" name="Google Shape;370;p30"/>
          <p:cNvSpPr txBox="1">
            <a:spLocks noGrp="1"/>
          </p:cNvSpPr>
          <p:nvPr>
            <p:ph type="subTitle" idx="2"/>
          </p:nvPr>
        </p:nvSpPr>
        <p:spPr>
          <a:xfrm>
            <a:off x="1580963" y="3482728"/>
            <a:ext cx="25419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71" name="Google Shape;371;p30"/>
          <p:cNvSpPr txBox="1">
            <a:spLocks noGrp="1"/>
          </p:cNvSpPr>
          <p:nvPr>
            <p:ph type="subTitle" idx="3"/>
          </p:nvPr>
        </p:nvSpPr>
        <p:spPr>
          <a:xfrm>
            <a:off x="5021138" y="3166027"/>
            <a:ext cx="2541900" cy="3168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72" name="Google Shape;372;p30"/>
          <p:cNvSpPr txBox="1">
            <a:spLocks noGrp="1"/>
          </p:cNvSpPr>
          <p:nvPr>
            <p:ph type="subTitle" idx="4"/>
          </p:nvPr>
        </p:nvSpPr>
        <p:spPr>
          <a:xfrm>
            <a:off x="5021138" y="3482728"/>
            <a:ext cx="25419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73" name="Google Shape;373;p30"/>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5" name="Google Shape;375;p30"/>
          <p:cNvPicPr preferRelativeResize="0"/>
          <p:nvPr/>
        </p:nvPicPr>
        <p:blipFill rotWithShape="1">
          <a:blip r:embed="rId2">
            <a:alphaModFix/>
          </a:blip>
          <a:srcRect l="10569" r="10435" b="4616"/>
          <a:stretch/>
        </p:blipFill>
        <p:spPr>
          <a:xfrm rot="-4882084">
            <a:off x="1083779" y="3991861"/>
            <a:ext cx="1734915" cy="2138276"/>
          </a:xfrm>
          <a:prstGeom prst="rect">
            <a:avLst/>
          </a:prstGeom>
          <a:noFill/>
          <a:ln>
            <a:noFill/>
          </a:ln>
        </p:spPr>
      </p:pic>
      <p:pic>
        <p:nvPicPr>
          <p:cNvPr id="376" name="Google Shape;376;p30"/>
          <p:cNvPicPr preferRelativeResize="0"/>
          <p:nvPr/>
        </p:nvPicPr>
        <p:blipFill rotWithShape="1">
          <a:blip r:embed="rId2">
            <a:alphaModFix/>
          </a:blip>
          <a:srcRect l="10569" r="10435" b="4616"/>
          <a:stretch/>
        </p:blipFill>
        <p:spPr>
          <a:xfrm rot="10799992" flipH="1">
            <a:off x="-534546" y="2217186"/>
            <a:ext cx="1734915" cy="2138277"/>
          </a:xfrm>
          <a:prstGeom prst="rect">
            <a:avLst/>
          </a:prstGeom>
          <a:noFill/>
          <a:ln>
            <a:noFill/>
          </a:ln>
        </p:spPr>
      </p:pic>
      <p:pic>
        <p:nvPicPr>
          <p:cNvPr id="377" name="Google Shape;377;p30"/>
          <p:cNvPicPr preferRelativeResize="0"/>
          <p:nvPr/>
        </p:nvPicPr>
        <p:blipFill>
          <a:blip r:embed="rId3">
            <a:alphaModFix/>
          </a:blip>
          <a:stretch>
            <a:fillRect/>
          </a:stretch>
        </p:blipFill>
        <p:spPr>
          <a:xfrm rot="-2700000">
            <a:off x="8078676" y="3773494"/>
            <a:ext cx="1561001" cy="1661914"/>
          </a:xfrm>
          <a:prstGeom prst="rect">
            <a:avLst/>
          </a:prstGeom>
          <a:noFill/>
          <a:ln>
            <a:noFill/>
          </a:ln>
        </p:spPr>
      </p:pic>
      <p:pic>
        <p:nvPicPr>
          <p:cNvPr id="378" name="Google Shape;378;p30"/>
          <p:cNvPicPr preferRelativeResize="0"/>
          <p:nvPr/>
        </p:nvPicPr>
        <p:blipFill>
          <a:blip r:embed="rId3">
            <a:alphaModFix/>
          </a:blip>
          <a:stretch>
            <a:fillRect/>
          </a:stretch>
        </p:blipFill>
        <p:spPr>
          <a:xfrm rot="8999998">
            <a:off x="-371399" y="-281356"/>
            <a:ext cx="1561001" cy="1661914"/>
          </a:xfrm>
          <a:prstGeom prst="rect">
            <a:avLst/>
          </a:prstGeom>
          <a:noFill/>
          <a:ln>
            <a:noFill/>
          </a:ln>
        </p:spPr>
      </p:pic>
      <p:pic>
        <p:nvPicPr>
          <p:cNvPr id="379" name="Google Shape;379;p30"/>
          <p:cNvPicPr preferRelativeResize="0"/>
          <p:nvPr/>
        </p:nvPicPr>
        <p:blipFill rotWithShape="1">
          <a:blip r:embed="rId2">
            <a:alphaModFix/>
          </a:blip>
          <a:srcRect l="10569" r="10435" b="4616"/>
          <a:stretch/>
        </p:blipFill>
        <p:spPr>
          <a:xfrm rot="5917916">
            <a:off x="6507338" y="-942803"/>
            <a:ext cx="1734915" cy="2138276"/>
          </a:xfrm>
          <a:prstGeom prst="rect">
            <a:avLst/>
          </a:prstGeom>
          <a:noFill/>
          <a:ln>
            <a:noFill/>
          </a:ln>
        </p:spPr>
      </p:pic>
      <p:pic>
        <p:nvPicPr>
          <p:cNvPr id="380" name="Google Shape;380;p30"/>
          <p:cNvPicPr preferRelativeResize="0"/>
          <p:nvPr/>
        </p:nvPicPr>
        <p:blipFill rotWithShape="1">
          <a:blip r:embed="rId2">
            <a:alphaModFix/>
          </a:blip>
          <a:srcRect l="10569" r="10435" b="4616"/>
          <a:stretch/>
        </p:blipFill>
        <p:spPr>
          <a:xfrm rot="-8" flipH="1">
            <a:off x="8125663" y="831872"/>
            <a:ext cx="1734915" cy="2138277"/>
          </a:xfrm>
          <a:prstGeom prst="rect">
            <a:avLst/>
          </a:prstGeom>
          <a:noFill/>
          <a:ln>
            <a:noFill/>
          </a:ln>
        </p:spPr>
      </p:pic>
      <p:pic>
        <p:nvPicPr>
          <p:cNvPr id="381" name="Google Shape;381;p30"/>
          <p:cNvPicPr preferRelativeResize="0"/>
          <p:nvPr/>
        </p:nvPicPr>
        <p:blipFill>
          <a:blip r:embed="rId4">
            <a:alphaModFix/>
          </a:blip>
          <a:stretch>
            <a:fillRect/>
          </a:stretch>
        </p:blipFill>
        <p:spPr>
          <a:xfrm rot="-5922988">
            <a:off x="7472276" y="-736045"/>
            <a:ext cx="2581389" cy="2357559"/>
          </a:xfrm>
          <a:prstGeom prst="rect">
            <a:avLst/>
          </a:prstGeom>
          <a:noFill/>
          <a:ln>
            <a:noFill/>
          </a:ln>
        </p:spPr>
      </p:pic>
      <p:pic>
        <p:nvPicPr>
          <p:cNvPr id="382" name="Google Shape;382;p30"/>
          <p:cNvPicPr preferRelativeResize="0"/>
          <p:nvPr/>
        </p:nvPicPr>
        <p:blipFill>
          <a:blip r:embed="rId4">
            <a:alphaModFix/>
          </a:blip>
          <a:stretch>
            <a:fillRect/>
          </a:stretch>
        </p:blipFill>
        <p:spPr>
          <a:xfrm rot="4877012">
            <a:off x="-727632" y="3565821"/>
            <a:ext cx="2581389" cy="2357559"/>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2">
  <p:cSld name="CUSTOM_17_1">
    <p:spTree>
      <p:nvGrpSpPr>
        <p:cNvPr id="1" name="Shape 383"/>
        <p:cNvGrpSpPr/>
        <p:nvPr/>
      </p:nvGrpSpPr>
      <p:grpSpPr>
        <a:xfrm>
          <a:off x="0" y="0"/>
          <a:ext cx="0" cy="0"/>
          <a:chOff x="0" y="0"/>
          <a:chExt cx="0" cy="0"/>
        </a:xfrm>
      </p:grpSpPr>
      <p:sp>
        <p:nvSpPr>
          <p:cNvPr id="384" name="Google Shape;384;p31"/>
          <p:cNvSpPr txBox="1">
            <a:spLocks noGrp="1"/>
          </p:cNvSpPr>
          <p:nvPr>
            <p:ph type="title" hasCustomPrompt="1"/>
          </p:nvPr>
        </p:nvSpPr>
        <p:spPr>
          <a:xfrm>
            <a:off x="1062188" y="2702400"/>
            <a:ext cx="1247700" cy="393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dk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385" name="Google Shape;385;p31"/>
          <p:cNvSpPr txBox="1">
            <a:spLocks noGrp="1"/>
          </p:cNvSpPr>
          <p:nvPr>
            <p:ph type="subTitle" idx="1"/>
          </p:nvPr>
        </p:nvSpPr>
        <p:spPr>
          <a:xfrm>
            <a:off x="744038" y="3801751"/>
            <a:ext cx="18840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86" name="Google Shape;386;p31"/>
          <p:cNvSpPr txBox="1">
            <a:spLocks noGrp="1"/>
          </p:cNvSpPr>
          <p:nvPr>
            <p:ph type="title" idx="2" hasCustomPrompt="1"/>
          </p:nvPr>
        </p:nvSpPr>
        <p:spPr>
          <a:xfrm>
            <a:off x="2986163" y="2702400"/>
            <a:ext cx="1247700" cy="393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dk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387" name="Google Shape;387;p31"/>
          <p:cNvSpPr txBox="1">
            <a:spLocks noGrp="1"/>
          </p:cNvSpPr>
          <p:nvPr>
            <p:ph type="subTitle" idx="3"/>
          </p:nvPr>
        </p:nvSpPr>
        <p:spPr>
          <a:xfrm>
            <a:off x="2668013" y="1290376"/>
            <a:ext cx="18840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88" name="Google Shape;388;p31"/>
          <p:cNvSpPr txBox="1">
            <a:spLocks noGrp="1"/>
          </p:cNvSpPr>
          <p:nvPr>
            <p:ph type="title" idx="4" hasCustomPrompt="1"/>
          </p:nvPr>
        </p:nvSpPr>
        <p:spPr>
          <a:xfrm>
            <a:off x="4910138" y="2702400"/>
            <a:ext cx="1247700" cy="393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dk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389" name="Google Shape;389;p31"/>
          <p:cNvSpPr txBox="1">
            <a:spLocks noGrp="1"/>
          </p:cNvSpPr>
          <p:nvPr>
            <p:ph type="subTitle" idx="5"/>
          </p:nvPr>
        </p:nvSpPr>
        <p:spPr>
          <a:xfrm>
            <a:off x="4591988" y="3801751"/>
            <a:ext cx="18840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90" name="Google Shape;390;p31"/>
          <p:cNvSpPr txBox="1">
            <a:spLocks noGrp="1"/>
          </p:cNvSpPr>
          <p:nvPr>
            <p:ph type="title" idx="6" hasCustomPrompt="1"/>
          </p:nvPr>
        </p:nvSpPr>
        <p:spPr>
          <a:xfrm>
            <a:off x="6834113" y="2702400"/>
            <a:ext cx="1247700" cy="3930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dk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391" name="Google Shape;391;p31"/>
          <p:cNvSpPr txBox="1">
            <a:spLocks noGrp="1"/>
          </p:cNvSpPr>
          <p:nvPr>
            <p:ph type="subTitle" idx="7"/>
          </p:nvPr>
        </p:nvSpPr>
        <p:spPr>
          <a:xfrm>
            <a:off x="6515963" y="1290376"/>
            <a:ext cx="1884000" cy="600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392" name="Google Shape;392;p31"/>
          <p:cNvSpPr/>
          <p:nvPr/>
        </p:nvSpPr>
        <p:spPr>
          <a:xfrm>
            <a:off x="50" y="4781551"/>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3" name="Google Shape;393;p31"/>
          <p:cNvPicPr preferRelativeResize="0"/>
          <p:nvPr/>
        </p:nvPicPr>
        <p:blipFill>
          <a:blip r:embed="rId2">
            <a:alphaModFix/>
          </a:blip>
          <a:stretch>
            <a:fillRect/>
          </a:stretch>
        </p:blipFill>
        <p:spPr>
          <a:xfrm>
            <a:off x="-951523" y="342450"/>
            <a:ext cx="1883999" cy="2224424"/>
          </a:xfrm>
          <a:prstGeom prst="rect">
            <a:avLst/>
          </a:prstGeom>
          <a:noFill/>
          <a:ln>
            <a:noFill/>
          </a:ln>
        </p:spPr>
      </p:pic>
      <p:grpSp>
        <p:nvGrpSpPr>
          <p:cNvPr id="394" name="Google Shape;394;p31"/>
          <p:cNvGrpSpPr/>
          <p:nvPr/>
        </p:nvGrpSpPr>
        <p:grpSpPr>
          <a:xfrm rot="-5400000" flipH="1">
            <a:off x="-400606" y="-1684150"/>
            <a:ext cx="2702243" cy="3680421"/>
            <a:chOff x="-1304773" y="-1131675"/>
            <a:chExt cx="3870854" cy="5272054"/>
          </a:xfrm>
        </p:grpSpPr>
        <p:pic>
          <p:nvPicPr>
            <p:cNvPr id="395" name="Google Shape;395;p31"/>
            <p:cNvPicPr preferRelativeResize="0"/>
            <p:nvPr/>
          </p:nvPicPr>
          <p:blipFill>
            <a:blip r:embed="rId3">
              <a:alphaModFix/>
            </a:blip>
            <a:stretch>
              <a:fillRect/>
            </a:stretch>
          </p:blipFill>
          <p:spPr>
            <a:xfrm rot="10800000" flipH="1">
              <a:off x="314069" y="2471754"/>
              <a:ext cx="1184750" cy="1668625"/>
            </a:xfrm>
            <a:prstGeom prst="rect">
              <a:avLst/>
            </a:prstGeom>
            <a:noFill/>
            <a:ln>
              <a:noFill/>
            </a:ln>
          </p:spPr>
        </p:pic>
        <p:pic>
          <p:nvPicPr>
            <p:cNvPr id="396" name="Google Shape;396;p31"/>
            <p:cNvPicPr preferRelativeResize="0"/>
            <p:nvPr/>
          </p:nvPicPr>
          <p:blipFill>
            <a:blip r:embed="rId4">
              <a:alphaModFix/>
            </a:blip>
            <a:stretch>
              <a:fillRect/>
            </a:stretch>
          </p:blipFill>
          <p:spPr>
            <a:xfrm>
              <a:off x="-1075509" y="-1131675"/>
              <a:ext cx="3641590" cy="3060143"/>
            </a:xfrm>
            <a:prstGeom prst="rect">
              <a:avLst/>
            </a:prstGeom>
            <a:noFill/>
            <a:ln>
              <a:noFill/>
            </a:ln>
          </p:spPr>
        </p:pic>
        <p:pic>
          <p:nvPicPr>
            <p:cNvPr id="397" name="Google Shape;397;p31"/>
            <p:cNvPicPr preferRelativeResize="0"/>
            <p:nvPr/>
          </p:nvPicPr>
          <p:blipFill>
            <a:blip r:embed="rId5">
              <a:alphaModFix/>
            </a:blip>
            <a:stretch>
              <a:fillRect/>
            </a:stretch>
          </p:blipFill>
          <p:spPr>
            <a:xfrm rot="1392348">
              <a:off x="-938027" y="929395"/>
              <a:ext cx="2726349" cy="2421263"/>
            </a:xfrm>
            <a:prstGeom prst="rect">
              <a:avLst/>
            </a:prstGeom>
            <a:noFill/>
            <a:ln>
              <a:noFill/>
            </a:ln>
          </p:spPr>
        </p:pic>
      </p:grpSp>
      <p:pic>
        <p:nvPicPr>
          <p:cNvPr id="398" name="Google Shape;398;p31"/>
          <p:cNvPicPr preferRelativeResize="0"/>
          <p:nvPr/>
        </p:nvPicPr>
        <p:blipFill>
          <a:blip r:embed="rId2">
            <a:alphaModFix/>
          </a:blip>
          <a:stretch>
            <a:fillRect/>
          </a:stretch>
        </p:blipFill>
        <p:spPr>
          <a:xfrm flipH="1">
            <a:off x="8313127" y="342450"/>
            <a:ext cx="1883999" cy="2224424"/>
          </a:xfrm>
          <a:prstGeom prst="rect">
            <a:avLst/>
          </a:prstGeom>
          <a:noFill/>
          <a:ln>
            <a:noFill/>
          </a:ln>
        </p:spPr>
      </p:pic>
      <p:grpSp>
        <p:nvGrpSpPr>
          <p:cNvPr id="399" name="Google Shape;399;p31"/>
          <p:cNvGrpSpPr/>
          <p:nvPr/>
        </p:nvGrpSpPr>
        <p:grpSpPr>
          <a:xfrm rot="5400000">
            <a:off x="6943966" y="-1684150"/>
            <a:ext cx="2702243" cy="3680421"/>
            <a:chOff x="-1304773" y="-1131675"/>
            <a:chExt cx="3870854" cy="5272054"/>
          </a:xfrm>
        </p:grpSpPr>
        <p:pic>
          <p:nvPicPr>
            <p:cNvPr id="400" name="Google Shape;400;p31"/>
            <p:cNvPicPr preferRelativeResize="0"/>
            <p:nvPr/>
          </p:nvPicPr>
          <p:blipFill>
            <a:blip r:embed="rId3">
              <a:alphaModFix/>
            </a:blip>
            <a:stretch>
              <a:fillRect/>
            </a:stretch>
          </p:blipFill>
          <p:spPr>
            <a:xfrm rot="10800000" flipH="1">
              <a:off x="314069" y="2471754"/>
              <a:ext cx="1184750" cy="1668625"/>
            </a:xfrm>
            <a:prstGeom prst="rect">
              <a:avLst/>
            </a:prstGeom>
            <a:noFill/>
            <a:ln>
              <a:noFill/>
            </a:ln>
          </p:spPr>
        </p:pic>
        <p:pic>
          <p:nvPicPr>
            <p:cNvPr id="401" name="Google Shape;401;p31"/>
            <p:cNvPicPr preferRelativeResize="0"/>
            <p:nvPr/>
          </p:nvPicPr>
          <p:blipFill>
            <a:blip r:embed="rId4">
              <a:alphaModFix/>
            </a:blip>
            <a:stretch>
              <a:fillRect/>
            </a:stretch>
          </p:blipFill>
          <p:spPr>
            <a:xfrm>
              <a:off x="-1075509" y="-1131675"/>
              <a:ext cx="3641590" cy="3060143"/>
            </a:xfrm>
            <a:prstGeom prst="rect">
              <a:avLst/>
            </a:prstGeom>
            <a:noFill/>
            <a:ln>
              <a:noFill/>
            </a:ln>
          </p:spPr>
        </p:pic>
        <p:pic>
          <p:nvPicPr>
            <p:cNvPr id="402" name="Google Shape;402;p31"/>
            <p:cNvPicPr preferRelativeResize="0"/>
            <p:nvPr/>
          </p:nvPicPr>
          <p:blipFill>
            <a:blip r:embed="rId5">
              <a:alphaModFix/>
            </a:blip>
            <a:stretch>
              <a:fillRect/>
            </a:stretch>
          </p:blipFill>
          <p:spPr>
            <a:xfrm rot="1392348">
              <a:off x="-938027" y="929395"/>
              <a:ext cx="2726349" cy="2421263"/>
            </a:xfrm>
            <a:prstGeom prst="rect">
              <a:avLst/>
            </a:prstGeom>
            <a:noFill/>
            <a:ln>
              <a:noFill/>
            </a:ln>
          </p:spPr>
        </p:pic>
      </p:grpSp>
      <p:sp>
        <p:nvSpPr>
          <p:cNvPr id="403" name="Google Shape;403;p31"/>
          <p:cNvSpPr txBox="1">
            <a:spLocks noGrp="1"/>
          </p:cNvSpPr>
          <p:nvPr>
            <p:ph type="title" idx="8"/>
          </p:nvPr>
        </p:nvSpPr>
        <p:spPr>
          <a:xfrm>
            <a:off x="720300" y="452325"/>
            <a:ext cx="7703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3"/>
        <p:cNvGrpSpPr/>
        <p:nvPr/>
      </p:nvGrpSpPr>
      <p:grpSpPr>
        <a:xfrm>
          <a:off x="0" y="0"/>
          <a:ext cx="0" cy="0"/>
          <a:chOff x="0" y="0"/>
          <a:chExt cx="0" cy="0"/>
        </a:xfrm>
      </p:grpSpPr>
      <p:sp>
        <p:nvSpPr>
          <p:cNvPr id="24" name="Google Shape;24;p4"/>
          <p:cNvSpPr txBox="1">
            <a:spLocks noGrp="1"/>
          </p:cNvSpPr>
          <p:nvPr>
            <p:ph type="body" idx="1"/>
          </p:nvPr>
        </p:nvSpPr>
        <p:spPr>
          <a:xfrm>
            <a:off x="713100" y="1147950"/>
            <a:ext cx="77178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chemeClr val="accent3"/>
              </a:buClr>
              <a:buSzPts val="1200"/>
              <a:buAutoNum type="arabicPeriod"/>
              <a:defRPr sz="1100">
                <a:solidFill>
                  <a:schemeClr val="accent3"/>
                </a:solidFill>
              </a:defRPr>
            </a:lvl1pPr>
            <a:lvl2pPr marL="914400" lvl="1" indent="-304800" rtl="0">
              <a:spcBef>
                <a:spcPts val="300"/>
              </a:spcBef>
              <a:spcAft>
                <a:spcPts val="0"/>
              </a:spcAft>
              <a:buClr>
                <a:schemeClr val="accent3"/>
              </a:buClr>
              <a:buSzPts val="1200"/>
              <a:buFont typeface="Roboto Condensed Light"/>
              <a:buAutoNum type="alphaLcPeriod"/>
              <a:defRPr sz="1200">
                <a:solidFill>
                  <a:schemeClr val="accent3"/>
                </a:solidFill>
              </a:defRPr>
            </a:lvl2pPr>
            <a:lvl3pPr marL="1371600" lvl="2" indent="-304800" rtl="0">
              <a:spcBef>
                <a:spcPts val="0"/>
              </a:spcBef>
              <a:spcAft>
                <a:spcPts val="0"/>
              </a:spcAft>
              <a:buClr>
                <a:schemeClr val="accent3"/>
              </a:buClr>
              <a:buSzPts val="1200"/>
              <a:buFont typeface="Roboto Condensed Light"/>
              <a:buAutoNum type="romanLcPeriod"/>
              <a:defRPr sz="1200">
                <a:solidFill>
                  <a:schemeClr val="accent3"/>
                </a:solidFill>
              </a:defRPr>
            </a:lvl3pPr>
            <a:lvl4pPr marL="1828800" lvl="3" indent="-304800" rtl="0">
              <a:spcBef>
                <a:spcPts val="0"/>
              </a:spcBef>
              <a:spcAft>
                <a:spcPts val="0"/>
              </a:spcAft>
              <a:buClr>
                <a:schemeClr val="accent3"/>
              </a:buClr>
              <a:buSzPts val="1200"/>
              <a:buFont typeface="Roboto Condensed Light"/>
              <a:buAutoNum type="arabicPeriod"/>
              <a:defRPr sz="1200">
                <a:solidFill>
                  <a:schemeClr val="accent3"/>
                </a:solidFill>
              </a:defRPr>
            </a:lvl4pPr>
            <a:lvl5pPr marL="2286000" lvl="4" indent="-304800" rtl="0">
              <a:spcBef>
                <a:spcPts val="0"/>
              </a:spcBef>
              <a:spcAft>
                <a:spcPts val="0"/>
              </a:spcAft>
              <a:buClr>
                <a:schemeClr val="accent3"/>
              </a:buClr>
              <a:buSzPts val="1200"/>
              <a:buFont typeface="Roboto Condensed Light"/>
              <a:buAutoNum type="alphaLcPeriod"/>
              <a:defRPr sz="1200">
                <a:solidFill>
                  <a:schemeClr val="accent3"/>
                </a:solidFill>
              </a:defRPr>
            </a:lvl5pPr>
            <a:lvl6pPr marL="2743200" lvl="5" indent="-304800" rtl="0">
              <a:spcBef>
                <a:spcPts val="0"/>
              </a:spcBef>
              <a:spcAft>
                <a:spcPts val="0"/>
              </a:spcAft>
              <a:buClr>
                <a:schemeClr val="accent3"/>
              </a:buClr>
              <a:buSzPts val="1200"/>
              <a:buFont typeface="Roboto Condensed Light"/>
              <a:buAutoNum type="romanLcPeriod"/>
              <a:defRPr sz="1200">
                <a:solidFill>
                  <a:schemeClr val="accent3"/>
                </a:solidFill>
              </a:defRPr>
            </a:lvl6pPr>
            <a:lvl7pPr marL="3200400" lvl="6" indent="-304800" rtl="0">
              <a:spcBef>
                <a:spcPts val="0"/>
              </a:spcBef>
              <a:spcAft>
                <a:spcPts val="0"/>
              </a:spcAft>
              <a:buClr>
                <a:schemeClr val="accent3"/>
              </a:buClr>
              <a:buSzPts val="1200"/>
              <a:buFont typeface="Roboto Condensed Light"/>
              <a:buAutoNum type="arabicPeriod"/>
              <a:defRPr sz="1200">
                <a:solidFill>
                  <a:schemeClr val="accent3"/>
                </a:solidFill>
              </a:defRPr>
            </a:lvl7pPr>
            <a:lvl8pPr marL="3657600" lvl="7" indent="-304800" rtl="0">
              <a:spcBef>
                <a:spcPts val="0"/>
              </a:spcBef>
              <a:spcAft>
                <a:spcPts val="0"/>
              </a:spcAft>
              <a:buClr>
                <a:schemeClr val="accent3"/>
              </a:buClr>
              <a:buSzPts val="1200"/>
              <a:buFont typeface="Roboto Condensed Light"/>
              <a:buAutoNum type="alphaLcPeriod"/>
              <a:defRPr sz="1200">
                <a:solidFill>
                  <a:schemeClr val="accent3"/>
                </a:solidFill>
              </a:defRPr>
            </a:lvl8pPr>
            <a:lvl9pPr marL="4114800" lvl="8" indent="-304800" rtl="0">
              <a:spcBef>
                <a:spcPts val="0"/>
              </a:spcBef>
              <a:spcAft>
                <a:spcPts val="0"/>
              </a:spcAft>
              <a:buClr>
                <a:schemeClr val="accent3"/>
              </a:buClr>
              <a:buSzPts val="1200"/>
              <a:buFont typeface="Roboto Condensed Light"/>
              <a:buAutoNum type="romanLcPeriod"/>
              <a:defRPr sz="1200">
                <a:solidFill>
                  <a:schemeClr val="accent3"/>
                </a:solidFill>
              </a:defRPr>
            </a:lvl9pPr>
          </a:lstStyle>
          <a:p>
            <a:endParaRPr/>
          </a:p>
        </p:txBody>
      </p:sp>
      <p:pic>
        <p:nvPicPr>
          <p:cNvPr id="25" name="Google Shape;25;p4"/>
          <p:cNvPicPr preferRelativeResize="0"/>
          <p:nvPr/>
        </p:nvPicPr>
        <p:blipFill>
          <a:blip r:embed="rId2">
            <a:alphaModFix/>
          </a:blip>
          <a:stretch>
            <a:fillRect/>
          </a:stretch>
        </p:blipFill>
        <p:spPr>
          <a:xfrm rot="10250940">
            <a:off x="44950" y="-339851"/>
            <a:ext cx="738775" cy="1040501"/>
          </a:xfrm>
          <a:prstGeom prst="rect">
            <a:avLst/>
          </a:prstGeom>
          <a:noFill/>
          <a:ln>
            <a:noFill/>
          </a:ln>
        </p:spPr>
      </p:pic>
      <p:pic>
        <p:nvPicPr>
          <p:cNvPr id="26" name="Google Shape;26;p4"/>
          <p:cNvPicPr preferRelativeResize="0"/>
          <p:nvPr/>
        </p:nvPicPr>
        <p:blipFill>
          <a:blip r:embed="rId3">
            <a:alphaModFix/>
          </a:blip>
          <a:stretch>
            <a:fillRect/>
          </a:stretch>
        </p:blipFill>
        <p:spPr>
          <a:xfrm rot="504741">
            <a:off x="8301808" y="4004242"/>
            <a:ext cx="1253152" cy="1445369"/>
          </a:xfrm>
          <a:prstGeom prst="rect">
            <a:avLst/>
          </a:prstGeom>
          <a:noFill/>
          <a:ln>
            <a:noFill/>
          </a:ln>
        </p:spPr>
      </p:pic>
      <p:pic>
        <p:nvPicPr>
          <p:cNvPr id="27" name="Google Shape;27;p4"/>
          <p:cNvPicPr preferRelativeResize="0"/>
          <p:nvPr/>
        </p:nvPicPr>
        <p:blipFill>
          <a:blip r:embed="rId4">
            <a:alphaModFix/>
          </a:blip>
          <a:stretch>
            <a:fillRect/>
          </a:stretch>
        </p:blipFill>
        <p:spPr>
          <a:xfrm rot="1378964" flipH="1">
            <a:off x="8047571" y="4401249"/>
            <a:ext cx="766305" cy="898357"/>
          </a:xfrm>
          <a:prstGeom prst="rect">
            <a:avLst/>
          </a:prstGeom>
          <a:noFill/>
          <a:ln>
            <a:noFill/>
          </a:ln>
        </p:spPr>
      </p:pic>
      <p:sp>
        <p:nvSpPr>
          <p:cNvPr id="28" name="Google Shape;28;p4"/>
          <p:cNvSpPr txBox="1">
            <a:spLocks noGrp="1"/>
          </p:cNvSpPr>
          <p:nvPr>
            <p:ph type="title"/>
          </p:nvPr>
        </p:nvSpPr>
        <p:spPr>
          <a:xfrm>
            <a:off x="720300" y="452325"/>
            <a:ext cx="7176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cSld name="CUSTOM_18">
    <p:spTree>
      <p:nvGrpSpPr>
        <p:cNvPr id="1" name="Shape 404"/>
        <p:cNvGrpSpPr/>
        <p:nvPr/>
      </p:nvGrpSpPr>
      <p:grpSpPr>
        <a:xfrm>
          <a:off x="0" y="0"/>
          <a:ext cx="0" cy="0"/>
          <a:chOff x="0" y="0"/>
          <a:chExt cx="0" cy="0"/>
        </a:xfrm>
      </p:grpSpPr>
      <p:sp>
        <p:nvSpPr>
          <p:cNvPr id="405" name="Google Shape;405;p32"/>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06" name="Google Shape;406;p32"/>
          <p:cNvPicPr preferRelativeResize="0"/>
          <p:nvPr/>
        </p:nvPicPr>
        <p:blipFill>
          <a:blip r:embed="rId2">
            <a:alphaModFix/>
          </a:blip>
          <a:stretch>
            <a:fillRect/>
          </a:stretch>
        </p:blipFill>
        <p:spPr>
          <a:xfrm rot="4500001" flipH="1">
            <a:off x="1007958" y="-705124"/>
            <a:ext cx="1551785" cy="1766600"/>
          </a:xfrm>
          <a:prstGeom prst="rect">
            <a:avLst/>
          </a:prstGeom>
          <a:noFill/>
          <a:ln>
            <a:noFill/>
          </a:ln>
        </p:spPr>
      </p:pic>
      <p:pic>
        <p:nvPicPr>
          <p:cNvPr id="407" name="Google Shape;407;p32"/>
          <p:cNvPicPr preferRelativeResize="0"/>
          <p:nvPr/>
        </p:nvPicPr>
        <p:blipFill rotWithShape="1">
          <a:blip r:embed="rId3">
            <a:alphaModFix/>
          </a:blip>
          <a:srcRect l="17250" r="11493"/>
          <a:stretch/>
        </p:blipFill>
        <p:spPr>
          <a:xfrm rot="10800000">
            <a:off x="-775125" y="549588"/>
            <a:ext cx="1504951" cy="2207026"/>
          </a:xfrm>
          <a:prstGeom prst="rect">
            <a:avLst/>
          </a:prstGeom>
          <a:noFill/>
          <a:ln>
            <a:noFill/>
          </a:ln>
        </p:spPr>
      </p:pic>
      <p:pic>
        <p:nvPicPr>
          <p:cNvPr id="408" name="Google Shape;408;p32"/>
          <p:cNvPicPr preferRelativeResize="0"/>
          <p:nvPr/>
        </p:nvPicPr>
        <p:blipFill rotWithShape="1">
          <a:blip r:embed="rId4">
            <a:alphaModFix/>
          </a:blip>
          <a:srcRect l="10525" t="8297" r="6788" b="8555"/>
          <a:stretch/>
        </p:blipFill>
        <p:spPr>
          <a:xfrm rot="9899999">
            <a:off x="-697950" y="-565419"/>
            <a:ext cx="2061124" cy="1892981"/>
          </a:xfrm>
          <a:prstGeom prst="rect">
            <a:avLst/>
          </a:prstGeom>
          <a:noFill/>
          <a:ln>
            <a:noFill/>
          </a:ln>
        </p:spPr>
      </p:pic>
      <p:pic>
        <p:nvPicPr>
          <p:cNvPr id="409" name="Google Shape;409;p32"/>
          <p:cNvPicPr preferRelativeResize="0"/>
          <p:nvPr/>
        </p:nvPicPr>
        <p:blipFill>
          <a:blip r:embed="rId2">
            <a:alphaModFix/>
          </a:blip>
          <a:stretch>
            <a:fillRect/>
          </a:stretch>
        </p:blipFill>
        <p:spPr>
          <a:xfrm rot="-4500001">
            <a:off x="6594271" y="-705124"/>
            <a:ext cx="1551785" cy="1766600"/>
          </a:xfrm>
          <a:prstGeom prst="rect">
            <a:avLst/>
          </a:prstGeom>
          <a:noFill/>
          <a:ln>
            <a:noFill/>
          </a:ln>
        </p:spPr>
      </p:pic>
      <p:pic>
        <p:nvPicPr>
          <p:cNvPr id="410" name="Google Shape;410;p32"/>
          <p:cNvPicPr preferRelativeResize="0"/>
          <p:nvPr/>
        </p:nvPicPr>
        <p:blipFill rotWithShape="1">
          <a:blip r:embed="rId3">
            <a:alphaModFix/>
          </a:blip>
          <a:srcRect l="17250" r="11493"/>
          <a:stretch/>
        </p:blipFill>
        <p:spPr>
          <a:xfrm rot="10800000" flipH="1">
            <a:off x="8424188" y="549588"/>
            <a:ext cx="1504951" cy="2207026"/>
          </a:xfrm>
          <a:prstGeom prst="rect">
            <a:avLst/>
          </a:prstGeom>
          <a:noFill/>
          <a:ln>
            <a:noFill/>
          </a:ln>
        </p:spPr>
      </p:pic>
      <p:pic>
        <p:nvPicPr>
          <p:cNvPr id="411" name="Google Shape;411;p32"/>
          <p:cNvPicPr preferRelativeResize="0"/>
          <p:nvPr/>
        </p:nvPicPr>
        <p:blipFill rotWithShape="1">
          <a:blip r:embed="rId4">
            <a:alphaModFix/>
          </a:blip>
          <a:srcRect l="10525" t="8297" r="6788" b="8555"/>
          <a:stretch/>
        </p:blipFill>
        <p:spPr>
          <a:xfrm rot="-9899999" flipH="1">
            <a:off x="7790840" y="-565419"/>
            <a:ext cx="2061124" cy="1892981"/>
          </a:xfrm>
          <a:prstGeom prst="rect">
            <a:avLst/>
          </a:prstGeom>
          <a:noFill/>
          <a:ln>
            <a:noFill/>
          </a:ln>
        </p:spPr>
      </p:pic>
      <p:sp>
        <p:nvSpPr>
          <p:cNvPr id="412" name="Google Shape;412;p32"/>
          <p:cNvSpPr/>
          <p:nvPr/>
        </p:nvSpPr>
        <p:spPr>
          <a:xfrm>
            <a:off x="50" y="4781551"/>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cSld name="CUSTOM_18_2">
    <p:spTree>
      <p:nvGrpSpPr>
        <p:cNvPr id="1" name="Shape 413"/>
        <p:cNvGrpSpPr/>
        <p:nvPr/>
      </p:nvGrpSpPr>
      <p:grpSpPr>
        <a:xfrm>
          <a:off x="0" y="0"/>
          <a:ext cx="0" cy="0"/>
          <a:chOff x="0" y="0"/>
          <a:chExt cx="0" cy="0"/>
        </a:xfrm>
      </p:grpSpPr>
      <p:sp>
        <p:nvSpPr>
          <p:cNvPr id="414" name="Google Shape;414;p33"/>
          <p:cNvSpPr txBox="1">
            <a:spLocks noGrp="1"/>
          </p:cNvSpPr>
          <p:nvPr>
            <p:ph type="title"/>
          </p:nvPr>
        </p:nvSpPr>
        <p:spPr>
          <a:xfrm>
            <a:off x="3971100" y="861900"/>
            <a:ext cx="4458600" cy="2895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96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5" name="Google Shape;415;p33"/>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3"/>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7" name="Google Shape;417;p33"/>
          <p:cNvPicPr preferRelativeResize="0"/>
          <p:nvPr/>
        </p:nvPicPr>
        <p:blipFill>
          <a:blip r:embed="rId2">
            <a:alphaModFix/>
          </a:blip>
          <a:stretch>
            <a:fillRect/>
          </a:stretch>
        </p:blipFill>
        <p:spPr>
          <a:xfrm rot="5741237">
            <a:off x="-792101" y="1562441"/>
            <a:ext cx="1925730" cy="984795"/>
          </a:xfrm>
          <a:prstGeom prst="rect">
            <a:avLst/>
          </a:prstGeom>
          <a:noFill/>
          <a:ln>
            <a:noFill/>
          </a:ln>
        </p:spPr>
      </p:pic>
      <p:pic>
        <p:nvPicPr>
          <p:cNvPr id="418" name="Google Shape;418;p33"/>
          <p:cNvPicPr preferRelativeResize="0"/>
          <p:nvPr/>
        </p:nvPicPr>
        <p:blipFill>
          <a:blip r:embed="rId3">
            <a:alphaModFix/>
          </a:blip>
          <a:stretch>
            <a:fillRect/>
          </a:stretch>
        </p:blipFill>
        <p:spPr>
          <a:xfrm rot="8100000">
            <a:off x="2994752" y="4219971"/>
            <a:ext cx="2007745" cy="1691308"/>
          </a:xfrm>
          <a:prstGeom prst="rect">
            <a:avLst/>
          </a:prstGeom>
          <a:noFill/>
          <a:ln>
            <a:noFill/>
          </a:ln>
        </p:spPr>
      </p:pic>
      <p:pic>
        <p:nvPicPr>
          <p:cNvPr id="419" name="Google Shape;419;p33"/>
          <p:cNvPicPr preferRelativeResize="0"/>
          <p:nvPr/>
        </p:nvPicPr>
        <p:blipFill>
          <a:blip r:embed="rId4">
            <a:alphaModFix/>
          </a:blip>
          <a:stretch>
            <a:fillRect/>
          </a:stretch>
        </p:blipFill>
        <p:spPr>
          <a:xfrm>
            <a:off x="630681" y="-448700"/>
            <a:ext cx="2254990" cy="1766600"/>
          </a:xfrm>
          <a:prstGeom prst="rect">
            <a:avLst/>
          </a:prstGeom>
          <a:noFill/>
          <a:ln>
            <a:noFill/>
          </a:ln>
        </p:spPr>
      </p:pic>
      <p:pic>
        <p:nvPicPr>
          <p:cNvPr id="420" name="Google Shape;420;p33"/>
          <p:cNvPicPr preferRelativeResize="0"/>
          <p:nvPr/>
        </p:nvPicPr>
        <p:blipFill>
          <a:blip r:embed="rId5">
            <a:alphaModFix/>
          </a:blip>
          <a:stretch>
            <a:fillRect/>
          </a:stretch>
        </p:blipFill>
        <p:spPr>
          <a:xfrm rot="3387780" flipH="1">
            <a:off x="2695485" y="3693430"/>
            <a:ext cx="1000232" cy="1408742"/>
          </a:xfrm>
          <a:prstGeom prst="rect">
            <a:avLst/>
          </a:prstGeom>
          <a:noFill/>
          <a:ln>
            <a:noFill/>
          </a:ln>
        </p:spPr>
      </p:pic>
      <p:pic>
        <p:nvPicPr>
          <p:cNvPr id="421" name="Google Shape;421;p33"/>
          <p:cNvPicPr preferRelativeResize="0"/>
          <p:nvPr/>
        </p:nvPicPr>
        <p:blipFill>
          <a:blip r:embed="rId2">
            <a:alphaModFix/>
          </a:blip>
          <a:stretch>
            <a:fillRect/>
          </a:stretch>
        </p:blipFill>
        <p:spPr>
          <a:xfrm rot="-2700000">
            <a:off x="765749" y="3789686"/>
            <a:ext cx="1713580" cy="876305"/>
          </a:xfrm>
          <a:prstGeom prst="rect">
            <a:avLst/>
          </a:prstGeom>
          <a:noFill/>
          <a:ln>
            <a:noFill/>
          </a:ln>
        </p:spPr>
      </p:pic>
      <p:pic>
        <p:nvPicPr>
          <p:cNvPr id="422" name="Google Shape;422;p33"/>
          <p:cNvPicPr preferRelativeResize="0"/>
          <p:nvPr/>
        </p:nvPicPr>
        <p:blipFill>
          <a:blip r:embed="rId5">
            <a:alphaModFix/>
          </a:blip>
          <a:stretch>
            <a:fillRect/>
          </a:stretch>
        </p:blipFill>
        <p:spPr>
          <a:xfrm rot="6306670">
            <a:off x="237088" y="1004986"/>
            <a:ext cx="1132865" cy="1595540"/>
          </a:xfrm>
          <a:prstGeom prst="rect">
            <a:avLst/>
          </a:prstGeom>
          <a:noFill/>
          <a:ln>
            <a:noFill/>
          </a:ln>
        </p:spPr>
      </p:pic>
      <p:pic>
        <p:nvPicPr>
          <p:cNvPr id="423" name="Google Shape;423;p33"/>
          <p:cNvPicPr preferRelativeResize="0"/>
          <p:nvPr/>
        </p:nvPicPr>
        <p:blipFill>
          <a:blip r:embed="rId6">
            <a:alphaModFix/>
          </a:blip>
          <a:stretch>
            <a:fillRect/>
          </a:stretch>
        </p:blipFill>
        <p:spPr>
          <a:xfrm rot="-1733341">
            <a:off x="8143875" y="3614894"/>
            <a:ext cx="1561003" cy="1661914"/>
          </a:xfrm>
          <a:prstGeom prst="rect">
            <a:avLst/>
          </a:prstGeom>
          <a:noFill/>
          <a:ln>
            <a:noFill/>
          </a:ln>
        </p:spPr>
      </p:pic>
      <p:pic>
        <p:nvPicPr>
          <p:cNvPr id="424" name="Google Shape;424;p33"/>
          <p:cNvPicPr preferRelativeResize="0"/>
          <p:nvPr/>
        </p:nvPicPr>
        <p:blipFill rotWithShape="1">
          <a:blip r:embed="rId7">
            <a:alphaModFix/>
          </a:blip>
          <a:srcRect l="10525" t="8297" r="6788" b="8555"/>
          <a:stretch/>
        </p:blipFill>
        <p:spPr>
          <a:xfrm rot="9387560">
            <a:off x="-993854" y="-542115"/>
            <a:ext cx="2653585" cy="2437107"/>
          </a:xfrm>
          <a:prstGeom prst="rect">
            <a:avLst/>
          </a:prstGeom>
          <a:noFill/>
          <a:ln>
            <a:noFill/>
          </a:ln>
        </p:spPr>
      </p:pic>
      <p:pic>
        <p:nvPicPr>
          <p:cNvPr id="425" name="Google Shape;425;p33"/>
          <p:cNvPicPr preferRelativeResize="0"/>
          <p:nvPr/>
        </p:nvPicPr>
        <p:blipFill rotWithShape="1">
          <a:blip r:embed="rId8">
            <a:alphaModFix/>
          </a:blip>
          <a:srcRect l="17250" r="11493"/>
          <a:stretch/>
        </p:blipFill>
        <p:spPr>
          <a:xfrm>
            <a:off x="-219875" y="2370075"/>
            <a:ext cx="1204624" cy="1766600"/>
          </a:xfrm>
          <a:prstGeom prst="rect">
            <a:avLst/>
          </a:prstGeom>
          <a:noFill/>
          <a:ln>
            <a:noFill/>
          </a:ln>
        </p:spPr>
      </p:pic>
      <p:pic>
        <p:nvPicPr>
          <p:cNvPr id="426" name="Google Shape;426;p33"/>
          <p:cNvPicPr preferRelativeResize="0"/>
          <p:nvPr/>
        </p:nvPicPr>
        <p:blipFill rotWithShape="1">
          <a:blip r:embed="rId9">
            <a:alphaModFix/>
          </a:blip>
          <a:srcRect l="16613" t="11905" r="16613" b="7760"/>
          <a:stretch/>
        </p:blipFill>
        <p:spPr>
          <a:xfrm rot="4437537">
            <a:off x="6816225" y="-757029"/>
            <a:ext cx="1095448" cy="1774160"/>
          </a:xfrm>
          <a:prstGeom prst="rect">
            <a:avLst/>
          </a:prstGeom>
          <a:noFill/>
          <a:ln>
            <a:noFill/>
          </a:ln>
        </p:spPr>
      </p:pic>
      <p:pic>
        <p:nvPicPr>
          <p:cNvPr id="427" name="Google Shape;427;p33"/>
          <p:cNvPicPr preferRelativeResize="0"/>
          <p:nvPr/>
        </p:nvPicPr>
        <p:blipFill rotWithShape="1">
          <a:blip r:embed="rId10">
            <a:alphaModFix/>
          </a:blip>
          <a:srcRect l="16188" t="8824" r="12433" b="5588"/>
          <a:stretch/>
        </p:blipFill>
        <p:spPr>
          <a:xfrm rot="3914733">
            <a:off x="-632471" y="3237419"/>
            <a:ext cx="2354845" cy="2238755"/>
          </a:xfrm>
          <a:prstGeom prst="rect">
            <a:avLst/>
          </a:prstGeom>
          <a:noFill/>
          <a:ln>
            <a:noFill/>
          </a:ln>
        </p:spPr>
      </p:pic>
      <p:pic>
        <p:nvPicPr>
          <p:cNvPr id="428" name="Google Shape;428;p33"/>
          <p:cNvPicPr preferRelativeResize="0"/>
          <p:nvPr/>
        </p:nvPicPr>
        <p:blipFill rotWithShape="1">
          <a:blip r:embed="rId7">
            <a:alphaModFix/>
          </a:blip>
          <a:srcRect l="10525" t="8297" r="6788" b="8555"/>
          <a:stretch/>
        </p:blipFill>
        <p:spPr>
          <a:xfrm rot="2441918">
            <a:off x="1650314" y="3986567"/>
            <a:ext cx="1836327" cy="1686514"/>
          </a:xfrm>
          <a:prstGeom prst="rect">
            <a:avLst/>
          </a:prstGeom>
          <a:noFill/>
          <a:ln>
            <a:noFill/>
          </a:ln>
        </p:spPr>
      </p:pic>
      <p:pic>
        <p:nvPicPr>
          <p:cNvPr id="429" name="Google Shape;429;p33"/>
          <p:cNvPicPr preferRelativeResize="0"/>
          <p:nvPr/>
        </p:nvPicPr>
        <p:blipFill>
          <a:blip r:embed="rId5">
            <a:alphaModFix/>
          </a:blip>
          <a:stretch>
            <a:fillRect/>
          </a:stretch>
        </p:blipFill>
        <p:spPr>
          <a:xfrm rot="8099966">
            <a:off x="8409538" y="350486"/>
            <a:ext cx="1132865" cy="1595540"/>
          </a:xfrm>
          <a:prstGeom prst="rect">
            <a:avLst/>
          </a:prstGeom>
          <a:noFill/>
          <a:ln>
            <a:noFill/>
          </a:ln>
        </p:spPr>
      </p:pic>
      <p:pic>
        <p:nvPicPr>
          <p:cNvPr id="430" name="Google Shape;430;p33"/>
          <p:cNvPicPr preferRelativeResize="0"/>
          <p:nvPr/>
        </p:nvPicPr>
        <p:blipFill rotWithShape="1">
          <a:blip r:embed="rId10">
            <a:alphaModFix/>
          </a:blip>
          <a:srcRect l="16188" t="8824" r="12433" b="5588"/>
          <a:stretch/>
        </p:blipFill>
        <p:spPr>
          <a:xfrm rot="-4609312">
            <a:off x="7784861" y="-493383"/>
            <a:ext cx="1651630" cy="1570215"/>
          </a:xfrm>
          <a:prstGeom prst="rect">
            <a:avLst/>
          </a:prstGeom>
          <a:noFill/>
          <a:ln>
            <a:noFill/>
          </a:ln>
        </p:spPr>
      </p:pic>
      <p:pic>
        <p:nvPicPr>
          <p:cNvPr id="431" name="Google Shape;431;p33"/>
          <p:cNvPicPr preferRelativeResize="0"/>
          <p:nvPr/>
        </p:nvPicPr>
        <p:blipFill rotWithShape="1">
          <a:blip r:embed="rId9">
            <a:alphaModFix/>
          </a:blip>
          <a:srcRect l="16613" t="11905" r="16613" b="7760"/>
          <a:stretch/>
        </p:blipFill>
        <p:spPr>
          <a:xfrm rot="8352051">
            <a:off x="7628962" y="4119502"/>
            <a:ext cx="947749" cy="1534948"/>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7">
  <p:cSld name="CUSTOM_18_1">
    <p:spTree>
      <p:nvGrpSpPr>
        <p:cNvPr id="1" name="Shape 432"/>
        <p:cNvGrpSpPr/>
        <p:nvPr/>
      </p:nvGrpSpPr>
      <p:grpSpPr>
        <a:xfrm>
          <a:off x="0" y="0"/>
          <a:ext cx="0" cy="0"/>
          <a:chOff x="0" y="0"/>
          <a:chExt cx="0" cy="0"/>
        </a:xfrm>
      </p:grpSpPr>
      <p:sp>
        <p:nvSpPr>
          <p:cNvPr id="433" name="Google Shape;433;p34"/>
          <p:cNvSpPr txBox="1">
            <a:spLocks noGrp="1"/>
          </p:cNvSpPr>
          <p:nvPr>
            <p:ph type="title"/>
          </p:nvPr>
        </p:nvSpPr>
        <p:spPr>
          <a:xfrm>
            <a:off x="4704425" y="2331513"/>
            <a:ext cx="3643200" cy="120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4" name="Google Shape;434;p34"/>
          <p:cNvSpPr txBox="1">
            <a:spLocks noGrp="1"/>
          </p:cNvSpPr>
          <p:nvPr>
            <p:ph type="subTitle" idx="1"/>
          </p:nvPr>
        </p:nvSpPr>
        <p:spPr>
          <a:xfrm>
            <a:off x="4710100" y="3615088"/>
            <a:ext cx="3643200" cy="911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pic>
        <p:nvPicPr>
          <p:cNvPr id="435" name="Google Shape;435;p34"/>
          <p:cNvPicPr preferRelativeResize="0"/>
          <p:nvPr/>
        </p:nvPicPr>
        <p:blipFill rotWithShape="1">
          <a:blip r:embed="rId2">
            <a:alphaModFix/>
          </a:blip>
          <a:srcRect l="16613" t="11905" r="16613" b="7760"/>
          <a:stretch/>
        </p:blipFill>
        <p:spPr>
          <a:xfrm flipH="1">
            <a:off x="8328150" y="1209675"/>
            <a:ext cx="1204625" cy="1950968"/>
          </a:xfrm>
          <a:prstGeom prst="rect">
            <a:avLst/>
          </a:prstGeom>
          <a:noFill/>
          <a:ln>
            <a:noFill/>
          </a:ln>
        </p:spPr>
      </p:pic>
      <p:pic>
        <p:nvPicPr>
          <p:cNvPr id="436" name="Google Shape;436;p34"/>
          <p:cNvPicPr preferRelativeResize="0"/>
          <p:nvPr/>
        </p:nvPicPr>
        <p:blipFill rotWithShape="1">
          <a:blip r:embed="rId3">
            <a:alphaModFix/>
          </a:blip>
          <a:srcRect l="16188" t="8821" r="12433" b="-6296"/>
          <a:stretch/>
        </p:blipFill>
        <p:spPr>
          <a:xfrm rot="-4732144">
            <a:off x="7639405" y="-591792"/>
            <a:ext cx="2253790" cy="2440234"/>
          </a:xfrm>
          <a:prstGeom prst="rect">
            <a:avLst/>
          </a:prstGeom>
          <a:noFill/>
          <a:ln>
            <a:noFill/>
          </a:ln>
        </p:spPr>
      </p:pic>
      <p:pic>
        <p:nvPicPr>
          <p:cNvPr id="437" name="Google Shape;437;p34"/>
          <p:cNvPicPr preferRelativeResize="0"/>
          <p:nvPr/>
        </p:nvPicPr>
        <p:blipFill>
          <a:blip r:embed="rId4">
            <a:alphaModFix/>
          </a:blip>
          <a:stretch>
            <a:fillRect/>
          </a:stretch>
        </p:blipFill>
        <p:spPr>
          <a:xfrm rot="-10441592">
            <a:off x="6395815" y="-344496"/>
            <a:ext cx="1986422" cy="1015842"/>
          </a:xfrm>
          <a:prstGeom prst="rect">
            <a:avLst/>
          </a:prstGeom>
          <a:noFill/>
          <a:ln>
            <a:noFill/>
          </a:ln>
        </p:spPr>
      </p:pic>
      <p:pic>
        <p:nvPicPr>
          <p:cNvPr id="438" name="Google Shape;438;p34"/>
          <p:cNvPicPr preferRelativeResize="0"/>
          <p:nvPr/>
        </p:nvPicPr>
        <p:blipFill>
          <a:blip r:embed="rId5">
            <a:alphaModFix/>
          </a:blip>
          <a:stretch>
            <a:fillRect/>
          </a:stretch>
        </p:blipFill>
        <p:spPr>
          <a:xfrm rot="-3094357">
            <a:off x="6340465" y="-5475"/>
            <a:ext cx="2097120" cy="1766599"/>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8">
  <p:cSld name="CUSTOM_18_1_1">
    <p:spTree>
      <p:nvGrpSpPr>
        <p:cNvPr id="1" name="Shape 439"/>
        <p:cNvGrpSpPr/>
        <p:nvPr/>
      </p:nvGrpSpPr>
      <p:grpSpPr>
        <a:xfrm>
          <a:off x="0" y="0"/>
          <a:ext cx="0" cy="0"/>
          <a:chOff x="0" y="0"/>
          <a:chExt cx="0" cy="0"/>
        </a:xfrm>
      </p:grpSpPr>
      <p:sp>
        <p:nvSpPr>
          <p:cNvPr id="440" name="Google Shape;440;p35"/>
          <p:cNvSpPr txBox="1">
            <a:spLocks noGrp="1"/>
          </p:cNvSpPr>
          <p:nvPr>
            <p:ph type="title"/>
          </p:nvPr>
        </p:nvSpPr>
        <p:spPr>
          <a:xfrm>
            <a:off x="712875" y="3093975"/>
            <a:ext cx="3859200" cy="4341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6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41" name="Google Shape;441;p35"/>
          <p:cNvSpPr txBox="1">
            <a:spLocks noGrp="1"/>
          </p:cNvSpPr>
          <p:nvPr>
            <p:ph type="subTitle" idx="1"/>
          </p:nvPr>
        </p:nvSpPr>
        <p:spPr>
          <a:xfrm>
            <a:off x="712875" y="1500550"/>
            <a:ext cx="3859200" cy="1443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00">
                <a:solidFill>
                  <a:schemeClr val="accent3"/>
                </a:solidFill>
              </a:defRPr>
            </a:lvl1pPr>
            <a:lvl2pPr lvl="1" rtl="0">
              <a:spcBef>
                <a:spcPts val="0"/>
              </a:spcBef>
              <a:spcAft>
                <a:spcPts val="0"/>
              </a:spcAft>
              <a:buNone/>
              <a:defRPr sz="2100" b="1">
                <a:solidFill>
                  <a:schemeClr val="accent3"/>
                </a:solidFill>
              </a:defRPr>
            </a:lvl2pPr>
            <a:lvl3pPr lvl="2" rtl="0">
              <a:spcBef>
                <a:spcPts val="0"/>
              </a:spcBef>
              <a:spcAft>
                <a:spcPts val="0"/>
              </a:spcAft>
              <a:buNone/>
              <a:defRPr sz="2100" b="1">
                <a:solidFill>
                  <a:schemeClr val="accent3"/>
                </a:solidFill>
              </a:defRPr>
            </a:lvl3pPr>
            <a:lvl4pPr lvl="3" rtl="0">
              <a:spcBef>
                <a:spcPts val="0"/>
              </a:spcBef>
              <a:spcAft>
                <a:spcPts val="0"/>
              </a:spcAft>
              <a:buNone/>
              <a:defRPr sz="2100" b="1">
                <a:solidFill>
                  <a:schemeClr val="accent3"/>
                </a:solidFill>
              </a:defRPr>
            </a:lvl4pPr>
            <a:lvl5pPr lvl="4" rtl="0">
              <a:spcBef>
                <a:spcPts val="0"/>
              </a:spcBef>
              <a:spcAft>
                <a:spcPts val="0"/>
              </a:spcAft>
              <a:buNone/>
              <a:defRPr sz="2100" b="1">
                <a:solidFill>
                  <a:schemeClr val="accent3"/>
                </a:solidFill>
              </a:defRPr>
            </a:lvl5pPr>
            <a:lvl6pPr lvl="5" rtl="0">
              <a:spcBef>
                <a:spcPts val="0"/>
              </a:spcBef>
              <a:spcAft>
                <a:spcPts val="0"/>
              </a:spcAft>
              <a:buNone/>
              <a:defRPr sz="2100" b="1">
                <a:solidFill>
                  <a:schemeClr val="accent3"/>
                </a:solidFill>
              </a:defRPr>
            </a:lvl6pPr>
            <a:lvl7pPr lvl="6" rtl="0">
              <a:spcBef>
                <a:spcPts val="0"/>
              </a:spcBef>
              <a:spcAft>
                <a:spcPts val="0"/>
              </a:spcAft>
              <a:buNone/>
              <a:defRPr sz="2100" b="1">
                <a:solidFill>
                  <a:schemeClr val="accent3"/>
                </a:solidFill>
              </a:defRPr>
            </a:lvl7pPr>
            <a:lvl8pPr lvl="7" rtl="0">
              <a:spcBef>
                <a:spcPts val="0"/>
              </a:spcBef>
              <a:spcAft>
                <a:spcPts val="0"/>
              </a:spcAft>
              <a:buNone/>
              <a:defRPr sz="2100" b="1">
                <a:solidFill>
                  <a:schemeClr val="accent3"/>
                </a:solidFill>
              </a:defRPr>
            </a:lvl8pPr>
            <a:lvl9pPr lvl="8" rtl="0">
              <a:spcBef>
                <a:spcPts val="0"/>
              </a:spcBef>
              <a:spcAft>
                <a:spcPts val="0"/>
              </a:spcAft>
              <a:buNone/>
              <a:defRPr sz="2100" b="1">
                <a:solidFill>
                  <a:schemeClr val="accent3"/>
                </a:solidFill>
              </a:defRPr>
            </a:lvl9pPr>
          </a:lstStyle>
          <a:p>
            <a:endParaRPr/>
          </a:p>
        </p:txBody>
      </p:sp>
      <p:sp>
        <p:nvSpPr>
          <p:cNvPr id="442" name="Google Shape;442;p35"/>
          <p:cNvSpPr/>
          <p:nvPr/>
        </p:nvSpPr>
        <p:spPr>
          <a:xfrm rot="10800000" flipH="1">
            <a:off x="50" y="-32375"/>
            <a:ext cx="9144142" cy="402307"/>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3" name="Google Shape;443;p35"/>
          <p:cNvPicPr preferRelativeResize="0"/>
          <p:nvPr/>
        </p:nvPicPr>
        <p:blipFill rotWithShape="1">
          <a:blip r:embed="rId2">
            <a:alphaModFix/>
          </a:blip>
          <a:srcRect l="10525" t="8297" r="6788" b="8555"/>
          <a:stretch/>
        </p:blipFill>
        <p:spPr>
          <a:xfrm>
            <a:off x="7262250" y="3308012"/>
            <a:ext cx="2823183" cy="2592875"/>
          </a:xfrm>
          <a:prstGeom prst="rect">
            <a:avLst/>
          </a:prstGeom>
          <a:noFill/>
          <a:ln>
            <a:noFill/>
          </a:ln>
        </p:spPr>
      </p:pic>
      <p:pic>
        <p:nvPicPr>
          <p:cNvPr id="444" name="Google Shape;444;p35"/>
          <p:cNvPicPr preferRelativeResize="0"/>
          <p:nvPr/>
        </p:nvPicPr>
        <p:blipFill rotWithShape="1">
          <a:blip r:embed="rId3">
            <a:alphaModFix/>
          </a:blip>
          <a:srcRect l="17250" r="11493"/>
          <a:stretch/>
        </p:blipFill>
        <p:spPr>
          <a:xfrm>
            <a:off x="8429710" y="2054544"/>
            <a:ext cx="1299850" cy="1906280"/>
          </a:xfrm>
          <a:prstGeom prst="rect">
            <a:avLst/>
          </a:prstGeom>
          <a:noFill/>
          <a:ln>
            <a:noFill/>
          </a:ln>
        </p:spPr>
      </p:pic>
      <p:pic>
        <p:nvPicPr>
          <p:cNvPr id="445" name="Google Shape;445;p35"/>
          <p:cNvPicPr preferRelativeResize="0"/>
          <p:nvPr/>
        </p:nvPicPr>
        <p:blipFill rotWithShape="1">
          <a:blip r:embed="rId4">
            <a:alphaModFix/>
          </a:blip>
          <a:srcRect l="16613" t="11905" r="16613" b="7760"/>
          <a:stretch/>
        </p:blipFill>
        <p:spPr>
          <a:xfrm rot="5148983">
            <a:off x="6384605" y="-992748"/>
            <a:ext cx="1186744" cy="1921997"/>
          </a:xfrm>
          <a:prstGeom prst="rect">
            <a:avLst/>
          </a:prstGeom>
          <a:noFill/>
          <a:ln>
            <a:noFill/>
          </a:ln>
        </p:spPr>
      </p:pic>
      <p:pic>
        <p:nvPicPr>
          <p:cNvPr id="446" name="Google Shape;446;p35"/>
          <p:cNvPicPr preferRelativeResize="0"/>
          <p:nvPr/>
        </p:nvPicPr>
        <p:blipFill rotWithShape="1">
          <a:blip r:embed="rId5">
            <a:alphaModFix/>
          </a:blip>
          <a:srcRect l="16188" t="8821" r="12433" b="-6296"/>
          <a:stretch/>
        </p:blipFill>
        <p:spPr>
          <a:xfrm rot="-4780152">
            <a:off x="7607592" y="-666199"/>
            <a:ext cx="2407013" cy="2606144"/>
          </a:xfrm>
          <a:prstGeom prst="rect">
            <a:avLst/>
          </a:prstGeom>
          <a:noFill/>
          <a:ln>
            <a:noFill/>
          </a:ln>
        </p:spPr>
      </p:pic>
      <p:pic>
        <p:nvPicPr>
          <p:cNvPr id="447" name="Google Shape;447;p35"/>
          <p:cNvPicPr preferRelativeResize="0"/>
          <p:nvPr/>
        </p:nvPicPr>
        <p:blipFill>
          <a:blip r:embed="rId6">
            <a:alphaModFix/>
          </a:blip>
          <a:stretch>
            <a:fillRect/>
          </a:stretch>
        </p:blipFill>
        <p:spPr>
          <a:xfrm rot="-3220196">
            <a:off x="6166265" y="-71149"/>
            <a:ext cx="2097120" cy="1766599"/>
          </a:xfrm>
          <a:prstGeom prst="rect">
            <a:avLst/>
          </a:prstGeom>
          <a:noFill/>
          <a:ln>
            <a:noFill/>
          </a:ln>
        </p:spPr>
      </p:pic>
      <p:pic>
        <p:nvPicPr>
          <p:cNvPr id="448" name="Google Shape;448;p35"/>
          <p:cNvPicPr preferRelativeResize="0"/>
          <p:nvPr/>
        </p:nvPicPr>
        <p:blipFill>
          <a:blip r:embed="rId6">
            <a:alphaModFix/>
          </a:blip>
          <a:stretch>
            <a:fillRect/>
          </a:stretch>
        </p:blipFill>
        <p:spPr>
          <a:xfrm rot="1588732">
            <a:off x="6541674" y="2939559"/>
            <a:ext cx="1815674" cy="1529513"/>
          </a:xfrm>
          <a:prstGeom prst="rect">
            <a:avLst/>
          </a:prstGeom>
          <a:noFill/>
          <a:ln>
            <a:noFill/>
          </a:ln>
        </p:spPr>
      </p:pic>
      <p:pic>
        <p:nvPicPr>
          <p:cNvPr id="449" name="Google Shape;449;p35"/>
          <p:cNvPicPr preferRelativeResize="0"/>
          <p:nvPr/>
        </p:nvPicPr>
        <p:blipFill rotWithShape="1">
          <a:blip r:embed="rId4">
            <a:alphaModFix/>
          </a:blip>
          <a:srcRect l="16613" t="11905" r="16613" b="7760"/>
          <a:stretch/>
        </p:blipFill>
        <p:spPr>
          <a:xfrm rot="5651017" flipH="1">
            <a:off x="6290380" y="4030327"/>
            <a:ext cx="1186744" cy="1921997"/>
          </a:xfrm>
          <a:prstGeom prst="rect">
            <a:avLst/>
          </a:prstGeom>
          <a:noFill/>
          <a:ln>
            <a:noFill/>
          </a:ln>
        </p:spPr>
      </p:pic>
      <p:pic>
        <p:nvPicPr>
          <p:cNvPr id="450" name="Google Shape;450;p35"/>
          <p:cNvPicPr preferRelativeResize="0"/>
          <p:nvPr/>
        </p:nvPicPr>
        <p:blipFill>
          <a:blip r:embed="rId6">
            <a:alphaModFix/>
          </a:blip>
          <a:stretch>
            <a:fillRect/>
          </a:stretch>
        </p:blipFill>
        <p:spPr>
          <a:xfrm rot="7154471">
            <a:off x="88624" y="4226559"/>
            <a:ext cx="1815674" cy="1529514"/>
          </a:xfrm>
          <a:prstGeom prst="rect">
            <a:avLst/>
          </a:prstGeom>
          <a:noFill/>
          <a:ln>
            <a:noFill/>
          </a:ln>
        </p:spPr>
      </p:pic>
      <p:pic>
        <p:nvPicPr>
          <p:cNvPr id="451" name="Google Shape;451;p35"/>
          <p:cNvPicPr preferRelativeResize="0"/>
          <p:nvPr/>
        </p:nvPicPr>
        <p:blipFill rotWithShape="1">
          <a:blip r:embed="rId4">
            <a:alphaModFix/>
          </a:blip>
          <a:srcRect l="16613" t="11905" r="16613" b="7760"/>
          <a:stretch/>
        </p:blipFill>
        <p:spPr>
          <a:xfrm rot="-10519937">
            <a:off x="-202059" y="3626465"/>
            <a:ext cx="982245" cy="1590795"/>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9">
  <p:cSld name="CUSTOM_18_1_1_1">
    <p:spTree>
      <p:nvGrpSpPr>
        <p:cNvPr id="1" name="Shape 452"/>
        <p:cNvGrpSpPr/>
        <p:nvPr/>
      </p:nvGrpSpPr>
      <p:grpSpPr>
        <a:xfrm>
          <a:off x="0" y="0"/>
          <a:ext cx="0" cy="0"/>
          <a:chOff x="0" y="0"/>
          <a:chExt cx="0" cy="0"/>
        </a:xfrm>
      </p:grpSpPr>
      <p:pic>
        <p:nvPicPr>
          <p:cNvPr id="453" name="Google Shape;453;p36"/>
          <p:cNvPicPr preferRelativeResize="0"/>
          <p:nvPr/>
        </p:nvPicPr>
        <p:blipFill>
          <a:blip r:embed="rId2">
            <a:alphaModFix/>
          </a:blip>
          <a:stretch>
            <a:fillRect/>
          </a:stretch>
        </p:blipFill>
        <p:spPr>
          <a:xfrm rot="5163799">
            <a:off x="7836623" y="-343743"/>
            <a:ext cx="1884406" cy="1476287"/>
          </a:xfrm>
          <a:prstGeom prst="rect">
            <a:avLst/>
          </a:prstGeom>
          <a:noFill/>
          <a:ln>
            <a:noFill/>
          </a:ln>
        </p:spPr>
      </p:pic>
      <p:pic>
        <p:nvPicPr>
          <p:cNvPr id="454" name="Google Shape;454;p36"/>
          <p:cNvPicPr preferRelativeResize="0"/>
          <p:nvPr/>
        </p:nvPicPr>
        <p:blipFill>
          <a:blip r:embed="rId3">
            <a:alphaModFix/>
          </a:blip>
          <a:stretch>
            <a:fillRect/>
          </a:stretch>
        </p:blipFill>
        <p:spPr>
          <a:xfrm rot="-5400000" flipH="1">
            <a:off x="-1579288" y="-16690"/>
            <a:ext cx="3237624" cy="2720675"/>
          </a:xfrm>
          <a:prstGeom prst="rect">
            <a:avLst/>
          </a:prstGeom>
          <a:noFill/>
          <a:ln>
            <a:noFill/>
          </a:ln>
        </p:spPr>
      </p:pic>
      <p:pic>
        <p:nvPicPr>
          <p:cNvPr id="455" name="Google Shape;455;p36"/>
          <p:cNvPicPr preferRelativeResize="0"/>
          <p:nvPr/>
        </p:nvPicPr>
        <p:blipFill>
          <a:blip r:embed="rId4">
            <a:alphaModFix/>
          </a:blip>
          <a:stretch>
            <a:fillRect/>
          </a:stretch>
        </p:blipFill>
        <p:spPr>
          <a:xfrm rot="-9044114" flipH="1">
            <a:off x="-115789" y="-1227479"/>
            <a:ext cx="2726349" cy="2421263"/>
          </a:xfrm>
          <a:prstGeom prst="rect">
            <a:avLst/>
          </a:prstGeom>
          <a:noFill/>
          <a:ln>
            <a:noFill/>
          </a:ln>
        </p:spPr>
      </p:pic>
      <p:pic>
        <p:nvPicPr>
          <p:cNvPr id="456" name="Google Shape;456;p36"/>
          <p:cNvPicPr preferRelativeResize="0"/>
          <p:nvPr/>
        </p:nvPicPr>
        <p:blipFill>
          <a:blip r:embed="rId5">
            <a:alphaModFix/>
          </a:blip>
          <a:stretch>
            <a:fillRect/>
          </a:stretch>
        </p:blipFill>
        <p:spPr>
          <a:xfrm rot="8950003" flipH="1">
            <a:off x="1975025" y="-411778"/>
            <a:ext cx="1094281" cy="1282844"/>
          </a:xfrm>
          <a:prstGeom prst="rect">
            <a:avLst/>
          </a:prstGeom>
          <a:noFill/>
          <a:ln>
            <a:noFill/>
          </a:ln>
        </p:spPr>
      </p:pic>
      <p:pic>
        <p:nvPicPr>
          <p:cNvPr id="457" name="Google Shape;457;p36"/>
          <p:cNvPicPr preferRelativeResize="0"/>
          <p:nvPr/>
        </p:nvPicPr>
        <p:blipFill>
          <a:blip r:embed="rId6">
            <a:alphaModFix/>
          </a:blip>
          <a:stretch>
            <a:fillRect/>
          </a:stretch>
        </p:blipFill>
        <p:spPr>
          <a:xfrm rot="-2889671">
            <a:off x="-225251" y="3720550"/>
            <a:ext cx="1864251" cy="2150240"/>
          </a:xfrm>
          <a:prstGeom prst="rect">
            <a:avLst/>
          </a:prstGeom>
          <a:noFill/>
          <a:ln>
            <a:noFill/>
          </a:ln>
        </p:spPr>
      </p:pic>
      <p:pic>
        <p:nvPicPr>
          <p:cNvPr id="458" name="Google Shape;458;p36"/>
          <p:cNvPicPr preferRelativeResize="0"/>
          <p:nvPr/>
        </p:nvPicPr>
        <p:blipFill>
          <a:blip r:embed="rId7">
            <a:alphaModFix/>
          </a:blip>
          <a:stretch>
            <a:fillRect/>
          </a:stretch>
        </p:blipFill>
        <p:spPr>
          <a:xfrm rot="-5580761">
            <a:off x="8363963" y="4330772"/>
            <a:ext cx="1184749" cy="1668629"/>
          </a:xfrm>
          <a:prstGeom prst="rect">
            <a:avLst/>
          </a:prstGeom>
          <a:noFill/>
          <a:ln>
            <a:noFill/>
          </a:ln>
        </p:spPr>
      </p:pic>
      <p:pic>
        <p:nvPicPr>
          <p:cNvPr id="459" name="Google Shape;459;p36"/>
          <p:cNvPicPr preferRelativeResize="0"/>
          <p:nvPr/>
        </p:nvPicPr>
        <p:blipFill>
          <a:blip r:embed="rId5">
            <a:alphaModFix/>
          </a:blip>
          <a:stretch>
            <a:fillRect/>
          </a:stretch>
        </p:blipFill>
        <p:spPr>
          <a:xfrm rot="-3550003">
            <a:off x="7322844" y="4461466"/>
            <a:ext cx="1094281" cy="1282844"/>
          </a:xfrm>
          <a:prstGeom prst="rect">
            <a:avLst/>
          </a:prstGeom>
          <a:noFill/>
          <a:ln>
            <a:noFill/>
          </a:ln>
        </p:spPr>
      </p:pic>
      <p:sp>
        <p:nvSpPr>
          <p:cNvPr id="460" name="Google Shape;460;p36"/>
          <p:cNvSpPr txBox="1">
            <a:spLocks noGrp="1"/>
          </p:cNvSpPr>
          <p:nvPr>
            <p:ph type="subTitle" idx="1"/>
          </p:nvPr>
        </p:nvSpPr>
        <p:spPr>
          <a:xfrm>
            <a:off x="706875" y="2468625"/>
            <a:ext cx="2527500" cy="493800"/>
          </a:xfrm>
          <a:prstGeom prst="rect">
            <a:avLst/>
          </a:prstGeom>
        </p:spPr>
        <p:txBody>
          <a:bodyPr spcFirstLastPara="1" wrap="square" lIns="91425" tIns="91425" rIns="91425" bIns="91425" anchor="b" anchorCtr="0">
            <a:noAutofit/>
          </a:bodyPr>
          <a:lstStyle>
            <a:lvl1pPr lvl="0" rtl="0">
              <a:spcBef>
                <a:spcPts val="0"/>
              </a:spcBef>
              <a:spcAft>
                <a:spcPts val="0"/>
              </a:spcAft>
              <a:buNone/>
              <a:defRPr sz="3500">
                <a:latin typeface="Rochester"/>
                <a:ea typeface="Rochester"/>
                <a:cs typeface="Rochester"/>
                <a:sym typeface="Rochester"/>
              </a:defRPr>
            </a:lvl1pPr>
            <a:lvl2pPr lvl="1" rtl="0">
              <a:spcBef>
                <a:spcPts val="0"/>
              </a:spcBef>
              <a:spcAft>
                <a:spcPts val="0"/>
              </a:spcAft>
              <a:buNone/>
              <a:defRPr sz="3500">
                <a:latin typeface="Rochester"/>
                <a:ea typeface="Rochester"/>
                <a:cs typeface="Rochester"/>
                <a:sym typeface="Rochester"/>
              </a:defRPr>
            </a:lvl2pPr>
            <a:lvl3pPr lvl="2" rtl="0">
              <a:spcBef>
                <a:spcPts val="0"/>
              </a:spcBef>
              <a:spcAft>
                <a:spcPts val="0"/>
              </a:spcAft>
              <a:buNone/>
              <a:defRPr sz="3500">
                <a:latin typeface="Rochester"/>
                <a:ea typeface="Rochester"/>
                <a:cs typeface="Rochester"/>
                <a:sym typeface="Rochester"/>
              </a:defRPr>
            </a:lvl3pPr>
            <a:lvl4pPr lvl="3" rtl="0">
              <a:spcBef>
                <a:spcPts val="0"/>
              </a:spcBef>
              <a:spcAft>
                <a:spcPts val="0"/>
              </a:spcAft>
              <a:buNone/>
              <a:defRPr sz="3500">
                <a:latin typeface="Rochester"/>
                <a:ea typeface="Rochester"/>
                <a:cs typeface="Rochester"/>
                <a:sym typeface="Rochester"/>
              </a:defRPr>
            </a:lvl4pPr>
            <a:lvl5pPr lvl="4" rtl="0">
              <a:spcBef>
                <a:spcPts val="0"/>
              </a:spcBef>
              <a:spcAft>
                <a:spcPts val="0"/>
              </a:spcAft>
              <a:buNone/>
              <a:defRPr sz="3500">
                <a:latin typeface="Rochester"/>
                <a:ea typeface="Rochester"/>
                <a:cs typeface="Rochester"/>
                <a:sym typeface="Rochester"/>
              </a:defRPr>
            </a:lvl5pPr>
            <a:lvl6pPr lvl="5" rtl="0">
              <a:spcBef>
                <a:spcPts val="0"/>
              </a:spcBef>
              <a:spcAft>
                <a:spcPts val="0"/>
              </a:spcAft>
              <a:buNone/>
              <a:defRPr sz="3500">
                <a:latin typeface="Rochester"/>
                <a:ea typeface="Rochester"/>
                <a:cs typeface="Rochester"/>
                <a:sym typeface="Rochester"/>
              </a:defRPr>
            </a:lvl6pPr>
            <a:lvl7pPr lvl="6" rtl="0">
              <a:spcBef>
                <a:spcPts val="0"/>
              </a:spcBef>
              <a:spcAft>
                <a:spcPts val="0"/>
              </a:spcAft>
              <a:buNone/>
              <a:defRPr sz="3500">
                <a:latin typeface="Rochester"/>
                <a:ea typeface="Rochester"/>
                <a:cs typeface="Rochester"/>
                <a:sym typeface="Rochester"/>
              </a:defRPr>
            </a:lvl7pPr>
            <a:lvl8pPr lvl="7" rtl="0">
              <a:spcBef>
                <a:spcPts val="0"/>
              </a:spcBef>
              <a:spcAft>
                <a:spcPts val="0"/>
              </a:spcAft>
              <a:buNone/>
              <a:defRPr sz="3500">
                <a:latin typeface="Rochester"/>
                <a:ea typeface="Rochester"/>
                <a:cs typeface="Rochester"/>
                <a:sym typeface="Rochester"/>
              </a:defRPr>
            </a:lvl8pPr>
            <a:lvl9pPr lvl="8" rtl="0">
              <a:spcBef>
                <a:spcPts val="0"/>
              </a:spcBef>
              <a:spcAft>
                <a:spcPts val="0"/>
              </a:spcAft>
              <a:buNone/>
              <a:defRPr sz="3500">
                <a:latin typeface="Rochester"/>
                <a:ea typeface="Rochester"/>
                <a:cs typeface="Rochester"/>
                <a:sym typeface="Rochester"/>
              </a:defRPr>
            </a:lvl9pPr>
          </a:lstStyle>
          <a:p>
            <a:endParaRPr/>
          </a:p>
        </p:txBody>
      </p:sp>
      <p:sp>
        <p:nvSpPr>
          <p:cNvPr id="461" name="Google Shape;461;p36"/>
          <p:cNvSpPr txBox="1">
            <a:spLocks noGrp="1"/>
          </p:cNvSpPr>
          <p:nvPr>
            <p:ph type="subTitle" idx="2"/>
          </p:nvPr>
        </p:nvSpPr>
        <p:spPr>
          <a:xfrm>
            <a:off x="706875" y="2962450"/>
            <a:ext cx="2527500" cy="9657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3"/>
                </a:solidFill>
              </a:defRPr>
            </a:lvl1pPr>
            <a:lvl2pPr lvl="1" rtl="0">
              <a:spcBef>
                <a:spcPts val="0"/>
              </a:spcBef>
              <a:spcAft>
                <a:spcPts val="0"/>
              </a:spcAft>
              <a:buNone/>
              <a:defRPr b="1">
                <a:solidFill>
                  <a:schemeClr val="accent3"/>
                </a:solidFill>
              </a:defRPr>
            </a:lvl2pPr>
            <a:lvl3pPr lvl="2" rtl="0">
              <a:spcBef>
                <a:spcPts val="0"/>
              </a:spcBef>
              <a:spcAft>
                <a:spcPts val="0"/>
              </a:spcAft>
              <a:buNone/>
              <a:defRPr b="1">
                <a:solidFill>
                  <a:schemeClr val="accent3"/>
                </a:solidFill>
              </a:defRPr>
            </a:lvl3pPr>
            <a:lvl4pPr lvl="3" rtl="0">
              <a:spcBef>
                <a:spcPts val="0"/>
              </a:spcBef>
              <a:spcAft>
                <a:spcPts val="0"/>
              </a:spcAft>
              <a:buNone/>
              <a:defRPr b="1">
                <a:solidFill>
                  <a:schemeClr val="accent3"/>
                </a:solidFill>
              </a:defRPr>
            </a:lvl4pPr>
            <a:lvl5pPr lvl="4" rtl="0">
              <a:spcBef>
                <a:spcPts val="0"/>
              </a:spcBef>
              <a:spcAft>
                <a:spcPts val="0"/>
              </a:spcAft>
              <a:buNone/>
              <a:defRPr b="1">
                <a:solidFill>
                  <a:schemeClr val="accent3"/>
                </a:solidFill>
              </a:defRPr>
            </a:lvl5pPr>
            <a:lvl6pPr lvl="5" rtl="0">
              <a:spcBef>
                <a:spcPts val="0"/>
              </a:spcBef>
              <a:spcAft>
                <a:spcPts val="0"/>
              </a:spcAft>
              <a:buNone/>
              <a:defRPr b="1">
                <a:solidFill>
                  <a:schemeClr val="accent3"/>
                </a:solidFill>
              </a:defRPr>
            </a:lvl6pPr>
            <a:lvl7pPr lvl="6" rtl="0">
              <a:spcBef>
                <a:spcPts val="0"/>
              </a:spcBef>
              <a:spcAft>
                <a:spcPts val="0"/>
              </a:spcAft>
              <a:buNone/>
              <a:defRPr b="1">
                <a:solidFill>
                  <a:schemeClr val="accent3"/>
                </a:solidFill>
              </a:defRPr>
            </a:lvl7pPr>
            <a:lvl8pPr lvl="7" rtl="0">
              <a:spcBef>
                <a:spcPts val="0"/>
              </a:spcBef>
              <a:spcAft>
                <a:spcPts val="0"/>
              </a:spcAft>
              <a:buNone/>
              <a:defRPr b="1">
                <a:solidFill>
                  <a:schemeClr val="accent3"/>
                </a:solidFill>
              </a:defRPr>
            </a:lvl8pPr>
            <a:lvl9pPr lvl="8" rtl="0">
              <a:spcBef>
                <a:spcPts val="0"/>
              </a:spcBef>
              <a:spcAft>
                <a:spcPts val="0"/>
              </a:spcAft>
              <a:buNone/>
              <a:defRPr b="1">
                <a:solidFill>
                  <a:schemeClr val="accent3"/>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2">
  <p:cSld name="CUSTOM_18_1_1_1_1">
    <p:spTree>
      <p:nvGrpSpPr>
        <p:cNvPr id="1" name="Shape 462"/>
        <p:cNvGrpSpPr/>
        <p:nvPr/>
      </p:nvGrpSpPr>
      <p:grpSpPr>
        <a:xfrm>
          <a:off x="0" y="0"/>
          <a:ext cx="0" cy="0"/>
          <a:chOff x="0" y="0"/>
          <a:chExt cx="0" cy="0"/>
        </a:xfrm>
      </p:grpSpPr>
      <p:sp>
        <p:nvSpPr>
          <p:cNvPr id="463" name="Google Shape;463;p37"/>
          <p:cNvSpPr txBox="1">
            <a:spLocks noGrp="1"/>
          </p:cNvSpPr>
          <p:nvPr>
            <p:ph type="subTitle" idx="1"/>
          </p:nvPr>
        </p:nvSpPr>
        <p:spPr>
          <a:xfrm>
            <a:off x="706850" y="1099325"/>
            <a:ext cx="3807000" cy="3504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
        <p:nvSpPr>
          <p:cNvPr id="464" name="Google Shape;464;p37"/>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5" name="Google Shape;465;p37"/>
          <p:cNvSpPr txBox="1">
            <a:spLocks noGrp="1"/>
          </p:cNvSpPr>
          <p:nvPr>
            <p:ph type="subTitle" idx="2"/>
          </p:nvPr>
        </p:nvSpPr>
        <p:spPr>
          <a:xfrm>
            <a:off x="4622700" y="1099325"/>
            <a:ext cx="3807000" cy="3504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pic>
        <p:nvPicPr>
          <p:cNvPr id="466" name="Google Shape;466;p37"/>
          <p:cNvPicPr preferRelativeResize="0"/>
          <p:nvPr/>
        </p:nvPicPr>
        <p:blipFill>
          <a:blip r:embed="rId2">
            <a:alphaModFix/>
          </a:blip>
          <a:stretch>
            <a:fillRect/>
          </a:stretch>
        </p:blipFill>
        <p:spPr>
          <a:xfrm rot="5836665">
            <a:off x="5802837" y="-1142648"/>
            <a:ext cx="2473925" cy="2525124"/>
          </a:xfrm>
          <a:prstGeom prst="rect">
            <a:avLst/>
          </a:prstGeom>
          <a:noFill/>
          <a:ln>
            <a:noFill/>
          </a:ln>
        </p:spPr>
      </p:pic>
      <p:pic>
        <p:nvPicPr>
          <p:cNvPr id="467" name="Google Shape;467;p37"/>
          <p:cNvPicPr preferRelativeResize="0"/>
          <p:nvPr/>
        </p:nvPicPr>
        <p:blipFill>
          <a:blip r:embed="rId3">
            <a:alphaModFix/>
          </a:blip>
          <a:stretch>
            <a:fillRect/>
          </a:stretch>
        </p:blipFill>
        <p:spPr>
          <a:xfrm rot="-5400000">
            <a:off x="7722853" y="939400"/>
            <a:ext cx="2097120" cy="1766599"/>
          </a:xfrm>
          <a:prstGeom prst="rect">
            <a:avLst/>
          </a:prstGeom>
          <a:noFill/>
          <a:ln>
            <a:noFill/>
          </a:ln>
        </p:spPr>
      </p:pic>
      <p:pic>
        <p:nvPicPr>
          <p:cNvPr id="468" name="Google Shape;468;p37"/>
          <p:cNvPicPr preferRelativeResize="0"/>
          <p:nvPr/>
        </p:nvPicPr>
        <p:blipFill rotWithShape="1">
          <a:blip r:embed="rId4">
            <a:alphaModFix/>
          </a:blip>
          <a:srcRect l="10525" t="8297" r="6788" b="8555"/>
          <a:stretch/>
        </p:blipFill>
        <p:spPr>
          <a:xfrm rot="-5400000">
            <a:off x="7381563" y="-861539"/>
            <a:ext cx="2469101" cy="2267675"/>
          </a:xfrm>
          <a:prstGeom prst="rect">
            <a:avLst/>
          </a:prstGeom>
          <a:noFill/>
          <a:ln>
            <a:noFill/>
          </a:ln>
        </p:spPr>
      </p:pic>
      <p:pic>
        <p:nvPicPr>
          <p:cNvPr id="469" name="Google Shape;469;p37"/>
          <p:cNvPicPr preferRelativeResize="0"/>
          <p:nvPr/>
        </p:nvPicPr>
        <p:blipFill rotWithShape="1">
          <a:blip r:embed="rId5">
            <a:alphaModFix/>
          </a:blip>
          <a:srcRect l="16613" t="11905" r="16613" b="7760"/>
          <a:stretch/>
        </p:blipFill>
        <p:spPr>
          <a:xfrm rot="-2129590">
            <a:off x="-90775" y="3894838"/>
            <a:ext cx="876299" cy="1419223"/>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1">
  <p:cSld name="CUSTOM_18_1_1_1_1_1">
    <p:spTree>
      <p:nvGrpSpPr>
        <p:cNvPr id="1" name="Shape 470"/>
        <p:cNvGrpSpPr/>
        <p:nvPr/>
      </p:nvGrpSpPr>
      <p:grpSpPr>
        <a:xfrm>
          <a:off x="0" y="0"/>
          <a:ext cx="0" cy="0"/>
          <a:chOff x="0" y="0"/>
          <a:chExt cx="0" cy="0"/>
        </a:xfrm>
      </p:grpSpPr>
      <p:sp>
        <p:nvSpPr>
          <p:cNvPr id="471" name="Google Shape;471;p38"/>
          <p:cNvSpPr txBox="1">
            <a:spLocks noGrp="1"/>
          </p:cNvSpPr>
          <p:nvPr>
            <p:ph type="subTitle" idx="1"/>
          </p:nvPr>
        </p:nvSpPr>
        <p:spPr>
          <a:xfrm>
            <a:off x="706850" y="1099325"/>
            <a:ext cx="4023300" cy="3234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
        <p:nvSpPr>
          <p:cNvPr id="472" name="Google Shape;472;p38"/>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73" name="Google Shape;473;p38"/>
          <p:cNvPicPr preferRelativeResize="0"/>
          <p:nvPr/>
        </p:nvPicPr>
        <p:blipFill>
          <a:blip r:embed="rId2">
            <a:alphaModFix/>
          </a:blip>
          <a:stretch>
            <a:fillRect/>
          </a:stretch>
        </p:blipFill>
        <p:spPr>
          <a:xfrm rot="4608648">
            <a:off x="6114790" y="-993849"/>
            <a:ext cx="1819600" cy="2148427"/>
          </a:xfrm>
          <a:prstGeom prst="rect">
            <a:avLst/>
          </a:prstGeom>
          <a:noFill/>
          <a:ln>
            <a:noFill/>
          </a:ln>
        </p:spPr>
      </p:pic>
      <p:pic>
        <p:nvPicPr>
          <p:cNvPr id="474" name="Google Shape;474;p38"/>
          <p:cNvPicPr preferRelativeResize="0"/>
          <p:nvPr/>
        </p:nvPicPr>
        <p:blipFill rotWithShape="1">
          <a:blip r:embed="rId3">
            <a:alphaModFix/>
          </a:blip>
          <a:srcRect l="16188" t="8821" r="12433" b="-6296"/>
          <a:stretch/>
        </p:blipFill>
        <p:spPr>
          <a:xfrm rot="-6001676">
            <a:off x="7804756" y="-685419"/>
            <a:ext cx="1953111" cy="2114689"/>
          </a:xfrm>
          <a:prstGeom prst="rect">
            <a:avLst/>
          </a:prstGeom>
          <a:noFill/>
          <a:ln>
            <a:noFill/>
          </a:ln>
        </p:spPr>
      </p:pic>
      <p:pic>
        <p:nvPicPr>
          <p:cNvPr id="475" name="Google Shape;475;p38"/>
          <p:cNvPicPr preferRelativeResize="0"/>
          <p:nvPr/>
        </p:nvPicPr>
        <p:blipFill>
          <a:blip r:embed="rId4">
            <a:alphaModFix/>
          </a:blip>
          <a:stretch>
            <a:fillRect/>
          </a:stretch>
        </p:blipFill>
        <p:spPr>
          <a:xfrm rot="-6787362">
            <a:off x="8018272" y="826353"/>
            <a:ext cx="1833082" cy="1544172"/>
          </a:xfrm>
          <a:prstGeom prst="rect">
            <a:avLst/>
          </a:prstGeom>
          <a:noFill/>
          <a:ln>
            <a:noFill/>
          </a:ln>
        </p:spPr>
      </p:pic>
      <p:pic>
        <p:nvPicPr>
          <p:cNvPr id="476" name="Google Shape;476;p38"/>
          <p:cNvPicPr preferRelativeResize="0"/>
          <p:nvPr/>
        </p:nvPicPr>
        <p:blipFill rotWithShape="1">
          <a:blip r:embed="rId5">
            <a:alphaModFix/>
          </a:blip>
          <a:srcRect l="17250" r="11493"/>
          <a:stretch/>
        </p:blipFill>
        <p:spPr>
          <a:xfrm rot="-890853">
            <a:off x="-124037" y="3919725"/>
            <a:ext cx="1204624" cy="1766599"/>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477"/>
        <p:cNvGrpSpPr/>
        <p:nvPr/>
      </p:nvGrpSpPr>
      <p:grpSpPr>
        <a:xfrm>
          <a:off x="0" y="0"/>
          <a:ext cx="0" cy="0"/>
          <a:chOff x="0" y="0"/>
          <a:chExt cx="0" cy="0"/>
        </a:xfrm>
      </p:grpSpPr>
      <p:sp>
        <p:nvSpPr>
          <p:cNvPr id="478" name="Google Shape;478;p39"/>
          <p:cNvSpPr txBox="1">
            <a:spLocks noGrp="1"/>
          </p:cNvSpPr>
          <p:nvPr>
            <p:ph type="title"/>
          </p:nvPr>
        </p:nvSpPr>
        <p:spPr>
          <a:xfrm>
            <a:off x="1522150" y="2094600"/>
            <a:ext cx="2945400" cy="954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5000"/>
            </a:lvl1pPr>
            <a:lvl2pPr lvl="1" algn="ctr" rtl="0">
              <a:spcBef>
                <a:spcPts val="0"/>
              </a:spcBef>
              <a:spcAft>
                <a:spcPts val="0"/>
              </a:spcAft>
              <a:buNone/>
              <a:defRPr sz="5000"/>
            </a:lvl2pPr>
            <a:lvl3pPr lvl="2" algn="ctr" rtl="0">
              <a:spcBef>
                <a:spcPts val="0"/>
              </a:spcBef>
              <a:spcAft>
                <a:spcPts val="0"/>
              </a:spcAft>
              <a:buNone/>
              <a:defRPr sz="5000"/>
            </a:lvl3pPr>
            <a:lvl4pPr lvl="3" algn="ctr" rtl="0">
              <a:spcBef>
                <a:spcPts val="0"/>
              </a:spcBef>
              <a:spcAft>
                <a:spcPts val="0"/>
              </a:spcAft>
              <a:buNone/>
              <a:defRPr sz="5000"/>
            </a:lvl4pPr>
            <a:lvl5pPr lvl="4" algn="ctr" rtl="0">
              <a:spcBef>
                <a:spcPts val="0"/>
              </a:spcBef>
              <a:spcAft>
                <a:spcPts val="0"/>
              </a:spcAft>
              <a:buNone/>
              <a:defRPr sz="5000"/>
            </a:lvl5pPr>
            <a:lvl6pPr lvl="5" algn="ctr" rtl="0">
              <a:spcBef>
                <a:spcPts val="0"/>
              </a:spcBef>
              <a:spcAft>
                <a:spcPts val="0"/>
              </a:spcAft>
              <a:buNone/>
              <a:defRPr sz="5000"/>
            </a:lvl6pPr>
            <a:lvl7pPr lvl="6" algn="ctr" rtl="0">
              <a:spcBef>
                <a:spcPts val="0"/>
              </a:spcBef>
              <a:spcAft>
                <a:spcPts val="0"/>
              </a:spcAft>
              <a:buNone/>
              <a:defRPr sz="5000"/>
            </a:lvl7pPr>
            <a:lvl8pPr lvl="7" algn="ctr" rtl="0">
              <a:spcBef>
                <a:spcPts val="0"/>
              </a:spcBef>
              <a:spcAft>
                <a:spcPts val="0"/>
              </a:spcAft>
              <a:buNone/>
              <a:defRPr sz="5000"/>
            </a:lvl8pPr>
            <a:lvl9pPr lvl="8" algn="ctr" rtl="0">
              <a:spcBef>
                <a:spcPts val="0"/>
              </a:spcBef>
              <a:spcAft>
                <a:spcPts val="0"/>
              </a:spcAft>
              <a:buNone/>
              <a:defRPr sz="5000"/>
            </a:lvl9pPr>
          </a:lstStyle>
          <a:p>
            <a:endParaRPr/>
          </a:p>
        </p:txBody>
      </p:sp>
      <p:sp>
        <p:nvSpPr>
          <p:cNvPr id="479" name="Google Shape;479;p39"/>
          <p:cNvSpPr txBox="1">
            <a:spLocks noGrp="1"/>
          </p:cNvSpPr>
          <p:nvPr>
            <p:ph type="subTitle" idx="1"/>
          </p:nvPr>
        </p:nvSpPr>
        <p:spPr>
          <a:xfrm>
            <a:off x="5466275" y="662075"/>
            <a:ext cx="2945400" cy="6771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480" name="Google Shape;480;p39"/>
          <p:cNvSpPr txBox="1">
            <a:spLocks noGrp="1"/>
          </p:cNvSpPr>
          <p:nvPr>
            <p:ph type="subTitle" idx="2"/>
          </p:nvPr>
        </p:nvSpPr>
        <p:spPr>
          <a:xfrm>
            <a:off x="5466275" y="1390725"/>
            <a:ext cx="29454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
        <p:nvSpPr>
          <p:cNvPr id="481" name="Google Shape;481;p39"/>
          <p:cNvSpPr txBox="1"/>
          <p:nvPr/>
        </p:nvSpPr>
        <p:spPr>
          <a:xfrm>
            <a:off x="5466275" y="3319900"/>
            <a:ext cx="3077700" cy="1369800"/>
          </a:xfrm>
          <a:prstGeom prst="rect">
            <a:avLst/>
          </a:prstGeom>
          <a:noFill/>
          <a:ln>
            <a:noFill/>
          </a:ln>
        </p:spPr>
        <p:txBody>
          <a:bodyPr spcFirstLastPara="1" wrap="square" lIns="91425" tIns="91425" rIns="91425" bIns="91425" anchor="t" anchorCtr="0">
            <a:spAutoFit/>
          </a:bodyPr>
          <a:lstStyle/>
          <a:p>
            <a:pPr marL="0" lvl="0" indent="0" algn="l" rtl="0">
              <a:spcBef>
                <a:spcPts val="300"/>
              </a:spcBef>
              <a:spcAft>
                <a:spcPts val="0"/>
              </a:spcAft>
              <a:buNone/>
            </a:pPr>
            <a:r>
              <a:rPr lang="en" sz="1200">
                <a:solidFill>
                  <a:schemeClr val="accent3"/>
                </a:solidFill>
                <a:latin typeface="Open Sans"/>
                <a:ea typeface="Open Sans"/>
                <a:cs typeface="Open Sans"/>
                <a:sym typeface="Open Sans"/>
              </a:rPr>
              <a:t>CREDITS: This presentation template was created by </a:t>
            </a:r>
            <a:r>
              <a:rPr lang="en" sz="1200" b="1">
                <a:solidFill>
                  <a:schemeClr val="accent3"/>
                </a:solidFill>
                <a:uFill>
                  <a:noFill/>
                </a:uFill>
                <a:latin typeface="Open Sans"/>
                <a:ea typeface="Open Sans"/>
                <a:cs typeface="Open Sans"/>
                <a:sym typeface="Open Sans"/>
                <a:hlinkClick r:id="rId2">
                  <a:extLst>
                    <a:ext uri="{A12FA001-AC4F-418D-AE19-62706E023703}">
                      <ahyp:hlinkClr xmlns:ahyp="http://schemas.microsoft.com/office/drawing/2018/hyperlinkcolor" xmlns="" val="tx"/>
                    </a:ext>
                  </a:extLst>
                </a:hlinkClick>
              </a:rPr>
              <a:t>Slidesgo</a:t>
            </a:r>
            <a:r>
              <a:rPr lang="en" sz="1200">
                <a:solidFill>
                  <a:schemeClr val="accent3"/>
                </a:solidFill>
                <a:latin typeface="Open Sans"/>
                <a:ea typeface="Open Sans"/>
                <a:cs typeface="Open Sans"/>
                <a:sym typeface="Open Sans"/>
              </a:rPr>
              <a:t>, and includes icons by </a:t>
            </a:r>
            <a:r>
              <a:rPr lang="en" sz="1200" b="1">
                <a:solidFill>
                  <a:schemeClr val="accent3"/>
                </a:solidFill>
                <a:uFill>
                  <a:noFill/>
                </a:uFill>
                <a:latin typeface="Open Sans"/>
                <a:ea typeface="Open Sans"/>
                <a:cs typeface="Open Sans"/>
                <a:sym typeface="Open Sans"/>
                <a:hlinkClick r:id="rId3">
                  <a:extLst>
                    <a:ext uri="{A12FA001-AC4F-418D-AE19-62706E023703}">
                      <ahyp:hlinkClr xmlns:ahyp="http://schemas.microsoft.com/office/drawing/2018/hyperlinkcolor" xmlns="" val="tx"/>
                    </a:ext>
                  </a:extLst>
                </a:hlinkClick>
              </a:rPr>
              <a:t>Flaticon</a:t>
            </a:r>
            <a:r>
              <a:rPr lang="en" sz="1200">
                <a:solidFill>
                  <a:schemeClr val="accent3"/>
                </a:solidFill>
                <a:latin typeface="Open Sans"/>
                <a:ea typeface="Open Sans"/>
                <a:cs typeface="Open Sans"/>
                <a:sym typeface="Open Sans"/>
              </a:rPr>
              <a:t>, infographics &amp; images by </a:t>
            </a:r>
            <a:r>
              <a:rPr lang="en" sz="1200" b="1">
                <a:solidFill>
                  <a:schemeClr val="accent3"/>
                </a:solidFill>
                <a:uFill>
                  <a:noFill/>
                </a:uFill>
                <a:latin typeface="Open Sans"/>
                <a:ea typeface="Open Sans"/>
                <a:cs typeface="Open Sans"/>
                <a:sym typeface="Open Sans"/>
                <a:hlinkClick r:id="rId4">
                  <a:extLst>
                    <a:ext uri="{A12FA001-AC4F-418D-AE19-62706E023703}">
                      <ahyp:hlinkClr xmlns:ahyp="http://schemas.microsoft.com/office/drawing/2018/hyperlinkcolor" xmlns="" val="tx"/>
                    </a:ext>
                  </a:extLst>
                </a:hlinkClick>
              </a:rPr>
              <a:t>Freepik</a:t>
            </a:r>
            <a:r>
              <a:rPr lang="en" sz="1200" b="1">
                <a:solidFill>
                  <a:schemeClr val="accent3"/>
                </a:solidFill>
                <a:latin typeface="Open Sans"/>
                <a:ea typeface="Open Sans"/>
                <a:cs typeface="Open Sans"/>
                <a:sym typeface="Open Sans"/>
              </a:rPr>
              <a:t> </a:t>
            </a:r>
            <a:r>
              <a:rPr lang="en" sz="1200">
                <a:solidFill>
                  <a:schemeClr val="accent3"/>
                </a:solidFill>
                <a:latin typeface="Open Sans"/>
                <a:ea typeface="Open Sans"/>
                <a:cs typeface="Open Sans"/>
                <a:sym typeface="Open Sans"/>
              </a:rPr>
              <a:t>and videos from </a:t>
            </a:r>
            <a:r>
              <a:rPr lang="en" sz="1200" b="1">
                <a:solidFill>
                  <a:schemeClr val="accent3"/>
                </a:solidFill>
                <a:uFill>
                  <a:noFill/>
                </a:uFill>
                <a:latin typeface="Open Sans"/>
                <a:ea typeface="Open Sans"/>
                <a:cs typeface="Open Sans"/>
                <a:sym typeface="Open Sans"/>
                <a:hlinkClick r:id="rId5">
                  <a:extLst>
                    <a:ext uri="{A12FA001-AC4F-418D-AE19-62706E023703}">
                      <ahyp:hlinkClr xmlns:ahyp="http://schemas.microsoft.com/office/drawing/2018/hyperlinkcolor" xmlns="" val="tx"/>
                    </a:ext>
                  </a:extLst>
                </a:hlinkClick>
              </a:rPr>
              <a:t>Vidfy</a:t>
            </a:r>
            <a:endParaRPr sz="1200" b="1">
              <a:solidFill>
                <a:schemeClr val="accent3"/>
              </a:solidFill>
              <a:latin typeface="Open Sans"/>
              <a:ea typeface="Open Sans"/>
              <a:cs typeface="Open Sans"/>
              <a:sym typeface="Open Sans"/>
            </a:endParaRPr>
          </a:p>
          <a:p>
            <a:pPr marL="0" lvl="0" indent="0" algn="l" rtl="0">
              <a:spcBef>
                <a:spcPts val="300"/>
              </a:spcBef>
              <a:spcAft>
                <a:spcPts val="0"/>
              </a:spcAft>
              <a:buNone/>
            </a:pPr>
            <a:endParaRPr sz="1200" b="1">
              <a:solidFill>
                <a:schemeClr val="accent3"/>
              </a:solidFill>
              <a:latin typeface="Open Sans"/>
              <a:ea typeface="Open Sans"/>
              <a:cs typeface="Open Sans"/>
              <a:sym typeface="Open Sans"/>
            </a:endParaRPr>
          </a:p>
          <a:p>
            <a:pPr marL="0" lvl="0" indent="0" algn="l" rtl="0">
              <a:spcBef>
                <a:spcPts val="300"/>
              </a:spcBef>
              <a:spcAft>
                <a:spcPts val="0"/>
              </a:spcAft>
              <a:buNone/>
            </a:pPr>
            <a:endParaRPr sz="1200" b="1">
              <a:solidFill>
                <a:schemeClr val="accent3"/>
              </a:solidFill>
              <a:latin typeface="Open Sans"/>
              <a:ea typeface="Open Sans"/>
              <a:cs typeface="Open Sans"/>
              <a:sym typeface="Open Sans"/>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1">
  <p:cSld name="CUSTOM_15">
    <p:spTree>
      <p:nvGrpSpPr>
        <p:cNvPr id="1" name="Shape 482"/>
        <p:cNvGrpSpPr/>
        <p:nvPr/>
      </p:nvGrpSpPr>
      <p:grpSpPr>
        <a:xfrm>
          <a:off x="0" y="0"/>
          <a:ext cx="0" cy="0"/>
          <a:chOff x="0" y="0"/>
          <a:chExt cx="0" cy="0"/>
        </a:xfrm>
      </p:grpSpPr>
      <p:pic>
        <p:nvPicPr>
          <p:cNvPr id="483" name="Google Shape;483;p40"/>
          <p:cNvPicPr preferRelativeResize="0"/>
          <p:nvPr/>
        </p:nvPicPr>
        <p:blipFill>
          <a:blip r:embed="rId2">
            <a:alphaModFix/>
          </a:blip>
          <a:stretch>
            <a:fillRect/>
          </a:stretch>
        </p:blipFill>
        <p:spPr>
          <a:xfrm rot="5157619">
            <a:off x="8217628" y="1024482"/>
            <a:ext cx="1645945" cy="535261"/>
          </a:xfrm>
          <a:prstGeom prst="rect">
            <a:avLst/>
          </a:prstGeom>
          <a:noFill/>
          <a:ln>
            <a:noFill/>
          </a:ln>
        </p:spPr>
      </p:pic>
      <p:grpSp>
        <p:nvGrpSpPr>
          <p:cNvPr id="484" name="Google Shape;484;p40"/>
          <p:cNvGrpSpPr/>
          <p:nvPr/>
        </p:nvGrpSpPr>
        <p:grpSpPr>
          <a:xfrm flipH="1">
            <a:off x="5917890" y="1867409"/>
            <a:ext cx="4701809" cy="4516867"/>
            <a:chOff x="-2168835" y="2467196"/>
            <a:chExt cx="4701809" cy="4516867"/>
          </a:xfrm>
        </p:grpSpPr>
        <p:pic>
          <p:nvPicPr>
            <p:cNvPr id="485" name="Google Shape;485;p40"/>
            <p:cNvPicPr preferRelativeResize="0"/>
            <p:nvPr/>
          </p:nvPicPr>
          <p:blipFill>
            <a:blip r:embed="rId3">
              <a:alphaModFix/>
            </a:blip>
            <a:stretch>
              <a:fillRect/>
            </a:stretch>
          </p:blipFill>
          <p:spPr>
            <a:xfrm rot="10800000" flipH="1">
              <a:off x="-704650" y="4263388"/>
              <a:ext cx="3237624" cy="2720675"/>
            </a:xfrm>
            <a:prstGeom prst="rect">
              <a:avLst/>
            </a:prstGeom>
            <a:noFill/>
            <a:ln>
              <a:noFill/>
            </a:ln>
          </p:spPr>
        </p:pic>
        <p:pic>
          <p:nvPicPr>
            <p:cNvPr id="486" name="Google Shape;486;p40"/>
            <p:cNvPicPr preferRelativeResize="0"/>
            <p:nvPr/>
          </p:nvPicPr>
          <p:blipFill>
            <a:blip r:embed="rId4">
              <a:alphaModFix/>
            </a:blip>
            <a:stretch>
              <a:fillRect/>
            </a:stretch>
          </p:blipFill>
          <p:spPr>
            <a:xfrm rot="7155886" flipH="1">
              <a:off x="-1809507" y="3205232"/>
              <a:ext cx="2726349" cy="2421263"/>
            </a:xfrm>
            <a:prstGeom prst="rect">
              <a:avLst/>
            </a:prstGeom>
            <a:noFill/>
            <a:ln>
              <a:noFill/>
            </a:ln>
          </p:spPr>
        </p:pic>
        <p:pic>
          <p:nvPicPr>
            <p:cNvPr id="487" name="Google Shape;487;p40"/>
            <p:cNvPicPr preferRelativeResize="0"/>
            <p:nvPr/>
          </p:nvPicPr>
          <p:blipFill>
            <a:blip r:embed="rId5">
              <a:alphaModFix/>
            </a:blip>
            <a:stretch>
              <a:fillRect/>
            </a:stretch>
          </p:blipFill>
          <p:spPr>
            <a:xfrm rot="3550003" flipH="1">
              <a:off x="-420581" y="2624336"/>
              <a:ext cx="1094281" cy="1282844"/>
            </a:xfrm>
            <a:prstGeom prst="rect">
              <a:avLst/>
            </a:prstGeom>
            <a:noFill/>
            <a:ln>
              <a:noFill/>
            </a:ln>
          </p:spPr>
        </p:pic>
      </p:grpSp>
      <p:pic>
        <p:nvPicPr>
          <p:cNvPr id="488" name="Google Shape;488;p40"/>
          <p:cNvPicPr preferRelativeResize="0"/>
          <p:nvPr/>
        </p:nvPicPr>
        <p:blipFill>
          <a:blip r:embed="rId6">
            <a:alphaModFix/>
          </a:blip>
          <a:stretch>
            <a:fillRect/>
          </a:stretch>
        </p:blipFill>
        <p:spPr>
          <a:xfrm rot="9000013" flipH="1">
            <a:off x="7144297" y="-686991"/>
            <a:ext cx="2541422" cy="2141855"/>
          </a:xfrm>
          <a:prstGeom prst="rect">
            <a:avLst/>
          </a:prstGeom>
          <a:noFill/>
          <a:ln>
            <a:noFill/>
          </a:ln>
        </p:spPr>
      </p:pic>
      <p:pic>
        <p:nvPicPr>
          <p:cNvPr id="489" name="Google Shape;489;p40"/>
          <p:cNvPicPr preferRelativeResize="0"/>
          <p:nvPr/>
        </p:nvPicPr>
        <p:blipFill>
          <a:blip r:embed="rId2">
            <a:alphaModFix/>
          </a:blip>
          <a:stretch>
            <a:fillRect/>
          </a:stretch>
        </p:blipFill>
        <p:spPr>
          <a:xfrm rot="-1613949">
            <a:off x="-44632" y="4797597"/>
            <a:ext cx="1237354" cy="402390"/>
          </a:xfrm>
          <a:prstGeom prst="rect">
            <a:avLst/>
          </a:prstGeom>
          <a:noFill/>
          <a:ln>
            <a:noFill/>
          </a:ln>
        </p:spPr>
      </p:pic>
      <p:pic>
        <p:nvPicPr>
          <p:cNvPr id="490" name="Google Shape;490;p40"/>
          <p:cNvPicPr preferRelativeResize="0"/>
          <p:nvPr/>
        </p:nvPicPr>
        <p:blipFill>
          <a:blip r:embed="rId2">
            <a:alphaModFix/>
          </a:blip>
          <a:stretch>
            <a:fillRect/>
          </a:stretch>
        </p:blipFill>
        <p:spPr>
          <a:xfrm rot="-3220320">
            <a:off x="-640531" y="4391331"/>
            <a:ext cx="1716191" cy="558098"/>
          </a:xfrm>
          <a:prstGeom prst="rect">
            <a:avLst/>
          </a:prstGeom>
          <a:noFill/>
          <a:ln>
            <a:noFill/>
          </a:ln>
        </p:spPr>
      </p:pic>
      <p:sp>
        <p:nvSpPr>
          <p:cNvPr id="491" name="Google Shape;491;p40"/>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2" name="Google Shape;492;p40"/>
          <p:cNvSpPr txBox="1">
            <a:spLocks noGrp="1"/>
          </p:cNvSpPr>
          <p:nvPr>
            <p:ph type="subTitle" idx="1"/>
          </p:nvPr>
        </p:nvSpPr>
        <p:spPr>
          <a:xfrm>
            <a:off x="1868192" y="1426750"/>
            <a:ext cx="3398400" cy="4938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493" name="Google Shape;493;p40"/>
          <p:cNvSpPr txBox="1">
            <a:spLocks noGrp="1"/>
          </p:cNvSpPr>
          <p:nvPr>
            <p:ph type="subTitle" idx="2"/>
          </p:nvPr>
        </p:nvSpPr>
        <p:spPr>
          <a:xfrm>
            <a:off x="1868192" y="1920567"/>
            <a:ext cx="3398400" cy="676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
        <p:nvSpPr>
          <p:cNvPr id="494" name="Google Shape;494;p40"/>
          <p:cNvSpPr txBox="1">
            <a:spLocks noGrp="1"/>
          </p:cNvSpPr>
          <p:nvPr>
            <p:ph type="subTitle" idx="3"/>
          </p:nvPr>
        </p:nvSpPr>
        <p:spPr>
          <a:xfrm>
            <a:off x="1868175" y="2773859"/>
            <a:ext cx="3398400" cy="4938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b="1" i="1">
                <a:solidFill>
                  <a:schemeClr val="dk2"/>
                </a:solidFill>
              </a:defRPr>
            </a:lvl1pPr>
            <a:lvl2pPr lvl="1" rtl="0">
              <a:spcBef>
                <a:spcPts val="0"/>
              </a:spcBef>
              <a:spcAft>
                <a:spcPts val="0"/>
              </a:spcAft>
              <a:buNone/>
              <a:defRPr sz="2000" b="1" i="1">
                <a:solidFill>
                  <a:schemeClr val="dk2"/>
                </a:solidFill>
              </a:defRPr>
            </a:lvl2pPr>
            <a:lvl3pPr lvl="2" rtl="0">
              <a:spcBef>
                <a:spcPts val="0"/>
              </a:spcBef>
              <a:spcAft>
                <a:spcPts val="0"/>
              </a:spcAft>
              <a:buNone/>
              <a:defRPr sz="2000" b="1" i="1">
                <a:solidFill>
                  <a:schemeClr val="dk2"/>
                </a:solidFill>
              </a:defRPr>
            </a:lvl3pPr>
            <a:lvl4pPr lvl="3" rtl="0">
              <a:spcBef>
                <a:spcPts val="0"/>
              </a:spcBef>
              <a:spcAft>
                <a:spcPts val="0"/>
              </a:spcAft>
              <a:buNone/>
              <a:defRPr sz="2000" b="1" i="1">
                <a:solidFill>
                  <a:schemeClr val="dk2"/>
                </a:solidFill>
              </a:defRPr>
            </a:lvl4pPr>
            <a:lvl5pPr lvl="4" rtl="0">
              <a:spcBef>
                <a:spcPts val="0"/>
              </a:spcBef>
              <a:spcAft>
                <a:spcPts val="0"/>
              </a:spcAft>
              <a:buNone/>
              <a:defRPr sz="2000" b="1" i="1">
                <a:solidFill>
                  <a:schemeClr val="dk2"/>
                </a:solidFill>
              </a:defRPr>
            </a:lvl5pPr>
            <a:lvl6pPr lvl="5" rtl="0">
              <a:spcBef>
                <a:spcPts val="0"/>
              </a:spcBef>
              <a:spcAft>
                <a:spcPts val="0"/>
              </a:spcAft>
              <a:buNone/>
              <a:defRPr sz="2000" b="1" i="1">
                <a:solidFill>
                  <a:schemeClr val="dk2"/>
                </a:solidFill>
              </a:defRPr>
            </a:lvl6pPr>
            <a:lvl7pPr lvl="6" rtl="0">
              <a:spcBef>
                <a:spcPts val="0"/>
              </a:spcBef>
              <a:spcAft>
                <a:spcPts val="0"/>
              </a:spcAft>
              <a:buNone/>
              <a:defRPr sz="2000" b="1" i="1">
                <a:solidFill>
                  <a:schemeClr val="dk2"/>
                </a:solidFill>
              </a:defRPr>
            </a:lvl7pPr>
            <a:lvl8pPr lvl="7" rtl="0">
              <a:spcBef>
                <a:spcPts val="0"/>
              </a:spcBef>
              <a:spcAft>
                <a:spcPts val="0"/>
              </a:spcAft>
              <a:buNone/>
              <a:defRPr sz="2000" b="1" i="1">
                <a:solidFill>
                  <a:schemeClr val="dk2"/>
                </a:solidFill>
              </a:defRPr>
            </a:lvl8pPr>
            <a:lvl9pPr lvl="8" rtl="0">
              <a:spcBef>
                <a:spcPts val="0"/>
              </a:spcBef>
              <a:spcAft>
                <a:spcPts val="0"/>
              </a:spcAft>
              <a:buNone/>
              <a:defRPr sz="2000" b="1" i="1">
                <a:solidFill>
                  <a:schemeClr val="dk2"/>
                </a:solidFill>
              </a:defRPr>
            </a:lvl9pPr>
          </a:lstStyle>
          <a:p>
            <a:endParaRPr/>
          </a:p>
        </p:txBody>
      </p:sp>
      <p:sp>
        <p:nvSpPr>
          <p:cNvPr id="495" name="Google Shape;495;p40"/>
          <p:cNvSpPr txBox="1">
            <a:spLocks noGrp="1"/>
          </p:cNvSpPr>
          <p:nvPr>
            <p:ph type="subTitle" idx="4"/>
          </p:nvPr>
        </p:nvSpPr>
        <p:spPr>
          <a:xfrm>
            <a:off x="1868175" y="3267676"/>
            <a:ext cx="3398400" cy="6768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solidFill>
                  <a:schemeClr val="accent3"/>
                </a:solidFill>
              </a:defRPr>
            </a:lvl1pPr>
            <a:lvl2pPr lvl="1" rtl="0">
              <a:spcBef>
                <a:spcPts val="0"/>
              </a:spcBef>
              <a:spcAft>
                <a:spcPts val="0"/>
              </a:spcAft>
              <a:buNone/>
              <a:defRPr sz="1600" b="1">
                <a:solidFill>
                  <a:schemeClr val="accent3"/>
                </a:solidFill>
              </a:defRPr>
            </a:lvl2pPr>
            <a:lvl3pPr lvl="2" rtl="0">
              <a:spcBef>
                <a:spcPts val="0"/>
              </a:spcBef>
              <a:spcAft>
                <a:spcPts val="0"/>
              </a:spcAft>
              <a:buNone/>
              <a:defRPr sz="1600" b="1">
                <a:solidFill>
                  <a:schemeClr val="accent3"/>
                </a:solidFill>
              </a:defRPr>
            </a:lvl3pPr>
            <a:lvl4pPr lvl="3" rtl="0">
              <a:spcBef>
                <a:spcPts val="0"/>
              </a:spcBef>
              <a:spcAft>
                <a:spcPts val="0"/>
              </a:spcAft>
              <a:buNone/>
              <a:defRPr sz="1600" b="1">
                <a:solidFill>
                  <a:schemeClr val="accent3"/>
                </a:solidFill>
              </a:defRPr>
            </a:lvl4pPr>
            <a:lvl5pPr lvl="4" rtl="0">
              <a:spcBef>
                <a:spcPts val="0"/>
              </a:spcBef>
              <a:spcAft>
                <a:spcPts val="0"/>
              </a:spcAft>
              <a:buNone/>
              <a:defRPr sz="1600" b="1">
                <a:solidFill>
                  <a:schemeClr val="accent3"/>
                </a:solidFill>
              </a:defRPr>
            </a:lvl5pPr>
            <a:lvl6pPr lvl="5" rtl="0">
              <a:spcBef>
                <a:spcPts val="0"/>
              </a:spcBef>
              <a:spcAft>
                <a:spcPts val="0"/>
              </a:spcAft>
              <a:buNone/>
              <a:defRPr sz="1600" b="1">
                <a:solidFill>
                  <a:schemeClr val="accent3"/>
                </a:solidFill>
              </a:defRPr>
            </a:lvl6pPr>
            <a:lvl7pPr lvl="6" rtl="0">
              <a:spcBef>
                <a:spcPts val="0"/>
              </a:spcBef>
              <a:spcAft>
                <a:spcPts val="0"/>
              </a:spcAft>
              <a:buNone/>
              <a:defRPr sz="1600" b="1">
                <a:solidFill>
                  <a:schemeClr val="accent3"/>
                </a:solidFill>
              </a:defRPr>
            </a:lvl7pPr>
            <a:lvl8pPr lvl="7" rtl="0">
              <a:spcBef>
                <a:spcPts val="0"/>
              </a:spcBef>
              <a:spcAft>
                <a:spcPts val="0"/>
              </a:spcAft>
              <a:buNone/>
              <a:defRPr sz="1600" b="1">
                <a:solidFill>
                  <a:schemeClr val="accent3"/>
                </a:solidFill>
              </a:defRPr>
            </a:lvl8pPr>
            <a:lvl9pPr lvl="8" rtl="0">
              <a:spcBef>
                <a:spcPts val="0"/>
              </a:spcBef>
              <a:spcAft>
                <a:spcPts val="0"/>
              </a:spcAft>
              <a:buNone/>
              <a:defRPr sz="1600" b="1">
                <a:solidFill>
                  <a:schemeClr val="accent3"/>
                </a:solidFill>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hree columns 2">
  <p:cSld name="CUSTOM_15_1">
    <p:spTree>
      <p:nvGrpSpPr>
        <p:cNvPr id="1" name="Shape 496"/>
        <p:cNvGrpSpPr/>
        <p:nvPr/>
      </p:nvGrpSpPr>
      <p:grpSpPr>
        <a:xfrm>
          <a:off x="0" y="0"/>
          <a:ext cx="0" cy="0"/>
          <a:chOff x="0" y="0"/>
          <a:chExt cx="0" cy="0"/>
        </a:xfrm>
      </p:grpSpPr>
      <p:sp>
        <p:nvSpPr>
          <p:cNvPr id="497" name="Google Shape;497;p4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8" name="Google Shape;498;p41"/>
          <p:cNvSpPr txBox="1">
            <a:spLocks noGrp="1"/>
          </p:cNvSpPr>
          <p:nvPr>
            <p:ph type="subTitle" idx="1"/>
          </p:nvPr>
        </p:nvSpPr>
        <p:spPr>
          <a:xfrm>
            <a:off x="720300" y="2817375"/>
            <a:ext cx="2527500" cy="4938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499" name="Google Shape;499;p41"/>
          <p:cNvSpPr txBox="1">
            <a:spLocks noGrp="1"/>
          </p:cNvSpPr>
          <p:nvPr>
            <p:ph type="subTitle" idx="2"/>
          </p:nvPr>
        </p:nvSpPr>
        <p:spPr>
          <a:xfrm>
            <a:off x="720300" y="3311201"/>
            <a:ext cx="2527500" cy="84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500" name="Google Shape;500;p41"/>
          <p:cNvSpPr txBox="1">
            <a:spLocks noGrp="1"/>
          </p:cNvSpPr>
          <p:nvPr>
            <p:ph type="subTitle" idx="3"/>
          </p:nvPr>
        </p:nvSpPr>
        <p:spPr>
          <a:xfrm>
            <a:off x="3308250" y="2817375"/>
            <a:ext cx="2527500" cy="4938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501" name="Google Shape;501;p41"/>
          <p:cNvSpPr txBox="1">
            <a:spLocks noGrp="1"/>
          </p:cNvSpPr>
          <p:nvPr>
            <p:ph type="subTitle" idx="4"/>
          </p:nvPr>
        </p:nvSpPr>
        <p:spPr>
          <a:xfrm>
            <a:off x="3308250" y="3311201"/>
            <a:ext cx="2527500" cy="84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sp>
        <p:nvSpPr>
          <p:cNvPr id="502" name="Google Shape;502;p41"/>
          <p:cNvSpPr txBox="1">
            <a:spLocks noGrp="1"/>
          </p:cNvSpPr>
          <p:nvPr>
            <p:ph type="subTitle" idx="5"/>
          </p:nvPr>
        </p:nvSpPr>
        <p:spPr>
          <a:xfrm>
            <a:off x="5896200" y="2817375"/>
            <a:ext cx="2527500" cy="4938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503" name="Google Shape;503;p41"/>
          <p:cNvSpPr txBox="1">
            <a:spLocks noGrp="1"/>
          </p:cNvSpPr>
          <p:nvPr>
            <p:ph type="subTitle" idx="6"/>
          </p:nvPr>
        </p:nvSpPr>
        <p:spPr>
          <a:xfrm>
            <a:off x="5896200" y="3311201"/>
            <a:ext cx="2527500" cy="846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pic>
        <p:nvPicPr>
          <p:cNvPr id="504" name="Google Shape;504;p41"/>
          <p:cNvPicPr preferRelativeResize="0"/>
          <p:nvPr/>
        </p:nvPicPr>
        <p:blipFill>
          <a:blip r:embed="rId2">
            <a:alphaModFix/>
          </a:blip>
          <a:stretch>
            <a:fillRect/>
          </a:stretch>
        </p:blipFill>
        <p:spPr>
          <a:xfrm rot="5221289" flipH="1">
            <a:off x="1201412" y="-712878"/>
            <a:ext cx="1018033" cy="1433805"/>
          </a:xfrm>
          <a:prstGeom prst="rect">
            <a:avLst/>
          </a:prstGeom>
          <a:noFill/>
          <a:ln>
            <a:noFill/>
          </a:ln>
        </p:spPr>
      </p:pic>
      <p:sp>
        <p:nvSpPr>
          <p:cNvPr id="505" name="Google Shape;505;p41"/>
          <p:cNvSpPr/>
          <p:nvPr/>
        </p:nvSpPr>
        <p:spPr>
          <a:xfrm flipH="1">
            <a:off x="50" y="4741200"/>
            <a:ext cx="9144142" cy="402307"/>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06" name="Google Shape;506;p41"/>
          <p:cNvPicPr preferRelativeResize="0"/>
          <p:nvPr/>
        </p:nvPicPr>
        <p:blipFill>
          <a:blip r:embed="rId3">
            <a:alphaModFix/>
          </a:blip>
          <a:stretch>
            <a:fillRect/>
          </a:stretch>
        </p:blipFill>
        <p:spPr>
          <a:xfrm rot="-10799969">
            <a:off x="8429689" y="1120929"/>
            <a:ext cx="1167273" cy="1368418"/>
          </a:xfrm>
          <a:prstGeom prst="rect">
            <a:avLst/>
          </a:prstGeom>
          <a:noFill/>
          <a:ln>
            <a:noFill/>
          </a:ln>
        </p:spPr>
      </p:pic>
      <p:pic>
        <p:nvPicPr>
          <p:cNvPr id="507" name="Google Shape;507;p41"/>
          <p:cNvPicPr preferRelativeResize="0"/>
          <p:nvPr/>
        </p:nvPicPr>
        <p:blipFill>
          <a:blip r:embed="rId4">
            <a:alphaModFix/>
          </a:blip>
          <a:stretch>
            <a:fillRect/>
          </a:stretch>
        </p:blipFill>
        <p:spPr>
          <a:xfrm rot="-9407652">
            <a:off x="7530666" y="-661033"/>
            <a:ext cx="2726349" cy="2421263"/>
          </a:xfrm>
          <a:prstGeom prst="rect">
            <a:avLst/>
          </a:prstGeom>
          <a:noFill/>
          <a:ln>
            <a:noFill/>
          </a:ln>
        </p:spPr>
      </p:pic>
      <p:pic>
        <p:nvPicPr>
          <p:cNvPr id="508" name="Google Shape;508;p41"/>
          <p:cNvPicPr preferRelativeResize="0"/>
          <p:nvPr/>
        </p:nvPicPr>
        <p:blipFill>
          <a:blip r:embed="rId5">
            <a:alphaModFix/>
          </a:blip>
          <a:stretch>
            <a:fillRect/>
          </a:stretch>
        </p:blipFill>
        <p:spPr>
          <a:xfrm flipH="1">
            <a:off x="-1604577" y="-829950"/>
            <a:ext cx="3356050" cy="2820200"/>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sp>
        <p:nvSpPr>
          <p:cNvPr id="30" name="Google Shape;30;p5"/>
          <p:cNvSpPr txBox="1">
            <a:spLocks noGrp="1"/>
          </p:cNvSpPr>
          <p:nvPr>
            <p:ph type="subTitle" idx="1"/>
          </p:nvPr>
        </p:nvSpPr>
        <p:spPr>
          <a:xfrm>
            <a:off x="1458776" y="3030100"/>
            <a:ext cx="29559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1" name="Google Shape;31;p5"/>
          <p:cNvSpPr txBox="1">
            <a:spLocks noGrp="1"/>
          </p:cNvSpPr>
          <p:nvPr>
            <p:ph type="subTitle" idx="2"/>
          </p:nvPr>
        </p:nvSpPr>
        <p:spPr>
          <a:xfrm>
            <a:off x="1461275" y="3356450"/>
            <a:ext cx="2953500" cy="9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32" name="Google Shape;32;p5"/>
          <p:cNvSpPr txBox="1">
            <a:spLocks noGrp="1"/>
          </p:cNvSpPr>
          <p:nvPr>
            <p:ph type="subTitle" idx="3"/>
          </p:nvPr>
        </p:nvSpPr>
        <p:spPr>
          <a:xfrm>
            <a:off x="4729337" y="3030100"/>
            <a:ext cx="2955900" cy="420600"/>
          </a:xfrm>
          <a:prstGeom prst="rect">
            <a:avLst/>
          </a:prstGeom>
        </p:spPr>
        <p:txBody>
          <a:bodyPr spcFirstLastPara="1" wrap="square" lIns="91425" tIns="91425" rIns="91425" bIns="91425" anchor="b" anchorCtr="0">
            <a:noAutofit/>
          </a:bodyPr>
          <a:lstStyle>
            <a:lvl1pPr lvl="0" algn="ctr" rtl="0">
              <a:spcBef>
                <a:spcPts val="0"/>
              </a:spcBef>
              <a:spcAft>
                <a:spcPts val="0"/>
              </a:spcAft>
              <a:buNone/>
              <a:defRPr sz="2000" b="1" i="1">
                <a:solidFill>
                  <a:schemeClr val="dk2"/>
                </a:solidFill>
              </a:defRPr>
            </a:lvl1pPr>
            <a:lvl2pPr lvl="1" algn="ctr" rtl="0">
              <a:spcBef>
                <a:spcPts val="0"/>
              </a:spcBef>
              <a:spcAft>
                <a:spcPts val="0"/>
              </a:spcAft>
              <a:buNone/>
              <a:defRPr sz="2000" b="1" i="1">
                <a:solidFill>
                  <a:schemeClr val="dk2"/>
                </a:solidFill>
              </a:defRPr>
            </a:lvl2pPr>
            <a:lvl3pPr lvl="2" algn="ctr" rtl="0">
              <a:spcBef>
                <a:spcPts val="0"/>
              </a:spcBef>
              <a:spcAft>
                <a:spcPts val="0"/>
              </a:spcAft>
              <a:buNone/>
              <a:defRPr sz="2000" b="1" i="1">
                <a:solidFill>
                  <a:schemeClr val="dk2"/>
                </a:solidFill>
              </a:defRPr>
            </a:lvl3pPr>
            <a:lvl4pPr lvl="3" algn="ctr" rtl="0">
              <a:spcBef>
                <a:spcPts val="0"/>
              </a:spcBef>
              <a:spcAft>
                <a:spcPts val="0"/>
              </a:spcAft>
              <a:buNone/>
              <a:defRPr sz="2000" b="1" i="1">
                <a:solidFill>
                  <a:schemeClr val="dk2"/>
                </a:solidFill>
              </a:defRPr>
            </a:lvl4pPr>
            <a:lvl5pPr lvl="4" algn="ctr" rtl="0">
              <a:spcBef>
                <a:spcPts val="0"/>
              </a:spcBef>
              <a:spcAft>
                <a:spcPts val="0"/>
              </a:spcAft>
              <a:buNone/>
              <a:defRPr sz="2000" b="1" i="1">
                <a:solidFill>
                  <a:schemeClr val="dk2"/>
                </a:solidFill>
              </a:defRPr>
            </a:lvl5pPr>
            <a:lvl6pPr lvl="5" algn="ctr" rtl="0">
              <a:spcBef>
                <a:spcPts val="0"/>
              </a:spcBef>
              <a:spcAft>
                <a:spcPts val="0"/>
              </a:spcAft>
              <a:buNone/>
              <a:defRPr sz="2000" b="1" i="1">
                <a:solidFill>
                  <a:schemeClr val="dk2"/>
                </a:solidFill>
              </a:defRPr>
            </a:lvl6pPr>
            <a:lvl7pPr lvl="6" algn="ctr" rtl="0">
              <a:spcBef>
                <a:spcPts val="0"/>
              </a:spcBef>
              <a:spcAft>
                <a:spcPts val="0"/>
              </a:spcAft>
              <a:buNone/>
              <a:defRPr sz="2000" b="1" i="1">
                <a:solidFill>
                  <a:schemeClr val="dk2"/>
                </a:solidFill>
              </a:defRPr>
            </a:lvl7pPr>
            <a:lvl8pPr lvl="7" algn="ctr" rtl="0">
              <a:spcBef>
                <a:spcPts val="0"/>
              </a:spcBef>
              <a:spcAft>
                <a:spcPts val="0"/>
              </a:spcAft>
              <a:buNone/>
              <a:defRPr sz="2000" b="1" i="1">
                <a:solidFill>
                  <a:schemeClr val="dk2"/>
                </a:solidFill>
              </a:defRPr>
            </a:lvl8pPr>
            <a:lvl9pPr lvl="8" algn="ctr" rtl="0">
              <a:spcBef>
                <a:spcPts val="0"/>
              </a:spcBef>
              <a:spcAft>
                <a:spcPts val="0"/>
              </a:spcAft>
              <a:buNone/>
              <a:defRPr sz="2000" b="1" i="1">
                <a:solidFill>
                  <a:schemeClr val="dk2"/>
                </a:solidFill>
              </a:defRPr>
            </a:lvl9pPr>
          </a:lstStyle>
          <a:p>
            <a:endParaRPr/>
          </a:p>
        </p:txBody>
      </p:sp>
      <p:sp>
        <p:nvSpPr>
          <p:cNvPr id="33" name="Google Shape;33;p5"/>
          <p:cNvSpPr txBox="1">
            <a:spLocks noGrp="1"/>
          </p:cNvSpPr>
          <p:nvPr>
            <p:ph type="subTitle" idx="4"/>
          </p:nvPr>
        </p:nvSpPr>
        <p:spPr>
          <a:xfrm>
            <a:off x="4732425" y="3356450"/>
            <a:ext cx="2949600" cy="951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sp>
        <p:nvSpPr>
          <p:cNvPr id="34" name="Google Shape;34;p5"/>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35" name="Google Shape;35;p5"/>
          <p:cNvPicPr preferRelativeResize="0"/>
          <p:nvPr/>
        </p:nvPicPr>
        <p:blipFill>
          <a:blip r:embed="rId2">
            <a:alphaModFix/>
          </a:blip>
          <a:stretch>
            <a:fillRect/>
          </a:stretch>
        </p:blipFill>
        <p:spPr>
          <a:xfrm rot="1058409">
            <a:off x="-114981" y="3001735"/>
            <a:ext cx="681780" cy="799265"/>
          </a:xfrm>
          <a:prstGeom prst="rect">
            <a:avLst/>
          </a:prstGeom>
          <a:noFill/>
          <a:ln>
            <a:noFill/>
          </a:ln>
        </p:spPr>
      </p:pic>
      <p:sp>
        <p:nvSpPr>
          <p:cNvPr id="36" name="Google Shape;36;p5"/>
          <p:cNvSpPr/>
          <p:nvPr/>
        </p:nvSpPr>
        <p:spPr>
          <a:xfrm flipH="1">
            <a:off x="58" y="4684902"/>
            <a:ext cx="9144142" cy="458624"/>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 name="Google Shape;37;p5"/>
          <p:cNvPicPr preferRelativeResize="0"/>
          <p:nvPr/>
        </p:nvPicPr>
        <p:blipFill>
          <a:blip r:embed="rId3">
            <a:alphaModFix/>
          </a:blip>
          <a:stretch>
            <a:fillRect/>
          </a:stretch>
        </p:blipFill>
        <p:spPr>
          <a:xfrm rot="8424069" flipH="1">
            <a:off x="-830586" y="3523975"/>
            <a:ext cx="1740569" cy="1545802"/>
          </a:xfrm>
          <a:prstGeom prst="rect">
            <a:avLst/>
          </a:prstGeom>
          <a:noFill/>
          <a:ln>
            <a:noFill/>
          </a:ln>
        </p:spPr>
      </p:pic>
      <p:pic>
        <p:nvPicPr>
          <p:cNvPr id="38" name="Google Shape;38;p5"/>
          <p:cNvPicPr preferRelativeResize="0"/>
          <p:nvPr/>
        </p:nvPicPr>
        <p:blipFill>
          <a:blip r:embed="rId3">
            <a:alphaModFix/>
          </a:blip>
          <a:stretch>
            <a:fillRect/>
          </a:stretch>
        </p:blipFill>
        <p:spPr>
          <a:xfrm rot="9407651" flipH="1">
            <a:off x="8154842" y="251104"/>
            <a:ext cx="1986090" cy="1763840"/>
          </a:xfrm>
          <a:prstGeom prst="rect">
            <a:avLst/>
          </a:prstGeom>
          <a:noFill/>
          <a:ln>
            <a:noFill/>
          </a:ln>
        </p:spPr>
      </p:pic>
      <p:pic>
        <p:nvPicPr>
          <p:cNvPr id="39" name="Google Shape;39;p5"/>
          <p:cNvPicPr preferRelativeResize="0"/>
          <p:nvPr/>
        </p:nvPicPr>
        <p:blipFill>
          <a:blip r:embed="rId4">
            <a:alphaModFix/>
          </a:blip>
          <a:stretch>
            <a:fillRect/>
          </a:stretch>
        </p:blipFill>
        <p:spPr>
          <a:xfrm rot="4468951">
            <a:off x="-24600" y="4349228"/>
            <a:ext cx="1215509" cy="1401968"/>
          </a:xfrm>
          <a:prstGeom prst="rect">
            <a:avLst/>
          </a:prstGeom>
          <a:noFill/>
          <a:ln>
            <a:noFill/>
          </a:ln>
        </p:spPr>
      </p:pic>
      <p:pic>
        <p:nvPicPr>
          <p:cNvPr id="40" name="Google Shape;40;p5"/>
          <p:cNvPicPr preferRelativeResize="0"/>
          <p:nvPr/>
        </p:nvPicPr>
        <p:blipFill>
          <a:blip r:embed="rId5">
            <a:alphaModFix/>
          </a:blip>
          <a:stretch>
            <a:fillRect/>
          </a:stretch>
        </p:blipFill>
        <p:spPr>
          <a:xfrm rot="2335978">
            <a:off x="128568" y="953580"/>
            <a:ext cx="996762" cy="324152"/>
          </a:xfrm>
          <a:prstGeom prst="rect">
            <a:avLst/>
          </a:prstGeom>
          <a:noFill/>
          <a:ln>
            <a:noFill/>
          </a:ln>
        </p:spPr>
      </p:pic>
      <p:pic>
        <p:nvPicPr>
          <p:cNvPr id="41" name="Google Shape;41;p5"/>
          <p:cNvPicPr preferRelativeResize="0"/>
          <p:nvPr/>
        </p:nvPicPr>
        <p:blipFill>
          <a:blip r:embed="rId5">
            <a:alphaModFix/>
          </a:blip>
          <a:stretch>
            <a:fillRect/>
          </a:stretch>
        </p:blipFill>
        <p:spPr>
          <a:xfrm rot="-949908">
            <a:off x="8111254" y="4097984"/>
            <a:ext cx="747372" cy="243053"/>
          </a:xfrm>
          <a:prstGeom prst="rect">
            <a:avLst/>
          </a:prstGeom>
          <a:noFill/>
          <a:ln>
            <a:noFill/>
          </a:ln>
        </p:spPr>
      </p:pic>
      <p:pic>
        <p:nvPicPr>
          <p:cNvPr id="42" name="Google Shape;42;p5"/>
          <p:cNvPicPr preferRelativeResize="0"/>
          <p:nvPr/>
        </p:nvPicPr>
        <p:blipFill>
          <a:blip r:embed="rId5">
            <a:alphaModFix/>
          </a:blip>
          <a:stretch>
            <a:fillRect/>
          </a:stretch>
        </p:blipFill>
        <p:spPr>
          <a:xfrm rot="1375123">
            <a:off x="8559842" y="4858981"/>
            <a:ext cx="1176091" cy="382474"/>
          </a:xfrm>
          <a:prstGeom prst="rect">
            <a:avLst/>
          </a:prstGeom>
          <a:noFill/>
          <a:ln>
            <a:noFill/>
          </a:ln>
        </p:spPr>
      </p:pic>
      <p:pic>
        <p:nvPicPr>
          <p:cNvPr id="43" name="Google Shape;43;p5"/>
          <p:cNvPicPr preferRelativeResize="0"/>
          <p:nvPr/>
        </p:nvPicPr>
        <p:blipFill>
          <a:blip r:embed="rId5">
            <a:alphaModFix/>
          </a:blip>
          <a:stretch>
            <a:fillRect/>
          </a:stretch>
        </p:blipFill>
        <p:spPr>
          <a:xfrm rot="-949908">
            <a:off x="-284846" y="245634"/>
            <a:ext cx="747372" cy="243053"/>
          </a:xfrm>
          <a:prstGeom prst="rect">
            <a:avLst/>
          </a:prstGeom>
          <a:noFill/>
          <a:ln>
            <a:noFill/>
          </a:ln>
        </p:spPr>
      </p:pic>
      <p:pic>
        <p:nvPicPr>
          <p:cNvPr id="44" name="Google Shape;44;p5"/>
          <p:cNvPicPr preferRelativeResize="0"/>
          <p:nvPr/>
        </p:nvPicPr>
        <p:blipFill>
          <a:blip r:embed="rId4">
            <a:alphaModFix/>
          </a:blip>
          <a:stretch>
            <a:fillRect/>
          </a:stretch>
        </p:blipFill>
        <p:spPr>
          <a:xfrm rot="-7650997">
            <a:off x="7872970" y="-712491"/>
            <a:ext cx="1386959" cy="159972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509"/>
        <p:cNvGrpSpPr/>
        <p:nvPr/>
      </p:nvGrpSpPr>
      <p:grpSpPr>
        <a:xfrm>
          <a:off x="0" y="0"/>
          <a:ext cx="0" cy="0"/>
          <a:chOff x="0" y="0"/>
          <a:chExt cx="0" cy="0"/>
        </a:xfrm>
      </p:grpSpPr>
      <p:sp>
        <p:nvSpPr>
          <p:cNvPr id="510" name="Google Shape;510;p42"/>
          <p:cNvSpPr/>
          <p:nvPr/>
        </p:nvSpPr>
        <p:spPr>
          <a:xfrm>
            <a:off x="58" y="4543416"/>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1" name="Google Shape;511;p42"/>
          <p:cNvPicPr preferRelativeResize="0"/>
          <p:nvPr/>
        </p:nvPicPr>
        <p:blipFill>
          <a:blip r:embed="rId2">
            <a:alphaModFix/>
          </a:blip>
          <a:stretch>
            <a:fillRect/>
          </a:stretch>
        </p:blipFill>
        <p:spPr>
          <a:xfrm rot="-287318" flipH="1">
            <a:off x="8405604" y="3946618"/>
            <a:ext cx="849397" cy="995768"/>
          </a:xfrm>
          <a:prstGeom prst="rect">
            <a:avLst/>
          </a:prstGeom>
          <a:noFill/>
          <a:ln>
            <a:noFill/>
          </a:ln>
        </p:spPr>
      </p:pic>
      <p:sp>
        <p:nvSpPr>
          <p:cNvPr id="512" name="Google Shape;512;p42"/>
          <p:cNvSpPr/>
          <p:nvPr/>
        </p:nvSpPr>
        <p:spPr>
          <a:xfrm rot="10800000">
            <a:off x="58" y="-9"/>
            <a:ext cx="9144142" cy="60008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3" name="Google Shape;513;p42"/>
          <p:cNvPicPr preferRelativeResize="0"/>
          <p:nvPr/>
        </p:nvPicPr>
        <p:blipFill>
          <a:blip r:embed="rId3">
            <a:alphaModFix/>
          </a:blip>
          <a:stretch>
            <a:fillRect/>
          </a:stretch>
        </p:blipFill>
        <p:spPr>
          <a:xfrm rot="9407652" flipH="1">
            <a:off x="-1328552" y="-985583"/>
            <a:ext cx="2726349" cy="2421263"/>
          </a:xfrm>
          <a:prstGeom prst="rect">
            <a:avLst/>
          </a:prstGeom>
          <a:noFill/>
          <a:ln>
            <a:noFill/>
          </a:ln>
        </p:spPr>
      </p:pic>
      <p:pic>
        <p:nvPicPr>
          <p:cNvPr id="514" name="Google Shape;514;p42"/>
          <p:cNvPicPr preferRelativeResize="0"/>
          <p:nvPr/>
        </p:nvPicPr>
        <p:blipFill>
          <a:blip r:embed="rId4">
            <a:alphaModFix/>
          </a:blip>
          <a:stretch>
            <a:fillRect/>
          </a:stretch>
        </p:blipFill>
        <p:spPr>
          <a:xfrm rot="721009">
            <a:off x="7539081" y="4408626"/>
            <a:ext cx="871684" cy="283469"/>
          </a:xfrm>
          <a:prstGeom prst="rect">
            <a:avLst/>
          </a:prstGeom>
          <a:noFill/>
          <a:ln>
            <a:noFill/>
          </a:ln>
        </p:spPr>
      </p:pic>
      <p:pic>
        <p:nvPicPr>
          <p:cNvPr id="515" name="Google Shape;515;p42"/>
          <p:cNvPicPr preferRelativeResize="0"/>
          <p:nvPr/>
        </p:nvPicPr>
        <p:blipFill>
          <a:blip r:embed="rId4">
            <a:alphaModFix/>
          </a:blip>
          <a:stretch>
            <a:fillRect/>
          </a:stretch>
        </p:blipFill>
        <p:spPr>
          <a:xfrm rot="-1427564">
            <a:off x="8681931" y="4772402"/>
            <a:ext cx="871682" cy="283470"/>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516"/>
        <p:cNvGrpSpPr/>
        <p:nvPr/>
      </p:nvGrpSpPr>
      <p:grpSpPr>
        <a:xfrm>
          <a:off x="0" y="0"/>
          <a:ext cx="0" cy="0"/>
          <a:chOff x="0" y="0"/>
          <a:chExt cx="0" cy="0"/>
        </a:xfrm>
      </p:grpSpPr>
      <p:sp>
        <p:nvSpPr>
          <p:cNvPr id="517" name="Google Shape;517;p43"/>
          <p:cNvSpPr/>
          <p:nvPr/>
        </p:nvSpPr>
        <p:spPr>
          <a:xfrm>
            <a:off x="50" y="4781551"/>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8" name="Google Shape;518;p43"/>
          <p:cNvPicPr preferRelativeResize="0"/>
          <p:nvPr/>
        </p:nvPicPr>
        <p:blipFill>
          <a:blip r:embed="rId2">
            <a:alphaModFix/>
          </a:blip>
          <a:stretch>
            <a:fillRect/>
          </a:stretch>
        </p:blipFill>
        <p:spPr>
          <a:xfrm rot="1896921">
            <a:off x="8129043" y="3967095"/>
            <a:ext cx="1523039" cy="1756689"/>
          </a:xfrm>
          <a:prstGeom prst="rect">
            <a:avLst/>
          </a:prstGeom>
          <a:noFill/>
          <a:ln>
            <a:noFill/>
          </a:ln>
        </p:spPr>
      </p:pic>
      <p:pic>
        <p:nvPicPr>
          <p:cNvPr id="519" name="Google Shape;519;p43"/>
          <p:cNvPicPr preferRelativeResize="0"/>
          <p:nvPr/>
        </p:nvPicPr>
        <p:blipFill>
          <a:blip r:embed="rId3">
            <a:alphaModFix/>
          </a:blip>
          <a:stretch>
            <a:fillRect/>
          </a:stretch>
        </p:blipFill>
        <p:spPr>
          <a:xfrm rot="5399993" flipH="1">
            <a:off x="-419424" y="328152"/>
            <a:ext cx="847557" cy="1193720"/>
          </a:xfrm>
          <a:prstGeom prst="rect">
            <a:avLst/>
          </a:prstGeom>
          <a:noFill/>
          <a:ln>
            <a:noFill/>
          </a:ln>
        </p:spPr>
      </p:pic>
      <p:pic>
        <p:nvPicPr>
          <p:cNvPr id="520" name="Google Shape;520;p43"/>
          <p:cNvPicPr preferRelativeResize="0"/>
          <p:nvPr/>
        </p:nvPicPr>
        <p:blipFill>
          <a:blip r:embed="rId4">
            <a:alphaModFix/>
          </a:blip>
          <a:stretch>
            <a:fillRect/>
          </a:stretch>
        </p:blipFill>
        <p:spPr>
          <a:xfrm rot="6387320" flipH="1">
            <a:off x="-26230" y="-223612"/>
            <a:ext cx="782837" cy="9177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24"/>
        <p:cNvGrpSpPr/>
        <p:nvPr/>
      </p:nvGrpSpPr>
      <p:grpSpPr>
        <a:xfrm>
          <a:off x="0" y="0"/>
          <a:ext cx="0" cy="0"/>
          <a:chOff x="0" y="0"/>
          <a:chExt cx="0" cy="0"/>
        </a:xfrm>
      </p:grpSpPr>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28"/>
        <p:cNvGrpSpPr/>
        <p:nvPr/>
      </p:nvGrpSpPr>
      <p:grpSpPr>
        <a:xfrm>
          <a:off x="0" y="0"/>
          <a:ext cx="0" cy="0"/>
          <a:chOff x="0" y="0"/>
          <a:chExt cx="0" cy="0"/>
        </a:xfrm>
      </p:grpSpPr>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29"/>
        <p:cNvGrpSpPr/>
        <p:nvPr/>
      </p:nvGrpSpPr>
      <p:grpSpPr>
        <a:xfrm>
          <a:off x="0" y="0"/>
          <a:ext cx="0" cy="0"/>
          <a:chOff x="0" y="0"/>
          <a:chExt cx="0" cy="0"/>
        </a:xfrm>
      </p:grpSpPr>
      <p:sp>
        <p:nvSpPr>
          <p:cNvPr id="530" name="Google Shape;530;p4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34"/>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5"/>
        <p:cNvGrpSpPr/>
        <p:nvPr/>
      </p:nvGrpSpPr>
      <p:grpSpPr>
        <a:xfrm>
          <a:off x="0" y="0"/>
          <a:ext cx="0" cy="0"/>
          <a:chOff x="0" y="0"/>
          <a:chExt cx="0" cy="0"/>
        </a:xfrm>
      </p:grpSpPr>
      <p:sp>
        <p:nvSpPr>
          <p:cNvPr id="46" name="Google Shape;46;p6"/>
          <p:cNvSpPr/>
          <p:nvPr/>
        </p:nvSpPr>
        <p:spPr>
          <a:xfrm>
            <a:off x="50" y="4781551"/>
            <a:ext cx="9144142" cy="361943"/>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pic>
        <p:nvPicPr>
          <p:cNvPr id="48" name="Google Shape;48;p6"/>
          <p:cNvPicPr preferRelativeResize="0"/>
          <p:nvPr/>
        </p:nvPicPr>
        <p:blipFill>
          <a:blip r:embed="rId2">
            <a:alphaModFix/>
          </a:blip>
          <a:stretch>
            <a:fillRect/>
          </a:stretch>
        </p:blipFill>
        <p:spPr>
          <a:xfrm rot="1896921">
            <a:off x="8129043" y="3967095"/>
            <a:ext cx="1523039" cy="1756689"/>
          </a:xfrm>
          <a:prstGeom prst="rect">
            <a:avLst/>
          </a:prstGeom>
          <a:noFill/>
          <a:ln>
            <a:noFill/>
          </a:ln>
        </p:spPr>
      </p:pic>
      <p:pic>
        <p:nvPicPr>
          <p:cNvPr id="49" name="Google Shape;49;p6"/>
          <p:cNvPicPr preferRelativeResize="0"/>
          <p:nvPr/>
        </p:nvPicPr>
        <p:blipFill>
          <a:blip r:embed="rId3">
            <a:alphaModFix/>
          </a:blip>
          <a:stretch>
            <a:fillRect/>
          </a:stretch>
        </p:blipFill>
        <p:spPr>
          <a:xfrm rot="5399993" flipH="1">
            <a:off x="-419424" y="328152"/>
            <a:ext cx="847557" cy="1193720"/>
          </a:xfrm>
          <a:prstGeom prst="rect">
            <a:avLst/>
          </a:prstGeom>
          <a:noFill/>
          <a:ln>
            <a:noFill/>
          </a:ln>
        </p:spPr>
      </p:pic>
      <p:pic>
        <p:nvPicPr>
          <p:cNvPr id="50" name="Google Shape;50;p6"/>
          <p:cNvPicPr preferRelativeResize="0"/>
          <p:nvPr/>
        </p:nvPicPr>
        <p:blipFill>
          <a:blip r:embed="rId4">
            <a:alphaModFix/>
          </a:blip>
          <a:stretch>
            <a:fillRect/>
          </a:stretch>
        </p:blipFill>
        <p:spPr>
          <a:xfrm rot="6387320" flipH="1">
            <a:off x="-26230" y="-223612"/>
            <a:ext cx="782837" cy="917733"/>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
        <p:cNvGrpSpPr/>
        <p:nvPr/>
      </p:nvGrpSpPr>
      <p:grpSpPr>
        <a:xfrm>
          <a:off x="0" y="0"/>
          <a:ext cx="0" cy="0"/>
          <a:chOff x="0" y="0"/>
          <a:chExt cx="0" cy="0"/>
        </a:xfrm>
      </p:grpSpPr>
      <p:sp>
        <p:nvSpPr>
          <p:cNvPr id="52" name="Google Shape;52;p7"/>
          <p:cNvSpPr txBox="1">
            <a:spLocks noGrp="1"/>
          </p:cNvSpPr>
          <p:nvPr>
            <p:ph type="title"/>
          </p:nvPr>
        </p:nvSpPr>
        <p:spPr>
          <a:xfrm>
            <a:off x="2742600" y="2664900"/>
            <a:ext cx="3658800" cy="126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3" name="Google Shape;53;p7"/>
          <p:cNvSpPr txBox="1">
            <a:spLocks noGrp="1"/>
          </p:cNvSpPr>
          <p:nvPr>
            <p:ph type="subTitle" idx="1"/>
          </p:nvPr>
        </p:nvSpPr>
        <p:spPr>
          <a:xfrm>
            <a:off x="1962300" y="3927000"/>
            <a:ext cx="52197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0"/>
              </a:spcBef>
              <a:spcAft>
                <a:spcPts val="0"/>
              </a:spcAft>
              <a:buNone/>
              <a:defRPr sz="1600" b="1"/>
            </a:lvl2pPr>
            <a:lvl3pPr lvl="2" algn="ctr" rtl="0">
              <a:spcBef>
                <a:spcPts val="0"/>
              </a:spcBef>
              <a:spcAft>
                <a:spcPts val="0"/>
              </a:spcAft>
              <a:buNone/>
              <a:defRPr sz="1600" b="1"/>
            </a:lvl3pPr>
            <a:lvl4pPr lvl="3" algn="ctr" rtl="0">
              <a:spcBef>
                <a:spcPts val="0"/>
              </a:spcBef>
              <a:spcAft>
                <a:spcPts val="0"/>
              </a:spcAft>
              <a:buNone/>
              <a:defRPr sz="1600" b="1"/>
            </a:lvl4pPr>
            <a:lvl5pPr lvl="4" algn="ctr" rtl="0">
              <a:spcBef>
                <a:spcPts val="0"/>
              </a:spcBef>
              <a:spcAft>
                <a:spcPts val="0"/>
              </a:spcAft>
              <a:buNone/>
              <a:defRPr sz="1600" b="1"/>
            </a:lvl5pPr>
            <a:lvl6pPr lvl="5" algn="ctr" rtl="0">
              <a:spcBef>
                <a:spcPts val="0"/>
              </a:spcBef>
              <a:spcAft>
                <a:spcPts val="0"/>
              </a:spcAft>
              <a:buNone/>
              <a:defRPr sz="1600" b="1"/>
            </a:lvl6pPr>
            <a:lvl7pPr lvl="6" algn="ctr" rtl="0">
              <a:spcBef>
                <a:spcPts val="0"/>
              </a:spcBef>
              <a:spcAft>
                <a:spcPts val="0"/>
              </a:spcAft>
              <a:buNone/>
              <a:defRPr sz="1600" b="1"/>
            </a:lvl7pPr>
            <a:lvl8pPr lvl="7" algn="ctr" rtl="0">
              <a:spcBef>
                <a:spcPts val="0"/>
              </a:spcBef>
              <a:spcAft>
                <a:spcPts val="0"/>
              </a:spcAft>
              <a:buNone/>
              <a:defRPr sz="1600" b="1"/>
            </a:lvl8pPr>
            <a:lvl9pPr lvl="8" algn="ctr" rtl="0">
              <a:spcBef>
                <a:spcPts val="0"/>
              </a:spcBef>
              <a:spcAft>
                <a:spcPts val="0"/>
              </a:spcAft>
              <a:buNone/>
              <a:defRPr sz="1600" b="1"/>
            </a:lvl9pPr>
          </a:lstStyle>
          <a:p>
            <a:endParaRPr/>
          </a:p>
        </p:txBody>
      </p:sp>
      <p:pic>
        <p:nvPicPr>
          <p:cNvPr id="54" name="Google Shape;54;p7"/>
          <p:cNvPicPr preferRelativeResize="0"/>
          <p:nvPr/>
        </p:nvPicPr>
        <p:blipFill>
          <a:blip r:embed="rId2">
            <a:alphaModFix/>
          </a:blip>
          <a:stretch>
            <a:fillRect/>
          </a:stretch>
        </p:blipFill>
        <p:spPr>
          <a:xfrm rot="3372736">
            <a:off x="7847078" y="-440122"/>
            <a:ext cx="1167289" cy="1368440"/>
          </a:xfrm>
          <a:prstGeom prst="rect">
            <a:avLst/>
          </a:prstGeom>
          <a:noFill/>
          <a:ln>
            <a:noFill/>
          </a:ln>
        </p:spPr>
      </p:pic>
      <p:pic>
        <p:nvPicPr>
          <p:cNvPr id="55" name="Google Shape;55;p7"/>
          <p:cNvPicPr preferRelativeResize="0"/>
          <p:nvPr/>
        </p:nvPicPr>
        <p:blipFill>
          <a:blip r:embed="rId2">
            <a:alphaModFix/>
          </a:blip>
          <a:stretch>
            <a:fillRect/>
          </a:stretch>
        </p:blipFill>
        <p:spPr>
          <a:xfrm rot="-3372736" flipH="1">
            <a:off x="-150222" y="-440122"/>
            <a:ext cx="1167289" cy="1368440"/>
          </a:xfrm>
          <a:prstGeom prst="rect">
            <a:avLst/>
          </a:prstGeom>
          <a:noFill/>
          <a:ln>
            <a:noFill/>
          </a:ln>
        </p:spPr>
      </p:pic>
      <p:grpSp>
        <p:nvGrpSpPr>
          <p:cNvPr id="56" name="Google Shape;56;p7"/>
          <p:cNvGrpSpPr/>
          <p:nvPr/>
        </p:nvGrpSpPr>
        <p:grpSpPr>
          <a:xfrm rot="-2463782">
            <a:off x="-183328" y="-878966"/>
            <a:ext cx="3459901" cy="3893972"/>
            <a:chOff x="713389" y="-262634"/>
            <a:chExt cx="3459843" cy="3893906"/>
          </a:xfrm>
        </p:grpSpPr>
        <p:pic>
          <p:nvPicPr>
            <p:cNvPr id="57" name="Google Shape;57;p7"/>
            <p:cNvPicPr preferRelativeResize="0"/>
            <p:nvPr/>
          </p:nvPicPr>
          <p:blipFill>
            <a:blip r:embed="rId3">
              <a:alphaModFix/>
            </a:blip>
            <a:stretch>
              <a:fillRect/>
            </a:stretch>
          </p:blipFill>
          <p:spPr>
            <a:xfrm rot="-4265453" flipH="1">
              <a:off x="1683657" y="2589867"/>
              <a:ext cx="1097963" cy="357054"/>
            </a:xfrm>
            <a:prstGeom prst="rect">
              <a:avLst/>
            </a:prstGeom>
            <a:noFill/>
            <a:ln>
              <a:noFill/>
            </a:ln>
          </p:spPr>
        </p:pic>
        <p:pic>
          <p:nvPicPr>
            <p:cNvPr id="58" name="Google Shape;58;p7"/>
            <p:cNvPicPr preferRelativeResize="0"/>
            <p:nvPr/>
          </p:nvPicPr>
          <p:blipFill>
            <a:blip r:embed="rId3">
              <a:alphaModFix/>
            </a:blip>
            <a:stretch>
              <a:fillRect/>
            </a:stretch>
          </p:blipFill>
          <p:spPr>
            <a:xfrm rot="-5400000" flipH="1">
              <a:off x="2046540" y="2903763"/>
              <a:ext cx="1097964" cy="357054"/>
            </a:xfrm>
            <a:prstGeom prst="rect">
              <a:avLst/>
            </a:prstGeom>
            <a:noFill/>
            <a:ln>
              <a:noFill/>
            </a:ln>
          </p:spPr>
        </p:pic>
        <p:pic>
          <p:nvPicPr>
            <p:cNvPr id="59" name="Google Shape;59;p7"/>
            <p:cNvPicPr preferRelativeResize="0"/>
            <p:nvPr/>
          </p:nvPicPr>
          <p:blipFill>
            <a:blip r:embed="rId4">
              <a:alphaModFix/>
            </a:blip>
            <a:stretch>
              <a:fillRect/>
            </a:stretch>
          </p:blipFill>
          <p:spPr>
            <a:xfrm rot="-6306671" flipH="1">
              <a:off x="1371644" y="1704035"/>
              <a:ext cx="990786" cy="1395435"/>
            </a:xfrm>
            <a:prstGeom prst="rect">
              <a:avLst/>
            </a:prstGeom>
            <a:noFill/>
            <a:ln>
              <a:noFill/>
            </a:ln>
          </p:spPr>
        </p:pic>
        <p:pic>
          <p:nvPicPr>
            <p:cNvPr id="60" name="Google Shape;60;p7"/>
            <p:cNvPicPr preferRelativeResize="0"/>
            <p:nvPr/>
          </p:nvPicPr>
          <p:blipFill>
            <a:blip r:embed="rId5">
              <a:alphaModFix/>
            </a:blip>
            <a:stretch>
              <a:fillRect/>
            </a:stretch>
          </p:blipFill>
          <p:spPr>
            <a:xfrm rot="1392348">
              <a:off x="1080136" y="176558"/>
              <a:ext cx="2726349" cy="2421263"/>
            </a:xfrm>
            <a:prstGeom prst="rect">
              <a:avLst/>
            </a:prstGeom>
            <a:noFill/>
            <a:ln>
              <a:noFill/>
            </a:ln>
          </p:spPr>
        </p:pic>
      </p:grpSp>
      <p:sp>
        <p:nvSpPr>
          <p:cNvPr id="61" name="Google Shape;61;p7"/>
          <p:cNvSpPr/>
          <p:nvPr/>
        </p:nvSpPr>
        <p:spPr>
          <a:xfrm>
            <a:off x="50" y="4741200"/>
            <a:ext cx="9144142" cy="402307"/>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7"/>
          <p:cNvGrpSpPr/>
          <p:nvPr/>
        </p:nvGrpSpPr>
        <p:grpSpPr>
          <a:xfrm>
            <a:off x="6058723" y="-672375"/>
            <a:ext cx="3029216" cy="3376724"/>
            <a:chOff x="5325298" y="1401875"/>
            <a:chExt cx="3029216" cy="3376724"/>
          </a:xfrm>
        </p:grpSpPr>
        <p:pic>
          <p:nvPicPr>
            <p:cNvPr id="63" name="Google Shape;63;p7"/>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64" name="Google Shape;64;p7"/>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65" name="Google Shape;65;p7"/>
            <p:cNvPicPr preferRelativeResize="0"/>
            <p:nvPr/>
          </p:nvPicPr>
          <p:blipFill>
            <a:blip r:embed="rId4">
              <a:alphaModFix/>
            </a:blip>
            <a:stretch>
              <a:fillRect/>
            </a:stretch>
          </p:blipFill>
          <p:spPr>
            <a:xfrm rot="5172484" flipH="1">
              <a:off x="7130170" y="2170760"/>
              <a:ext cx="990785" cy="1395436"/>
            </a:xfrm>
            <a:prstGeom prst="rect">
              <a:avLst/>
            </a:prstGeom>
            <a:noFill/>
            <a:ln>
              <a:noFill/>
            </a:ln>
          </p:spPr>
        </p:pic>
        <p:pic>
          <p:nvPicPr>
            <p:cNvPr id="66" name="Google Shape;66;p7"/>
            <p:cNvPicPr preferRelativeResize="0"/>
            <p:nvPr/>
          </p:nvPicPr>
          <p:blipFill>
            <a:blip r:embed="rId6">
              <a:alphaModFix/>
            </a:blip>
            <a:stretch>
              <a:fillRect/>
            </a:stretch>
          </p:blipFill>
          <p:spPr>
            <a:xfrm>
              <a:off x="5325298" y="2329184"/>
              <a:ext cx="2914801" cy="2449415"/>
            </a:xfrm>
            <a:prstGeom prst="rect">
              <a:avLst/>
            </a:prstGeom>
            <a:noFill/>
            <a:ln>
              <a:noFill/>
            </a:ln>
          </p:spPr>
        </p:pic>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7"/>
        <p:cNvGrpSpPr/>
        <p:nvPr/>
      </p:nvGrpSpPr>
      <p:grpSpPr>
        <a:xfrm>
          <a:off x="0" y="0"/>
          <a:ext cx="0" cy="0"/>
          <a:chOff x="0" y="0"/>
          <a:chExt cx="0" cy="0"/>
        </a:xfrm>
      </p:grpSpPr>
      <p:sp>
        <p:nvSpPr>
          <p:cNvPr id="68" name="Google Shape;68;p8"/>
          <p:cNvSpPr txBox="1">
            <a:spLocks noGrp="1"/>
          </p:cNvSpPr>
          <p:nvPr>
            <p:ph type="title"/>
          </p:nvPr>
        </p:nvSpPr>
        <p:spPr>
          <a:xfrm>
            <a:off x="2324700" y="1476375"/>
            <a:ext cx="4495200" cy="220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grpSp>
        <p:nvGrpSpPr>
          <p:cNvPr id="69" name="Google Shape;69;p8"/>
          <p:cNvGrpSpPr/>
          <p:nvPr/>
        </p:nvGrpSpPr>
        <p:grpSpPr>
          <a:xfrm>
            <a:off x="-1874485" y="-2028824"/>
            <a:ext cx="12390986" cy="8960275"/>
            <a:chOff x="-1874485" y="-2028824"/>
            <a:chExt cx="12390986" cy="8960275"/>
          </a:xfrm>
        </p:grpSpPr>
        <p:pic>
          <p:nvPicPr>
            <p:cNvPr id="70" name="Google Shape;70;p8"/>
            <p:cNvPicPr preferRelativeResize="0"/>
            <p:nvPr/>
          </p:nvPicPr>
          <p:blipFill>
            <a:blip r:embed="rId2">
              <a:alphaModFix/>
            </a:blip>
            <a:stretch>
              <a:fillRect/>
            </a:stretch>
          </p:blipFill>
          <p:spPr>
            <a:xfrm rot="3644114">
              <a:off x="6600143" y="3683219"/>
              <a:ext cx="2726349" cy="2421263"/>
            </a:xfrm>
            <a:prstGeom prst="rect">
              <a:avLst/>
            </a:prstGeom>
            <a:noFill/>
            <a:ln>
              <a:noFill/>
            </a:ln>
          </p:spPr>
        </p:pic>
        <p:pic>
          <p:nvPicPr>
            <p:cNvPr id="71" name="Google Shape;71;p8"/>
            <p:cNvPicPr preferRelativeResize="0"/>
            <p:nvPr/>
          </p:nvPicPr>
          <p:blipFill>
            <a:blip r:embed="rId3">
              <a:alphaModFix/>
            </a:blip>
            <a:stretch>
              <a:fillRect/>
            </a:stretch>
          </p:blipFill>
          <p:spPr>
            <a:xfrm rot="10799995" flipH="1">
              <a:off x="-410290" y="745942"/>
              <a:ext cx="1184750" cy="1668625"/>
            </a:xfrm>
            <a:prstGeom prst="rect">
              <a:avLst/>
            </a:prstGeom>
            <a:noFill/>
            <a:ln>
              <a:noFill/>
            </a:ln>
          </p:spPr>
        </p:pic>
        <p:pic>
          <p:nvPicPr>
            <p:cNvPr id="72" name="Google Shape;72;p8"/>
            <p:cNvPicPr preferRelativeResize="0"/>
            <p:nvPr/>
          </p:nvPicPr>
          <p:blipFill>
            <a:blip r:embed="rId4">
              <a:alphaModFix/>
            </a:blip>
            <a:stretch>
              <a:fillRect/>
            </a:stretch>
          </p:blipFill>
          <p:spPr>
            <a:xfrm rot="-2146030" flipH="1">
              <a:off x="5984582" y="4265175"/>
              <a:ext cx="1480484" cy="1735598"/>
            </a:xfrm>
            <a:prstGeom prst="rect">
              <a:avLst/>
            </a:prstGeom>
            <a:noFill/>
            <a:ln>
              <a:noFill/>
            </a:ln>
          </p:spPr>
        </p:pic>
        <p:pic>
          <p:nvPicPr>
            <p:cNvPr id="73" name="Google Shape;73;p8"/>
            <p:cNvPicPr preferRelativeResize="0"/>
            <p:nvPr/>
          </p:nvPicPr>
          <p:blipFill>
            <a:blip r:embed="rId5">
              <a:alphaModFix/>
            </a:blip>
            <a:stretch>
              <a:fillRect/>
            </a:stretch>
          </p:blipFill>
          <p:spPr>
            <a:xfrm rot="10800000" flipH="1">
              <a:off x="-410300" y="4210776"/>
              <a:ext cx="3237624" cy="2720675"/>
            </a:xfrm>
            <a:prstGeom prst="rect">
              <a:avLst/>
            </a:prstGeom>
            <a:noFill/>
            <a:ln>
              <a:noFill/>
            </a:ln>
          </p:spPr>
        </p:pic>
        <p:pic>
          <p:nvPicPr>
            <p:cNvPr id="74" name="Google Shape;74;p8"/>
            <p:cNvPicPr preferRelativeResize="0"/>
            <p:nvPr/>
          </p:nvPicPr>
          <p:blipFill>
            <a:blip r:embed="rId2">
              <a:alphaModFix/>
            </a:blip>
            <a:stretch>
              <a:fillRect/>
            </a:stretch>
          </p:blipFill>
          <p:spPr>
            <a:xfrm rot="7155886" flipH="1">
              <a:off x="-1515157" y="3152620"/>
              <a:ext cx="2726349" cy="2421263"/>
            </a:xfrm>
            <a:prstGeom prst="rect">
              <a:avLst/>
            </a:prstGeom>
            <a:noFill/>
            <a:ln>
              <a:noFill/>
            </a:ln>
          </p:spPr>
        </p:pic>
        <p:pic>
          <p:nvPicPr>
            <p:cNvPr id="75" name="Google Shape;75;p8"/>
            <p:cNvPicPr preferRelativeResize="0"/>
            <p:nvPr/>
          </p:nvPicPr>
          <p:blipFill>
            <a:blip r:embed="rId5">
              <a:alphaModFix/>
            </a:blip>
            <a:stretch>
              <a:fillRect/>
            </a:stretch>
          </p:blipFill>
          <p:spPr>
            <a:xfrm rot="-4822065" flipH="1">
              <a:off x="-1107394" y="-1441475"/>
              <a:ext cx="3641590" cy="3060142"/>
            </a:xfrm>
            <a:prstGeom prst="rect">
              <a:avLst/>
            </a:prstGeom>
            <a:noFill/>
            <a:ln>
              <a:noFill/>
            </a:ln>
          </p:spPr>
        </p:pic>
        <p:pic>
          <p:nvPicPr>
            <p:cNvPr id="76" name="Google Shape;76;p8"/>
            <p:cNvPicPr preferRelativeResize="0"/>
            <p:nvPr/>
          </p:nvPicPr>
          <p:blipFill>
            <a:blip r:embed="rId6">
              <a:alphaModFix/>
            </a:blip>
            <a:stretch>
              <a:fillRect/>
            </a:stretch>
          </p:blipFill>
          <p:spPr>
            <a:xfrm rot="8406173" flipH="1">
              <a:off x="1605199" y="-1681245"/>
              <a:ext cx="1864251" cy="2150239"/>
            </a:xfrm>
            <a:prstGeom prst="rect">
              <a:avLst/>
            </a:prstGeom>
            <a:noFill/>
            <a:ln>
              <a:noFill/>
            </a:ln>
          </p:spPr>
        </p:pic>
        <p:pic>
          <p:nvPicPr>
            <p:cNvPr id="77" name="Google Shape;77;p8"/>
            <p:cNvPicPr preferRelativeResize="0"/>
            <p:nvPr/>
          </p:nvPicPr>
          <p:blipFill>
            <a:blip r:embed="rId5">
              <a:alphaModFix/>
            </a:blip>
            <a:stretch>
              <a:fillRect/>
            </a:stretch>
          </p:blipFill>
          <p:spPr>
            <a:xfrm rot="-5977938">
              <a:off x="7947059" y="2454176"/>
              <a:ext cx="2574835" cy="2163721"/>
            </a:xfrm>
            <a:prstGeom prst="rect">
              <a:avLst/>
            </a:prstGeom>
            <a:noFill/>
            <a:ln>
              <a:noFill/>
            </a:ln>
          </p:spPr>
        </p:pic>
        <p:pic>
          <p:nvPicPr>
            <p:cNvPr id="78" name="Google Shape;78;p8"/>
            <p:cNvPicPr preferRelativeResize="0"/>
            <p:nvPr/>
          </p:nvPicPr>
          <p:blipFill>
            <a:blip r:embed="rId6">
              <a:alphaModFix/>
            </a:blip>
            <a:stretch>
              <a:fillRect/>
            </a:stretch>
          </p:blipFill>
          <p:spPr>
            <a:xfrm rot="-7910329" flipH="1">
              <a:off x="8161624" y="-624731"/>
              <a:ext cx="1864251" cy="2150240"/>
            </a:xfrm>
            <a:prstGeom prst="rect">
              <a:avLst/>
            </a:prstGeom>
            <a:noFill/>
            <a:ln>
              <a:noFill/>
            </a:ln>
          </p:spPr>
        </p:pic>
        <p:pic>
          <p:nvPicPr>
            <p:cNvPr id="79" name="Google Shape;79;p8"/>
            <p:cNvPicPr preferRelativeResize="0"/>
            <p:nvPr/>
          </p:nvPicPr>
          <p:blipFill>
            <a:blip r:embed="rId3">
              <a:alphaModFix/>
            </a:blip>
            <a:stretch>
              <a:fillRect/>
            </a:stretch>
          </p:blipFill>
          <p:spPr>
            <a:xfrm rot="-5219239" flipH="1">
              <a:off x="7417688" y="-683442"/>
              <a:ext cx="1184749" cy="1668629"/>
            </a:xfrm>
            <a:prstGeom prst="rect">
              <a:avLst/>
            </a:prstGeom>
            <a:noFill/>
            <a:ln>
              <a:noFill/>
            </a:ln>
          </p:spPr>
        </p:pic>
        <p:pic>
          <p:nvPicPr>
            <p:cNvPr id="80" name="Google Shape;80;p8"/>
            <p:cNvPicPr preferRelativeResize="0"/>
            <p:nvPr/>
          </p:nvPicPr>
          <p:blipFill>
            <a:blip r:embed="rId4">
              <a:alphaModFix/>
            </a:blip>
            <a:stretch>
              <a:fillRect/>
            </a:stretch>
          </p:blipFill>
          <p:spPr>
            <a:xfrm rot="3550003" flipH="1">
              <a:off x="166269" y="2486299"/>
              <a:ext cx="1094281" cy="1282844"/>
            </a:xfrm>
            <a:prstGeom prst="rect">
              <a:avLst/>
            </a:prstGeom>
            <a:noFill/>
            <a:ln>
              <a:noFill/>
            </a:ln>
          </p:spPr>
        </p:pic>
        <p:pic>
          <p:nvPicPr>
            <p:cNvPr id="81" name="Google Shape;81;p8"/>
            <p:cNvPicPr preferRelativeResize="0"/>
            <p:nvPr/>
          </p:nvPicPr>
          <p:blipFill>
            <a:blip r:embed="rId4">
              <a:alphaModFix/>
            </a:blip>
            <a:stretch>
              <a:fillRect/>
            </a:stretch>
          </p:blipFill>
          <p:spPr>
            <a:xfrm rot="-7249997" flipH="1">
              <a:off x="6376569" y="-428351"/>
              <a:ext cx="1094281" cy="1282844"/>
            </a:xfrm>
            <a:prstGeom prst="rect">
              <a:avLst/>
            </a:prstGeom>
            <a:noFill/>
            <a:ln>
              <a:noFill/>
            </a:ln>
          </p:spPr>
        </p:pic>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2"/>
        <p:cNvGrpSpPr/>
        <p:nvPr/>
      </p:nvGrpSpPr>
      <p:grpSpPr>
        <a:xfrm>
          <a:off x="0" y="0"/>
          <a:ext cx="0" cy="0"/>
          <a:chOff x="0" y="0"/>
          <a:chExt cx="0" cy="0"/>
        </a:xfrm>
      </p:grpSpPr>
      <p:pic>
        <p:nvPicPr>
          <p:cNvPr id="83" name="Google Shape;83;p9"/>
          <p:cNvPicPr preferRelativeResize="0"/>
          <p:nvPr/>
        </p:nvPicPr>
        <p:blipFill rotWithShape="1">
          <a:blip r:embed="rId2">
            <a:alphaModFix/>
          </a:blip>
          <a:srcRect/>
          <a:stretch/>
        </p:blipFill>
        <p:spPr>
          <a:xfrm rot="-6605143">
            <a:off x="6524119" y="-552263"/>
            <a:ext cx="1123385" cy="1316976"/>
          </a:xfrm>
          <a:prstGeom prst="rect">
            <a:avLst/>
          </a:prstGeom>
          <a:noFill/>
          <a:ln>
            <a:noFill/>
          </a:ln>
        </p:spPr>
      </p:pic>
      <p:sp>
        <p:nvSpPr>
          <p:cNvPr id="84" name="Google Shape;84;p9"/>
          <p:cNvSpPr txBox="1">
            <a:spLocks noGrp="1"/>
          </p:cNvSpPr>
          <p:nvPr>
            <p:ph type="title"/>
          </p:nvPr>
        </p:nvSpPr>
        <p:spPr>
          <a:xfrm>
            <a:off x="1951200" y="490350"/>
            <a:ext cx="5241600" cy="118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sz="6500"/>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endParaRPr/>
          </a:p>
        </p:txBody>
      </p:sp>
      <p:sp>
        <p:nvSpPr>
          <p:cNvPr id="85" name="Google Shape;85;p9"/>
          <p:cNvSpPr txBox="1">
            <a:spLocks noGrp="1"/>
          </p:cNvSpPr>
          <p:nvPr>
            <p:ph type="subTitle" idx="1"/>
          </p:nvPr>
        </p:nvSpPr>
        <p:spPr>
          <a:xfrm>
            <a:off x="2236800" y="3680700"/>
            <a:ext cx="4670400" cy="923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solidFill>
                  <a:schemeClr val="accent3"/>
                </a:solidFill>
              </a:defRPr>
            </a:lvl1pPr>
            <a:lvl2pPr lvl="1" algn="ctr" rtl="0">
              <a:spcBef>
                <a:spcPts val="0"/>
              </a:spcBef>
              <a:spcAft>
                <a:spcPts val="0"/>
              </a:spcAft>
              <a:buNone/>
              <a:defRPr sz="1600" b="1">
                <a:solidFill>
                  <a:schemeClr val="accent3"/>
                </a:solidFill>
              </a:defRPr>
            </a:lvl2pPr>
            <a:lvl3pPr lvl="2" algn="ctr" rtl="0">
              <a:spcBef>
                <a:spcPts val="0"/>
              </a:spcBef>
              <a:spcAft>
                <a:spcPts val="0"/>
              </a:spcAft>
              <a:buNone/>
              <a:defRPr sz="1600" b="1">
                <a:solidFill>
                  <a:schemeClr val="accent3"/>
                </a:solidFill>
              </a:defRPr>
            </a:lvl3pPr>
            <a:lvl4pPr lvl="3" algn="ctr" rtl="0">
              <a:spcBef>
                <a:spcPts val="0"/>
              </a:spcBef>
              <a:spcAft>
                <a:spcPts val="0"/>
              </a:spcAft>
              <a:buNone/>
              <a:defRPr sz="1600" b="1">
                <a:solidFill>
                  <a:schemeClr val="accent3"/>
                </a:solidFill>
              </a:defRPr>
            </a:lvl4pPr>
            <a:lvl5pPr lvl="4" algn="ctr" rtl="0">
              <a:spcBef>
                <a:spcPts val="0"/>
              </a:spcBef>
              <a:spcAft>
                <a:spcPts val="0"/>
              </a:spcAft>
              <a:buNone/>
              <a:defRPr sz="1600" b="1">
                <a:solidFill>
                  <a:schemeClr val="accent3"/>
                </a:solidFill>
              </a:defRPr>
            </a:lvl5pPr>
            <a:lvl6pPr lvl="5" algn="ctr" rtl="0">
              <a:spcBef>
                <a:spcPts val="0"/>
              </a:spcBef>
              <a:spcAft>
                <a:spcPts val="0"/>
              </a:spcAft>
              <a:buNone/>
              <a:defRPr sz="1600" b="1">
                <a:solidFill>
                  <a:schemeClr val="accent3"/>
                </a:solidFill>
              </a:defRPr>
            </a:lvl6pPr>
            <a:lvl7pPr lvl="6" algn="ctr" rtl="0">
              <a:spcBef>
                <a:spcPts val="0"/>
              </a:spcBef>
              <a:spcAft>
                <a:spcPts val="0"/>
              </a:spcAft>
              <a:buNone/>
              <a:defRPr sz="1600" b="1">
                <a:solidFill>
                  <a:schemeClr val="accent3"/>
                </a:solidFill>
              </a:defRPr>
            </a:lvl7pPr>
            <a:lvl8pPr lvl="7" algn="ctr" rtl="0">
              <a:spcBef>
                <a:spcPts val="0"/>
              </a:spcBef>
              <a:spcAft>
                <a:spcPts val="0"/>
              </a:spcAft>
              <a:buNone/>
              <a:defRPr sz="1600" b="1">
                <a:solidFill>
                  <a:schemeClr val="accent3"/>
                </a:solidFill>
              </a:defRPr>
            </a:lvl8pPr>
            <a:lvl9pPr lvl="8" algn="ctr" rtl="0">
              <a:spcBef>
                <a:spcPts val="0"/>
              </a:spcBef>
              <a:spcAft>
                <a:spcPts val="0"/>
              </a:spcAft>
              <a:buNone/>
              <a:defRPr sz="1600" b="1">
                <a:solidFill>
                  <a:schemeClr val="accent3"/>
                </a:solidFill>
              </a:defRPr>
            </a:lvl9pPr>
          </a:lstStyle>
          <a:p>
            <a:endParaRPr/>
          </a:p>
        </p:txBody>
      </p:sp>
      <p:grpSp>
        <p:nvGrpSpPr>
          <p:cNvPr id="86" name="Google Shape;86;p9"/>
          <p:cNvGrpSpPr/>
          <p:nvPr/>
        </p:nvGrpSpPr>
        <p:grpSpPr>
          <a:xfrm>
            <a:off x="-1240803" y="2069027"/>
            <a:ext cx="3908406" cy="4146756"/>
            <a:chOff x="-952500" y="1792053"/>
            <a:chExt cx="3908406" cy="4146756"/>
          </a:xfrm>
        </p:grpSpPr>
        <p:pic>
          <p:nvPicPr>
            <p:cNvPr id="87" name="Google Shape;87;p9"/>
            <p:cNvPicPr preferRelativeResize="0"/>
            <p:nvPr/>
          </p:nvPicPr>
          <p:blipFill>
            <a:blip r:embed="rId3">
              <a:alphaModFix/>
            </a:blip>
            <a:stretch>
              <a:fillRect/>
            </a:stretch>
          </p:blipFill>
          <p:spPr>
            <a:xfrm rot="-1883189">
              <a:off x="-476188" y="1978486"/>
              <a:ext cx="1184750" cy="1668626"/>
            </a:xfrm>
            <a:prstGeom prst="rect">
              <a:avLst/>
            </a:prstGeom>
            <a:noFill/>
            <a:ln>
              <a:noFill/>
            </a:ln>
          </p:spPr>
        </p:pic>
        <p:pic>
          <p:nvPicPr>
            <p:cNvPr id="88" name="Google Shape;88;p9"/>
            <p:cNvPicPr preferRelativeResize="0"/>
            <p:nvPr/>
          </p:nvPicPr>
          <p:blipFill>
            <a:blip r:embed="rId3">
              <a:alphaModFix/>
            </a:blip>
            <a:stretch>
              <a:fillRect/>
            </a:stretch>
          </p:blipFill>
          <p:spPr>
            <a:xfrm rot="7005392" flipH="1">
              <a:off x="1351862" y="4026961"/>
              <a:ext cx="1184751" cy="1668626"/>
            </a:xfrm>
            <a:prstGeom prst="rect">
              <a:avLst/>
            </a:prstGeom>
            <a:noFill/>
            <a:ln>
              <a:noFill/>
            </a:ln>
          </p:spPr>
        </p:pic>
        <p:pic>
          <p:nvPicPr>
            <p:cNvPr id="89" name="Google Shape;89;p9"/>
            <p:cNvPicPr preferRelativeResize="0"/>
            <p:nvPr/>
          </p:nvPicPr>
          <p:blipFill rotWithShape="1">
            <a:blip r:embed="rId2">
              <a:alphaModFix/>
            </a:blip>
            <a:srcRect/>
            <a:stretch/>
          </p:blipFill>
          <p:spPr>
            <a:xfrm rot="191162">
              <a:off x="638601" y="2012429"/>
              <a:ext cx="1167273" cy="1368419"/>
            </a:xfrm>
            <a:prstGeom prst="rect">
              <a:avLst/>
            </a:prstGeom>
            <a:noFill/>
            <a:ln>
              <a:noFill/>
            </a:ln>
          </p:spPr>
        </p:pic>
        <p:pic>
          <p:nvPicPr>
            <p:cNvPr id="90" name="Google Shape;90;p9"/>
            <p:cNvPicPr preferRelativeResize="0"/>
            <p:nvPr/>
          </p:nvPicPr>
          <p:blipFill>
            <a:blip r:embed="rId4">
              <a:alphaModFix/>
            </a:blip>
            <a:stretch>
              <a:fillRect/>
            </a:stretch>
          </p:blipFill>
          <p:spPr>
            <a:xfrm rot="-5400000">
              <a:off x="-1243224" y="2587944"/>
              <a:ext cx="3641590" cy="3060143"/>
            </a:xfrm>
            <a:prstGeom prst="rect">
              <a:avLst/>
            </a:prstGeom>
            <a:noFill/>
            <a:ln>
              <a:noFill/>
            </a:ln>
          </p:spPr>
        </p:pic>
      </p:grpSp>
      <p:grpSp>
        <p:nvGrpSpPr>
          <p:cNvPr id="91" name="Google Shape;91;p9"/>
          <p:cNvGrpSpPr/>
          <p:nvPr/>
        </p:nvGrpSpPr>
        <p:grpSpPr>
          <a:xfrm rot="10800000">
            <a:off x="7181186" y="-1030059"/>
            <a:ext cx="3060143" cy="4146756"/>
            <a:chOff x="-895350" y="1792053"/>
            <a:chExt cx="3060143" cy="4146756"/>
          </a:xfrm>
        </p:grpSpPr>
        <p:pic>
          <p:nvPicPr>
            <p:cNvPr id="92" name="Google Shape;92;p9"/>
            <p:cNvPicPr preferRelativeResize="0"/>
            <p:nvPr/>
          </p:nvPicPr>
          <p:blipFill>
            <a:blip r:embed="rId3">
              <a:alphaModFix/>
            </a:blip>
            <a:stretch>
              <a:fillRect/>
            </a:stretch>
          </p:blipFill>
          <p:spPr>
            <a:xfrm rot="-1883189">
              <a:off x="-476188" y="1978486"/>
              <a:ext cx="1184750" cy="1668626"/>
            </a:xfrm>
            <a:prstGeom prst="rect">
              <a:avLst/>
            </a:prstGeom>
            <a:noFill/>
            <a:ln>
              <a:noFill/>
            </a:ln>
          </p:spPr>
        </p:pic>
        <p:pic>
          <p:nvPicPr>
            <p:cNvPr id="93" name="Google Shape;93;p9"/>
            <p:cNvPicPr preferRelativeResize="0"/>
            <p:nvPr/>
          </p:nvPicPr>
          <p:blipFill rotWithShape="1">
            <a:blip r:embed="rId2">
              <a:alphaModFix/>
            </a:blip>
            <a:srcRect/>
            <a:stretch/>
          </p:blipFill>
          <p:spPr>
            <a:xfrm rot="191162">
              <a:off x="638601" y="2012429"/>
              <a:ext cx="1167273" cy="1368419"/>
            </a:xfrm>
            <a:prstGeom prst="rect">
              <a:avLst/>
            </a:prstGeom>
            <a:noFill/>
            <a:ln>
              <a:noFill/>
            </a:ln>
          </p:spPr>
        </p:pic>
        <p:pic>
          <p:nvPicPr>
            <p:cNvPr id="94" name="Google Shape;94;p9"/>
            <p:cNvPicPr preferRelativeResize="0"/>
            <p:nvPr/>
          </p:nvPicPr>
          <p:blipFill>
            <a:blip r:embed="rId4">
              <a:alphaModFix/>
            </a:blip>
            <a:stretch>
              <a:fillRect/>
            </a:stretch>
          </p:blipFill>
          <p:spPr>
            <a:xfrm rot="-5400000">
              <a:off x="-1186074" y="2587944"/>
              <a:ext cx="3641590" cy="3060143"/>
            </a:xfrm>
            <a:prstGeom prst="rect">
              <a:avLst/>
            </a:prstGeom>
            <a:noFill/>
            <a:ln>
              <a:noFill/>
            </a:ln>
          </p:spPr>
        </p:pic>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5"/>
        <p:cNvGrpSpPr/>
        <p:nvPr/>
      </p:nvGrpSpPr>
      <p:grpSpPr>
        <a:xfrm>
          <a:off x="0" y="0"/>
          <a:ext cx="0" cy="0"/>
          <a:chOff x="0" y="0"/>
          <a:chExt cx="0" cy="0"/>
        </a:xfrm>
      </p:grpSpPr>
      <p:sp>
        <p:nvSpPr>
          <p:cNvPr id="96" name="Google Shape;96;p10"/>
          <p:cNvSpPr txBox="1">
            <a:spLocks noGrp="1"/>
          </p:cNvSpPr>
          <p:nvPr>
            <p:ph type="title"/>
          </p:nvPr>
        </p:nvSpPr>
        <p:spPr>
          <a:xfrm>
            <a:off x="680100" y="3675150"/>
            <a:ext cx="2510700" cy="965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24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4.xml"/><Relationship Id="rId1"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1pPr>
            <a:lvl2pPr lvl="1">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2pPr>
            <a:lvl3pPr lvl="2">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3pPr>
            <a:lvl4pPr lvl="3">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4pPr>
            <a:lvl5pPr lvl="4">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5pPr>
            <a:lvl6pPr lvl="5">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6pPr>
            <a:lvl7pPr lvl="6">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7pPr>
            <a:lvl8pPr lvl="7">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8pPr>
            <a:lvl9pPr lvl="8">
              <a:spcBef>
                <a:spcPts val="0"/>
              </a:spcBef>
              <a:spcAft>
                <a:spcPts val="0"/>
              </a:spcAft>
              <a:buClr>
                <a:schemeClr val="dk1"/>
              </a:buClr>
              <a:buSzPts val="3500"/>
              <a:buFont typeface="Rochester"/>
              <a:buNone/>
              <a:defRPr sz="3500">
                <a:solidFill>
                  <a:schemeClr val="dk1"/>
                </a:solidFill>
                <a:latin typeface="Rochester"/>
                <a:ea typeface="Rochester"/>
                <a:cs typeface="Rochester"/>
                <a:sym typeface="Rochester"/>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marL="914400" lvl="1"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00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21"/>
        <p:cNvGrpSpPr/>
        <p:nvPr/>
      </p:nvGrpSpPr>
      <p:grpSpPr>
        <a:xfrm>
          <a:off x="0" y="0"/>
          <a:ext cx="0" cy="0"/>
          <a:chOff x="0" y="0"/>
          <a:chExt cx="0" cy="0"/>
        </a:xfrm>
      </p:grpSpPr>
      <p:sp>
        <p:nvSpPr>
          <p:cNvPr id="522" name="Google Shape;522;p4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23" name="Google Shape;523;p4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25"/>
        <p:cNvGrpSpPr/>
        <p:nvPr/>
      </p:nvGrpSpPr>
      <p:grpSpPr>
        <a:xfrm>
          <a:off x="0" y="0"/>
          <a:ext cx="0" cy="0"/>
          <a:chOff x="0" y="0"/>
          <a:chExt cx="0" cy="0"/>
        </a:xfrm>
      </p:grpSpPr>
      <p:sp>
        <p:nvSpPr>
          <p:cNvPr id="526" name="Google Shape;526;p4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527" name="Google Shape;527;p4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31"/>
        <p:cNvGrpSpPr/>
        <p:nvPr/>
      </p:nvGrpSpPr>
      <p:grpSpPr>
        <a:xfrm>
          <a:off x="0" y="0"/>
          <a:ext cx="0" cy="0"/>
          <a:chOff x="0" y="0"/>
          <a:chExt cx="0" cy="0"/>
        </a:xfrm>
      </p:grpSpPr>
      <p:sp>
        <p:nvSpPr>
          <p:cNvPr id="532" name="Google Shape;532;p4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33" name="Google Shape;533;p4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11.xml"/><Relationship Id="rId5" Type="http://schemas.openxmlformats.org/officeDocument/2006/relationships/image" Target="../media/image23.png"/><Relationship Id="rId4" Type="http://schemas.openxmlformats.org/officeDocument/2006/relationships/image" Target="../media/image22.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4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2.xml"/></Relationships>
</file>

<file path=ppt/slides/_rels/slide10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84.xml"/><Relationship Id="rId1" Type="http://schemas.openxmlformats.org/officeDocument/2006/relationships/slideLayout" Target="../slideLayouts/slideLayout44.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4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3.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3.xml"/></Relationships>
</file>

<file path=ppt/slides/_rels/slide11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91.xml"/><Relationship Id="rId1" Type="http://schemas.openxmlformats.org/officeDocument/2006/relationships/slideLayout" Target="../slideLayouts/slideLayout43.xml"/><Relationship Id="rId4" Type="http://schemas.openxmlformats.org/officeDocument/2006/relationships/image" Target="../media/image5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hyperlink" Target="https://www.liveworksheets.com/w/en/english-language-arts-ela/333780" TargetMode="Externa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hyperlink" Target="https://www.liveworksheets.com/w/en/english-second-language-esl/54912" TargetMode="External"/><Relationship Id="rId2" Type="http://schemas.openxmlformats.org/officeDocument/2006/relationships/hyperlink" Target="https://www.liveworksheets.com/w/en/english-second-language-esl/278713" TargetMode="Externa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hyperlink" Target="https://www.liveworksheets.com/w/en/english-second-language-esl/1164450" TargetMode="External"/><Relationship Id="rId2" Type="http://schemas.openxmlformats.org/officeDocument/2006/relationships/hyperlink" Target="https://www.liveworksheets.com/w/en/english-second-language-esl/266630" TargetMode="Externa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hyperlink" Target="https://padlet.com/maisawad_1987/write-the-answers-903l6t94yvosmbi8" TargetMode="External"/><Relationship Id="rId7"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23.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image" Target="../media/image1.png"/></Relationships>
</file>

<file path=ppt/slides/_rels/slide21.xml.rels><?xml version="1.0" encoding="UTF-8" standalone="yes"?>
<Relationships xmlns="http://schemas.openxmlformats.org/package/2006/relationships"><Relationship Id="rId2" Type="http://schemas.openxmlformats.org/officeDocument/2006/relationships/hyperlink" Target="https://www.liveworksheets.com/w/en/english-second-language-esl/2140409" TargetMode="Externa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hyperlink" Target="https://www.liveworksheets.com/w/en/english-second-language-esl/54464" TargetMode="External"/><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hyperlink" Target="https://www.liveworksheets.com/w/en/english-second-language-esl/58358" TargetMode="Externa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hyperlink" Target="https://www.liveworksheets.com/w/en/english-second-language-esl/432709" TargetMode="Externa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hyperlink" Target="https://www.liveworksheets.com/w/en/english-second-language-esl/241687" TargetMode="Externa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8" Type="http://schemas.openxmlformats.org/officeDocument/2006/relationships/hyperlink" Target="https://www.liveworksheets.com/w/en/english-second-language-esl/54113" TargetMode="External"/><Relationship Id="rId3" Type="http://schemas.openxmlformats.org/officeDocument/2006/relationships/image" Target="../media/image1.png"/><Relationship Id="rId7"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6.png"/></Relationships>
</file>

<file path=ppt/slides/_rels/slide30.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15.pn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26.xml"/><Relationship Id="rId6" Type="http://schemas.openxmlformats.org/officeDocument/2006/relationships/image" Target="../media/image10.png"/><Relationship Id="rId5" Type="http://schemas.openxmlformats.org/officeDocument/2006/relationships/hyperlink" Target="https://www.liveworksheets.com/w/en/english-second-language-esl/54587" TargetMode="External"/><Relationship Id="rId4" Type="http://schemas.openxmlformats.org/officeDocument/2006/relationships/image" Target="../media/image26.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38.xml"/><Relationship Id="rId5" Type="http://schemas.openxmlformats.org/officeDocument/2006/relationships/image" Target="../media/image2.png"/><Relationship Id="rId4" Type="http://schemas.openxmlformats.org/officeDocument/2006/relationships/image" Target="../media/image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hyperlink" Target="https://www.liveworksheets.com/w/en/english-second-language-esl/2236488" TargetMode="Externa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30.xml"/><Relationship Id="rId4" Type="http://schemas.openxmlformats.org/officeDocument/2006/relationships/image" Target="../media/image1.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9.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png"/><Relationship Id="rId7"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3" Type="http://schemas.openxmlformats.org/officeDocument/2006/relationships/image" Target="../media/image27.jpg"/><Relationship Id="rId7"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1.png"/></Relationships>
</file>

<file path=ppt/slides/_rels/slide49.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30.jpg"/><Relationship Id="rId2" Type="http://schemas.openxmlformats.org/officeDocument/2006/relationships/notesSlide" Target="../notesSlides/notesSlide31.xml"/><Relationship Id="rId1" Type="http://schemas.openxmlformats.org/officeDocument/2006/relationships/slideLayout" Target="../slideLayouts/slideLayout32.xml"/><Relationship Id="rId6" Type="http://schemas.openxmlformats.org/officeDocument/2006/relationships/image" Target="../media/image15.png"/><Relationship Id="rId5" Type="http://schemas.openxmlformats.org/officeDocument/2006/relationships/image" Target="../media/image17.png"/><Relationship Id="rId4" Type="http://schemas.openxmlformats.org/officeDocument/2006/relationships/image" Target="../media/image7.png"/></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5.xml"/><Relationship Id="rId6" Type="http://schemas.openxmlformats.org/officeDocument/2006/relationships/image" Target="../media/image1.png"/><Relationship Id="rId5" Type="http://schemas.openxmlformats.org/officeDocument/2006/relationships/image" Target="../media/image4.png"/><Relationship Id="rId4" Type="http://schemas.openxmlformats.org/officeDocument/2006/relationships/image" Target="../media/image6.png"/></Relationships>
</file>

<file path=ppt/slides/_rels/slide5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8.xml"/><Relationship Id="rId1" Type="http://schemas.openxmlformats.org/officeDocument/2006/relationships/slideLayout" Target="../slideLayouts/slideLayout5.xml"/><Relationship Id="rId5" Type="http://schemas.openxmlformats.org/officeDocument/2006/relationships/image" Target="../media/image31.png"/><Relationship Id="rId4" Type="http://schemas.openxmlformats.org/officeDocument/2006/relationships/hyperlink" Target="https://docs.google.com/spreadsheets/d/18eUQZpACTF_T8r_eu4jxNnUglLPtd5RiXambrQsPamI/copy" TargetMode="External"/></Relationships>
</file>

<file path=ppt/slides/_rels/slide5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26.png"/><Relationship Id="rId2" Type="http://schemas.openxmlformats.org/officeDocument/2006/relationships/notesSlide" Target="../notesSlides/notesSlide39.xml"/><Relationship Id="rId1" Type="http://schemas.openxmlformats.org/officeDocument/2006/relationships/slideLayout" Target="../slideLayouts/slideLayout30.xml"/><Relationship Id="rId6" Type="http://schemas.openxmlformats.org/officeDocument/2006/relationships/image" Target="../media/image15.png"/><Relationship Id="rId5" Type="http://schemas.openxmlformats.org/officeDocument/2006/relationships/image" Target="../media/image9.png"/><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31.xml"/><Relationship Id="rId4" Type="http://schemas.openxmlformats.org/officeDocument/2006/relationships/image" Target="../media/image19.jpeg"/></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3.png"/></Relationships>
</file>

<file path=ppt/slides/_rels/slide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3.png"/></Relationships>
</file>

<file path=ppt/slides/_rels/slide62.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32.gif"/><Relationship Id="rId2" Type="http://schemas.openxmlformats.org/officeDocument/2006/relationships/notesSlide" Target="../notesSlides/notesSlide42.xml"/><Relationship Id="rId1" Type="http://schemas.openxmlformats.org/officeDocument/2006/relationships/slideLayout" Target="../slideLayouts/slideLayout34.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9.png"/></Relationships>
</file>

<file path=ppt/slides/_rels/slide63.xml.rels><?xml version="1.0" encoding="UTF-8" standalone="yes"?>
<Relationships xmlns="http://schemas.openxmlformats.org/package/2006/relationships"><Relationship Id="rId8"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notesSlide" Target="../notesSlides/notesSlide43.xml"/><Relationship Id="rId1" Type="http://schemas.openxmlformats.org/officeDocument/2006/relationships/slideLayout" Target="../slideLayouts/slideLayout5.xml"/><Relationship Id="rId6" Type="http://schemas.openxmlformats.org/officeDocument/2006/relationships/image" Target="../media/image5.png"/><Relationship Id="rId5" Type="http://schemas.openxmlformats.org/officeDocument/2006/relationships/image" Target="../media/image1.png"/><Relationship Id="rId10" Type="http://schemas.openxmlformats.org/officeDocument/2006/relationships/image" Target="../media/image33.png"/><Relationship Id="rId4" Type="http://schemas.openxmlformats.org/officeDocument/2006/relationships/image" Target="../media/image3.png"/><Relationship Id="rId9" Type="http://schemas.openxmlformats.org/officeDocument/2006/relationships/hyperlink" Target="https://docs.google.com/spreadsheets/d/18eUQZpACTF_T8r_eu4jxNnUglLPtd5RiXambrQsPamI/copy" TargetMode="External"/></Relationships>
</file>

<file path=ppt/slides/_rels/slide6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4.xml"/><Relationship Id="rId1" Type="http://schemas.openxmlformats.org/officeDocument/2006/relationships/slideLayout" Target="../slideLayouts/slideLayout30.xml"/><Relationship Id="rId4" Type="http://schemas.openxmlformats.org/officeDocument/2006/relationships/image" Target="../media/image26.png"/></Relationships>
</file>

<file path=ppt/slides/_rels/slide6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5.xml"/><Relationship Id="rId1" Type="http://schemas.openxmlformats.org/officeDocument/2006/relationships/slideLayout" Target="../slideLayouts/slideLayout5.xml"/><Relationship Id="rId6" Type="http://schemas.openxmlformats.org/officeDocument/2006/relationships/image" Target="../media/image2.png"/><Relationship Id="rId5" Type="http://schemas.openxmlformats.org/officeDocument/2006/relationships/image" Target="../media/image6.png"/><Relationship Id="rId4" Type="http://schemas.openxmlformats.org/officeDocument/2006/relationships/image" Target="../media/image3.png"/></Relationships>
</file>

<file path=ppt/slides/_rels/slide6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0.png"/><Relationship Id="rId7" Type="http://schemas.openxmlformats.org/officeDocument/2006/relationships/image" Target="../media/image26.png"/><Relationship Id="rId2" Type="http://schemas.openxmlformats.org/officeDocument/2006/relationships/notesSlide" Target="../notesSlides/notesSlide46.xml"/><Relationship Id="rId1" Type="http://schemas.openxmlformats.org/officeDocument/2006/relationships/slideLayout" Target="../slideLayouts/slideLayout29.xml"/><Relationship Id="rId6" Type="http://schemas.openxmlformats.org/officeDocument/2006/relationships/image" Target="../media/image15.png"/><Relationship Id="rId5" Type="http://schemas.openxmlformats.org/officeDocument/2006/relationships/image" Target="../media/image9.png"/><Relationship Id="rId4" Type="http://schemas.openxmlformats.org/officeDocument/2006/relationships/image" Target="../media/image17.pn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8.xml"/><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hyperlink" Target="https://www.liveworksheets.com/w/en/english-second-language-esl/46295" TargetMode="Externa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0.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1.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2.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4.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5.xml"/><Relationship Id="rId1" Type="http://schemas.openxmlformats.org/officeDocument/2006/relationships/slideLayout" Target="../slideLayouts/slideLayout30.xml"/><Relationship Id="rId4" Type="http://schemas.openxmlformats.org/officeDocument/2006/relationships/image" Target="../media/image1.png"/></Relationships>
</file>

<file path=ppt/slides/_rels/slide7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6.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8.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0.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0.xml"/><Relationship Id="rId1" Type="http://schemas.openxmlformats.org/officeDocument/2006/relationships/slideLayout" Target="../slideLayouts/slideLayout5.xml"/><Relationship Id="rId4" Type="http://schemas.openxmlformats.org/officeDocument/2006/relationships/image" Target="../media/image1.png"/></Relationships>
</file>

<file path=ppt/slides/_rels/slide8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1.xml"/><Relationship Id="rId1" Type="http://schemas.openxmlformats.org/officeDocument/2006/relationships/slideLayout" Target="../slideLayouts/slideLayout30.xml"/><Relationship Id="rId4" Type="http://schemas.openxmlformats.org/officeDocument/2006/relationships/image" Target="../media/image1.png"/></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0.xml"/></Relationships>
</file>

<file path=ppt/slides/_rels/slide8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5.jpg"/><Relationship Id="rId2" Type="http://schemas.openxmlformats.org/officeDocument/2006/relationships/notesSlide" Target="../notesSlides/notesSlide63.xml"/><Relationship Id="rId1" Type="http://schemas.openxmlformats.org/officeDocument/2006/relationships/slideLayout" Target="../slideLayouts/slideLayout24.xml"/><Relationship Id="rId6" Type="http://schemas.openxmlformats.org/officeDocument/2006/relationships/image" Target="../media/image34.jpg"/><Relationship Id="rId5" Type="http://schemas.openxmlformats.org/officeDocument/2006/relationships/image" Target="../media/image4.png"/><Relationship Id="rId4" Type="http://schemas.openxmlformats.org/officeDocument/2006/relationships/image" Target="../media/image1.png"/></Relationships>
</file>

<file path=ppt/slides/_rels/slide84.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64.xml"/><Relationship Id="rId1" Type="http://schemas.openxmlformats.org/officeDocument/2006/relationships/slideLayout" Target="../slideLayouts/slideLayout21.xml"/><Relationship Id="rId5" Type="http://schemas.openxmlformats.org/officeDocument/2006/relationships/image" Target="../media/image5.png"/><Relationship Id="rId4" Type="http://schemas.openxmlformats.org/officeDocument/2006/relationships/image" Target="../media/image6.png"/></Relationships>
</file>

<file path=ppt/slides/_rels/slide8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65.xml"/><Relationship Id="rId1" Type="http://schemas.openxmlformats.org/officeDocument/2006/relationships/slideLayout" Target="../slideLayouts/slideLayout20.xml"/></Relationships>
</file>

<file path=ppt/slides/_rels/slide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6.xml"/><Relationship Id="rId1" Type="http://schemas.openxmlformats.org/officeDocument/2006/relationships/slideLayout" Target="../slideLayouts/slideLayout22.xml"/><Relationship Id="rId6" Type="http://schemas.openxmlformats.org/officeDocument/2006/relationships/image" Target="../media/image4.png"/><Relationship Id="rId5" Type="http://schemas.openxmlformats.org/officeDocument/2006/relationships/image" Target="../media/image34.jpg"/><Relationship Id="rId4" Type="http://schemas.openxmlformats.org/officeDocument/2006/relationships/image" Target="../media/image29.jpg"/></Relationships>
</file>

<file path=ppt/slides/_rels/slide8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67.xml"/><Relationship Id="rId1" Type="http://schemas.openxmlformats.org/officeDocument/2006/relationships/slideLayout" Target="../slideLayouts/slideLayout37.xml"/><Relationship Id="rId6" Type="http://schemas.openxmlformats.org/officeDocument/2006/relationships/image" Target="../media/image5.png"/><Relationship Id="rId5" Type="http://schemas.openxmlformats.org/officeDocument/2006/relationships/image" Target="../media/image1.png"/><Relationship Id="rId4" Type="http://schemas.openxmlformats.org/officeDocument/2006/relationships/image" Target="../media/image3.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69.xml"/><Relationship Id="rId1" Type="http://schemas.openxmlformats.org/officeDocument/2006/relationships/slideLayout" Target="../slideLayouts/slideLayout30.xml"/><Relationship Id="rId6" Type="http://schemas.openxmlformats.org/officeDocument/2006/relationships/image" Target="../media/image26.png"/><Relationship Id="rId5" Type="http://schemas.openxmlformats.org/officeDocument/2006/relationships/image" Target="../media/image9.pn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9.png"/><Relationship Id="rId7" Type="http://schemas.openxmlformats.org/officeDocument/2006/relationships/image" Target="../media/image43.png"/><Relationship Id="rId2" Type="http://schemas.openxmlformats.org/officeDocument/2006/relationships/notesSlide" Target="../notesSlides/notesSlide70.xml"/><Relationship Id="rId1" Type="http://schemas.openxmlformats.org/officeDocument/2006/relationships/slideLayout" Target="../slideLayouts/slideLayout5.xml"/><Relationship Id="rId6" Type="http://schemas.openxmlformats.org/officeDocument/2006/relationships/image" Target="../media/image42.png"/><Relationship Id="rId11" Type="http://schemas.openxmlformats.org/officeDocument/2006/relationships/image" Target="../media/image47.png"/><Relationship Id="rId5" Type="http://schemas.openxmlformats.org/officeDocument/2006/relationships/image" Target="../media/image41.png"/><Relationship Id="rId10" Type="http://schemas.openxmlformats.org/officeDocument/2006/relationships/image" Target="../media/image46.png"/><Relationship Id="rId4" Type="http://schemas.openxmlformats.org/officeDocument/2006/relationships/image" Target="../media/image40.png"/><Relationship Id="rId9" Type="http://schemas.openxmlformats.org/officeDocument/2006/relationships/image" Target="../media/image45.png"/></Relationships>
</file>

<file path=ppt/slides/_rels/slide91.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hyperlink" Target="https://www.freepik.com/premium-vector/realistic-hand-drawn-herbs-wild-flowers_6143108.htm/?utm_source=slidesgo_template&amp;utm_medium=referral-link&amp;utm_campaign=sg_resources&amp;utm_content=freepik" TargetMode="External"/><Relationship Id="rId7" Type="http://schemas.openxmlformats.org/officeDocument/2006/relationships/image" Target="../media/image49.png"/><Relationship Id="rId2" Type="http://schemas.openxmlformats.org/officeDocument/2006/relationships/notesSlide" Target="../notesSlides/notesSlide71.xml"/><Relationship Id="rId1" Type="http://schemas.openxmlformats.org/officeDocument/2006/relationships/slideLayout" Target="../slideLayouts/slideLayout36.xml"/><Relationship Id="rId6" Type="http://schemas.openxmlformats.org/officeDocument/2006/relationships/image" Target="../media/image48.png"/><Relationship Id="rId5" Type="http://schemas.openxmlformats.org/officeDocument/2006/relationships/hyperlink" Target="https://www.freepik.com/premium-vector/hand-painted-watercolor-floral-wedding-invitation_13425957.htm/?utm_source=slidesgo_template&amp;utm_medium=referral-link&amp;utm_campaign=sg_resources&amp;utm_content=freepik" TargetMode="External"/><Relationship Id="rId10" Type="http://schemas.openxmlformats.org/officeDocument/2006/relationships/image" Target="../media/image52.png"/><Relationship Id="rId4" Type="http://schemas.openxmlformats.org/officeDocument/2006/relationships/hyperlink" Target="https://www.freepik.com/premium-vector/realistic-hand-drawn-herbs-wild-flowers_6143122.htm/?utm_source=slidesgo_template&amp;utm_medium=referral-link&amp;utm_campaign=sg_resources&amp;utm_content=freepik" TargetMode="External"/><Relationship Id="rId9" Type="http://schemas.openxmlformats.org/officeDocument/2006/relationships/image" Target="../media/image51.png"/></Relationships>
</file>

<file path=ppt/slides/_rels/slide92.xml.rels><?xml version="1.0" encoding="UTF-8" standalone="yes"?>
<Relationships xmlns="http://schemas.openxmlformats.org/package/2006/relationships"><Relationship Id="rId8" Type="http://schemas.openxmlformats.org/officeDocument/2006/relationships/hyperlink" Target="https://www.freepik.com/free-photo/male-teenager-enjoying-reading_2437194.htm/?utm_source=slidesgo_template&amp;utm_medium=referral-link&amp;utm_campaign=sg_resources&amp;utm_content=freepik" TargetMode="External"/><Relationship Id="rId3" Type="http://schemas.openxmlformats.org/officeDocument/2006/relationships/hyperlink" Target="https://www.freepik.com/free-photo/medium-shot-students-classroom_13819159.htm/?utm_source=slidesgo_template&amp;utm_medium=referral-link&amp;utm_campaign=sg_resources&amp;utm_content=freepik" TargetMode="External"/><Relationship Id="rId7" Type="http://schemas.openxmlformats.org/officeDocument/2006/relationships/hyperlink" Target="https://www.freepik.com/free-photo/close-up-books-near-bookcase_2509580.htm/?utm_source=slidesgo_template&amp;utm_medium=referral-link&amp;utm_campaign=sg_resources&amp;utm_content=freepik" TargetMode="External"/><Relationship Id="rId2" Type="http://schemas.openxmlformats.org/officeDocument/2006/relationships/notesSlide" Target="../notesSlides/notesSlide72.xml"/><Relationship Id="rId1" Type="http://schemas.openxmlformats.org/officeDocument/2006/relationships/slideLayout" Target="../slideLayouts/slideLayout3.xml"/><Relationship Id="rId6" Type="http://schemas.openxmlformats.org/officeDocument/2006/relationships/hyperlink" Target="https://www.freepik.com/free-photo/high-angle-girl-library_6950651.htm/?utm_source=slidesgo_template&amp;utm_medium=referral-link&amp;utm_campaign=sg_resources&amp;utm_content=freepik" TargetMode="External"/><Relationship Id="rId5" Type="http://schemas.openxmlformats.org/officeDocument/2006/relationships/hyperlink" Target="https://www.freepik.com/free-photo/portrait-teenager-posing-denim_11742070.htm/?utm_source=slidesgo_template&amp;utm_medium=referral-link&amp;utm_campaign=sg_resources&amp;utm_content=freepik" TargetMode="External"/><Relationship Id="rId10" Type="http://schemas.openxmlformats.org/officeDocument/2006/relationships/hyperlink" Target="https://www.freepik.com/free-vector/hand-drawn-flower-collection_13379222.htm/?utm_source=slidesgo_template&amp;utm_medium=referral-link&amp;utm_campaign=sg_resources&amp;utm_content=freepik" TargetMode="External"/><Relationship Id="rId4" Type="http://schemas.openxmlformats.org/officeDocument/2006/relationships/hyperlink" Target="https://www.freepik.com/free-photo/school-scene-with-kids_1233194.htm/?utm_source=slidesgo_template&amp;utm_medium=referral-link&amp;utm_campaign=sg_resources&amp;utm_content=freepik" TargetMode="External"/><Relationship Id="rId9" Type="http://schemas.openxmlformats.org/officeDocument/2006/relationships/hyperlink" Target="https://www.freepik.com/free-vector/hand-drawn-minimal-wedding-invitation-template_15634460.htm/?utm_source=slidesgo_template&amp;utm_medium=referral-link&amp;utm_campaign=sg_resources&amp;utm_content=freepik" TargetMode="External"/></Relationships>
</file>

<file path=ppt/slides/_rels/slide93.xml.rels><?xml version="1.0" encoding="UTF-8" standalone="yes"?>
<Relationships xmlns="http://schemas.openxmlformats.org/package/2006/relationships"><Relationship Id="rId8" Type="http://schemas.openxmlformats.org/officeDocument/2006/relationships/hyperlink" Target="https://www.flaticon.com/packs/education-591utm_campaign=sg_resources&amp;utm_content=flaticon" TargetMode="External"/><Relationship Id="rId3" Type="http://schemas.openxmlformats.org/officeDocument/2006/relationships/hyperlink" Target="https://www.freepik.com/premium-vector/realistic-hand-drawn-herbs-wild-flowers_6143108.htm/?utm_source=slidesgo_template&amp;utm_medium=referral-link&amp;utm_campaign=sg_resources&amp;utm_content=freepik" TargetMode="External"/><Relationship Id="rId7" Type="http://schemas.openxmlformats.org/officeDocument/2006/relationships/hyperlink" Target="https://www.freepik.com/premium-photo/young-students-together-desktop_1261461.htm/?utm_source=slidesgo_template&amp;utm_medium=referral-link&amp;utm_campaign=sg_resources&amp;utm_content=freepik" TargetMode="External"/><Relationship Id="rId2" Type="http://schemas.openxmlformats.org/officeDocument/2006/relationships/notesSlide" Target="../notesSlides/notesSlide73.xml"/><Relationship Id="rId1" Type="http://schemas.openxmlformats.org/officeDocument/2006/relationships/slideLayout" Target="../slideLayouts/slideLayout35.xml"/><Relationship Id="rId6" Type="http://schemas.openxmlformats.org/officeDocument/2006/relationships/hyperlink" Target="https://www.freepik.com/premium-photo/young-student-learning-library_21138932.htm/?utm_source=slidesgo_template&amp;utm_medium=referral-link&amp;utm_campaign=sg_resources&amp;utm_content=freepik" TargetMode="External"/><Relationship Id="rId5" Type="http://schemas.openxmlformats.org/officeDocument/2006/relationships/hyperlink" Target="https://www.freepik.com/premium-vector/hand-painted-watercolor-floral-wedding-invitation_13425957.htm/?utm_source=slidesgo_template&amp;utm_medium=referral-link&amp;utm_campaign=sg_resources&amp;utm_content=freepik" TargetMode="External"/><Relationship Id="rId4" Type="http://schemas.openxmlformats.org/officeDocument/2006/relationships/hyperlink" Target="https://www.freepik.com/premium-vector/realistic-hand-drawn-herbs-wild-flowers_6143122.htm/?utm_source=slidesgo_template&amp;utm_medium=referral-link&amp;utm_campaign=sg_resources&amp;utm_content=freepik" TargetMode="External"/><Relationship Id="rId9" Type="http://schemas.openxmlformats.org/officeDocument/2006/relationships/hyperlink" Target="https://vidfy.com/video/close-up-of-the-hand-of-a-female-doctor-writing-the-symptoms-and-prescription-of-a-patient-in-her-office#search-writing&amp;position-6&amp;results-288utm_source=slidesgo_template&amp;utm_medium=referral-link&amp;utm_campaign=sg_resources&amp;utm_content=vidfy"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4.xml"/><Relationship Id="rId1" Type="http://schemas.openxmlformats.org/officeDocument/2006/relationships/slideLayout" Target="../slideLayouts/slideLayout4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9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5.xml"/><Relationship Id="rId1" Type="http://schemas.openxmlformats.org/officeDocument/2006/relationships/slideLayout" Target="../slideLayouts/slideLayout4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96.xml.rels><?xml version="1.0" encoding="UTF-8" standalone="yes"?>
<Relationships xmlns="http://schemas.openxmlformats.org/package/2006/relationships"><Relationship Id="rId3" Type="http://schemas.openxmlformats.org/officeDocument/2006/relationships/hyperlink" Target="https://fonts.google.com/specimen/Rochester" TargetMode="External"/><Relationship Id="rId2" Type="http://schemas.openxmlformats.org/officeDocument/2006/relationships/notesSlide" Target="../notesSlides/notesSlide76.xml"/><Relationship Id="rId1" Type="http://schemas.openxmlformats.org/officeDocument/2006/relationships/slideLayout" Target="../slideLayouts/slideLayout42.xml"/><Relationship Id="rId4" Type="http://schemas.openxmlformats.org/officeDocument/2006/relationships/hyperlink" Target="https://fonts.google.com/specimen/Open+Sans" TargetMode="External"/></Relationships>
</file>

<file path=ppt/slides/_rels/slide9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7.gif"/><Relationship Id="rId2" Type="http://schemas.openxmlformats.org/officeDocument/2006/relationships/notesSlide" Target="../notesSlides/notesSlide77.xml"/><Relationship Id="rId1" Type="http://schemas.openxmlformats.org/officeDocument/2006/relationships/slideLayout" Target="../slideLayouts/slideLayout4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5.gif"/><Relationship Id="rId4" Type="http://schemas.openxmlformats.org/officeDocument/2006/relationships/image" Target="../media/image53.gif"/><Relationship Id="rId9" Type="http://schemas.openxmlformats.org/officeDocument/2006/relationships/image" Target="../media/image54.gif"/></Relationships>
</file>

<file path=ppt/slides/_rels/slide9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78.xml"/><Relationship Id="rId1" Type="http://schemas.openxmlformats.org/officeDocument/2006/relationships/slideLayout" Target="../slideLayouts/slideLayout4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4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38"/>
        <p:cNvGrpSpPr/>
        <p:nvPr/>
      </p:nvGrpSpPr>
      <p:grpSpPr>
        <a:xfrm>
          <a:off x="0" y="0"/>
          <a:ext cx="0" cy="0"/>
          <a:chOff x="0" y="0"/>
          <a:chExt cx="0" cy="0"/>
        </a:xfrm>
      </p:grpSpPr>
      <p:sp>
        <p:nvSpPr>
          <p:cNvPr id="540" name="Google Shape;540;p51"/>
          <p:cNvSpPr txBox="1">
            <a:spLocks noGrp="1"/>
          </p:cNvSpPr>
          <p:nvPr>
            <p:ph type="ctrTitle"/>
          </p:nvPr>
        </p:nvSpPr>
        <p:spPr>
          <a:xfrm>
            <a:off x="2015987" y="453563"/>
            <a:ext cx="6094992" cy="1341307"/>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Simple Present Tense </a:t>
            </a:r>
            <a:endParaRPr dirty="0"/>
          </a:p>
        </p:txBody>
      </p:sp>
      <p:cxnSp>
        <p:nvCxnSpPr>
          <p:cNvPr id="541" name="Google Shape;541;p51"/>
          <p:cNvCxnSpPr/>
          <p:nvPr/>
        </p:nvCxnSpPr>
        <p:spPr>
          <a:xfrm>
            <a:off x="2087675" y="3444388"/>
            <a:ext cx="2422200" cy="0"/>
          </a:xfrm>
          <a:prstGeom prst="straightConnector1">
            <a:avLst/>
          </a:prstGeom>
          <a:noFill/>
          <a:ln w="9525" cap="flat" cmpd="sng">
            <a:solidFill>
              <a:schemeClr val="accent2"/>
            </a:solidFill>
            <a:prstDash val="solid"/>
            <a:round/>
            <a:headEnd type="none" w="med" len="med"/>
            <a:tailEnd type="none" w="med" len="med"/>
          </a:ln>
        </p:spPr>
      </p:cxnSp>
      <p:pic>
        <p:nvPicPr>
          <p:cNvPr id="543" name="Google Shape;543;p51"/>
          <p:cNvPicPr preferRelativeResize="0"/>
          <p:nvPr/>
        </p:nvPicPr>
        <p:blipFill>
          <a:blip r:embed="rId3">
            <a:alphaModFix/>
          </a:blip>
          <a:stretch>
            <a:fillRect/>
          </a:stretch>
        </p:blipFill>
        <p:spPr>
          <a:xfrm rot="2147771">
            <a:off x="5488529" y="3696281"/>
            <a:ext cx="1645944" cy="535260"/>
          </a:xfrm>
          <a:prstGeom prst="rect">
            <a:avLst/>
          </a:prstGeom>
          <a:noFill/>
          <a:ln>
            <a:noFill/>
          </a:ln>
        </p:spPr>
      </p:pic>
      <p:pic>
        <p:nvPicPr>
          <p:cNvPr id="544" name="Google Shape;544;p51"/>
          <p:cNvPicPr preferRelativeResize="0"/>
          <p:nvPr/>
        </p:nvPicPr>
        <p:blipFill>
          <a:blip r:embed="rId3">
            <a:alphaModFix/>
          </a:blip>
          <a:stretch>
            <a:fillRect/>
          </a:stretch>
        </p:blipFill>
        <p:spPr>
          <a:xfrm rot="-1280125">
            <a:off x="8465155" y="2030976"/>
            <a:ext cx="1382593" cy="449617"/>
          </a:xfrm>
          <a:prstGeom prst="rect">
            <a:avLst/>
          </a:prstGeom>
          <a:noFill/>
          <a:ln>
            <a:noFill/>
          </a:ln>
        </p:spPr>
      </p:pic>
      <p:sp>
        <p:nvSpPr>
          <p:cNvPr id="3" name="Rectangle 2"/>
          <p:cNvSpPr/>
          <p:nvPr/>
        </p:nvSpPr>
        <p:spPr>
          <a:xfrm>
            <a:off x="1381990" y="1548746"/>
            <a:ext cx="7689273" cy="34334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a:solidFill>
                  <a:srgbClr val="000000"/>
                </a:solidFill>
              </a:rPr>
              <a:t>* </a:t>
            </a:r>
            <a:r>
              <a:rPr lang="en-US" sz="2400" b="1" dirty="0">
                <a:solidFill>
                  <a:srgbClr val="000000"/>
                </a:solidFill>
              </a:rPr>
              <a:t>To accurately describe habitual actions and routines using the present simple tense. This includes discussing daily, weekly, or regular activities.</a:t>
            </a:r>
          </a:p>
          <a:p>
            <a:endParaRPr lang="en-US" sz="2400" b="1" dirty="0">
              <a:solidFill>
                <a:srgbClr val="000000"/>
              </a:solidFill>
            </a:endParaRPr>
          </a:p>
          <a:p>
            <a:r>
              <a:rPr lang="en-US" sz="2400" b="1" dirty="0">
                <a:solidFill>
                  <a:srgbClr val="000000"/>
                </a:solidFill>
              </a:rPr>
              <a:t>* To express facts, general truths, and timeless statements. This involves stating scientific facts, historical events, or commonly accepted truths.</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17"/>
          <p:cNvSpPr/>
          <p:nvPr/>
        </p:nvSpPr>
        <p:spPr>
          <a:xfrm rot="2415108">
            <a:off x="4674853" y="2627472"/>
            <a:ext cx="4527978" cy="4114800"/>
          </a:xfrm>
          <a:custGeom>
            <a:avLst/>
            <a:gdLst/>
            <a:ahLst/>
            <a:cxnLst/>
            <a:rect l="l" t="t" r="r" b="b"/>
            <a:pathLst>
              <a:path w="9055956" h="8229600" extrusionOk="0">
                <a:moveTo>
                  <a:pt x="0" y="0"/>
                </a:moveTo>
                <a:lnTo>
                  <a:pt x="9055956" y="0"/>
                </a:lnTo>
                <a:lnTo>
                  <a:pt x="9055956" y="8229600"/>
                </a:lnTo>
                <a:lnTo>
                  <a:pt x="0" y="8229600"/>
                </a:lnTo>
                <a:lnTo>
                  <a:pt x="0" y="0"/>
                </a:lnTo>
                <a:close/>
              </a:path>
            </a:pathLst>
          </a:custGeom>
          <a:blipFill rotWithShape="1">
            <a:blip r:embed="rId3">
              <a:alphaModFix/>
            </a:blip>
            <a:stretch>
              <a:fillRect/>
            </a:stretch>
          </a:blipFill>
          <a:ln>
            <a:noFill/>
          </a:ln>
        </p:spPr>
      </p:sp>
      <p:sp>
        <p:nvSpPr>
          <p:cNvPr id="129" name="Google Shape;129;p17"/>
          <p:cNvSpPr/>
          <p:nvPr/>
        </p:nvSpPr>
        <p:spPr>
          <a:xfrm rot="7855000" flipH="1">
            <a:off x="-78595" y="2748281"/>
            <a:ext cx="4527978" cy="4114800"/>
          </a:xfrm>
          <a:custGeom>
            <a:avLst/>
            <a:gdLst/>
            <a:ahLst/>
            <a:cxnLst/>
            <a:rect l="l" t="t" r="r" b="b"/>
            <a:pathLst>
              <a:path w="9055956" h="8229600" extrusionOk="0">
                <a:moveTo>
                  <a:pt x="9055956" y="0"/>
                </a:moveTo>
                <a:lnTo>
                  <a:pt x="0" y="0"/>
                </a:lnTo>
                <a:lnTo>
                  <a:pt x="0" y="8229600"/>
                </a:lnTo>
                <a:lnTo>
                  <a:pt x="9055956" y="8229600"/>
                </a:lnTo>
                <a:lnTo>
                  <a:pt x="9055956" y="0"/>
                </a:lnTo>
                <a:close/>
              </a:path>
            </a:pathLst>
          </a:custGeom>
          <a:blipFill rotWithShape="1">
            <a:blip r:embed="rId3">
              <a:alphaModFix/>
            </a:blip>
            <a:stretch>
              <a:fillRect/>
            </a:stretch>
          </a:blipFill>
          <a:ln>
            <a:noFill/>
          </a:ln>
        </p:spPr>
      </p:sp>
      <p:grpSp>
        <p:nvGrpSpPr>
          <p:cNvPr id="131" name="Google Shape;131;p17"/>
          <p:cNvGrpSpPr/>
          <p:nvPr/>
        </p:nvGrpSpPr>
        <p:grpSpPr>
          <a:xfrm>
            <a:off x="4407990" y="423937"/>
            <a:ext cx="4988826" cy="1633462"/>
            <a:chOff x="0" y="-47625"/>
            <a:chExt cx="2627859" cy="860425"/>
          </a:xfrm>
        </p:grpSpPr>
        <p:sp>
          <p:nvSpPr>
            <p:cNvPr id="132" name="Google Shape;132;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33" name="Google Shape;133;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34" name="Google Shape;134;p17"/>
          <p:cNvSpPr txBox="1"/>
          <p:nvPr/>
        </p:nvSpPr>
        <p:spPr>
          <a:xfrm>
            <a:off x="167914" y="317431"/>
            <a:ext cx="4071495" cy="2806922"/>
          </a:xfrm>
          <a:prstGeom prst="rect">
            <a:avLst/>
          </a:prstGeom>
          <a:noFill/>
          <a:ln>
            <a:noFill/>
          </a:ln>
        </p:spPr>
        <p:txBody>
          <a:bodyPr spcFirstLastPara="1" wrap="square" lIns="0" tIns="0" rIns="0" bIns="0" anchor="t" anchorCtr="0">
            <a:spAutoFit/>
          </a:bodyPr>
          <a:lstStyle/>
          <a:p>
            <a:pPr lvl="0" algn="ctr">
              <a:lnSpc>
                <a:spcPct val="120003"/>
              </a:lnSpc>
            </a:pPr>
            <a:r>
              <a:rPr lang="en-US" sz="3200" b="1" dirty="0">
                <a:solidFill>
                  <a:srgbClr val="48597A"/>
                </a:solidFill>
                <a:latin typeface="Merriweather"/>
                <a:ea typeface="Merriweather"/>
                <a:cs typeface="Merriweather"/>
                <a:sym typeface="Merriweather"/>
              </a:rPr>
              <a:t>Q3.</a:t>
            </a:r>
            <a:r>
              <a:rPr lang="en-US" sz="2200" dirty="0">
                <a:solidFill>
                  <a:srgbClr val="48597A"/>
                </a:solidFill>
                <a:latin typeface="Merriweather"/>
                <a:ea typeface="Merriweather"/>
                <a:cs typeface="Merriweather"/>
                <a:sym typeface="Merriweather"/>
              </a:rPr>
              <a:t> </a:t>
            </a:r>
            <a:r>
              <a:rPr lang="en-US" sz="3000" dirty="0">
                <a:latin typeface="Merriweather" panose="020B0604020202020204" charset="0"/>
              </a:rPr>
              <a:t>What are some adverbs or time expressions commonly used with the present simple tense?</a:t>
            </a:r>
            <a:endParaRPr sz="3000" dirty="0">
              <a:latin typeface="Merriweather" panose="020B0604020202020204" charset="0"/>
            </a:endParaRPr>
          </a:p>
        </p:txBody>
      </p:sp>
      <p:sp>
        <p:nvSpPr>
          <p:cNvPr id="135" name="Google Shape;135;p17"/>
          <p:cNvSpPr txBox="1"/>
          <p:nvPr/>
        </p:nvSpPr>
        <p:spPr>
          <a:xfrm>
            <a:off x="4523920" y="597284"/>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01</a:t>
            </a:r>
            <a:endParaRPr sz="700" dirty="0"/>
          </a:p>
        </p:txBody>
      </p:sp>
      <p:sp>
        <p:nvSpPr>
          <p:cNvPr id="137" name="Google Shape;137;p17"/>
          <p:cNvSpPr txBox="1"/>
          <p:nvPr/>
        </p:nvSpPr>
        <p:spPr>
          <a:xfrm>
            <a:off x="5131399" y="615526"/>
            <a:ext cx="4265418" cy="1200329"/>
          </a:xfrm>
          <a:prstGeom prst="rect">
            <a:avLst/>
          </a:prstGeom>
          <a:noFill/>
          <a:ln>
            <a:noFill/>
          </a:ln>
        </p:spPr>
        <p:txBody>
          <a:bodyPr spcFirstLastPara="1" wrap="square" lIns="0" tIns="0" rIns="0" bIns="0" anchor="t" anchorCtr="0">
            <a:spAutoFit/>
          </a:bodyPr>
          <a:lstStyle/>
          <a:p>
            <a:pPr lvl="0">
              <a:lnSpc>
                <a:spcPct val="130000"/>
              </a:lnSpc>
            </a:pPr>
            <a:r>
              <a:rPr lang="en-US" sz="3000" b="1" dirty="0">
                <a:latin typeface="Times New Roman" panose="02020603050405020304" pitchFamily="18" charset="0"/>
                <a:ea typeface="Merriweather"/>
                <a:cs typeface="Times New Roman" panose="02020603050405020304" pitchFamily="18" charset="0"/>
                <a:sym typeface="Merriweather"/>
              </a:rPr>
              <a:t>Now, yesterday, tomorrow. </a:t>
            </a:r>
            <a:endParaRPr sz="3000" dirty="0">
              <a:latin typeface="Times New Roman" panose="02020603050405020304" pitchFamily="18" charset="0"/>
              <a:cs typeface="Times New Roman" panose="02020603050405020304" pitchFamily="18" charset="0"/>
            </a:endParaRPr>
          </a:p>
        </p:txBody>
      </p:sp>
      <p:grpSp>
        <p:nvGrpSpPr>
          <p:cNvPr id="138" name="Google Shape;138;p17"/>
          <p:cNvGrpSpPr/>
          <p:nvPr/>
        </p:nvGrpSpPr>
        <p:grpSpPr>
          <a:xfrm>
            <a:off x="4407990" y="1843162"/>
            <a:ext cx="4988826" cy="1633462"/>
            <a:chOff x="0" y="-47625"/>
            <a:chExt cx="2627859" cy="860425"/>
          </a:xfrm>
        </p:grpSpPr>
        <p:sp>
          <p:nvSpPr>
            <p:cNvPr id="139" name="Google Shape;139;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0" name="Google Shape;140;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1" name="Google Shape;141;p17"/>
          <p:cNvSpPr txBox="1"/>
          <p:nvPr/>
        </p:nvSpPr>
        <p:spPr>
          <a:xfrm>
            <a:off x="4477821" y="1997726"/>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02</a:t>
            </a:r>
            <a:endParaRPr sz="700" dirty="0"/>
          </a:p>
        </p:txBody>
      </p:sp>
      <p:sp>
        <p:nvSpPr>
          <p:cNvPr id="142" name="Google Shape;142;p17"/>
          <p:cNvSpPr txBox="1"/>
          <p:nvPr/>
        </p:nvSpPr>
        <p:spPr>
          <a:xfrm>
            <a:off x="5345402" y="1883188"/>
            <a:ext cx="4051414" cy="1384995"/>
          </a:xfrm>
          <a:prstGeom prst="rect">
            <a:avLst/>
          </a:prstGeom>
          <a:noFill/>
          <a:ln>
            <a:noFill/>
          </a:ln>
        </p:spPr>
        <p:txBody>
          <a:bodyPr spcFirstLastPara="1" wrap="square" lIns="0" tIns="0" rIns="0" bIns="0" anchor="t" anchorCtr="0">
            <a:spAutoFit/>
          </a:bodyPr>
          <a:lstStyle/>
          <a:p>
            <a:pPr lvl="0">
              <a:lnSpc>
                <a:spcPct val="150000"/>
              </a:lnSpc>
            </a:pPr>
            <a:r>
              <a:rPr lang="en-US" sz="3000" b="1" dirty="0">
                <a:latin typeface="Times New Roman" panose="02020603050405020304" pitchFamily="18" charset="0"/>
                <a:ea typeface="Didact Gothic"/>
                <a:cs typeface="Times New Roman" panose="02020603050405020304" pitchFamily="18" charset="0"/>
                <a:sym typeface="Didact Gothic"/>
              </a:rPr>
              <a:t>Every day, usually, always</a:t>
            </a:r>
            <a:r>
              <a:rPr lang="en-US" sz="2700" b="1" dirty="0">
                <a:latin typeface="Times New Roman" panose="02020603050405020304" pitchFamily="18" charset="0"/>
                <a:ea typeface="Didact Gothic"/>
                <a:cs typeface="Times New Roman" panose="02020603050405020304" pitchFamily="18" charset="0"/>
                <a:sym typeface="Didact Gothic"/>
              </a:rPr>
              <a:t>.</a:t>
            </a:r>
            <a:endParaRPr sz="2700" b="1" dirty="0">
              <a:latin typeface="Times New Roman" panose="02020603050405020304" pitchFamily="18" charset="0"/>
              <a:cs typeface="Times New Roman" panose="02020603050405020304" pitchFamily="18" charset="0"/>
            </a:endParaRPr>
          </a:p>
        </p:txBody>
      </p:sp>
      <p:grpSp>
        <p:nvGrpSpPr>
          <p:cNvPr id="144" name="Google Shape;144;p17"/>
          <p:cNvGrpSpPr/>
          <p:nvPr/>
        </p:nvGrpSpPr>
        <p:grpSpPr>
          <a:xfrm>
            <a:off x="4395312" y="3270932"/>
            <a:ext cx="4988826" cy="1633462"/>
            <a:chOff x="0" y="-47625"/>
            <a:chExt cx="2627859" cy="860425"/>
          </a:xfrm>
        </p:grpSpPr>
        <p:sp>
          <p:nvSpPr>
            <p:cNvPr id="145" name="Google Shape;145;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6" name="Google Shape;146;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7" name="Google Shape;147;p17"/>
          <p:cNvSpPr txBox="1"/>
          <p:nvPr/>
        </p:nvSpPr>
        <p:spPr>
          <a:xfrm>
            <a:off x="4487549" y="3562488"/>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03</a:t>
            </a:r>
            <a:endParaRPr sz="700" dirty="0"/>
          </a:p>
        </p:txBody>
      </p:sp>
      <p:sp>
        <p:nvSpPr>
          <p:cNvPr id="148" name="Google Shape;148;p17"/>
          <p:cNvSpPr txBox="1"/>
          <p:nvPr/>
        </p:nvSpPr>
        <p:spPr>
          <a:xfrm>
            <a:off x="5295798" y="3422085"/>
            <a:ext cx="4010763" cy="1246495"/>
          </a:xfrm>
          <a:prstGeom prst="rect">
            <a:avLst/>
          </a:prstGeom>
          <a:noFill/>
          <a:ln>
            <a:noFill/>
          </a:ln>
        </p:spPr>
        <p:txBody>
          <a:bodyPr spcFirstLastPara="1" wrap="square" lIns="0" tIns="0" rIns="0" bIns="0" anchor="t" anchorCtr="0">
            <a:spAutoFit/>
          </a:bodyPr>
          <a:lstStyle/>
          <a:p>
            <a:pPr lvl="0">
              <a:lnSpc>
                <a:spcPct val="150000"/>
              </a:lnSpc>
            </a:pPr>
            <a:r>
              <a:rPr lang="en-US" sz="2700" b="1" dirty="0">
                <a:latin typeface="Times New Roman" panose="02020603050405020304" pitchFamily="18" charset="0"/>
                <a:cs typeface="Times New Roman" panose="02020603050405020304" pitchFamily="18" charset="0"/>
              </a:rPr>
              <a:t>This moment, at the moment, currently</a:t>
            </a:r>
            <a:endParaRPr sz="2700" dirty="0">
              <a:latin typeface="Times New Roman" panose="02020603050405020304" pitchFamily="18" charset="0"/>
              <a:cs typeface="Times New Roman" panose="02020603050405020304" pitchFamily="18" charset="0"/>
            </a:endParaRPr>
          </a:p>
        </p:txBody>
      </p:sp>
      <p:sp>
        <p:nvSpPr>
          <p:cNvPr id="24" name="Google Shape;187;p19"/>
          <p:cNvSpPr/>
          <p:nvPr/>
        </p:nvSpPr>
        <p:spPr>
          <a:xfrm>
            <a:off x="302886" y="3102305"/>
            <a:ext cx="1853156" cy="1221240"/>
          </a:xfrm>
          <a:custGeom>
            <a:avLst/>
            <a:gdLst/>
            <a:ahLst/>
            <a:cxnLst/>
            <a:rect l="l" t="t" r="r" b="b"/>
            <a:pathLst>
              <a:path w="5306932" h="2846446" extrusionOk="0">
                <a:moveTo>
                  <a:pt x="0" y="0"/>
                </a:moveTo>
                <a:lnTo>
                  <a:pt x="5306932" y="0"/>
                </a:lnTo>
                <a:lnTo>
                  <a:pt x="5306932" y="2846445"/>
                </a:lnTo>
                <a:lnTo>
                  <a:pt x="0" y="2846445"/>
                </a:lnTo>
                <a:lnTo>
                  <a:pt x="0" y="0"/>
                </a:lnTo>
                <a:close/>
              </a:path>
            </a:pathLst>
          </a:custGeom>
          <a:blipFill rotWithShape="1">
            <a:blip r:embed="rId4">
              <a:alphaModFix/>
            </a:blip>
            <a:stretch>
              <a:fillRect/>
            </a:stretch>
          </a:blipFill>
          <a:ln>
            <a:noFill/>
          </a:ln>
        </p:spPr>
      </p:sp>
      <p:sp>
        <p:nvSpPr>
          <p:cNvPr id="25" name="Google Shape;186;p19"/>
          <p:cNvSpPr/>
          <p:nvPr/>
        </p:nvSpPr>
        <p:spPr>
          <a:xfrm flipH="1">
            <a:off x="2391850" y="2567087"/>
            <a:ext cx="1416825" cy="2066986"/>
          </a:xfrm>
          <a:custGeom>
            <a:avLst/>
            <a:gdLst/>
            <a:ahLst/>
            <a:cxnLst/>
            <a:rect l="l" t="t" r="r" b="b"/>
            <a:pathLst>
              <a:path w="2833649" h="4133971" extrusionOk="0">
                <a:moveTo>
                  <a:pt x="2833649" y="0"/>
                </a:moveTo>
                <a:lnTo>
                  <a:pt x="0" y="0"/>
                </a:lnTo>
                <a:lnTo>
                  <a:pt x="0" y="4133971"/>
                </a:lnTo>
                <a:lnTo>
                  <a:pt x="2833649" y="4133971"/>
                </a:lnTo>
                <a:lnTo>
                  <a:pt x="2833649" y="0"/>
                </a:lnTo>
                <a:close/>
              </a:path>
            </a:pathLst>
          </a:custGeom>
          <a:blipFill rotWithShape="1">
            <a:blip r:embed="rId5">
              <a:alphaModFix/>
            </a:blip>
            <a:stretch>
              <a:fillRect/>
            </a:stretch>
          </a:blipFill>
          <a:ln>
            <a:noFill/>
          </a:ln>
        </p:spPr>
      </p:sp>
    </p:spTree>
    <p:extLst>
      <p:ext uri="{BB962C8B-B14F-4D97-AF65-F5344CB8AC3E}">
        <p14:creationId xmlns:p14="http://schemas.microsoft.com/office/powerpoint/2010/main" val="227969244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9832"/>
        <p:cNvGrpSpPr/>
        <p:nvPr/>
      </p:nvGrpSpPr>
      <p:grpSpPr>
        <a:xfrm>
          <a:off x="0" y="0"/>
          <a:ext cx="0" cy="0"/>
          <a:chOff x="0" y="0"/>
          <a:chExt cx="0" cy="0"/>
        </a:xfrm>
      </p:grpSpPr>
      <p:grpSp>
        <p:nvGrpSpPr>
          <p:cNvPr id="9833" name="Google Shape;9833;p123"/>
          <p:cNvGrpSpPr/>
          <p:nvPr/>
        </p:nvGrpSpPr>
        <p:grpSpPr>
          <a:xfrm>
            <a:off x="2100561" y="3398658"/>
            <a:ext cx="1102891" cy="760337"/>
            <a:chOff x="4967783" y="2151471"/>
            <a:chExt cx="3920692" cy="2702940"/>
          </a:xfrm>
        </p:grpSpPr>
        <p:grpSp>
          <p:nvGrpSpPr>
            <p:cNvPr id="9834" name="Google Shape;9834;p123"/>
            <p:cNvGrpSpPr/>
            <p:nvPr/>
          </p:nvGrpSpPr>
          <p:grpSpPr>
            <a:xfrm>
              <a:off x="5045709" y="2252109"/>
              <a:ext cx="3761071" cy="2501708"/>
              <a:chOff x="2691784" y="1805334"/>
              <a:chExt cx="3761071" cy="2501708"/>
            </a:xfrm>
          </p:grpSpPr>
          <p:sp>
            <p:nvSpPr>
              <p:cNvPr id="9835" name="Google Shape;9835;p12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2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2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2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2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2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2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123"/>
            <p:cNvGrpSpPr/>
            <p:nvPr/>
          </p:nvGrpSpPr>
          <p:grpSpPr>
            <a:xfrm>
              <a:off x="4967783" y="2151471"/>
              <a:ext cx="3920692" cy="2702940"/>
              <a:chOff x="2613858" y="1704696"/>
              <a:chExt cx="3920692" cy="2702940"/>
            </a:xfrm>
          </p:grpSpPr>
          <p:sp>
            <p:nvSpPr>
              <p:cNvPr id="9843" name="Google Shape;9843;p12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2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2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2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2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48" name="Google Shape;9848;p123"/>
          <p:cNvGrpSpPr/>
          <p:nvPr/>
        </p:nvGrpSpPr>
        <p:grpSpPr>
          <a:xfrm>
            <a:off x="3504470" y="1286935"/>
            <a:ext cx="1561911" cy="708580"/>
            <a:chOff x="3530532" y="1496185"/>
            <a:chExt cx="1561911" cy="708580"/>
          </a:xfrm>
        </p:grpSpPr>
        <p:grpSp>
          <p:nvGrpSpPr>
            <p:cNvPr id="9849" name="Google Shape;9849;p123"/>
            <p:cNvGrpSpPr/>
            <p:nvPr/>
          </p:nvGrpSpPr>
          <p:grpSpPr>
            <a:xfrm>
              <a:off x="3720318" y="1857562"/>
              <a:ext cx="1372125" cy="54"/>
              <a:chOff x="3720318" y="1857562"/>
              <a:chExt cx="1372125" cy="54"/>
            </a:xfrm>
          </p:grpSpPr>
          <p:cxnSp>
            <p:nvCxnSpPr>
              <p:cNvPr id="9850" name="Google Shape;9850;p123"/>
              <p:cNvCxnSpPr>
                <a:endCxn id="985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852" name="Google Shape;9852;p12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853" name="Google Shape;9853;p12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854" name="Google Shape;9854;p123"/>
              <p:cNvCxnSpPr>
                <a:stCxn id="985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855" name="Google Shape;9855;p123"/>
            <p:cNvGrpSpPr/>
            <p:nvPr/>
          </p:nvGrpSpPr>
          <p:grpSpPr>
            <a:xfrm>
              <a:off x="3567462" y="1496185"/>
              <a:ext cx="286587" cy="272914"/>
              <a:chOff x="3567462" y="1496185"/>
              <a:chExt cx="286587" cy="272914"/>
            </a:xfrm>
          </p:grpSpPr>
          <p:cxnSp>
            <p:nvCxnSpPr>
              <p:cNvPr id="9856" name="Google Shape;9856;p12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857" name="Google Shape;9857;p123"/>
              <p:cNvSpPr/>
              <p:nvPr/>
            </p:nvSpPr>
            <p:spPr>
              <a:xfrm>
                <a:off x="3567462"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8" name="Google Shape;9858;p12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2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0" name="Google Shape;9860;p123"/>
            <p:cNvGrpSpPr/>
            <p:nvPr/>
          </p:nvGrpSpPr>
          <p:grpSpPr>
            <a:xfrm>
              <a:off x="3929014" y="1960574"/>
              <a:ext cx="286587" cy="242378"/>
              <a:chOff x="3929014" y="1960574"/>
              <a:chExt cx="286587" cy="242378"/>
            </a:xfrm>
          </p:grpSpPr>
          <p:cxnSp>
            <p:nvCxnSpPr>
              <p:cNvPr id="9861" name="Google Shape;9861;p12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862" name="Google Shape;9862;p123"/>
              <p:cNvSpPr/>
              <p:nvPr/>
            </p:nvSpPr>
            <p:spPr>
              <a:xfrm>
                <a:off x="3929014" y="2103016"/>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123"/>
            <p:cNvGrpSpPr/>
            <p:nvPr/>
          </p:nvGrpSpPr>
          <p:grpSpPr>
            <a:xfrm>
              <a:off x="4290828" y="1496185"/>
              <a:ext cx="286587" cy="272914"/>
              <a:chOff x="4290828" y="1496185"/>
              <a:chExt cx="286587" cy="272914"/>
            </a:xfrm>
          </p:grpSpPr>
          <p:cxnSp>
            <p:nvCxnSpPr>
              <p:cNvPr id="9864" name="Google Shape;9864;p12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865" name="Google Shape;9865;p123"/>
              <p:cNvSpPr/>
              <p:nvPr/>
            </p:nvSpPr>
            <p:spPr>
              <a:xfrm>
                <a:off x="4290828"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6" name="Google Shape;9866;p12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2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7" name="Google Shape;9867;p123"/>
            <p:cNvGrpSpPr/>
            <p:nvPr/>
          </p:nvGrpSpPr>
          <p:grpSpPr>
            <a:xfrm>
              <a:off x="4657726" y="1959674"/>
              <a:ext cx="286500" cy="245092"/>
              <a:chOff x="4657726" y="1959674"/>
              <a:chExt cx="286500" cy="245092"/>
            </a:xfrm>
          </p:grpSpPr>
          <p:cxnSp>
            <p:nvCxnSpPr>
              <p:cNvPr id="9868" name="Google Shape;9868;p12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869" name="Google Shape;9869;p12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0" name="Google Shape;9870;p123"/>
          <p:cNvGrpSpPr/>
          <p:nvPr/>
        </p:nvGrpSpPr>
        <p:grpSpPr>
          <a:xfrm>
            <a:off x="3486489" y="2149032"/>
            <a:ext cx="1597045" cy="378522"/>
            <a:chOff x="3512551" y="2358282"/>
            <a:chExt cx="1597045" cy="378522"/>
          </a:xfrm>
        </p:grpSpPr>
        <p:grpSp>
          <p:nvGrpSpPr>
            <p:cNvPr id="9871" name="Google Shape;9871;p123"/>
            <p:cNvGrpSpPr/>
            <p:nvPr/>
          </p:nvGrpSpPr>
          <p:grpSpPr>
            <a:xfrm>
              <a:off x="3738198" y="2553002"/>
              <a:ext cx="1145834" cy="117"/>
              <a:chOff x="3738198" y="2553002"/>
              <a:chExt cx="1145834" cy="117"/>
            </a:xfrm>
          </p:grpSpPr>
          <p:cxnSp>
            <p:nvCxnSpPr>
              <p:cNvPr id="9872" name="Google Shape;9872;p12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873" name="Google Shape;9873;p12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874" name="Google Shape;9874;p123"/>
              <p:cNvCxnSpPr>
                <a:stCxn id="9875" idx="6"/>
                <a:endCxn id="987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877" name="Google Shape;9877;p123"/>
            <p:cNvGrpSpPr/>
            <p:nvPr/>
          </p:nvGrpSpPr>
          <p:grpSpPr>
            <a:xfrm>
              <a:off x="3969644" y="2440153"/>
              <a:ext cx="225853" cy="296651"/>
              <a:chOff x="3969644" y="2440153"/>
              <a:chExt cx="225853" cy="296651"/>
            </a:xfrm>
          </p:grpSpPr>
          <p:cxnSp>
            <p:nvCxnSpPr>
              <p:cNvPr id="9878" name="Google Shape;9878;p123"/>
              <p:cNvCxnSpPr/>
              <p:nvPr/>
            </p:nvCxnSpPr>
            <p:spPr>
              <a:xfrm>
                <a:off x="4082390" y="2637031"/>
                <a:ext cx="0" cy="99772"/>
              </a:xfrm>
              <a:prstGeom prst="straightConnector1">
                <a:avLst/>
              </a:prstGeom>
              <a:noFill/>
              <a:ln w="9525" cap="flat" cmpd="sng">
                <a:solidFill>
                  <a:srgbClr val="435D74"/>
                </a:solidFill>
                <a:prstDash val="solid"/>
                <a:round/>
                <a:headEnd type="none" w="med" len="med"/>
                <a:tailEnd type="none" w="med" len="med"/>
              </a:ln>
            </p:spPr>
          </p:cxnSp>
          <p:sp>
            <p:nvSpPr>
              <p:cNvPr id="9876" name="Google Shape;9876;p123"/>
              <p:cNvSpPr/>
              <p:nvPr/>
            </p:nvSpPr>
            <p:spPr>
              <a:xfrm>
                <a:off x="3969644" y="2440153"/>
                <a:ext cx="225853" cy="225853"/>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23"/>
              <p:cNvSpPr/>
              <p:nvPr/>
            </p:nvSpPr>
            <p:spPr>
              <a:xfrm>
                <a:off x="3998471" y="2468982"/>
                <a:ext cx="168273" cy="168273"/>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123"/>
            <p:cNvGrpSpPr/>
            <p:nvPr/>
          </p:nvGrpSpPr>
          <p:grpSpPr>
            <a:xfrm>
              <a:off x="4426818" y="2358282"/>
              <a:ext cx="225613" cy="307569"/>
              <a:chOff x="4426818" y="2358282"/>
              <a:chExt cx="225613" cy="307569"/>
            </a:xfrm>
          </p:grpSpPr>
          <p:cxnSp>
            <p:nvCxnSpPr>
              <p:cNvPr id="9881" name="Google Shape;9881;p123"/>
              <p:cNvCxnSpPr>
                <a:stCxn id="9882" idx="0"/>
              </p:cNvCxnSpPr>
              <p:nvPr/>
            </p:nvCxnSpPr>
            <p:spPr>
              <a:xfrm rot="10800000">
                <a:off x="4539662"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883" name="Google Shape;9883;p123"/>
              <p:cNvSpPr/>
              <p:nvPr/>
            </p:nvSpPr>
            <p:spPr>
              <a:xfrm>
                <a:off x="4426818"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23"/>
              <p:cNvSpPr/>
              <p:nvPr/>
            </p:nvSpPr>
            <p:spPr>
              <a:xfrm>
                <a:off x="4455644"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123"/>
            <p:cNvGrpSpPr/>
            <p:nvPr/>
          </p:nvGrpSpPr>
          <p:grpSpPr>
            <a:xfrm>
              <a:off x="4883984" y="2440153"/>
              <a:ext cx="225613" cy="296486"/>
              <a:chOff x="4883984" y="2440153"/>
              <a:chExt cx="225613" cy="296486"/>
            </a:xfrm>
          </p:grpSpPr>
          <p:cxnSp>
            <p:nvCxnSpPr>
              <p:cNvPr id="9885" name="Google Shape;9885;p123"/>
              <p:cNvCxnSpPr/>
              <p:nvPr/>
            </p:nvCxnSpPr>
            <p:spPr>
              <a:xfrm>
                <a:off x="4996858" y="2637031"/>
                <a:ext cx="0" cy="99608"/>
              </a:xfrm>
              <a:prstGeom prst="straightConnector1">
                <a:avLst/>
              </a:prstGeom>
              <a:noFill/>
              <a:ln w="9525" cap="flat" cmpd="sng">
                <a:solidFill>
                  <a:srgbClr val="435D74"/>
                </a:solidFill>
                <a:prstDash val="solid"/>
                <a:round/>
                <a:headEnd type="none" w="med" len="med"/>
                <a:tailEnd type="none" w="med" len="med"/>
              </a:ln>
            </p:spPr>
          </p:cxnSp>
          <p:sp>
            <p:nvSpPr>
              <p:cNvPr id="9886" name="Google Shape;9886;p123"/>
              <p:cNvSpPr/>
              <p:nvPr/>
            </p:nvSpPr>
            <p:spPr>
              <a:xfrm>
                <a:off x="4883984"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23"/>
              <p:cNvSpPr/>
              <p:nvPr/>
            </p:nvSpPr>
            <p:spPr>
              <a:xfrm>
                <a:off x="4912810"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123"/>
            <p:cNvGrpSpPr/>
            <p:nvPr/>
          </p:nvGrpSpPr>
          <p:grpSpPr>
            <a:xfrm>
              <a:off x="3512551" y="2358356"/>
              <a:ext cx="225647" cy="307629"/>
              <a:chOff x="2182679" y="2005014"/>
              <a:chExt cx="792300" cy="1080158"/>
            </a:xfrm>
          </p:grpSpPr>
          <p:cxnSp>
            <p:nvCxnSpPr>
              <p:cNvPr id="9889" name="Google Shape;9889;p123"/>
              <p:cNvCxnSpPr>
                <a:stCxn id="989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875" name="Google Shape;9875;p12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2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1" name="Google Shape;9891;p123"/>
          <p:cNvGrpSpPr/>
          <p:nvPr/>
        </p:nvGrpSpPr>
        <p:grpSpPr>
          <a:xfrm>
            <a:off x="6846571" y="972829"/>
            <a:ext cx="1559809" cy="722610"/>
            <a:chOff x="634175" y="2986275"/>
            <a:chExt cx="3147949" cy="1458344"/>
          </a:xfrm>
        </p:grpSpPr>
        <p:cxnSp>
          <p:nvCxnSpPr>
            <p:cNvPr id="9892" name="Google Shape;9892;p123"/>
            <p:cNvCxnSpPr>
              <a:stCxn id="9893" idx="4"/>
              <a:endCxn id="989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895" name="Google Shape;9895;p123"/>
            <p:cNvCxnSpPr>
              <a:stCxn id="9894" idx="0"/>
              <a:endCxn id="989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897" name="Google Shape;9897;p123"/>
            <p:cNvCxnSpPr>
              <a:stCxn id="9896" idx="4"/>
              <a:endCxn id="989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899" name="Google Shape;9899;p123"/>
            <p:cNvCxnSpPr>
              <a:stCxn id="9898" idx="0"/>
              <a:endCxn id="990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900" name="Google Shape;9900;p12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896" name="Google Shape;9896;p12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893" name="Google Shape;9893;p12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898" name="Google Shape;9898;p12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894" name="Google Shape;9894;p12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901" name="Google Shape;9901;p123"/>
          <p:cNvGrpSpPr/>
          <p:nvPr/>
        </p:nvGrpSpPr>
        <p:grpSpPr>
          <a:xfrm>
            <a:off x="3500361" y="2682737"/>
            <a:ext cx="1570719" cy="294123"/>
            <a:chOff x="998425" y="1182125"/>
            <a:chExt cx="1065400" cy="199500"/>
          </a:xfrm>
        </p:grpSpPr>
        <p:sp>
          <p:nvSpPr>
            <p:cNvPr id="9902" name="Google Shape;9902;p12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2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2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2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2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123"/>
          <p:cNvGrpSpPr/>
          <p:nvPr/>
        </p:nvGrpSpPr>
        <p:grpSpPr>
          <a:xfrm>
            <a:off x="6843617" y="1800224"/>
            <a:ext cx="1565716" cy="366729"/>
            <a:chOff x="1247650" y="2075423"/>
            <a:chExt cx="6648477" cy="1557238"/>
          </a:xfrm>
        </p:grpSpPr>
        <p:sp>
          <p:nvSpPr>
            <p:cNvPr id="9908" name="Google Shape;9908;p12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2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2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2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2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2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123"/>
          <p:cNvGrpSpPr/>
          <p:nvPr/>
        </p:nvGrpSpPr>
        <p:grpSpPr>
          <a:xfrm>
            <a:off x="6827929" y="2948928"/>
            <a:ext cx="1597092" cy="663663"/>
            <a:chOff x="6796238" y="3158184"/>
            <a:chExt cx="1630351" cy="677483"/>
          </a:xfrm>
        </p:grpSpPr>
        <p:cxnSp>
          <p:nvCxnSpPr>
            <p:cNvPr id="9915" name="Google Shape;9915;p123"/>
            <p:cNvCxnSpPr/>
            <p:nvPr/>
          </p:nvCxnSpPr>
          <p:spPr>
            <a:xfrm>
              <a:off x="7012244"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9916" name="Google Shape;9916;p123"/>
            <p:cNvCxnSpPr/>
            <p:nvPr/>
          </p:nvCxnSpPr>
          <p:spPr>
            <a:xfrm>
              <a:off x="7810957"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9917" name="Google Shape;9917;p123"/>
            <p:cNvCxnSpPr/>
            <p:nvPr/>
          </p:nvCxnSpPr>
          <p:spPr>
            <a:xfrm rot="10800000">
              <a:off x="8196652" y="3170679"/>
              <a:ext cx="0" cy="169947"/>
            </a:xfrm>
            <a:prstGeom prst="straightConnector1">
              <a:avLst/>
            </a:prstGeom>
            <a:noFill/>
            <a:ln w="9525" cap="flat" cmpd="sng">
              <a:solidFill>
                <a:srgbClr val="A5B7C6"/>
              </a:solidFill>
              <a:prstDash val="solid"/>
              <a:round/>
              <a:headEnd type="none" w="med" len="med"/>
              <a:tailEnd type="diamond" w="med" len="med"/>
            </a:ln>
          </p:spPr>
        </p:cxnSp>
        <p:cxnSp>
          <p:nvCxnSpPr>
            <p:cNvPr id="9918" name="Google Shape;9918;p123"/>
            <p:cNvCxnSpPr/>
            <p:nvPr/>
          </p:nvCxnSpPr>
          <p:spPr>
            <a:xfrm rot="10800000">
              <a:off x="7411601" y="3158184"/>
              <a:ext cx="0" cy="170813"/>
            </a:xfrm>
            <a:prstGeom prst="straightConnector1">
              <a:avLst/>
            </a:prstGeom>
            <a:noFill/>
            <a:ln w="9525" cap="flat" cmpd="sng">
              <a:solidFill>
                <a:srgbClr val="A5B7C6"/>
              </a:solidFill>
              <a:prstDash val="solid"/>
              <a:round/>
              <a:headEnd type="none" w="med" len="med"/>
              <a:tailEnd type="diamond" w="med" len="med"/>
            </a:ln>
          </p:spPr>
        </p:cxnSp>
        <p:grpSp>
          <p:nvGrpSpPr>
            <p:cNvPr id="9919" name="Google Shape;9919;p123"/>
            <p:cNvGrpSpPr/>
            <p:nvPr/>
          </p:nvGrpSpPr>
          <p:grpSpPr>
            <a:xfrm>
              <a:off x="6796238" y="3311904"/>
              <a:ext cx="1630351" cy="377711"/>
              <a:chOff x="6796238" y="3311904"/>
              <a:chExt cx="1630351" cy="377711"/>
            </a:xfrm>
          </p:grpSpPr>
          <p:sp>
            <p:nvSpPr>
              <p:cNvPr id="9920" name="Google Shape;9920;p123"/>
              <p:cNvSpPr/>
              <p:nvPr/>
            </p:nvSpPr>
            <p:spPr>
              <a:xfrm>
                <a:off x="6796238" y="3311904"/>
                <a:ext cx="798057" cy="377711"/>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23"/>
              <p:cNvSpPr/>
              <p:nvPr/>
            </p:nvSpPr>
            <p:spPr>
              <a:xfrm>
                <a:off x="7628207" y="3311904"/>
                <a:ext cx="798382" cy="377711"/>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23"/>
              <p:cNvSpPr/>
              <p:nvPr/>
            </p:nvSpPr>
            <p:spPr>
              <a:xfrm>
                <a:off x="7229098" y="3311904"/>
                <a:ext cx="762854" cy="377711"/>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23" name="Google Shape;9923;p123"/>
          <p:cNvGrpSpPr/>
          <p:nvPr/>
        </p:nvGrpSpPr>
        <p:grpSpPr>
          <a:xfrm>
            <a:off x="5349067" y="970431"/>
            <a:ext cx="1368606" cy="1593805"/>
            <a:chOff x="1839112" y="2209163"/>
            <a:chExt cx="1918159" cy="2233784"/>
          </a:xfrm>
        </p:grpSpPr>
        <p:sp>
          <p:nvSpPr>
            <p:cNvPr id="9924" name="Google Shape;9924;p12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2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2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27" name="Google Shape;9927;p123"/>
            <p:cNvCxnSpPr>
              <a:stCxn id="9924" idx="6"/>
              <a:endCxn id="992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928" name="Google Shape;9928;p123"/>
            <p:cNvCxnSpPr>
              <a:stCxn id="9925" idx="4"/>
              <a:endCxn id="992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930" name="Google Shape;9930;p123"/>
            <p:cNvCxnSpPr>
              <a:stCxn id="9929" idx="6"/>
              <a:endCxn id="992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931" name="Google Shape;9931;p123"/>
            <p:cNvCxnSpPr>
              <a:stCxn id="9926" idx="4"/>
              <a:endCxn id="993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929" name="Google Shape;9929;p12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2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2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34" name="Google Shape;9934;p123"/>
            <p:cNvCxnSpPr>
              <a:endCxn id="993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935" name="Google Shape;9935;p123"/>
          <p:cNvGrpSpPr/>
          <p:nvPr/>
        </p:nvGrpSpPr>
        <p:grpSpPr>
          <a:xfrm>
            <a:off x="3481440" y="976667"/>
            <a:ext cx="1637968" cy="154942"/>
            <a:chOff x="238125" y="2506075"/>
            <a:chExt cx="7115411" cy="673075"/>
          </a:xfrm>
        </p:grpSpPr>
        <p:sp>
          <p:nvSpPr>
            <p:cNvPr id="9936" name="Google Shape;9936;p12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2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2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2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2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123"/>
          <p:cNvGrpSpPr/>
          <p:nvPr/>
        </p:nvGrpSpPr>
        <p:grpSpPr>
          <a:xfrm>
            <a:off x="720125" y="1298264"/>
            <a:ext cx="2476762" cy="91743"/>
            <a:chOff x="1464850" y="436376"/>
            <a:chExt cx="6001362" cy="222300"/>
          </a:xfrm>
        </p:grpSpPr>
        <p:sp>
          <p:nvSpPr>
            <p:cNvPr id="9942" name="Google Shape;9942;p12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2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2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2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2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47" name="Google Shape;9947;p12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948" name="Google Shape;9948;p12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949" name="Google Shape;9949;p12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950" name="Google Shape;9950;p12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951" name="Google Shape;9951;p123"/>
          <p:cNvGrpSpPr/>
          <p:nvPr/>
        </p:nvGrpSpPr>
        <p:grpSpPr>
          <a:xfrm>
            <a:off x="706392" y="2533730"/>
            <a:ext cx="1452862" cy="651872"/>
            <a:chOff x="803162" y="2667727"/>
            <a:chExt cx="1412054" cy="633562"/>
          </a:xfrm>
        </p:grpSpPr>
        <p:cxnSp>
          <p:nvCxnSpPr>
            <p:cNvPr id="9952" name="Google Shape;9952;p123"/>
            <p:cNvCxnSpPr>
              <a:stCxn id="9953" idx="2"/>
              <a:endCxn id="9954" idx="0"/>
            </p:cNvCxnSpPr>
            <p:nvPr/>
          </p:nvCxnSpPr>
          <p:spPr>
            <a:xfrm rot="-5400000" flipH="1">
              <a:off x="1629188" y="267277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955" name="Google Shape;9955;p123"/>
            <p:cNvCxnSpPr>
              <a:stCxn id="9956" idx="0"/>
              <a:endCxn id="9953" idx="2"/>
            </p:cNvCxnSpPr>
            <p:nvPr/>
          </p:nvCxnSpPr>
          <p:spPr>
            <a:xfrm rot="-5400000">
              <a:off x="1259904"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957" name="Google Shape;9957;p123"/>
            <p:cNvCxnSpPr>
              <a:stCxn id="9956" idx="2"/>
              <a:endCxn id="9958" idx="0"/>
            </p:cNvCxnSpPr>
            <p:nvPr/>
          </p:nvCxnSpPr>
          <p:spPr>
            <a:xfrm rot="-5400000" flipH="1">
              <a:off x="1163454"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959" name="Google Shape;9959;p123"/>
            <p:cNvCxnSpPr>
              <a:stCxn id="9960" idx="0"/>
              <a:endCxn id="9956" idx="2"/>
            </p:cNvCxnSpPr>
            <p:nvPr/>
          </p:nvCxnSpPr>
          <p:spPr>
            <a:xfrm rot="-5400000">
              <a:off x="98713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961" name="Google Shape;9961;p123"/>
            <p:cNvCxnSpPr>
              <a:stCxn id="9954" idx="2"/>
              <a:endCxn id="9962" idx="0"/>
            </p:cNvCxnSpPr>
            <p:nvPr/>
          </p:nvCxnSpPr>
          <p:spPr>
            <a:xfrm rot="-5400000" flipH="1">
              <a:off x="1902022"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963" name="Google Shape;9963;p123"/>
            <p:cNvCxnSpPr>
              <a:stCxn id="9964" idx="0"/>
              <a:endCxn id="9954" idx="2"/>
            </p:cNvCxnSpPr>
            <p:nvPr/>
          </p:nvCxnSpPr>
          <p:spPr>
            <a:xfrm rot="-5400000">
              <a:off x="172570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960" name="Google Shape;9960;p123"/>
            <p:cNvSpPr/>
            <p:nvPr/>
          </p:nvSpPr>
          <p:spPr>
            <a:xfrm>
              <a:off x="803162"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58" name="Google Shape;9958;p123"/>
            <p:cNvSpPr/>
            <p:nvPr/>
          </p:nvSpPr>
          <p:spPr>
            <a:xfrm>
              <a:off x="1155799"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64" name="Google Shape;9964;p123"/>
            <p:cNvSpPr/>
            <p:nvPr/>
          </p:nvSpPr>
          <p:spPr>
            <a:xfrm>
              <a:off x="1541731"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62" name="Google Shape;9962;p123"/>
            <p:cNvSpPr/>
            <p:nvPr/>
          </p:nvSpPr>
          <p:spPr>
            <a:xfrm>
              <a:off x="1894368"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54" name="Google Shape;9954;p123"/>
            <p:cNvSpPr/>
            <p:nvPr/>
          </p:nvSpPr>
          <p:spPr>
            <a:xfrm>
              <a:off x="1718048"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56" name="Google Shape;9956;p123"/>
            <p:cNvSpPr/>
            <p:nvPr/>
          </p:nvSpPr>
          <p:spPr>
            <a:xfrm>
              <a:off x="979480"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953" name="Google Shape;9953;p123"/>
            <p:cNvSpPr/>
            <p:nvPr/>
          </p:nvSpPr>
          <p:spPr>
            <a:xfrm>
              <a:off x="1348764" y="2667727"/>
              <a:ext cx="320848" cy="125051"/>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965" name="Google Shape;9965;p123"/>
          <p:cNvGrpSpPr/>
          <p:nvPr/>
        </p:nvGrpSpPr>
        <p:grpSpPr>
          <a:xfrm>
            <a:off x="706384" y="969268"/>
            <a:ext cx="2518423" cy="209218"/>
            <a:chOff x="803154" y="1111966"/>
            <a:chExt cx="2447684" cy="203341"/>
          </a:xfrm>
        </p:grpSpPr>
        <p:grpSp>
          <p:nvGrpSpPr>
            <p:cNvPr id="9966" name="Google Shape;9966;p123"/>
            <p:cNvGrpSpPr/>
            <p:nvPr/>
          </p:nvGrpSpPr>
          <p:grpSpPr>
            <a:xfrm>
              <a:off x="1958180" y="1111966"/>
              <a:ext cx="588019" cy="121396"/>
              <a:chOff x="4808316" y="2800065"/>
              <a:chExt cx="1999386" cy="412910"/>
            </a:xfrm>
          </p:grpSpPr>
          <p:sp>
            <p:nvSpPr>
              <p:cNvPr id="9967" name="Google Shape;9967;p12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8" name="Google Shape;9968;p123"/>
              <p:cNvGrpSpPr/>
              <p:nvPr/>
            </p:nvGrpSpPr>
            <p:grpSpPr>
              <a:xfrm>
                <a:off x="4808316" y="2800065"/>
                <a:ext cx="92400" cy="411825"/>
                <a:chOff x="845575" y="2563700"/>
                <a:chExt cx="92400" cy="411825"/>
              </a:xfrm>
            </p:grpSpPr>
            <p:cxnSp>
              <p:nvCxnSpPr>
                <p:cNvPr id="9969" name="Google Shape;9969;p12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70" name="Google Shape;9970;p12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971" name="Google Shape;9971;p123"/>
            <p:cNvCxnSpPr/>
            <p:nvPr/>
          </p:nvCxnSpPr>
          <p:spPr>
            <a:xfrm>
              <a:off x="3237251" y="1127387"/>
              <a:ext cx="0" cy="105664"/>
            </a:xfrm>
            <a:prstGeom prst="straightConnector1">
              <a:avLst/>
            </a:prstGeom>
            <a:noFill/>
            <a:ln w="9525" cap="flat" cmpd="sng">
              <a:solidFill>
                <a:srgbClr val="667E92"/>
              </a:solidFill>
              <a:prstDash val="solid"/>
              <a:round/>
              <a:headEnd type="none" w="sm" len="sm"/>
              <a:tailEnd type="none" w="sm" len="sm"/>
            </a:ln>
          </p:spPr>
        </p:cxnSp>
        <p:sp>
          <p:nvSpPr>
            <p:cNvPr id="9972" name="Google Shape;9972;p123"/>
            <p:cNvSpPr/>
            <p:nvPr/>
          </p:nvSpPr>
          <p:spPr>
            <a:xfrm>
              <a:off x="3223663" y="1111974"/>
              <a:ext cx="27175" cy="27166"/>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3" name="Google Shape;9973;p123"/>
            <p:cNvGrpSpPr/>
            <p:nvPr/>
          </p:nvGrpSpPr>
          <p:grpSpPr>
            <a:xfrm>
              <a:off x="803154" y="1112063"/>
              <a:ext cx="591111" cy="121410"/>
              <a:chOff x="803154" y="1112063"/>
              <a:chExt cx="591111" cy="121410"/>
            </a:xfrm>
          </p:grpSpPr>
          <p:grpSp>
            <p:nvGrpSpPr>
              <p:cNvPr id="9974" name="Google Shape;9974;p123"/>
              <p:cNvGrpSpPr/>
              <p:nvPr/>
            </p:nvGrpSpPr>
            <p:grpSpPr>
              <a:xfrm>
                <a:off x="803154" y="1112063"/>
                <a:ext cx="27174" cy="121091"/>
                <a:chOff x="845575" y="2563700"/>
                <a:chExt cx="92400" cy="411825"/>
              </a:xfrm>
            </p:grpSpPr>
            <p:cxnSp>
              <p:nvCxnSpPr>
                <p:cNvPr id="9975" name="Google Shape;9975;p12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76" name="Google Shape;9976;p12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7" name="Google Shape;9977;p123"/>
              <p:cNvSpPr/>
              <p:nvPr/>
            </p:nvSpPr>
            <p:spPr>
              <a:xfrm>
                <a:off x="818321" y="1194219"/>
                <a:ext cx="575943" cy="39254"/>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23"/>
            <p:cNvGrpSpPr/>
            <p:nvPr/>
          </p:nvGrpSpPr>
          <p:grpSpPr>
            <a:xfrm>
              <a:off x="1381934" y="1194217"/>
              <a:ext cx="588259" cy="121091"/>
              <a:chOff x="1381934" y="1194217"/>
              <a:chExt cx="588259" cy="121091"/>
            </a:xfrm>
          </p:grpSpPr>
          <p:grpSp>
            <p:nvGrpSpPr>
              <p:cNvPr id="9979" name="Google Shape;9979;p123"/>
              <p:cNvGrpSpPr/>
              <p:nvPr/>
            </p:nvGrpSpPr>
            <p:grpSpPr>
              <a:xfrm rot="10800000">
                <a:off x="1381934" y="1194217"/>
                <a:ext cx="27174" cy="121091"/>
                <a:chOff x="2070100" y="2563700"/>
                <a:chExt cx="92400" cy="411825"/>
              </a:xfrm>
            </p:grpSpPr>
            <p:cxnSp>
              <p:nvCxnSpPr>
                <p:cNvPr id="9980" name="Google Shape;9980;p12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81" name="Google Shape;9981;p12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2" name="Google Shape;9982;p123"/>
              <p:cNvSpPr/>
              <p:nvPr/>
            </p:nvSpPr>
            <p:spPr>
              <a:xfrm>
                <a:off x="1394250" y="1194219"/>
                <a:ext cx="575943"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123"/>
            <p:cNvGrpSpPr/>
            <p:nvPr/>
          </p:nvGrpSpPr>
          <p:grpSpPr>
            <a:xfrm>
              <a:off x="2532104" y="1194217"/>
              <a:ext cx="704905" cy="121091"/>
              <a:chOff x="2532104" y="1194217"/>
              <a:chExt cx="704905" cy="121091"/>
            </a:xfrm>
          </p:grpSpPr>
          <p:grpSp>
            <p:nvGrpSpPr>
              <p:cNvPr id="9984" name="Google Shape;9984;p123"/>
              <p:cNvGrpSpPr/>
              <p:nvPr/>
            </p:nvGrpSpPr>
            <p:grpSpPr>
              <a:xfrm rot="10800000">
                <a:off x="2532104" y="1194217"/>
                <a:ext cx="27174" cy="121091"/>
                <a:chOff x="2070100" y="2563700"/>
                <a:chExt cx="92400" cy="411825"/>
              </a:xfrm>
            </p:grpSpPr>
            <p:cxnSp>
              <p:nvCxnSpPr>
                <p:cNvPr id="9985" name="Google Shape;9985;p12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986" name="Google Shape;9986;p12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7" name="Google Shape;9987;p123"/>
              <p:cNvSpPr/>
              <p:nvPr/>
            </p:nvSpPr>
            <p:spPr>
              <a:xfrm>
                <a:off x="2546107" y="1194219"/>
                <a:ext cx="690902"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8" name="Google Shape;9988;p123"/>
          <p:cNvGrpSpPr/>
          <p:nvPr/>
        </p:nvGrpSpPr>
        <p:grpSpPr>
          <a:xfrm>
            <a:off x="3499404" y="3665900"/>
            <a:ext cx="1567778" cy="491677"/>
            <a:chOff x="5194708" y="3484366"/>
            <a:chExt cx="3148148" cy="987304"/>
          </a:xfrm>
        </p:grpSpPr>
        <p:grpSp>
          <p:nvGrpSpPr>
            <p:cNvPr id="9989" name="Google Shape;9989;p123"/>
            <p:cNvGrpSpPr/>
            <p:nvPr/>
          </p:nvGrpSpPr>
          <p:grpSpPr>
            <a:xfrm>
              <a:off x="7531521" y="3484366"/>
              <a:ext cx="811335" cy="987304"/>
              <a:chOff x="3379425" y="1617275"/>
              <a:chExt cx="1090650" cy="1327200"/>
            </a:xfrm>
          </p:grpSpPr>
          <p:sp>
            <p:nvSpPr>
              <p:cNvPr id="9990" name="Google Shape;9990;p12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2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2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123"/>
            <p:cNvGrpSpPr/>
            <p:nvPr/>
          </p:nvGrpSpPr>
          <p:grpSpPr>
            <a:xfrm>
              <a:off x="6752546" y="3484366"/>
              <a:ext cx="811428" cy="987304"/>
              <a:chOff x="2332275" y="1617275"/>
              <a:chExt cx="1090775" cy="1327200"/>
            </a:xfrm>
          </p:grpSpPr>
          <p:sp>
            <p:nvSpPr>
              <p:cNvPr id="9994" name="Google Shape;9994;p12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2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2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123"/>
            <p:cNvGrpSpPr/>
            <p:nvPr/>
          </p:nvGrpSpPr>
          <p:grpSpPr>
            <a:xfrm>
              <a:off x="5973664" y="3484366"/>
              <a:ext cx="811335" cy="987304"/>
              <a:chOff x="1285250" y="1617275"/>
              <a:chExt cx="1090650" cy="1327200"/>
            </a:xfrm>
          </p:grpSpPr>
          <p:sp>
            <p:nvSpPr>
              <p:cNvPr id="9998" name="Google Shape;9998;p12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2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2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123"/>
            <p:cNvGrpSpPr/>
            <p:nvPr/>
          </p:nvGrpSpPr>
          <p:grpSpPr>
            <a:xfrm>
              <a:off x="5194708" y="3484366"/>
              <a:ext cx="811409" cy="987304"/>
              <a:chOff x="238125" y="1617275"/>
              <a:chExt cx="1090750" cy="1327200"/>
            </a:xfrm>
          </p:grpSpPr>
          <p:sp>
            <p:nvSpPr>
              <p:cNvPr id="10002" name="Google Shape;10002;p12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2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2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5" name="Google Shape;10005;p123"/>
          <p:cNvGrpSpPr/>
          <p:nvPr/>
        </p:nvGrpSpPr>
        <p:grpSpPr>
          <a:xfrm>
            <a:off x="3460013" y="3146311"/>
            <a:ext cx="1616964" cy="346256"/>
            <a:chOff x="1808063" y="4294338"/>
            <a:chExt cx="3370782" cy="721817"/>
          </a:xfrm>
        </p:grpSpPr>
        <p:sp>
          <p:nvSpPr>
            <p:cNvPr id="10006" name="Google Shape;10006;p12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2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2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2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2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2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2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2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2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2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123"/>
          <p:cNvGrpSpPr/>
          <p:nvPr/>
        </p:nvGrpSpPr>
        <p:grpSpPr>
          <a:xfrm>
            <a:off x="738225" y="3432340"/>
            <a:ext cx="1295882" cy="646587"/>
            <a:chOff x="834100" y="3642869"/>
            <a:chExt cx="1259483" cy="628426"/>
          </a:xfrm>
        </p:grpSpPr>
        <p:sp>
          <p:nvSpPr>
            <p:cNvPr id="10017" name="Google Shape;10017;p12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2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2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2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2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2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2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2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2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2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2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2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2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2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2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2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2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2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2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2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2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2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2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2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2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2" name="Google Shape;10042;p123"/>
            <p:cNvGrpSpPr/>
            <p:nvPr/>
          </p:nvGrpSpPr>
          <p:grpSpPr>
            <a:xfrm>
              <a:off x="1360364" y="3847835"/>
              <a:ext cx="208119" cy="224359"/>
              <a:chOff x="1360769" y="3847100"/>
              <a:chExt cx="208119" cy="224359"/>
            </a:xfrm>
          </p:grpSpPr>
          <p:sp>
            <p:nvSpPr>
              <p:cNvPr id="10043" name="Google Shape;10043;p12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2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2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2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2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12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2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2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2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2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2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2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2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2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2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2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2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2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2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2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3" name="Google Shape;10063;p12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2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2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2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2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2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2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2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2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2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2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2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2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2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123"/>
          <p:cNvGrpSpPr/>
          <p:nvPr/>
        </p:nvGrpSpPr>
        <p:grpSpPr>
          <a:xfrm rot="5400000">
            <a:off x="5951338" y="3228837"/>
            <a:ext cx="164064" cy="1414916"/>
            <a:chOff x="4428249" y="1369375"/>
            <a:chExt cx="36905" cy="429569"/>
          </a:xfrm>
        </p:grpSpPr>
        <p:sp>
          <p:nvSpPr>
            <p:cNvPr id="10078" name="Google Shape;10078;p12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2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2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2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2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2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2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2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2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2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2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2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2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2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2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2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2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2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2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2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2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2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2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2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2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2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2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2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2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2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2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2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123"/>
          <p:cNvGrpSpPr/>
          <p:nvPr/>
        </p:nvGrpSpPr>
        <p:grpSpPr>
          <a:xfrm rot="10800000" flipH="1">
            <a:off x="5323767" y="2817380"/>
            <a:ext cx="1419207" cy="24808"/>
            <a:chOff x="219558" y="4738465"/>
            <a:chExt cx="5852400" cy="102300"/>
          </a:xfrm>
        </p:grpSpPr>
        <p:cxnSp>
          <p:nvCxnSpPr>
            <p:cNvPr id="10111" name="Google Shape;10111;p12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112" name="Google Shape;10112;p12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2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2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2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2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123"/>
          <p:cNvGrpSpPr/>
          <p:nvPr/>
        </p:nvGrpSpPr>
        <p:grpSpPr>
          <a:xfrm>
            <a:off x="5335086" y="3190444"/>
            <a:ext cx="1396570" cy="385016"/>
            <a:chOff x="5286284" y="2966544"/>
            <a:chExt cx="1396570" cy="385016"/>
          </a:xfrm>
        </p:grpSpPr>
        <p:cxnSp>
          <p:nvCxnSpPr>
            <p:cNvPr id="10118" name="Google Shape;10118;p12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119" name="Google Shape;10119;p12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120" name="Google Shape;10120;p123"/>
            <p:cNvGrpSpPr/>
            <p:nvPr/>
          </p:nvGrpSpPr>
          <p:grpSpPr>
            <a:xfrm>
              <a:off x="5287688" y="3173364"/>
              <a:ext cx="1395166" cy="74015"/>
              <a:chOff x="5287688" y="3173364"/>
              <a:chExt cx="1395166" cy="74015"/>
            </a:xfrm>
          </p:grpSpPr>
          <p:cxnSp>
            <p:nvCxnSpPr>
              <p:cNvPr id="10121" name="Google Shape;10121;p12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122" name="Google Shape;10122;p123"/>
              <p:cNvCxnSpPr/>
              <p:nvPr/>
            </p:nvCxnSpPr>
            <p:spPr>
              <a:xfrm>
                <a:off x="5287688" y="3210371"/>
                <a:ext cx="1394835" cy="0"/>
              </a:xfrm>
              <a:prstGeom prst="straightConnector1">
                <a:avLst/>
              </a:prstGeom>
              <a:noFill/>
              <a:ln w="9525" cap="flat" cmpd="sng">
                <a:solidFill>
                  <a:srgbClr val="5F7D95"/>
                </a:solidFill>
                <a:prstDash val="solid"/>
                <a:round/>
                <a:headEnd type="none" w="med" len="med"/>
                <a:tailEnd type="none" w="med" len="med"/>
              </a:ln>
            </p:spPr>
          </p:cxnSp>
          <p:cxnSp>
            <p:nvCxnSpPr>
              <p:cNvPr id="10123" name="Google Shape;10123;p123"/>
              <p:cNvCxnSpPr/>
              <p:nvPr/>
            </p:nvCxnSpPr>
            <p:spPr>
              <a:xfrm>
                <a:off x="5518476"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10124" name="Google Shape;10124;p123"/>
              <p:cNvCxnSpPr/>
              <p:nvPr/>
            </p:nvCxnSpPr>
            <p:spPr>
              <a:xfrm>
                <a:off x="5287935"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10125" name="Google Shape;10125;p123"/>
              <p:cNvCxnSpPr/>
              <p:nvPr/>
            </p:nvCxnSpPr>
            <p:spPr>
              <a:xfrm>
                <a:off x="5751239"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10126" name="Google Shape;10126;p123"/>
              <p:cNvCxnSpPr/>
              <p:nvPr/>
            </p:nvCxnSpPr>
            <p:spPr>
              <a:xfrm>
                <a:off x="5982252"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10127" name="Google Shape;10127;p123"/>
              <p:cNvCxnSpPr/>
              <p:nvPr/>
            </p:nvCxnSpPr>
            <p:spPr>
              <a:xfrm>
                <a:off x="6216184"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10128" name="Google Shape;10128;p123"/>
              <p:cNvCxnSpPr/>
              <p:nvPr/>
            </p:nvCxnSpPr>
            <p:spPr>
              <a:xfrm>
                <a:off x="6449534" y="3173364"/>
                <a:ext cx="0" cy="74015"/>
              </a:xfrm>
              <a:prstGeom prst="straightConnector1">
                <a:avLst/>
              </a:prstGeom>
              <a:noFill/>
              <a:ln w="9525" cap="flat" cmpd="sng">
                <a:solidFill>
                  <a:srgbClr val="5F7D95"/>
                </a:solidFill>
                <a:prstDash val="solid"/>
                <a:round/>
                <a:headEnd type="none" w="med" len="med"/>
                <a:tailEnd type="none" w="med" len="med"/>
              </a:ln>
            </p:spPr>
          </p:cxnSp>
        </p:grpSp>
        <p:cxnSp>
          <p:nvCxnSpPr>
            <p:cNvPr id="10129" name="Google Shape;10129;p12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130" name="Google Shape;10130;p123"/>
          <p:cNvGrpSpPr/>
          <p:nvPr/>
        </p:nvGrpSpPr>
        <p:grpSpPr>
          <a:xfrm>
            <a:off x="2021151" y="1609220"/>
            <a:ext cx="1182276" cy="662027"/>
            <a:chOff x="2029517" y="1732295"/>
            <a:chExt cx="1149068" cy="643432"/>
          </a:xfrm>
        </p:grpSpPr>
        <p:grpSp>
          <p:nvGrpSpPr>
            <p:cNvPr id="10131" name="Google Shape;10131;p123"/>
            <p:cNvGrpSpPr/>
            <p:nvPr/>
          </p:nvGrpSpPr>
          <p:grpSpPr>
            <a:xfrm>
              <a:off x="2708660" y="1746937"/>
              <a:ext cx="455427" cy="244429"/>
              <a:chOff x="2700693" y="1746937"/>
              <a:chExt cx="455427" cy="244429"/>
            </a:xfrm>
          </p:grpSpPr>
          <p:grpSp>
            <p:nvGrpSpPr>
              <p:cNvPr id="10132" name="Google Shape;10132;p123"/>
              <p:cNvGrpSpPr/>
              <p:nvPr/>
            </p:nvGrpSpPr>
            <p:grpSpPr>
              <a:xfrm>
                <a:off x="2905682" y="1782817"/>
                <a:ext cx="250438" cy="208549"/>
                <a:chOff x="2905682" y="1782817"/>
                <a:chExt cx="250438" cy="208549"/>
              </a:xfrm>
            </p:grpSpPr>
            <p:cxnSp>
              <p:nvCxnSpPr>
                <p:cNvPr id="10133" name="Google Shape;10133;p12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34" name="Google Shape;10134;p12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123"/>
              <p:cNvGrpSpPr/>
              <p:nvPr/>
            </p:nvGrpSpPr>
            <p:grpSpPr>
              <a:xfrm>
                <a:off x="2700693" y="1746937"/>
                <a:ext cx="449967" cy="72374"/>
                <a:chOff x="2700693" y="1746937"/>
                <a:chExt cx="449967" cy="72374"/>
              </a:xfrm>
            </p:grpSpPr>
            <p:cxnSp>
              <p:nvCxnSpPr>
                <p:cNvPr id="10136" name="Google Shape;10136;p12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37" name="Google Shape;10137;p12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8" name="Google Shape;10138;p123"/>
            <p:cNvGrpSpPr/>
            <p:nvPr/>
          </p:nvGrpSpPr>
          <p:grpSpPr>
            <a:xfrm>
              <a:off x="2029517" y="1732295"/>
              <a:ext cx="1149068" cy="643432"/>
              <a:chOff x="2029517" y="1732295"/>
              <a:chExt cx="1149068" cy="643432"/>
            </a:xfrm>
          </p:grpSpPr>
          <p:grpSp>
            <p:nvGrpSpPr>
              <p:cNvPr id="10139" name="Google Shape;10139;p123"/>
              <p:cNvGrpSpPr/>
              <p:nvPr/>
            </p:nvGrpSpPr>
            <p:grpSpPr>
              <a:xfrm>
                <a:off x="2703618" y="2103152"/>
                <a:ext cx="474966" cy="260017"/>
                <a:chOff x="2703618" y="2103152"/>
                <a:chExt cx="474966" cy="260017"/>
              </a:xfrm>
            </p:grpSpPr>
            <p:grpSp>
              <p:nvGrpSpPr>
                <p:cNvPr id="10140" name="Google Shape;10140;p123"/>
                <p:cNvGrpSpPr/>
                <p:nvPr/>
              </p:nvGrpSpPr>
              <p:grpSpPr>
                <a:xfrm>
                  <a:off x="2703618" y="2290640"/>
                  <a:ext cx="450291" cy="72529"/>
                  <a:chOff x="2703618" y="2290640"/>
                  <a:chExt cx="450291" cy="72529"/>
                </a:xfrm>
              </p:grpSpPr>
              <p:cxnSp>
                <p:nvCxnSpPr>
                  <p:cNvPr id="10141" name="Google Shape;10141;p12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42" name="Google Shape;10142;p12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123"/>
                <p:cNvGrpSpPr/>
                <p:nvPr/>
              </p:nvGrpSpPr>
              <p:grpSpPr>
                <a:xfrm>
                  <a:off x="2908607" y="2103152"/>
                  <a:ext cx="269977" cy="223538"/>
                  <a:chOff x="2908607" y="2103152"/>
                  <a:chExt cx="269977" cy="223538"/>
                </a:xfrm>
              </p:grpSpPr>
              <p:cxnSp>
                <p:nvCxnSpPr>
                  <p:cNvPr id="10144" name="Google Shape;10144;p12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145" name="Google Shape;10145;p12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6" name="Google Shape;10146;p123"/>
              <p:cNvGrpSpPr/>
              <p:nvPr/>
            </p:nvGrpSpPr>
            <p:grpSpPr>
              <a:xfrm>
                <a:off x="2029517" y="1732295"/>
                <a:ext cx="685827" cy="643432"/>
                <a:chOff x="2029517" y="1732295"/>
                <a:chExt cx="685827" cy="643432"/>
              </a:xfrm>
            </p:grpSpPr>
            <p:sp>
              <p:nvSpPr>
                <p:cNvPr id="10147" name="Google Shape;10147;p12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123"/>
                <p:cNvGrpSpPr/>
                <p:nvPr/>
              </p:nvGrpSpPr>
              <p:grpSpPr>
                <a:xfrm>
                  <a:off x="2158948" y="1732295"/>
                  <a:ext cx="556396" cy="333108"/>
                  <a:chOff x="2158948" y="1732295"/>
                  <a:chExt cx="556396" cy="333108"/>
                </a:xfrm>
              </p:grpSpPr>
              <p:cxnSp>
                <p:nvCxnSpPr>
                  <p:cNvPr id="10149" name="Google Shape;10149;p12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150" name="Google Shape;10150;p12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123"/>
                <p:cNvGrpSpPr/>
                <p:nvPr/>
              </p:nvGrpSpPr>
              <p:grpSpPr>
                <a:xfrm>
                  <a:off x="2159908" y="2065057"/>
                  <a:ext cx="550884" cy="310670"/>
                  <a:chOff x="2159908" y="2065057"/>
                  <a:chExt cx="550884" cy="310670"/>
                </a:xfrm>
              </p:grpSpPr>
              <p:cxnSp>
                <p:nvCxnSpPr>
                  <p:cNvPr id="10152" name="Google Shape;10152;p12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153" name="Google Shape;10153;p12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154" name="Google Shape;10154;p123"/>
          <p:cNvGrpSpPr/>
          <p:nvPr/>
        </p:nvGrpSpPr>
        <p:grpSpPr>
          <a:xfrm>
            <a:off x="706400" y="1556833"/>
            <a:ext cx="962651" cy="810058"/>
            <a:chOff x="732462" y="1766083"/>
            <a:chExt cx="962651" cy="810058"/>
          </a:xfrm>
        </p:grpSpPr>
        <p:grpSp>
          <p:nvGrpSpPr>
            <p:cNvPr id="10155" name="Google Shape;10155;p123"/>
            <p:cNvGrpSpPr/>
            <p:nvPr/>
          </p:nvGrpSpPr>
          <p:grpSpPr>
            <a:xfrm>
              <a:off x="732462" y="1908333"/>
              <a:ext cx="339364" cy="524749"/>
              <a:chOff x="844912" y="1819635"/>
              <a:chExt cx="329831" cy="510010"/>
            </a:xfrm>
          </p:grpSpPr>
          <p:sp>
            <p:nvSpPr>
              <p:cNvPr id="10156" name="Google Shape;10156;p123"/>
              <p:cNvSpPr/>
              <p:nvPr/>
            </p:nvSpPr>
            <p:spPr>
              <a:xfrm>
                <a:off x="844912" y="2015566"/>
                <a:ext cx="118261" cy="11845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23"/>
              <p:cNvSpPr/>
              <p:nvPr/>
            </p:nvSpPr>
            <p:spPr>
              <a:xfrm>
                <a:off x="1013654" y="2074499"/>
                <a:ext cx="148123" cy="2382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23"/>
              <p:cNvSpPr/>
              <p:nvPr/>
            </p:nvSpPr>
            <p:spPr>
              <a:xfrm>
                <a:off x="1013654" y="1836607"/>
                <a:ext cx="148123" cy="2382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23"/>
              <p:cNvSpPr/>
              <p:nvPr/>
            </p:nvSpPr>
            <p:spPr>
              <a:xfrm>
                <a:off x="1004031" y="2056625"/>
                <a:ext cx="35952" cy="35952"/>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23"/>
              <p:cNvSpPr/>
              <p:nvPr/>
            </p:nvSpPr>
            <p:spPr>
              <a:xfrm>
                <a:off x="1149398" y="2295742"/>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23"/>
              <p:cNvSpPr/>
              <p:nvPr/>
            </p:nvSpPr>
            <p:spPr>
              <a:xfrm>
                <a:off x="1149398" y="1819635"/>
                <a:ext cx="25346" cy="34026"/>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123"/>
            <p:cNvGrpSpPr/>
            <p:nvPr/>
          </p:nvGrpSpPr>
          <p:grpSpPr>
            <a:xfrm>
              <a:off x="1184858" y="2256650"/>
              <a:ext cx="510255" cy="319491"/>
              <a:chOff x="1284601" y="2158168"/>
              <a:chExt cx="495923" cy="310517"/>
            </a:xfrm>
          </p:grpSpPr>
          <p:sp>
            <p:nvSpPr>
              <p:cNvPr id="10163" name="Google Shape;10163;p12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4" name="Google Shape;10164;p123"/>
              <p:cNvGrpSpPr/>
              <p:nvPr/>
            </p:nvGrpSpPr>
            <p:grpSpPr>
              <a:xfrm>
                <a:off x="1507666" y="2158168"/>
                <a:ext cx="272858" cy="310517"/>
                <a:chOff x="1507666" y="2158168"/>
                <a:chExt cx="272858" cy="310517"/>
              </a:xfrm>
            </p:grpSpPr>
            <p:grpSp>
              <p:nvGrpSpPr>
                <p:cNvPr id="10165" name="Google Shape;10165;p123"/>
                <p:cNvGrpSpPr/>
                <p:nvPr/>
              </p:nvGrpSpPr>
              <p:grpSpPr>
                <a:xfrm>
                  <a:off x="1507666" y="2176104"/>
                  <a:ext cx="166390" cy="273143"/>
                  <a:chOff x="1507666" y="2176104"/>
                  <a:chExt cx="166390" cy="273143"/>
                </a:xfrm>
              </p:grpSpPr>
              <p:sp>
                <p:nvSpPr>
                  <p:cNvPr id="10166" name="Google Shape;10166;p123"/>
                  <p:cNvSpPr/>
                  <p:nvPr/>
                </p:nvSpPr>
                <p:spPr>
                  <a:xfrm>
                    <a:off x="1512966" y="2312791"/>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23"/>
                  <p:cNvSpPr/>
                  <p:nvPr/>
                </p:nvSpPr>
                <p:spPr>
                  <a:xfrm>
                    <a:off x="1588205" y="2193153"/>
                    <a:ext cx="72887" cy="5402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23"/>
                  <p:cNvSpPr/>
                  <p:nvPr/>
                </p:nvSpPr>
                <p:spPr>
                  <a:xfrm>
                    <a:off x="1588205" y="2378202"/>
                    <a:ext cx="72887" cy="5403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23"/>
                  <p:cNvSpPr/>
                  <p:nvPr/>
                </p:nvSpPr>
                <p:spPr>
                  <a:xfrm>
                    <a:off x="1512966" y="2246980"/>
                    <a:ext cx="75437" cy="6580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23"/>
                  <p:cNvSpPr/>
                  <p:nvPr/>
                </p:nvSpPr>
                <p:spPr>
                  <a:xfrm>
                    <a:off x="1507666" y="2294782"/>
                    <a:ext cx="37919" cy="35816"/>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23"/>
                  <p:cNvSpPr/>
                  <p:nvPr/>
                </p:nvSpPr>
                <p:spPr>
                  <a:xfrm>
                    <a:off x="1648710" y="2415180"/>
                    <a:ext cx="25346" cy="34067"/>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23"/>
                  <p:cNvSpPr/>
                  <p:nvPr/>
                </p:nvSpPr>
                <p:spPr>
                  <a:xfrm>
                    <a:off x="1648710" y="2176104"/>
                    <a:ext cx="25346" cy="3409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3" name="Google Shape;10173;p12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2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75" name="Google Shape;10175;p123"/>
            <p:cNvGrpSpPr/>
            <p:nvPr/>
          </p:nvGrpSpPr>
          <p:grpSpPr>
            <a:xfrm>
              <a:off x="1184858" y="1766083"/>
              <a:ext cx="510255" cy="319491"/>
              <a:chOff x="1284601" y="1681380"/>
              <a:chExt cx="495923" cy="310517"/>
            </a:xfrm>
          </p:grpSpPr>
          <p:sp>
            <p:nvSpPr>
              <p:cNvPr id="10176" name="Google Shape;10176;p12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7" name="Google Shape;10177;p123"/>
              <p:cNvGrpSpPr/>
              <p:nvPr/>
            </p:nvGrpSpPr>
            <p:grpSpPr>
              <a:xfrm>
                <a:off x="1507666" y="1681380"/>
                <a:ext cx="272858" cy="310517"/>
                <a:chOff x="1507666" y="1681380"/>
                <a:chExt cx="272858" cy="310517"/>
              </a:xfrm>
            </p:grpSpPr>
            <p:grpSp>
              <p:nvGrpSpPr>
                <p:cNvPr id="10178" name="Google Shape;10178;p123"/>
                <p:cNvGrpSpPr/>
                <p:nvPr/>
              </p:nvGrpSpPr>
              <p:grpSpPr>
                <a:xfrm>
                  <a:off x="1507666" y="1700120"/>
                  <a:ext cx="166390" cy="272978"/>
                  <a:chOff x="1507666" y="1700120"/>
                  <a:chExt cx="166390" cy="272978"/>
                </a:xfrm>
              </p:grpSpPr>
              <p:sp>
                <p:nvSpPr>
                  <p:cNvPr id="10179" name="Google Shape;10179;p123"/>
                  <p:cNvSpPr/>
                  <p:nvPr/>
                </p:nvSpPr>
                <p:spPr>
                  <a:xfrm>
                    <a:off x="1512966" y="1836607"/>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23"/>
                  <p:cNvSpPr/>
                  <p:nvPr/>
                </p:nvSpPr>
                <p:spPr>
                  <a:xfrm>
                    <a:off x="1588205" y="1716969"/>
                    <a:ext cx="72887" cy="5422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23"/>
                  <p:cNvSpPr/>
                  <p:nvPr/>
                </p:nvSpPr>
                <p:spPr>
                  <a:xfrm>
                    <a:off x="1588205" y="1902024"/>
                    <a:ext cx="72887" cy="5402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23"/>
                  <p:cNvSpPr/>
                  <p:nvPr/>
                </p:nvSpPr>
                <p:spPr>
                  <a:xfrm>
                    <a:off x="1512966" y="1770990"/>
                    <a:ext cx="75437" cy="65620"/>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23"/>
                  <p:cNvSpPr/>
                  <p:nvPr/>
                </p:nvSpPr>
                <p:spPr>
                  <a:xfrm>
                    <a:off x="1507666" y="1818598"/>
                    <a:ext cx="37919" cy="36016"/>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23"/>
                  <p:cNvSpPr/>
                  <p:nvPr/>
                </p:nvSpPr>
                <p:spPr>
                  <a:xfrm>
                    <a:off x="1648710" y="1939072"/>
                    <a:ext cx="25346" cy="34026"/>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23"/>
                  <p:cNvSpPr/>
                  <p:nvPr/>
                </p:nvSpPr>
                <p:spPr>
                  <a:xfrm>
                    <a:off x="1648710" y="1700120"/>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6" name="Google Shape;10186;p12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2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88" name="Google Shape;10188;p123"/>
          <p:cNvGrpSpPr/>
          <p:nvPr/>
        </p:nvGrpSpPr>
        <p:grpSpPr>
          <a:xfrm>
            <a:off x="6815341" y="2324262"/>
            <a:ext cx="1622269" cy="552443"/>
            <a:chOff x="6894650" y="2574740"/>
            <a:chExt cx="1445100" cy="492111"/>
          </a:xfrm>
        </p:grpSpPr>
        <p:sp>
          <p:nvSpPr>
            <p:cNvPr id="10189" name="Google Shape;10189;p12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2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2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2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2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94" name="Google Shape;10194;p12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195" name="Google Shape;10195;p123"/>
          <p:cNvGrpSpPr/>
          <p:nvPr/>
        </p:nvGrpSpPr>
        <p:grpSpPr>
          <a:xfrm>
            <a:off x="6834861" y="3698381"/>
            <a:ext cx="1583229" cy="475842"/>
            <a:chOff x="6953899" y="3907783"/>
            <a:chExt cx="1377320" cy="475842"/>
          </a:xfrm>
        </p:grpSpPr>
        <p:cxnSp>
          <p:nvCxnSpPr>
            <p:cNvPr id="10196" name="Google Shape;10196;p123"/>
            <p:cNvCxnSpPr/>
            <p:nvPr/>
          </p:nvCxnSpPr>
          <p:spPr>
            <a:xfrm rot="10800000">
              <a:off x="7118546" y="4100552"/>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10197" name="Google Shape;10197;p12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198" name="Google Shape;10198;p123"/>
            <p:cNvCxnSpPr/>
            <p:nvPr/>
          </p:nvCxnSpPr>
          <p:spPr>
            <a:xfrm rot="10800000">
              <a:off x="7848574" y="3907783"/>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10199" name="Google Shape;10199;p123"/>
            <p:cNvCxnSpPr/>
            <p:nvPr/>
          </p:nvCxnSpPr>
          <p:spPr>
            <a:xfrm>
              <a:off x="8218032" y="3997243"/>
              <a:ext cx="0" cy="197219"/>
            </a:xfrm>
            <a:prstGeom prst="straightConnector1">
              <a:avLst/>
            </a:prstGeom>
            <a:noFill/>
            <a:ln w="19050" cap="flat" cmpd="sng">
              <a:solidFill>
                <a:srgbClr val="5F7D95"/>
              </a:solidFill>
              <a:prstDash val="solid"/>
              <a:round/>
              <a:headEnd type="none" w="med" len="med"/>
              <a:tailEnd type="none" w="med" len="med"/>
            </a:ln>
          </p:spPr>
        </p:cxnSp>
        <p:cxnSp>
          <p:nvCxnSpPr>
            <p:cNvPr id="10200" name="Google Shape;10200;p123"/>
            <p:cNvCxnSpPr/>
            <p:nvPr/>
          </p:nvCxnSpPr>
          <p:spPr>
            <a:xfrm flipH="1">
              <a:off x="6953899" y="3961822"/>
              <a:ext cx="1377320" cy="376718"/>
            </a:xfrm>
            <a:prstGeom prst="straightConnector1">
              <a:avLst/>
            </a:prstGeom>
            <a:noFill/>
            <a:ln w="19050" cap="flat" cmpd="sng">
              <a:solidFill>
                <a:srgbClr val="435D74"/>
              </a:solidFill>
              <a:prstDash val="solid"/>
              <a:round/>
              <a:headEnd type="none" w="med" len="med"/>
              <a:tailEnd type="none" w="med" len="med"/>
            </a:ln>
          </p:spPr>
        </p:cxnSp>
      </p:grpSp>
      <p:grpSp>
        <p:nvGrpSpPr>
          <p:cNvPr id="10201" name="Google Shape;10201;p123"/>
          <p:cNvGrpSpPr/>
          <p:nvPr/>
        </p:nvGrpSpPr>
        <p:grpSpPr>
          <a:xfrm>
            <a:off x="2338472" y="2459663"/>
            <a:ext cx="836286" cy="824529"/>
            <a:chOff x="2389399" y="2595741"/>
            <a:chExt cx="812796" cy="801369"/>
          </a:xfrm>
        </p:grpSpPr>
        <p:grpSp>
          <p:nvGrpSpPr>
            <p:cNvPr id="10202" name="Google Shape;10202;p123"/>
            <p:cNvGrpSpPr/>
            <p:nvPr/>
          </p:nvGrpSpPr>
          <p:grpSpPr>
            <a:xfrm>
              <a:off x="2492145" y="2881565"/>
              <a:ext cx="607243" cy="229690"/>
              <a:chOff x="2492145" y="2881565"/>
              <a:chExt cx="607243" cy="229690"/>
            </a:xfrm>
          </p:grpSpPr>
          <p:sp>
            <p:nvSpPr>
              <p:cNvPr id="10203" name="Google Shape;10203;p123"/>
              <p:cNvSpPr/>
              <p:nvPr/>
            </p:nvSpPr>
            <p:spPr>
              <a:xfrm>
                <a:off x="2530550" y="2913581"/>
                <a:ext cx="530449" cy="165654"/>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23"/>
              <p:cNvSpPr/>
              <p:nvPr/>
            </p:nvSpPr>
            <p:spPr>
              <a:xfrm>
                <a:off x="2886492" y="2881565"/>
                <a:ext cx="212896" cy="229690"/>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23"/>
              <p:cNvSpPr/>
              <p:nvPr/>
            </p:nvSpPr>
            <p:spPr>
              <a:xfrm>
                <a:off x="2492145" y="2881565"/>
                <a:ext cx="212878" cy="229690"/>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123"/>
            <p:cNvGrpSpPr/>
            <p:nvPr/>
          </p:nvGrpSpPr>
          <p:grpSpPr>
            <a:xfrm>
              <a:off x="2389399" y="2595741"/>
              <a:ext cx="812737" cy="296821"/>
              <a:chOff x="2389399" y="2595741"/>
              <a:chExt cx="812737" cy="296821"/>
            </a:xfrm>
          </p:grpSpPr>
          <p:grpSp>
            <p:nvGrpSpPr>
              <p:cNvPr id="10207" name="Google Shape;10207;p123"/>
              <p:cNvGrpSpPr/>
              <p:nvPr/>
            </p:nvGrpSpPr>
            <p:grpSpPr>
              <a:xfrm>
                <a:off x="2389399" y="2595741"/>
                <a:ext cx="363634" cy="296821"/>
                <a:chOff x="2389399" y="2595741"/>
                <a:chExt cx="363634" cy="296821"/>
              </a:xfrm>
            </p:grpSpPr>
            <p:grpSp>
              <p:nvGrpSpPr>
                <p:cNvPr id="10208" name="Google Shape;10208;p123"/>
                <p:cNvGrpSpPr/>
                <p:nvPr/>
              </p:nvGrpSpPr>
              <p:grpSpPr>
                <a:xfrm>
                  <a:off x="2493852" y="2794333"/>
                  <a:ext cx="259181" cy="98228"/>
                  <a:chOff x="2493852" y="2794333"/>
                  <a:chExt cx="259181" cy="98228"/>
                </a:xfrm>
              </p:grpSpPr>
              <p:sp>
                <p:nvSpPr>
                  <p:cNvPr id="10209" name="Google Shape;10209;p123"/>
                  <p:cNvSpPr/>
                  <p:nvPr/>
                </p:nvSpPr>
                <p:spPr>
                  <a:xfrm>
                    <a:off x="2500419" y="2800896"/>
                    <a:ext cx="246071" cy="85100"/>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23"/>
                  <p:cNvSpPr/>
                  <p:nvPr/>
                </p:nvSpPr>
                <p:spPr>
                  <a:xfrm>
                    <a:off x="2493852" y="2794333"/>
                    <a:ext cx="15356" cy="15352"/>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23"/>
                  <p:cNvSpPr/>
                  <p:nvPr/>
                </p:nvSpPr>
                <p:spPr>
                  <a:xfrm>
                    <a:off x="2737686" y="2877210"/>
                    <a:ext cx="15347" cy="15352"/>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123"/>
                <p:cNvGrpSpPr/>
                <p:nvPr/>
              </p:nvGrpSpPr>
              <p:grpSpPr>
                <a:xfrm>
                  <a:off x="2389399" y="2595741"/>
                  <a:ext cx="224284" cy="182006"/>
                  <a:chOff x="2389399" y="2595741"/>
                  <a:chExt cx="224284" cy="182006"/>
                </a:xfrm>
              </p:grpSpPr>
              <p:sp>
                <p:nvSpPr>
                  <p:cNvPr id="10213" name="Google Shape;10213;p123"/>
                  <p:cNvSpPr/>
                  <p:nvPr/>
                </p:nvSpPr>
                <p:spPr>
                  <a:xfrm>
                    <a:off x="2389399" y="2595741"/>
                    <a:ext cx="224284" cy="182006"/>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23"/>
                  <p:cNvSpPr/>
                  <p:nvPr/>
                </p:nvSpPr>
                <p:spPr>
                  <a:xfrm>
                    <a:off x="2430284" y="2686181"/>
                    <a:ext cx="140289"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5" name="Google Shape;10215;p123"/>
              <p:cNvGrpSpPr/>
              <p:nvPr/>
            </p:nvGrpSpPr>
            <p:grpSpPr>
              <a:xfrm>
                <a:off x="2683630" y="2595741"/>
                <a:ext cx="224274" cy="296821"/>
                <a:chOff x="2683630" y="2595741"/>
                <a:chExt cx="224274" cy="296821"/>
              </a:xfrm>
            </p:grpSpPr>
            <p:grpSp>
              <p:nvGrpSpPr>
                <p:cNvPr id="10216" name="Google Shape;10216;p123"/>
                <p:cNvGrpSpPr/>
                <p:nvPr/>
              </p:nvGrpSpPr>
              <p:grpSpPr>
                <a:xfrm>
                  <a:off x="2788083" y="2794333"/>
                  <a:ext cx="15352" cy="98228"/>
                  <a:chOff x="2788083" y="2794333"/>
                  <a:chExt cx="15352" cy="98228"/>
                </a:xfrm>
              </p:grpSpPr>
              <p:sp>
                <p:nvSpPr>
                  <p:cNvPr id="10217" name="Google Shape;10217;p123"/>
                  <p:cNvSpPr/>
                  <p:nvPr/>
                </p:nvSpPr>
                <p:spPr>
                  <a:xfrm>
                    <a:off x="2794655" y="2800905"/>
                    <a:ext cx="2212" cy="85091"/>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23"/>
                  <p:cNvSpPr/>
                  <p:nvPr/>
                </p:nvSpPr>
                <p:spPr>
                  <a:xfrm>
                    <a:off x="2788083" y="2794333"/>
                    <a:ext cx="15352" cy="15352"/>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23"/>
                  <p:cNvSpPr/>
                  <p:nvPr/>
                </p:nvSpPr>
                <p:spPr>
                  <a:xfrm>
                    <a:off x="2788083" y="2877210"/>
                    <a:ext cx="15352" cy="15352"/>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23"/>
                <p:cNvGrpSpPr/>
                <p:nvPr/>
              </p:nvGrpSpPr>
              <p:grpSpPr>
                <a:xfrm>
                  <a:off x="2683630" y="2595741"/>
                  <a:ext cx="224274" cy="182006"/>
                  <a:chOff x="2683630" y="2595741"/>
                  <a:chExt cx="224274" cy="182006"/>
                </a:xfrm>
              </p:grpSpPr>
              <p:sp>
                <p:nvSpPr>
                  <p:cNvPr id="10221" name="Google Shape;10221;p123"/>
                  <p:cNvSpPr/>
                  <p:nvPr/>
                </p:nvSpPr>
                <p:spPr>
                  <a:xfrm>
                    <a:off x="2683630" y="2595741"/>
                    <a:ext cx="224274" cy="182006"/>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23"/>
                  <p:cNvSpPr/>
                  <p:nvPr/>
                </p:nvSpPr>
                <p:spPr>
                  <a:xfrm>
                    <a:off x="2724889" y="2686181"/>
                    <a:ext cx="140285"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3" name="Google Shape;10223;p123"/>
              <p:cNvGrpSpPr/>
              <p:nvPr/>
            </p:nvGrpSpPr>
            <p:grpSpPr>
              <a:xfrm>
                <a:off x="2838475" y="2595741"/>
                <a:ext cx="363660" cy="296821"/>
                <a:chOff x="2838475" y="2595741"/>
                <a:chExt cx="363660" cy="296821"/>
              </a:xfrm>
            </p:grpSpPr>
            <p:grpSp>
              <p:nvGrpSpPr>
                <p:cNvPr id="10224" name="Google Shape;10224;p123"/>
                <p:cNvGrpSpPr/>
                <p:nvPr/>
              </p:nvGrpSpPr>
              <p:grpSpPr>
                <a:xfrm>
                  <a:off x="2838475" y="2794333"/>
                  <a:ext cx="259181" cy="98228"/>
                  <a:chOff x="2838475" y="2794333"/>
                  <a:chExt cx="259181" cy="98228"/>
                </a:xfrm>
              </p:grpSpPr>
              <p:sp>
                <p:nvSpPr>
                  <p:cNvPr id="10225" name="Google Shape;10225;p123"/>
                  <p:cNvSpPr/>
                  <p:nvPr/>
                </p:nvSpPr>
                <p:spPr>
                  <a:xfrm>
                    <a:off x="2845042" y="2800896"/>
                    <a:ext cx="246057" cy="85100"/>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23"/>
                  <p:cNvSpPr/>
                  <p:nvPr/>
                </p:nvSpPr>
                <p:spPr>
                  <a:xfrm>
                    <a:off x="3082301" y="2794333"/>
                    <a:ext cx="15356" cy="15352"/>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23"/>
                  <p:cNvSpPr/>
                  <p:nvPr/>
                </p:nvSpPr>
                <p:spPr>
                  <a:xfrm>
                    <a:off x="2838475" y="2877210"/>
                    <a:ext cx="15347" cy="15352"/>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23"/>
                <p:cNvGrpSpPr/>
                <p:nvPr/>
              </p:nvGrpSpPr>
              <p:grpSpPr>
                <a:xfrm>
                  <a:off x="2977852" y="2595741"/>
                  <a:ext cx="224284" cy="182006"/>
                  <a:chOff x="2977852" y="2595741"/>
                  <a:chExt cx="224284" cy="182006"/>
                </a:xfrm>
              </p:grpSpPr>
              <p:sp>
                <p:nvSpPr>
                  <p:cNvPr id="10229" name="Google Shape;10229;p123"/>
                  <p:cNvSpPr/>
                  <p:nvPr/>
                </p:nvSpPr>
                <p:spPr>
                  <a:xfrm>
                    <a:off x="2977852" y="2595741"/>
                    <a:ext cx="224284" cy="182006"/>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23"/>
                  <p:cNvSpPr/>
                  <p:nvPr/>
                </p:nvSpPr>
                <p:spPr>
                  <a:xfrm>
                    <a:off x="3020572" y="2686181"/>
                    <a:ext cx="140289"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231" name="Google Shape;10231;p123"/>
            <p:cNvGrpSpPr/>
            <p:nvPr/>
          </p:nvGrpSpPr>
          <p:grpSpPr>
            <a:xfrm>
              <a:off x="2389399" y="3100241"/>
              <a:ext cx="812796" cy="296869"/>
              <a:chOff x="2389399" y="3100241"/>
              <a:chExt cx="812796" cy="296869"/>
            </a:xfrm>
          </p:grpSpPr>
          <p:grpSp>
            <p:nvGrpSpPr>
              <p:cNvPr id="10232" name="Google Shape;10232;p123"/>
              <p:cNvGrpSpPr/>
              <p:nvPr/>
            </p:nvGrpSpPr>
            <p:grpSpPr>
              <a:xfrm>
                <a:off x="2683630" y="3100241"/>
                <a:ext cx="224334" cy="296869"/>
                <a:chOff x="2683630" y="3100241"/>
                <a:chExt cx="224334" cy="296869"/>
              </a:xfrm>
            </p:grpSpPr>
            <p:grpSp>
              <p:nvGrpSpPr>
                <p:cNvPr id="10233" name="Google Shape;10233;p123"/>
                <p:cNvGrpSpPr/>
                <p:nvPr/>
              </p:nvGrpSpPr>
              <p:grpSpPr>
                <a:xfrm>
                  <a:off x="2788083" y="3100241"/>
                  <a:ext cx="15356" cy="98237"/>
                  <a:chOff x="2788083" y="3100241"/>
                  <a:chExt cx="15356" cy="98237"/>
                </a:xfrm>
              </p:grpSpPr>
              <p:sp>
                <p:nvSpPr>
                  <p:cNvPr id="10234" name="Google Shape;10234;p12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2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2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123"/>
                <p:cNvGrpSpPr/>
                <p:nvPr/>
              </p:nvGrpSpPr>
              <p:grpSpPr>
                <a:xfrm>
                  <a:off x="2683630" y="3215065"/>
                  <a:ext cx="224334" cy="182045"/>
                  <a:chOff x="2683630" y="3215065"/>
                  <a:chExt cx="224334" cy="182045"/>
                </a:xfrm>
              </p:grpSpPr>
              <p:sp>
                <p:nvSpPr>
                  <p:cNvPr id="10238" name="Google Shape;10238;p12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2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0" name="Google Shape;10240;p123"/>
              <p:cNvGrpSpPr/>
              <p:nvPr/>
            </p:nvGrpSpPr>
            <p:grpSpPr>
              <a:xfrm>
                <a:off x="2389399" y="3100241"/>
                <a:ext cx="363638" cy="296869"/>
                <a:chOff x="2389399" y="3100241"/>
                <a:chExt cx="363638" cy="296869"/>
              </a:xfrm>
            </p:grpSpPr>
            <p:grpSp>
              <p:nvGrpSpPr>
                <p:cNvPr id="10241" name="Google Shape;10241;p123"/>
                <p:cNvGrpSpPr/>
                <p:nvPr/>
              </p:nvGrpSpPr>
              <p:grpSpPr>
                <a:xfrm>
                  <a:off x="2493852" y="3100241"/>
                  <a:ext cx="259185" cy="98237"/>
                  <a:chOff x="2493852" y="3100241"/>
                  <a:chExt cx="259185" cy="98237"/>
                </a:xfrm>
              </p:grpSpPr>
              <p:sp>
                <p:nvSpPr>
                  <p:cNvPr id="10242" name="Google Shape;10242;p12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2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2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123"/>
                <p:cNvGrpSpPr/>
                <p:nvPr/>
              </p:nvGrpSpPr>
              <p:grpSpPr>
                <a:xfrm>
                  <a:off x="2389399" y="3215065"/>
                  <a:ext cx="224343" cy="182045"/>
                  <a:chOff x="2389399" y="3215065"/>
                  <a:chExt cx="224343" cy="182045"/>
                </a:xfrm>
              </p:grpSpPr>
              <p:sp>
                <p:nvSpPr>
                  <p:cNvPr id="10246" name="Google Shape;10246;p12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2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8" name="Google Shape;10248;p123"/>
              <p:cNvGrpSpPr/>
              <p:nvPr/>
            </p:nvGrpSpPr>
            <p:grpSpPr>
              <a:xfrm>
                <a:off x="2838475" y="3100241"/>
                <a:ext cx="363719" cy="296869"/>
                <a:chOff x="2838475" y="3100241"/>
                <a:chExt cx="363719" cy="296869"/>
              </a:xfrm>
            </p:grpSpPr>
            <p:grpSp>
              <p:nvGrpSpPr>
                <p:cNvPr id="10249" name="Google Shape;10249;p123"/>
                <p:cNvGrpSpPr/>
                <p:nvPr/>
              </p:nvGrpSpPr>
              <p:grpSpPr>
                <a:xfrm>
                  <a:off x="2838475" y="3100241"/>
                  <a:ext cx="259185" cy="98237"/>
                  <a:chOff x="2838475" y="3100241"/>
                  <a:chExt cx="259185" cy="98237"/>
                </a:xfrm>
              </p:grpSpPr>
              <p:sp>
                <p:nvSpPr>
                  <p:cNvPr id="10250" name="Google Shape;10250;p12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2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2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123"/>
                <p:cNvGrpSpPr/>
                <p:nvPr/>
              </p:nvGrpSpPr>
              <p:grpSpPr>
                <a:xfrm>
                  <a:off x="2977852" y="3215065"/>
                  <a:ext cx="224343" cy="182045"/>
                  <a:chOff x="2977852" y="3215065"/>
                  <a:chExt cx="224343" cy="182045"/>
                </a:xfrm>
              </p:grpSpPr>
              <p:sp>
                <p:nvSpPr>
                  <p:cNvPr id="10254" name="Google Shape;10254;p12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2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10259"/>
        <p:cNvGrpSpPr/>
        <p:nvPr/>
      </p:nvGrpSpPr>
      <p:grpSpPr>
        <a:xfrm>
          <a:off x="0" y="0"/>
          <a:ext cx="0" cy="0"/>
          <a:chOff x="0" y="0"/>
          <a:chExt cx="0" cy="0"/>
        </a:xfrm>
      </p:grpSpPr>
      <p:grpSp>
        <p:nvGrpSpPr>
          <p:cNvPr id="10260" name="Google Shape;10260;p124"/>
          <p:cNvGrpSpPr/>
          <p:nvPr/>
        </p:nvGrpSpPr>
        <p:grpSpPr>
          <a:xfrm>
            <a:off x="702075" y="3155925"/>
            <a:ext cx="2390414" cy="1024800"/>
            <a:chOff x="728925" y="3296613"/>
            <a:chExt cx="2390414" cy="1024800"/>
          </a:xfrm>
        </p:grpSpPr>
        <p:grpSp>
          <p:nvGrpSpPr>
            <p:cNvPr id="10261" name="Google Shape;10261;p124"/>
            <p:cNvGrpSpPr/>
            <p:nvPr/>
          </p:nvGrpSpPr>
          <p:grpSpPr>
            <a:xfrm>
              <a:off x="728925" y="3619800"/>
              <a:ext cx="2390414" cy="500893"/>
              <a:chOff x="728925" y="3619800"/>
              <a:chExt cx="2390414" cy="500893"/>
            </a:xfrm>
          </p:grpSpPr>
          <p:sp>
            <p:nvSpPr>
              <p:cNvPr id="10262" name="Google Shape;10262;p12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263" name="Google Shape;10263;p12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264" name="Google Shape;10264;p124"/>
            <p:cNvGrpSpPr/>
            <p:nvPr/>
          </p:nvGrpSpPr>
          <p:grpSpPr>
            <a:xfrm>
              <a:off x="1348050" y="3296613"/>
              <a:ext cx="1706152" cy="1024800"/>
              <a:chOff x="1348050" y="3296613"/>
              <a:chExt cx="1706152" cy="1024800"/>
            </a:xfrm>
          </p:grpSpPr>
          <p:sp>
            <p:nvSpPr>
              <p:cNvPr id="10265" name="Google Shape;10265;p12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266" name="Google Shape;10266;p12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267" name="Google Shape;10267;p12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268" name="Google Shape;10268;p12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269" name="Google Shape;10269;p12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270" name="Google Shape;10270;p124"/>
            <p:cNvGrpSpPr/>
            <p:nvPr/>
          </p:nvGrpSpPr>
          <p:grpSpPr>
            <a:xfrm>
              <a:off x="1455707" y="3654858"/>
              <a:ext cx="1491150" cy="417657"/>
              <a:chOff x="1455707" y="3654858"/>
              <a:chExt cx="1491150" cy="417657"/>
            </a:xfrm>
          </p:grpSpPr>
          <p:sp>
            <p:nvSpPr>
              <p:cNvPr id="10271" name="Google Shape;10271;p12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2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2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2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2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2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2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2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2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2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2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2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2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2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2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2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2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2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2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2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291" name="Google Shape;10291;p124"/>
          <p:cNvGraphicFramePr/>
          <p:nvPr/>
        </p:nvGraphicFramePr>
        <p:xfrm>
          <a:off x="5937775" y="2153837"/>
          <a:ext cx="3000000" cy="3000000"/>
        </p:xfrm>
        <a:graphic>
          <a:graphicData uri="http://schemas.openxmlformats.org/drawingml/2006/table">
            <a:tbl>
              <a:tblPr>
                <a:noFill/>
                <a:tableStyleId>{58CFBE70-DC35-44E1-89BA-C702A1F22671}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292" name="Google Shape;10292;p124"/>
          <p:cNvGrpSpPr/>
          <p:nvPr/>
        </p:nvGrpSpPr>
        <p:grpSpPr>
          <a:xfrm>
            <a:off x="710451" y="981601"/>
            <a:ext cx="2396505" cy="976502"/>
            <a:chOff x="749309" y="1112739"/>
            <a:chExt cx="2371603" cy="976502"/>
          </a:xfrm>
        </p:grpSpPr>
        <p:grpSp>
          <p:nvGrpSpPr>
            <p:cNvPr id="10293" name="Google Shape;10293;p124"/>
            <p:cNvGrpSpPr/>
            <p:nvPr/>
          </p:nvGrpSpPr>
          <p:grpSpPr>
            <a:xfrm>
              <a:off x="1092126" y="1112739"/>
              <a:ext cx="2028786" cy="975464"/>
              <a:chOff x="1092126" y="1112739"/>
              <a:chExt cx="2028786" cy="975464"/>
            </a:xfrm>
          </p:grpSpPr>
          <p:sp>
            <p:nvSpPr>
              <p:cNvPr id="10294" name="Google Shape;10294;p12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2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2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2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2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2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2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2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2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2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2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2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2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2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2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2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2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2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2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2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2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2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2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2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124"/>
            <p:cNvGrpSpPr/>
            <p:nvPr/>
          </p:nvGrpSpPr>
          <p:grpSpPr>
            <a:xfrm>
              <a:off x="749309" y="1112739"/>
              <a:ext cx="314700" cy="975464"/>
              <a:chOff x="749309" y="1112739"/>
              <a:chExt cx="314700" cy="975464"/>
            </a:xfrm>
          </p:grpSpPr>
          <p:sp>
            <p:nvSpPr>
              <p:cNvPr id="10319" name="Google Shape;10319;p12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2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2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2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3" name="Google Shape;10323;p12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2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2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2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327" name="Google Shape;10327;p124"/>
          <p:cNvGraphicFramePr/>
          <p:nvPr/>
        </p:nvGraphicFramePr>
        <p:xfrm>
          <a:off x="5937800" y="981587"/>
          <a:ext cx="3000000" cy="3000000"/>
        </p:xfrm>
        <a:graphic>
          <a:graphicData uri="http://schemas.openxmlformats.org/drawingml/2006/table">
            <a:tbl>
              <a:tblPr>
                <a:noFill/>
                <a:tableStyleId>{58CFBE70-DC35-44E1-89BA-C702A1F22671}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328" name="Google Shape;10328;p124"/>
          <p:cNvGraphicFramePr/>
          <p:nvPr/>
        </p:nvGraphicFramePr>
        <p:xfrm>
          <a:off x="3358663" y="2153837"/>
          <a:ext cx="3000000" cy="3000000"/>
        </p:xfrm>
        <a:graphic>
          <a:graphicData uri="http://schemas.openxmlformats.org/drawingml/2006/table">
            <a:tbl>
              <a:tblPr>
                <a:noFill/>
                <a:tableStyleId>{58CFBE70-DC35-44E1-89BA-C702A1F22671}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329" name="Google Shape;10329;p124"/>
          <p:cNvGrpSpPr/>
          <p:nvPr/>
        </p:nvGrpSpPr>
        <p:grpSpPr>
          <a:xfrm>
            <a:off x="3360649" y="3144798"/>
            <a:ext cx="2363377" cy="1047062"/>
            <a:chOff x="3358399" y="3285485"/>
            <a:chExt cx="2363377" cy="1047062"/>
          </a:xfrm>
        </p:grpSpPr>
        <p:grpSp>
          <p:nvGrpSpPr>
            <p:cNvPr id="10330" name="Google Shape;10330;p124"/>
            <p:cNvGrpSpPr/>
            <p:nvPr/>
          </p:nvGrpSpPr>
          <p:grpSpPr>
            <a:xfrm>
              <a:off x="3358412" y="3285485"/>
              <a:ext cx="2363244" cy="139500"/>
              <a:chOff x="3358412" y="3285485"/>
              <a:chExt cx="2363244" cy="139500"/>
            </a:xfrm>
          </p:grpSpPr>
          <p:sp>
            <p:nvSpPr>
              <p:cNvPr id="10331" name="Google Shape;10331;p12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2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2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2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2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124"/>
            <p:cNvGrpSpPr/>
            <p:nvPr/>
          </p:nvGrpSpPr>
          <p:grpSpPr>
            <a:xfrm>
              <a:off x="3358412" y="3466996"/>
              <a:ext cx="2363244" cy="139500"/>
              <a:chOff x="3358412" y="3466996"/>
              <a:chExt cx="2363244" cy="139500"/>
            </a:xfrm>
          </p:grpSpPr>
          <p:sp>
            <p:nvSpPr>
              <p:cNvPr id="10337" name="Google Shape;10337;p12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2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2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2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2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124"/>
            <p:cNvGrpSpPr/>
            <p:nvPr/>
          </p:nvGrpSpPr>
          <p:grpSpPr>
            <a:xfrm>
              <a:off x="3358412" y="3648507"/>
              <a:ext cx="2363244" cy="139500"/>
              <a:chOff x="3358412" y="3648507"/>
              <a:chExt cx="2363244" cy="139500"/>
            </a:xfrm>
          </p:grpSpPr>
          <p:sp>
            <p:nvSpPr>
              <p:cNvPr id="10343" name="Google Shape;10343;p12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2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2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2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2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124"/>
            <p:cNvGrpSpPr/>
            <p:nvPr/>
          </p:nvGrpSpPr>
          <p:grpSpPr>
            <a:xfrm>
              <a:off x="3358412" y="3830018"/>
              <a:ext cx="2363244" cy="139500"/>
              <a:chOff x="3358412" y="3830018"/>
              <a:chExt cx="2363244" cy="139500"/>
            </a:xfrm>
          </p:grpSpPr>
          <p:sp>
            <p:nvSpPr>
              <p:cNvPr id="10349" name="Google Shape;10349;p12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2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2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2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2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124"/>
            <p:cNvGrpSpPr/>
            <p:nvPr/>
          </p:nvGrpSpPr>
          <p:grpSpPr>
            <a:xfrm>
              <a:off x="3358399" y="4011514"/>
              <a:ext cx="2363377" cy="139537"/>
              <a:chOff x="3294800" y="4134603"/>
              <a:chExt cx="2638876" cy="152400"/>
            </a:xfrm>
          </p:grpSpPr>
          <p:sp>
            <p:nvSpPr>
              <p:cNvPr id="10355" name="Google Shape;10355;p12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2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2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2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2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124"/>
            <p:cNvGrpSpPr/>
            <p:nvPr/>
          </p:nvGrpSpPr>
          <p:grpSpPr>
            <a:xfrm>
              <a:off x="3358399" y="4193010"/>
              <a:ext cx="2363377" cy="139537"/>
              <a:chOff x="3294800" y="4134603"/>
              <a:chExt cx="2638876" cy="152400"/>
            </a:xfrm>
          </p:grpSpPr>
          <p:sp>
            <p:nvSpPr>
              <p:cNvPr id="10361" name="Google Shape;10361;p12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2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2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2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2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366" name="Google Shape;10366;p124"/>
          <p:cNvGraphicFramePr/>
          <p:nvPr/>
        </p:nvGraphicFramePr>
        <p:xfrm>
          <a:off x="711450" y="2153837"/>
          <a:ext cx="3000000" cy="3000000"/>
        </p:xfrm>
        <a:graphic>
          <a:graphicData uri="http://schemas.openxmlformats.org/drawingml/2006/table">
            <a:tbl>
              <a:tblPr>
                <a:noFill/>
                <a:tableStyleId>{58CFBE70-DC35-44E1-89BA-C702A1F22671}</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367" name="Google Shape;10367;p124"/>
          <p:cNvGrpSpPr/>
          <p:nvPr/>
        </p:nvGrpSpPr>
        <p:grpSpPr>
          <a:xfrm>
            <a:off x="4161119" y="2557652"/>
            <a:ext cx="1302095" cy="60959"/>
            <a:chOff x="3558802" y="4011427"/>
            <a:chExt cx="1866000" cy="111300"/>
          </a:xfrm>
        </p:grpSpPr>
        <p:sp>
          <p:nvSpPr>
            <p:cNvPr id="10368" name="Google Shape;10368;p12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2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24"/>
          <p:cNvGrpSpPr/>
          <p:nvPr/>
        </p:nvGrpSpPr>
        <p:grpSpPr>
          <a:xfrm>
            <a:off x="4706607" y="2839811"/>
            <a:ext cx="914340" cy="60959"/>
            <a:chOff x="3558802" y="4011427"/>
            <a:chExt cx="1866000" cy="111300"/>
          </a:xfrm>
        </p:grpSpPr>
        <p:sp>
          <p:nvSpPr>
            <p:cNvPr id="10371" name="Google Shape;10371;p12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2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124"/>
          <p:cNvGrpSpPr/>
          <p:nvPr/>
        </p:nvGrpSpPr>
        <p:grpSpPr>
          <a:xfrm>
            <a:off x="5874449" y="3167609"/>
            <a:ext cx="2519825" cy="1001454"/>
            <a:chOff x="1906114" y="789980"/>
            <a:chExt cx="1487676" cy="606868"/>
          </a:xfrm>
        </p:grpSpPr>
        <p:cxnSp>
          <p:nvCxnSpPr>
            <p:cNvPr id="10374" name="Google Shape;10374;p12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375" name="Google Shape;10375;p12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376" name="Google Shape;10376;p12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377" name="Google Shape;10377;p12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378" name="Google Shape;10378;p12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379" name="Google Shape;10379;p12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380" name="Google Shape;10380;p12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381" name="Google Shape;10381;p12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2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2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2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2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2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2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388" name="Google Shape;10388;p12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389" name="Google Shape;10389;p12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390" name="Google Shape;10390;p12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124"/>
          <p:cNvGrpSpPr/>
          <p:nvPr/>
        </p:nvGrpSpPr>
        <p:grpSpPr>
          <a:xfrm>
            <a:off x="3355812" y="951645"/>
            <a:ext cx="2363393" cy="1005865"/>
            <a:chOff x="3292400" y="1193188"/>
            <a:chExt cx="2615240" cy="1131075"/>
          </a:xfrm>
        </p:grpSpPr>
        <p:sp>
          <p:nvSpPr>
            <p:cNvPr id="10392" name="Google Shape;10392;p12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393" name="Google Shape;10393;p12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394" name="Google Shape;10394;p12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395" name="Google Shape;10395;p12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396" name="Google Shape;10396;p12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397" name="Google Shape;10397;p12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398" name="Google Shape;10398;p12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399" name="Google Shape;10399;p12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400" name="Google Shape;10400;p12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401" name="Google Shape;10401;p12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402" name="Google Shape;10402;p12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03" name="Google Shape;10403;p12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404" name="Google Shape;10404;p12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405" name="Google Shape;10405;p12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406" name="Google Shape;10406;p124"/>
            <p:cNvGrpSpPr/>
            <p:nvPr/>
          </p:nvGrpSpPr>
          <p:grpSpPr>
            <a:xfrm>
              <a:off x="3748438" y="1378608"/>
              <a:ext cx="2159202" cy="903971"/>
              <a:chOff x="1683525" y="2179850"/>
              <a:chExt cx="4519050" cy="2134525"/>
            </a:xfrm>
          </p:grpSpPr>
          <p:sp>
            <p:nvSpPr>
              <p:cNvPr id="10407" name="Google Shape;10407;p12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08" name="Google Shape;10408;p12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09" name="Google Shape;10409;p12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0" name="Google Shape;10410;p12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1" name="Google Shape;10411;p12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2" name="Google Shape;10412;p12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3" name="Google Shape;10413;p12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4" name="Google Shape;10414;p12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5" name="Google Shape;10415;p12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6" name="Google Shape;10416;p12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7" name="Google Shape;10417;p12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418" name="Google Shape;10418;p12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10422"/>
        <p:cNvGrpSpPr/>
        <p:nvPr/>
      </p:nvGrpSpPr>
      <p:grpSpPr>
        <a:xfrm>
          <a:off x="0" y="0"/>
          <a:ext cx="0" cy="0"/>
          <a:chOff x="0" y="0"/>
          <a:chExt cx="0" cy="0"/>
        </a:xfrm>
      </p:grpSpPr>
      <p:grpSp>
        <p:nvGrpSpPr>
          <p:cNvPr id="10423" name="Google Shape;10423;p125"/>
          <p:cNvGrpSpPr/>
          <p:nvPr/>
        </p:nvGrpSpPr>
        <p:grpSpPr>
          <a:xfrm>
            <a:off x="4796684" y="970929"/>
            <a:ext cx="745431" cy="718863"/>
            <a:chOff x="4249973" y="1201875"/>
            <a:chExt cx="1958568" cy="1888762"/>
          </a:xfrm>
        </p:grpSpPr>
        <p:sp>
          <p:nvSpPr>
            <p:cNvPr id="10424" name="Google Shape;10424;p12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5" name="Google Shape;10425;p125"/>
            <p:cNvGrpSpPr/>
            <p:nvPr/>
          </p:nvGrpSpPr>
          <p:grpSpPr>
            <a:xfrm>
              <a:off x="5853086" y="1789142"/>
              <a:ext cx="355454" cy="1048099"/>
              <a:chOff x="5576108" y="2016725"/>
              <a:chExt cx="565200" cy="1666560"/>
            </a:xfrm>
          </p:grpSpPr>
          <p:sp>
            <p:nvSpPr>
              <p:cNvPr id="10426" name="Google Shape;10426;p12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27" name="Google Shape;10427;p12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125"/>
            <p:cNvGrpSpPr/>
            <p:nvPr/>
          </p:nvGrpSpPr>
          <p:grpSpPr>
            <a:xfrm>
              <a:off x="4869455" y="2691676"/>
              <a:ext cx="1013897" cy="398961"/>
              <a:chOff x="4012057" y="3451825"/>
              <a:chExt cx="1612175" cy="634379"/>
            </a:xfrm>
          </p:grpSpPr>
          <p:sp>
            <p:nvSpPr>
              <p:cNvPr id="10429" name="Google Shape;10429;p12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30" name="Google Shape;10430;p12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125"/>
            <p:cNvGrpSpPr/>
            <p:nvPr/>
          </p:nvGrpSpPr>
          <p:grpSpPr>
            <a:xfrm>
              <a:off x="4276937" y="2155961"/>
              <a:ext cx="651965" cy="891358"/>
              <a:chOff x="3069908" y="2599997"/>
              <a:chExt cx="1036675" cy="1417328"/>
            </a:xfrm>
          </p:grpSpPr>
          <p:sp>
            <p:nvSpPr>
              <p:cNvPr id="10432" name="Google Shape;10432;p12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33" name="Google Shape;10433;p12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125"/>
            <p:cNvGrpSpPr/>
            <p:nvPr/>
          </p:nvGrpSpPr>
          <p:grpSpPr>
            <a:xfrm>
              <a:off x="5054918" y="1201875"/>
              <a:ext cx="999548" cy="602711"/>
              <a:chOff x="4306958" y="1082925"/>
              <a:chExt cx="1589359" cy="958358"/>
            </a:xfrm>
          </p:grpSpPr>
          <p:sp>
            <p:nvSpPr>
              <p:cNvPr id="10435" name="Google Shape;10435;p12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36" name="Google Shape;10436;p12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125"/>
            <p:cNvGrpSpPr/>
            <p:nvPr/>
          </p:nvGrpSpPr>
          <p:grpSpPr>
            <a:xfrm>
              <a:off x="4249973" y="1303451"/>
              <a:ext cx="799317" cy="841334"/>
              <a:chOff x="3027033" y="1244439"/>
              <a:chExt cx="1270977" cy="1337786"/>
            </a:xfrm>
          </p:grpSpPr>
          <p:sp>
            <p:nvSpPr>
              <p:cNvPr id="10438" name="Google Shape;10438;p12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439" name="Google Shape;10439;p12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0" name="Google Shape;10440;p125"/>
          <p:cNvGrpSpPr/>
          <p:nvPr/>
        </p:nvGrpSpPr>
        <p:grpSpPr>
          <a:xfrm>
            <a:off x="713057" y="1849378"/>
            <a:ext cx="761767" cy="729896"/>
            <a:chOff x="2657744" y="2337745"/>
            <a:chExt cx="832987" cy="798137"/>
          </a:xfrm>
        </p:grpSpPr>
        <p:sp>
          <p:nvSpPr>
            <p:cNvPr id="10441" name="Google Shape;10441;p12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2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2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2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2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2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125"/>
          <p:cNvGrpSpPr/>
          <p:nvPr/>
        </p:nvGrpSpPr>
        <p:grpSpPr>
          <a:xfrm>
            <a:off x="3224022" y="1852482"/>
            <a:ext cx="685569" cy="723689"/>
            <a:chOff x="3398134" y="2057650"/>
            <a:chExt cx="704087" cy="743236"/>
          </a:xfrm>
        </p:grpSpPr>
        <p:grpSp>
          <p:nvGrpSpPr>
            <p:cNvPr id="10448" name="Google Shape;10448;p125"/>
            <p:cNvGrpSpPr/>
            <p:nvPr/>
          </p:nvGrpSpPr>
          <p:grpSpPr>
            <a:xfrm>
              <a:off x="3398134" y="2290183"/>
              <a:ext cx="315181" cy="219781"/>
              <a:chOff x="3398134" y="2290183"/>
              <a:chExt cx="315181" cy="219781"/>
            </a:xfrm>
          </p:grpSpPr>
          <p:sp>
            <p:nvSpPr>
              <p:cNvPr id="10449" name="Google Shape;10449;p125"/>
              <p:cNvSpPr/>
              <p:nvPr/>
            </p:nvSpPr>
            <p:spPr>
              <a:xfrm>
                <a:off x="3493534" y="2290183"/>
                <a:ext cx="219781" cy="219781"/>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50" name="Google Shape;10450;p125"/>
              <p:cNvCxnSpPr>
                <a:stCxn id="10449" idx="2"/>
              </p:cNvCxnSpPr>
              <p:nvPr/>
            </p:nvCxnSpPr>
            <p:spPr>
              <a:xfrm rot="10800000">
                <a:off x="3398134" y="240007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451" name="Google Shape;10451;p125"/>
            <p:cNvGrpSpPr/>
            <p:nvPr/>
          </p:nvGrpSpPr>
          <p:grpSpPr>
            <a:xfrm>
              <a:off x="3547823" y="2467358"/>
              <a:ext cx="219781" cy="333527"/>
              <a:chOff x="3547823" y="2467358"/>
              <a:chExt cx="219781" cy="333527"/>
            </a:xfrm>
          </p:grpSpPr>
          <p:sp>
            <p:nvSpPr>
              <p:cNvPr id="10452" name="Google Shape;10452;p125"/>
              <p:cNvSpPr/>
              <p:nvPr/>
            </p:nvSpPr>
            <p:spPr>
              <a:xfrm>
                <a:off x="3547823" y="2467358"/>
                <a:ext cx="219781" cy="219781"/>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53" name="Google Shape;10453;p125"/>
              <p:cNvCxnSpPr/>
              <p:nvPr/>
            </p:nvCxnSpPr>
            <p:spPr>
              <a:xfrm rot="10800000">
                <a:off x="3657701" y="2687080"/>
                <a:ext cx="0" cy="113805"/>
              </a:xfrm>
              <a:prstGeom prst="straightConnector1">
                <a:avLst/>
              </a:prstGeom>
              <a:noFill/>
              <a:ln w="9525" cap="flat" cmpd="sng">
                <a:solidFill>
                  <a:srgbClr val="5F7D95"/>
                </a:solidFill>
                <a:prstDash val="solid"/>
                <a:round/>
                <a:headEnd type="none" w="med" len="med"/>
                <a:tailEnd type="none" w="med" len="med"/>
              </a:ln>
            </p:spPr>
          </p:cxnSp>
        </p:grpSp>
        <p:grpSp>
          <p:nvGrpSpPr>
            <p:cNvPr id="10454" name="Google Shape;10454;p125"/>
            <p:cNvGrpSpPr/>
            <p:nvPr/>
          </p:nvGrpSpPr>
          <p:grpSpPr>
            <a:xfrm>
              <a:off x="3734138" y="2467358"/>
              <a:ext cx="219781" cy="333527"/>
              <a:chOff x="3734138" y="2467358"/>
              <a:chExt cx="219781" cy="333527"/>
            </a:xfrm>
          </p:grpSpPr>
          <p:sp>
            <p:nvSpPr>
              <p:cNvPr id="10455" name="Google Shape;10455;p125"/>
              <p:cNvSpPr/>
              <p:nvPr/>
            </p:nvSpPr>
            <p:spPr>
              <a:xfrm>
                <a:off x="3734138" y="2467358"/>
                <a:ext cx="219781" cy="219781"/>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56" name="Google Shape;10456;p125"/>
              <p:cNvCxnSpPr/>
              <p:nvPr/>
            </p:nvCxnSpPr>
            <p:spPr>
              <a:xfrm rot="10800000">
                <a:off x="3844020" y="2687080"/>
                <a:ext cx="0" cy="113805"/>
              </a:xfrm>
              <a:prstGeom prst="straightConnector1">
                <a:avLst/>
              </a:prstGeom>
              <a:noFill/>
              <a:ln w="9525" cap="flat" cmpd="sng">
                <a:solidFill>
                  <a:srgbClr val="869FB2"/>
                </a:solidFill>
                <a:prstDash val="solid"/>
                <a:round/>
                <a:headEnd type="none" w="med" len="med"/>
                <a:tailEnd type="none" w="med" len="med"/>
              </a:ln>
            </p:spPr>
          </p:cxnSp>
        </p:grpSp>
        <p:grpSp>
          <p:nvGrpSpPr>
            <p:cNvPr id="10457" name="Google Shape;10457;p125"/>
            <p:cNvGrpSpPr/>
            <p:nvPr/>
          </p:nvGrpSpPr>
          <p:grpSpPr>
            <a:xfrm>
              <a:off x="3787560" y="2288011"/>
              <a:ext cx="314661" cy="219781"/>
              <a:chOff x="3787560" y="2288011"/>
              <a:chExt cx="314661" cy="219781"/>
            </a:xfrm>
          </p:grpSpPr>
          <p:sp>
            <p:nvSpPr>
              <p:cNvPr id="10458" name="Google Shape;10458;p125"/>
              <p:cNvSpPr/>
              <p:nvPr/>
            </p:nvSpPr>
            <p:spPr>
              <a:xfrm>
                <a:off x="3787560" y="2288011"/>
                <a:ext cx="219781" cy="219781"/>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459" name="Google Shape;10459;p125"/>
              <p:cNvCxnSpPr/>
              <p:nvPr/>
            </p:nvCxnSpPr>
            <p:spPr>
              <a:xfrm rot="10800000">
                <a:off x="4007279" y="2400064"/>
                <a:ext cx="94942" cy="0"/>
              </a:xfrm>
              <a:prstGeom prst="straightConnector1">
                <a:avLst/>
              </a:prstGeom>
              <a:noFill/>
              <a:ln w="9525" cap="flat" cmpd="sng">
                <a:solidFill>
                  <a:srgbClr val="A5B7C6"/>
                </a:solidFill>
                <a:prstDash val="solid"/>
                <a:round/>
                <a:headEnd type="none" w="med" len="med"/>
                <a:tailEnd type="none" w="med" len="med"/>
              </a:ln>
            </p:spPr>
          </p:cxnSp>
        </p:grpSp>
        <p:grpSp>
          <p:nvGrpSpPr>
            <p:cNvPr id="10460" name="Google Shape;10460;p125"/>
            <p:cNvGrpSpPr/>
            <p:nvPr/>
          </p:nvGrpSpPr>
          <p:grpSpPr>
            <a:xfrm>
              <a:off x="3637290" y="2057650"/>
              <a:ext cx="219781" cy="335485"/>
              <a:chOff x="3637290" y="2057650"/>
              <a:chExt cx="219781" cy="335485"/>
            </a:xfrm>
          </p:grpSpPr>
          <p:sp>
            <p:nvSpPr>
              <p:cNvPr id="10461" name="Google Shape;10461;p125"/>
              <p:cNvSpPr/>
              <p:nvPr/>
            </p:nvSpPr>
            <p:spPr>
              <a:xfrm>
                <a:off x="3637290" y="2173354"/>
                <a:ext cx="219781" cy="219781"/>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462" name="Google Shape;10462;p125"/>
              <p:cNvCxnSpPr/>
              <p:nvPr/>
            </p:nvCxnSpPr>
            <p:spPr>
              <a:xfrm rot="10800000">
                <a:off x="3747169" y="2057650"/>
                <a:ext cx="0" cy="113805"/>
              </a:xfrm>
              <a:prstGeom prst="straightConnector1">
                <a:avLst/>
              </a:prstGeom>
              <a:noFill/>
              <a:ln w="9525" cap="flat" cmpd="sng">
                <a:solidFill>
                  <a:srgbClr val="BAC8D3"/>
                </a:solidFill>
                <a:prstDash val="solid"/>
                <a:round/>
                <a:headEnd type="none" w="med" len="med"/>
                <a:tailEnd type="none" w="med" len="med"/>
              </a:ln>
            </p:spPr>
          </p:cxnSp>
        </p:grpSp>
      </p:grpSp>
      <p:grpSp>
        <p:nvGrpSpPr>
          <p:cNvPr id="10463" name="Google Shape;10463;p125"/>
          <p:cNvGrpSpPr/>
          <p:nvPr/>
        </p:nvGrpSpPr>
        <p:grpSpPr>
          <a:xfrm>
            <a:off x="4899244" y="1859280"/>
            <a:ext cx="710255" cy="710092"/>
            <a:chOff x="5007123" y="2079403"/>
            <a:chExt cx="687698" cy="687541"/>
          </a:xfrm>
        </p:grpSpPr>
        <p:sp>
          <p:nvSpPr>
            <p:cNvPr id="10464" name="Google Shape;10464;p125"/>
            <p:cNvSpPr/>
            <p:nvPr/>
          </p:nvSpPr>
          <p:spPr>
            <a:xfrm>
              <a:off x="5007123" y="2079403"/>
              <a:ext cx="687698" cy="687541"/>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25"/>
            <p:cNvSpPr/>
            <p:nvPr/>
          </p:nvSpPr>
          <p:spPr>
            <a:xfrm>
              <a:off x="5069448" y="2141702"/>
              <a:ext cx="563048" cy="562943"/>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25"/>
            <p:cNvSpPr/>
            <p:nvPr/>
          </p:nvSpPr>
          <p:spPr>
            <a:xfrm>
              <a:off x="5146403" y="2218605"/>
              <a:ext cx="409137" cy="409137"/>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25"/>
            <p:cNvSpPr/>
            <p:nvPr/>
          </p:nvSpPr>
          <p:spPr>
            <a:xfrm>
              <a:off x="5221891" y="2294066"/>
              <a:ext cx="258162" cy="258215"/>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125"/>
          <p:cNvGrpSpPr/>
          <p:nvPr/>
        </p:nvGrpSpPr>
        <p:grpSpPr>
          <a:xfrm>
            <a:off x="5708681" y="1853787"/>
            <a:ext cx="721079" cy="721079"/>
            <a:chOff x="5797446" y="2063053"/>
            <a:chExt cx="698179" cy="698179"/>
          </a:xfrm>
        </p:grpSpPr>
        <p:sp>
          <p:nvSpPr>
            <p:cNvPr id="10469" name="Google Shape;10469;p125"/>
            <p:cNvSpPr/>
            <p:nvPr/>
          </p:nvSpPr>
          <p:spPr>
            <a:xfrm>
              <a:off x="5797446" y="2063053"/>
              <a:ext cx="698179" cy="698179"/>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25"/>
            <p:cNvSpPr/>
            <p:nvPr/>
          </p:nvSpPr>
          <p:spPr>
            <a:xfrm>
              <a:off x="5872067" y="2212295"/>
              <a:ext cx="548937" cy="548937"/>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25"/>
            <p:cNvSpPr/>
            <p:nvPr/>
          </p:nvSpPr>
          <p:spPr>
            <a:xfrm>
              <a:off x="5921353" y="2310867"/>
              <a:ext cx="450365" cy="450365"/>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25"/>
            <p:cNvSpPr/>
            <p:nvPr/>
          </p:nvSpPr>
          <p:spPr>
            <a:xfrm>
              <a:off x="5967936" y="2404033"/>
              <a:ext cx="357199" cy="357199"/>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25"/>
          <p:cNvGrpSpPr/>
          <p:nvPr/>
        </p:nvGrpSpPr>
        <p:grpSpPr>
          <a:xfrm>
            <a:off x="8153828" y="3499392"/>
            <a:ext cx="280576" cy="673160"/>
            <a:chOff x="8075075" y="3754290"/>
            <a:chExt cx="255604" cy="613190"/>
          </a:xfrm>
        </p:grpSpPr>
        <p:grpSp>
          <p:nvGrpSpPr>
            <p:cNvPr id="10474" name="Google Shape;10474;p125"/>
            <p:cNvGrpSpPr/>
            <p:nvPr/>
          </p:nvGrpSpPr>
          <p:grpSpPr>
            <a:xfrm>
              <a:off x="8075075" y="3754290"/>
              <a:ext cx="255604" cy="613190"/>
              <a:chOff x="8075075" y="3754290"/>
              <a:chExt cx="255604" cy="613190"/>
            </a:xfrm>
          </p:grpSpPr>
          <p:sp>
            <p:nvSpPr>
              <p:cNvPr id="10475" name="Google Shape;10475;p125"/>
              <p:cNvSpPr/>
              <p:nvPr/>
            </p:nvSpPr>
            <p:spPr>
              <a:xfrm>
                <a:off x="8075075" y="4252967"/>
                <a:ext cx="255604" cy="114513"/>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25"/>
              <p:cNvSpPr/>
              <p:nvPr/>
            </p:nvSpPr>
            <p:spPr>
              <a:xfrm>
                <a:off x="8075075" y="3754290"/>
                <a:ext cx="255604" cy="498698"/>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7" name="Google Shape;10477;p125"/>
            <p:cNvSpPr/>
            <p:nvPr/>
          </p:nvSpPr>
          <p:spPr>
            <a:xfrm>
              <a:off x="8107762" y="3782257"/>
              <a:ext cx="190275" cy="190275"/>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125"/>
          <p:cNvGrpSpPr/>
          <p:nvPr/>
        </p:nvGrpSpPr>
        <p:grpSpPr>
          <a:xfrm>
            <a:off x="5270887" y="3488188"/>
            <a:ext cx="470352" cy="683745"/>
            <a:chOff x="1697726" y="3244179"/>
            <a:chExt cx="788124" cy="1146069"/>
          </a:xfrm>
        </p:grpSpPr>
        <p:sp>
          <p:nvSpPr>
            <p:cNvPr id="10479" name="Google Shape;10479;p12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2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125"/>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125"/>
          <p:cNvGrpSpPr/>
          <p:nvPr/>
        </p:nvGrpSpPr>
        <p:grpSpPr>
          <a:xfrm>
            <a:off x="5892037" y="3499390"/>
            <a:ext cx="293891" cy="293845"/>
            <a:chOff x="6134814" y="3754290"/>
            <a:chExt cx="293891" cy="293845"/>
          </a:xfrm>
        </p:grpSpPr>
        <p:sp>
          <p:nvSpPr>
            <p:cNvPr id="10483" name="Google Shape;10483;p12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2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125"/>
          <p:cNvGrpSpPr/>
          <p:nvPr/>
        </p:nvGrpSpPr>
        <p:grpSpPr>
          <a:xfrm>
            <a:off x="5892037" y="3878061"/>
            <a:ext cx="293891" cy="293891"/>
            <a:chOff x="6134814" y="4086186"/>
            <a:chExt cx="293891" cy="293891"/>
          </a:xfrm>
        </p:grpSpPr>
        <p:sp>
          <p:nvSpPr>
            <p:cNvPr id="10486" name="Google Shape;10486;p12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2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8" name="Google Shape;10488;p125"/>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25"/>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0" name="Google Shape;10490;p125"/>
          <p:cNvGrpSpPr/>
          <p:nvPr/>
        </p:nvGrpSpPr>
        <p:grpSpPr>
          <a:xfrm>
            <a:off x="7817013" y="2706754"/>
            <a:ext cx="622883" cy="621944"/>
            <a:chOff x="1187048" y="238125"/>
            <a:chExt cx="5256397" cy="5248476"/>
          </a:xfrm>
        </p:grpSpPr>
        <p:sp>
          <p:nvSpPr>
            <p:cNvPr id="10491" name="Google Shape;10491;p12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2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2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2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25"/>
          <p:cNvGrpSpPr/>
          <p:nvPr/>
        </p:nvGrpSpPr>
        <p:grpSpPr>
          <a:xfrm>
            <a:off x="2274118" y="2716363"/>
            <a:ext cx="1310987" cy="612407"/>
            <a:chOff x="238125" y="1188750"/>
            <a:chExt cx="7140450" cy="3335550"/>
          </a:xfrm>
        </p:grpSpPr>
        <p:sp>
          <p:nvSpPr>
            <p:cNvPr id="10496" name="Google Shape;10496;p12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2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2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2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2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125"/>
          <p:cNvGrpSpPr/>
          <p:nvPr/>
        </p:nvGrpSpPr>
        <p:grpSpPr>
          <a:xfrm>
            <a:off x="6599990" y="2706917"/>
            <a:ext cx="1110299" cy="621702"/>
            <a:chOff x="238125" y="1335475"/>
            <a:chExt cx="5418735" cy="3034175"/>
          </a:xfrm>
        </p:grpSpPr>
        <p:sp>
          <p:nvSpPr>
            <p:cNvPr id="10502" name="Google Shape;10502;p12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2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2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125"/>
          <p:cNvGrpSpPr/>
          <p:nvPr/>
        </p:nvGrpSpPr>
        <p:grpSpPr>
          <a:xfrm>
            <a:off x="5416485" y="2703814"/>
            <a:ext cx="1076781" cy="624726"/>
            <a:chOff x="5357937" y="2910889"/>
            <a:chExt cx="1100103" cy="638322"/>
          </a:xfrm>
        </p:grpSpPr>
        <p:grpSp>
          <p:nvGrpSpPr>
            <p:cNvPr id="10506" name="Google Shape;10506;p125"/>
            <p:cNvGrpSpPr/>
            <p:nvPr/>
          </p:nvGrpSpPr>
          <p:grpSpPr>
            <a:xfrm>
              <a:off x="5929791" y="3263088"/>
              <a:ext cx="528250" cy="286122"/>
              <a:chOff x="5929791" y="3263088"/>
              <a:chExt cx="528250" cy="286122"/>
            </a:xfrm>
          </p:grpSpPr>
          <p:sp>
            <p:nvSpPr>
              <p:cNvPr id="10507" name="Google Shape;10507;p125"/>
              <p:cNvSpPr/>
              <p:nvPr/>
            </p:nvSpPr>
            <p:spPr>
              <a:xfrm>
                <a:off x="5929791" y="3263088"/>
                <a:ext cx="330335" cy="28612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08" name="Google Shape;10508;p125"/>
              <p:cNvSpPr/>
              <p:nvPr/>
            </p:nvSpPr>
            <p:spPr>
              <a:xfrm>
                <a:off x="6247886" y="3331025"/>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09" name="Google Shape;10509;p125"/>
            <p:cNvGrpSpPr/>
            <p:nvPr/>
          </p:nvGrpSpPr>
          <p:grpSpPr>
            <a:xfrm>
              <a:off x="5357937" y="3263089"/>
              <a:ext cx="529488" cy="286122"/>
              <a:chOff x="5357937" y="3263089"/>
              <a:chExt cx="529488" cy="286122"/>
            </a:xfrm>
          </p:grpSpPr>
          <p:sp>
            <p:nvSpPr>
              <p:cNvPr id="10510" name="Google Shape;10510;p125"/>
              <p:cNvSpPr/>
              <p:nvPr/>
            </p:nvSpPr>
            <p:spPr>
              <a:xfrm>
                <a:off x="5557090" y="3263089"/>
                <a:ext cx="330335" cy="28612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11" name="Google Shape;10511;p125"/>
              <p:cNvSpPr/>
              <p:nvPr/>
            </p:nvSpPr>
            <p:spPr>
              <a:xfrm flipH="1">
                <a:off x="5357937" y="3332559"/>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12" name="Google Shape;10512;p125"/>
            <p:cNvGrpSpPr/>
            <p:nvPr/>
          </p:nvGrpSpPr>
          <p:grpSpPr>
            <a:xfrm>
              <a:off x="5550335" y="2910889"/>
              <a:ext cx="523962" cy="611903"/>
              <a:chOff x="5550335" y="2910889"/>
              <a:chExt cx="523962" cy="611903"/>
            </a:xfrm>
          </p:grpSpPr>
          <p:sp>
            <p:nvSpPr>
              <p:cNvPr id="10513" name="Google Shape;10513;p125"/>
              <p:cNvSpPr/>
              <p:nvPr/>
            </p:nvSpPr>
            <p:spPr>
              <a:xfrm>
                <a:off x="5743962" y="3236669"/>
                <a:ext cx="330335" cy="28612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14" name="Google Shape;10514;p125"/>
              <p:cNvSpPr/>
              <p:nvPr/>
            </p:nvSpPr>
            <p:spPr>
              <a:xfrm flipH="1">
                <a:off x="5550335" y="2910889"/>
                <a:ext cx="210154" cy="32750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515" name="Google Shape;10515;p125"/>
            <p:cNvGrpSpPr/>
            <p:nvPr/>
          </p:nvGrpSpPr>
          <p:grpSpPr>
            <a:xfrm>
              <a:off x="5743962" y="2919100"/>
              <a:ext cx="624099" cy="286122"/>
              <a:chOff x="5743962" y="2919100"/>
              <a:chExt cx="624099" cy="286122"/>
            </a:xfrm>
          </p:grpSpPr>
          <p:sp>
            <p:nvSpPr>
              <p:cNvPr id="10516" name="Google Shape;10516;p125"/>
              <p:cNvSpPr/>
              <p:nvPr/>
            </p:nvSpPr>
            <p:spPr>
              <a:xfrm>
                <a:off x="5743962" y="2919100"/>
                <a:ext cx="330335" cy="28612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517" name="Google Shape;10517;p125"/>
              <p:cNvSpPr/>
              <p:nvPr/>
            </p:nvSpPr>
            <p:spPr>
              <a:xfrm>
                <a:off x="6060335" y="2920591"/>
                <a:ext cx="307725" cy="28348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518" name="Google Shape;10518;p125"/>
          <p:cNvGrpSpPr/>
          <p:nvPr/>
        </p:nvGrpSpPr>
        <p:grpSpPr>
          <a:xfrm>
            <a:off x="7568863" y="1854526"/>
            <a:ext cx="874976" cy="719600"/>
            <a:chOff x="7608988" y="2093194"/>
            <a:chExt cx="817276" cy="672147"/>
          </a:xfrm>
        </p:grpSpPr>
        <p:cxnSp>
          <p:nvCxnSpPr>
            <p:cNvPr id="10519" name="Google Shape;10519;p12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20" name="Google Shape;10520;p12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21" name="Google Shape;10521;p12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22" name="Google Shape;10522;p12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523" name="Google Shape;10523;p12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524" name="Google Shape;10524;p12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525" name="Google Shape;10525;p125"/>
            <p:cNvGrpSpPr/>
            <p:nvPr/>
          </p:nvGrpSpPr>
          <p:grpSpPr>
            <a:xfrm>
              <a:off x="7721175" y="2093194"/>
              <a:ext cx="599587" cy="623846"/>
              <a:chOff x="7721175" y="2093194"/>
              <a:chExt cx="599587" cy="623846"/>
            </a:xfrm>
          </p:grpSpPr>
          <p:grpSp>
            <p:nvGrpSpPr>
              <p:cNvPr id="10526" name="Google Shape;10526;p125"/>
              <p:cNvGrpSpPr/>
              <p:nvPr/>
            </p:nvGrpSpPr>
            <p:grpSpPr>
              <a:xfrm>
                <a:off x="7721175" y="2093194"/>
                <a:ext cx="291605" cy="623846"/>
                <a:chOff x="9405575" y="2061418"/>
                <a:chExt cx="291605" cy="623846"/>
              </a:xfrm>
            </p:grpSpPr>
            <p:sp>
              <p:nvSpPr>
                <p:cNvPr id="10527" name="Google Shape;10527;p12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2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2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2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2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2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2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25"/>
              <p:cNvGrpSpPr/>
              <p:nvPr/>
            </p:nvGrpSpPr>
            <p:grpSpPr>
              <a:xfrm flipH="1">
                <a:off x="8029157" y="2093194"/>
                <a:ext cx="291605" cy="623846"/>
                <a:chOff x="9405575" y="2061418"/>
                <a:chExt cx="291605" cy="623846"/>
              </a:xfrm>
            </p:grpSpPr>
            <p:sp>
              <p:nvSpPr>
                <p:cNvPr id="10535" name="Google Shape;10535;p12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2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2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2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2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2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2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42" name="Google Shape;10542;p125"/>
          <p:cNvGrpSpPr/>
          <p:nvPr/>
        </p:nvGrpSpPr>
        <p:grpSpPr>
          <a:xfrm>
            <a:off x="4013299" y="970929"/>
            <a:ext cx="712557" cy="785901"/>
            <a:chOff x="4206459" y="1191441"/>
            <a:chExt cx="712557" cy="785901"/>
          </a:xfrm>
        </p:grpSpPr>
        <p:sp>
          <p:nvSpPr>
            <p:cNvPr id="10543" name="Google Shape;10543;p12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2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2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2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7" name="Google Shape;10547;p125"/>
            <p:cNvGrpSpPr/>
            <p:nvPr/>
          </p:nvGrpSpPr>
          <p:grpSpPr>
            <a:xfrm>
              <a:off x="4644280" y="1290523"/>
              <a:ext cx="143716" cy="29463"/>
              <a:chOff x="4644280" y="1290523"/>
              <a:chExt cx="143716" cy="29463"/>
            </a:xfrm>
          </p:grpSpPr>
          <p:sp>
            <p:nvSpPr>
              <p:cNvPr id="10548" name="Google Shape;10548;p12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2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2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2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25"/>
            <p:cNvGrpSpPr/>
            <p:nvPr/>
          </p:nvGrpSpPr>
          <p:grpSpPr>
            <a:xfrm>
              <a:off x="4356567" y="1191441"/>
              <a:ext cx="143690" cy="29488"/>
              <a:chOff x="4356567" y="1191441"/>
              <a:chExt cx="143690" cy="29488"/>
            </a:xfrm>
          </p:grpSpPr>
          <p:sp>
            <p:nvSpPr>
              <p:cNvPr id="10553" name="Google Shape;10553;p12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2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2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2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125"/>
            <p:cNvGrpSpPr/>
            <p:nvPr/>
          </p:nvGrpSpPr>
          <p:grpSpPr>
            <a:xfrm>
              <a:off x="4339009" y="1863727"/>
              <a:ext cx="143703" cy="29476"/>
              <a:chOff x="4339009" y="1863727"/>
              <a:chExt cx="143703" cy="29476"/>
            </a:xfrm>
          </p:grpSpPr>
          <p:sp>
            <p:nvSpPr>
              <p:cNvPr id="10558" name="Google Shape;10558;p12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2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2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2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25"/>
            <p:cNvGrpSpPr/>
            <p:nvPr/>
          </p:nvGrpSpPr>
          <p:grpSpPr>
            <a:xfrm>
              <a:off x="4206459" y="1607315"/>
              <a:ext cx="29539" cy="142899"/>
              <a:chOff x="4206459" y="1607315"/>
              <a:chExt cx="29539" cy="142899"/>
            </a:xfrm>
          </p:grpSpPr>
          <p:sp>
            <p:nvSpPr>
              <p:cNvPr id="10563" name="Google Shape;10563;p12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2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2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2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7" name="Google Shape;10567;p12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2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2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2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1" name="Google Shape;10571;p125"/>
            <p:cNvGrpSpPr/>
            <p:nvPr/>
          </p:nvGrpSpPr>
          <p:grpSpPr>
            <a:xfrm>
              <a:off x="4889463" y="1423737"/>
              <a:ext cx="29552" cy="142899"/>
              <a:chOff x="4889463" y="1423737"/>
              <a:chExt cx="29552" cy="142899"/>
            </a:xfrm>
          </p:grpSpPr>
          <p:sp>
            <p:nvSpPr>
              <p:cNvPr id="10572" name="Google Shape;10572;p12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2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2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2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125"/>
            <p:cNvGrpSpPr/>
            <p:nvPr/>
          </p:nvGrpSpPr>
          <p:grpSpPr>
            <a:xfrm>
              <a:off x="4771663" y="1876896"/>
              <a:ext cx="108651" cy="100447"/>
              <a:chOff x="4771663" y="1876896"/>
              <a:chExt cx="108651" cy="100447"/>
            </a:xfrm>
          </p:grpSpPr>
          <p:sp>
            <p:nvSpPr>
              <p:cNvPr id="10577" name="Google Shape;10577;p12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2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2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2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81" name="Google Shape;10581;p125"/>
          <p:cNvGrpSpPr/>
          <p:nvPr/>
        </p:nvGrpSpPr>
        <p:grpSpPr>
          <a:xfrm>
            <a:off x="4008774" y="1854151"/>
            <a:ext cx="791287" cy="720350"/>
            <a:chOff x="267375" y="1071875"/>
            <a:chExt cx="470500" cy="428550"/>
          </a:xfrm>
        </p:grpSpPr>
        <p:sp>
          <p:nvSpPr>
            <p:cNvPr id="10582" name="Google Shape;10582;p12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2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2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2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2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2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2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2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125"/>
          <p:cNvGrpSpPr/>
          <p:nvPr/>
        </p:nvGrpSpPr>
        <p:grpSpPr>
          <a:xfrm>
            <a:off x="709269" y="3498781"/>
            <a:ext cx="1408444" cy="673166"/>
            <a:chOff x="712664" y="3693287"/>
            <a:chExt cx="1460738" cy="698160"/>
          </a:xfrm>
        </p:grpSpPr>
        <p:grpSp>
          <p:nvGrpSpPr>
            <p:cNvPr id="10591" name="Google Shape;10591;p125"/>
            <p:cNvGrpSpPr/>
            <p:nvPr/>
          </p:nvGrpSpPr>
          <p:grpSpPr>
            <a:xfrm>
              <a:off x="1380079" y="4133090"/>
              <a:ext cx="234048" cy="258099"/>
              <a:chOff x="1380079" y="4133090"/>
              <a:chExt cx="234048" cy="258099"/>
            </a:xfrm>
          </p:grpSpPr>
          <p:sp>
            <p:nvSpPr>
              <p:cNvPr id="10592" name="Google Shape;10592;p12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2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2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125"/>
            <p:cNvGrpSpPr/>
            <p:nvPr/>
          </p:nvGrpSpPr>
          <p:grpSpPr>
            <a:xfrm>
              <a:off x="884610" y="3864082"/>
              <a:ext cx="1118583" cy="527293"/>
              <a:chOff x="890961" y="3865463"/>
              <a:chExt cx="1115237" cy="525715"/>
            </a:xfrm>
          </p:grpSpPr>
          <p:sp>
            <p:nvSpPr>
              <p:cNvPr id="10596" name="Google Shape;10596;p125"/>
              <p:cNvSpPr/>
              <p:nvPr/>
            </p:nvSpPr>
            <p:spPr>
              <a:xfrm>
                <a:off x="1070568" y="3865463"/>
                <a:ext cx="756508" cy="33008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25"/>
              <p:cNvSpPr/>
              <p:nvPr/>
            </p:nvSpPr>
            <p:spPr>
              <a:xfrm>
                <a:off x="890961" y="4013171"/>
                <a:ext cx="362022" cy="378007"/>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25"/>
              <p:cNvSpPr/>
              <p:nvPr/>
            </p:nvSpPr>
            <p:spPr>
              <a:xfrm>
                <a:off x="1645508" y="4013554"/>
                <a:ext cx="360690" cy="377624"/>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125"/>
            <p:cNvGrpSpPr/>
            <p:nvPr/>
          </p:nvGrpSpPr>
          <p:grpSpPr>
            <a:xfrm>
              <a:off x="712664" y="3693287"/>
              <a:ext cx="1460738" cy="698160"/>
              <a:chOff x="712664" y="3693025"/>
              <a:chExt cx="1460738" cy="698160"/>
            </a:xfrm>
          </p:grpSpPr>
          <p:sp>
            <p:nvSpPr>
              <p:cNvPr id="10600" name="Google Shape;10600;p12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2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2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2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2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2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06" name="Google Shape;10606;p125"/>
          <p:cNvGrpSpPr/>
          <p:nvPr/>
        </p:nvGrpSpPr>
        <p:grpSpPr>
          <a:xfrm>
            <a:off x="3146985" y="970929"/>
            <a:ext cx="795485" cy="738831"/>
            <a:chOff x="3348603" y="1236445"/>
            <a:chExt cx="749256" cy="695894"/>
          </a:xfrm>
        </p:grpSpPr>
        <p:grpSp>
          <p:nvGrpSpPr>
            <p:cNvPr id="10607" name="Google Shape;10607;p125"/>
            <p:cNvGrpSpPr/>
            <p:nvPr/>
          </p:nvGrpSpPr>
          <p:grpSpPr>
            <a:xfrm>
              <a:off x="3583779" y="1236445"/>
              <a:ext cx="293795" cy="285811"/>
              <a:chOff x="3750225" y="1774000"/>
              <a:chExt cx="149575" cy="145525"/>
            </a:xfrm>
          </p:grpSpPr>
          <p:sp>
            <p:nvSpPr>
              <p:cNvPr id="10608" name="Google Shape;10608;p12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2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125"/>
            <p:cNvGrpSpPr/>
            <p:nvPr/>
          </p:nvGrpSpPr>
          <p:grpSpPr>
            <a:xfrm>
              <a:off x="3775534" y="1462599"/>
              <a:ext cx="322325" cy="285958"/>
              <a:chOff x="3847850" y="1889150"/>
              <a:chExt cx="164100" cy="145600"/>
            </a:xfrm>
          </p:grpSpPr>
          <p:sp>
            <p:nvSpPr>
              <p:cNvPr id="10611" name="Google Shape;10611;p12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2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125"/>
            <p:cNvGrpSpPr/>
            <p:nvPr/>
          </p:nvGrpSpPr>
          <p:grpSpPr>
            <a:xfrm>
              <a:off x="3545329" y="1646528"/>
              <a:ext cx="293746" cy="285811"/>
              <a:chOff x="3730650" y="1982800"/>
              <a:chExt cx="149550" cy="145525"/>
            </a:xfrm>
          </p:grpSpPr>
          <p:sp>
            <p:nvSpPr>
              <p:cNvPr id="10614" name="Google Shape;10614;p12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2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125"/>
            <p:cNvGrpSpPr/>
            <p:nvPr/>
          </p:nvGrpSpPr>
          <p:grpSpPr>
            <a:xfrm>
              <a:off x="3348603" y="1415046"/>
              <a:ext cx="294384" cy="284387"/>
              <a:chOff x="3630494" y="1864938"/>
              <a:chExt cx="149875" cy="144800"/>
            </a:xfrm>
          </p:grpSpPr>
          <p:sp>
            <p:nvSpPr>
              <p:cNvPr id="10617" name="Google Shape;10617;p12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2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19" name="Google Shape;10619;p125"/>
          <p:cNvGrpSpPr/>
          <p:nvPr/>
        </p:nvGrpSpPr>
        <p:grpSpPr>
          <a:xfrm>
            <a:off x="2268512" y="3493825"/>
            <a:ext cx="1324924" cy="678123"/>
            <a:chOff x="2413923" y="3711366"/>
            <a:chExt cx="1374117" cy="703301"/>
          </a:xfrm>
        </p:grpSpPr>
        <p:grpSp>
          <p:nvGrpSpPr>
            <p:cNvPr id="10620" name="Google Shape;10620;p125"/>
            <p:cNvGrpSpPr/>
            <p:nvPr/>
          </p:nvGrpSpPr>
          <p:grpSpPr>
            <a:xfrm>
              <a:off x="2413923" y="3711366"/>
              <a:ext cx="1374117" cy="703301"/>
              <a:chOff x="2413923" y="3711366"/>
              <a:chExt cx="1374117" cy="703301"/>
            </a:xfrm>
          </p:grpSpPr>
          <p:sp>
            <p:nvSpPr>
              <p:cNvPr id="10621" name="Google Shape;10621;p125"/>
              <p:cNvSpPr/>
              <p:nvPr/>
            </p:nvSpPr>
            <p:spPr>
              <a:xfrm>
                <a:off x="2484774" y="3827200"/>
                <a:ext cx="1231176" cy="58746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2" name="Google Shape;10622;p125"/>
              <p:cNvGrpSpPr/>
              <p:nvPr/>
            </p:nvGrpSpPr>
            <p:grpSpPr>
              <a:xfrm>
                <a:off x="2600284" y="3808654"/>
                <a:ext cx="234394" cy="137897"/>
                <a:chOff x="2600284" y="3808654"/>
                <a:chExt cx="234394" cy="137897"/>
              </a:xfrm>
            </p:grpSpPr>
            <p:sp>
              <p:nvSpPr>
                <p:cNvPr id="10623" name="Google Shape;10623;p125"/>
                <p:cNvSpPr/>
                <p:nvPr/>
              </p:nvSpPr>
              <p:spPr>
                <a:xfrm>
                  <a:off x="2767890"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24" name="Google Shape;10624;p12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25" name="Google Shape;10625;p125"/>
              <p:cNvGrpSpPr/>
              <p:nvPr/>
            </p:nvGrpSpPr>
            <p:grpSpPr>
              <a:xfrm>
                <a:off x="3359659" y="3805664"/>
                <a:ext cx="232294" cy="140888"/>
                <a:chOff x="3359659" y="3805664"/>
                <a:chExt cx="232294" cy="140888"/>
              </a:xfrm>
            </p:grpSpPr>
            <p:sp>
              <p:nvSpPr>
                <p:cNvPr id="10626" name="Google Shape;10626;p125"/>
                <p:cNvSpPr/>
                <p:nvPr/>
              </p:nvSpPr>
              <p:spPr>
                <a:xfrm>
                  <a:off x="3359659"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27" name="Google Shape;10627;p12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28" name="Google Shape;10628;p125"/>
              <p:cNvGrpSpPr/>
              <p:nvPr/>
            </p:nvGrpSpPr>
            <p:grpSpPr>
              <a:xfrm>
                <a:off x="3067316" y="3711366"/>
                <a:ext cx="66788" cy="166697"/>
                <a:chOff x="3067316" y="3711366"/>
                <a:chExt cx="66788" cy="166697"/>
              </a:xfrm>
            </p:grpSpPr>
            <p:sp>
              <p:nvSpPr>
                <p:cNvPr id="10629" name="Google Shape;10629;p125"/>
                <p:cNvSpPr/>
                <p:nvPr/>
              </p:nvSpPr>
              <p:spPr>
                <a:xfrm>
                  <a:off x="3067316" y="381127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30" name="Google Shape;10630;p12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31" name="Google Shape;10631;p125"/>
              <p:cNvGrpSpPr/>
              <p:nvPr/>
            </p:nvGrpSpPr>
            <p:grpSpPr>
              <a:xfrm>
                <a:off x="2413923" y="4058666"/>
                <a:ext cx="224007" cy="66788"/>
                <a:chOff x="2413923" y="4058666"/>
                <a:chExt cx="224007" cy="66788"/>
              </a:xfrm>
            </p:grpSpPr>
            <p:sp>
              <p:nvSpPr>
                <p:cNvPr id="10632" name="Google Shape;10632;p125"/>
                <p:cNvSpPr/>
                <p:nvPr/>
              </p:nvSpPr>
              <p:spPr>
                <a:xfrm>
                  <a:off x="2571142"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33" name="Google Shape;10633;p12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634" name="Google Shape;10634;p125"/>
              <p:cNvGrpSpPr/>
              <p:nvPr/>
            </p:nvGrpSpPr>
            <p:grpSpPr>
              <a:xfrm>
                <a:off x="3564643" y="4058666"/>
                <a:ext cx="223397" cy="66788"/>
                <a:chOff x="3564643" y="4058666"/>
                <a:chExt cx="223397" cy="66788"/>
              </a:xfrm>
            </p:grpSpPr>
            <p:sp>
              <p:nvSpPr>
                <p:cNvPr id="10635" name="Google Shape;10635;p125"/>
                <p:cNvSpPr/>
                <p:nvPr/>
              </p:nvSpPr>
              <p:spPr>
                <a:xfrm>
                  <a:off x="3564643"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36" name="Google Shape;10636;p12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637" name="Google Shape;10637;p125"/>
            <p:cNvGrpSpPr/>
            <p:nvPr/>
          </p:nvGrpSpPr>
          <p:grpSpPr>
            <a:xfrm>
              <a:off x="2633353" y="3965763"/>
              <a:ext cx="934017" cy="445681"/>
              <a:chOff x="2633353" y="3965763"/>
              <a:chExt cx="934017" cy="445681"/>
            </a:xfrm>
          </p:grpSpPr>
          <p:sp>
            <p:nvSpPr>
              <p:cNvPr id="10638" name="Google Shape;10638;p125"/>
              <p:cNvSpPr/>
              <p:nvPr/>
            </p:nvSpPr>
            <p:spPr>
              <a:xfrm>
                <a:off x="2633353" y="3965763"/>
                <a:ext cx="934017" cy="44568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25"/>
              <p:cNvSpPr/>
              <p:nvPr/>
            </p:nvSpPr>
            <p:spPr>
              <a:xfrm>
                <a:off x="2702006" y="4030399"/>
                <a:ext cx="798563" cy="381034"/>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40" name="Google Shape;10640;p125"/>
          <p:cNvGrpSpPr/>
          <p:nvPr/>
        </p:nvGrpSpPr>
        <p:grpSpPr>
          <a:xfrm>
            <a:off x="6392784" y="1044372"/>
            <a:ext cx="1131087" cy="587383"/>
            <a:chOff x="238125" y="999450"/>
            <a:chExt cx="7140700" cy="3708225"/>
          </a:xfrm>
        </p:grpSpPr>
        <p:sp>
          <p:nvSpPr>
            <p:cNvPr id="10641" name="Google Shape;10641;p12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2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2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2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2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2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2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2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2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125"/>
          <p:cNvGrpSpPr/>
          <p:nvPr/>
        </p:nvGrpSpPr>
        <p:grpSpPr>
          <a:xfrm>
            <a:off x="3744234" y="3493867"/>
            <a:ext cx="1375854" cy="678131"/>
            <a:chOff x="3913765" y="3641905"/>
            <a:chExt cx="1522805" cy="750560"/>
          </a:xfrm>
        </p:grpSpPr>
        <p:grpSp>
          <p:nvGrpSpPr>
            <p:cNvPr id="10651" name="Google Shape;10651;p125"/>
            <p:cNvGrpSpPr/>
            <p:nvPr/>
          </p:nvGrpSpPr>
          <p:grpSpPr>
            <a:xfrm>
              <a:off x="3913765" y="3997002"/>
              <a:ext cx="1522805" cy="395463"/>
              <a:chOff x="3913765" y="3997002"/>
              <a:chExt cx="1522805" cy="395463"/>
            </a:xfrm>
          </p:grpSpPr>
          <p:grpSp>
            <p:nvGrpSpPr>
              <p:cNvPr id="10652" name="Google Shape;10652;p125"/>
              <p:cNvGrpSpPr/>
              <p:nvPr/>
            </p:nvGrpSpPr>
            <p:grpSpPr>
              <a:xfrm>
                <a:off x="3913765" y="4138659"/>
                <a:ext cx="507602" cy="253806"/>
                <a:chOff x="3913765" y="4138659"/>
                <a:chExt cx="507602" cy="253806"/>
              </a:xfrm>
            </p:grpSpPr>
            <p:sp>
              <p:nvSpPr>
                <p:cNvPr id="10653" name="Google Shape;10653;p12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2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655" name="Google Shape;10655;p125"/>
              <p:cNvGrpSpPr/>
              <p:nvPr/>
            </p:nvGrpSpPr>
            <p:grpSpPr>
              <a:xfrm>
                <a:off x="4421361" y="3997002"/>
                <a:ext cx="507618" cy="395463"/>
                <a:chOff x="4421361" y="3997002"/>
                <a:chExt cx="507618" cy="395463"/>
              </a:xfrm>
            </p:grpSpPr>
            <p:sp>
              <p:nvSpPr>
                <p:cNvPr id="10656" name="Google Shape;10656;p12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2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125"/>
              <p:cNvGrpSpPr/>
              <p:nvPr/>
            </p:nvGrpSpPr>
            <p:grpSpPr>
              <a:xfrm>
                <a:off x="4928973" y="4189418"/>
                <a:ext cx="507596" cy="203047"/>
                <a:chOff x="4928973" y="4189418"/>
                <a:chExt cx="507596" cy="203047"/>
              </a:xfrm>
            </p:grpSpPr>
            <p:sp>
              <p:nvSpPr>
                <p:cNvPr id="10659" name="Google Shape;10659;p12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2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1" name="Google Shape;10661;p125"/>
            <p:cNvGrpSpPr/>
            <p:nvPr/>
          </p:nvGrpSpPr>
          <p:grpSpPr>
            <a:xfrm>
              <a:off x="4482186" y="3641905"/>
              <a:ext cx="397605" cy="349784"/>
              <a:chOff x="2906375" y="1159725"/>
              <a:chExt cx="1860575" cy="1636800"/>
            </a:xfrm>
          </p:grpSpPr>
          <p:sp>
            <p:nvSpPr>
              <p:cNvPr id="10662" name="Google Shape;10662;p12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2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2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2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6" name="Google Shape;10666;p125"/>
          <p:cNvGrpSpPr/>
          <p:nvPr/>
        </p:nvGrpSpPr>
        <p:grpSpPr>
          <a:xfrm>
            <a:off x="6528943" y="1853793"/>
            <a:ext cx="940737" cy="721067"/>
            <a:chOff x="6599718" y="2068734"/>
            <a:chExt cx="940737" cy="721067"/>
          </a:xfrm>
        </p:grpSpPr>
        <p:sp>
          <p:nvSpPr>
            <p:cNvPr id="10667" name="Google Shape;10667;p12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2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2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2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2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2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3" name="Google Shape;10673;p125"/>
            <p:cNvGrpSpPr/>
            <p:nvPr/>
          </p:nvGrpSpPr>
          <p:grpSpPr>
            <a:xfrm>
              <a:off x="6836957" y="2068734"/>
              <a:ext cx="461892" cy="721067"/>
              <a:chOff x="6836957" y="2068734"/>
              <a:chExt cx="461892" cy="721067"/>
            </a:xfrm>
          </p:grpSpPr>
          <p:sp>
            <p:nvSpPr>
              <p:cNvPr id="10674" name="Google Shape;10674;p12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2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2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2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2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2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0" name="Google Shape;10680;p125"/>
              <p:cNvGrpSpPr/>
              <p:nvPr/>
            </p:nvGrpSpPr>
            <p:grpSpPr>
              <a:xfrm>
                <a:off x="6836957" y="2068734"/>
                <a:ext cx="461892" cy="721067"/>
                <a:chOff x="6836957" y="2068734"/>
                <a:chExt cx="461892" cy="721067"/>
              </a:xfrm>
            </p:grpSpPr>
            <p:sp>
              <p:nvSpPr>
                <p:cNvPr id="10681" name="Google Shape;10681;p12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2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2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2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2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2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2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88" name="Google Shape;10688;p125"/>
          <p:cNvGrpSpPr/>
          <p:nvPr/>
        </p:nvGrpSpPr>
        <p:grpSpPr>
          <a:xfrm>
            <a:off x="2412262" y="1858139"/>
            <a:ext cx="712577" cy="712374"/>
            <a:chOff x="2559249" y="2069323"/>
            <a:chExt cx="685566" cy="685634"/>
          </a:xfrm>
        </p:grpSpPr>
        <p:sp>
          <p:nvSpPr>
            <p:cNvPr id="10689" name="Google Shape;10689;p12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2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2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2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2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2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2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2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2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2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2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2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2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125"/>
          <p:cNvGrpSpPr/>
          <p:nvPr/>
        </p:nvGrpSpPr>
        <p:grpSpPr>
          <a:xfrm>
            <a:off x="7594699" y="970929"/>
            <a:ext cx="845645" cy="711911"/>
            <a:chOff x="951975" y="315800"/>
            <a:chExt cx="5860325" cy="4933550"/>
          </a:xfrm>
        </p:grpSpPr>
        <p:sp>
          <p:nvSpPr>
            <p:cNvPr id="10703" name="Google Shape;10703;p12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2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2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2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2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2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2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2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125"/>
          <p:cNvGrpSpPr/>
          <p:nvPr/>
        </p:nvGrpSpPr>
        <p:grpSpPr>
          <a:xfrm>
            <a:off x="3691828" y="2707037"/>
            <a:ext cx="1617932" cy="621701"/>
            <a:chOff x="3862800" y="3038525"/>
            <a:chExt cx="1329006" cy="510680"/>
          </a:xfrm>
        </p:grpSpPr>
        <p:sp>
          <p:nvSpPr>
            <p:cNvPr id="10712" name="Google Shape;10712;p12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2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4" name="Google Shape;10714;p125"/>
            <p:cNvGrpSpPr/>
            <p:nvPr/>
          </p:nvGrpSpPr>
          <p:grpSpPr>
            <a:xfrm>
              <a:off x="3967075" y="3040337"/>
              <a:ext cx="1019927" cy="402126"/>
              <a:chOff x="3967075" y="3040337"/>
              <a:chExt cx="1019927" cy="402126"/>
            </a:xfrm>
          </p:grpSpPr>
          <p:sp>
            <p:nvSpPr>
              <p:cNvPr id="10715" name="Google Shape;10715;p12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2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125"/>
            <p:cNvGrpSpPr/>
            <p:nvPr/>
          </p:nvGrpSpPr>
          <p:grpSpPr>
            <a:xfrm>
              <a:off x="4186700" y="3040337"/>
              <a:ext cx="390475" cy="183289"/>
              <a:chOff x="4186700" y="3040337"/>
              <a:chExt cx="390475" cy="183289"/>
            </a:xfrm>
          </p:grpSpPr>
          <p:sp>
            <p:nvSpPr>
              <p:cNvPr id="10718" name="Google Shape;10718;p12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2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125"/>
            <p:cNvGrpSpPr/>
            <p:nvPr/>
          </p:nvGrpSpPr>
          <p:grpSpPr>
            <a:xfrm>
              <a:off x="4073727" y="3040337"/>
              <a:ext cx="697794" cy="296263"/>
              <a:chOff x="4073727" y="3040337"/>
              <a:chExt cx="697794" cy="296263"/>
            </a:xfrm>
          </p:grpSpPr>
          <p:sp>
            <p:nvSpPr>
              <p:cNvPr id="10721" name="Google Shape;10721;p12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2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125"/>
            <p:cNvGrpSpPr/>
            <p:nvPr/>
          </p:nvGrpSpPr>
          <p:grpSpPr>
            <a:xfrm>
              <a:off x="3862800" y="3038525"/>
              <a:ext cx="1329006" cy="510680"/>
              <a:chOff x="3862800" y="3038525"/>
              <a:chExt cx="1329006" cy="510680"/>
            </a:xfrm>
          </p:grpSpPr>
          <p:sp>
            <p:nvSpPr>
              <p:cNvPr id="10724" name="Google Shape;10724;p125"/>
              <p:cNvSpPr/>
              <p:nvPr/>
            </p:nvSpPr>
            <p:spPr>
              <a:xfrm>
                <a:off x="4370175" y="3441875"/>
                <a:ext cx="821631" cy="107330"/>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25"/>
              <p:cNvSpPr/>
              <p:nvPr/>
            </p:nvSpPr>
            <p:spPr>
              <a:xfrm>
                <a:off x="3862800" y="3038525"/>
                <a:ext cx="507990" cy="510584"/>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26" name="Google Shape;10726;p125"/>
          <p:cNvGrpSpPr/>
          <p:nvPr/>
        </p:nvGrpSpPr>
        <p:grpSpPr>
          <a:xfrm>
            <a:off x="700150" y="970929"/>
            <a:ext cx="883205" cy="775176"/>
            <a:chOff x="649648" y="271400"/>
            <a:chExt cx="6215377" cy="5455143"/>
          </a:xfrm>
        </p:grpSpPr>
        <p:sp>
          <p:nvSpPr>
            <p:cNvPr id="10727" name="Google Shape;10727;p12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2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2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2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2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2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2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2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2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2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2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2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125"/>
          <p:cNvGrpSpPr/>
          <p:nvPr/>
        </p:nvGrpSpPr>
        <p:grpSpPr>
          <a:xfrm>
            <a:off x="2308452" y="970929"/>
            <a:ext cx="767704" cy="815489"/>
            <a:chOff x="2499700" y="1135950"/>
            <a:chExt cx="732402" cy="777990"/>
          </a:xfrm>
        </p:grpSpPr>
        <p:grpSp>
          <p:nvGrpSpPr>
            <p:cNvPr id="10740" name="Google Shape;10740;p125"/>
            <p:cNvGrpSpPr/>
            <p:nvPr/>
          </p:nvGrpSpPr>
          <p:grpSpPr>
            <a:xfrm>
              <a:off x="2499700" y="1135950"/>
              <a:ext cx="732402" cy="694705"/>
              <a:chOff x="2499700" y="1135950"/>
              <a:chExt cx="732402" cy="694705"/>
            </a:xfrm>
          </p:grpSpPr>
          <p:sp>
            <p:nvSpPr>
              <p:cNvPr id="10741" name="Google Shape;10741;p12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2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2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2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2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2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2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2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2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2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2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2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2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2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2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2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2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2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2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2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2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2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2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2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2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2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2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125"/>
            <p:cNvGrpSpPr/>
            <p:nvPr/>
          </p:nvGrpSpPr>
          <p:grpSpPr>
            <a:xfrm>
              <a:off x="2517909" y="1188726"/>
              <a:ext cx="702702" cy="725214"/>
              <a:chOff x="2517909" y="1188726"/>
              <a:chExt cx="702702" cy="725214"/>
            </a:xfrm>
          </p:grpSpPr>
          <p:sp>
            <p:nvSpPr>
              <p:cNvPr id="10769" name="Google Shape;10769;p12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2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2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2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2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74" name="Google Shape;10774;p125"/>
          <p:cNvGrpSpPr/>
          <p:nvPr/>
        </p:nvGrpSpPr>
        <p:grpSpPr>
          <a:xfrm>
            <a:off x="1654184" y="970929"/>
            <a:ext cx="583439" cy="870229"/>
            <a:chOff x="1716825" y="1121550"/>
            <a:chExt cx="622800" cy="928938"/>
          </a:xfrm>
        </p:grpSpPr>
        <p:grpSp>
          <p:nvGrpSpPr>
            <p:cNvPr id="10775" name="Google Shape;10775;p125"/>
            <p:cNvGrpSpPr/>
            <p:nvPr/>
          </p:nvGrpSpPr>
          <p:grpSpPr>
            <a:xfrm>
              <a:off x="1716825" y="1121550"/>
              <a:ext cx="622800" cy="928938"/>
              <a:chOff x="1716825" y="1121550"/>
              <a:chExt cx="622800" cy="928938"/>
            </a:xfrm>
          </p:grpSpPr>
          <p:cxnSp>
            <p:nvCxnSpPr>
              <p:cNvPr id="10776" name="Google Shape;10776;p12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777" name="Google Shape;10777;p12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25"/>
            <p:cNvGrpSpPr/>
            <p:nvPr/>
          </p:nvGrpSpPr>
          <p:grpSpPr>
            <a:xfrm>
              <a:off x="1768050" y="1172775"/>
              <a:ext cx="520200" cy="832000"/>
              <a:chOff x="1768050" y="1172775"/>
              <a:chExt cx="520200" cy="832000"/>
            </a:xfrm>
          </p:grpSpPr>
          <p:cxnSp>
            <p:nvCxnSpPr>
              <p:cNvPr id="10779" name="Google Shape;10779;p12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780" name="Google Shape;10780;p12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125"/>
            <p:cNvGrpSpPr/>
            <p:nvPr/>
          </p:nvGrpSpPr>
          <p:grpSpPr>
            <a:xfrm>
              <a:off x="1820100" y="1225475"/>
              <a:ext cx="416400" cy="729575"/>
              <a:chOff x="1820100" y="1225475"/>
              <a:chExt cx="416400" cy="729575"/>
            </a:xfrm>
          </p:grpSpPr>
          <p:cxnSp>
            <p:nvCxnSpPr>
              <p:cNvPr id="10782" name="Google Shape;10782;p12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783" name="Google Shape;10783;p12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125"/>
            <p:cNvGrpSpPr/>
            <p:nvPr/>
          </p:nvGrpSpPr>
          <p:grpSpPr>
            <a:xfrm>
              <a:off x="1874250" y="1278825"/>
              <a:ext cx="308100" cy="605275"/>
              <a:chOff x="1874250" y="1278825"/>
              <a:chExt cx="308100" cy="605275"/>
            </a:xfrm>
          </p:grpSpPr>
          <p:cxnSp>
            <p:nvCxnSpPr>
              <p:cNvPr id="10785" name="Google Shape;10785;p12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786" name="Google Shape;10786;p12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7" name="Google Shape;10787;p12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125"/>
          <p:cNvGrpSpPr/>
          <p:nvPr/>
        </p:nvGrpSpPr>
        <p:grpSpPr>
          <a:xfrm>
            <a:off x="1574007" y="1857250"/>
            <a:ext cx="739072" cy="714152"/>
            <a:chOff x="4334725" y="1355875"/>
            <a:chExt cx="3106650" cy="3001900"/>
          </a:xfrm>
        </p:grpSpPr>
        <p:grpSp>
          <p:nvGrpSpPr>
            <p:cNvPr id="10789" name="Google Shape;10789;p125"/>
            <p:cNvGrpSpPr/>
            <p:nvPr/>
          </p:nvGrpSpPr>
          <p:grpSpPr>
            <a:xfrm>
              <a:off x="4516050" y="1724875"/>
              <a:ext cx="2693725" cy="2632900"/>
              <a:chOff x="4516050" y="1724875"/>
              <a:chExt cx="2693725" cy="2632900"/>
            </a:xfrm>
          </p:grpSpPr>
          <p:sp>
            <p:nvSpPr>
              <p:cNvPr id="10790" name="Google Shape;10790;p12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2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2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125"/>
            <p:cNvGrpSpPr/>
            <p:nvPr/>
          </p:nvGrpSpPr>
          <p:grpSpPr>
            <a:xfrm>
              <a:off x="4334725" y="1355875"/>
              <a:ext cx="3106650" cy="2709650"/>
              <a:chOff x="4334725" y="1355875"/>
              <a:chExt cx="3106650" cy="2709650"/>
            </a:xfrm>
          </p:grpSpPr>
          <p:sp>
            <p:nvSpPr>
              <p:cNvPr id="10794" name="Google Shape;10794;p12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2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2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97" name="Google Shape;10797;p125"/>
          <p:cNvGrpSpPr/>
          <p:nvPr/>
        </p:nvGrpSpPr>
        <p:grpSpPr>
          <a:xfrm>
            <a:off x="7690956" y="3488021"/>
            <a:ext cx="312074" cy="684173"/>
            <a:chOff x="7645573" y="3754300"/>
            <a:chExt cx="293855" cy="644170"/>
          </a:xfrm>
        </p:grpSpPr>
        <p:sp>
          <p:nvSpPr>
            <p:cNvPr id="10798" name="Google Shape;10798;p12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2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125"/>
          <p:cNvGrpSpPr/>
          <p:nvPr/>
        </p:nvGrpSpPr>
        <p:grpSpPr>
          <a:xfrm>
            <a:off x="5612944" y="970929"/>
            <a:ext cx="709011" cy="739359"/>
            <a:chOff x="5830645" y="1256617"/>
            <a:chExt cx="530340" cy="553040"/>
          </a:xfrm>
        </p:grpSpPr>
        <p:grpSp>
          <p:nvGrpSpPr>
            <p:cNvPr id="10801" name="Google Shape;10801;p125"/>
            <p:cNvGrpSpPr/>
            <p:nvPr/>
          </p:nvGrpSpPr>
          <p:grpSpPr>
            <a:xfrm>
              <a:off x="5830645" y="1256617"/>
              <a:ext cx="259743" cy="269909"/>
              <a:chOff x="5830645" y="1256617"/>
              <a:chExt cx="259743" cy="269909"/>
            </a:xfrm>
          </p:grpSpPr>
          <p:sp>
            <p:nvSpPr>
              <p:cNvPr id="10802" name="Google Shape;10802;p12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12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125"/>
            <p:cNvGrpSpPr/>
            <p:nvPr/>
          </p:nvGrpSpPr>
          <p:grpSpPr>
            <a:xfrm>
              <a:off x="6101293" y="1256617"/>
              <a:ext cx="259692" cy="269909"/>
              <a:chOff x="6101293" y="1256617"/>
              <a:chExt cx="259692" cy="269909"/>
            </a:xfrm>
          </p:grpSpPr>
          <p:sp>
            <p:nvSpPr>
              <p:cNvPr id="10805" name="Google Shape;10805;p12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2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125"/>
            <p:cNvGrpSpPr/>
            <p:nvPr/>
          </p:nvGrpSpPr>
          <p:grpSpPr>
            <a:xfrm>
              <a:off x="5830645" y="1539749"/>
              <a:ext cx="259692" cy="269909"/>
              <a:chOff x="5830645" y="1539749"/>
              <a:chExt cx="259692" cy="269909"/>
            </a:xfrm>
          </p:grpSpPr>
          <p:sp>
            <p:nvSpPr>
              <p:cNvPr id="10808" name="Google Shape;10808;p12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2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125"/>
            <p:cNvGrpSpPr/>
            <p:nvPr/>
          </p:nvGrpSpPr>
          <p:grpSpPr>
            <a:xfrm>
              <a:off x="6101293" y="1539749"/>
              <a:ext cx="259692" cy="269909"/>
              <a:chOff x="6101293" y="1539749"/>
              <a:chExt cx="259692" cy="269909"/>
            </a:xfrm>
          </p:grpSpPr>
          <p:sp>
            <p:nvSpPr>
              <p:cNvPr id="10811" name="Google Shape;10811;p12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2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3" name="Google Shape;10813;p12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25"/>
          <p:cNvGrpSpPr/>
          <p:nvPr/>
        </p:nvGrpSpPr>
        <p:grpSpPr>
          <a:xfrm>
            <a:off x="714438" y="2707044"/>
            <a:ext cx="1452955" cy="621360"/>
            <a:chOff x="732422" y="2990152"/>
            <a:chExt cx="1337773" cy="572102"/>
          </a:xfrm>
        </p:grpSpPr>
        <p:sp>
          <p:nvSpPr>
            <p:cNvPr id="10815" name="Google Shape;10815;p12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2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2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2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2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2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10824"/>
        <p:cNvGrpSpPr/>
        <p:nvPr/>
      </p:nvGrpSpPr>
      <p:grpSpPr>
        <a:xfrm>
          <a:off x="0" y="0"/>
          <a:ext cx="0" cy="0"/>
          <a:chOff x="0" y="0"/>
          <a:chExt cx="0" cy="0"/>
        </a:xfrm>
      </p:grpSpPr>
      <p:grpSp>
        <p:nvGrpSpPr>
          <p:cNvPr id="10825" name="Google Shape;10825;p126"/>
          <p:cNvGrpSpPr/>
          <p:nvPr/>
        </p:nvGrpSpPr>
        <p:grpSpPr>
          <a:xfrm>
            <a:off x="708575" y="965865"/>
            <a:ext cx="1636188" cy="1526215"/>
            <a:chOff x="729238" y="1179665"/>
            <a:chExt cx="1636188" cy="1526215"/>
          </a:xfrm>
        </p:grpSpPr>
        <p:grpSp>
          <p:nvGrpSpPr>
            <p:cNvPr id="10826" name="Google Shape;10826;p126"/>
            <p:cNvGrpSpPr/>
            <p:nvPr/>
          </p:nvGrpSpPr>
          <p:grpSpPr>
            <a:xfrm>
              <a:off x="729238" y="1179665"/>
              <a:ext cx="80771" cy="1526215"/>
              <a:chOff x="729238" y="1179665"/>
              <a:chExt cx="80771" cy="1526215"/>
            </a:xfrm>
          </p:grpSpPr>
          <p:sp>
            <p:nvSpPr>
              <p:cNvPr id="10827" name="Google Shape;10827;p126"/>
              <p:cNvSpPr/>
              <p:nvPr/>
            </p:nvSpPr>
            <p:spPr>
              <a:xfrm>
                <a:off x="72923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26"/>
              <p:cNvSpPr/>
              <p:nvPr/>
            </p:nvSpPr>
            <p:spPr>
              <a:xfrm>
                <a:off x="72923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26"/>
              <p:cNvSpPr/>
              <p:nvPr/>
            </p:nvSpPr>
            <p:spPr>
              <a:xfrm>
                <a:off x="72923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26"/>
              <p:cNvSpPr/>
              <p:nvPr/>
            </p:nvSpPr>
            <p:spPr>
              <a:xfrm>
                <a:off x="72923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26"/>
              <p:cNvSpPr/>
              <p:nvPr/>
            </p:nvSpPr>
            <p:spPr>
              <a:xfrm>
                <a:off x="729238"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26"/>
              <p:cNvSpPr/>
              <p:nvPr/>
            </p:nvSpPr>
            <p:spPr>
              <a:xfrm>
                <a:off x="729238"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26"/>
              <p:cNvSpPr/>
              <p:nvPr/>
            </p:nvSpPr>
            <p:spPr>
              <a:xfrm>
                <a:off x="72923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126"/>
              <p:cNvSpPr/>
              <p:nvPr/>
            </p:nvSpPr>
            <p:spPr>
              <a:xfrm>
                <a:off x="72923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26"/>
              <p:cNvSpPr/>
              <p:nvPr/>
            </p:nvSpPr>
            <p:spPr>
              <a:xfrm>
                <a:off x="72923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26"/>
              <p:cNvSpPr/>
              <p:nvPr/>
            </p:nvSpPr>
            <p:spPr>
              <a:xfrm>
                <a:off x="72923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26"/>
            <p:cNvGrpSpPr/>
            <p:nvPr/>
          </p:nvGrpSpPr>
          <p:grpSpPr>
            <a:xfrm>
              <a:off x="903098" y="1179665"/>
              <a:ext cx="80771" cy="1526215"/>
              <a:chOff x="903098" y="1179665"/>
              <a:chExt cx="80771" cy="1526215"/>
            </a:xfrm>
          </p:grpSpPr>
          <p:sp>
            <p:nvSpPr>
              <p:cNvPr id="10838" name="Google Shape;10838;p126"/>
              <p:cNvSpPr/>
              <p:nvPr/>
            </p:nvSpPr>
            <p:spPr>
              <a:xfrm>
                <a:off x="90309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26"/>
              <p:cNvSpPr/>
              <p:nvPr/>
            </p:nvSpPr>
            <p:spPr>
              <a:xfrm>
                <a:off x="90309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26"/>
              <p:cNvSpPr/>
              <p:nvPr/>
            </p:nvSpPr>
            <p:spPr>
              <a:xfrm>
                <a:off x="90309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26"/>
              <p:cNvSpPr/>
              <p:nvPr/>
            </p:nvSpPr>
            <p:spPr>
              <a:xfrm>
                <a:off x="90309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26"/>
              <p:cNvSpPr/>
              <p:nvPr/>
            </p:nvSpPr>
            <p:spPr>
              <a:xfrm>
                <a:off x="90309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26"/>
              <p:cNvSpPr/>
              <p:nvPr/>
            </p:nvSpPr>
            <p:spPr>
              <a:xfrm>
                <a:off x="90309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26"/>
              <p:cNvSpPr/>
              <p:nvPr/>
            </p:nvSpPr>
            <p:spPr>
              <a:xfrm>
                <a:off x="90309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26"/>
              <p:cNvSpPr/>
              <p:nvPr/>
            </p:nvSpPr>
            <p:spPr>
              <a:xfrm>
                <a:off x="90309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126"/>
              <p:cNvSpPr/>
              <p:nvPr/>
            </p:nvSpPr>
            <p:spPr>
              <a:xfrm>
                <a:off x="90309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126"/>
              <p:cNvSpPr/>
              <p:nvPr/>
            </p:nvSpPr>
            <p:spPr>
              <a:xfrm>
                <a:off x="90309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126"/>
            <p:cNvGrpSpPr/>
            <p:nvPr/>
          </p:nvGrpSpPr>
          <p:grpSpPr>
            <a:xfrm>
              <a:off x="1076958" y="1179665"/>
              <a:ext cx="80771" cy="1526215"/>
              <a:chOff x="1076958" y="1179665"/>
              <a:chExt cx="80771" cy="1526215"/>
            </a:xfrm>
          </p:grpSpPr>
          <p:sp>
            <p:nvSpPr>
              <p:cNvPr id="10849" name="Google Shape;10849;p126"/>
              <p:cNvSpPr/>
              <p:nvPr/>
            </p:nvSpPr>
            <p:spPr>
              <a:xfrm>
                <a:off x="107695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26"/>
              <p:cNvSpPr/>
              <p:nvPr/>
            </p:nvSpPr>
            <p:spPr>
              <a:xfrm>
                <a:off x="107695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26"/>
              <p:cNvSpPr/>
              <p:nvPr/>
            </p:nvSpPr>
            <p:spPr>
              <a:xfrm>
                <a:off x="107695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26"/>
              <p:cNvSpPr/>
              <p:nvPr/>
            </p:nvSpPr>
            <p:spPr>
              <a:xfrm>
                <a:off x="107695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26"/>
              <p:cNvSpPr/>
              <p:nvPr/>
            </p:nvSpPr>
            <p:spPr>
              <a:xfrm>
                <a:off x="107695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126"/>
              <p:cNvSpPr/>
              <p:nvPr/>
            </p:nvSpPr>
            <p:spPr>
              <a:xfrm>
                <a:off x="107695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26"/>
              <p:cNvSpPr/>
              <p:nvPr/>
            </p:nvSpPr>
            <p:spPr>
              <a:xfrm>
                <a:off x="1076958"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26"/>
              <p:cNvSpPr/>
              <p:nvPr/>
            </p:nvSpPr>
            <p:spPr>
              <a:xfrm>
                <a:off x="107695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26"/>
              <p:cNvSpPr/>
              <p:nvPr/>
            </p:nvSpPr>
            <p:spPr>
              <a:xfrm>
                <a:off x="107695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26"/>
              <p:cNvSpPr/>
              <p:nvPr/>
            </p:nvSpPr>
            <p:spPr>
              <a:xfrm>
                <a:off x="107695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126"/>
            <p:cNvGrpSpPr/>
            <p:nvPr/>
          </p:nvGrpSpPr>
          <p:grpSpPr>
            <a:xfrm>
              <a:off x="1247707" y="1179665"/>
              <a:ext cx="80771" cy="1526215"/>
              <a:chOff x="1247707" y="1179665"/>
              <a:chExt cx="80771" cy="1526215"/>
            </a:xfrm>
          </p:grpSpPr>
          <p:sp>
            <p:nvSpPr>
              <p:cNvPr id="10860" name="Google Shape;10860;p126"/>
              <p:cNvSpPr/>
              <p:nvPr/>
            </p:nvSpPr>
            <p:spPr>
              <a:xfrm>
                <a:off x="124770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26"/>
              <p:cNvSpPr/>
              <p:nvPr/>
            </p:nvSpPr>
            <p:spPr>
              <a:xfrm>
                <a:off x="124770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26"/>
              <p:cNvSpPr/>
              <p:nvPr/>
            </p:nvSpPr>
            <p:spPr>
              <a:xfrm>
                <a:off x="124770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26"/>
              <p:cNvSpPr/>
              <p:nvPr/>
            </p:nvSpPr>
            <p:spPr>
              <a:xfrm>
                <a:off x="1247707" y="166175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26"/>
              <p:cNvSpPr/>
              <p:nvPr/>
            </p:nvSpPr>
            <p:spPr>
              <a:xfrm>
                <a:off x="1247707"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26"/>
              <p:cNvSpPr/>
              <p:nvPr/>
            </p:nvSpPr>
            <p:spPr>
              <a:xfrm>
                <a:off x="1247707"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26"/>
              <p:cNvSpPr/>
              <p:nvPr/>
            </p:nvSpPr>
            <p:spPr>
              <a:xfrm>
                <a:off x="124770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26"/>
              <p:cNvSpPr/>
              <p:nvPr/>
            </p:nvSpPr>
            <p:spPr>
              <a:xfrm>
                <a:off x="124770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26"/>
              <p:cNvSpPr/>
              <p:nvPr/>
            </p:nvSpPr>
            <p:spPr>
              <a:xfrm>
                <a:off x="124770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26"/>
              <p:cNvSpPr/>
              <p:nvPr/>
            </p:nvSpPr>
            <p:spPr>
              <a:xfrm>
                <a:off x="124770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126"/>
            <p:cNvGrpSpPr/>
            <p:nvPr/>
          </p:nvGrpSpPr>
          <p:grpSpPr>
            <a:xfrm>
              <a:off x="1421567" y="1179665"/>
              <a:ext cx="80771" cy="1526215"/>
              <a:chOff x="1421567" y="1179665"/>
              <a:chExt cx="80771" cy="1526215"/>
            </a:xfrm>
          </p:grpSpPr>
          <p:sp>
            <p:nvSpPr>
              <p:cNvPr id="10871" name="Google Shape;10871;p126"/>
              <p:cNvSpPr/>
              <p:nvPr/>
            </p:nvSpPr>
            <p:spPr>
              <a:xfrm>
                <a:off x="142156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26"/>
              <p:cNvSpPr/>
              <p:nvPr/>
            </p:nvSpPr>
            <p:spPr>
              <a:xfrm>
                <a:off x="142156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26"/>
              <p:cNvSpPr/>
              <p:nvPr/>
            </p:nvSpPr>
            <p:spPr>
              <a:xfrm>
                <a:off x="142156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26"/>
              <p:cNvSpPr/>
              <p:nvPr/>
            </p:nvSpPr>
            <p:spPr>
              <a:xfrm>
                <a:off x="142156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26"/>
              <p:cNvSpPr/>
              <p:nvPr/>
            </p:nvSpPr>
            <p:spPr>
              <a:xfrm>
                <a:off x="142156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126"/>
              <p:cNvSpPr/>
              <p:nvPr/>
            </p:nvSpPr>
            <p:spPr>
              <a:xfrm>
                <a:off x="142156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126"/>
              <p:cNvSpPr/>
              <p:nvPr/>
            </p:nvSpPr>
            <p:spPr>
              <a:xfrm>
                <a:off x="142156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26"/>
              <p:cNvSpPr/>
              <p:nvPr/>
            </p:nvSpPr>
            <p:spPr>
              <a:xfrm>
                <a:off x="142156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26"/>
              <p:cNvSpPr/>
              <p:nvPr/>
            </p:nvSpPr>
            <p:spPr>
              <a:xfrm>
                <a:off x="142156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26"/>
              <p:cNvSpPr/>
              <p:nvPr/>
            </p:nvSpPr>
            <p:spPr>
              <a:xfrm>
                <a:off x="142156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126"/>
            <p:cNvGrpSpPr/>
            <p:nvPr/>
          </p:nvGrpSpPr>
          <p:grpSpPr>
            <a:xfrm>
              <a:off x="1592327" y="1179665"/>
              <a:ext cx="80771" cy="1526215"/>
              <a:chOff x="1592327" y="1179665"/>
              <a:chExt cx="80771" cy="1526215"/>
            </a:xfrm>
          </p:grpSpPr>
          <p:sp>
            <p:nvSpPr>
              <p:cNvPr id="10882" name="Google Shape;10882;p126"/>
              <p:cNvSpPr/>
              <p:nvPr/>
            </p:nvSpPr>
            <p:spPr>
              <a:xfrm>
                <a:off x="159232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26"/>
              <p:cNvSpPr/>
              <p:nvPr/>
            </p:nvSpPr>
            <p:spPr>
              <a:xfrm>
                <a:off x="159232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26"/>
              <p:cNvSpPr/>
              <p:nvPr/>
            </p:nvSpPr>
            <p:spPr>
              <a:xfrm>
                <a:off x="159232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26"/>
              <p:cNvSpPr/>
              <p:nvPr/>
            </p:nvSpPr>
            <p:spPr>
              <a:xfrm>
                <a:off x="159232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26"/>
              <p:cNvSpPr/>
              <p:nvPr/>
            </p:nvSpPr>
            <p:spPr>
              <a:xfrm>
                <a:off x="159232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126"/>
              <p:cNvSpPr/>
              <p:nvPr/>
            </p:nvSpPr>
            <p:spPr>
              <a:xfrm>
                <a:off x="159232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126"/>
              <p:cNvSpPr/>
              <p:nvPr/>
            </p:nvSpPr>
            <p:spPr>
              <a:xfrm>
                <a:off x="159232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26"/>
              <p:cNvSpPr/>
              <p:nvPr/>
            </p:nvSpPr>
            <p:spPr>
              <a:xfrm>
                <a:off x="159232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26"/>
              <p:cNvSpPr/>
              <p:nvPr/>
            </p:nvSpPr>
            <p:spPr>
              <a:xfrm>
                <a:off x="159232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26"/>
              <p:cNvSpPr/>
              <p:nvPr/>
            </p:nvSpPr>
            <p:spPr>
              <a:xfrm>
                <a:off x="159232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126"/>
            <p:cNvGrpSpPr/>
            <p:nvPr/>
          </p:nvGrpSpPr>
          <p:grpSpPr>
            <a:xfrm>
              <a:off x="1766187" y="1179665"/>
              <a:ext cx="80771" cy="1526215"/>
              <a:chOff x="1766187" y="1179665"/>
              <a:chExt cx="80771" cy="1526215"/>
            </a:xfrm>
          </p:grpSpPr>
          <p:sp>
            <p:nvSpPr>
              <p:cNvPr id="10893" name="Google Shape;10893;p126"/>
              <p:cNvSpPr/>
              <p:nvPr/>
            </p:nvSpPr>
            <p:spPr>
              <a:xfrm>
                <a:off x="176618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26"/>
              <p:cNvSpPr/>
              <p:nvPr/>
            </p:nvSpPr>
            <p:spPr>
              <a:xfrm>
                <a:off x="176618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26"/>
              <p:cNvSpPr/>
              <p:nvPr/>
            </p:nvSpPr>
            <p:spPr>
              <a:xfrm>
                <a:off x="176618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26"/>
              <p:cNvSpPr/>
              <p:nvPr/>
            </p:nvSpPr>
            <p:spPr>
              <a:xfrm>
                <a:off x="176618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26"/>
              <p:cNvSpPr/>
              <p:nvPr/>
            </p:nvSpPr>
            <p:spPr>
              <a:xfrm>
                <a:off x="176618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26"/>
              <p:cNvSpPr/>
              <p:nvPr/>
            </p:nvSpPr>
            <p:spPr>
              <a:xfrm>
                <a:off x="176618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26"/>
              <p:cNvSpPr/>
              <p:nvPr/>
            </p:nvSpPr>
            <p:spPr>
              <a:xfrm>
                <a:off x="176618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26"/>
              <p:cNvSpPr/>
              <p:nvPr/>
            </p:nvSpPr>
            <p:spPr>
              <a:xfrm>
                <a:off x="176618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26"/>
              <p:cNvSpPr/>
              <p:nvPr/>
            </p:nvSpPr>
            <p:spPr>
              <a:xfrm>
                <a:off x="1766187" y="2464413"/>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26"/>
              <p:cNvSpPr/>
              <p:nvPr/>
            </p:nvSpPr>
            <p:spPr>
              <a:xfrm>
                <a:off x="176618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26"/>
            <p:cNvGrpSpPr/>
            <p:nvPr/>
          </p:nvGrpSpPr>
          <p:grpSpPr>
            <a:xfrm>
              <a:off x="1936935" y="1179665"/>
              <a:ext cx="80771" cy="1526215"/>
              <a:chOff x="1936935" y="1179665"/>
              <a:chExt cx="80771" cy="1526215"/>
            </a:xfrm>
          </p:grpSpPr>
          <p:sp>
            <p:nvSpPr>
              <p:cNvPr id="10904" name="Google Shape;10904;p126"/>
              <p:cNvSpPr/>
              <p:nvPr/>
            </p:nvSpPr>
            <p:spPr>
              <a:xfrm>
                <a:off x="193693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26"/>
              <p:cNvSpPr/>
              <p:nvPr/>
            </p:nvSpPr>
            <p:spPr>
              <a:xfrm>
                <a:off x="193693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26"/>
              <p:cNvSpPr/>
              <p:nvPr/>
            </p:nvSpPr>
            <p:spPr>
              <a:xfrm>
                <a:off x="193693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26"/>
              <p:cNvSpPr/>
              <p:nvPr/>
            </p:nvSpPr>
            <p:spPr>
              <a:xfrm>
                <a:off x="193693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26"/>
              <p:cNvSpPr/>
              <p:nvPr/>
            </p:nvSpPr>
            <p:spPr>
              <a:xfrm>
                <a:off x="193693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26"/>
              <p:cNvSpPr/>
              <p:nvPr/>
            </p:nvSpPr>
            <p:spPr>
              <a:xfrm>
                <a:off x="193693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26"/>
              <p:cNvSpPr/>
              <p:nvPr/>
            </p:nvSpPr>
            <p:spPr>
              <a:xfrm>
                <a:off x="193693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26"/>
              <p:cNvSpPr/>
              <p:nvPr/>
            </p:nvSpPr>
            <p:spPr>
              <a:xfrm>
                <a:off x="193693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126"/>
              <p:cNvSpPr/>
              <p:nvPr/>
            </p:nvSpPr>
            <p:spPr>
              <a:xfrm>
                <a:off x="193693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26"/>
              <p:cNvSpPr/>
              <p:nvPr/>
            </p:nvSpPr>
            <p:spPr>
              <a:xfrm>
                <a:off x="193693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126"/>
            <p:cNvGrpSpPr/>
            <p:nvPr/>
          </p:nvGrpSpPr>
          <p:grpSpPr>
            <a:xfrm>
              <a:off x="2110795" y="1179665"/>
              <a:ext cx="80771" cy="1526215"/>
              <a:chOff x="2110795" y="1179665"/>
              <a:chExt cx="80771" cy="1526215"/>
            </a:xfrm>
          </p:grpSpPr>
          <p:sp>
            <p:nvSpPr>
              <p:cNvPr id="10915" name="Google Shape;10915;p126"/>
              <p:cNvSpPr/>
              <p:nvPr/>
            </p:nvSpPr>
            <p:spPr>
              <a:xfrm>
                <a:off x="211079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26"/>
              <p:cNvSpPr/>
              <p:nvPr/>
            </p:nvSpPr>
            <p:spPr>
              <a:xfrm>
                <a:off x="211079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26"/>
              <p:cNvSpPr/>
              <p:nvPr/>
            </p:nvSpPr>
            <p:spPr>
              <a:xfrm>
                <a:off x="211079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26"/>
              <p:cNvSpPr/>
              <p:nvPr/>
            </p:nvSpPr>
            <p:spPr>
              <a:xfrm>
                <a:off x="211079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126"/>
              <p:cNvSpPr/>
              <p:nvPr/>
            </p:nvSpPr>
            <p:spPr>
              <a:xfrm>
                <a:off x="2110795"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26"/>
              <p:cNvSpPr/>
              <p:nvPr/>
            </p:nvSpPr>
            <p:spPr>
              <a:xfrm>
                <a:off x="211079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26"/>
              <p:cNvSpPr/>
              <p:nvPr/>
            </p:nvSpPr>
            <p:spPr>
              <a:xfrm>
                <a:off x="211079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26"/>
              <p:cNvSpPr/>
              <p:nvPr/>
            </p:nvSpPr>
            <p:spPr>
              <a:xfrm>
                <a:off x="211079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26"/>
              <p:cNvSpPr/>
              <p:nvPr/>
            </p:nvSpPr>
            <p:spPr>
              <a:xfrm>
                <a:off x="211079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26"/>
              <p:cNvSpPr/>
              <p:nvPr/>
            </p:nvSpPr>
            <p:spPr>
              <a:xfrm>
                <a:off x="211079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126"/>
            <p:cNvGrpSpPr/>
            <p:nvPr/>
          </p:nvGrpSpPr>
          <p:grpSpPr>
            <a:xfrm>
              <a:off x="2284655" y="1179665"/>
              <a:ext cx="80771" cy="1526215"/>
              <a:chOff x="2284655" y="1179665"/>
              <a:chExt cx="80771" cy="1526215"/>
            </a:xfrm>
          </p:grpSpPr>
          <p:sp>
            <p:nvSpPr>
              <p:cNvPr id="10926" name="Google Shape;10926;p126"/>
              <p:cNvSpPr/>
              <p:nvPr/>
            </p:nvSpPr>
            <p:spPr>
              <a:xfrm>
                <a:off x="228465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26"/>
              <p:cNvSpPr/>
              <p:nvPr/>
            </p:nvSpPr>
            <p:spPr>
              <a:xfrm>
                <a:off x="228465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26"/>
              <p:cNvSpPr/>
              <p:nvPr/>
            </p:nvSpPr>
            <p:spPr>
              <a:xfrm>
                <a:off x="228465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26"/>
              <p:cNvSpPr/>
              <p:nvPr/>
            </p:nvSpPr>
            <p:spPr>
              <a:xfrm>
                <a:off x="228465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26"/>
              <p:cNvSpPr/>
              <p:nvPr/>
            </p:nvSpPr>
            <p:spPr>
              <a:xfrm>
                <a:off x="228465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26"/>
              <p:cNvSpPr/>
              <p:nvPr/>
            </p:nvSpPr>
            <p:spPr>
              <a:xfrm>
                <a:off x="2284655"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26"/>
              <p:cNvSpPr/>
              <p:nvPr/>
            </p:nvSpPr>
            <p:spPr>
              <a:xfrm>
                <a:off x="228465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26"/>
              <p:cNvSpPr/>
              <p:nvPr/>
            </p:nvSpPr>
            <p:spPr>
              <a:xfrm>
                <a:off x="228465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26"/>
              <p:cNvSpPr/>
              <p:nvPr/>
            </p:nvSpPr>
            <p:spPr>
              <a:xfrm>
                <a:off x="228465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26"/>
              <p:cNvSpPr/>
              <p:nvPr/>
            </p:nvSpPr>
            <p:spPr>
              <a:xfrm>
                <a:off x="228465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36" name="Google Shape;10936;p126"/>
          <p:cNvGrpSpPr/>
          <p:nvPr/>
        </p:nvGrpSpPr>
        <p:grpSpPr>
          <a:xfrm>
            <a:off x="2603242" y="985003"/>
            <a:ext cx="1364147" cy="1102032"/>
            <a:chOff x="2623904" y="1198803"/>
            <a:chExt cx="1364147" cy="1102032"/>
          </a:xfrm>
        </p:grpSpPr>
        <p:grpSp>
          <p:nvGrpSpPr>
            <p:cNvPr id="10937" name="Google Shape;10937;p126"/>
            <p:cNvGrpSpPr/>
            <p:nvPr/>
          </p:nvGrpSpPr>
          <p:grpSpPr>
            <a:xfrm>
              <a:off x="2623907" y="1198803"/>
              <a:ext cx="1364144" cy="272899"/>
              <a:chOff x="2623907" y="1198803"/>
              <a:chExt cx="1364144" cy="272899"/>
            </a:xfrm>
          </p:grpSpPr>
          <p:sp>
            <p:nvSpPr>
              <p:cNvPr id="10938" name="Google Shape;10938;p126"/>
              <p:cNvSpPr/>
              <p:nvPr/>
            </p:nvSpPr>
            <p:spPr>
              <a:xfrm>
                <a:off x="3715152" y="1198803"/>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26"/>
              <p:cNvSpPr/>
              <p:nvPr/>
            </p:nvSpPr>
            <p:spPr>
              <a:xfrm>
                <a:off x="2623907"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26"/>
              <p:cNvSpPr/>
              <p:nvPr/>
            </p:nvSpPr>
            <p:spPr>
              <a:xfrm>
                <a:off x="2896718"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26"/>
              <p:cNvSpPr/>
              <p:nvPr/>
            </p:nvSpPr>
            <p:spPr>
              <a:xfrm>
                <a:off x="3169529"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26"/>
              <p:cNvSpPr/>
              <p:nvPr/>
            </p:nvSpPr>
            <p:spPr>
              <a:xfrm>
                <a:off x="3442341"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126"/>
            <p:cNvGrpSpPr/>
            <p:nvPr/>
          </p:nvGrpSpPr>
          <p:grpSpPr>
            <a:xfrm>
              <a:off x="2623904" y="1476964"/>
              <a:ext cx="1364144" cy="272899"/>
              <a:chOff x="2623904" y="1476964"/>
              <a:chExt cx="1364144" cy="272899"/>
            </a:xfrm>
          </p:grpSpPr>
          <p:sp>
            <p:nvSpPr>
              <p:cNvPr id="10944" name="Google Shape;10944;p126"/>
              <p:cNvSpPr/>
              <p:nvPr/>
            </p:nvSpPr>
            <p:spPr>
              <a:xfrm>
                <a:off x="3169527"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26"/>
              <p:cNvSpPr/>
              <p:nvPr/>
            </p:nvSpPr>
            <p:spPr>
              <a:xfrm>
                <a:off x="3442338"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26"/>
              <p:cNvSpPr/>
              <p:nvPr/>
            </p:nvSpPr>
            <p:spPr>
              <a:xfrm>
                <a:off x="3715149"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26"/>
              <p:cNvSpPr/>
              <p:nvPr/>
            </p:nvSpPr>
            <p:spPr>
              <a:xfrm>
                <a:off x="2623904"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26"/>
              <p:cNvSpPr/>
              <p:nvPr/>
            </p:nvSpPr>
            <p:spPr>
              <a:xfrm>
                <a:off x="2896716"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126"/>
            <p:cNvGrpSpPr/>
            <p:nvPr/>
          </p:nvGrpSpPr>
          <p:grpSpPr>
            <a:xfrm>
              <a:off x="2623907" y="1749775"/>
              <a:ext cx="1364144" cy="272899"/>
              <a:chOff x="2623907" y="1749775"/>
              <a:chExt cx="1364144" cy="272899"/>
            </a:xfrm>
          </p:grpSpPr>
          <p:sp>
            <p:nvSpPr>
              <p:cNvPr id="10950" name="Google Shape;10950;p126"/>
              <p:cNvSpPr/>
              <p:nvPr/>
            </p:nvSpPr>
            <p:spPr>
              <a:xfrm>
                <a:off x="3442341"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126"/>
              <p:cNvSpPr/>
              <p:nvPr/>
            </p:nvSpPr>
            <p:spPr>
              <a:xfrm>
                <a:off x="3715152"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26"/>
              <p:cNvSpPr/>
              <p:nvPr/>
            </p:nvSpPr>
            <p:spPr>
              <a:xfrm>
                <a:off x="2623907"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26"/>
              <p:cNvSpPr/>
              <p:nvPr/>
            </p:nvSpPr>
            <p:spPr>
              <a:xfrm>
                <a:off x="2896718"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26"/>
              <p:cNvSpPr/>
              <p:nvPr/>
            </p:nvSpPr>
            <p:spPr>
              <a:xfrm>
                <a:off x="3169529"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126"/>
            <p:cNvGrpSpPr/>
            <p:nvPr/>
          </p:nvGrpSpPr>
          <p:grpSpPr>
            <a:xfrm>
              <a:off x="2623904" y="2027936"/>
              <a:ext cx="1364144" cy="272899"/>
              <a:chOff x="2623904" y="2027936"/>
              <a:chExt cx="1364144" cy="272899"/>
            </a:xfrm>
          </p:grpSpPr>
          <p:sp>
            <p:nvSpPr>
              <p:cNvPr id="10956" name="Google Shape;10956;p126"/>
              <p:cNvSpPr/>
              <p:nvPr/>
            </p:nvSpPr>
            <p:spPr>
              <a:xfrm>
                <a:off x="2623904"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26"/>
              <p:cNvSpPr/>
              <p:nvPr/>
            </p:nvSpPr>
            <p:spPr>
              <a:xfrm>
                <a:off x="2896716"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26"/>
              <p:cNvSpPr/>
              <p:nvPr/>
            </p:nvSpPr>
            <p:spPr>
              <a:xfrm>
                <a:off x="3169527"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26"/>
              <p:cNvSpPr/>
              <p:nvPr/>
            </p:nvSpPr>
            <p:spPr>
              <a:xfrm>
                <a:off x="3442338"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26"/>
              <p:cNvSpPr/>
              <p:nvPr/>
            </p:nvSpPr>
            <p:spPr>
              <a:xfrm>
                <a:off x="3715149"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61" name="Google Shape;10961;p126"/>
          <p:cNvGrpSpPr/>
          <p:nvPr/>
        </p:nvGrpSpPr>
        <p:grpSpPr>
          <a:xfrm>
            <a:off x="2592703" y="2444186"/>
            <a:ext cx="1387541" cy="159124"/>
            <a:chOff x="3200660" y="2180272"/>
            <a:chExt cx="2563824" cy="378237"/>
          </a:xfrm>
        </p:grpSpPr>
        <p:sp>
          <p:nvSpPr>
            <p:cNvPr id="10962" name="Google Shape;10962;p12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2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2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2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2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2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12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2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2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2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2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2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2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2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2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2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2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2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126"/>
          <p:cNvGrpSpPr/>
          <p:nvPr/>
        </p:nvGrpSpPr>
        <p:grpSpPr>
          <a:xfrm>
            <a:off x="2589227" y="2722011"/>
            <a:ext cx="1390502" cy="159625"/>
            <a:chOff x="3530150" y="2790075"/>
            <a:chExt cx="1962600" cy="225300"/>
          </a:xfrm>
        </p:grpSpPr>
        <p:sp>
          <p:nvSpPr>
            <p:cNvPr id="10981" name="Google Shape;10981;p12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2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126"/>
          <p:cNvGrpSpPr/>
          <p:nvPr/>
        </p:nvGrpSpPr>
        <p:grpSpPr>
          <a:xfrm>
            <a:off x="2589880" y="3000337"/>
            <a:ext cx="1411629" cy="153761"/>
            <a:chOff x="3558802" y="4011427"/>
            <a:chExt cx="1866000" cy="111300"/>
          </a:xfrm>
        </p:grpSpPr>
        <p:sp>
          <p:nvSpPr>
            <p:cNvPr id="10984" name="Google Shape;10984;p12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2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126"/>
          <p:cNvGrpSpPr/>
          <p:nvPr/>
        </p:nvGrpSpPr>
        <p:grpSpPr>
          <a:xfrm>
            <a:off x="2589573" y="2205736"/>
            <a:ext cx="1383503" cy="119749"/>
            <a:chOff x="3465975" y="2270276"/>
            <a:chExt cx="1986364" cy="171929"/>
          </a:xfrm>
        </p:grpSpPr>
        <p:sp>
          <p:nvSpPr>
            <p:cNvPr id="10987" name="Google Shape;10987;p12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2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2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2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2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2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2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2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126"/>
          <p:cNvGrpSpPr/>
          <p:nvPr/>
        </p:nvGrpSpPr>
        <p:grpSpPr>
          <a:xfrm>
            <a:off x="2600580" y="3569387"/>
            <a:ext cx="1369531" cy="195460"/>
            <a:chOff x="723300" y="4253549"/>
            <a:chExt cx="2276482" cy="324900"/>
          </a:xfrm>
        </p:grpSpPr>
        <p:sp>
          <p:nvSpPr>
            <p:cNvPr id="10996" name="Google Shape;10996;p12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2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2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2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2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126"/>
          <p:cNvGrpSpPr/>
          <p:nvPr/>
        </p:nvGrpSpPr>
        <p:grpSpPr>
          <a:xfrm>
            <a:off x="2590141" y="3270567"/>
            <a:ext cx="1389066" cy="180119"/>
            <a:chOff x="705948" y="3788465"/>
            <a:chExt cx="2308953" cy="299400"/>
          </a:xfrm>
        </p:grpSpPr>
        <p:sp>
          <p:nvSpPr>
            <p:cNvPr id="11002" name="Google Shape;11002;p12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2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2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2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2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26"/>
          <p:cNvGrpSpPr/>
          <p:nvPr/>
        </p:nvGrpSpPr>
        <p:grpSpPr>
          <a:xfrm>
            <a:off x="2638078" y="3883547"/>
            <a:ext cx="1304609" cy="294074"/>
            <a:chOff x="2658741" y="4097347"/>
            <a:chExt cx="1304609" cy="294074"/>
          </a:xfrm>
        </p:grpSpPr>
        <p:grpSp>
          <p:nvGrpSpPr>
            <p:cNvPr id="11008" name="Google Shape;11008;p126"/>
            <p:cNvGrpSpPr/>
            <p:nvPr/>
          </p:nvGrpSpPr>
          <p:grpSpPr>
            <a:xfrm>
              <a:off x="2658741" y="4097347"/>
              <a:ext cx="118572" cy="294074"/>
              <a:chOff x="3343310" y="4475555"/>
              <a:chExt cx="127717" cy="316753"/>
            </a:xfrm>
          </p:grpSpPr>
          <p:sp>
            <p:nvSpPr>
              <p:cNvPr id="11009" name="Google Shape;11009;p12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2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26"/>
            <p:cNvGrpSpPr/>
            <p:nvPr/>
          </p:nvGrpSpPr>
          <p:grpSpPr>
            <a:xfrm>
              <a:off x="3815519" y="4098388"/>
              <a:ext cx="147831" cy="291991"/>
              <a:chOff x="3527539" y="4476677"/>
              <a:chExt cx="159232" cy="314510"/>
            </a:xfrm>
          </p:grpSpPr>
          <p:sp>
            <p:nvSpPr>
              <p:cNvPr id="11012" name="Google Shape;11012;p12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2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126"/>
            <p:cNvGrpSpPr/>
            <p:nvPr/>
          </p:nvGrpSpPr>
          <p:grpSpPr>
            <a:xfrm>
              <a:off x="3511696" y="4098388"/>
              <a:ext cx="147831" cy="291991"/>
              <a:chOff x="3527539" y="4476677"/>
              <a:chExt cx="159232" cy="314510"/>
            </a:xfrm>
          </p:grpSpPr>
          <p:sp>
            <p:nvSpPr>
              <p:cNvPr id="11015" name="Google Shape;11015;p12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2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126"/>
            <p:cNvGrpSpPr/>
            <p:nvPr/>
          </p:nvGrpSpPr>
          <p:grpSpPr>
            <a:xfrm>
              <a:off x="3207874" y="4098388"/>
              <a:ext cx="147831" cy="291991"/>
              <a:chOff x="3527539" y="4476677"/>
              <a:chExt cx="159232" cy="314510"/>
            </a:xfrm>
          </p:grpSpPr>
          <p:sp>
            <p:nvSpPr>
              <p:cNvPr id="11018" name="Google Shape;11018;p12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2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26"/>
            <p:cNvGrpSpPr/>
            <p:nvPr/>
          </p:nvGrpSpPr>
          <p:grpSpPr>
            <a:xfrm>
              <a:off x="2933305" y="4097347"/>
              <a:ext cx="118572" cy="294074"/>
              <a:chOff x="3343310" y="4475555"/>
              <a:chExt cx="127717" cy="316753"/>
            </a:xfrm>
          </p:grpSpPr>
          <p:sp>
            <p:nvSpPr>
              <p:cNvPr id="11021" name="Google Shape;11021;p12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2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3" name="Google Shape;11023;p126"/>
          <p:cNvGrpSpPr/>
          <p:nvPr/>
        </p:nvGrpSpPr>
        <p:grpSpPr>
          <a:xfrm>
            <a:off x="4256908" y="1866669"/>
            <a:ext cx="1433821" cy="191501"/>
            <a:chOff x="4273350" y="2080469"/>
            <a:chExt cx="1433821" cy="191501"/>
          </a:xfrm>
        </p:grpSpPr>
        <p:grpSp>
          <p:nvGrpSpPr>
            <p:cNvPr id="11024" name="Google Shape;11024;p126"/>
            <p:cNvGrpSpPr/>
            <p:nvPr/>
          </p:nvGrpSpPr>
          <p:grpSpPr>
            <a:xfrm>
              <a:off x="4273350" y="2080469"/>
              <a:ext cx="1433821" cy="0"/>
              <a:chOff x="5224975" y="2962250"/>
              <a:chExt cx="1544400" cy="0"/>
            </a:xfrm>
          </p:grpSpPr>
          <p:cxnSp>
            <p:nvCxnSpPr>
              <p:cNvPr id="11025" name="Google Shape;11025;p12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026" name="Google Shape;11026;p12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027" name="Google Shape;11027;p126"/>
            <p:cNvGrpSpPr/>
            <p:nvPr/>
          </p:nvGrpSpPr>
          <p:grpSpPr>
            <a:xfrm>
              <a:off x="4273350" y="2271969"/>
              <a:ext cx="1433821" cy="0"/>
              <a:chOff x="5224975" y="2962250"/>
              <a:chExt cx="1544400" cy="0"/>
            </a:xfrm>
          </p:grpSpPr>
          <p:cxnSp>
            <p:nvCxnSpPr>
              <p:cNvPr id="11028" name="Google Shape;11028;p12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029" name="Google Shape;11029;p12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030" name="Google Shape;11030;p126"/>
          <p:cNvGrpSpPr/>
          <p:nvPr/>
        </p:nvGrpSpPr>
        <p:grpSpPr>
          <a:xfrm>
            <a:off x="4258463" y="969236"/>
            <a:ext cx="1430711" cy="743389"/>
            <a:chOff x="5159450" y="1919950"/>
            <a:chExt cx="1541050" cy="862500"/>
          </a:xfrm>
        </p:grpSpPr>
        <p:sp>
          <p:nvSpPr>
            <p:cNvPr id="11031" name="Google Shape;11031;p12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032" name="Google Shape;11032;p126"/>
            <p:cNvGrpSpPr/>
            <p:nvPr/>
          </p:nvGrpSpPr>
          <p:grpSpPr>
            <a:xfrm>
              <a:off x="5159450" y="1919950"/>
              <a:ext cx="1541050" cy="862500"/>
              <a:chOff x="5159450" y="1919950"/>
              <a:chExt cx="1541050" cy="862500"/>
            </a:xfrm>
          </p:grpSpPr>
          <p:cxnSp>
            <p:nvCxnSpPr>
              <p:cNvPr id="11033" name="Google Shape;11033;p12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034" name="Google Shape;11034;p12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035" name="Google Shape;11035;p126"/>
          <p:cNvGrpSpPr/>
          <p:nvPr/>
        </p:nvGrpSpPr>
        <p:grpSpPr>
          <a:xfrm>
            <a:off x="4248577" y="2192564"/>
            <a:ext cx="1450484" cy="1052087"/>
            <a:chOff x="5230575" y="1554475"/>
            <a:chExt cx="2137150" cy="1550150"/>
          </a:xfrm>
        </p:grpSpPr>
        <p:sp>
          <p:nvSpPr>
            <p:cNvPr id="11036" name="Google Shape;11036;p12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2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2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2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2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2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2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2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2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2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2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2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2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26"/>
          <p:cNvGrpSpPr/>
          <p:nvPr/>
        </p:nvGrpSpPr>
        <p:grpSpPr>
          <a:xfrm rot="10800000">
            <a:off x="4265127" y="3284753"/>
            <a:ext cx="1417383" cy="887946"/>
            <a:chOff x="5645403" y="2920021"/>
            <a:chExt cx="2650800" cy="2180614"/>
          </a:xfrm>
        </p:grpSpPr>
        <p:sp>
          <p:nvSpPr>
            <p:cNvPr id="11050" name="Google Shape;11050;p12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1" name="Google Shape;11051;p126"/>
            <p:cNvCxnSpPr>
              <a:stCxn id="1105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052" name="Google Shape;11052;p12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3" name="Google Shape;11053;p126"/>
            <p:cNvCxnSpPr>
              <a:endCxn id="1105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054" name="Google Shape;11054;p12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5" name="Google Shape;11055;p126"/>
            <p:cNvCxnSpPr>
              <a:stCxn id="1105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056" name="Google Shape;11056;p12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7" name="Google Shape;11057;p126"/>
            <p:cNvCxnSpPr>
              <a:endCxn id="1105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058" name="Google Shape;11058;p126"/>
          <p:cNvGrpSpPr/>
          <p:nvPr/>
        </p:nvGrpSpPr>
        <p:grpSpPr>
          <a:xfrm>
            <a:off x="7365487" y="2188108"/>
            <a:ext cx="1071743" cy="1021579"/>
            <a:chOff x="7189833" y="2022667"/>
            <a:chExt cx="1251159" cy="1192597"/>
          </a:xfrm>
        </p:grpSpPr>
        <p:sp>
          <p:nvSpPr>
            <p:cNvPr id="11059" name="Google Shape;11059;p12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2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2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2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26"/>
          <p:cNvGrpSpPr/>
          <p:nvPr/>
        </p:nvGrpSpPr>
        <p:grpSpPr>
          <a:xfrm>
            <a:off x="706758" y="2614515"/>
            <a:ext cx="1695374" cy="1560837"/>
            <a:chOff x="727421" y="2828315"/>
            <a:chExt cx="1695374" cy="1560837"/>
          </a:xfrm>
        </p:grpSpPr>
        <p:grpSp>
          <p:nvGrpSpPr>
            <p:cNvPr id="11064" name="Google Shape;11064;p126"/>
            <p:cNvGrpSpPr/>
            <p:nvPr/>
          </p:nvGrpSpPr>
          <p:grpSpPr>
            <a:xfrm>
              <a:off x="819108" y="2882501"/>
              <a:ext cx="103104" cy="1426186"/>
              <a:chOff x="4674013" y="3100904"/>
              <a:chExt cx="122758" cy="1698043"/>
            </a:xfrm>
          </p:grpSpPr>
          <p:sp>
            <p:nvSpPr>
              <p:cNvPr id="11065" name="Google Shape;11065;p12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2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2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2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2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2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2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126"/>
            <p:cNvGrpSpPr/>
            <p:nvPr/>
          </p:nvGrpSpPr>
          <p:grpSpPr>
            <a:xfrm>
              <a:off x="1062475" y="2882501"/>
              <a:ext cx="103104" cy="1426186"/>
              <a:chOff x="4940438" y="3100904"/>
              <a:chExt cx="122758" cy="1698043"/>
            </a:xfrm>
          </p:grpSpPr>
          <p:sp>
            <p:nvSpPr>
              <p:cNvPr id="11073" name="Google Shape;11073;p12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2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2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12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2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2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2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126"/>
            <p:cNvGrpSpPr/>
            <p:nvPr/>
          </p:nvGrpSpPr>
          <p:grpSpPr>
            <a:xfrm>
              <a:off x="1299324" y="2882501"/>
              <a:ext cx="103104" cy="1426186"/>
              <a:chOff x="5206863" y="3100904"/>
              <a:chExt cx="122758" cy="1698043"/>
            </a:xfrm>
          </p:grpSpPr>
          <p:sp>
            <p:nvSpPr>
              <p:cNvPr id="11081" name="Google Shape;11081;p12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2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2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2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2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2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12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126"/>
            <p:cNvGrpSpPr/>
            <p:nvPr/>
          </p:nvGrpSpPr>
          <p:grpSpPr>
            <a:xfrm>
              <a:off x="1786057" y="2882501"/>
              <a:ext cx="103104" cy="1426186"/>
              <a:chOff x="6006138" y="3143629"/>
              <a:chExt cx="122758" cy="1698043"/>
            </a:xfrm>
          </p:grpSpPr>
          <p:sp>
            <p:nvSpPr>
              <p:cNvPr id="11089" name="Google Shape;11089;p12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2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2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2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2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2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2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126"/>
            <p:cNvGrpSpPr/>
            <p:nvPr/>
          </p:nvGrpSpPr>
          <p:grpSpPr>
            <a:xfrm>
              <a:off x="2029422" y="2882501"/>
              <a:ext cx="103104" cy="1426186"/>
              <a:chOff x="6805413" y="3100904"/>
              <a:chExt cx="122758" cy="1698043"/>
            </a:xfrm>
          </p:grpSpPr>
          <p:sp>
            <p:nvSpPr>
              <p:cNvPr id="11097" name="Google Shape;11097;p12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2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2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2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2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2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2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126"/>
            <p:cNvGrpSpPr/>
            <p:nvPr/>
          </p:nvGrpSpPr>
          <p:grpSpPr>
            <a:xfrm>
              <a:off x="727421" y="2828315"/>
              <a:ext cx="1695374" cy="1560837"/>
              <a:chOff x="734799" y="2782450"/>
              <a:chExt cx="1571100" cy="1577400"/>
            </a:xfrm>
          </p:grpSpPr>
          <p:cxnSp>
            <p:nvCxnSpPr>
              <p:cNvPr id="11105" name="Google Shape;11105;p12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106" name="Google Shape;11106;p12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107" name="Google Shape;11107;p126"/>
            <p:cNvGrpSpPr/>
            <p:nvPr/>
          </p:nvGrpSpPr>
          <p:grpSpPr>
            <a:xfrm>
              <a:off x="2272795" y="2882501"/>
              <a:ext cx="103104" cy="1426186"/>
              <a:chOff x="5206863" y="3100904"/>
              <a:chExt cx="122758" cy="1698043"/>
            </a:xfrm>
          </p:grpSpPr>
          <p:sp>
            <p:nvSpPr>
              <p:cNvPr id="11108" name="Google Shape;11108;p12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2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2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2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2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2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2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126"/>
            <p:cNvGrpSpPr/>
            <p:nvPr/>
          </p:nvGrpSpPr>
          <p:grpSpPr>
            <a:xfrm>
              <a:off x="1542694" y="2882501"/>
              <a:ext cx="103104" cy="1426186"/>
              <a:chOff x="6006138" y="3143629"/>
              <a:chExt cx="122758" cy="1698043"/>
            </a:xfrm>
          </p:grpSpPr>
          <p:sp>
            <p:nvSpPr>
              <p:cNvPr id="11116" name="Google Shape;11116;p12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2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2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2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2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2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2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23" name="Google Shape;11123;p126"/>
          <p:cNvGrpSpPr/>
          <p:nvPr/>
        </p:nvGrpSpPr>
        <p:grpSpPr>
          <a:xfrm>
            <a:off x="5915338" y="2192087"/>
            <a:ext cx="1248543" cy="1025319"/>
            <a:chOff x="5183758" y="1210600"/>
            <a:chExt cx="3605380" cy="2960783"/>
          </a:xfrm>
        </p:grpSpPr>
        <p:sp>
          <p:nvSpPr>
            <p:cNvPr id="11124" name="Google Shape;11124;p12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2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2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2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28" name="Google Shape;11128;p12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129" name="Google Shape;11129;p12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130" name="Google Shape;11130;p12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131" name="Google Shape;11131;p12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132" name="Google Shape;11132;p12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126"/>
          <p:cNvGrpSpPr/>
          <p:nvPr/>
        </p:nvGrpSpPr>
        <p:grpSpPr>
          <a:xfrm>
            <a:off x="5772399" y="3330404"/>
            <a:ext cx="2664831" cy="843440"/>
            <a:chOff x="5916567" y="1099697"/>
            <a:chExt cx="2556683" cy="809211"/>
          </a:xfrm>
        </p:grpSpPr>
        <p:sp>
          <p:nvSpPr>
            <p:cNvPr id="11134" name="Google Shape;11134;p12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2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2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2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2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2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2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2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126"/>
          <p:cNvGrpSpPr/>
          <p:nvPr/>
        </p:nvGrpSpPr>
        <p:grpSpPr>
          <a:xfrm>
            <a:off x="5879940" y="979263"/>
            <a:ext cx="1299869" cy="1023338"/>
            <a:chOff x="5900602" y="1193063"/>
            <a:chExt cx="1299869" cy="1023338"/>
          </a:xfrm>
        </p:grpSpPr>
        <p:grpSp>
          <p:nvGrpSpPr>
            <p:cNvPr id="11143" name="Google Shape;11143;p126"/>
            <p:cNvGrpSpPr/>
            <p:nvPr/>
          </p:nvGrpSpPr>
          <p:grpSpPr>
            <a:xfrm>
              <a:off x="6743564" y="1193063"/>
              <a:ext cx="456907" cy="700379"/>
              <a:chOff x="6743564" y="1193063"/>
              <a:chExt cx="456907" cy="700379"/>
            </a:xfrm>
          </p:grpSpPr>
          <p:grpSp>
            <p:nvGrpSpPr>
              <p:cNvPr id="11144" name="Google Shape;11144;p126"/>
              <p:cNvGrpSpPr/>
              <p:nvPr/>
            </p:nvGrpSpPr>
            <p:grpSpPr>
              <a:xfrm>
                <a:off x="6743564" y="1690724"/>
                <a:ext cx="214416" cy="202717"/>
                <a:chOff x="6743564" y="1690724"/>
                <a:chExt cx="214416" cy="202717"/>
              </a:xfrm>
            </p:grpSpPr>
            <p:sp>
              <p:nvSpPr>
                <p:cNvPr id="11145" name="Google Shape;11145;p126"/>
                <p:cNvSpPr/>
                <p:nvPr/>
              </p:nvSpPr>
              <p:spPr>
                <a:xfrm rot="-5400000">
                  <a:off x="6796935" y="1637353"/>
                  <a:ext cx="107673" cy="214416"/>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26"/>
                <p:cNvSpPr/>
                <p:nvPr/>
              </p:nvSpPr>
              <p:spPr>
                <a:xfrm rot="-5400000">
                  <a:off x="6797062" y="1744953"/>
                  <a:ext cx="95052" cy="201926"/>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126"/>
              <p:cNvGrpSpPr/>
              <p:nvPr/>
            </p:nvGrpSpPr>
            <p:grpSpPr>
              <a:xfrm>
                <a:off x="6915505" y="1193063"/>
                <a:ext cx="284966" cy="589637"/>
                <a:chOff x="6915505" y="1193063"/>
                <a:chExt cx="284966" cy="589637"/>
              </a:xfrm>
            </p:grpSpPr>
            <p:sp>
              <p:nvSpPr>
                <p:cNvPr id="11148" name="Google Shape;11148;p126"/>
                <p:cNvSpPr/>
                <p:nvPr/>
              </p:nvSpPr>
              <p:spPr>
                <a:xfrm>
                  <a:off x="6915505"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49" name="Google Shape;11149;p12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150" name="Google Shape;11150;p126"/>
            <p:cNvGrpSpPr/>
            <p:nvPr/>
          </p:nvGrpSpPr>
          <p:grpSpPr>
            <a:xfrm>
              <a:off x="6520337" y="1193063"/>
              <a:ext cx="341833" cy="801589"/>
              <a:chOff x="6520337" y="1193063"/>
              <a:chExt cx="341833" cy="801589"/>
            </a:xfrm>
          </p:grpSpPr>
          <p:grpSp>
            <p:nvGrpSpPr>
              <p:cNvPr id="11151" name="Google Shape;11151;p126"/>
              <p:cNvGrpSpPr/>
              <p:nvPr/>
            </p:nvGrpSpPr>
            <p:grpSpPr>
              <a:xfrm>
                <a:off x="6520337" y="1589514"/>
                <a:ext cx="213964" cy="405138"/>
                <a:chOff x="6520337" y="1589514"/>
                <a:chExt cx="213964" cy="405138"/>
              </a:xfrm>
            </p:grpSpPr>
            <p:sp>
              <p:nvSpPr>
                <p:cNvPr id="11152" name="Google Shape;11152;p126"/>
                <p:cNvSpPr/>
                <p:nvPr/>
              </p:nvSpPr>
              <p:spPr>
                <a:xfrm rot="-5400000">
                  <a:off x="6522864" y="1586987"/>
                  <a:ext cx="208867" cy="213920"/>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26"/>
                <p:cNvSpPr/>
                <p:nvPr/>
              </p:nvSpPr>
              <p:spPr>
                <a:xfrm rot="-5400000">
                  <a:off x="6529205" y="1789556"/>
                  <a:ext cx="196263" cy="213929"/>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126"/>
              <p:cNvGrpSpPr/>
              <p:nvPr/>
            </p:nvGrpSpPr>
            <p:grpSpPr>
              <a:xfrm>
                <a:off x="6577204" y="1193063"/>
                <a:ext cx="284966" cy="453562"/>
                <a:chOff x="6577204" y="1193063"/>
                <a:chExt cx="284966" cy="453562"/>
              </a:xfrm>
            </p:grpSpPr>
            <p:sp>
              <p:nvSpPr>
                <p:cNvPr id="11155" name="Google Shape;11155;p126"/>
                <p:cNvSpPr/>
                <p:nvPr/>
              </p:nvSpPr>
              <p:spPr>
                <a:xfrm>
                  <a:off x="6577204"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56" name="Google Shape;11156;p12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157" name="Google Shape;11157;p126"/>
            <p:cNvGrpSpPr/>
            <p:nvPr/>
          </p:nvGrpSpPr>
          <p:grpSpPr>
            <a:xfrm>
              <a:off x="6238903" y="1193063"/>
              <a:ext cx="300491" cy="901782"/>
              <a:chOff x="6238903" y="1193063"/>
              <a:chExt cx="300491" cy="901782"/>
            </a:xfrm>
          </p:grpSpPr>
          <p:grpSp>
            <p:nvGrpSpPr>
              <p:cNvPr id="11158" name="Google Shape;11158;p126"/>
              <p:cNvGrpSpPr/>
              <p:nvPr/>
            </p:nvGrpSpPr>
            <p:grpSpPr>
              <a:xfrm>
                <a:off x="6290865" y="1489295"/>
                <a:ext cx="248530" cy="605550"/>
                <a:chOff x="6290865" y="1489295"/>
                <a:chExt cx="248530" cy="605550"/>
              </a:xfrm>
            </p:grpSpPr>
            <p:sp>
              <p:nvSpPr>
                <p:cNvPr id="11159" name="Google Shape;11159;p126"/>
                <p:cNvSpPr/>
                <p:nvPr/>
              </p:nvSpPr>
              <p:spPr>
                <a:xfrm rot="-5400000">
                  <a:off x="6260587" y="1519573"/>
                  <a:ext cx="309086" cy="248530"/>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26"/>
                <p:cNvSpPr/>
                <p:nvPr/>
              </p:nvSpPr>
              <p:spPr>
                <a:xfrm rot="-5400000">
                  <a:off x="6266915" y="1822365"/>
                  <a:ext cx="296456" cy="248504"/>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1" name="Google Shape;11161;p126"/>
              <p:cNvGrpSpPr/>
              <p:nvPr/>
            </p:nvGrpSpPr>
            <p:grpSpPr>
              <a:xfrm>
                <a:off x="6238903" y="1193063"/>
                <a:ext cx="284966" cy="327512"/>
                <a:chOff x="6238903" y="1193063"/>
                <a:chExt cx="284966" cy="327512"/>
              </a:xfrm>
            </p:grpSpPr>
            <p:sp>
              <p:nvSpPr>
                <p:cNvPr id="11162" name="Google Shape;11162;p126"/>
                <p:cNvSpPr/>
                <p:nvPr/>
              </p:nvSpPr>
              <p:spPr>
                <a:xfrm>
                  <a:off x="6238903" y="1193063"/>
                  <a:ext cx="284966" cy="63652"/>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63" name="Google Shape;11163;p12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164" name="Google Shape;11164;p126"/>
            <p:cNvGrpSpPr/>
            <p:nvPr/>
          </p:nvGrpSpPr>
          <p:grpSpPr>
            <a:xfrm>
              <a:off x="5900602" y="1193063"/>
              <a:ext cx="444365" cy="1023338"/>
              <a:chOff x="5900602" y="1193063"/>
              <a:chExt cx="444365" cy="1023338"/>
            </a:xfrm>
          </p:grpSpPr>
          <p:grpSp>
            <p:nvGrpSpPr>
              <p:cNvPr id="11165" name="Google Shape;11165;p126"/>
              <p:cNvGrpSpPr/>
              <p:nvPr/>
            </p:nvGrpSpPr>
            <p:grpSpPr>
              <a:xfrm>
                <a:off x="6046501" y="1367757"/>
                <a:ext cx="298465" cy="848644"/>
                <a:chOff x="6046501" y="1367757"/>
                <a:chExt cx="298465" cy="848644"/>
              </a:xfrm>
            </p:grpSpPr>
            <p:sp>
              <p:nvSpPr>
                <p:cNvPr id="11166" name="Google Shape;11166;p126"/>
                <p:cNvSpPr/>
                <p:nvPr/>
              </p:nvSpPr>
              <p:spPr>
                <a:xfrm rot="-5400000">
                  <a:off x="5980413" y="1433845"/>
                  <a:ext cx="430641" cy="298465"/>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26"/>
                <p:cNvSpPr/>
                <p:nvPr/>
              </p:nvSpPr>
              <p:spPr>
                <a:xfrm rot="-5400000">
                  <a:off x="5986741" y="1858175"/>
                  <a:ext cx="418012" cy="298439"/>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126"/>
              <p:cNvGrpSpPr/>
              <p:nvPr/>
            </p:nvGrpSpPr>
            <p:grpSpPr>
              <a:xfrm>
                <a:off x="5900602" y="1193063"/>
                <a:ext cx="284966" cy="182312"/>
                <a:chOff x="5900602" y="1193063"/>
                <a:chExt cx="284966" cy="182312"/>
              </a:xfrm>
            </p:grpSpPr>
            <p:sp>
              <p:nvSpPr>
                <p:cNvPr id="11169" name="Google Shape;11169;p126"/>
                <p:cNvSpPr/>
                <p:nvPr/>
              </p:nvSpPr>
              <p:spPr>
                <a:xfrm>
                  <a:off x="5900602" y="1193063"/>
                  <a:ext cx="284966" cy="63652"/>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70" name="Google Shape;11170;p12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171" name="Google Shape;11171;p126"/>
          <p:cNvGrpSpPr/>
          <p:nvPr/>
        </p:nvGrpSpPr>
        <p:grpSpPr>
          <a:xfrm>
            <a:off x="7217822" y="979408"/>
            <a:ext cx="1219413" cy="1051379"/>
            <a:chOff x="7287122" y="1165658"/>
            <a:chExt cx="1219413" cy="1051379"/>
          </a:xfrm>
        </p:grpSpPr>
        <p:grpSp>
          <p:nvGrpSpPr>
            <p:cNvPr id="11172" name="Google Shape;11172;p126"/>
            <p:cNvGrpSpPr/>
            <p:nvPr/>
          </p:nvGrpSpPr>
          <p:grpSpPr>
            <a:xfrm>
              <a:off x="7287162" y="1969723"/>
              <a:ext cx="1219372" cy="247314"/>
              <a:chOff x="7287162" y="1969723"/>
              <a:chExt cx="1219372" cy="247314"/>
            </a:xfrm>
          </p:grpSpPr>
          <p:sp>
            <p:nvSpPr>
              <p:cNvPr id="11173" name="Google Shape;11173;p126"/>
              <p:cNvSpPr/>
              <p:nvPr/>
            </p:nvSpPr>
            <p:spPr>
              <a:xfrm flipH="1">
                <a:off x="8366239" y="1969723"/>
                <a:ext cx="140295" cy="247314"/>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4" name="Google Shape;11174;p126"/>
              <p:cNvGrpSpPr/>
              <p:nvPr/>
            </p:nvGrpSpPr>
            <p:grpSpPr>
              <a:xfrm>
                <a:off x="7287162" y="2063892"/>
                <a:ext cx="1151713" cy="73432"/>
                <a:chOff x="7287162" y="2063892"/>
                <a:chExt cx="1151713" cy="73432"/>
              </a:xfrm>
            </p:grpSpPr>
            <p:sp>
              <p:nvSpPr>
                <p:cNvPr id="11175" name="Google Shape;11175;p126"/>
                <p:cNvSpPr/>
                <p:nvPr/>
              </p:nvSpPr>
              <p:spPr>
                <a:xfrm flipH="1">
                  <a:off x="7287162" y="2063892"/>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76" name="Google Shape;11176;p12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177" name="Google Shape;11177;p126"/>
            <p:cNvGrpSpPr/>
            <p:nvPr/>
          </p:nvGrpSpPr>
          <p:grpSpPr>
            <a:xfrm>
              <a:off x="7287122" y="1712201"/>
              <a:ext cx="1219403" cy="246780"/>
              <a:chOff x="7287122" y="1712201"/>
              <a:chExt cx="1219403" cy="246780"/>
            </a:xfrm>
          </p:grpSpPr>
          <p:sp>
            <p:nvSpPr>
              <p:cNvPr id="11178" name="Google Shape;11178;p126"/>
              <p:cNvSpPr/>
              <p:nvPr/>
            </p:nvSpPr>
            <p:spPr>
              <a:xfrm flipH="1">
                <a:off x="8226234" y="1712201"/>
                <a:ext cx="280291" cy="246780"/>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9" name="Google Shape;11179;p126"/>
              <p:cNvGrpSpPr/>
              <p:nvPr/>
            </p:nvGrpSpPr>
            <p:grpSpPr>
              <a:xfrm>
                <a:off x="7287122" y="1842861"/>
                <a:ext cx="1005303" cy="73419"/>
                <a:chOff x="7287122" y="1842861"/>
                <a:chExt cx="1005303" cy="73419"/>
              </a:xfrm>
            </p:grpSpPr>
            <p:sp>
              <p:nvSpPr>
                <p:cNvPr id="11180" name="Google Shape;11180;p12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81" name="Google Shape;11181;p12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182" name="Google Shape;11182;p126"/>
            <p:cNvGrpSpPr/>
            <p:nvPr/>
          </p:nvGrpSpPr>
          <p:grpSpPr>
            <a:xfrm>
              <a:off x="7287162" y="1447520"/>
              <a:ext cx="1219363" cy="286683"/>
              <a:chOff x="7287162" y="1447520"/>
              <a:chExt cx="1219363" cy="286683"/>
            </a:xfrm>
          </p:grpSpPr>
          <p:sp>
            <p:nvSpPr>
              <p:cNvPr id="11183" name="Google Shape;11183;p126"/>
              <p:cNvSpPr/>
              <p:nvPr/>
            </p:nvSpPr>
            <p:spPr>
              <a:xfrm flipH="1">
                <a:off x="8087641" y="1447520"/>
                <a:ext cx="418884" cy="286683"/>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4" name="Google Shape;11184;p126"/>
              <p:cNvGrpSpPr/>
              <p:nvPr/>
            </p:nvGrpSpPr>
            <p:grpSpPr>
              <a:xfrm>
                <a:off x="7287162" y="1581977"/>
                <a:ext cx="852763" cy="73432"/>
                <a:chOff x="7287162" y="1581977"/>
                <a:chExt cx="852763" cy="73432"/>
              </a:xfrm>
            </p:grpSpPr>
            <p:sp>
              <p:nvSpPr>
                <p:cNvPr id="11185" name="Google Shape;11185;p126"/>
                <p:cNvSpPr/>
                <p:nvPr/>
              </p:nvSpPr>
              <p:spPr>
                <a:xfrm flipH="1">
                  <a:off x="7287162" y="1581977"/>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86" name="Google Shape;11186;p12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187" name="Google Shape;11187;p126"/>
            <p:cNvGrpSpPr/>
            <p:nvPr/>
          </p:nvGrpSpPr>
          <p:grpSpPr>
            <a:xfrm>
              <a:off x="7287162" y="1165658"/>
              <a:ext cx="1219363" cy="344284"/>
              <a:chOff x="7287162" y="1165658"/>
              <a:chExt cx="1219363" cy="344284"/>
            </a:xfrm>
          </p:grpSpPr>
          <p:sp>
            <p:nvSpPr>
              <p:cNvPr id="11188" name="Google Shape;11188;p126"/>
              <p:cNvSpPr/>
              <p:nvPr/>
            </p:nvSpPr>
            <p:spPr>
              <a:xfrm flipH="1">
                <a:off x="7919504" y="1165658"/>
                <a:ext cx="587021" cy="344284"/>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9" name="Google Shape;11189;p126"/>
              <p:cNvGrpSpPr/>
              <p:nvPr/>
            </p:nvGrpSpPr>
            <p:grpSpPr>
              <a:xfrm>
                <a:off x="7287162" y="1341025"/>
                <a:ext cx="695663" cy="73423"/>
                <a:chOff x="7287162" y="1341025"/>
                <a:chExt cx="695663" cy="73423"/>
              </a:xfrm>
            </p:grpSpPr>
            <p:sp>
              <p:nvSpPr>
                <p:cNvPr id="11190" name="Google Shape;11190;p126"/>
                <p:cNvSpPr/>
                <p:nvPr/>
              </p:nvSpPr>
              <p:spPr>
                <a:xfrm flipH="1">
                  <a:off x="7287162" y="1341025"/>
                  <a:ext cx="507062" cy="73423"/>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91" name="Google Shape;11191;p12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95"/>
        <p:cNvGrpSpPr/>
        <p:nvPr/>
      </p:nvGrpSpPr>
      <p:grpSpPr>
        <a:xfrm>
          <a:off x="0" y="0"/>
          <a:ext cx="0" cy="0"/>
          <a:chOff x="0" y="0"/>
          <a:chExt cx="0" cy="0"/>
        </a:xfrm>
      </p:grpSpPr>
      <p:grpSp>
        <p:nvGrpSpPr>
          <p:cNvPr id="11196" name="Google Shape;11196;p127"/>
          <p:cNvGrpSpPr/>
          <p:nvPr/>
        </p:nvGrpSpPr>
        <p:grpSpPr>
          <a:xfrm>
            <a:off x="866243" y="2291587"/>
            <a:ext cx="415546" cy="355053"/>
            <a:chOff x="866243" y="2291587"/>
            <a:chExt cx="415546" cy="355053"/>
          </a:xfrm>
        </p:grpSpPr>
        <p:sp>
          <p:nvSpPr>
            <p:cNvPr id="11197" name="Google Shape;11197;p12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2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2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2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2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2" name="Google Shape;11202;p12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3" name="Google Shape;11203;p127"/>
          <p:cNvGrpSpPr/>
          <p:nvPr/>
        </p:nvGrpSpPr>
        <p:grpSpPr>
          <a:xfrm>
            <a:off x="1958520" y="2302574"/>
            <a:ext cx="359213" cy="327807"/>
            <a:chOff x="1958520" y="2302574"/>
            <a:chExt cx="359213" cy="327807"/>
          </a:xfrm>
        </p:grpSpPr>
        <p:sp>
          <p:nvSpPr>
            <p:cNvPr id="11204" name="Google Shape;11204;p12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2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2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127"/>
          <p:cNvGrpSpPr/>
          <p:nvPr/>
        </p:nvGrpSpPr>
        <p:grpSpPr>
          <a:xfrm>
            <a:off x="2579882" y="2287427"/>
            <a:ext cx="207582" cy="359594"/>
            <a:chOff x="2656082" y="2287427"/>
            <a:chExt cx="207582" cy="359594"/>
          </a:xfrm>
        </p:grpSpPr>
        <p:sp>
          <p:nvSpPr>
            <p:cNvPr id="11208" name="Google Shape;11208;p12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2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2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2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127"/>
          <p:cNvGrpSpPr/>
          <p:nvPr/>
        </p:nvGrpSpPr>
        <p:grpSpPr>
          <a:xfrm>
            <a:off x="3049653" y="2321468"/>
            <a:ext cx="362991" cy="290018"/>
            <a:chOff x="3049653" y="2321468"/>
            <a:chExt cx="362991" cy="290018"/>
          </a:xfrm>
        </p:grpSpPr>
        <p:sp>
          <p:nvSpPr>
            <p:cNvPr id="11213" name="Google Shape;11213;p12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2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2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2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127"/>
          <p:cNvGrpSpPr/>
          <p:nvPr/>
        </p:nvGrpSpPr>
        <p:grpSpPr>
          <a:xfrm>
            <a:off x="3564243" y="2289904"/>
            <a:ext cx="422342" cy="355243"/>
            <a:chOff x="3564243" y="2289904"/>
            <a:chExt cx="422342" cy="355243"/>
          </a:xfrm>
        </p:grpSpPr>
        <p:sp>
          <p:nvSpPr>
            <p:cNvPr id="11218" name="Google Shape;11218;p12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2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2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2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2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3" name="Google Shape;11223;p12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4" name="Google Shape;11224;p127"/>
          <p:cNvGrpSpPr/>
          <p:nvPr/>
        </p:nvGrpSpPr>
        <p:grpSpPr>
          <a:xfrm>
            <a:off x="4687894" y="2289713"/>
            <a:ext cx="359594" cy="353909"/>
            <a:chOff x="4687894" y="2289713"/>
            <a:chExt cx="359594" cy="353909"/>
          </a:xfrm>
        </p:grpSpPr>
        <p:sp>
          <p:nvSpPr>
            <p:cNvPr id="11225" name="Google Shape;11225;p12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2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2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8" name="Google Shape;11228;p12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9" name="Google Shape;11229;p127"/>
          <p:cNvGrpSpPr/>
          <p:nvPr/>
        </p:nvGrpSpPr>
        <p:grpSpPr>
          <a:xfrm>
            <a:off x="6372624" y="2308227"/>
            <a:ext cx="263567" cy="317614"/>
            <a:chOff x="6421399" y="2308227"/>
            <a:chExt cx="263567" cy="317614"/>
          </a:xfrm>
        </p:grpSpPr>
        <p:sp>
          <p:nvSpPr>
            <p:cNvPr id="11230" name="Google Shape;11230;p12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2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2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2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127"/>
          <p:cNvGrpSpPr/>
          <p:nvPr/>
        </p:nvGrpSpPr>
        <p:grpSpPr>
          <a:xfrm>
            <a:off x="6870193" y="2295620"/>
            <a:ext cx="360356" cy="343462"/>
            <a:chOff x="6870193" y="2295620"/>
            <a:chExt cx="360356" cy="343462"/>
          </a:xfrm>
        </p:grpSpPr>
        <p:sp>
          <p:nvSpPr>
            <p:cNvPr id="11235" name="Google Shape;11235;p12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2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127"/>
          <p:cNvGrpSpPr/>
          <p:nvPr/>
        </p:nvGrpSpPr>
        <p:grpSpPr>
          <a:xfrm>
            <a:off x="7441465" y="2302860"/>
            <a:ext cx="342192" cy="327140"/>
            <a:chOff x="7441465" y="2302860"/>
            <a:chExt cx="342192" cy="327140"/>
          </a:xfrm>
        </p:grpSpPr>
        <p:sp>
          <p:nvSpPr>
            <p:cNvPr id="11238" name="Google Shape;11238;p12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2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127"/>
          <p:cNvGrpSpPr/>
          <p:nvPr/>
        </p:nvGrpSpPr>
        <p:grpSpPr>
          <a:xfrm>
            <a:off x="7989683" y="2350207"/>
            <a:ext cx="332761" cy="234066"/>
            <a:chOff x="7989683" y="2350207"/>
            <a:chExt cx="332761" cy="234066"/>
          </a:xfrm>
        </p:grpSpPr>
        <p:sp>
          <p:nvSpPr>
            <p:cNvPr id="11241" name="Google Shape;11241;p12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2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2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2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2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2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127"/>
          <p:cNvGrpSpPr/>
          <p:nvPr/>
        </p:nvGrpSpPr>
        <p:grpSpPr>
          <a:xfrm>
            <a:off x="5823294" y="2309751"/>
            <a:ext cx="315327" cy="314978"/>
            <a:chOff x="5823294" y="2309751"/>
            <a:chExt cx="315327" cy="314978"/>
          </a:xfrm>
        </p:grpSpPr>
        <p:sp>
          <p:nvSpPr>
            <p:cNvPr id="11248" name="Google Shape;11248;p12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2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2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2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2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2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2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2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2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2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2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2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2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2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2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2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2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127"/>
          <p:cNvGrpSpPr/>
          <p:nvPr/>
        </p:nvGrpSpPr>
        <p:grpSpPr>
          <a:xfrm>
            <a:off x="2497275" y="2744159"/>
            <a:ext cx="370930" cy="370549"/>
            <a:chOff x="2497275" y="2744159"/>
            <a:chExt cx="370930" cy="370549"/>
          </a:xfrm>
        </p:grpSpPr>
        <p:sp>
          <p:nvSpPr>
            <p:cNvPr id="11266" name="Google Shape;11266;p12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2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2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2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2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2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127"/>
          <p:cNvGrpSpPr/>
          <p:nvPr/>
        </p:nvGrpSpPr>
        <p:grpSpPr>
          <a:xfrm>
            <a:off x="860940" y="2746477"/>
            <a:ext cx="371883" cy="365691"/>
            <a:chOff x="860940" y="2746477"/>
            <a:chExt cx="371883" cy="365691"/>
          </a:xfrm>
        </p:grpSpPr>
        <p:sp>
          <p:nvSpPr>
            <p:cNvPr id="11273" name="Google Shape;11273;p12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2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2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2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2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127"/>
          <p:cNvGrpSpPr/>
          <p:nvPr/>
        </p:nvGrpSpPr>
        <p:grpSpPr>
          <a:xfrm>
            <a:off x="1450836" y="2766258"/>
            <a:ext cx="283985" cy="341080"/>
            <a:chOff x="1493849" y="2775533"/>
            <a:chExt cx="283985" cy="341080"/>
          </a:xfrm>
        </p:grpSpPr>
        <p:sp>
          <p:nvSpPr>
            <p:cNvPr id="11279" name="Google Shape;11279;p12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2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127"/>
          <p:cNvGrpSpPr/>
          <p:nvPr/>
        </p:nvGrpSpPr>
        <p:grpSpPr>
          <a:xfrm>
            <a:off x="1952836" y="2774422"/>
            <a:ext cx="372835" cy="342573"/>
            <a:chOff x="1952836" y="2774422"/>
            <a:chExt cx="372835" cy="342573"/>
          </a:xfrm>
        </p:grpSpPr>
        <p:sp>
          <p:nvSpPr>
            <p:cNvPr id="11282" name="Google Shape;11282;p12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2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2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5" name="Google Shape;11285;p127"/>
          <p:cNvGrpSpPr/>
          <p:nvPr/>
        </p:nvGrpSpPr>
        <p:grpSpPr>
          <a:xfrm>
            <a:off x="3079916" y="2744477"/>
            <a:ext cx="332729" cy="372518"/>
            <a:chOff x="3079916" y="2744477"/>
            <a:chExt cx="332729" cy="372518"/>
          </a:xfrm>
        </p:grpSpPr>
        <p:sp>
          <p:nvSpPr>
            <p:cNvPr id="11286" name="Google Shape;11286;p12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2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2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127"/>
          <p:cNvGrpSpPr/>
          <p:nvPr/>
        </p:nvGrpSpPr>
        <p:grpSpPr>
          <a:xfrm>
            <a:off x="3620576" y="2745525"/>
            <a:ext cx="336889" cy="355592"/>
            <a:chOff x="3620576" y="2745525"/>
            <a:chExt cx="336889" cy="355592"/>
          </a:xfrm>
        </p:grpSpPr>
        <p:sp>
          <p:nvSpPr>
            <p:cNvPr id="11290" name="Google Shape;11290;p12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2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127"/>
          <p:cNvGrpSpPr/>
          <p:nvPr/>
        </p:nvGrpSpPr>
        <p:grpSpPr>
          <a:xfrm>
            <a:off x="4126815" y="2760704"/>
            <a:ext cx="380393" cy="363118"/>
            <a:chOff x="4126815" y="2760704"/>
            <a:chExt cx="380393" cy="363118"/>
          </a:xfrm>
        </p:grpSpPr>
        <p:sp>
          <p:nvSpPr>
            <p:cNvPr id="11293" name="Google Shape;11293;p12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2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2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2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7" name="Google Shape;11297;p127"/>
          <p:cNvGrpSpPr/>
          <p:nvPr/>
        </p:nvGrpSpPr>
        <p:grpSpPr>
          <a:xfrm>
            <a:off x="4675986" y="2745684"/>
            <a:ext cx="381346" cy="368644"/>
            <a:chOff x="4675986" y="2745684"/>
            <a:chExt cx="381346" cy="368644"/>
          </a:xfrm>
        </p:grpSpPr>
        <p:sp>
          <p:nvSpPr>
            <p:cNvPr id="11298" name="Google Shape;11298;p12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2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127"/>
          <p:cNvGrpSpPr/>
          <p:nvPr/>
        </p:nvGrpSpPr>
        <p:grpSpPr>
          <a:xfrm>
            <a:off x="5220616" y="2791061"/>
            <a:ext cx="373185" cy="302466"/>
            <a:chOff x="5220616" y="2791061"/>
            <a:chExt cx="373185" cy="302466"/>
          </a:xfrm>
        </p:grpSpPr>
        <p:sp>
          <p:nvSpPr>
            <p:cNvPr id="11301" name="Google Shape;11301;p12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2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2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2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2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2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2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2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2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2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2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2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2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2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2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2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2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2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127"/>
          <p:cNvGrpSpPr/>
          <p:nvPr/>
        </p:nvGrpSpPr>
        <p:grpSpPr>
          <a:xfrm>
            <a:off x="5788661" y="2772517"/>
            <a:ext cx="284366" cy="344097"/>
            <a:chOff x="5864861" y="2772517"/>
            <a:chExt cx="284366" cy="344097"/>
          </a:xfrm>
        </p:grpSpPr>
        <p:sp>
          <p:nvSpPr>
            <p:cNvPr id="11320" name="Google Shape;11320;p12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2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2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2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2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2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6" name="Google Shape;11326;p12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7" name="Google Shape;11327;p127"/>
          <p:cNvGrpSpPr/>
          <p:nvPr/>
        </p:nvGrpSpPr>
        <p:grpSpPr>
          <a:xfrm>
            <a:off x="6974158" y="2789537"/>
            <a:ext cx="255247" cy="327458"/>
            <a:chOff x="6974158" y="2789537"/>
            <a:chExt cx="255247" cy="327458"/>
          </a:xfrm>
        </p:grpSpPr>
        <p:sp>
          <p:nvSpPr>
            <p:cNvPr id="11328" name="Google Shape;11328;p12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2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2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2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2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2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127"/>
          <p:cNvGrpSpPr/>
          <p:nvPr/>
        </p:nvGrpSpPr>
        <p:grpSpPr>
          <a:xfrm>
            <a:off x="7530697" y="2790299"/>
            <a:ext cx="244291" cy="326314"/>
            <a:chOff x="7530697" y="2790299"/>
            <a:chExt cx="244291" cy="326314"/>
          </a:xfrm>
        </p:grpSpPr>
        <p:sp>
          <p:nvSpPr>
            <p:cNvPr id="11335" name="Google Shape;11335;p12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2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2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2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2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2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127"/>
          <p:cNvGrpSpPr/>
          <p:nvPr/>
        </p:nvGrpSpPr>
        <p:grpSpPr>
          <a:xfrm>
            <a:off x="7988191" y="2832248"/>
            <a:ext cx="332348" cy="283985"/>
            <a:chOff x="7988191" y="2832248"/>
            <a:chExt cx="332348" cy="283985"/>
          </a:xfrm>
        </p:grpSpPr>
        <p:sp>
          <p:nvSpPr>
            <p:cNvPr id="11342" name="Google Shape;11342;p12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2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2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5" name="Google Shape;11345;p12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6" name="Google Shape;11346;p127"/>
          <p:cNvGrpSpPr/>
          <p:nvPr/>
        </p:nvGrpSpPr>
        <p:grpSpPr>
          <a:xfrm>
            <a:off x="3588440" y="3258368"/>
            <a:ext cx="364484" cy="262423"/>
            <a:chOff x="3588440" y="3258368"/>
            <a:chExt cx="364484" cy="262423"/>
          </a:xfrm>
        </p:grpSpPr>
        <p:sp>
          <p:nvSpPr>
            <p:cNvPr id="11347" name="Google Shape;11347;p12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2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2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2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2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2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3" name="Google Shape;11353;p12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4" name="Google Shape;11354;p127"/>
          <p:cNvGrpSpPr/>
          <p:nvPr/>
        </p:nvGrpSpPr>
        <p:grpSpPr>
          <a:xfrm>
            <a:off x="5765817" y="3227724"/>
            <a:ext cx="364865" cy="324822"/>
            <a:chOff x="5765817" y="3227724"/>
            <a:chExt cx="364865" cy="324822"/>
          </a:xfrm>
        </p:grpSpPr>
        <p:sp>
          <p:nvSpPr>
            <p:cNvPr id="11355" name="Google Shape;11355;p12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2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2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127"/>
          <p:cNvGrpSpPr/>
          <p:nvPr/>
        </p:nvGrpSpPr>
        <p:grpSpPr>
          <a:xfrm>
            <a:off x="6228583" y="3237664"/>
            <a:ext cx="446539" cy="303895"/>
            <a:chOff x="6228583" y="3237664"/>
            <a:chExt cx="446539" cy="303895"/>
          </a:xfrm>
        </p:grpSpPr>
        <p:sp>
          <p:nvSpPr>
            <p:cNvPr id="11359" name="Google Shape;11359;p12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2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2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2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2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2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2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2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2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2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2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2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2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2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2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2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2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127"/>
          <p:cNvGrpSpPr/>
          <p:nvPr/>
        </p:nvGrpSpPr>
        <p:grpSpPr>
          <a:xfrm>
            <a:off x="865862" y="3207306"/>
            <a:ext cx="364484" cy="364897"/>
            <a:chOff x="865862" y="3207306"/>
            <a:chExt cx="364484" cy="364897"/>
          </a:xfrm>
        </p:grpSpPr>
        <p:sp>
          <p:nvSpPr>
            <p:cNvPr id="11377" name="Google Shape;11377;p12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2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2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2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2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2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2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2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2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2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2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2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2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2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27"/>
          <p:cNvGrpSpPr/>
          <p:nvPr/>
        </p:nvGrpSpPr>
        <p:grpSpPr>
          <a:xfrm>
            <a:off x="1404617" y="3226962"/>
            <a:ext cx="370168" cy="325965"/>
            <a:chOff x="1404617" y="3226962"/>
            <a:chExt cx="370168" cy="325965"/>
          </a:xfrm>
        </p:grpSpPr>
        <p:sp>
          <p:nvSpPr>
            <p:cNvPr id="11392" name="Google Shape;11392;p12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2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2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2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2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2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2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2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2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127"/>
          <p:cNvGrpSpPr/>
          <p:nvPr/>
        </p:nvGrpSpPr>
        <p:grpSpPr>
          <a:xfrm>
            <a:off x="1953403" y="3216094"/>
            <a:ext cx="366389" cy="354481"/>
            <a:chOff x="1954741" y="3212419"/>
            <a:chExt cx="366389" cy="354481"/>
          </a:xfrm>
        </p:grpSpPr>
        <p:sp>
          <p:nvSpPr>
            <p:cNvPr id="11402" name="Google Shape;11402;p12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2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2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2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2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2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2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127"/>
          <p:cNvGrpSpPr/>
          <p:nvPr/>
        </p:nvGrpSpPr>
        <p:grpSpPr>
          <a:xfrm>
            <a:off x="3043239" y="3215626"/>
            <a:ext cx="366008" cy="348670"/>
            <a:chOff x="3043239" y="3215626"/>
            <a:chExt cx="366008" cy="348670"/>
          </a:xfrm>
        </p:grpSpPr>
        <p:sp>
          <p:nvSpPr>
            <p:cNvPr id="11410" name="Google Shape;11410;p12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2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127"/>
          <p:cNvGrpSpPr/>
          <p:nvPr/>
        </p:nvGrpSpPr>
        <p:grpSpPr>
          <a:xfrm>
            <a:off x="4218333" y="3184982"/>
            <a:ext cx="209107" cy="383442"/>
            <a:chOff x="4218333" y="3184982"/>
            <a:chExt cx="209107" cy="383442"/>
          </a:xfrm>
        </p:grpSpPr>
        <p:sp>
          <p:nvSpPr>
            <p:cNvPr id="11413" name="Google Shape;11413;p12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2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5" name="Google Shape;11415;p12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127"/>
          <p:cNvGrpSpPr/>
          <p:nvPr/>
        </p:nvGrpSpPr>
        <p:grpSpPr>
          <a:xfrm>
            <a:off x="6896644" y="3216007"/>
            <a:ext cx="322917" cy="347876"/>
            <a:chOff x="6896644" y="3216007"/>
            <a:chExt cx="322917" cy="347876"/>
          </a:xfrm>
        </p:grpSpPr>
        <p:sp>
          <p:nvSpPr>
            <p:cNvPr id="11417" name="Google Shape;11417;p12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2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2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2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2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2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2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127"/>
          <p:cNvGrpSpPr/>
          <p:nvPr/>
        </p:nvGrpSpPr>
        <p:grpSpPr>
          <a:xfrm>
            <a:off x="7429366" y="3223183"/>
            <a:ext cx="334634" cy="333904"/>
            <a:chOff x="7429366" y="3223183"/>
            <a:chExt cx="334634" cy="333904"/>
          </a:xfrm>
        </p:grpSpPr>
        <p:sp>
          <p:nvSpPr>
            <p:cNvPr id="11425" name="Google Shape;11425;p12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2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7" name="Google Shape;11427;p12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8" name="Google Shape;11428;p127"/>
          <p:cNvGrpSpPr/>
          <p:nvPr/>
        </p:nvGrpSpPr>
        <p:grpSpPr>
          <a:xfrm>
            <a:off x="5216456" y="3725484"/>
            <a:ext cx="356196" cy="265631"/>
            <a:chOff x="5216456" y="3725484"/>
            <a:chExt cx="356196" cy="265631"/>
          </a:xfrm>
        </p:grpSpPr>
        <p:sp>
          <p:nvSpPr>
            <p:cNvPr id="11429" name="Google Shape;11429;p12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2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127"/>
          <p:cNvGrpSpPr/>
          <p:nvPr/>
        </p:nvGrpSpPr>
        <p:grpSpPr>
          <a:xfrm>
            <a:off x="6849393" y="3733994"/>
            <a:ext cx="355053" cy="248038"/>
            <a:chOff x="6849393" y="3733994"/>
            <a:chExt cx="355053" cy="248038"/>
          </a:xfrm>
        </p:grpSpPr>
        <p:sp>
          <p:nvSpPr>
            <p:cNvPr id="11432" name="Google Shape;11432;p12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2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2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2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2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127"/>
          <p:cNvGrpSpPr/>
          <p:nvPr/>
        </p:nvGrpSpPr>
        <p:grpSpPr>
          <a:xfrm>
            <a:off x="7918997" y="3714687"/>
            <a:ext cx="392111" cy="280206"/>
            <a:chOff x="7918997" y="3714687"/>
            <a:chExt cx="392111" cy="280206"/>
          </a:xfrm>
        </p:grpSpPr>
        <p:sp>
          <p:nvSpPr>
            <p:cNvPr id="11438" name="Google Shape;11438;p12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2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2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2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2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3" name="Google Shape;11443;p12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4" name="Google Shape;11444;p127"/>
          <p:cNvGrpSpPr/>
          <p:nvPr/>
        </p:nvGrpSpPr>
        <p:grpSpPr>
          <a:xfrm>
            <a:off x="1408777" y="3680964"/>
            <a:ext cx="357720" cy="355148"/>
            <a:chOff x="1408777" y="3680964"/>
            <a:chExt cx="357720" cy="355148"/>
          </a:xfrm>
        </p:grpSpPr>
        <p:sp>
          <p:nvSpPr>
            <p:cNvPr id="11445" name="Google Shape;11445;p12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2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2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2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2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127"/>
          <p:cNvGrpSpPr/>
          <p:nvPr/>
        </p:nvGrpSpPr>
        <p:grpSpPr>
          <a:xfrm>
            <a:off x="1952836" y="3680964"/>
            <a:ext cx="357720" cy="355148"/>
            <a:chOff x="1952836" y="3680964"/>
            <a:chExt cx="357720" cy="355148"/>
          </a:xfrm>
        </p:grpSpPr>
        <p:sp>
          <p:nvSpPr>
            <p:cNvPr id="11451" name="Google Shape;11451;p12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2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2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2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2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127"/>
          <p:cNvGrpSpPr/>
          <p:nvPr/>
        </p:nvGrpSpPr>
        <p:grpSpPr>
          <a:xfrm>
            <a:off x="2496894" y="3680964"/>
            <a:ext cx="357720" cy="355148"/>
            <a:chOff x="2496894" y="3680964"/>
            <a:chExt cx="357720" cy="355148"/>
          </a:xfrm>
        </p:grpSpPr>
        <p:sp>
          <p:nvSpPr>
            <p:cNvPr id="11457" name="Google Shape;11457;p12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2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2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2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2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127"/>
          <p:cNvGrpSpPr/>
          <p:nvPr/>
        </p:nvGrpSpPr>
        <p:grpSpPr>
          <a:xfrm>
            <a:off x="3040984" y="3681059"/>
            <a:ext cx="356164" cy="355815"/>
            <a:chOff x="3040984" y="3681059"/>
            <a:chExt cx="356164" cy="355815"/>
          </a:xfrm>
        </p:grpSpPr>
        <p:sp>
          <p:nvSpPr>
            <p:cNvPr id="11463" name="Google Shape;11463;p12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2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2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127"/>
          <p:cNvGrpSpPr/>
          <p:nvPr/>
        </p:nvGrpSpPr>
        <p:grpSpPr>
          <a:xfrm>
            <a:off x="3584280" y="3699191"/>
            <a:ext cx="358069" cy="317995"/>
            <a:chOff x="3584280" y="3699191"/>
            <a:chExt cx="358069" cy="317995"/>
          </a:xfrm>
        </p:grpSpPr>
        <p:sp>
          <p:nvSpPr>
            <p:cNvPr id="11467" name="Google Shape;11467;p12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2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2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2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127"/>
          <p:cNvGrpSpPr/>
          <p:nvPr/>
        </p:nvGrpSpPr>
        <p:grpSpPr>
          <a:xfrm>
            <a:off x="4129482" y="3681059"/>
            <a:ext cx="355402" cy="354291"/>
            <a:chOff x="4129482" y="3681059"/>
            <a:chExt cx="355402" cy="354291"/>
          </a:xfrm>
        </p:grpSpPr>
        <p:sp>
          <p:nvSpPr>
            <p:cNvPr id="11472" name="Google Shape;11472;p12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2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2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2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127"/>
          <p:cNvGrpSpPr/>
          <p:nvPr/>
        </p:nvGrpSpPr>
        <p:grpSpPr>
          <a:xfrm>
            <a:off x="4673540" y="3680297"/>
            <a:ext cx="355434" cy="355815"/>
            <a:chOff x="4673540" y="3680297"/>
            <a:chExt cx="355434" cy="355815"/>
          </a:xfrm>
        </p:grpSpPr>
        <p:sp>
          <p:nvSpPr>
            <p:cNvPr id="11477" name="Google Shape;11477;p12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2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2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27"/>
          <p:cNvGrpSpPr/>
          <p:nvPr/>
        </p:nvGrpSpPr>
        <p:grpSpPr>
          <a:xfrm>
            <a:off x="5779408" y="3699191"/>
            <a:ext cx="317645" cy="318757"/>
            <a:chOff x="5779408" y="3699191"/>
            <a:chExt cx="317645" cy="318757"/>
          </a:xfrm>
        </p:grpSpPr>
        <p:sp>
          <p:nvSpPr>
            <p:cNvPr id="11481" name="Google Shape;11481;p12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2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3" name="Google Shape;11483;p12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4" name="Google Shape;11484;p127"/>
          <p:cNvGrpSpPr/>
          <p:nvPr/>
        </p:nvGrpSpPr>
        <p:grpSpPr>
          <a:xfrm>
            <a:off x="7390435" y="3680868"/>
            <a:ext cx="372073" cy="355243"/>
            <a:chOff x="7390435" y="3680868"/>
            <a:chExt cx="372073" cy="355243"/>
          </a:xfrm>
        </p:grpSpPr>
        <p:sp>
          <p:nvSpPr>
            <p:cNvPr id="11485" name="Google Shape;11485;p12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2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2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2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2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2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127"/>
          <p:cNvGrpSpPr/>
          <p:nvPr/>
        </p:nvGrpSpPr>
        <p:grpSpPr>
          <a:xfrm>
            <a:off x="1421638" y="4125629"/>
            <a:ext cx="374709" cy="374010"/>
            <a:chOff x="1421638" y="4125629"/>
            <a:chExt cx="374709" cy="374010"/>
          </a:xfrm>
        </p:grpSpPr>
        <p:sp>
          <p:nvSpPr>
            <p:cNvPr id="11492" name="Google Shape;11492;p12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2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127"/>
          <p:cNvGrpSpPr/>
          <p:nvPr/>
        </p:nvGrpSpPr>
        <p:grpSpPr>
          <a:xfrm>
            <a:off x="1973254" y="4156304"/>
            <a:ext cx="357720" cy="342192"/>
            <a:chOff x="1973254" y="4156304"/>
            <a:chExt cx="357720" cy="342192"/>
          </a:xfrm>
        </p:grpSpPr>
        <p:sp>
          <p:nvSpPr>
            <p:cNvPr id="11495" name="Google Shape;11495;p12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2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2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2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2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2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127"/>
          <p:cNvGrpSpPr/>
          <p:nvPr/>
        </p:nvGrpSpPr>
        <p:grpSpPr>
          <a:xfrm>
            <a:off x="2523759" y="4135505"/>
            <a:ext cx="341049" cy="340318"/>
            <a:chOff x="2523759" y="4135505"/>
            <a:chExt cx="341049" cy="340318"/>
          </a:xfrm>
        </p:grpSpPr>
        <p:sp>
          <p:nvSpPr>
            <p:cNvPr id="11502" name="Google Shape;11502;p12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2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127"/>
          <p:cNvGrpSpPr/>
          <p:nvPr/>
        </p:nvGrpSpPr>
        <p:grpSpPr>
          <a:xfrm>
            <a:off x="3040603" y="4130360"/>
            <a:ext cx="392079" cy="350353"/>
            <a:chOff x="3040603" y="4130360"/>
            <a:chExt cx="392079" cy="350353"/>
          </a:xfrm>
        </p:grpSpPr>
        <p:sp>
          <p:nvSpPr>
            <p:cNvPr id="11505" name="Google Shape;11505;p12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2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2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2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2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2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2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2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2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2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127"/>
          <p:cNvGrpSpPr/>
          <p:nvPr/>
        </p:nvGrpSpPr>
        <p:grpSpPr>
          <a:xfrm>
            <a:off x="3662144" y="4135505"/>
            <a:ext cx="232955" cy="340318"/>
            <a:chOff x="3662144" y="4135505"/>
            <a:chExt cx="232955" cy="340318"/>
          </a:xfrm>
        </p:grpSpPr>
        <p:sp>
          <p:nvSpPr>
            <p:cNvPr id="11516" name="Google Shape;11516;p12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2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2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2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127"/>
          <p:cNvGrpSpPr/>
          <p:nvPr/>
        </p:nvGrpSpPr>
        <p:grpSpPr>
          <a:xfrm>
            <a:off x="4149138" y="4121151"/>
            <a:ext cx="344065" cy="368644"/>
            <a:chOff x="4149138" y="4121151"/>
            <a:chExt cx="344065" cy="368644"/>
          </a:xfrm>
        </p:grpSpPr>
        <p:sp>
          <p:nvSpPr>
            <p:cNvPr id="11521" name="Google Shape;11521;p12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2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2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2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2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2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2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2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2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2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2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2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3" name="Google Shape;11533;p12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4" name="Google Shape;11534;p127"/>
          <p:cNvGrpSpPr/>
          <p:nvPr/>
        </p:nvGrpSpPr>
        <p:grpSpPr>
          <a:xfrm>
            <a:off x="5206262" y="4174817"/>
            <a:ext cx="397763" cy="262804"/>
            <a:chOff x="5206262" y="4174817"/>
            <a:chExt cx="397763" cy="262804"/>
          </a:xfrm>
        </p:grpSpPr>
        <p:sp>
          <p:nvSpPr>
            <p:cNvPr id="11535" name="Google Shape;11535;p12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2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2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2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2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2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2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127"/>
          <p:cNvGrpSpPr/>
          <p:nvPr/>
        </p:nvGrpSpPr>
        <p:grpSpPr>
          <a:xfrm>
            <a:off x="5727616" y="4204699"/>
            <a:ext cx="440505" cy="290018"/>
            <a:chOff x="5727616" y="4204699"/>
            <a:chExt cx="440505" cy="290018"/>
          </a:xfrm>
        </p:grpSpPr>
        <p:sp>
          <p:nvSpPr>
            <p:cNvPr id="11543" name="Google Shape;11543;p12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2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2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2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2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2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2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2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127"/>
          <p:cNvGrpSpPr/>
          <p:nvPr/>
        </p:nvGrpSpPr>
        <p:grpSpPr>
          <a:xfrm>
            <a:off x="6410063" y="4135124"/>
            <a:ext cx="159950" cy="364516"/>
            <a:chOff x="6410063" y="4135124"/>
            <a:chExt cx="159950" cy="364516"/>
          </a:xfrm>
        </p:grpSpPr>
        <p:sp>
          <p:nvSpPr>
            <p:cNvPr id="11552" name="Google Shape;11552;p12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2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2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2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127"/>
          <p:cNvGrpSpPr/>
          <p:nvPr/>
        </p:nvGrpSpPr>
        <p:grpSpPr>
          <a:xfrm>
            <a:off x="6924652" y="4135505"/>
            <a:ext cx="214378" cy="364135"/>
            <a:chOff x="6924652" y="4135505"/>
            <a:chExt cx="214378" cy="364135"/>
          </a:xfrm>
        </p:grpSpPr>
        <p:sp>
          <p:nvSpPr>
            <p:cNvPr id="11557" name="Google Shape;11557;p12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2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2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2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127"/>
          <p:cNvGrpSpPr/>
          <p:nvPr/>
        </p:nvGrpSpPr>
        <p:grpSpPr>
          <a:xfrm>
            <a:off x="7384751" y="4147984"/>
            <a:ext cx="380012" cy="351274"/>
            <a:chOff x="7384751" y="4147984"/>
            <a:chExt cx="380012" cy="351274"/>
          </a:xfrm>
        </p:grpSpPr>
        <p:sp>
          <p:nvSpPr>
            <p:cNvPr id="11562" name="Google Shape;11562;p12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2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2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12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12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7" name="Google Shape;11567;p12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11568" name="Google Shape;11568;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11572"/>
        <p:cNvGrpSpPr/>
        <p:nvPr/>
      </p:nvGrpSpPr>
      <p:grpSpPr>
        <a:xfrm>
          <a:off x="0" y="0"/>
          <a:ext cx="0" cy="0"/>
          <a:chOff x="0" y="0"/>
          <a:chExt cx="0" cy="0"/>
        </a:xfrm>
      </p:grpSpPr>
      <p:grpSp>
        <p:nvGrpSpPr>
          <p:cNvPr id="11573" name="Google Shape;11573;p128"/>
          <p:cNvGrpSpPr/>
          <p:nvPr/>
        </p:nvGrpSpPr>
        <p:grpSpPr>
          <a:xfrm>
            <a:off x="1989449" y="4101269"/>
            <a:ext cx="374774" cy="346073"/>
            <a:chOff x="1989449" y="4282269"/>
            <a:chExt cx="374774" cy="346073"/>
          </a:xfrm>
        </p:grpSpPr>
        <p:sp>
          <p:nvSpPr>
            <p:cNvPr id="11574" name="Google Shape;11574;p12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2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2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2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2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28"/>
          <p:cNvGrpSpPr/>
          <p:nvPr/>
        </p:nvGrpSpPr>
        <p:grpSpPr>
          <a:xfrm>
            <a:off x="2487439" y="4099740"/>
            <a:ext cx="198775" cy="348972"/>
            <a:chOff x="2487439" y="4280740"/>
            <a:chExt cx="198775" cy="348972"/>
          </a:xfrm>
        </p:grpSpPr>
        <p:sp>
          <p:nvSpPr>
            <p:cNvPr id="11580" name="Google Shape;11580;p12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2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2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2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128"/>
          <p:cNvGrpSpPr/>
          <p:nvPr/>
        </p:nvGrpSpPr>
        <p:grpSpPr>
          <a:xfrm>
            <a:off x="2810958" y="4092923"/>
            <a:ext cx="353145" cy="361873"/>
            <a:chOff x="2810958" y="4273923"/>
            <a:chExt cx="353145" cy="361873"/>
          </a:xfrm>
        </p:grpSpPr>
        <p:sp>
          <p:nvSpPr>
            <p:cNvPr id="11585" name="Google Shape;11585;p12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12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2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2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2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2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2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2" name="Google Shape;11592;p128"/>
          <p:cNvGrpSpPr/>
          <p:nvPr/>
        </p:nvGrpSpPr>
        <p:grpSpPr>
          <a:xfrm>
            <a:off x="6275635" y="4101651"/>
            <a:ext cx="209383" cy="366778"/>
            <a:chOff x="6275635" y="4282651"/>
            <a:chExt cx="209383" cy="366778"/>
          </a:xfrm>
        </p:grpSpPr>
        <p:sp>
          <p:nvSpPr>
            <p:cNvPr id="11593" name="Google Shape;11593;p12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2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128"/>
          <p:cNvGrpSpPr/>
          <p:nvPr/>
        </p:nvGrpSpPr>
        <p:grpSpPr>
          <a:xfrm>
            <a:off x="6701186" y="4102033"/>
            <a:ext cx="280292" cy="366396"/>
            <a:chOff x="6701186" y="4283033"/>
            <a:chExt cx="280292" cy="366396"/>
          </a:xfrm>
        </p:grpSpPr>
        <p:sp>
          <p:nvSpPr>
            <p:cNvPr id="11596" name="Google Shape;11596;p12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2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128"/>
          <p:cNvGrpSpPr/>
          <p:nvPr/>
        </p:nvGrpSpPr>
        <p:grpSpPr>
          <a:xfrm>
            <a:off x="2609571" y="3643958"/>
            <a:ext cx="373627" cy="347347"/>
            <a:chOff x="2609571" y="3824958"/>
            <a:chExt cx="373627" cy="347347"/>
          </a:xfrm>
        </p:grpSpPr>
        <p:sp>
          <p:nvSpPr>
            <p:cNvPr id="11599" name="Google Shape;11599;p12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2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1" name="Google Shape;11601;p12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2" name="Google Shape;11602;p128"/>
          <p:cNvGrpSpPr/>
          <p:nvPr/>
        </p:nvGrpSpPr>
        <p:grpSpPr>
          <a:xfrm>
            <a:off x="916127" y="3626056"/>
            <a:ext cx="221902" cy="380795"/>
            <a:chOff x="916127" y="3807056"/>
            <a:chExt cx="221902" cy="380795"/>
          </a:xfrm>
        </p:grpSpPr>
        <p:sp>
          <p:nvSpPr>
            <p:cNvPr id="11603" name="Google Shape;11603;p12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2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2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2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7" name="Google Shape;11607;p12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2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128"/>
          <p:cNvGrpSpPr/>
          <p:nvPr/>
        </p:nvGrpSpPr>
        <p:grpSpPr>
          <a:xfrm>
            <a:off x="3513010" y="3635134"/>
            <a:ext cx="362223" cy="361108"/>
            <a:chOff x="3513010" y="3816134"/>
            <a:chExt cx="362223" cy="361108"/>
          </a:xfrm>
        </p:grpSpPr>
        <p:sp>
          <p:nvSpPr>
            <p:cNvPr id="11610" name="Google Shape;11610;p12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2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2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2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128"/>
          <p:cNvGrpSpPr/>
          <p:nvPr/>
        </p:nvGrpSpPr>
        <p:grpSpPr>
          <a:xfrm>
            <a:off x="3950316" y="3639307"/>
            <a:ext cx="369805" cy="353782"/>
            <a:chOff x="3950316" y="3820307"/>
            <a:chExt cx="369805" cy="353782"/>
          </a:xfrm>
        </p:grpSpPr>
        <p:sp>
          <p:nvSpPr>
            <p:cNvPr id="11615" name="Google Shape;11615;p12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2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2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2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128"/>
          <p:cNvGrpSpPr/>
          <p:nvPr/>
        </p:nvGrpSpPr>
        <p:grpSpPr>
          <a:xfrm>
            <a:off x="1761909" y="3630961"/>
            <a:ext cx="307974" cy="371716"/>
            <a:chOff x="1761909" y="3811961"/>
            <a:chExt cx="307974" cy="371716"/>
          </a:xfrm>
        </p:grpSpPr>
        <p:sp>
          <p:nvSpPr>
            <p:cNvPr id="11620" name="Google Shape;11620;p12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2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2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2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2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2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2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2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2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2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128"/>
          <p:cNvGrpSpPr/>
          <p:nvPr/>
        </p:nvGrpSpPr>
        <p:grpSpPr>
          <a:xfrm>
            <a:off x="5373342" y="3627935"/>
            <a:ext cx="231395" cy="353145"/>
            <a:chOff x="5373342" y="3808935"/>
            <a:chExt cx="231395" cy="353145"/>
          </a:xfrm>
        </p:grpSpPr>
        <p:sp>
          <p:nvSpPr>
            <p:cNvPr id="11631" name="Google Shape;11631;p12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2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2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2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2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12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2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2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2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0" name="Google Shape;11640;p12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1" name="Google Shape;11641;p128"/>
          <p:cNvGrpSpPr/>
          <p:nvPr/>
        </p:nvGrpSpPr>
        <p:grpSpPr>
          <a:xfrm>
            <a:off x="5833775" y="3628445"/>
            <a:ext cx="235185" cy="352253"/>
            <a:chOff x="5833775" y="3809445"/>
            <a:chExt cx="235185" cy="352253"/>
          </a:xfrm>
        </p:grpSpPr>
        <p:sp>
          <p:nvSpPr>
            <p:cNvPr id="11642" name="Google Shape;11642;p12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2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2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128"/>
          <p:cNvGrpSpPr/>
          <p:nvPr/>
        </p:nvGrpSpPr>
        <p:grpSpPr>
          <a:xfrm>
            <a:off x="4942472" y="3628318"/>
            <a:ext cx="238976" cy="352762"/>
            <a:chOff x="4942472" y="3809318"/>
            <a:chExt cx="238976" cy="352762"/>
          </a:xfrm>
        </p:grpSpPr>
        <p:sp>
          <p:nvSpPr>
            <p:cNvPr id="11646" name="Google Shape;11646;p12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2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2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2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12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12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2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28"/>
          <p:cNvGrpSpPr/>
          <p:nvPr/>
        </p:nvGrpSpPr>
        <p:grpSpPr>
          <a:xfrm>
            <a:off x="6266525" y="3626788"/>
            <a:ext cx="260223" cy="353527"/>
            <a:chOff x="6266525" y="3807788"/>
            <a:chExt cx="260223" cy="353527"/>
          </a:xfrm>
        </p:grpSpPr>
        <p:sp>
          <p:nvSpPr>
            <p:cNvPr id="11654" name="Google Shape;11654;p12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2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2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2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8" name="Google Shape;11658;p12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9" name="Google Shape;11659;p128"/>
          <p:cNvGrpSpPr/>
          <p:nvPr/>
        </p:nvGrpSpPr>
        <p:grpSpPr>
          <a:xfrm>
            <a:off x="7184363" y="3628604"/>
            <a:ext cx="202184" cy="352762"/>
            <a:chOff x="7184363" y="3809604"/>
            <a:chExt cx="202184" cy="352762"/>
          </a:xfrm>
        </p:grpSpPr>
        <p:sp>
          <p:nvSpPr>
            <p:cNvPr id="11660" name="Google Shape;11660;p12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2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128"/>
          <p:cNvGrpSpPr/>
          <p:nvPr/>
        </p:nvGrpSpPr>
        <p:grpSpPr>
          <a:xfrm>
            <a:off x="7571624" y="3627935"/>
            <a:ext cx="292047" cy="352762"/>
            <a:chOff x="7571624" y="3808935"/>
            <a:chExt cx="292047" cy="352762"/>
          </a:xfrm>
        </p:grpSpPr>
        <p:sp>
          <p:nvSpPr>
            <p:cNvPr id="11663" name="Google Shape;11663;p12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2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2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2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2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2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128"/>
          <p:cNvGrpSpPr/>
          <p:nvPr/>
        </p:nvGrpSpPr>
        <p:grpSpPr>
          <a:xfrm>
            <a:off x="2174559" y="3175116"/>
            <a:ext cx="364135" cy="359930"/>
            <a:chOff x="2174559" y="3356116"/>
            <a:chExt cx="364135" cy="359930"/>
          </a:xfrm>
        </p:grpSpPr>
        <p:sp>
          <p:nvSpPr>
            <p:cNvPr id="11670" name="Google Shape;11670;p12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2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128"/>
          <p:cNvGrpSpPr/>
          <p:nvPr/>
        </p:nvGrpSpPr>
        <p:grpSpPr>
          <a:xfrm>
            <a:off x="1731934" y="3174639"/>
            <a:ext cx="368371" cy="361554"/>
            <a:chOff x="1731934" y="3355639"/>
            <a:chExt cx="368371" cy="361554"/>
          </a:xfrm>
        </p:grpSpPr>
        <p:sp>
          <p:nvSpPr>
            <p:cNvPr id="11673" name="Google Shape;11673;p12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2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28"/>
          <p:cNvGrpSpPr/>
          <p:nvPr/>
        </p:nvGrpSpPr>
        <p:grpSpPr>
          <a:xfrm>
            <a:off x="3990517" y="3173173"/>
            <a:ext cx="279559" cy="363402"/>
            <a:chOff x="3990517" y="3354173"/>
            <a:chExt cx="279559" cy="363402"/>
          </a:xfrm>
        </p:grpSpPr>
        <p:sp>
          <p:nvSpPr>
            <p:cNvPr id="11676" name="Google Shape;11676;p12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2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12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128"/>
          <p:cNvGrpSpPr/>
          <p:nvPr/>
        </p:nvGrpSpPr>
        <p:grpSpPr>
          <a:xfrm>
            <a:off x="3497847" y="3236374"/>
            <a:ext cx="379680" cy="237606"/>
            <a:chOff x="3497847" y="3417374"/>
            <a:chExt cx="379680" cy="237606"/>
          </a:xfrm>
        </p:grpSpPr>
        <p:sp>
          <p:nvSpPr>
            <p:cNvPr id="11680" name="Google Shape;11680;p12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2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2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2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28"/>
          <p:cNvGrpSpPr/>
          <p:nvPr/>
        </p:nvGrpSpPr>
        <p:grpSpPr>
          <a:xfrm>
            <a:off x="2612597" y="3186075"/>
            <a:ext cx="376271" cy="337982"/>
            <a:chOff x="2612597" y="3367075"/>
            <a:chExt cx="376271" cy="337982"/>
          </a:xfrm>
        </p:grpSpPr>
        <p:sp>
          <p:nvSpPr>
            <p:cNvPr id="11685" name="Google Shape;11685;p12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2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128"/>
          <p:cNvGrpSpPr/>
          <p:nvPr/>
        </p:nvGrpSpPr>
        <p:grpSpPr>
          <a:xfrm>
            <a:off x="3071914" y="3183431"/>
            <a:ext cx="343652" cy="342505"/>
            <a:chOff x="3071914" y="3364431"/>
            <a:chExt cx="343652" cy="342505"/>
          </a:xfrm>
        </p:grpSpPr>
        <p:sp>
          <p:nvSpPr>
            <p:cNvPr id="11688" name="Google Shape;11688;p12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2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2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2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12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128"/>
          <p:cNvGrpSpPr/>
          <p:nvPr/>
        </p:nvGrpSpPr>
        <p:grpSpPr>
          <a:xfrm>
            <a:off x="897141" y="3178875"/>
            <a:ext cx="257962" cy="352762"/>
            <a:chOff x="897141" y="3359875"/>
            <a:chExt cx="257962" cy="352762"/>
          </a:xfrm>
        </p:grpSpPr>
        <p:sp>
          <p:nvSpPr>
            <p:cNvPr id="11694" name="Google Shape;11694;p12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2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2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2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2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2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2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2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28"/>
          <p:cNvGrpSpPr/>
          <p:nvPr/>
        </p:nvGrpSpPr>
        <p:grpSpPr>
          <a:xfrm>
            <a:off x="1333682" y="3163330"/>
            <a:ext cx="271213" cy="383088"/>
            <a:chOff x="1333682" y="3344330"/>
            <a:chExt cx="271213" cy="383088"/>
          </a:xfrm>
        </p:grpSpPr>
        <p:sp>
          <p:nvSpPr>
            <p:cNvPr id="11703" name="Google Shape;11703;p12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2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2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2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2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2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2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2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2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2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2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128"/>
          <p:cNvGrpSpPr/>
          <p:nvPr/>
        </p:nvGrpSpPr>
        <p:grpSpPr>
          <a:xfrm>
            <a:off x="6664394" y="3165974"/>
            <a:ext cx="353113" cy="351998"/>
            <a:chOff x="6664394" y="3346974"/>
            <a:chExt cx="353113" cy="351998"/>
          </a:xfrm>
        </p:grpSpPr>
        <p:sp>
          <p:nvSpPr>
            <p:cNvPr id="11715" name="Google Shape;11715;p12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2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2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2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2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128"/>
          <p:cNvGrpSpPr/>
          <p:nvPr/>
        </p:nvGrpSpPr>
        <p:grpSpPr>
          <a:xfrm>
            <a:off x="849741" y="1778307"/>
            <a:ext cx="399398" cy="375443"/>
            <a:chOff x="849741" y="1959307"/>
            <a:chExt cx="399398" cy="375443"/>
          </a:xfrm>
        </p:grpSpPr>
        <p:sp>
          <p:nvSpPr>
            <p:cNvPr id="11721" name="Google Shape;11721;p12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2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128"/>
          <p:cNvGrpSpPr/>
          <p:nvPr/>
        </p:nvGrpSpPr>
        <p:grpSpPr>
          <a:xfrm>
            <a:off x="1284212" y="1782766"/>
            <a:ext cx="379489" cy="366046"/>
            <a:chOff x="1284212" y="1963766"/>
            <a:chExt cx="379489" cy="366046"/>
          </a:xfrm>
        </p:grpSpPr>
        <p:sp>
          <p:nvSpPr>
            <p:cNvPr id="11724" name="Google Shape;11724;p12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2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128"/>
          <p:cNvGrpSpPr/>
          <p:nvPr/>
        </p:nvGrpSpPr>
        <p:grpSpPr>
          <a:xfrm>
            <a:off x="3037766" y="1788564"/>
            <a:ext cx="370219" cy="354928"/>
            <a:chOff x="3037766" y="1969564"/>
            <a:chExt cx="370219" cy="354928"/>
          </a:xfrm>
        </p:grpSpPr>
        <p:sp>
          <p:nvSpPr>
            <p:cNvPr id="11727" name="Google Shape;11727;p12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12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2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2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128"/>
          <p:cNvGrpSpPr/>
          <p:nvPr/>
        </p:nvGrpSpPr>
        <p:grpSpPr>
          <a:xfrm>
            <a:off x="3982553" y="1790730"/>
            <a:ext cx="304566" cy="350501"/>
            <a:chOff x="3982553" y="1971730"/>
            <a:chExt cx="304566" cy="350501"/>
          </a:xfrm>
        </p:grpSpPr>
        <p:sp>
          <p:nvSpPr>
            <p:cNvPr id="11732" name="Google Shape;11732;p12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2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128"/>
          <p:cNvGrpSpPr/>
          <p:nvPr/>
        </p:nvGrpSpPr>
        <p:grpSpPr>
          <a:xfrm>
            <a:off x="2567841" y="1813124"/>
            <a:ext cx="399812" cy="306477"/>
            <a:chOff x="2567841" y="1994124"/>
            <a:chExt cx="399812" cy="306477"/>
          </a:xfrm>
        </p:grpSpPr>
        <p:sp>
          <p:nvSpPr>
            <p:cNvPr id="11735" name="Google Shape;11735;p12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2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2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128"/>
          <p:cNvGrpSpPr/>
          <p:nvPr/>
        </p:nvGrpSpPr>
        <p:grpSpPr>
          <a:xfrm>
            <a:off x="2212084" y="1779358"/>
            <a:ext cx="324698" cy="372863"/>
            <a:chOff x="2212084" y="1960358"/>
            <a:chExt cx="324698" cy="372863"/>
          </a:xfrm>
        </p:grpSpPr>
        <p:sp>
          <p:nvSpPr>
            <p:cNvPr id="11739" name="Google Shape;11739;p12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2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2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128"/>
          <p:cNvGrpSpPr/>
          <p:nvPr/>
        </p:nvGrpSpPr>
        <p:grpSpPr>
          <a:xfrm>
            <a:off x="1805901" y="1779358"/>
            <a:ext cx="284847" cy="373627"/>
            <a:chOff x="1805901" y="1960358"/>
            <a:chExt cx="284847" cy="373627"/>
          </a:xfrm>
        </p:grpSpPr>
        <p:sp>
          <p:nvSpPr>
            <p:cNvPr id="11743" name="Google Shape;11743;p12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2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5" name="Google Shape;11745;p12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2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2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8" name="Google Shape;11748;p128"/>
          <p:cNvGrpSpPr/>
          <p:nvPr/>
        </p:nvGrpSpPr>
        <p:grpSpPr>
          <a:xfrm>
            <a:off x="6656812" y="1848388"/>
            <a:ext cx="368690" cy="245793"/>
            <a:chOff x="6656812" y="2029388"/>
            <a:chExt cx="368690" cy="245793"/>
          </a:xfrm>
        </p:grpSpPr>
        <p:sp>
          <p:nvSpPr>
            <p:cNvPr id="11749" name="Google Shape;11749;p12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2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2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2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2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12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2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2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2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2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128"/>
          <p:cNvGrpSpPr/>
          <p:nvPr/>
        </p:nvGrpSpPr>
        <p:grpSpPr>
          <a:xfrm>
            <a:off x="4869651" y="1831218"/>
            <a:ext cx="376654" cy="281566"/>
            <a:chOff x="4869651" y="2012218"/>
            <a:chExt cx="376654" cy="281566"/>
          </a:xfrm>
        </p:grpSpPr>
        <p:sp>
          <p:nvSpPr>
            <p:cNvPr id="11760" name="Google Shape;11760;p12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2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2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2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128"/>
          <p:cNvGrpSpPr/>
          <p:nvPr/>
        </p:nvGrpSpPr>
        <p:grpSpPr>
          <a:xfrm>
            <a:off x="5306224" y="1831313"/>
            <a:ext cx="367925" cy="281694"/>
            <a:chOff x="5306224" y="2012313"/>
            <a:chExt cx="367925" cy="281694"/>
          </a:xfrm>
        </p:grpSpPr>
        <p:sp>
          <p:nvSpPr>
            <p:cNvPr id="11765" name="Google Shape;11765;p12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2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7" name="Google Shape;11767;p12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8" name="Google Shape;11768;p128"/>
          <p:cNvGrpSpPr/>
          <p:nvPr/>
        </p:nvGrpSpPr>
        <p:grpSpPr>
          <a:xfrm>
            <a:off x="6195998" y="1802102"/>
            <a:ext cx="368308" cy="338746"/>
            <a:chOff x="6195998" y="1983102"/>
            <a:chExt cx="368308" cy="338746"/>
          </a:xfrm>
        </p:grpSpPr>
        <p:sp>
          <p:nvSpPr>
            <p:cNvPr id="11769" name="Google Shape;11769;p12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2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2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2" name="Google Shape;11772;p128"/>
          <p:cNvGrpSpPr/>
          <p:nvPr/>
        </p:nvGrpSpPr>
        <p:grpSpPr>
          <a:xfrm>
            <a:off x="7542031" y="1830835"/>
            <a:ext cx="369072" cy="280037"/>
            <a:chOff x="7542031" y="2011835"/>
            <a:chExt cx="369072" cy="280037"/>
          </a:xfrm>
        </p:grpSpPr>
        <p:sp>
          <p:nvSpPr>
            <p:cNvPr id="11773" name="Google Shape;11773;p12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2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2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2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2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2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2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2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2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28"/>
          <p:cNvGrpSpPr/>
          <p:nvPr/>
        </p:nvGrpSpPr>
        <p:grpSpPr>
          <a:xfrm>
            <a:off x="8010427" y="3167503"/>
            <a:ext cx="278795" cy="351615"/>
            <a:chOff x="8010427" y="3348503"/>
            <a:chExt cx="278795" cy="351615"/>
          </a:xfrm>
        </p:grpSpPr>
        <p:sp>
          <p:nvSpPr>
            <p:cNvPr id="11783" name="Google Shape;11783;p12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2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2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2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7" name="Google Shape;11787;p12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8" name="Google Shape;11788;p128"/>
          <p:cNvGrpSpPr/>
          <p:nvPr/>
        </p:nvGrpSpPr>
        <p:grpSpPr>
          <a:xfrm>
            <a:off x="7141900" y="3168204"/>
            <a:ext cx="281057" cy="351010"/>
            <a:chOff x="7141900" y="3349204"/>
            <a:chExt cx="281057" cy="351010"/>
          </a:xfrm>
        </p:grpSpPr>
        <p:sp>
          <p:nvSpPr>
            <p:cNvPr id="11789" name="Google Shape;11789;p12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12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2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128"/>
          <p:cNvGrpSpPr/>
          <p:nvPr/>
        </p:nvGrpSpPr>
        <p:grpSpPr>
          <a:xfrm>
            <a:off x="5314188" y="3169032"/>
            <a:ext cx="363752" cy="353113"/>
            <a:chOff x="5314188" y="3350032"/>
            <a:chExt cx="363752" cy="353113"/>
          </a:xfrm>
        </p:grpSpPr>
        <p:sp>
          <p:nvSpPr>
            <p:cNvPr id="11793" name="Google Shape;11793;p12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2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128"/>
          <p:cNvGrpSpPr/>
          <p:nvPr/>
        </p:nvGrpSpPr>
        <p:grpSpPr>
          <a:xfrm>
            <a:off x="6203579" y="3167981"/>
            <a:ext cx="351615" cy="350373"/>
            <a:chOff x="6203579" y="3348981"/>
            <a:chExt cx="351615" cy="350373"/>
          </a:xfrm>
        </p:grpSpPr>
        <p:sp>
          <p:nvSpPr>
            <p:cNvPr id="11796" name="Google Shape;11796;p12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2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2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2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2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128"/>
          <p:cNvGrpSpPr/>
          <p:nvPr/>
        </p:nvGrpSpPr>
        <p:grpSpPr>
          <a:xfrm>
            <a:off x="5829984" y="3169032"/>
            <a:ext cx="220755" cy="352348"/>
            <a:chOff x="5829984" y="3350032"/>
            <a:chExt cx="220755" cy="352348"/>
          </a:xfrm>
        </p:grpSpPr>
        <p:sp>
          <p:nvSpPr>
            <p:cNvPr id="11802" name="Google Shape;11802;p12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2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2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2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128"/>
          <p:cNvGrpSpPr/>
          <p:nvPr/>
        </p:nvGrpSpPr>
        <p:grpSpPr>
          <a:xfrm>
            <a:off x="4882170" y="3168841"/>
            <a:ext cx="358464" cy="352316"/>
            <a:chOff x="4882170" y="3349841"/>
            <a:chExt cx="358464" cy="352316"/>
          </a:xfrm>
        </p:grpSpPr>
        <p:sp>
          <p:nvSpPr>
            <p:cNvPr id="11807" name="Google Shape;11807;p12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2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9" name="Google Shape;11809;p12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2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1" name="Google Shape;11811;p128"/>
          <p:cNvGrpSpPr/>
          <p:nvPr/>
        </p:nvGrpSpPr>
        <p:grpSpPr>
          <a:xfrm>
            <a:off x="3044965" y="2254220"/>
            <a:ext cx="400194" cy="324316"/>
            <a:chOff x="3044965" y="2435220"/>
            <a:chExt cx="400194" cy="324316"/>
          </a:xfrm>
        </p:grpSpPr>
        <p:sp>
          <p:nvSpPr>
            <p:cNvPr id="11812" name="Google Shape;11812;p12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2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2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128"/>
          <p:cNvGrpSpPr/>
          <p:nvPr/>
        </p:nvGrpSpPr>
        <p:grpSpPr>
          <a:xfrm>
            <a:off x="4878379" y="2292892"/>
            <a:ext cx="367161" cy="287523"/>
            <a:chOff x="4878379" y="2473892"/>
            <a:chExt cx="367161" cy="287523"/>
          </a:xfrm>
        </p:grpSpPr>
        <p:sp>
          <p:nvSpPr>
            <p:cNvPr id="11816" name="Google Shape;11816;p12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2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2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2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2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128"/>
          <p:cNvGrpSpPr/>
          <p:nvPr/>
        </p:nvGrpSpPr>
        <p:grpSpPr>
          <a:xfrm>
            <a:off x="1325719" y="2706689"/>
            <a:ext cx="290581" cy="372481"/>
            <a:chOff x="1325719" y="2887689"/>
            <a:chExt cx="290581" cy="372481"/>
          </a:xfrm>
        </p:grpSpPr>
        <p:sp>
          <p:nvSpPr>
            <p:cNvPr id="11822" name="Google Shape;11822;p12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2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4" name="Google Shape;11824;p12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5" name="Google Shape;11825;p128"/>
          <p:cNvGrpSpPr/>
          <p:nvPr/>
        </p:nvGrpSpPr>
        <p:grpSpPr>
          <a:xfrm>
            <a:off x="3510335" y="2711499"/>
            <a:ext cx="360726" cy="361204"/>
            <a:chOff x="3510335" y="2892499"/>
            <a:chExt cx="360726" cy="361204"/>
          </a:xfrm>
        </p:grpSpPr>
        <p:sp>
          <p:nvSpPr>
            <p:cNvPr id="11826" name="Google Shape;11826;p12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2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2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2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2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128"/>
          <p:cNvGrpSpPr/>
          <p:nvPr/>
        </p:nvGrpSpPr>
        <p:grpSpPr>
          <a:xfrm>
            <a:off x="3086313" y="2696049"/>
            <a:ext cx="320143" cy="392581"/>
            <a:chOff x="3086313" y="2877049"/>
            <a:chExt cx="320143" cy="392581"/>
          </a:xfrm>
        </p:grpSpPr>
        <p:sp>
          <p:nvSpPr>
            <p:cNvPr id="11832" name="Google Shape;11832;p12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2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2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2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2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2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2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2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2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2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2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2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4" name="Google Shape;11844;p12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5" name="Google Shape;11845;p128"/>
          <p:cNvGrpSpPr/>
          <p:nvPr/>
        </p:nvGrpSpPr>
        <p:grpSpPr>
          <a:xfrm>
            <a:off x="861113" y="2704746"/>
            <a:ext cx="333809" cy="373277"/>
            <a:chOff x="861113" y="2885746"/>
            <a:chExt cx="333809" cy="373277"/>
          </a:xfrm>
        </p:grpSpPr>
        <p:sp>
          <p:nvSpPr>
            <p:cNvPr id="11846" name="Google Shape;11846;p12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2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2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9" name="Google Shape;11849;p12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2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1" name="Google Shape;11851;p128"/>
          <p:cNvGrpSpPr/>
          <p:nvPr/>
        </p:nvGrpSpPr>
        <p:grpSpPr>
          <a:xfrm>
            <a:off x="1297654" y="1323481"/>
            <a:ext cx="349354" cy="362223"/>
            <a:chOff x="1297654" y="1504481"/>
            <a:chExt cx="349354" cy="362223"/>
          </a:xfrm>
        </p:grpSpPr>
        <p:sp>
          <p:nvSpPr>
            <p:cNvPr id="11852" name="Google Shape;11852;p12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2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2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5" name="Google Shape;11855;p12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6" name="Google Shape;11856;p128"/>
          <p:cNvGrpSpPr/>
          <p:nvPr/>
        </p:nvGrpSpPr>
        <p:grpSpPr>
          <a:xfrm>
            <a:off x="852385" y="1329916"/>
            <a:ext cx="353145" cy="351998"/>
            <a:chOff x="852385" y="1510916"/>
            <a:chExt cx="353145" cy="351998"/>
          </a:xfrm>
        </p:grpSpPr>
        <p:sp>
          <p:nvSpPr>
            <p:cNvPr id="11857" name="Google Shape;11857;p12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12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2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128"/>
          <p:cNvGrpSpPr/>
          <p:nvPr/>
        </p:nvGrpSpPr>
        <p:grpSpPr>
          <a:xfrm>
            <a:off x="1745217" y="1334471"/>
            <a:ext cx="343269" cy="342505"/>
            <a:chOff x="1745217" y="1515471"/>
            <a:chExt cx="343269" cy="342505"/>
          </a:xfrm>
        </p:grpSpPr>
        <p:sp>
          <p:nvSpPr>
            <p:cNvPr id="11861" name="Google Shape;11861;p12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12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2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2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5" name="Google Shape;11865;p12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6" name="Google Shape;11866;p128"/>
          <p:cNvGrpSpPr/>
          <p:nvPr/>
        </p:nvGrpSpPr>
        <p:grpSpPr>
          <a:xfrm>
            <a:off x="3042703" y="1348137"/>
            <a:ext cx="411535" cy="315587"/>
            <a:chOff x="3042703" y="1529137"/>
            <a:chExt cx="411535" cy="315587"/>
          </a:xfrm>
        </p:grpSpPr>
        <p:sp>
          <p:nvSpPr>
            <p:cNvPr id="11867" name="Google Shape;11867;p12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2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2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2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2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2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2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2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2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2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128"/>
          <p:cNvGrpSpPr/>
          <p:nvPr/>
        </p:nvGrpSpPr>
        <p:grpSpPr>
          <a:xfrm>
            <a:off x="2629289" y="1363682"/>
            <a:ext cx="350501" cy="284497"/>
            <a:chOff x="2629289" y="1544682"/>
            <a:chExt cx="350501" cy="284497"/>
          </a:xfrm>
        </p:grpSpPr>
        <p:sp>
          <p:nvSpPr>
            <p:cNvPr id="11878" name="Google Shape;11878;p12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2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2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2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2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28"/>
          <p:cNvGrpSpPr/>
          <p:nvPr/>
        </p:nvGrpSpPr>
        <p:grpSpPr>
          <a:xfrm>
            <a:off x="5305077" y="1321633"/>
            <a:ext cx="367893" cy="365218"/>
            <a:chOff x="5305077" y="1502633"/>
            <a:chExt cx="367893" cy="365218"/>
          </a:xfrm>
        </p:grpSpPr>
        <p:sp>
          <p:nvSpPr>
            <p:cNvPr id="11884" name="Google Shape;11884;p12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2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128"/>
          <p:cNvGrpSpPr/>
          <p:nvPr/>
        </p:nvGrpSpPr>
        <p:grpSpPr>
          <a:xfrm>
            <a:off x="7100170" y="1319117"/>
            <a:ext cx="368308" cy="367033"/>
            <a:chOff x="7100170" y="1500117"/>
            <a:chExt cx="368308" cy="367033"/>
          </a:xfrm>
        </p:grpSpPr>
        <p:sp>
          <p:nvSpPr>
            <p:cNvPr id="11887" name="Google Shape;11887;p12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2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2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2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2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2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2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2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2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2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2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2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2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0" name="Google Shape;11900;p12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1" name="Google Shape;11901;p128"/>
          <p:cNvGrpSpPr/>
          <p:nvPr/>
        </p:nvGrpSpPr>
        <p:grpSpPr>
          <a:xfrm>
            <a:off x="6649231" y="1319021"/>
            <a:ext cx="390287" cy="367065"/>
            <a:chOff x="6649231" y="1500021"/>
            <a:chExt cx="390287" cy="367065"/>
          </a:xfrm>
        </p:grpSpPr>
        <p:sp>
          <p:nvSpPr>
            <p:cNvPr id="11902" name="Google Shape;11902;p12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2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2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2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2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2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2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2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2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2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2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2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128"/>
          <p:cNvGrpSpPr/>
          <p:nvPr/>
        </p:nvGrpSpPr>
        <p:grpSpPr>
          <a:xfrm>
            <a:off x="5746938" y="1362503"/>
            <a:ext cx="387261" cy="280356"/>
            <a:chOff x="5746938" y="1543503"/>
            <a:chExt cx="387261" cy="280356"/>
          </a:xfrm>
        </p:grpSpPr>
        <p:sp>
          <p:nvSpPr>
            <p:cNvPr id="11915" name="Google Shape;11915;p12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2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128"/>
          <p:cNvGrpSpPr/>
          <p:nvPr/>
        </p:nvGrpSpPr>
        <p:grpSpPr>
          <a:xfrm>
            <a:off x="6196730" y="1344346"/>
            <a:ext cx="369072" cy="317467"/>
            <a:chOff x="6196730" y="1525346"/>
            <a:chExt cx="369072" cy="317467"/>
          </a:xfrm>
        </p:grpSpPr>
        <p:sp>
          <p:nvSpPr>
            <p:cNvPr id="11918" name="Google Shape;11918;p12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2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2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128"/>
          <p:cNvGrpSpPr/>
          <p:nvPr/>
        </p:nvGrpSpPr>
        <p:grpSpPr>
          <a:xfrm>
            <a:off x="4940592" y="1319690"/>
            <a:ext cx="246558" cy="367161"/>
            <a:chOff x="4940592" y="1500690"/>
            <a:chExt cx="246558" cy="367161"/>
          </a:xfrm>
        </p:grpSpPr>
        <p:sp>
          <p:nvSpPr>
            <p:cNvPr id="11922" name="Google Shape;11922;p12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2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2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2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128"/>
          <p:cNvGrpSpPr/>
          <p:nvPr/>
        </p:nvGrpSpPr>
        <p:grpSpPr>
          <a:xfrm>
            <a:off x="7964906" y="1318894"/>
            <a:ext cx="380858" cy="367575"/>
            <a:chOff x="7964906" y="1499894"/>
            <a:chExt cx="380858" cy="367575"/>
          </a:xfrm>
        </p:grpSpPr>
        <p:sp>
          <p:nvSpPr>
            <p:cNvPr id="11927" name="Google Shape;11927;p12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2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2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0" name="Google Shape;11930;p12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1" name="Google Shape;11931;p128"/>
          <p:cNvGrpSpPr/>
          <p:nvPr/>
        </p:nvGrpSpPr>
        <p:grpSpPr>
          <a:xfrm>
            <a:off x="8007400" y="2721278"/>
            <a:ext cx="285230" cy="355597"/>
            <a:chOff x="8007400" y="2902278"/>
            <a:chExt cx="285230" cy="355597"/>
          </a:xfrm>
        </p:grpSpPr>
        <p:sp>
          <p:nvSpPr>
            <p:cNvPr id="11932" name="Google Shape;11932;p12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2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128"/>
          <p:cNvGrpSpPr/>
          <p:nvPr/>
        </p:nvGrpSpPr>
        <p:grpSpPr>
          <a:xfrm>
            <a:off x="6219124" y="2721788"/>
            <a:ext cx="318231" cy="355470"/>
            <a:chOff x="6219124" y="2902788"/>
            <a:chExt cx="318231" cy="355470"/>
          </a:xfrm>
        </p:grpSpPr>
        <p:sp>
          <p:nvSpPr>
            <p:cNvPr id="11935" name="Google Shape;11935;p12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2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2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128"/>
          <p:cNvGrpSpPr/>
          <p:nvPr/>
        </p:nvGrpSpPr>
        <p:grpSpPr>
          <a:xfrm>
            <a:off x="4969421" y="2721852"/>
            <a:ext cx="185109" cy="355406"/>
            <a:chOff x="4969421" y="2902852"/>
            <a:chExt cx="185109" cy="355406"/>
          </a:xfrm>
        </p:grpSpPr>
        <p:sp>
          <p:nvSpPr>
            <p:cNvPr id="11939" name="Google Shape;11939;p12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2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2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2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2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2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5" name="Google Shape;11945;p12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2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7" name="Google Shape;11947;p128"/>
          <p:cNvGrpSpPr/>
          <p:nvPr/>
        </p:nvGrpSpPr>
        <p:grpSpPr>
          <a:xfrm>
            <a:off x="6685259" y="2721852"/>
            <a:ext cx="311414" cy="355406"/>
            <a:chOff x="6685259" y="2902852"/>
            <a:chExt cx="311414" cy="355406"/>
          </a:xfrm>
        </p:grpSpPr>
        <p:sp>
          <p:nvSpPr>
            <p:cNvPr id="11948" name="Google Shape;11948;p12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2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2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28"/>
          <p:cNvGrpSpPr/>
          <p:nvPr/>
        </p:nvGrpSpPr>
        <p:grpSpPr>
          <a:xfrm>
            <a:off x="5309250" y="2722170"/>
            <a:ext cx="359579" cy="355852"/>
            <a:chOff x="5309250" y="2903170"/>
            <a:chExt cx="359579" cy="355852"/>
          </a:xfrm>
        </p:grpSpPr>
        <p:sp>
          <p:nvSpPr>
            <p:cNvPr id="11952" name="Google Shape;11952;p12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2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2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128"/>
          <p:cNvGrpSpPr/>
          <p:nvPr/>
        </p:nvGrpSpPr>
        <p:grpSpPr>
          <a:xfrm>
            <a:off x="2199565" y="2240172"/>
            <a:ext cx="312179" cy="353431"/>
            <a:chOff x="2199565" y="2421172"/>
            <a:chExt cx="312179" cy="353431"/>
          </a:xfrm>
        </p:grpSpPr>
        <p:sp>
          <p:nvSpPr>
            <p:cNvPr id="11956" name="Google Shape;11956;p12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2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128"/>
          <p:cNvGrpSpPr/>
          <p:nvPr/>
        </p:nvGrpSpPr>
        <p:grpSpPr>
          <a:xfrm>
            <a:off x="1750887" y="2244727"/>
            <a:ext cx="320143" cy="343269"/>
            <a:chOff x="1750887" y="2425727"/>
            <a:chExt cx="320143" cy="343269"/>
          </a:xfrm>
        </p:grpSpPr>
        <p:sp>
          <p:nvSpPr>
            <p:cNvPr id="11959" name="Google Shape;11959;p12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2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128"/>
          <p:cNvGrpSpPr/>
          <p:nvPr/>
        </p:nvGrpSpPr>
        <p:grpSpPr>
          <a:xfrm>
            <a:off x="1298037" y="2244727"/>
            <a:ext cx="338364" cy="342887"/>
            <a:chOff x="1298037" y="2425727"/>
            <a:chExt cx="338364" cy="342887"/>
          </a:xfrm>
        </p:grpSpPr>
        <p:sp>
          <p:nvSpPr>
            <p:cNvPr id="11962" name="Google Shape;11962;p12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2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2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2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6" name="Google Shape;11966;p12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7" name="Google Shape;11967;p128"/>
          <p:cNvGrpSpPr/>
          <p:nvPr/>
        </p:nvGrpSpPr>
        <p:grpSpPr>
          <a:xfrm>
            <a:off x="3974207" y="2248009"/>
            <a:ext cx="320143" cy="338491"/>
            <a:chOff x="3974207" y="2429009"/>
            <a:chExt cx="320143" cy="338491"/>
          </a:xfrm>
        </p:grpSpPr>
        <p:sp>
          <p:nvSpPr>
            <p:cNvPr id="11968" name="Google Shape;11968;p12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2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128"/>
          <p:cNvGrpSpPr/>
          <p:nvPr/>
        </p:nvGrpSpPr>
        <p:grpSpPr>
          <a:xfrm>
            <a:off x="2623237" y="2250047"/>
            <a:ext cx="355024" cy="332630"/>
            <a:chOff x="2623237" y="2431047"/>
            <a:chExt cx="355024" cy="332630"/>
          </a:xfrm>
        </p:grpSpPr>
        <p:sp>
          <p:nvSpPr>
            <p:cNvPr id="11971" name="Google Shape;11971;p12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2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2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2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128"/>
          <p:cNvGrpSpPr/>
          <p:nvPr/>
        </p:nvGrpSpPr>
        <p:grpSpPr>
          <a:xfrm>
            <a:off x="6657194" y="2253073"/>
            <a:ext cx="375507" cy="367925"/>
            <a:chOff x="6657194" y="2434073"/>
            <a:chExt cx="375507" cy="367925"/>
          </a:xfrm>
        </p:grpSpPr>
        <p:sp>
          <p:nvSpPr>
            <p:cNvPr id="11976" name="Google Shape;11976;p12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2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2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128"/>
          <p:cNvGrpSpPr/>
          <p:nvPr/>
        </p:nvGrpSpPr>
        <p:grpSpPr>
          <a:xfrm>
            <a:off x="7101317" y="2260655"/>
            <a:ext cx="367925" cy="352380"/>
            <a:chOff x="7101317" y="2441655"/>
            <a:chExt cx="367925" cy="352380"/>
          </a:xfrm>
        </p:grpSpPr>
        <p:sp>
          <p:nvSpPr>
            <p:cNvPr id="11980" name="Google Shape;11980;p12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2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128"/>
          <p:cNvGrpSpPr/>
          <p:nvPr/>
        </p:nvGrpSpPr>
        <p:grpSpPr>
          <a:xfrm>
            <a:off x="5756399" y="2253456"/>
            <a:ext cx="367925" cy="367161"/>
            <a:chOff x="5756399" y="2434456"/>
            <a:chExt cx="367925" cy="367161"/>
          </a:xfrm>
        </p:grpSpPr>
        <p:sp>
          <p:nvSpPr>
            <p:cNvPr id="11983" name="Google Shape;11983;p12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2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2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2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2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2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2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0" name="Google Shape;11990;p12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2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2" name="Google Shape;11992;p128"/>
          <p:cNvGrpSpPr/>
          <p:nvPr/>
        </p:nvGrpSpPr>
        <p:grpSpPr>
          <a:xfrm>
            <a:off x="7964906" y="2253073"/>
            <a:ext cx="373627" cy="367925"/>
            <a:chOff x="7964906" y="2434073"/>
            <a:chExt cx="373627" cy="367925"/>
          </a:xfrm>
        </p:grpSpPr>
        <p:sp>
          <p:nvSpPr>
            <p:cNvPr id="11993" name="Google Shape;11993;p12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2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128"/>
          <p:cNvGrpSpPr/>
          <p:nvPr/>
        </p:nvGrpSpPr>
        <p:grpSpPr>
          <a:xfrm>
            <a:off x="6194086" y="2256737"/>
            <a:ext cx="369837" cy="360471"/>
            <a:chOff x="6194086" y="2437737"/>
            <a:chExt cx="369837" cy="360471"/>
          </a:xfrm>
        </p:grpSpPr>
        <p:sp>
          <p:nvSpPr>
            <p:cNvPr id="11996" name="Google Shape;11996;p12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2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8" name="Google Shape;11998;p12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1999" name="Google Shape;11999;p12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03"/>
        <p:cNvGrpSpPr/>
        <p:nvPr/>
      </p:nvGrpSpPr>
      <p:grpSpPr>
        <a:xfrm>
          <a:off x="0" y="0"/>
          <a:ext cx="0" cy="0"/>
          <a:chOff x="0" y="0"/>
          <a:chExt cx="0" cy="0"/>
        </a:xfrm>
      </p:grpSpPr>
      <p:grpSp>
        <p:nvGrpSpPr>
          <p:cNvPr id="12004" name="Google Shape;12004;p129"/>
          <p:cNvGrpSpPr/>
          <p:nvPr/>
        </p:nvGrpSpPr>
        <p:grpSpPr>
          <a:xfrm>
            <a:off x="3541011" y="1334344"/>
            <a:ext cx="350166" cy="349434"/>
            <a:chOff x="3541011" y="1508594"/>
            <a:chExt cx="350166" cy="349434"/>
          </a:xfrm>
        </p:grpSpPr>
        <p:sp>
          <p:nvSpPr>
            <p:cNvPr id="12005" name="Google Shape;12005;p12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2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2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2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2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2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2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2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2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2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2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2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2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129"/>
          <p:cNvGrpSpPr/>
          <p:nvPr/>
        </p:nvGrpSpPr>
        <p:grpSpPr>
          <a:xfrm>
            <a:off x="3122257" y="1334344"/>
            <a:ext cx="294850" cy="349434"/>
            <a:chOff x="3122257" y="1508594"/>
            <a:chExt cx="294850" cy="349434"/>
          </a:xfrm>
        </p:grpSpPr>
        <p:sp>
          <p:nvSpPr>
            <p:cNvPr id="12019" name="Google Shape;12019;p12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2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2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2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2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29"/>
          <p:cNvGrpSpPr/>
          <p:nvPr/>
        </p:nvGrpSpPr>
        <p:grpSpPr>
          <a:xfrm>
            <a:off x="910723" y="1333962"/>
            <a:ext cx="251660" cy="350166"/>
            <a:chOff x="910723" y="1508212"/>
            <a:chExt cx="251660" cy="350166"/>
          </a:xfrm>
        </p:grpSpPr>
        <p:sp>
          <p:nvSpPr>
            <p:cNvPr id="12025" name="Google Shape;12025;p12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2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2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2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2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2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2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2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2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2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2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2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2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2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2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2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2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129"/>
          <p:cNvGrpSpPr/>
          <p:nvPr/>
        </p:nvGrpSpPr>
        <p:grpSpPr>
          <a:xfrm>
            <a:off x="1308631" y="1333580"/>
            <a:ext cx="350166" cy="350198"/>
            <a:chOff x="1308631" y="1507830"/>
            <a:chExt cx="350166" cy="350198"/>
          </a:xfrm>
        </p:grpSpPr>
        <p:sp>
          <p:nvSpPr>
            <p:cNvPr id="12043" name="Google Shape;12043;p12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2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2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2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129"/>
          <p:cNvGrpSpPr/>
          <p:nvPr/>
        </p:nvGrpSpPr>
        <p:grpSpPr>
          <a:xfrm>
            <a:off x="1756921" y="1335489"/>
            <a:ext cx="345997" cy="345997"/>
            <a:chOff x="1756921" y="1509739"/>
            <a:chExt cx="345997" cy="345997"/>
          </a:xfrm>
        </p:grpSpPr>
        <p:sp>
          <p:nvSpPr>
            <p:cNvPr id="12048" name="Google Shape;12048;p12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2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2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2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2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2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2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2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2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2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2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2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2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2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2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2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2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129"/>
          <p:cNvGrpSpPr/>
          <p:nvPr/>
        </p:nvGrpSpPr>
        <p:grpSpPr>
          <a:xfrm>
            <a:off x="2216956" y="1336253"/>
            <a:ext cx="318721" cy="345615"/>
            <a:chOff x="2216956" y="1510503"/>
            <a:chExt cx="318721" cy="345615"/>
          </a:xfrm>
        </p:grpSpPr>
        <p:sp>
          <p:nvSpPr>
            <p:cNvPr id="12066" name="Google Shape;12066;p12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2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2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2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2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29"/>
          <p:cNvGrpSpPr/>
          <p:nvPr/>
        </p:nvGrpSpPr>
        <p:grpSpPr>
          <a:xfrm>
            <a:off x="3988156" y="1394211"/>
            <a:ext cx="349052" cy="230049"/>
            <a:chOff x="3988156" y="1568461"/>
            <a:chExt cx="349052" cy="230049"/>
          </a:xfrm>
        </p:grpSpPr>
        <p:sp>
          <p:nvSpPr>
            <p:cNvPr id="12072" name="Google Shape;12072;p12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2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2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2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2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2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2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129"/>
          <p:cNvGrpSpPr/>
          <p:nvPr/>
        </p:nvGrpSpPr>
        <p:grpSpPr>
          <a:xfrm>
            <a:off x="2633037" y="1325623"/>
            <a:ext cx="379002" cy="366112"/>
            <a:chOff x="2633037" y="1499873"/>
            <a:chExt cx="379002" cy="366112"/>
          </a:xfrm>
        </p:grpSpPr>
        <p:sp>
          <p:nvSpPr>
            <p:cNvPr id="12080" name="Google Shape;12080;p12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2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2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2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2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2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129"/>
          <p:cNvGrpSpPr/>
          <p:nvPr/>
        </p:nvGrpSpPr>
        <p:grpSpPr>
          <a:xfrm>
            <a:off x="6675256" y="1341919"/>
            <a:ext cx="327823" cy="357009"/>
            <a:chOff x="6675256" y="1516169"/>
            <a:chExt cx="327823" cy="357009"/>
          </a:xfrm>
        </p:grpSpPr>
        <p:sp>
          <p:nvSpPr>
            <p:cNvPr id="12087" name="Google Shape;12087;p12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2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2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2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2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2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2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2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2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129"/>
          <p:cNvGrpSpPr/>
          <p:nvPr/>
        </p:nvGrpSpPr>
        <p:grpSpPr>
          <a:xfrm>
            <a:off x="8020159" y="1342301"/>
            <a:ext cx="300897" cy="356627"/>
            <a:chOff x="8020159" y="1516551"/>
            <a:chExt cx="300897" cy="356627"/>
          </a:xfrm>
        </p:grpSpPr>
        <p:sp>
          <p:nvSpPr>
            <p:cNvPr id="12097" name="Google Shape;12097;p12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2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2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2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2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29"/>
          <p:cNvGrpSpPr/>
          <p:nvPr/>
        </p:nvGrpSpPr>
        <p:grpSpPr>
          <a:xfrm>
            <a:off x="5377363" y="1341919"/>
            <a:ext cx="257357" cy="356627"/>
            <a:chOff x="5377363" y="1516169"/>
            <a:chExt cx="257357" cy="356627"/>
          </a:xfrm>
        </p:grpSpPr>
        <p:sp>
          <p:nvSpPr>
            <p:cNvPr id="12103" name="Google Shape;12103;p12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2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2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2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2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2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2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2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2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2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2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2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2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12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2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2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2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129"/>
          <p:cNvGrpSpPr/>
          <p:nvPr/>
        </p:nvGrpSpPr>
        <p:grpSpPr>
          <a:xfrm>
            <a:off x="4880567" y="1361620"/>
            <a:ext cx="356245" cy="317607"/>
            <a:chOff x="4880567" y="1535870"/>
            <a:chExt cx="356245" cy="317607"/>
          </a:xfrm>
        </p:grpSpPr>
        <p:sp>
          <p:nvSpPr>
            <p:cNvPr id="12121" name="Google Shape;12121;p12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2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2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2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2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129"/>
          <p:cNvGrpSpPr/>
          <p:nvPr/>
        </p:nvGrpSpPr>
        <p:grpSpPr>
          <a:xfrm>
            <a:off x="5771483" y="1341537"/>
            <a:ext cx="357359" cy="357391"/>
            <a:chOff x="5771483" y="1515787"/>
            <a:chExt cx="357359" cy="357391"/>
          </a:xfrm>
        </p:grpSpPr>
        <p:sp>
          <p:nvSpPr>
            <p:cNvPr id="12127" name="Google Shape;12127;p12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2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2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2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29"/>
          <p:cNvGrpSpPr/>
          <p:nvPr/>
        </p:nvGrpSpPr>
        <p:grpSpPr>
          <a:xfrm>
            <a:off x="7121669" y="1359360"/>
            <a:ext cx="321362" cy="321362"/>
            <a:chOff x="7121669" y="1533610"/>
            <a:chExt cx="321362" cy="321362"/>
          </a:xfrm>
        </p:grpSpPr>
        <p:sp>
          <p:nvSpPr>
            <p:cNvPr id="12132" name="Google Shape;12132;p12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2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2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2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129"/>
          <p:cNvGrpSpPr/>
          <p:nvPr/>
        </p:nvGrpSpPr>
        <p:grpSpPr>
          <a:xfrm>
            <a:off x="7562766" y="1340614"/>
            <a:ext cx="327059" cy="360192"/>
            <a:chOff x="7562766" y="1514864"/>
            <a:chExt cx="327059" cy="360192"/>
          </a:xfrm>
        </p:grpSpPr>
        <p:sp>
          <p:nvSpPr>
            <p:cNvPr id="12137" name="Google Shape;12137;p12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2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2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2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29"/>
          <p:cNvGrpSpPr/>
          <p:nvPr/>
        </p:nvGrpSpPr>
        <p:grpSpPr>
          <a:xfrm>
            <a:off x="6221229" y="1324423"/>
            <a:ext cx="361636" cy="362183"/>
            <a:chOff x="6259175" y="1559008"/>
            <a:chExt cx="271743" cy="272093"/>
          </a:xfrm>
        </p:grpSpPr>
        <p:sp>
          <p:nvSpPr>
            <p:cNvPr id="12142" name="Google Shape;12142;p12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2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2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2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2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2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2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2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12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2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2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2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2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2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2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2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2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29"/>
          <p:cNvGrpSpPr/>
          <p:nvPr/>
        </p:nvGrpSpPr>
        <p:grpSpPr>
          <a:xfrm>
            <a:off x="6671087" y="1835054"/>
            <a:ext cx="332757" cy="281833"/>
            <a:chOff x="6671087" y="2009304"/>
            <a:chExt cx="332757" cy="281833"/>
          </a:xfrm>
        </p:grpSpPr>
        <p:sp>
          <p:nvSpPr>
            <p:cNvPr id="12160" name="Google Shape;12160;p12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2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2" name="Google Shape;12162;p12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3" name="Google Shape;12163;p129"/>
          <p:cNvGrpSpPr/>
          <p:nvPr/>
        </p:nvGrpSpPr>
        <p:grpSpPr>
          <a:xfrm>
            <a:off x="2201806" y="1802335"/>
            <a:ext cx="349784" cy="349434"/>
            <a:chOff x="2201806" y="1976585"/>
            <a:chExt cx="349784" cy="349434"/>
          </a:xfrm>
        </p:grpSpPr>
        <p:sp>
          <p:nvSpPr>
            <p:cNvPr id="12164" name="Google Shape;12164;p12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2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2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2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129"/>
          <p:cNvGrpSpPr/>
          <p:nvPr/>
        </p:nvGrpSpPr>
        <p:grpSpPr>
          <a:xfrm>
            <a:off x="3094217" y="1802335"/>
            <a:ext cx="350198" cy="350548"/>
            <a:chOff x="3094217" y="1976585"/>
            <a:chExt cx="350198" cy="350548"/>
          </a:xfrm>
        </p:grpSpPr>
        <p:sp>
          <p:nvSpPr>
            <p:cNvPr id="12169" name="Google Shape;12169;p12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2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2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2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2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2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2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2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2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2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2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12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2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2" name="Google Shape;12182;p12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3" name="Google Shape;12183;p129"/>
          <p:cNvGrpSpPr/>
          <p:nvPr/>
        </p:nvGrpSpPr>
        <p:grpSpPr>
          <a:xfrm>
            <a:off x="3979435" y="1802335"/>
            <a:ext cx="345265" cy="349848"/>
            <a:chOff x="3979435" y="1976585"/>
            <a:chExt cx="345265" cy="349848"/>
          </a:xfrm>
        </p:grpSpPr>
        <p:sp>
          <p:nvSpPr>
            <p:cNvPr id="12184" name="Google Shape;12184;p12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2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2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2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2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2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12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2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2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2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2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2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2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2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2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2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2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129"/>
          <p:cNvGrpSpPr/>
          <p:nvPr/>
        </p:nvGrpSpPr>
        <p:grpSpPr>
          <a:xfrm>
            <a:off x="3576626" y="1801571"/>
            <a:ext cx="284251" cy="351694"/>
            <a:chOff x="3576626" y="1975821"/>
            <a:chExt cx="284251" cy="351694"/>
          </a:xfrm>
        </p:grpSpPr>
        <p:sp>
          <p:nvSpPr>
            <p:cNvPr id="12202" name="Google Shape;12202;p12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2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2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129"/>
          <p:cNvGrpSpPr/>
          <p:nvPr/>
        </p:nvGrpSpPr>
        <p:grpSpPr>
          <a:xfrm>
            <a:off x="2722090" y="2715912"/>
            <a:ext cx="238770" cy="371841"/>
            <a:chOff x="2722090" y="2890162"/>
            <a:chExt cx="238770" cy="371841"/>
          </a:xfrm>
        </p:grpSpPr>
        <p:sp>
          <p:nvSpPr>
            <p:cNvPr id="12206" name="Google Shape;12206;p12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2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2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9" name="Google Shape;12209;p12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0" name="Google Shape;12210;p129"/>
          <p:cNvGrpSpPr/>
          <p:nvPr/>
        </p:nvGrpSpPr>
        <p:grpSpPr>
          <a:xfrm>
            <a:off x="6216367" y="1795906"/>
            <a:ext cx="361147" cy="361147"/>
            <a:chOff x="6216367" y="1970156"/>
            <a:chExt cx="361147" cy="361147"/>
          </a:xfrm>
        </p:grpSpPr>
        <p:sp>
          <p:nvSpPr>
            <p:cNvPr id="12211" name="Google Shape;12211;p12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2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2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2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129"/>
          <p:cNvGrpSpPr/>
          <p:nvPr/>
        </p:nvGrpSpPr>
        <p:grpSpPr>
          <a:xfrm>
            <a:off x="1289311" y="2751972"/>
            <a:ext cx="408156" cy="299783"/>
            <a:chOff x="1289311" y="2926222"/>
            <a:chExt cx="408156" cy="299783"/>
          </a:xfrm>
        </p:grpSpPr>
        <p:sp>
          <p:nvSpPr>
            <p:cNvPr id="12216" name="Google Shape;12216;p12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2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129"/>
          <p:cNvGrpSpPr/>
          <p:nvPr/>
        </p:nvGrpSpPr>
        <p:grpSpPr>
          <a:xfrm>
            <a:off x="7978465" y="1795142"/>
            <a:ext cx="361147" cy="360797"/>
            <a:chOff x="7978465" y="1969392"/>
            <a:chExt cx="361147" cy="360797"/>
          </a:xfrm>
        </p:grpSpPr>
        <p:sp>
          <p:nvSpPr>
            <p:cNvPr id="12219" name="Google Shape;12219;p12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2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12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2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2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2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2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2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2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8" name="Google Shape;12228;p12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9" name="Google Shape;12229;p129"/>
          <p:cNvGrpSpPr/>
          <p:nvPr/>
        </p:nvGrpSpPr>
        <p:grpSpPr>
          <a:xfrm>
            <a:off x="854261" y="2734563"/>
            <a:ext cx="377474" cy="335748"/>
            <a:chOff x="854261" y="2908813"/>
            <a:chExt cx="377474" cy="335748"/>
          </a:xfrm>
        </p:grpSpPr>
        <p:sp>
          <p:nvSpPr>
            <p:cNvPr id="12230" name="Google Shape;12230;p12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2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2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2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2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129"/>
          <p:cNvGrpSpPr/>
          <p:nvPr/>
        </p:nvGrpSpPr>
        <p:grpSpPr>
          <a:xfrm>
            <a:off x="1749728" y="2720527"/>
            <a:ext cx="386927" cy="363438"/>
            <a:chOff x="1749728" y="2894777"/>
            <a:chExt cx="386927" cy="363438"/>
          </a:xfrm>
        </p:grpSpPr>
        <p:sp>
          <p:nvSpPr>
            <p:cNvPr id="12236" name="Google Shape;12236;p12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2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2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2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2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2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2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129"/>
          <p:cNvGrpSpPr/>
          <p:nvPr/>
        </p:nvGrpSpPr>
        <p:grpSpPr>
          <a:xfrm>
            <a:off x="7098912" y="1795142"/>
            <a:ext cx="359651" cy="361560"/>
            <a:chOff x="7098912" y="1969392"/>
            <a:chExt cx="359651" cy="361560"/>
          </a:xfrm>
        </p:grpSpPr>
        <p:sp>
          <p:nvSpPr>
            <p:cNvPr id="12244" name="Google Shape;12244;p12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2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2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2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2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2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2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2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2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2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2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2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2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7" name="Google Shape;12257;p12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8" name="Google Shape;12258;p129"/>
          <p:cNvGrpSpPr/>
          <p:nvPr/>
        </p:nvGrpSpPr>
        <p:grpSpPr>
          <a:xfrm>
            <a:off x="5352728" y="1815989"/>
            <a:ext cx="327091" cy="322508"/>
            <a:chOff x="5352728" y="1990239"/>
            <a:chExt cx="327091" cy="322508"/>
          </a:xfrm>
        </p:grpSpPr>
        <p:sp>
          <p:nvSpPr>
            <p:cNvPr id="12259" name="Google Shape;12259;p12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2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2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129"/>
          <p:cNvGrpSpPr/>
          <p:nvPr/>
        </p:nvGrpSpPr>
        <p:grpSpPr>
          <a:xfrm>
            <a:off x="7538896" y="1795906"/>
            <a:ext cx="361147" cy="361529"/>
            <a:chOff x="7538896" y="1970156"/>
            <a:chExt cx="361147" cy="361529"/>
          </a:xfrm>
        </p:grpSpPr>
        <p:sp>
          <p:nvSpPr>
            <p:cNvPr id="12263" name="Google Shape;12263;p12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2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2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2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2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2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129"/>
          <p:cNvGrpSpPr/>
          <p:nvPr/>
        </p:nvGrpSpPr>
        <p:grpSpPr>
          <a:xfrm>
            <a:off x="4896099" y="1796670"/>
            <a:ext cx="358155" cy="358123"/>
            <a:chOff x="4896099" y="1970920"/>
            <a:chExt cx="358155" cy="358123"/>
          </a:xfrm>
        </p:grpSpPr>
        <p:sp>
          <p:nvSpPr>
            <p:cNvPr id="12270" name="Google Shape;12270;p12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2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2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129"/>
          <p:cNvGrpSpPr/>
          <p:nvPr/>
        </p:nvGrpSpPr>
        <p:grpSpPr>
          <a:xfrm>
            <a:off x="4048787" y="2802769"/>
            <a:ext cx="283488" cy="198604"/>
            <a:chOff x="4048787" y="2977019"/>
            <a:chExt cx="283488" cy="198604"/>
          </a:xfrm>
        </p:grpSpPr>
        <p:sp>
          <p:nvSpPr>
            <p:cNvPr id="12274" name="Google Shape;12274;p12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2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2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2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2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2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129"/>
          <p:cNvGrpSpPr/>
          <p:nvPr/>
        </p:nvGrpSpPr>
        <p:grpSpPr>
          <a:xfrm>
            <a:off x="4054103" y="2255941"/>
            <a:ext cx="218687" cy="349052"/>
            <a:chOff x="4054103" y="2430191"/>
            <a:chExt cx="218687" cy="349052"/>
          </a:xfrm>
        </p:grpSpPr>
        <p:sp>
          <p:nvSpPr>
            <p:cNvPr id="12281" name="Google Shape;12281;p12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2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3" name="Google Shape;12283;p129"/>
          <p:cNvGrpSpPr/>
          <p:nvPr/>
        </p:nvGrpSpPr>
        <p:grpSpPr>
          <a:xfrm>
            <a:off x="2185128" y="2253299"/>
            <a:ext cx="382758" cy="356595"/>
            <a:chOff x="2185128" y="2427549"/>
            <a:chExt cx="382758" cy="356595"/>
          </a:xfrm>
        </p:grpSpPr>
        <p:sp>
          <p:nvSpPr>
            <p:cNvPr id="12284" name="Google Shape;12284;p12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2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2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2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129"/>
          <p:cNvGrpSpPr/>
          <p:nvPr/>
        </p:nvGrpSpPr>
        <p:grpSpPr>
          <a:xfrm>
            <a:off x="3539102" y="2253299"/>
            <a:ext cx="355099" cy="355481"/>
            <a:chOff x="3539102" y="2427549"/>
            <a:chExt cx="355099" cy="355481"/>
          </a:xfrm>
        </p:grpSpPr>
        <p:sp>
          <p:nvSpPr>
            <p:cNvPr id="12289" name="Google Shape;12289;p12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2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129"/>
          <p:cNvGrpSpPr/>
          <p:nvPr/>
        </p:nvGrpSpPr>
        <p:grpSpPr>
          <a:xfrm>
            <a:off x="2656907" y="2265043"/>
            <a:ext cx="332757" cy="332343"/>
            <a:chOff x="2656907" y="2439293"/>
            <a:chExt cx="332757" cy="332343"/>
          </a:xfrm>
        </p:grpSpPr>
        <p:sp>
          <p:nvSpPr>
            <p:cNvPr id="12292" name="Google Shape;12292;p12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2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2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2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2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2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2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129"/>
          <p:cNvGrpSpPr/>
          <p:nvPr/>
        </p:nvGrpSpPr>
        <p:grpSpPr>
          <a:xfrm>
            <a:off x="1731523" y="2248366"/>
            <a:ext cx="399435" cy="365698"/>
            <a:chOff x="1731523" y="2422616"/>
            <a:chExt cx="399435" cy="365698"/>
          </a:xfrm>
        </p:grpSpPr>
        <p:sp>
          <p:nvSpPr>
            <p:cNvPr id="12300" name="Google Shape;12300;p12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2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2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129"/>
          <p:cNvGrpSpPr/>
          <p:nvPr/>
        </p:nvGrpSpPr>
        <p:grpSpPr>
          <a:xfrm>
            <a:off x="3097241" y="2259314"/>
            <a:ext cx="344883" cy="343387"/>
            <a:chOff x="3097241" y="2433564"/>
            <a:chExt cx="344883" cy="343387"/>
          </a:xfrm>
        </p:grpSpPr>
        <p:sp>
          <p:nvSpPr>
            <p:cNvPr id="12304" name="Google Shape;12304;p12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2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2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2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2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12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2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2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2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129"/>
          <p:cNvGrpSpPr/>
          <p:nvPr/>
        </p:nvGrpSpPr>
        <p:grpSpPr>
          <a:xfrm>
            <a:off x="1278299" y="2265043"/>
            <a:ext cx="410829" cy="332343"/>
            <a:chOff x="1278299" y="2439293"/>
            <a:chExt cx="410829" cy="332343"/>
          </a:xfrm>
        </p:grpSpPr>
        <p:sp>
          <p:nvSpPr>
            <p:cNvPr id="12314" name="Google Shape;12314;p12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2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2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2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12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2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2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2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129"/>
          <p:cNvGrpSpPr/>
          <p:nvPr/>
        </p:nvGrpSpPr>
        <p:grpSpPr>
          <a:xfrm>
            <a:off x="2661459" y="1840751"/>
            <a:ext cx="322508" cy="273494"/>
            <a:chOff x="2661459" y="2015001"/>
            <a:chExt cx="322508" cy="273494"/>
          </a:xfrm>
        </p:grpSpPr>
        <p:sp>
          <p:nvSpPr>
            <p:cNvPr id="12323" name="Google Shape;12323;p12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2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129"/>
          <p:cNvGrpSpPr/>
          <p:nvPr/>
        </p:nvGrpSpPr>
        <p:grpSpPr>
          <a:xfrm>
            <a:off x="870939" y="2265043"/>
            <a:ext cx="331993" cy="331993"/>
            <a:chOff x="870939" y="2439293"/>
            <a:chExt cx="331993" cy="331993"/>
          </a:xfrm>
        </p:grpSpPr>
        <p:sp>
          <p:nvSpPr>
            <p:cNvPr id="12326" name="Google Shape;12326;p12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2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2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2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2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2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2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2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2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2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2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2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2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2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2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2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129"/>
          <p:cNvGrpSpPr/>
          <p:nvPr/>
        </p:nvGrpSpPr>
        <p:grpSpPr>
          <a:xfrm>
            <a:off x="6644957" y="2282103"/>
            <a:ext cx="371395" cy="278904"/>
            <a:chOff x="6644957" y="2456353"/>
            <a:chExt cx="371395" cy="278904"/>
          </a:xfrm>
        </p:grpSpPr>
        <p:sp>
          <p:nvSpPr>
            <p:cNvPr id="12343" name="Google Shape;12343;p12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2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2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2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2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129"/>
          <p:cNvGrpSpPr/>
          <p:nvPr/>
        </p:nvGrpSpPr>
        <p:grpSpPr>
          <a:xfrm>
            <a:off x="5388757" y="2240409"/>
            <a:ext cx="260349" cy="362292"/>
            <a:chOff x="5388757" y="2414659"/>
            <a:chExt cx="260349" cy="362292"/>
          </a:xfrm>
        </p:grpSpPr>
        <p:sp>
          <p:nvSpPr>
            <p:cNvPr id="12349" name="Google Shape;12349;p12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2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2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2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2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2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2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2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2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2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2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2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2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2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2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2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2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2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2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2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129"/>
          <p:cNvGrpSpPr/>
          <p:nvPr/>
        </p:nvGrpSpPr>
        <p:grpSpPr>
          <a:xfrm>
            <a:off x="3567142" y="2731507"/>
            <a:ext cx="348288" cy="340331"/>
            <a:chOff x="3567142" y="2905757"/>
            <a:chExt cx="348288" cy="340331"/>
          </a:xfrm>
        </p:grpSpPr>
        <p:sp>
          <p:nvSpPr>
            <p:cNvPr id="12370" name="Google Shape;12370;p12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2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2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2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2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129"/>
          <p:cNvGrpSpPr/>
          <p:nvPr/>
        </p:nvGrpSpPr>
        <p:grpSpPr>
          <a:xfrm>
            <a:off x="870939" y="1801571"/>
            <a:ext cx="332375" cy="350071"/>
            <a:chOff x="870939" y="1975821"/>
            <a:chExt cx="332375" cy="350071"/>
          </a:xfrm>
        </p:grpSpPr>
        <p:sp>
          <p:nvSpPr>
            <p:cNvPr id="12376" name="Google Shape;12376;p12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2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2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2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129"/>
          <p:cNvGrpSpPr/>
          <p:nvPr/>
        </p:nvGrpSpPr>
        <p:grpSpPr>
          <a:xfrm>
            <a:off x="7967103" y="2240791"/>
            <a:ext cx="355863" cy="361911"/>
            <a:chOff x="7967103" y="2415041"/>
            <a:chExt cx="355863" cy="361911"/>
          </a:xfrm>
        </p:grpSpPr>
        <p:sp>
          <p:nvSpPr>
            <p:cNvPr id="12381" name="Google Shape;12381;p12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2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2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2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2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2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2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2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2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2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2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129"/>
          <p:cNvGrpSpPr/>
          <p:nvPr/>
        </p:nvGrpSpPr>
        <p:grpSpPr>
          <a:xfrm>
            <a:off x="7529411" y="2240409"/>
            <a:ext cx="355863" cy="362292"/>
            <a:chOff x="7529411" y="2414659"/>
            <a:chExt cx="355863" cy="362292"/>
          </a:xfrm>
        </p:grpSpPr>
        <p:sp>
          <p:nvSpPr>
            <p:cNvPr id="12393" name="Google Shape;12393;p12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12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2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2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2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2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2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2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2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2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2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2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129"/>
          <p:cNvGrpSpPr/>
          <p:nvPr/>
        </p:nvGrpSpPr>
        <p:grpSpPr>
          <a:xfrm>
            <a:off x="5733194" y="2257468"/>
            <a:ext cx="446826" cy="327059"/>
            <a:chOff x="5733194" y="2431718"/>
            <a:chExt cx="446826" cy="327059"/>
          </a:xfrm>
        </p:grpSpPr>
        <p:sp>
          <p:nvSpPr>
            <p:cNvPr id="12406" name="Google Shape;12406;p12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2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2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9" name="Google Shape;12409;p129"/>
          <p:cNvGrpSpPr/>
          <p:nvPr/>
        </p:nvGrpSpPr>
        <p:grpSpPr>
          <a:xfrm>
            <a:off x="4876780" y="2243814"/>
            <a:ext cx="407774" cy="356627"/>
            <a:chOff x="4876780" y="2418064"/>
            <a:chExt cx="407774" cy="356627"/>
          </a:xfrm>
        </p:grpSpPr>
        <p:sp>
          <p:nvSpPr>
            <p:cNvPr id="12410" name="Google Shape;12410;p12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2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2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2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2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2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2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2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129"/>
          <p:cNvGrpSpPr/>
          <p:nvPr/>
        </p:nvGrpSpPr>
        <p:grpSpPr>
          <a:xfrm>
            <a:off x="7070872" y="2236621"/>
            <a:ext cx="398321" cy="371013"/>
            <a:chOff x="7070872" y="2410871"/>
            <a:chExt cx="398321" cy="371013"/>
          </a:xfrm>
        </p:grpSpPr>
        <p:sp>
          <p:nvSpPr>
            <p:cNvPr id="12419" name="Google Shape;12419;p12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2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2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2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3" name="Google Shape;12423;p12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4" name="Google Shape;12424;p129"/>
          <p:cNvGrpSpPr/>
          <p:nvPr/>
        </p:nvGrpSpPr>
        <p:grpSpPr>
          <a:xfrm>
            <a:off x="5318259" y="2807861"/>
            <a:ext cx="371013" cy="220787"/>
            <a:chOff x="5318259" y="2982111"/>
            <a:chExt cx="371013" cy="220787"/>
          </a:xfrm>
        </p:grpSpPr>
        <p:sp>
          <p:nvSpPr>
            <p:cNvPr id="12425" name="Google Shape;12425;p12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2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2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2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2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2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2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2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129"/>
          <p:cNvGrpSpPr/>
          <p:nvPr/>
        </p:nvGrpSpPr>
        <p:grpSpPr>
          <a:xfrm>
            <a:off x="7073928" y="2731507"/>
            <a:ext cx="371395" cy="371809"/>
            <a:chOff x="7073928" y="2905757"/>
            <a:chExt cx="371395" cy="371809"/>
          </a:xfrm>
        </p:grpSpPr>
        <p:sp>
          <p:nvSpPr>
            <p:cNvPr id="12434" name="Google Shape;12434;p12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2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2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129"/>
          <p:cNvGrpSpPr/>
          <p:nvPr/>
        </p:nvGrpSpPr>
        <p:grpSpPr>
          <a:xfrm>
            <a:off x="6188327" y="2781158"/>
            <a:ext cx="371395" cy="272857"/>
            <a:chOff x="6188327" y="2955408"/>
            <a:chExt cx="371395" cy="272857"/>
          </a:xfrm>
        </p:grpSpPr>
        <p:sp>
          <p:nvSpPr>
            <p:cNvPr id="12438" name="Google Shape;12438;p12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2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129"/>
          <p:cNvGrpSpPr/>
          <p:nvPr/>
        </p:nvGrpSpPr>
        <p:grpSpPr>
          <a:xfrm>
            <a:off x="7521454" y="2731889"/>
            <a:ext cx="359651" cy="371013"/>
            <a:chOff x="7521454" y="2906139"/>
            <a:chExt cx="359651" cy="371013"/>
          </a:xfrm>
        </p:grpSpPr>
        <p:sp>
          <p:nvSpPr>
            <p:cNvPr id="12441" name="Google Shape;12441;p12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2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2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2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12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129"/>
          <p:cNvGrpSpPr/>
          <p:nvPr/>
        </p:nvGrpSpPr>
        <p:grpSpPr>
          <a:xfrm>
            <a:off x="5782845" y="2732271"/>
            <a:ext cx="301661" cy="371013"/>
            <a:chOff x="5782845" y="2906521"/>
            <a:chExt cx="301661" cy="371013"/>
          </a:xfrm>
        </p:grpSpPr>
        <p:sp>
          <p:nvSpPr>
            <p:cNvPr id="12447" name="Google Shape;12447;p12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2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2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129"/>
          <p:cNvGrpSpPr/>
          <p:nvPr/>
        </p:nvGrpSpPr>
        <p:grpSpPr>
          <a:xfrm>
            <a:off x="6630539" y="2743252"/>
            <a:ext cx="371777" cy="349434"/>
            <a:chOff x="6630539" y="2917502"/>
            <a:chExt cx="371777" cy="349434"/>
          </a:xfrm>
        </p:grpSpPr>
        <p:sp>
          <p:nvSpPr>
            <p:cNvPr id="12451" name="Google Shape;12451;p12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2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2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2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2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2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2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129"/>
          <p:cNvGrpSpPr/>
          <p:nvPr/>
        </p:nvGrpSpPr>
        <p:grpSpPr>
          <a:xfrm>
            <a:off x="2171474" y="3194979"/>
            <a:ext cx="408156" cy="343737"/>
            <a:chOff x="2171474" y="3369229"/>
            <a:chExt cx="408156" cy="343737"/>
          </a:xfrm>
        </p:grpSpPr>
        <p:sp>
          <p:nvSpPr>
            <p:cNvPr id="12459" name="Google Shape;12459;p12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2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2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2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3" name="Google Shape;12463;p129"/>
          <p:cNvGrpSpPr/>
          <p:nvPr/>
        </p:nvGrpSpPr>
        <p:grpSpPr>
          <a:xfrm>
            <a:off x="4891198" y="2750858"/>
            <a:ext cx="334634" cy="334634"/>
            <a:chOff x="4891198" y="2925108"/>
            <a:chExt cx="334634" cy="334634"/>
          </a:xfrm>
        </p:grpSpPr>
        <p:sp>
          <p:nvSpPr>
            <p:cNvPr id="12464" name="Google Shape;12464;p12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2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2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2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2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2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2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2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129"/>
          <p:cNvGrpSpPr/>
          <p:nvPr/>
        </p:nvGrpSpPr>
        <p:grpSpPr>
          <a:xfrm>
            <a:off x="7976174" y="2750858"/>
            <a:ext cx="334666" cy="334634"/>
            <a:chOff x="7976174" y="2925108"/>
            <a:chExt cx="334666" cy="334634"/>
          </a:xfrm>
        </p:grpSpPr>
        <p:sp>
          <p:nvSpPr>
            <p:cNvPr id="12473" name="Google Shape;12473;p12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2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2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2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2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2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2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2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2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29"/>
          <p:cNvGrpSpPr/>
          <p:nvPr/>
        </p:nvGrpSpPr>
        <p:grpSpPr>
          <a:xfrm>
            <a:off x="3091957" y="3199881"/>
            <a:ext cx="354717" cy="332757"/>
            <a:chOff x="3091957" y="3374131"/>
            <a:chExt cx="354717" cy="332757"/>
          </a:xfrm>
        </p:grpSpPr>
        <p:sp>
          <p:nvSpPr>
            <p:cNvPr id="12483" name="Google Shape;12483;p12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2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2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2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2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2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9" name="Google Shape;12489;p129"/>
          <p:cNvGrpSpPr/>
          <p:nvPr/>
        </p:nvGrpSpPr>
        <p:grpSpPr>
          <a:xfrm>
            <a:off x="3988156" y="3205960"/>
            <a:ext cx="353954" cy="318880"/>
            <a:chOff x="3988156" y="3380210"/>
            <a:chExt cx="353954" cy="318880"/>
          </a:xfrm>
        </p:grpSpPr>
        <p:sp>
          <p:nvSpPr>
            <p:cNvPr id="12490" name="Google Shape;12490;p12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2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2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2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2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29"/>
          <p:cNvGrpSpPr/>
          <p:nvPr/>
        </p:nvGrpSpPr>
        <p:grpSpPr>
          <a:xfrm>
            <a:off x="3541011" y="3193070"/>
            <a:ext cx="348257" cy="346188"/>
            <a:chOff x="3541011" y="3367320"/>
            <a:chExt cx="348257" cy="346188"/>
          </a:xfrm>
        </p:grpSpPr>
        <p:sp>
          <p:nvSpPr>
            <p:cNvPr id="12496" name="Google Shape;12496;p12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2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2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2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0" name="Google Shape;12500;p129"/>
          <p:cNvGrpSpPr/>
          <p:nvPr/>
        </p:nvGrpSpPr>
        <p:grpSpPr>
          <a:xfrm>
            <a:off x="1314678" y="3183967"/>
            <a:ext cx="334666" cy="365348"/>
            <a:chOff x="1314678" y="3358217"/>
            <a:chExt cx="334666" cy="365348"/>
          </a:xfrm>
        </p:grpSpPr>
        <p:sp>
          <p:nvSpPr>
            <p:cNvPr id="12501" name="Google Shape;12501;p12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2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2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2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2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29"/>
          <p:cNvGrpSpPr/>
          <p:nvPr/>
        </p:nvGrpSpPr>
        <p:grpSpPr>
          <a:xfrm>
            <a:off x="1748582" y="3198385"/>
            <a:ext cx="359269" cy="335780"/>
            <a:chOff x="1748582" y="3372635"/>
            <a:chExt cx="359269" cy="335780"/>
          </a:xfrm>
        </p:grpSpPr>
        <p:sp>
          <p:nvSpPr>
            <p:cNvPr id="12507" name="Google Shape;12507;p12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8" name="Google Shape;12508;p129"/>
            <p:cNvGrpSpPr/>
            <p:nvPr/>
          </p:nvGrpSpPr>
          <p:grpSpPr>
            <a:xfrm>
              <a:off x="1748582" y="3372635"/>
              <a:ext cx="333520" cy="335780"/>
              <a:chOff x="1748582" y="3372635"/>
              <a:chExt cx="333520" cy="335780"/>
            </a:xfrm>
          </p:grpSpPr>
          <p:sp>
            <p:nvSpPr>
              <p:cNvPr id="12509" name="Google Shape;12509;p12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2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2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12" name="Google Shape;12512;p129"/>
          <p:cNvGrpSpPr/>
          <p:nvPr/>
        </p:nvGrpSpPr>
        <p:grpSpPr>
          <a:xfrm>
            <a:off x="2640993" y="3183585"/>
            <a:ext cx="365348" cy="364966"/>
            <a:chOff x="2640993" y="3357835"/>
            <a:chExt cx="365348" cy="364966"/>
          </a:xfrm>
        </p:grpSpPr>
        <p:sp>
          <p:nvSpPr>
            <p:cNvPr id="12513" name="Google Shape;12513;p12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2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2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2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2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2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2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2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2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2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129"/>
          <p:cNvGrpSpPr/>
          <p:nvPr/>
        </p:nvGrpSpPr>
        <p:grpSpPr>
          <a:xfrm>
            <a:off x="4886264" y="3191924"/>
            <a:ext cx="350548" cy="350198"/>
            <a:chOff x="4886264" y="3366174"/>
            <a:chExt cx="350548" cy="350198"/>
          </a:xfrm>
        </p:grpSpPr>
        <p:sp>
          <p:nvSpPr>
            <p:cNvPr id="12524" name="Google Shape;12524;p12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2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2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2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2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2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2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2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2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2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2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2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2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129"/>
          <p:cNvGrpSpPr/>
          <p:nvPr/>
        </p:nvGrpSpPr>
        <p:grpSpPr>
          <a:xfrm>
            <a:off x="5331913" y="3239697"/>
            <a:ext cx="347143" cy="254684"/>
            <a:chOff x="5331913" y="3413947"/>
            <a:chExt cx="347143" cy="254684"/>
          </a:xfrm>
        </p:grpSpPr>
        <p:sp>
          <p:nvSpPr>
            <p:cNvPr id="12538" name="Google Shape;12538;p12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2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2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2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2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2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129"/>
          <p:cNvGrpSpPr/>
          <p:nvPr/>
        </p:nvGrpSpPr>
        <p:grpSpPr>
          <a:xfrm>
            <a:off x="5776798" y="3235528"/>
            <a:ext cx="346379" cy="264518"/>
            <a:chOff x="5776798" y="3409778"/>
            <a:chExt cx="346379" cy="264518"/>
          </a:xfrm>
        </p:grpSpPr>
        <p:sp>
          <p:nvSpPr>
            <p:cNvPr id="12545" name="Google Shape;12545;p12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2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2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2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2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2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29"/>
          <p:cNvGrpSpPr/>
          <p:nvPr/>
        </p:nvGrpSpPr>
        <p:grpSpPr>
          <a:xfrm>
            <a:off x="7108015" y="3222255"/>
            <a:ext cx="344883" cy="290299"/>
            <a:chOff x="7108015" y="3396505"/>
            <a:chExt cx="344883" cy="290299"/>
          </a:xfrm>
        </p:grpSpPr>
        <p:sp>
          <p:nvSpPr>
            <p:cNvPr id="12552" name="Google Shape;12552;p12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2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2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2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129"/>
          <p:cNvGrpSpPr/>
          <p:nvPr/>
        </p:nvGrpSpPr>
        <p:grpSpPr>
          <a:xfrm>
            <a:off x="7551754" y="3216558"/>
            <a:ext cx="344883" cy="301311"/>
            <a:chOff x="7551754" y="3390808"/>
            <a:chExt cx="344883" cy="301311"/>
          </a:xfrm>
        </p:grpSpPr>
        <p:sp>
          <p:nvSpPr>
            <p:cNvPr id="12557" name="Google Shape;12557;p12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2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2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2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2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2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2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2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2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2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2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129"/>
          <p:cNvGrpSpPr/>
          <p:nvPr/>
        </p:nvGrpSpPr>
        <p:grpSpPr>
          <a:xfrm>
            <a:off x="6707084" y="3213153"/>
            <a:ext cx="261145" cy="308504"/>
            <a:chOff x="6707084" y="3387403"/>
            <a:chExt cx="261145" cy="308504"/>
          </a:xfrm>
        </p:grpSpPr>
        <p:sp>
          <p:nvSpPr>
            <p:cNvPr id="12569" name="Google Shape;12569;p12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2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2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2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129"/>
          <p:cNvGrpSpPr/>
          <p:nvPr/>
        </p:nvGrpSpPr>
        <p:grpSpPr>
          <a:xfrm>
            <a:off x="848978" y="4123387"/>
            <a:ext cx="377824" cy="324418"/>
            <a:chOff x="848978" y="4297637"/>
            <a:chExt cx="377824" cy="324418"/>
          </a:xfrm>
        </p:grpSpPr>
        <p:sp>
          <p:nvSpPr>
            <p:cNvPr id="12574" name="Google Shape;12574;p12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2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129"/>
          <p:cNvGrpSpPr/>
          <p:nvPr/>
        </p:nvGrpSpPr>
        <p:grpSpPr>
          <a:xfrm>
            <a:off x="1754279" y="4112343"/>
            <a:ext cx="351439" cy="345965"/>
            <a:chOff x="1754279" y="4286593"/>
            <a:chExt cx="351439" cy="345965"/>
          </a:xfrm>
        </p:grpSpPr>
        <p:sp>
          <p:nvSpPr>
            <p:cNvPr id="12577" name="Google Shape;12577;p12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2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2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2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2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129"/>
          <p:cNvGrpSpPr/>
          <p:nvPr/>
        </p:nvGrpSpPr>
        <p:grpSpPr>
          <a:xfrm>
            <a:off x="3996113" y="4116926"/>
            <a:ext cx="336512" cy="335048"/>
            <a:chOff x="3996113" y="4291176"/>
            <a:chExt cx="336512" cy="335048"/>
          </a:xfrm>
        </p:grpSpPr>
        <p:sp>
          <p:nvSpPr>
            <p:cNvPr id="12583" name="Google Shape;12583;p12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2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2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6" name="Google Shape;12586;p12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7" name="Google Shape;12587;p129"/>
          <p:cNvGrpSpPr/>
          <p:nvPr/>
        </p:nvGrpSpPr>
        <p:grpSpPr>
          <a:xfrm>
            <a:off x="2179081" y="4111261"/>
            <a:ext cx="397525" cy="348670"/>
            <a:chOff x="2179081" y="4285511"/>
            <a:chExt cx="397525" cy="348670"/>
          </a:xfrm>
        </p:grpSpPr>
        <p:sp>
          <p:nvSpPr>
            <p:cNvPr id="12588" name="Google Shape;12588;p12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2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29"/>
          <p:cNvGrpSpPr/>
          <p:nvPr/>
        </p:nvGrpSpPr>
        <p:grpSpPr>
          <a:xfrm>
            <a:off x="3584201" y="4120746"/>
            <a:ext cx="267574" cy="329415"/>
            <a:chOff x="3584201" y="4294996"/>
            <a:chExt cx="267574" cy="329415"/>
          </a:xfrm>
        </p:grpSpPr>
        <p:sp>
          <p:nvSpPr>
            <p:cNvPr id="12591" name="Google Shape;12591;p12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2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2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2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129"/>
          <p:cNvGrpSpPr/>
          <p:nvPr/>
        </p:nvGrpSpPr>
        <p:grpSpPr>
          <a:xfrm>
            <a:off x="3082855" y="4121478"/>
            <a:ext cx="375946" cy="327823"/>
            <a:chOff x="3082855" y="4295728"/>
            <a:chExt cx="375946" cy="327823"/>
          </a:xfrm>
        </p:grpSpPr>
        <p:sp>
          <p:nvSpPr>
            <p:cNvPr id="12596" name="Google Shape;12596;p12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2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2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2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2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2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2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2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12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2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2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29"/>
          <p:cNvGrpSpPr/>
          <p:nvPr/>
        </p:nvGrpSpPr>
        <p:grpSpPr>
          <a:xfrm>
            <a:off x="2749016" y="4116926"/>
            <a:ext cx="150831" cy="336926"/>
            <a:chOff x="2749016" y="4291176"/>
            <a:chExt cx="150831" cy="336926"/>
          </a:xfrm>
        </p:grpSpPr>
        <p:sp>
          <p:nvSpPr>
            <p:cNvPr id="12608" name="Google Shape;12608;p12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2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2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2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129"/>
          <p:cNvGrpSpPr/>
          <p:nvPr/>
        </p:nvGrpSpPr>
        <p:grpSpPr>
          <a:xfrm>
            <a:off x="7127716" y="4105182"/>
            <a:ext cx="248254" cy="361942"/>
            <a:chOff x="7127716" y="4279432"/>
            <a:chExt cx="248254" cy="361942"/>
          </a:xfrm>
        </p:grpSpPr>
        <p:sp>
          <p:nvSpPr>
            <p:cNvPr id="12613" name="Google Shape;12613;p12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2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2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2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2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2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2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2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2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129"/>
          <p:cNvGrpSpPr/>
          <p:nvPr/>
        </p:nvGrpSpPr>
        <p:grpSpPr>
          <a:xfrm>
            <a:off x="7565408" y="4105182"/>
            <a:ext cx="248255" cy="361942"/>
            <a:chOff x="7565408" y="4279432"/>
            <a:chExt cx="248255" cy="361942"/>
          </a:xfrm>
        </p:grpSpPr>
        <p:sp>
          <p:nvSpPr>
            <p:cNvPr id="12623" name="Google Shape;12623;p12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2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2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2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2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2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2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2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129"/>
          <p:cNvGrpSpPr/>
          <p:nvPr/>
        </p:nvGrpSpPr>
        <p:grpSpPr>
          <a:xfrm>
            <a:off x="6264109" y="4105182"/>
            <a:ext cx="225498" cy="361560"/>
            <a:chOff x="6264109" y="4279432"/>
            <a:chExt cx="225498" cy="361560"/>
          </a:xfrm>
        </p:grpSpPr>
        <p:sp>
          <p:nvSpPr>
            <p:cNvPr id="12632" name="Google Shape;12632;p12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2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129"/>
          <p:cNvGrpSpPr/>
          <p:nvPr/>
        </p:nvGrpSpPr>
        <p:grpSpPr>
          <a:xfrm>
            <a:off x="7929578" y="4110115"/>
            <a:ext cx="395266" cy="351312"/>
            <a:chOff x="7929578" y="4284365"/>
            <a:chExt cx="395266" cy="351312"/>
          </a:xfrm>
        </p:grpSpPr>
        <p:sp>
          <p:nvSpPr>
            <p:cNvPr id="12635" name="Google Shape;12635;p12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2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2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2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129"/>
          <p:cNvGrpSpPr/>
          <p:nvPr/>
        </p:nvGrpSpPr>
        <p:grpSpPr>
          <a:xfrm>
            <a:off x="6595502" y="4149527"/>
            <a:ext cx="426315" cy="332826"/>
            <a:chOff x="6639652" y="4323777"/>
            <a:chExt cx="426315" cy="332826"/>
          </a:xfrm>
        </p:grpSpPr>
        <p:sp>
          <p:nvSpPr>
            <p:cNvPr id="12640" name="Google Shape;12640;p12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2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2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2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2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2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2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2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2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2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29"/>
          <p:cNvGrpSpPr/>
          <p:nvPr/>
        </p:nvGrpSpPr>
        <p:grpSpPr>
          <a:xfrm>
            <a:off x="5357662" y="4123387"/>
            <a:ext cx="287275" cy="326296"/>
            <a:chOff x="5357662" y="4297637"/>
            <a:chExt cx="287275" cy="326296"/>
          </a:xfrm>
        </p:grpSpPr>
        <p:sp>
          <p:nvSpPr>
            <p:cNvPr id="12651" name="Google Shape;12651;p12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2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2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2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2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129"/>
          <p:cNvGrpSpPr/>
          <p:nvPr/>
        </p:nvGrpSpPr>
        <p:grpSpPr>
          <a:xfrm>
            <a:off x="5774124" y="4120300"/>
            <a:ext cx="331611" cy="331674"/>
            <a:chOff x="5774124" y="4294550"/>
            <a:chExt cx="331611" cy="331674"/>
          </a:xfrm>
        </p:grpSpPr>
        <p:sp>
          <p:nvSpPr>
            <p:cNvPr id="12657" name="Google Shape;12657;p12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2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129"/>
          <p:cNvGrpSpPr/>
          <p:nvPr/>
        </p:nvGrpSpPr>
        <p:grpSpPr>
          <a:xfrm>
            <a:off x="4890434" y="4113139"/>
            <a:ext cx="345997" cy="346029"/>
            <a:chOff x="4890434" y="4287389"/>
            <a:chExt cx="345997" cy="346029"/>
          </a:xfrm>
        </p:grpSpPr>
        <p:sp>
          <p:nvSpPr>
            <p:cNvPr id="12660" name="Google Shape;12660;p12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2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12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2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2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2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2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129"/>
          <p:cNvGrpSpPr/>
          <p:nvPr/>
        </p:nvGrpSpPr>
        <p:grpSpPr>
          <a:xfrm>
            <a:off x="2165809" y="3636809"/>
            <a:ext cx="422542" cy="342973"/>
            <a:chOff x="2165809" y="3811059"/>
            <a:chExt cx="422542" cy="342973"/>
          </a:xfrm>
        </p:grpSpPr>
        <p:sp>
          <p:nvSpPr>
            <p:cNvPr id="12668" name="Google Shape;12668;p12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2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2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2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2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2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2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2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2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2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2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2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2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2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2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2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2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2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6" name="Google Shape;12686;p12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7" name="Google Shape;12687;p129"/>
          <p:cNvGrpSpPr/>
          <p:nvPr/>
        </p:nvGrpSpPr>
        <p:grpSpPr>
          <a:xfrm>
            <a:off x="903530" y="3631875"/>
            <a:ext cx="264550" cy="353222"/>
            <a:chOff x="903530" y="3806125"/>
            <a:chExt cx="264550" cy="353222"/>
          </a:xfrm>
        </p:grpSpPr>
        <p:sp>
          <p:nvSpPr>
            <p:cNvPr id="12688" name="Google Shape;12688;p12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2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2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2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129"/>
          <p:cNvGrpSpPr/>
          <p:nvPr/>
        </p:nvGrpSpPr>
        <p:grpSpPr>
          <a:xfrm>
            <a:off x="850092" y="3178684"/>
            <a:ext cx="369517" cy="375660"/>
            <a:chOff x="850092" y="3352934"/>
            <a:chExt cx="369517" cy="375660"/>
          </a:xfrm>
        </p:grpSpPr>
        <p:sp>
          <p:nvSpPr>
            <p:cNvPr id="12693" name="Google Shape;12693;p12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2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2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2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2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29"/>
          <p:cNvGrpSpPr/>
          <p:nvPr/>
        </p:nvGrpSpPr>
        <p:grpSpPr>
          <a:xfrm>
            <a:off x="2611458" y="3642124"/>
            <a:ext cx="426329" cy="332375"/>
            <a:chOff x="2611458" y="3816374"/>
            <a:chExt cx="426329" cy="332375"/>
          </a:xfrm>
        </p:grpSpPr>
        <p:sp>
          <p:nvSpPr>
            <p:cNvPr id="12699" name="Google Shape;12699;p12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2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2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2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2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2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2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2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2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12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9" name="Google Shape;12709;p12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0" name="Google Shape;12710;p129"/>
          <p:cNvGrpSpPr/>
          <p:nvPr/>
        </p:nvGrpSpPr>
        <p:grpSpPr>
          <a:xfrm>
            <a:off x="4019984" y="3631143"/>
            <a:ext cx="293704" cy="353954"/>
            <a:chOff x="4019984" y="3805393"/>
            <a:chExt cx="293704" cy="353954"/>
          </a:xfrm>
        </p:grpSpPr>
        <p:sp>
          <p:nvSpPr>
            <p:cNvPr id="12711" name="Google Shape;12711;p12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2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129"/>
          <p:cNvGrpSpPr/>
          <p:nvPr/>
        </p:nvGrpSpPr>
        <p:grpSpPr>
          <a:xfrm>
            <a:off x="8006505" y="3215794"/>
            <a:ext cx="323654" cy="303189"/>
            <a:chOff x="8006505" y="3390044"/>
            <a:chExt cx="323654" cy="303189"/>
          </a:xfrm>
        </p:grpSpPr>
        <p:sp>
          <p:nvSpPr>
            <p:cNvPr id="12714" name="Google Shape;12714;p12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2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2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2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2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2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129"/>
          <p:cNvGrpSpPr/>
          <p:nvPr/>
        </p:nvGrpSpPr>
        <p:grpSpPr>
          <a:xfrm>
            <a:off x="1299146" y="3632257"/>
            <a:ext cx="367990" cy="351312"/>
            <a:chOff x="1299146" y="3806507"/>
            <a:chExt cx="367990" cy="351312"/>
          </a:xfrm>
        </p:grpSpPr>
        <p:sp>
          <p:nvSpPr>
            <p:cNvPr id="12721" name="Google Shape;12721;p12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2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3" name="Google Shape;12723;p12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4" name="Google Shape;12724;p129"/>
          <p:cNvGrpSpPr/>
          <p:nvPr/>
        </p:nvGrpSpPr>
        <p:grpSpPr>
          <a:xfrm>
            <a:off x="3095745" y="3631143"/>
            <a:ext cx="352840" cy="354717"/>
            <a:chOff x="3095745" y="3805393"/>
            <a:chExt cx="352840" cy="354717"/>
          </a:xfrm>
        </p:grpSpPr>
        <p:sp>
          <p:nvSpPr>
            <p:cNvPr id="12725" name="Google Shape;12725;p12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2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2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2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2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2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129"/>
          <p:cNvGrpSpPr/>
          <p:nvPr/>
        </p:nvGrpSpPr>
        <p:grpSpPr>
          <a:xfrm>
            <a:off x="7550258" y="3658420"/>
            <a:ext cx="371395" cy="301279"/>
            <a:chOff x="7550258" y="3832670"/>
            <a:chExt cx="371395" cy="301279"/>
          </a:xfrm>
        </p:grpSpPr>
        <p:sp>
          <p:nvSpPr>
            <p:cNvPr id="12732" name="Google Shape;12732;p12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2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2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2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2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2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2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2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2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2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2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2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2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2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2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2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2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2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0" name="Google Shape;12750;p12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1" name="Google Shape;12751;p129"/>
          <p:cNvGrpSpPr/>
          <p:nvPr/>
        </p:nvGrpSpPr>
        <p:grpSpPr>
          <a:xfrm>
            <a:off x="6659725" y="3633785"/>
            <a:ext cx="367608" cy="350548"/>
            <a:chOff x="6659725" y="3808035"/>
            <a:chExt cx="367608" cy="350548"/>
          </a:xfrm>
        </p:grpSpPr>
        <p:sp>
          <p:nvSpPr>
            <p:cNvPr id="12752" name="Google Shape;12752;p12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2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129"/>
          <p:cNvGrpSpPr/>
          <p:nvPr/>
        </p:nvGrpSpPr>
        <p:grpSpPr>
          <a:xfrm>
            <a:off x="6219391" y="3642506"/>
            <a:ext cx="356627" cy="334252"/>
            <a:chOff x="6219391" y="3816756"/>
            <a:chExt cx="356627" cy="334252"/>
          </a:xfrm>
        </p:grpSpPr>
        <p:sp>
          <p:nvSpPr>
            <p:cNvPr id="12755" name="Google Shape;12755;p12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2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2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2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129"/>
          <p:cNvGrpSpPr/>
          <p:nvPr/>
        </p:nvGrpSpPr>
        <p:grpSpPr>
          <a:xfrm>
            <a:off x="5778676" y="3652722"/>
            <a:ext cx="349052" cy="313055"/>
            <a:chOff x="5778676" y="3826972"/>
            <a:chExt cx="349052" cy="313055"/>
          </a:xfrm>
        </p:grpSpPr>
        <p:sp>
          <p:nvSpPr>
            <p:cNvPr id="12760" name="Google Shape;12760;p12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2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2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2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2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129"/>
          <p:cNvGrpSpPr/>
          <p:nvPr/>
        </p:nvGrpSpPr>
        <p:grpSpPr>
          <a:xfrm>
            <a:off x="5355784" y="3660297"/>
            <a:ext cx="299019" cy="297905"/>
            <a:chOff x="5355784" y="3834547"/>
            <a:chExt cx="299019" cy="297905"/>
          </a:xfrm>
        </p:grpSpPr>
        <p:sp>
          <p:nvSpPr>
            <p:cNvPr id="12766" name="Google Shape;12766;p12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2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2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2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129"/>
          <p:cNvGrpSpPr/>
          <p:nvPr/>
        </p:nvGrpSpPr>
        <p:grpSpPr>
          <a:xfrm>
            <a:off x="8036455" y="3633021"/>
            <a:ext cx="292176" cy="353985"/>
            <a:chOff x="8036455" y="3807271"/>
            <a:chExt cx="292176" cy="353985"/>
          </a:xfrm>
        </p:grpSpPr>
        <p:sp>
          <p:nvSpPr>
            <p:cNvPr id="12771" name="Google Shape;12771;p12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2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12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774" name="Google Shape;12774;p12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2775" name="Google Shape;12775;p129"/>
          <p:cNvGrpSpPr/>
          <p:nvPr/>
        </p:nvGrpSpPr>
        <p:grpSpPr>
          <a:xfrm>
            <a:off x="4874902" y="3634549"/>
            <a:ext cx="345615" cy="350835"/>
            <a:chOff x="4874902" y="3808799"/>
            <a:chExt cx="345615" cy="350835"/>
          </a:xfrm>
        </p:grpSpPr>
        <p:sp>
          <p:nvSpPr>
            <p:cNvPr id="12776" name="Google Shape;12776;p12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2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2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2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2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2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2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2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2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2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2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2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2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2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2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2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2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96"/>
        <p:cNvGrpSpPr/>
        <p:nvPr/>
      </p:nvGrpSpPr>
      <p:grpSpPr>
        <a:xfrm>
          <a:off x="0" y="0"/>
          <a:ext cx="0" cy="0"/>
          <a:chOff x="0" y="0"/>
          <a:chExt cx="0" cy="0"/>
        </a:xfrm>
      </p:grpSpPr>
      <p:grpSp>
        <p:nvGrpSpPr>
          <p:cNvPr id="12797" name="Google Shape;12797;p130"/>
          <p:cNvGrpSpPr/>
          <p:nvPr/>
        </p:nvGrpSpPr>
        <p:grpSpPr>
          <a:xfrm>
            <a:off x="2704005" y="4083381"/>
            <a:ext cx="342144" cy="362704"/>
            <a:chOff x="2704005" y="4258781"/>
            <a:chExt cx="342144" cy="362704"/>
          </a:xfrm>
        </p:grpSpPr>
        <p:sp>
          <p:nvSpPr>
            <p:cNvPr id="12798" name="Google Shape;12798;p13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3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3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3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3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3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3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130"/>
          <p:cNvGrpSpPr/>
          <p:nvPr/>
        </p:nvGrpSpPr>
        <p:grpSpPr>
          <a:xfrm>
            <a:off x="2157462" y="4083096"/>
            <a:ext cx="347435" cy="363370"/>
            <a:chOff x="2157462" y="4258496"/>
            <a:chExt cx="347435" cy="363370"/>
          </a:xfrm>
        </p:grpSpPr>
        <p:sp>
          <p:nvSpPr>
            <p:cNvPr id="12806" name="Google Shape;12806;p13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3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3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30"/>
          <p:cNvGrpSpPr/>
          <p:nvPr/>
        </p:nvGrpSpPr>
        <p:grpSpPr>
          <a:xfrm>
            <a:off x="4010963" y="3588381"/>
            <a:ext cx="343665" cy="363211"/>
            <a:chOff x="4010963" y="3763781"/>
            <a:chExt cx="343665" cy="363211"/>
          </a:xfrm>
        </p:grpSpPr>
        <p:sp>
          <p:nvSpPr>
            <p:cNvPr id="12810" name="Google Shape;12810;p13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3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3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3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3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130"/>
          <p:cNvGrpSpPr/>
          <p:nvPr/>
        </p:nvGrpSpPr>
        <p:grpSpPr>
          <a:xfrm>
            <a:off x="2214042" y="3635109"/>
            <a:ext cx="368153" cy="311193"/>
            <a:chOff x="2214042" y="3810509"/>
            <a:chExt cx="368153" cy="311193"/>
          </a:xfrm>
        </p:grpSpPr>
        <p:sp>
          <p:nvSpPr>
            <p:cNvPr id="12816" name="Google Shape;12816;p13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3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30"/>
          <p:cNvGrpSpPr/>
          <p:nvPr/>
        </p:nvGrpSpPr>
        <p:grpSpPr>
          <a:xfrm>
            <a:off x="1768938" y="3606819"/>
            <a:ext cx="367805" cy="367773"/>
            <a:chOff x="1768938" y="3782219"/>
            <a:chExt cx="367805" cy="367773"/>
          </a:xfrm>
        </p:grpSpPr>
        <p:sp>
          <p:nvSpPr>
            <p:cNvPr id="12819" name="Google Shape;12819;p13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3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3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3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3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30"/>
          <p:cNvGrpSpPr/>
          <p:nvPr/>
        </p:nvGrpSpPr>
        <p:grpSpPr>
          <a:xfrm>
            <a:off x="2681385" y="3623039"/>
            <a:ext cx="325544" cy="327413"/>
            <a:chOff x="2681385" y="3798439"/>
            <a:chExt cx="325544" cy="327413"/>
          </a:xfrm>
        </p:grpSpPr>
        <p:sp>
          <p:nvSpPr>
            <p:cNvPr id="12825" name="Google Shape;12825;p13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3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3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3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3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3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3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130"/>
          <p:cNvGrpSpPr/>
          <p:nvPr/>
        </p:nvGrpSpPr>
        <p:grpSpPr>
          <a:xfrm>
            <a:off x="6243928" y="4088102"/>
            <a:ext cx="274254" cy="350824"/>
            <a:chOff x="6243928" y="4263502"/>
            <a:chExt cx="274254" cy="350824"/>
          </a:xfrm>
        </p:grpSpPr>
        <p:sp>
          <p:nvSpPr>
            <p:cNvPr id="12833" name="Google Shape;12833;p13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3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3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3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3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3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3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3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130"/>
          <p:cNvGrpSpPr/>
          <p:nvPr/>
        </p:nvGrpSpPr>
        <p:grpSpPr>
          <a:xfrm>
            <a:off x="3560600" y="3587938"/>
            <a:ext cx="352345" cy="363655"/>
            <a:chOff x="3560600" y="3763338"/>
            <a:chExt cx="352345" cy="363655"/>
          </a:xfrm>
        </p:grpSpPr>
        <p:sp>
          <p:nvSpPr>
            <p:cNvPr id="12842" name="Google Shape;12842;p13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3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3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130"/>
          <p:cNvGrpSpPr/>
          <p:nvPr/>
        </p:nvGrpSpPr>
        <p:grpSpPr>
          <a:xfrm>
            <a:off x="5790556" y="4085852"/>
            <a:ext cx="279513" cy="356083"/>
            <a:chOff x="5790556" y="4261252"/>
            <a:chExt cx="279513" cy="356083"/>
          </a:xfrm>
        </p:grpSpPr>
        <p:sp>
          <p:nvSpPr>
            <p:cNvPr id="12846" name="Google Shape;12846;p13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3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3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3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3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3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3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3" name="Google Shape;12853;p130"/>
          <p:cNvGrpSpPr/>
          <p:nvPr/>
        </p:nvGrpSpPr>
        <p:grpSpPr>
          <a:xfrm>
            <a:off x="5341333" y="4085852"/>
            <a:ext cx="278752" cy="356463"/>
            <a:chOff x="5341333" y="4261252"/>
            <a:chExt cx="278752" cy="356463"/>
          </a:xfrm>
        </p:grpSpPr>
        <p:sp>
          <p:nvSpPr>
            <p:cNvPr id="12854" name="Google Shape;12854;p13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3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3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3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3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3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3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1" name="Google Shape;12861;p13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2" name="Google Shape;12862;p130"/>
          <p:cNvGrpSpPr/>
          <p:nvPr/>
        </p:nvGrpSpPr>
        <p:grpSpPr>
          <a:xfrm>
            <a:off x="3103646" y="3590676"/>
            <a:ext cx="360233" cy="362451"/>
            <a:chOff x="3107608" y="3763401"/>
            <a:chExt cx="360233" cy="362451"/>
          </a:xfrm>
        </p:grpSpPr>
        <p:sp>
          <p:nvSpPr>
            <p:cNvPr id="12863" name="Google Shape;12863;p13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3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3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130"/>
          <p:cNvGrpSpPr/>
          <p:nvPr/>
        </p:nvGrpSpPr>
        <p:grpSpPr>
          <a:xfrm>
            <a:off x="889343" y="3625827"/>
            <a:ext cx="351585" cy="339705"/>
            <a:chOff x="889343" y="3801227"/>
            <a:chExt cx="351585" cy="339705"/>
          </a:xfrm>
        </p:grpSpPr>
        <p:sp>
          <p:nvSpPr>
            <p:cNvPr id="12867" name="Google Shape;12867;p13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3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3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3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3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130"/>
          <p:cNvGrpSpPr/>
          <p:nvPr/>
        </p:nvGrpSpPr>
        <p:grpSpPr>
          <a:xfrm>
            <a:off x="4896609" y="4085472"/>
            <a:ext cx="278784" cy="355323"/>
            <a:chOff x="4896609" y="4260872"/>
            <a:chExt cx="278784" cy="355323"/>
          </a:xfrm>
        </p:grpSpPr>
        <p:sp>
          <p:nvSpPr>
            <p:cNvPr id="12873" name="Google Shape;12873;p13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3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3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3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3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3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130"/>
          <p:cNvGrpSpPr/>
          <p:nvPr/>
        </p:nvGrpSpPr>
        <p:grpSpPr>
          <a:xfrm>
            <a:off x="7598438" y="4090731"/>
            <a:ext cx="260283" cy="345914"/>
            <a:chOff x="7598438" y="4266131"/>
            <a:chExt cx="260283" cy="345914"/>
          </a:xfrm>
        </p:grpSpPr>
        <p:sp>
          <p:nvSpPr>
            <p:cNvPr id="12880" name="Google Shape;12880;p13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3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3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3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3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3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3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130"/>
          <p:cNvGrpSpPr/>
          <p:nvPr/>
        </p:nvGrpSpPr>
        <p:grpSpPr>
          <a:xfrm>
            <a:off x="1767069" y="3184746"/>
            <a:ext cx="286324" cy="348163"/>
            <a:chOff x="1767069" y="3360146"/>
            <a:chExt cx="286324" cy="348163"/>
          </a:xfrm>
        </p:grpSpPr>
        <p:sp>
          <p:nvSpPr>
            <p:cNvPr id="12888" name="Google Shape;12888;p13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3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3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3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3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3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3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130"/>
          <p:cNvGrpSpPr/>
          <p:nvPr/>
        </p:nvGrpSpPr>
        <p:grpSpPr>
          <a:xfrm>
            <a:off x="7149944" y="4090731"/>
            <a:ext cx="260283" cy="345914"/>
            <a:chOff x="7149944" y="4266131"/>
            <a:chExt cx="260283" cy="345914"/>
          </a:xfrm>
        </p:grpSpPr>
        <p:sp>
          <p:nvSpPr>
            <p:cNvPr id="12896" name="Google Shape;12896;p13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3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3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3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3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3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2" name="Google Shape;12902;p130"/>
          <p:cNvGrpSpPr/>
          <p:nvPr/>
        </p:nvGrpSpPr>
        <p:grpSpPr>
          <a:xfrm>
            <a:off x="6695051" y="4083951"/>
            <a:ext cx="270104" cy="360233"/>
            <a:chOff x="6695051" y="4259351"/>
            <a:chExt cx="270104" cy="360233"/>
          </a:xfrm>
        </p:grpSpPr>
        <p:sp>
          <p:nvSpPr>
            <p:cNvPr id="12903" name="Google Shape;12903;p13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3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3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3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130"/>
          <p:cNvGrpSpPr/>
          <p:nvPr/>
        </p:nvGrpSpPr>
        <p:grpSpPr>
          <a:xfrm>
            <a:off x="8047661" y="4082051"/>
            <a:ext cx="277263" cy="362514"/>
            <a:chOff x="8047661" y="4257451"/>
            <a:chExt cx="277263" cy="362514"/>
          </a:xfrm>
        </p:grpSpPr>
        <p:sp>
          <p:nvSpPr>
            <p:cNvPr id="12908" name="Google Shape;12908;p13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3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3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3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130"/>
          <p:cNvGrpSpPr/>
          <p:nvPr/>
        </p:nvGrpSpPr>
        <p:grpSpPr>
          <a:xfrm>
            <a:off x="6248078" y="3609068"/>
            <a:ext cx="277263" cy="356115"/>
            <a:chOff x="6248078" y="3784468"/>
            <a:chExt cx="277263" cy="356115"/>
          </a:xfrm>
        </p:grpSpPr>
        <p:sp>
          <p:nvSpPr>
            <p:cNvPr id="12913" name="Google Shape;12913;p13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3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3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3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3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8" name="Google Shape;12918;p130"/>
          <p:cNvGrpSpPr/>
          <p:nvPr/>
        </p:nvGrpSpPr>
        <p:grpSpPr>
          <a:xfrm>
            <a:off x="5800725" y="3610589"/>
            <a:ext cx="277644" cy="354594"/>
            <a:chOff x="5800725" y="3785989"/>
            <a:chExt cx="277644" cy="354594"/>
          </a:xfrm>
        </p:grpSpPr>
        <p:sp>
          <p:nvSpPr>
            <p:cNvPr id="12919" name="Google Shape;12919;p13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3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3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3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3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3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3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6" name="Google Shape;12926;p130"/>
          <p:cNvGrpSpPr/>
          <p:nvPr/>
        </p:nvGrpSpPr>
        <p:grpSpPr>
          <a:xfrm>
            <a:off x="2206122" y="3185348"/>
            <a:ext cx="308183" cy="347561"/>
            <a:chOff x="2206122" y="3360748"/>
            <a:chExt cx="308183" cy="347561"/>
          </a:xfrm>
        </p:grpSpPr>
        <p:sp>
          <p:nvSpPr>
            <p:cNvPr id="12927" name="Google Shape;12927;p13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3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3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3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3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130"/>
          <p:cNvGrpSpPr/>
          <p:nvPr/>
        </p:nvGrpSpPr>
        <p:grpSpPr>
          <a:xfrm>
            <a:off x="5353403" y="3610209"/>
            <a:ext cx="277992" cy="354974"/>
            <a:chOff x="5353403" y="3785609"/>
            <a:chExt cx="277992" cy="354974"/>
          </a:xfrm>
        </p:grpSpPr>
        <p:sp>
          <p:nvSpPr>
            <p:cNvPr id="12933" name="Google Shape;12933;p13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3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3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3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3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3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30"/>
          <p:cNvGrpSpPr/>
          <p:nvPr/>
        </p:nvGrpSpPr>
        <p:grpSpPr>
          <a:xfrm>
            <a:off x="4896229" y="3610589"/>
            <a:ext cx="278784" cy="354594"/>
            <a:chOff x="4896229" y="3785989"/>
            <a:chExt cx="278784" cy="354594"/>
          </a:xfrm>
        </p:grpSpPr>
        <p:sp>
          <p:nvSpPr>
            <p:cNvPr id="12940" name="Google Shape;12940;p13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3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3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3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3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3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130"/>
          <p:cNvGrpSpPr/>
          <p:nvPr/>
        </p:nvGrpSpPr>
        <p:grpSpPr>
          <a:xfrm>
            <a:off x="7592387" y="3612458"/>
            <a:ext cx="273874" cy="351204"/>
            <a:chOff x="7592387" y="3787858"/>
            <a:chExt cx="273874" cy="351204"/>
          </a:xfrm>
        </p:grpSpPr>
        <p:sp>
          <p:nvSpPr>
            <p:cNvPr id="12947" name="Google Shape;12947;p13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3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3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3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130"/>
          <p:cNvGrpSpPr/>
          <p:nvPr/>
        </p:nvGrpSpPr>
        <p:grpSpPr>
          <a:xfrm>
            <a:off x="7145794" y="3612458"/>
            <a:ext cx="274254" cy="350444"/>
            <a:chOff x="7145794" y="3787858"/>
            <a:chExt cx="274254" cy="350444"/>
          </a:xfrm>
        </p:grpSpPr>
        <p:sp>
          <p:nvSpPr>
            <p:cNvPr id="12952" name="Google Shape;12952;p13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3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3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3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3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3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130"/>
          <p:cNvGrpSpPr/>
          <p:nvPr/>
        </p:nvGrpSpPr>
        <p:grpSpPr>
          <a:xfrm>
            <a:off x="8054060" y="3611698"/>
            <a:ext cx="266334" cy="353834"/>
            <a:chOff x="8054060" y="3787098"/>
            <a:chExt cx="266334" cy="353834"/>
          </a:xfrm>
        </p:grpSpPr>
        <p:sp>
          <p:nvSpPr>
            <p:cNvPr id="12959" name="Google Shape;12959;p13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3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3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3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130"/>
          <p:cNvGrpSpPr/>
          <p:nvPr/>
        </p:nvGrpSpPr>
        <p:grpSpPr>
          <a:xfrm>
            <a:off x="6702211" y="3607199"/>
            <a:ext cx="270104" cy="361754"/>
            <a:chOff x="6702211" y="3782599"/>
            <a:chExt cx="270104" cy="361754"/>
          </a:xfrm>
        </p:grpSpPr>
        <p:sp>
          <p:nvSpPr>
            <p:cNvPr id="12964" name="Google Shape;12964;p13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3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3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3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3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130"/>
          <p:cNvGrpSpPr/>
          <p:nvPr/>
        </p:nvGrpSpPr>
        <p:grpSpPr>
          <a:xfrm>
            <a:off x="3516886" y="3263327"/>
            <a:ext cx="391854" cy="269922"/>
            <a:chOff x="3516850" y="3406526"/>
            <a:chExt cx="369674" cy="254644"/>
          </a:xfrm>
        </p:grpSpPr>
        <p:sp>
          <p:nvSpPr>
            <p:cNvPr id="12970" name="Google Shape;12970;p13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3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3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3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130"/>
          <p:cNvGrpSpPr/>
          <p:nvPr/>
        </p:nvGrpSpPr>
        <p:grpSpPr>
          <a:xfrm>
            <a:off x="1310655" y="3185127"/>
            <a:ext cx="306314" cy="347403"/>
            <a:chOff x="1310655" y="3360527"/>
            <a:chExt cx="306314" cy="347403"/>
          </a:xfrm>
        </p:grpSpPr>
        <p:sp>
          <p:nvSpPr>
            <p:cNvPr id="12975" name="Google Shape;12975;p13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3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3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3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3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130"/>
          <p:cNvGrpSpPr/>
          <p:nvPr/>
        </p:nvGrpSpPr>
        <p:grpSpPr>
          <a:xfrm>
            <a:off x="3119678" y="3184746"/>
            <a:ext cx="269343" cy="348543"/>
            <a:chOff x="3119678" y="3360146"/>
            <a:chExt cx="269343" cy="348543"/>
          </a:xfrm>
        </p:grpSpPr>
        <p:sp>
          <p:nvSpPr>
            <p:cNvPr id="12981" name="Google Shape;12981;p13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13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3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3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3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3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3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130"/>
          <p:cNvGrpSpPr/>
          <p:nvPr/>
        </p:nvGrpSpPr>
        <p:grpSpPr>
          <a:xfrm>
            <a:off x="3967213" y="3181547"/>
            <a:ext cx="368185" cy="354753"/>
            <a:chOff x="3967213" y="3356947"/>
            <a:chExt cx="368185" cy="354753"/>
          </a:xfrm>
        </p:grpSpPr>
        <p:sp>
          <p:nvSpPr>
            <p:cNvPr id="12989" name="Google Shape;12989;p13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3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3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3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3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30"/>
          <p:cNvGrpSpPr/>
          <p:nvPr/>
        </p:nvGrpSpPr>
        <p:grpSpPr>
          <a:xfrm>
            <a:off x="871254" y="3184746"/>
            <a:ext cx="285183" cy="347023"/>
            <a:chOff x="871254" y="3360146"/>
            <a:chExt cx="285183" cy="347023"/>
          </a:xfrm>
        </p:grpSpPr>
        <p:sp>
          <p:nvSpPr>
            <p:cNvPr id="12995" name="Google Shape;12995;p13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3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3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3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130"/>
          <p:cNvGrpSpPr/>
          <p:nvPr/>
        </p:nvGrpSpPr>
        <p:grpSpPr>
          <a:xfrm>
            <a:off x="2665165" y="3184746"/>
            <a:ext cx="281794" cy="349684"/>
            <a:chOff x="2665165" y="3360146"/>
            <a:chExt cx="281794" cy="349684"/>
          </a:xfrm>
        </p:grpSpPr>
        <p:sp>
          <p:nvSpPr>
            <p:cNvPr id="13000" name="Google Shape;13000;p13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3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3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3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3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130"/>
          <p:cNvGrpSpPr/>
          <p:nvPr/>
        </p:nvGrpSpPr>
        <p:grpSpPr>
          <a:xfrm>
            <a:off x="7156344" y="3172296"/>
            <a:ext cx="264465" cy="353074"/>
            <a:chOff x="7156344" y="3347696"/>
            <a:chExt cx="264465" cy="353074"/>
          </a:xfrm>
        </p:grpSpPr>
        <p:sp>
          <p:nvSpPr>
            <p:cNvPr id="13006" name="Google Shape;13006;p13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3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3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3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3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30"/>
          <p:cNvGrpSpPr/>
          <p:nvPr/>
        </p:nvGrpSpPr>
        <p:grpSpPr>
          <a:xfrm>
            <a:off x="6703732" y="3171536"/>
            <a:ext cx="264813" cy="352693"/>
            <a:chOff x="6703732" y="3346936"/>
            <a:chExt cx="264813" cy="352693"/>
          </a:xfrm>
        </p:grpSpPr>
        <p:sp>
          <p:nvSpPr>
            <p:cNvPr id="13012" name="Google Shape;13012;p13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3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3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3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3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130"/>
          <p:cNvGrpSpPr/>
          <p:nvPr/>
        </p:nvGrpSpPr>
        <p:grpSpPr>
          <a:xfrm>
            <a:off x="6252228" y="3171536"/>
            <a:ext cx="265193" cy="352693"/>
            <a:chOff x="6252228" y="3346936"/>
            <a:chExt cx="265193" cy="352693"/>
          </a:xfrm>
        </p:grpSpPr>
        <p:sp>
          <p:nvSpPr>
            <p:cNvPr id="13018" name="Google Shape;13018;p13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3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3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130"/>
          <p:cNvGrpSpPr/>
          <p:nvPr/>
        </p:nvGrpSpPr>
        <p:grpSpPr>
          <a:xfrm>
            <a:off x="5801105" y="3172296"/>
            <a:ext cx="264813" cy="351933"/>
            <a:chOff x="5801105" y="3347696"/>
            <a:chExt cx="264813" cy="351933"/>
          </a:xfrm>
        </p:grpSpPr>
        <p:sp>
          <p:nvSpPr>
            <p:cNvPr id="13022" name="Google Shape;13022;p13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3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3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3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130"/>
          <p:cNvGrpSpPr/>
          <p:nvPr/>
        </p:nvGrpSpPr>
        <p:grpSpPr>
          <a:xfrm>
            <a:off x="5349253" y="3171536"/>
            <a:ext cx="265922" cy="352693"/>
            <a:chOff x="5349253" y="3346936"/>
            <a:chExt cx="265922" cy="352693"/>
          </a:xfrm>
        </p:grpSpPr>
        <p:sp>
          <p:nvSpPr>
            <p:cNvPr id="13027" name="Google Shape;13027;p13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3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3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3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3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3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130"/>
          <p:cNvGrpSpPr/>
          <p:nvPr/>
        </p:nvGrpSpPr>
        <p:grpSpPr>
          <a:xfrm>
            <a:off x="4907159" y="3171536"/>
            <a:ext cx="264845" cy="354214"/>
            <a:chOff x="4907159" y="3346936"/>
            <a:chExt cx="264845" cy="354214"/>
          </a:xfrm>
        </p:grpSpPr>
        <p:sp>
          <p:nvSpPr>
            <p:cNvPr id="13034" name="Google Shape;13034;p13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3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30"/>
          <p:cNvGrpSpPr/>
          <p:nvPr/>
        </p:nvGrpSpPr>
        <p:grpSpPr>
          <a:xfrm>
            <a:off x="8048421" y="3159086"/>
            <a:ext cx="276503" cy="369674"/>
            <a:chOff x="8048421" y="3334486"/>
            <a:chExt cx="276503" cy="369674"/>
          </a:xfrm>
        </p:grpSpPr>
        <p:sp>
          <p:nvSpPr>
            <p:cNvPr id="13037" name="Google Shape;13037;p13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3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3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3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3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3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130"/>
          <p:cNvGrpSpPr/>
          <p:nvPr/>
        </p:nvGrpSpPr>
        <p:grpSpPr>
          <a:xfrm>
            <a:off x="7575787" y="3154555"/>
            <a:ext cx="295384" cy="376834"/>
            <a:chOff x="7575787" y="3329955"/>
            <a:chExt cx="295384" cy="376834"/>
          </a:xfrm>
        </p:grpSpPr>
        <p:sp>
          <p:nvSpPr>
            <p:cNvPr id="13044" name="Google Shape;13044;p13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3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3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3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3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3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130"/>
          <p:cNvGrpSpPr/>
          <p:nvPr/>
        </p:nvGrpSpPr>
        <p:grpSpPr>
          <a:xfrm>
            <a:off x="864062" y="2709103"/>
            <a:ext cx="264084" cy="347783"/>
            <a:chOff x="864062" y="2884503"/>
            <a:chExt cx="264084" cy="347783"/>
          </a:xfrm>
        </p:grpSpPr>
        <p:sp>
          <p:nvSpPr>
            <p:cNvPr id="13051" name="Google Shape;13051;p13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3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3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3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3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3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3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3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3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3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130"/>
          <p:cNvGrpSpPr/>
          <p:nvPr/>
        </p:nvGrpSpPr>
        <p:grpSpPr>
          <a:xfrm>
            <a:off x="3978523" y="2709261"/>
            <a:ext cx="348955" cy="346516"/>
            <a:chOff x="3978523" y="2884661"/>
            <a:chExt cx="348955" cy="346516"/>
          </a:xfrm>
        </p:grpSpPr>
        <p:sp>
          <p:nvSpPr>
            <p:cNvPr id="13062" name="Google Shape;13062;p13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3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3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3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3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3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3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3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130"/>
          <p:cNvGrpSpPr/>
          <p:nvPr/>
        </p:nvGrpSpPr>
        <p:grpSpPr>
          <a:xfrm>
            <a:off x="3527780" y="2709863"/>
            <a:ext cx="347435" cy="345534"/>
            <a:chOff x="3527780" y="2885263"/>
            <a:chExt cx="347435" cy="345534"/>
          </a:xfrm>
        </p:grpSpPr>
        <p:sp>
          <p:nvSpPr>
            <p:cNvPr id="13071" name="Google Shape;13071;p13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3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3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3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3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3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3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3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3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3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3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3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3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3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3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13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3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3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3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3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3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3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3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30"/>
          <p:cNvGrpSpPr/>
          <p:nvPr/>
        </p:nvGrpSpPr>
        <p:grpSpPr>
          <a:xfrm>
            <a:off x="2239671" y="2709103"/>
            <a:ext cx="218053" cy="348543"/>
            <a:chOff x="2239671" y="2884503"/>
            <a:chExt cx="218053" cy="348543"/>
          </a:xfrm>
        </p:grpSpPr>
        <p:sp>
          <p:nvSpPr>
            <p:cNvPr id="13095" name="Google Shape;13095;p13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3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3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13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3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0" name="Google Shape;13100;p130"/>
          <p:cNvGrpSpPr/>
          <p:nvPr/>
        </p:nvGrpSpPr>
        <p:grpSpPr>
          <a:xfrm>
            <a:off x="2691555" y="2709103"/>
            <a:ext cx="215044" cy="348924"/>
            <a:chOff x="2691555" y="2884503"/>
            <a:chExt cx="215044" cy="348924"/>
          </a:xfrm>
        </p:grpSpPr>
        <p:sp>
          <p:nvSpPr>
            <p:cNvPr id="13101" name="Google Shape;13101;p13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3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3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30"/>
          <p:cNvGrpSpPr/>
          <p:nvPr/>
        </p:nvGrpSpPr>
        <p:grpSpPr>
          <a:xfrm>
            <a:off x="1770459" y="2709103"/>
            <a:ext cx="254644" cy="348828"/>
            <a:chOff x="1770459" y="2884503"/>
            <a:chExt cx="254644" cy="348828"/>
          </a:xfrm>
        </p:grpSpPr>
        <p:sp>
          <p:nvSpPr>
            <p:cNvPr id="13105" name="Google Shape;13105;p13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3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3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3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3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3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3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3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130"/>
          <p:cNvGrpSpPr/>
          <p:nvPr/>
        </p:nvGrpSpPr>
        <p:grpSpPr>
          <a:xfrm>
            <a:off x="1317466" y="2709483"/>
            <a:ext cx="258382" cy="348543"/>
            <a:chOff x="1317466" y="2884883"/>
            <a:chExt cx="258382" cy="348543"/>
          </a:xfrm>
        </p:grpSpPr>
        <p:sp>
          <p:nvSpPr>
            <p:cNvPr id="13114" name="Google Shape;13114;p13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3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3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3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3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3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3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3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2" name="Google Shape;13122;p130"/>
          <p:cNvGrpSpPr/>
          <p:nvPr/>
        </p:nvGrpSpPr>
        <p:grpSpPr>
          <a:xfrm>
            <a:off x="3121167" y="2709483"/>
            <a:ext cx="258414" cy="348543"/>
            <a:chOff x="3121167" y="2884883"/>
            <a:chExt cx="258414" cy="348543"/>
          </a:xfrm>
        </p:grpSpPr>
        <p:sp>
          <p:nvSpPr>
            <p:cNvPr id="13123" name="Google Shape;13123;p13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3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3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3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3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3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3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3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130"/>
          <p:cNvGrpSpPr/>
          <p:nvPr/>
        </p:nvGrpSpPr>
        <p:grpSpPr>
          <a:xfrm>
            <a:off x="4899999" y="2706695"/>
            <a:ext cx="271244" cy="346801"/>
            <a:chOff x="4899999" y="2882095"/>
            <a:chExt cx="271244" cy="346801"/>
          </a:xfrm>
        </p:grpSpPr>
        <p:sp>
          <p:nvSpPr>
            <p:cNvPr id="13132" name="Google Shape;13132;p13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3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3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3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3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3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3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3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3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3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130"/>
          <p:cNvGrpSpPr/>
          <p:nvPr/>
        </p:nvGrpSpPr>
        <p:grpSpPr>
          <a:xfrm>
            <a:off x="7162775" y="2705713"/>
            <a:ext cx="259523" cy="346294"/>
            <a:chOff x="7162775" y="2881113"/>
            <a:chExt cx="259523" cy="346294"/>
          </a:xfrm>
        </p:grpSpPr>
        <p:sp>
          <p:nvSpPr>
            <p:cNvPr id="13143" name="Google Shape;13143;p13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3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3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3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3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3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130"/>
          <p:cNvGrpSpPr/>
          <p:nvPr/>
        </p:nvGrpSpPr>
        <p:grpSpPr>
          <a:xfrm>
            <a:off x="6709751" y="2706442"/>
            <a:ext cx="261075" cy="347815"/>
            <a:chOff x="6709751" y="2881842"/>
            <a:chExt cx="261075" cy="347815"/>
          </a:xfrm>
        </p:grpSpPr>
        <p:sp>
          <p:nvSpPr>
            <p:cNvPr id="13150" name="Google Shape;13150;p13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3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13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13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3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3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130"/>
          <p:cNvGrpSpPr/>
          <p:nvPr/>
        </p:nvGrpSpPr>
        <p:grpSpPr>
          <a:xfrm>
            <a:off x="5807156" y="2705713"/>
            <a:ext cx="261043" cy="348163"/>
            <a:chOff x="5807156" y="2881113"/>
            <a:chExt cx="261043" cy="348163"/>
          </a:xfrm>
        </p:grpSpPr>
        <p:sp>
          <p:nvSpPr>
            <p:cNvPr id="13157" name="Google Shape;13157;p13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13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13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3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3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130"/>
          <p:cNvGrpSpPr/>
          <p:nvPr/>
        </p:nvGrpSpPr>
        <p:grpSpPr>
          <a:xfrm>
            <a:off x="5355653" y="2706093"/>
            <a:ext cx="262184" cy="346643"/>
            <a:chOff x="5355653" y="2881493"/>
            <a:chExt cx="262184" cy="346643"/>
          </a:xfrm>
        </p:grpSpPr>
        <p:sp>
          <p:nvSpPr>
            <p:cNvPr id="13163" name="Google Shape;13163;p13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3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130"/>
          <p:cNvGrpSpPr/>
          <p:nvPr/>
        </p:nvGrpSpPr>
        <p:grpSpPr>
          <a:xfrm>
            <a:off x="8055961" y="2706442"/>
            <a:ext cx="260283" cy="345914"/>
            <a:chOff x="8055961" y="2881842"/>
            <a:chExt cx="260283" cy="345914"/>
          </a:xfrm>
        </p:grpSpPr>
        <p:sp>
          <p:nvSpPr>
            <p:cNvPr id="13169" name="Google Shape;13169;p13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130"/>
          <p:cNvGrpSpPr/>
          <p:nvPr/>
        </p:nvGrpSpPr>
        <p:grpSpPr>
          <a:xfrm>
            <a:off x="7609368" y="2718512"/>
            <a:ext cx="264813" cy="353105"/>
            <a:chOff x="7609368" y="2893912"/>
            <a:chExt cx="264813" cy="353105"/>
          </a:xfrm>
        </p:grpSpPr>
        <p:sp>
          <p:nvSpPr>
            <p:cNvPr id="13174" name="Google Shape;13174;p13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3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3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130"/>
          <p:cNvGrpSpPr/>
          <p:nvPr/>
        </p:nvGrpSpPr>
        <p:grpSpPr>
          <a:xfrm>
            <a:off x="6248458" y="2694372"/>
            <a:ext cx="270864" cy="360645"/>
            <a:chOff x="6248458" y="2869772"/>
            <a:chExt cx="270864" cy="360645"/>
          </a:xfrm>
        </p:grpSpPr>
        <p:sp>
          <p:nvSpPr>
            <p:cNvPr id="13181" name="Google Shape;13181;p13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130"/>
          <p:cNvGrpSpPr/>
          <p:nvPr/>
        </p:nvGrpSpPr>
        <p:grpSpPr>
          <a:xfrm>
            <a:off x="3075928" y="2270398"/>
            <a:ext cx="363243" cy="300675"/>
            <a:chOff x="3075928" y="2445798"/>
            <a:chExt cx="363243" cy="300675"/>
          </a:xfrm>
        </p:grpSpPr>
        <p:sp>
          <p:nvSpPr>
            <p:cNvPr id="13187" name="Google Shape;13187;p13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3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13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130"/>
          <p:cNvGrpSpPr/>
          <p:nvPr/>
        </p:nvGrpSpPr>
        <p:grpSpPr>
          <a:xfrm>
            <a:off x="2633105" y="2256459"/>
            <a:ext cx="363243" cy="328585"/>
            <a:chOff x="2633105" y="2431859"/>
            <a:chExt cx="363243" cy="328585"/>
          </a:xfrm>
        </p:grpSpPr>
        <p:sp>
          <p:nvSpPr>
            <p:cNvPr id="13199" name="Google Shape;13199;p13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13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13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130"/>
          <p:cNvGrpSpPr/>
          <p:nvPr/>
        </p:nvGrpSpPr>
        <p:grpSpPr>
          <a:xfrm>
            <a:off x="2189142" y="2245910"/>
            <a:ext cx="365904" cy="350064"/>
            <a:chOff x="2189142" y="2421310"/>
            <a:chExt cx="365904" cy="350064"/>
          </a:xfrm>
        </p:grpSpPr>
        <p:sp>
          <p:nvSpPr>
            <p:cNvPr id="13208" name="Google Shape;13208;p13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3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13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7" name="Google Shape;13217;p13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8" name="Google Shape;13218;p130"/>
          <p:cNvGrpSpPr/>
          <p:nvPr/>
        </p:nvGrpSpPr>
        <p:grpSpPr>
          <a:xfrm>
            <a:off x="3961923" y="2310917"/>
            <a:ext cx="364415" cy="220936"/>
            <a:chOff x="3961923" y="2486317"/>
            <a:chExt cx="364415" cy="220936"/>
          </a:xfrm>
        </p:grpSpPr>
        <p:sp>
          <p:nvSpPr>
            <p:cNvPr id="13219" name="Google Shape;13219;p13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3" name="Google Shape;13223;p13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4" name="Google Shape;13224;p130"/>
          <p:cNvGrpSpPr/>
          <p:nvPr/>
        </p:nvGrpSpPr>
        <p:grpSpPr>
          <a:xfrm>
            <a:off x="1303876" y="2243977"/>
            <a:ext cx="363275" cy="354626"/>
            <a:chOff x="1303876" y="2419377"/>
            <a:chExt cx="363275" cy="354626"/>
          </a:xfrm>
        </p:grpSpPr>
        <p:sp>
          <p:nvSpPr>
            <p:cNvPr id="13225" name="Google Shape;13225;p13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13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13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130"/>
          <p:cNvGrpSpPr/>
          <p:nvPr/>
        </p:nvGrpSpPr>
        <p:grpSpPr>
          <a:xfrm>
            <a:off x="861053" y="2239510"/>
            <a:ext cx="362134" cy="363623"/>
            <a:chOff x="861053" y="2414910"/>
            <a:chExt cx="362134" cy="363623"/>
          </a:xfrm>
        </p:grpSpPr>
        <p:sp>
          <p:nvSpPr>
            <p:cNvPr id="13234" name="Google Shape;13234;p13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130"/>
          <p:cNvGrpSpPr/>
          <p:nvPr/>
        </p:nvGrpSpPr>
        <p:grpSpPr>
          <a:xfrm>
            <a:off x="7594288" y="2239859"/>
            <a:ext cx="279513" cy="355735"/>
            <a:chOff x="7594288" y="2415259"/>
            <a:chExt cx="279513" cy="355735"/>
          </a:xfrm>
        </p:grpSpPr>
        <p:sp>
          <p:nvSpPr>
            <p:cNvPr id="13240" name="Google Shape;13240;p13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13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13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130"/>
          <p:cNvGrpSpPr/>
          <p:nvPr/>
        </p:nvGrpSpPr>
        <p:grpSpPr>
          <a:xfrm>
            <a:off x="7145794" y="2240239"/>
            <a:ext cx="278784" cy="355735"/>
            <a:chOff x="7145794" y="2415639"/>
            <a:chExt cx="278784" cy="355735"/>
          </a:xfrm>
        </p:grpSpPr>
        <p:sp>
          <p:nvSpPr>
            <p:cNvPr id="13247" name="Google Shape;13247;p13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13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3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130"/>
          <p:cNvGrpSpPr/>
          <p:nvPr/>
        </p:nvGrpSpPr>
        <p:grpSpPr>
          <a:xfrm>
            <a:off x="6698441" y="2239130"/>
            <a:ext cx="277644" cy="357984"/>
            <a:chOff x="6698441" y="2414530"/>
            <a:chExt cx="277644" cy="357984"/>
          </a:xfrm>
        </p:grpSpPr>
        <p:sp>
          <p:nvSpPr>
            <p:cNvPr id="13258" name="Google Shape;13258;p13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130"/>
          <p:cNvGrpSpPr/>
          <p:nvPr/>
        </p:nvGrpSpPr>
        <p:grpSpPr>
          <a:xfrm>
            <a:off x="4897750" y="2240239"/>
            <a:ext cx="279513" cy="357255"/>
            <a:chOff x="4897750" y="2415639"/>
            <a:chExt cx="279513" cy="357255"/>
          </a:xfrm>
        </p:grpSpPr>
        <p:sp>
          <p:nvSpPr>
            <p:cNvPr id="13265" name="Google Shape;13265;p13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3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13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130"/>
          <p:cNvGrpSpPr/>
          <p:nvPr/>
        </p:nvGrpSpPr>
        <p:grpSpPr>
          <a:xfrm>
            <a:off x="5812066" y="2240619"/>
            <a:ext cx="264813" cy="353454"/>
            <a:chOff x="5812066" y="2416019"/>
            <a:chExt cx="264813" cy="353454"/>
          </a:xfrm>
        </p:grpSpPr>
        <p:sp>
          <p:nvSpPr>
            <p:cNvPr id="13274" name="Google Shape;13274;p13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3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1" name="Google Shape;13281;p130"/>
          <p:cNvGrpSpPr/>
          <p:nvPr/>
        </p:nvGrpSpPr>
        <p:grpSpPr>
          <a:xfrm>
            <a:off x="8054820" y="2240999"/>
            <a:ext cx="264433" cy="353454"/>
            <a:chOff x="8054820" y="2416399"/>
            <a:chExt cx="264433" cy="353454"/>
          </a:xfrm>
        </p:grpSpPr>
        <p:sp>
          <p:nvSpPr>
            <p:cNvPr id="13282" name="Google Shape;13282;p13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130"/>
          <p:cNvGrpSpPr/>
          <p:nvPr/>
        </p:nvGrpSpPr>
        <p:grpSpPr>
          <a:xfrm>
            <a:off x="5356413" y="2237990"/>
            <a:ext cx="271212" cy="361374"/>
            <a:chOff x="5356413" y="2413390"/>
            <a:chExt cx="271212" cy="361374"/>
          </a:xfrm>
        </p:grpSpPr>
        <p:sp>
          <p:nvSpPr>
            <p:cNvPr id="13289" name="Google Shape;13289;p13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13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130"/>
          <p:cNvGrpSpPr/>
          <p:nvPr/>
        </p:nvGrpSpPr>
        <p:grpSpPr>
          <a:xfrm>
            <a:off x="6255238" y="2236849"/>
            <a:ext cx="271244" cy="360994"/>
            <a:chOff x="6255238" y="2412249"/>
            <a:chExt cx="271244" cy="360994"/>
          </a:xfrm>
        </p:grpSpPr>
        <p:sp>
          <p:nvSpPr>
            <p:cNvPr id="13295" name="Google Shape;13295;p13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130"/>
          <p:cNvGrpSpPr/>
          <p:nvPr/>
        </p:nvGrpSpPr>
        <p:grpSpPr>
          <a:xfrm>
            <a:off x="2185372" y="1782399"/>
            <a:ext cx="366664" cy="366981"/>
            <a:chOff x="2185372" y="1957799"/>
            <a:chExt cx="366664" cy="366981"/>
          </a:xfrm>
        </p:grpSpPr>
        <p:sp>
          <p:nvSpPr>
            <p:cNvPr id="13302" name="Google Shape;13302;p13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13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13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130"/>
          <p:cNvGrpSpPr/>
          <p:nvPr/>
        </p:nvGrpSpPr>
        <p:grpSpPr>
          <a:xfrm>
            <a:off x="1737258" y="1812971"/>
            <a:ext cx="370814" cy="307359"/>
            <a:chOff x="1737258" y="1988371"/>
            <a:chExt cx="370814" cy="307359"/>
          </a:xfrm>
        </p:grpSpPr>
        <p:sp>
          <p:nvSpPr>
            <p:cNvPr id="13311" name="Google Shape;13311;p13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130"/>
          <p:cNvGrpSpPr/>
          <p:nvPr/>
        </p:nvGrpSpPr>
        <p:grpSpPr>
          <a:xfrm>
            <a:off x="848983" y="1814111"/>
            <a:ext cx="369294" cy="304350"/>
            <a:chOff x="848983" y="1989511"/>
            <a:chExt cx="369294" cy="304350"/>
          </a:xfrm>
        </p:grpSpPr>
        <p:sp>
          <p:nvSpPr>
            <p:cNvPr id="13316" name="Google Shape;13316;p13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13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13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130"/>
          <p:cNvGrpSpPr/>
          <p:nvPr/>
        </p:nvGrpSpPr>
        <p:grpSpPr>
          <a:xfrm>
            <a:off x="3074027" y="1808377"/>
            <a:ext cx="380604" cy="313854"/>
            <a:chOff x="3074027" y="1983777"/>
            <a:chExt cx="380604" cy="313854"/>
          </a:xfrm>
        </p:grpSpPr>
        <p:sp>
          <p:nvSpPr>
            <p:cNvPr id="13322" name="Google Shape;13322;p13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130"/>
          <p:cNvGrpSpPr/>
          <p:nvPr/>
        </p:nvGrpSpPr>
        <p:grpSpPr>
          <a:xfrm>
            <a:off x="3522521" y="1800457"/>
            <a:ext cx="367013" cy="331278"/>
            <a:chOff x="3522521" y="1975857"/>
            <a:chExt cx="367013" cy="331278"/>
          </a:xfrm>
        </p:grpSpPr>
        <p:sp>
          <p:nvSpPr>
            <p:cNvPr id="13328" name="Google Shape;13328;p13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13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13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130"/>
          <p:cNvGrpSpPr/>
          <p:nvPr/>
        </p:nvGrpSpPr>
        <p:grpSpPr>
          <a:xfrm>
            <a:off x="2630824" y="1801566"/>
            <a:ext cx="368185" cy="330454"/>
            <a:chOff x="2630824" y="1976966"/>
            <a:chExt cx="368185" cy="330454"/>
          </a:xfrm>
        </p:grpSpPr>
        <p:sp>
          <p:nvSpPr>
            <p:cNvPr id="13336" name="Google Shape;13336;p13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4" name="Google Shape;13344;p130"/>
          <p:cNvGrpSpPr/>
          <p:nvPr/>
        </p:nvGrpSpPr>
        <p:grpSpPr>
          <a:xfrm>
            <a:off x="1293706" y="1791016"/>
            <a:ext cx="369294" cy="350444"/>
            <a:chOff x="1293706" y="1966416"/>
            <a:chExt cx="369294" cy="350444"/>
          </a:xfrm>
        </p:grpSpPr>
        <p:sp>
          <p:nvSpPr>
            <p:cNvPr id="13345" name="Google Shape;13345;p13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13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3" name="Google Shape;13353;p130"/>
          <p:cNvGrpSpPr/>
          <p:nvPr/>
        </p:nvGrpSpPr>
        <p:grpSpPr>
          <a:xfrm>
            <a:off x="3967213" y="1800077"/>
            <a:ext cx="368185" cy="331816"/>
            <a:chOff x="3967213" y="1975477"/>
            <a:chExt cx="368185" cy="331816"/>
          </a:xfrm>
        </p:grpSpPr>
        <p:sp>
          <p:nvSpPr>
            <p:cNvPr id="13354" name="Google Shape;13354;p13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130"/>
          <p:cNvGrpSpPr/>
          <p:nvPr/>
        </p:nvGrpSpPr>
        <p:grpSpPr>
          <a:xfrm>
            <a:off x="8047661" y="1793646"/>
            <a:ext cx="279132" cy="356875"/>
            <a:chOff x="8047661" y="1969046"/>
            <a:chExt cx="279132" cy="356875"/>
          </a:xfrm>
        </p:grpSpPr>
        <p:sp>
          <p:nvSpPr>
            <p:cNvPr id="13358" name="Google Shape;13358;p13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13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130"/>
          <p:cNvGrpSpPr/>
          <p:nvPr/>
        </p:nvGrpSpPr>
        <p:grpSpPr>
          <a:xfrm>
            <a:off x="7596157" y="1792759"/>
            <a:ext cx="279544" cy="358142"/>
            <a:chOff x="7596157" y="1968159"/>
            <a:chExt cx="279544" cy="358142"/>
          </a:xfrm>
        </p:grpSpPr>
        <p:sp>
          <p:nvSpPr>
            <p:cNvPr id="13363" name="Google Shape;13363;p13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130"/>
          <p:cNvGrpSpPr/>
          <p:nvPr/>
        </p:nvGrpSpPr>
        <p:grpSpPr>
          <a:xfrm>
            <a:off x="7147315" y="1793646"/>
            <a:ext cx="279513" cy="357636"/>
            <a:chOff x="7147315" y="1969046"/>
            <a:chExt cx="279513" cy="357636"/>
          </a:xfrm>
        </p:grpSpPr>
        <p:sp>
          <p:nvSpPr>
            <p:cNvPr id="13370" name="Google Shape;13370;p13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13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13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130"/>
          <p:cNvGrpSpPr/>
          <p:nvPr/>
        </p:nvGrpSpPr>
        <p:grpSpPr>
          <a:xfrm>
            <a:off x="6697681" y="1792917"/>
            <a:ext cx="280305" cy="359093"/>
            <a:chOff x="6697681" y="1968317"/>
            <a:chExt cx="280305" cy="359093"/>
          </a:xfrm>
        </p:grpSpPr>
        <p:sp>
          <p:nvSpPr>
            <p:cNvPr id="13378" name="Google Shape;13378;p13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13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130"/>
          <p:cNvGrpSpPr/>
          <p:nvPr/>
        </p:nvGrpSpPr>
        <p:grpSpPr>
          <a:xfrm>
            <a:off x="6248839" y="1792537"/>
            <a:ext cx="280273" cy="358744"/>
            <a:chOff x="6248839" y="1967937"/>
            <a:chExt cx="280273" cy="358744"/>
          </a:xfrm>
        </p:grpSpPr>
        <p:sp>
          <p:nvSpPr>
            <p:cNvPr id="13386" name="Google Shape;13386;p13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130"/>
          <p:cNvGrpSpPr/>
          <p:nvPr/>
        </p:nvGrpSpPr>
        <p:grpSpPr>
          <a:xfrm>
            <a:off x="5801485" y="1793646"/>
            <a:ext cx="279164" cy="357794"/>
            <a:chOff x="5801485" y="1969046"/>
            <a:chExt cx="279164" cy="357794"/>
          </a:xfrm>
        </p:grpSpPr>
        <p:sp>
          <p:nvSpPr>
            <p:cNvPr id="13393" name="Google Shape;13393;p13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13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13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6" name="Google Shape;13406;p130"/>
          <p:cNvGrpSpPr/>
          <p:nvPr/>
        </p:nvGrpSpPr>
        <p:grpSpPr>
          <a:xfrm>
            <a:off x="5352643" y="1793646"/>
            <a:ext cx="278404" cy="358364"/>
            <a:chOff x="5352643" y="1969046"/>
            <a:chExt cx="278404" cy="358364"/>
          </a:xfrm>
        </p:grpSpPr>
        <p:sp>
          <p:nvSpPr>
            <p:cNvPr id="13407" name="Google Shape;13407;p13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13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130"/>
          <p:cNvGrpSpPr/>
          <p:nvPr/>
        </p:nvGrpSpPr>
        <p:grpSpPr>
          <a:xfrm>
            <a:off x="4897750" y="1792917"/>
            <a:ext cx="279132" cy="358364"/>
            <a:chOff x="4897750" y="1968317"/>
            <a:chExt cx="279132" cy="358364"/>
          </a:xfrm>
        </p:grpSpPr>
        <p:sp>
          <p:nvSpPr>
            <p:cNvPr id="13412" name="Google Shape;13412;p13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13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13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5" name="Google Shape;13425;p13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6" name="Google Shape;13426;p130"/>
          <p:cNvGrpSpPr/>
          <p:nvPr/>
        </p:nvGrpSpPr>
        <p:grpSpPr>
          <a:xfrm>
            <a:off x="1767449" y="1337644"/>
            <a:ext cx="324403" cy="347783"/>
            <a:chOff x="1767449" y="1513044"/>
            <a:chExt cx="324403" cy="347783"/>
          </a:xfrm>
        </p:grpSpPr>
        <p:sp>
          <p:nvSpPr>
            <p:cNvPr id="13427" name="Google Shape;13427;p13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0"/>
          <p:cNvGrpSpPr/>
          <p:nvPr/>
        </p:nvGrpSpPr>
        <p:grpSpPr>
          <a:xfrm>
            <a:off x="4007193" y="1337327"/>
            <a:ext cx="320633" cy="348100"/>
            <a:chOff x="4007193" y="1512727"/>
            <a:chExt cx="320633" cy="348100"/>
          </a:xfrm>
        </p:grpSpPr>
        <p:sp>
          <p:nvSpPr>
            <p:cNvPr id="13437" name="Google Shape;13437;p13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2" name="Google Shape;13442;p130"/>
          <p:cNvGrpSpPr/>
          <p:nvPr/>
        </p:nvGrpSpPr>
        <p:grpSpPr>
          <a:xfrm>
            <a:off x="3530425" y="1333347"/>
            <a:ext cx="368175" cy="344594"/>
            <a:chOff x="3530425" y="1508747"/>
            <a:chExt cx="368175" cy="344594"/>
          </a:xfrm>
        </p:grpSpPr>
        <p:sp>
          <p:nvSpPr>
            <p:cNvPr id="13443" name="Google Shape;13443;p13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7" name="Google Shape;13447;p130"/>
          <p:cNvGrpSpPr/>
          <p:nvPr/>
        </p:nvGrpSpPr>
        <p:grpSpPr>
          <a:xfrm>
            <a:off x="3127598" y="1337834"/>
            <a:ext cx="289714" cy="347593"/>
            <a:chOff x="3127598" y="1513234"/>
            <a:chExt cx="289714" cy="347593"/>
          </a:xfrm>
        </p:grpSpPr>
        <p:sp>
          <p:nvSpPr>
            <p:cNvPr id="13448" name="Google Shape;13448;p13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13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13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130"/>
          <p:cNvGrpSpPr/>
          <p:nvPr/>
        </p:nvGrpSpPr>
        <p:grpSpPr>
          <a:xfrm>
            <a:off x="2662884" y="1337644"/>
            <a:ext cx="322914" cy="348543"/>
            <a:chOff x="2662884" y="1513044"/>
            <a:chExt cx="322914" cy="348543"/>
          </a:xfrm>
        </p:grpSpPr>
        <p:sp>
          <p:nvSpPr>
            <p:cNvPr id="13454" name="Google Shape;13454;p13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13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13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130"/>
          <p:cNvGrpSpPr/>
          <p:nvPr/>
        </p:nvGrpSpPr>
        <p:grpSpPr>
          <a:xfrm>
            <a:off x="2232511" y="1337359"/>
            <a:ext cx="299534" cy="348068"/>
            <a:chOff x="2232511" y="1512759"/>
            <a:chExt cx="299534" cy="348068"/>
          </a:xfrm>
        </p:grpSpPr>
        <p:sp>
          <p:nvSpPr>
            <p:cNvPr id="13465" name="Google Shape;13465;p13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130"/>
          <p:cNvGrpSpPr/>
          <p:nvPr/>
        </p:nvGrpSpPr>
        <p:grpSpPr>
          <a:xfrm>
            <a:off x="1331406" y="1337961"/>
            <a:ext cx="301784" cy="348607"/>
            <a:chOff x="1331406" y="1513361"/>
            <a:chExt cx="301784" cy="348607"/>
          </a:xfrm>
        </p:grpSpPr>
        <p:sp>
          <p:nvSpPr>
            <p:cNvPr id="13477" name="Google Shape;13477;p13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13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130"/>
          <p:cNvGrpSpPr/>
          <p:nvPr/>
        </p:nvGrpSpPr>
        <p:grpSpPr>
          <a:xfrm>
            <a:off x="7144274" y="1324814"/>
            <a:ext cx="282174" cy="355735"/>
            <a:chOff x="7144274" y="1500214"/>
            <a:chExt cx="282174" cy="355735"/>
          </a:xfrm>
        </p:grpSpPr>
        <p:sp>
          <p:nvSpPr>
            <p:cNvPr id="13482" name="Google Shape;13482;p13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130"/>
          <p:cNvGrpSpPr/>
          <p:nvPr/>
        </p:nvGrpSpPr>
        <p:grpSpPr>
          <a:xfrm>
            <a:off x="6685262" y="1324814"/>
            <a:ext cx="289682" cy="354594"/>
            <a:chOff x="6685262" y="1500214"/>
            <a:chExt cx="289682" cy="354594"/>
          </a:xfrm>
        </p:grpSpPr>
        <p:sp>
          <p:nvSpPr>
            <p:cNvPr id="13489" name="Google Shape;13489;p13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13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13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130"/>
          <p:cNvGrpSpPr/>
          <p:nvPr/>
        </p:nvGrpSpPr>
        <p:grpSpPr>
          <a:xfrm>
            <a:off x="6200938" y="1325194"/>
            <a:ext cx="322154" cy="355355"/>
            <a:chOff x="6200938" y="1500594"/>
            <a:chExt cx="322154" cy="355355"/>
          </a:xfrm>
        </p:grpSpPr>
        <p:sp>
          <p:nvSpPr>
            <p:cNvPr id="13494" name="Google Shape;13494;p13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130"/>
          <p:cNvGrpSpPr/>
          <p:nvPr/>
        </p:nvGrpSpPr>
        <p:grpSpPr>
          <a:xfrm>
            <a:off x="5289631" y="1324814"/>
            <a:ext cx="332355" cy="354974"/>
            <a:chOff x="5289631" y="1500214"/>
            <a:chExt cx="332355" cy="354974"/>
          </a:xfrm>
        </p:grpSpPr>
        <p:sp>
          <p:nvSpPr>
            <p:cNvPr id="13500" name="Google Shape;13500;p13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13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13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6" name="Google Shape;13506;p130"/>
          <p:cNvGrpSpPr/>
          <p:nvPr/>
        </p:nvGrpSpPr>
        <p:grpSpPr>
          <a:xfrm>
            <a:off x="5748295" y="1324433"/>
            <a:ext cx="323294" cy="356115"/>
            <a:chOff x="5748295" y="1499833"/>
            <a:chExt cx="323294" cy="356115"/>
          </a:xfrm>
        </p:grpSpPr>
        <p:sp>
          <p:nvSpPr>
            <p:cNvPr id="13507" name="Google Shape;13507;p13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130"/>
          <p:cNvGrpSpPr/>
          <p:nvPr/>
        </p:nvGrpSpPr>
        <p:grpSpPr>
          <a:xfrm>
            <a:off x="8047661" y="1325637"/>
            <a:ext cx="278404" cy="355260"/>
            <a:chOff x="8047661" y="1501037"/>
            <a:chExt cx="278404" cy="355260"/>
          </a:xfrm>
        </p:grpSpPr>
        <p:sp>
          <p:nvSpPr>
            <p:cNvPr id="13515" name="Google Shape;13515;p13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13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13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9" name="Google Shape;13519;p130"/>
          <p:cNvGrpSpPr/>
          <p:nvPr/>
        </p:nvGrpSpPr>
        <p:grpSpPr>
          <a:xfrm>
            <a:off x="4903389" y="1324814"/>
            <a:ext cx="267854" cy="355735"/>
            <a:chOff x="4903389" y="1500214"/>
            <a:chExt cx="267854" cy="355735"/>
          </a:xfrm>
        </p:grpSpPr>
        <p:sp>
          <p:nvSpPr>
            <p:cNvPr id="13520" name="Google Shape;13520;p13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130"/>
          <p:cNvGrpSpPr/>
          <p:nvPr/>
        </p:nvGrpSpPr>
        <p:grpSpPr>
          <a:xfrm>
            <a:off x="7613518" y="1325954"/>
            <a:ext cx="264433" cy="353074"/>
            <a:chOff x="7613518" y="1501354"/>
            <a:chExt cx="264433" cy="353074"/>
          </a:xfrm>
        </p:grpSpPr>
        <p:sp>
          <p:nvSpPr>
            <p:cNvPr id="13526" name="Google Shape;13526;p13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13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13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2" name="Google Shape;13532;p13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533" name="Google Shape;13533;p13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37"/>
        <p:cNvGrpSpPr/>
        <p:nvPr/>
      </p:nvGrpSpPr>
      <p:grpSpPr>
        <a:xfrm>
          <a:off x="0" y="0"/>
          <a:ext cx="0" cy="0"/>
          <a:chOff x="0" y="0"/>
          <a:chExt cx="0" cy="0"/>
        </a:xfrm>
      </p:grpSpPr>
      <p:grpSp>
        <p:nvGrpSpPr>
          <p:cNvPr id="13538" name="Google Shape;13538;p131"/>
          <p:cNvGrpSpPr/>
          <p:nvPr/>
        </p:nvGrpSpPr>
        <p:grpSpPr>
          <a:xfrm>
            <a:off x="1757085" y="1325225"/>
            <a:ext cx="371069" cy="359396"/>
            <a:chOff x="1757085" y="1500675"/>
            <a:chExt cx="371069" cy="359396"/>
          </a:xfrm>
        </p:grpSpPr>
        <p:sp>
          <p:nvSpPr>
            <p:cNvPr id="13539" name="Google Shape;13539;p13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13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13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13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13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1"/>
          <p:cNvGrpSpPr/>
          <p:nvPr/>
        </p:nvGrpSpPr>
        <p:grpSpPr>
          <a:xfrm>
            <a:off x="2774209" y="1779241"/>
            <a:ext cx="116693" cy="374186"/>
            <a:chOff x="2774209" y="1954691"/>
            <a:chExt cx="116693" cy="374186"/>
          </a:xfrm>
        </p:grpSpPr>
        <p:sp>
          <p:nvSpPr>
            <p:cNvPr id="13569" name="Google Shape;13569;p13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131"/>
          <p:cNvGrpSpPr/>
          <p:nvPr/>
        </p:nvGrpSpPr>
        <p:grpSpPr>
          <a:xfrm>
            <a:off x="4017435" y="1324462"/>
            <a:ext cx="315092" cy="359397"/>
            <a:chOff x="4017435" y="1499912"/>
            <a:chExt cx="315092" cy="359397"/>
          </a:xfrm>
        </p:grpSpPr>
        <p:sp>
          <p:nvSpPr>
            <p:cNvPr id="13572" name="Google Shape;13572;p13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131"/>
          <p:cNvGrpSpPr/>
          <p:nvPr/>
        </p:nvGrpSpPr>
        <p:grpSpPr>
          <a:xfrm>
            <a:off x="3963652" y="1824309"/>
            <a:ext cx="374154" cy="284050"/>
            <a:chOff x="3963652" y="1999759"/>
            <a:chExt cx="374154" cy="284050"/>
          </a:xfrm>
        </p:grpSpPr>
        <p:sp>
          <p:nvSpPr>
            <p:cNvPr id="13575" name="Google Shape;13575;p13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131"/>
          <p:cNvGrpSpPr/>
          <p:nvPr/>
        </p:nvGrpSpPr>
        <p:grpSpPr>
          <a:xfrm>
            <a:off x="1777536" y="1839416"/>
            <a:ext cx="376444" cy="253772"/>
            <a:chOff x="1777536" y="2014866"/>
            <a:chExt cx="376444" cy="253772"/>
          </a:xfrm>
        </p:grpSpPr>
        <p:sp>
          <p:nvSpPr>
            <p:cNvPr id="13579" name="Google Shape;13579;p13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13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13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131"/>
          <p:cNvGrpSpPr/>
          <p:nvPr/>
        </p:nvGrpSpPr>
        <p:grpSpPr>
          <a:xfrm>
            <a:off x="1309875" y="1881876"/>
            <a:ext cx="374154" cy="169680"/>
            <a:chOff x="1309875" y="2057326"/>
            <a:chExt cx="374154" cy="169680"/>
          </a:xfrm>
        </p:grpSpPr>
        <p:sp>
          <p:nvSpPr>
            <p:cNvPr id="13585" name="Google Shape;13585;p13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13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13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96" name="Google Shape;13596;p13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97" name="Google Shape;13597;p131"/>
          <p:cNvGrpSpPr/>
          <p:nvPr/>
        </p:nvGrpSpPr>
        <p:grpSpPr>
          <a:xfrm>
            <a:off x="2347450" y="1779114"/>
            <a:ext cx="113639" cy="373168"/>
            <a:chOff x="2347450" y="1954564"/>
            <a:chExt cx="113639" cy="373168"/>
          </a:xfrm>
        </p:grpSpPr>
        <p:sp>
          <p:nvSpPr>
            <p:cNvPr id="13598" name="Google Shape;13598;p13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0" name="Google Shape;13600;p13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1" name="Google Shape;13601;p131"/>
          <p:cNvGrpSpPr/>
          <p:nvPr/>
        </p:nvGrpSpPr>
        <p:grpSpPr>
          <a:xfrm>
            <a:off x="3110102" y="1324430"/>
            <a:ext cx="330613" cy="358379"/>
            <a:chOff x="3110102" y="1499880"/>
            <a:chExt cx="330613" cy="358379"/>
          </a:xfrm>
        </p:grpSpPr>
        <p:sp>
          <p:nvSpPr>
            <p:cNvPr id="13602" name="Google Shape;13602;p13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13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13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9" name="Google Shape;13609;p13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10" name="Google Shape;13610;p131"/>
          <p:cNvGrpSpPr/>
          <p:nvPr/>
        </p:nvGrpSpPr>
        <p:grpSpPr>
          <a:xfrm>
            <a:off x="3485575" y="1824309"/>
            <a:ext cx="373772" cy="284050"/>
            <a:chOff x="3531200" y="1999759"/>
            <a:chExt cx="373772" cy="284050"/>
          </a:xfrm>
        </p:grpSpPr>
        <p:sp>
          <p:nvSpPr>
            <p:cNvPr id="13611" name="Google Shape;13611;p13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131"/>
          <p:cNvGrpSpPr/>
          <p:nvPr/>
        </p:nvGrpSpPr>
        <p:grpSpPr>
          <a:xfrm>
            <a:off x="2667058" y="1324843"/>
            <a:ext cx="330231" cy="359015"/>
            <a:chOff x="2667058" y="1500293"/>
            <a:chExt cx="330231" cy="359015"/>
          </a:xfrm>
        </p:grpSpPr>
        <p:sp>
          <p:nvSpPr>
            <p:cNvPr id="13616" name="Google Shape;13616;p13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13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13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13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4" name="Google Shape;13634;p131"/>
          <p:cNvGrpSpPr/>
          <p:nvPr/>
        </p:nvGrpSpPr>
        <p:grpSpPr>
          <a:xfrm>
            <a:off x="3567553" y="1324462"/>
            <a:ext cx="320022" cy="359778"/>
            <a:chOff x="3567553" y="1499912"/>
            <a:chExt cx="320022" cy="359778"/>
          </a:xfrm>
        </p:grpSpPr>
        <p:sp>
          <p:nvSpPr>
            <p:cNvPr id="13635" name="Google Shape;13635;p13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1" name="Google Shape;13641;p131"/>
          <p:cNvGrpSpPr/>
          <p:nvPr/>
        </p:nvGrpSpPr>
        <p:grpSpPr>
          <a:xfrm>
            <a:off x="1309875" y="1324462"/>
            <a:ext cx="359015" cy="358633"/>
            <a:chOff x="1309875" y="1499912"/>
            <a:chExt cx="359015" cy="358633"/>
          </a:xfrm>
        </p:grpSpPr>
        <p:sp>
          <p:nvSpPr>
            <p:cNvPr id="13642" name="Google Shape;13642;p13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13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13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131"/>
          <p:cNvGrpSpPr/>
          <p:nvPr/>
        </p:nvGrpSpPr>
        <p:grpSpPr>
          <a:xfrm>
            <a:off x="2219466" y="1324843"/>
            <a:ext cx="330613" cy="359015"/>
            <a:chOff x="2219466" y="1500293"/>
            <a:chExt cx="330613" cy="359015"/>
          </a:xfrm>
        </p:grpSpPr>
        <p:sp>
          <p:nvSpPr>
            <p:cNvPr id="13652" name="Google Shape;13652;p13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131"/>
          <p:cNvGrpSpPr/>
          <p:nvPr/>
        </p:nvGrpSpPr>
        <p:grpSpPr>
          <a:xfrm>
            <a:off x="5343544" y="1333908"/>
            <a:ext cx="244676" cy="351095"/>
            <a:chOff x="5343544" y="1509358"/>
            <a:chExt cx="244676" cy="351095"/>
          </a:xfrm>
        </p:grpSpPr>
        <p:sp>
          <p:nvSpPr>
            <p:cNvPr id="13655" name="Google Shape;13655;p13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131"/>
          <p:cNvGrpSpPr/>
          <p:nvPr/>
        </p:nvGrpSpPr>
        <p:grpSpPr>
          <a:xfrm>
            <a:off x="4882340" y="1333908"/>
            <a:ext cx="246171" cy="351095"/>
            <a:chOff x="4882340" y="1509358"/>
            <a:chExt cx="246171" cy="351095"/>
          </a:xfrm>
        </p:grpSpPr>
        <p:sp>
          <p:nvSpPr>
            <p:cNvPr id="13659" name="Google Shape;13659;p13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13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4" name="Google Shape;13664;p131"/>
          <p:cNvGrpSpPr/>
          <p:nvPr/>
        </p:nvGrpSpPr>
        <p:grpSpPr>
          <a:xfrm>
            <a:off x="6273204" y="1333558"/>
            <a:ext cx="236343" cy="351445"/>
            <a:chOff x="6273204" y="1509008"/>
            <a:chExt cx="236343" cy="351445"/>
          </a:xfrm>
        </p:grpSpPr>
        <p:sp>
          <p:nvSpPr>
            <p:cNvPr id="13665" name="Google Shape;13665;p13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7" name="Google Shape;13667;p13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8" name="Google Shape;13668;p131"/>
          <p:cNvGrpSpPr/>
          <p:nvPr/>
        </p:nvGrpSpPr>
        <p:grpSpPr>
          <a:xfrm>
            <a:off x="7219530" y="1332794"/>
            <a:ext cx="191625" cy="352209"/>
            <a:chOff x="7219530" y="1508244"/>
            <a:chExt cx="191625" cy="352209"/>
          </a:xfrm>
        </p:grpSpPr>
        <p:sp>
          <p:nvSpPr>
            <p:cNvPr id="13669" name="Google Shape;13669;p13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1" name="Google Shape;13671;p131"/>
          <p:cNvGrpSpPr/>
          <p:nvPr/>
        </p:nvGrpSpPr>
        <p:grpSpPr>
          <a:xfrm>
            <a:off x="7699309" y="1333176"/>
            <a:ext cx="154922" cy="351827"/>
            <a:chOff x="7699309" y="1508626"/>
            <a:chExt cx="154922" cy="351827"/>
          </a:xfrm>
        </p:grpSpPr>
        <p:sp>
          <p:nvSpPr>
            <p:cNvPr id="13672" name="Google Shape;13672;p13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13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131"/>
          <p:cNvGrpSpPr/>
          <p:nvPr/>
        </p:nvGrpSpPr>
        <p:grpSpPr>
          <a:xfrm>
            <a:off x="8161690" y="1333558"/>
            <a:ext cx="153396" cy="351064"/>
            <a:chOff x="8161690" y="1509008"/>
            <a:chExt cx="153396" cy="351064"/>
          </a:xfrm>
        </p:grpSpPr>
        <p:sp>
          <p:nvSpPr>
            <p:cNvPr id="13680" name="Google Shape;13680;p13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4" name="Google Shape;13684;p131"/>
          <p:cNvGrpSpPr/>
          <p:nvPr/>
        </p:nvGrpSpPr>
        <p:grpSpPr>
          <a:xfrm>
            <a:off x="6746940" y="1333431"/>
            <a:ext cx="213221" cy="352304"/>
            <a:chOff x="6746940" y="1508881"/>
            <a:chExt cx="213221" cy="352304"/>
          </a:xfrm>
        </p:grpSpPr>
        <p:sp>
          <p:nvSpPr>
            <p:cNvPr id="13685" name="Google Shape;13685;p13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13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131"/>
          <p:cNvGrpSpPr/>
          <p:nvPr/>
        </p:nvGrpSpPr>
        <p:grpSpPr>
          <a:xfrm>
            <a:off x="5770336" y="1832165"/>
            <a:ext cx="350682" cy="292097"/>
            <a:chOff x="5770336" y="2007615"/>
            <a:chExt cx="350682" cy="292097"/>
          </a:xfrm>
        </p:grpSpPr>
        <p:sp>
          <p:nvSpPr>
            <p:cNvPr id="13690" name="Google Shape;13690;p13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131"/>
          <p:cNvGrpSpPr/>
          <p:nvPr/>
        </p:nvGrpSpPr>
        <p:grpSpPr>
          <a:xfrm>
            <a:off x="5326878" y="1804908"/>
            <a:ext cx="350332" cy="346229"/>
            <a:chOff x="5326878" y="1980358"/>
            <a:chExt cx="350332" cy="346229"/>
          </a:xfrm>
        </p:grpSpPr>
        <p:sp>
          <p:nvSpPr>
            <p:cNvPr id="13695" name="Google Shape;13695;p13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13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9" name="Google Shape;13699;p13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0" name="Google Shape;13700;p131"/>
          <p:cNvGrpSpPr/>
          <p:nvPr/>
        </p:nvGrpSpPr>
        <p:grpSpPr>
          <a:xfrm>
            <a:off x="4883835" y="1817121"/>
            <a:ext cx="350300" cy="323043"/>
            <a:chOff x="4883835" y="1992571"/>
            <a:chExt cx="350300" cy="323043"/>
          </a:xfrm>
        </p:grpSpPr>
        <p:sp>
          <p:nvSpPr>
            <p:cNvPr id="13701" name="Google Shape;13701;p13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131"/>
          <p:cNvGrpSpPr/>
          <p:nvPr/>
        </p:nvGrpSpPr>
        <p:grpSpPr>
          <a:xfrm>
            <a:off x="7548967" y="1803477"/>
            <a:ext cx="333285" cy="349950"/>
            <a:chOff x="7548967" y="1978927"/>
            <a:chExt cx="333285" cy="349950"/>
          </a:xfrm>
        </p:grpSpPr>
        <p:sp>
          <p:nvSpPr>
            <p:cNvPr id="13708" name="Google Shape;13708;p13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13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13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5" name="Google Shape;13715;p131"/>
          <p:cNvGrpSpPr/>
          <p:nvPr/>
        </p:nvGrpSpPr>
        <p:grpSpPr>
          <a:xfrm>
            <a:off x="6214142" y="1803477"/>
            <a:ext cx="346515" cy="350300"/>
            <a:chOff x="6214142" y="1978927"/>
            <a:chExt cx="346515" cy="350300"/>
          </a:xfrm>
        </p:grpSpPr>
        <p:sp>
          <p:nvSpPr>
            <p:cNvPr id="13716" name="Google Shape;13716;p13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131"/>
          <p:cNvGrpSpPr/>
          <p:nvPr/>
        </p:nvGrpSpPr>
        <p:grpSpPr>
          <a:xfrm>
            <a:off x="7105923" y="1803095"/>
            <a:ext cx="333285" cy="350682"/>
            <a:chOff x="7105923" y="1978545"/>
            <a:chExt cx="333285" cy="350682"/>
          </a:xfrm>
        </p:grpSpPr>
        <p:sp>
          <p:nvSpPr>
            <p:cNvPr id="13719" name="Google Shape;13719;p13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13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13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6" name="Google Shape;13726;p13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8" name="Google Shape;13728;p131"/>
          <p:cNvGrpSpPr/>
          <p:nvPr/>
        </p:nvGrpSpPr>
        <p:grpSpPr>
          <a:xfrm>
            <a:off x="3616406" y="2246902"/>
            <a:ext cx="203393" cy="351827"/>
            <a:chOff x="3616406" y="2422352"/>
            <a:chExt cx="203393" cy="351827"/>
          </a:xfrm>
        </p:grpSpPr>
        <p:sp>
          <p:nvSpPr>
            <p:cNvPr id="13729" name="Google Shape;13729;p13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131"/>
          <p:cNvGrpSpPr/>
          <p:nvPr/>
        </p:nvGrpSpPr>
        <p:grpSpPr>
          <a:xfrm>
            <a:off x="878187" y="2246520"/>
            <a:ext cx="272696" cy="351827"/>
            <a:chOff x="913012" y="2421970"/>
            <a:chExt cx="272696" cy="351827"/>
          </a:xfrm>
        </p:grpSpPr>
        <p:sp>
          <p:nvSpPr>
            <p:cNvPr id="13732" name="Google Shape;13732;p13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6" name="Google Shape;13736;p131"/>
          <p:cNvGrpSpPr/>
          <p:nvPr/>
        </p:nvGrpSpPr>
        <p:grpSpPr>
          <a:xfrm>
            <a:off x="2274743" y="2246902"/>
            <a:ext cx="255649" cy="351445"/>
            <a:chOff x="2274743" y="2422352"/>
            <a:chExt cx="255649" cy="351445"/>
          </a:xfrm>
        </p:grpSpPr>
        <p:sp>
          <p:nvSpPr>
            <p:cNvPr id="13737" name="Google Shape;13737;p13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13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131"/>
          <p:cNvGrpSpPr/>
          <p:nvPr/>
        </p:nvGrpSpPr>
        <p:grpSpPr>
          <a:xfrm>
            <a:off x="2708723" y="2245789"/>
            <a:ext cx="246552" cy="352558"/>
            <a:chOff x="2708723" y="2421239"/>
            <a:chExt cx="246552" cy="352558"/>
          </a:xfrm>
        </p:grpSpPr>
        <p:sp>
          <p:nvSpPr>
            <p:cNvPr id="13741" name="Google Shape;13741;p13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131"/>
          <p:cNvGrpSpPr/>
          <p:nvPr/>
        </p:nvGrpSpPr>
        <p:grpSpPr>
          <a:xfrm>
            <a:off x="1835485" y="2246902"/>
            <a:ext cx="259433" cy="350714"/>
            <a:chOff x="1835485" y="2422352"/>
            <a:chExt cx="259433" cy="350714"/>
          </a:xfrm>
        </p:grpSpPr>
        <p:sp>
          <p:nvSpPr>
            <p:cNvPr id="13744" name="Google Shape;13744;p13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13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131"/>
          <p:cNvGrpSpPr/>
          <p:nvPr/>
        </p:nvGrpSpPr>
        <p:grpSpPr>
          <a:xfrm>
            <a:off x="3150240" y="2246902"/>
            <a:ext cx="212489" cy="351445"/>
            <a:chOff x="3150240" y="2422352"/>
            <a:chExt cx="212489" cy="351445"/>
          </a:xfrm>
        </p:grpSpPr>
        <p:sp>
          <p:nvSpPr>
            <p:cNvPr id="13752" name="Google Shape;13752;p13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4" name="Google Shape;13754;p131"/>
          <p:cNvGrpSpPr/>
          <p:nvPr/>
        </p:nvGrpSpPr>
        <p:grpSpPr>
          <a:xfrm>
            <a:off x="1367060" y="2246679"/>
            <a:ext cx="269261" cy="352050"/>
            <a:chOff x="1367060" y="2422129"/>
            <a:chExt cx="269261" cy="352050"/>
          </a:xfrm>
        </p:grpSpPr>
        <p:sp>
          <p:nvSpPr>
            <p:cNvPr id="13755" name="Google Shape;13755;p13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13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13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13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13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13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13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9" name="Google Shape;13769;p13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0" name="Google Shape;13770;p131"/>
          <p:cNvGrpSpPr/>
          <p:nvPr/>
        </p:nvGrpSpPr>
        <p:grpSpPr>
          <a:xfrm>
            <a:off x="4882690" y="2249955"/>
            <a:ext cx="274573" cy="350682"/>
            <a:chOff x="4882690" y="2425405"/>
            <a:chExt cx="274573" cy="350682"/>
          </a:xfrm>
        </p:grpSpPr>
        <p:sp>
          <p:nvSpPr>
            <p:cNvPr id="13771" name="Google Shape;13771;p13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13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3" name="Google Shape;13773;p131"/>
          <p:cNvGrpSpPr/>
          <p:nvPr/>
        </p:nvGrpSpPr>
        <p:grpSpPr>
          <a:xfrm>
            <a:off x="6627639" y="2268434"/>
            <a:ext cx="355993" cy="313247"/>
            <a:chOff x="6627639" y="2443884"/>
            <a:chExt cx="355993" cy="313247"/>
          </a:xfrm>
        </p:grpSpPr>
        <p:sp>
          <p:nvSpPr>
            <p:cNvPr id="13774" name="Google Shape;13774;p13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13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13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7" name="Google Shape;13777;p131"/>
          <p:cNvGrpSpPr/>
          <p:nvPr/>
        </p:nvGrpSpPr>
        <p:grpSpPr>
          <a:xfrm>
            <a:off x="6183451" y="2286690"/>
            <a:ext cx="351445" cy="277976"/>
            <a:chOff x="6183451" y="2462140"/>
            <a:chExt cx="351445" cy="277976"/>
          </a:xfrm>
        </p:grpSpPr>
        <p:sp>
          <p:nvSpPr>
            <p:cNvPr id="13778" name="Google Shape;13778;p13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13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13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13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13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13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13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131"/>
          <p:cNvGrpSpPr/>
          <p:nvPr/>
        </p:nvGrpSpPr>
        <p:grpSpPr>
          <a:xfrm>
            <a:off x="5735477" y="2254408"/>
            <a:ext cx="353354" cy="341299"/>
            <a:chOff x="5735477" y="2429858"/>
            <a:chExt cx="353354" cy="341299"/>
          </a:xfrm>
        </p:grpSpPr>
        <p:sp>
          <p:nvSpPr>
            <p:cNvPr id="13786" name="Google Shape;13786;p13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13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13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13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13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13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2" name="Google Shape;13792;p131"/>
          <p:cNvGrpSpPr/>
          <p:nvPr/>
        </p:nvGrpSpPr>
        <p:grpSpPr>
          <a:xfrm>
            <a:off x="5243735" y="2271523"/>
            <a:ext cx="405255" cy="275499"/>
            <a:chOff x="5283337" y="2478774"/>
            <a:chExt cx="358633" cy="243913"/>
          </a:xfrm>
        </p:grpSpPr>
        <p:sp>
          <p:nvSpPr>
            <p:cNvPr id="13793" name="Google Shape;13793;p13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13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13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13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13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13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13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13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13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13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13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13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13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13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13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13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13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131"/>
          <p:cNvGrpSpPr/>
          <p:nvPr/>
        </p:nvGrpSpPr>
        <p:grpSpPr>
          <a:xfrm>
            <a:off x="7964753" y="2295373"/>
            <a:ext cx="362068" cy="258670"/>
            <a:chOff x="7964753" y="2470823"/>
            <a:chExt cx="362068" cy="258670"/>
          </a:xfrm>
        </p:grpSpPr>
        <p:sp>
          <p:nvSpPr>
            <p:cNvPr id="13811" name="Google Shape;13811;p13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13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13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13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13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13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13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13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13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131"/>
          <p:cNvGrpSpPr/>
          <p:nvPr/>
        </p:nvGrpSpPr>
        <p:grpSpPr>
          <a:xfrm>
            <a:off x="7524349" y="2280997"/>
            <a:ext cx="350332" cy="288948"/>
            <a:chOff x="7524349" y="2456447"/>
            <a:chExt cx="350332" cy="288948"/>
          </a:xfrm>
        </p:grpSpPr>
        <p:sp>
          <p:nvSpPr>
            <p:cNvPr id="13821" name="Google Shape;13821;p13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13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13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13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13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131"/>
          <p:cNvGrpSpPr/>
          <p:nvPr/>
        </p:nvGrpSpPr>
        <p:grpSpPr>
          <a:xfrm>
            <a:off x="3972749" y="2718761"/>
            <a:ext cx="355230" cy="356725"/>
            <a:chOff x="3972749" y="2894211"/>
            <a:chExt cx="355230" cy="356725"/>
          </a:xfrm>
        </p:grpSpPr>
        <p:sp>
          <p:nvSpPr>
            <p:cNvPr id="13827" name="Google Shape;13827;p13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13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13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13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13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131"/>
          <p:cNvGrpSpPr/>
          <p:nvPr/>
        </p:nvGrpSpPr>
        <p:grpSpPr>
          <a:xfrm>
            <a:off x="3527797" y="2743346"/>
            <a:ext cx="355993" cy="307904"/>
            <a:chOff x="3527797" y="2918796"/>
            <a:chExt cx="355993" cy="307904"/>
          </a:xfrm>
        </p:grpSpPr>
        <p:sp>
          <p:nvSpPr>
            <p:cNvPr id="13833" name="Google Shape;13833;p13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13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13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13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13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13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13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13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13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13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131"/>
          <p:cNvGrpSpPr/>
          <p:nvPr/>
        </p:nvGrpSpPr>
        <p:grpSpPr>
          <a:xfrm>
            <a:off x="3082845" y="2745509"/>
            <a:ext cx="356375" cy="302338"/>
            <a:chOff x="3082845" y="2920959"/>
            <a:chExt cx="356375" cy="302338"/>
          </a:xfrm>
        </p:grpSpPr>
        <p:sp>
          <p:nvSpPr>
            <p:cNvPr id="13844" name="Google Shape;13844;p13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13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131"/>
          <p:cNvGrpSpPr/>
          <p:nvPr/>
        </p:nvGrpSpPr>
        <p:grpSpPr>
          <a:xfrm>
            <a:off x="2639038" y="2719492"/>
            <a:ext cx="355612" cy="355612"/>
            <a:chOff x="2639038" y="2894942"/>
            <a:chExt cx="355612" cy="355612"/>
          </a:xfrm>
        </p:grpSpPr>
        <p:sp>
          <p:nvSpPr>
            <p:cNvPr id="13847" name="Google Shape;13847;p13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13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131"/>
          <p:cNvGrpSpPr/>
          <p:nvPr/>
        </p:nvGrpSpPr>
        <p:grpSpPr>
          <a:xfrm>
            <a:off x="2194468" y="2763415"/>
            <a:ext cx="355993" cy="267766"/>
            <a:chOff x="2194468" y="2938865"/>
            <a:chExt cx="355993" cy="267766"/>
          </a:xfrm>
        </p:grpSpPr>
        <p:sp>
          <p:nvSpPr>
            <p:cNvPr id="13850" name="Google Shape;13850;p13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13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13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13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13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13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13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13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13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13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13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13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13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13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13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13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13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13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13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13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0" name="Google Shape;13870;p131"/>
          <p:cNvGrpSpPr/>
          <p:nvPr/>
        </p:nvGrpSpPr>
        <p:grpSpPr>
          <a:xfrm>
            <a:off x="1749897" y="2719111"/>
            <a:ext cx="355993" cy="355612"/>
            <a:chOff x="1749897" y="2894561"/>
            <a:chExt cx="355993" cy="355612"/>
          </a:xfrm>
        </p:grpSpPr>
        <p:sp>
          <p:nvSpPr>
            <p:cNvPr id="13871" name="Google Shape;13871;p13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13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13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13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13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13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13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13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13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13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13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131"/>
          <p:cNvGrpSpPr/>
          <p:nvPr/>
        </p:nvGrpSpPr>
        <p:grpSpPr>
          <a:xfrm>
            <a:off x="1305327" y="2718761"/>
            <a:ext cx="357520" cy="357488"/>
            <a:chOff x="1305327" y="2894211"/>
            <a:chExt cx="357520" cy="357488"/>
          </a:xfrm>
        </p:grpSpPr>
        <p:sp>
          <p:nvSpPr>
            <p:cNvPr id="13883" name="Google Shape;13883;p13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13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13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13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13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131"/>
          <p:cNvGrpSpPr/>
          <p:nvPr/>
        </p:nvGrpSpPr>
        <p:grpSpPr>
          <a:xfrm>
            <a:off x="853950" y="2719270"/>
            <a:ext cx="364104" cy="353290"/>
            <a:chOff x="853950" y="2894720"/>
            <a:chExt cx="364104" cy="353290"/>
          </a:xfrm>
        </p:grpSpPr>
        <p:sp>
          <p:nvSpPr>
            <p:cNvPr id="13889" name="Google Shape;13889;p13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13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13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13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13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13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13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131"/>
          <p:cNvGrpSpPr/>
          <p:nvPr/>
        </p:nvGrpSpPr>
        <p:grpSpPr>
          <a:xfrm>
            <a:off x="7066548" y="2737144"/>
            <a:ext cx="352209" cy="334938"/>
            <a:chOff x="7066548" y="2912594"/>
            <a:chExt cx="352209" cy="334938"/>
          </a:xfrm>
        </p:grpSpPr>
        <p:sp>
          <p:nvSpPr>
            <p:cNvPr id="13897" name="Google Shape;13897;p13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13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13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13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13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13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3" name="Google Shape;13903;p13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13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05" name="Google Shape;13905;p131"/>
          <p:cNvGrpSpPr/>
          <p:nvPr/>
        </p:nvGrpSpPr>
        <p:grpSpPr>
          <a:xfrm>
            <a:off x="7541397" y="2729352"/>
            <a:ext cx="318495" cy="352209"/>
            <a:chOff x="7541397" y="2904802"/>
            <a:chExt cx="318495" cy="352209"/>
          </a:xfrm>
        </p:grpSpPr>
        <p:sp>
          <p:nvSpPr>
            <p:cNvPr id="13906" name="Google Shape;13906;p13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13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131"/>
          <p:cNvGrpSpPr/>
          <p:nvPr/>
        </p:nvGrpSpPr>
        <p:grpSpPr>
          <a:xfrm>
            <a:off x="8003015" y="2728589"/>
            <a:ext cx="306759" cy="351445"/>
            <a:chOff x="8003015" y="2904039"/>
            <a:chExt cx="306759" cy="351445"/>
          </a:xfrm>
        </p:grpSpPr>
        <p:sp>
          <p:nvSpPr>
            <p:cNvPr id="13909" name="Google Shape;13909;p13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13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13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13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13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13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131"/>
          <p:cNvGrpSpPr/>
          <p:nvPr/>
        </p:nvGrpSpPr>
        <p:grpSpPr>
          <a:xfrm>
            <a:off x="5687770" y="2710046"/>
            <a:ext cx="369638" cy="369606"/>
            <a:chOff x="5687770" y="2885496"/>
            <a:chExt cx="369638" cy="369606"/>
          </a:xfrm>
        </p:grpSpPr>
        <p:sp>
          <p:nvSpPr>
            <p:cNvPr id="13916" name="Google Shape;13916;p13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13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13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13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13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13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13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13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13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13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131"/>
          <p:cNvGrpSpPr/>
          <p:nvPr/>
        </p:nvGrpSpPr>
        <p:grpSpPr>
          <a:xfrm>
            <a:off x="4881958" y="2729352"/>
            <a:ext cx="156417" cy="349537"/>
            <a:chOff x="4881958" y="2904802"/>
            <a:chExt cx="156417" cy="349537"/>
          </a:xfrm>
        </p:grpSpPr>
        <p:sp>
          <p:nvSpPr>
            <p:cNvPr id="13927" name="Google Shape;13927;p13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13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13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13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13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13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13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4" name="Google Shape;13934;p131"/>
          <p:cNvGrpSpPr/>
          <p:nvPr/>
        </p:nvGrpSpPr>
        <p:grpSpPr>
          <a:xfrm>
            <a:off x="5230318" y="2711064"/>
            <a:ext cx="371133" cy="367443"/>
            <a:chOff x="5230318" y="2886514"/>
            <a:chExt cx="371133" cy="367443"/>
          </a:xfrm>
        </p:grpSpPr>
        <p:sp>
          <p:nvSpPr>
            <p:cNvPr id="13935" name="Google Shape;13935;p13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13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13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13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13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13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13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13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13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131"/>
          <p:cNvGrpSpPr/>
          <p:nvPr/>
        </p:nvGrpSpPr>
        <p:grpSpPr>
          <a:xfrm>
            <a:off x="5748358" y="3259128"/>
            <a:ext cx="352590" cy="182561"/>
            <a:chOff x="5748358" y="3434578"/>
            <a:chExt cx="352590" cy="182561"/>
          </a:xfrm>
        </p:grpSpPr>
        <p:sp>
          <p:nvSpPr>
            <p:cNvPr id="13945" name="Google Shape;13945;p13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13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13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13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13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13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131"/>
          <p:cNvGrpSpPr/>
          <p:nvPr/>
        </p:nvGrpSpPr>
        <p:grpSpPr>
          <a:xfrm>
            <a:off x="862283" y="4099321"/>
            <a:ext cx="341204" cy="359301"/>
            <a:chOff x="862283" y="4274771"/>
            <a:chExt cx="341204" cy="359301"/>
          </a:xfrm>
        </p:grpSpPr>
        <p:sp>
          <p:nvSpPr>
            <p:cNvPr id="13952" name="Google Shape;13952;p13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13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13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131"/>
          <p:cNvGrpSpPr/>
          <p:nvPr/>
        </p:nvGrpSpPr>
        <p:grpSpPr>
          <a:xfrm>
            <a:off x="1396957" y="4111915"/>
            <a:ext cx="301861" cy="332871"/>
            <a:chOff x="1396957" y="4287365"/>
            <a:chExt cx="301861" cy="332871"/>
          </a:xfrm>
        </p:grpSpPr>
        <p:sp>
          <p:nvSpPr>
            <p:cNvPr id="13956" name="Google Shape;13956;p13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13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13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13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13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13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13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13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13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13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13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13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13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13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13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1" name="Google Shape;13971;p131"/>
          <p:cNvGrpSpPr/>
          <p:nvPr/>
        </p:nvGrpSpPr>
        <p:grpSpPr>
          <a:xfrm>
            <a:off x="1865381" y="4102056"/>
            <a:ext cx="396131" cy="355612"/>
            <a:chOff x="1865381" y="4277506"/>
            <a:chExt cx="396131" cy="355612"/>
          </a:xfrm>
        </p:grpSpPr>
        <p:sp>
          <p:nvSpPr>
            <p:cNvPr id="13972" name="Google Shape;13972;p13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13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13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13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13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13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131"/>
          <p:cNvGrpSpPr/>
          <p:nvPr/>
        </p:nvGrpSpPr>
        <p:grpSpPr>
          <a:xfrm>
            <a:off x="2411823" y="4128549"/>
            <a:ext cx="334398" cy="299953"/>
            <a:chOff x="2411823" y="4303999"/>
            <a:chExt cx="334398" cy="299953"/>
          </a:xfrm>
        </p:grpSpPr>
        <p:sp>
          <p:nvSpPr>
            <p:cNvPr id="13979" name="Google Shape;13979;p13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13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13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13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13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13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13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131"/>
          <p:cNvGrpSpPr/>
          <p:nvPr/>
        </p:nvGrpSpPr>
        <p:grpSpPr>
          <a:xfrm>
            <a:off x="2903337" y="4103582"/>
            <a:ext cx="382519" cy="350682"/>
            <a:chOff x="2903337" y="4279032"/>
            <a:chExt cx="382519" cy="350682"/>
          </a:xfrm>
        </p:grpSpPr>
        <p:sp>
          <p:nvSpPr>
            <p:cNvPr id="13987" name="Google Shape;13987;p13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13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13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13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13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13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13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13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13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13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13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13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13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13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13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131"/>
          <p:cNvGrpSpPr/>
          <p:nvPr/>
        </p:nvGrpSpPr>
        <p:grpSpPr>
          <a:xfrm>
            <a:off x="3933342" y="4140317"/>
            <a:ext cx="383632" cy="276449"/>
            <a:chOff x="3933342" y="4315767"/>
            <a:chExt cx="383632" cy="276449"/>
          </a:xfrm>
        </p:grpSpPr>
        <p:sp>
          <p:nvSpPr>
            <p:cNvPr id="14003" name="Google Shape;14003;p13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13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13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13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13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13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131"/>
          <p:cNvGrpSpPr/>
          <p:nvPr/>
        </p:nvGrpSpPr>
        <p:grpSpPr>
          <a:xfrm>
            <a:off x="3441065" y="4127055"/>
            <a:ext cx="337069" cy="302593"/>
            <a:chOff x="3441065" y="4302505"/>
            <a:chExt cx="337069" cy="302593"/>
          </a:xfrm>
        </p:grpSpPr>
        <p:sp>
          <p:nvSpPr>
            <p:cNvPr id="14010" name="Google Shape;14010;p13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13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13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13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13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13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13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13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13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13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13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13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13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3" name="Google Shape;14023;p131"/>
          <p:cNvGrpSpPr/>
          <p:nvPr/>
        </p:nvGrpSpPr>
        <p:grpSpPr>
          <a:xfrm>
            <a:off x="3532345" y="3187185"/>
            <a:ext cx="339328" cy="336274"/>
            <a:chOff x="3532345" y="3362635"/>
            <a:chExt cx="339328" cy="336274"/>
          </a:xfrm>
        </p:grpSpPr>
        <p:sp>
          <p:nvSpPr>
            <p:cNvPr id="14024" name="Google Shape;14024;p13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13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13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13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13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9" name="Google Shape;14029;p13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0" name="Google Shape;14030;p131"/>
          <p:cNvGrpSpPr/>
          <p:nvPr/>
        </p:nvGrpSpPr>
        <p:grpSpPr>
          <a:xfrm>
            <a:off x="1883955" y="3633250"/>
            <a:ext cx="162873" cy="351445"/>
            <a:chOff x="1883955" y="3808700"/>
            <a:chExt cx="162873" cy="351445"/>
          </a:xfrm>
        </p:grpSpPr>
        <p:sp>
          <p:nvSpPr>
            <p:cNvPr id="14031" name="Google Shape;14031;p13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13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131"/>
          <p:cNvGrpSpPr/>
          <p:nvPr/>
        </p:nvGrpSpPr>
        <p:grpSpPr>
          <a:xfrm>
            <a:off x="939156" y="3633759"/>
            <a:ext cx="192007" cy="351318"/>
            <a:chOff x="939156" y="3809209"/>
            <a:chExt cx="192007" cy="351318"/>
          </a:xfrm>
        </p:grpSpPr>
        <p:sp>
          <p:nvSpPr>
            <p:cNvPr id="14034" name="Google Shape;14034;p13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13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131"/>
          <p:cNvGrpSpPr/>
          <p:nvPr/>
        </p:nvGrpSpPr>
        <p:grpSpPr>
          <a:xfrm>
            <a:off x="2306167" y="3634395"/>
            <a:ext cx="193915" cy="349155"/>
            <a:chOff x="2306167" y="3809845"/>
            <a:chExt cx="193915" cy="349155"/>
          </a:xfrm>
        </p:grpSpPr>
        <p:sp>
          <p:nvSpPr>
            <p:cNvPr id="14037" name="Google Shape;14037;p13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13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13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13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13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13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13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131"/>
          <p:cNvGrpSpPr/>
          <p:nvPr/>
        </p:nvGrpSpPr>
        <p:grpSpPr>
          <a:xfrm>
            <a:off x="1323901" y="3631723"/>
            <a:ext cx="356343" cy="356757"/>
            <a:chOff x="1323901" y="3807173"/>
            <a:chExt cx="356343" cy="356757"/>
          </a:xfrm>
        </p:grpSpPr>
        <p:sp>
          <p:nvSpPr>
            <p:cNvPr id="14045" name="Google Shape;14045;p13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13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13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13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13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13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13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13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13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13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13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13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13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13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13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13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13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13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13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13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13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13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13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13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9" name="Google Shape;14069;p13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0" name="Google Shape;14070;p131"/>
          <p:cNvGrpSpPr/>
          <p:nvPr/>
        </p:nvGrpSpPr>
        <p:grpSpPr>
          <a:xfrm>
            <a:off x="859262" y="3178470"/>
            <a:ext cx="306759" cy="351445"/>
            <a:chOff x="859262" y="3353920"/>
            <a:chExt cx="306759" cy="351445"/>
          </a:xfrm>
        </p:grpSpPr>
        <p:sp>
          <p:nvSpPr>
            <p:cNvPr id="14071" name="Google Shape;14071;p13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13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13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13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13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6" name="Google Shape;14076;p13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7" name="Google Shape;14077;p131"/>
          <p:cNvGrpSpPr/>
          <p:nvPr/>
        </p:nvGrpSpPr>
        <p:grpSpPr>
          <a:xfrm>
            <a:off x="3967437" y="3661652"/>
            <a:ext cx="364708" cy="295405"/>
            <a:chOff x="3967437" y="3837102"/>
            <a:chExt cx="364708" cy="295405"/>
          </a:xfrm>
        </p:grpSpPr>
        <p:sp>
          <p:nvSpPr>
            <p:cNvPr id="14078" name="Google Shape;14078;p13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13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13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13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13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3" name="Google Shape;14083;p13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13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13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6" name="Google Shape;14086;p131"/>
          <p:cNvGrpSpPr/>
          <p:nvPr/>
        </p:nvGrpSpPr>
        <p:grpSpPr>
          <a:xfrm>
            <a:off x="5811827" y="3631001"/>
            <a:ext cx="283743" cy="308444"/>
            <a:chOff x="5964227" y="3858701"/>
            <a:chExt cx="283743" cy="308444"/>
          </a:xfrm>
        </p:grpSpPr>
        <p:sp>
          <p:nvSpPr>
            <p:cNvPr id="14087" name="Google Shape;14087;p13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13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13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13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131"/>
          <p:cNvGrpSpPr/>
          <p:nvPr/>
        </p:nvGrpSpPr>
        <p:grpSpPr>
          <a:xfrm>
            <a:off x="6243508" y="3697623"/>
            <a:ext cx="320372" cy="213602"/>
            <a:chOff x="6395908" y="3873073"/>
            <a:chExt cx="320372" cy="213602"/>
          </a:xfrm>
        </p:grpSpPr>
        <p:sp>
          <p:nvSpPr>
            <p:cNvPr id="14092" name="Google Shape;14092;p13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13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13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13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13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13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13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13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13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13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131"/>
          <p:cNvGrpSpPr/>
          <p:nvPr/>
        </p:nvGrpSpPr>
        <p:grpSpPr>
          <a:xfrm>
            <a:off x="7262890" y="3627366"/>
            <a:ext cx="357138" cy="352018"/>
            <a:chOff x="7415290" y="3802816"/>
            <a:chExt cx="357138" cy="352018"/>
          </a:xfrm>
        </p:grpSpPr>
        <p:sp>
          <p:nvSpPr>
            <p:cNvPr id="14103" name="Google Shape;14103;p13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13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13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13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13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13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13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13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131"/>
          <p:cNvGrpSpPr/>
          <p:nvPr/>
        </p:nvGrpSpPr>
        <p:grpSpPr>
          <a:xfrm>
            <a:off x="6737312" y="3657963"/>
            <a:ext cx="355230" cy="293401"/>
            <a:chOff x="6889712" y="3833413"/>
            <a:chExt cx="355230" cy="293401"/>
          </a:xfrm>
        </p:grpSpPr>
        <p:sp>
          <p:nvSpPr>
            <p:cNvPr id="14112" name="Google Shape;14112;p13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13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13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13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13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131"/>
          <p:cNvGrpSpPr/>
          <p:nvPr/>
        </p:nvGrpSpPr>
        <p:grpSpPr>
          <a:xfrm>
            <a:off x="7707152" y="3660420"/>
            <a:ext cx="282318" cy="337168"/>
            <a:chOff x="1635875" y="237775"/>
            <a:chExt cx="4370250" cy="5219325"/>
          </a:xfrm>
        </p:grpSpPr>
        <p:sp>
          <p:nvSpPr>
            <p:cNvPr id="14118" name="Google Shape;14118;p13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13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131"/>
          <p:cNvGrpSpPr/>
          <p:nvPr/>
        </p:nvGrpSpPr>
        <p:grpSpPr>
          <a:xfrm>
            <a:off x="3103963" y="3185690"/>
            <a:ext cx="297886" cy="337578"/>
            <a:chOff x="3103963" y="3361140"/>
            <a:chExt cx="297886" cy="337578"/>
          </a:xfrm>
        </p:grpSpPr>
        <p:sp>
          <p:nvSpPr>
            <p:cNvPr id="14121" name="Google Shape;14121;p13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13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13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13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13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13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13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13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13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13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13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13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13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13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13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13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13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13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13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13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13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13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13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13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5" name="Google Shape;14145;p131"/>
          <p:cNvGrpSpPr/>
          <p:nvPr/>
        </p:nvGrpSpPr>
        <p:grpSpPr>
          <a:xfrm>
            <a:off x="2667821" y="3185658"/>
            <a:ext cx="273046" cy="337801"/>
            <a:chOff x="2667821" y="3361108"/>
            <a:chExt cx="273046" cy="337801"/>
          </a:xfrm>
        </p:grpSpPr>
        <p:sp>
          <p:nvSpPr>
            <p:cNvPr id="14146" name="Google Shape;14146;p13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13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13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13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13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13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13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13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13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13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13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13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13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13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13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13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13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13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13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131"/>
          <p:cNvGrpSpPr/>
          <p:nvPr/>
        </p:nvGrpSpPr>
        <p:grpSpPr>
          <a:xfrm>
            <a:off x="2212469" y="3184863"/>
            <a:ext cx="282715" cy="338660"/>
            <a:chOff x="2212469" y="3360313"/>
            <a:chExt cx="282715" cy="338660"/>
          </a:xfrm>
        </p:grpSpPr>
        <p:sp>
          <p:nvSpPr>
            <p:cNvPr id="14166" name="Google Shape;14166;p13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13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13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131"/>
          <p:cNvGrpSpPr/>
          <p:nvPr/>
        </p:nvGrpSpPr>
        <p:grpSpPr>
          <a:xfrm>
            <a:off x="1768821" y="3185658"/>
            <a:ext cx="278739" cy="339073"/>
            <a:chOff x="1768821" y="3361108"/>
            <a:chExt cx="278739" cy="339073"/>
          </a:xfrm>
        </p:grpSpPr>
        <p:sp>
          <p:nvSpPr>
            <p:cNvPr id="14170" name="Google Shape;14170;p13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13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13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13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13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13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13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13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13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13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13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131"/>
          <p:cNvGrpSpPr/>
          <p:nvPr/>
        </p:nvGrpSpPr>
        <p:grpSpPr>
          <a:xfrm>
            <a:off x="5337883" y="3161423"/>
            <a:ext cx="307141" cy="376826"/>
            <a:chOff x="5337883" y="3336873"/>
            <a:chExt cx="307141" cy="376826"/>
          </a:xfrm>
        </p:grpSpPr>
        <p:sp>
          <p:nvSpPr>
            <p:cNvPr id="14182" name="Google Shape;14182;p13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13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4" name="Google Shape;14184;p131"/>
          <p:cNvGrpSpPr/>
          <p:nvPr/>
        </p:nvGrpSpPr>
        <p:grpSpPr>
          <a:xfrm>
            <a:off x="4883835" y="3161805"/>
            <a:ext cx="323425" cy="377557"/>
            <a:chOff x="4883835" y="3337255"/>
            <a:chExt cx="323425" cy="377557"/>
          </a:xfrm>
        </p:grpSpPr>
        <p:sp>
          <p:nvSpPr>
            <p:cNvPr id="14185" name="Google Shape;14185;p13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13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13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131"/>
          <p:cNvGrpSpPr/>
          <p:nvPr/>
        </p:nvGrpSpPr>
        <p:grpSpPr>
          <a:xfrm>
            <a:off x="6193310" y="3231839"/>
            <a:ext cx="352590" cy="237488"/>
            <a:chOff x="6193310" y="3407289"/>
            <a:chExt cx="352590" cy="237488"/>
          </a:xfrm>
        </p:grpSpPr>
        <p:sp>
          <p:nvSpPr>
            <p:cNvPr id="14189" name="Google Shape;14189;p13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13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13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13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13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4" name="Google Shape;14194;p131"/>
          <p:cNvGrpSpPr/>
          <p:nvPr/>
        </p:nvGrpSpPr>
        <p:grpSpPr>
          <a:xfrm>
            <a:off x="6637117" y="3222393"/>
            <a:ext cx="353735" cy="254504"/>
            <a:chOff x="6637117" y="3397843"/>
            <a:chExt cx="353735" cy="254504"/>
          </a:xfrm>
        </p:grpSpPr>
        <p:sp>
          <p:nvSpPr>
            <p:cNvPr id="14195" name="Google Shape;14195;p13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13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13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13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13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13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1" name="Google Shape;14201;p131"/>
          <p:cNvGrpSpPr/>
          <p:nvPr/>
        </p:nvGrpSpPr>
        <p:grpSpPr>
          <a:xfrm>
            <a:off x="7075994" y="3174081"/>
            <a:ext cx="360637" cy="352336"/>
            <a:chOff x="7075994" y="3349531"/>
            <a:chExt cx="360637" cy="352336"/>
          </a:xfrm>
        </p:grpSpPr>
        <p:sp>
          <p:nvSpPr>
            <p:cNvPr id="14202" name="Google Shape;14202;p13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13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13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13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13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13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13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131"/>
          <p:cNvGrpSpPr/>
          <p:nvPr/>
        </p:nvGrpSpPr>
        <p:grpSpPr>
          <a:xfrm>
            <a:off x="7651983" y="3173731"/>
            <a:ext cx="107183" cy="352399"/>
            <a:chOff x="7651983" y="3349181"/>
            <a:chExt cx="107183" cy="352399"/>
          </a:xfrm>
        </p:grpSpPr>
        <p:sp>
          <p:nvSpPr>
            <p:cNvPr id="14210" name="Google Shape;14210;p13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13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2" name="Google Shape;14212;p131"/>
          <p:cNvGrpSpPr/>
          <p:nvPr/>
        </p:nvGrpSpPr>
        <p:grpSpPr>
          <a:xfrm>
            <a:off x="7973468" y="3206872"/>
            <a:ext cx="352590" cy="287072"/>
            <a:chOff x="7973468" y="3382322"/>
            <a:chExt cx="352590" cy="287072"/>
          </a:xfrm>
        </p:grpSpPr>
        <p:sp>
          <p:nvSpPr>
            <p:cNvPr id="14213" name="Google Shape;14213;p13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13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13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13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13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13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13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13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13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13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13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13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5" name="Google Shape;14225;p13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226" name="Google Shape;14226;p13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30"/>
        <p:cNvGrpSpPr/>
        <p:nvPr/>
      </p:nvGrpSpPr>
      <p:grpSpPr>
        <a:xfrm>
          <a:off x="0" y="0"/>
          <a:ext cx="0" cy="0"/>
          <a:chOff x="0" y="0"/>
          <a:chExt cx="0" cy="0"/>
        </a:xfrm>
      </p:grpSpPr>
      <p:grpSp>
        <p:nvGrpSpPr>
          <p:cNvPr id="14231" name="Google Shape;14231;p132"/>
          <p:cNvGrpSpPr/>
          <p:nvPr/>
        </p:nvGrpSpPr>
        <p:grpSpPr>
          <a:xfrm>
            <a:off x="849677" y="1576858"/>
            <a:ext cx="347872" cy="347488"/>
            <a:chOff x="849677" y="1500658"/>
            <a:chExt cx="347872" cy="347488"/>
          </a:xfrm>
        </p:grpSpPr>
        <p:sp>
          <p:nvSpPr>
            <p:cNvPr id="14232" name="Google Shape;14232;p13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13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13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13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13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13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8" name="Google Shape;14238;p132"/>
          <p:cNvGrpSpPr/>
          <p:nvPr/>
        </p:nvGrpSpPr>
        <p:grpSpPr>
          <a:xfrm>
            <a:off x="1415853" y="1576858"/>
            <a:ext cx="315872" cy="347488"/>
            <a:chOff x="1415853" y="1500658"/>
            <a:chExt cx="315872" cy="347488"/>
          </a:xfrm>
        </p:grpSpPr>
        <p:sp>
          <p:nvSpPr>
            <p:cNvPr id="14239" name="Google Shape;14239;p13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13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13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13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132"/>
          <p:cNvGrpSpPr/>
          <p:nvPr/>
        </p:nvGrpSpPr>
        <p:grpSpPr>
          <a:xfrm>
            <a:off x="4697389" y="1576858"/>
            <a:ext cx="347520" cy="347104"/>
            <a:chOff x="4697389" y="1500658"/>
            <a:chExt cx="347520" cy="347104"/>
          </a:xfrm>
        </p:grpSpPr>
        <p:sp>
          <p:nvSpPr>
            <p:cNvPr id="14244" name="Google Shape;14244;p13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13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13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132"/>
          <p:cNvGrpSpPr/>
          <p:nvPr/>
        </p:nvGrpSpPr>
        <p:grpSpPr>
          <a:xfrm>
            <a:off x="3603533" y="2041146"/>
            <a:ext cx="347520" cy="353760"/>
            <a:chOff x="3603533" y="1964946"/>
            <a:chExt cx="347520" cy="353760"/>
          </a:xfrm>
        </p:grpSpPr>
        <p:sp>
          <p:nvSpPr>
            <p:cNvPr id="14248" name="Google Shape;14248;p13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13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13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132"/>
          <p:cNvGrpSpPr/>
          <p:nvPr/>
        </p:nvGrpSpPr>
        <p:grpSpPr>
          <a:xfrm>
            <a:off x="1950765" y="2040538"/>
            <a:ext cx="357792" cy="352448"/>
            <a:chOff x="1950765" y="1964338"/>
            <a:chExt cx="357792" cy="352448"/>
          </a:xfrm>
        </p:grpSpPr>
        <p:sp>
          <p:nvSpPr>
            <p:cNvPr id="14252" name="Google Shape;14252;p13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13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13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13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132"/>
          <p:cNvGrpSpPr/>
          <p:nvPr/>
        </p:nvGrpSpPr>
        <p:grpSpPr>
          <a:xfrm>
            <a:off x="7435629" y="2040890"/>
            <a:ext cx="367712" cy="353248"/>
            <a:chOff x="7435629" y="1964690"/>
            <a:chExt cx="367712" cy="353248"/>
          </a:xfrm>
        </p:grpSpPr>
        <p:sp>
          <p:nvSpPr>
            <p:cNvPr id="14257" name="Google Shape;14257;p13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13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13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13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132"/>
          <p:cNvGrpSpPr/>
          <p:nvPr/>
        </p:nvGrpSpPr>
        <p:grpSpPr>
          <a:xfrm>
            <a:off x="2512749" y="2041242"/>
            <a:ext cx="333024" cy="352896"/>
            <a:chOff x="2512749" y="1965042"/>
            <a:chExt cx="333024" cy="352896"/>
          </a:xfrm>
        </p:grpSpPr>
        <p:sp>
          <p:nvSpPr>
            <p:cNvPr id="14262" name="Google Shape;14262;p13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13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13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13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13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7" name="Google Shape;14267;p132"/>
          <p:cNvGrpSpPr/>
          <p:nvPr/>
        </p:nvGrpSpPr>
        <p:grpSpPr>
          <a:xfrm>
            <a:off x="1398317" y="2057978"/>
            <a:ext cx="365792" cy="335392"/>
            <a:chOff x="1398317" y="1981778"/>
            <a:chExt cx="365792" cy="335392"/>
          </a:xfrm>
        </p:grpSpPr>
        <p:sp>
          <p:nvSpPr>
            <p:cNvPr id="14268" name="Google Shape;14268;p13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13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13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13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13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13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132"/>
          <p:cNvGrpSpPr/>
          <p:nvPr/>
        </p:nvGrpSpPr>
        <p:grpSpPr>
          <a:xfrm>
            <a:off x="3052237" y="2079770"/>
            <a:ext cx="353600" cy="314752"/>
            <a:chOff x="3052237" y="2003570"/>
            <a:chExt cx="353600" cy="314752"/>
          </a:xfrm>
        </p:grpSpPr>
        <p:sp>
          <p:nvSpPr>
            <p:cNvPr id="14275" name="Google Shape;14275;p13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13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13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132"/>
          <p:cNvGrpSpPr/>
          <p:nvPr/>
        </p:nvGrpSpPr>
        <p:grpSpPr>
          <a:xfrm>
            <a:off x="1404013" y="3034266"/>
            <a:ext cx="368096" cy="223968"/>
            <a:chOff x="1404013" y="2958066"/>
            <a:chExt cx="368096" cy="223968"/>
          </a:xfrm>
        </p:grpSpPr>
        <p:sp>
          <p:nvSpPr>
            <p:cNvPr id="14279" name="Google Shape;14279;p13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13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1" name="Google Shape;14281;p132"/>
          <p:cNvSpPr/>
          <p:nvPr/>
        </p:nvSpPr>
        <p:spPr>
          <a:xfrm>
            <a:off x="4147597"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132"/>
          <p:cNvSpPr/>
          <p:nvPr/>
        </p:nvSpPr>
        <p:spPr>
          <a:xfrm>
            <a:off x="880141"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3" name="Google Shape;14283;p132"/>
          <p:cNvGrpSpPr/>
          <p:nvPr/>
        </p:nvGrpSpPr>
        <p:grpSpPr>
          <a:xfrm>
            <a:off x="1951149" y="2961402"/>
            <a:ext cx="370368" cy="367328"/>
            <a:chOff x="1951149" y="2885202"/>
            <a:chExt cx="370368" cy="367328"/>
          </a:xfrm>
        </p:grpSpPr>
        <p:sp>
          <p:nvSpPr>
            <p:cNvPr id="14284" name="Google Shape;14284;p13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13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13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132"/>
          <p:cNvGrpSpPr/>
          <p:nvPr/>
        </p:nvGrpSpPr>
        <p:grpSpPr>
          <a:xfrm>
            <a:off x="2501677" y="2982362"/>
            <a:ext cx="367328" cy="327296"/>
            <a:chOff x="2501677" y="2906162"/>
            <a:chExt cx="367328" cy="327296"/>
          </a:xfrm>
        </p:grpSpPr>
        <p:sp>
          <p:nvSpPr>
            <p:cNvPr id="14288" name="Google Shape;14288;p13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13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13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1" name="Google Shape;14291;p132"/>
          <p:cNvSpPr/>
          <p:nvPr/>
        </p:nvSpPr>
        <p:spPr>
          <a:xfrm>
            <a:off x="3597837"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2" name="Google Shape;14292;p132"/>
          <p:cNvGrpSpPr/>
          <p:nvPr/>
        </p:nvGrpSpPr>
        <p:grpSpPr>
          <a:xfrm>
            <a:off x="3050317" y="2969914"/>
            <a:ext cx="367712" cy="354240"/>
            <a:chOff x="3050317" y="2893714"/>
            <a:chExt cx="367712" cy="354240"/>
          </a:xfrm>
        </p:grpSpPr>
        <p:sp>
          <p:nvSpPr>
            <p:cNvPr id="14293" name="Google Shape;14293;p13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13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5" name="Google Shape;14295;p132"/>
          <p:cNvSpPr/>
          <p:nvPr/>
        </p:nvSpPr>
        <p:spPr>
          <a:xfrm>
            <a:off x="4694733"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132"/>
          <p:cNvSpPr/>
          <p:nvPr/>
        </p:nvSpPr>
        <p:spPr>
          <a:xfrm>
            <a:off x="8046381"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7" name="Google Shape;14297;p132"/>
          <p:cNvGrpSpPr/>
          <p:nvPr/>
        </p:nvGrpSpPr>
        <p:grpSpPr>
          <a:xfrm>
            <a:off x="7531277" y="2962554"/>
            <a:ext cx="185184" cy="367296"/>
            <a:chOff x="7531277" y="2886354"/>
            <a:chExt cx="185184" cy="367296"/>
          </a:xfrm>
        </p:grpSpPr>
        <p:sp>
          <p:nvSpPr>
            <p:cNvPr id="14298" name="Google Shape;14298;p13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13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13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132"/>
          <p:cNvGrpSpPr/>
          <p:nvPr/>
        </p:nvGrpSpPr>
        <p:grpSpPr>
          <a:xfrm>
            <a:off x="6926637" y="2962938"/>
            <a:ext cx="297184" cy="367296"/>
            <a:chOff x="6926637" y="2886738"/>
            <a:chExt cx="297184" cy="367296"/>
          </a:xfrm>
        </p:grpSpPr>
        <p:sp>
          <p:nvSpPr>
            <p:cNvPr id="14302" name="Google Shape;14302;p13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13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13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05" name="Google Shape;14305;p132"/>
          <p:cNvSpPr/>
          <p:nvPr/>
        </p:nvSpPr>
        <p:spPr>
          <a:xfrm>
            <a:off x="5255565"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132"/>
          <p:cNvSpPr/>
          <p:nvPr/>
        </p:nvSpPr>
        <p:spPr>
          <a:xfrm>
            <a:off x="5834285"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07" name="Google Shape;14307;p132"/>
          <p:cNvGrpSpPr/>
          <p:nvPr/>
        </p:nvGrpSpPr>
        <p:grpSpPr>
          <a:xfrm>
            <a:off x="6340653" y="2962554"/>
            <a:ext cx="370368" cy="368064"/>
            <a:chOff x="6340653" y="2886354"/>
            <a:chExt cx="370368" cy="368064"/>
          </a:xfrm>
        </p:grpSpPr>
        <p:sp>
          <p:nvSpPr>
            <p:cNvPr id="14308" name="Google Shape;14308;p13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13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13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13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13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13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132"/>
          <p:cNvGrpSpPr/>
          <p:nvPr/>
        </p:nvGrpSpPr>
        <p:grpSpPr>
          <a:xfrm>
            <a:off x="5246797" y="2057626"/>
            <a:ext cx="354752" cy="336512"/>
            <a:chOff x="5246797" y="1981426"/>
            <a:chExt cx="354752" cy="336512"/>
          </a:xfrm>
        </p:grpSpPr>
        <p:sp>
          <p:nvSpPr>
            <p:cNvPr id="14315" name="Google Shape;14315;p13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13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132"/>
          <p:cNvGrpSpPr/>
          <p:nvPr/>
        </p:nvGrpSpPr>
        <p:grpSpPr>
          <a:xfrm>
            <a:off x="4148749" y="2178266"/>
            <a:ext cx="355136" cy="216256"/>
            <a:chOff x="4148749" y="2102066"/>
            <a:chExt cx="355136" cy="216256"/>
          </a:xfrm>
        </p:grpSpPr>
        <p:sp>
          <p:nvSpPr>
            <p:cNvPr id="14318" name="Google Shape;14318;p13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13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0" name="Google Shape;14320;p132"/>
          <p:cNvGrpSpPr/>
          <p:nvPr/>
        </p:nvGrpSpPr>
        <p:grpSpPr>
          <a:xfrm>
            <a:off x="5794669" y="2077626"/>
            <a:ext cx="354752" cy="315360"/>
            <a:chOff x="5794669" y="2001426"/>
            <a:chExt cx="354752" cy="315360"/>
          </a:xfrm>
        </p:grpSpPr>
        <p:sp>
          <p:nvSpPr>
            <p:cNvPr id="14321" name="Google Shape;14321;p13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13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132"/>
          <p:cNvGrpSpPr/>
          <p:nvPr/>
        </p:nvGrpSpPr>
        <p:grpSpPr>
          <a:xfrm>
            <a:off x="6345229" y="2106042"/>
            <a:ext cx="352832" cy="289216"/>
            <a:chOff x="6345229" y="2029842"/>
            <a:chExt cx="352832" cy="289216"/>
          </a:xfrm>
        </p:grpSpPr>
        <p:sp>
          <p:nvSpPr>
            <p:cNvPr id="14324" name="Google Shape;14324;p13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13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6" name="Google Shape;14326;p132"/>
          <p:cNvGrpSpPr/>
          <p:nvPr/>
        </p:nvGrpSpPr>
        <p:grpSpPr>
          <a:xfrm>
            <a:off x="4697389" y="2112538"/>
            <a:ext cx="354752" cy="281984"/>
            <a:chOff x="4697389" y="2036338"/>
            <a:chExt cx="354752" cy="281984"/>
          </a:xfrm>
        </p:grpSpPr>
        <p:sp>
          <p:nvSpPr>
            <p:cNvPr id="14327" name="Google Shape;14327;p13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13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132"/>
          <p:cNvGrpSpPr/>
          <p:nvPr/>
        </p:nvGrpSpPr>
        <p:grpSpPr>
          <a:xfrm>
            <a:off x="1404013" y="2500954"/>
            <a:ext cx="353600" cy="354944"/>
            <a:chOff x="1404013" y="2424754"/>
            <a:chExt cx="353600" cy="354944"/>
          </a:xfrm>
        </p:grpSpPr>
        <p:sp>
          <p:nvSpPr>
            <p:cNvPr id="14330" name="Google Shape;14330;p13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13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13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13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13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5" name="Google Shape;14335;p132"/>
          <p:cNvGrpSpPr/>
          <p:nvPr/>
        </p:nvGrpSpPr>
        <p:grpSpPr>
          <a:xfrm>
            <a:off x="854253" y="2504474"/>
            <a:ext cx="355104" cy="351040"/>
            <a:chOff x="854253" y="2428274"/>
            <a:chExt cx="355104" cy="351040"/>
          </a:xfrm>
        </p:grpSpPr>
        <p:sp>
          <p:nvSpPr>
            <p:cNvPr id="14336" name="Google Shape;14336;p13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13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8" name="Google Shape;14338;p132"/>
          <p:cNvGrpSpPr/>
          <p:nvPr/>
        </p:nvGrpSpPr>
        <p:grpSpPr>
          <a:xfrm>
            <a:off x="6896909" y="2517146"/>
            <a:ext cx="354752" cy="275904"/>
            <a:chOff x="6896909" y="2440946"/>
            <a:chExt cx="354752" cy="275904"/>
          </a:xfrm>
        </p:grpSpPr>
        <p:sp>
          <p:nvSpPr>
            <p:cNvPr id="14339" name="Google Shape;14339;p13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13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1" name="Google Shape;14341;p132"/>
          <p:cNvSpPr/>
          <p:nvPr/>
        </p:nvSpPr>
        <p:spPr>
          <a:xfrm>
            <a:off x="6347501"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42" name="Google Shape;14342;p132"/>
          <p:cNvGrpSpPr/>
          <p:nvPr/>
        </p:nvGrpSpPr>
        <p:grpSpPr>
          <a:xfrm>
            <a:off x="5265069" y="2500954"/>
            <a:ext cx="321984" cy="354560"/>
            <a:chOff x="5265069" y="2424754"/>
            <a:chExt cx="321984" cy="354560"/>
          </a:xfrm>
        </p:grpSpPr>
        <p:sp>
          <p:nvSpPr>
            <p:cNvPr id="14343" name="Google Shape;14343;p13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13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132"/>
          <p:cNvGrpSpPr/>
          <p:nvPr/>
        </p:nvGrpSpPr>
        <p:grpSpPr>
          <a:xfrm>
            <a:off x="4150669" y="2542970"/>
            <a:ext cx="355104" cy="259584"/>
            <a:chOff x="4150669" y="2466770"/>
            <a:chExt cx="355104" cy="259584"/>
          </a:xfrm>
        </p:grpSpPr>
        <p:sp>
          <p:nvSpPr>
            <p:cNvPr id="14346" name="Google Shape;14346;p13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13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13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13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0" name="Google Shape;14350;p132"/>
          <p:cNvGrpSpPr/>
          <p:nvPr/>
        </p:nvGrpSpPr>
        <p:grpSpPr>
          <a:xfrm>
            <a:off x="4699693" y="2501146"/>
            <a:ext cx="354336" cy="353984"/>
            <a:chOff x="4699693" y="2424946"/>
            <a:chExt cx="354336" cy="353984"/>
          </a:xfrm>
        </p:grpSpPr>
        <p:sp>
          <p:nvSpPr>
            <p:cNvPr id="14351" name="Google Shape;14351;p13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13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3" name="Google Shape;14353;p132"/>
          <p:cNvSpPr/>
          <p:nvPr/>
        </p:nvSpPr>
        <p:spPr>
          <a:xfrm>
            <a:off x="5809901"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132"/>
          <p:cNvSpPr/>
          <p:nvPr/>
        </p:nvSpPr>
        <p:spPr>
          <a:xfrm>
            <a:off x="3051853"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5" name="Google Shape;14355;p132"/>
          <p:cNvGrpSpPr/>
          <p:nvPr/>
        </p:nvGrpSpPr>
        <p:grpSpPr>
          <a:xfrm>
            <a:off x="1953037" y="2628442"/>
            <a:ext cx="355136" cy="227072"/>
            <a:chOff x="1953037" y="2552242"/>
            <a:chExt cx="355136" cy="227072"/>
          </a:xfrm>
        </p:grpSpPr>
        <p:sp>
          <p:nvSpPr>
            <p:cNvPr id="14356" name="Google Shape;14356;p13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13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8" name="Google Shape;14358;p132"/>
          <p:cNvSpPr/>
          <p:nvPr/>
        </p:nvSpPr>
        <p:spPr>
          <a:xfrm>
            <a:off x="3603917"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9" name="Google Shape;14359;p132"/>
          <p:cNvGrpSpPr/>
          <p:nvPr/>
        </p:nvGrpSpPr>
        <p:grpSpPr>
          <a:xfrm>
            <a:off x="2500941" y="2603418"/>
            <a:ext cx="355104" cy="250944"/>
            <a:chOff x="2500941" y="2527218"/>
            <a:chExt cx="355104" cy="250944"/>
          </a:xfrm>
        </p:grpSpPr>
        <p:sp>
          <p:nvSpPr>
            <p:cNvPr id="14360" name="Google Shape;14360;p13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13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13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13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13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5" name="Google Shape;14365;p132"/>
          <p:cNvSpPr/>
          <p:nvPr/>
        </p:nvSpPr>
        <p:spPr>
          <a:xfrm>
            <a:off x="7447437"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6" name="Google Shape;14366;p132"/>
          <p:cNvGrpSpPr/>
          <p:nvPr/>
        </p:nvGrpSpPr>
        <p:grpSpPr>
          <a:xfrm>
            <a:off x="7993805" y="2503322"/>
            <a:ext cx="356256" cy="351808"/>
            <a:chOff x="7993805" y="2427122"/>
            <a:chExt cx="356256" cy="351808"/>
          </a:xfrm>
        </p:grpSpPr>
        <p:sp>
          <p:nvSpPr>
            <p:cNvPr id="14367" name="Google Shape;14367;p13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13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13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0" name="Google Shape;14370;p132"/>
          <p:cNvGrpSpPr/>
          <p:nvPr/>
        </p:nvGrpSpPr>
        <p:grpSpPr>
          <a:xfrm>
            <a:off x="878637" y="2041210"/>
            <a:ext cx="308640" cy="353312"/>
            <a:chOff x="878637" y="1965010"/>
            <a:chExt cx="308640" cy="353312"/>
          </a:xfrm>
        </p:grpSpPr>
        <p:sp>
          <p:nvSpPr>
            <p:cNvPr id="14371" name="Google Shape;14371;p13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13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13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4" name="Google Shape;14374;p132"/>
          <p:cNvGrpSpPr/>
          <p:nvPr/>
        </p:nvGrpSpPr>
        <p:grpSpPr>
          <a:xfrm>
            <a:off x="6896141" y="2040922"/>
            <a:ext cx="348256" cy="352448"/>
            <a:chOff x="6896141" y="1964722"/>
            <a:chExt cx="348256" cy="352448"/>
          </a:xfrm>
        </p:grpSpPr>
        <p:sp>
          <p:nvSpPr>
            <p:cNvPr id="14375" name="Google Shape;14375;p13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13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13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8" name="Google Shape;14378;p132"/>
          <p:cNvGrpSpPr/>
          <p:nvPr/>
        </p:nvGrpSpPr>
        <p:grpSpPr>
          <a:xfrm>
            <a:off x="7989997" y="2091578"/>
            <a:ext cx="355136" cy="303328"/>
            <a:chOff x="7989997" y="2015378"/>
            <a:chExt cx="355136" cy="303328"/>
          </a:xfrm>
        </p:grpSpPr>
        <p:sp>
          <p:nvSpPr>
            <p:cNvPr id="14379" name="Google Shape;14379;p13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13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13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132"/>
          <p:cNvGrpSpPr/>
          <p:nvPr/>
        </p:nvGrpSpPr>
        <p:grpSpPr>
          <a:xfrm>
            <a:off x="3598221" y="1585562"/>
            <a:ext cx="348640" cy="330784"/>
            <a:chOff x="3598221" y="1509362"/>
            <a:chExt cx="348640" cy="330784"/>
          </a:xfrm>
        </p:grpSpPr>
        <p:sp>
          <p:nvSpPr>
            <p:cNvPr id="14383" name="Google Shape;14383;p13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13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13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13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132"/>
          <p:cNvGrpSpPr/>
          <p:nvPr/>
        </p:nvGrpSpPr>
        <p:grpSpPr>
          <a:xfrm>
            <a:off x="5246797" y="1576858"/>
            <a:ext cx="347872" cy="347488"/>
            <a:chOff x="5246797" y="1500658"/>
            <a:chExt cx="347872" cy="347488"/>
          </a:xfrm>
        </p:grpSpPr>
        <p:sp>
          <p:nvSpPr>
            <p:cNvPr id="14388" name="Google Shape;14388;p13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13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13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13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132"/>
          <p:cNvGrpSpPr/>
          <p:nvPr/>
        </p:nvGrpSpPr>
        <p:grpSpPr>
          <a:xfrm>
            <a:off x="5796589" y="1576858"/>
            <a:ext cx="349024" cy="346752"/>
            <a:chOff x="5796589" y="1500658"/>
            <a:chExt cx="349024" cy="346752"/>
          </a:xfrm>
        </p:grpSpPr>
        <p:sp>
          <p:nvSpPr>
            <p:cNvPr id="14393" name="Google Shape;14393;p13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4" name="Google Shape;14394;p132"/>
            <p:cNvGrpSpPr/>
            <p:nvPr/>
          </p:nvGrpSpPr>
          <p:grpSpPr>
            <a:xfrm>
              <a:off x="5796589" y="1500658"/>
              <a:ext cx="349024" cy="346752"/>
              <a:chOff x="5796589" y="1500658"/>
              <a:chExt cx="349024" cy="346752"/>
            </a:xfrm>
          </p:grpSpPr>
          <p:sp>
            <p:nvSpPr>
              <p:cNvPr id="14395" name="Google Shape;14395;p13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13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13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13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99" name="Google Shape;14399;p132"/>
          <p:cNvGrpSpPr/>
          <p:nvPr/>
        </p:nvGrpSpPr>
        <p:grpSpPr>
          <a:xfrm>
            <a:off x="6895373" y="1578778"/>
            <a:ext cx="348640" cy="343296"/>
            <a:chOff x="6895373" y="1502578"/>
            <a:chExt cx="348640" cy="343296"/>
          </a:xfrm>
        </p:grpSpPr>
        <p:sp>
          <p:nvSpPr>
            <p:cNvPr id="14400" name="Google Shape;14400;p13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13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13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132"/>
          <p:cNvGrpSpPr/>
          <p:nvPr/>
        </p:nvGrpSpPr>
        <p:grpSpPr>
          <a:xfrm>
            <a:off x="4147597" y="1581658"/>
            <a:ext cx="347904" cy="336992"/>
            <a:chOff x="4147597" y="1505458"/>
            <a:chExt cx="347904" cy="336992"/>
          </a:xfrm>
        </p:grpSpPr>
        <p:sp>
          <p:nvSpPr>
            <p:cNvPr id="14404" name="Google Shape;14404;p13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13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13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13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13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13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13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1" name="Google Shape;14411;p132"/>
          <p:cNvGrpSpPr/>
          <p:nvPr/>
        </p:nvGrpSpPr>
        <p:grpSpPr>
          <a:xfrm>
            <a:off x="2499405" y="1576090"/>
            <a:ext cx="347488" cy="348256"/>
            <a:chOff x="2499405" y="1499890"/>
            <a:chExt cx="347488" cy="348256"/>
          </a:xfrm>
        </p:grpSpPr>
        <p:sp>
          <p:nvSpPr>
            <p:cNvPr id="14412" name="Google Shape;14412;p13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13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13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13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13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132"/>
          <p:cNvGrpSpPr/>
          <p:nvPr/>
        </p:nvGrpSpPr>
        <p:grpSpPr>
          <a:xfrm>
            <a:off x="1956845" y="1576698"/>
            <a:ext cx="331520" cy="348032"/>
            <a:chOff x="1956845" y="1500498"/>
            <a:chExt cx="331520" cy="348032"/>
          </a:xfrm>
        </p:grpSpPr>
        <p:sp>
          <p:nvSpPr>
            <p:cNvPr id="14418" name="Google Shape;14418;p13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13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13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13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13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13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13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13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13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13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13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13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0" name="Google Shape;14430;p132"/>
          <p:cNvGrpSpPr/>
          <p:nvPr/>
        </p:nvGrpSpPr>
        <p:grpSpPr>
          <a:xfrm>
            <a:off x="6345613" y="1626074"/>
            <a:ext cx="348640" cy="250656"/>
            <a:chOff x="6345613" y="1549874"/>
            <a:chExt cx="348640" cy="250656"/>
          </a:xfrm>
        </p:grpSpPr>
        <p:sp>
          <p:nvSpPr>
            <p:cNvPr id="14431" name="Google Shape;14431;p13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13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13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13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13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13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132"/>
          <p:cNvGrpSpPr/>
          <p:nvPr/>
        </p:nvGrpSpPr>
        <p:grpSpPr>
          <a:xfrm>
            <a:off x="7444781" y="1583226"/>
            <a:ext cx="348640" cy="334272"/>
            <a:chOff x="7444781" y="1507026"/>
            <a:chExt cx="348640" cy="334272"/>
          </a:xfrm>
        </p:grpSpPr>
        <p:sp>
          <p:nvSpPr>
            <p:cNvPr id="14438" name="Google Shape;14438;p13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13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13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13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13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132"/>
          <p:cNvGrpSpPr/>
          <p:nvPr/>
        </p:nvGrpSpPr>
        <p:grpSpPr>
          <a:xfrm>
            <a:off x="7995341" y="1582938"/>
            <a:ext cx="347872" cy="334944"/>
            <a:chOff x="7995341" y="1506738"/>
            <a:chExt cx="347872" cy="334944"/>
          </a:xfrm>
        </p:grpSpPr>
        <p:sp>
          <p:nvSpPr>
            <p:cNvPr id="14444" name="Google Shape;14444;p13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13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13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13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13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13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0" name="Google Shape;14450;p132"/>
          <p:cNvGrpSpPr/>
          <p:nvPr/>
        </p:nvGrpSpPr>
        <p:grpSpPr>
          <a:xfrm>
            <a:off x="3048045" y="1599130"/>
            <a:ext cx="347872" cy="303904"/>
            <a:chOff x="3048045" y="1522930"/>
            <a:chExt cx="347872" cy="303904"/>
          </a:xfrm>
        </p:grpSpPr>
        <p:sp>
          <p:nvSpPr>
            <p:cNvPr id="14451" name="Google Shape;14451;p13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2" name="Google Shape;14452;p132"/>
            <p:cNvGrpSpPr/>
            <p:nvPr/>
          </p:nvGrpSpPr>
          <p:grpSpPr>
            <a:xfrm>
              <a:off x="3048045" y="1522930"/>
              <a:ext cx="347872" cy="303904"/>
              <a:chOff x="3048045" y="1522930"/>
              <a:chExt cx="347872" cy="303904"/>
            </a:xfrm>
          </p:grpSpPr>
          <p:sp>
            <p:nvSpPr>
              <p:cNvPr id="14453" name="Google Shape;14453;p13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13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55" name="Google Shape;14455;p132"/>
          <p:cNvGrpSpPr/>
          <p:nvPr/>
        </p:nvGrpSpPr>
        <p:grpSpPr>
          <a:xfrm>
            <a:off x="1133133" y="3428122"/>
            <a:ext cx="313984" cy="358560"/>
            <a:chOff x="1133133" y="3351922"/>
            <a:chExt cx="313984" cy="358560"/>
          </a:xfrm>
        </p:grpSpPr>
        <p:sp>
          <p:nvSpPr>
            <p:cNvPr id="14456" name="Google Shape;14456;p13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13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13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13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13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13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13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13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13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13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13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13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13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13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13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13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2" name="Google Shape;14472;p132"/>
          <p:cNvSpPr/>
          <p:nvPr/>
        </p:nvSpPr>
        <p:spPr>
          <a:xfrm>
            <a:off x="1709197"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3" name="Google Shape;14473;p132"/>
          <p:cNvGrpSpPr/>
          <p:nvPr/>
        </p:nvGrpSpPr>
        <p:grpSpPr>
          <a:xfrm>
            <a:off x="2795053" y="3428794"/>
            <a:ext cx="288448" cy="357120"/>
            <a:chOff x="2795053" y="3352594"/>
            <a:chExt cx="288448" cy="357120"/>
          </a:xfrm>
        </p:grpSpPr>
        <p:sp>
          <p:nvSpPr>
            <p:cNvPr id="14474" name="Google Shape;14474;p13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13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13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13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13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13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13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13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13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132"/>
          <p:cNvGrpSpPr/>
          <p:nvPr/>
        </p:nvGrpSpPr>
        <p:grpSpPr>
          <a:xfrm>
            <a:off x="2236525" y="3429402"/>
            <a:ext cx="304832" cy="356512"/>
            <a:chOff x="2236525" y="3353202"/>
            <a:chExt cx="304832" cy="356512"/>
          </a:xfrm>
        </p:grpSpPr>
        <p:sp>
          <p:nvSpPr>
            <p:cNvPr id="14484" name="Google Shape;14484;p13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13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13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7" name="Google Shape;14487;p132"/>
          <p:cNvGrpSpPr/>
          <p:nvPr/>
        </p:nvGrpSpPr>
        <p:grpSpPr>
          <a:xfrm>
            <a:off x="3910637" y="3428890"/>
            <a:ext cx="256800" cy="357024"/>
            <a:chOff x="3910637" y="3352690"/>
            <a:chExt cx="256800" cy="357024"/>
          </a:xfrm>
        </p:grpSpPr>
        <p:sp>
          <p:nvSpPr>
            <p:cNvPr id="14488" name="Google Shape;14488;p13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13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13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132"/>
          <p:cNvGrpSpPr/>
          <p:nvPr/>
        </p:nvGrpSpPr>
        <p:grpSpPr>
          <a:xfrm>
            <a:off x="6056429" y="3428122"/>
            <a:ext cx="360064" cy="360096"/>
            <a:chOff x="6056429" y="3351922"/>
            <a:chExt cx="360064" cy="360096"/>
          </a:xfrm>
        </p:grpSpPr>
        <p:sp>
          <p:nvSpPr>
            <p:cNvPr id="14492" name="Google Shape;14492;p13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13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13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5" name="Google Shape;14495;p132"/>
          <p:cNvGrpSpPr/>
          <p:nvPr/>
        </p:nvGrpSpPr>
        <p:grpSpPr>
          <a:xfrm>
            <a:off x="6608877" y="3429274"/>
            <a:ext cx="357408" cy="357408"/>
            <a:chOff x="6608877" y="3353074"/>
            <a:chExt cx="357408" cy="357408"/>
          </a:xfrm>
        </p:grpSpPr>
        <p:sp>
          <p:nvSpPr>
            <p:cNvPr id="14496" name="Google Shape;14496;p13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13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13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13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13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13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13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3" name="Google Shape;14503;p132"/>
          <p:cNvSpPr/>
          <p:nvPr/>
        </p:nvSpPr>
        <p:spPr>
          <a:xfrm>
            <a:off x="7708045"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132"/>
          <p:cNvSpPr/>
          <p:nvPr/>
        </p:nvSpPr>
        <p:spPr>
          <a:xfrm>
            <a:off x="4423085"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5" name="Google Shape;14505;p132"/>
          <p:cNvGrpSpPr/>
          <p:nvPr/>
        </p:nvGrpSpPr>
        <p:grpSpPr>
          <a:xfrm>
            <a:off x="4959533" y="3446426"/>
            <a:ext cx="357408" cy="323488"/>
            <a:chOff x="4959533" y="3370226"/>
            <a:chExt cx="357408" cy="323488"/>
          </a:xfrm>
        </p:grpSpPr>
        <p:sp>
          <p:nvSpPr>
            <p:cNvPr id="14506" name="Google Shape;14506;p13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13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132"/>
          <p:cNvGrpSpPr/>
          <p:nvPr/>
        </p:nvGrpSpPr>
        <p:grpSpPr>
          <a:xfrm>
            <a:off x="7158637" y="3429274"/>
            <a:ext cx="357056" cy="357408"/>
            <a:chOff x="7158637" y="3353074"/>
            <a:chExt cx="357056" cy="357408"/>
          </a:xfrm>
        </p:grpSpPr>
        <p:sp>
          <p:nvSpPr>
            <p:cNvPr id="14509" name="Google Shape;14509;p13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13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13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13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132"/>
          <p:cNvGrpSpPr/>
          <p:nvPr/>
        </p:nvGrpSpPr>
        <p:grpSpPr>
          <a:xfrm>
            <a:off x="3316269" y="3428602"/>
            <a:ext cx="344832" cy="356544"/>
            <a:chOff x="3316269" y="3352402"/>
            <a:chExt cx="344832" cy="356544"/>
          </a:xfrm>
        </p:grpSpPr>
        <p:sp>
          <p:nvSpPr>
            <p:cNvPr id="14514" name="Google Shape;14514;p13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13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13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132"/>
          <p:cNvGrpSpPr/>
          <p:nvPr/>
        </p:nvGrpSpPr>
        <p:grpSpPr>
          <a:xfrm>
            <a:off x="5508909" y="3447706"/>
            <a:ext cx="358560" cy="319552"/>
            <a:chOff x="5508909" y="3371506"/>
            <a:chExt cx="358560" cy="319552"/>
          </a:xfrm>
        </p:grpSpPr>
        <p:sp>
          <p:nvSpPr>
            <p:cNvPr id="14518" name="Google Shape;14518;p13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13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13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13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13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13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13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13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13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13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8" name="Google Shape;14528;p13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17"/>
          <p:cNvSpPr/>
          <p:nvPr/>
        </p:nvSpPr>
        <p:spPr>
          <a:xfrm rot="2415108">
            <a:off x="4674853" y="2627472"/>
            <a:ext cx="4527978" cy="4114800"/>
          </a:xfrm>
          <a:custGeom>
            <a:avLst/>
            <a:gdLst/>
            <a:ahLst/>
            <a:cxnLst/>
            <a:rect l="l" t="t" r="r" b="b"/>
            <a:pathLst>
              <a:path w="9055956" h="8229600" extrusionOk="0">
                <a:moveTo>
                  <a:pt x="0" y="0"/>
                </a:moveTo>
                <a:lnTo>
                  <a:pt x="9055956" y="0"/>
                </a:lnTo>
                <a:lnTo>
                  <a:pt x="9055956" y="8229600"/>
                </a:lnTo>
                <a:lnTo>
                  <a:pt x="0" y="8229600"/>
                </a:lnTo>
                <a:lnTo>
                  <a:pt x="0" y="0"/>
                </a:lnTo>
                <a:close/>
              </a:path>
            </a:pathLst>
          </a:custGeom>
          <a:blipFill rotWithShape="1">
            <a:blip r:embed="rId3">
              <a:alphaModFix/>
            </a:blip>
            <a:stretch>
              <a:fillRect/>
            </a:stretch>
          </a:blipFill>
          <a:ln>
            <a:noFill/>
          </a:ln>
        </p:spPr>
      </p:sp>
      <p:sp>
        <p:nvSpPr>
          <p:cNvPr id="129" name="Google Shape;129;p17"/>
          <p:cNvSpPr/>
          <p:nvPr/>
        </p:nvSpPr>
        <p:spPr>
          <a:xfrm rot="7855000" flipH="1">
            <a:off x="-78595" y="2748281"/>
            <a:ext cx="4527978" cy="4114800"/>
          </a:xfrm>
          <a:custGeom>
            <a:avLst/>
            <a:gdLst/>
            <a:ahLst/>
            <a:cxnLst/>
            <a:rect l="l" t="t" r="r" b="b"/>
            <a:pathLst>
              <a:path w="9055956" h="8229600" extrusionOk="0">
                <a:moveTo>
                  <a:pt x="9055956" y="0"/>
                </a:moveTo>
                <a:lnTo>
                  <a:pt x="0" y="0"/>
                </a:lnTo>
                <a:lnTo>
                  <a:pt x="0" y="8229600"/>
                </a:lnTo>
                <a:lnTo>
                  <a:pt x="9055956" y="8229600"/>
                </a:lnTo>
                <a:lnTo>
                  <a:pt x="9055956" y="0"/>
                </a:lnTo>
                <a:close/>
              </a:path>
            </a:pathLst>
          </a:custGeom>
          <a:blipFill rotWithShape="1">
            <a:blip r:embed="rId3">
              <a:alphaModFix/>
            </a:blip>
            <a:stretch>
              <a:fillRect/>
            </a:stretch>
          </a:blipFill>
          <a:ln>
            <a:noFill/>
          </a:ln>
        </p:spPr>
      </p:sp>
      <p:grpSp>
        <p:nvGrpSpPr>
          <p:cNvPr id="131" name="Google Shape;131;p17"/>
          <p:cNvGrpSpPr/>
          <p:nvPr/>
        </p:nvGrpSpPr>
        <p:grpSpPr>
          <a:xfrm>
            <a:off x="4416172" y="466283"/>
            <a:ext cx="4456895" cy="1349559"/>
            <a:chOff x="0" y="-47625"/>
            <a:chExt cx="2627859" cy="860425"/>
          </a:xfrm>
        </p:grpSpPr>
        <p:sp>
          <p:nvSpPr>
            <p:cNvPr id="132" name="Google Shape;132;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33" name="Google Shape;133;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34" name="Google Shape;134;p17"/>
          <p:cNvSpPr txBox="1"/>
          <p:nvPr/>
        </p:nvSpPr>
        <p:spPr>
          <a:xfrm>
            <a:off x="129475" y="396713"/>
            <a:ext cx="4082518" cy="3545586"/>
          </a:xfrm>
          <a:prstGeom prst="rect">
            <a:avLst/>
          </a:prstGeom>
          <a:noFill/>
          <a:ln>
            <a:noFill/>
          </a:ln>
        </p:spPr>
        <p:txBody>
          <a:bodyPr spcFirstLastPara="1" wrap="square" lIns="0" tIns="0" rIns="0" bIns="0" anchor="t" anchorCtr="0">
            <a:spAutoFit/>
          </a:bodyPr>
          <a:lstStyle/>
          <a:p>
            <a:pPr lvl="0" algn="ctr">
              <a:lnSpc>
                <a:spcPct val="120003"/>
              </a:lnSpc>
            </a:pPr>
            <a:r>
              <a:rPr lang="en-US" sz="3200" b="1" dirty="0">
                <a:solidFill>
                  <a:srgbClr val="48597A"/>
                </a:solidFill>
                <a:latin typeface="Merriweather"/>
                <a:ea typeface="Merriweather"/>
                <a:cs typeface="Merriweather"/>
                <a:sym typeface="Merriweather"/>
              </a:rPr>
              <a:t>Q4. When do we add the third person singular (-s or -</a:t>
            </a:r>
            <a:r>
              <a:rPr lang="en-US" sz="3200" b="1" dirty="0" err="1">
                <a:solidFill>
                  <a:srgbClr val="48597A"/>
                </a:solidFill>
                <a:latin typeface="Merriweather"/>
                <a:ea typeface="Merriweather"/>
                <a:cs typeface="Merriweather"/>
                <a:sym typeface="Merriweather"/>
              </a:rPr>
              <a:t>es</a:t>
            </a:r>
            <a:r>
              <a:rPr lang="en-US" sz="3200" b="1" dirty="0">
                <a:solidFill>
                  <a:srgbClr val="48597A"/>
                </a:solidFill>
                <a:latin typeface="Merriweather"/>
                <a:ea typeface="Merriweather"/>
                <a:cs typeface="Merriweather"/>
                <a:sym typeface="Merriweather"/>
              </a:rPr>
              <a:t>) to the base form of the verb in the present simple tense? </a:t>
            </a:r>
            <a:endParaRPr sz="700" dirty="0"/>
          </a:p>
        </p:txBody>
      </p:sp>
      <p:sp>
        <p:nvSpPr>
          <p:cNvPr id="135" name="Google Shape;135;p17"/>
          <p:cNvSpPr txBox="1"/>
          <p:nvPr/>
        </p:nvSpPr>
        <p:spPr>
          <a:xfrm>
            <a:off x="4895645" y="919163"/>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a:latin typeface="Merriweather"/>
                <a:ea typeface="Merriweather"/>
                <a:cs typeface="Merriweather"/>
                <a:sym typeface="Merriweather"/>
              </a:rPr>
              <a:t>01</a:t>
            </a:r>
            <a:endParaRPr sz="700"/>
          </a:p>
        </p:txBody>
      </p:sp>
      <p:sp>
        <p:nvSpPr>
          <p:cNvPr id="136" name="Google Shape;136;p17"/>
          <p:cNvSpPr txBox="1"/>
          <p:nvPr/>
        </p:nvSpPr>
        <p:spPr>
          <a:xfrm>
            <a:off x="5546129" y="832673"/>
            <a:ext cx="3597872" cy="692497"/>
          </a:xfrm>
          <a:prstGeom prst="rect">
            <a:avLst/>
          </a:prstGeom>
          <a:noFill/>
          <a:ln>
            <a:noFill/>
          </a:ln>
        </p:spPr>
        <p:txBody>
          <a:bodyPr spcFirstLastPara="1" wrap="square" lIns="0" tIns="0" rIns="0" bIns="0" anchor="t" anchorCtr="0">
            <a:spAutoFit/>
          </a:bodyPr>
          <a:lstStyle/>
          <a:p>
            <a:pPr lvl="0">
              <a:lnSpc>
                <a:spcPct val="150000"/>
              </a:lnSpc>
            </a:pPr>
            <a:r>
              <a:rPr lang="en-US" sz="3000" b="1" dirty="0">
                <a:latin typeface="Times New Roman" panose="02020603050405020304" pitchFamily="18" charset="0"/>
                <a:cs typeface="Times New Roman" panose="02020603050405020304" pitchFamily="18" charset="0"/>
              </a:rPr>
              <a:t>For all subjects.</a:t>
            </a:r>
            <a:endParaRPr sz="3000" b="1" dirty="0">
              <a:latin typeface="Times New Roman" panose="02020603050405020304" pitchFamily="18" charset="0"/>
              <a:cs typeface="Times New Roman" panose="02020603050405020304" pitchFamily="18" charset="0"/>
            </a:endParaRPr>
          </a:p>
        </p:txBody>
      </p:sp>
      <p:grpSp>
        <p:nvGrpSpPr>
          <p:cNvPr id="138" name="Google Shape;138;p17"/>
          <p:cNvGrpSpPr/>
          <p:nvPr/>
        </p:nvGrpSpPr>
        <p:grpSpPr>
          <a:xfrm>
            <a:off x="4407990" y="1843162"/>
            <a:ext cx="4492434" cy="1242812"/>
            <a:chOff x="0" y="-47625"/>
            <a:chExt cx="2627859" cy="860425"/>
          </a:xfrm>
        </p:grpSpPr>
        <p:sp>
          <p:nvSpPr>
            <p:cNvPr id="139" name="Google Shape;139;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0" name="Google Shape;140;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1" name="Google Shape;141;p17"/>
          <p:cNvSpPr txBox="1"/>
          <p:nvPr/>
        </p:nvSpPr>
        <p:spPr>
          <a:xfrm>
            <a:off x="4759808" y="2125097"/>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02</a:t>
            </a:r>
            <a:endParaRPr sz="700" dirty="0"/>
          </a:p>
        </p:txBody>
      </p:sp>
      <p:sp>
        <p:nvSpPr>
          <p:cNvPr id="142" name="Google Shape;142;p17"/>
          <p:cNvSpPr txBox="1"/>
          <p:nvPr/>
        </p:nvSpPr>
        <p:spPr>
          <a:xfrm>
            <a:off x="5365873" y="1870456"/>
            <a:ext cx="3609123" cy="1107996"/>
          </a:xfrm>
          <a:prstGeom prst="rect">
            <a:avLst/>
          </a:prstGeom>
          <a:noFill/>
          <a:ln>
            <a:noFill/>
          </a:ln>
        </p:spPr>
        <p:txBody>
          <a:bodyPr spcFirstLastPara="1" wrap="square" lIns="0" tIns="0" rIns="0" bIns="0" anchor="t" anchorCtr="0">
            <a:spAutoFit/>
          </a:bodyPr>
          <a:lstStyle/>
          <a:p>
            <a:pPr lvl="0">
              <a:lnSpc>
                <a:spcPct val="150000"/>
              </a:lnSpc>
            </a:pPr>
            <a:r>
              <a:rPr lang="en-US" sz="2400" b="1" dirty="0">
                <a:latin typeface="Times New Roman" panose="02020603050405020304" pitchFamily="18" charset="0"/>
                <a:ea typeface="Didact Gothic"/>
                <a:cs typeface="Times New Roman" panose="02020603050405020304" pitchFamily="18" charset="0"/>
                <a:sym typeface="Didact Gothic"/>
              </a:rPr>
              <a:t>When the subject is singular </a:t>
            </a:r>
            <a:r>
              <a:rPr lang="en-US" sz="1200" dirty="0">
                <a:latin typeface="Didact Gothic"/>
                <a:ea typeface="Didact Gothic"/>
                <a:cs typeface="Didact Gothic"/>
                <a:sym typeface="Didact Gothic"/>
              </a:rPr>
              <a:t>.</a:t>
            </a:r>
            <a:endParaRPr sz="700" dirty="0"/>
          </a:p>
        </p:txBody>
      </p:sp>
      <p:grpSp>
        <p:nvGrpSpPr>
          <p:cNvPr id="144" name="Google Shape;144;p17"/>
          <p:cNvGrpSpPr/>
          <p:nvPr/>
        </p:nvGrpSpPr>
        <p:grpSpPr>
          <a:xfrm>
            <a:off x="4416172" y="3124441"/>
            <a:ext cx="4492434" cy="1383479"/>
            <a:chOff x="0" y="-47625"/>
            <a:chExt cx="2627859" cy="860425"/>
          </a:xfrm>
        </p:grpSpPr>
        <p:sp>
          <p:nvSpPr>
            <p:cNvPr id="145" name="Google Shape;145;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6" name="Google Shape;146;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7" name="Google Shape;147;p17"/>
          <p:cNvSpPr txBox="1"/>
          <p:nvPr/>
        </p:nvSpPr>
        <p:spPr>
          <a:xfrm>
            <a:off x="4703203" y="3501479"/>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03</a:t>
            </a:r>
            <a:endParaRPr sz="700" dirty="0"/>
          </a:p>
        </p:txBody>
      </p:sp>
      <p:sp>
        <p:nvSpPr>
          <p:cNvPr id="148" name="Google Shape;148;p17"/>
          <p:cNvSpPr txBox="1"/>
          <p:nvPr/>
        </p:nvSpPr>
        <p:spPr>
          <a:xfrm>
            <a:off x="5388118" y="3317601"/>
            <a:ext cx="3261029" cy="761747"/>
          </a:xfrm>
          <a:prstGeom prst="rect">
            <a:avLst/>
          </a:prstGeom>
          <a:noFill/>
          <a:ln>
            <a:noFill/>
          </a:ln>
        </p:spPr>
        <p:txBody>
          <a:bodyPr spcFirstLastPara="1" wrap="square" lIns="0" tIns="0" rIns="0" bIns="0" anchor="t" anchorCtr="0">
            <a:spAutoFit/>
          </a:bodyPr>
          <a:lstStyle/>
          <a:p>
            <a:pPr lvl="0">
              <a:lnSpc>
                <a:spcPct val="150000"/>
              </a:lnSpc>
            </a:pPr>
            <a:r>
              <a:rPr lang="en-US" sz="2000" b="1" dirty="0">
                <a:latin typeface="Times New Roman" panose="02020603050405020304" pitchFamily="18" charset="0"/>
                <a:ea typeface="Didact Gothic"/>
                <a:cs typeface="Times New Roman" panose="02020603050405020304" pitchFamily="18" charset="0"/>
                <a:sym typeface="Didact Gothic"/>
              </a:rPr>
              <a:t>When the subject is plural </a:t>
            </a:r>
            <a:r>
              <a:rPr lang="en-US" sz="3300" b="1" dirty="0">
                <a:latin typeface="Times New Roman" panose="02020603050405020304" pitchFamily="18" charset="0"/>
                <a:ea typeface="Didact Gothic"/>
                <a:cs typeface="Times New Roman" panose="02020603050405020304" pitchFamily="18" charset="0"/>
                <a:sym typeface="Didact Gothic"/>
              </a:rPr>
              <a:t>. </a:t>
            </a:r>
            <a:endParaRPr sz="33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738825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32"/>
        <p:cNvGrpSpPr/>
        <p:nvPr/>
      </p:nvGrpSpPr>
      <p:grpSpPr>
        <a:xfrm>
          <a:off x="0" y="0"/>
          <a:ext cx="0" cy="0"/>
          <a:chOff x="0" y="0"/>
          <a:chExt cx="0" cy="0"/>
        </a:xfrm>
      </p:grpSpPr>
      <p:sp>
        <p:nvSpPr>
          <p:cNvPr id="14533" name="Google Shape;14533;p133"/>
          <p:cNvSpPr/>
          <p:nvPr/>
        </p:nvSpPr>
        <p:spPr>
          <a:xfrm>
            <a:off x="260185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4" name="Google Shape;14534;p133"/>
          <p:cNvGrpSpPr/>
          <p:nvPr/>
        </p:nvGrpSpPr>
        <p:grpSpPr>
          <a:xfrm>
            <a:off x="3051327" y="3893352"/>
            <a:ext cx="346056" cy="345674"/>
            <a:chOff x="3303268" y="3817349"/>
            <a:chExt cx="346056" cy="345674"/>
          </a:xfrm>
        </p:grpSpPr>
        <p:sp>
          <p:nvSpPr>
            <p:cNvPr id="14535" name="Google Shape;14535;p13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13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13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13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133"/>
          <p:cNvGrpSpPr/>
          <p:nvPr/>
        </p:nvGrpSpPr>
        <p:grpSpPr>
          <a:xfrm>
            <a:off x="3500416" y="3893352"/>
            <a:ext cx="346056" cy="345674"/>
            <a:chOff x="3752358" y="3817349"/>
            <a:chExt cx="346056" cy="345674"/>
          </a:xfrm>
        </p:grpSpPr>
        <p:sp>
          <p:nvSpPr>
            <p:cNvPr id="14540" name="Google Shape;14540;p13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13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13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13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4" name="Google Shape;14544;p133"/>
          <p:cNvGrpSpPr/>
          <p:nvPr/>
        </p:nvGrpSpPr>
        <p:grpSpPr>
          <a:xfrm>
            <a:off x="4848066" y="3893352"/>
            <a:ext cx="346024" cy="345674"/>
            <a:chOff x="5100008" y="3817349"/>
            <a:chExt cx="346024" cy="345674"/>
          </a:xfrm>
        </p:grpSpPr>
        <p:sp>
          <p:nvSpPr>
            <p:cNvPr id="14545" name="Google Shape;14545;p13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13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13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133"/>
          <p:cNvGrpSpPr/>
          <p:nvPr/>
        </p:nvGrpSpPr>
        <p:grpSpPr>
          <a:xfrm>
            <a:off x="5746977" y="3893352"/>
            <a:ext cx="345674" cy="345674"/>
            <a:chOff x="5998919" y="3817349"/>
            <a:chExt cx="345674" cy="345674"/>
          </a:xfrm>
        </p:grpSpPr>
        <p:sp>
          <p:nvSpPr>
            <p:cNvPr id="14549" name="Google Shape;14549;p13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13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13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2" name="Google Shape;14552;p133"/>
          <p:cNvGrpSpPr/>
          <p:nvPr/>
        </p:nvGrpSpPr>
        <p:grpSpPr>
          <a:xfrm>
            <a:off x="3949506" y="3893352"/>
            <a:ext cx="346024" cy="345674"/>
            <a:chOff x="4201447" y="3817349"/>
            <a:chExt cx="346024" cy="345674"/>
          </a:xfrm>
        </p:grpSpPr>
        <p:sp>
          <p:nvSpPr>
            <p:cNvPr id="14553" name="Google Shape;14553;p13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13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5" name="Google Shape;14555;p133"/>
          <p:cNvGrpSpPr/>
          <p:nvPr/>
        </p:nvGrpSpPr>
        <p:grpSpPr>
          <a:xfrm>
            <a:off x="4398977" y="3893352"/>
            <a:ext cx="346024" cy="345674"/>
            <a:chOff x="4650919" y="3817349"/>
            <a:chExt cx="346024" cy="345674"/>
          </a:xfrm>
        </p:grpSpPr>
        <p:sp>
          <p:nvSpPr>
            <p:cNvPr id="14556" name="Google Shape;14556;p13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13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13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133"/>
          <p:cNvGrpSpPr/>
          <p:nvPr/>
        </p:nvGrpSpPr>
        <p:grpSpPr>
          <a:xfrm>
            <a:off x="5297920" y="3893352"/>
            <a:ext cx="345642" cy="345674"/>
            <a:chOff x="5549861" y="3817349"/>
            <a:chExt cx="345642" cy="345674"/>
          </a:xfrm>
        </p:grpSpPr>
        <p:sp>
          <p:nvSpPr>
            <p:cNvPr id="14560" name="Google Shape;14560;p13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13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13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133"/>
          <p:cNvGrpSpPr/>
          <p:nvPr/>
        </p:nvGrpSpPr>
        <p:grpSpPr>
          <a:xfrm>
            <a:off x="1306445" y="3474029"/>
            <a:ext cx="367255" cy="269855"/>
            <a:chOff x="1306445" y="3397829"/>
            <a:chExt cx="367255" cy="269855"/>
          </a:xfrm>
        </p:grpSpPr>
        <p:sp>
          <p:nvSpPr>
            <p:cNvPr id="14564" name="Google Shape;14564;p13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13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13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13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13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13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133"/>
          <p:cNvGrpSpPr/>
          <p:nvPr/>
        </p:nvGrpSpPr>
        <p:grpSpPr>
          <a:xfrm>
            <a:off x="1781317" y="3467600"/>
            <a:ext cx="367255" cy="282364"/>
            <a:chOff x="1781317" y="3391400"/>
            <a:chExt cx="367255" cy="282364"/>
          </a:xfrm>
        </p:grpSpPr>
        <p:sp>
          <p:nvSpPr>
            <p:cNvPr id="14571" name="Google Shape;14571;p13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13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13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13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13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13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133"/>
          <p:cNvGrpSpPr/>
          <p:nvPr/>
        </p:nvGrpSpPr>
        <p:grpSpPr>
          <a:xfrm>
            <a:off x="3678830" y="3447133"/>
            <a:ext cx="369164" cy="323297"/>
            <a:chOff x="3678830" y="3370933"/>
            <a:chExt cx="369164" cy="323297"/>
          </a:xfrm>
        </p:grpSpPr>
        <p:sp>
          <p:nvSpPr>
            <p:cNvPr id="14578" name="Google Shape;14578;p13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13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13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13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13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13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13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13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13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13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13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9" name="Google Shape;14589;p133"/>
          <p:cNvGrpSpPr/>
          <p:nvPr/>
        </p:nvGrpSpPr>
        <p:grpSpPr>
          <a:xfrm>
            <a:off x="859265" y="3424375"/>
            <a:ext cx="312316" cy="368400"/>
            <a:chOff x="859265" y="3348175"/>
            <a:chExt cx="312316" cy="368400"/>
          </a:xfrm>
        </p:grpSpPr>
        <p:sp>
          <p:nvSpPr>
            <p:cNvPr id="14590" name="Google Shape;14590;p13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13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13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13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13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95" name="Google Shape;14595;p133"/>
          <p:cNvSpPr/>
          <p:nvPr/>
        </p:nvSpPr>
        <p:spPr>
          <a:xfrm>
            <a:off x="225692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6" name="Google Shape;14596;p133"/>
          <p:cNvGrpSpPr/>
          <p:nvPr/>
        </p:nvGrpSpPr>
        <p:grpSpPr>
          <a:xfrm>
            <a:off x="2766374" y="3437213"/>
            <a:ext cx="330110" cy="308908"/>
            <a:chOff x="2766264" y="3394042"/>
            <a:chExt cx="294873" cy="275934"/>
          </a:xfrm>
        </p:grpSpPr>
        <p:sp>
          <p:nvSpPr>
            <p:cNvPr id="14597" name="Google Shape;14597;p13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13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13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13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133"/>
          <p:cNvGrpSpPr/>
          <p:nvPr/>
        </p:nvGrpSpPr>
        <p:grpSpPr>
          <a:xfrm>
            <a:off x="3214972" y="3435388"/>
            <a:ext cx="346406" cy="347552"/>
            <a:chOff x="3214972" y="3359188"/>
            <a:chExt cx="346406" cy="347552"/>
          </a:xfrm>
        </p:grpSpPr>
        <p:sp>
          <p:nvSpPr>
            <p:cNvPr id="14602" name="Google Shape;14602;p13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13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13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13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13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13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13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13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13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13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3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3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3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3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133"/>
          <p:cNvGrpSpPr/>
          <p:nvPr/>
        </p:nvGrpSpPr>
        <p:grpSpPr>
          <a:xfrm>
            <a:off x="4629306" y="3485393"/>
            <a:ext cx="367255" cy="244486"/>
            <a:chOff x="4629306" y="3409193"/>
            <a:chExt cx="367255" cy="244486"/>
          </a:xfrm>
        </p:grpSpPr>
        <p:sp>
          <p:nvSpPr>
            <p:cNvPr id="14617" name="Google Shape;14617;p13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3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3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3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3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3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3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3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3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13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133"/>
          <p:cNvGrpSpPr/>
          <p:nvPr/>
        </p:nvGrpSpPr>
        <p:grpSpPr>
          <a:xfrm>
            <a:off x="4193490" y="3426284"/>
            <a:ext cx="289939" cy="334661"/>
            <a:chOff x="4193490" y="3350084"/>
            <a:chExt cx="289939" cy="334661"/>
          </a:xfrm>
        </p:grpSpPr>
        <p:sp>
          <p:nvSpPr>
            <p:cNvPr id="14628" name="Google Shape;14628;p13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3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3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3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3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3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3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3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3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3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133"/>
          <p:cNvGrpSpPr/>
          <p:nvPr/>
        </p:nvGrpSpPr>
        <p:grpSpPr>
          <a:xfrm>
            <a:off x="6533281" y="3427430"/>
            <a:ext cx="357037" cy="357005"/>
            <a:chOff x="6533281" y="3351230"/>
            <a:chExt cx="357037" cy="357005"/>
          </a:xfrm>
        </p:grpSpPr>
        <p:sp>
          <p:nvSpPr>
            <p:cNvPr id="14639" name="Google Shape;14639;p13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13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3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2" name="Google Shape;14642;p133"/>
          <p:cNvGrpSpPr/>
          <p:nvPr/>
        </p:nvGrpSpPr>
        <p:grpSpPr>
          <a:xfrm>
            <a:off x="6058441" y="3427430"/>
            <a:ext cx="357387" cy="357005"/>
            <a:chOff x="6058441" y="3351230"/>
            <a:chExt cx="357387" cy="357005"/>
          </a:xfrm>
        </p:grpSpPr>
        <p:sp>
          <p:nvSpPr>
            <p:cNvPr id="14643" name="Google Shape;14643;p13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3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5" name="Google Shape;14645;p133"/>
          <p:cNvGrpSpPr/>
          <p:nvPr/>
        </p:nvGrpSpPr>
        <p:grpSpPr>
          <a:xfrm>
            <a:off x="7957483" y="3427048"/>
            <a:ext cx="357387" cy="357387"/>
            <a:chOff x="7957483" y="3350848"/>
            <a:chExt cx="357387" cy="357387"/>
          </a:xfrm>
        </p:grpSpPr>
        <p:sp>
          <p:nvSpPr>
            <p:cNvPr id="14646" name="Google Shape;14646;p13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3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3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133"/>
          <p:cNvGrpSpPr/>
          <p:nvPr/>
        </p:nvGrpSpPr>
        <p:grpSpPr>
          <a:xfrm>
            <a:off x="7007771" y="3427430"/>
            <a:ext cx="357387" cy="357005"/>
            <a:chOff x="7007771" y="3351230"/>
            <a:chExt cx="357387" cy="357005"/>
          </a:xfrm>
        </p:grpSpPr>
        <p:sp>
          <p:nvSpPr>
            <p:cNvPr id="14650" name="Google Shape;14650;p13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3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3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3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3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133"/>
          <p:cNvGrpSpPr/>
          <p:nvPr/>
        </p:nvGrpSpPr>
        <p:grpSpPr>
          <a:xfrm>
            <a:off x="5108729" y="3427430"/>
            <a:ext cx="357005" cy="357005"/>
            <a:chOff x="5108729" y="3351230"/>
            <a:chExt cx="357005" cy="357005"/>
          </a:xfrm>
        </p:grpSpPr>
        <p:sp>
          <p:nvSpPr>
            <p:cNvPr id="14656" name="Google Shape;14656;p13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3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133"/>
          <p:cNvGrpSpPr/>
          <p:nvPr/>
        </p:nvGrpSpPr>
        <p:grpSpPr>
          <a:xfrm>
            <a:off x="5583569" y="3427430"/>
            <a:ext cx="357419" cy="357005"/>
            <a:chOff x="5583569" y="3351230"/>
            <a:chExt cx="357419" cy="357005"/>
          </a:xfrm>
        </p:grpSpPr>
        <p:sp>
          <p:nvSpPr>
            <p:cNvPr id="14659" name="Google Shape;14659;p13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3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133"/>
          <p:cNvGrpSpPr/>
          <p:nvPr/>
        </p:nvGrpSpPr>
        <p:grpSpPr>
          <a:xfrm>
            <a:off x="7482229" y="3427430"/>
            <a:ext cx="357419" cy="357005"/>
            <a:chOff x="7482229" y="3351230"/>
            <a:chExt cx="357419" cy="357005"/>
          </a:xfrm>
        </p:grpSpPr>
        <p:sp>
          <p:nvSpPr>
            <p:cNvPr id="14662" name="Google Shape;14662;p13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3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3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3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3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133"/>
          <p:cNvGrpSpPr/>
          <p:nvPr/>
        </p:nvGrpSpPr>
        <p:grpSpPr>
          <a:xfrm>
            <a:off x="3764485" y="2966882"/>
            <a:ext cx="222874" cy="345737"/>
            <a:chOff x="3764485" y="2890682"/>
            <a:chExt cx="222874" cy="345737"/>
          </a:xfrm>
        </p:grpSpPr>
        <p:sp>
          <p:nvSpPr>
            <p:cNvPr id="14668" name="Google Shape;14668;p13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3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3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1" name="Google Shape;14671;p133"/>
          <p:cNvGrpSpPr/>
          <p:nvPr/>
        </p:nvGrpSpPr>
        <p:grpSpPr>
          <a:xfrm>
            <a:off x="2238616" y="2984331"/>
            <a:ext cx="422596" cy="310382"/>
            <a:chOff x="2278533" y="2937377"/>
            <a:chExt cx="346788" cy="254704"/>
          </a:xfrm>
        </p:grpSpPr>
        <p:sp>
          <p:nvSpPr>
            <p:cNvPr id="14672" name="Google Shape;14672;p13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3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4" name="Google Shape;14674;p133"/>
          <p:cNvSpPr/>
          <p:nvPr/>
        </p:nvSpPr>
        <p:spPr>
          <a:xfrm>
            <a:off x="322786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5" name="Google Shape;14675;p133"/>
          <p:cNvGrpSpPr/>
          <p:nvPr/>
        </p:nvGrpSpPr>
        <p:grpSpPr>
          <a:xfrm>
            <a:off x="1836637" y="2967710"/>
            <a:ext cx="286152" cy="346438"/>
            <a:chOff x="1836637" y="2891510"/>
            <a:chExt cx="286152" cy="346438"/>
          </a:xfrm>
        </p:grpSpPr>
        <p:sp>
          <p:nvSpPr>
            <p:cNvPr id="14676" name="Google Shape;14676;p13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3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3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133"/>
          <p:cNvGrpSpPr/>
          <p:nvPr/>
        </p:nvGrpSpPr>
        <p:grpSpPr>
          <a:xfrm>
            <a:off x="5585861" y="2982129"/>
            <a:ext cx="379764" cy="337684"/>
            <a:chOff x="5585861" y="2905929"/>
            <a:chExt cx="379764" cy="337684"/>
          </a:xfrm>
        </p:grpSpPr>
        <p:sp>
          <p:nvSpPr>
            <p:cNvPr id="14680" name="Google Shape;14680;p13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3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13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13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4" name="Google Shape;14684;p133"/>
          <p:cNvGrpSpPr/>
          <p:nvPr/>
        </p:nvGrpSpPr>
        <p:grpSpPr>
          <a:xfrm>
            <a:off x="1327676" y="2986680"/>
            <a:ext cx="347934" cy="310024"/>
            <a:chOff x="1327676" y="2910480"/>
            <a:chExt cx="347934" cy="310024"/>
          </a:xfrm>
        </p:grpSpPr>
        <p:sp>
          <p:nvSpPr>
            <p:cNvPr id="14685" name="Google Shape;14685;p13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3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3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3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3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0" name="Google Shape;14690;p133"/>
          <p:cNvSpPr/>
          <p:nvPr/>
        </p:nvSpPr>
        <p:spPr>
          <a:xfrm>
            <a:off x="278596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1" name="Google Shape;14691;p133"/>
          <p:cNvGrpSpPr/>
          <p:nvPr/>
        </p:nvGrpSpPr>
        <p:grpSpPr>
          <a:xfrm>
            <a:off x="2753401" y="2945764"/>
            <a:ext cx="382828" cy="358601"/>
            <a:chOff x="2753373" y="2902523"/>
            <a:chExt cx="347552" cy="325557"/>
          </a:xfrm>
        </p:grpSpPr>
        <p:sp>
          <p:nvSpPr>
            <p:cNvPr id="14692" name="Google Shape;14692;p13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3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3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3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3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3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133"/>
          <p:cNvGrpSpPr/>
          <p:nvPr/>
        </p:nvGrpSpPr>
        <p:grpSpPr>
          <a:xfrm>
            <a:off x="849016" y="2979455"/>
            <a:ext cx="356655" cy="335425"/>
            <a:chOff x="849016" y="2903255"/>
            <a:chExt cx="356655" cy="335425"/>
          </a:xfrm>
        </p:grpSpPr>
        <p:sp>
          <p:nvSpPr>
            <p:cNvPr id="14699" name="Google Shape;14699;p13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13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13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3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3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3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3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3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3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3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3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133"/>
          <p:cNvGrpSpPr/>
          <p:nvPr/>
        </p:nvGrpSpPr>
        <p:grpSpPr>
          <a:xfrm>
            <a:off x="4210933" y="3002977"/>
            <a:ext cx="280072" cy="275520"/>
            <a:chOff x="4210933" y="2926777"/>
            <a:chExt cx="280072" cy="275520"/>
          </a:xfrm>
        </p:grpSpPr>
        <p:sp>
          <p:nvSpPr>
            <p:cNvPr id="14711" name="Google Shape;14711;p13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13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3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3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3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3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3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13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13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3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3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3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3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133"/>
          <p:cNvGrpSpPr/>
          <p:nvPr/>
        </p:nvGrpSpPr>
        <p:grpSpPr>
          <a:xfrm>
            <a:off x="4667216" y="2991582"/>
            <a:ext cx="320273" cy="318395"/>
            <a:chOff x="4667216" y="2915382"/>
            <a:chExt cx="320273" cy="318395"/>
          </a:xfrm>
        </p:grpSpPr>
        <p:sp>
          <p:nvSpPr>
            <p:cNvPr id="14725" name="Google Shape;14725;p13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3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3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3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133"/>
          <p:cNvGrpSpPr/>
          <p:nvPr/>
        </p:nvGrpSpPr>
        <p:grpSpPr>
          <a:xfrm>
            <a:off x="5170480" y="3010839"/>
            <a:ext cx="261929" cy="280550"/>
            <a:chOff x="5170480" y="2934639"/>
            <a:chExt cx="261929" cy="280550"/>
          </a:xfrm>
        </p:grpSpPr>
        <p:sp>
          <p:nvSpPr>
            <p:cNvPr id="14730" name="Google Shape;14730;p13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3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3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3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3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3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3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133"/>
          <p:cNvGrpSpPr/>
          <p:nvPr/>
        </p:nvGrpSpPr>
        <p:grpSpPr>
          <a:xfrm>
            <a:off x="6069423" y="2968091"/>
            <a:ext cx="362321" cy="364231"/>
            <a:chOff x="6069423" y="2891892"/>
            <a:chExt cx="362321" cy="364231"/>
          </a:xfrm>
        </p:grpSpPr>
        <p:sp>
          <p:nvSpPr>
            <p:cNvPr id="14738" name="Google Shape;14738;p13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3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3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3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3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13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133"/>
          <p:cNvGrpSpPr/>
          <p:nvPr/>
        </p:nvGrpSpPr>
        <p:grpSpPr>
          <a:xfrm>
            <a:off x="6571955" y="2995370"/>
            <a:ext cx="308878" cy="311170"/>
            <a:chOff x="6571955" y="2919170"/>
            <a:chExt cx="308878" cy="311170"/>
          </a:xfrm>
        </p:grpSpPr>
        <p:sp>
          <p:nvSpPr>
            <p:cNvPr id="14745" name="Google Shape;14745;p13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3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3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3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13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13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3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3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3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3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5" name="Google Shape;14755;p133"/>
          <p:cNvGrpSpPr/>
          <p:nvPr/>
        </p:nvGrpSpPr>
        <p:grpSpPr>
          <a:xfrm>
            <a:off x="7500054" y="3010935"/>
            <a:ext cx="350576" cy="280454"/>
            <a:chOff x="7500054" y="2934735"/>
            <a:chExt cx="350576" cy="280454"/>
          </a:xfrm>
        </p:grpSpPr>
        <p:sp>
          <p:nvSpPr>
            <p:cNvPr id="14756" name="Google Shape;14756;p13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3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3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3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3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3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3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3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133"/>
          <p:cNvGrpSpPr/>
          <p:nvPr/>
        </p:nvGrpSpPr>
        <p:grpSpPr>
          <a:xfrm>
            <a:off x="7024430" y="2950862"/>
            <a:ext cx="332012" cy="355454"/>
            <a:chOff x="7055134" y="2919170"/>
            <a:chExt cx="290321" cy="310820"/>
          </a:xfrm>
        </p:grpSpPr>
        <p:sp>
          <p:nvSpPr>
            <p:cNvPr id="14765" name="Google Shape;14765;p13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3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13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13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3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3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3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3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3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3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3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3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3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13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133"/>
          <p:cNvGrpSpPr/>
          <p:nvPr/>
        </p:nvGrpSpPr>
        <p:grpSpPr>
          <a:xfrm>
            <a:off x="7985143" y="2976813"/>
            <a:ext cx="330109" cy="347552"/>
            <a:chOff x="7985143" y="2900613"/>
            <a:chExt cx="330109" cy="347552"/>
          </a:xfrm>
        </p:grpSpPr>
        <p:sp>
          <p:nvSpPr>
            <p:cNvPr id="14780" name="Google Shape;14780;p13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3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3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3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3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3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3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3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133"/>
          <p:cNvGrpSpPr/>
          <p:nvPr/>
        </p:nvGrpSpPr>
        <p:grpSpPr>
          <a:xfrm>
            <a:off x="7990840" y="2511426"/>
            <a:ext cx="354363" cy="353631"/>
            <a:chOff x="7990840" y="2435226"/>
            <a:chExt cx="354363" cy="353631"/>
          </a:xfrm>
        </p:grpSpPr>
        <p:sp>
          <p:nvSpPr>
            <p:cNvPr id="14789" name="Google Shape;14789;p13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3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13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133"/>
          <p:cNvGrpSpPr/>
          <p:nvPr/>
        </p:nvGrpSpPr>
        <p:grpSpPr>
          <a:xfrm>
            <a:off x="1817317" y="2556530"/>
            <a:ext cx="350958" cy="263043"/>
            <a:chOff x="1817317" y="2480330"/>
            <a:chExt cx="350958" cy="263043"/>
          </a:xfrm>
        </p:grpSpPr>
        <p:sp>
          <p:nvSpPr>
            <p:cNvPr id="14793" name="Google Shape;14793;p13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3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3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3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3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133"/>
          <p:cNvGrpSpPr/>
          <p:nvPr/>
        </p:nvGrpSpPr>
        <p:grpSpPr>
          <a:xfrm>
            <a:off x="1341727" y="2559549"/>
            <a:ext cx="419913" cy="308109"/>
            <a:chOff x="1341727" y="2483349"/>
            <a:chExt cx="419913" cy="308109"/>
          </a:xfrm>
        </p:grpSpPr>
        <p:sp>
          <p:nvSpPr>
            <p:cNvPr id="14799" name="Google Shape;14799;p13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3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13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133"/>
          <p:cNvGrpSpPr/>
          <p:nvPr/>
        </p:nvGrpSpPr>
        <p:grpSpPr>
          <a:xfrm>
            <a:off x="854332" y="2523936"/>
            <a:ext cx="376358" cy="330109"/>
            <a:chOff x="854332" y="2447736"/>
            <a:chExt cx="376358" cy="330109"/>
          </a:xfrm>
        </p:grpSpPr>
        <p:sp>
          <p:nvSpPr>
            <p:cNvPr id="14803" name="Google Shape;14803;p13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3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3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3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3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3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3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3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133"/>
          <p:cNvGrpSpPr/>
          <p:nvPr/>
        </p:nvGrpSpPr>
        <p:grpSpPr>
          <a:xfrm>
            <a:off x="4206763" y="2527151"/>
            <a:ext cx="322151" cy="322374"/>
            <a:chOff x="4206763" y="2450951"/>
            <a:chExt cx="322151" cy="322374"/>
          </a:xfrm>
        </p:grpSpPr>
        <p:sp>
          <p:nvSpPr>
            <p:cNvPr id="14812" name="Google Shape;14812;p13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3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133"/>
          <p:cNvGrpSpPr/>
          <p:nvPr/>
        </p:nvGrpSpPr>
        <p:grpSpPr>
          <a:xfrm>
            <a:off x="7528096" y="2526259"/>
            <a:ext cx="327976" cy="324316"/>
            <a:chOff x="7528096" y="2450059"/>
            <a:chExt cx="327976" cy="324316"/>
          </a:xfrm>
        </p:grpSpPr>
        <p:sp>
          <p:nvSpPr>
            <p:cNvPr id="14815" name="Google Shape;14815;p13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3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3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3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3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133"/>
          <p:cNvGrpSpPr/>
          <p:nvPr/>
        </p:nvGrpSpPr>
        <p:grpSpPr>
          <a:xfrm>
            <a:off x="7077129" y="2588742"/>
            <a:ext cx="282364" cy="198619"/>
            <a:chOff x="7077129" y="2512542"/>
            <a:chExt cx="282364" cy="198619"/>
          </a:xfrm>
        </p:grpSpPr>
        <p:sp>
          <p:nvSpPr>
            <p:cNvPr id="14821" name="Google Shape;14821;p13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13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3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3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3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3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7" name="Google Shape;14827;p133"/>
          <p:cNvGrpSpPr/>
          <p:nvPr/>
        </p:nvGrpSpPr>
        <p:grpSpPr>
          <a:xfrm>
            <a:off x="3725461" y="2520912"/>
            <a:ext cx="334279" cy="334661"/>
            <a:chOff x="3725461" y="2444712"/>
            <a:chExt cx="334279" cy="334661"/>
          </a:xfrm>
        </p:grpSpPr>
        <p:sp>
          <p:nvSpPr>
            <p:cNvPr id="14828" name="Google Shape;14828;p13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3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3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13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13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3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3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133"/>
          <p:cNvGrpSpPr/>
          <p:nvPr/>
        </p:nvGrpSpPr>
        <p:grpSpPr>
          <a:xfrm>
            <a:off x="6577238" y="2533421"/>
            <a:ext cx="332019" cy="310788"/>
            <a:chOff x="6577238" y="2457221"/>
            <a:chExt cx="332019" cy="310788"/>
          </a:xfrm>
        </p:grpSpPr>
        <p:sp>
          <p:nvSpPr>
            <p:cNvPr id="14836" name="Google Shape;14836;p13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3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3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3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13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13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133"/>
          <p:cNvGrpSpPr/>
          <p:nvPr/>
        </p:nvGrpSpPr>
        <p:grpSpPr>
          <a:xfrm>
            <a:off x="2818561" y="2515978"/>
            <a:ext cx="247892" cy="346024"/>
            <a:chOff x="2818561" y="2439778"/>
            <a:chExt cx="247892" cy="346024"/>
          </a:xfrm>
        </p:grpSpPr>
        <p:sp>
          <p:nvSpPr>
            <p:cNvPr id="14843" name="Google Shape;14843;p13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3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3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3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3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13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13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3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3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3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3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3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5" name="Google Shape;14855;p133"/>
          <p:cNvGrpSpPr/>
          <p:nvPr/>
        </p:nvGrpSpPr>
        <p:grpSpPr>
          <a:xfrm>
            <a:off x="3207778" y="2550832"/>
            <a:ext cx="419933" cy="275170"/>
            <a:chOff x="3207778" y="2474632"/>
            <a:chExt cx="419933" cy="275170"/>
          </a:xfrm>
        </p:grpSpPr>
        <p:sp>
          <p:nvSpPr>
            <p:cNvPr id="14856" name="Google Shape;14856;p13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3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3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3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13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13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3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3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3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3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3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3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3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3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133"/>
          <p:cNvGrpSpPr/>
          <p:nvPr/>
        </p:nvGrpSpPr>
        <p:grpSpPr>
          <a:xfrm>
            <a:off x="6099375" y="2532275"/>
            <a:ext cx="337684" cy="314194"/>
            <a:chOff x="6099375" y="2456075"/>
            <a:chExt cx="337684" cy="314194"/>
          </a:xfrm>
        </p:grpSpPr>
        <p:sp>
          <p:nvSpPr>
            <p:cNvPr id="14871" name="Google Shape;14871;p13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13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3" name="Google Shape;14873;p133"/>
          <p:cNvGrpSpPr/>
          <p:nvPr/>
        </p:nvGrpSpPr>
        <p:grpSpPr>
          <a:xfrm>
            <a:off x="2312623" y="2544784"/>
            <a:ext cx="312698" cy="286534"/>
            <a:chOff x="2312623" y="2468584"/>
            <a:chExt cx="312698" cy="286534"/>
          </a:xfrm>
        </p:grpSpPr>
        <p:sp>
          <p:nvSpPr>
            <p:cNvPr id="14874" name="Google Shape;14874;p13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3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3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133"/>
          <p:cNvGrpSpPr/>
          <p:nvPr/>
        </p:nvGrpSpPr>
        <p:grpSpPr>
          <a:xfrm>
            <a:off x="5618805" y="2517124"/>
            <a:ext cx="345292" cy="342618"/>
            <a:chOff x="5618805" y="2440924"/>
            <a:chExt cx="345292" cy="342618"/>
          </a:xfrm>
        </p:grpSpPr>
        <p:sp>
          <p:nvSpPr>
            <p:cNvPr id="14878" name="Google Shape;14878;p13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3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3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3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13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133"/>
          <p:cNvGrpSpPr/>
          <p:nvPr/>
        </p:nvGrpSpPr>
        <p:grpSpPr>
          <a:xfrm>
            <a:off x="4653179" y="2522790"/>
            <a:ext cx="377886" cy="331255"/>
            <a:chOff x="4653179" y="2446590"/>
            <a:chExt cx="377886" cy="331255"/>
          </a:xfrm>
        </p:grpSpPr>
        <p:sp>
          <p:nvSpPr>
            <p:cNvPr id="14884" name="Google Shape;14884;p13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3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3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3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133"/>
          <p:cNvGrpSpPr/>
          <p:nvPr/>
        </p:nvGrpSpPr>
        <p:grpSpPr>
          <a:xfrm>
            <a:off x="5184517" y="2535681"/>
            <a:ext cx="252062" cy="305122"/>
            <a:chOff x="5184517" y="2459481"/>
            <a:chExt cx="252062" cy="305122"/>
          </a:xfrm>
        </p:grpSpPr>
        <p:sp>
          <p:nvSpPr>
            <p:cNvPr id="14889" name="Google Shape;14889;p13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3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3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3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13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13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5" name="Google Shape;14895;p133"/>
          <p:cNvSpPr/>
          <p:nvPr/>
        </p:nvSpPr>
        <p:spPr>
          <a:xfrm>
            <a:off x="180102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6" name="Google Shape;14896;p133"/>
          <p:cNvGrpSpPr/>
          <p:nvPr/>
        </p:nvGrpSpPr>
        <p:grpSpPr>
          <a:xfrm>
            <a:off x="6155459" y="2045308"/>
            <a:ext cx="249770" cy="363849"/>
            <a:chOff x="6155459" y="1969108"/>
            <a:chExt cx="249770" cy="363849"/>
          </a:xfrm>
        </p:grpSpPr>
        <p:sp>
          <p:nvSpPr>
            <p:cNvPr id="14897" name="Google Shape;14897;p13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3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3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3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3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3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3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3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3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133"/>
          <p:cNvGrpSpPr/>
          <p:nvPr/>
        </p:nvGrpSpPr>
        <p:grpSpPr>
          <a:xfrm>
            <a:off x="2280029" y="2046804"/>
            <a:ext cx="353631" cy="354395"/>
            <a:chOff x="2280029" y="1970604"/>
            <a:chExt cx="353631" cy="354395"/>
          </a:xfrm>
        </p:grpSpPr>
        <p:sp>
          <p:nvSpPr>
            <p:cNvPr id="14907" name="Google Shape;14907;p13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3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3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3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133"/>
          <p:cNvGrpSpPr/>
          <p:nvPr/>
        </p:nvGrpSpPr>
        <p:grpSpPr>
          <a:xfrm>
            <a:off x="8065100" y="2076374"/>
            <a:ext cx="255086" cy="301685"/>
            <a:chOff x="8065100" y="2000174"/>
            <a:chExt cx="255086" cy="301685"/>
          </a:xfrm>
        </p:grpSpPr>
        <p:sp>
          <p:nvSpPr>
            <p:cNvPr id="14912" name="Google Shape;14912;p13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3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3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3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6" name="Google Shape;14916;p133"/>
          <p:cNvGrpSpPr/>
          <p:nvPr/>
        </p:nvGrpSpPr>
        <p:grpSpPr>
          <a:xfrm>
            <a:off x="6633705" y="2045308"/>
            <a:ext cx="249420" cy="363849"/>
            <a:chOff x="6633705" y="1969108"/>
            <a:chExt cx="249420" cy="363849"/>
          </a:xfrm>
        </p:grpSpPr>
        <p:sp>
          <p:nvSpPr>
            <p:cNvPr id="14917" name="Google Shape;14917;p13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3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3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3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3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3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3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3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5" name="Google Shape;14925;p133"/>
          <p:cNvGrpSpPr/>
          <p:nvPr/>
        </p:nvGrpSpPr>
        <p:grpSpPr>
          <a:xfrm>
            <a:off x="5211031" y="2045308"/>
            <a:ext cx="226661" cy="363467"/>
            <a:chOff x="5211031" y="1969108"/>
            <a:chExt cx="226661" cy="363467"/>
          </a:xfrm>
        </p:grpSpPr>
        <p:sp>
          <p:nvSpPr>
            <p:cNvPr id="14926" name="Google Shape;14926;p13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3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8" name="Google Shape;14928;p133"/>
          <p:cNvGrpSpPr/>
          <p:nvPr/>
        </p:nvGrpSpPr>
        <p:grpSpPr>
          <a:xfrm>
            <a:off x="3712952" y="2046804"/>
            <a:ext cx="354363" cy="354395"/>
            <a:chOff x="3712952" y="1970604"/>
            <a:chExt cx="354363" cy="354395"/>
          </a:xfrm>
        </p:grpSpPr>
        <p:sp>
          <p:nvSpPr>
            <p:cNvPr id="14929" name="Google Shape;14929;p13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13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13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3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3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3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3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3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3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133"/>
          <p:cNvGrpSpPr/>
          <p:nvPr/>
        </p:nvGrpSpPr>
        <p:grpSpPr>
          <a:xfrm>
            <a:off x="3235438" y="2046804"/>
            <a:ext cx="354363" cy="354745"/>
            <a:chOff x="3235438" y="1970604"/>
            <a:chExt cx="354363" cy="354745"/>
          </a:xfrm>
        </p:grpSpPr>
        <p:sp>
          <p:nvSpPr>
            <p:cNvPr id="14939" name="Google Shape;14939;p13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13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3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3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13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13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3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3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3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3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3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13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13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133"/>
          <p:cNvGrpSpPr/>
          <p:nvPr/>
        </p:nvGrpSpPr>
        <p:grpSpPr>
          <a:xfrm>
            <a:off x="1329585" y="2066125"/>
            <a:ext cx="341472" cy="335074"/>
            <a:chOff x="1329585" y="1989925"/>
            <a:chExt cx="341472" cy="335074"/>
          </a:xfrm>
        </p:grpSpPr>
        <p:sp>
          <p:nvSpPr>
            <p:cNvPr id="14953" name="Google Shape;14953;p13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3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3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133"/>
          <p:cNvGrpSpPr/>
          <p:nvPr/>
        </p:nvGrpSpPr>
        <p:grpSpPr>
          <a:xfrm>
            <a:off x="5591871" y="2066106"/>
            <a:ext cx="416649" cy="325597"/>
            <a:chOff x="5626763" y="2013829"/>
            <a:chExt cx="351722" cy="274788"/>
          </a:xfrm>
        </p:grpSpPr>
        <p:sp>
          <p:nvSpPr>
            <p:cNvPr id="14957" name="Google Shape;14957;p13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3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3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3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3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3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3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3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3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3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133"/>
          <p:cNvGrpSpPr/>
          <p:nvPr/>
        </p:nvGrpSpPr>
        <p:grpSpPr>
          <a:xfrm>
            <a:off x="7576605" y="2060077"/>
            <a:ext cx="276698" cy="333133"/>
            <a:chOff x="7576605" y="1983877"/>
            <a:chExt cx="276698" cy="333133"/>
          </a:xfrm>
        </p:grpSpPr>
        <p:sp>
          <p:nvSpPr>
            <p:cNvPr id="14968" name="Google Shape;14968;p13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3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133"/>
          <p:cNvGrpSpPr/>
          <p:nvPr/>
        </p:nvGrpSpPr>
        <p:grpSpPr>
          <a:xfrm>
            <a:off x="853568" y="2051738"/>
            <a:ext cx="337334" cy="353599"/>
            <a:chOff x="853568" y="1975538"/>
            <a:chExt cx="337334" cy="353599"/>
          </a:xfrm>
        </p:grpSpPr>
        <p:sp>
          <p:nvSpPr>
            <p:cNvPr id="14971" name="Google Shape;14971;p13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3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3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3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133"/>
          <p:cNvGrpSpPr/>
          <p:nvPr/>
        </p:nvGrpSpPr>
        <p:grpSpPr>
          <a:xfrm>
            <a:off x="2770052" y="2085828"/>
            <a:ext cx="327085" cy="277080"/>
            <a:chOff x="2770052" y="2009628"/>
            <a:chExt cx="327085" cy="277080"/>
          </a:xfrm>
        </p:grpSpPr>
        <p:sp>
          <p:nvSpPr>
            <p:cNvPr id="14976" name="Google Shape;14976;p13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3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8" name="Google Shape;14978;p133"/>
          <p:cNvSpPr/>
          <p:nvPr/>
        </p:nvSpPr>
        <p:spPr>
          <a:xfrm>
            <a:off x="706006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9" name="Google Shape;14979;p133"/>
          <p:cNvGrpSpPr/>
          <p:nvPr/>
        </p:nvGrpSpPr>
        <p:grpSpPr>
          <a:xfrm>
            <a:off x="4195399" y="2046804"/>
            <a:ext cx="344878" cy="343573"/>
            <a:chOff x="4195399" y="1970604"/>
            <a:chExt cx="344878" cy="343573"/>
          </a:xfrm>
        </p:grpSpPr>
        <p:sp>
          <p:nvSpPr>
            <p:cNvPr id="14980" name="Google Shape;14980;p13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3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3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3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133"/>
          <p:cNvGrpSpPr/>
          <p:nvPr/>
        </p:nvGrpSpPr>
        <p:grpSpPr>
          <a:xfrm>
            <a:off x="4674791" y="2053647"/>
            <a:ext cx="344528" cy="344114"/>
            <a:chOff x="4674791" y="1977447"/>
            <a:chExt cx="344528" cy="344114"/>
          </a:xfrm>
        </p:grpSpPr>
        <p:sp>
          <p:nvSpPr>
            <p:cNvPr id="14985" name="Google Shape;14985;p13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3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3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3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3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3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3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13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13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3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3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3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3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3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3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3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3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3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3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3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3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3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3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3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3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3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133"/>
          <p:cNvGrpSpPr/>
          <p:nvPr/>
        </p:nvGrpSpPr>
        <p:grpSpPr>
          <a:xfrm>
            <a:off x="6083810" y="1623497"/>
            <a:ext cx="382819" cy="310788"/>
            <a:chOff x="6083810" y="1547297"/>
            <a:chExt cx="382819" cy="310788"/>
          </a:xfrm>
        </p:grpSpPr>
        <p:sp>
          <p:nvSpPr>
            <p:cNvPr id="15012" name="Google Shape;15012;p13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3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3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3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3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3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3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3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3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3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3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3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3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3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3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3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3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3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133"/>
          <p:cNvGrpSpPr/>
          <p:nvPr/>
        </p:nvGrpSpPr>
        <p:grpSpPr>
          <a:xfrm>
            <a:off x="6558300" y="1614393"/>
            <a:ext cx="382788" cy="328613"/>
            <a:chOff x="6558300" y="1538193"/>
            <a:chExt cx="382788" cy="328613"/>
          </a:xfrm>
        </p:grpSpPr>
        <p:sp>
          <p:nvSpPr>
            <p:cNvPr id="15031" name="Google Shape;15031;p13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3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133"/>
          <p:cNvGrpSpPr/>
          <p:nvPr/>
        </p:nvGrpSpPr>
        <p:grpSpPr>
          <a:xfrm>
            <a:off x="5194002" y="1587497"/>
            <a:ext cx="259605" cy="346024"/>
            <a:chOff x="5194002" y="1511297"/>
            <a:chExt cx="259605" cy="346024"/>
          </a:xfrm>
        </p:grpSpPr>
        <p:sp>
          <p:nvSpPr>
            <p:cNvPr id="15034" name="Google Shape;15034;p13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3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3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13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8" name="Google Shape;15038;p133"/>
          <p:cNvGrpSpPr/>
          <p:nvPr/>
        </p:nvGrpSpPr>
        <p:grpSpPr>
          <a:xfrm>
            <a:off x="1394741" y="1588261"/>
            <a:ext cx="252444" cy="351722"/>
            <a:chOff x="1394741" y="1512061"/>
            <a:chExt cx="252444" cy="351722"/>
          </a:xfrm>
        </p:grpSpPr>
        <p:sp>
          <p:nvSpPr>
            <p:cNvPr id="15039" name="Google Shape;15039;p13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3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3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3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3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3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3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3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3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3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3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3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3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3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3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3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13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133"/>
          <p:cNvGrpSpPr/>
          <p:nvPr/>
        </p:nvGrpSpPr>
        <p:grpSpPr>
          <a:xfrm>
            <a:off x="855096" y="1580685"/>
            <a:ext cx="380910" cy="339594"/>
            <a:chOff x="855096" y="1504485"/>
            <a:chExt cx="380910" cy="339594"/>
          </a:xfrm>
        </p:grpSpPr>
        <p:sp>
          <p:nvSpPr>
            <p:cNvPr id="15057" name="Google Shape;15057;p13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3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3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3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3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2" name="Google Shape;15062;p133"/>
          <p:cNvGrpSpPr/>
          <p:nvPr/>
        </p:nvGrpSpPr>
        <p:grpSpPr>
          <a:xfrm>
            <a:off x="1819576" y="1587879"/>
            <a:ext cx="352103" cy="352103"/>
            <a:chOff x="1819576" y="1511679"/>
            <a:chExt cx="352103" cy="352103"/>
          </a:xfrm>
        </p:grpSpPr>
        <p:sp>
          <p:nvSpPr>
            <p:cNvPr id="15063" name="Google Shape;15063;p13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3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3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13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133"/>
          <p:cNvGrpSpPr/>
          <p:nvPr/>
        </p:nvGrpSpPr>
        <p:grpSpPr>
          <a:xfrm>
            <a:off x="5621097" y="1576961"/>
            <a:ext cx="371424" cy="355446"/>
            <a:chOff x="5621097" y="1500761"/>
            <a:chExt cx="371424" cy="355446"/>
          </a:xfrm>
        </p:grpSpPr>
        <p:sp>
          <p:nvSpPr>
            <p:cNvPr id="15068" name="Google Shape;15068;p13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3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133"/>
          <p:cNvGrpSpPr/>
          <p:nvPr/>
        </p:nvGrpSpPr>
        <p:grpSpPr>
          <a:xfrm>
            <a:off x="4670239" y="1617799"/>
            <a:ext cx="359679" cy="321833"/>
            <a:chOff x="4670239" y="1541599"/>
            <a:chExt cx="359679" cy="321833"/>
          </a:xfrm>
        </p:grpSpPr>
        <p:sp>
          <p:nvSpPr>
            <p:cNvPr id="15071" name="Google Shape;15071;p13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3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3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3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3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6" name="Google Shape;15076;p133"/>
          <p:cNvGrpSpPr/>
          <p:nvPr/>
        </p:nvGrpSpPr>
        <p:grpSpPr>
          <a:xfrm>
            <a:off x="4212429" y="1578585"/>
            <a:ext cx="321037" cy="353822"/>
            <a:chOff x="4212429" y="1502385"/>
            <a:chExt cx="321037" cy="353822"/>
          </a:xfrm>
        </p:grpSpPr>
        <p:sp>
          <p:nvSpPr>
            <p:cNvPr id="15077" name="Google Shape;15077;p13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3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13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13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1" name="Google Shape;15081;p133"/>
          <p:cNvGrpSpPr/>
          <p:nvPr/>
        </p:nvGrpSpPr>
        <p:grpSpPr>
          <a:xfrm>
            <a:off x="2302788" y="1582181"/>
            <a:ext cx="336188" cy="335425"/>
            <a:chOff x="2302788" y="1505981"/>
            <a:chExt cx="336188" cy="335425"/>
          </a:xfrm>
        </p:grpSpPr>
        <p:sp>
          <p:nvSpPr>
            <p:cNvPr id="15082" name="Google Shape;15082;p13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3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3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3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3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3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3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3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3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3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3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3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3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3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3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3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3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133"/>
          <p:cNvGrpSpPr/>
          <p:nvPr/>
        </p:nvGrpSpPr>
        <p:grpSpPr>
          <a:xfrm>
            <a:off x="2780301" y="1598096"/>
            <a:ext cx="333133" cy="321037"/>
            <a:chOff x="2780301" y="1521896"/>
            <a:chExt cx="333133" cy="321037"/>
          </a:xfrm>
        </p:grpSpPr>
        <p:sp>
          <p:nvSpPr>
            <p:cNvPr id="15100" name="Google Shape;15100;p13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13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3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3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3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3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3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3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3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3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3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3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3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13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13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3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3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3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3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3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133"/>
          <p:cNvGrpSpPr/>
          <p:nvPr/>
        </p:nvGrpSpPr>
        <p:grpSpPr>
          <a:xfrm>
            <a:off x="3316159" y="1591285"/>
            <a:ext cx="211892" cy="339594"/>
            <a:chOff x="3316159" y="1515085"/>
            <a:chExt cx="211892" cy="339594"/>
          </a:xfrm>
        </p:grpSpPr>
        <p:sp>
          <p:nvSpPr>
            <p:cNvPr id="15121" name="Google Shape;15121;p13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3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3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4" name="Google Shape;15124;p133"/>
            <p:cNvGrpSpPr/>
            <p:nvPr/>
          </p:nvGrpSpPr>
          <p:grpSpPr>
            <a:xfrm>
              <a:off x="3316159" y="1515085"/>
              <a:ext cx="211892" cy="339594"/>
              <a:chOff x="3316159" y="1515085"/>
              <a:chExt cx="211892" cy="339594"/>
            </a:xfrm>
          </p:grpSpPr>
          <p:sp>
            <p:nvSpPr>
              <p:cNvPr id="15125" name="Google Shape;15125;p13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3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3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3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3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3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31" name="Google Shape;15131;p133"/>
          <p:cNvGrpSpPr/>
          <p:nvPr/>
        </p:nvGrpSpPr>
        <p:grpSpPr>
          <a:xfrm>
            <a:off x="3716358" y="1620855"/>
            <a:ext cx="361971" cy="314958"/>
            <a:chOff x="3716358" y="1544655"/>
            <a:chExt cx="361971" cy="314958"/>
          </a:xfrm>
        </p:grpSpPr>
        <p:sp>
          <p:nvSpPr>
            <p:cNvPr id="15132" name="Google Shape;15132;p13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13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13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3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3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7" name="Google Shape;15137;p133"/>
            <p:cNvGrpSpPr/>
            <p:nvPr/>
          </p:nvGrpSpPr>
          <p:grpSpPr>
            <a:xfrm>
              <a:off x="3716358" y="1544655"/>
              <a:ext cx="361971" cy="314958"/>
              <a:chOff x="3716358" y="1544655"/>
              <a:chExt cx="361971" cy="314958"/>
            </a:xfrm>
          </p:grpSpPr>
          <p:sp>
            <p:nvSpPr>
              <p:cNvPr id="15138" name="Google Shape;15138;p13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3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3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3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3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43" name="Google Shape;15143;p133"/>
          <p:cNvGrpSpPr/>
          <p:nvPr/>
        </p:nvGrpSpPr>
        <p:grpSpPr>
          <a:xfrm>
            <a:off x="7011924" y="1633752"/>
            <a:ext cx="499533" cy="305136"/>
            <a:chOff x="7009649" y="1541981"/>
            <a:chExt cx="524940" cy="320655"/>
          </a:xfrm>
        </p:grpSpPr>
        <p:sp>
          <p:nvSpPr>
            <p:cNvPr id="15144" name="Google Shape;15144;p13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3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3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3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3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3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3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3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133"/>
          <p:cNvGrpSpPr/>
          <p:nvPr/>
        </p:nvGrpSpPr>
        <p:grpSpPr>
          <a:xfrm>
            <a:off x="8034034" y="1594309"/>
            <a:ext cx="282746" cy="340358"/>
            <a:chOff x="8034034" y="1518109"/>
            <a:chExt cx="282746" cy="340358"/>
          </a:xfrm>
        </p:grpSpPr>
        <p:sp>
          <p:nvSpPr>
            <p:cNvPr id="15153" name="Google Shape;15153;p13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3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3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3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133"/>
          <p:cNvGrpSpPr/>
          <p:nvPr/>
        </p:nvGrpSpPr>
        <p:grpSpPr>
          <a:xfrm>
            <a:off x="7582302" y="1576134"/>
            <a:ext cx="369133" cy="360411"/>
            <a:chOff x="7582302" y="1499934"/>
            <a:chExt cx="369133" cy="360411"/>
          </a:xfrm>
        </p:grpSpPr>
        <p:sp>
          <p:nvSpPr>
            <p:cNvPr id="15158" name="Google Shape;15158;p13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3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3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3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3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3" name="Google Shape;15163;p133"/>
          <p:cNvGrpSpPr/>
          <p:nvPr/>
        </p:nvGrpSpPr>
        <p:grpSpPr>
          <a:xfrm>
            <a:off x="6196089" y="3893352"/>
            <a:ext cx="346056" cy="345674"/>
            <a:chOff x="2238181" y="4120624"/>
            <a:chExt cx="346056" cy="345674"/>
          </a:xfrm>
        </p:grpSpPr>
        <p:grpSp>
          <p:nvGrpSpPr>
            <p:cNvPr id="15164" name="Google Shape;15164;p133"/>
            <p:cNvGrpSpPr/>
            <p:nvPr/>
          </p:nvGrpSpPr>
          <p:grpSpPr>
            <a:xfrm>
              <a:off x="2309155" y="4177413"/>
              <a:ext cx="203862" cy="231903"/>
              <a:chOff x="1512725" y="258500"/>
              <a:chExt cx="4570900" cy="5199625"/>
            </a:xfrm>
          </p:grpSpPr>
          <p:sp>
            <p:nvSpPr>
              <p:cNvPr id="15165" name="Google Shape;15165;p13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13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7" name="Google Shape;15167;p13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8" name="Google Shape;15168;p13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72"/>
        <p:cNvGrpSpPr/>
        <p:nvPr/>
      </p:nvGrpSpPr>
      <p:grpSpPr>
        <a:xfrm>
          <a:off x="0" y="0"/>
          <a:ext cx="0" cy="0"/>
          <a:chOff x="0" y="0"/>
          <a:chExt cx="0" cy="0"/>
        </a:xfrm>
      </p:grpSpPr>
      <p:pic>
        <p:nvPicPr>
          <p:cNvPr id="15173" name="Google Shape;15173;p13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5864" y="478870"/>
            <a:ext cx="8769927" cy="4216539"/>
          </a:xfrm>
          <a:prstGeom prst="rect">
            <a:avLst/>
          </a:prstGeom>
        </p:spPr>
        <p:txBody>
          <a:bodyPr wrap="square">
            <a:spAutoFit/>
          </a:bodyPr>
          <a:lstStyle/>
          <a:p>
            <a:r>
              <a:rPr lang="en-US" sz="3600" b="1" dirty="0"/>
              <a:t>We use the present simple to talk about:</a:t>
            </a:r>
            <a:endParaRPr lang="en-US" sz="2800" b="1" dirty="0"/>
          </a:p>
          <a:p>
            <a:r>
              <a:rPr lang="en-US" sz="2800" b="1" dirty="0"/>
              <a:t>1</a:t>
            </a:r>
            <a:r>
              <a:rPr lang="en-US" sz="2800" b="1" u="sng" dirty="0">
                <a:solidFill>
                  <a:schemeClr val="accent6">
                    <a:lumMod val="50000"/>
                  </a:schemeClr>
                </a:solidFill>
              </a:rPr>
              <a:t>. Something that is true in the present:</a:t>
            </a:r>
          </a:p>
          <a:p>
            <a:r>
              <a:rPr lang="en-US" sz="2800" b="1" dirty="0"/>
              <a:t>I'm nineteen years old.</a:t>
            </a:r>
          </a:p>
          <a:p>
            <a:r>
              <a:rPr lang="en-US" sz="2800" b="1" dirty="0"/>
              <a:t>I'm a student.</a:t>
            </a:r>
          </a:p>
          <a:p>
            <a:r>
              <a:rPr lang="en-US" sz="2800" b="1" dirty="0"/>
              <a:t>He lives in London.</a:t>
            </a:r>
          </a:p>
          <a:p>
            <a:r>
              <a:rPr lang="en-US" sz="2800" b="1" dirty="0"/>
              <a:t>2. </a:t>
            </a:r>
            <a:r>
              <a:rPr lang="en-US" sz="2800" b="1" u="sng" dirty="0"/>
              <a:t>Something that happens regularly in the present:</a:t>
            </a:r>
          </a:p>
          <a:p>
            <a:r>
              <a:rPr lang="en-US" sz="2800" b="1" dirty="0"/>
              <a:t>I play football every weekend.</a:t>
            </a:r>
          </a:p>
        </p:txBody>
      </p:sp>
    </p:spTree>
    <p:extLst>
      <p:ext uri="{BB962C8B-B14F-4D97-AF65-F5344CB8AC3E}">
        <p14:creationId xmlns:p14="http://schemas.microsoft.com/office/powerpoint/2010/main" val="253016625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28600" y="241867"/>
            <a:ext cx="8707581" cy="4714596"/>
          </a:xfrm>
          <a:prstGeom prst="rect">
            <a:avLst/>
          </a:prstGeom>
        </p:spPr>
      </p:pic>
    </p:spTree>
    <p:extLst>
      <p:ext uri="{BB962C8B-B14F-4D97-AF65-F5344CB8AC3E}">
        <p14:creationId xmlns:p14="http://schemas.microsoft.com/office/powerpoint/2010/main" val="9869586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p:txBody>
          <a:bodyPr/>
          <a:lstStyle/>
          <a:p>
            <a:r>
              <a:rPr lang="en-US" dirty="0">
                <a:hlinkClick r:id="rId2"/>
              </a:rPr>
              <a:t>https://www.liveworksheets.com/w/en/english-language-arts-ela/333780</a:t>
            </a:r>
            <a:endParaRPr lang="en-US" dirty="0"/>
          </a:p>
        </p:txBody>
      </p:sp>
      <p:sp>
        <p:nvSpPr>
          <p:cNvPr id="3" name="Title 2"/>
          <p:cNvSpPr>
            <a:spLocks noGrp="1"/>
          </p:cNvSpPr>
          <p:nvPr>
            <p:ph type="ctrTitle"/>
          </p:nvPr>
        </p:nvSpPr>
        <p:spPr>
          <a:xfrm>
            <a:off x="2030825" y="935182"/>
            <a:ext cx="6399900" cy="1070284"/>
          </a:xfrm>
        </p:spPr>
        <p:txBody>
          <a:bodyPr/>
          <a:lstStyle/>
          <a:p>
            <a:r>
              <a:rPr lang="en-US" dirty="0"/>
              <a:t>Facts </a:t>
            </a:r>
          </a:p>
        </p:txBody>
      </p:sp>
    </p:spTree>
    <p:extLst>
      <p:ext uri="{BB962C8B-B14F-4D97-AF65-F5344CB8AC3E}">
        <p14:creationId xmlns:p14="http://schemas.microsoft.com/office/powerpoint/2010/main" val="197137407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4000" b="1" dirty="0"/>
              <a:t>Questions</a:t>
            </a:r>
            <a:r>
              <a:rPr lang="en-US" dirty="0"/>
              <a:t> </a:t>
            </a:r>
          </a:p>
        </p:txBody>
      </p:sp>
      <p:sp>
        <p:nvSpPr>
          <p:cNvPr id="4" name="Rectangle 3"/>
          <p:cNvSpPr/>
          <p:nvPr/>
        </p:nvSpPr>
        <p:spPr>
          <a:xfrm>
            <a:off x="529936" y="1433945"/>
            <a:ext cx="3345873" cy="316922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b="1" dirty="0">
                <a:solidFill>
                  <a:schemeClr val="accent4">
                    <a:lumMod val="25000"/>
                  </a:schemeClr>
                </a:solidFill>
              </a:rPr>
              <a:t>A+ B</a:t>
            </a:r>
          </a:p>
          <a:p>
            <a:pPr algn="ctr"/>
            <a:endParaRPr lang="en-US" sz="4400" b="1" dirty="0">
              <a:solidFill>
                <a:schemeClr val="accent4">
                  <a:lumMod val="25000"/>
                </a:schemeClr>
              </a:solidFill>
            </a:endParaRPr>
          </a:p>
          <a:p>
            <a:pPr algn="ctr"/>
            <a:endParaRPr lang="en-US" sz="4400" b="1" dirty="0">
              <a:solidFill>
                <a:schemeClr val="accent4">
                  <a:lumMod val="25000"/>
                </a:schemeClr>
              </a:solidFill>
            </a:endParaRPr>
          </a:p>
          <a:p>
            <a:pPr algn="ctr"/>
            <a:r>
              <a:rPr lang="en-US" b="1" dirty="0">
                <a:solidFill>
                  <a:schemeClr val="accent4">
                    <a:lumMod val="25000"/>
                  </a:schemeClr>
                </a:solidFill>
                <a:hlinkClick r:id="rId2"/>
              </a:rPr>
              <a:t>https://www.liveworksheets.com/w/en/english-second-language-esl/278713</a:t>
            </a:r>
            <a:r>
              <a:rPr lang="en-US" b="1" dirty="0">
                <a:solidFill>
                  <a:schemeClr val="accent4">
                    <a:lumMod val="25000"/>
                  </a:schemeClr>
                </a:solidFill>
              </a:rPr>
              <a:t> </a:t>
            </a:r>
          </a:p>
        </p:txBody>
      </p:sp>
      <p:sp>
        <p:nvSpPr>
          <p:cNvPr id="5" name="Rectangle 4"/>
          <p:cNvSpPr/>
          <p:nvPr/>
        </p:nvSpPr>
        <p:spPr>
          <a:xfrm>
            <a:off x="4395355" y="1399097"/>
            <a:ext cx="3886200" cy="307938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chemeClr val="accent4">
                    <a:lumMod val="25000"/>
                  </a:schemeClr>
                </a:solidFill>
              </a:rPr>
              <a:t>C+D</a:t>
            </a:r>
          </a:p>
          <a:p>
            <a:pPr algn="ctr"/>
            <a:r>
              <a:rPr lang="en-US" sz="2800" b="1" dirty="0">
                <a:solidFill>
                  <a:schemeClr val="accent4">
                    <a:lumMod val="25000"/>
                  </a:schemeClr>
                </a:solidFill>
                <a:hlinkClick r:id="rId3"/>
              </a:rPr>
              <a:t>https://www.liveworksheets.com/w/en/english-second-language-esl/54912</a:t>
            </a:r>
            <a:r>
              <a:rPr lang="en-US" sz="5400" b="1" dirty="0">
                <a:solidFill>
                  <a:schemeClr val="accent4">
                    <a:lumMod val="25000"/>
                  </a:schemeClr>
                </a:solidFill>
              </a:rPr>
              <a:t> </a:t>
            </a:r>
          </a:p>
        </p:txBody>
      </p:sp>
    </p:spTree>
    <p:extLst>
      <p:ext uri="{BB962C8B-B14F-4D97-AF65-F5344CB8AC3E}">
        <p14:creationId xmlns:p14="http://schemas.microsoft.com/office/powerpoint/2010/main" val="71173675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sp>
        <p:nvSpPr>
          <p:cNvPr id="549" name="Google Shape;549;p52"/>
          <p:cNvSpPr txBox="1">
            <a:spLocks noGrp="1"/>
          </p:cNvSpPr>
          <p:nvPr>
            <p:ph type="body" idx="1"/>
          </p:nvPr>
        </p:nvSpPr>
        <p:spPr>
          <a:xfrm>
            <a:off x="713099" y="1147950"/>
            <a:ext cx="8306209" cy="3529500"/>
          </a:xfrm>
          <a:prstGeom prst="rect">
            <a:avLst/>
          </a:prstGeom>
        </p:spPr>
        <p:txBody>
          <a:bodyPr spcFirstLastPara="1" wrap="square" lIns="91425" tIns="91425" rIns="91425" bIns="91425" anchor="t" anchorCtr="0">
            <a:noAutofit/>
          </a:bodyPr>
          <a:lstStyle/>
          <a:p>
            <a:pPr marL="514350" indent="-514350">
              <a:buClr>
                <a:schemeClr val="dk1"/>
              </a:buClr>
              <a:buSzPts val="1100"/>
              <a:buFont typeface="Arial" panose="020B0604020202020204" pitchFamily="34" charset="0"/>
              <a:buChar char="•"/>
            </a:pPr>
            <a:r>
              <a:rPr lang="en-US" sz="3200" b="1" dirty="0"/>
              <a:t>Do you play the piano?</a:t>
            </a:r>
          </a:p>
          <a:p>
            <a:pPr marL="514350" indent="-514350">
              <a:buClr>
                <a:schemeClr val="dk1"/>
              </a:buClr>
              <a:buSzPts val="1100"/>
              <a:buFont typeface="Arial" panose="020B0604020202020204" pitchFamily="34" charset="0"/>
              <a:buChar char="•"/>
            </a:pPr>
            <a:r>
              <a:rPr lang="en-US" sz="3200" b="1" dirty="0"/>
              <a:t>Where do you live?</a:t>
            </a:r>
          </a:p>
          <a:p>
            <a:pPr marL="514350" indent="-514350">
              <a:buClr>
                <a:schemeClr val="dk1"/>
              </a:buClr>
              <a:buSzPts val="1100"/>
              <a:buFont typeface="Arial" panose="020B0604020202020204" pitchFamily="34" charset="0"/>
              <a:buChar char="•"/>
            </a:pPr>
            <a:r>
              <a:rPr lang="en-US" sz="3200" b="1" dirty="0"/>
              <a:t>Does Jack play football?</a:t>
            </a:r>
          </a:p>
          <a:p>
            <a:pPr marL="514350" indent="-514350">
              <a:buClr>
                <a:schemeClr val="dk1"/>
              </a:buClr>
              <a:buSzPts val="1100"/>
              <a:buFont typeface="Arial" panose="020B0604020202020204" pitchFamily="34" charset="0"/>
              <a:buChar char="•"/>
            </a:pPr>
            <a:r>
              <a:rPr lang="en-US" sz="3200" b="1" dirty="0"/>
              <a:t>Where does he come from?</a:t>
            </a:r>
          </a:p>
          <a:p>
            <a:pPr marL="514350" indent="-514350">
              <a:buClr>
                <a:schemeClr val="dk1"/>
              </a:buClr>
              <a:buSzPts val="1100"/>
              <a:buFont typeface="Arial" panose="020B0604020202020204" pitchFamily="34" charset="0"/>
              <a:buChar char="•"/>
            </a:pPr>
            <a:r>
              <a:rPr lang="en-US" sz="3200" b="1" dirty="0"/>
              <a:t>Do Rita and Angela live in Manchester?</a:t>
            </a:r>
          </a:p>
          <a:p>
            <a:pPr marL="514350" indent="-514350">
              <a:buClr>
                <a:schemeClr val="dk1"/>
              </a:buClr>
              <a:buSzPts val="1100"/>
              <a:buFont typeface="Arial" panose="020B0604020202020204" pitchFamily="34" charset="0"/>
              <a:buChar char="•"/>
            </a:pPr>
            <a:r>
              <a:rPr lang="en-US" sz="3200" b="1" dirty="0"/>
              <a:t>Where do they work?</a:t>
            </a:r>
            <a:endParaRPr sz="3200" b="1" dirty="0"/>
          </a:p>
        </p:txBody>
      </p:sp>
      <p:sp>
        <p:nvSpPr>
          <p:cNvPr id="550" name="Google Shape;550;p52"/>
          <p:cNvSpPr txBox="1">
            <a:spLocks noGrp="1"/>
          </p:cNvSpPr>
          <p:nvPr>
            <p:ph type="title"/>
          </p:nvPr>
        </p:nvSpPr>
        <p:spPr>
          <a:xfrm>
            <a:off x="720300" y="452325"/>
            <a:ext cx="7176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Questions </a:t>
            </a:r>
            <a:endParaRPr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126815" y="1961899"/>
            <a:ext cx="3019157" cy="1986647"/>
          </a:xfrm>
        </p:spPr>
        <p:txBody>
          <a:bodyPr/>
          <a:lstStyle/>
          <a:p>
            <a:r>
              <a:rPr lang="en-US" sz="3200" b="1" dirty="0"/>
              <a:t>Student A+ B</a:t>
            </a:r>
          </a:p>
          <a:p>
            <a:r>
              <a:rPr lang="en-US" dirty="0"/>
              <a:t> </a:t>
            </a:r>
          </a:p>
        </p:txBody>
      </p:sp>
      <p:sp>
        <p:nvSpPr>
          <p:cNvPr id="3" name="Title 2"/>
          <p:cNvSpPr>
            <a:spLocks noGrp="1"/>
          </p:cNvSpPr>
          <p:nvPr>
            <p:ph type="ctrTitle"/>
          </p:nvPr>
        </p:nvSpPr>
        <p:spPr>
          <a:xfrm>
            <a:off x="2277908" y="656828"/>
            <a:ext cx="6399900" cy="976765"/>
          </a:xfrm>
        </p:spPr>
        <p:txBody>
          <a:bodyPr/>
          <a:lstStyle/>
          <a:p>
            <a:r>
              <a:rPr lang="en-US" dirty="0"/>
              <a:t>Summative assessment </a:t>
            </a:r>
          </a:p>
        </p:txBody>
      </p:sp>
      <p:sp>
        <p:nvSpPr>
          <p:cNvPr id="4" name="Subtitle 1"/>
          <p:cNvSpPr txBox="1">
            <a:spLocks/>
          </p:cNvSpPr>
          <p:nvPr/>
        </p:nvSpPr>
        <p:spPr>
          <a:xfrm>
            <a:off x="1126814" y="2493522"/>
            <a:ext cx="3019157" cy="162127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600"/>
              <a:buFont typeface="Open Sans"/>
              <a:buNone/>
              <a:defRPr sz="1800" b="0" i="0" u="none" strike="noStrike" cap="none">
                <a:solidFill>
                  <a:schemeClr val="accent3"/>
                </a:solidFill>
                <a:latin typeface="Open Sans"/>
                <a:ea typeface="Open Sans"/>
                <a:cs typeface="Open Sans"/>
                <a:sym typeface="Open Sans"/>
              </a:defRPr>
            </a:lvl1pPr>
            <a:lvl2pPr marL="914400" marR="0" lvl="1"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2pPr>
            <a:lvl3pPr marL="1371600" marR="0" lvl="2"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3pPr>
            <a:lvl4pPr marL="1828800" marR="0" lvl="3"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4pPr>
            <a:lvl5pPr marL="2286000" marR="0" lvl="4"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5pPr>
            <a:lvl6pPr marL="2743200" marR="0" lvl="5"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6pPr>
            <a:lvl7pPr marL="3200400" marR="0" lvl="6"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7pPr>
            <a:lvl8pPr marL="3657600" marR="0" lvl="7"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8pPr>
            <a:lvl9pPr marL="4114800" marR="0" lvl="8" indent="-317500" algn="l" rtl="0">
              <a:lnSpc>
                <a:spcPct val="100000"/>
              </a:lnSpc>
              <a:spcBef>
                <a:spcPts val="0"/>
              </a:spcBef>
              <a:spcAft>
                <a:spcPts val="0"/>
              </a:spcAft>
              <a:buClr>
                <a:schemeClr val="dk1"/>
              </a:buClr>
              <a:buSzPts val="1600"/>
              <a:buFont typeface="Open Sans"/>
              <a:buNone/>
              <a:defRPr sz="1600" b="0" i="0" u="none" strike="noStrike" cap="none">
                <a:solidFill>
                  <a:schemeClr val="dk1"/>
                </a:solidFill>
                <a:latin typeface="Open Sans"/>
                <a:ea typeface="Open Sans"/>
                <a:cs typeface="Open Sans"/>
                <a:sym typeface="Open Sans"/>
              </a:defRPr>
            </a:lvl9pPr>
          </a:lstStyle>
          <a:p>
            <a:r>
              <a:rPr lang="en-US" dirty="0">
                <a:hlinkClick r:id="rId2"/>
              </a:rPr>
              <a:t>https://www.liveworksheets.com/w/en/english-second-language-esl/266630</a:t>
            </a:r>
            <a:endParaRPr lang="en-US" dirty="0"/>
          </a:p>
        </p:txBody>
      </p:sp>
      <p:sp>
        <p:nvSpPr>
          <p:cNvPr id="5" name="Rectangle 4"/>
          <p:cNvSpPr/>
          <p:nvPr/>
        </p:nvSpPr>
        <p:spPr>
          <a:xfrm>
            <a:off x="4303685" y="1970308"/>
            <a:ext cx="4551218" cy="202271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accent4">
                    <a:lumMod val="25000"/>
                  </a:schemeClr>
                </a:solidFill>
              </a:rPr>
              <a:t>Students C+ D</a:t>
            </a:r>
          </a:p>
          <a:p>
            <a:pPr algn="ctr"/>
            <a:endParaRPr lang="en-US" sz="2800" b="1" dirty="0">
              <a:solidFill>
                <a:schemeClr val="accent4">
                  <a:lumMod val="25000"/>
                </a:schemeClr>
              </a:solidFill>
            </a:endParaRPr>
          </a:p>
          <a:p>
            <a:pPr algn="ctr"/>
            <a:endParaRPr lang="en-US" sz="2800" b="1" dirty="0">
              <a:solidFill>
                <a:schemeClr val="accent4">
                  <a:lumMod val="25000"/>
                </a:schemeClr>
              </a:solidFill>
            </a:endParaRPr>
          </a:p>
          <a:p>
            <a:pPr algn="ctr"/>
            <a:endParaRPr lang="en-US" sz="2800" b="1" dirty="0">
              <a:solidFill>
                <a:schemeClr val="accent4">
                  <a:lumMod val="25000"/>
                </a:schemeClr>
              </a:solidFill>
            </a:endParaRPr>
          </a:p>
          <a:p>
            <a:pPr algn="ctr"/>
            <a:r>
              <a:rPr lang="en-US" b="1" dirty="0">
                <a:solidFill>
                  <a:schemeClr val="accent4">
                    <a:lumMod val="25000"/>
                  </a:schemeClr>
                </a:solidFill>
              </a:rPr>
              <a:t> </a:t>
            </a:r>
          </a:p>
        </p:txBody>
      </p:sp>
      <p:sp>
        <p:nvSpPr>
          <p:cNvPr id="6" name="Title 1"/>
          <p:cNvSpPr txBox="1">
            <a:spLocks/>
          </p:cNvSpPr>
          <p:nvPr/>
        </p:nvSpPr>
        <p:spPr>
          <a:xfrm>
            <a:off x="4471419" y="3047540"/>
            <a:ext cx="3550364" cy="572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7200"/>
              <a:buFont typeface="Rochester"/>
              <a:buNone/>
              <a:defRPr sz="6500" b="0" i="0" u="none" strike="noStrike" cap="none">
                <a:solidFill>
                  <a:schemeClr val="dk1"/>
                </a:solidFill>
                <a:latin typeface="Rochester"/>
                <a:ea typeface="Rochester"/>
                <a:cs typeface="Rochester"/>
                <a:sym typeface="Rochester"/>
              </a:defRPr>
            </a:lvl1pPr>
            <a:lvl2pPr marR="0" lvl="1"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2pPr>
            <a:lvl3pPr marR="0" lvl="2"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3pPr>
            <a:lvl4pPr marR="0" lvl="3"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4pPr>
            <a:lvl5pPr marR="0" lvl="4"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5pPr>
            <a:lvl6pPr marR="0" lvl="5"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6pPr>
            <a:lvl7pPr marR="0" lvl="6"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7pPr>
            <a:lvl8pPr marR="0" lvl="7"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8pPr>
            <a:lvl9pPr marR="0" lvl="8" algn="ctr" rtl="0">
              <a:lnSpc>
                <a:spcPct val="100000"/>
              </a:lnSpc>
              <a:spcBef>
                <a:spcPts val="0"/>
              </a:spcBef>
              <a:spcAft>
                <a:spcPts val="0"/>
              </a:spcAft>
              <a:buClr>
                <a:schemeClr val="dk1"/>
              </a:buClr>
              <a:buSzPts val="7200"/>
              <a:buFont typeface="Rochester"/>
              <a:buNone/>
              <a:defRPr sz="7200" b="0" i="0" u="none" strike="noStrike" cap="none">
                <a:solidFill>
                  <a:schemeClr val="dk1"/>
                </a:solidFill>
                <a:latin typeface="Rochester"/>
                <a:ea typeface="Rochester"/>
                <a:cs typeface="Rochester"/>
                <a:sym typeface="Rochester"/>
              </a:defRPr>
            </a:lvl9pPr>
          </a:lstStyle>
          <a:p>
            <a:r>
              <a:rPr lang="en-US" sz="1800" dirty="0">
                <a:hlinkClick r:id="rId3"/>
              </a:rPr>
              <a:t>https://www.liveworksheets.com/w/en/english-second-language-esl/1164450</a:t>
            </a:r>
            <a:endParaRPr lang="en-US" sz="1800" dirty="0"/>
          </a:p>
        </p:txBody>
      </p:sp>
    </p:spTree>
    <p:extLst>
      <p:ext uri="{BB962C8B-B14F-4D97-AF65-F5344CB8AC3E}">
        <p14:creationId xmlns:p14="http://schemas.microsoft.com/office/powerpoint/2010/main" val="143879744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911927" y="976745"/>
            <a:ext cx="7055428" cy="3047055"/>
          </a:xfrm>
        </p:spPr>
        <p:txBody>
          <a:bodyPr/>
          <a:lstStyle/>
          <a:p>
            <a:endParaRPr lang="en-US" dirty="0">
              <a:solidFill>
                <a:schemeClr val="accent6">
                  <a:lumMod val="50000"/>
                </a:schemeClr>
              </a:solidFill>
            </a:endParaRPr>
          </a:p>
          <a:p>
            <a:r>
              <a:rPr lang="en-US" sz="2800" b="1" dirty="0">
                <a:solidFill>
                  <a:schemeClr val="accent2">
                    <a:lumMod val="25000"/>
                  </a:schemeClr>
                </a:solidFill>
              </a:rPr>
              <a:t>We often use adverbs of frequency like sometimes, always, often and never with the present simple:</a:t>
            </a:r>
          </a:p>
          <a:p>
            <a:endParaRPr lang="en-US" sz="2800" b="1" dirty="0">
              <a:solidFill>
                <a:schemeClr val="accent2">
                  <a:lumMod val="25000"/>
                </a:schemeClr>
              </a:solidFill>
            </a:endParaRPr>
          </a:p>
          <a:p>
            <a:r>
              <a:rPr lang="en-US" sz="2800" b="1" dirty="0">
                <a:solidFill>
                  <a:schemeClr val="accent2">
                    <a:lumMod val="25000"/>
                  </a:schemeClr>
                </a:solidFill>
              </a:rPr>
              <a:t>I sometimes go to the cinema.</a:t>
            </a:r>
          </a:p>
          <a:p>
            <a:r>
              <a:rPr lang="en-US" sz="2800" b="1" dirty="0">
                <a:solidFill>
                  <a:schemeClr val="accent2">
                    <a:lumMod val="25000"/>
                  </a:schemeClr>
                </a:solidFill>
              </a:rPr>
              <a:t>She never plays football.</a:t>
            </a:r>
          </a:p>
          <a:p>
            <a:endParaRPr lang="en-US" dirty="0"/>
          </a:p>
        </p:txBody>
      </p:sp>
    </p:spTree>
    <p:extLst>
      <p:ext uri="{BB962C8B-B14F-4D97-AF65-F5344CB8AC3E}">
        <p14:creationId xmlns:p14="http://schemas.microsoft.com/office/powerpoint/2010/main" val="37339654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9864" y="410073"/>
            <a:ext cx="3658800" cy="1262100"/>
          </a:xfrm>
        </p:spPr>
        <p:txBody>
          <a:bodyPr/>
          <a:lstStyle/>
          <a:p>
            <a:r>
              <a:rPr lang="en-US" dirty="0"/>
              <a:t>Negative </a:t>
            </a:r>
          </a:p>
        </p:txBody>
      </p:sp>
      <p:sp>
        <p:nvSpPr>
          <p:cNvPr id="3" name="Subtitle 2"/>
          <p:cNvSpPr>
            <a:spLocks noGrp="1"/>
          </p:cNvSpPr>
          <p:nvPr>
            <p:ph type="subTitle" idx="1"/>
          </p:nvPr>
        </p:nvSpPr>
        <p:spPr>
          <a:xfrm>
            <a:off x="633845" y="1517073"/>
            <a:ext cx="8510155" cy="3087027"/>
          </a:xfrm>
        </p:spPr>
        <p:txBody>
          <a:bodyPr/>
          <a:lstStyle/>
          <a:p>
            <a:pPr marL="596900" indent="-457200" algn="l">
              <a:buFont typeface="+mj-lt"/>
              <a:buAutoNum type="arabicPeriod"/>
            </a:pPr>
            <a:r>
              <a:rPr lang="en-US" sz="2400" b="1" dirty="0"/>
              <a:t>I like tennis but I don't like football. (don't = do not)</a:t>
            </a:r>
          </a:p>
          <a:p>
            <a:pPr marL="596900" indent="-457200" algn="l">
              <a:buFont typeface="+mj-lt"/>
              <a:buAutoNum type="arabicPeriod"/>
            </a:pPr>
            <a:r>
              <a:rPr lang="en-US" sz="2400" b="1" dirty="0"/>
              <a:t>I don't live in London now.</a:t>
            </a:r>
          </a:p>
          <a:p>
            <a:pPr marL="596900" indent="-457200" algn="l">
              <a:buFont typeface="+mj-lt"/>
              <a:buAutoNum type="arabicPeriod"/>
            </a:pPr>
            <a:r>
              <a:rPr lang="en-US" sz="2400" b="1" dirty="0"/>
              <a:t>I don't play the piano but I play the guitar.</a:t>
            </a:r>
          </a:p>
          <a:p>
            <a:pPr marL="596900" indent="-457200" algn="l">
              <a:buFont typeface="+mj-lt"/>
              <a:buAutoNum type="arabicPeriod"/>
            </a:pPr>
            <a:r>
              <a:rPr lang="en-US" sz="2400" b="1" dirty="0"/>
              <a:t>They don't work at the weekend.</a:t>
            </a:r>
          </a:p>
          <a:p>
            <a:pPr marL="596900" indent="-457200" algn="l">
              <a:buFont typeface="+mj-lt"/>
              <a:buAutoNum type="arabicPeriod"/>
            </a:pPr>
            <a:r>
              <a:rPr lang="en-US" sz="2400" b="1" dirty="0"/>
              <a:t>John doesn't live in Manchester. (doesn't = does not)</a:t>
            </a:r>
          </a:p>
          <a:p>
            <a:pPr marL="596900" indent="-457200" algn="l">
              <a:buFont typeface="+mj-lt"/>
              <a:buAutoNum type="arabicPeriod"/>
            </a:pPr>
            <a:r>
              <a:rPr lang="en-US" sz="2400" b="1" dirty="0"/>
              <a:t>Angela doesn't drive to work. She goes by bus.</a:t>
            </a:r>
          </a:p>
        </p:txBody>
      </p:sp>
    </p:spTree>
    <p:extLst>
      <p:ext uri="{BB962C8B-B14F-4D97-AF65-F5344CB8AC3E}">
        <p14:creationId xmlns:p14="http://schemas.microsoft.com/office/powerpoint/2010/main" val="29723805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56"/>
          <p:cNvSpPr txBox="1">
            <a:spLocks noGrp="1"/>
          </p:cNvSpPr>
          <p:nvPr>
            <p:ph type="title" idx="2"/>
          </p:nvPr>
        </p:nvSpPr>
        <p:spPr>
          <a:xfrm>
            <a:off x="3348879" y="647565"/>
            <a:ext cx="4439638" cy="141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6600" b="1" dirty="0"/>
              <a:t>P</a:t>
            </a:r>
            <a:r>
              <a:rPr lang="en" sz="6600" b="1" dirty="0"/>
              <a:t>re assessment </a:t>
            </a:r>
            <a:endParaRPr sz="6600" b="1" dirty="0"/>
          </a:p>
        </p:txBody>
      </p:sp>
      <p:sp>
        <p:nvSpPr>
          <p:cNvPr id="637" name="Google Shape;637;p56"/>
          <p:cNvSpPr txBox="1">
            <a:spLocks noGrp="1"/>
          </p:cNvSpPr>
          <p:nvPr>
            <p:ph type="subTitle" idx="1"/>
          </p:nvPr>
        </p:nvSpPr>
        <p:spPr>
          <a:xfrm>
            <a:off x="3264192" y="4316100"/>
            <a:ext cx="5040712"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hlinkClick r:id="rId3"/>
              </a:rPr>
              <a:t>https://padlet.com/maisawad_1987/write-the-answers-903l6t94yvosmbi8</a:t>
            </a:r>
            <a:endParaRPr dirty="0"/>
          </a:p>
        </p:txBody>
      </p:sp>
      <p:sp>
        <p:nvSpPr>
          <p:cNvPr id="638" name="Google Shape;638;p56"/>
          <p:cNvSpPr/>
          <p:nvPr/>
        </p:nvSpPr>
        <p:spPr>
          <a:xfrm>
            <a:off x="1054150" y="866700"/>
            <a:ext cx="2110816" cy="199108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 name="Google Shape;639;p56"/>
          <p:cNvGrpSpPr/>
          <p:nvPr/>
        </p:nvGrpSpPr>
        <p:grpSpPr>
          <a:xfrm rot="10800000" flipH="1">
            <a:off x="-1409548" y="577650"/>
            <a:ext cx="4545173" cy="5340275"/>
            <a:chOff x="-1304773" y="-1131675"/>
            <a:chExt cx="4545173" cy="5340275"/>
          </a:xfrm>
        </p:grpSpPr>
        <p:pic>
          <p:nvPicPr>
            <p:cNvPr id="640" name="Google Shape;640;p56"/>
            <p:cNvPicPr preferRelativeResize="0"/>
            <p:nvPr/>
          </p:nvPicPr>
          <p:blipFill>
            <a:blip r:embed="rId4">
              <a:alphaModFix/>
            </a:blip>
            <a:stretch>
              <a:fillRect/>
            </a:stretch>
          </p:blipFill>
          <p:spPr>
            <a:xfrm rot="10800000" flipH="1">
              <a:off x="-54324" y="2539975"/>
              <a:ext cx="1184750" cy="1668625"/>
            </a:xfrm>
            <a:prstGeom prst="rect">
              <a:avLst/>
            </a:prstGeom>
            <a:noFill/>
            <a:ln>
              <a:noFill/>
            </a:ln>
          </p:spPr>
        </p:pic>
        <p:pic>
          <p:nvPicPr>
            <p:cNvPr id="641" name="Google Shape;641;p56"/>
            <p:cNvPicPr preferRelativeResize="0"/>
            <p:nvPr/>
          </p:nvPicPr>
          <p:blipFill>
            <a:blip r:embed="rId5">
              <a:alphaModFix/>
            </a:blip>
            <a:stretch>
              <a:fillRect/>
            </a:stretch>
          </p:blipFill>
          <p:spPr>
            <a:xfrm rot="4065820">
              <a:off x="1802577" y="-593946"/>
              <a:ext cx="1167272" cy="1368418"/>
            </a:xfrm>
            <a:prstGeom prst="rect">
              <a:avLst/>
            </a:prstGeom>
            <a:noFill/>
            <a:ln>
              <a:noFill/>
            </a:ln>
          </p:spPr>
        </p:pic>
        <p:pic>
          <p:nvPicPr>
            <p:cNvPr id="642" name="Google Shape;642;p56"/>
            <p:cNvPicPr preferRelativeResize="0"/>
            <p:nvPr/>
          </p:nvPicPr>
          <p:blipFill>
            <a:blip r:embed="rId6">
              <a:alphaModFix/>
            </a:blip>
            <a:stretch>
              <a:fillRect/>
            </a:stretch>
          </p:blipFill>
          <p:spPr>
            <a:xfrm>
              <a:off x="-1075509" y="-1131675"/>
              <a:ext cx="3641590" cy="3060143"/>
            </a:xfrm>
            <a:prstGeom prst="rect">
              <a:avLst/>
            </a:prstGeom>
            <a:noFill/>
            <a:ln>
              <a:noFill/>
            </a:ln>
          </p:spPr>
        </p:pic>
        <p:pic>
          <p:nvPicPr>
            <p:cNvPr id="643" name="Google Shape;643;p56"/>
            <p:cNvPicPr preferRelativeResize="0"/>
            <p:nvPr/>
          </p:nvPicPr>
          <p:blipFill>
            <a:blip r:embed="rId7">
              <a:alphaModFix/>
            </a:blip>
            <a:stretch>
              <a:fillRect/>
            </a:stretch>
          </p:blipFill>
          <p:spPr>
            <a:xfrm rot="1392348">
              <a:off x="-938027" y="929395"/>
              <a:ext cx="2726349" cy="2421263"/>
            </a:xfrm>
            <a:prstGeom prst="rect">
              <a:avLst/>
            </a:prstGeom>
            <a:noFill/>
            <a:ln>
              <a:noFill/>
            </a:ln>
          </p:spPr>
        </p:pic>
      </p:grpSp>
      <p:sp>
        <p:nvSpPr>
          <p:cNvPr id="644" name="Google Shape;644;p56"/>
          <p:cNvSpPr txBox="1">
            <a:spLocks noGrp="1"/>
          </p:cNvSpPr>
          <p:nvPr>
            <p:ph type="title"/>
          </p:nvPr>
        </p:nvSpPr>
        <p:spPr>
          <a:xfrm>
            <a:off x="1181065" y="673971"/>
            <a:ext cx="2012400" cy="199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pic>
        <p:nvPicPr>
          <p:cNvPr id="645" name="Google Shape;645;p56"/>
          <p:cNvPicPr preferRelativeResize="0"/>
          <p:nvPr/>
        </p:nvPicPr>
        <p:blipFill>
          <a:blip r:embed="rId8">
            <a:alphaModFix/>
          </a:blip>
          <a:stretch>
            <a:fillRect/>
          </a:stretch>
        </p:blipFill>
        <p:spPr>
          <a:xfrm rot="9823372">
            <a:off x="5580248" y="423083"/>
            <a:ext cx="1380599" cy="448964"/>
          </a:xfrm>
          <a:prstGeom prst="rect">
            <a:avLst/>
          </a:prstGeom>
          <a:noFill/>
          <a:ln>
            <a:noFill/>
          </a:ln>
        </p:spPr>
      </p:pic>
      <p:pic>
        <p:nvPicPr>
          <p:cNvPr id="646" name="Google Shape;646;p56"/>
          <p:cNvPicPr preferRelativeResize="0"/>
          <p:nvPr/>
        </p:nvPicPr>
        <p:blipFill>
          <a:blip r:embed="rId8">
            <a:alphaModFix/>
          </a:blip>
          <a:stretch>
            <a:fillRect/>
          </a:stretch>
        </p:blipFill>
        <p:spPr>
          <a:xfrm rot="-9149488">
            <a:off x="3423519" y="3692004"/>
            <a:ext cx="996762" cy="324151"/>
          </a:xfrm>
          <a:prstGeom prst="rect">
            <a:avLst/>
          </a:prstGeom>
          <a:noFill/>
          <a:ln>
            <a:noFill/>
          </a:ln>
        </p:spPr>
      </p:pic>
      <p:pic>
        <p:nvPicPr>
          <p:cNvPr id="647" name="Google Shape;647;p56"/>
          <p:cNvPicPr preferRelativeResize="0"/>
          <p:nvPr/>
        </p:nvPicPr>
        <p:blipFill>
          <a:blip r:embed="rId8">
            <a:alphaModFix/>
          </a:blip>
          <a:stretch>
            <a:fillRect/>
          </a:stretch>
        </p:blipFill>
        <p:spPr>
          <a:xfrm rot="8810529">
            <a:off x="7426467" y="5035030"/>
            <a:ext cx="996764" cy="324151"/>
          </a:xfrm>
          <a:prstGeom prst="rect">
            <a:avLst/>
          </a:prstGeom>
          <a:noFill/>
          <a:ln>
            <a:noFill/>
          </a:ln>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grpSp>
        <p:nvGrpSpPr>
          <p:cNvPr id="613" name="Google Shape;613;p55"/>
          <p:cNvGrpSpPr/>
          <p:nvPr/>
        </p:nvGrpSpPr>
        <p:grpSpPr>
          <a:xfrm>
            <a:off x="5325298" y="1401875"/>
            <a:ext cx="3029216" cy="3376724"/>
            <a:chOff x="5325298" y="1401875"/>
            <a:chExt cx="3029216" cy="3376724"/>
          </a:xfrm>
        </p:grpSpPr>
        <p:pic>
          <p:nvPicPr>
            <p:cNvPr id="614" name="Google Shape;614;p55"/>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615" name="Google Shape;615;p55"/>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616" name="Google Shape;616;p55"/>
            <p:cNvPicPr preferRelativeResize="0"/>
            <p:nvPr/>
          </p:nvPicPr>
          <p:blipFill>
            <a:blip r:embed="rId4">
              <a:alphaModFix/>
            </a:blip>
            <a:stretch>
              <a:fillRect/>
            </a:stretch>
          </p:blipFill>
          <p:spPr>
            <a:xfrm rot="5172484" flipH="1">
              <a:off x="7130170" y="2170760"/>
              <a:ext cx="990785" cy="1395436"/>
            </a:xfrm>
            <a:prstGeom prst="rect">
              <a:avLst/>
            </a:prstGeom>
            <a:noFill/>
            <a:ln>
              <a:noFill/>
            </a:ln>
          </p:spPr>
        </p:pic>
        <p:pic>
          <p:nvPicPr>
            <p:cNvPr id="617" name="Google Shape;617;p55"/>
            <p:cNvPicPr preferRelativeResize="0"/>
            <p:nvPr/>
          </p:nvPicPr>
          <p:blipFill>
            <a:blip r:embed="rId5">
              <a:alphaModFix/>
            </a:blip>
            <a:stretch>
              <a:fillRect/>
            </a:stretch>
          </p:blipFill>
          <p:spPr>
            <a:xfrm>
              <a:off x="5325298" y="2329184"/>
              <a:ext cx="2914801" cy="2449415"/>
            </a:xfrm>
            <a:prstGeom prst="rect">
              <a:avLst/>
            </a:prstGeom>
            <a:noFill/>
            <a:ln>
              <a:noFill/>
            </a:ln>
          </p:spPr>
        </p:pic>
      </p:grpSp>
      <p:grpSp>
        <p:nvGrpSpPr>
          <p:cNvPr id="618" name="Google Shape;618;p55"/>
          <p:cNvGrpSpPr/>
          <p:nvPr/>
        </p:nvGrpSpPr>
        <p:grpSpPr>
          <a:xfrm>
            <a:off x="395551" y="-262634"/>
            <a:ext cx="3777681" cy="4069091"/>
            <a:chOff x="395551" y="-262634"/>
            <a:chExt cx="3777681" cy="4069091"/>
          </a:xfrm>
        </p:grpSpPr>
        <p:pic>
          <p:nvPicPr>
            <p:cNvPr id="619" name="Google Shape;619;p55"/>
            <p:cNvPicPr preferRelativeResize="0"/>
            <p:nvPr/>
          </p:nvPicPr>
          <p:blipFill>
            <a:blip r:embed="rId3">
              <a:alphaModFix/>
            </a:blip>
            <a:stretch>
              <a:fillRect/>
            </a:stretch>
          </p:blipFill>
          <p:spPr>
            <a:xfrm rot="-4265453" flipH="1">
              <a:off x="1468984" y="2821772"/>
              <a:ext cx="1097963" cy="357054"/>
            </a:xfrm>
            <a:prstGeom prst="rect">
              <a:avLst/>
            </a:prstGeom>
            <a:noFill/>
            <a:ln>
              <a:noFill/>
            </a:ln>
          </p:spPr>
        </p:pic>
        <p:pic>
          <p:nvPicPr>
            <p:cNvPr id="620" name="Google Shape;620;p55"/>
            <p:cNvPicPr preferRelativeResize="0"/>
            <p:nvPr/>
          </p:nvPicPr>
          <p:blipFill>
            <a:blip r:embed="rId3">
              <a:alphaModFix/>
            </a:blip>
            <a:stretch>
              <a:fillRect/>
            </a:stretch>
          </p:blipFill>
          <p:spPr>
            <a:xfrm rot="-5400000" flipH="1">
              <a:off x="1717059" y="3078947"/>
              <a:ext cx="1097964" cy="357054"/>
            </a:xfrm>
            <a:prstGeom prst="rect">
              <a:avLst/>
            </a:prstGeom>
            <a:noFill/>
            <a:ln>
              <a:noFill/>
            </a:ln>
          </p:spPr>
        </p:pic>
        <p:pic>
          <p:nvPicPr>
            <p:cNvPr id="621" name="Google Shape;621;p55"/>
            <p:cNvPicPr preferRelativeResize="0"/>
            <p:nvPr/>
          </p:nvPicPr>
          <p:blipFill>
            <a:blip r:embed="rId6">
              <a:alphaModFix/>
            </a:blip>
            <a:stretch>
              <a:fillRect/>
            </a:stretch>
          </p:blipFill>
          <p:spPr>
            <a:xfrm rot="-1867234" flipH="1">
              <a:off x="665176" y="-4947"/>
              <a:ext cx="1167270" cy="1368416"/>
            </a:xfrm>
            <a:prstGeom prst="rect">
              <a:avLst/>
            </a:prstGeom>
            <a:noFill/>
            <a:ln>
              <a:noFill/>
            </a:ln>
          </p:spPr>
        </p:pic>
        <p:pic>
          <p:nvPicPr>
            <p:cNvPr id="622" name="Google Shape;622;p55"/>
            <p:cNvPicPr preferRelativeResize="0"/>
            <p:nvPr/>
          </p:nvPicPr>
          <p:blipFill>
            <a:blip r:embed="rId4">
              <a:alphaModFix/>
            </a:blip>
            <a:stretch>
              <a:fillRect/>
            </a:stretch>
          </p:blipFill>
          <p:spPr>
            <a:xfrm rot="-6306671" flipH="1">
              <a:off x="1371644" y="1704035"/>
              <a:ext cx="990786" cy="1395435"/>
            </a:xfrm>
            <a:prstGeom prst="rect">
              <a:avLst/>
            </a:prstGeom>
            <a:noFill/>
            <a:ln>
              <a:noFill/>
            </a:ln>
          </p:spPr>
        </p:pic>
        <p:pic>
          <p:nvPicPr>
            <p:cNvPr id="623" name="Google Shape;623;p55"/>
            <p:cNvPicPr preferRelativeResize="0"/>
            <p:nvPr/>
          </p:nvPicPr>
          <p:blipFill>
            <a:blip r:embed="rId7">
              <a:alphaModFix/>
            </a:blip>
            <a:stretch>
              <a:fillRect/>
            </a:stretch>
          </p:blipFill>
          <p:spPr>
            <a:xfrm rot="1392348">
              <a:off x="1080136" y="176558"/>
              <a:ext cx="2726349" cy="2421263"/>
            </a:xfrm>
            <a:prstGeom prst="rect">
              <a:avLst/>
            </a:prstGeom>
            <a:noFill/>
            <a:ln>
              <a:noFill/>
            </a:ln>
          </p:spPr>
        </p:pic>
      </p:grpSp>
      <p:sp>
        <p:nvSpPr>
          <p:cNvPr id="624" name="Google Shape;624;p55"/>
          <p:cNvSpPr/>
          <p:nvPr/>
        </p:nvSpPr>
        <p:spPr>
          <a:xfrm>
            <a:off x="1985924" y="819150"/>
            <a:ext cx="6368591" cy="3505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5"/>
          <p:cNvSpPr txBox="1">
            <a:spLocks noGrp="1"/>
          </p:cNvSpPr>
          <p:nvPr>
            <p:ph type="title"/>
          </p:nvPr>
        </p:nvSpPr>
        <p:spPr>
          <a:xfrm>
            <a:off x="2571775" y="2018382"/>
            <a:ext cx="4180040" cy="166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Good Job !</a:t>
            </a:r>
            <a:endParaRPr dirty="0"/>
          </a:p>
        </p:txBody>
      </p:sp>
      <p:pic>
        <p:nvPicPr>
          <p:cNvPr id="627" name="Google Shape;627;p55"/>
          <p:cNvPicPr preferRelativeResize="0"/>
          <p:nvPr/>
        </p:nvPicPr>
        <p:blipFill>
          <a:blip r:embed="rId3">
            <a:alphaModFix/>
          </a:blip>
          <a:stretch>
            <a:fillRect/>
          </a:stretch>
        </p:blipFill>
        <p:spPr>
          <a:xfrm rot="2147771">
            <a:off x="-356346" y="4130431"/>
            <a:ext cx="1645944" cy="535260"/>
          </a:xfrm>
          <a:prstGeom prst="rect">
            <a:avLst/>
          </a:prstGeom>
          <a:noFill/>
          <a:ln>
            <a:noFill/>
          </a:ln>
        </p:spPr>
      </p:pic>
      <p:pic>
        <p:nvPicPr>
          <p:cNvPr id="628" name="Google Shape;628;p55"/>
          <p:cNvPicPr preferRelativeResize="0"/>
          <p:nvPr/>
        </p:nvPicPr>
        <p:blipFill>
          <a:blip r:embed="rId3">
            <a:alphaModFix/>
          </a:blip>
          <a:stretch>
            <a:fillRect/>
          </a:stretch>
        </p:blipFill>
        <p:spPr>
          <a:xfrm rot="10576772">
            <a:off x="5959729" y="183031"/>
            <a:ext cx="1645944" cy="535260"/>
          </a:xfrm>
          <a:prstGeom prst="rect">
            <a:avLst/>
          </a:prstGeom>
          <a:noFill/>
          <a:ln>
            <a:noFill/>
          </a:ln>
        </p:spPr>
      </p:pic>
      <p:pic>
        <p:nvPicPr>
          <p:cNvPr id="629" name="Google Shape;629;p55"/>
          <p:cNvPicPr preferRelativeResize="0"/>
          <p:nvPr/>
        </p:nvPicPr>
        <p:blipFill>
          <a:blip r:embed="rId7">
            <a:alphaModFix/>
          </a:blip>
          <a:stretch>
            <a:fillRect/>
          </a:stretch>
        </p:blipFill>
        <p:spPr>
          <a:xfrm rot="1392363">
            <a:off x="4881344" y="3623793"/>
            <a:ext cx="1333828" cy="1184581"/>
          </a:xfrm>
          <a:prstGeom prst="rect">
            <a:avLst/>
          </a:prstGeom>
          <a:noFill/>
          <a:ln>
            <a:noFill/>
          </a:ln>
        </p:spPr>
      </p:pic>
      <p:pic>
        <p:nvPicPr>
          <p:cNvPr id="630" name="Google Shape;630;p55"/>
          <p:cNvPicPr preferRelativeResize="0"/>
          <p:nvPr/>
        </p:nvPicPr>
        <p:blipFill>
          <a:blip r:embed="rId3">
            <a:alphaModFix/>
          </a:blip>
          <a:stretch>
            <a:fillRect/>
          </a:stretch>
        </p:blipFill>
        <p:spPr>
          <a:xfrm rot="-1280125">
            <a:off x="2456330" y="3738901"/>
            <a:ext cx="1382593" cy="449617"/>
          </a:xfrm>
          <a:prstGeom prst="rect">
            <a:avLst/>
          </a:prstGeom>
          <a:noFill/>
          <a:ln>
            <a:noFill/>
          </a:ln>
        </p:spPr>
      </p:pic>
      <p:pic>
        <p:nvPicPr>
          <p:cNvPr id="631" name="Google Shape;631;p55"/>
          <p:cNvPicPr preferRelativeResize="0"/>
          <p:nvPr/>
        </p:nvPicPr>
        <p:blipFill>
          <a:blip r:embed="rId3">
            <a:alphaModFix/>
          </a:blip>
          <a:stretch>
            <a:fillRect/>
          </a:stretch>
        </p:blipFill>
        <p:spPr>
          <a:xfrm rot="-9584082">
            <a:off x="8208103" y="937857"/>
            <a:ext cx="1645945" cy="53526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p:txBody>
          <a:bodyPr/>
          <a:lstStyle/>
          <a:p>
            <a:r>
              <a:rPr lang="en-US" dirty="0">
                <a:hlinkClick r:id="rId2"/>
              </a:rPr>
              <a:t>https://www.liveworksheets.com/w/en/english-second-language-esl/2140409</a:t>
            </a:r>
            <a:endParaRPr lang="en-US" dirty="0"/>
          </a:p>
        </p:txBody>
      </p:sp>
      <p:sp>
        <p:nvSpPr>
          <p:cNvPr id="3" name="Title 2"/>
          <p:cNvSpPr>
            <a:spLocks noGrp="1"/>
          </p:cNvSpPr>
          <p:nvPr>
            <p:ph type="ctrTitle"/>
          </p:nvPr>
        </p:nvSpPr>
        <p:spPr>
          <a:xfrm>
            <a:off x="2030825" y="726484"/>
            <a:ext cx="6399900" cy="2401200"/>
          </a:xfrm>
        </p:spPr>
        <p:txBody>
          <a:bodyPr/>
          <a:lstStyle/>
          <a:p>
            <a:r>
              <a:rPr lang="en-US" dirty="0"/>
              <a:t>Revision </a:t>
            </a:r>
          </a:p>
        </p:txBody>
      </p:sp>
    </p:spTree>
    <p:extLst>
      <p:ext uri="{BB962C8B-B14F-4D97-AF65-F5344CB8AC3E}">
        <p14:creationId xmlns:p14="http://schemas.microsoft.com/office/powerpoint/2010/main" val="13902124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13818" y="234115"/>
            <a:ext cx="7457345" cy="1449211"/>
          </a:xfrm>
        </p:spPr>
        <p:txBody>
          <a:bodyPr/>
          <a:lstStyle/>
          <a:p>
            <a:r>
              <a:rPr lang="en-US" sz="7200" b="1" dirty="0"/>
              <a:t>Present Continuous </a:t>
            </a:r>
          </a:p>
        </p:txBody>
      </p:sp>
      <p:sp>
        <p:nvSpPr>
          <p:cNvPr id="5" name="Rectangle 4"/>
          <p:cNvSpPr/>
          <p:nvPr/>
        </p:nvSpPr>
        <p:spPr>
          <a:xfrm>
            <a:off x="322610" y="1574773"/>
            <a:ext cx="8821390" cy="2062103"/>
          </a:xfrm>
          <a:prstGeom prst="rect">
            <a:avLst/>
          </a:prstGeom>
        </p:spPr>
        <p:txBody>
          <a:bodyPr wrap="square">
            <a:spAutoFit/>
          </a:bodyPr>
          <a:lstStyle/>
          <a:p>
            <a:r>
              <a:rPr lang="en-US" sz="3200" b="1" dirty="0">
                <a:solidFill>
                  <a:srgbClr val="0D0D0D"/>
                </a:solidFill>
                <a:latin typeface="Söhne"/>
              </a:rPr>
              <a:t>* To understand and correctly use the present continuous tense to describe ongoing actions happening at the moment of speaking</a:t>
            </a:r>
            <a:r>
              <a:rPr lang="en-US" dirty="0">
                <a:solidFill>
                  <a:srgbClr val="0D0D0D"/>
                </a:solidFill>
                <a:latin typeface="Söhne"/>
              </a:rPr>
              <a:t>..</a:t>
            </a:r>
            <a:endParaRPr lang="en-US" dirty="0"/>
          </a:p>
        </p:txBody>
      </p:sp>
    </p:spTree>
    <p:extLst>
      <p:ext uri="{BB962C8B-B14F-4D97-AF65-F5344CB8AC3E}">
        <p14:creationId xmlns:p14="http://schemas.microsoft.com/office/powerpoint/2010/main" val="422808331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Warming Up </a:t>
            </a:r>
          </a:p>
        </p:txBody>
      </p:sp>
      <p:sp>
        <p:nvSpPr>
          <p:cNvPr id="3" name="Subtitle 2"/>
          <p:cNvSpPr>
            <a:spLocks noGrp="1"/>
          </p:cNvSpPr>
          <p:nvPr>
            <p:ph type="subTitle" idx="1"/>
          </p:nvPr>
        </p:nvSpPr>
        <p:spPr>
          <a:xfrm>
            <a:off x="2236799" y="3680700"/>
            <a:ext cx="5401129" cy="923400"/>
          </a:xfrm>
        </p:spPr>
        <p:txBody>
          <a:bodyPr/>
          <a:lstStyle/>
          <a:p>
            <a:r>
              <a:rPr lang="en-US" dirty="0">
                <a:hlinkClick r:id="rId3"/>
              </a:rPr>
              <a:t>https://www.liveworksheets.com/w/en/english-second-language-esl/54464</a:t>
            </a:r>
            <a:endParaRPr lang="en-US" dirty="0"/>
          </a:p>
        </p:txBody>
      </p:sp>
    </p:spTree>
    <p:extLst>
      <p:ext uri="{BB962C8B-B14F-4D97-AF65-F5344CB8AC3E}">
        <p14:creationId xmlns:p14="http://schemas.microsoft.com/office/powerpoint/2010/main" val="9577512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hlinkClick r:id="rId2"/>
              </a:rPr>
              <a:t>https://www.liveworksheets.com/w/en/english-second-language-esl/58358</a:t>
            </a:r>
            <a:endParaRPr lang="en-US" dirty="0"/>
          </a:p>
        </p:txBody>
      </p:sp>
      <p:sp>
        <p:nvSpPr>
          <p:cNvPr id="3" name="Rectangle 2"/>
          <p:cNvSpPr/>
          <p:nvPr/>
        </p:nvSpPr>
        <p:spPr>
          <a:xfrm>
            <a:off x="436417" y="2171700"/>
            <a:ext cx="4353791" cy="196388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b="1" dirty="0">
                <a:solidFill>
                  <a:schemeClr val="accent2">
                    <a:lumMod val="25000"/>
                  </a:schemeClr>
                </a:solidFill>
              </a:rPr>
              <a:t>Game </a:t>
            </a:r>
          </a:p>
        </p:txBody>
      </p:sp>
    </p:spTree>
    <p:extLst>
      <p:ext uri="{BB962C8B-B14F-4D97-AF65-F5344CB8AC3E}">
        <p14:creationId xmlns:p14="http://schemas.microsoft.com/office/powerpoint/2010/main" val="3685886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Task 1 </a:t>
            </a:r>
          </a:p>
        </p:txBody>
      </p:sp>
      <p:sp>
        <p:nvSpPr>
          <p:cNvPr id="4" name="Subtitle 3"/>
          <p:cNvSpPr>
            <a:spLocks noGrp="1"/>
          </p:cNvSpPr>
          <p:nvPr>
            <p:ph type="subTitle" idx="1"/>
          </p:nvPr>
        </p:nvSpPr>
        <p:spPr/>
        <p:txBody>
          <a:bodyPr/>
          <a:lstStyle/>
          <a:p>
            <a:r>
              <a:rPr lang="en-US" dirty="0">
                <a:hlinkClick r:id="rId2"/>
              </a:rPr>
              <a:t>https://www.liveworksheets.com/w/en/english-second-language-esl/432709</a:t>
            </a:r>
            <a:endParaRPr lang="en-US" dirty="0"/>
          </a:p>
        </p:txBody>
      </p:sp>
    </p:spTree>
    <p:extLst>
      <p:ext uri="{BB962C8B-B14F-4D97-AF65-F5344CB8AC3E}">
        <p14:creationId xmlns:p14="http://schemas.microsoft.com/office/powerpoint/2010/main" val="4791834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10 Sentences of Present Continuous Tense - English Study Here">
            <a:extLst>
              <a:ext uri="{FF2B5EF4-FFF2-40B4-BE49-F238E27FC236}">
                <a16:creationId xmlns:a16="http://schemas.microsoft.com/office/drawing/2014/main" id="{F507C260-69D6-4122-A30F-ED80E65184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2928" y="411480"/>
            <a:ext cx="8209280" cy="461772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94C72970-A8CD-462B-875A-FD03FB9AF3CB}"/>
              </a:ext>
            </a:extLst>
          </p:cNvPr>
          <p:cNvSpPr/>
          <p:nvPr/>
        </p:nvSpPr>
        <p:spPr>
          <a:xfrm>
            <a:off x="2697480" y="0"/>
            <a:ext cx="3575304" cy="60350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rPr>
              <a:t>Formative Assessment </a:t>
            </a:r>
          </a:p>
        </p:txBody>
      </p:sp>
      <p:sp>
        <p:nvSpPr>
          <p:cNvPr id="7" name="Oval 6">
            <a:extLst>
              <a:ext uri="{FF2B5EF4-FFF2-40B4-BE49-F238E27FC236}">
                <a16:creationId xmlns:a16="http://schemas.microsoft.com/office/drawing/2014/main" id="{4A9A2671-0D0B-4398-A7F8-33615FBA3C45}"/>
              </a:ext>
            </a:extLst>
          </p:cNvPr>
          <p:cNvSpPr/>
          <p:nvPr/>
        </p:nvSpPr>
        <p:spPr>
          <a:xfrm>
            <a:off x="6428232" y="3346704"/>
            <a:ext cx="1655064" cy="111556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rgbClr val="C00000"/>
                </a:solidFill>
              </a:rPr>
              <a:t>2 minutes </a:t>
            </a:r>
          </a:p>
        </p:txBody>
      </p:sp>
    </p:spTree>
    <p:extLst>
      <p:ext uri="{BB962C8B-B14F-4D97-AF65-F5344CB8AC3E}">
        <p14:creationId xmlns:p14="http://schemas.microsoft.com/office/powerpoint/2010/main" val="89045187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05"/>
        <p:cNvGrpSpPr/>
        <p:nvPr/>
      </p:nvGrpSpPr>
      <p:grpSpPr>
        <a:xfrm>
          <a:off x="0" y="0"/>
          <a:ext cx="0" cy="0"/>
          <a:chOff x="0" y="0"/>
          <a:chExt cx="0" cy="0"/>
        </a:xfrm>
      </p:grpSpPr>
      <p:sp>
        <p:nvSpPr>
          <p:cNvPr id="17" name="Rectangle 16">
            <a:extLst>
              <a:ext uri="{FF2B5EF4-FFF2-40B4-BE49-F238E27FC236}">
                <a16:creationId xmlns:a16="http://schemas.microsoft.com/office/drawing/2014/main" id="{E4220CC7-3AB4-4FAD-A171-0DB8E696E6AD}"/>
              </a:ext>
            </a:extLst>
          </p:cNvPr>
          <p:cNvSpPr/>
          <p:nvPr/>
        </p:nvSpPr>
        <p:spPr>
          <a:xfrm>
            <a:off x="347472" y="207211"/>
            <a:ext cx="8796528" cy="4401205"/>
          </a:xfrm>
          <a:prstGeom prst="rect">
            <a:avLst/>
          </a:prstGeom>
        </p:spPr>
        <p:txBody>
          <a:bodyPr wrap="square">
            <a:spAutoFit/>
          </a:bodyPr>
          <a:lstStyle/>
          <a:p>
            <a:r>
              <a:rPr lang="en-US" sz="1800" b="1" dirty="0"/>
              <a:t>1) </a:t>
            </a:r>
            <a:r>
              <a:rPr lang="en-US" sz="1800" b="1" dirty="0">
                <a:solidFill>
                  <a:srgbClr val="C00000"/>
                </a:solidFill>
              </a:rPr>
              <a:t>Which of the following is the correct formula for forming the present continuous tense?</a:t>
            </a:r>
          </a:p>
          <a:p>
            <a:r>
              <a:rPr lang="en-US" sz="1800" b="1" dirty="0"/>
              <a:t>a) Subject + will + be + verb-</a:t>
            </a:r>
            <a:r>
              <a:rPr lang="en-US" sz="1800" b="1" dirty="0" err="1"/>
              <a:t>ing</a:t>
            </a:r>
            <a:r>
              <a:rPr lang="en-US" sz="1800" b="1" dirty="0"/>
              <a:t>                b) Subject + am/is/are + verb-</a:t>
            </a:r>
            <a:r>
              <a:rPr lang="en-US" sz="1800" b="1" dirty="0" err="1"/>
              <a:t>ing</a:t>
            </a:r>
            <a:endParaRPr lang="en-US" sz="1800" b="1" dirty="0"/>
          </a:p>
          <a:p>
            <a:r>
              <a:rPr lang="en-US" sz="1800" b="1" dirty="0"/>
              <a:t>c) Subject + have/has + been + verb-</a:t>
            </a:r>
            <a:r>
              <a:rPr lang="en-US" sz="1800" b="1" dirty="0" err="1"/>
              <a:t>ing</a:t>
            </a:r>
            <a:r>
              <a:rPr lang="en-US" sz="1800" b="1" dirty="0"/>
              <a:t>  d) Subject + verb + -ed</a:t>
            </a:r>
          </a:p>
          <a:p>
            <a:endParaRPr lang="en-US" sz="1800" b="1" dirty="0"/>
          </a:p>
          <a:p>
            <a:r>
              <a:rPr lang="en-US" sz="1800" b="1" dirty="0"/>
              <a:t>2. </a:t>
            </a:r>
            <a:r>
              <a:rPr lang="en-US" sz="1800" b="1" dirty="0">
                <a:solidFill>
                  <a:srgbClr val="C00000"/>
                </a:solidFill>
              </a:rPr>
              <a:t>Which of the following sentences uses the present continuous tense correctly?</a:t>
            </a:r>
          </a:p>
          <a:p>
            <a:r>
              <a:rPr lang="en-US" sz="1800" b="1" dirty="0"/>
              <a:t>a) She go to the store yesterday.           b) He is going to the store yesterday.</a:t>
            </a:r>
          </a:p>
          <a:p>
            <a:r>
              <a:rPr lang="en-US" sz="1800" b="1" dirty="0"/>
              <a:t>c) She is going to the store now.           d) He going to the store now.</a:t>
            </a:r>
          </a:p>
          <a:p>
            <a:endParaRPr lang="en-US" sz="1800" b="1" dirty="0"/>
          </a:p>
          <a:p>
            <a:r>
              <a:rPr lang="en-US" sz="1800" b="1" dirty="0">
                <a:solidFill>
                  <a:srgbClr val="C00000"/>
                </a:solidFill>
              </a:rPr>
              <a:t>3. What are the key words or phrases often associated with the present </a:t>
            </a:r>
            <a:r>
              <a:rPr lang="en-US" sz="1800" b="1" dirty="0"/>
              <a:t>continuous tense?</a:t>
            </a:r>
          </a:p>
          <a:p>
            <a:r>
              <a:rPr lang="en-US" sz="1800" b="1" dirty="0"/>
              <a:t>a) Yesterday, last week                          b) Now, currently</a:t>
            </a:r>
          </a:p>
          <a:p>
            <a:r>
              <a:rPr lang="en-US" sz="1800" b="1" dirty="0"/>
              <a:t>c) Every day, always                              d) Next year, tomorrow</a:t>
            </a:r>
          </a:p>
          <a:p>
            <a:endParaRPr lang="en-US" dirty="0"/>
          </a:p>
          <a:p>
            <a:endParaRPr lang="en-US"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406B28-D020-4A2E-B674-86F33ED32A4A}"/>
              </a:ext>
            </a:extLst>
          </p:cNvPr>
          <p:cNvSpPr/>
          <p:nvPr/>
        </p:nvSpPr>
        <p:spPr>
          <a:xfrm>
            <a:off x="310719" y="390616"/>
            <a:ext cx="8229600" cy="4093428"/>
          </a:xfrm>
          <a:prstGeom prst="rect">
            <a:avLst/>
          </a:prstGeom>
        </p:spPr>
        <p:txBody>
          <a:bodyPr wrap="square">
            <a:spAutoFit/>
          </a:bodyPr>
          <a:lstStyle/>
          <a:p>
            <a:r>
              <a:rPr lang="en-US" sz="2000" b="1" dirty="0">
                <a:solidFill>
                  <a:srgbClr val="C00000"/>
                </a:solidFill>
                <a:latin typeface="Times New Roman" panose="02020603050405020304" pitchFamily="18" charset="0"/>
                <a:cs typeface="Times New Roman" panose="02020603050405020304" pitchFamily="18" charset="0"/>
              </a:rPr>
              <a:t>4. Choose the sentence that uses the present continuous tense to describe a temporary action happening now:</a:t>
            </a:r>
          </a:p>
          <a:p>
            <a:r>
              <a:rPr lang="en-US" sz="2000" b="1" dirty="0">
                <a:latin typeface="Times New Roman" panose="02020603050405020304" pitchFamily="18" charset="0"/>
                <a:cs typeface="Times New Roman" panose="02020603050405020304" pitchFamily="18" charset="0"/>
              </a:rPr>
              <a:t>a) "I always eat dinner at 7 PM."</a:t>
            </a:r>
          </a:p>
          <a:p>
            <a:r>
              <a:rPr lang="en-US" sz="2000" b="1" dirty="0">
                <a:latin typeface="Times New Roman" panose="02020603050405020304" pitchFamily="18" charset="0"/>
                <a:cs typeface="Times New Roman" panose="02020603050405020304" pitchFamily="18" charset="0"/>
              </a:rPr>
              <a:t>b) "He is eating dinner right now."</a:t>
            </a:r>
          </a:p>
          <a:p>
            <a:r>
              <a:rPr lang="en-US" sz="2000" b="1" dirty="0">
                <a:latin typeface="Times New Roman" panose="02020603050405020304" pitchFamily="18" charset="0"/>
                <a:cs typeface="Times New Roman" panose="02020603050405020304" pitchFamily="18" charset="0"/>
              </a:rPr>
              <a:t>c) "She will eat dinner later."</a:t>
            </a:r>
          </a:p>
          <a:p>
            <a:r>
              <a:rPr lang="en-US" sz="2000" b="1" dirty="0">
                <a:latin typeface="Times New Roman" panose="02020603050405020304" pitchFamily="18" charset="0"/>
                <a:cs typeface="Times New Roman" panose="02020603050405020304" pitchFamily="18" charset="0"/>
              </a:rPr>
              <a:t>d) "They ate dinner an hour ago."</a:t>
            </a:r>
          </a:p>
          <a:p>
            <a:endParaRPr lang="en-US" sz="2000" b="1" dirty="0">
              <a:latin typeface="Times New Roman" panose="02020603050405020304" pitchFamily="18" charset="0"/>
              <a:cs typeface="Times New Roman" panose="02020603050405020304" pitchFamily="18" charset="0"/>
            </a:endParaRPr>
          </a:p>
          <a:p>
            <a:r>
              <a:rPr lang="en-US" sz="2000" b="1" dirty="0">
                <a:latin typeface="Times New Roman" panose="02020603050405020304" pitchFamily="18" charset="0"/>
                <a:cs typeface="Times New Roman" panose="02020603050405020304" pitchFamily="18" charset="0"/>
              </a:rPr>
              <a:t>5. </a:t>
            </a:r>
            <a:r>
              <a:rPr lang="en-US" sz="2000" b="1" dirty="0">
                <a:solidFill>
                  <a:srgbClr val="C00000"/>
                </a:solidFill>
                <a:latin typeface="Times New Roman" panose="02020603050405020304" pitchFamily="18" charset="0"/>
                <a:cs typeface="Times New Roman" panose="02020603050405020304" pitchFamily="18" charset="0"/>
              </a:rPr>
              <a:t>Which sentence correctly demonstrates the negative form of the present continuous tense?</a:t>
            </a:r>
          </a:p>
          <a:p>
            <a:r>
              <a:rPr lang="en-US" sz="2000" b="1" dirty="0">
                <a:latin typeface="Times New Roman" panose="02020603050405020304" pitchFamily="18" charset="0"/>
                <a:cs typeface="Times New Roman" panose="02020603050405020304" pitchFamily="18" charset="0"/>
              </a:rPr>
              <a:t>a) "He is not goes to school today."</a:t>
            </a:r>
          </a:p>
          <a:p>
            <a:r>
              <a:rPr lang="en-US" sz="2000" b="1" dirty="0">
                <a:latin typeface="Times New Roman" panose="02020603050405020304" pitchFamily="18" charset="0"/>
                <a:cs typeface="Times New Roman" panose="02020603050405020304" pitchFamily="18" charset="0"/>
              </a:rPr>
              <a:t>b) "They are not studying for the exam tomorrow."</a:t>
            </a:r>
          </a:p>
          <a:p>
            <a:r>
              <a:rPr lang="en-US" sz="2000" b="1" dirty="0">
                <a:latin typeface="Times New Roman" panose="02020603050405020304" pitchFamily="18" charset="0"/>
                <a:cs typeface="Times New Roman" panose="02020603050405020304" pitchFamily="18" charset="0"/>
              </a:rPr>
              <a:t>c) "She does not eat lunch at noon."</a:t>
            </a:r>
          </a:p>
          <a:p>
            <a:r>
              <a:rPr lang="en-US" sz="2000" b="1" dirty="0">
                <a:latin typeface="Times New Roman" panose="02020603050405020304" pitchFamily="18" charset="0"/>
                <a:cs typeface="Times New Roman" panose="02020603050405020304" pitchFamily="18" charset="0"/>
              </a:rPr>
              <a:t>d) "We am not playing soccer now."</a:t>
            </a:r>
          </a:p>
        </p:txBody>
      </p:sp>
    </p:spTree>
    <p:extLst>
      <p:ext uri="{BB962C8B-B14F-4D97-AF65-F5344CB8AC3E}">
        <p14:creationId xmlns:p14="http://schemas.microsoft.com/office/powerpoint/2010/main" val="8432982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DC42E647-4ACF-49E5-97FC-1C3B3F936FFD}"/>
              </a:ext>
            </a:extLst>
          </p:cNvPr>
          <p:cNvSpPr>
            <a:spLocks noGrp="1"/>
          </p:cNvSpPr>
          <p:nvPr>
            <p:ph type="title"/>
          </p:nvPr>
        </p:nvSpPr>
        <p:spPr>
          <a:xfrm>
            <a:off x="525416" y="2485425"/>
            <a:ext cx="7702550" cy="573087"/>
          </a:xfrm>
        </p:spPr>
        <p:txBody>
          <a:bodyPr/>
          <a:lstStyle/>
          <a:p>
            <a:r>
              <a:rPr lang="en-US" dirty="0">
                <a:hlinkClick r:id="rId2"/>
              </a:rPr>
              <a:t>https://www.liveworksheets.com/w/en/english-second-language-esl/241687</a:t>
            </a:r>
            <a:endParaRPr lang="en-US" dirty="0"/>
          </a:p>
        </p:txBody>
      </p:sp>
      <p:sp>
        <p:nvSpPr>
          <p:cNvPr id="5" name="Rectangle 4">
            <a:extLst>
              <a:ext uri="{FF2B5EF4-FFF2-40B4-BE49-F238E27FC236}">
                <a16:creationId xmlns:a16="http://schemas.microsoft.com/office/drawing/2014/main" id="{6D031598-D332-497B-9F19-3B0EC5BB3032}"/>
              </a:ext>
            </a:extLst>
          </p:cNvPr>
          <p:cNvSpPr/>
          <p:nvPr/>
        </p:nvSpPr>
        <p:spPr>
          <a:xfrm>
            <a:off x="1482571" y="142043"/>
            <a:ext cx="4767309" cy="14026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rgbClr val="C00000"/>
                </a:solidFill>
              </a:rPr>
              <a:t>Formative Assessment </a:t>
            </a:r>
          </a:p>
        </p:txBody>
      </p:sp>
    </p:spTree>
    <p:extLst>
      <p:ext uri="{BB962C8B-B14F-4D97-AF65-F5344CB8AC3E}">
        <p14:creationId xmlns:p14="http://schemas.microsoft.com/office/powerpoint/2010/main" val="199700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07"/>
        <p:cNvGrpSpPr/>
        <p:nvPr/>
      </p:nvGrpSpPr>
      <p:grpSpPr>
        <a:xfrm>
          <a:off x="0" y="0"/>
          <a:ext cx="0" cy="0"/>
          <a:chOff x="0" y="0"/>
          <a:chExt cx="0" cy="0"/>
        </a:xfrm>
      </p:grpSpPr>
      <p:sp>
        <p:nvSpPr>
          <p:cNvPr id="1108" name="Google Shape;1108;p66"/>
          <p:cNvSpPr/>
          <p:nvPr/>
        </p:nvSpPr>
        <p:spPr>
          <a:xfrm flipH="1">
            <a:off x="4612000" y="866700"/>
            <a:ext cx="3410100" cy="3410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66"/>
          <p:cNvGrpSpPr/>
          <p:nvPr/>
        </p:nvGrpSpPr>
        <p:grpSpPr>
          <a:xfrm rot="10800000">
            <a:off x="6343001" y="310950"/>
            <a:ext cx="4545173" cy="5340275"/>
            <a:chOff x="-1304773" y="-1131675"/>
            <a:chExt cx="4545173" cy="5340275"/>
          </a:xfrm>
        </p:grpSpPr>
        <p:pic>
          <p:nvPicPr>
            <p:cNvPr id="1110" name="Google Shape;1110;p66"/>
            <p:cNvPicPr preferRelativeResize="0"/>
            <p:nvPr/>
          </p:nvPicPr>
          <p:blipFill>
            <a:blip r:embed="rId3">
              <a:alphaModFix/>
            </a:blip>
            <a:stretch>
              <a:fillRect/>
            </a:stretch>
          </p:blipFill>
          <p:spPr>
            <a:xfrm rot="10800000" flipH="1">
              <a:off x="-54324" y="2539975"/>
              <a:ext cx="1184750" cy="1668625"/>
            </a:xfrm>
            <a:prstGeom prst="rect">
              <a:avLst/>
            </a:prstGeom>
            <a:noFill/>
            <a:ln>
              <a:noFill/>
            </a:ln>
          </p:spPr>
        </p:pic>
        <p:pic>
          <p:nvPicPr>
            <p:cNvPr id="1111" name="Google Shape;1111;p66"/>
            <p:cNvPicPr preferRelativeResize="0"/>
            <p:nvPr/>
          </p:nvPicPr>
          <p:blipFill>
            <a:blip r:embed="rId4">
              <a:alphaModFix/>
            </a:blip>
            <a:stretch>
              <a:fillRect/>
            </a:stretch>
          </p:blipFill>
          <p:spPr>
            <a:xfrm rot="4065820">
              <a:off x="1802577" y="-593946"/>
              <a:ext cx="1167272" cy="1368418"/>
            </a:xfrm>
            <a:prstGeom prst="rect">
              <a:avLst/>
            </a:prstGeom>
            <a:noFill/>
            <a:ln>
              <a:noFill/>
            </a:ln>
          </p:spPr>
        </p:pic>
        <p:pic>
          <p:nvPicPr>
            <p:cNvPr id="1112" name="Google Shape;1112;p66"/>
            <p:cNvPicPr preferRelativeResize="0"/>
            <p:nvPr/>
          </p:nvPicPr>
          <p:blipFill>
            <a:blip r:embed="rId5">
              <a:alphaModFix/>
            </a:blip>
            <a:stretch>
              <a:fillRect/>
            </a:stretch>
          </p:blipFill>
          <p:spPr>
            <a:xfrm>
              <a:off x="-1075509" y="-1131675"/>
              <a:ext cx="3641590" cy="3060143"/>
            </a:xfrm>
            <a:prstGeom prst="rect">
              <a:avLst/>
            </a:prstGeom>
            <a:noFill/>
            <a:ln>
              <a:noFill/>
            </a:ln>
          </p:spPr>
        </p:pic>
        <p:pic>
          <p:nvPicPr>
            <p:cNvPr id="1113" name="Google Shape;1113;p66"/>
            <p:cNvPicPr preferRelativeResize="0"/>
            <p:nvPr/>
          </p:nvPicPr>
          <p:blipFill>
            <a:blip r:embed="rId6">
              <a:alphaModFix/>
            </a:blip>
            <a:stretch>
              <a:fillRect/>
            </a:stretch>
          </p:blipFill>
          <p:spPr>
            <a:xfrm rot="1392348">
              <a:off x="-938027" y="929395"/>
              <a:ext cx="2726349" cy="2421263"/>
            </a:xfrm>
            <a:prstGeom prst="rect">
              <a:avLst/>
            </a:prstGeom>
            <a:noFill/>
            <a:ln>
              <a:noFill/>
            </a:ln>
          </p:spPr>
        </p:pic>
      </p:grpSp>
      <p:pic>
        <p:nvPicPr>
          <p:cNvPr id="1114" name="Google Shape;1114;p66"/>
          <p:cNvPicPr preferRelativeResize="0"/>
          <p:nvPr/>
        </p:nvPicPr>
        <p:blipFill>
          <a:blip r:embed="rId7">
            <a:alphaModFix/>
          </a:blip>
          <a:stretch>
            <a:fillRect/>
          </a:stretch>
        </p:blipFill>
        <p:spPr>
          <a:xfrm rot="-9823372" flipH="1">
            <a:off x="4437528" y="1097358"/>
            <a:ext cx="1380599" cy="448964"/>
          </a:xfrm>
          <a:prstGeom prst="rect">
            <a:avLst/>
          </a:prstGeom>
          <a:noFill/>
          <a:ln>
            <a:noFill/>
          </a:ln>
        </p:spPr>
      </p:pic>
      <p:pic>
        <p:nvPicPr>
          <p:cNvPr id="1115" name="Google Shape;1115;p66"/>
          <p:cNvPicPr preferRelativeResize="0"/>
          <p:nvPr/>
        </p:nvPicPr>
        <p:blipFill>
          <a:blip r:embed="rId7">
            <a:alphaModFix/>
          </a:blip>
          <a:stretch>
            <a:fillRect/>
          </a:stretch>
        </p:blipFill>
        <p:spPr>
          <a:xfrm rot="9149420" flipH="1">
            <a:off x="2222799" y="4446054"/>
            <a:ext cx="971950" cy="316093"/>
          </a:xfrm>
          <a:prstGeom prst="rect">
            <a:avLst/>
          </a:prstGeom>
          <a:noFill/>
          <a:ln>
            <a:noFill/>
          </a:ln>
        </p:spPr>
      </p:pic>
      <p:sp>
        <p:nvSpPr>
          <p:cNvPr id="1116" name="Google Shape;1116;p66"/>
          <p:cNvSpPr txBox="1">
            <a:spLocks noGrp="1"/>
          </p:cNvSpPr>
          <p:nvPr>
            <p:ph type="title"/>
          </p:nvPr>
        </p:nvSpPr>
        <p:spPr>
          <a:xfrm flipH="1">
            <a:off x="5069500" y="1573500"/>
            <a:ext cx="2495100" cy="199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400" b="1" dirty="0"/>
              <a:t>W</a:t>
            </a:r>
            <a:r>
              <a:rPr lang="en" sz="4400" b="1" dirty="0"/>
              <a:t>arming up </a:t>
            </a:r>
            <a:endParaRPr sz="4400" b="1" dirty="0"/>
          </a:p>
        </p:txBody>
      </p:sp>
      <p:sp>
        <p:nvSpPr>
          <p:cNvPr id="1117" name="Google Shape;1117;p66"/>
          <p:cNvSpPr txBox="1">
            <a:spLocks noGrp="1"/>
          </p:cNvSpPr>
          <p:nvPr>
            <p:ph type="subTitle" idx="1"/>
          </p:nvPr>
        </p:nvSpPr>
        <p:spPr>
          <a:xfrm flipH="1">
            <a:off x="351936" y="3205405"/>
            <a:ext cx="4439587"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hlinkClick r:id="rId8"/>
              </a:rPr>
              <a:t>https://www.liveworksheets.com/w/en/english-second-language-esl/54113</a:t>
            </a:r>
            <a:endParaRPr dirty="0"/>
          </a:p>
        </p:txBody>
      </p:sp>
      <p:sp>
        <p:nvSpPr>
          <p:cNvPr id="1118" name="Google Shape;1118;p66"/>
          <p:cNvSpPr txBox="1">
            <a:spLocks noGrp="1"/>
          </p:cNvSpPr>
          <p:nvPr>
            <p:ph type="title" idx="2"/>
          </p:nvPr>
        </p:nvSpPr>
        <p:spPr>
          <a:xfrm flipH="1">
            <a:off x="1121900" y="1440738"/>
            <a:ext cx="2733900" cy="141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Ideas and purpose</a:t>
            </a:r>
            <a:endParaRPr dirty="0"/>
          </a:p>
        </p:txBody>
      </p:sp>
      <p:pic>
        <p:nvPicPr>
          <p:cNvPr id="1119" name="Google Shape;1119;p66"/>
          <p:cNvPicPr preferRelativeResize="0"/>
          <p:nvPr/>
        </p:nvPicPr>
        <p:blipFill>
          <a:blip r:embed="rId9">
            <a:alphaModFix/>
          </a:blip>
          <a:stretch>
            <a:fillRect/>
          </a:stretch>
        </p:blipFill>
        <p:spPr>
          <a:xfrm rot="7910329">
            <a:off x="-945898" y="-662831"/>
            <a:ext cx="1864251" cy="2150240"/>
          </a:xfrm>
          <a:prstGeom prst="rect">
            <a:avLst/>
          </a:prstGeom>
          <a:noFill/>
          <a:ln>
            <a:noFill/>
          </a:ln>
        </p:spPr>
      </p:pic>
      <p:pic>
        <p:nvPicPr>
          <p:cNvPr id="1120" name="Google Shape;1120;p66"/>
          <p:cNvPicPr preferRelativeResize="0"/>
          <p:nvPr/>
        </p:nvPicPr>
        <p:blipFill>
          <a:blip r:embed="rId3">
            <a:alphaModFix/>
          </a:blip>
          <a:stretch>
            <a:fillRect/>
          </a:stretch>
        </p:blipFill>
        <p:spPr>
          <a:xfrm rot="5219239">
            <a:off x="477541" y="-721542"/>
            <a:ext cx="1184749" cy="1668629"/>
          </a:xfrm>
          <a:prstGeom prst="rect">
            <a:avLst/>
          </a:prstGeom>
          <a:noFill/>
          <a:ln>
            <a:noFill/>
          </a:ln>
        </p:spPr>
      </p:pic>
    </p:spTree>
    <p:extLst>
      <p:ext uri="{BB962C8B-B14F-4D97-AF65-F5344CB8AC3E}">
        <p14:creationId xmlns:p14="http://schemas.microsoft.com/office/powerpoint/2010/main" val="195190350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51"/>
        <p:cNvGrpSpPr/>
        <p:nvPr/>
      </p:nvGrpSpPr>
      <p:grpSpPr>
        <a:xfrm>
          <a:off x="0" y="0"/>
          <a:ext cx="0" cy="0"/>
          <a:chOff x="0" y="0"/>
          <a:chExt cx="0" cy="0"/>
        </a:xfrm>
      </p:grpSpPr>
      <p:pic>
        <p:nvPicPr>
          <p:cNvPr id="652" name="Google Shape;652;p57"/>
          <p:cNvPicPr preferRelativeResize="0"/>
          <p:nvPr/>
        </p:nvPicPr>
        <p:blipFill>
          <a:blip r:embed="rId3">
            <a:alphaModFix/>
          </a:blip>
          <a:stretch>
            <a:fillRect/>
          </a:stretch>
        </p:blipFill>
        <p:spPr>
          <a:xfrm rot="-10656537" flipH="1">
            <a:off x="6645225" y="364623"/>
            <a:ext cx="1754400" cy="1477898"/>
          </a:xfrm>
          <a:prstGeom prst="rect">
            <a:avLst/>
          </a:prstGeom>
          <a:noFill/>
          <a:ln>
            <a:noFill/>
          </a:ln>
        </p:spPr>
      </p:pic>
      <p:pic>
        <p:nvPicPr>
          <p:cNvPr id="653" name="Google Shape;653;p57"/>
          <p:cNvPicPr preferRelativeResize="0"/>
          <p:nvPr/>
        </p:nvPicPr>
        <p:blipFill>
          <a:blip r:embed="rId3">
            <a:alphaModFix/>
          </a:blip>
          <a:stretch>
            <a:fillRect/>
          </a:stretch>
        </p:blipFill>
        <p:spPr>
          <a:xfrm rot="-7200002">
            <a:off x="7783364" y="908588"/>
            <a:ext cx="2097121" cy="1766599"/>
          </a:xfrm>
          <a:prstGeom prst="rect">
            <a:avLst/>
          </a:prstGeom>
          <a:noFill/>
          <a:ln>
            <a:noFill/>
          </a:ln>
        </p:spPr>
      </p:pic>
      <p:pic>
        <p:nvPicPr>
          <p:cNvPr id="654" name="Google Shape;654;p57"/>
          <p:cNvPicPr preferRelativeResize="0"/>
          <p:nvPr/>
        </p:nvPicPr>
        <p:blipFill>
          <a:blip r:embed="rId4">
            <a:alphaModFix/>
          </a:blip>
          <a:stretch>
            <a:fillRect/>
          </a:stretch>
        </p:blipFill>
        <p:spPr>
          <a:xfrm rot="1820661">
            <a:off x="6152068" y="-488763"/>
            <a:ext cx="1957913" cy="1766601"/>
          </a:xfrm>
          <a:prstGeom prst="rect">
            <a:avLst/>
          </a:prstGeom>
          <a:noFill/>
          <a:ln>
            <a:noFill/>
          </a:ln>
        </p:spPr>
      </p:pic>
      <p:sp>
        <p:nvSpPr>
          <p:cNvPr id="655" name="Google Shape;655;p57"/>
          <p:cNvSpPr/>
          <p:nvPr/>
        </p:nvSpPr>
        <p:spPr>
          <a:xfrm>
            <a:off x="3736050" y="867325"/>
            <a:ext cx="1671900" cy="1671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7"/>
          <p:cNvSpPr txBox="1">
            <a:spLocks noGrp="1"/>
          </p:cNvSpPr>
          <p:nvPr>
            <p:ph type="title"/>
          </p:nvPr>
        </p:nvSpPr>
        <p:spPr>
          <a:xfrm>
            <a:off x="4034550" y="1170175"/>
            <a:ext cx="1074900" cy="106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57" name="Google Shape;657;p57"/>
          <p:cNvSpPr txBox="1">
            <a:spLocks noGrp="1"/>
          </p:cNvSpPr>
          <p:nvPr>
            <p:ph type="subTitle" idx="1"/>
          </p:nvPr>
        </p:nvSpPr>
        <p:spPr>
          <a:xfrm>
            <a:off x="2137950" y="3739933"/>
            <a:ext cx="4868100" cy="42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hlinkClick r:id="rId5"/>
              </a:rPr>
              <a:t>https://www.liveworksheets.com/w/en/english-second-language-esl/54587</a:t>
            </a:r>
            <a:endParaRPr dirty="0"/>
          </a:p>
        </p:txBody>
      </p:sp>
      <p:sp>
        <p:nvSpPr>
          <p:cNvPr id="658" name="Google Shape;658;p57"/>
          <p:cNvSpPr txBox="1">
            <a:spLocks noGrp="1"/>
          </p:cNvSpPr>
          <p:nvPr>
            <p:ph type="title" idx="2"/>
          </p:nvPr>
        </p:nvSpPr>
        <p:spPr>
          <a:xfrm>
            <a:off x="1855200" y="2131376"/>
            <a:ext cx="5433600" cy="150517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Present Simple Vs Present Continuous </a:t>
            </a:r>
            <a:endParaRPr dirty="0"/>
          </a:p>
        </p:txBody>
      </p:sp>
      <p:sp>
        <p:nvSpPr>
          <p:cNvPr id="659" name="Google Shape;659;p57"/>
          <p:cNvSpPr/>
          <p:nvPr/>
        </p:nvSpPr>
        <p:spPr>
          <a:xfrm>
            <a:off x="50" y="4713104"/>
            <a:ext cx="9144142" cy="422728"/>
          </a:xfrm>
          <a:custGeom>
            <a:avLst/>
            <a:gdLst/>
            <a:ahLst/>
            <a:cxnLst/>
            <a:rect l="l" t="t" r="r" b="b"/>
            <a:pathLst>
              <a:path w="131613" h="21272" extrusionOk="0">
                <a:moveTo>
                  <a:pt x="37604" y="1"/>
                </a:moveTo>
                <a:cubicBezTo>
                  <a:pt x="25066" y="1"/>
                  <a:pt x="12521" y="624"/>
                  <a:pt x="0" y="1543"/>
                </a:cubicBezTo>
                <a:lnTo>
                  <a:pt x="0" y="21272"/>
                </a:lnTo>
                <a:lnTo>
                  <a:pt x="131612" y="21272"/>
                </a:lnTo>
                <a:lnTo>
                  <a:pt x="131612" y="6770"/>
                </a:lnTo>
                <a:cubicBezTo>
                  <a:pt x="131189" y="6773"/>
                  <a:pt x="130767" y="6774"/>
                  <a:pt x="130344" y="6774"/>
                </a:cubicBezTo>
                <a:cubicBezTo>
                  <a:pt x="106838" y="6774"/>
                  <a:pt x="83074" y="2288"/>
                  <a:pt x="59460" y="698"/>
                </a:cubicBezTo>
                <a:cubicBezTo>
                  <a:pt x="52181" y="212"/>
                  <a:pt x="44894" y="1"/>
                  <a:pt x="37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60" name="Google Shape;660;p57"/>
          <p:cNvPicPr preferRelativeResize="0"/>
          <p:nvPr/>
        </p:nvPicPr>
        <p:blipFill>
          <a:blip r:embed="rId6">
            <a:alphaModFix/>
          </a:blip>
          <a:stretch>
            <a:fillRect/>
          </a:stretch>
        </p:blipFill>
        <p:spPr>
          <a:xfrm rot="-7209444">
            <a:off x="7187856" y="-822671"/>
            <a:ext cx="2900826" cy="2649297"/>
          </a:xfrm>
          <a:prstGeom prst="rect">
            <a:avLst/>
          </a:prstGeom>
          <a:noFill/>
          <a:ln>
            <a:noFill/>
          </a:ln>
        </p:spPr>
      </p:pic>
      <p:pic>
        <p:nvPicPr>
          <p:cNvPr id="661" name="Google Shape;661;p57"/>
          <p:cNvPicPr preferRelativeResize="0"/>
          <p:nvPr/>
        </p:nvPicPr>
        <p:blipFill>
          <a:blip r:embed="rId7">
            <a:alphaModFix/>
          </a:blip>
          <a:stretch>
            <a:fillRect/>
          </a:stretch>
        </p:blipFill>
        <p:spPr>
          <a:xfrm rot="-575219">
            <a:off x="4764444" y="717375"/>
            <a:ext cx="1355052" cy="1416039"/>
          </a:xfrm>
          <a:prstGeom prst="rect">
            <a:avLst/>
          </a:prstGeom>
          <a:noFill/>
          <a:ln>
            <a:noFill/>
          </a:ln>
        </p:spPr>
      </p:pic>
      <p:pic>
        <p:nvPicPr>
          <p:cNvPr id="662" name="Google Shape;662;p57"/>
          <p:cNvPicPr preferRelativeResize="0"/>
          <p:nvPr/>
        </p:nvPicPr>
        <p:blipFill>
          <a:blip r:embed="rId8">
            <a:alphaModFix/>
          </a:blip>
          <a:stretch>
            <a:fillRect/>
          </a:stretch>
        </p:blipFill>
        <p:spPr>
          <a:xfrm>
            <a:off x="3113875" y="1294011"/>
            <a:ext cx="1387324" cy="1416040"/>
          </a:xfrm>
          <a:prstGeom prst="rect">
            <a:avLst/>
          </a:prstGeom>
          <a:noFill/>
          <a:ln>
            <a:noFill/>
          </a:ln>
        </p:spPr>
      </p:pic>
      <p:pic>
        <p:nvPicPr>
          <p:cNvPr id="663" name="Google Shape;663;p57"/>
          <p:cNvPicPr preferRelativeResize="0"/>
          <p:nvPr/>
        </p:nvPicPr>
        <p:blipFill>
          <a:blip r:embed="rId3">
            <a:alphaModFix/>
          </a:blip>
          <a:stretch>
            <a:fillRect/>
          </a:stretch>
        </p:blipFill>
        <p:spPr>
          <a:xfrm rot="4778982" flipH="1">
            <a:off x="376344" y="806335"/>
            <a:ext cx="1754400" cy="1477899"/>
          </a:xfrm>
          <a:prstGeom prst="rect">
            <a:avLst/>
          </a:prstGeom>
          <a:noFill/>
          <a:ln>
            <a:noFill/>
          </a:ln>
        </p:spPr>
      </p:pic>
      <p:pic>
        <p:nvPicPr>
          <p:cNvPr id="664" name="Google Shape;664;p57"/>
          <p:cNvPicPr preferRelativeResize="0"/>
          <p:nvPr/>
        </p:nvPicPr>
        <p:blipFill>
          <a:blip r:embed="rId3">
            <a:alphaModFix/>
          </a:blip>
          <a:stretch>
            <a:fillRect/>
          </a:stretch>
        </p:blipFill>
        <p:spPr>
          <a:xfrm rot="834198" flipH="1">
            <a:off x="1065009" y="-924250"/>
            <a:ext cx="2097121" cy="1766599"/>
          </a:xfrm>
          <a:prstGeom prst="rect">
            <a:avLst/>
          </a:prstGeom>
          <a:noFill/>
          <a:ln>
            <a:noFill/>
          </a:ln>
        </p:spPr>
      </p:pic>
      <p:pic>
        <p:nvPicPr>
          <p:cNvPr id="665" name="Google Shape;665;p57"/>
          <p:cNvPicPr preferRelativeResize="0"/>
          <p:nvPr/>
        </p:nvPicPr>
        <p:blipFill>
          <a:blip r:embed="rId4">
            <a:alphaModFix/>
          </a:blip>
          <a:stretch>
            <a:fillRect/>
          </a:stretch>
        </p:blipFill>
        <p:spPr>
          <a:xfrm rot="3594742" flipH="1">
            <a:off x="-901761" y="1177637"/>
            <a:ext cx="1957913" cy="1766600"/>
          </a:xfrm>
          <a:prstGeom prst="rect">
            <a:avLst/>
          </a:prstGeom>
          <a:noFill/>
          <a:ln>
            <a:noFill/>
          </a:ln>
        </p:spPr>
      </p:pic>
      <p:pic>
        <p:nvPicPr>
          <p:cNvPr id="666" name="Google Shape;666;p57"/>
          <p:cNvPicPr preferRelativeResize="0"/>
          <p:nvPr/>
        </p:nvPicPr>
        <p:blipFill>
          <a:blip r:embed="rId6">
            <a:alphaModFix/>
          </a:blip>
          <a:stretch>
            <a:fillRect/>
          </a:stretch>
        </p:blipFill>
        <p:spPr>
          <a:xfrm rot="7209444" flipH="1">
            <a:off x="-899262" y="-822671"/>
            <a:ext cx="2900826" cy="2649297"/>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6BA66F-3CBF-4DCF-9B36-7A49724B5BF7}"/>
              </a:ext>
            </a:extLst>
          </p:cNvPr>
          <p:cNvSpPr>
            <a:spLocks noGrp="1"/>
          </p:cNvSpPr>
          <p:nvPr>
            <p:ph type="title"/>
          </p:nvPr>
        </p:nvSpPr>
        <p:spPr>
          <a:xfrm>
            <a:off x="420624" y="452324"/>
            <a:ext cx="8003076" cy="4311700"/>
          </a:xfrm>
        </p:spPr>
        <p:txBody>
          <a:bodyPr/>
          <a:lstStyle/>
          <a:p>
            <a:r>
              <a:rPr lang="en-US" dirty="0"/>
              <a:t>Qs 1- 3 :</a:t>
            </a:r>
            <a:br>
              <a:rPr lang="en-US" dirty="0"/>
            </a:br>
            <a:r>
              <a:rPr lang="en-US" dirty="0"/>
              <a:t>1. </a:t>
            </a:r>
            <a:r>
              <a:rPr lang="en-US" dirty="0">
                <a:solidFill>
                  <a:srgbClr val="C00000"/>
                </a:solidFill>
              </a:rPr>
              <a:t>When talk about a habit or an action someone does regularly we use : </a:t>
            </a:r>
            <a:r>
              <a:rPr lang="en-US" dirty="0"/>
              <a:t/>
            </a:r>
            <a:br>
              <a:rPr lang="en-US" dirty="0"/>
            </a:br>
            <a:r>
              <a:rPr lang="en-US" dirty="0"/>
              <a:t>A) present simple         B) Present continuous </a:t>
            </a:r>
            <a:br>
              <a:rPr lang="en-US" dirty="0"/>
            </a:br>
            <a:r>
              <a:rPr lang="en-US" dirty="0"/>
              <a:t>2. </a:t>
            </a:r>
            <a:r>
              <a:rPr lang="en-US" dirty="0">
                <a:solidFill>
                  <a:srgbClr val="C00000"/>
                </a:solidFill>
              </a:rPr>
              <a:t>When the situation is temporary an wont last for a long time we use : </a:t>
            </a:r>
            <a:br>
              <a:rPr lang="en-US" dirty="0">
                <a:solidFill>
                  <a:srgbClr val="C00000"/>
                </a:solidFill>
              </a:rPr>
            </a:br>
            <a:r>
              <a:rPr lang="en-US" dirty="0"/>
              <a:t>A) present simple         B) Present continuous</a:t>
            </a:r>
          </a:p>
        </p:txBody>
      </p:sp>
    </p:spTree>
    <p:extLst>
      <p:ext uri="{BB962C8B-B14F-4D97-AF65-F5344CB8AC3E}">
        <p14:creationId xmlns:p14="http://schemas.microsoft.com/office/powerpoint/2010/main" val="363067853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AACCC2-2149-4AC6-BB06-67BEFDA93CE9}"/>
              </a:ext>
            </a:extLst>
          </p:cNvPr>
          <p:cNvSpPr>
            <a:spLocks noGrp="1"/>
          </p:cNvSpPr>
          <p:nvPr>
            <p:ph type="title"/>
          </p:nvPr>
        </p:nvSpPr>
        <p:spPr>
          <a:xfrm>
            <a:off x="461639" y="452325"/>
            <a:ext cx="7962061" cy="3613648"/>
          </a:xfrm>
        </p:spPr>
        <p:txBody>
          <a:bodyPr/>
          <a:lstStyle/>
          <a:p>
            <a:r>
              <a:rPr lang="en-US" sz="4000" dirty="0"/>
              <a:t>Qs 4-5 :  </a:t>
            </a:r>
            <a:br>
              <a:rPr lang="en-US" sz="4000" dirty="0"/>
            </a:br>
            <a:r>
              <a:rPr lang="en-US" sz="4000" b="1" dirty="0">
                <a:solidFill>
                  <a:srgbClr val="C00000"/>
                </a:solidFill>
              </a:rPr>
              <a:t>We use the present continuous tense to talk about personal plans in the future :</a:t>
            </a:r>
            <a:r>
              <a:rPr lang="en-US" sz="4000" dirty="0"/>
              <a:t/>
            </a:r>
            <a:br>
              <a:rPr lang="en-US" sz="4000" dirty="0"/>
            </a:br>
            <a:r>
              <a:rPr lang="en-US" sz="4000" dirty="0"/>
              <a:t/>
            </a:r>
            <a:br>
              <a:rPr lang="en-US" sz="4000" dirty="0"/>
            </a:br>
            <a:r>
              <a:rPr lang="en-US" sz="4000" dirty="0"/>
              <a:t>A) True             B) False </a:t>
            </a:r>
          </a:p>
        </p:txBody>
      </p:sp>
    </p:spTree>
    <p:extLst>
      <p:ext uri="{BB962C8B-B14F-4D97-AF65-F5344CB8AC3E}">
        <p14:creationId xmlns:p14="http://schemas.microsoft.com/office/powerpoint/2010/main" val="3045362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F9610D-2A90-4855-8128-FE54DA30E322}"/>
              </a:ext>
            </a:extLst>
          </p:cNvPr>
          <p:cNvSpPr>
            <a:spLocks noGrp="1"/>
          </p:cNvSpPr>
          <p:nvPr>
            <p:ph type="title"/>
          </p:nvPr>
        </p:nvSpPr>
        <p:spPr>
          <a:xfrm>
            <a:off x="186431" y="452325"/>
            <a:ext cx="8780016" cy="3187520"/>
          </a:xfrm>
        </p:spPr>
        <p:txBody>
          <a:bodyPr/>
          <a:lstStyle/>
          <a:p>
            <a:pPr algn="l"/>
            <a:r>
              <a:rPr lang="en-US" dirty="0"/>
              <a:t>Qs 6-7</a:t>
            </a:r>
            <a:br>
              <a:rPr lang="en-US" dirty="0"/>
            </a:br>
            <a:r>
              <a:rPr lang="en-US" dirty="0"/>
              <a:t> </a:t>
            </a:r>
            <a:r>
              <a:rPr lang="en-US" dirty="0">
                <a:solidFill>
                  <a:srgbClr val="C00000"/>
                </a:solidFill>
              </a:rPr>
              <a:t>is it ok to replace the questions with </a:t>
            </a:r>
            <a:br>
              <a:rPr lang="en-US" dirty="0">
                <a:solidFill>
                  <a:srgbClr val="C00000"/>
                </a:solidFill>
              </a:rPr>
            </a:br>
            <a:r>
              <a:rPr lang="en-US" sz="5400" dirty="0"/>
              <a:t>Is Betty Knowing about Marks plan ?</a:t>
            </a:r>
            <a:br>
              <a:rPr lang="en-US" sz="5400" dirty="0"/>
            </a:br>
            <a:r>
              <a:rPr lang="en-US" sz="5400" dirty="0"/>
              <a:t>How are you thinking Betty feels about Mark’s plans ? </a:t>
            </a:r>
            <a:br>
              <a:rPr lang="en-US" sz="5400" dirty="0"/>
            </a:br>
            <a:endParaRPr lang="en-US" sz="5400" dirty="0"/>
          </a:p>
        </p:txBody>
      </p:sp>
    </p:spTree>
    <p:extLst>
      <p:ext uri="{BB962C8B-B14F-4D97-AF65-F5344CB8AC3E}">
        <p14:creationId xmlns:p14="http://schemas.microsoft.com/office/powerpoint/2010/main" val="239541835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48056" y="2386584"/>
            <a:ext cx="3438144" cy="21958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t>Bpth</a:t>
            </a:r>
            <a:r>
              <a:rPr lang="en-US" dirty="0"/>
              <a:t> </a:t>
            </a:r>
          </a:p>
        </p:txBody>
      </p:sp>
      <p:sp>
        <p:nvSpPr>
          <p:cNvPr id="8" name="Title 7">
            <a:extLst>
              <a:ext uri="{FF2B5EF4-FFF2-40B4-BE49-F238E27FC236}">
                <a16:creationId xmlns:a16="http://schemas.microsoft.com/office/drawing/2014/main" id="{5D4A4DCA-2D07-40BB-9543-97E6681FDDB8}"/>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369155046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54"/>
          <p:cNvSpPr/>
          <p:nvPr/>
        </p:nvSpPr>
        <p:spPr>
          <a:xfrm>
            <a:off x="3555500" y="1393498"/>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4"/>
          <p:cNvSpPr/>
          <p:nvPr/>
        </p:nvSpPr>
        <p:spPr>
          <a:xfrm>
            <a:off x="3555500" y="2510373"/>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4"/>
          <p:cNvSpPr/>
          <p:nvPr/>
        </p:nvSpPr>
        <p:spPr>
          <a:xfrm>
            <a:off x="3555500" y="3627248"/>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4"/>
          <p:cNvSpPr/>
          <p:nvPr/>
        </p:nvSpPr>
        <p:spPr>
          <a:xfrm>
            <a:off x="4827150" y="1393498"/>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4"/>
          <p:cNvSpPr/>
          <p:nvPr/>
        </p:nvSpPr>
        <p:spPr>
          <a:xfrm>
            <a:off x="4827150" y="2510373"/>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4"/>
          <p:cNvSpPr/>
          <p:nvPr/>
        </p:nvSpPr>
        <p:spPr>
          <a:xfrm>
            <a:off x="4827150" y="3627248"/>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4"/>
          <p:cNvSpPr/>
          <p:nvPr/>
        </p:nvSpPr>
        <p:spPr>
          <a:xfrm>
            <a:off x="3555500" y="1393498"/>
            <a:ext cx="780300" cy="780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4"/>
          <p:cNvSpPr txBox="1">
            <a:spLocks noGrp="1"/>
          </p:cNvSpPr>
          <p:nvPr>
            <p:ph type="subTitle" idx="1"/>
          </p:nvPr>
        </p:nvSpPr>
        <p:spPr>
          <a:xfrm>
            <a:off x="998000" y="1304172"/>
            <a:ext cx="2439900" cy="30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Comparing poetry</a:t>
            </a:r>
            <a:endParaRPr/>
          </a:p>
        </p:txBody>
      </p:sp>
      <p:sp>
        <p:nvSpPr>
          <p:cNvPr id="588" name="Google Shape;588;p54"/>
          <p:cNvSpPr txBox="1">
            <a:spLocks noGrp="1"/>
          </p:cNvSpPr>
          <p:nvPr>
            <p:ph type="title" idx="3"/>
          </p:nvPr>
        </p:nvSpPr>
        <p:spPr>
          <a:xfrm>
            <a:off x="720300" y="452325"/>
            <a:ext cx="7709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589" name="Google Shape;589;p54"/>
          <p:cNvSpPr txBox="1">
            <a:spLocks noGrp="1"/>
          </p:cNvSpPr>
          <p:nvPr>
            <p:ph type="title"/>
          </p:nvPr>
        </p:nvSpPr>
        <p:spPr>
          <a:xfrm>
            <a:off x="3667850" y="1585498"/>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90" name="Google Shape;590;p54"/>
          <p:cNvSpPr txBox="1">
            <a:spLocks noGrp="1"/>
          </p:cNvSpPr>
          <p:nvPr>
            <p:ph type="subTitle" idx="2"/>
          </p:nvPr>
        </p:nvSpPr>
        <p:spPr>
          <a:xfrm>
            <a:off x="997998" y="1613058"/>
            <a:ext cx="2438700" cy="61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You can describe the topic of the section here</a:t>
            </a:r>
            <a:endParaRPr dirty="0"/>
          </a:p>
        </p:txBody>
      </p:sp>
      <p:sp>
        <p:nvSpPr>
          <p:cNvPr id="591" name="Google Shape;591;p54"/>
          <p:cNvSpPr txBox="1">
            <a:spLocks noGrp="1"/>
          </p:cNvSpPr>
          <p:nvPr>
            <p:ph type="subTitle" idx="4"/>
          </p:nvPr>
        </p:nvSpPr>
        <p:spPr>
          <a:xfrm>
            <a:off x="998000" y="2421047"/>
            <a:ext cx="2439900" cy="30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Ideas and purpose</a:t>
            </a:r>
            <a:endParaRPr/>
          </a:p>
        </p:txBody>
      </p:sp>
      <p:sp>
        <p:nvSpPr>
          <p:cNvPr id="592" name="Google Shape;592;p54"/>
          <p:cNvSpPr txBox="1">
            <a:spLocks noGrp="1"/>
          </p:cNvSpPr>
          <p:nvPr>
            <p:ph type="title" idx="5"/>
          </p:nvPr>
        </p:nvSpPr>
        <p:spPr>
          <a:xfrm>
            <a:off x="3667850" y="2702373"/>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93" name="Google Shape;593;p54"/>
          <p:cNvSpPr txBox="1">
            <a:spLocks noGrp="1"/>
          </p:cNvSpPr>
          <p:nvPr>
            <p:ph type="subTitle" idx="6"/>
          </p:nvPr>
        </p:nvSpPr>
        <p:spPr>
          <a:xfrm>
            <a:off x="997998" y="2729933"/>
            <a:ext cx="2438700" cy="61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94" name="Google Shape;594;p54"/>
          <p:cNvSpPr txBox="1">
            <a:spLocks noGrp="1"/>
          </p:cNvSpPr>
          <p:nvPr>
            <p:ph type="subTitle" idx="7"/>
          </p:nvPr>
        </p:nvSpPr>
        <p:spPr>
          <a:xfrm>
            <a:off x="998000" y="3537922"/>
            <a:ext cx="2439900" cy="309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Argumentative texts</a:t>
            </a:r>
            <a:endParaRPr/>
          </a:p>
        </p:txBody>
      </p:sp>
      <p:sp>
        <p:nvSpPr>
          <p:cNvPr id="595" name="Google Shape;595;p54"/>
          <p:cNvSpPr txBox="1">
            <a:spLocks noGrp="1"/>
          </p:cNvSpPr>
          <p:nvPr>
            <p:ph type="title" idx="8"/>
          </p:nvPr>
        </p:nvSpPr>
        <p:spPr>
          <a:xfrm>
            <a:off x="3667850" y="3819248"/>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96" name="Google Shape;596;p54"/>
          <p:cNvSpPr txBox="1">
            <a:spLocks noGrp="1"/>
          </p:cNvSpPr>
          <p:nvPr>
            <p:ph type="subTitle" idx="9"/>
          </p:nvPr>
        </p:nvSpPr>
        <p:spPr>
          <a:xfrm>
            <a:off x="997998" y="3846808"/>
            <a:ext cx="2438700" cy="61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97" name="Google Shape;597;p54"/>
          <p:cNvSpPr txBox="1">
            <a:spLocks noGrp="1"/>
          </p:cNvSpPr>
          <p:nvPr>
            <p:ph type="subTitle" idx="13"/>
          </p:nvPr>
        </p:nvSpPr>
        <p:spPr>
          <a:xfrm>
            <a:off x="5725150" y="1304172"/>
            <a:ext cx="2439900" cy="309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Simple sentences</a:t>
            </a:r>
            <a:endParaRPr/>
          </a:p>
        </p:txBody>
      </p:sp>
      <p:sp>
        <p:nvSpPr>
          <p:cNvPr id="598" name="Google Shape;598;p54"/>
          <p:cNvSpPr txBox="1">
            <a:spLocks noGrp="1"/>
          </p:cNvSpPr>
          <p:nvPr>
            <p:ph type="subTitle" idx="14"/>
          </p:nvPr>
        </p:nvSpPr>
        <p:spPr>
          <a:xfrm>
            <a:off x="5725148" y="1613058"/>
            <a:ext cx="2438700" cy="61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599" name="Google Shape;599;p54"/>
          <p:cNvSpPr txBox="1">
            <a:spLocks noGrp="1"/>
          </p:cNvSpPr>
          <p:nvPr>
            <p:ph type="subTitle" idx="15"/>
          </p:nvPr>
        </p:nvSpPr>
        <p:spPr>
          <a:xfrm>
            <a:off x="5725150" y="2421047"/>
            <a:ext cx="2439900" cy="309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Arts students</a:t>
            </a:r>
            <a:endParaRPr/>
          </a:p>
        </p:txBody>
      </p:sp>
      <p:sp>
        <p:nvSpPr>
          <p:cNvPr id="600" name="Google Shape;600;p54"/>
          <p:cNvSpPr txBox="1">
            <a:spLocks noGrp="1"/>
          </p:cNvSpPr>
          <p:nvPr>
            <p:ph type="subTitle" idx="16"/>
          </p:nvPr>
        </p:nvSpPr>
        <p:spPr>
          <a:xfrm>
            <a:off x="5725148" y="2729933"/>
            <a:ext cx="2438700" cy="61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601" name="Google Shape;601;p54"/>
          <p:cNvSpPr txBox="1">
            <a:spLocks noGrp="1"/>
          </p:cNvSpPr>
          <p:nvPr>
            <p:ph type="subTitle" idx="17"/>
          </p:nvPr>
        </p:nvSpPr>
        <p:spPr>
          <a:xfrm>
            <a:off x="5725150" y="3537922"/>
            <a:ext cx="2439900" cy="309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Exercises</a:t>
            </a:r>
            <a:endParaRPr/>
          </a:p>
        </p:txBody>
      </p:sp>
      <p:sp>
        <p:nvSpPr>
          <p:cNvPr id="602" name="Google Shape;602;p54"/>
          <p:cNvSpPr txBox="1">
            <a:spLocks noGrp="1"/>
          </p:cNvSpPr>
          <p:nvPr>
            <p:ph type="subTitle" idx="18"/>
          </p:nvPr>
        </p:nvSpPr>
        <p:spPr>
          <a:xfrm>
            <a:off x="5725148" y="3846808"/>
            <a:ext cx="2438700" cy="615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603" name="Google Shape;603;p54"/>
          <p:cNvSpPr txBox="1">
            <a:spLocks noGrp="1"/>
          </p:cNvSpPr>
          <p:nvPr>
            <p:ph type="title" idx="19"/>
          </p:nvPr>
        </p:nvSpPr>
        <p:spPr>
          <a:xfrm>
            <a:off x="4939500" y="1585498"/>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04" name="Google Shape;604;p54"/>
          <p:cNvSpPr txBox="1">
            <a:spLocks noGrp="1"/>
          </p:cNvSpPr>
          <p:nvPr>
            <p:ph type="title" idx="20"/>
          </p:nvPr>
        </p:nvSpPr>
        <p:spPr>
          <a:xfrm>
            <a:off x="4939500" y="2702373"/>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605" name="Google Shape;605;p54"/>
          <p:cNvSpPr txBox="1">
            <a:spLocks noGrp="1"/>
          </p:cNvSpPr>
          <p:nvPr>
            <p:ph type="title" idx="21"/>
          </p:nvPr>
        </p:nvSpPr>
        <p:spPr>
          <a:xfrm>
            <a:off x="4939500" y="3819248"/>
            <a:ext cx="5556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pic>
        <p:nvPicPr>
          <p:cNvPr id="606" name="Google Shape;606;p54"/>
          <p:cNvPicPr preferRelativeResize="0"/>
          <p:nvPr/>
        </p:nvPicPr>
        <p:blipFill>
          <a:blip r:embed="rId3">
            <a:alphaModFix/>
          </a:blip>
          <a:stretch>
            <a:fillRect/>
          </a:stretch>
        </p:blipFill>
        <p:spPr>
          <a:xfrm rot="-1016620">
            <a:off x="3379684" y="2421727"/>
            <a:ext cx="480167" cy="676275"/>
          </a:xfrm>
          <a:prstGeom prst="rect">
            <a:avLst/>
          </a:prstGeom>
          <a:noFill/>
          <a:ln>
            <a:noFill/>
          </a:ln>
        </p:spPr>
      </p:pic>
      <p:pic>
        <p:nvPicPr>
          <p:cNvPr id="607" name="Google Shape;607;p54"/>
          <p:cNvPicPr preferRelativeResize="0"/>
          <p:nvPr/>
        </p:nvPicPr>
        <p:blipFill>
          <a:blip r:embed="rId4">
            <a:alphaModFix/>
          </a:blip>
          <a:stretch>
            <a:fillRect/>
          </a:stretch>
        </p:blipFill>
        <p:spPr>
          <a:xfrm rot="850653" flipH="1">
            <a:off x="4635817" y="1476237"/>
            <a:ext cx="497246" cy="582922"/>
          </a:xfrm>
          <a:prstGeom prst="rect">
            <a:avLst/>
          </a:prstGeom>
          <a:noFill/>
          <a:ln>
            <a:noFill/>
          </a:ln>
        </p:spPr>
      </p:pic>
      <p:pic>
        <p:nvPicPr>
          <p:cNvPr id="608" name="Google Shape;608;p54"/>
          <p:cNvPicPr preferRelativeResize="0"/>
          <p:nvPr/>
        </p:nvPicPr>
        <p:blipFill>
          <a:blip r:embed="rId4">
            <a:alphaModFix/>
          </a:blip>
          <a:stretch>
            <a:fillRect/>
          </a:stretch>
        </p:blipFill>
        <p:spPr>
          <a:xfrm rot="378678">
            <a:off x="3978493" y="3951837"/>
            <a:ext cx="497246" cy="582922"/>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58"/>
          <p:cNvSpPr txBox="1">
            <a:spLocks noGrp="1"/>
          </p:cNvSpPr>
          <p:nvPr>
            <p:ph type="body" idx="1"/>
          </p:nvPr>
        </p:nvSpPr>
        <p:spPr>
          <a:xfrm>
            <a:off x="1687050" y="1759501"/>
            <a:ext cx="5769900" cy="231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accent3"/>
                </a:solidFill>
              </a:rPr>
              <a:t>Do you know what helps you make your point clear? Lists like this one:</a:t>
            </a:r>
            <a:endParaRPr>
              <a:solidFill>
                <a:schemeClr val="accent3"/>
              </a:solidFill>
            </a:endParaRPr>
          </a:p>
          <a:p>
            <a:pPr marL="457200" lvl="0" indent="-330200" algn="l" rtl="0">
              <a:spcBef>
                <a:spcPts val="1600"/>
              </a:spcBef>
              <a:spcAft>
                <a:spcPts val="0"/>
              </a:spcAft>
              <a:buClr>
                <a:schemeClr val="accent3"/>
              </a:buClr>
              <a:buSzPts val="1600"/>
              <a:buFont typeface="IBM Plex Sans"/>
              <a:buChar char="●"/>
            </a:pPr>
            <a:r>
              <a:rPr lang="en">
                <a:solidFill>
                  <a:schemeClr val="accent3"/>
                </a:solidFill>
              </a:rPr>
              <a:t>They’re simple</a:t>
            </a:r>
            <a:endParaRPr>
              <a:solidFill>
                <a:schemeClr val="accent3"/>
              </a:solidFill>
            </a:endParaRPr>
          </a:p>
          <a:p>
            <a:pPr marL="457200" lvl="0" indent="-330200" algn="l" rtl="0">
              <a:spcBef>
                <a:spcPts val="0"/>
              </a:spcBef>
              <a:spcAft>
                <a:spcPts val="0"/>
              </a:spcAft>
              <a:buClr>
                <a:schemeClr val="accent3"/>
              </a:buClr>
              <a:buSzPts val="1600"/>
              <a:buFont typeface="IBM Plex Sans"/>
              <a:buChar char="●"/>
            </a:pPr>
            <a:r>
              <a:rPr lang="en">
                <a:solidFill>
                  <a:schemeClr val="accent3"/>
                </a:solidFill>
              </a:rPr>
              <a:t>You can organize your ideas clearly</a:t>
            </a:r>
            <a:endParaRPr>
              <a:solidFill>
                <a:schemeClr val="accent3"/>
              </a:solidFill>
            </a:endParaRPr>
          </a:p>
          <a:p>
            <a:pPr marL="457200" lvl="0" indent="-330200" algn="l" rtl="0">
              <a:spcBef>
                <a:spcPts val="0"/>
              </a:spcBef>
              <a:spcAft>
                <a:spcPts val="0"/>
              </a:spcAft>
              <a:buClr>
                <a:schemeClr val="accent3"/>
              </a:buClr>
              <a:buSzPts val="1600"/>
              <a:buFont typeface="IBM Plex Sans"/>
              <a:buChar char="●"/>
            </a:pPr>
            <a:r>
              <a:rPr lang="en">
                <a:solidFill>
                  <a:schemeClr val="accent3"/>
                </a:solidFill>
              </a:rPr>
              <a:t>You’ll never forget to buy milk!</a:t>
            </a:r>
            <a:endParaRPr>
              <a:solidFill>
                <a:schemeClr val="accent3"/>
              </a:solidFill>
            </a:endParaRPr>
          </a:p>
          <a:p>
            <a:pPr marL="0" lvl="0" indent="0" algn="l" rtl="0">
              <a:spcBef>
                <a:spcPts val="1600"/>
              </a:spcBef>
              <a:spcAft>
                <a:spcPts val="1600"/>
              </a:spcAft>
              <a:buNone/>
            </a:pPr>
            <a:r>
              <a:rPr lang="en">
                <a:solidFill>
                  <a:schemeClr val="accent3"/>
                </a:solidFill>
              </a:rPr>
              <a:t>And the most important thing: the audience won’t miss the point of your presentation</a:t>
            </a:r>
            <a:endParaRPr>
              <a:solidFill>
                <a:schemeClr val="accent3"/>
              </a:solidFill>
            </a:endParaRPr>
          </a:p>
        </p:txBody>
      </p:sp>
      <p:sp>
        <p:nvSpPr>
          <p:cNvPr id="672" name="Google Shape;672;p58"/>
          <p:cNvSpPr txBox="1">
            <a:spLocks noGrp="1"/>
          </p:cNvSpPr>
          <p:nvPr>
            <p:ph type="title"/>
          </p:nvPr>
        </p:nvSpPr>
        <p:spPr>
          <a:xfrm>
            <a:off x="1687050" y="1065000"/>
            <a:ext cx="5769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sp>
        <p:nvSpPr>
          <p:cNvPr id="677" name="Google Shape;677;p59"/>
          <p:cNvSpPr/>
          <p:nvPr/>
        </p:nvSpPr>
        <p:spPr>
          <a:xfrm>
            <a:off x="2467973" y="1665538"/>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9"/>
          <p:cNvSpPr/>
          <p:nvPr/>
        </p:nvSpPr>
        <p:spPr>
          <a:xfrm>
            <a:off x="5738523" y="1665538"/>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9"/>
          <p:cNvSpPr txBox="1">
            <a:spLocks noGrp="1"/>
          </p:cNvSpPr>
          <p:nvPr>
            <p:ph type="subTitle" idx="2"/>
          </p:nvPr>
        </p:nvSpPr>
        <p:spPr>
          <a:xfrm>
            <a:off x="1461275" y="3356450"/>
            <a:ext cx="2953500" cy="9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Mercury is the closest planet to the Sun and the smallest one in the Solar System</a:t>
            </a:r>
            <a:endParaRPr>
              <a:solidFill>
                <a:schemeClr val="accent3"/>
              </a:solidFill>
            </a:endParaRPr>
          </a:p>
        </p:txBody>
      </p:sp>
      <p:sp>
        <p:nvSpPr>
          <p:cNvPr id="680" name="Google Shape;680;p59"/>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Comparing poetry: poetic devices</a:t>
            </a:r>
            <a:endParaRPr/>
          </a:p>
        </p:txBody>
      </p:sp>
      <p:sp>
        <p:nvSpPr>
          <p:cNvPr id="681" name="Google Shape;681;p59"/>
          <p:cNvSpPr txBox="1">
            <a:spLocks noGrp="1"/>
          </p:cNvSpPr>
          <p:nvPr>
            <p:ph type="subTitle" idx="1"/>
          </p:nvPr>
        </p:nvSpPr>
        <p:spPr>
          <a:xfrm>
            <a:off x="1458776" y="3030100"/>
            <a:ext cx="29559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682" name="Google Shape;682;p59"/>
          <p:cNvSpPr txBox="1">
            <a:spLocks noGrp="1"/>
          </p:cNvSpPr>
          <p:nvPr>
            <p:ph type="subTitle" idx="3"/>
          </p:nvPr>
        </p:nvSpPr>
        <p:spPr>
          <a:xfrm>
            <a:off x="4729337" y="3030100"/>
            <a:ext cx="2955900" cy="42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683" name="Google Shape;683;p59"/>
          <p:cNvSpPr txBox="1">
            <a:spLocks noGrp="1"/>
          </p:cNvSpPr>
          <p:nvPr>
            <p:ph type="subTitle" idx="4"/>
          </p:nvPr>
        </p:nvSpPr>
        <p:spPr>
          <a:xfrm>
            <a:off x="4732425" y="3356450"/>
            <a:ext cx="2949600" cy="95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Venus has a beautiful name and is the second planet from the Sun</a:t>
            </a:r>
            <a:endParaRPr>
              <a:solidFill>
                <a:schemeClr val="accent3"/>
              </a:solidFill>
            </a:endParaRPr>
          </a:p>
        </p:txBody>
      </p:sp>
      <p:grpSp>
        <p:nvGrpSpPr>
          <p:cNvPr id="684" name="Google Shape;684;p59"/>
          <p:cNvGrpSpPr/>
          <p:nvPr/>
        </p:nvGrpSpPr>
        <p:grpSpPr>
          <a:xfrm>
            <a:off x="5961100" y="1674563"/>
            <a:ext cx="492350" cy="919450"/>
            <a:chOff x="6517175" y="5452025"/>
            <a:chExt cx="492350" cy="919450"/>
          </a:xfrm>
        </p:grpSpPr>
        <p:sp>
          <p:nvSpPr>
            <p:cNvPr id="685" name="Google Shape;685;p59"/>
            <p:cNvSpPr/>
            <p:nvPr/>
          </p:nvSpPr>
          <p:spPr>
            <a:xfrm>
              <a:off x="6517175" y="5452025"/>
              <a:ext cx="492350" cy="919450"/>
            </a:xfrm>
            <a:custGeom>
              <a:avLst/>
              <a:gdLst/>
              <a:ahLst/>
              <a:cxnLst/>
              <a:rect l="l" t="t" r="r" b="b"/>
              <a:pathLst>
                <a:path w="19694" h="36778" extrusionOk="0">
                  <a:moveTo>
                    <a:pt x="6656" y="368"/>
                  </a:moveTo>
                  <a:cubicBezTo>
                    <a:pt x="6715" y="368"/>
                    <a:pt x="6775" y="380"/>
                    <a:pt x="6846" y="392"/>
                  </a:cubicBezTo>
                  <a:cubicBezTo>
                    <a:pt x="6918" y="404"/>
                    <a:pt x="6977" y="428"/>
                    <a:pt x="7061" y="452"/>
                  </a:cubicBezTo>
                  <a:cubicBezTo>
                    <a:pt x="7120" y="487"/>
                    <a:pt x="7180" y="499"/>
                    <a:pt x="7263" y="547"/>
                  </a:cubicBezTo>
                  <a:cubicBezTo>
                    <a:pt x="7394" y="606"/>
                    <a:pt x="7513" y="690"/>
                    <a:pt x="7632" y="761"/>
                  </a:cubicBezTo>
                  <a:lnTo>
                    <a:pt x="7668" y="785"/>
                  </a:lnTo>
                  <a:lnTo>
                    <a:pt x="7692" y="797"/>
                  </a:lnTo>
                  <a:cubicBezTo>
                    <a:pt x="7787" y="868"/>
                    <a:pt x="7894" y="928"/>
                    <a:pt x="7966" y="999"/>
                  </a:cubicBezTo>
                  <a:cubicBezTo>
                    <a:pt x="8085" y="1106"/>
                    <a:pt x="8192" y="1225"/>
                    <a:pt x="8311" y="1356"/>
                  </a:cubicBezTo>
                  <a:cubicBezTo>
                    <a:pt x="8442" y="1523"/>
                    <a:pt x="8573" y="1690"/>
                    <a:pt x="8692" y="1856"/>
                  </a:cubicBezTo>
                  <a:cubicBezTo>
                    <a:pt x="8751" y="1952"/>
                    <a:pt x="8811" y="2047"/>
                    <a:pt x="8871" y="2166"/>
                  </a:cubicBezTo>
                  <a:cubicBezTo>
                    <a:pt x="8918" y="2273"/>
                    <a:pt x="8966" y="2357"/>
                    <a:pt x="8990" y="2452"/>
                  </a:cubicBezTo>
                  <a:cubicBezTo>
                    <a:pt x="9061" y="2690"/>
                    <a:pt x="9121" y="2928"/>
                    <a:pt x="9180" y="3166"/>
                  </a:cubicBezTo>
                  <a:lnTo>
                    <a:pt x="9180" y="3142"/>
                  </a:lnTo>
                  <a:cubicBezTo>
                    <a:pt x="9180" y="3178"/>
                    <a:pt x="9204" y="3190"/>
                    <a:pt x="9204" y="3226"/>
                  </a:cubicBezTo>
                  <a:cubicBezTo>
                    <a:pt x="9216" y="3309"/>
                    <a:pt x="9228" y="3380"/>
                    <a:pt x="9240" y="3476"/>
                  </a:cubicBezTo>
                  <a:cubicBezTo>
                    <a:pt x="9252" y="3547"/>
                    <a:pt x="9252" y="3619"/>
                    <a:pt x="9275" y="3702"/>
                  </a:cubicBezTo>
                  <a:lnTo>
                    <a:pt x="9275" y="3761"/>
                  </a:lnTo>
                  <a:lnTo>
                    <a:pt x="9275" y="3857"/>
                  </a:lnTo>
                  <a:lnTo>
                    <a:pt x="9275" y="4035"/>
                  </a:lnTo>
                  <a:lnTo>
                    <a:pt x="9275" y="4238"/>
                  </a:lnTo>
                  <a:lnTo>
                    <a:pt x="9275" y="4309"/>
                  </a:lnTo>
                  <a:cubicBezTo>
                    <a:pt x="9275" y="4369"/>
                    <a:pt x="9275" y="4416"/>
                    <a:pt x="9263" y="4476"/>
                  </a:cubicBezTo>
                  <a:cubicBezTo>
                    <a:pt x="9240" y="4678"/>
                    <a:pt x="9228" y="4916"/>
                    <a:pt x="9204" y="5143"/>
                  </a:cubicBezTo>
                  <a:lnTo>
                    <a:pt x="9204" y="5155"/>
                  </a:lnTo>
                  <a:cubicBezTo>
                    <a:pt x="9180" y="5285"/>
                    <a:pt x="9168" y="5440"/>
                    <a:pt x="9132" y="5571"/>
                  </a:cubicBezTo>
                  <a:cubicBezTo>
                    <a:pt x="9109" y="5726"/>
                    <a:pt x="9097" y="5857"/>
                    <a:pt x="9061" y="6000"/>
                  </a:cubicBezTo>
                  <a:cubicBezTo>
                    <a:pt x="9037" y="6107"/>
                    <a:pt x="9013" y="6226"/>
                    <a:pt x="8990" y="6333"/>
                  </a:cubicBezTo>
                  <a:cubicBezTo>
                    <a:pt x="8954" y="6452"/>
                    <a:pt x="8930" y="6571"/>
                    <a:pt x="8906" y="6655"/>
                  </a:cubicBezTo>
                  <a:lnTo>
                    <a:pt x="8882" y="6702"/>
                  </a:lnTo>
                  <a:lnTo>
                    <a:pt x="8847" y="6833"/>
                  </a:lnTo>
                  <a:lnTo>
                    <a:pt x="8751" y="7036"/>
                  </a:lnTo>
                  <a:cubicBezTo>
                    <a:pt x="8680" y="7167"/>
                    <a:pt x="8609" y="7310"/>
                    <a:pt x="8525" y="7429"/>
                  </a:cubicBezTo>
                  <a:cubicBezTo>
                    <a:pt x="8501" y="7464"/>
                    <a:pt x="8490" y="7512"/>
                    <a:pt x="8454" y="7536"/>
                  </a:cubicBezTo>
                  <a:lnTo>
                    <a:pt x="8370" y="7631"/>
                  </a:lnTo>
                  <a:cubicBezTo>
                    <a:pt x="8323" y="7667"/>
                    <a:pt x="8275" y="7702"/>
                    <a:pt x="8216" y="7750"/>
                  </a:cubicBezTo>
                  <a:cubicBezTo>
                    <a:pt x="8192" y="7762"/>
                    <a:pt x="8156" y="7774"/>
                    <a:pt x="8144" y="7786"/>
                  </a:cubicBezTo>
                  <a:cubicBezTo>
                    <a:pt x="8097" y="7822"/>
                    <a:pt x="8037" y="7845"/>
                    <a:pt x="7989" y="7893"/>
                  </a:cubicBezTo>
                  <a:cubicBezTo>
                    <a:pt x="7918" y="7952"/>
                    <a:pt x="7858" y="8000"/>
                    <a:pt x="7799" y="8060"/>
                  </a:cubicBezTo>
                  <a:lnTo>
                    <a:pt x="7799" y="8048"/>
                  </a:lnTo>
                  <a:cubicBezTo>
                    <a:pt x="7692" y="7726"/>
                    <a:pt x="7597" y="7393"/>
                    <a:pt x="7513" y="7060"/>
                  </a:cubicBezTo>
                  <a:cubicBezTo>
                    <a:pt x="7477" y="6869"/>
                    <a:pt x="7430" y="6655"/>
                    <a:pt x="7382" y="6464"/>
                  </a:cubicBezTo>
                  <a:lnTo>
                    <a:pt x="7358" y="6333"/>
                  </a:lnTo>
                  <a:lnTo>
                    <a:pt x="7323" y="6202"/>
                  </a:lnTo>
                  <a:lnTo>
                    <a:pt x="7323" y="6167"/>
                  </a:lnTo>
                  <a:cubicBezTo>
                    <a:pt x="7323" y="6143"/>
                    <a:pt x="7311" y="6119"/>
                    <a:pt x="7311" y="6095"/>
                  </a:cubicBezTo>
                  <a:cubicBezTo>
                    <a:pt x="7275" y="6000"/>
                    <a:pt x="7263" y="5917"/>
                    <a:pt x="7239" y="5809"/>
                  </a:cubicBezTo>
                  <a:lnTo>
                    <a:pt x="7239" y="5797"/>
                  </a:lnTo>
                  <a:cubicBezTo>
                    <a:pt x="7120" y="5166"/>
                    <a:pt x="7001" y="4547"/>
                    <a:pt x="6906" y="4000"/>
                  </a:cubicBezTo>
                  <a:cubicBezTo>
                    <a:pt x="6882" y="3821"/>
                    <a:pt x="6846" y="3642"/>
                    <a:pt x="6823" y="3476"/>
                  </a:cubicBezTo>
                  <a:lnTo>
                    <a:pt x="6763" y="3166"/>
                  </a:lnTo>
                  <a:cubicBezTo>
                    <a:pt x="6739" y="3119"/>
                    <a:pt x="6739" y="3059"/>
                    <a:pt x="6727" y="3011"/>
                  </a:cubicBezTo>
                  <a:cubicBezTo>
                    <a:pt x="6715" y="2928"/>
                    <a:pt x="6704" y="2833"/>
                    <a:pt x="6680" y="2761"/>
                  </a:cubicBezTo>
                  <a:cubicBezTo>
                    <a:pt x="6680" y="2726"/>
                    <a:pt x="6680" y="2714"/>
                    <a:pt x="6668" y="2690"/>
                  </a:cubicBezTo>
                  <a:cubicBezTo>
                    <a:pt x="6668" y="2642"/>
                    <a:pt x="6656" y="2583"/>
                    <a:pt x="6644" y="2535"/>
                  </a:cubicBezTo>
                  <a:cubicBezTo>
                    <a:pt x="6620" y="2476"/>
                    <a:pt x="6608" y="2452"/>
                    <a:pt x="6585" y="2416"/>
                  </a:cubicBezTo>
                  <a:cubicBezTo>
                    <a:pt x="6561" y="2404"/>
                    <a:pt x="6537" y="2404"/>
                    <a:pt x="6525" y="2404"/>
                  </a:cubicBezTo>
                  <a:cubicBezTo>
                    <a:pt x="6489" y="2404"/>
                    <a:pt x="6442" y="2416"/>
                    <a:pt x="6430" y="2452"/>
                  </a:cubicBezTo>
                  <a:cubicBezTo>
                    <a:pt x="6406" y="2488"/>
                    <a:pt x="6406" y="2523"/>
                    <a:pt x="6406" y="2571"/>
                  </a:cubicBezTo>
                  <a:lnTo>
                    <a:pt x="6418" y="2666"/>
                  </a:lnTo>
                  <a:lnTo>
                    <a:pt x="6430" y="2773"/>
                  </a:lnTo>
                  <a:cubicBezTo>
                    <a:pt x="6442" y="2845"/>
                    <a:pt x="6454" y="2928"/>
                    <a:pt x="6454" y="2999"/>
                  </a:cubicBezTo>
                  <a:lnTo>
                    <a:pt x="6477" y="3083"/>
                  </a:lnTo>
                  <a:cubicBezTo>
                    <a:pt x="6501" y="3250"/>
                    <a:pt x="6513" y="3416"/>
                    <a:pt x="6549" y="3583"/>
                  </a:cubicBezTo>
                  <a:lnTo>
                    <a:pt x="6573" y="3785"/>
                  </a:lnTo>
                  <a:cubicBezTo>
                    <a:pt x="6632" y="4202"/>
                    <a:pt x="6692" y="4595"/>
                    <a:pt x="6739" y="4952"/>
                  </a:cubicBezTo>
                  <a:lnTo>
                    <a:pt x="6751" y="5095"/>
                  </a:lnTo>
                  <a:cubicBezTo>
                    <a:pt x="6787" y="5274"/>
                    <a:pt x="6799" y="5452"/>
                    <a:pt x="6811" y="5631"/>
                  </a:cubicBezTo>
                  <a:lnTo>
                    <a:pt x="6811" y="5666"/>
                  </a:lnTo>
                  <a:cubicBezTo>
                    <a:pt x="6835" y="5762"/>
                    <a:pt x="6846" y="5869"/>
                    <a:pt x="6846" y="5988"/>
                  </a:cubicBezTo>
                  <a:lnTo>
                    <a:pt x="6846" y="6059"/>
                  </a:lnTo>
                  <a:cubicBezTo>
                    <a:pt x="6846" y="6119"/>
                    <a:pt x="6858" y="6178"/>
                    <a:pt x="6858" y="6238"/>
                  </a:cubicBezTo>
                  <a:lnTo>
                    <a:pt x="6894" y="6440"/>
                  </a:lnTo>
                  <a:cubicBezTo>
                    <a:pt x="6954" y="6821"/>
                    <a:pt x="7013" y="7226"/>
                    <a:pt x="7085" y="7607"/>
                  </a:cubicBezTo>
                  <a:cubicBezTo>
                    <a:pt x="7108" y="7786"/>
                    <a:pt x="7156" y="8000"/>
                    <a:pt x="7227" y="8238"/>
                  </a:cubicBezTo>
                  <a:lnTo>
                    <a:pt x="6894" y="8238"/>
                  </a:lnTo>
                  <a:cubicBezTo>
                    <a:pt x="6775" y="8226"/>
                    <a:pt x="6656" y="8203"/>
                    <a:pt x="6549" y="8179"/>
                  </a:cubicBezTo>
                  <a:cubicBezTo>
                    <a:pt x="6489" y="8155"/>
                    <a:pt x="6418" y="8143"/>
                    <a:pt x="6358" y="8119"/>
                  </a:cubicBezTo>
                  <a:cubicBezTo>
                    <a:pt x="6299" y="8083"/>
                    <a:pt x="6227" y="8072"/>
                    <a:pt x="6144" y="8024"/>
                  </a:cubicBezTo>
                  <a:cubicBezTo>
                    <a:pt x="6108" y="8000"/>
                    <a:pt x="6037" y="7964"/>
                    <a:pt x="6001" y="7941"/>
                  </a:cubicBezTo>
                  <a:cubicBezTo>
                    <a:pt x="5942" y="7893"/>
                    <a:pt x="5882" y="7845"/>
                    <a:pt x="5834" y="7798"/>
                  </a:cubicBezTo>
                  <a:cubicBezTo>
                    <a:pt x="5775" y="7762"/>
                    <a:pt x="5727" y="7702"/>
                    <a:pt x="5668" y="7619"/>
                  </a:cubicBezTo>
                  <a:cubicBezTo>
                    <a:pt x="5608" y="7560"/>
                    <a:pt x="5572" y="7500"/>
                    <a:pt x="5525" y="7429"/>
                  </a:cubicBezTo>
                  <a:cubicBezTo>
                    <a:pt x="5453" y="7310"/>
                    <a:pt x="5370" y="7190"/>
                    <a:pt x="5311" y="7060"/>
                  </a:cubicBezTo>
                  <a:lnTo>
                    <a:pt x="5287" y="7012"/>
                  </a:lnTo>
                  <a:cubicBezTo>
                    <a:pt x="5239" y="6893"/>
                    <a:pt x="5180" y="6774"/>
                    <a:pt x="5120" y="6631"/>
                  </a:cubicBezTo>
                  <a:cubicBezTo>
                    <a:pt x="5061" y="6440"/>
                    <a:pt x="5013" y="6238"/>
                    <a:pt x="4977" y="6036"/>
                  </a:cubicBezTo>
                  <a:cubicBezTo>
                    <a:pt x="4941" y="5845"/>
                    <a:pt x="4930" y="5643"/>
                    <a:pt x="4894" y="5428"/>
                  </a:cubicBezTo>
                  <a:cubicBezTo>
                    <a:pt x="4882" y="5190"/>
                    <a:pt x="4870" y="4916"/>
                    <a:pt x="4870" y="4595"/>
                  </a:cubicBezTo>
                  <a:cubicBezTo>
                    <a:pt x="4870" y="4262"/>
                    <a:pt x="4858" y="3940"/>
                    <a:pt x="4858" y="3619"/>
                  </a:cubicBezTo>
                  <a:lnTo>
                    <a:pt x="4858" y="3297"/>
                  </a:lnTo>
                  <a:lnTo>
                    <a:pt x="4858" y="2666"/>
                  </a:lnTo>
                  <a:cubicBezTo>
                    <a:pt x="4858" y="2464"/>
                    <a:pt x="4858" y="2237"/>
                    <a:pt x="4870" y="2035"/>
                  </a:cubicBezTo>
                  <a:cubicBezTo>
                    <a:pt x="4882" y="1892"/>
                    <a:pt x="4894" y="1797"/>
                    <a:pt x="4918" y="1702"/>
                  </a:cubicBezTo>
                  <a:cubicBezTo>
                    <a:pt x="4930" y="1618"/>
                    <a:pt x="4953" y="1511"/>
                    <a:pt x="4989" y="1404"/>
                  </a:cubicBezTo>
                  <a:cubicBezTo>
                    <a:pt x="5013" y="1333"/>
                    <a:pt x="5049" y="1261"/>
                    <a:pt x="5072" y="1202"/>
                  </a:cubicBezTo>
                  <a:cubicBezTo>
                    <a:pt x="5108" y="1118"/>
                    <a:pt x="5144" y="1059"/>
                    <a:pt x="5191" y="987"/>
                  </a:cubicBezTo>
                  <a:cubicBezTo>
                    <a:pt x="5239" y="928"/>
                    <a:pt x="5287" y="868"/>
                    <a:pt x="5334" y="821"/>
                  </a:cubicBezTo>
                  <a:cubicBezTo>
                    <a:pt x="5358" y="785"/>
                    <a:pt x="5406" y="749"/>
                    <a:pt x="5430" y="713"/>
                  </a:cubicBezTo>
                  <a:cubicBezTo>
                    <a:pt x="5477" y="690"/>
                    <a:pt x="5513" y="654"/>
                    <a:pt x="5549" y="630"/>
                  </a:cubicBezTo>
                  <a:cubicBezTo>
                    <a:pt x="5596" y="606"/>
                    <a:pt x="5644" y="571"/>
                    <a:pt x="5703" y="547"/>
                  </a:cubicBezTo>
                  <a:cubicBezTo>
                    <a:pt x="5739" y="511"/>
                    <a:pt x="5811" y="499"/>
                    <a:pt x="5882" y="463"/>
                  </a:cubicBezTo>
                  <a:cubicBezTo>
                    <a:pt x="5953" y="440"/>
                    <a:pt x="6025" y="428"/>
                    <a:pt x="6084" y="404"/>
                  </a:cubicBezTo>
                  <a:cubicBezTo>
                    <a:pt x="6204" y="392"/>
                    <a:pt x="6311" y="380"/>
                    <a:pt x="6430" y="368"/>
                  </a:cubicBezTo>
                  <a:close/>
                  <a:moveTo>
                    <a:pt x="13859" y="5928"/>
                  </a:moveTo>
                  <a:cubicBezTo>
                    <a:pt x="13871" y="5928"/>
                    <a:pt x="13895" y="5940"/>
                    <a:pt x="13919" y="5940"/>
                  </a:cubicBezTo>
                  <a:cubicBezTo>
                    <a:pt x="13943" y="5964"/>
                    <a:pt x="13978" y="5976"/>
                    <a:pt x="14026" y="5988"/>
                  </a:cubicBezTo>
                  <a:cubicBezTo>
                    <a:pt x="14050" y="6000"/>
                    <a:pt x="14097" y="6036"/>
                    <a:pt x="14121" y="6047"/>
                  </a:cubicBezTo>
                  <a:cubicBezTo>
                    <a:pt x="14181" y="6095"/>
                    <a:pt x="14228" y="6143"/>
                    <a:pt x="14288" y="6178"/>
                  </a:cubicBezTo>
                  <a:lnTo>
                    <a:pt x="14407" y="6298"/>
                  </a:lnTo>
                  <a:cubicBezTo>
                    <a:pt x="14443" y="6345"/>
                    <a:pt x="14466" y="6381"/>
                    <a:pt x="14490" y="6417"/>
                  </a:cubicBezTo>
                  <a:cubicBezTo>
                    <a:pt x="14526" y="6464"/>
                    <a:pt x="14538" y="6512"/>
                    <a:pt x="14574" y="6559"/>
                  </a:cubicBezTo>
                  <a:cubicBezTo>
                    <a:pt x="14597" y="6619"/>
                    <a:pt x="14609" y="6679"/>
                    <a:pt x="14645" y="6738"/>
                  </a:cubicBezTo>
                  <a:cubicBezTo>
                    <a:pt x="14669" y="6798"/>
                    <a:pt x="14693" y="6869"/>
                    <a:pt x="14705" y="6929"/>
                  </a:cubicBezTo>
                  <a:lnTo>
                    <a:pt x="14716" y="6976"/>
                  </a:lnTo>
                  <a:cubicBezTo>
                    <a:pt x="14728" y="7012"/>
                    <a:pt x="14728" y="7048"/>
                    <a:pt x="14752" y="7095"/>
                  </a:cubicBezTo>
                  <a:lnTo>
                    <a:pt x="14764" y="7131"/>
                  </a:lnTo>
                  <a:lnTo>
                    <a:pt x="14764" y="7167"/>
                  </a:lnTo>
                  <a:cubicBezTo>
                    <a:pt x="14776" y="7238"/>
                    <a:pt x="14788" y="7310"/>
                    <a:pt x="14788" y="7393"/>
                  </a:cubicBezTo>
                  <a:cubicBezTo>
                    <a:pt x="14812" y="7476"/>
                    <a:pt x="14812" y="7571"/>
                    <a:pt x="14824" y="7643"/>
                  </a:cubicBezTo>
                  <a:cubicBezTo>
                    <a:pt x="14824" y="7762"/>
                    <a:pt x="14836" y="7893"/>
                    <a:pt x="14824" y="8012"/>
                  </a:cubicBezTo>
                  <a:cubicBezTo>
                    <a:pt x="14824" y="8072"/>
                    <a:pt x="14812" y="8131"/>
                    <a:pt x="14788" y="8203"/>
                  </a:cubicBezTo>
                  <a:cubicBezTo>
                    <a:pt x="14764" y="8310"/>
                    <a:pt x="14728" y="8417"/>
                    <a:pt x="14693" y="8548"/>
                  </a:cubicBezTo>
                  <a:cubicBezTo>
                    <a:pt x="14645" y="8679"/>
                    <a:pt x="14586" y="8822"/>
                    <a:pt x="14526" y="8941"/>
                  </a:cubicBezTo>
                  <a:lnTo>
                    <a:pt x="14514" y="8976"/>
                  </a:lnTo>
                  <a:cubicBezTo>
                    <a:pt x="14502" y="9012"/>
                    <a:pt x="14478" y="9036"/>
                    <a:pt x="14478" y="9060"/>
                  </a:cubicBezTo>
                  <a:lnTo>
                    <a:pt x="14466" y="9095"/>
                  </a:lnTo>
                  <a:lnTo>
                    <a:pt x="14455" y="9143"/>
                  </a:lnTo>
                  <a:cubicBezTo>
                    <a:pt x="14443" y="9179"/>
                    <a:pt x="14419" y="9203"/>
                    <a:pt x="14407" y="9250"/>
                  </a:cubicBezTo>
                  <a:cubicBezTo>
                    <a:pt x="14383" y="9322"/>
                    <a:pt x="14335" y="9393"/>
                    <a:pt x="14300" y="9453"/>
                  </a:cubicBezTo>
                  <a:lnTo>
                    <a:pt x="14288" y="9476"/>
                  </a:lnTo>
                  <a:cubicBezTo>
                    <a:pt x="14228" y="9596"/>
                    <a:pt x="14169" y="9691"/>
                    <a:pt x="14097" y="9810"/>
                  </a:cubicBezTo>
                  <a:lnTo>
                    <a:pt x="14062" y="9857"/>
                  </a:lnTo>
                  <a:cubicBezTo>
                    <a:pt x="14050" y="9905"/>
                    <a:pt x="14026" y="9929"/>
                    <a:pt x="14002" y="9977"/>
                  </a:cubicBezTo>
                  <a:cubicBezTo>
                    <a:pt x="13966" y="10036"/>
                    <a:pt x="13931" y="10096"/>
                    <a:pt x="13883" y="10167"/>
                  </a:cubicBezTo>
                  <a:cubicBezTo>
                    <a:pt x="13824" y="10262"/>
                    <a:pt x="13752" y="10369"/>
                    <a:pt x="13693" y="10453"/>
                  </a:cubicBezTo>
                  <a:lnTo>
                    <a:pt x="13621" y="10560"/>
                  </a:lnTo>
                  <a:cubicBezTo>
                    <a:pt x="13573" y="10619"/>
                    <a:pt x="13526" y="10691"/>
                    <a:pt x="13466" y="10750"/>
                  </a:cubicBezTo>
                  <a:cubicBezTo>
                    <a:pt x="13335" y="10929"/>
                    <a:pt x="13216" y="11120"/>
                    <a:pt x="13050" y="11358"/>
                  </a:cubicBezTo>
                  <a:lnTo>
                    <a:pt x="13038" y="11381"/>
                  </a:lnTo>
                  <a:cubicBezTo>
                    <a:pt x="12978" y="11465"/>
                    <a:pt x="12919" y="11536"/>
                    <a:pt x="12859" y="11631"/>
                  </a:cubicBezTo>
                  <a:lnTo>
                    <a:pt x="12835" y="11655"/>
                  </a:lnTo>
                  <a:cubicBezTo>
                    <a:pt x="12800" y="11691"/>
                    <a:pt x="12788" y="11715"/>
                    <a:pt x="12752" y="11751"/>
                  </a:cubicBezTo>
                  <a:lnTo>
                    <a:pt x="12716" y="11810"/>
                  </a:lnTo>
                  <a:lnTo>
                    <a:pt x="12657" y="11870"/>
                  </a:lnTo>
                  <a:lnTo>
                    <a:pt x="12633" y="11882"/>
                  </a:lnTo>
                  <a:cubicBezTo>
                    <a:pt x="12573" y="11941"/>
                    <a:pt x="12514" y="12012"/>
                    <a:pt x="12442" y="12072"/>
                  </a:cubicBezTo>
                  <a:cubicBezTo>
                    <a:pt x="12383" y="12132"/>
                    <a:pt x="12323" y="12179"/>
                    <a:pt x="12264" y="12239"/>
                  </a:cubicBezTo>
                  <a:lnTo>
                    <a:pt x="12240" y="12274"/>
                  </a:lnTo>
                  <a:cubicBezTo>
                    <a:pt x="12157" y="12334"/>
                    <a:pt x="12097" y="12370"/>
                    <a:pt x="12038" y="12417"/>
                  </a:cubicBezTo>
                  <a:cubicBezTo>
                    <a:pt x="11966" y="12465"/>
                    <a:pt x="11907" y="12513"/>
                    <a:pt x="11835" y="12536"/>
                  </a:cubicBezTo>
                  <a:cubicBezTo>
                    <a:pt x="11788" y="12572"/>
                    <a:pt x="11728" y="12584"/>
                    <a:pt x="11680" y="12596"/>
                  </a:cubicBezTo>
                  <a:cubicBezTo>
                    <a:pt x="11657" y="12608"/>
                    <a:pt x="11609" y="12632"/>
                    <a:pt x="11585" y="12644"/>
                  </a:cubicBezTo>
                  <a:cubicBezTo>
                    <a:pt x="11561" y="12655"/>
                    <a:pt x="11538" y="12667"/>
                    <a:pt x="11526" y="12667"/>
                  </a:cubicBezTo>
                  <a:lnTo>
                    <a:pt x="11466" y="12644"/>
                  </a:lnTo>
                  <a:cubicBezTo>
                    <a:pt x="11395" y="12608"/>
                    <a:pt x="11347" y="12596"/>
                    <a:pt x="11299" y="12572"/>
                  </a:cubicBezTo>
                  <a:cubicBezTo>
                    <a:pt x="11264" y="12548"/>
                    <a:pt x="11252" y="12536"/>
                    <a:pt x="11228" y="12536"/>
                  </a:cubicBezTo>
                  <a:lnTo>
                    <a:pt x="11240" y="12489"/>
                  </a:lnTo>
                  <a:cubicBezTo>
                    <a:pt x="11287" y="12346"/>
                    <a:pt x="11323" y="12191"/>
                    <a:pt x="11371" y="12036"/>
                  </a:cubicBezTo>
                  <a:lnTo>
                    <a:pt x="11371" y="12012"/>
                  </a:lnTo>
                  <a:cubicBezTo>
                    <a:pt x="11418" y="11858"/>
                    <a:pt x="11466" y="11703"/>
                    <a:pt x="11502" y="11536"/>
                  </a:cubicBezTo>
                  <a:cubicBezTo>
                    <a:pt x="11549" y="11381"/>
                    <a:pt x="11609" y="11203"/>
                    <a:pt x="11657" y="11048"/>
                  </a:cubicBezTo>
                  <a:lnTo>
                    <a:pt x="11704" y="10929"/>
                  </a:lnTo>
                  <a:cubicBezTo>
                    <a:pt x="11716" y="10881"/>
                    <a:pt x="11740" y="10822"/>
                    <a:pt x="11764" y="10786"/>
                  </a:cubicBezTo>
                  <a:lnTo>
                    <a:pt x="11788" y="10727"/>
                  </a:lnTo>
                  <a:lnTo>
                    <a:pt x="11823" y="10631"/>
                  </a:lnTo>
                  <a:lnTo>
                    <a:pt x="11895" y="10465"/>
                  </a:lnTo>
                  <a:lnTo>
                    <a:pt x="11907" y="10429"/>
                  </a:lnTo>
                  <a:cubicBezTo>
                    <a:pt x="11966" y="10286"/>
                    <a:pt x="12026" y="10155"/>
                    <a:pt x="12073" y="10024"/>
                  </a:cubicBezTo>
                  <a:lnTo>
                    <a:pt x="12121" y="9893"/>
                  </a:lnTo>
                  <a:cubicBezTo>
                    <a:pt x="12204" y="9619"/>
                    <a:pt x="12311" y="9357"/>
                    <a:pt x="12430" y="9095"/>
                  </a:cubicBezTo>
                  <a:cubicBezTo>
                    <a:pt x="12454" y="9024"/>
                    <a:pt x="12502" y="8965"/>
                    <a:pt x="12538" y="8893"/>
                  </a:cubicBezTo>
                  <a:cubicBezTo>
                    <a:pt x="12561" y="8834"/>
                    <a:pt x="12609" y="8774"/>
                    <a:pt x="12633" y="8726"/>
                  </a:cubicBezTo>
                  <a:lnTo>
                    <a:pt x="12657" y="8714"/>
                  </a:lnTo>
                  <a:cubicBezTo>
                    <a:pt x="12681" y="8667"/>
                    <a:pt x="12728" y="8607"/>
                    <a:pt x="12752" y="8560"/>
                  </a:cubicBezTo>
                  <a:cubicBezTo>
                    <a:pt x="12800" y="8500"/>
                    <a:pt x="12835" y="8464"/>
                    <a:pt x="12871" y="8405"/>
                  </a:cubicBezTo>
                  <a:cubicBezTo>
                    <a:pt x="12931" y="8322"/>
                    <a:pt x="12990" y="8250"/>
                    <a:pt x="13038" y="8167"/>
                  </a:cubicBezTo>
                  <a:cubicBezTo>
                    <a:pt x="13157" y="8000"/>
                    <a:pt x="13228" y="7869"/>
                    <a:pt x="13288" y="7714"/>
                  </a:cubicBezTo>
                  <a:cubicBezTo>
                    <a:pt x="13431" y="7405"/>
                    <a:pt x="13502" y="7060"/>
                    <a:pt x="13562" y="6714"/>
                  </a:cubicBezTo>
                  <a:lnTo>
                    <a:pt x="13562" y="6714"/>
                  </a:lnTo>
                  <a:lnTo>
                    <a:pt x="13526" y="6774"/>
                  </a:lnTo>
                  <a:cubicBezTo>
                    <a:pt x="13407" y="6988"/>
                    <a:pt x="13276" y="7190"/>
                    <a:pt x="13169" y="7405"/>
                  </a:cubicBezTo>
                  <a:cubicBezTo>
                    <a:pt x="13169" y="7417"/>
                    <a:pt x="13157" y="7429"/>
                    <a:pt x="13157" y="7452"/>
                  </a:cubicBezTo>
                  <a:cubicBezTo>
                    <a:pt x="13121" y="7524"/>
                    <a:pt x="13085" y="7595"/>
                    <a:pt x="13050" y="7655"/>
                  </a:cubicBezTo>
                  <a:lnTo>
                    <a:pt x="13038" y="7691"/>
                  </a:lnTo>
                  <a:lnTo>
                    <a:pt x="13038" y="7702"/>
                  </a:lnTo>
                  <a:cubicBezTo>
                    <a:pt x="13002" y="7762"/>
                    <a:pt x="12978" y="7810"/>
                    <a:pt x="12954" y="7869"/>
                  </a:cubicBezTo>
                  <a:cubicBezTo>
                    <a:pt x="12919" y="7929"/>
                    <a:pt x="12871" y="7988"/>
                    <a:pt x="12847" y="8048"/>
                  </a:cubicBezTo>
                  <a:cubicBezTo>
                    <a:pt x="12800" y="8119"/>
                    <a:pt x="12740" y="8191"/>
                    <a:pt x="12692" y="8250"/>
                  </a:cubicBezTo>
                  <a:cubicBezTo>
                    <a:pt x="12609" y="8369"/>
                    <a:pt x="12514" y="8488"/>
                    <a:pt x="12442" y="8619"/>
                  </a:cubicBezTo>
                  <a:cubicBezTo>
                    <a:pt x="12335" y="8774"/>
                    <a:pt x="12264" y="8917"/>
                    <a:pt x="12192" y="9072"/>
                  </a:cubicBezTo>
                  <a:cubicBezTo>
                    <a:pt x="12109" y="9238"/>
                    <a:pt x="12038" y="9393"/>
                    <a:pt x="11978" y="9548"/>
                  </a:cubicBezTo>
                  <a:cubicBezTo>
                    <a:pt x="11966" y="9596"/>
                    <a:pt x="11954" y="9631"/>
                    <a:pt x="11919" y="9679"/>
                  </a:cubicBezTo>
                  <a:lnTo>
                    <a:pt x="11788" y="9988"/>
                  </a:lnTo>
                  <a:cubicBezTo>
                    <a:pt x="11728" y="10131"/>
                    <a:pt x="11657" y="10286"/>
                    <a:pt x="11561" y="10465"/>
                  </a:cubicBezTo>
                  <a:lnTo>
                    <a:pt x="11502" y="10584"/>
                  </a:lnTo>
                  <a:cubicBezTo>
                    <a:pt x="11454" y="10691"/>
                    <a:pt x="11395" y="10810"/>
                    <a:pt x="11359" y="10917"/>
                  </a:cubicBezTo>
                  <a:cubicBezTo>
                    <a:pt x="11299" y="11048"/>
                    <a:pt x="11240" y="11203"/>
                    <a:pt x="11192" y="11381"/>
                  </a:cubicBezTo>
                  <a:cubicBezTo>
                    <a:pt x="11145" y="11524"/>
                    <a:pt x="11097" y="11655"/>
                    <a:pt x="11061" y="11810"/>
                  </a:cubicBezTo>
                  <a:lnTo>
                    <a:pt x="10883" y="12346"/>
                  </a:lnTo>
                  <a:cubicBezTo>
                    <a:pt x="10859" y="12370"/>
                    <a:pt x="10847" y="12417"/>
                    <a:pt x="10835" y="12453"/>
                  </a:cubicBezTo>
                  <a:cubicBezTo>
                    <a:pt x="10823" y="12429"/>
                    <a:pt x="10799" y="12429"/>
                    <a:pt x="10776" y="12417"/>
                  </a:cubicBezTo>
                  <a:cubicBezTo>
                    <a:pt x="10740" y="12465"/>
                    <a:pt x="10740" y="12524"/>
                    <a:pt x="10728" y="12572"/>
                  </a:cubicBezTo>
                  <a:lnTo>
                    <a:pt x="10704" y="12536"/>
                  </a:lnTo>
                  <a:lnTo>
                    <a:pt x="10525" y="12358"/>
                  </a:lnTo>
                  <a:cubicBezTo>
                    <a:pt x="10549" y="12298"/>
                    <a:pt x="10514" y="12239"/>
                    <a:pt x="10478" y="12179"/>
                  </a:cubicBezTo>
                  <a:cubicBezTo>
                    <a:pt x="10454" y="12120"/>
                    <a:pt x="10406" y="12072"/>
                    <a:pt x="10371" y="12012"/>
                  </a:cubicBezTo>
                  <a:lnTo>
                    <a:pt x="10371" y="12001"/>
                  </a:lnTo>
                  <a:lnTo>
                    <a:pt x="10287" y="11774"/>
                  </a:lnTo>
                  <a:cubicBezTo>
                    <a:pt x="10240" y="11655"/>
                    <a:pt x="10216" y="11560"/>
                    <a:pt x="10192" y="11441"/>
                  </a:cubicBezTo>
                  <a:cubicBezTo>
                    <a:pt x="10180" y="11381"/>
                    <a:pt x="10180" y="11322"/>
                    <a:pt x="10168" y="11262"/>
                  </a:cubicBezTo>
                  <a:cubicBezTo>
                    <a:pt x="10168" y="11215"/>
                    <a:pt x="10156" y="11155"/>
                    <a:pt x="10156" y="11108"/>
                  </a:cubicBezTo>
                  <a:cubicBezTo>
                    <a:pt x="10133" y="10881"/>
                    <a:pt x="10133" y="10679"/>
                    <a:pt x="10156" y="10488"/>
                  </a:cubicBezTo>
                  <a:lnTo>
                    <a:pt x="10156" y="10465"/>
                  </a:lnTo>
                  <a:cubicBezTo>
                    <a:pt x="10156" y="10405"/>
                    <a:pt x="10168" y="10369"/>
                    <a:pt x="10168" y="10310"/>
                  </a:cubicBezTo>
                  <a:cubicBezTo>
                    <a:pt x="10180" y="10215"/>
                    <a:pt x="10216" y="10131"/>
                    <a:pt x="10240" y="10048"/>
                  </a:cubicBezTo>
                  <a:lnTo>
                    <a:pt x="10252" y="10012"/>
                  </a:lnTo>
                  <a:cubicBezTo>
                    <a:pt x="10311" y="9846"/>
                    <a:pt x="10371" y="9691"/>
                    <a:pt x="10454" y="9548"/>
                  </a:cubicBezTo>
                  <a:cubicBezTo>
                    <a:pt x="10478" y="9500"/>
                    <a:pt x="10514" y="9441"/>
                    <a:pt x="10537" y="9393"/>
                  </a:cubicBezTo>
                  <a:cubicBezTo>
                    <a:pt x="10549" y="9369"/>
                    <a:pt x="10585" y="9334"/>
                    <a:pt x="10597" y="9298"/>
                  </a:cubicBezTo>
                  <a:lnTo>
                    <a:pt x="10609" y="9262"/>
                  </a:lnTo>
                  <a:lnTo>
                    <a:pt x="10609" y="9250"/>
                  </a:lnTo>
                  <a:cubicBezTo>
                    <a:pt x="10668" y="9179"/>
                    <a:pt x="10716" y="9084"/>
                    <a:pt x="10787" y="9012"/>
                  </a:cubicBezTo>
                  <a:cubicBezTo>
                    <a:pt x="10847" y="8941"/>
                    <a:pt x="10930" y="8857"/>
                    <a:pt x="11002" y="8774"/>
                  </a:cubicBezTo>
                  <a:cubicBezTo>
                    <a:pt x="11049" y="8714"/>
                    <a:pt x="11109" y="8667"/>
                    <a:pt x="11145" y="8607"/>
                  </a:cubicBezTo>
                  <a:cubicBezTo>
                    <a:pt x="11204" y="8548"/>
                    <a:pt x="11264" y="8476"/>
                    <a:pt x="11323" y="8417"/>
                  </a:cubicBezTo>
                  <a:cubicBezTo>
                    <a:pt x="11538" y="8179"/>
                    <a:pt x="11740" y="7929"/>
                    <a:pt x="12002" y="7607"/>
                  </a:cubicBezTo>
                  <a:cubicBezTo>
                    <a:pt x="12085" y="7512"/>
                    <a:pt x="12157" y="7405"/>
                    <a:pt x="12240" y="7298"/>
                  </a:cubicBezTo>
                  <a:lnTo>
                    <a:pt x="12300" y="7214"/>
                  </a:lnTo>
                  <a:lnTo>
                    <a:pt x="12371" y="7107"/>
                  </a:lnTo>
                  <a:cubicBezTo>
                    <a:pt x="12502" y="6929"/>
                    <a:pt x="12657" y="6738"/>
                    <a:pt x="12800" y="6559"/>
                  </a:cubicBezTo>
                  <a:cubicBezTo>
                    <a:pt x="12871" y="6476"/>
                    <a:pt x="12954" y="6393"/>
                    <a:pt x="13038" y="6321"/>
                  </a:cubicBezTo>
                  <a:cubicBezTo>
                    <a:pt x="13109" y="6262"/>
                    <a:pt x="13192" y="6202"/>
                    <a:pt x="13276" y="6143"/>
                  </a:cubicBezTo>
                  <a:cubicBezTo>
                    <a:pt x="13347" y="6095"/>
                    <a:pt x="13443" y="6036"/>
                    <a:pt x="13514" y="5988"/>
                  </a:cubicBezTo>
                  <a:cubicBezTo>
                    <a:pt x="13550" y="5976"/>
                    <a:pt x="13573" y="5964"/>
                    <a:pt x="13597" y="5964"/>
                  </a:cubicBezTo>
                  <a:cubicBezTo>
                    <a:pt x="13633" y="5940"/>
                    <a:pt x="13645" y="5940"/>
                    <a:pt x="13681" y="5940"/>
                  </a:cubicBezTo>
                  <a:cubicBezTo>
                    <a:pt x="13704" y="5940"/>
                    <a:pt x="13752" y="5928"/>
                    <a:pt x="13776" y="5928"/>
                  </a:cubicBezTo>
                  <a:close/>
                  <a:moveTo>
                    <a:pt x="2536" y="12548"/>
                  </a:moveTo>
                  <a:cubicBezTo>
                    <a:pt x="2560" y="12548"/>
                    <a:pt x="2608" y="12572"/>
                    <a:pt x="2632" y="12572"/>
                  </a:cubicBezTo>
                  <a:cubicBezTo>
                    <a:pt x="2667" y="12584"/>
                    <a:pt x="2715" y="12584"/>
                    <a:pt x="2739" y="12596"/>
                  </a:cubicBezTo>
                  <a:cubicBezTo>
                    <a:pt x="2751" y="12608"/>
                    <a:pt x="2786" y="12608"/>
                    <a:pt x="2798" y="12632"/>
                  </a:cubicBezTo>
                  <a:cubicBezTo>
                    <a:pt x="2810" y="12644"/>
                    <a:pt x="2834" y="12644"/>
                    <a:pt x="2858" y="12655"/>
                  </a:cubicBezTo>
                  <a:cubicBezTo>
                    <a:pt x="2953" y="12715"/>
                    <a:pt x="3036" y="12786"/>
                    <a:pt x="3108" y="12870"/>
                  </a:cubicBezTo>
                  <a:lnTo>
                    <a:pt x="3132" y="12882"/>
                  </a:lnTo>
                  <a:cubicBezTo>
                    <a:pt x="3251" y="13001"/>
                    <a:pt x="3382" y="13120"/>
                    <a:pt x="3501" y="13239"/>
                  </a:cubicBezTo>
                  <a:lnTo>
                    <a:pt x="3644" y="13382"/>
                  </a:lnTo>
                  <a:cubicBezTo>
                    <a:pt x="3858" y="13596"/>
                    <a:pt x="4084" y="13822"/>
                    <a:pt x="4322" y="14084"/>
                  </a:cubicBezTo>
                  <a:lnTo>
                    <a:pt x="4406" y="14191"/>
                  </a:lnTo>
                  <a:cubicBezTo>
                    <a:pt x="4501" y="14275"/>
                    <a:pt x="4584" y="14382"/>
                    <a:pt x="4680" y="14477"/>
                  </a:cubicBezTo>
                  <a:cubicBezTo>
                    <a:pt x="4799" y="14608"/>
                    <a:pt x="4894" y="14715"/>
                    <a:pt x="5013" y="14810"/>
                  </a:cubicBezTo>
                  <a:cubicBezTo>
                    <a:pt x="5037" y="14834"/>
                    <a:pt x="5049" y="14846"/>
                    <a:pt x="5061" y="14846"/>
                  </a:cubicBezTo>
                  <a:lnTo>
                    <a:pt x="5108" y="14870"/>
                  </a:lnTo>
                  <a:lnTo>
                    <a:pt x="5191" y="14953"/>
                  </a:lnTo>
                  <a:cubicBezTo>
                    <a:pt x="5227" y="14977"/>
                    <a:pt x="5251" y="14989"/>
                    <a:pt x="5287" y="15025"/>
                  </a:cubicBezTo>
                  <a:cubicBezTo>
                    <a:pt x="5406" y="15108"/>
                    <a:pt x="5525" y="15203"/>
                    <a:pt x="5668" y="15311"/>
                  </a:cubicBezTo>
                  <a:cubicBezTo>
                    <a:pt x="5775" y="15382"/>
                    <a:pt x="5858" y="15441"/>
                    <a:pt x="5965" y="15501"/>
                  </a:cubicBezTo>
                  <a:cubicBezTo>
                    <a:pt x="6025" y="15525"/>
                    <a:pt x="6073" y="15572"/>
                    <a:pt x="6132" y="15608"/>
                  </a:cubicBezTo>
                  <a:lnTo>
                    <a:pt x="6144" y="15620"/>
                  </a:lnTo>
                  <a:cubicBezTo>
                    <a:pt x="6192" y="15644"/>
                    <a:pt x="6239" y="15680"/>
                    <a:pt x="6263" y="15703"/>
                  </a:cubicBezTo>
                  <a:cubicBezTo>
                    <a:pt x="6311" y="15739"/>
                    <a:pt x="6358" y="15787"/>
                    <a:pt x="6382" y="15811"/>
                  </a:cubicBezTo>
                  <a:lnTo>
                    <a:pt x="6501" y="15930"/>
                  </a:lnTo>
                  <a:cubicBezTo>
                    <a:pt x="6537" y="15977"/>
                    <a:pt x="6573" y="16025"/>
                    <a:pt x="6608" y="16061"/>
                  </a:cubicBezTo>
                  <a:cubicBezTo>
                    <a:pt x="6632" y="16108"/>
                    <a:pt x="6668" y="16168"/>
                    <a:pt x="6692" y="16227"/>
                  </a:cubicBezTo>
                  <a:cubicBezTo>
                    <a:pt x="6692" y="16239"/>
                    <a:pt x="6715" y="16239"/>
                    <a:pt x="6715" y="16263"/>
                  </a:cubicBezTo>
                  <a:cubicBezTo>
                    <a:pt x="6727" y="16287"/>
                    <a:pt x="6739" y="16299"/>
                    <a:pt x="6739" y="16334"/>
                  </a:cubicBezTo>
                  <a:lnTo>
                    <a:pt x="6751" y="16394"/>
                  </a:lnTo>
                  <a:lnTo>
                    <a:pt x="6775" y="16454"/>
                  </a:lnTo>
                  <a:cubicBezTo>
                    <a:pt x="6787" y="16513"/>
                    <a:pt x="6811" y="16573"/>
                    <a:pt x="6835" y="16632"/>
                  </a:cubicBezTo>
                  <a:cubicBezTo>
                    <a:pt x="6846" y="16692"/>
                    <a:pt x="6858" y="16751"/>
                    <a:pt x="6870" y="16799"/>
                  </a:cubicBezTo>
                  <a:lnTo>
                    <a:pt x="6894" y="16858"/>
                  </a:lnTo>
                  <a:cubicBezTo>
                    <a:pt x="6906" y="16942"/>
                    <a:pt x="6918" y="17037"/>
                    <a:pt x="6930" y="17132"/>
                  </a:cubicBezTo>
                  <a:cubicBezTo>
                    <a:pt x="6954" y="17251"/>
                    <a:pt x="6966" y="17358"/>
                    <a:pt x="6966" y="17477"/>
                  </a:cubicBezTo>
                  <a:lnTo>
                    <a:pt x="6966" y="17823"/>
                  </a:lnTo>
                  <a:lnTo>
                    <a:pt x="6966" y="18073"/>
                  </a:lnTo>
                  <a:lnTo>
                    <a:pt x="6966" y="18120"/>
                  </a:lnTo>
                  <a:cubicBezTo>
                    <a:pt x="6966" y="18204"/>
                    <a:pt x="6954" y="18299"/>
                    <a:pt x="6930" y="18382"/>
                  </a:cubicBezTo>
                  <a:lnTo>
                    <a:pt x="6918" y="18406"/>
                  </a:lnTo>
                  <a:cubicBezTo>
                    <a:pt x="6906" y="18418"/>
                    <a:pt x="6894" y="18430"/>
                    <a:pt x="6858" y="18442"/>
                  </a:cubicBezTo>
                  <a:cubicBezTo>
                    <a:pt x="6787" y="18370"/>
                    <a:pt x="6692" y="18299"/>
                    <a:pt x="6573" y="18204"/>
                  </a:cubicBezTo>
                  <a:cubicBezTo>
                    <a:pt x="6442" y="18108"/>
                    <a:pt x="6299" y="18001"/>
                    <a:pt x="6144" y="17906"/>
                  </a:cubicBezTo>
                  <a:cubicBezTo>
                    <a:pt x="6001" y="17823"/>
                    <a:pt x="5846" y="17727"/>
                    <a:pt x="5715" y="17656"/>
                  </a:cubicBezTo>
                  <a:lnTo>
                    <a:pt x="5703" y="17656"/>
                  </a:lnTo>
                  <a:cubicBezTo>
                    <a:pt x="5561" y="17585"/>
                    <a:pt x="5418" y="17513"/>
                    <a:pt x="5263" y="17418"/>
                  </a:cubicBezTo>
                  <a:cubicBezTo>
                    <a:pt x="5144" y="17346"/>
                    <a:pt x="5049" y="17287"/>
                    <a:pt x="4930" y="17216"/>
                  </a:cubicBezTo>
                  <a:lnTo>
                    <a:pt x="4846" y="17168"/>
                  </a:lnTo>
                  <a:cubicBezTo>
                    <a:pt x="4751" y="17096"/>
                    <a:pt x="4656" y="17037"/>
                    <a:pt x="4549" y="16954"/>
                  </a:cubicBezTo>
                  <a:lnTo>
                    <a:pt x="4287" y="16739"/>
                  </a:lnTo>
                  <a:cubicBezTo>
                    <a:pt x="4239" y="16692"/>
                    <a:pt x="4191" y="16644"/>
                    <a:pt x="4156" y="16620"/>
                  </a:cubicBezTo>
                  <a:cubicBezTo>
                    <a:pt x="4048" y="16513"/>
                    <a:pt x="3929" y="16418"/>
                    <a:pt x="3822" y="16323"/>
                  </a:cubicBezTo>
                  <a:cubicBezTo>
                    <a:pt x="3751" y="16263"/>
                    <a:pt x="3679" y="16180"/>
                    <a:pt x="3596" y="16120"/>
                  </a:cubicBezTo>
                  <a:cubicBezTo>
                    <a:pt x="3513" y="16049"/>
                    <a:pt x="3417" y="15977"/>
                    <a:pt x="3346" y="15906"/>
                  </a:cubicBezTo>
                  <a:cubicBezTo>
                    <a:pt x="3215" y="15787"/>
                    <a:pt x="3096" y="15668"/>
                    <a:pt x="2977" y="15549"/>
                  </a:cubicBezTo>
                  <a:cubicBezTo>
                    <a:pt x="2858" y="15406"/>
                    <a:pt x="2739" y="15287"/>
                    <a:pt x="2620" y="15168"/>
                  </a:cubicBezTo>
                  <a:cubicBezTo>
                    <a:pt x="2572" y="15132"/>
                    <a:pt x="2548" y="15084"/>
                    <a:pt x="2501" y="15025"/>
                  </a:cubicBezTo>
                  <a:cubicBezTo>
                    <a:pt x="2465" y="14977"/>
                    <a:pt x="2441" y="14953"/>
                    <a:pt x="2405" y="14906"/>
                  </a:cubicBezTo>
                  <a:lnTo>
                    <a:pt x="2394" y="14870"/>
                  </a:lnTo>
                  <a:cubicBezTo>
                    <a:pt x="2334" y="14787"/>
                    <a:pt x="2274" y="14679"/>
                    <a:pt x="2215" y="14596"/>
                  </a:cubicBezTo>
                  <a:cubicBezTo>
                    <a:pt x="2167" y="14537"/>
                    <a:pt x="2143" y="14453"/>
                    <a:pt x="2096" y="14394"/>
                  </a:cubicBezTo>
                  <a:lnTo>
                    <a:pt x="2048" y="14310"/>
                  </a:lnTo>
                  <a:cubicBezTo>
                    <a:pt x="1965" y="14156"/>
                    <a:pt x="1870" y="13977"/>
                    <a:pt x="1774" y="13775"/>
                  </a:cubicBezTo>
                  <a:cubicBezTo>
                    <a:pt x="1727" y="13679"/>
                    <a:pt x="1691" y="13596"/>
                    <a:pt x="1667" y="13525"/>
                  </a:cubicBezTo>
                  <a:cubicBezTo>
                    <a:pt x="1655" y="13477"/>
                    <a:pt x="1632" y="13417"/>
                    <a:pt x="1620" y="13370"/>
                  </a:cubicBezTo>
                  <a:lnTo>
                    <a:pt x="1620" y="13370"/>
                  </a:lnTo>
                  <a:cubicBezTo>
                    <a:pt x="1632" y="13489"/>
                    <a:pt x="1655" y="13596"/>
                    <a:pt x="1679" y="13679"/>
                  </a:cubicBezTo>
                  <a:cubicBezTo>
                    <a:pt x="1691" y="13763"/>
                    <a:pt x="1727" y="13834"/>
                    <a:pt x="1751" y="13917"/>
                  </a:cubicBezTo>
                  <a:cubicBezTo>
                    <a:pt x="1810" y="14096"/>
                    <a:pt x="1870" y="14251"/>
                    <a:pt x="1929" y="14382"/>
                  </a:cubicBezTo>
                  <a:cubicBezTo>
                    <a:pt x="1989" y="14537"/>
                    <a:pt x="2072" y="14691"/>
                    <a:pt x="2155" y="14846"/>
                  </a:cubicBezTo>
                  <a:lnTo>
                    <a:pt x="2167" y="14870"/>
                  </a:lnTo>
                  <a:lnTo>
                    <a:pt x="2215" y="14965"/>
                  </a:lnTo>
                  <a:lnTo>
                    <a:pt x="2263" y="15025"/>
                  </a:lnTo>
                  <a:lnTo>
                    <a:pt x="2286" y="15084"/>
                  </a:lnTo>
                  <a:cubicBezTo>
                    <a:pt x="2334" y="15144"/>
                    <a:pt x="2382" y="15215"/>
                    <a:pt x="2441" y="15275"/>
                  </a:cubicBezTo>
                  <a:cubicBezTo>
                    <a:pt x="2548" y="15406"/>
                    <a:pt x="2667" y="15525"/>
                    <a:pt x="2763" y="15644"/>
                  </a:cubicBezTo>
                  <a:cubicBezTo>
                    <a:pt x="2917" y="15799"/>
                    <a:pt x="3025" y="15918"/>
                    <a:pt x="3120" y="16025"/>
                  </a:cubicBezTo>
                  <a:cubicBezTo>
                    <a:pt x="3203" y="16096"/>
                    <a:pt x="3275" y="16156"/>
                    <a:pt x="3346" y="16227"/>
                  </a:cubicBezTo>
                  <a:cubicBezTo>
                    <a:pt x="3394" y="16275"/>
                    <a:pt x="3441" y="16299"/>
                    <a:pt x="3477" y="16346"/>
                  </a:cubicBezTo>
                  <a:cubicBezTo>
                    <a:pt x="3596" y="16454"/>
                    <a:pt x="3715" y="16573"/>
                    <a:pt x="3834" y="16704"/>
                  </a:cubicBezTo>
                  <a:lnTo>
                    <a:pt x="3929" y="16799"/>
                  </a:lnTo>
                  <a:cubicBezTo>
                    <a:pt x="4001" y="16882"/>
                    <a:pt x="4096" y="16954"/>
                    <a:pt x="4179" y="17049"/>
                  </a:cubicBezTo>
                  <a:cubicBezTo>
                    <a:pt x="4429" y="17287"/>
                    <a:pt x="4715" y="17489"/>
                    <a:pt x="4989" y="17692"/>
                  </a:cubicBezTo>
                  <a:cubicBezTo>
                    <a:pt x="5144" y="17811"/>
                    <a:pt x="5311" y="17906"/>
                    <a:pt x="5489" y="18013"/>
                  </a:cubicBezTo>
                  <a:cubicBezTo>
                    <a:pt x="5596" y="18073"/>
                    <a:pt x="5703" y="18144"/>
                    <a:pt x="5799" y="18228"/>
                  </a:cubicBezTo>
                  <a:cubicBezTo>
                    <a:pt x="6025" y="18370"/>
                    <a:pt x="6251" y="18537"/>
                    <a:pt x="6454" y="18704"/>
                  </a:cubicBezTo>
                  <a:cubicBezTo>
                    <a:pt x="6489" y="18716"/>
                    <a:pt x="6501" y="18740"/>
                    <a:pt x="6537" y="18775"/>
                  </a:cubicBezTo>
                  <a:lnTo>
                    <a:pt x="6477" y="18835"/>
                  </a:lnTo>
                  <a:cubicBezTo>
                    <a:pt x="6442" y="18847"/>
                    <a:pt x="6418" y="18882"/>
                    <a:pt x="6370" y="18894"/>
                  </a:cubicBezTo>
                  <a:cubicBezTo>
                    <a:pt x="6299" y="18942"/>
                    <a:pt x="6204" y="18978"/>
                    <a:pt x="6132" y="19025"/>
                  </a:cubicBezTo>
                  <a:lnTo>
                    <a:pt x="6108" y="19037"/>
                  </a:lnTo>
                  <a:cubicBezTo>
                    <a:pt x="6061" y="19061"/>
                    <a:pt x="6013" y="19085"/>
                    <a:pt x="5965" y="19097"/>
                  </a:cubicBezTo>
                  <a:lnTo>
                    <a:pt x="5834" y="19144"/>
                  </a:lnTo>
                  <a:cubicBezTo>
                    <a:pt x="5775" y="19156"/>
                    <a:pt x="5715" y="19180"/>
                    <a:pt x="5656" y="19204"/>
                  </a:cubicBezTo>
                  <a:cubicBezTo>
                    <a:pt x="5596" y="19216"/>
                    <a:pt x="5537" y="19240"/>
                    <a:pt x="5489" y="19251"/>
                  </a:cubicBezTo>
                  <a:cubicBezTo>
                    <a:pt x="5430" y="19263"/>
                    <a:pt x="5370" y="19263"/>
                    <a:pt x="5311" y="19275"/>
                  </a:cubicBezTo>
                  <a:lnTo>
                    <a:pt x="5180" y="19275"/>
                  </a:lnTo>
                  <a:cubicBezTo>
                    <a:pt x="5061" y="19275"/>
                    <a:pt x="4941" y="19275"/>
                    <a:pt x="4822" y="19263"/>
                  </a:cubicBezTo>
                  <a:lnTo>
                    <a:pt x="4787" y="19263"/>
                  </a:lnTo>
                  <a:cubicBezTo>
                    <a:pt x="4727" y="19263"/>
                    <a:pt x="4656" y="19251"/>
                    <a:pt x="4596" y="19251"/>
                  </a:cubicBezTo>
                  <a:cubicBezTo>
                    <a:pt x="4549" y="19251"/>
                    <a:pt x="4489" y="19240"/>
                    <a:pt x="4453" y="19240"/>
                  </a:cubicBezTo>
                  <a:lnTo>
                    <a:pt x="4418" y="19240"/>
                  </a:lnTo>
                  <a:cubicBezTo>
                    <a:pt x="4299" y="19204"/>
                    <a:pt x="4179" y="19192"/>
                    <a:pt x="4072" y="19144"/>
                  </a:cubicBezTo>
                  <a:cubicBezTo>
                    <a:pt x="4013" y="19121"/>
                    <a:pt x="3953" y="19097"/>
                    <a:pt x="3894" y="19073"/>
                  </a:cubicBezTo>
                  <a:cubicBezTo>
                    <a:pt x="3691" y="18966"/>
                    <a:pt x="3501" y="18835"/>
                    <a:pt x="3298" y="18716"/>
                  </a:cubicBezTo>
                  <a:lnTo>
                    <a:pt x="3215" y="18656"/>
                  </a:lnTo>
                  <a:cubicBezTo>
                    <a:pt x="3108" y="18585"/>
                    <a:pt x="3036" y="18525"/>
                    <a:pt x="2965" y="18466"/>
                  </a:cubicBezTo>
                  <a:cubicBezTo>
                    <a:pt x="2870" y="18382"/>
                    <a:pt x="2798" y="18299"/>
                    <a:pt x="2703" y="18204"/>
                  </a:cubicBezTo>
                  <a:cubicBezTo>
                    <a:pt x="2679" y="18180"/>
                    <a:pt x="2644" y="18132"/>
                    <a:pt x="2620" y="18108"/>
                  </a:cubicBezTo>
                  <a:cubicBezTo>
                    <a:pt x="2513" y="17966"/>
                    <a:pt x="2394" y="17835"/>
                    <a:pt x="2286" y="17716"/>
                  </a:cubicBezTo>
                  <a:lnTo>
                    <a:pt x="2263" y="17692"/>
                  </a:lnTo>
                  <a:cubicBezTo>
                    <a:pt x="2215" y="17632"/>
                    <a:pt x="2167" y="17585"/>
                    <a:pt x="2143" y="17525"/>
                  </a:cubicBezTo>
                  <a:lnTo>
                    <a:pt x="2096" y="17466"/>
                  </a:lnTo>
                  <a:cubicBezTo>
                    <a:pt x="2072" y="17418"/>
                    <a:pt x="2024" y="17370"/>
                    <a:pt x="1989" y="17311"/>
                  </a:cubicBezTo>
                  <a:lnTo>
                    <a:pt x="1965" y="17251"/>
                  </a:lnTo>
                  <a:lnTo>
                    <a:pt x="1893" y="17132"/>
                  </a:lnTo>
                  <a:lnTo>
                    <a:pt x="1858" y="17096"/>
                  </a:lnTo>
                  <a:lnTo>
                    <a:pt x="1810" y="17001"/>
                  </a:lnTo>
                  <a:cubicBezTo>
                    <a:pt x="1786" y="16942"/>
                    <a:pt x="1751" y="16894"/>
                    <a:pt x="1727" y="16835"/>
                  </a:cubicBezTo>
                  <a:lnTo>
                    <a:pt x="1679" y="16751"/>
                  </a:lnTo>
                  <a:cubicBezTo>
                    <a:pt x="1620" y="16632"/>
                    <a:pt x="1560" y="16501"/>
                    <a:pt x="1501" y="16358"/>
                  </a:cubicBezTo>
                  <a:lnTo>
                    <a:pt x="1489" y="16334"/>
                  </a:lnTo>
                  <a:cubicBezTo>
                    <a:pt x="1477" y="16287"/>
                    <a:pt x="1441" y="16227"/>
                    <a:pt x="1429" y="16180"/>
                  </a:cubicBezTo>
                  <a:lnTo>
                    <a:pt x="1346" y="15965"/>
                  </a:lnTo>
                  <a:lnTo>
                    <a:pt x="1298" y="15799"/>
                  </a:lnTo>
                  <a:lnTo>
                    <a:pt x="1262" y="15692"/>
                  </a:lnTo>
                  <a:cubicBezTo>
                    <a:pt x="1251" y="15632"/>
                    <a:pt x="1227" y="15572"/>
                    <a:pt x="1203" y="15501"/>
                  </a:cubicBezTo>
                  <a:lnTo>
                    <a:pt x="1179" y="15406"/>
                  </a:lnTo>
                  <a:cubicBezTo>
                    <a:pt x="1131" y="15263"/>
                    <a:pt x="1096" y="15096"/>
                    <a:pt x="1060" y="14930"/>
                  </a:cubicBezTo>
                  <a:cubicBezTo>
                    <a:pt x="1048" y="14846"/>
                    <a:pt x="1024" y="14739"/>
                    <a:pt x="1012" y="14632"/>
                  </a:cubicBezTo>
                  <a:lnTo>
                    <a:pt x="1012" y="14298"/>
                  </a:lnTo>
                  <a:lnTo>
                    <a:pt x="1012" y="14251"/>
                  </a:lnTo>
                  <a:lnTo>
                    <a:pt x="1024" y="14120"/>
                  </a:lnTo>
                  <a:lnTo>
                    <a:pt x="1036" y="13965"/>
                  </a:lnTo>
                  <a:cubicBezTo>
                    <a:pt x="1036" y="13882"/>
                    <a:pt x="1060" y="13798"/>
                    <a:pt x="1084" y="13703"/>
                  </a:cubicBezTo>
                  <a:cubicBezTo>
                    <a:pt x="1096" y="13620"/>
                    <a:pt x="1120" y="13560"/>
                    <a:pt x="1143" y="13489"/>
                  </a:cubicBezTo>
                  <a:cubicBezTo>
                    <a:pt x="1155" y="13429"/>
                    <a:pt x="1191" y="13382"/>
                    <a:pt x="1203" y="13346"/>
                  </a:cubicBezTo>
                  <a:cubicBezTo>
                    <a:pt x="1215" y="13310"/>
                    <a:pt x="1251" y="13263"/>
                    <a:pt x="1262" y="13227"/>
                  </a:cubicBezTo>
                  <a:cubicBezTo>
                    <a:pt x="1298" y="13179"/>
                    <a:pt x="1322" y="13132"/>
                    <a:pt x="1370" y="13084"/>
                  </a:cubicBezTo>
                  <a:lnTo>
                    <a:pt x="1536" y="12929"/>
                  </a:lnTo>
                  <a:cubicBezTo>
                    <a:pt x="1572" y="12882"/>
                    <a:pt x="1643" y="12834"/>
                    <a:pt x="1691" y="12810"/>
                  </a:cubicBezTo>
                  <a:cubicBezTo>
                    <a:pt x="1762" y="12763"/>
                    <a:pt x="1810" y="12727"/>
                    <a:pt x="1870" y="12703"/>
                  </a:cubicBezTo>
                  <a:lnTo>
                    <a:pt x="2096" y="12608"/>
                  </a:lnTo>
                  <a:cubicBezTo>
                    <a:pt x="2155" y="12596"/>
                    <a:pt x="2215" y="12584"/>
                    <a:pt x="2263" y="12572"/>
                  </a:cubicBezTo>
                  <a:cubicBezTo>
                    <a:pt x="2310" y="12548"/>
                    <a:pt x="2346" y="12548"/>
                    <a:pt x="2394" y="12548"/>
                  </a:cubicBezTo>
                  <a:close/>
                  <a:moveTo>
                    <a:pt x="17348" y="13703"/>
                  </a:moveTo>
                  <a:cubicBezTo>
                    <a:pt x="17383" y="13703"/>
                    <a:pt x="17395" y="13703"/>
                    <a:pt x="17431" y="13715"/>
                  </a:cubicBezTo>
                  <a:cubicBezTo>
                    <a:pt x="17443" y="13715"/>
                    <a:pt x="17455" y="13727"/>
                    <a:pt x="17467" y="13727"/>
                  </a:cubicBezTo>
                  <a:cubicBezTo>
                    <a:pt x="17514" y="13739"/>
                    <a:pt x="17550" y="13763"/>
                    <a:pt x="17610" y="13787"/>
                  </a:cubicBezTo>
                  <a:cubicBezTo>
                    <a:pt x="17681" y="13822"/>
                    <a:pt x="17741" y="13858"/>
                    <a:pt x="17800" y="13894"/>
                  </a:cubicBezTo>
                  <a:cubicBezTo>
                    <a:pt x="17848" y="13917"/>
                    <a:pt x="17872" y="13953"/>
                    <a:pt x="17919" y="13977"/>
                  </a:cubicBezTo>
                  <a:lnTo>
                    <a:pt x="18003" y="14072"/>
                  </a:lnTo>
                  <a:cubicBezTo>
                    <a:pt x="18038" y="14096"/>
                    <a:pt x="18050" y="14132"/>
                    <a:pt x="18086" y="14156"/>
                  </a:cubicBezTo>
                  <a:cubicBezTo>
                    <a:pt x="18098" y="14191"/>
                    <a:pt x="18122" y="14215"/>
                    <a:pt x="18145" y="14263"/>
                  </a:cubicBezTo>
                  <a:cubicBezTo>
                    <a:pt x="18169" y="14310"/>
                    <a:pt x="18181" y="14370"/>
                    <a:pt x="18217" y="14418"/>
                  </a:cubicBezTo>
                  <a:cubicBezTo>
                    <a:pt x="18229" y="14453"/>
                    <a:pt x="18241" y="14501"/>
                    <a:pt x="18265" y="14537"/>
                  </a:cubicBezTo>
                  <a:cubicBezTo>
                    <a:pt x="18276" y="14572"/>
                    <a:pt x="18276" y="14620"/>
                    <a:pt x="18288" y="14668"/>
                  </a:cubicBezTo>
                  <a:cubicBezTo>
                    <a:pt x="18300" y="14727"/>
                    <a:pt x="18300" y="14799"/>
                    <a:pt x="18324" y="14870"/>
                  </a:cubicBezTo>
                  <a:lnTo>
                    <a:pt x="18324" y="14906"/>
                  </a:lnTo>
                  <a:lnTo>
                    <a:pt x="18324" y="15084"/>
                  </a:lnTo>
                  <a:lnTo>
                    <a:pt x="18324" y="15322"/>
                  </a:lnTo>
                  <a:lnTo>
                    <a:pt x="18324" y="15346"/>
                  </a:lnTo>
                  <a:cubicBezTo>
                    <a:pt x="18300" y="15441"/>
                    <a:pt x="18300" y="15513"/>
                    <a:pt x="18288" y="15608"/>
                  </a:cubicBezTo>
                  <a:lnTo>
                    <a:pt x="18276" y="15644"/>
                  </a:lnTo>
                  <a:lnTo>
                    <a:pt x="18265" y="15751"/>
                  </a:lnTo>
                  <a:lnTo>
                    <a:pt x="18265" y="15763"/>
                  </a:lnTo>
                  <a:lnTo>
                    <a:pt x="18265" y="15787"/>
                  </a:lnTo>
                  <a:cubicBezTo>
                    <a:pt x="18217" y="15942"/>
                    <a:pt x="18181" y="16096"/>
                    <a:pt x="18145" y="16239"/>
                  </a:cubicBezTo>
                  <a:cubicBezTo>
                    <a:pt x="18098" y="16406"/>
                    <a:pt x="18038" y="16573"/>
                    <a:pt x="18003" y="16692"/>
                  </a:cubicBezTo>
                  <a:cubicBezTo>
                    <a:pt x="17967" y="16799"/>
                    <a:pt x="17919" y="16918"/>
                    <a:pt x="17872" y="17013"/>
                  </a:cubicBezTo>
                  <a:cubicBezTo>
                    <a:pt x="17848" y="17108"/>
                    <a:pt x="17800" y="17180"/>
                    <a:pt x="17753" y="17251"/>
                  </a:cubicBezTo>
                  <a:lnTo>
                    <a:pt x="17729" y="17299"/>
                  </a:lnTo>
                  <a:cubicBezTo>
                    <a:pt x="17586" y="17549"/>
                    <a:pt x="17467" y="17763"/>
                    <a:pt x="17372" y="17942"/>
                  </a:cubicBezTo>
                  <a:cubicBezTo>
                    <a:pt x="17253" y="18132"/>
                    <a:pt x="17110" y="18347"/>
                    <a:pt x="16979" y="18549"/>
                  </a:cubicBezTo>
                  <a:cubicBezTo>
                    <a:pt x="16800" y="18799"/>
                    <a:pt x="16621" y="19061"/>
                    <a:pt x="16431" y="19299"/>
                  </a:cubicBezTo>
                  <a:cubicBezTo>
                    <a:pt x="16312" y="19430"/>
                    <a:pt x="16193" y="19549"/>
                    <a:pt x="16062" y="19668"/>
                  </a:cubicBezTo>
                  <a:cubicBezTo>
                    <a:pt x="15967" y="19740"/>
                    <a:pt x="15895" y="19811"/>
                    <a:pt x="15800" y="19871"/>
                  </a:cubicBezTo>
                  <a:cubicBezTo>
                    <a:pt x="15538" y="20097"/>
                    <a:pt x="15264" y="20323"/>
                    <a:pt x="14990" y="20549"/>
                  </a:cubicBezTo>
                  <a:cubicBezTo>
                    <a:pt x="14943" y="20573"/>
                    <a:pt x="14895" y="20621"/>
                    <a:pt x="14847" y="20645"/>
                  </a:cubicBezTo>
                  <a:lnTo>
                    <a:pt x="14586" y="20871"/>
                  </a:lnTo>
                  <a:cubicBezTo>
                    <a:pt x="14514" y="20930"/>
                    <a:pt x="14431" y="21002"/>
                    <a:pt x="14371" y="21061"/>
                  </a:cubicBezTo>
                  <a:cubicBezTo>
                    <a:pt x="14335" y="21109"/>
                    <a:pt x="14288" y="21145"/>
                    <a:pt x="14240" y="21180"/>
                  </a:cubicBezTo>
                  <a:cubicBezTo>
                    <a:pt x="14216" y="21216"/>
                    <a:pt x="14181" y="21240"/>
                    <a:pt x="14157" y="21264"/>
                  </a:cubicBezTo>
                  <a:cubicBezTo>
                    <a:pt x="14109" y="21287"/>
                    <a:pt x="14074" y="21299"/>
                    <a:pt x="14038" y="21335"/>
                  </a:cubicBezTo>
                  <a:cubicBezTo>
                    <a:pt x="14002" y="21347"/>
                    <a:pt x="13954" y="21359"/>
                    <a:pt x="13931" y="21383"/>
                  </a:cubicBezTo>
                  <a:cubicBezTo>
                    <a:pt x="13859" y="21407"/>
                    <a:pt x="13776" y="21418"/>
                    <a:pt x="13704" y="21442"/>
                  </a:cubicBezTo>
                  <a:cubicBezTo>
                    <a:pt x="13645" y="21454"/>
                    <a:pt x="13597" y="21454"/>
                    <a:pt x="13538" y="21454"/>
                  </a:cubicBezTo>
                  <a:lnTo>
                    <a:pt x="13407" y="21454"/>
                  </a:lnTo>
                  <a:cubicBezTo>
                    <a:pt x="13288" y="21442"/>
                    <a:pt x="13169" y="21442"/>
                    <a:pt x="13050" y="21407"/>
                  </a:cubicBezTo>
                  <a:lnTo>
                    <a:pt x="12990" y="21395"/>
                  </a:lnTo>
                  <a:lnTo>
                    <a:pt x="12931" y="21383"/>
                  </a:lnTo>
                  <a:cubicBezTo>
                    <a:pt x="12919" y="21383"/>
                    <a:pt x="12907" y="21359"/>
                    <a:pt x="12883" y="21359"/>
                  </a:cubicBezTo>
                  <a:lnTo>
                    <a:pt x="12859" y="21347"/>
                  </a:lnTo>
                  <a:lnTo>
                    <a:pt x="12847" y="21347"/>
                  </a:lnTo>
                  <a:cubicBezTo>
                    <a:pt x="12800" y="21335"/>
                    <a:pt x="12752" y="21323"/>
                    <a:pt x="12704" y="21287"/>
                  </a:cubicBezTo>
                  <a:cubicBezTo>
                    <a:pt x="12669" y="21276"/>
                    <a:pt x="12633" y="21264"/>
                    <a:pt x="12585" y="21228"/>
                  </a:cubicBezTo>
                  <a:lnTo>
                    <a:pt x="12550" y="21204"/>
                  </a:lnTo>
                  <a:lnTo>
                    <a:pt x="12454" y="21156"/>
                  </a:lnTo>
                  <a:cubicBezTo>
                    <a:pt x="12466" y="21109"/>
                    <a:pt x="12502" y="21061"/>
                    <a:pt x="12514" y="21026"/>
                  </a:cubicBezTo>
                  <a:cubicBezTo>
                    <a:pt x="12526" y="20978"/>
                    <a:pt x="12561" y="20930"/>
                    <a:pt x="12573" y="20906"/>
                  </a:cubicBezTo>
                  <a:lnTo>
                    <a:pt x="12609" y="20859"/>
                  </a:lnTo>
                  <a:cubicBezTo>
                    <a:pt x="12621" y="20811"/>
                    <a:pt x="12645" y="20787"/>
                    <a:pt x="12669" y="20740"/>
                  </a:cubicBezTo>
                  <a:lnTo>
                    <a:pt x="12692" y="20680"/>
                  </a:lnTo>
                  <a:cubicBezTo>
                    <a:pt x="12704" y="20645"/>
                    <a:pt x="12740" y="20609"/>
                    <a:pt x="12752" y="20573"/>
                  </a:cubicBezTo>
                  <a:lnTo>
                    <a:pt x="12847" y="20442"/>
                  </a:lnTo>
                  <a:cubicBezTo>
                    <a:pt x="12859" y="20406"/>
                    <a:pt x="12883" y="20383"/>
                    <a:pt x="12907" y="20371"/>
                  </a:cubicBezTo>
                  <a:lnTo>
                    <a:pt x="12931" y="20335"/>
                  </a:lnTo>
                  <a:cubicBezTo>
                    <a:pt x="12978" y="20275"/>
                    <a:pt x="13038" y="20216"/>
                    <a:pt x="13085" y="20156"/>
                  </a:cubicBezTo>
                  <a:lnTo>
                    <a:pt x="13109" y="20109"/>
                  </a:lnTo>
                  <a:cubicBezTo>
                    <a:pt x="13216" y="19978"/>
                    <a:pt x="13347" y="19835"/>
                    <a:pt x="13466" y="19668"/>
                  </a:cubicBezTo>
                  <a:cubicBezTo>
                    <a:pt x="13585" y="19502"/>
                    <a:pt x="13693" y="19359"/>
                    <a:pt x="13764" y="19216"/>
                  </a:cubicBezTo>
                  <a:cubicBezTo>
                    <a:pt x="13812" y="19144"/>
                    <a:pt x="13871" y="19061"/>
                    <a:pt x="13919" y="18978"/>
                  </a:cubicBezTo>
                  <a:cubicBezTo>
                    <a:pt x="13943" y="18918"/>
                    <a:pt x="13990" y="18882"/>
                    <a:pt x="14014" y="18823"/>
                  </a:cubicBezTo>
                  <a:lnTo>
                    <a:pt x="14038" y="18787"/>
                  </a:lnTo>
                  <a:cubicBezTo>
                    <a:pt x="14193" y="18537"/>
                    <a:pt x="14359" y="18263"/>
                    <a:pt x="14526" y="18001"/>
                  </a:cubicBezTo>
                  <a:lnTo>
                    <a:pt x="14526" y="17989"/>
                  </a:lnTo>
                  <a:cubicBezTo>
                    <a:pt x="14586" y="17894"/>
                    <a:pt x="14645" y="17811"/>
                    <a:pt x="14716" y="17716"/>
                  </a:cubicBezTo>
                  <a:cubicBezTo>
                    <a:pt x="14764" y="17656"/>
                    <a:pt x="14812" y="17597"/>
                    <a:pt x="14847" y="17549"/>
                  </a:cubicBezTo>
                  <a:lnTo>
                    <a:pt x="15026" y="17335"/>
                  </a:lnTo>
                  <a:cubicBezTo>
                    <a:pt x="15086" y="17251"/>
                    <a:pt x="15133" y="17180"/>
                    <a:pt x="15193" y="17108"/>
                  </a:cubicBezTo>
                  <a:cubicBezTo>
                    <a:pt x="15228" y="17061"/>
                    <a:pt x="15264" y="17001"/>
                    <a:pt x="15300" y="16954"/>
                  </a:cubicBezTo>
                  <a:lnTo>
                    <a:pt x="15407" y="16811"/>
                  </a:lnTo>
                  <a:cubicBezTo>
                    <a:pt x="15562" y="16584"/>
                    <a:pt x="15729" y="16358"/>
                    <a:pt x="15883" y="16120"/>
                  </a:cubicBezTo>
                  <a:cubicBezTo>
                    <a:pt x="15967" y="15989"/>
                    <a:pt x="16038" y="15858"/>
                    <a:pt x="16121" y="15703"/>
                  </a:cubicBezTo>
                  <a:cubicBezTo>
                    <a:pt x="16157" y="15620"/>
                    <a:pt x="16205" y="15549"/>
                    <a:pt x="16252" y="15453"/>
                  </a:cubicBezTo>
                  <a:lnTo>
                    <a:pt x="16336" y="15287"/>
                  </a:lnTo>
                  <a:cubicBezTo>
                    <a:pt x="16419" y="15144"/>
                    <a:pt x="16491" y="15013"/>
                    <a:pt x="16574" y="14858"/>
                  </a:cubicBezTo>
                  <a:cubicBezTo>
                    <a:pt x="16621" y="14787"/>
                    <a:pt x="16669" y="14691"/>
                    <a:pt x="16717" y="14620"/>
                  </a:cubicBezTo>
                  <a:cubicBezTo>
                    <a:pt x="16752" y="14549"/>
                    <a:pt x="16800" y="14453"/>
                    <a:pt x="16848" y="14394"/>
                  </a:cubicBezTo>
                  <a:lnTo>
                    <a:pt x="16848" y="14394"/>
                  </a:lnTo>
                  <a:lnTo>
                    <a:pt x="16800" y="14441"/>
                  </a:lnTo>
                  <a:cubicBezTo>
                    <a:pt x="16741" y="14501"/>
                    <a:pt x="16681" y="14560"/>
                    <a:pt x="16645" y="14620"/>
                  </a:cubicBezTo>
                  <a:cubicBezTo>
                    <a:pt x="16479" y="14799"/>
                    <a:pt x="16264" y="15037"/>
                    <a:pt x="16074" y="15287"/>
                  </a:cubicBezTo>
                  <a:cubicBezTo>
                    <a:pt x="15895" y="15513"/>
                    <a:pt x="15717" y="15763"/>
                    <a:pt x="15562" y="15989"/>
                  </a:cubicBezTo>
                  <a:cubicBezTo>
                    <a:pt x="15478" y="16120"/>
                    <a:pt x="15371" y="16263"/>
                    <a:pt x="15288" y="16394"/>
                  </a:cubicBezTo>
                  <a:cubicBezTo>
                    <a:pt x="15240" y="16454"/>
                    <a:pt x="15205" y="16501"/>
                    <a:pt x="15169" y="16561"/>
                  </a:cubicBezTo>
                  <a:cubicBezTo>
                    <a:pt x="15109" y="16632"/>
                    <a:pt x="15062" y="16704"/>
                    <a:pt x="15002" y="16775"/>
                  </a:cubicBezTo>
                  <a:lnTo>
                    <a:pt x="14931" y="16894"/>
                  </a:lnTo>
                  <a:cubicBezTo>
                    <a:pt x="14859" y="17001"/>
                    <a:pt x="14776" y="17108"/>
                    <a:pt x="14705" y="17192"/>
                  </a:cubicBezTo>
                  <a:cubicBezTo>
                    <a:pt x="14657" y="17251"/>
                    <a:pt x="14621" y="17311"/>
                    <a:pt x="14562" y="17370"/>
                  </a:cubicBezTo>
                  <a:cubicBezTo>
                    <a:pt x="14514" y="17430"/>
                    <a:pt x="14455" y="17489"/>
                    <a:pt x="14407" y="17573"/>
                  </a:cubicBezTo>
                  <a:cubicBezTo>
                    <a:pt x="14216" y="17823"/>
                    <a:pt x="14050" y="18085"/>
                    <a:pt x="13883" y="18359"/>
                  </a:cubicBezTo>
                  <a:lnTo>
                    <a:pt x="13871" y="18382"/>
                  </a:lnTo>
                  <a:cubicBezTo>
                    <a:pt x="13812" y="18489"/>
                    <a:pt x="13752" y="18585"/>
                    <a:pt x="13693" y="18680"/>
                  </a:cubicBezTo>
                  <a:cubicBezTo>
                    <a:pt x="13585" y="18859"/>
                    <a:pt x="13478" y="19037"/>
                    <a:pt x="13371" y="19204"/>
                  </a:cubicBezTo>
                  <a:cubicBezTo>
                    <a:pt x="13228" y="19394"/>
                    <a:pt x="13133" y="19549"/>
                    <a:pt x="13026" y="19680"/>
                  </a:cubicBezTo>
                  <a:cubicBezTo>
                    <a:pt x="12966" y="19740"/>
                    <a:pt x="12919" y="19811"/>
                    <a:pt x="12859" y="19871"/>
                  </a:cubicBezTo>
                  <a:cubicBezTo>
                    <a:pt x="12788" y="19954"/>
                    <a:pt x="12728" y="20037"/>
                    <a:pt x="12657" y="20133"/>
                  </a:cubicBezTo>
                  <a:cubicBezTo>
                    <a:pt x="12609" y="20192"/>
                    <a:pt x="12550" y="20264"/>
                    <a:pt x="12490" y="20335"/>
                  </a:cubicBezTo>
                  <a:cubicBezTo>
                    <a:pt x="12430" y="20406"/>
                    <a:pt x="12383" y="20490"/>
                    <a:pt x="12335" y="20561"/>
                  </a:cubicBezTo>
                  <a:cubicBezTo>
                    <a:pt x="12311" y="20609"/>
                    <a:pt x="12276" y="20645"/>
                    <a:pt x="12264" y="20692"/>
                  </a:cubicBezTo>
                  <a:lnTo>
                    <a:pt x="12240" y="20752"/>
                  </a:lnTo>
                  <a:lnTo>
                    <a:pt x="12192" y="20847"/>
                  </a:lnTo>
                  <a:lnTo>
                    <a:pt x="12180" y="20883"/>
                  </a:lnTo>
                  <a:lnTo>
                    <a:pt x="12157" y="20918"/>
                  </a:lnTo>
                  <a:cubicBezTo>
                    <a:pt x="12145" y="20942"/>
                    <a:pt x="12133" y="20966"/>
                    <a:pt x="12133" y="20990"/>
                  </a:cubicBezTo>
                  <a:lnTo>
                    <a:pt x="12097" y="21061"/>
                  </a:lnTo>
                  <a:lnTo>
                    <a:pt x="12061" y="21026"/>
                  </a:lnTo>
                  <a:cubicBezTo>
                    <a:pt x="12038" y="21002"/>
                    <a:pt x="12026" y="20978"/>
                    <a:pt x="12014" y="20966"/>
                  </a:cubicBezTo>
                  <a:cubicBezTo>
                    <a:pt x="12002" y="20930"/>
                    <a:pt x="11966" y="20883"/>
                    <a:pt x="11954" y="20859"/>
                  </a:cubicBezTo>
                  <a:cubicBezTo>
                    <a:pt x="11942" y="20823"/>
                    <a:pt x="11919" y="20787"/>
                    <a:pt x="11907" y="20752"/>
                  </a:cubicBezTo>
                  <a:cubicBezTo>
                    <a:pt x="11883" y="20680"/>
                    <a:pt x="11859" y="20585"/>
                    <a:pt x="11835" y="20514"/>
                  </a:cubicBezTo>
                  <a:cubicBezTo>
                    <a:pt x="11823" y="20394"/>
                    <a:pt x="11799" y="20264"/>
                    <a:pt x="11788" y="20133"/>
                  </a:cubicBezTo>
                  <a:cubicBezTo>
                    <a:pt x="11776" y="19894"/>
                    <a:pt x="11776" y="19632"/>
                    <a:pt x="11788" y="19382"/>
                  </a:cubicBezTo>
                  <a:cubicBezTo>
                    <a:pt x="11788" y="19323"/>
                    <a:pt x="11799" y="19263"/>
                    <a:pt x="11823" y="19192"/>
                  </a:cubicBezTo>
                  <a:lnTo>
                    <a:pt x="11835" y="19097"/>
                  </a:lnTo>
                  <a:lnTo>
                    <a:pt x="11847" y="19013"/>
                  </a:lnTo>
                  <a:cubicBezTo>
                    <a:pt x="11859" y="18978"/>
                    <a:pt x="11859" y="18942"/>
                    <a:pt x="11883" y="18906"/>
                  </a:cubicBezTo>
                  <a:cubicBezTo>
                    <a:pt x="11883" y="18894"/>
                    <a:pt x="11895" y="18882"/>
                    <a:pt x="11895" y="18847"/>
                  </a:cubicBezTo>
                  <a:lnTo>
                    <a:pt x="11907" y="18823"/>
                  </a:lnTo>
                  <a:lnTo>
                    <a:pt x="11954" y="18680"/>
                  </a:lnTo>
                  <a:cubicBezTo>
                    <a:pt x="11978" y="18620"/>
                    <a:pt x="11990" y="18561"/>
                    <a:pt x="12038" y="18489"/>
                  </a:cubicBezTo>
                  <a:cubicBezTo>
                    <a:pt x="12085" y="18418"/>
                    <a:pt x="12109" y="18359"/>
                    <a:pt x="12157" y="18299"/>
                  </a:cubicBezTo>
                  <a:cubicBezTo>
                    <a:pt x="12228" y="18180"/>
                    <a:pt x="12323" y="18073"/>
                    <a:pt x="12407" y="17966"/>
                  </a:cubicBezTo>
                  <a:cubicBezTo>
                    <a:pt x="12454" y="17906"/>
                    <a:pt x="12502" y="17847"/>
                    <a:pt x="12561" y="17811"/>
                  </a:cubicBezTo>
                  <a:cubicBezTo>
                    <a:pt x="12609" y="17763"/>
                    <a:pt x="12645" y="17704"/>
                    <a:pt x="12692" y="17656"/>
                  </a:cubicBezTo>
                  <a:cubicBezTo>
                    <a:pt x="12811" y="17525"/>
                    <a:pt x="12931" y="17370"/>
                    <a:pt x="13038" y="17239"/>
                  </a:cubicBezTo>
                  <a:cubicBezTo>
                    <a:pt x="13145" y="17108"/>
                    <a:pt x="13252" y="16989"/>
                    <a:pt x="13347" y="16858"/>
                  </a:cubicBezTo>
                  <a:cubicBezTo>
                    <a:pt x="13443" y="16739"/>
                    <a:pt x="13538" y="16632"/>
                    <a:pt x="13633" y="16513"/>
                  </a:cubicBezTo>
                  <a:cubicBezTo>
                    <a:pt x="13764" y="16358"/>
                    <a:pt x="13883" y="16203"/>
                    <a:pt x="14014" y="16049"/>
                  </a:cubicBezTo>
                  <a:cubicBezTo>
                    <a:pt x="14133" y="15918"/>
                    <a:pt x="14228" y="15811"/>
                    <a:pt x="14312" y="15727"/>
                  </a:cubicBezTo>
                  <a:lnTo>
                    <a:pt x="14538" y="15501"/>
                  </a:lnTo>
                  <a:lnTo>
                    <a:pt x="14633" y="15406"/>
                  </a:lnTo>
                  <a:cubicBezTo>
                    <a:pt x="14836" y="15203"/>
                    <a:pt x="15050" y="15013"/>
                    <a:pt x="15264" y="14810"/>
                  </a:cubicBezTo>
                  <a:lnTo>
                    <a:pt x="15359" y="14739"/>
                  </a:lnTo>
                  <a:cubicBezTo>
                    <a:pt x="15526" y="14608"/>
                    <a:pt x="15681" y="14453"/>
                    <a:pt x="15836" y="14310"/>
                  </a:cubicBezTo>
                  <a:cubicBezTo>
                    <a:pt x="15943" y="14215"/>
                    <a:pt x="16038" y="14132"/>
                    <a:pt x="16157" y="14037"/>
                  </a:cubicBezTo>
                  <a:cubicBezTo>
                    <a:pt x="16217" y="14001"/>
                    <a:pt x="16300" y="13965"/>
                    <a:pt x="16360" y="13917"/>
                  </a:cubicBezTo>
                  <a:cubicBezTo>
                    <a:pt x="16419" y="13894"/>
                    <a:pt x="16491" y="13858"/>
                    <a:pt x="16550" y="13834"/>
                  </a:cubicBezTo>
                  <a:cubicBezTo>
                    <a:pt x="16657" y="13798"/>
                    <a:pt x="16752" y="13775"/>
                    <a:pt x="16895" y="13739"/>
                  </a:cubicBezTo>
                  <a:cubicBezTo>
                    <a:pt x="17014" y="13727"/>
                    <a:pt x="17110" y="13715"/>
                    <a:pt x="17217" y="13703"/>
                  </a:cubicBezTo>
                  <a:close/>
                  <a:moveTo>
                    <a:pt x="1977" y="22299"/>
                  </a:moveTo>
                  <a:cubicBezTo>
                    <a:pt x="2072" y="22299"/>
                    <a:pt x="2167" y="22299"/>
                    <a:pt x="2310" y="22311"/>
                  </a:cubicBezTo>
                  <a:lnTo>
                    <a:pt x="2322" y="22311"/>
                  </a:lnTo>
                  <a:cubicBezTo>
                    <a:pt x="2405" y="22311"/>
                    <a:pt x="2489" y="22323"/>
                    <a:pt x="2560" y="22347"/>
                  </a:cubicBezTo>
                  <a:cubicBezTo>
                    <a:pt x="2691" y="22371"/>
                    <a:pt x="2810" y="22407"/>
                    <a:pt x="2941" y="22430"/>
                  </a:cubicBezTo>
                  <a:lnTo>
                    <a:pt x="3060" y="22466"/>
                  </a:lnTo>
                  <a:cubicBezTo>
                    <a:pt x="3215" y="22502"/>
                    <a:pt x="3394" y="22550"/>
                    <a:pt x="3572" y="22597"/>
                  </a:cubicBezTo>
                  <a:lnTo>
                    <a:pt x="3632" y="22609"/>
                  </a:lnTo>
                  <a:lnTo>
                    <a:pt x="3691" y="22621"/>
                  </a:lnTo>
                  <a:cubicBezTo>
                    <a:pt x="3703" y="22621"/>
                    <a:pt x="3727" y="22645"/>
                    <a:pt x="3751" y="22645"/>
                  </a:cubicBezTo>
                  <a:cubicBezTo>
                    <a:pt x="3846" y="22669"/>
                    <a:pt x="3929" y="22716"/>
                    <a:pt x="4025" y="22764"/>
                  </a:cubicBezTo>
                  <a:lnTo>
                    <a:pt x="4037" y="22764"/>
                  </a:lnTo>
                  <a:cubicBezTo>
                    <a:pt x="4120" y="22800"/>
                    <a:pt x="4191" y="22847"/>
                    <a:pt x="4287" y="22907"/>
                  </a:cubicBezTo>
                  <a:cubicBezTo>
                    <a:pt x="4334" y="22942"/>
                    <a:pt x="4370" y="22954"/>
                    <a:pt x="4418" y="22978"/>
                  </a:cubicBezTo>
                  <a:cubicBezTo>
                    <a:pt x="4525" y="23038"/>
                    <a:pt x="4644" y="23121"/>
                    <a:pt x="4751" y="23181"/>
                  </a:cubicBezTo>
                  <a:cubicBezTo>
                    <a:pt x="4918" y="23264"/>
                    <a:pt x="5096" y="23359"/>
                    <a:pt x="5227" y="23431"/>
                  </a:cubicBezTo>
                  <a:cubicBezTo>
                    <a:pt x="5346" y="23490"/>
                    <a:pt x="5477" y="23562"/>
                    <a:pt x="5596" y="23621"/>
                  </a:cubicBezTo>
                  <a:lnTo>
                    <a:pt x="5703" y="23681"/>
                  </a:lnTo>
                  <a:cubicBezTo>
                    <a:pt x="5846" y="23752"/>
                    <a:pt x="5989" y="23847"/>
                    <a:pt x="6132" y="23931"/>
                  </a:cubicBezTo>
                  <a:cubicBezTo>
                    <a:pt x="6299" y="24050"/>
                    <a:pt x="6477" y="24169"/>
                    <a:pt x="6644" y="24288"/>
                  </a:cubicBezTo>
                  <a:cubicBezTo>
                    <a:pt x="6787" y="24407"/>
                    <a:pt x="6954" y="24526"/>
                    <a:pt x="7096" y="24669"/>
                  </a:cubicBezTo>
                  <a:cubicBezTo>
                    <a:pt x="7251" y="24800"/>
                    <a:pt x="7370" y="24919"/>
                    <a:pt x="7477" y="25026"/>
                  </a:cubicBezTo>
                  <a:lnTo>
                    <a:pt x="7656" y="25240"/>
                  </a:lnTo>
                  <a:cubicBezTo>
                    <a:pt x="7739" y="25383"/>
                    <a:pt x="7811" y="25514"/>
                    <a:pt x="7894" y="25681"/>
                  </a:cubicBezTo>
                  <a:cubicBezTo>
                    <a:pt x="8013" y="25919"/>
                    <a:pt x="8144" y="26193"/>
                    <a:pt x="8251" y="26479"/>
                  </a:cubicBezTo>
                  <a:cubicBezTo>
                    <a:pt x="8275" y="26574"/>
                    <a:pt x="8287" y="26645"/>
                    <a:pt x="8323" y="26717"/>
                  </a:cubicBezTo>
                  <a:cubicBezTo>
                    <a:pt x="8335" y="26764"/>
                    <a:pt x="8335" y="26812"/>
                    <a:pt x="8335" y="26848"/>
                  </a:cubicBezTo>
                  <a:lnTo>
                    <a:pt x="8335" y="27014"/>
                  </a:lnTo>
                  <a:cubicBezTo>
                    <a:pt x="8335" y="27050"/>
                    <a:pt x="8335" y="27062"/>
                    <a:pt x="8323" y="27086"/>
                  </a:cubicBezTo>
                  <a:cubicBezTo>
                    <a:pt x="8287" y="27110"/>
                    <a:pt x="8263" y="27110"/>
                    <a:pt x="8228" y="27121"/>
                  </a:cubicBezTo>
                  <a:lnTo>
                    <a:pt x="8204" y="27110"/>
                  </a:lnTo>
                  <a:cubicBezTo>
                    <a:pt x="8144" y="27062"/>
                    <a:pt x="8085" y="27038"/>
                    <a:pt x="8025" y="26991"/>
                  </a:cubicBezTo>
                  <a:cubicBezTo>
                    <a:pt x="7918" y="26919"/>
                    <a:pt x="7811" y="26848"/>
                    <a:pt x="7728" y="26776"/>
                  </a:cubicBezTo>
                  <a:cubicBezTo>
                    <a:pt x="7608" y="26693"/>
                    <a:pt x="7489" y="26598"/>
                    <a:pt x="7370" y="26490"/>
                  </a:cubicBezTo>
                  <a:lnTo>
                    <a:pt x="7263" y="26407"/>
                  </a:lnTo>
                  <a:cubicBezTo>
                    <a:pt x="7180" y="26336"/>
                    <a:pt x="7085" y="26252"/>
                    <a:pt x="7013" y="26181"/>
                  </a:cubicBezTo>
                  <a:cubicBezTo>
                    <a:pt x="6858" y="26062"/>
                    <a:pt x="6727" y="25955"/>
                    <a:pt x="6608" y="25871"/>
                  </a:cubicBezTo>
                  <a:cubicBezTo>
                    <a:pt x="6549" y="25824"/>
                    <a:pt x="6501" y="25800"/>
                    <a:pt x="6442" y="25752"/>
                  </a:cubicBezTo>
                  <a:lnTo>
                    <a:pt x="6406" y="25728"/>
                  </a:lnTo>
                  <a:cubicBezTo>
                    <a:pt x="6358" y="25693"/>
                    <a:pt x="6311" y="25645"/>
                    <a:pt x="6251" y="25621"/>
                  </a:cubicBezTo>
                  <a:cubicBezTo>
                    <a:pt x="6227" y="25609"/>
                    <a:pt x="6204" y="25586"/>
                    <a:pt x="6180" y="25574"/>
                  </a:cubicBezTo>
                  <a:cubicBezTo>
                    <a:pt x="6132" y="25550"/>
                    <a:pt x="6073" y="25514"/>
                    <a:pt x="6025" y="25467"/>
                  </a:cubicBezTo>
                  <a:lnTo>
                    <a:pt x="5823" y="25336"/>
                  </a:lnTo>
                  <a:cubicBezTo>
                    <a:pt x="5727" y="25288"/>
                    <a:pt x="5656" y="25228"/>
                    <a:pt x="5572" y="25181"/>
                  </a:cubicBezTo>
                  <a:cubicBezTo>
                    <a:pt x="5525" y="25157"/>
                    <a:pt x="5477" y="25145"/>
                    <a:pt x="5453" y="25109"/>
                  </a:cubicBezTo>
                  <a:lnTo>
                    <a:pt x="5311" y="25038"/>
                  </a:lnTo>
                  <a:cubicBezTo>
                    <a:pt x="5096" y="24907"/>
                    <a:pt x="4858" y="24764"/>
                    <a:pt x="4632" y="24657"/>
                  </a:cubicBezTo>
                  <a:cubicBezTo>
                    <a:pt x="4501" y="24574"/>
                    <a:pt x="4346" y="24502"/>
                    <a:pt x="4179" y="24431"/>
                  </a:cubicBezTo>
                  <a:cubicBezTo>
                    <a:pt x="4037" y="24359"/>
                    <a:pt x="3882" y="24312"/>
                    <a:pt x="3751" y="24252"/>
                  </a:cubicBezTo>
                  <a:cubicBezTo>
                    <a:pt x="3691" y="24240"/>
                    <a:pt x="3644" y="24204"/>
                    <a:pt x="3584" y="24193"/>
                  </a:cubicBezTo>
                  <a:cubicBezTo>
                    <a:pt x="3501" y="24157"/>
                    <a:pt x="3406" y="24133"/>
                    <a:pt x="3334" y="24097"/>
                  </a:cubicBezTo>
                  <a:cubicBezTo>
                    <a:pt x="3191" y="24038"/>
                    <a:pt x="3036" y="23978"/>
                    <a:pt x="2905" y="23919"/>
                  </a:cubicBezTo>
                  <a:lnTo>
                    <a:pt x="2858" y="23907"/>
                  </a:lnTo>
                  <a:cubicBezTo>
                    <a:pt x="2727" y="23847"/>
                    <a:pt x="2596" y="23800"/>
                    <a:pt x="2453" y="23764"/>
                  </a:cubicBezTo>
                  <a:lnTo>
                    <a:pt x="2334" y="23716"/>
                  </a:lnTo>
                  <a:lnTo>
                    <a:pt x="2215" y="23669"/>
                  </a:lnTo>
                  <a:lnTo>
                    <a:pt x="2191" y="23657"/>
                  </a:lnTo>
                  <a:cubicBezTo>
                    <a:pt x="2132" y="23645"/>
                    <a:pt x="2072" y="23609"/>
                    <a:pt x="2013" y="23585"/>
                  </a:cubicBezTo>
                  <a:lnTo>
                    <a:pt x="2001" y="23585"/>
                  </a:lnTo>
                  <a:lnTo>
                    <a:pt x="1548" y="23407"/>
                  </a:lnTo>
                  <a:cubicBezTo>
                    <a:pt x="1477" y="23371"/>
                    <a:pt x="1381" y="23359"/>
                    <a:pt x="1310" y="23323"/>
                  </a:cubicBezTo>
                  <a:cubicBezTo>
                    <a:pt x="1239" y="23312"/>
                    <a:pt x="1179" y="23288"/>
                    <a:pt x="1108" y="23264"/>
                  </a:cubicBezTo>
                  <a:lnTo>
                    <a:pt x="1108" y="23264"/>
                  </a:lnTo>
                  <a:cubicBezTo>
                    <a:pt x="1298" y="23466"/>
                    <a:pt x="1489" y="23609"/>
                    <a:pt x="1667" y="23716"/>
                  </a:cubicBezTo>
                  <a:cubicBezTo>
                    <a:pt x="1846" y="23823"/>
                    <a:pt x="2036" y="23895"/>
                    <a:pt x="2215" y="23966"/>
                  </a:cubicBezTo>
                  <a:lnTo>
                    <a:pt x="2322" y="24014"/>
                  </a:lnTo>
                  <a:cubicBezTo>
                    <a:pt x="2441" y="24062"/>
                    <a:pt x="2572" y="24121"/>
                    <a:pt x="2691" y="24169"/>
                  </a:cubicBezTo>
                  <a:lnTo>
                    <a:pt x="2751" y="24204"/>
                  </a:lnTo>
                  <a:cubicBezTo>
                    <a:pt x="2894" y="24264"/>
                    <a:pt x="3036" y="24335"/>
                    <a:pt x="3191" y="24395"/>
                  </a:cubicBezTo>
                  <a:cubicBezTo>
                    <a:pt x="3275" y="24431"/>
                    <a:pt x="3370" y="24466"/>
                    <a:pt x="3441" y="24502"/>
                  </a:cubicBezTo>
                  <a:cubicBezTo>
                    <a:pt x="3489" y="24514"/>
                    <a:pt x="3548" y="24550"/>
                    <a:pt x="3584" y="24562"/>
                  </a:cubicBezTo>
                  <a:cubicBezTo>
                    <a:pt x="3739" y="24621"/>
                    <a:pt x="3870" y="24681"/>
                    <a:pt x="4037" y="24752"/>
                  </a:cubicBezTo>
                  <a:cubicBezTo>
                    <a:pt x="4179" y="24835"/>
                    <a:pt x="4334" y="24907"/>
                    <a:pt x="4477" y="24990"/>
                  </a:cubicBezTo>
                  <a:cubicBezTo>
                    <a:pt x="4632" y="25062"/>
                    <a:pt x="4763" y="25157"/>
                    <a:pt x="4918" y="25228"/>
                  </a:cubicBezTo>
                  <a:cubicBezTo>
                    <a:pt x="5037" y="25300"/>
                    <a:pt x="5156" y="25359"/>
                    <a:pt x="5287" y="25443"/>
                  </a:cubicBezTo>
                  <a:lnTo>
                    <a:pt x="5394" y="25502"/>
                  </a:lnTo>
                  <a:cubicBezTo>
                    <a:pt x="5477" y="25562"/>
                    <a:pt x="5584" y="25609"/>
                    <a:pt x="5668" y="25657"/>
                  </a:cubicBezTo>
                  <a:lnTo>
                    <a:pt x="5715" y="25693"/>
                  </a:lnTo>
                  <a:cubicBezTo>
                    <a:pt x="5763" y="25728"/>
                    <a:pt x="5823" y="25752"/>
                    <a:pt x="5870" y="25776"/>
                  </a:cubicBezTo>
                  <a:lnTo>
                    <a:pt x="6084" y="25919"/>
                  </a:lnTo>
                  <a:lnTo>
                    <a:pt x="6120" y="25943"/>
                  </a:lnTo>
                  <a:cubicBezTo>
                    <a:pt x="6227" y="26026"/>
                    <a:pt x="6311" y="26086"/>
                    <a:pt x="6418" y="26157"/>
                  </a:cubicBezTo>
                  <a:cubicBezTo>
                    <a:pt x="6549" y="26240"/>
                    <a:pt x="6668" y="26348"/>
                    <a:pt x="6787" y="26443"/>
                  </a:cubicBezTo>
                  <a:cubicBezTo>
                    <a:pt x="6846" y="26479"/>
                    <a:pt x="6906" y="26526"/>
                    <a:pt x="6977" y="26586"/>
                  </a:cubicBezTo>
                  <a:cubicBezTo>
                    <a:pt x="7037" y="26633"/>
                    <a:pt x="7096" y="26681"/>
                    <a:pt x="7180" y="26740"/>
                  </a:cubicBezTo>
                  <a:cubicBezTo>
                    <a:pt x="7311" y="26836"/>
                    <a:pt x="7454" y="26931"/>
                    <a:pt x="7561" y="27002"/>
                  </a:cubicBezTo>
                  <a:cubicBezTo>
                    <a:pt x="7656" y="27062"/>
                    <a:pt x="7739" y="27121"/>
                    <a:pt x="7847" y="27169"/>
                  </a:cubicBezTo>
                  <a:lnTo>
                    <a:pt x="7930" y="27229"/>
                  </a:lnTo>
                  <a:lnTo>
                    <a:pt x="7966" y="27276"/>
                  </a:lnTo>
                  <a:cubicBezTo>
                    <a:pt x="7811" y="27348"/>
                    <a:pt x="7692" y="27431"/>
                    <a:pt x="7573" y="27526"/>
                  </a:cubicBezTo>
                  <a:cubicBezTo>
                    <a:pt x="7489" y="27598"/>
                    <a:pt x="7394" y="27669"/>
                    <a:pt x="7323" y="27764"/>
                  </a:cubicBezTo>
                  <a:lnTo>
                    <a:pt x="7204" y="27883"/>
                  </a:lnTo>
                  <a:cubicBezTo>
                    <a:pt x="7180" y="27907"/>
                    <a:pt x="7132" y="27943"/>
                    <a:pt x="7096" y="27967"/>
                  </a:cubicBezTo>
                  <a:lnTo>
                    <a:pt x="7013" y="28014"/>
                  </a:lnTo>
                  <a:cubicBezTo>
                    <a:pt x="6918" y="28062"/>
                    <a:pt x="6835" y="28086"/>
                    <a:pt x="6727" y="28134"/>
                  </a:cubicBezTo>
                  <a:cubicBezTo>
                    <a:pt x="6680" y="28145"/>
                    <a:pt x="6656" y="28157"/>
                    <a:pt x="6608" y="28157"/>
                  </a:cubicBezTo>
                  <a:cubicBezTo>
                    <a:pt x="6585" y="28157"/>
                    <a:pt x="6549" y="28181"/>
                    <a:pt x="6537" y="28181"/>
                  </a:cubicBezTo>
                  <a:lnTo>
                    <a:pt x="6323" y="28181"/>
                  </a:lnTo>
                  <a:cubicBezTo>
                    <a:pt x="6061" y="28145"/>
                    <a:pt x="5823" y="28122"/>
                    <a:pt x="5608" y="28086"/>
                  </a:cubicBezTo>
                  <a:cubicBezTo>
                    <a:pt x="5418" y="28038"/>
                    <a:pt x="5227" y="27979"/>
                    <a:pt x="4989" y="27907"/>
                  </a:cubicBezTo>
                  <a:lnTo>
                    <a:pt x="4930" y="27895"/>
                  </a:lnTo>
                  <a:cubicBezTo>
                    <a:pt x="4870" y="27883"/>
                    <a:pt x="4810" y="27848"/>
                    <a:pt x="4751" y="27824"/>
                  </a:cubicBezTo>
                  <a:cubicBezTo>
                    <a:pt x="4465" y="27705"/>
                    <a:pt x="4179" y="27562"/>
                    <a:pt x="3918" y="27431"/>
                  </a:cubicBezTo>
                  <a:lnTo>
                    <a:pt x="3810" y="27395"/>
                  </a:lnTo>
                  <a:cubicBezTo>
                    <a:pt x="3489" y="27229"/>
                    <a:pt x="3144" y="27062"/>
                    <a:pt x="2810" y="26895"/>
                  </a:cubicBezTo>
                  <a:lnTo>
                    <a:pt x="2798" y="26895"/>
                  </a:lnTo>
                  <a:cubicBezTo>
                    <a:pt x="2572" y="26800"/>
                    <a:pt x="2370" y="26681"/>
                    <a:pt x="2143" y="26574"/>
                  </a:cubicBezTo>
                  <a:lnTo>
                    <a:pt x="1846" y="26419"/>
                  </a:lnTo>
                  <a:cubicBezTo>
                    <a:pt x="1786" y="26395"/>
                    <a:pt x="1727" y="26359"/>
                    <a:pt x="1667" y="26324"/>
                  </a:cubicBezTo>
                  <a:lnTo>
                    <a:pt x="1584" y="26276"/>
                  </a:lnTo>
                  <a:cubicBezTo>
                    <a:pt x="1465" y="26217"/>
                    <a:pt x="1346" y="26145"/>
                    <a:pt x="1203" y="26050"/>
                  </a:cubicBezTo>
                  <a:cubicBezTo>
                    <a:pt x="1143" y="26002"/>
                    <a:pt x="1108" y="25978"/>
                    <a:pt x="1060" y="25943"/>
                  </a:cubicBezTo>
                  <a:lnTo>
                    <a:pt x="1000" y="25883"/>
                  </a:lnTo>
                  <a:cubicBezTo>
                    <a:pt x="953" y="25848"/>
                    <a:pt x="929" y="25800"/>
                    <a:pt x="893" y="25752"/>
                  </a:cubicBezTo>
                  <a:cubicBezTo>
                    <a:pt x="834" y="25645"/>
                    <a:pt x="774" y="25538"/>
                    <a:pt x="715" y="25455"/>
                  </a:cubicBezTo>
                  <a:cubicBezTo>
                    <a:pt x="667" y="25347"/>
                    <a:pt x="631" y="25240"/>
                    <a:pt x="584" y="25157"/>
                  </a:cubicBezTo>
                  <a:lnTo>
                    <a:pt x="489" y="24931"/>
                  </a:lnTo>
                  <a:lnTo>
                    <a:pt x="477" y="24883"/>
                  </a:lnTo>
                  <a:cubicBezTo>
                    <a:pt x="453" y="24812"/>
                    <a:pt x="417" y="24728"/>
                    <a:pt x="405" y="24657"/>
                  </a:cubicBezTo>
                  <a:cubicBezTo>
                    <a:pt x="393" y="24585"/>
                    <a:pt x="369" y="24514"/>
                    <a:pt x="358" y="24454"/>
                  </a:cubicBezTo>
                  <a:lnTo>
                    <a:pt x="358" y="24443"/>
                  </a:lnTo>
                  <a:lnTo>
                    <a:pt x="358" y="24419"/>
                  </a:lnTo>
                  <a:cubicBezTo>
                    <a:pt x="358" y="24383"/>
                    <a:pt x="346" y="24359"/>
                    <a:pt x="346" y="24324"/>
                  </a:cubicBezTo>
                  <a:lnTo>
                    <a:pt x="334" y="24204"/>
                  </a:lnTo>
                  <a:lnTo>
                    <a:pt x="334" y="24002"/>
                  </a:lnTo>
                  <a:lnTo>
                    <a:pt x="334" y="23823"/>
                  </a:lnTo>
                  <a:lnTo>
                    <a:pt x="334" y="23776"/>
                  </a:lnTo>
                  <a:cubicBezTo>
                    <a:pt x="334" y="23740"/>
                    <a:pt x="334" y="23716"/>
                    <a:pt x="346" y="23681"/>
                  </a:cubicBezTo>
                  <a:lnTo>
                    <a:pt x="358" y="23585"/>
                  </a:lnTo>
                  <a:cubicBezTo>
                    <a:pt x="369" y="23538"/>
                    <a:pt x="393" y="23478"/>
                    <a:pt x="405" y="23431"/>
                  </a:cubicBezTo>
                  <a:cubicBezTo>
                    <a:pt x="417" y="23383"/>
                    <a:pt x="429" y="23347"/>
                    <a:pt x="453" y="23288"/>
                  </a:cubicBezTo>
                  <a:cubicBezTo>
                    <a:pt x="489" y="23181"/>
                    <a:pt x="524" y="23085"/>
                    <a:pt x="572" y="23002"/>
                  </a:cubicBezTo>
                  <a:cubicBezTo>
                    <a:pt x="608" y="22931"/>
                    <a:pt x="643" y="22847"/>
                    <a:pt x="679" y="22776"/>
                  </a:cubicBezTo>
                  <a:cubicBezTo>
                    <a:pt x="715" y="22752"/>
                    <a:pt x="727" y="22704"/>
                    <a:pt x="762" y="22669"/>
                  </a:cubicBezTo>
                  <a:cubicBezTo>
                    <a:pt x="774" y="22657"/>
                    <a:pt x="786" y="22633"/>
                    <a:pt x="822" y="22609"/>
                  </a:cubicBezTo>
                  <a:cubicBezTo>
                    <a:pt x="846" y="22597"/>
                    <a:pt x="870" y="22573"/>
                    <a:pt x="893" y="22550"/>
                  </a:cubicBezTo>
                  <a:cubicBezTo>
                    <a:pt x="941" y="22526"/>
                    <a:pt x="965" y="22502"/>
                    <a:pt x="1012" y="22490"/>
                  </a:cubicBezTo>
                  <a:cubicBezTo>
                    <a:pt x="1060" y="22478"/>
                    <a:pt x="1096" y="22466"/>
                    <a:pt x="1143" y="22430"/>
                  </a:cubicBezTo>
                  <a:cubicBezTo>
                    <a:pt x="1286" y="22383"/>
                    <a:pt x="1405" y="22359"/>
                    <a:pt x="1524" y="22347"/>
                  </a:cubicBezTo>
                  <a:cubicBezTo>
                    <a:pt x="1620" y="22323"/>
                    <a:pt x="1727" y="22311"/>
                    <a:pt x="1822" y="22299"/>
                  </a:cubicBezTo>
                  <a:close/>
                  <a:moveTo>
                    <a:pt x="18848" y="21537"/>
                  </a:moveTo>
                  <a:cubicBezTo>
                    <a:pt x="18860" y="21537"/>
                    <a:pt x="18860" y="21537"/>
                    <a:pt x="18872" y="21549"/>
                  </a:cubicBezTo>
                  <a:cubicBezTo>
                    <a:pt x="18884" y="21549"/>
                    <a:pt x="18907" y="21573"/>
                    <a:pt x="18919" y="21573"/>
                  </a:cubicBezTo>
                  <a:cubicBezTo>
                    <a:pt x="18931" y="21585"/>
                    <a:pt x="18943" y="21585"/>
                    <a:pt x="18967" y="21597"/>
                  </a:cubicBezTo>
                  <a:lnTo>
                    <a:pt x="19003" y="21645"/>
                  </a:lnTo>
                  <a:cubicBezTo>
                    <a:pt x="19027" y="21657"/>
                    <a:pt x="19038" y="21692"/>
                    <a:pt x="19050" y="21704"/>
                  </a:cubicBezTo>
                  <a:cubicBezTo>
                    <a:pt x="19086" y="21752"/>
                    <a:pt x="19098" y="21776"/>
                    <a:pt x="19122" y="21823"/>
                  </a:cubicBezTo>
                  <a:cubicBezTo>
                    <a:pt x="19158" y="21895"/>
                    <a:pt x="19205" y="21966"/>
                    <a:pt x="19229" y="22061"/>
                  </a:cubicBezTo>
                  <a:cubicBezTo>
                    <a:pt x="19265" y="22145"/>
                    <a:pt x="19277" y="22240"/>
                    <a:pt x="19300" y="22323"/>
                  </a:cubicBezTo>
                  <a:lnTo>
                    <a:pt x="19348" y="22645"/>
                  </a:lnTo>
                  <a:lnTo>
                    <a:pt x="19348" y="22657"/>
                  </a:lnTo>
                  <a:lnTo>
                    <a:pt x="19348" y="22788"/>
                  </a:lnTo>
                  <a:cubicBezTo>
                    <a:pt x="19336" y="23002"/>
                    <a:pt x="19336" y="23228"/>
                    <a:pt x="19324" y="23442"/>
                  </a:cubicBezTo>
                  <a:lnTo>
                    <a:pt x="19324" y="23478"/>
                  </a:lnTo>
                  <a:cubicBezTo>
                    <a:pt x="19324" y="23538"/>
                    <a:pt x="19300" y="23597"/>
                    <a:pt x="19288" y="23669"/>
                  </a:cubicBezTo>
                  <a:lnTo>
                    <a:pt x="19288" y="23681"/>
                  </a:lnTo>
                  <a:lnTo>
                    <a:pt x="19288" y="23716"/>
                  </a:lnTo>
                  <a:lnTo>
                    <a:pt x="19241" y="23895"/>
                  </a:lnTo>
                  <a:cubicBezTo>
                    <a:pt x="19229" y="23954"/>
                    <a:pt x="19217" y="24014"/>
                    <a:pt x="19205" y="24062"/>
                  </a:cubicBezTo>
                  <a:lnTo>
                    <a:pt x="19205" y="24074"/>
                  </a:lnTo>
                  <a:cubicBezTo>
                    <a:pt x="19181" y="24109"/>
                    <a:pt x="19158" y="24169"/>
                    <a:pt x="19146" y="24216"/>
                  </a:cubicBezTo>
                  <a:cubicBezTo>
                    <a:pt x="19122" y="24264"/>
                    <a:pt x="19098" y="24312"/>
                    <a:pt x="19086" y="24335"/>
                  </a:cubicBezTo>
                  <a:cubicBezTo>
                    <a:pt x="19003" y="24490"/>
                    <a:pt x="18919" y="24621"/>
                    <a:pt x="18848" y="24752"/>
                  </a:cubicBezTo>
                  <a:cubicBezTo>
                    <a:pt x="18765" y="24871"/>
                    <a:pt x="18693" y="25002"/>
                    <a:pt x="18622" y="25145"/>
                  </a:cubicBezTo>
                  <a:cubicBezTo>
                    <a:pt x="18574" y="25216"/>
                    <a:pt x="18526" y="25288"/>
                    <a:pt x="18503" y="25383"/>
                  </a:cubicBezTo>
                  <a:cubicBezTo>
                    <a:pt x="18407" y="25562"/>
                    <a:pt x="18312" y="25740"/>
                    <a:pt x="18205" y="25895"/>
                  </a:cubicBezTo>
                  <a:lnTo>
                    <a:pt x="18193" y="25919"/>
                  </a:lnTo>
                  <a:lnTo>
                    <a:pt x="18169" y="25931"/>
                  </a:lnTo>
                  <a:lnTo>
                    <a:pt x="18157" y="25943"/>
                  </a:lnTo>
                  <a:cubicBezTo>
                    <a:pt x="18145" y="25955"/>
                    <a:pt x="18145" y="25955"/>
                    <a:pt x="18145" y="25978"/>
                  </a:cubicBezTo>
                  <a:lnTo>
                    <a:pt x="18134" y="25990"/>
                  </a:lnTo>
                  <a:cubicBezTo>
                    <a:pt x="18050" y="26109"/>
                    <a:pt x="17967" y="26217"/>
                    <a:pt x="17895" y="26300"/>
                  </a:cubicBezTo>
                  <a:cubicBezTo>
                    <a:pt x="17788" y="26407"/>
                    <a:pt x="17681" y="26526"/>
                    <a:pt x="17562" y="26657"/>
                  </a:cubicBezTo>
                  <a:lnTo>
                    <a:pt x="17431" y="26788"/>
                  </a:lnTo>
                  <a:lnTo>
                    <a:pt x="17217" y="27002"/>
                  </a:lnTo>
                  <a:cubicBezTo>
                    <a:pt x="17098" y="27133"/>
                    <a:pt x="16979" y="27252"/>
                    <a:pt x="16883" y="27383"/>
                  </a:cubicBezTo>
                  <a:cubicBezTo>
                    <a:pt x="16776" y="27526"/>
                    <a:pt x="16669" y="27657"/>
                    <a:pt x="16562" y="27800"/>
                  </a:cubicBezTo>
                  <a:lnTo>
                    <a:pt x="16431" y="27979"/>
                  </a:lnTo>
                  <a:cubicBezTo>
                    <a:pt x="16383" y="28062"/>
                    <a:pt x="16324" y="28134"/>
                    <a:pt x="16288" y="28193"/>
                  </a:cubicBezTo>
                  <a:cubicBezTo>
                    <a:pt x="16181" y="28336"/>
                    <a:pt x="16074" y="28455"/>
                    <a:pt x="15967" y="28574"/>
                  </a:cubicBezTo>
                  <a:cubicBezTo>
                    <a:pt x="15883" y="28681"/>
                    <a:pt x="15788" y="28753"/>
                    <a:pt x="15717" y="28848"/>
                  </a:cubicBezTo>
                  <a:cubicBezTo>
                    <a:pt x="15669" y="28872"/>
                    <a:pt x="15645" y="28919"/>
                    <a:pt x="15598" y="28955"/>
                  </a:cubicBezTo>
                  <a:cubicBezTo>
                    <a:pt x="15574" y="28979"/>
                    <a:pt x="15538" y="28991"/>
                    <a:pt x="15514" y="29015"/>
                  </a:cubicBezTo>
                  <a:lnTo>
                    <a:pt x="15490" y="29026"/>
                  </a:lnTo>
                  <a:cubicBezTo>
                    <a:pt x="15431" y="29050"/>
                    <a:pt x="15395" y="29086"/>
                    <a:pt x="15336" y="29110"/>
                  </a:cubicBezTo>
                  <a:cubicBezTo>
                    <a:pt x="15276" y="29146"/>
                    <a:pt x="15228" y="29157"/>
                    <a:pt x="15169" y="29193"/>
                  </a:cubicBezTo>
                  <a:cubicBezTo>
                    <a:pt x="15121" y="29205"/>
                    <a:pt x="15062" y="29217"/>
                    <a:pt x="15014" y="29229"/>
                  </a:cubicBezTo>
                  <a:cubicBezTo>
                    <a:pt x="14978" y="29253"/>
                    <a:pt x="14931" y="29265"/>
                    <a:pt x="14871" y="29265"/>
                  </a:cubicBezTo>
                  <a:cubicBezTo>
                    <a:pt x="14764" y="29277"/>
                    <a:pt x="14645" y="29288"/>
                    <a:pt x="14538" y="29312"/>
                  </a:cubicBezTo>
                  <a:cubicBezTo>
                    <a:pt x="14466" y="29312"/>
                    <a:pt x="14395" y="29324"/>
                    <a:pt x="14300" y="29324"/>
                  </a:cubicBezTo>
                  <a:lnTo>
                    <a:pt x="14240" y="29324"/>
                  </a:lnTo>
                  <a:cubicBezTo>
                    <a:pt x="14216" y="29324"/>
                    <a:pt x="14169" y="29324"/>
                    <a:pt x="14145" y="29312"/>
                  </a:cubicBezTo>
                  <a:cubicBezTo>
                    <a:pt x="14109" y="29312"/>
                    <a:pt x="14097" y="29288"/>
                    <a:pt x="14062" y="29288"/>
                  </a:cubicBezTo>
                  <a:cubicBezTo>
                    <a:pt x="14026" y="29277"/>
                    <a:pt x="13978" y="29265"/>
                    <a:pt x="13931" y="29229"/>
                  </a:cubicBezTo>
                  <a:lnTo>
                    <a:pt x="13847" y="29193"/>
                  </a:lnTo>
                  <a:cubicBezTo>
                    <a:pt x="13800" y="29157"/>
                    <a:pt x="13752" y="29134"/>
                    <a:pt x="13704" y="29086"/>
                  </a:cubicBezTo>
                  <a:cubicBezTo>
                    <a:pt x="13681" y="29074"/>
                    <a:pt x="13645" y="29038"/>
                    <a:pt x="13633" y="29026"/>
                  </a:cubicBezTo>
                  <a:cubicBezTo>
                    <a:pt x="13585" y="28991"/>
                    <a:pt x="13562" y="28967"/>
                    <a:pt x="13514" y="28931"/>
                  </a:cubicBezTo>
                  <a:cubicBezTo>
                    <a:pt x="13585" y="28800"/>
                    <a:pt x="13681" y="28669"/>
                    <a:pt x="13752" y="28550"/>
                  </a:cubicBezTo>
                  <a:cubicBezTo>
                    <a:pt x="13800" y="28479"/>
                    <a:pt x="13847" y="28395"/>
                    <a:pt x="13883" y="28312"/>
                  </a:cubicBezTo>
                  <a:lnTo>
                    <a:pt x="14026" y="28086"/>
                  </a:lnTo>
                  <a:cubicBezTo>
                    <a:pt x="14121" y="27919"/>
                    <a:pt x="14216" y="27764"/>
                    <a:pt x="14324" y="27610"/>
                  </a:cubicBezTo>
                  <a:cubicBezTo>
                    <a:pt x="14395" y="27502"/>
                    <a:pt x="14466" y="27407"/>
                    <a:pt x="14538" y="27312"/>
                  </a:cubicBezTo>
                  <a:cubicBezTo>
                    <a:pt x="14597" y="27241"/>
                    <a:pt x="14657" y="27181"/>
                    <a:pt x="14716" y="27110"/>
                  </a:cubicBezTo>
                  <a:lnTo>
                    <a:pt x="14776" y="27050"/>
                  </a:lnTo>
                  <a:cubicBezTo>
                    <a:pt x="14800" y="27026"/>
                    <a:pt x="14812" y="27002"/>
                    <a:pt x="14836" y="26991"/>
                  </a:cubicBezTo>
                  <a:cubicBezTo>
                    <a:pt x="14931" y="26895"/>
                    <a:pt x="15002" y="26812"/>
                    <a:pt x="15097" y="26705"/>
                  </a:cubicBezTo>
                  <a:cubicBezTo>
                    <a:pt x="15348" y="26431"/>
                    <a:pt x="15598" y="26169"/>
                    <a:pt x="15836" y="25871"/>
                  </a:cubicBezTo>
                  <a:cubicBezTo>
                    <a:pt x="15943" y="25752"/>
                    <a:pt x="16050" y="25621"/>
                    <a:pt x="16145" y="25478"/>
                  </a:cubicBezTo>
                  <a:cubicBezTo>
                    <a:pt x="16264" y="25336"/>
                    <a:pt x="16407" y="25169"/>
                    <a:pt x="16538" y="25026"/>
                  </a:cubicBezTo>
                  <a:cubicBezTo>
                    <a:pt x="16717" y="24824"/>
                    <a:pt x="16895" y="24633"/>
                    <a:pt x="17086" y="24454"/>
                  </a:cubicBezTo>
                  <a:lnTo>
                    <a:pt x="17098" y="24443"/>
                  </a:lnTo>
                  <a:cubicBezTo>
                    <a:pt x="17193" y="24347"/>
                    <a:pt x="17300" y="24264"/>
                    <a:pt x="17383" y="24169"/>
                  </a:cubicBezTo>
                  <a:cubicBezTo>
                    <a:pt x="17479" y="24085"/>
                    <a:pt x="17574" y="23978"/>
                    <a:pt x="17681" y="23847"/>
                  </a:cubicBezTo>
                  <a:lnTo>
                    <a:pt x="17693" y="23835"/>
                  </a:lnTo>
                  <a:lnTo>
                    <a:pt x="18015" y="23478"/>
                  </a:lnTo>
                  <a:cubicBezTo>
                    <a:pt x="18110" y="23359"/>
                    <a:pt x="18217" y="23216"/>
                    <a:pt x="18312" y="23073"/>
                  </a:cubicBezTo>
                  <a:cubicBezTo>
                    <a:pt x="18396" y="22942"/>
                    <a:pt x="18455" y="22788"/>
                    <a:pt x="18526" y="22645"/>
                  </a:cubicBezTo>
                  <a:cubicBezTo>
                    <a:pt x="18610" y="22478"/>
                    <a:pt x="18669" y="22323"/>
                    <a:pt x="18729" y="22169"/>
                  </a:cubicBezTo>
                  <a:lnTo>
                    <a:pt x="18729" y="22169"/>
                  </a:lnTo>
                  <a:cubicBezTo>
                    <a:pt x="18646" y="22228"/>
                    <a:pt x="18574" y="22288"/>
                    <a:pt x="18503" y="22323"/>
                  </a:cubicBezTo>
                  <a:cubicBezTo>
                    <a:pt x="18396" y="22407"/>
                    <a:pt x="18288" y="22478"/>
                    <a:pt x="18205" y="22561"/>
                  </a:cubicBezTo>
                  <a:cubicBezTo>
                    <a:pt x="18098" y="22669"/>
                    <a:pt x="17991" y="22776"/>
                    <a:pt x="17907" y="22895"/>
                  </a:cubicBezTo>
                  <a:cubicBezTo>
                    <a:pt x="17872" y="22942"/>
                    <a:pt x="17848" y="22966"/>
                    <a:pt x="17812" y="23014"/>
                  </a:cubicBezTo>
                  <a:cubicBezTo>
                    <a:pt x="17657" y="23192"/>
                    <a:pt x="17491" y="23371"/>
                    <a:pt x="17324" y="23538"/>
                  </a:cubicBezTo>
                  <a:lnTo>
                    <a:pt x="17217" y="23633"/>
                  </a:lnTo>
                  <a:cubicBezTo>
                    <a:pt x="17074" y="23788"/>
                    <a:pt x="16907" y="23931"/>
                    <a:pt x="16764" y="24074"/>
                  </a:cubicBezTo>
                  <a:cubicBezTo>
                    <a:pt x="16705" y="24109"/>
                    <a:pt x="16657" y="24169"/>
                    <a:pt x="16598" y="24216"/>
                  </a:cubicBezTo>
                  <a:cubicBezTo>
                    <a:pt x="16348" y="24454"/>
                    <a:pt x="16086" y="24728"/>
                    <a:pt x="15836" y="25050"/>
                  </a:cubicBezTo>
                  <a:cubicBezTo>
                    <a:pt x="15812" y="25097"/>
                    <a:pt x="15764" y="25145"/>
                    <a:pt x="15729" y="25181"/>
                  </a:cubicBezTo>
                  <a:cubicBezTo>
                    <a:pt x="15657" y="25288"/>
                    <a:pt x="15574" y="25395"/>
                    <a:pt x="15490" y="25478"/>
                  </a:cubicBezTo>
                  <a:cubicBezTo>
                    <a:pt x="15359" y="25645"/>
                    <a:pt x="15252" y="25764"/>
                    <a:pt x="15157" y="25883"/>
                  </a:cubicBezTo>
                  <a:cubicBezTo>
                    <a:pt x="15133" y="25895"/>
                    <a:pt x="15121" y="25919"/>
                    <a:pt x="15121" y="25931"/>
                  </a:cubicBezTo>
                  <a:lnTo>
                    <a:pt x="15109" y="25955"/>
                  </a:lnTo>
                  <a:lnTo>
                    <a:pt x="15097" y="25978"/>
                  </a:lnTo>
                  <a:lnTo>
                    <a:pt x="15074" y="25990"/>
                  </a:lnTo>
                  <a:lnTo>
                    <a:pt x="15038" y="26038"/>
                  </a:lnTo>
                  <a:lnTo>
                    <a:pt x="14990" y="26074"/>
                  </a:lnTo>
                  <a:cubicBezTo>
                    <a:pt x="14931" y="26133"/>
                    <a:pt x="14871" y="26217"/>
                    <a:pt x="14812" y="26276"/>
                  </a:cubicBezTo>
                  <a:cubicBezTo>
                    <a:pt x="14752" y="26336"/>
                    <a:pt x="14693" y="26407"/>
                    <a:pt x="14633" y="26467"/>
                  </a:cubicBezTo>
                  <a:lnTo>
                    <a:pt x="14597" y="26514"/>
                  </a:lnTo>
                  <a:cubicBezTo>
                    <a:pt x="14502" y="26633"/>
                    <a:pt x="14383" y="26764"/>
                    <a:pt x="14276" y="26895"/>
                  </a:cubicBezTo>
                  <a:cubicBezTo>
                    <a:pt x="14169" y="27026"/>
                    <a:pt x="14050" y="27193"/>
                    <a:pt x="13943" y="27360"/>
                  </a:cubicBezTo>
                  <a:cubicBezTo>
                    <a:pt x="13847" y="27526"/>
                    <a:pt x="13740" y="27705"/>
                    <a:pt x="13633" y="27883"/>
                  </a:cubicBezTo>
                  <a:cubicBezTo>
                    <a:pt x="13562" y="28003"/>
                    <a:pt x="13490" y="28134"/>
                    <a:pt x="13407" y="28253"/>
                  </a:cubicBezTo>
                  <a:cubicBezTo>
                    <a:pt x="13347" y="28372"/>
                    <a:pt x="13276" y="28479"/>
                    <a:pt x="13216" y="28598"/>
                  </a:cubicBezTo>
                  <a:lnTo>
                    <a:pt x="13216" y="28574"/>
                  </a:lnTo>
                  <a:cubicBezTo>
                    <a:pt x="13216" y="28550"/>
                    <a:pt x="13204" y="28538"/>
                    <a:pt x="13204" y="28503"/>
                  </a:cubicBezTo>
                  <a:cubicBezTo>
                    <a:pt x="13192" y="28443"/>
                    <a:pt x="13192" y="28384"/>
                    <a:pt x="13169" y="28324"/>
                  </a:cubicBezTo>
                  <a:cubicBezTo>
                    <a:pt x="13169" y="28276"/>
                    <a:pt x="13157" y="28217"/>
                    <a:pt x="13157" y="28181"/>
                  </a:cubicBezTo>
                  <a:cubicBezTo>
                    <a:pt x="13145" y="27919"/>
                    <a:pt x="13145" y="27669"/>
                    <a:pt x="13157" y="27407"/>
                  </a:cubicBezTo>
                  <a:lnTo>
                    <a:pt x="13157" y="27383"/>
                  </a:lnTo>
                  <a:cubicBezTo>
                    <a:pt x="13157" y="27324"/>
                    <a:pt x="13169" y="27264"/>
                    <a:pt x="13169" y="27229"/>
                  </a:cubicBezTo>
                  <a:cubicBezTo>
                    <a:pt x="13192" y="27169"/>
                    <a:pt x="13192" y="27086"/>
                    <a:pt x="13204" y="27026"/>
                  </a:cubicBezTo>
                  <a:cubicBezTo>
                    <a:pt x="13312" y="26538"/>
                    <a:pt x="13454" y="25895"/>
                    <a:pt x="13669" y="25264"/>
                  </a:cubicBezTo>
                  <a:lnTo>
                    <a:pt x="13681" y="25205"/>
                  </a:lnTo>
                  <a:cubicBezTo>
                    <a:pt x="13693" y="25157"/>
                    <a:pt x="13704" y="25121"/>
                    <a:pt x="13728" y="25086"/>
                  </a:cubicBezTo>
                  <a:lnTo>
                    <a:pt x="13752" y="24990"/>
                  </a:lnTo>
                  <a:lnTo>
                    <a:pt x="13788" y="24907"/>
                  </a:lnTo>
                  <a:lnTo>
                    <a:pt x="13919" y="24633"/>
                  </a:lnTo>
                  <a:lnTo>
                    <a:pt x="13931" y="24609"/>
                  </a:lnTo>
                  <a:lnTo>
                    <a:pt x="13943" y="24574"/>
                  </a:lnTo>
                  <a:cubicBezTo>
                    <a:pt x="13966" y="24550"/>
                    <a:pt x="13978" y="24514"/>
                    <a:pt x="13990" y="24502"/>
                  </a:cubicBezTo>
                  <a:lnTo>
                    <a:pt x="14038" y="24443"/>
                  </a:lnTo>
                  <a:lnTo>
                    <a:pt x="14062" y="24383"/>
                  </a:lnTo>
                  <a:lnTo>
                    <a:pt x="14085" y="24371"/>
                  </a:lnTo>
                  <a:lnTo>
                    <a:pt x="14097" y="24347"/>
                  </a:lnTo>
                  <a:cubicBezTo>
                    <a:pt x="14097" y="24347"/>
                    <a:pt x="14097" y="24335"/>
                    <a:pt x="14109" y="24335"/>
                  </a:cubicBezTo>
                  <a:lnTo>
                    <a:pt x="14121" y="24324"/>
                  </a:lnTo>
                  <a:lnTo>
                    <a:pt x="14145" y="24312"/>
                  </a:lnTo>
                  <a:lnTo>
                    <a:pt x="14145" y="24288"/>
                  </a:lnTo>
                  <a:lnTo>
                    <a:pt x="14157" y="24276"/>
                  </a:lnTo>
                  <a:lnTo>
                    <a:pt x="14157" y="24264"/>
                  </a:lnTo>
                  <a:cubicBezTo>
                    <a:pt x="14169" y="24228"/>
                    <a:pt x="14205" y="24204"/>
                    <a:pt x="14216" y="24169"/>
                  </a:cubicBezTo>
                  <a:cubicBezTo>
                    <a:pt x="14324" y="24026"/>
                    <a:pt x="14419" y="23895"/>
                    <a:pt x="14514" y="23788"/>
                  </a:cubicBezTo>
                  <a:cubicBezTo>
                    <a:pt x="14574" y="23716"/>
                    <a:pt x="14633" y="23657"/>
                    <a:pt x="14705" y="23597"/>
                  </a:cubicBezTo>
                  <a:cubicBezTo>
                    <a:pt x="14764" y="23538"/>
                    <a:pt x="14836" y="23478"/>
                    <a:pt x="14895" y="23419"/>
                  </a:cubicBezTo>
                  <a:lnTo>
                    <a:pt x="14978" y="23359"/>
                  </a:lnTo>
                  <a:lnTo>
                    <a:pt x="15050" y="23300"/>
                  </a:lnTo>
                  <a:cubicBezTo>
                    <a:pt x="15074" y="23264"/>
                    <a:pt x="15109" y="23252"/>
                    <a:pt x="15157" y="23216"/>
                  </a:cubicBezTo>
                  <a:lnTo>
                    <a:pt x="15181" y="23192"/>
                  </a:lnTo>
                  <a:cubicBezTo>
                    <a:pt x="15240" y="23145"/>
                    <a:pt x="15300" y="23121"/>
                    <a:pt x="15371" y="23073"/>
                  </a:cubicBezTo>
                  <a:cubicBezTo>
                    <a:pt x="15431" y="23038"/>
                    <a:pt x="15514" y="23002"/>
                    <a:pt x="15574" y="22966"/>
                  </a:cubicBezTo>
                  <a:lnTo>
                    <a:pt x="15633" y="22942"/>
                  </a:lnTo>
                  <a:cubicBezTo>
                    <a:pt x="15729" y="22883"/>
                    <a:pt x="15848" y="22823"/>
                    <a:pt x="15955" y="22764"/>
                  </a:cubicBezTo>
                  <a:cubicBezTo>
                    <a:pt x="16074" y="22704"/>
                    <a:pt x="16193" y="22621"/>
                    <a:pt x="16300" y="22561"/>
                  </a:cubicBezTo>
                  <a:cubicBezTo>
                    <a:pt x="16443" y="22478"/>
                    <a:pt x="16598" y="22407"/>
                    <a:pt x="16741" y="22311"/>
                  </a:cubicBezTo>
                  <a:cubicBezTo>
                    <a:pt x="17002" y="22192"/>
                    <a:pt x="17264" y="22073"/>
                    <a:pt x="17514" y="21966"/>
                  </a:cubicBezTo>
                  <a:lnTo>
                    <a:pt x="17622" y="21930"/>
                  </a:lnTo>
                  <a:cubicBezTo>
                    <a:pt x="17753" y="21871"/>
                    <a:pt x="17895" y="21823"/>
                    <a:pt x="18038" y="21764"/>
                  </a:cubicBezTo>
                  <a:cubicBezTo>
                    <a:pt x="18098" y="21752"/>
                    <a:pt x="18157" y="21716"/>
                    <a:pt x="18205" y="21704"/>
                  </a:cubicBezTo>
                  <a:cubicBezTo>
                    <a:pt x="18288" y="21668"/>
                    <a:pt x="18384" y="21633"/>
                    <a:pt x="18455" y="21597"/>
                  </a:cubicBezTo>
                  <a:lnTo>
                    <a:pt x="18586" y="21549"/>
                  </a:lnTo>
                  <a:cubicBezTo>
                    <a:pt x="18634" y="21549"/>
                    <a:pt x="18681" y="21537"/>
                    <a:pt x="18705" y="21537"/>
                  </a:cubicBezTo>
                  <a:close/>
                  <a:moveTo>
                    <a:pt x="6531" y="1"/>
                  </a:moveTo>
                  <a:cubicBezTo>
                    <a:pt x="6438" y="1"/>
                    <a:pt x="6341" y="15"/>
                    <a:pt x="6251" y="23"/>
                  </a:cubicBezTo>
                  <a:cubicBezTo>
                    <a:pt x="6084" y="35"/>
                    <a:pt x="5942" y="59"/>
                    <a:pt x="5787" y="106"/>
                  </a:cubicBezTo>
                  <a:cubicBezTo>
                    <a:pt x="5668" y="154"/>
                    <a:pt x="5549" y="202"/>
                    <a:pt x="5430" y="273"/>
                  </a:cubicBezTo>
                  <a:cubicBezTo>
                    <a:pt x="5215" y="404"/>
                    <a:pt x="5037" y="594"/>
                    <a:pt x="4894" y="833"/>
                  </a:cubicBezTo>
                  <a:cubicBezTo>
                    <a:pt x="4822" y="952"/>
                    <a:pt x="4763" y="1094"/>
                    <a:pt x="4715" y="1237"/>
                  </a:cubicBezTo>
                  <a:cubicBezTo>
                    <a:pt x="4691" y="1309"/>
                    <a:pt x="4680" y="1404"/>
                    <a:pt x="4644" y="1475"/>
                  </a:cubicBezTo>
                  <a:cubicBezTo>
                    <a:pt x="4620" y="1583"/>
                    <a:pt x="4596" y="1690"/>
                    <a:pt x="4596" y="1785"/>
                  </a:cubicBezTo>
                  <a:cubicBezTo>
                    <a:pt x="4584" y="1999"/>
                    <a:pt x="4584" y="2202"/>
                    <a:pt x="4584" y="2416"/>
                  </a:cubicBezTo>
                  <a:lnTo>
                    <a:pt x="4584" y="3059"/>
                  </a:lnTo>
                  <a:cubicBezTo>
                    <a:pt x="4584" y="3488"/>
                    <a:pt x="4572" y="3916"/>
                    <a:pt x="4572" y="4345"/>
                  </a:cubicBezTo>
                  <a:lnTo>
                    <a:pt x="4572" y="5035"/>
                  </a:lnTo>
                  <a:cubicBezTo>
                    <a:pt x="4572" y="5238"/>
                    <a:pt x="4584" y="5464"/>
                    <a:pt x="4596" y="5678"/>
                  </a:cubicBezTo>
                  <a:cubicBezTo>
                    <a:pt x="4620" y="5797"/>
                    <a:pt x="4620" y="5917"/>
                    <a:pt x="4632" y="6036"/>
                  </a:cubicBezTo>
                  <a:cubicBezTo>
                    <a:pt x="4644" y="6131"/>
                    <a:pt x="4656" y="6238"/>
                    <a:pt x="4691" y="6345"/>
                  </a:cubicBezTo>
                  <a:cubicBezTo>
                    <a:pt x="4703" y="6452"/>
                    <a:pt x="4739" y="6548"/>
                    <a:pt x="4763" y="6655"/>
                  </a:cubicBezTo>
                  <a:cubicBezTo>
                    <a:pt x="4799" y="6762"/>
                    <a:pt x="4822" y="6869"/>
                    <a:pt x="4870" y="6964"/>
                  </a:cubicBezTo>
                  <a:cubicBezTo>
                    <a:pt x="4894" y="7071"/>
                    <a:pt x="4941" y="7179"/>
                    <a:pt x="4989" y="7286"/>
                  </a:cubicBezTo>
                  <a:cubicBezTo>
                    <a:pt x="5049" y="7429"/>
                    <a:pt x="5120" y="7560"/>
                    <a:pt x="5215" y="7702"/>
                  </a:cubicBezTo>
                  <a:cubicBezTo>
                    <a:pt x="5287" y="7798"/>
                    <a:pt x="5358" y="7893"/>
                    <a:pt x="5453" y="7976"/>
                  </a:cubicBezTo>
                  <a:cubicBezTo>
                    <a:pt x="5572" y="8095"/>
                    <a:pt x="5703" y="8214"/>
                    <a:pt x="5846" y="8310"/>
                  </a:cubicBezTo>
                  <a:cubicBezTo>
                    <a:pt x="6084" y="8441"/>
                    <a:pt x="6346" y="8500"/>
                    <a:pt x="6608" y="8536"/>
                  </a:cubicBezTo>
                  <a:cubicBezTo>
                    <a:pt x="6668" y="8536"/>
                    <a:pt x="6739" y="8548"/>
                    <a:pt x="6799" y="8548"/>
                  </a:cubicBezTo>
                  <a:lnTo>
                    <a:pt x="7275" y="8548"/>
                  </a:lnTo>
                  <a:cubicBezTo>
                    <a:pt x="7311" y="8631"/>
                    <a:pt x="7323" y="8726"/>
                    <a:pt x="7358" y="8810"/>
                  </a:cubicBezTo>
                  <a:cubicBezTo>
                    <a:pt x="7477" y="9250"/>
                    <a:pt x="7561" y="9679"/>
                    <a:pt x="7680" y="10107"/>
                  </a:cubicBezTo>
                  <a:cubicBezTo>
                    <a:pt x="7728" y="10298"/>
                    <a:pt x="7787" y="10512"/>
                    <a:pt x="7847" y="10703"/>
                  </a:cubicBezTo>
                  <a:cubicBezTo>
                    <a:pt x="7906" y="10917"/>
                    <a:pt x="7954" y="11131"/>
                    <a:pt x="8013" y="11346"/>
                  </a:cubicBezTo>
                  <a:cubicBezTo>
                    <a:pt x="8109" y="11762"/>
                    <a:pt x="8204" y="12191"/>
                    <a:pt x="8311" y="12608"/>
                  </a:cubicBezTo>
                  <a:cubicBezTo>
                    <a:pt x="8501" y="13429"/>
                    <a:pt x="8668" y="14263"/>
                    <a:pt x="8847" y="15084"/>
                  </a:cubicBezTo>
                  <a:cubicBezTo>
                    <a:pt x="8942" y="15584"/>
                    <a:pt x="9037" y="16073"/>
                    <a:pt x="9121" y="16584"/>
                  </a:cubicBezTo>
                  <a:cubicBezTo>
                    <a:pt x="9216" y="17085"/>
                    <a:pt x="9323" y="17597"/>
                    <a:pt x="9418" y="18085"/>
                  </a:cubicBezTo>
                  <a:cubicBezTo>
                    <a:pt x="9537" y="18680"/>
                    <a:pt x="9656" y="19263"/>
                    <a:pt x="9775" y="19859"/>
                  </a:cubicBezTo>
                  <a:cubicBezTo>
                    <a:pt x="9871" y="20275"/>
                    <a:pt x="9942" y="20692"/>
                    <a:pt x="10014" y="21109"/>
                  </a:cubicBezTo>
                  <a:cubicBezTo>
                    <a:pt x="10049" y="21299"/>
                    <a:pt x="10096" y="21512"/>
                    <a:pt x="10120" y="21714"/>
                  </a:cubicBezTo>
                  <a:lnTo>
                    <a:pt x="10120" y="21714"/>
                  </a:lnTo>
                  <a:cubicBezTo>
                    <a:pt x="10120" y="21710"/>
                    <a:pt x="10117" y="21704"/>
                    <a:pt x="10109" y="21704"/>
                  </a:cubicBezTo>
                  <a:cubicBezTo>
                    <a:pt x="10037" y="21573"/>
                    <a:pt x="9942" y="21430"/>
                    <a:pt x="9859" y="21299"/>
                  </a:cubicBezTo>
                  <a:cubicBezTo>
                    <a:pt x="9656" y="21037"/>
                    <a:pt x="9454" y="20764"/>
                    <a:pt x="9228" y="20525"/>
                  </a:cubicBezTo>
                  <a:cubicBezTo>
                    <a:pt x="9109" y="20394"/>
                    <a:pt x="8978" y="20275"/>
                    <a:pt x="8847" y="20156"/>
                  </a:cubicBezTo>
                  <a:cubicBezTo>
                    <a:pt x="8728" y="20049"/>
                    <a:pt x="8585" y="19942"/>
                    <a:pt x="8454" y="19847"/>
                  </a:cubicBezTo>
                  <a:cubicBezTo>
                    <a:pt x="8335" y="19752"/>
                    <a:pt x="8204" y="19668"/>
                    <a:pt x="8085" y="19573"/>
                  </a:cubicBezTo>
                  <a:lnTo>
                    <a:pt x="7680" y="19263"/>
                  </a:lnTo>
                  <a:cubicBezTo>
                    <a:pt x="7489" y="19085"/>
                    <a:pt x="7299" y="18906"/>
                    <a:pt x="7120" y="18716"/>
                  </a:cubicBezTo>
                  <a:lnTo>
                    <a:pt x="7061" y="18656"/>
                  </a:lnTo>
                  <a:cubicBezTo>
                    <a:pt x="7073" y="18609"/>
                    <a:pt x="7085" y="18573"/>
                    <a:pt x="7085" y="18537"/>
                  </a:cubicBezTo>
                  <a:cubicBezTo>
                    <a:pt x="7096" y="18454"/>
                    <a:pt x="7132" y="18370"/>
                    <a:pt x="7144" y="18299"/>
                  </a:cubicBezTo>
                  <a:cubicBezTo>
                    <a:pt x="7156" y="18216"/>
                    <a:pt x="7180" y="18132"/>
                    <a:pt x="7192" y="18061"/>
                  </a:cubicBezTo>
                  <a:cubicBezTo>
                    <a:pt x="7204" y="17966"/>
                    <a:pt x="7204" y="17882"/>
                    <a:pt x="7216" y="17787"/>
                  </a:cubicBezTo>
                  <a:cubicBezTo>
                    <a:pt x="7239" y="17620"/>
                    <a:pt x="7239" y="17442"/>
                    <a:pt x="7216" y="17263"/>
                  </a:cubicBezTo>
                  <a:cubicBezTo>
                    <a:pt x="7204" y="17108"/>
                    <a:pt x="7192" y="16942"/>
                    <a:pt x="7156" y="16787"/>
                  </a:cubicBezTo>
                  <a:cubicBezTo>
                    <a:pt x="7144" y="16704"/>
                    <a:pt x="7132" y="16608"/>
                    <a:pt x="7120" y="16537"/>
                  </a:cubicBezTo>
                  <a:cubicBezTo>
                    <a:pt x="7096" y="16489"/>
                    <a:pt x="7096" y="16454"/>
                    <a:pt x="7085" y="16406"/>
                  </a:cubicBezTo>
                  <a:cubicBezTo>
                    <a:pt x="7073" y="16358"/>
                    <a:pt x="7061" y="16334"/>
                    <a:pt x="7037" y="16287"/>
                  </a:cubicBezTo>
                  <a:cubicBezTo>
                    <a:pt x="7013" y="16192"/>
                    <a:pt x="6977" y="16120"/>
                    <a:pt x="6942" y="16049"/>
                  </a:cubicBezTo>
                  <a:cubicBezTo>
                    <a:pt x="6894" y="15953"/>
                    <a:pt x="6846" y="15882"/>
                    <a:pt x="6787" y="15799"/>
                  </a:cubicBezTo>
                  <a:cubicBezTo>
                    <a:pt x="6739" y="15715"/>
                    <a:pt x="6680" y="15656"/>
                    <a:pt x="6620" y="15596"/>
                  </a:cubicBezTo>
                  <a:cubicBezTo>
                    <a:pt x="6561" y="15537"/>
                    <a:pt x="6501" y="15477"/>
                    <a:pt x="6430" y="15441"/>
                  </a:cubicBezTo>
                  <a:cubicBezTo>
                    <a:pt x="6358" y="15394"/>
                    <a:pt x="6299" y="15334"/>
                    <a:pt x="6227" y="15287"/>
                  </a:cubicBezTo>
                  <a:cubicBezTo>
                    <a:pt x="6084" y="15203"/>
                    <a:pt x="5942" y="15108"/>
                    <a:pt x="5811" y="15025"/>
                  </a:cubicBezTo>
                  <a:cubicBezTo>
                    <a:pt x="5703" y="14941"/>
                    <a:pt x="5584" y="14870"/>
                    <a:pt x="5489" y="14799"/>
                  </a:cubicBezTo>
                  <a:cubicBezTo>
                    <a:pt x="5430" y="14751"/>
                    <a:pt x="5370" y="14703"/>
                    <a:pt x="5334" y="14668"/>
                  </a:cubicBezTo>
                  <a:cubicBezTo>
                    <a:pt x="5287" y="14620"/>
                    <a:pt x="5227" y="14572"/>
                    <a:pt x="5180" y="14525"/>
                  </a:cubicBezTo>
                  <a:lnTo>
                    <a:pt x="5001" y="14346"/>
                  </a:lnTo>
                  <a:cubicBezTo>
                    <a:pt x="4930" y="14287"/>
                    <a:pt x="4870" y="14215"/>
                    <a:pt x="4810" y="14144"/>
                  </a:cubicBezTo>
                  <a:cubicBezTo>
                    <a:pt x="4691" y="14025"/>
                    <a:pt x="4584" y="13906"/>
                    <a:pt x="4477" y="13787"/>
                  </a:cubicBezTo>
                  <a:cubicBezTo>
                    <a:pt x="4239" y="13536"/>
                    <a:pt x="4001" y="13298"/>
                    <a:pt x="3763" y="13060"/>
                  </a:cubicBezTo>
                  <a:lnTo>
                    <a:pt x="3406" y="12703"/>
                  </a:lnTo>
                  <a:cubicBezTo>
                    <a:pt x="3346" y="12644"/>
                    <a:pt x="3286" y="12584"/>
                    <a:pt x="3215" y="12536"/>
                  </a:cubicBezTo>
                  <a:cubicBezTo>
                    <a:pt x="3191" y="12501"/>
                    <a:pt x="3156" y="12477"/>
                    <a:pt x="3132" y="12465"/>
                  </a:cubicBezTo>
                  <a:lnTo>
                    <a:pt x="2953" y="12322"/>
                  </a:lnTo>
                  <a:cubicBezTo>
                    <a:pt x="2786" y="12236"/>
                    <a:pt x="2605" y="12200"/>
                    <a:pt x="2422" y="12200"/>
                  </a:cubicBezTo>
                  <a:cubicBezTo>
                    <a:pt x="2175" y="12200"/>
                    <a:pt x="1927" y="12267"/>
                    <a:pt x="1715" y="12370"/>
                  </a:cubicBezTo>
                  <a:cubicBezTo>
                    <a:pt x="1524" y="12465"/>
                    <a:pt x="1322" y="12596"/>
                    <a:pt x="1179" y="12739"/>
                  </a:cubicBezTo>
                  <a:cubicBezTo>
                    <a:pt x="1108" y="12822"/>
                    <a:pt x="1012" y="12905"/>
                    <a:pt x="953" y="13001"/>
                  </a:cubicBezTo>
                  <a:cubicBezTo>
                    <a:pt x="893" y="13084"/>
                    <a:pt x="846" y="13155"/>
                    <a:pt x="810" y="13263"/>
                  </a:cubicBezTo>
                  <a:cubicBezTo>
                    <a:pt x="762" y="13382"/>
                    <a:pt x="715" y="13489"/>
                    <a:pt x="703" y="13608"/>
                  </a:cubicBezTo>
                  <a:cubicBezTo>
                    <a:pt x="691" y="13715"/>
                    <a:pt x="655" y="13798"/>
                    <a:pt x="655" y="13906"/>
                  </a:cubicBezTo>
                  <a:cubicBezTo>
                    <a:pt x="655" y="13989"/>
                    <a:pt x="643" y="14084"/>
                    <a:pt x="643" y="14168"/>
                  </a:cubicBezTo>
                  <a:cubicBezTo>
                    <a:pt x="643" y="14263"/>
                    <a:pt x="643" y="14346"/>
                    <a:pt x="631" y="14441"/>
                  </a:cubicBezTo>
                  <a:cubicBezTo>
                    <a:pt x="631" y="14620"/>
                    <a:pt x="643" y="14787"/>
                    <a:pt x="667" y="14965"/>
                  </a:cubicBezTo>
                  <a:cubicBezTo>
                    <a:pt x="703" y="15120"/>
                    <a:pt x="727" y="15287"/>
                    <a:pt x="774" y="15453"/>
                  </a:cubicBezTo>
                  <a:cubicBezTo>
                    <a:pt x="810" y="15537"/>
                    <a:pt x="834" y="15644"/>
                    <a:pt x="870" y="15739"/>
                  </a:cubicBezTo>
                  <a:cubicBezTo>
                    <a:pt x="893" y="15822"/>
                    <a:pt x="929" y="15894"/>
                    <a:pt x="941" y="15989"/>
                  </a:cubicBezTo>
                  <a:cubicBezTo>
                    <a:pt x="989" y="16132"/>
                    <a:pt x="1048" y="16287"/>
                    <a:pt x="1108" y="16430"/>
                  </a:cubicBezTo>
                  <a:cubicBezTo>
                    <a:pt x="1131" y="16513"/>
                    <a:pt x="1167" y="16584"/>
                    <a:pt x="1191" y="16644"/>
                  </a:cubicBezTo>
                  <a:cubicBezTo>
                    <a:pt x="1239" y="16715"/>
                    <a:pt x="1262" y="16811"/>
                    <a:pt x="1310" y="16882"/>
                  </a:cubicBezTo>
                  <a:cubicBezTo>
                    <a:pt x="1358" y="16965"/>
                    <a:pt x="1405" y="17049"/>
                    <a:pt x="1441" y="17132"/>
                  </a:cubicBezTo>
                  <a:lnTo>
                    <a:pt x="1489" y="17227"/>
                  </a:lnTo>
                  <a:lnTo>
                    <a:pt x="1584" y="17358"/>
                  </a:lnTo>
                  <a:cubicBezTo>
                    <a:pt x="1620" y="17430"/>
                    <a:pt x="1667" y="17489"/>
                    <a:pt x="1727" y="17561"/>
                  </a:cubicBezTo>
                  <a:cubicBezTo>
                    <a:pt x="1774" y="17644"/>
                    <a:pt x="1834" y="17704"/>
                    <a:pt x="1882" y="17763"/>
                  </a:cubicBezTo>
                  <a:cubicBezTo>
                    <a:pt x="1977" y="17894"/>
                    <a:pt x="2084" y="18013"/>
                    <a:pt x="2191" y="18132"/>
                  </a:cubicBezTo>
                  <a:cubicBezTo>
                    <a:pt x="2274" y="18239"/>
                    <a:pt x="2370" y="18359"/>
                    <a:pt x="2477" y="18442"/>
                  </a:cubicBezTo>
                  <a:cubicBezTo>
                    <a:pt x="2620" y="18609"/>
                    <a:pt x="2798" y="18751"/>
                    <a:pt x="2989" y="18870"/>
                  </a:cubicBezTo>
                  <a:cubicBezTo>
                    <a:pt x="3144" y="18966"/>
                    <a:pt x="3286" y="19073"/>
                    <a:pt x="3441" y="19156"/>
                  </a:cubicBezTo>
                  <a:cubicBezTo>
                    <a:pt x="3501" y="19204"/>
                    <a:pt x="3560" y="19228"/>
                    <a:pt x="3632" y="19275"/>
                  </a:cubicBezTo>
                  <a:cubicBezTo>
                    <a:pt x="3798" y="19382"/>
                    <a:pt x="3977" y="19454"/>
                    <a:pt x="4168" y="19502"/>
                  </a:cubicBezTo>
                  <a:cubicBezTo>
                    <a:pt x="4263" y="19525"/>
                    <a:pt x="4358" y="19549"/>
                    <a:pt x="4453" y="19561"/>
                  </a:cubicBezTo>
                  <a:cubicBezTo>
                    <a:pt x="4525" y="19573"/>
                    <a:pt x="4620" y="19585"/>
                    <a:pt x="4691" y="19585"/>
                  </a:cubicBezTo>
                  <a:cubicBezTo>
                    <a:pt x="4834" y="19609"/>
                    <a:pt x="4977" y="19609"/>
                    <a:pt x="5120" y="19609"/>
                  </a:cubicBezTo>
                  <a:lnTo>
                    <a:pt x="5191" y="19609"/>
                  </a:lnTo>
                  <a:cubicBezTo>
                    <a:pt x="5418" y="19609"/>
                    <a:pt x="5644" y="19561"/>
                    <a:pt x="5846" y="19490"/>
                  </a:cubicBezTo>
                  <a:cubicBezTo>
                    <a:pt x="5930" y="19454"/>
                    <a:pt x="6013" y="19430"/>
                    <a:pt x="6084" y="19394"/>
                  </a:cubicBezTo>
                  <a:cubicBezTo>
                    <a:pt x="6168" y="19347"/>
                    <a:pt x="6251" y="19323"/>
                    <a:pt x="6323" y="19275"/>
                  </a:cubicBezTo>
                  <a:cubicBezTo>
                    <a:pt x="6442" y="19216"/>
                    <a:pt x="6549" y="19144"/>
                    <a:pt x="6656" y="19049"/>
                  </a:cubicBezTo>
                  <a:cubicBezTo>
                    <a:pt x="6704" y="19013"/>
                    <a:pt x="6739" y="18966"/>
                    <a:pt x="6775" y="18918"/>
                  </a:cubicBezTo>
                  <a:cubicBezTo>
                    <a:pt x="6858" y="19025"/>
                    <a:pt x="6954" y="19132"/>
                    <a:pt x="7061" y="19216"/>
                  </a:cubicBezTo>
                  <a:cubicBezTo>
                    <a:pt x="7180" y="19335"/>
                    <a:pt x="7311" y="19454"/>
                    <a:pt x="7442" y="19573"/>
                  </a:cubicBezTo>
                  <a:cubicBezTo>
                    <a:pt x="7573" y="19680"/>
                    <a:pt x="7692" y="19787"/>
                    <a:pt x="7847" y="19871"/>
                  </a:cubicBezTo>
                  <a:cubicBezTo>
                    <a:pt x="7978" y="19966"/>
                    <a:pt x="8109" y="20049"/>
                    <a:pt x="8263" y="20144"/>
                  </a:cubicBezTo>
                  <a:cubicBezTo>
                    <a:pt x="8466" y="20275"/>
                    <a:pt x="8668" y="20418"/>
                    <a:pt x="8859" y="20585"/>
                  </a:cubicBezTo>
                  <a:cubicBezTo>
                    <a:pt x="8966" y="20680"/>
                    <a:pt x="9061" y="20775"/>
                    <a:pt x="9168" y="20871"/>
                  </a:cubicBezTo>
                  <a:cubicBezTo>
                    <a:pt x="9275" y="20978"/>
                    <a:pt x="9382" y="21073"/>
                    <a:pt x="9478" y="21192"/>
                  </a:cubicBezTo>
                  <a:cubicBezTo>
                    <a:pt x="9680" y="21418"/>
                    <a:pt x="9859" y="21645"/>
                    <a:pt x="10037" y="21895"/>
                  </a:cubicBezTo>
                  <a:cubicBezTo>
                    <a:pt x="10073" y="21966"/>
                    <a:pt x="10133" y="22049"/>
                    <a:pt x="10180" y="22121"/>
                  </a:cubicBezTo>
                  <a:cubicBezTo>
                    <a:pt x="10216" y="22180"/>
                    <a:pt x="10252" y="22240"/>
                    <a:pt x="10287" y="22299"/>
                  </a:cubicBezTo>
                  <a:cubicBezTo>
                    <a:pt x="10299" y="22311"/>
                    <a:pt x="10299" y="22323"/>
                    <a:pt x="10311" y="22347"/>
                  </a:cubicBezTo>
                  <a:cubicBezTo>
                    <a:pt x="10395" y="22764"/>
                    <a:pt x="10466" y="23157"/>
                    <a:pt x="10525" y="23573"/>
                  </a:cubicBezTo>
                  <a:cubicBezTo>
                    <a:pt x="10585" y="24014"/>
                    <a:pt x="10645" y="24431"/>
                    <a:pt x="10692" y="24859"/>
                  </a:cubicBezTo>
                  <a:cubicBezTo>
                    <a:pt x="10728" y="25276"/>
                    <a:pt x="10752" y="25693"/>
                    <a:pt x="10787" y="26109"/>
                  </a:cubicBezTo>
                  <a:cubicBezTo>
                    <a:pt x="10883" y="26967"/>
                    <a:pt x="11014" y="27824"/>
                    <a:pt x="11121" y="28669"/>
                  </a:cubicBezTo>
                  <a:cubicBezTo>
                    <a:pt x="11180" y="29098"/>
                    <a:pt x="11228" y="29515"/>
                    <a:pt x="11287" y="29943"/>
                  </a:cubicBezTo>
                  <a:cubicBezTo>
                    <a:pt x="11299" y="30050"/>
                    <a:pt x="11311" y="30146"/>
                    <a:pt x="11323" y="30241"/>
                  </a:cubicBezTo>
                  <a:cubicBezTo>
                    <a:pt x="11252" y="30039"/>
                    <a:pt x="11168" y="29824"/>
                    <a:pt x="11073" y="29634"/>
                  </a:cubicBezTo>
                  <a:cubicBezTo>
                    <a:pt x="11049" y="29574"/>
                    <a:pt x="11002" y="29515"/>
                    <a:pt x="10966" y="29443"/>
                  </a:cubicBezTo>
                  <a:cubicBezTo>
                    <a:pt x="10942" y="29384"/>
                    <a:pt x="10895" y="29336"/>
                    <a:pt x="10871" y="29277"/>
                  </a:cubicBezTo>
                  <a:cubicBezTo>
                    <a:pt x="10787" y="29157"/>
                    <a:pt x="10704" y="29050"/>
                    <a:pt x="10609" y="28955"/>
                  </a:cubicBezTo>
                  <a:cubicBezTo>
                    <a:pt x="10525" y="28848"/>
                    <a:pt x="10430" y="28753"/>
                    <a:pt x="10335" y="28669"/>
                  </a:cubicBezTo>
                  <a:cubicBezTo>
                    <a:pt x="10228" y="28574"/>
                    <a:pt x="10133" y="28491"/>
                    <a:pt x="10037" y="28395"/>
                  </a:cubicBezTo>
                  <a:cubicBezTo>
                    <a:pt x="9930" y="28312"/>
                    <a:pt x="9823" y="28217"/>
                    <a:pt x="9716" y="28145"/>
                  </a:cubicBezTo>
                  <a:cubicBezTo>
                    <a:pt x="9621" y="28074"/>
                    <a:pt x="9525" y="28003"/>
                    <a:pt x="9442" y="27919"/>
                  </a:cubicBezTo>
                  <a:cubicBezTo>
                    <a:pt x="9335" y="27836"/>
                    <a:pt x="9228" y="27741"/>
                    <a:pt x="9121" y="27669"/>
                  </a:cubicBezTo>
                  <a:cubicBezTo>
                    <a:pt x="9025" y="27586"/>
                    <a:pt x="8906" y="27502"/>
                    <a:pt x="8787" y="27443"/>
                  </a:cubicBezTo>
                  <a:cubicBezTo>
                    <a:pt x="8751" y="27431"/>
                    <a:pt x="8704" y="27407"/>
                    <a:pt x="8680" y="27383"/>
                  </a:cubicBezTo>
                  <a:lnTo>
                    <a:pt x="8632" y="27348"/>
                  </a:lnTo>
                  <a:cubicBezTo>
                    <a:pt x="8609" y="27324"/>
                    <a:pt x="8585" y="27300"/>
                    <a:pt x="8561" y="27288"/>
                  </a:cubicBezTo>
                  <a:cubicBezTo>
                    <a:pt x="8585" y="27241"/>
                    <a:pt x="8609" y="27193"/>
                    <a:pt x="8609" y="27145"/>
                  </a:cubicBezTo>
                  <a:lnTo>
                    <a:pt x="8609" y="27062"/>
                  </a:lnTo>
                  <a:cubicBezTo>
                    <a:pt x="8609" y="27050"/>
                    <a:pt x="8609" y="27026"/>
                    <a:pt x="8585" y="27026"/>
                  </a:cubicBezTo>
                  <a:cubicBezTo>
                    <a:pt x="8585" y="27026"/>
                    <a:pt x="8573" y="27014"/>
                    <a:pt x="8561" y="27014"/>
                  </a:cubicBezTo>
                  <a:cubicBezTo>
                    <a:pt x="8561" y="27002"/>
                    <a:pt x="8561" y="26967"/>
                    <a:pt x="8573" y="26955"/>
                  </a:cubicBezTo>
                  <a:cubicBezTo>
                    <a:pt x="8585" y="26788"/>
                    <a:pt x="8585" y="26633"/>
                    <a:pt x="8549" y="26479"/>
                  </a:cubicBezTo>
                  <a:cubicBezTo>
                    <a:pt x="8525" y="26419"/>
                    <a:pt x="8501" y="26348"/>
                    <a:pt x="8490" y="26288"/>
                  </a:cubicBezTo>
                  <a:cubicBezTo>
                    <a:pt x="8406" y="26050"/>
                    <a:pt x="8311" y="25800"/>
                    <a:pt x="8204" y="25574"/>
                  </a:cubicBezTo>
                  <a:cubicBezTo>
                    <a:pt x="8061" y="25264"/>
                    <a:pt x="7918" y="24931"/>
                    <a:pt x="7692" y="24669"/>
                  </a:cubicBezTo>
                  <a:cubicBezTo>
                    <a:pt x="7632" y="24585"/>
                    <a:pt x="7573" y="24526"/>
                    <a:pt x="7513" y="24454"/>
                  </a:cubicBezTo>
                  <a:lnTo>
                    <a:pt x="7323" y="24264"/>
                  </a:lnTo>
                  <a:cubicBezTo>
                    <a:pt x="7192" y="24145"/>
                    <a:pt x="7049" y="24038"/>
                    <a:pt x="6918" y="23919"/>
                  </a:cubicBezTo>
                  <a:cubicBezTo>
                    <a:pt x="6632" y="23693"/>
                    <a:pt x="6334" y="23478"/>
                    <a:pt x="6025" y="23312"/>
                  </a:cubicBezTo>
                  <a:cubicBezTo>
                    <a:pt x="5715" y="23145"/>
                    <a:pt x="5382" y="23002"/>
                    <a:pt x="5072" y="22847"/>
                  </a:cubicBezTo>
                  <a:lnTo>
                    <a:pt x="4584" y="22585"/>
                  </a:lnTo>
                  <a:cubicBezTo>
                    <a:pt x="4418" y="22490"/>
                    <a:pt x="4251" y="22407"/>
                    <a:pt x="4096" y="22323"/>
                  </a:cubicBezTo>
                  <a:cubicBezTo>
                    <a:pt x="3929" y="22252"/>
                    <a:pt x="3751" y="22204"/>
                    <a:pt x="3584" y="22169"/>
                  </a:cubicBezTo>
                  <a:cubicBezTo>
                    <a:pt x="3501" y="22133"/>
                    <a:pt x="3417" y="22121"/>
                    <a:pt x="3334" y="22109"/>
                  </a:cubicBezTo>
                  <a:cubicBezTo>
                    <a:pt x="3239" y="22085"/>
                    <a:pt x="3167" y="22073"/>
                    <a:pt x="3084" y="22049"/>
                  </a:cubicBezTo>
                  <a:cubicBezTo>
                    <a:pt x="2917" y="22014"/>
                    <a:pt x="2739" y="21966"/>
                    <a:pt x="2560" y="21942"/>
                  </a:cubicBezTo>
                  <a:cubicBezTo>
                    <a:pt x="2382" y="21930"/>
                    <a:pt x="2215" y="21930"/>
                    <a:pt x="2036" y="21930"/>
                  </a:cubicBezTo>
                  <a:cubicBezTo>
                    <a:pt x="1858" y="21930"/>
                    <a:pt x="1679" y="21942"/>
                    <a:pt x="1501" y="21966"/>
                  </a:cubicBezTo>
                  <a:cubicBezTo>
                    <a:pt x="1322" y="22002"/>
                    <a:pt x="1155" y="22026"/>
                    <a:pt x="1000" y="22109"/>
                  </a:cubicBezTo>
                  <a:cubicBezTo>
                    <a:pt x="905" y="22145"/>
                    <a:pt x="798" y="22180"/>
                    <a:pt x="727" y="22240"/>
                  </a:cubicBezTo>
                  <a:cubicBezTo>
                    <a:pt x="608" y="22311"/>
                    <a:pt x="524" y="22419"/>
                    <a:pt x="441" y="22538"/>
                  </a:cubicBezTo>
                  <a:cubicBezTo>
                    <a:pt x="346" y="22680"/>
                    <a:pt x="262" y="22847"/>
                    <a:pt x="191" y="23014"/>
                  </a:cubicBezTo>
                  <a:cubicBezTo>
                    <a:pt x="167" y="23097"/>
                    <a:pt x="131" y="23192"/>
                    <a:pt x="108" y="23264"/>
                  </a:cubicBezTo>
                  <a:cubicBezTo>
                    <a:pt x="84" y="23312"/>
                    <a:pt x="72" y="23359"/>
                    <a:pt x="72" y="23395"/>
                  </a:cubicBezTo>
                  <a:cubicBezTo>
                    <a:pt x="60" y="23442"/>
                    <a:pt x="60" y="23478"/>
                    <a:pt x="48" y="23514"/>
                  </a:cubicBezTo>
                  <a:cubicBezTo>
                    <a:pt x="24" y="23609"/>
                    <a:pt x="24" y="23693"/>
                    <a:pt x="12" y="23788"/>
                  </a:cubicBezTo>
                  <a:cubicBezTo>
                    <a:pt x="0" y="23871"/>
                    <a:pt x="12" y="23978"/>
                    <a:pt x="12" y="24074"/>
                  </a:cubicBezTo>
                  <a:cubicBezTo>
                    <a:pt x="12" y="24252"/>
                    <a:pt x="60" y="24443"/>
                    <a:pt x="108" y="24621"/>
                  </a:cubicBezTo>
                  <a:cubicBezTo>
                    <a:pt x="119" y="24705"/>
                    <a:pt x="167" y="24788"/>
                    <a:pt x="179" y="24871"/>
                  </a:cubicBezTo>
                  <a:cubicBezTo>
                    <a:pt x="203" y="24966"/>
                    <a:pt x="238" y="25050"/>
                    <a:pt x="286" y="25145"/>
                  </a:cubicBezTo>
                  <a:lnTo>
                    <a:pt x="369" y="25359"/>
                  </a:lnTo>
                  <a:cubicBezTo>
                    <a:pt x="381" y="25407"/>
                    <a:pt x="417" y="25455"/>
                    <a:pt x="429" y="25514"/>
                  </a:cubicBezTo>
                  <a:cubicBezTo>
                    <a:pt x="441" y="25562"/>
                    <a:pt x="477" y="25597"/>
                    <a:pt x="500" y="25657"/>
                  </a:cubicBezTo>
                  <a:cubicBezTo>
                    <a:pt x="548" y="25740"/>
                    <a:pt x="596" y="25824"/>
                    <a:pt x="655" y="25895"/>
                  </a:cubicBezTo>
                  <a:cubicBezTo>
                    <a:pt x="715" y="25990"/>
                    <a:pt x="786" y="26074"/>
                    <a:pt x="881" y="26157"/>
                  </a:cubicBezTo>
                  <a:cubicBezTo>
                    <a:pt x="1060" y="26312"/>
                    <a:pt x="1274" y="26419"/>
                    <a:pt x="1489" y="26538"/>
                  </a:cubicBezTo>
                  <a:cubicBezTo>
                    <a:pt x="1572" y="26586"/>
                    <a:pt x="1679" y="26645"/>
                    <a:pt x="1774" y="26693"/>
                  </a:cubicBezTo>
                  <a:cubicBezTo>
                    <a:pt x="1870" y="26729"/>
                    <a:pt x="1965" y="26788"/>
                    <a:pt x="2072" y="26836"/>
                  </a:cubicBezTo>
                  <a:cubicBezTo>
                    <a:pt x="2429" y="27014"/>
                    <a:pt x="2763" y="27193"/>
                    <a:pt x="3120" y="27372"/>
                  </a:cubicBezTo>
                  <a:cubicBezTo>
                    <a:pt x="3441" y="27526"/>
                    <a:pt x="3739" y="27669"/>
                    <a:pt x="4048" y="27836"/>
                  </a:cubicBezTo>
                  <a:cubicBezTo>
                    <a:pt x="4179" y="27907"/>
                    <a:pt x="4310" y="27979"/>
                    <a:pt x="4453" y="28038"/>
                  </a:cubicBezTo>
                  <a:cubicBezTo>
                    <a:pt x="4584" y="28098"/>
                    <a:pt x="4727" y="28157"/>
                    <a:pt x="4870" y="28217"/>
                  </a:cubicBezTo>
                  <a:cubicBezTo>
                    <a:pt x="5001" y="28276"/>
                    <a:pt x="5144" y="28324"/>
                    <a:pt x="5299" y="28360"/>
                  </a:cubicBezTo>
                  <a:cubicBezTo>
                    <a:pt x="5442" y="28395"/>
                    <a:pt x="5608" y="28431"/>
                    <a:pt x="5775" y="28455"/>
                  </a:cubicBezTo>
                  <a:cubicBezTo>
                    <a:pt x="5953" y="28491"/>
                    <a:pt x="6120" y="28503"/>
                    <a:pt x="6299" y="28538"/>
                  </a:cubicBezTo>
                  <a:cubicBezTo>
                    <a:pt x="6370" y="28550"/>
                    <a:pt x="6454" y="28550"/>
                    <a:pt x="6537" y="28550"/>
                  </a:cubicBezTo>
                  <a:cubicBezTo>
                    <a:pt x="6573" y="28550"/>
                    <a:pt x="6620" y="28550"/>
                    <a:pt x="6656" y="28538"/>
                  </a:cubicBezTo>
                  <a:cubicBezTo>
                    <a:pt x="6775" y="28515"/>
                    <a:pt x="6870" y="28491"/>
                    <a:pt x="6977" y="28443"/>
                  </a:cubicBezTo>
                  <a:cubicBezTo>
                    <a:pt x="7073" y="28419"/>
                    <a:pt x="7144" y="28384"/>
                    <a:pt x="7216" y="28360"/>
                  </a:cubicBezTo>
                  <a:cubicBezTo>
                    <a:pt x="7311" y="28324"/>
                    <a:pt x="7382" y="28264"/>
                    <a:pt x="7454" y="28205"/>
                  </a:cubicBezTo>
                  <a:cubicBezTo>
                    <a:pt x="7525" y="28145"/>
                    <a:pt x="7608" y="28086"/>
                    <a:pt x="7668" y="28014"/>
                  </a:cubicBezTo>
                  <a:lnTo>
                    <a:pt x="7823" y="27848"/>
                  </a:lnTo>
                  <a:cubicBezTo>
                    <a:pt x="7918" y="27776"/>
                    <a:pt x="7989" y="27717"/>
                    <a:pt x="8085" y="27657"/>
                  </a:cubicBezTo>
                  <a:cubicBezTo>
                    <a:pt x="8168" y="27598"/>
                    <a:pt x="8275" y="27538"/>
                    <a:pt x="8359" y="27479"/>
                  </a:cubicBezTo>
                  <a:cubicBezTo>
                    <a:pt x="8382" y="27479"/>
                    <a:pt x="8382" y="27479"/>
                    <a:pt x="8382" y="27467"/>
                  </a:cubicBezTo>
                  <a:cubicBezTo>
                    <a:pt x="8406" y="27479"/>
                    <a:pt x="8442" y="27514"/>
                    <a:pt x="8466" y="27526"/>
                  </a:cubicBezTo>
                  <a:cubicBezTo>
                    <a:pt x="8501" y="27538"/>
                    <a:pt x="8513" y="27574"/>
                    <a:pt x="8537" y="27598"/>
                  </a:cubicBezTo>
                  <a:cubicBezTo>
                    <a:pt x="8561" y="27610"/>
                    <a:pt x="8573" y="27633"/>
                    <a:pt x="8573" y="27645"/>
                  </a:cubicBezTo>
                  <a:lnTo>
                    <a:pt x="8573" y="27657"/>
                  </a:lnTo>
                  <a:cubicBezTo>
                    <a:pt x="8585" y="27717"/>
                    <a:pt x="8632" y="27741"/>
                    <a:pt x="8680" y="27741"/>
                  </a:cubicBezTo>
                  <a:lnTo>
                    <a:pt x="8704" y="27741"/>
                  </a:lnTo>
                  <a:lnTo>
                    <a:pt x="8882" y="27931"/>
                  </a:lnTo>
                  <a:cubicBezTo>
                    <a:pt x="9073" y="28110"/>
                    <a:pt x="9275" y="28264"/>
                    <a:pt x="9478" y="28431"/>
                  </a:cubicBezTo>
                  <a:cubicBezTo>
                    <a:pt x="9585" y="28503"/>
                    <a:pt x="9692" y="28598"/>
                    <a:pt x="9787" y="28669"/>
                  </a:cubicBezTo>
                  <a:cubicBezTo>
                    <a:pt x="9894" y="28753"/>
                    <a:pt x="9990" y="28836"/>
                    <a:pt x="10085" y="28919"/>
                  </a:cubicBezTo>
                  <a:cubicBezTo>
                    <a:pt x="10144" y="28967"/>
                    <a:pt x="10192" y="29026"/>
                    <a:pt x="10252" y="29074"/>
                  </a:cubicBezTo>
                  <a:cubicBezTo>
                    <a:pt x="10311" y="29134"/>
                    <a:pt x="10371" y="29193"/>
                    <a:pt x="10418" y="29253"/>
                  </a:cubicBezTo>
                  <a:cubicBezTo>
                    <a:pt x="10442" y="29277"/>
                    <a:pt x="10478" y="29324"/>
                    <a:pt x="10502" y="29360"/>
                  </a:cubicBezTo>
                  <a:cubicBezTo>
                    <a:pt x="10537" y="29396"/>
                    <a:pt x="10561" y="29431"/>
                    <a:pt x="10597" y="29479"/>
                  </a:cubicBezTo>
                  <a:cubicBezTo>
                    <a:pt x="10645" y="29538"/>
                    <a:pt x="10680" y="29610"/>
                    <a:pt x="10716" y="29669"/>
                  </a:cubicBezTo>
                  <a:cubicBezTo>
                    <a:pt x="10764" y="29729"/>
                    <a:pt x="10787" y="29800"/>
                    <a:pt x="10823" y="29872"/>
                  </a:cubicBezTo>
                  <a:cubicBezTo>
                    <a:pt x="10906" y="30074"/>
                    <a:pt x="11002" y="30277"/>
                    <a:pt x="11085" y="30467"/>
                  </a:cubicBezTo>
                  <a:cubicBezTo>
                    <a:pt x="11133" y="30586"/>
                    <a:pt x="11180" y="30693"/>
                    <a:pt x="11216" y="30812"/>
                  </a:cubicBezTo>
                  <a:cubicBezTo>
                    <a:pt x="11240" y="30872"/>
                    <a:pt x="11264" y="30920"/>
                    <a:pt x="11276" y="30979"/>
                  </a:cubicBezTo>
                  <a:cubicBezTo>
                    <a:pt x="11299" y="31003"/>
                    <a:pt x="11311" y="31039"/>
                    <a:pt x="11311" y="31062"/>
                  </a:cubicBezTo>
                  <a:cubicBezTo>
                    <a:pt x="11323" y="31110"/>
                    <a:pt x="11359" y="31158"/>
                    <a:pt x="11371" y="31205"/>
                  </a:cubicBezTo>
                  <a:lnTo>
                    <a:pt x="11371" y="31241"/>
                  </a:lnTo>
                  <a:cubicBezTo>
                    <a:pt x="11383" y="31527"/>
                    <a:pt x="11395" y="31801"/>
                    <a:pt x="11395" y="32074"/>
                  </a:cubicBezTo>
                  <a:cubicBezTo>
                    <a:pt x="11395" y="32360"/>
                    <a:pt x="11383" y="32622"/>
                    <a:pt x="11371" y="32896"/>
                  </a:cubicBezTo>
                  <a:cubicBezTo>
                    <a:pt x="11323" y="33456"/>
                    <a:pt x="11240" y="34015"/>
                    <a:pt x="11145" y="34575"/>
                  </a:cubicBezTo>
                  <a:cubicBezTo>
                    <a:pt x="11121" y="34753"/>
                    <a:pt x="11097" y="34932"/>
                    <a:pt x="11073" y="35111"/>
                  </a:cubicBezTo>
                  <a:cubicBezTo>
                    <a:pt x="11061" y="35182"/>
                    <a:pt x="11026" y="35277"/>
                    <a:pt x="11014" y="35349"/>
                  </a:cubicBezTo>
                  <a:cubicBezTo>
                    <a:pt x="10978" y="35515"/>
                    <a:pt x="10942" y="35694"/>
                    <a:pt x="10918" y="35861"/>
                  </a:cubicBezTo>
                  <a:cubicBezTo>
                    <a:pt x="10895" y="36039"/>
                    <a:pt x="10883" y="36218"/>
                    <a:pt x="10954" y="36373"/>
                  </a:cubicBezTo>
                  <a:cubicBezTo>
                    <a:pt x="11037" y="36587"/>
                    <a:pt x="11240" y="36754"/>
                    <a:pt x="11478" y="36777"/>
                  </a:cubicBezTo>
                  <a:lnTo>
                    <a:pt x="11561" y="36777"/>
                  </a:lnTo>
                  <a:cubicBezTo>
                    <a:pt x="11847" y="36777"/>
                    <a:pt x="12085" y="36599"/>
                    <a:pt x="12204" y="36349"/>
                  </a:cubicBezTo>
                  <a:cubicBezTo>
                    <a:pt x="12228" y="36277"/>
                    <a:pt x="12264" y="36194"/>
                    <a:pt x="12276" y="36123"/>
                  </a:cubicBezTo>
                  <a:cubicBezTo>
                    <a:pt x="12311" y="35992"/>
                    <a:pt x="12335" y="35861"/>
                    <a:pt x="12335" y="35718"/>
                  </a:cubicBezTo>
                  <a:lnTo>
                    <a:pt x="12335" y="35468"/>
                  </a:lnTo>
                  <a:cubicBezTo>
                    <a:pt x="12323" y="35051"/>
                    <a:pt x="12276" y="34634"/>
                    <a:pt x="12228" y="34230"/>
                  </a:cubicBezTo>
                  <a:cubicBezTo>
                    <a:pt x="12169" y="33801"/>
                    <a:pt x="12109" y="33384"/>
                    <a:pt x="12085" y="32956"/>
                  </a:cubicBezTo>
                  <a:cubicBezTo>
                    <a:pt x="12049" y="32586"/>
                    <a:pt x="12026" y="32194"/>
                    <a:pt x="11978" y="31824"/>
                  </a:cubicBezTo>
                  <a:cubicBezTo>
                    <a:pt x="12014" y="31670"/>
                    <a:pt x="12049" y="31527"/>
                    <a:pt x="12097" y="31372"/>
                  </a:cubicBezTo>
                  <a:cubicBezTo>
                    <a:pt x="12109" y="31360"/>
                    <a:pt x="12109" y="31336"/>
                    <a:pt x="12133" y="31312"/>
                  </a:cubicBezTo>
                  <a:cubicBezTo>
                    <a:pt x="12157" y="31277"/>
                    <a:pt x="12169" y="31229"/>
                    <a:pt x="12204" y="31182"/>
                  </a:cubicBezTo>
                  <a:cubicBezTo>
                    <a:pt x="12216" y="31134"/>
                    <a:pt x="12252" y="31098"/>
                    <a:pt x="12264" y="31051"/>
                  </a:cubicBezTo>
                  <a:lnTo>
                    <a:pt x="12347" y="30872"/>
                  </a:lnTo>
                  <a:cubicBezTo>
                    <a:pt x="12407" y="30741"/>
                    <a:pt x="12490" y="30598"/>
                    <a:pt x="12550" y="30467"/>
                  </a:cubicBezTo>
                  <a:cubicBezTo>
                    <a:pt x="12633" y="30289"/>
                    <a:pt x="12728" y="30122"/>
                    <a:pt x="12823" y="29967"/>
                  </a:cubicBezTo>
                  <a:lnTo>
                    <a:pt x="13145" y="29467"/>
                  </a:lnTo>
                  <a:cubicBezTo>
                    <a:pt x="13181" y="29407"/>
                    <a:pt x="13216" y="29348"/>
                    <a:pt x="13264" y="29277"/>
                  </a:cubicBezTo>
                  <a:cubicBezTo>
                    <a:pt x="13276" y="29288"/>
                    <a:pt x="13288" y="29288"/>
                    <a:pt x="13288" y="29312"/>
                  </a:cubicBezTo>
                  <a:cubicBezTo>
                    <a:pt x="13347" y="29372"/>
                    <a:pt x="13407" y="29407"/>
                    <a:pt x="13466" y="29467"/>
                  </a:cubicBezTo>
                  <a:cubicBezTo>
                    <a:pt x="13538" y="29527"/>
                    <a:pt x="13597" y="29574"/>
                    <a:pt x="13693" y="29622"/>
                  </a:cubicBezTo>
                  <a:cubicBezTo>
                    <a:pt x="13859" y="29705"/>
                    <a:pt x="14038" y="29765"/>
                    <a:pt x="14216" y="29765"/>
                  </a:cubicBezTo>
                  <a:lnTo>
                    <a:pt x="14300" y="29765"/>
                  </a:lnTo>
                  <a:cubicBezTo>
                    <a:pt x="14431" y="29765"/>
                    <a:pt x="14586" y="29753"/>
                    <a:pt x="14716" y="29753"/>
                  </a:cubicBezTo>
                  <a:cubicBezTo>
                    <a:pt x="14812" y="29741"/>
                    <a:pt x="14895" y="29729"/>
                    <a:pt x="14967" y="29705"/>
                  </a:cubicBezTo>
                  <a:cubicBezTo>
                    <a:pt x="15050" y="29693"/>
                    <a:pt x="15121" y="29681"/>
                    <a:pt x="15193" y="29646"/>
                  </a:cubicBezTo>
                  <a:cubicBezTo>
                    <a:pt x="15288" y="29622"/>
                    <a:pt x="15359" y="29586"/>
                    <a:pt x="15443" y="29562"/>
                  </a:cubicBezTo>
                  <a:cubicBezTo>
                    <a:pt x="15538" y="29515"/>
                    <a:pt x="15609" y="29491"/>
                    <a:pt x="15681" y="29431"/>
                  </a:cubicBezTo>
                  <a:cubicBezTo>
                    <a:pt x="15764" y="29384"/>
                    <a:pt x="15836" y="29324"/>
                    <a:pt x="15907" y="29277"/>
                  </a:cubicBezTo>
                  <a:cubicBezTo>
                    <a:pt x="15955" y="29253"/>
                    <a:pt x="15979" y="29217"/>
                    <a:pt x="16014" y="29193"/>
                  </a:cubicBezTo>
                  <a:cubicBezTo>
                    <a:pt x="16038" y="29157"/>
                    <a:pt x="16074" y="29146"/>
                    <a:pt x="16086" y="29110"/>
                  </a:cubicBezTo>
                  <a:cubicBezTo>
                    <a:pt x="16324" y="28872"/>
                    <a:pt x="16514" y="28610"/>
                    <a:pt x="16717" y="28336"/>
                  </a:cubicBezTo>
                  <a:cubicBezTo>
                    <a:pt x="16812" y="28193"/>
                    <a:pt x="16919" y="28062"/>
                    <a:pt x="17026" y="27907"/>
                  </a:cubicBezTo>
                  <a:cubicBezTo>
                    <a:pt x="17110" y="27788"/>
                    <a:pt x="17217" y="27669"/>
                    <a:pt x="17324" y="27550"/>
                  </a:cubicBezTo>
                  <a:cubicBezTo>
                    <a:pt x="17407" y="27443"/>
                    <a:pt x="17514" y="27348"/>
                    <a:pt x="17610" y="27241"/>
                  </a:cubicBezTo>
                  <a:lnTo>
                    <a:pt x="17884" y="26955"/>
                  </a:lnTo>
                  <a:cubicBezTo>
                    <a:pt x="17991" y="26848"/>
                    <a:pt x="18086" y="26752"/>
                    <a:pt x="18181" y="26645"/>
                  </a:cubicBezTo>
                  <a:cubicBezTo>
                    <a:pt x="18276" y="26538"/>
                    <a:pt x="18360" y="26419"/>
                    <a:pt x="18455" y="26312"/>
                  </a:cubicBezTo>
                  <a:cubicBezTo>
                    <a:pt x="18562" y="26181"/>
                    <a:pt x="18646" y="26038"/>
                    <a:pt x="18741" y="25883"/>
                  </a:cubicBezTo>
                  <a:cubicBezTo>
                    <a:pt x="18777" y="25812"/>
                    <a:pt x="18812" y="25740"/>
                    <a:pt x="18860" y="25681"/>
                  </a:cubicBezTo>
                  <a:cubicBezTo>
                    <a:pt x="18884" y="25597"/>
                    <a:pt x="18931" y="25538"/>
                    <a:pt x="18955" y="25467"/>
                  </a:cubicBezTo>
                  <a:cubicBezTo>
                    <a:pt x="19038" y="25324"/>
                    <a:pt x="19110" y="25169"/>
                    <a:pt x="19193" y="25026"/>
                  </a:cubicBezTo>
                  <a:cubicBezTo>
                    <a:pt x="19288" y="24871"/>
                    <a:pt x="19360" y="24728"/>
                    <a:pt x="19431" y="24574"/>
                  </a:cubicBezTo>
                  <a:cubicBezTo>
                    <a:pt x="19467" y="24502"/>
                    <a:pt x="19515" y="24431"/>
                    <a:pt x="19539" y="24335"/>
                  </a:cubicBezTo>
                  <a:cubicBezTo>
                    <a:pt x="19574" y="24252"/>
                    <a:pt x="19598" y="24169"/>
                    <a:pt x="19610" y="24085"/>
                  </a:cubicBezTo>
                  <a:cubicBezTo>
                    <a:pt x="19658" y="23919"/>
                    <a:pt x="19669" y="23740"/>
                    <a:pt x="19693" y="23573"/>
                  </a:cubicBezTo>
                  <a:cubicBezTo>
                    <a:pt x="19693" y="23431"/>
                    <a:pt x="19693" y="23252"/>
                    <a:pt x="19681" y="23085"/>
                  </a:cubicBezTo>
                  <a:cubicBezTo>
                    <a:pt x="19658" y="22931"/>
                    <a:pt x="19658" y="22764"/>
                    <a:pt x="19634" y="22609"/>
                  </a:cubicBezTo>
                  <a:cubicBezTo>
                    <a:pt x="19574" y="22276"/>
                    <a:pt x="19503" y="21942"/>
                    <a:pt x="19324" y="21645"/>
                  </a:cubicBezTo>
                  <a:cubicBezTo>
                    <a:pt x="19265" y="21537"/>
                    <a:pt x="19169" y="21418"/>
                    <a:pt x="19062" y="21347"/>
                  </a:cubicBezTo>
                  <a:cubicBezTo>
                    <a:pt x="19027" y="21323"/>
                    <a:pt x="18991" y="21287"/>
                    <a:pt x="18943" y="21276"/>
                  </a:cubicBezTo>
                  <a:cubicBezTo>
                    <a:pt x="18907" y="21264"/>
                    <a:pt x="18860" y="21240"/>
                    <a:pt x="18800" y="21228"/>
                  </a:cubicBezTo>
                  <a:cubicBezTo>
                    <a:pt x="18780" y="21224"/>
                    <a:pt x="18759" y="21223"/>
                    <a:pt x="18738" y="21223"/>
                  </a:cubicBezTo>
                  <a:cubicBezTo>
                    <a:pt x="18694" y="21223"/>
                    <a:pt x="18650" y="21228"/>
                    <a:pt x="18610" y="21228"/>
                  </a:cubicBezTo>
                  <a:cubicBezTo>
                    <a:pt x="18515" y="21240"/>
                    <a:pt x="18443" y="21264"/>
                    <a:pt x="18348" y="21287"/>
                  </a:cubicBezTo>
                  <a:lnTo>
                    <a:pt x="18134" y="21383"/>
                  </a:lnTo>
                  <a:lnTo>
                    <a:pt x="17681" y="21561"/>
                  </a:lnTo>
                  <a:cubicBezTo>
                    <a:pt x="17538" y="21621"/>
                    <a:pt x="17383" y="21692"/>
                    <a:pt x="17241" y="21752"/>
                  </a:cubicBezTo>
                  <a:cubicBezTo>
                    <a:pt x="17086" y="21823"/>
                    <a:pt x="16943" y="21883"/>
                    <a:pt x="16788" y="21954"/>
                  </a:cubicBezTo>
                  <a:cubicBezTo>
                    <a:pt x="16621" y="22038"/>
                    <a:pt x="16479" y="22121"/>
                    <a:pt x="16324" y="22216"/>
                  </a:cubicBezTo>
                  <a:cubicBezTo>
                    <a:pt x="16181" y="22299"/>
                    <a:pt x="16026" y="22371"/>
                    <a:pt x="15883" y="22466"/>
                  </a:cubicBezTo>
                  <a:cubicBezTo>
                    <a:pt x="15752" y="22538"/>
                    <a:pt x="15609" y="22609"/>
                    <a:pt x="15467" y="22692"/>
                  </a:cubicBezTo>
                  <a:cubicBezTo>
                    <a:pt x="15395" y="22728"/>
                    <a:pt x="15312" y="22764"/>
                    <a:pt x="15240" y="22811"/>
                  </a:cubicBezTo>
                  <a:cubicBezTo>
                    <a:pt x="15169" y="22847"/>
                    <a:pt x="15074" y="22895"/>
                    <a:pt x="15002" y="22942"/>
                  </a:cubicBezTo>
                  <a:cubicBezTo>
                    <a:pt x="14871" y="23026"/>
                    <a:pt x="14740" y="23133"/>
                    <a:pt x="14621" y="23240"/>
                  </a:cubicBezTo>
                  <a:cubicBezTo>
                    <a:pt x="14359" y="23466"/>
                    <a:pt x="14145" y="23716"/>
                    <a:pt x="13943" y="23966"/>
                  </a:cubicBezTo>
                  <a:cubicBezTo>
                    <a:pt x="13847" y="24097"/>
                    <a:pt x="13740" y="24240"/>
                    <a:pt x="13645" y="24383"/>
                  </a:cubicBezTo>
                  <a:cubicBezTo>
                    <a:pt x="13562" y="24514"/>
                    <a:pt x="13490" y="24669"/>
                    <a:pt x="13431" y="24812"/>
                  </a:cubicBezTo>
                  <a:cubicBezTo>
                    <a:pt x="13395" y="24907"/>
                    <a:pt x="13347" y="24978"/>
                    <a:pt x="13323" y="25074"/>
                  </a:cubicBezTo>
                  <a:cubicBezTo>
                    <a:pt x="13288" y="25145"/>
                    <a:pt x="13264" y="25216"/>
                    <a:pt x="13252" y="25288"/>
                  </a:cubicBezTo>
                  <a:cubicBezTo>
                    <a:pt x="13192" y="25455"/>
                    <a:pt x="13145" y="25621"/>
                    <a:pt x="13097" y="25788"/>
                  </a:cubicBezTo>
                  <a:cubicBezTo>
                    <a:pt x="13014" y="26109"/>
                    <a:pt x="12931" y="26443"/>
                    <a:pt x="12871" y="26776"/>
                  </a:cubicBezTo>
                  <a:cubicBezTo>
                    <a:pt x="12859" y="26860"/>
                    <a:pt x="12847" y="26931"/>
                    <a:pt x="12847" y="27002"/>
                  </a:cubicBezTo>
                  <a:cubicBezTo>
                    <a:pt x="12835" y="27098"/>
                    <a:pt x="12811" y="27169"/>
                    <a:pt x="12811" y="27252"/>
                  </a:cubicBezTo>
                  <a:lnTo>
                    <a:pt x="12811" y="27526"/>
                  </a:lnTo>
                  <a:cubicBezTo>
                    <a:pt x="12811" y="27598"/>
                    <a:pt x="12811" y="27693"/>
                    <a:pt x="12835" y="27764"/>
                  </a:cubicBezTo>
                  <a:cubicBezTo>
                    <a:pt x="12847" y="27931"/>
                    <a:pt x="12847" y="28074"/>
                    <a:pt x="12871" y="28241"/>
                  </a:cubicBezTo>
                  <a:cubicBezTo>
                    <a:pt x="12895" y="28300"/>
                    <a:pt x="12907" y="28360"/>
                    <a:pt x="12919" y="28431"/>
                  </a:cubicBezTo>
                  <a:lnTo>
                    <a:pt x="12919" y="28526"/>
                  </a:lnTo>
                  <a:cubicBezTo>
                    <a:pt x="12919" y="28610"/>
                    <a:pt x="12919" y="28705"/>
                    <a:pt x="12931" y="28788"/>
                  </a:cubicBezTo>
                  <a:cubicBezTo>
                    <a:pt x="12954" y="28836"/>
                    <a:pt x="12966" y="28884"/>
                    <a:pt x="12966" y="28907"/>
                  </a:cubicBezTo>
                  <a:cubicBezTo>
                    <a:pt x="12788" y="29205"/>
                    <a:pt x="12609" y="29491"/>
                    <a:pt x="12478" y="29800"/>
                  </a:cubicBezTo>
                  <a:cubicBezTo>
                    <a:pt x="12383" y="29979"/>
                    <a:pt x="12311" y="30158"/>
                    <a:pt x="12252" y="30336"/>
                  </a:cubicBezTo>
                  <a:cubicBezTo>
                    <a:pt x="12192" y="30503"/>
                    <a:pt x="12133" y="30670"/>
                    <a:pt x="12073" y="30812"/>
                  </a:cubicBezTo>
                  <a:cubicBezTo>
                    <a:pt x="12026" y="30920"/>
                    <a:pt x="12002" y="31003"/>
                    <a:pt x="11954" y="31110"/>
                  </a:cubicBezTo>
                  <a:cubicBezTo>
                    <a:pt x="11942" y="31146"/>
                    <a:pt x="11919" y="31182"/>
                    <a:pt x="11907" y="31217"/>
                  </a:cubicBezTo>
                  <a:cubicBezTo>
                    <a:pt x="11835" y="30562"/>
                    <a:pt x="11728" y="29919"/>
                    <a:pt x="11680" y="29265"/>
                  </a:cubicBezTo>
                  <a:cubicBezTo>
                    <a:pt x="11609" y="28419"/>
                    <a:pt x="11538" y="27550"/>
                    <a:pt x="11478" y="26705"/>
                  </a:cubicBezTo>
                  <a:lnTo>
                    <a:pt x="11478" y="26645"/>
                  </a:lnTo>
                  <a:cubicBezTo>
                    <a:pt x="11442" y="26229"/>
                    <a:pt x="11430" y="25812"/>
                    <a:pt x="11418" y="25383"/>
                  </a:cubicBezTo>
                  <a:cubicBezTo>
                    <a:pt x="11407" y="25086"/>
                    <a:pt x="11371" y="24788"/>
                    <a:pt x="11347" y="24478"/>
                  </a:cubicBezTo>
                  <a:cubicBezTo>
                    <a:pt x="11359" y="24395"/>
                    <a:pt x="11371" y="24324"/>
                    <a:pt x="11407" y="24252"/>
                  </a:cubicBezTo>
                  <a:cubicBezTo>
                    <a:pt x="11490" y="23943"/>
                    <a:pt x="11561" y="23621"/>
                    <a:pt x="11657" y="23312"/>
                  </a:cubicBezTo>
                  <a:cubicBezTo>
                    <a:pt x="11704" y="23145"/>
                    <a:pt x="11740" y="22966"/>
                    <a:pt x="11799" y="22811"/>
                  </a:cubicBezTo>
                  <a:cubicBezTo>
                    <a:pt x="11835" y="22716"/>
                    <a:pt x="11859" y="22609"/>
                    <a:pt x="11895" y="22526"/>
                  </a:cubicBezTo>
                  <a:cubicBezTo>
                    <a:pt x="11907" y="22478"/>
                    <a:pt x="11919" y="22430"/>
                    <a:pt x="11919" y="22395"/>
                  </a:cubicBezTo>
                  <a:cubicBezTo>
                    <a:pt x="11942" y="22311"/>
                    <a:pt x="11954" y="22252"/>
                    <a:pt x="11978" y="22180"/>
                  </a:cubicBezTo>
                  <a:lnTo>
                    <a:pt x="11978" y="22169"/>
                  </a:lnTo>
                  <a:cubicBezTo>
                    <a:pt x="12002" y="22133"/>
                    <a:pt x="12014" y="22121"/>
                    <a:pt x="12026" y="22097"/>
                  </a:cubicBezTo>
                  <a:lnTo>
                    <a:pt x="12073" y="22002"/>
                  </a:lnTo>
                  <a:cubicBezTo>
                    <a:pt x="12085" y="21978"/>
                    <a:pt x="12085" y="21954"/>
                    <a:pt x="12097" y="21930"/>
                  </a:cubicBezTo>
                  <a:cubicBezTo>
                    <a:pt x="12121" y="21883"/>
                    <a:pt x="12145" y="21835"/>
                    <a:pt x="12157" y="21799"/>
                  </a:cubicBezTo>
                  <a:cubicBezTo>
                    <a:pt x="12204" y="21704"/>
                    <a:pt x="12240" y="21621"/>
                    <a:pt x="12276" y="21526"/>
                  </a:cubicBezTo>
                  <a:cubicBezTo>
                    <a:pt x="12311" y="21537"/>
                    <a:pt x="12323" y="21561"/>
                    <a:pt x="12359" y="21585"/>
                  </a:cubicBezTo>
                  <a:cubicBezTo>
                    <a:pt x="12419" y="21621"/>
                    <a:pt x="12454" y="21645"/>
                    <a:pt x="12514" y="21680"/>
                  </a:cubicBezTo>
                  <a:cubicBezTo>
                    <a:pt x="12609" y="21716"/>
                    <a:pt x="12681" y="21764"/>
                    <a:pt x="12776" y="21799"/>
                  </a:cubicBezTo>
                  <a:cubicBezTo>
                    <a:pt x="12859" y="21823"/>
                    <a:pt x="12954" y="21859"/>
                    <a:pt x="13038" y="21871"/>
                  </a:cubicBezTo>
                  <a:cubicBezTo>
                    <a:pt x="13133" y="21883"/>
                    <a:pt x="13228" y="21895"/>
                    <a:pt x="13323" y="21918"/>
                  </a:cubicBezTo>
                  <a:cubicBezTo>
                    <a:pt x="13383" y="21930"/>
                    <a:pt x="13454" y="21930"/>
                    <a:pt x="13514" y="21930"/>
                  </a:cubicBezTo>
                  <a:cubicBezTo>
                    <a:pt x="13621" y="21930"/>
                    <a:pt x="13740" y="21918"/>
                    <a:pt x="13847" y="21895"/>
                  </a:cubicBezTo>
                  <a:cubicBezTo>
                    <a:pt x="13943" y="21883"/>
                    <a:pt x="14038" y="21859"/>
                    <a:pt x="14121" y="21823"/>
                  </a:cubicBezTo>
                  <a:cubicBezTo>
                    <a:pt x="14205" y="21788"/>
                    <a:pt x="14264" y="21764"/>
                    <a:pt x="14335" y="21716"/>
                  </a:cubicBezTo>
                  <a:cubicBezTo>
                    <a:pt x="14419" y="21680"/>
                    <a:pt x="14502" y="21597"/>
                    <a:pt x="14586" y="21537"/>
                  </a:cubicBezTo>
                  <a:cubicBezTo>
                    <a:pt x="14705" y="21430"/>
                    <a:pt x="14812" y="21335"/>
                    <a:pt x="14931" y="21228"/>
                  </a:cubicBezTo>
                  <a:cubicBezTo>
                    <a:pt x="14943" y="21216"/>
                    <a:pt x="14955" y="21192"/>
                    <a:pt x="14990" y="21180"/>
                  </a:cubicBezTo>
                  <a:lnTo>
                    <a:pt x="15002" y="21168"/>
                  </a:lnTo>
                  <a:cubicBezTo>
                    <a:pt x="15157" y="21037"/>
                    <a:pt x="15312" y="20906"/>
                    <a:pt x="15467" y="20787"/>
                  </a:cubicBezTo>
                  <a:cubicBezTo>
                    <a:pt x="15729" y="20561"/>
                    <a:pt x="16014" y="20335"/>
                    <a:pt x="16264" y="20097"/>
                  </a:cubicBezTo>
                  <a:cubicBezTo>
                    <a:pt x="16383" y="19978"/>
                    <a:pt x="16526" y="19859"/>
                    <a:pt x="16621" y="19740"/>
                  </a:cubicBezTo>
                  <a:cubicBezTo>
                    <a:pt x="16729" y="19609"/>
                    <a:pt x="16836" y="19478"/>
                    <a:pt x="16919" y="19335"/>
                  </a:cubicBezTo>
                  <a:lnTo>
                    <a:pt x="16919" y="19359"/>
                  </a:lnTo>
                  <a:cubicBezTo>
                    <a:pt x="16943" y="19323"/>
                    <a:pt x="16967" y="19299"/>
                    <a:pt x="16979" y="19263"/>
                  </a:cubicBezTo>
                  <a:cubicBezTo>
                    <a:pt x="17002" y="19251"/>
                    <a:pt x="17002" y="19240"/>
                    <a:pt x="17014" y="19216"/>
                  </a:cubicBezTo>
                  <a:cubicBezTo>
                    <a:pt x="17074" y="19132"/>
                    <a:pt x="17145" y="19025"/>
                    <a:pt x="17205" y="18942"/>
                  </a:cubicBezTo>
                  <a:cubicBezTo>
                    <a:pt x="17395" y="18644"/>
                    <a:pt x="17574" y="18359"/>
                    <a:pt x="17753" y="18049"/>
                  </a:cubicBezTo>
                  <a:cubicBezTo>
                    <a:pt x="17931" y="17751"/>
                    <a:pt x="18098" y="17430"/>
                    <a:pt x="18229" y="17108"/>
                  </a:cubicBezTo>
                  <a:cubicBezTo>
                    <a:pt x="18288" y="16942"/>
                    <a:pt x="18372" y="16775"/>
                    <a:pt x="18407" y="16596"/>
                  </a:cubicBezTo>
                  <a:cubicBezTo>
                    <a:pt x="18467" y="16418"/>
                    <a:pt x="18515" y="16239"/>
                    <a:pt x="18562" y="16061"/>
                  </a:cubicBezTo>
                  <a:cubicBezTo>
                    <a:pt x="18646" y="15739"/>
                    <a:pt x="18693" y="15394"/>
                    <a:pt x="18681" y="15037"/>
                  </a:cubicBezTo>
                  <a:cubicBezTo>
                    <a:pt x="18681" y="14953"/>
                    <a:pt x="18669" y="14858"/>
                    <a:pt x="18646" y="14775"/>
                  </a:cubicBezTo>
                  <a:lnTo>
                    <a:pt x="18610" y="14501"/>
                  </a:lnTo>
                  <a:cubicBezTo>
                    <a:pt x="18586" y="14429"/>
                    <a:pt x="18562" y="14334"/>
                    <a:pt x="18526" y="14263"/>
                  </a:cubicBezTo>
                  <a:cubicBezTo>
                    <a:pt x="18467" y="14132"/>
                    <a:pt x="18407" y="14013"/>
                    <a:pt x="18324" y="13894"/>
                  </a:cubicBezTo>
                  <a:cubicBezTo>
                    <a:pt x="18193" y="13727"/>
                    <a:pt x="18026" y="13608"/>
                    <a:pt x="17836" y="13525"/>
                  </a:cubicBezTo>
                  <a:cubicBezTo>
                    <a:pt x="17741" y="13477"/>
                    <a:pt x="17657" y="13429"/>
                    <a:pt x="17562" y="13417"/>
                  </a:cubicBezTo>
                  <a:cubicBezTo>
                    <a:pt x="17505" y="13409"/>
                    <a:pt x="17441" y="13395"/>
                    <a:pt x="17373" y="13395"/>
                  </a:cubicBezTo>
                  <a:cubicBezTo>
                    <a:pt x="17342" y="13395"/>
                    <a:pt x="17310" y="13398"/>
                    <a:pt x="17276" y="13406"/>
                  </a:cubicBezTo>
                  <a:cubicBezTo>
                    <a:pt x="17241" y="13406"/>
                    <a:pt x="17193" y="13406"/>
                    <a:pt x="17157" y="13417"/>
                  </a:cubicBezTo>
                  <a:cubicBezTo>
                    <a:pt x="17002" y="13441"/>
                    <a:pt x="16836" y="13477"/>
                    <a:pt x="16669" y="13525"/>
                  </a:cubicBezTo>
                  <a:cubicBezTo>
                    <a:pt x="16586" y="13548"/>
                    <a:pt x="16502" y="13584"/>
                    <a:pt x="16419" y="13608"/>
                  </a:cubicBezTo>
                  <a:cubicBezTo>
                    <a:pt x="16348" y="13644"/>
                    <a:pt x="16264" y="13679"/>
                    <a:pt x="16193" y="13727"/>
                  </a:cubicBezTo>
                  <a:cubicBezTo>
                    <a:pt x="16050" y="13822"/>
                    <a:pt x="15907" y="13917"/>
                    <a:pt x="15788" y="14037"/>
                  </a:cubicBezTo>
                  <a:cubicBezTo>
                    <a:pt x="15657" y="14156"/>
                    <a:pt x="15538" y="14263"/>
                    <a:pt x="15419" y="14382"/>
                  </a:cubicBezTo>
                  <a:cubicBezTo>
                    <a:pt x="15181" y="14596"/>
                    <a:pt x="14955" y="14799"/>
                    <a:pt x="14740" y="15013"/>
                  </a:cubicBezTo>
                  <a:cubicBezTo>
                    <a:pt x="14514" y="15215"/>
                    <a:pt x="14276" y="15430"/>
                    <a:pt x="14062" y="15644"/>
                  </a:cubicBezTo>
                  <a:cubicBezTo>
                    <a:pt x="13824" y="15906"/>
                    <a:pt x="13609" y="16168"/>
                    <a:pt x="13383" y="16430"/>
                  </a:cubicBezTo>
                  <a:cubicBezTo>
                    <a:pt x="13276" y="16573"/>
                    <a:pt x="13157" y="16692"/>
                    <a:pt x="13050" y="16823"/>
                  </a:cubicBezTo>
                  <a:cubicBezTo>
                    <a:pt x="12954" y="16954"/>
                    <a:pt x="12835" y="17085"/>
                    <a:pt x="12728" y="17227"/>
                  </a:cubicBezTo>
                  <a:cubicBezTo>
                    <a:pt x="12621" y="17358"/>
                    <a:pt x="12502" y="17489"/>
                    <a:pt x="12383" y="17620"/>
                  </a:cubicBezTo>
                  <a:cubicBezTo>
                    <a:pt x="12323" y="17704"/>
                    <a:pt x="12264" y="17763"/>
                    <a:pt x="12204" y="17835"/>
                  </a:cubicBezTo>
                  <a:cubicBezTo>
                    <a:pt x="12145" y="17894"/>
                    <a:pt x="12097" y="17966"/>
                    <a:pt x="12038" y="18025"/>
                  </a:cubicBezTo>
                  <a:cubicBezTo>
                    <a:pt x="11942" y="18168"/>
                    <a:pt x="11847" y="18311"/>
                    <a:pt x="11776" y="18478"/>
                  </a:cubicBezTo>
                  <a:cubicBezTo>
                    <a:pt x="11716" y="18632"/>
                    <a:pt x="11645" y="18787"/>
                    <a:pt x="11609" y="18954"/>
                  </a:cubicBezTo>
                  <a:cubicBezTo>
                    <a:pt x="11597" y="19001"/>
                    <a:pt x="11597" y="19061"/>
                    <a:pt x="11585" y="19097"/>
                  </a:cubicBezTo>
                  <a:cubicBezTo>
                    <a:pt x="11549" y="19204"/>
                    <a:pt x="11549" y="19323"/>
                    <a:pt x="11549" y="19430"/>
                  </a:cubicBezTo>
                  <a:lnTo>
                    <a:pt x="11549" y="19728"/>
                  </a:lnTo>
                  <a:cubicBezTo>
                    <a:pt x="11549" y="19894"/>
                    <a:pt x="11549" y="20073"/>
                    <a:pt x="11561" y="20228"/>
                  </a:cubicBezTo>
                  <a:cubicBezTo>
                    <a:pt x="11585" y="20406"/>
                    <a:pt x="11609" y="20573"/>
                    <a:pt x="11680" y="20740"/>
                  </a:cubicBezTo>
                  <a:cubicBezTo>
                    <a:pt x="11716" y="20811"/>
                    <a:pt x="11740" y="20883"/>
                    <a:pt x="11799" y="20966"/>
                  </a:cubicBezTo>
                  <a:cubicBezTo>
                    <a:pt x="11847" y="21037"/>
                    <a:pt x="11907" y="21097"/>
                    <a:pt x="11966" y="21156"/>
                  </a:cubicBezTo>
                  <a:cubicBezTo>
                    <a:pt x="12002" y="21180"/>
                    <a:pt x="12026" y="21216"/>
                    <a:pt x="12061" y="21228"/>
                  </a:cubicBezTo>
                  <a:cubicBezTo>
                    <a:pt x="12026" y="21299"/>
                    <a:pt x="12002" y="21359"/>
                    <a:pt x="11966" y="21442"/>
                  </a:cubicBezTo>
                  <a:cubicBezTo>
                    <a:pt x="11895" y="21597"/>
                    <a:pt x="11835" y="21764"/>
                    <a:pt x="11764" y="21930"/>
                  </a:cubicBezTo>
                  <a:cubicBezTo>
                    <a:pt x="11740" y="21978"/>
                    <a:pt x="11716" y="22002"/>
                    <a:pt x="11704" y="22049"/>
                  </a:cubicBezTo>
                  <a:cubicBezTo>
                    <a:pt x="11680" y="22097"/>
                    <a:pt x="11668" y="22157"/>
                    <a:pt x="11657" y="22192"/>
                  </a:cubicBezTo>
                  <a:cubicBezTo>
                    <a:pt x="11645" y="22240"/>
                    <a:pt x="11645" y="22288"/>
                    <a:pt x="11621" y="22335"/>
                  </a:cubicBezTo>
                  <a:cubicBezTo>
                    <a:pt x="11597" y="22419"/>
                    <a:pt x="11561" y="22526"/>
                    <a:pt x="11538" y="22609"/>
                  </a:cubicBezTo>
                  <a:cubicBezTo>
                    <a:pt x="11466" y="22895"/>
                    <a:pt x="11371" y="23181"/>
                    <a:pt x="11299" y="23466"/>
                  </a:cubicBezTo>
                  <a:lnTo>
                    <a:pt x="11252" y="23597"/>
                  </a:lnTo>
                  <a:lnTo>
                    <a:pt x="11121" y="22704"/>
                  </a:lnTo>
                  <a:cubicBezTo>
                    <a:pt x="11049" y="22288"/>
                    <a:pt x="10942" y="21883"/>
                    <a:pt x="10847" y="21466"/>
                  </a:cubicBezTo>
                  <a:cubicBezTo>
                    <a:pt x="10752" y="20978"/>
                    <a:pt x="10645" y="20490"/>
                    <a:pt x="10525" y="19990"/>
                  </a:cubicBezTo>
                  <a:cubicBezTo>
                    <a:pt x="10478" y="19787"/>
                    <a:pt x="10418" y="19597"/>
                    <a:pt x="10371" y="19382"/>
                  </a:cubicBezTo>
                  <a:cubicBezTo>
                    <a:pt x="10311" y="19132"/>
                    <a:pt x="10275" y="18882"/>
                    <a:pt x="10216" y="18620"/>
                  </a:cubicBezTo>
                  <a:cubicBezTo>
                    <a:pt x="10170" y="18414"/>
                    <a:pt x="10124" y="18185"/>
                    <a:pt x="10078" y="17965"/>
                  </a:cubicBezTo>
                  <a:lnTo>
                    <a:pt x="10078" y="17965"/>
                  </a:lnTo>
                  <a:cubicBezTo>
                    <a:pt x="10081" y="17972"/>
                    <a:pt x="10087" y="17980"/>
                    <a:pt x="10097" y="17989"/>
                  </a:cubicBezTo>
                  <a:cubicBezTo>
                    <a:pt x="10049" y="17787"/>
                    <a:pt x="10002" y="17597"/>
                    <a:pt x="9978" y="17406"/>
                  </a:cubicBezTo>
                  <a:cubicBezTo>
                    <a:pt x="9918" y="17120"/>
                    <a:pt x="9871" y="16835"/>
                    <a:pt x="9823" y="16561"/>
                  </a:cubicBezTo>
                  <a:lnTo>
                    <a:pt x="9823" y="16513"/>
                  </a:lnTo>
                  <a:cubicBezTo>
                    <a:pt x="9835" y="16394"/>
                    <a:pt x="9859" y="16263"/>
                    <a:pt x="9871" y="16144"/>
                  </a:cubicBezTo>
                  <a:cubicBezTo>
                    <a:pt x="9883" y="16061"/>
                    <a:pt x="9894" y="15977"/>
                    <a:pt x="9894" y="15906"/>
                  </a:cubicBezTo>
                  <a:cubicBezTo>
                    <a:pt x="9918" y="15811"/>
                    <a:pt x="9918" y="15739"/>
                    <a:pt x="9930" y="15644"/>
                  </a:cubicBezTo>
                  <a:lnTo>
                    <a:pt x="9930" y="15620"/>
                  </a:lnTo>
                  <a:lnTo>
                    <a:pt x="10156" y="15215"/>
                  </a:lnTo>
                  <a:cubicBezTo>
                    <a:pt x="10216" y="15084"/>
                    <a:pt x="10275" y="14965"/>
                    <a:pt x="10335" y="14834"/>
                  </a:cubicBezTo>
                  <a:cubicBezTo>
                    <a:pt x="10466" y="14537"/>
                    <a:pt x="10609" y="14215"/>
                    <a:pt x="10752" y="13917"/>
                  </a:cubicBezTo>
                  <a:cubicBezTo>
                    <a:pt x="10823" y="13763"/>
                    <a:pt x="10883" y="13608"/>
                    <a:pt x="10954" y="13441"/>
                  </a:cubicBezTo>
                  <a:cubicBezTo>
                    <a:pt x="11014" y="13298"/>
                    <a:pt x="11073" y="13167"/>
                    <a:pt x="11133" y="13013"/>
                  </a:cubicBezTo>
                  <a:cubicBezTo>
                    <a:pt x="11133" y="13001"/>
                    <a:pt x="11145" y="12989"/>
                    <a:pt x="11145" y="12953"/>
                  </a:cubicBezTo>
                  <a:cubicBezTo>
                    <a:pt x="11228" y="12989"/>
                    <a:pt x="11299" y="13013"/>
                    <a:pt x="11371" y="13025"/>
                  </a:cubicBezTo>
                  <a:cubicBezTo>
                    <a:pt x="11383" y="13025"/>
                    <a:pt x="11407" y="13048"/>
                    <a:pt x="11407" y="13048"/>
                  </a:cubicBezTo>
                  <a:cubicBezTo>
                    <a:pt x="11478" y="13084"/>
                    <a:pt x="11549" y="13108"/>
                    <a:pt x="11621" y="13120"/>
                  </a:cubicBezTo>
                  <a:lnTo>
                    <a:pt x="11645" y="13120"/>
                  </a:lnTo>
                  <a:cubicBezTo>
                    <a:pt x="11704" y="13132"/>
                    <a:pt x="11764" y="13144"/>
                    <a:pt x="11799" y="13167"/>
                  </a:cubicBezTo>
                  <a:cubicBezTo>
                    <a:pt x="11823" y="13167"/>
                    <a:pt x="11823" y="13179"/>
                    <a:pt x="11835" y="13179"/>
                  </a:cubicBezTo>
                  <a:cubicBezTo>
                    <a:pt x="11859" y="13191"/>
                    <a:pt x="11895" y="13203"/>
                    <a:pt x="11919" y="13203"/>
                  </a:cubicBezTo>
                  <a:cubicBezTo>
                    <a:pt x="11954" y="13203"/>
                    <a:pt x="11966" y="13203"/>
                    <a:pt x="12002" y="13191"/>
                  </a:cubicBezTo>
                  <a:cubicBezTo>
                    <a:pt x="12061" y="13167"/>
                    <a:pt x="12097" y="13108"/>
                    <a:pt x="12097" y="13025"/>
                  </a:cubicBezTo>
                  <a:cubicBezTo>
                    <a:pt x="12097" y="13013"/>
                    <a:pt x="12085" y="13013"/>
                    <a:pt x="12085" y="13001"/>
                  </a:cubicBezTo>
                  <a:cubicBezTo>
                    <a:pt x="12204" y="12941"/>
                    <a:pt x="12335" y="12882"/>
                    <a:pt x="12442" y="12786"/>
                  </a:cubicBezTo>
                  <a:cubicBezTo>
                    <a:pt x="12561" y="12715"/>
                    <a:pt x="12657" y="12608"/>
                    <a:pt x="12752" y="12524"/>
                  </a:cubicBezTo>
                  <a:cubicBezTo>
                    <a:pt x="12811" y="12477"/>
                    <a:pt x="12871" y="12417"/>
                    <a:pt x="12919" y="12358"/>
                  </a:cubicBezTo>
                  <a:cubicBezTo>
                    <a:pt x="12990" y="12286"/>
                    <a:pt x="13050" y="12215"/>
                    <a:pt x="13109" y="12132"/>
                  </a:cubicBezTo>
                  <a:cubicBezTo>
                    <a:pt x="13145" y="12108"/>
                    <a:pt x="13169" y="12060"/>
                    <a:pt x="13204" y="12036"/>
                  </a:cubicBezTo>
                  <a:cubicBezTo>
                    <a:pt x="13228" y="11989"/>
                    <a:pt x="13264" y="11941"/>
                    <a:pt x="13288" y="11917"/>
                  </a:cubicBezTo>
                  <a:cubicBezTo>
                    <a:pt x="13395" y="11762"/>
                    <a:pt x="13502" y="11596"/>
                    <a:pt x="13609" y="11441"/>
                  </a:cubicBezTo>
                  <a:cubicBezTo>
                    <a:pt x="13693" y="11286"/>
                    <a:pt x="13788" y="11155"/>
                    <a:pt x="13871" y="11024"/>
                  </a:cubicBezTo>
                  <a:cubicBezTo>
                    <a:pt x="13966" y="10905"/>
                    <a:pt x="14050" y="10762"/>
                    <a:pt x="14145" y="10643"/>
                  </a:cubicBezTo>
                  <a:cubicBezTo>
                    <a:pt x="14228" y="10524"/>
                    <a:pt x="14300" y="10393"/>
                    <a:pt x="14395" y="10262"/>
                  </a:cubicBezTo>
                  <a:cubicBezTo>
                    <a:pt x="14478" y="10107"/>
                    <a:pt x="14574" y="9965"/>
                    <a:pt x="14645" y="9798"/>
                  </a:cubicBezTo>
                  <a:cubicBezTo>
                    <a:pt x="14716" y="9631"/>
                    <a:pt x="14812" y="9476"/>
                    <a:pt x="14871" y="9310"/>
                  </a:cubicBezTo>
                  <a:cubicBezTo>
                    <a:pt x="14955" y="9095"/>
                    <a:pt x="15050" y="8881"/>
                    <a:pt x="15109" y="8655"/>
                  </a:cubicBezTo>
                  <a:cubicBezTo>
                    <a:pt x="15181" y="8429"/>
                    <a:pt x="15228" y="8191"/>
                    <a:pt x="15217" y="7952"/>
                  </a:cubicBezTo>
                  <a:cubicBezTo>
                    <a:pt x="15217" y="7833"/>
                    <a:pt x="15193" y="7714"/>
                    <a:pt x="15169" y="7595"/>
                  </a:cubicBezTo>
                  <a:cubicBezTo>
                    <a:pt x="15157" y="7488"/>
                    <a:pt x="15133" y="7405"/>
                    <a:pt x="15109" y="7298"/>
                  </a:cubicBezTo>
                  <a:cubicBezTo>
                    <a:pt x="15097" y="7214"/>
                    <a:pt x="15074" y="7131"/>
                    <a:pt x="15050" y="7060"/>
                  </a:cubicBezTo>
                  <a:lnTo>
                    <a:pt x="14955" y="6798"/>
                  </a:lnTo>
                  <a:cubicBezTo>
                    <a:pt x="14895" y="6631"/>
                    <a:pt x="14836" y="6464"/>
                    <a:pt x="14740" y="6321"/>
                  </a:cubicBezTo>
                  <a:cubicBezTo>
                    <a:pt x="14633" y="6167"/>
                    <a:pt x="14514" y="6047"/>
                    <a:pt x="14371" y="5928"/>
                  </a:cubicBezTo>
                  <a:cubicBezTo>
                    <a:pt x="14240" y="5809"/>
                    <a:pt x="14074" y="5726"/>
                    <a:pt x="13895" y="5678"/>
                  </a:cubicBezTo>
                  <a:cubicBezTo>
                    <a:pt x="13824" y="5666"/>
                    <a:pt x="13752" y="5666"/>
                    <a:pt x="13681" y="5666"/>
                  </a:cubicBezTo>
                  <a:cubicBezTo>
                    <a:pt x="13573" y="5678"/>
                    <a:pt x="13478" y="5690"/>
                    <a:pt x="13395" y="5738"/>
                  </a:cubicBezTo>
                  <a:cubicBezTo>
                    <a:pt x="13288" y="5786"/>
                    <a:pt x="13181" y="5845"/>
                    <a:pt x="13085" y="5917"/>
                  </a:cubicBezTo>
                  <a:cubicBezTo>
                    <a:pt x="12990" y="5976"/>
                    <a:pt x="12907" y="6036"/>
                    <a:pt x="12811" y="6107"/>
                  </a:cubicBezTo>
                  <a:cubicBezTo>
                    <a:pt x="12621" y="6274"/>
                    <a:pt x="12478" y="6464"/>
                    <a:pt x="12323" y="6655"/>
                  </a:cubicBezTo>
                  <a:cubicBezTo>
                    <a:pt x="12264" y="6750"/>
                    <a:pt x="12192" y="6821"/>
                    <a:pt x="12133" y="6917"/>
                  </a:cubicBezTo>
                  <a:cubicBezTo>
                    <a:pt x="12026" y="7048"/>
                    <a:pt x="11919" y="7190"/>
                    <a:pt x="11823" y="7333"/>
                  </a:cubicBezTo>
                  <a:cubicBezTo>
                    <a:pt x="11609" y="7607"/>
                    <a:pt x="11383" y="7881"/>
                    <a:pt x="11168" y="8143"/>
                  </a:cubicBezTo>
                  <a:cubicBezTo>
                    <a:pt x="11049" y="8286"/>
                    <a:pt x="10930" y="8405"/>
                    <a:pt x="10823" y="8524"/>
                  </a:cubicBezTo>
                  <a:cubicBezTo>
                    <a:pt x="10692" y="8667"/>
                    <a:pt x="10573" y="8822"/>
                    <a:pt x="10454" y="8965"/>
                  </a:cubicBezTo>
                  <a:cubicBezTo>
                    <a:pt x="10347" y="9095"/>
                    <a:pt x="10252" y="9250"/>
                    <a:pt x="10180" y="9417"/>
                  </a:cubicBezTo>
                  <a:cubicBezTo>
                    <a:pt x="10109" y="9572"/>
                    <a:pt x="10037" y="9738"/>
                    <a:pt x="9978" y="9905"/>
                  </a:cubicBezTo>
                  <a:cubicBezTo>
                    <a:pt x="9954" y="9953"/>
                    <a:pt x="9942" y="9988"/>
                    <a:pt x="9930" y="10048"/>
                  </a:cubicBezTo>
                  <a:cubicBezTo>
                    <a:pt x="9894" y="10131"/>
                    <a:pt x="9883" y="10203"/>
                    <a:pt x="9871" y="10286"/>
                  </a:cubicBezTo>
                  <a:cubicBezTo>
                    <a:pt x="9859" y="10381"/>
                    <a:pt x="9835" y="10488"/>
                    <a:pt x="9835" y="10584"/>
                  </a:cubicBezTo>
                  <a:lnTo>
                    <a:pt x="9835" y="11108"/>
                  </a:lnTo>
                  <a:cubicBezTo>
                    <a:pt x="9847" y="11274"/>
                    <a:pt x="9871" y="11453"/>
                    <a:pt x="9906" y="11620"/>
                  </a:cubicBezTo>
                  <a:lnTo>
                    <a:pt x="9954" y="11751"/>
                  </a:lnTo>
                  <a:cubicBezTo>
                    <a:pt x="9966" y="11798"/>
                    <a:pt x="9990" y="11834"/>
                    <a:pt x="10002" y="11870"/>
                  </a:cubicBezTo>
                  <a:cubicBezTo>
                    <a:pt x="10014" y="11917"/>
                    <a:pt x="10025" y="11953"/>
                    <a:pt x="10061" y="12001"/>
                  </a:cubicBezTo>
                  <a:cubicBezTo>
                    <a:pt x="10073" y="12036"/>
                    <a:pt x="10097" y="12072"/>
                    <a:pt x="10121" y="12108"/>
                  </a:cubicBezTo>
                  <a:cubicBezTo>
                    <a:pt x="10156" y="12155"/>
                    <a:pt x="10180" y="12215"/>
                    <a:pt x="10204" y="12251"/>
                  </a:cubicBezTo>
                  <a:cubicBezTo>
                    <a:pt x="10252" y="12334"/>
                    <a:pt x="10311" y="12393"/>
                    <a:pt x="10371" y="12453"/>
                  </a:cubicBezTo>
                  <a:cubicBezTo>
                    <a:pt x="10430" y="12513"/>
                    <a:pt x="10490" y="12584"/>
                    <a:pt x="10561" y="12632"/>
                  </a:cubicBezTo>
                  <a:cubicBezTo>
                    <a:pt x="10621" y="12667"/>
                    <a:pt x="10680" y="12715"/>
                    <a:pt x="10740" y="12774"/>
                  </a:cubicBezTo>
                  <a:cubicBezTo>
                    <a:pt x="10728" y="12822"/>
                    <a:pt x="10716" y="12846"/>
                    <a:pt x="10704" y="12894"/>
                  </a:cubicBezTo>
                  <a:cubicBezTo>
                    <a:pt x="10609" y="13084"/>
                    <a:pt x="10537" y="13298"/>
                    <a:pt x="10442" y="13489"/>
                  </a:cubicBezTo>
                  <a:lnTo>
                    <a:pt x="10085" y="14382"/>
                  </a:lnTo>
                  <a:cubicBezTo>
                    <a:pt x="10025" y="14549"/>
                    <a:pt x="9954" y="14715"/>
                    <a:pt x="9894" y="14858"/>
                  </a:cubicBezTo>
                  <a:cubicBezTo>
                    <a:pt x="9835" y="15013"/>
                    <a:pt x="9787" y="15156"/>
                    <a:pt x="9752" y="15322"/>
                  </a:cubicBezTo>
                  <a:cubicBezTo>
                    <a:pt x="9728" y="15370"/>
                    <a:pt x="9716" y="15406"/>
                    <a:pt x="9692" y="15453"/>
                  </a:cubicBezTo>
                  <a:cubicBezTo>
                    <a:pt x="9668" y="15501"/>
                    <a:pt x="9656" y="15525"/>
                    <a:pt x="9644" y="15572"/>
                  </a:cubicBezTo>
                  <a:cubicBezTo>
                    <a:pt x="9633" y="15620"/>
                    <a:pt x="9633" y="15680"/>
                    <a:pt x="9633" y="15727"/>
                  </a:cubicBezTo>
                  <a:lnTo>
                    <a:pt x="9633" y="15763"/>
                  </a:lnTo>
                  <a:cubicBezTo>
                    <a:pt x="9573" y="15382"/>
                    <a:pt x="9490" y="14989"/>
                    <a:pt x="9418" y="14608"/>
                  </a:cubicBezTo>
                  <a:cubicBezTo>
                    <a:pt x="9347" y="14191"/>
                    <a:pt x="9275" y="13775"/>
                    <a:pt x="9180" y="13346"/>
                  </a:cubicBezTo>
                  <a:cubicBezTo>
                    <a:pt x="9097" y="12894"/>
                    <a:pt x="8990" y="12465"/>
                    <a:pt x="8894" y="12012"/>
                  </a:cubicBezTo>
                  <a:cubicBezTo>
                    <a:pt x="8811" y="11596"/>
                    <a:pt x="8704" y="11179"/>
                    <a:pt x="8585" y="10762"/>
                  </a:cubicBezTo>
                  <a:lnTo>
                    <a:pt x="8406" y="10191"/>
                  </a:lnTo>
                  <a:cubicBezTo>
                    <a:pt x="8335" y="9965"/>
                    <a:pt x="8275" y="9738"/>
                    <a:pt x="8204" y="9512"/>
                  </a:cubicBezTo>
                  <a:lnTo>
                    <a:pt x="8025" y="8893"/>
                  </a:lnTo>
                  <a:cubicBezTo>
                    <a:pt x="7978" y="8726"/>
                    <a:pt x="7918" y="8560"/>
                    <a:pt x="7870" y="8381"/>
                  </a:cubicBezTo>
                  <a:lnTo>
                    <a:pt x="7870" y="8381"/>
                  </a:lnTo>
                  <a:cubicBezTo>
                    <a:pt x="7903" y="8386"/>
                    <a:pt x="7936" y="8389"/>
                    <a:pt x="7968" y="8389"/>
                  </a:cubicBezTo>
                  <a:cubicBezTo>
                    <a:pt x="8085" y="8389"/>
                    <a:pt x="8193" y="8356"/>
                    <a:pt x="8287" y="8310"/>
                  </a:cubicBezTo>
                  <a:cubicBezTo>
                    <a:pt x="8382" y="8262"/>
                    <a:pt x="8454" y="8203"/>
                    <a:pt x="8525" y="8143"/>
                  </a:cubicBezTo>
                  <a:cubicBezTo>
                    <a:pt x="8597" y="8083"/>
                    <a:pt x="8680" y="8024"/>
                    <a:pt x="8740" y="7952"/>
                  </a:cubicBezTo>
                  <a:cubicBezTo>
                    <a:pt x="8799" y="7881"/>
                    <a:pt x="8859" y="7810"/>
                    <a:pt x="8894" y="7726"/>
                  </a:cubicBezTo>
                  <a:lnTo>
                    <a:pt x="8990" y="7548"/>
                  </a:lnTo>
                  <a:cubicBezTo>
                    <a:pt x="9049" y="7429"/>
                    <a:pt x="9109" y="7310"/>
                    <a:pt x="9168" y="7179"/>
                  </a:cubicBezTo>
                  <a:cubicBezTo>
                    <a:pt x="9192" y="7107"/>
                    <a:pt x="9228" y="7036"/>
                    <a:pt x="9240" y="6952"/>
                  </a:cubicBezTo>
                  <a:cubicBezTo>
                    <a:pt x="9252" y="6893"/>
                    <a:pt x="9287" y="6821"/>
                    <a:pt x="9299" y="6762"/>
                  </a:cubicBezTo>
                  <a:cubicBezTo>
                    <a:pt x="9335" y="6643"/>
                    <a:pt x="9359" y="6524"/>
                    <a:pt x="9371" y="6405"/>
                  </a:cubicBezTo>
                  <a:cubicBezTo>
                    <a:pt x="9394" y="6286"/>
                    <a:pt x="9418" y="6167"/>
                    <a:pt x="9430" y="6047"/>
                  </a:cubicBezTo>
                  <a:cubicBezTo>
                    <a:pt x="9466" y="5821"/>
                    <a:pt x="9478" y="5607"/>
                    <a:pt x="9490" y="5393"/>
                  </a:cubicBezTo>
                  <a:cubicBezTo>
                    <a:pt x="9513" y="5190"/>
                    <a:pt x="9525" y="4976"/>
                    <a:pt x="9525" y="4774"/>
                  </a:cubicBezTo>
                  <a:cubicBezTo>
                    <a:pt x="9537" y="4535"/>
                    <a:pt x="9537" y="4297"/>
                    <a:pt x="9537" y="4035"/>
                  </a:cubicBezTo>
                  <a:cubicBezTo>
                    <a:pt x="9537" y="3940"/>
                    <a:pt x="9537" y="3833"/>
                    <a:pt x="9525" y="3726"/>
                  </a:cubicBezTo>
                  <a:cubicBezTo>
                    <a:pt x="9525" y="3666"/>
                    <a:pt x="9513" y="3607"/>
                    <a:pt x="9513" y="3547"/>
                  </a:cubicBezTo>
                  <a:cubicBezTo>
                    <a:pt x="9513" y="3500"/>
                    <a:pt x="9502" y="3464"/>
                    <a:pt x="9502" y="3416"/>
                  </a:cubicBezTo>
                  <a:cubicBezTo>
                    <a:pt x="9478" y="3297"/>
                    <a:pt x="9454" y="3178"/>
                    <a:pt x="9418" y="3059"/>
                  </a:cubicBezTo>
                  <a:cubicBezTo>
                    <a:pt x="9394" y="2952"/>
                    <a:pt x="9382" y="2845"/>
                    <a:pt x="9347" y="2726"/>
                  </a:cubicBezTo>
                  <a:lnTo>
                    <a:pt x="9263" y="2416"/>
                  </a:lnTo>
                  <a:cubicBezTo>
                    <a:pt x="9216" y="2273"/>
                    <a:pt x="9156" y="2130"/>
                    <a:pt x="9097" y="1987"/>
                  </a:cubicBezTo>
                  <a:cubicBezTo>
                    <a:pt x="9037" y="1845"/>
                    <a:pt x="8966" y="1726"/>
                    <a:pt x="8871" y="1606"/>
                  </a:cubicBezTo>
                  <a:cubicBezTo>
                    <a:pt x="8740" y="1404"/>
                    <a:pt x="8573" y="1214"/>
                    <a:pt x="8406" y="1035"/>
                  </a:cubicBezTo>
                  <a:cubicBezTo>
                    <a:pt x="8275" y="880"/>
                    <a:pt x="8144" y="737"/>
                    <a:pt x="7978" y="618"/>
                  </a:cubicBezTo>
                  <a:cubicBezTo>
                    <a:pt x="7918" y="571"/>
                    <a:pt x="7858" y="523"/>
                    <a:pt x="7811" y="475"/>
                  </a:cubicBezTo>
                  <a:cubicBezTo>
                    <a:pt x="7775" y="452"/>
                    <a:pt x="7739" y="416"/>
                    <a:pt x="7692" y="404"/>
                  </a:cubicBezTo>
                  <a:cubicBezTo>
                    <a:pt x="7513" y="285"/>
                    <a:pt x="7323" y="166"/>
                    <a:pt x="7120" y="94"/>
                  </a:cubicBezTo>
                  <a:cubicBezTo>
                    <a:pt x="6966" y="47"/>
                    <a:pt x="6823" y="11"/>
                    <a:pt x="6656" y="11"/>
                  </a:cubicBezTo>
                  <a:cubicBezTo>
                    <a:pt x="6615" y="4"/>
                    <a:pt x="6574" y="1"/>
                    <a:pt x="65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9"/>
            <p:cNvSpPr/>
            <p:nvPr/>
          </p:nvSpPr>
          <p:spPr>
            <a:xfrm>
              <a:off x="6646650" y="582585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9"/>
            <p:cNvSpPr/>
            <p:nvPr/>
          </p:nvSpPr>
          <p:spPr>
            <a:xfrm>
              <a:off x="6642475" y="582197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9"/>
            <p:cNvSpPr/>
            <p:nvPr/>
          </p:nvSpPr>
          <p:spPr>
            <a:xfrm>
              <a:off x="6646650" y="5825850"/>
              <a:ext cx="25" cy="25"/>
            </a:xfrm>
            <a:custGeom>
              <a:avLst/>
              <a:gdLst/>
              <a:ahLst/>
              <a:cxnLst/>
              <a:rect l="l" t="t" r="r" b="b"/>
              <a:pathLst>
                <a:path w="1" h="1" extrusionOk="0">
                  <a:moveTo>
                    <a:pt x="1" y="0"/>
                  </a:move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59"/>
          <p:cNvGrpSpPr/>
          <p:nvPr/>
        </p:nvGrpSpPr>
        <p:grpSpPr>
          <a:xfrm>
            <a:off x="2710650" y="1554913"/>
            <a:ext cx="452150" cy="1158750"/>
            <a:chOff x="3329875" y="4962400"/>
            <a:chExt cx="452150" cy="1158750"/>
          </a:xfrm>
        </p:grpSpPr>
        <p:sp>
          <p:nvSpPr>
            <p:cNvPr id="690" name="Google Shape;690;p59"/>
            <p:cNvSpPr/>
            <p:nvPr/>
          </p:nvSpPr>
          <p:spPr>
            <a:xfrm>
              <a:off x="3329875" y="4962400"/>
              <a:ext cx="452150" cy="1158750"/>
            </a:xfrm>
            <a:custGeom>
              <a:avLst/>
              <a:gdLst/>
              <a:ahLst/>
              <a:cxnLst/>
              <a:rect l="l" t="t" r="r" b="b"/>
              <a:pathLst>
                <a:path w="18086" h="46350" extrusionOk="0">
                  <a:moveTo>
                    <a:pt x="274" y="498"/>
                  </a:moveTo>
                  <a:lnTo>
                    <a:pt x="286" y="510"/>
                  </a:lnTo>
                  <a:cubicBezTo>
                    <a:pt x="322" y="546"/>
                    <a:pt x="357" y="570"/>
                    <a:pt x="393" y="617"/>
                  </a:cubicBezTo>
                  <a:cubicBezTo>
                    <a:pt x="465" y="677"/>
                    <a:pt x="524" y="737"/>
                    <a:pt x="596" y="796"/>
                  </a:cubicBezTo>
                  <a:lnTo>
                    <a:pt x="655" y="844"/>
                  </a:lnTo>
                  <a:cubicBezTo>
                    <a:pt x="774" y="927"/>
                    <a:pt x="893" y="1034"/>
                    <a:pt x="1012" y="1141"/>
                  </a:cubicBezTo>
                  <a:lnTo>
                    <a:pt x="1060" y="1177"/>
                  </a:lnTo>
                  <a:cubicBezTo>
                    <a:pt x="1191" y="1296"/>
                    <a:pt x="1310" y="1403"/>
                    <a:pt x="1453" y="1522"/>
                  </a:cubicBezTo>
                  <a:cubicBezTo>
                    <a:pt x="1536" y="1606"/>
                    <a:pt x="1631" y="1689"/>
                    <a:pt x="1715" y="1772"/>
                  </a:cubicBezTo>
                  <a:lnTo>
                    <a:pt x="1834" y="1880"/>
                  </a:lnTo>
                  <a:lnTo>
                    <a:pt x="1870" y="1915"/>
                  </a:lnTo>
                  <a:lnTo>
                    <a:pt x="2143" y="2189"/>
                  </a:lnTo>
                  <a:lnTo>
                    <a:pt x="2179" y="2237"/>
                  </a:lnTo>
                  <a:cubicBezTo>
                    <a:pt x="2203" y="2284"/>
                    <a:pt x="2251" y="2308"/>
                    <a:pt x="2286" y="2356"/>
                  </a:cubicBezTo>
                  <a:lnTo>
                    <a:pt x="2310" y="2392"/>
                  </a:lnTo>
                  <a:cubicBezTo>
                    <a:pt x="2358" y="2427"/>
                    <a:pt x="2405" y="2487"/>
                    <a:pt x="2429" y="2534"/>
                  </a:cubicBezTo>
                  <a:lnTo>
                    <a:pt x="2441" y="2546"/>
                  </a:lnTo>
                  <a:lnTo>
                    <a:pt x="2524" y="2653"/>
                  </a:lnTo>
                  <a:cubicBezTo>
                    <a:pt x="2536" y="2665"/>
                    <a:pt x="2536" y="2689"/>
                    <a:pt x="2548" y="2689"/>
                  </a:cubicBezTo>
                  <a:cubicBezTo>
                    <a:pt x="2560" y="2713"/>
                    <a:pt x="2596" y="2725"/>
                    <a:pt x="2608" y="2761"/>
                  </a:cubicBezTo>
                  <a:cubicBezTo>
                    <a:pt x="2667" y="2832"/>
                    <a:pt x="2715" y="2927"/>
                    <a:pt x="2774" y="2999"/>
                  </a:cubicBezTo>
                  <a:cubicBezTo>
                    <a:pt x="2798" y="3034"/>
                    <a:pt x="2822" y="3082"/>
                    <a:pt x="2846" y="3130"/>
                  </a:cubicBezTo>
                  <a:cubicBezTo>
                    <a:pt x="2882" y="3177"/>
                    <a:pt x="2893" y="3225"/>
                    <a:pt x="2917" y="3261"/>
                  </a:cubicBezTo>
                  <a:cubicBezTo>
                    <a:pt x="2953" y="3320"/>
                    <a:pt x="3001" y="3380"/>
                    <a:pt x="3024" y="3463"/>
                  </a:cubicBezTo>
                  <a:cubicBezTo>
                    <a:pt x="3036" y="3487"/>
                    <a:pt x="3060" y="3523"/>
                    <a:pt x="3072" y="3535"/>
                  </a:cubicBezTo>
                  <a:cubicBezTo>
                    <a:pt x="3143" y="3654"/>
                    <a:pt x="3203" y="3785"/>
                    <a:pt x="3263" y="3916"/>
                  </a:cubicBezTo>
                  <a:lnTo>
                    <a:pt x="3322" y="4035"/>
                  </a:lnTo>
                  <a:cubicBezTo>
                    <a:pt x="3334" y="4070"/>
                    <a:pt x="3358" y="4118"/>
                    <a:pt x="3382" y="4154"/>
                  </a:cubicBezTo>
                  <a:cubicBezTo>
                    <a:pt x="3429" y="4225"/>
                    <a:pt x="3477" y="4320"/>
                    <a:pt x="3513" y="4416"/>
                  </a:cubicBezTo>
                  <a:cubicBezTo>
                    <a:pt x="3548" y="4451"/>
                    <a:pt x="3560" y="4499"/>
                    <a:pt x="3596" y="4547"/>
                  </a:cubicBezTo>
                  <a:cubicBezTo>
                    <a:pt x="3679" y="4713"/>
                    <a:pt x="3775" y="4868"/>
                    <a:pt x="3846" y="5035"/>
                  </a:cubicBezTo>
                  <a:cubicBezTo>
                    <a:pt x="3894" y="5118"/>
                    <a:pt x="3929" y="5213"/>
                    <a:pt x="3977" y="5285"/>
                  </a:cubicBezTo>
                  <a:cubicBezTo>
                    <a:pt x="4096" y="5511"/>
                    <a:pt x="4191" y="5701"/>
                    <a:pt x="4275" y="5904"/>
                  </a:cubicBezTo>
                  <a:cubicBezTo>
                    <a:pt x="4215" y="5797"/>
                    <a:pt x="4144" y="5678"/>
                    <a:pt x="4084" y="5570"/>
                  </a:cubicBezTo>
                  <a:cubicBezTo>
                    <a:pt x="4025" y="5487"/>
                    <a:pt x="3977" y="5404"/>
                    <a:pt x="3917" y="5320"/>
                  </a:cubicBezTo>
                  <a:cubicBezTo>
                    <a:pt x="3858" y="5225"/>
                    <a:pt x="3786" y="5154"/>
                    <a:pt x="3727" y="5059"/>
                  </a:cubicBezTo>
                  <a:cubicBezTo>
                    <a:pt x="3596" y="4880"/>
                    <a:pt x="3441" y="4701"/>
                    <a:pt x="3310" y="4547"/>
                  </a:cubicBezTo>
                  <a:cubicBezTo>
                    <a:pt x="3179" y="4380"/>
                    <a:pt x="3036" y="4201"/>
                    <a:pt x="2905" y="4035"/>
                  </a:cubicBezTo>
                  <a:cubicBezTo>
                    <a:pt x="2774" y="3856"/>
                    <a:pt x="2655" y="3689"/>
                    <a:pt x="2524" y="3511"/>
                  </a:cubicBezTo>
                  <a:cubicBezTo>
                    <a:pt x="2477" y="3475"/>
                    <a:pt x="2441" y="3415"/>
                    <a:pt x="2405" y="3368"/>
                  </a:cubicBezTo>
                  <a:cubicBezTo>
                    <a:pt x="2370" y="3320"/>
                    <a:pt x="2322" y="3296"/>
                    <a:pt x="2298" y="3249"/>
                  </a:cubicBezTo>
                  <a:cubicBezTo>
                    <a:pt x="2262" y="3213"/>
                    <a:pt x="2239" y="3177"/>
                    <a:pt x="2203" y="3142"/>
                  </a:cubicBezTo>
                  <a:lnTo>
                    <a:pt x="2072" y="3011"/>
                  </a:lnTo>
                  <a:cubicBezTo>
                    <a:pt x="2024" y="2963"/>
                    <a:pt x="1989" y="2939"/>
                    <a:pt x="1941" y="2892"/>
                  </a:cubicBezTo>
                  <a:cubicBezTo>
                    <a:pt x="1893" y="2856"/>
                    <a:pt x="1846" y="2832"/>
                    <a:pt x="1822" y="2784"/>
                  </a:cubicBezTo>
                  <a:cubicBezTo>
                    <a:pt x="1727" y="2713"/>
                    <a:pt x="1643" y="2654"/>
                    <a:pt x="1548" y="2582"/>
                  </a:cubicBezTo>
                  <a:lnTo>
                    <a:pt x="1548" y="2582"/>
                  </a:lnTo>
                  <a:lnTo>
                    <a:pt x="1596" y="2618"/>
                  </a:lnTo>
                  <a:cubicBezTo>
                    <a:pt x="1631" y="2665"/>
                    <a:pt x="1655" y="2701"/>
                    <a:pt x="1691" y="2737"/>
                  </a:cubicBezTo>
                  <a:lnTo>
                    <a:pt x="1870" y="2963"/>
                  </a:lnTo>
                  <a:cubicBezTo>
                    <a:pt x="1905" y="3011"/>
                    <a:pt x="1941" y="3070"/>
                    <a:pt x="1989" y="3118"/>
                  </a:cubicBezTo>
                  <a:cubicBezTo>
                    <a:pt x="2012" y="3154"/>
                    <a:pt x="2060" y="3201"/>
                    <a:pt x="2084" y="3261"/>
                  </a:cubicBezTo>
                  <a:cubicBezTo>
                    <a:pt x="2120" y="3308"/>
                    <a:pt x="2167" y="3368"/>
                    <a:pt x="2191" y="3415"/>
                  </a:cubicBezTo>
                  <a:cubicBezTo>
                    <a:pt x="2251" y="3499"/>
                    <a:pt x="2310" y="3594"/>
                    <a:pt x="2381" y="3689"/>
                  </a:cubicBezTo>
                  <a:lnTo>
                    <a:pt x="2560" y="3963"/>
                  </a:lnTo>
                  <a:lnTo>
                    <a:pt x="2739" y="4225"/>
                  </a:lnTo>
                  <a:cubicBezTo>
                    <a:pt x="2846" y="4380"/>
                    <a:pt x="2965" y="4523"/>
                    <a:pt x="3084" y="4678"/>
                  </a:cubicBezTo>
                  <a:cubicBezTo>
                    <a:pt x="3096" y="4689"/>
                    <a:pt x="3096" y="4701"/>
                    <a:pt x="3120" y="4725"/>
                  </a:cubicBezTo>
                  <a:cubicBezTo>
                    <a:pt x="3251" y="4904"/>
                    <a:pt x="3394" y="5082"/>
                    <a:pt x="3536" y="5237"/>
                  </a:cubicBezTo>
                  <a:cubicBezTo>
                    <a:pt x="3596" y="5320"/>
                    <a:pt x="3667" y="5404"/>
                    <a:pt x="3727" y="5475"/>
                  </a:cubicBezTo>
                  <a:cubicBezTo>
                    <a:pt x="3739" y="5499"/>
                    <a:pt x="3751" y="5523"/>
                    <a:pt x="3775" y="5535"/>
                  </a:cubicBezTo>
                  <a:cubicBezTo>
                    <a:pt x="3905" y="5701"/>
                    <a:pt x="4013" y="5892"/>
                    <a:pt x="4132" y="6071"/>
                  </a:cubicBezTo>
                  <a:cubicBezTo>
                    <a:pt x="4203" y="6190"/>
                    <a:pt x="4275" y="6297"/>
                    <a:pt x="4346" y="6416"/>
                  </a:cubicBezTo>
                  <a:cubicBezTo>
                    <a:pt x="4370" y="6428"/>
                    <a:pt x="4370" y="6452"/>
                    <a:pt x="4382" y="6463"/>
                  </a:cubicBezTo>
                  <a:cubicBezTo>
                    <a:pt x="4370" y="6452"/>
                    <a:pt x="4346" y="6416"/>
                    <a:pt x="4322" y="6404"/>
                  </a:cubicBezTo>
                  <a:cubicBezTo>
                    <a:pt x="4310" y="6404"/>
                    <a:pt x="4310" y="6416"/>
                    <a:pt x="4286" y="6416"/>
                  </a:cubicBezTo>
                  <a:lnTo>
                    <a:pt x="4227" y="6416"/>
                  </a:lnTo>
                  <a:cubicBezTo>
                    <a:pt x="4215" y="6392"/>
                    <a:pt x="4215" y="6392"/>
                    <a:pt x="4203" y="6392"/>
                  </a:cubicBezTo>
                  <a:cubicBezTo>
                    <a:pt x="4179" y="6392"/>
                    <a:pt x="4156" y="6380"/>
                    <a:pt x="4132" y="6356"/>
                  </a:cubicBezTo>
                  <a:cubicBezTo>
                    <a:pt x="4096" y="6332"/>
                    <a:pt x="4084" y="6297"/>
                    <a:pt x="4060" y="6273"/>
                  </a:cubicBezTo>
                  <a:cubicBezTo>
                    <a:pt x="4025" y="6237"/>
                    <a:pt x="4001" y="6202"/>
                    <a:pt x="3965" y="6166"/>
                  </a:cubicBezTo>
                  <a:cubicBezTo>
                    <a:pt x="3917" y="6106"/>
                    <a:pt x="3858" y="6035"/>
                    <a:pt x="3822" y="5975"/>
                  </a:cubicBezTo>
                  <a:lnTo>
                    <a:pt x="3798" y="5963"/>
                  </a:lnTo>
                  <a:lnTo>
                    <a:pt x="3667" y="5821"/>
                  </a:lnTo>
                  <a:lnTo>
                    <a:pt x="3644" y="5797"/>
                  </a:lnTo>
                  <a:cubicBezTo>
                    <a:pt x="3524" y="5678"/>
                    <a:pt x="3382" y="5559"/>
                    <a:pt x="3263" y="5451"/>
                  </a:cubicBezTo>
                  <a:cubicBezTo>
                    <a:pt x="3191" y="5392"/>
                    <a:pt x="3132" y="5332"/>
                    <a:pt x="3060" y="5273"/>
                  </a:cubicBezTo>
                  <a:cubicBezTo>
                    <a:pt x="2989" y="5213"/>
                    <a:pt x="2905" y="5142"/>
                    <a:pt x="2822" y="5082"/>
                  </a:cubicBezTo>
                  <a:cubicBezTo>
                    <a:pt x="2751" y="5023"/>
                    <a:pt x="2655" y="4939"/>
                    <a:pt x="2584" y="4892"/>
                  </a:cubicBezTo>
                  <a:cubicBezTo>
                    <a:pt x="2524" y="4844"/>
                    <a:pt x="2477" y="4797"/>
                    <a:pt x="2417" y="4749"/>
                  </a:cubicBezTo>
                  <a:lnTo>
                    <a:pt x="2381" y="4725"/>
                  </a:lnTo>
                  <a:cubicBezTo>
                    <a:pt x="2322" y="4678"/>
                    <a:pt x="2286" y="4630"/>
                    <a:pt x="2227" y="4582"/>
                  </a:cubicBezTo>
                  <a:lnTo>
                    <a:pt x="2120" y="4499"/>
                  </a:lnTo>
                  <a:cubicBezTo>
                    <a:pt x="2072" y="4463"/>
                    <a:pt x="2048" y="4427"/>
                    <a:pt x="2000" y="4392"/>
                  </a:cubicBezTo>
                  <a:lnTo>
                    <a:pt x="1929" y="4320"/>
                  </a:lnTo>
                  <a:lnTo>
                    <a:pt x="1762" y="4166"/>
                  </a:lnTo>
                  <a:cubicBezTo>
                    <a:pt x="1703" y="4106"/>
                    <a:pt x="1655" y="4070"/>
                    <a:pt x="1608" y="4011"/>
                  </a:cubicBezTo>
                  <a:lnTo>
                    <a:pt x="1536" y="3927"/>
                  </a:lnTo>
                  <a:cubicBezTo>
                    <a:pt x="1393" y="3773"/>
                    <a:pt x="1238" y="3606"/>
                    <a:pt x="1131" y="3475"/>
                  </a:cubicBezTo>
                  <a:cubicBezTo>
                    <a:pt x="1060" y="3380"/>
                    <a:pt x="1012" y="3308"/>
                    <a:pt x="953" y="3237"/>
                  </a:cubicBezTo>
                  <a:cubicBezTo>
                    <a:pt x="917" y="3142"/>
                    <a:pt x="857" y="3058"/>
                    <a:pt x="822" y="2963"/>
                  </a:cubicBezTo>
                  <a:cubicBezTo>
                    <a:pt x="750" y="2808"/>
                    <a:pt x="691" y="2642"/>
                    <a:pt x="643" y="2463"/>
                  </a:cubicBezTo>
                  <a:lnTo>
                    <a:pt x="619" y="2392"/>
                  </a:lnTo>
                  <a:cubicBezTo>
                    <a:pt x="596" y="2332"/>
                    <a:pt x="584" y="2272"/>
                    <a:pt x="560" y="2213"/>
                  </a:cubicBezTo>
                  <a:lnTo>
                    <a:pt x="536" y="2130"/>
                  </a:lnTo>
                  <a:lnTo>
                    <a:pt x="524" y="2058"/>
                  </a:lnTo>
                  <a:cubicBezTo>
                    <a:pt x="524" y="2046"/>
                    <a:pt x="512" y="2034"/>
                    <a:pt x="512" y="2011"/>
                  </a:cubicBezTo>
                  <a:cubicBezTo>
                    <a:pt x="500" y="1987"/>
                    <a:pt x="500" y="1951"/>
                    <a:pt x="476" y="1927"/>
                  </a:cubicBezTo>
                  <a:cubicBezTo>
                    <a:pt x="465" y="1880"/>
                    <a:pt x="465" y="1820"/>
                    <a:pt x="453" y="1772"/>
                  </a:cubicBezTo>
                  <a:cubicBezTo>
                    <a:pt x="441" y="1737"/>
                    <a:pt x="441" y="1677"/>
                    <a:pt x="417" y="1630"/>
                  </a:cubicBezTo>
                  <a:lnTo>
                    <a:pt x="405" y="1558"/>
                  </a:lnTo>
                  <a:cubicBezTo>
                    <a:pt x="393" y="1463"/>
                    <a:pt x="381" y="1391"/>
                    <a:pt x="381" y="1296"/>
                  </a:cubicBezTo>
                  <a:lnTo>
                    <a:pt x="357" y="1201"/>
                  </a:lnTo>
                  <a:lnTo>
                    <a:pt x="346" y="1094"/>
                  </a:lnTo>
                  <a:lnTo>
                    <a:pt x="322" y="903"/>
                  </a:lnTo>
                  <a:cubicBezTo>
                    <a:pt x="298" y="784"/>
                    <a:pt x="286" y="641"/>
                    <a:pt x="274" y="522"/>
                  </a:cubicBezTo>
                  <a:lnTo>
                    <a:pt x="274" y="498"/>
                  </a:lnTo>
                  <a:close/>
                  <a:moveTo>
                    <a:pt x="10097" y="10631"/>
                  </a:moveTo>
                  <a:cubicBezTo>
                    <a:pt x="10094" y="10634"/>
                    <a:pt x="10092" y="10638"/>
                    <a:pt x="10089" y="10642"/>
                  </a:cubicBezTo>
                  <a:lnTo>
                    <a:pt x="10089" y="10642"/>
                  </a:lnTo>
                  <a:cubicBezTo>
                    <a:pt x="10097" y="10639"/>
                    <a:pt x="10097" y="10631"/>
                    <a:pt x="10097" y="10631"/>
                  </a:cubicBezTo>
                  <a:close/>
                  <a:moveTo>
                    <a:pt x="10549" y="11047"/>
                  </a:moveTo>
                  <a:cubicBezTo>
                    <a:pt x="10548" y="11050"/>
                    <a:pt x="10546" y="11052"/>
                    <a:pt x="10544" y="11055"/>
                  </a:cubicBezTo>
                  <a:lnTo>
                    <a:pt x="10544" y="11055"/>
                  </a:lnTo>
                  <a:cubicBezTo>
                    <a:pt x="10549" y="11051"/>
                    <a:pt x="10549" y="11047"/>
                    <a:pt x="10549" y="11047"/>
                  </a:cubicBezTo>
                  <a:close/>
                  <a:moveTo>
                    <a:pt x="5465" y="3296"/>
                  </a:moveTo>
                  <a:cubicBezTo>
                    <a:pt x="5465" y="3296"/>
                    <a:pt x="5465" y="3308"/>
                    <a:pt x="5489" y="3308"/>
                  </a:cubicBezTo>
                  <a:lnTo>
                    <a:pt x="5501" y="3320"/>
                  </a:lnTo>
                  <a:lnTo>
                    <a:pt x="5501" y="3344"/>
                  </a:lnTo>
                  <a:lnTo>
                    <a:pt x="5525" y="3380"/>
                  </a:lnTo>
                  <a:cubicBezTo>
                    <a:pt x="5608" y="3535"/>
                    <a:pt x="5680" y="3677"/>
                    <a:pt x="5751" y="3820"/>
                  </a:cubicBezTo>
                  <a:cubicBezTo>
                    <a:pt x="5822" y="3951"/>
                    <a:pt x="5882" y="4082"/>
                    <a:pt x="5941" y="4213"/>
                  </a:cubicBezTo>
                  <a:cubicBezTo>
                    <a:pt x="6001" y="4356"/>
                    <a:pt x="6084" y="4487"/>
                    <a:pt x="6144" y="4630"/>
                  </a:cubicBezTo>
                  <a:lnTo>
                    <a:pt x="6358" y="5130"/>
                  </a:lnTo>
                  <a:cubicBezTo>
                    <a:pt x="6382" y="5142"/>
                    <a:pt x="6382" y="5166"/>
                    <a:pt x="6394" y="5189"/>
                  </a:cubicBezTo>
                  <a:cubicBezTo>
                    <a:pt x="6406" y="5201"/>
                    <a:pt x="6406" y="5225"/>
                    <a:pt x="6418" y="5249"/>
                  </a:cubicBezTo>
                  <a:lnTo>
                    <a:pt x="6453" y="5309"/>
                  </a:lnTo>
                  <a:lnTo>
                    <a:pt x="6501" y="5440"/>
                  </a:lnTo>
                  <a:lnTo>
                    <a:pt x="6513" y="5499"/>
                  </a:lnTo>
                  <a:cubicBezTo>
                    <a:pt x="6537" y="5582"/>
                    <a:pt x="6572" y="5690"/>
                    <a:pt x="6596" y="5785"/>
                  </a:cubicBezTo>
                  <a:lnTo>
                    <a:pt x="6620" y="5844"/>
                  </a:lnTo>
                  <a:cubicBezTo>
                    <a:pt x="6620" y="5856"/>
                    <a:pt x="6632" y="5880"/>
                    <a:pt x="6632" y="5904"/>
                  </a:cubicBezTo>
                  <a:cubicBezTo>
                    <a:pt x="6656" y="5975"/>
                    <a:pt x="6680" y="6059"/>
                    <a:pt x="6692" y="6142"/>
                  </a:cubicBezTo>
                  <a:cubicBezTo>
                    <a:pt x="6763" y="6452"/>
                    <a:pt x="6858" y="6773"/>
                    <a:pt x="6930" y="7106"/>
                  </a:cubicBezTo>
                  <a:lnTo>
                    <a:pt x="6930" y="7130"/>
                  </a:lnTo>
                  <a:cubicBezTo>
                    <a:pt x="6989" y="7428"/>
                    <a:pt x="7061" y="7726"/>
                    <a:pt x="7108" y="8023"/>
                  </a:cubicBezTo>
                  <a:cubicBezTo>
                    <a:pt x="7132" y="8190"/>
                    <a:pt x="7156" y="8357"/>
                    <a:pt x="7156" y="8523"/>
                  </a:cubicBezTo>
                  <a:cubicBezTo>
                    <a:pt x="7156" y="8607"/>
                    <a:pt x="7168" y="8702"/>
                    <a:pt x="7168" y="8785"/>
                  </a:cubicBezTo>
                  <a:cubicBezTo>
                    <a:pt x="7168" y="8857"/>
                    <a:pt x="7168" y="8916"/>
                    <a:pt x="7180" y="8999"/>
                  </a:cubicBezTo>
                  <a:lnTo>
                    <a:pt x="7180" y="9011"/>
                  </a:lnTo>
                  <a:cubicBezTo>
                    <a:pt x="7180" y="9130"/>
                    <a:pt x="7192" y="9250"/>
                    <a:pt x="7215" y="9357"/>
                  </a:cubicBezTo>
                  <a:lnTo>
                    <a:pt x="7227" y="9488"/>
                  </a:lnTo>
                  <a:cubicBezTo>
                    <a:pt x="7227" y="9571"/>
                    <a:pt x="7239" y="9666"/>
                    <a:pt x="7239" y="9738"/>
                  </a:cubicBezTo>
                  <a:cubicBezTo>
                    <a:pt x="7239" y="9809"/>
                    <a:pt x="7251" y="9904"/>
                    <a:pt x="7275" y="9976"/>
                  </a:cubicBezTo>
                  <a:cubicBezTo>
                    <a:pt x="7287" y="10047"/>
                    <a:pt x="7287" y="10131"/>
                    <a:pt x="7299" y="10202"/>
                  </a:cubicBezTo>
                  <a:cubicBezTo>
                    <a:pt x="7275" y="10131"/>
                    <a:pt x="7251" y="10047"/>
                    <a:pt x="7227" y="9976"/>
                  </a:cubicBezTo>
                  <a:lnTo>
                    <a:pt x="7227" y="9988"/>
                  </a:lnTo>
                  <a:cubicBezTo>
                    <a:pt x="7120" y="9619"/>
                    <a:pt x="7001" y="9250"/>
                    <a:pt x="6894" y="8880"/>
                  </a:cubicBezTo>
                  <a:cubicBezTo>
                    <a:pt x="6834" y="8666"/>
                    <a:pt x="6775" y="8464"/>
                    <a:pt x="6715" y="8261"/>
                  </a:cubicBezTo>
                  <a:cubicBezTo>
                    <a:pt x="6561" y="7749"/>
                    <a:pt x="6358" y="7225"/>
                    <a:pt x="6215" y="6702"/>
                  </a:cubicBezTo>
                  <a:lnTo>
                    <a:pt x="6215" y="6702"/>
                  </a:lnTo>
                  <a:cubicBezTo>
                    <a:pt x="6263" y="7035"/>
                    <a:pt x="6287" y="7356"/>
                    <a:pt x="6334" y="7690"/>
                  </a:cubicBezTo>
                  <a:cubicBezTo>
                    <a:pt x="6346" y="7749"/>
                    <a:pt x="6346" y="7809"/>
                    <a:pt x="6358" y="7868"/>
                  </a:cubicBezTo>
                  <a:cubicBezTo>
                    <a:pt x="6406" y="8130"/>
                    <a:pt x="6453" y="8404"/>
                    <a:pt x="6513" y="8666"/>
                  </a:cubicBezTo>
                  <a:cubicBezTo>
                    <a:pt x="6572" y="8952"/>
                    <a:pt x="6656" y="9238"/>
                    <a:pt x="6751" y="9500"/>
                  </a:cubicBezTo>
                  <a:cubicBezTo>
                    <a:pt x="6918" y="10023"/>
                    <a:pt x="7073" y="10547"/>
                    <a:pt x="7287" y="11047"/>
                  </a:cubicBezTo>
                  <a:cubicBezTo>
                    <a:pt x="7334" y="11166"/>
                    <a:pt x="7394" y="11297"/>
                    <a:pt x="7430" y="11416"/>
                  </a:cubicBezTo>
                  <a:cubicBezTo>
                    <a:pt x="7477" y="11512"/>
                    <a:pt x="7513" y="11619"/>
                    <a:pt x="7549" y="11702"/>
                  </a:cubicBezTo>
                  <a:cubicBezTo>
                    <a:pt x="7549" y="11738"/>
                    <a:pt x="7573" y="11762"/>
                    <a:pt x="7573" y="11797"/>
                  </a:cubicBezTo>
                  <a:cubicBezTo>
                    <a:pt x="7465" y="11690"/>
                    <a:pt x="7406" y="11595"/>
                    <a:pt x="7346" y="11512"/>
                  </a:cubicBezTo>
                  <a:cubicBezTo>
                    <a:pt x="7299" y="11452"/>
                    <a:pt x="7239" y="11369"/>
                    <a:pt x="7180" y="11321"/>
                  </a:cubicBezTo>
                  <a:cubicBezTo>
                    <a:pt x="7120" y="11238"/>
                    <a:pt x="7049" y="11155"/>
                    <a:pt x="6989" y="11083"/>
                  </a:cubicBezTo>
                  <a:cubicBezTo>
                    <a:pt x="6930" y="11024"/>
                    <a:pt x="6870" y="10940"/>
                    <a:pt x="6823" y="10881"/>
                  </a:cubicBezTo>
                  <a:lnTo>
                    <a:pt x="6787" y="10845"/>
                  </a:lnTo>
                  <a:cubicBezTo>
                    <a:pt x="6739" y="10750"/>
                    <a:pt x="6656" y="10666"/>
                    <a:pt x="6596" y="10571"/>
                  </a:cubicBezTo>
                  <a:cubicBezTo>
                    <a:pt x="6525" y="10452"/>
                    <a:pt x="6453" y="10345"/>
                    <a:pt x="6382" y="10226"/>
                  </a:cubicBezTo>
                  <a:cubicBezTo>
                    <a:pt x="6334" y="10142"/>
                    <a:pt x="6275" y="10047"/>
                    <a:pt x="6227" y="9964"/>
                  </a:cubicBezTo>
                  <a:lnTo>
                    <a:pt x="6096" y="9690"/>
                  </a:lnTo>
                  <a:lnTo>
                    <a:pt x="6061" y="9631"/>
                  </a:lnTo>
                  <a:cubicBezTo>
                    <a:pt x="6037" y="9571"/>
                    <a:pt x="6001" y="9511"/>
                    <a:pt x="5989" y="9440"/>
                  </a:cubicBezTo>
                  <a:cubicBezTo>
                    <a:pt x="5953" y="9357"/>
                    <a:pt x="5930" y="9250"/>
                    <a:pt x="5894" y="9178"/>
                  </a:cubicBezTo>
                  <a:cubicBezTo>
                    <a:pt x="5846" y="8964"/>
                    <a:pt x="5799" y="8773"/>
                    <a:pt x="5763" y="8618"/>
                  </a:cubicBezTo>
                  <a:cubicBezTo>
                    <a:pt x="5727" y="8440"/>
                    <a:pt x="5691" y="8237"/>
                    <a:pt x="5656" y="8071"/>
                  </a:cubicBezTo>
                  <a:cubicBezTo>
                    <a:pt x="5632" y="7880"/>
                    <a:pt x="5596" y="7666"/>
                    <a:pt x="5584" y="7475"/>
                  </a:cubicBezTo>
                  <a:lnTo>
                    <a:pt x="5584" y="7464"/>
                  </a:lnTo>
                  <a:cubicBezTo>
                    <a:pt x="5560" y="7285"/>
                    <a:pt x="5549" y="7106"/>
                    <a:pt x="5525" y="6928"/>
                  </a:cubicBezTo>
                  <a:lnTo>
                    <a:pt x="5489" y="6297"/>
                  </a:lnTo>
                  <a:cubicBezTo>
                    <a:pt x="5489" y="6202"/>
                    <a:pt x="5465" y="6094"/>
                    <a:pt x="5465" y="5975"/>
                  </a:cubicBezTo>
                  <a:cubicBezTo>
                    <a:pt x="5465" y="5904"/>
                    <a:pt x="5453" y="5844"/>
                    <a:pt x="5453" y="5761"/>
                  </a:cubicBezTo>
                  <a:lnTo>
                    <a:pt x="5453" y="5749"/>
                  </a:lnTo>
                  <a:cubicBezTo>
                    <a:pt x="5453" y="5666"/>
                    <a:pt x="5441" y="5570"/>
                    <a:pt x="5441" y="5487"/>
                  </a:cubicBezTo>
                  <a:cubicBezTo>
                    <a:pt x="5441" y="5392"/>
                    <a:pt x="5418" y="5320"/>
                    <a:pt x="5418" y="5249"/>
                  </a:cubicBezTo>
                  <a:cubicBezTo>
                    <a:pt x="5418" y="5166"/>
                    <a:pt x="5418" y="5094"/>
                    <a:pt x="5406" y="5023"/>
                  </a:cubicBezTo>
                  <a:cubicBezTo>
                    <a:pt x="5406" y="4868"/>
                    <a:pt x="5406" y="4737"/>
                    <a:pt x="5418" y="4618"/>
                  </a:cubicBezTo>
                  <a:cubicBezTo>
                    <a:pt x="5418" y="4535"/>
                    <a:pt x="5441" y="4451"/>
                    <a:pt x="5441" y="4368"/>
                  </a:cubicBezTo>
                  <a:cubicBezTo>
                    <a:pt x="5441" y="4273"/>
                    <a:pt x="5453" y="4201"/>
                    <a:pt x="5453" y="4118"/>
                  </a:cubicBezTo>
                  <a:cubicBezTo>
                    <a:pt x="5465" y="3963"/>
                    <a:pt x="5465" y="3796"/>
                    <a:pt x="5465" y="3654"/>
                  </a:cubicBezTo>
                  <a:lnTo>
                    <a:pt x="5465" y="3606"/>
                  </a:lnTo>
                  <a:lnTo>
                    <a:pt x="5465" y="3296"/>
                  </a:lnTo>
                  <a:close/>
                  <a:moveTo>
                    <a:pt x="13264" y="7047"/>
                  </a:moveTo>
                  <a:cubicBezTo>
                    <a:pt x="13264" y="7047"/>
                    <a:pt x="13264" y="7059"/>
                    <a:pt x="13252" y="7059"/>
                  </a:cubicBezTo>
                  <a:cubicBezTo>
                    <a:pt x="13240" y="7071"/>
                    <a:pt x="13228" y="7083"/>
                    <a:pt x="13204" y="7118"/>
                  </a:cubicBezTo>
                  <a:cubicBezTo>
                    <a:pt x="13121" y="7225"/>
                    <a:pt x="13049" y="7321"/>
                    <a:pt x="12966" y="7404"/>
                  </a:cubicBezTo>
                  <a:lnTo>
                    <a:pt x="12704" y="7761"/>
                  </a:lnTo>
                  <a:cubicBezTo>
                    <a:pt x="12657" y="7821"/>
                    <a:pt x="12597" y="7892"/>
                    <a:pt x="12549" y="7952"/>
                  </a:cubicBezTo>
                  <a:cubicBezTo>
                    <a:pt x="12466" y="8059"/>
                    <a:pt x="12407" y="8166"/>
                    <a:pt x="12335" y="8249"/>
                  </a:cubicBezTo>
                  <a:cubicBezTo>
                    <a:pt x="12252" y="8333"/>
                    <a:pt x="12192" y="8416"/>
                    <a:pt x="12133" y="8488"/>
                  </a:cubicBezTo>
                  <a:lnTo>
                    <a:pt x="12002" y="8666"/>
                  </a:lnTo>
                  <a:lnTo>
                    <a:pt x="11692" y="9071"/>
                  </a:lnTo>
                  <a:lnTo>
                    <a:pt x="11573" y="9226"/>
                  </a:lnTo>
                  <a:cubicBezTo>
                    <a:pt x="11466" y="9369"/>
                    <a:pt x="11359" y="9500"/>
                    <a:pt x="11275" y="9619"/>
                  </a:cubicBezTo>
                  <a:lnTo>
                    <a:pt x="11240" y="9642"/>
                  </a:lnTo>
                  <a:cubicBezTo>
                    <a:pt x="11180" y="9726"/>
                    <a:pt x="11121" y="9809"/>
                    <a:pt x="11049" y="9881"/>
                  </a:cubicBezTo>
                  <a:lnTo>
                    <a:pt x="10978" y="9988"/>
                  </a:lnTo>
                  <a:cubicBezTo>
                    <a:pt x="10930" y="10047"/>
                    <a:pt x="10883" y="10107"/>
                    <a:pt x="10823" y="10166"/>
                  </a:cubicBezTo>
                  <a:cubicBezTo>
                    <a:pt x="10740" y="10273"/>
                    <a:pt x="10668" y="10381"/>
                    <a:pt x="10585" y="10464"/>
                  </a:cubicBezTo>
                  <a:cubicBezTo>
                    <a:pt x="10513" y="10571"/>
                    <a:pt x="10442" y="10654"/>
                    <a:pt x="10371" y="10750"/>
                  </a:cubicBezTo>
                  <a:cubicBezTo>
                    <a:pt x="10287" y="10833"/>
                    <a:pt x="10228" y="10928"/>
                    <a:pt x="10168" y="11012"/>
                  </a:cubicBezTo>
                  <a:lnTo>
                    <a:pt x="10156" y="11047"/>
                  </a:lnTo>
                  <a:cubicBezTo>
                    <a:pt x="10085" y="11155"/>
                    <a:pt x="10025" y="11238"/>
                    <a:pt x="9978" y="11309"/>
                  </a:cubicBezTo>
                  <a:cubicBezTo>
                    <a:pt x="9918" y="11416"/>
                    <a:pt x="9847" y="11524"/>
                    <a:pt x="9787" y="11631"/>
                  </a:cubicBezTo>
                  <a:cubicBezTo>
                    <a:pt x="9775" y="11643"/>
                    <a:pt x="9775" y="11655"/>
                    <a:pt x="9751" y="11666"/>
                  </a:cubicBezTo>
                  <a:cubicBezTo>
                    <a:pt x="9740" y="11702"/>
                    <a:pt x="9728" y="11714"/>
                    <a:pt x="9716" y="11750"/>
                  </a:cubicBezTo>
                  <a:cubicBezTo>
                    <a:pt x="9680" y="11786"/>
                    <a:pt x="9656" y="11833"/>
                    <a:pt x="9632" y="11881"/>
                  </a:cubicBezTo>
                  <a:cubicBezTo>
                    <a:pt x="9632" y="11893"/>
                    <a:pt x="9620" y="11893"/>
                    <a:pt x="9620" y="11905"/>
                  </a:cubicBezTo>
                  <a:cubicBezTo>
                    <a:pt x="9549" y="12012"/>
                    <a:pt x="9490" y="12119"/>
                    <a:pt x="9418" y="12238"/>
                  </a:cubicBezTo>
                  <a:cubicBezTo>
                    <a:pt x="9382" y="12286"/>
                    <a:pt x="9359" y="12321"/>
                    <a:pt x="9335" y="12369"/>
                  </a:cubicBezTo>
                  <a:lnTo>
                    <a:pt x="9323" y="12405"/>
                  </a:lnTo>
                  <a:cubicBezTo>
                    <a:pt x="9311" y="12428"/>
                    <a:pt x="9275" y="12476"/>
                    <a:pt x="9263" y="12512"/>
                  </a:cubicBezTo>
                  <a:lnTo>
                    <a:pt x="9251" y="12524"/>
                  </a:lnTo>
                  <a:lnTo>
                    <a:pt x="9239" y="12548"/>
                  </a:lnTo>
                  <a:lnTo>
                    <a:pt x="9216" y="12583"/>
                  </a:lnTo>
                  <a:cubicBezTo>
                    <a:pt x="9239" y="12464"/>
                    <a:pt x="9263" y="12357"/>
                    <a:pt x="9299" y="12238"/>
                  </a:cubicBezTo>
                  <a:cubicBezTo>
                    <a:pt x="9311" y="12190"/>
                    <a:pt x="9311" y="12155"/>
                    <a:pt x="9323" y="12107"/>
                  </a:cubicBezTo>
                  <a:lnTo>
                    <a:pt x="9370" y="11964"/>
                  </a:lnTo>
                  <a:cubicBezTo>
                    <a:pt x="9382" y="11928"/>
                    <a:pt x="9394" y="11893"/>
                    <a:pt x="9418" y="11857"/>
                  </a:cubicBezTo>
                  <a:cubicBezTo>
                    <a:pt x="9490" y="11666"/>
                    <a:pt x="9573" y="11488"/>
                    <a:pt x="9668" y="11321"/>
                  </a:cubicBezTo>
                  <a:cubicBezTo>
                    <a:pt x="9692" y="11262"/>
                    <a:pt x="9728" y="11214"/>
                    <a:pt x="9751" y="11155"/>
                  </a:cubicBezTo>
                  <a:cubicBezTo>
                    <a:pt x="9799" y="11095"/>
                    <a:pt x="9835" y="11024"/>
                    <a:pt x="9871" y="10964"/>
                  </a:cubicBezTo>
                  <a:cubicBezTo>
                    <a:pt x="9951" y="10849"/>
                    <a:pt x="10020" y="10745"/>
                    <a:pt x="10089" y="10642"/>
                  </a:cubicBezTo>
                  <a:lnTo>
                    <a:pt x="10089" y="10642"/>
                  </a:lnTo>
                  <a:cubicBezTo>
                    <a:pt x="10088" y="10642"/>
                    <a:pt x="10087" y="10643"/>
                    <a:pt x="10085" y="10643"/>
                  </a:cubicBezTo>
                  <a:cubicBezTo>
                    <a:pt x="10144" y="10559"/>
                    <a:pt x="10204" y="10488"/>
                    <a:pt x="10263" y="10393"/>
                  </a:cubicBezTo>
                  <a:cubicBezTo>
                    <a:pt x="10335" y="10309"/>
                    <a:pt x="10394" y="10202"/>
                    <a:pt x="10454" y="10107"/>
                  </a:cubicBezTo>
                  <a:cubicBezTo>
                    <a:pt x="10573" y="9928"/>
                    <a:pt x="10680" y="9750"/>
                    <a:pt x="10787" y="9571"/>
                  </a:cubicBezTo>
                  <a:lnTo>
                    <a:pt x="10787" y="9571"/>
                  </a:lnTo>
                  <a:cubicBezTo>
                    <a:pt x="10668" y="9714"/>
                    <a:pt x="10525" y="9845"/>
                    <a:pt x="10406" y="9976"/>
                  </a:cubicBezTo>
                  <a:lnTo>
                    <a:pt x="10228" y="10154"/>
                  </a:lnTo>
                  <a:lnTo>
                    <a:pt x="10049" y="10333"/>
                  </a:lnTo>
                  <a:cubicBezTo>
                    <a:pt x="10025" y="10381"/>
                    <a:pt x="9978" y="10404"/>
                    <a:pt x="9954" y="10452"/>
                  </a:cubicBezTo>
                  <a:cubicBezTo>
                    <a:pt x="9859" y="10547"/>
                    <a:pt x="9787" y="10643"/>
                    <a:pt x="9692" y="10750"/>
                  </a:cubicBezTo>
                  <a:cubicBezTo>
                    <a:pt x="9620" y="10857"/>
                    <a:pt x="9549" y="10964"/>
                    <a:pt x="9490" y="11059"/>
                  </a:cubicBezTo>
                  <a:cubicBezTo>
                    <a:pt x="9418" y="11166"/>
                    <a:pt x="9359" y="11285"/>
                    <a:pt x="9299" y="11393"/>
                  </a:cubicBezTo>
                  <a:lnTo>
                    <a:pt x="9204" y="11571"/>
                  </a:lnTo>
                  <a:cubicBezTo>
                    <a:pt x="9180" y="11619"/>
                    <a:pt x="9156" y="11678"/>
                    <a:pt x="9132" y="11714"/>
                  </a:cubicBezTo>
                  <a:cubicBezTo>
                    <a:pt x="9097" y="11774"/>
                    <a:pt x="9073" y="11833"/>
                    <a:pt x="9061" y="11917"/>
                  </a:cubicBezTo>
                  <a:cubicBezTo>
                    <a:pt x="9037" y="11940"/>
                    <a:pt x="9025" y="11976"/>
                    <a:pt x="9025" y="12000"/>
                  </a:cubicBezTo>
                  <a:cubicBezTo>
                    <a:pt x="9013" y="12047"/>
                    <a:pt x="9001" y="12071"/>
                    <a:pt x="9001" y="12107"/>
                  </a:cubicBezTo>
                  <a:cubicBezTo>
                    <a:pt x="9001" y="12123"/>
                    <a:pt x="8991" y="12139"/>
                    <a:pt x="8984" y="12154"/>
                  </a:cubicBezTo>
                  <a:lnTo>
                    <a:pt x="8984" y="12154"/>
                  </a:lnTo>
                  <a:cubicBezTo>
                    <a:pt x="9040" y="11938"/>
                    <a:pt x="9075" y="11742"/>
                    <a:pt x="9132" y="11536"/>
                  </a:cubicBezTo>
                  <a:lnTo>
                    <a:pt x="9132" y="11512"/>
                  </a:lnTo>
                  <a:cubicBezTo>
                    <a:pt x="9156" y="11393"/>
                    <a:pt x="9168" y="11274"/>
                    <a:pt x="9204" y="11155"/>
                  </a:cubicBezTo>
                  <a:cubicBezTo>
                    <a:pt x="9216" y="11107"/>
                    <a:pt x="9239" y="11059"/>
                    <a:pt x="9239" y="11012"/>
                  </a:cubicBezTo>
                  <a:cubicBezTo>
                    <a:pt x="9251" y="10976"/>
                    <a:pt x="9251" y="10928"/>
                    <a:pt x="9263" y="10881"/>
                  </a:cubicBezTo>
                  <a:lnTo>
                    <a:pt x="9275" y="10833"/>
                  </a:lnTo>
                  <a:cubicBezTo>
                    <a:pt x="9299" y="10762"/>
                    <a:pt x="9323" y="10678"/>
                    <a:pt x="9335" y="10595"/>
                  </a:cubicBezTo>
                  <a:cubicBezTo>
                    <a:pt x="9359" y="10559"/>
                    <a:pt x="9370" y="10500"/>
                    <a:pt x="9382" y="10452"/>
                  </a:cubicBezTo>
                  <a:cubicBezTo>
                    <a:pt x="9394" y="10416"/>
                    <a:pt x="9394" y="10404"/>
                    <a:pt x="9418" y="10381"/>
                  </a:cubicBezTo>
                  <a:cubicBezTo>
                    <a:pt x="9430" y="10333"/>
                    <a:pt x="9442" y="10273"/>
                    <a:pt x="9454" y="10226"/>
                  </a:cubicBezTo>
                  <a:lnTo>
                    <a:pt x="9454" y="10214"/>
                  </a:lnTo>
                  <a:cubicBezTo>
                    <a:pt x="9454" y="10202"/>
                    <a:pt x="9478" y="10166"/>
                    <a:pt x="9478" y="10154"/>
                  </a:cubicBezTo>
                  <a:cubicBezTo>
                    <a:pt x="9490" y="10107"/>
                    <a:pt x="9501" y="10071"/>
                    <a:pt x="9537" y="10023"/>
                  </a:cubicBezTo>
                  <a:cubicBezTo>
                    <a:pt x="9549" y="10000"/>
                    <a:pt x="9549" y="9976"/>
                    <a:pt x="9561" y="9964"/>
                  </a:cubicBezTo>
                  <a:lnTo>
                    <a:pt x="9573" y="9928"/>
                  </a:lnTo>
                  <a:lnTo>
                    <a:pt x="9609" y="9857"/>
                  </a:lnTo>
                  <a:lnTo>
                    <a:pt x="9609" y="9845"/>
                  </a:lnTo>
                  <a:lnTo>
                    <a:pt x="9609" y="9821"/>
                  </a:lnTo>
                  <a:cubicBezTo>
                    <a:pt x="9620" y="9809"/>
                    <a:pt x="9620" y="9785"/>
                    <a:pt x="9632" y="9761"/>
                  </a:cubicBezTo>
                  <a:lnTo>
                    <a:pt x="9680" y="9678"/>
                  </a:lnTo>
                  <a:lnTo>
                    <a:pt x="9728" y="9583"/>
                  </a:lnTo>
                  <a:lnTo>
                    <a:pt x="9775" y="9500"/>
                  </a:lnTo>
                  <a:cubicBezTo>
                    <a:pt x="9775" y="9488"/>
                    <a:pt x="9787" y="9488"/>
                    <a:pt x="9787" y="9476"/>
                  </a:cubicBezTo>
                  <a:cubicBezTo>
                    <a:pt x="9799" y="9452"/>
                    <a:pt x="9811" y="9428"/>
                    <a:pt x="9811" y="9404"/>
                  </a:cubicBezTo>
                  <a:cubicBezTo>
                    <a:pt x="9835" y="9392"/>
                    <a:pt x="9847" y="9369"/>
                    <a:pt x="9859" y="9345"/>
                  </a:cubicBezTo>
                  <a:lnTo>
                    <a:pt x="9954" y="9214"/>
                  </a:lnTo>
                  <a:cubicBezTo>
                    <a:pt x="9966" y="9202"/>
                    <a:pt x="9966" y="9190"/>
                    <a:pt x="9978" y="9190"/>
                  </a:cubicBezTo>
                  <a:cubicBezTo>
                    <a:pt x="10013" y="9142"/>
                    <a:pt x="10049" y="9083"/>
                    <a:pt x="10085" y="9035"/>
                  </a:cubicBezTo>
                  <a:lnTo>
                    <a:pt x="10085" y="9023"/>
                  </a:lnTo>
                  <a:cubicBezTo>
                    <a:pt x="10097" y="8988"/>
                    <a:pt x="10132" y="8976"/>
                    <a:pt x="10144" y="8952"/>
                  </a:cubicBezTo>
                  <a:lnTo>
                    <a:pt x="10168" y="8916"/>
                  </a:lnTo>
                  <a:lnTo>
                    <a:pt x="10204" y="8892"/>
                  </a:lnTo>
                  <a:cubicBezTo>
                    <a:pt x="10216" y="8869"/>
                    <a:pt x="10228" y="8845"/>
                    <a:pt x="10252" y="8833"/>
                  </a:cubicBezTo>
                  <a:lnTo>
                    <a:pt x="10287" y="8773"/>
                  </a:lnTo>
                  <a:cubicBezTo>
                    <a:pt x="10335" y="8726"/>
                    <a:pt x="10371" y="8678"/>
                    <a:pt x="10406" y="8630"/>
                  </a:cubicBezTo>
                  <a:lnTo>
                    <a:pt x="10502" y="8547"/>
                  </a:lnTo>
                  <a:lnTo>
                    <a:pt x="10525" y="8511"/>
                  </a:lnTo>
                  <a:cubicBezTo>
                    <a:pt x="10561" y="8488"/>
                    <a:pt x="10585" y="8452"/>
                    <a:pt x="10633" y="8428"/>
                  </a:cubicBezTo>
                  <a:lnTo>
                    <a:pt x="10668" y="8392"/>
                  </a:lnTo>
                  <a:lnTo>
                    <a:pt x="10740" y="8321"/>
                  </a:lnTo>
                  <a:cubicBezTo>
                    <a:pt x="10787" y="8297"/>
                    <a:pt x="10823" y="8249"/>
                    <a:pt x="10871" y="8214"/>
                  </a:cubicBezTo>
                  <a:lnTo>
                    <a:pt x="10942" y="8154"/>
                  </a:lnTo>
                  <a:lnTo>
                    <a:pt x="11025" y="8118"/>
                  </a:lnTo>
                  <a:cubicBezTo>
                    <a:pt x="11037" y="8095"/>
                    <a:pt x="11049" y="8095"/>
                    <a:pt x="11061" y="8083"/>
                  </a:cubicBezTo>
                  <a:lnTo>
                    <a:pt x="11085" y="8071"/>
                  </a:lnTo>
                  <a:lnTo>
                    <a:pt x="11109" y="8071"/>
                  </a:lnTo>
                  <a:lnTo>
                    <a:pt x="11144" y="8059"/>
                  </a:lnTo>
                  <a:lnTo>
                    <a:pt x="11168" y="8035"/>
                  </a:lnTo>
                  <a:cubicBezTo>
                    <a:pt x="11264" y="7999"/>
                    <a:pt x="11359" y="7916"/>
                    <a:pt x="11466" y="7880"/>
                  </a:cubicBezTo>
                  <a:cubicBezTo>
                    <a:pt x="11585" y="7821"/>
                    <a:pt x="11692" y="7761"/>
                    <a:pt x="11811" y="7714"/>
                  </a:cubicBezTo>
                  <a:cubicBezTo>
                    <a:pt x="12014" y="7606"/>
                    <a:pt x="12228" y="7499"/>
                    <a:pt x="12430" y="7416"/>
                  </a:cubicBezTo>
                  <a:cubicBezTo>
                    <a:pt x="12490" y="7380"/>
                    <a:pt x="12538" y="7356"/>
                    <a:pt x="12597" y="7345"/>
                  </a:cubicBezTo>
                  <a:cubicBezTo>
                    <a:pt x="12752" y="7261"/>
                    <a:pt x="12895" y="7190"/>
                    <a:pt x="13049" y="7130"/>
                  </a:cubicBezTo>
                  <a:cubicBezTo>
                    <a:pt x="13085" y="7118"/>
                    <a:pt x="13133" y="7106"/>
                    <a:pt x="13169" y="7083"/>
                  </a:cubicBezTo>
                  <a:cubicBezTo>
                    <a:pt x="13204" y="7071"/>
                    <a:pt x="13240" y="7059"/>
                    <a:pt x="13264" y="7047"/>
                  </a:cubicBezTo>
                  <a:close/>
                  <a:moveTo>
                    <a:pt x="7823" y="14262"/>
                  </a:moveTo>
                  <a:cubicBezTo>
                    <a:pt x="7826" y="14264"/>
                    <a:pt x="7830" y="14266"/>
                    <a:pt x="7833" y="14268"/>
                  </a:cubicBezTo>
                  <a:lnTo>
                    <a:pt x="7833" y="14268"/>
                  </a:lnTo>
                  <a:cubicBezTo>
                    <a:pt x="7830" y="14262"/>
                    <a:pt x="7823" y="14262"/>
                    <a:pt x="7823" y="14262"/>
                  </a:cubicBezTo>
                  <a:close/>
                  <a:moveTo>
                    <a:pt x="3905" y="12155"/>
                  </a:moveTo>
                  <a:cubicBezTo>
                    <a:pt x="3977" y="12155"/>
                    <a:pt x="4072" y="12155"/>
                    <a:pt x="4144" y="12167"/>
                  </a:cubicBezTo>
                  <a:cubicBezTo>
                    <a:pt x="4239" y="12167"/>
                    <a:pt x="4322" y="12178"/>
                    <a:pt x="4417" y="12178"/>
                  </a:cubicBezTo>
                  <a:cubicBezTo>
                    <a:pt x="4489" y="12178"/>
                    <a:pt x="4548" y="12190"/>
                    <a:pt x="4620" y="12190"/>
                  </a:cubicBezTo>
                  <a:cubicBezTo>
                    <a:pt x="4691" y="12214"/>
                    <a:pt x="4787" y="12226"/>
                    <a:pt x="4870" y="12238"/>
                  </a:cubicBezTo>
                  <a:cubicBezTo>
                    <a:pt x="4906" y="12238"/>
                    <a:pt x="4929" y="12250"/>
                    <a:pt x="4965" y="12250"/>
                  </a:cubicBezTo>
                  <a:cubicBezTo>
                    <a:pt x="5013" y="12274"/>
                    <a:pt x="5048" y="12274"/>
                    <a:pt x="5096" y="12286"/>
                  </a:cubicBezTo>
                  <a:lnTo>
                    <a:pt x="5132" y="12286"/>
                  </a:lnTo>
                  <a:cubicBezTo>
                    <a:pt x="5215" y="12309"/>
                    <a:pt x="5287" y="12333"/>
                    <a:pt x="5382" y="12357"/>
                  </a:cubicBezTo>
                  <a:lnTo>
                    <a:pt x="5465" y="12405"/>
                  </a:lnTo>
                  <a:cubicBezTo>
                    <a:pt x="5501" y="12417"/>
                    <a:pt x="5525" y="12428"/>
                    <a:pt x="5572" y="12452"/>
                  </a:cubicBezTo>
                  <a:lnTo>
                    <a:pt x="5620" y="12476"/>
                  </a:lnTo>
                  <a:lnTo>
                    <a:pt x="5703" y="12524"/>
                  </a:lnTo>
                  <a:lnTo>
                    <a:pt x="5799" y="12571"/>
                  </a:lnTo>
                  <a:lnTo>
                    <a:pt x="5822" y="12583"/>
                  </a:lnTo>
                  <a:lnTo>
                    <a:pt x="6096" y="12762"/>
                  </a:lnTo>
                  <a:cubicBezTo>
                    <a:pt x="6180" y="12821"/>
                    <a:pt x="6263" y="12881"/>
                    <a:pt x="6346" y="12929"/>
                  </a:cubicBezTo>
                  <a:cubicBezTo>
                    <a:pt x="6418" y="12988"/>
                    <a:pt x="6501" y="13024"/>
                    <a:pt x="6572" y="13083"/>
                  </a:cubicBezTo>
                  <a:cubicBezTo>
                    <a:pt x="6584" y="13095"/>
                    <a:pt x="6596" y="13095"/>
                    <a:pt x="6620" y="13119"/>
                  </a:cubicBezTo>
                  <a:cubicBezTo>
                    <a:pt x="6703" y="13179"/>
                    <a:pt x="6775" y="13250"/>
                    <a:pt x="6870" y="13310"/>
                  </a:cubicBezTo>
                  <a:cubicBezTo>
                    <a:pt x="6977" y="13393"/>
                    <a:pt x="7096" y="13476"/>
                    <a:pt x="7192" y="13560"/>
                  </a:cubicBezTo>
                  <a:cubicBezTo>
                    <a:pt x="7251" y="13607"/>
                    <a:pt x="7299" y="13655"/>
                    <a:pt x="7346" y="13702"/>
                  </a:cubicBezTo>
                  <a:cubicBezTo>
                    <a:pt x="7477" y="13822"/>
                    <a:pt x="7608" y="13917"/>
                    <a:pt x="7727" y="14036"/>
                  </a:cubicBezTo>
                  <a:cubicBezTo>
                    <a:pt x="7823" y="14131"/>
                    <a:pt x="7930" y="14214"/>
                    <a:pt x="8013" y="14322"/>
                  </a:cubicBezTo>
                  <a:cubicBezTo>
                    <a:pt x="8049" y="14357"/>
                    <a:pt x="8073" y="14381"/>
                    <a:pt x="8085" y="14417"/>
                  </a:cubicBezTo>
                  <a:cubicBezTo>
                    <a:pt x="8005" y="14371"/>
                    <a:pt x="7914" y="14315"/>
                    <a:pt x="7833" y="14268"/>
                  </a:cubicBezTo>
                  <a:lnTo>
                    <a:pt x="7833" y="14268"/>
                  </a:lnTo>
                  <a:cubicBezTo>
                    <a:pt x="7834" y="14270"/>
                    <a:pt x="7835" y="14272"/>
                    <a:pt x="7835" y="14274"/>
                  </a:cubicBezTo>
                  <a:cubicBezTo>
                    <a:pt x="7763" y="14238"/>
                    <a:pt x="7668" y="14191"/>
                    <a:pt x="7596" y="14143"/>
                  </a:cubicBezTo>
                  <a:cubicBezTo>
                    <a:pt x="7537" y="14095"/>
                    <a:pt x="7465" y="14072"/>
                    <a:pt x="7406" y="14036"/>
                  </a:cubicBezTo>
                  <a:lnTo>
                    <a:pt x="7394" y="14036"/>
                  </a:lnTo>
                  <a:lnTo>
                    <a:pt x="6989" y="13810"/>
                  </a:lnTo>
                  <a:cubicBezTo>
                    <a:pt x="6942" y="13798"/>
                    <a:pt x="6918" y="13774"/>
                    <a:pt x="6870" y="13750"/>
                  </a:cubicBezTo>
                  <a:cubicBezTo>
                    <a:pt x="6834" y="13738"/>
                    <a:pt x="6799" y="13726"/>
                    <a:pt x="6763" y="13714"/>
                  </a:cubicBezTo>
                  <a:lnTo>
                    <a:pt x="6537" y="13619"/>
                  </a:lnTo>
                  <a:cubicBezTo>
                    <a:pt x="6406" y="13571"/>
                    <a:pt x="6275" y="13548"/>
                    <a:pt x="6144" y="13512"/>
                  </a:cubicBezTo>
                  <a:cubicBezTo>
                    <a:pt x="6096" y="13512"/>
                    <a:pt x="6061" y="13500"/>
                    <a:pt x="6025" y="13500"/>
                  </a:cubicBezTo>
                  <a:cubicBezTo>
                    <a:pt x="5977" y="13500"/>
                    <a:pt x="5941" y="13488"/>
                    <a:pt x="5906" y="13488"/>
                  </a:cubicBezTo>
                  <a:cubicBezTo>
                    <a:pt x="5822" y="13476"/>
                    <a:pt x="5751" y="13476"/>
                    <a:pt x="5680" y="13476"/>
                  </a:cubicBezTo>
                  <a:lnTo>
                    <a:pt x="5906" y="13524"/>
                  </a:lnTo>
                  <a:cubicBezTo>
                    <a:pt x="5977" y="13536"/>
                    <a:pt x="6037" y="13560"/>
                    <a:pt x="6108" y="13583"/>
                  </a:cubicBezTo>
                  <a:cubicBezTo>
                    <a:pt x="6168" y="13595"/>
                    <a:pt x="6227" y="13619"/>
                    <a:pt x="6287" y="13643"/>
                  </a:cubicBezTo>
                  <a:cubicBezTo>
                    <a:pt x="6346" y="13667"/>
                    <a:pt x="6394" y="13679"/>
                    <a:pt x="6453" y="13714"/>
                  </a:cubicBezTo>
                  <a:lnTo>
                    <a:pt x="6632" y="13798"/>
                  </a:lnTo>
                  <a:lnTo>
                    <a:pt x="6620" y="13798"/>
                  </a:lnTo>
                  <a:cubicBezTo>
                    <a:pt x="6680" y="13845"/>
                    <a:pt x="6739" y="13881"/>
                    <a:pt x="6799" y="13917"/>
                  </a:cubicBezTo>
                  <a:cubicBezTo>
                    <a:pt x="6858" y="13964"/>
                    <a:pt x="6930" y="14012"/>
                    <a:pt x="6989" y="14060"/>
                  </a:cubicBezTo>
                  <a:cubicBezTo>
                    <a:pt x="7108" y="14143"/>
                    <a:pt x="7227" y="14214"/>
                    <a:pt x="7346" y="14310"/>
                  </a:cubicBezTo>
                  <a:lnTo>
                    <a:pt x="7886" y="14640"/>
                  </a:lnTo>
                  <a:lnTo>
                    <a:pt x="7886" y="14640"/>
                  </a:lnTo>
                  <a:cubicBezTo>
                    <a:pt x="7855" y="14625"/>
                    <a:pt x="7827" y="14619"/>
                    <a:pt x="7811" y="14619"/>
                  </a:cubicBezTo>
                  <a:cubicBezTo>
                    <a:pt x="7763" y="14607"/>
                    <a:pt x="7727" y="14595"/>
                    <a:pt x="7692" y="14572"/>
                  </a:cubicBezTo>
                  <a:cubicBezTo>
                    <a:pt x="7608" y="14548"/>
                    <a:pt x="7537" y="14536"/>
                    <a:pt x="7477" y="14500"/>
                  </a:cubicBezTo>
                  <a:cubicBezTo>
                    <a:pt x="7287" y="14441"/>
                    <a:pt x="7096" y="14393"/>
                    <a:pt x="6894" y="14357"/>
                  </a:cubicBezTo>
                  <a:lnTo>
                    <a:pt x="6751" y="14322"/>
                  </a:lnTo>
                  <a:cubicBezTo>
                    <a:pt x="6525" y="14262"/>
                    <a:pt x="6346" y="14203"/>
                    <a:pt x="6168" y="14155"/>
                  </a:cubicBezTo>
                  <a:lnTo>
                    <a:pt x="6084" y="14131"/>
                  </a:lnTo>
                  <a:cubicBezTo>
                    <a:pt x="5906" y="14072"/>
                    <a:pt x="5727" y="14012"/>
                    <a:pt x="5549" y="13964"/>
                  </a:cubicBezTo>
                  <a:cubicBezTo>
                    <a:pt x="5394" y="13917"/>
                    <a:pt x="5263" y="13893"/>
                    <a:pt x="5108" y="13857"/>
                  </a:cubicBezTo>
                  <a:cubicBezTo>
                    <a:pt x="4965" y="13833"/>
                    <a:pt x="4834" y="13786"/>
                    <a:pt x="4679" y="13762"/>
                  </a:cubicBezTo>
                  <a:cubicBezTo>
                    <a:pt x="4537" y="13726"/>
                    <a:pt x="4382" y="13679"/>
                    <a:pt x="4251" y="13655"/>
                  </a:cubicBezTo>
                  <a:cubicBezTo>
                    <a:pt x="4215" y="13643"/>
                    <a:pt x="4179" y="13643"/>
                    <a:pt x="4144" y="13619"/>
                  </a:cubicBezTo>
                  <a:cubicBezTo>
                    <a:pt x="4060" y="13595"/>
                    <a:pt x="3965" y="13583"/>
                    <a:pt x="3882" y="13548"/>
                  </a:cubicBezTo>
                  <a:cubicBezTo>
                    <a:pt x="3798" y="13524"/>
                    <a:pt x="3715" y="13500"/>
                    <a:pt x="3644" y="13488"/>
                  </a:cubicBezTo>
                  <a:lnTo>
                    <a:pt x="3370" y="13405"/>
                  </a:lnTo>
                  <a:cubicBezTo>
                    <a:pt x="3310" y="13381"/>
                    <a:pt x="3251" y="13357"/>
                    <a:pt x="3191" y="13345"/>
                  </a:cubicBezTo>
                  <a:lnTo>
                    <a:pt x="3143" y="13321"/>
                  </a:lnTo>
                  <a:lnTo>
                    <a:pt x="3084" y="13310"/>
                  </a:lnTo>
                  <a:cubicBezTo>
                    <a:pt x="3048" y="13298"/>
                    <a:pt x="3001" y="13286"/>
                    <a:pt x="2953" y="13250"/>
                  </a:cubicBezTo>
                  <a:cubicBezTo>
                    <a:pt x="2929" y="13238"/>
                    <a:pt x="2905" y="13226"/>
                    <a:pt x="2882" y="13226"/>
                  </a:cubicBezTo>
                  <a:cubicBezTo>
                    <a:pt x="2834" y="13202"/>
                    <a:pt x="2774" y="13179"/>
                    <a:pt x="2727" y="13143"/>
                  </a:cubicBezTo>
                  <a:cubicBezTo>
                    <a:pt x="2703" y="13131"/>
                    <a:pt x="2691" y="13119"/>
                    <a:pt x="2655" y="13119"/>
                  </a:cubicBezTo>
                  <a:cubicBezTo>
                    <a:pt x="2608" y="13083"/>
                    <a:pt x="2548" y="13071"/>
                    <a:pt x="2512" y="13048"/>
                  </a:cubicBezTo>
                  <a:cubicBezTo>
                    <a:pt x="2429" y="13000"/>
                    <a:pt x="2358" y="12964"/>
                    <a:pt x="2286" y="12929"/>
                  </a:cubicBezTo>
                  <a:cubicBezTo>
                    <a:pt x="2215" y="12881"/>
                    <a:pt x="2155" y="12845"/>
                    <a:pt x="2072" y="12809"/>
                  </a:cubicBezTo>
                  <a:cubicBezTo>
                    <a:pt x="2036" y="12774"/>
                    <a:pt x="1977" y="12750"/>
                    <a:pt x="1929" y="12726"/>
                  </a:cubicBezTo>
                  <a:lnTo>
                    <a:pt x="1870" y="12702"/>
                  </a:lnTo>
                  <a:lnTo>
                    <a:pt x="1858" y="12690"/>
                  </a:lnTo>
                  <a:cubicBezTo>
                    <a:pt x="1834" y="12690"/>
                    <a:pt x="1822" y="12667"/>
                    <a:pt x="1822" y="12667"/>
                  </a:cubicBezTo>
                  <a:cubicBezTo>
                    <a:pt x="1774" y="12643"/>
                    <a:pt x="1715" y="12607"/>
                    <a:pt x="1679" y="12595"/>
                  </a:cubicBezTo>
                  <a:cubicBezTo>
                    <a:pt x="1655" y="12595"/>
                    <a:pt x="1655" y="12583"/>
                    <a:pt x="1643" y="12583"/>
                  </a:cubicBezTo>
                  <a:lnTo>
                    <a:pt x="1596" y="12548"/>
                  </a:lnTo>
                  <a:cubicBezTo>
                    <a:pt x="1619" y="12548"/>
                    <a:pt x="1619" y="12548"/>
                    <a:pt x="1631" y="12536"/>
                  </a:cubicBezTo>
                  <a:cubicBezTo>
                    <a:pt x="1691" y="12524"/>
                    <a:pt x="1739" y="12512"/>
                    <a:pt x="1798" y="12488"/>
                  </a:cubicBezTo>
                  <a:cubicBezTo>
                    <a:pt x="1917" y="12464"/>
                    <a:pt x="2048" y="12428"/>
                    <a:pt x="2167" y="12405"/>
                  </a:cubicBezTo>
                  <a:cubicBezTo>
                    <a:pt x="2274" y="12369"/>
                    <a:pt x="2370" y="12345"/>
                    <a:pt x="2477" y="12333"/>
                  </a:cubicBezTo>
                  <a:lnTo>
                    <a:pt x="2703" y="12286"/>
                  </a:lnTo>
                  <a:cubicBezTo>
                    <a:pt x="2870" y="12250"/>
                    <a:pt x="3024" y="12226"/>
                    <a:pt x="3179" y="12190"/>
                  </a:cubicBezTo>
                  <a:lnTo>
                    <a:pt x="3191" y="12190"/>
                  </a:lnTo>
                  <a:cubicBezTo>
                    <a:pt x="3263" y="12178"/>
                    <a:pt x="3346" y="12178"/>
                    <a:pt x="3417" y="12167"/>
                  </a:cubicBezTo>
                  <a:cubicBezTo>
                    <a:pt x="3501" y="12167"/>
                    <a:pt x="3596" y="12155"/>
                    <a:pt x="3679" y="12155"/>
                  </a:cubicBezTo>
                  <a:close/>
                  <a:moveTo>
                    <a:pt x="15633" y="11345"/>
                  </a:moveTo>
                  <a:lnTo>
                    <a:pt x="15633" y="11357"/>
                  </a:lnTo>
                  <a:lnTo>
                    <a:pt x="15633" y="11369"/>
                  </a:lnTo>
                  <a:lnTo>
                    <a:pt x="15633" y="11393"/>
                  </a:lnTo>
                  <a:lnTo>
                    <a:pt x="15621" y="11488"/>
                  </a:lnTo>
                  <a:cubicBezTo>
                    <a:pt x="15597" y="11643"/>
                    <a:pt x="15586" y="11786"/>
                    <a:pt x="15562" y="11940"/>
                  </a:cubicBezTo>
                  <a:cubicBezTo>
                    <a:pt x="15562" y="11964"/>
                    <a:pt x="15538" y="12000"/>
                    <a:pt x="15538" y="12024"/>
                  </a:cubicBezTo>
                  <a:cubicBezTo>
                    <a:pt x="15526" y="12107"/>
                    <a:pt x="15526" y="12167"/>
                    <a:pt x="15514" y="12238"/>
                  </a:cubicBezTo>
                  <a:lnTo>
                    <a:pt x="15502" y="12345"/>
                  </a:lnTo>
                  <a:lnTo>
                    <a:pt x="15478" y="12428"/>
                  </a:lnTo>
                  <a:lnTo>
                    <a:pt x="15478" y="12464"/>
                  </a:lnTo>
                  <a:cubicBezTo>
                    <a:pt x="15478" y="12488"/>
                    <a:pt x="15466" y="12500"/>
                    <a:pt x="15466" y="12536"/>
                  </a:cubicBezTo>
                  <a:lnTo>
                    <a:pt x="15466" y="12548"/>
                  </a:lnTo>
                  <a:cubicBezTo>
                    <a:pt x="15466" y="12559"/>
                    <a:pt x="15455" y="12595"/>
                    <a:pt x="15455" y="12607"/>
                  </a:cubicBezTo>
                  <a:cubicBezTo>
                    <a:pt x="15443" y="12702"/>
                    <a:pt x="15407" y="12786"/>
                    <a:pt x="15395" y="12881"/>
                  </a:cubicBezTo>
                  <a:cubicBezTo>
                    <a:pt x="15347" y="13036"/>
                    <a:pt x="15288" y="13202"/>
                    <a:pt x="15240" y="13369"/>
                  </a:cubicBezTo>
                  <a:cubicBezTo>
                    <a:pt x="15157" y="13667"/>
                    <a:pt x="15062" y="13964"/>
                    <a:pt x="14978" y="14250"/>
                  </a:cubicBezTo>
                  <a:lnTo>
                    <a:pt x="14966" y="14286"/>
                  </a:lnTo>
                  <a:cubicBezTo>
                    <a:pt x="14919" y="14429"/>
                    <a:pt x="14883" y="14560"/>
                    <a:pt x="14847" y="14691"/>
                  </a:cubicBezTo>
                  <a:lnTo>
                    <a:pt x="14824" y="14750"/>
                  </a:lnTo>
                  <a:cubicBezTo>
                    <a:pt x="14812" y="14798"/>
                    <a:pt x="14800" y="14857"/>
                    <a:pt x="14788" y="14905"/>
                  </a:cubicBezTo>
                  <a:lnTo>
                    <a:pt x="14740" y="15036"/>
                  </a:lnTo>
                  <a:lnTo>
                    <a:pt x="14693" y="15143"/>
                  </a:lnTo>
                  <a:lnTo>
                    <a:pt x="14645" y="15226"/>
                  </a:lnTo>
                  <a:lnTo>
                    <a:pt x="14621" y="15286"/>
                  </a:lnTo>
                  <a:lnTo>
                    <a:pt x="14609" y="15334"/>
                  </a:lnTo>
                  <a:lnTo>
                    <a:pt x="14562" y="15429"/>
                  </a:lnTo>
                  <a:lnTo>
                    <a:pt x="14526" y="15488"/>
                  </a:lnTo>
                  <a:cubicBezTo>
                    <a:pt x="14502" y="15560"/>
                    <a:pt x="14454" y="15619"/>
                    <a:pt x="14431" y="15691"/>
                  </a:cubicBezTo>
                  <a:lnTo>
                    <a:pt x="14395" y="15750"/>
                  </a:lnTo>
                  <a:cubicBezTo>
                    <a:pt x="14347" y="15846"/>
                    <a:pt x="14312" y="15917"/>
                    <a:pt x="14252" y="16000"/>
                  </a:cubicBezTo>
                  <a:cubicBezTo>
                    <a:pt x="14157" y="16143"/>
                    <a:pt x="14097" y="16262"/>
                    <a:pt x="14026" y="16358"/>
                  </a:cubicBezTo>
                  <a:cubicBezTo>
                    <a:pt x="13895" y="16572"/>
                    <a:pt x="13752" y="16774"/>
                    <a:pt x="13621" y="16977"/>
                  </a:cubicBezTo>
                  <a:lnTo>
                    <a:pt x="13514" y="17131"/>
                  </a:lnTo>
                  <a:lnTo>
                    <a:pt x="13454" y="17227"/>
                  </a:lnTo>
                  <a:cubicBezTo>
                    <a:pt x="13395" y="17310"/>
                    <a:pt x="13335" y="17405"/>
                    <a:pt x="13276" y="17477"/>
                  </a:cubicBezTo>
                  <a:lnTo>
                    <a:pt x="13252" y="17524"/>
                  </a:lnTo>
                  <a:lnTo>
                    <a:pt x="13157" y="17655"/>
                  </a:lnTo>
                  <a:lnTo>
                    <a:pt x="13026" y="17846"/>
                  </a:lnTo>
                  <a:lnTo>
                    <a:pt x="12942" y="17965"/>
                  </a:lnTo>
                  <a:lnTo>
                    <a:pt x="12859" y="18060"/>
                  </a:lnTo>
                  <a:cubicBezTo>
                    <a:pt x="12835" y="18108"/>
                    <a:pt x="12788" y="18143"/>
                    <a:pt x="12764" y="18179"/>
                  </a:cubicBezTo>
                  <a:lnTo>
                    <a:pt x="12716" y="18215"/>
                  </a:lnTo>
                  <a:cubicBezTo>
                    <a:pt x="12668" y="18286"/>
                    <a:pt x="12621" y="18322"/>
                    <a:pt x="12561" y="18382"/>
                  </a:cubicBezTo>
                  <a:cubicBezTo>
                    <a:pt x="12526" y="18441"/>
                    <a:pt x="12478" y="18489"/>
                    <a:pt x="12418" y="18548"/>
                  </a:cubicBezTo>
                  <a:lnTo>
                    <a:pt x="12359" y="18608"/>
                  </a:lnTo>
                  <a:lnTo>
                    <a:pt x="12299" y="18667"/>
                  </a:lnTo>
                  <a:lnTo>
                    <a:pt x="12264" y="18703"/>
                  </a:lnTo>
                  <a:lnTo>
                    <a:pt x="12228" y="18739"/>
                  </a:lnTo>
                  <a:cubicBezTo>
                    <a:pt x="12168" y="18798"/>
                    <a:pt x="12121" y="18882"/>
                    <a:pt x="12061" y="18929"/>
                  </a:cubicBezTo>
                  <a:cubicBezTo>
                    <a:pt x="12026" y="18977"/>
                    <a:pt x="11990" y="19025"/>
                    <a:pt x="11954" y="19072"/>
                  </a:cubicBezTo>
                  <a:lnTo>
                    <a:pt x="11906" y="19132"/>
                  </a:lnTo>
                  <a:cubicBezTo>
                    <a:pt x="11883" y="19179"/>
                    <a:pt x="11835" y="19239"/>
                    <a:pt x="11811" y="19275"/>
                  </a:cubicBezTo>
                  <a:cubicBezTo>
                    <a:pt x="11835" y="19215"/>
                    <a:pt x="11871" y="19155"/>
                    <a:pt x="11883" y="19084"/>
                  </a:cubicBezTo>
                  <a:cubicBezTo>
                    <a:pt x="11906" y="19013"/>
                    <a:pt x="11954" y="18941"/>
                    <a:pt x="11990" y="18846"/>
                  </a:cubicBezTo>
                  <a:cubicBezTo>
                    <a:pt x="12002" y="18822"/>
                    <a:pt x="12014" y="18774"/>
                    <a:pt x="12049" y="18739"/>
                  </a:cubicBezTo>
                  <a:cubicBezTo>
                    <a:pt x="12073" y="18703"/>
                    <a:pt x="12085" y="18655"/>
                    <a:pt x="12121" y="18608"/>
                  </a:cubicBezTo>
                  <a:cubicBezTo>
                    <a:pt x="12192" y="18489"/>
                    <a:pt x="12252" y="18370"/>
                    <a:pt x="12323" y="18251"/>
                  </a:cubicBezTo>
                  <a:cubicBezTo>
                    <a:pt x="12407" y="18132"/>
                    <a:pt x="12490" y="18001"/>
                    <a:pt x="12561" y="17882"/>
                  </a:cubicBezTo>
                  <a:lnTo>
                    <a:pt x="12883" y="17393"/>
                  </a:lnTo>
                  <a:cubicBezTo>
                    <a:pt x="12966" y="17227"/>
                    <a:pt x="13061" y="17072"/>
                    <a:pt x="13145" y="16917"/>
                  </a:cubicBezTo>
                  <a:lnTo>
                    <a:pt x="13145" y="16929"/>
                  </a:lnTo>
                  <a:cubicBezTo>
                    <a:pt x="13157" y="16917"/>
                    <a:pt x="13157" y="16881"/>
                    <a:pt x="13180" y="16869"/>
                  </a:cubicBezTo>
                  <a:cubicBezTo>
                    <a:pt x="13204" y="16810"/>
                    <a:pt x="13252" y="16750"/>
                    <a:pt x="13276" y="16691"/>
                  </a:cubicBezTo>
                  <a:lnTo>
                    <a:pt x="13276" y="16703"/>
                  </a:lnTo>
                  <a:cubicBezTo>
                    <a:pt x="13323" y="16631"/>
                    <a:pt x="13359" y="16572"/>
                    <a:pt x="13395" y="16488"/>
                  </a:cubicBezTo>
                  <a:cubicBezTo>
                    <a:pt x="13442" y="16417"/>
                    <a:pt x="13490" y="16334"/>
                    <a:pt x="13538" y="16250"/>
                  </a:cubicBezTo>
                  <a:cubicBezTo>
                    <a:pt x="13573" y="16179"/>
                    <a:pt x="13621" y="16107"/>
                    <a:pt x="13669" y="16048"/>
                  </a:cubicBezTo>
                  <a:cubicBezTo>
                    <a:pt x="13681" y="16012"/>
                    <a:pt x="13716" y="15988"/>
                    <a:pt x="13728" y="15953"/>
                  </a:cubicBezTo>
                  <a:cubicBezTo>
                    <a:pt x="13752" y="15929"/>
                    <a:pt x="13776" y="15893"/>
                    <a:pt x="13800" y="15857"/>
                  </a:cubicBezTo>
                  <a:cubicBezTo>
                    <a:pt x="13847" y="15798"/>
                    <a:pt x="13871" y="15750"/>
                    <a:pt x="13919" y="15691"/>
                  </a:cubicBezTo>
                  <a:cubicBezTo>
                    <a:pt x="13919" y="15691"/>
                    <a:pt x="13919" y="15679"/>
                    <a:pt x="13931" y="15679"/>
                  </a:cubicBezTo>
                  <a:cubicBezTo>
                    <a:pt x="14026" y="15536"/>
                    <a:pt x="14133" y="15417"/>
                    <a:pt x="14216" y="15286"/>
                  </a:cubicBezTo>
                  <a:cubicBezTo>
                    <a:pt x="14323" y="15143"/>
                    <a:pt x="14431" y="14976"/>
                    <a:pt x="14526" y="14834"/>
                  </a:cubicBezTo>
                  <a:lnTo>
                    <a:pt x="14526" y="14834"/>
                  </a:lnTo>
                  <a:cubicBezTo>
                    <a:pt x="14347" y="15036"/>
                    <a:pt x="14169" y="15238"/>
                    <a:pt x="13990" y="15441"/>
                  </a:cubicBezTo>
                  <a:lnTo>
                    <a:pt x="13978" y="15453"/>
                  </a:lnTo>
                  <a:lnTo>
                    <a:pt x="13954" y="15476"/>
                  </a:lnTo>
                  <a:lnTo>
                    <a:pt x="13895" y="15536"/>
                  </a:lnTo>
                  <a:lnTo>
                    <a:pt x="13871" y="15560"/>
                  </a:lnTo>
                  <a:lnTo>
                    <a:pt x="13847" y="15584"/>
                  </a:lnTo>
                  <a:lnTo>
                    <a:pt x="13835" y="15596"/>
                  </a:lnTo>
                  <a:cubicBezTo>
                    <a:pt x="13716" y="15715"/>
                    <a:pt x="13597" y="15857"/>
                    <a:pt x="13490" y="15988"/>
                  </a:cubicBezTo>
                  <a:cubicBezTo>
                    <a:pt x="13454" y="16036"/>
                    <a:pt x="13430" y="16060"/>
                    <a:pt x="13395" y="16107"/>
                  </a:cubicBezTo>
                  <a:lnTo>
                    <a:pt x="13311" y="16238"/>
                  </a:lnTo>
                  <a:cubicBezTo>
                    <a:pt x="13264" y="16298"/>
                    <a:pt x="13216" y="16369"/>
                    <a:pt x="13180" y="16429"/>
                  </a:cubicBezTo>
                  <a:cubicBezTo>
                    <a:pt x="13073" y="16596"/>
                    <a:pt x="12978" y="16762"/>
                    <a:pt x="12883" y="16929"/>
                  </a:cubicBezTo>
                  <a:cubicBezTo>
                    <a:pt x="12788" y="17084"/>
                    <a:pt x="12680" y="17262"/>
                    <a:pt x="12597" y="17429"/>
                  </a:cubicBezTo>
                  <a:cubicBezTo>
                    <a:pt x="12502" y="17584"/>
                    <a:pt x="12430" y="17727"/>
                    <a:pt x="12347" y="17882"/>
                  </a:cubicBezTo>
                  <a:cubicBezTo>
                    <a:pt x="12252" y="18036"/>
                    <a:pt x="12145" y="18203"/>
                    <a:pt x="12061" y="18370"/>
                  </a:cubicBezTo>
                  <a:cubicBezTo>
                    <a:pt x="12026" y="18417"/>
                    <a:pt x="12014" y="18453"/>
                    <a:pt x="11990" y="18501"/>
                  </a:cubicBezTo>
                  <a:cubicBezTo>
                    <a:pt x="11966" y="18548"/>
                    <a:pt x="11942" y="18572"/>
                    <a:pt x="11930" y="18620"/>
                  </a:cubicBezTo>
                  <a:cubicBezTo>
                    <a:pt x="11906" y="18655"/>
                    <a:pt x="11895" y="18691"/>
                    <a:pt x="11883" y="18727"/>
                  </a:cubicBezTo>
                  <a:cubicBezTo>
                    <a:pt x="11871" y="18774"/>
                    <a:pt x="11835" y="18810"/>
                    <a:pt x="11823" y="18858"/>
                  </a:cubicBezTo>
                  <a:cubicBezTo>
                    <a:pt x="11787" y="18953"/>
                    <a:pt x="11752" y="19036"/>
                    <a:pt x="11716" y="19144"/>
                  </a:cubicBezTo>
                  <a:cubicBezTo>
                    <a:pt x="11692" y="19227"/>
                    <a:pt x="11656" y="19310"/>
                    <a:pt x="11633" y="19394"/>
                  </a:cubicBezTo>
                  <a:cubicBezTo>
                    <a:pt x="11597" y="19489"/>
                    <a:pt x="11573" y="19560"/>
                    <a:pt x="11537" y="19656"/>
                  </a:cubicBezTo>
                  <a:cubicBezTo>
                    <a:pt x="11537" y="19656"/>
                    <a:pt x="11537" y="19667"/>
                    <a:pt x="11525" y="19667"/>
                  </a:cubicBezTo>
                  <a:cubicBezTo>
                    <a:pt x="11525" y="19525"/>
                    <a:pt x="11514" y="19382"/>
                    <a:pt x="11514" y="19251"/>
                  </a:cubicBezTo>
                  <a:cubicBezTo>
                    <a:pt x="11514" y="19179"/>
                    <a:pt x="11514" y="19108"/>
                    <a:pt x="11490" y="19036"/>
                  </a:cubicBezTo>
                  <a:cubicBezTo>
                    <a:pt x="11573" y="18941"/>
                    <a:pt x="11585" y="18917"/>
                    <a:pt x="11585" y="18894"/>
                  </a:cubicBezTo>
                  <a:cubicBezTo>
                    <a:pt x="11597" y="18846"/>
                    <a:pt x="11621" y="18786"/>
                    <a:pt x="11645" y="18739"/>
                  </a:cubicBezTo>
                  <a:lnTo>
                    <a:pt x="11740" y="18501"/>
                  </a:lnTo>
                  <a:lnTo>
                    <a:pt x="11823" y="18263"/>
                  </a:lnTo>
                  <a:cubicBezTo>
                    <a:pt x="11871" y="18179"/>
                    <a:pt x="11895" y="18084"/>
                    <a:pt x="11942" y="18001"/>
                  </a:cubicBezTo>
                  <a:cubicBezTo>
                    <a:pt x="11954" y="17953"/>
                    <a:pt x="11990" y="17905"/>
                    <a:pt x="12002" y="17870"/>
                  </a:cubicBezTo>
                  <a:cubicBezTo>
                    <a:pt x="12049" y="17762"/>
                    <a:pt x="12097" y="17667"/>
                    <a:pt x="12133" y="17584"/>
                  </a:cubicBezTo>
                  <a:lnTo>
                    <a:pt x="12180" y="17489"/>
                  </a:lnTo>
                  <a:cubicBezTo>
                    <a:pt x="12204" y="17417"/>
                    <a:pt x="12252" y="17346"/>
                    <a:pt x="12299" y="17274"/>
                  </a:cubicBezTo>
                  <a:lnTo>
                    <a:pt x="12347" y="17191"/>
                  </a:lnTo>
                  <a:cubicBezTo>
                    <a:pt x="12383" y="17108"/>
                    <a:pt x="12442" y="17000"/>
                    <a:pt x="12490" y="16917"/>
                  </a:cubicBezTo>
                  <a:lnTo>
                    <a:pt x="12538" y="16822"/>
                  </a:lnTo>
                  <a:lnTo>
                    <a:pt x="12549" y="16798"/>
                  </a:lnTo>
                  <a:cubicBezTo>
                    <a:pt x="12645" y="16643"/>
                    <a:pt x="12716" y="16512"/>
                    <a:pt x="12799" y="16358"/>
                  </a:cubicBezTo>
                  <a:lnTo>
                    <a:pt x="12835" y="16322"/>
                  </a:lnTo>
                  <a:cubicBezTo>
                    <a:pt x="12859" y="16274"/>
                    <a:pt x="12883" y="16227"/>
                    <a:pt x="12907" y="16203"/>
                  </a:cubicBezTo>
                  <a:lnTo>
                    <a:pt x="13038" y="15929"/>
                  </a:lnTo>
                  <a:cubicBezTo>
                    <a:pt x="13097" y="15822"/>
                    <a:pt x="13145" y="15726"/>
                    <a:pt x="13204" y="15619"/>
                  </a:cubicBezTo>
                  <a:lnTo>
                    <a:pt x="13252" y="15512"/>
                  </a:lnTo>
                  <a:cubicBezTo>
                    <a:pt x="13300" y="15429"/>
                    <a:pt x="13335" y="15345"/>
                    <a:pt x="13383" y="15262"/>
                  </a:cubicBezTo>
                  <a:cubicBezTo>
                    <a:pt x="13395" y="15215"/>
                    <a:pt x="13430" y="15191"/>
                    <a:pt x="13442" y="15143"/>
                  </a:cubicBezTo>
                  <a:cubicBezTo>
                    <a:pt x="13454" y="15107"/>
                    <a:pt x="13478" y="15084"/>
                    <a:pt x="13490" y="15072"/>
                  </a:cubicBezTo>
                  <a:cubicBezTo>
                    <a:pt x="13502" y="15036"/>
                    <a:pt x="13514" y="15024"/>
                    <a:pt x="13538" y="14988"/>
                  </a:cubicBezTo>
                  <a:cubicBezTo>
                    <a:pt x="13561" y="14953"/>
                    <a:pt x="13597" y="14893"/>
                    <a:pt x="13621" y="14845"/>
                  </a:cubicBezTo>
                  <a:lnTo>
                    <a:pt x="13692" y="14738"/>
                  </a:lnTo>
                  <a:lnTo>
                    <a:pt x="13776" y="14631"/>
                  </a:lnTo>
                  <a:cubicBezTo>
                    <a:pt x="13835" y="14548"/>
                    <a:pt x="13895" y="14453"/>
                    <a:pt x="13931" y="14369"/>
                  </a:cubicBezTo>
                  <a:lnTo>
                    <a:pt x="13978" y="14298"/>
                  </a:lnTo>
                  <a:cubicBezTo>
                    <a:pt x="14157" y="14024"/>
                    <a:pt x="14323" y="13774"/>
                    <a:pt x="14466" y="13524"/>
                  </a:cubicBezTo>
                  <a:cubicBezTo>
                    <a:pt x="14490" y="13488"/>
                    <a:pt x="14502" y="13476"/>
                    <a:pt x="14514" y="13441"/>
                  </a:cubicBezTo>
                  <a:cubicBezTo>
                    <a:pt x="14550" y="13405"/>
                    <a:pt x="14573" y="13345"/>
                    <a:pt x="14609" y="13298"/>
                  </a:cubicBezTo>
                  <a:lnTo>
                    <a:pt x="14740" y="13060"/>
                  </a:lnTo>
                  <a:cubicBezTo>
                    <a:pt x="14800" y="12952"/>
                    <a:pt x="14847" y="12845"/>
                    <a:pt x="14883" y="12762"/>
                  </a:cubicBezTo>
                  <a:lnTo>
                    <a:pt x="14919" y="12690"/>
                  </a:lnTo>
                  <a:lnTo>
                    <a:pt x="14966" y="12583"/>
                  </a:lnTo>
                  <a:cubicBezTo>
                    <a:pt x="15002" y="12488"/>
                    <a:pt x="15050" y="12393"/>
                    <a:pt x="15109" y="12286"/>
                  </a:cubicBezTo>
                  <a:cubicBezTo>
                    <a:pt x="15157" y="12214"/>
                    <a:pt x="15181" y="12131"/>
                    <a:pt x="15216" y="12071"/>
                  </a:cubicBezTo>
                  <a:cubicBezTo>
                    <a:pt x="15240" y="12000"/>
                    <a:pt x="15288" y="11940"/>
                    <a:pt x="15324" y="11881"/>
                  </a:cubicBezTo>
                  <a:lnTo>
                    <a:pt x="15407" y="11738"/>
                  </a:lnTo>
                  <a:cubicBezTo>
                    <a:pt x="15455" y="11655"/>
                    <a:pt x="15502" y="11571"/>
                    <a:pt x="15538" y="11500"/>
                  </a:cubicBezTo>
                  <a:cubicBezTo>
                    <a:pt x="15562" y="11464"/>
                    <a:pt x="15586" y="11416"/>
                    <a:pt x="15597" y="11393"/>
                  </a:cubicBezTo>
                  <a:lnTo>
                    <a:pt x="15633" y="11345"/>
                  </a:lnTo>
                  <a:close/>
                  <a:moveTo>
                    <a:pt x="4572" y="16167"/>
                  </a:moveTo>
                  <a:cubicBezTo>
                    <a:pt x="4620" y="16179"/>
                    <a:pt x="4656" y="16179"/>
                    <a:pt x="4691" y="16191"/>
                  </a:cubicBezTo>
                  <a:cubicBezTo>
                    <a:pt x="4918" y="16250"/>
                    <a:pt x="5156" y="16334"/>
                    <a:pt x="5441" y="16453"/>
                  </a:cubicBezTo>
                  <a:cubicBezTo>
                    <a:pt x="5549" y="16488"/>
                    <a:pt x="5632" y="16524"/>
                    <a:pt x="5727" y="16572"/>
                  </a:cubicBezTo>
                  <a:lnTo>
                    <a:pt x="5989" y="16703"/>
                  </a:lnTo>
                  <a:lnTo>
                    <a:pt x="6025" y="16703"/>
                  </a:lnTo>
                  <a:lnTo>
                    <a:pt x="6037" y="16715"/>
                  </a:lnTo>
                  <a:lnTo>
                    <a:pt x="6049" y="16727"/>
                  </a:lnTo>
                  <a:lnTo>
                    <a:pt x="6084" y="16750"/>
                  </a:lnTo>
                  <a:lnTo>
                    <a:pt x="6096" y="16750"/>
                  </a:lnTo>
                  <a:lnTo>
                    <a:pt x="6180" y="16786"/>
                  </a:lnTo>
                  <a:cubicBezTo>
                    <a:pt x="6203" y="16786"/>
                    <a:pt x="6203" y="16810"/>
                    <a:pt x="6215" y="16810"/>
                  </a:cubicBezTo>
                  <a:cubicBezTo>
                    <a:pt x="6299" y="16846"/>
                    <a:pt x="6382" y="16905"/>
                    <a:pt x="6465" y="16965"/>
                  </a:cubicBezTo>
                  <a:lnTo>
                    <a:pt x="6644" y="17108"/>
                  </a:lnTo>
                  <a:cubicBezTo>
                    <a:pt x="6739" y="17179"/>
                    <a:pt x="6823" y="17250"/>
                    <a:pt x="6930" y="17322"/>
                  </a:cubicBezTo>
                  <a:lnTo>
                    <a:pt x="7073" y="17441"/>
                  </a:lnTo>
                  <a:cubicBezTo>
                    <a:pt x="7132" y="17489"/>
                    <a:pt x="7192" y="17536"/>
                    <a:pt x="7239" y="17584"/>
                  </a:cubicBezTo>
                  <a:cubicBezTo>
                    <a:pt x="7334" y="17667"/>
                    <a:pt x="7406" y="17762"/>
                    <a:pt x="7477" y="17846"/>
                  </a:cubicBezTo>
                  <a:lnTo>
                    <a:pt x="7477" y="17858"/>
                  </a:lnTo>
                  <a:lnTo>
                    <a:pt x="7513" y="17893"/>
                  </a:lnTo>
                  <a:lnTo>
                    <a:pt x="7525" y="17917"/>
                  </a:lnTo>
                  <a:cubicBezTo>
                    <a:pt x="7644" y="18060"/>
                    <a:pt x="7751" y="18191"/>
                    <a:pt x="7870" y="18334"/>
                  </a:cubicBezTo>
                  <a:cubicBezTo>
                    <a:pt x="7906" y="18382"/>
                    <a:pt x="7942" y="18429"/>
                    <a:pt x="7989" y="18477"/>
                  </a:cubicBezTo>
                  <a:cubicBezTo>
                    <a:pt x="8025" y="18513"/>
                    <a:pt x="8061" y="18560"/>
                    <a:pt x="8108" y="18608"/>
                  </a:cubicBezTo>
                  <a:lnTo>
                    <a:pt x="8227" y="18751"/>
                  </a:lnTo>
                  <a:lnTo>
                    <a:pt x="8239" y="18786"/>
                  </a:lnTo>
                  <a:cubicBezTo>
                    <a:pt x="8358" y="18917"/>
                    <a:pt x="8466" y="19048"/>
                    <a:pt x="8585" y="19167"/>
                  </a:cubicBezTo>
                  <a:lnTo>
                    <a:pt x="8668" y="19263"/>
                  </a:lnTo>
                  <a:lnTo>
                    <a:pt x="8716" y="19310"/>
                  </a:lnTo>
                  <a:cubicBezTo>
                    <a:pt x="8704" y="19513"/>
                    <a:pt x="8668" y="19667"/>
                    <a:pt x="8656" y="19810"/>
                  </a:cubicBezTo>
                  <a:cubicBezTo>
                    <a:pt x="8644" y="19775"/>
                    <a:pt x="8608" y="19703"/>
                    <a:pt x="8597" y="19667"/>
                  </a:cubicBezTo>
                  <a:cubicBezTo>
                    <a:pt x="8549" y="19572"/>
                    <a:pt x="8501" y="19501"/>
                    <a:pt x="8442" y="19406"/>
                  </a:cubicBezTo>
                  <a:cubicBezTo>
                    <a:pt x="8430" y="19394"/>
                    <a:pt x="8430" y="19382"/>
                    <a:pt x="8418" y="19370"/>
                  </a:cubicBezTo>
                  <a:cubicBezTo>
                    <a:pt x="8406" y="19334"/>
                    <a:pt x="8382" y="19322"/>
                    <a:pt x="8370" y="19298"/>
                  </a:cubicBezTo>
                  <a:cubicBezTo>
                    <a:pt x="8347" y="19251"/>
                    <a:pt x="8311" y="19215"/>
                    <a:pt x="8287" y="19191"/>
                  </a:cubicBezTo>
                  <a:cubicBezTo>
                    <a:pt x="8168" y="19036"/>
                    <a:pt x="8025" y="18905"/>
                    <a:pt x="7906" y="18751"/>
                  </a:cubicBezTo>
                  <a:cubicBezTo>
                    <a:pt x="7656" y="18477"/>
                    <a:pt x="7406" y="18191"/>
                    <a:pt x="7168" y="17905"/>
                  </a:cubicBezTo>
                  <a:lnTo>
                    <a:pt x="7168" y="17905"/>
                  </a:lnTo>
                  <a:cubicBezTo>
                    <a:pt x="7215" y="17965"/>
                    <a:pt x="7239" y="18036"/>
                    <a:pt x="7287" y="18096"/>
                  </a:cubicBezTo>
                  <a:cubicBezTo>
                    <a:pt x="7311" y="18143"/>
                    <a:pt x="7334" y="18179"/>
                    <a:pt x="7358" y="18215"/>
                  </a:cubicBezTo>
                  <a:cubicBezTo>
                    <a:pt x="7418" y="18322"/>
                    <a:pt x="7489" y="18429"/>
                    <a:pt x="7549" y="18513"/>
                  </a:cubicBezTo>
                  <a:lnTo>
                    <a:pt x="7775" y="18834"/>
                  </a:lnTo>
                  <a:cubicBezTo>
                    <a:pt x="7835" y="18905"/>
                    <a:pt x="7894" y="18989"/>
                    <a:pt x="7954" y="19072"/>
                  </a:cubicBezTo>
                  <a:cubicBezTo>
                    <a:pt x="8013" y="19144"/>
                    <a:pt x="8073" y="19215"/>
                    <a:pt x="8120" y="19286"/>
                  </a:cubicBezTo>
                  <a:cubicBezTo>
                    <a:pt x="8180" y="19370"/>
                    <a:pt x="8239" y="19453"/>
                    <a:pt x="8299" y="19525"/>
                  </a:cubicBezTo>
                  <a:cubicBezTo>
                    <a:pt x="8347" y="19608"/>
                    <a:pt x="8382" y="19679"/>
                    <a:pt x="8442" y="19739"/>
                  </a:cubicBezTo>
                  <a:cubicBezTo>
                    <a:pt x="8477" y="19787"/>
                    <a:pt x="8501" y="19846"/>
                    <a:pt x="8537" y="19906"/>
                  </a:cubicBezTo>
                  <a:cubicBezTo>
                    <a:pt x="8549" y="19929"/>
                    <a:pt x="8561" y="19965"/>
                    <a:pt x="8585" y="20001"/>
                  </a:cubicBezTo>
                  <a:lnTo>
                    <a:pt x="8585" y="20025"/>
                  </a:lnTo>
                  <a:cubicBezTo>
                    <a:pt x="8585" y="20048"/>
                    <a:pt x="8597" y="20084"/>
                    <a:pt x="8644" y="20084"/>
                  </a:cubicBezTo>
                  <a:lnTo>
                    <a:pt x="8668" y="20084"/>
                  </a:lnTo>
                  <a:cubicBezTo>
                    <a:pt x="8656" y="20179"/>
                    <a:pt x="8656" y="20287"/>
                    <a:pt x="8644" y="20382"/>
                  </a:cubicBezTo>
                  <a:lnTo>
                    <a:pt x="8644" y="20620"/>
                  </a:lnTo>
                  <a:cubicBezTo>
                    <a:pt x="8608" y="20560"/>
                    <a:pt x="8585" y="20501"/>
                    <a:pt x="8537" y="20441"/>
                  </a:cubicBezTo>
                  <a:cubicBezTo>
                    <a:pt x="8501" y="20382"/>
                    <a:pt x="8466" y="20298"/>
                    <a:pt x="8418" y="20227"/>
                  </a:cubicBezTo>
                  <a:lnTo>
                    <a:pt x="8406" y="20215"/>
                  </a:lnTo>
                  <a:lnTo>
                    <a:pt x="8406" y="20203"/>
                  </a:lnTo>
                  <a:cubicBezTo>
                    <a:pt x="8406" y="20179"/>
                    <a:pt x="8382" y="20179"/>
                    <a:pt x="8382" y="20168"/>
                  </a:cubicBezTo>
                  <a:lnTo>
                    <a:pt x="8370" y="20156"/>
                  </a:lnTo>
                  <a:lnTo>
                    <a:pt x="8370" y="20144"/>
                  </a:lnTo>
                  <a:lnTo>
                    <a:pt x="8358" y="20108"/>
                  </a:lnTo>
                  <a:cubicBezTo>
                    <a:pt x="8239" y="19917"/>
                    <a:pt x="8096" y="19727"/>
                    <a:pt x="7966" y="19548"/>
                  </a:cubicBezTo>
                  <a:cubicBezTo>
                    <a:pt x="7882" y="19429"/>
                    <a:pt x="7787" y="19310"/>
                    <a:pt x="7680" y="19167"/>
                  </a:cubicBezTo>
                  <a:cubicBezTo>
                    <a:pt x="7596" y="19048"/>
                    <a:pt x="7501" y="18917"/>
                    <a:pt x="7418" y="18786"/>
                  </a:cubicBezTo>
                  <a:cubicBezTo>
                    <a:pt x="7382" y="18739"/>
                    <a:pt x="7358" y="18679"/>
                    <a:pt x="7311" y="18632"/>
                  </a:cubicBezTo>
                  <a:cubicBezTo>
                    <a:pt x="7180" y="18441"/>
                    <a:pt x="7049" y="18251"/>
                    <a:pt x="6894" y="18072"/>
                  </a:cubicBezTo>
                  <a:cubicBezTo>
                    <a:pt x="6858" y="18012"/>
                    <a:pt x="6787" y="17953"/>
                    <a:pt x="6739" y="17893"/>
                  </a:cubicBezTo>
                  <a:cubicBezTo>
                    <a:pt x="6692" y="17834"/>
                    <a:pt x="6632" y="17786"/>
                    <a:pt x="6572" y="17739"/>
                  </a:cubicBezTo>
                  <a:lnTo>
                    <a:pt x="6549" y="17727"/>
                  </a:lnTo>
                  <a:cubicBezTo>
                    <a:pt x="6489" y="17667"/>
                    <a:pt x="6418" y="17608"/>
                    <a:pt x="6358" y="17560"/>
                  </a:cubicBezTo>
                  <a:cubicBezTo>
                    <a:pt x="6322" y="17536"/>
                    <a:pt x="6287" y="17501"/>
                    <a:pt x="6239" y="17465"/>
                  </a:cubicBezTo>
                  <a:cubicBezTo>
                    <a:pt x="6144" y="17381"/>
                    <a:pt x="6049" y="17298"/>
                    <a:pt x="5965" y="17203"/>
                  </a:cubicBezTo>
                  <a:cubicBezTo>
                    <a:pt x="5846" y="17108"/>
                    <a:pt x="5703" y="16989"/>
                    <a:pt x="5572" y="16881"/>
                  </a:cubicBezTo>
                  <a:cubicBezTo>
                    <a:pt x="5429" y="16762"/>
                    <a:pt x="5263" y="16655"/>
                    <a:pt x="5108" y="16548"/>
                  </a:cubicBezTo>
                  <a:cubicBezTo>
                    <a:pt x="5025" y="16488"/>
                    <a:pt x="4929" y="16429"/>
                    <a:pt x="4834" y="16358"/>
                  </a:cubicBezTo>
                  <a:lnTo>
                    <a:pt x="4751" y="16310"/>
                  </a:lnTo>
                  <a:cubicBezTo>
                    <a:pt x="4727" y="16286"/>
                    <a:pt x="4679" y="16274"/>
                    <a:pt x="4656" y="16238"/>
                  </a:cubicBezTo>
                  <a:cubicBezTo>
                    <a:pt x="4632" y="16227"/>
                    <a:pt x="4620" y="16227"/>
                    <a:pt x="4608" y="16215"/>
                  </a:cubicBezTo>
                  <a:cubicBezTo>
                    <a:pt x="4596" y="16191"/>
                    <a:pt x="4572" y="16179"/>
                    <a:pt x="4548" y="16167"/>
                  </a:cubicBezTo>
                  <a:close/>
                  <a:moveTo>
                    <a:pt x="10537" y="13798"/>
                  </a:moveTo>
                  <a:cubicBezTo>
                    <a:pt x="10537" y="13822"/>
                    <a:pt x="10537" y="13833"/>
                    <a:pt x="10561" y="13845"/>
                  </a:cubicBezTo>
                  <a:cubicBezTo>
                    <a:pt x="10573" y="13917"/>
                    <a:pt x="10597" y="13976"/>
                    <a:pt x="10621" y="14060"/>
                  </a:cubicBezTo>
                  <a:cubicBezTo>
                    <a:pt x="10633" y="14083"/>
                    <a:pt x="10633" y="14119"/>
                    <a:pt x="10644" y="14143"/>
                  </a:cubicBezTo>
                  <a:cubicBezTo>
                    <a:pt x="10644" y="14155"/>
                    <a:pt x="10644" y="14155"/>
                    <a:pt x="10656" y="14179"/>
                  </a:cubicBezTo>
                  <a:lnTo>
                    <a:pt x="10752" y="14536"/>
                  </a:lnTo>
                  <a:cubicBezTo>
                    <a:pt x="10775" y="14631"/>
                    <a:pt x="10811" y="14750"/>
                    <a:pt x="10823" y="14845"/>
                  </a:cubicBezTo>
                  <a:lnTo>
                    <a:pt x="10835" y="14893"/>
                  </a:lnTo>
                  <a:cubicBezTo>
                    <a:pt x="10859" y="14976"/>
                    <a:pt x="10883" y="15084"/>
                    <a:pt x="10894" y="15191"/>
                  </a:cubicBezTo>
                  <a:cubicBezTo>
                    <a:pt x="10918" y="15286"/>
                    <a:pt x="10942" y="15393"/>
                    <a:pt x="10954" y="15500"/>
                  </a:cubicBezTo>
                  <a:lnTo>
                    <a:pt x="10954" y="15512"/>
                  </a:lnTo>
                  <a:lnTo>
                    <a:pt x="10954" y="15524"/>
                  </a:lnTo>
                  <a:cubicBezTo>
                    <a:pt x="10954" y="15560"/>
                    <a:pt x="10954" y="15572"/>
                    <a:pt x="10978" y="15596"/>
                  </a:cubicBezTo>
                  <a:cubicBezTo>
                    <a:pt x="10978" y="15631"/>
                    <a:pt x="10990" y="15655"/>
                    <a:pt x="10990" y="15691"/>
                  </a:cubicBezTo>
                  <a:cubicBezTo>
                    <a:pt x="10990" y="15715"/>
                    <a:pt x="10990" y="15738"/>
                    <a:pt x="11002" y="15762"/>
                  </a:cubicBezTo>
                  <a:cubicBezTo>
                    <a:pt x="11014" y="15834"/>
                    <a:pt x="11014" y="15917"/>
                    <a:pt x="11037" y="15977"/>
                  </a:cubicBezTo>
                  <a:cubicBezTo>
                    <a:pt x="11049" y="16072"/>
                    <a:pt x="11049" y="16191"/>
                    <a:pt x="11061" y="16310"/>
                  </a:cubicBezTo>
                  <a:cubicBezTo>
                    <a:pt x="11061" y="16358"/>
                    <a:pt x="11061" y="16393"/>
                    <a:pt x="11085" y="16429"/>
                  </a:cubicBezTo>
                  <a:lnTo>
                    <a:pt x="11097" y="16631"/>
                  </a:lnTo>
                  <a:cubicBezTo>
                    <a:pt x="11121" y="16929"/>
                    <a:pt x="11144" y="17250"/>
                    <a:pt x="11168" y="17548"/>
                  </a:cubicBezTo>
                  <a:cubicBezTo>
                    <a:pt x="11180" y="17655"/>
                    <a:pt x="11204" y="17762"/>
                    <a:pt x="11204" y="17846"/>
                  </a:cubicBezTo>
                  <a:cubicBezTo>
                    <a:pt x="11216" y="17917"/>
                    <a:pt x="11216" y="18012"/>
                    <a:pt x="11228" y="18084"/>
                  </a:cubicBezTo>
                  <a:cubicBezTo>
                    <a:pt x="11240" y="18263"/>
                    <a:pt x="11275" y="18441"/>
                    <a:pt x="11275" y="18620"/>
                  </a:cubicBezTo>
                  <a:cubicBezTo>
                    <a:pt x="11287" y="18894"/>
                    <a:pt x="11299" y="19155"/>
                    <a:pt x="11299" y="19429"/>
                  </a:cubicBezTo>
                  <a:cubicBezTo>
                    <a:pt x="11299" y="19525"/>
                    <a:pt x="11323" y="19632"/>
                    <a:pt x="11323" y="19739"/>
                  </a:cubicBezTo>
                  <a:lnTo>
                    <a:pt x="11323" y="19751"/>
                  </a:lnTo>
                  <a:cubicBezTo>
                    <a:pt x="11323" y="19846"/>
                    <a:pt x="11335" y="19941"/>
                    <a:pt x="11335" y="20037"/>
                  </a:cubicBezTo>
                  <a:lnTo>
                    <a:pt x="11335" y="20168"/>
                  </a:lnTo>
                  <a:cubicBezTo>
                    <a:pt x="11347" y="20382"/>
                    <a:pt x="11347" y="20596"/>
                    <a:pt x="11359" y="20810"/>
                  </a:cubicBezTo>
                  <a:lnTo>
                    <a:pt x="11359" y="20834"/>
                  </a:lnTo>
                  <a:cubicBezTo>
                    <a:pt x="11359" y="21191"/>
                    <a:pt x="11347" y="21537"/>
                    <a:pt x="11335" y="21930"/>
                  </a:cubicBezTo>
                  <a:cubicBezTo>
                    <a:pt x="11335" y="22013"/>
                    <a:pt x="11323" y="22120"/>
                    <a:pt x="11323" y="22203"/>
                  </a:cubicBezTo>
                  <a:lnTo>
                    <a:pt x="11323" y="22311"/>
                  </a:lnTo>
                  <a:cubicBezTo>
                    <a:pt x="11323" y="22370"/>
                    <a:pt x="11299" y="22430"/>
                    <a:pt x="11299" y="22489"/>
                  </a:cubicBezTo>
                  <a:cubicBezTo>
                    <a:pt x="11299" y="22525"/>
                    <a:pt x="11299" y="22561"/>
                    <a:pt x="11287" y="22596"/>
                  </a:cubicBezTo>
                  <a:cubicBezTo>
                    <a:pt x="11287" y="22656"/>
                    <a:pt x="11275" y="22704"/>
                    <a:pt x="11275" y="22763"/>
                  </a:cubicBezTo>
                  <a:cubicBezTo>
                    <a:pt x="11275" y="22799"/>
                    <a:pt x="11264" y="22846"/>
                    <a:pt x="11264" y="22894"/>
                  </a:cubicBezTo>
                  <a:cubicBezTo>
                    <a:pt x="11264" y="22918"/>
                    <a:pt x="11264" y="22954"/>
                    <a:pt x="11240" y="23001"/>
                  </a:cubicBezTo>
                  <a:lnTo>
                    <a:pt x="11240" y="23013"/>
                  </a:lnTo>
                  <a:cubicBezTo>
                    <a:pt x="11240" y="23061"/>
                    <a:pt x="11228" y="23085"/>
                    <a:pt x="11228" y="23132"/>
                  </a:cubicBezTo>
                  <a:lnTo>
                    <a:pt x="11228" y="23180"/>
                  </a:lnTo>
                  <a:cubicBezTo>
                    <a:pt x="11216" y="23335"/>
                    <a:pt x="11180" y="23501"/>
                    <a:pt x="11156" y="23680"/>
                  </a:cubicBezTo>
                  <a:cubicBezTo>
                    <a:pt x="11097" y="23978"/>
                    <a:pt x="11049" y="24287"/>
                    <a:pt x="10990" y="24585"/>
                  </a:cubicBezTo>
                  <a:lnTo>
                    <a:pt x="10954" y="24787"/>
                  </a:lnTo>
                  <a:cubicBezTo>
                    <a:pt x="10930" y="24930"/>
                    <a:pt x="10906" y="25085"/>
                    <a:pt x="10883" y="25228"/>
                  </a:cubicBezTo>
                  <a:lnTo>
                    <a:pt x="10871" y="25323"/>
                  </a:lnTo>
                  <a:lnTo>
                    <a:pt x="10859" y="25382"/>
                  </a:lnTo>
                  <a:cubicBezTo>
                    <a:pt x="10835" y="25442"/>
                    <a:pt x="10823" y="25513"/>
                    <a:pt x="10823" y="25573"/>
                  </a:cubicBezTo>
                  <a:cubicBezTo>
                    <a:pt x="10811" y="25680"/>
                    <a:pt x="10799" y="25775"/>
                    <a:pt x="10799" y="25871"/>
                  </a:cubicBezTo>
                  <a:cubicBezTo>
                    <a:pt x="10775" y="26049"/>
                    <a:pt x="10763" y="26228"/>
                    <a:pt x="10763" y="26406"/>
                  </a:cubicBezTo>
                  <a:lnTo>
                    <a:pt x="10763" y="26549"/>
                  </a:lnTo>
                  <a:lnTo>
                    <a:pt x="10763" y="26704"/>
                  </a:lnTo>
                  <a:lnTo>
                    <a:pt x="10763" y="26716"/>
                  </a:lnTo>
                  <a:lnTo>
                    <a:pt x="10763" y="26764"/>
                  </a:lnTo>
                  <a:cubicBezTo>
                    <a:pt x="10740" y="26133"/>
                    <a:pt x="10656" y="25525"/>
                    <a:pt x="10573" y="24918"/>
                  </a:cubicBezTo>
                  <a:lnTo>
                    <a:pt x="10573" y="24906"/>
                  </a:lnTo>
                  <a:cubicBezTo>
                    <a:pt x="10573" y="24870"/>
                    <a:pt x="10561" y="24823"/>
                    <a:pt x="10561" y="24799"/>
                  </a:cubicBezTo>
                  <a:lnTo>
                    <a:pt x="10561" y="24751"/>
                  </a:lnTo>
                  <a:cubicBezTo>
                    <a:pt x="10537" y="24668"/>
                    <a:pt x="10525" y="24585"/>
                    <a:pt x="10513" y="24501"/>
                  </a:cubicBezTo>
                  <a:lnTo>
                    <a:pt x="10513" y="24525"/>
                  </a:lnTo>
                  <a:cubicBezTo>
                    <a:pt x="10466" y="24263"/>
                    <a:pt x="10442" y="23989"/>
                    <a:pt x="10406" y="23716"/>
                  </a:cubicBezTo>
                  <a:lnTo>
                    <a:pt x="10359" y="23263"/>
                  </a:lnTo>
                  <a:cubicBezTo>
                    <a:pt x="10347" y="23120"/>
                    <a:pt x="10335" y="22954"/>
                    <a:pt x="10335" y="22799"/>
                  </a:cubicBezTo>
                  <a:cubicBezTo>
                    <a:pt x="10323" y="22644"/>
                    <a:pt x="10323" y="22477"/>
                    <a:pt x="10299" y="22311"/>
                  </a:cubicBezTo>
                  <a:cubicBezTo>
                    <a:pt x="10287" y="22168"/>
                    <a:pt x="10287" y="22025"/>
                    <a:pt x="10287" y="21882"/>
                  </a:cubicBezTo>
                  <a:cubicBezTo>
                    <a:pt x="10287" y="21572"/>
                    <a:pt x="10287" y="21251"/>
                    <a:pt x="10299" y="20953"/>
                  </a:cubicBezTo>
                  <a:cubicBezTo>
                    <a:pt x="10323" y="20644"/>
                    <a:pt x="10335" y="20334"/>
                    <a:pt x="10335" y="20025"/>
                  </a:cubicBezTo>
                  <a:cubicBezTo>
                    <a:pt x="10335" y="19703"/>
                    <a:pt x="10335" y="19394"/>
                    <a:pt x="10347" y="19084"/>
                  </a:cubicBezTo>
                  <a:cubicBezTo>
                    <a:pt x="10359" y="18917"/>
                    <a:pt x="10359" y="18774"/>
                    <a:pt x="10394" y="18608"/>
                  </a:cubicBezTo>
                  <a:cubicBezTo>
                    <a:pt x="10406" y="18453"/>
                    <a:pt x="10418" y="18310"/>
                    <a:pt x="10442" y="18143"/>
                  </a:cubicBezTo>
                  <a:cubicBezTo>
                    <a:pt x="10454" y="17977"/>
                    <a:pt x="10466" y="17834"/>
                    <a:pt x="10478" y="17667"/>
                  </a:cubicBezTo>
                  <a:cubicBezTo>
                    <a:pt x="10478" y="17501"/>
                    <a:pt x="10502" y="17346"/>
                    <a:pt x="10502" y="17179"/>
                  </a:cubicBezTo>
                  <a:lnTo>
                    <a:pt x="10502" y="17179"/>
                  </a:lnTo>
                  <a:cubicBezTo>
                    <a:pt x="10466" y="17370"/>
                    <a:pt x="10442" y="17548"/>
                    <a:pt x="10394" y="17739"/>
                  </a:cubicBezTo>
                  <a:cubicBezTo>
                    <a:pt x="10359" y="17858"/>
                    <a:pt x="10335" y="18001"/>
                    <a:pt x="10287" y="18120"/>
                  </a:cubicBezTo>
                  <a:cubicBezTo>
                    <a:pt x="10263" y="18215"/>
                    <a:pt x="10228" y="18334"/>
                    <a:pt x="10204" y="18441"/>
                  </a:cubicBezTo>
                  <a:cubicBezTo>
                    <a:pt x="10180" y="18513"/>
                    <a:pt x="10156" y="18608"/>
                    <a:pt x="10144" y="18679"/>
                  </a:cubicBezTo>
                  <a:lnTo>
                    <a:pt x="10097" y="18905"/>
                  </a:lnTo>
                  <a:cubicBezTo>
                    <a:pt x="10061" y="19048"/>
                    <a:pt x="10037" y="19215"/>
                    <a:pt x="10025" y="19370"/>
                  </a:cubicBezTo>
                  <a:cubicBezTo>
                    <a:pt x="9990" y="19679"/>
                    <a:pt x="9978" y="19989"/>
                    <a:pt x="9966" y="20298"/>
                  </a:cubicBezTo>
                  <a:cubicBezTo>
                    <a:pt x="9966" y="20453"/>
                    <a:pt x="9942" y="20620"/>
                    <a:pt x="9942" y="20763"/>
                  </a:cubicBezTo>
                  <a:cubicBezTo>
                    <a:pt x="9942" y="20918"/>
                    <a:pt x="9930" y="21072"/>
                    <a:pt x="9930" y="21227"/>
                  </a:cubicBezTo>
                  <a:cubicBezTo>
                    <a:pt x="9930" y="21537"/>
                    <a:pt x="9930" y="21870"/>
                    <a:pt x="9966" y="22180"/>
                  </a:cubicBezTo>
                  <a:cubicBezTo>
                    <a:pt x="9978" y="22501"/>
                    <a:pt x="10001" y="22823"/>
                    <a:pt x="10037" y="23144"/>
                  </a:cubicBezTo>
                  <a:lnTo>
                    <a:pt x="10085" y="23597"/>
                  </a:lnTo>
                  <a:lnTo>
                    <a:pt x="10121" y="24037"/>
                  </a:lnTo>
                  <a:cubicBezTo>
                    <a:pt x="10168" y="24370"/>
                    <a:pt x="10216" y="24692"/>
                    <a:pt x="10275" y="25001"/>
                  </a:cubicBezTo>
                  <a:cubicBezTo>
                    <a:pt x="10323" y="25299"/>
                    <a:pt x="10382" y="25597"/>
                    <a:pt x="10418" y="25883"/>
                  </a:cubicBezTo>
                  <a:lnTo>
                    <a:pt x="10466" y="26192"/>
                  </a:lnTo>
                  <a:lnTo>
                    <a:pt x="10513" y="26549"/>
                  </a:lnTo>
                  <a:cubicBezTo>
                    <a:pt x="10537" y="26764"/>
                    <a:pt x="10561" y="26966"/>
                    <a:pt x="10573" y="27192"/>
                  </a:cubicBezTo>
                  <a:cubicBezTo>
                    <a:pt x="10597" y="27502"/>
                    <a:pt x="10644" y="27823"/>
                    <a:pt x="10692" y="28133"/>
                  </a:cubicBezTo>
                  <a:cubicBezTo>
                    <a:pt x="10704" y="28204"/>
                    <a:pt x="10716" y="28264"/>
                    <a:pt x="10740" y="28335"/>
                  </a:cubicBezTo>
                  <a:cubicBezTo>
                    <a:pt x="10740" y="28419"/>
                    <a:pt x="10716" y="28490"/>
                    <a:pt x="10716" y="28550"/>
                  </a:cubicBezTo>
                  <a:lnTo>
                    <a:pt x="10704" y="28621"/>
                  </a:lnTo>
                  <a:lnTo>
                    <a:pt x="10704" y="28633"/>
                  </a:lnTo>
                  <a:cubicBezTo>
                    <a:pt x="10704" y="28621"/>
                    <a:pt x="10692" y="28597"/>
                    <a:pt x="10692" y="28573"/>
                  </a:cubicBezTo>
                  <a:cubicBezTo>
                    <a:pt x="10692" y="28550"/>
                    <a:pt x="10680" y="28514"/>
                    <a:pt x="10680" y="28490"/>
                  </a:cubicBezTo>
                  <a:cubicBezTo>
                    <a:pt x="10656" y="28442"/>
                    <a:pt x="10656" y="28383"/>
                    <a:pt x="10644" y="28335"/>
                  </a:cubicBezTo>
                  <a:cubicBezTo>
                    <a:pt x="10561" y="28014"/>
                    <a:pt x="10502" y="27740"/>
                    <a:pt x="10430" y="27490"/>
                  </a:cubicBezTo>
                  <a:cubicBezTo>
                    <a:pt x="10382" y="27347"/>
                    <a:pt x="10323" y="27216"/>
                    <a:pt x="10263" y="27073"/>
                  </a:cubicBezTo>
                  <a:lnTo>
                    <a:pt x="10216" y="26990"/>
                  </a:lnTo>
                  <a:lnTo>
                    <a:pt x="10204" y="26954"/>
                  </a:lnTo>
                  <a:lnTo>
                    <a:pt x="10192" y="26930"/>
                  </a:lnTo>
                  <a:lnTo>
                    <a:pt x="10013" y="26478"/>
                  </a:lnTo>
                  <a:cubicBezTo>
                    <a:pt x="9978" y="26394"/>
                    <a:pt x="9954" y="26323"/>
                    <a:pt x="9906" y="26228"/>
                  </a:cubicBezTo>
                  <a:cubicBezTo>
                    <a:pt x="9871" y="26144"/>
                    <a:pt x="9847" y="26049"/>
                    <a:pt x="9799" y="25966"/>
                  </a:cubicBezTo>
                  <a:cubicBezTo>
                    <a:pt x="9763" y="25883"/>
                    <a:pt x="9740" y="25811"/>
                    <a:pt x="9728" y="25728"/>
                  </a:cubicBezTo>
                  <a:lnTo>
                    <a:pt x="9632" y="25454"/>
                  </a:lnTo>
                  <a:lnTo>
                    <a:pt x="9632" y="25442"/>
                  </a:lnTo>
                  <a:lnTo>
                    <a:pt x="9632" y="25430"/>
                  </a:lnTo>
                  <a:cubicBezTo>
                    <a:pt x="9632" y="25406"/>
                    <a:pt x="9620" y="25394"/>
                    <a:pt x="9620" y="25382"/>
                  </a:cubicBezTo>
                  <a:lnTo>
                    <a:pt x="9609" y="25335"/>
                  </a:lnTo>
                  <a:cubicBezTo>
                    <a:pt x="9561" y="25168"/>
                    <a:pt x="9513" y="25013"/>
                    <a:pt x="9490" y="24847"/>
                  </a:cubicBezTo>
                  <a:cubicBezTo>
                    <a:pt x="9442" y="24680"/>
                    <a:pt x="9406" y="24513"/>
                    <a:pt x="9370" y="24370"/>
                  </a:cubicBezTo>
                  <a:lnTo>
                    <a:pt x="9347" y="24311"/>
                  </a:lnTo>
                  <a:lnTo>
                    <a:pt x="9335" y="24251"/>
                  </a:lnTo>
                  <a:lnTo>
                    <a:pt x="9323" y="24216"/>
                  </a:lnTo>
                  <a:cubicBezTo>
                    <a:pt x="9287" y="24061"/>
                    <a:pt x="9251" y="23906"/>
                    <a:pt x="9216" y="23739"/>
                  </a:cubicBezTo>
                  <a:cubicBezTo>
                    <a:pt x="9192" y="23585"/>
                    <a:pt x="9144" y="23406"/>
                    <a:pt x="9109" y="23204"/>
                  </a:cubicBezTo>
                  <a:lnTo>
                    <a:pt x="9109" y="23168"/>
                  </a:lnTo>
                  <a:lnTo>
                    <a:pt x="9109" y="23120"/>
                  </a:lnTo>
                  <a:cubicBezTo>
                    <a:pt x="9097" y="23025"/>
                    <a:pt x="9097" y="22942"/>
                    <a:pt x="9085" y="22835"/>
                  </a:cubicBezTo>
                  <a:cubicBezTo>
                    <a:pt x="9049" y="22596"/>
                    <a:pt x="9037" y="22370"/>
                    <a:pt x="9025" y="22156"/>
                  </a:cubicBezTo>
                  <a:cubicBezTo>
                    <a:pt x="9025" y="22108"/>
                    <a:pt x="9025" y="22061"/>
                    <a:pt x="9013" y="22037"/>
                  </a:cubicBezTo>
                  <a:cubicBezTo>
                    <a:pt x="8989" y="21834"/>
                    <a:pt x="8989" y="21644"/>
                    <a:pt x="8978" y="21441"/>
                  </a:cubicBezTo>
                  <a:cubicBezTo>
                    <a:pt x="8978" y="21287"/>
                    <a:pt x="8966" y="21120"/>
                    <a:pt x="8966" y="20965"/>
                  </a:cubicBezTo>
                  <a:lnTo>
                    <a:pt x="8966" y="20822"/>
                  </a:lnTo>
                  <a:lnTo>
                    <a:pt x="8966" y="20429"/>
                  </a:lnTo>
                  <a:cubicBezTo>
                    <a:pt x="8966" y="20334"/>
                    <a:pt x="8966" y="20263"/>
                    <a:pt x="8978" y="20168"/>
                  </a:cubicBezTo>
                  <a:cubicBezTo>
                    <a:pt x="8978" y="20084"/>
                    <a:pt x="8989" y="20013"/>
                    <a:pt x="9013" y="19917"/>
                  </a:cubicBezTo>
                  <a:cubicBezTo>
                    <a:pt x="9037" y="19727"/>
                    <a:pt x="9073" y="19560"/>
                    <a:pt x="9097" y="19394"/>
                  </a:cubicBezTo>
                  <a:cubicBezTo>
                    <a:pt x="9132" y="19215"/>
                    <a:pt x="9168" y="19025"/>
                    <a:pt x="9204" y="18846"/>
                  </a:cubicBezTo>
                  <a:cubicBezTo>
                    <a:pt x="9216" y="18763"/>
                    <a:pt x="9228" y="18679"/>
                    <a:pt x="9251" y="18596"/>
                  </a:cubicBezTo>
                  <a:cubicBezTo>
                    <a:pt x="9263" y="18501"/>
                    <a:pt x="9275" y="18405"/>
                    <a:pt x="9287" y="18310"/>
                  </a:cubicBezTo>
                  <a:cubicBezTo>
                    <a:pt x="9323" y="18132"/>
                    <a:pt x="9370" y="17953"/>
                    <a:pt x="9394" y="17810"/>
                  </a:cubicBezTo>
                  <a:cubicBezTo>
                    <a:pt x="9430" y="17715"/>
                    <a:pt x="9442" y="17643"/>
                    <a:pt x="9454" y="17572"/>
                  </a:cubicBezTo>
                  <a:cubicBezTo>
                    <a:pt x="9454" y="17536"/>
                    <a:pt x="9466" y="17524"/>
                    <a:pt x="9466" y="17489"/>
                  </a:cubicBezTo>
                  <a:lnTo>
                    <a:pt x="9513" y="17358"/>
                  </a:lnTo>
                  <a:cubicBezTo>
                    <a:pt x="9561" y="17227"/>
                    <a:pt x="9609" y="17096"/>
                    <a:pt x="9668" y="16941"/>
                  </a:cubicBezTo>
                  <a:lnTo>
                    <a:pt x="9668" y="16929"/>
                  </a:lnTo>
                  <a:cubicBezTo>
                    <a:pt x="9728" y="16750"/>
                    <a:pt x="9799" y="16584"/>
                    <a:pt x="9847" y="16405"/>
                  </a:cubicBezTo>
                  <a:cubicBezTo>
                    <a:pt x="9906" y="16227"/>
                    <a:pt x="9942" y="16060"/>
                    <a:pt x="10001" y="15905"/>
                  </a:cubicBezTo>
                  <a:cubicBezTo>
                    <a:pt x="10109" y="15536"/>
                    <a:pt x="10204" y="15203"/>
                    <a:pt x="10299" y="14810"/>
                  </a:cubicBezTo>
                  <a:cubicBezTo>
                    <a:pt x="10347" y="14619"/>
                    <a:pt x="10394" y="14453"/>
                    <a:pt x="10442" y="14298"/>
                  </a:cubicBezTo>
                  <a:cubicBezTo>
                    <a:pt x="10478" y="14131"/>
                    <a:pt x="10513" y="13964"/>
                    <a:pt x="10537" y="13798"/>
                  </a:cubicBezTo>
                  <a:close/>
                  <a:moveTo>
                    <a:pt x="16121" y="18108"/>
                  </a:moveTo>
                  <a:lnTo>
                    <a:pt x="16121" y="18120"/>
                  </a:lnTo>
                  <a:lnTo>
                    <a:pt x="16121" y="18191"/>
                  </a:lnTo>
                  <a:lnTo>
                    <a:pt x="16109" y="18358"/>
                  </a:lnTo>
                  <a:cubicBezTo>
                    <a:pt x="16097" y="18465"/>
                    <a:pt x="16097" y="18560"/>
                    <a:pt x="16086" y="18667"/>
                  </a:cubicBezTo>
                  <a:cubicBezTo>
                    <a:pt x="16062" y="18822"/>
                    <a:pt x="16050" y="18965"/>
                    <a:pt x="16038" y="19155"/>
                  </a:cubicBezTo>
                  <a:lnTo>
                    <a:pt x="16038" y="19215"/>
                  </a:lnTo>
                  <a:lnTo>
                    <a:pt x="16026" y="19334"/>
                  </a:lnTo>
                  <a:cubicBezTo>
                    <a:pt x="16002" y="19429"/>
                    <a:pt x="15990" y="19513"/>
                    <a:pt x="15990" y="19608"/>
                  </a:cubicBezTo>
                  <a:cubicBezTo>
                    <a:pt x="15978" y="19679"/>
                    <a:pt x="15978" y="19787"/>
                    <a:pt x="15967" y="19870"/>
                  </a:cubicBezTo>
                  <a:cubicBezTo>
                    <a:pt x="15943" y="19965"/>
                    <a:pt x="15943" y="20084"/>
                    <a:pt x="15943" y="20191"/>
                  </a:cubicBezTo>
                  <a:lnTo>
                    <a:pt x="15943" y="20453"/>
                  </a:lnTo>
                  <a:lnTo>
                    <a:pt x="15943" y="20489"/>
                  </a:lnTo>
                  <a:lnTo>
                    <a:pt x="15943" y="20679"/>
                  </a:lnTo>
                  <a:lnTo>
                    <a:pt x="15943" y="21037"/>
                  </a:lnTo>
                  <a:lnTo>
                    <a:pt x="15943" y="21120"/>
                  </a:lnTo>
                  <a:lnTo>
                    <a:pt x="15943" y="21215"/>
                  </a:lnTo>
                  <a:lnTo>
                    <a:pt x="15943" y="21251"/>
                  </a:lnTo>
                  <a:lnTo>
                    <a:pt x="15943" y="21299"/>
                  </a:lnTo>
                  <a:lnTo>
                    <a:pt x="15943" y="21346"/>
                  </a:lnTo>
                  <a:cubicBezTo>
                    <a:pt x="15943" y="21406"/>
                    <a:pt x="15931" y="21453"/>
                    <a:pt x="15931" y="21513"/>
                  </a:cubicBezTo>
                  <a:lnTo>
                    <a:pt x="15919" y="21632"/>
                  </a:lnTo>
                  <a:lnTo>
                    <a:pt x="15907" y="21692"/>
                  </a:lnTo>
                  <a:lnTo>
                    <a:pt x="15883" y="21751"/>
                  </a:lnTo>
                  <a:lnTo>
                    <a:pt x="15883" y="21787"/>
                  </a:lnTo>
                  <a:cubicBezTo>
                    <a:pt x="15883" y="21822"/>
                    <a:pt x="15883" y="21846"/>
                    <a:pt x="15871" y="21882"/>
                  </a:cubicBezTo>
                  <a:cubicBezTo>
                    <a:pt x="15859" y="21930"/>
                    <a:pt x="15859" y="21965"/>
                    <a:pt x="15836" y="22025"/>
                  </a:cubicBezTo>
                  <a:lnTo>
                    <a:pt x="15836" y="22073"/>
                  </a:lnTo>
                  <a:cubicBezTo>
                    <a:pt x="15836" y="22108"/>
                    <a:pt x="15824" y="22132"/>
                    <a:pt x="15824" y="22168"/>
                  </a:cubicBezTo>
                  <a:lnTo>
                    <a:pt x="15812" y="22239"/>
                  </a:lnTo>
                  <a:cubicBezTo>
                    <a:pt x="15776" y="22382"/>
                    <a:pt x="15740" y="22537"/>
                    <a:pt x="15705" y="22680"/>
                  </a:cubicBezTo>
                  <a:lnTo>
                    <a:pt x="15681" y="22787"/>
                  </a:lnTo>
                  <a:cubicBezTo>
                    <a:pt x="15645" y="22882"/>
                    <a:pt x="15633" y="22977"/>
                    <a:pt x="15597" y="23073"/>
                  </a:cubicBezTo>
                  <a:cubicBezTo>
                    <a:pt x="15562" y="23216"/>
                    <a:pt x="15526" y="23358"/>
                    <a:pt x="15478" y="23501"/>
                  </a:cubicBezTo>
                  <a:cubicBezTo>
                    <a:pt x="15419" y="23692"/>
                    <a:pt x="15359" y="23894"/>
                    <a:pt x="15300" y="24073"/>
                  </a:cubicBezTo>
                  <a:cubicBezTo>
                    <a:pt x="15264" y="24192"/>
                    <a:pt x="15216" y="24311"/>
                    <a:pt x="15169" y="24442"/>
                  </a:cubicBezTo>
                  <a:cubicBezTo>
                    <a:pt x="15157" y="24489"/>
                    <a:pt x="15145" y="24525"/>
                    <a:pt x="15109" y="24585"/>
                  </a:cubicBezTo>
                  <a:lnTo>
                    <a:pt x="15062" y="24704"/>
                  </a:lnTo>
                  <a:cubicBezTo>
                    <a:pt x="15002" y="24847"/>
                    <a:pt x="14966" y="24990"/>
                    <a:pt x="14907" y="25121"/>
                  </a:cubicBezTo>
                  <a:cubicBezTo>
                    <a:pt x="14847" y="25299"/>
                    <a:pt x="14764" y="25502"/>
                    <a:pt x="14693" y="25692"/>
                  </a:cubicBezTo>
                  <a:cubicBezTo>
                    <a:pt x="14681" y="25704"/>
                    <a:pt x="14681" y="25740"/>
                    <a:pt x="14669" y="25752"/>
                  </a:cubicBezTo>
                  <a:cubicBezTo>
                    <a:pt x="14645" y="25799"/>
                    <a:pt x="14633" y="25835"/>
                    <a:pt x="14621" y="25871"/>
                  </a:cubicBezTo>
                  <a:cubicBezTo>
                    <a:pt x="14609" y="25883"/>
                    <a:pt x="14609" y="25918"/>
                    <a:pt x="14585" y="25930"/>
                  </a:cubicBezTo>
                  <a:cubicBezTo>
                    <a:pt x="14573" y="25978"/>
                    <a:pt x="14550" y="26013"/>
                    <a:pt x="14526" y="26061"/>
                  </a:cubicBezTo>
                  <a:cubicBezTo>
                    <a:pt x="14526" y="26073"/>
                    <a:pt x="14514" y="26097"/>
                    <a:pt x="14514" y="26097"/>
                  </a:cubicBezTo>
                  <a:cubicBezTo>
                    <a:pt x="14514" y="26109"/>
                    <a:pt x="14502" y="26121"/>
                    <a:pt x="14502" y="26121"/>
                  </a:cubicBezTo>
                  <a:cubicBezTo>
                    <a:pt x="14490" y="26168"/>
                    <a:pt x="14454" y="26216"/>
                    <a:pt x="14443" y="26252"/>
                  </a:cubicBezTo>
                  <a:lnTo>
                    <a:pt x="14335" y="26442"/>
                  </a:lnTo>
                  <a:lnTo>
                    <a:pt x="14312" y="26478"/>
                  </a:lnTo>
                  <a:lnTo>
                    <a:pt x="14216" y="26621"/>
                  </a:lnTo>
                  <a:cubicBezTo>
                    <a:pt x="14192" y="26656"/>
                    <a:pt x="14169" y="26704"/>
                    <a:pt x="14145" y="26740"/>
                  </a:cubicBezTo>
                  <a:cubicBezTo>
                    <a:pt x="14133" y="26752"/>
                    <a:pt x="14133" y="26764"/>
                    <a:pt x="14109" y="26775"/>
                  </a:cubicBezTo>
                  <a:cubicBezTo>
                    <a:pt x="14097" y="26787"/>
                    <a:pt x="14085" y="26823"/>
                    <a:pt x="14073" y="26835"/>
                  </a:cubicBezTo>
                  <a:cubicBezTo>
                    <a:pt x="14038" y="26883"/>
                    <a:pt x="14014" y="26930"/>
                    <a:pt x="13990" y="26978"/>
                  </a:cubicBezTo>
                  <a:cubicBezTo>
                    <a:pt x="13966" y="27014"/>
                    <a:pt x="13931" y="27061"/>
                    <a:pt x="13919" y="27109"/>
                  </a:cubicBezTo>
                  <a:lnTo>
                    <a:pt x="13657" y="27597"/>
                  </a:lnTo>
                  <a:lnTo>
                    <a:pt x="13383" y="28133"/>
                  </a:lnTo>
                  <a:lnTo>
                    <a:pt x="13300" y="28311"/>
                  </a:lnTo>
                  <a:cubicBezTo>
                    <a:pt x="13192" y="28538"/>
                    <a:pt x="13073" y="28776"/>
                    <a:pt x="12954" y="29002"/>
                  </a:cubicBezTo>
                  <a:cubicBezTo>
                    <a:pt x="12919" y="29061"/>
                    <a:pt x="12883" y="29121"/>
                    <a:pt x="12835" y="29192"/>
                  </a:cubicBezTo>
                  <a:cubicBezTo>
                    <a:pt x="12788" y="29252"/>
                    <a:pt x="12740" y="29323"/>
                    <a:pt x="12704" y="29383"/>
                  </a:cubicBezTo>
                  <a:lnTo>
                    <a:pt x="12657" y="29442"/>
                  </a:lnTo>
                  <a:lnTo>
                    <a:pt x="12621" y="29490"/>
                  </a:lnTo>
                  <a:cubicBezTo>
                    <a:pt x="12502" y="29633"/>
                    <a:pt x="12407" y="29800"/>
                    <a:pt x="12287" y="29966"/>
                  </a:cubicBezTo>
                  <a:cubicBezTo>
                    <a:pt x="12287" y="29966"/>
                    <a:pt x="12287" y="29978"/>
                    <a:pt x="12264" y="29978"/>
                  </a:cubicBezTo>
                  <a:cubicBezTo>
                    <a:pt x="12299" y="29919"/>
                    <a:pt x="12311" y="29859"/>
                    <a:pt x="12347" y="29800"/>
                  </a:cubicBezTo>
                  <a:cubicBezTo>
                    <a:pt x="12407" y="29633"/>
                    <a:pt x="12478" y="29466"/>
                    <a:pt x="12538" y="29311"/>
                  </a:cubicBezTo>
                  <a:lnTo>
                    <a:pt x="12538" y="29323"/>
                  </a:lnTo>
                  <a:cubicBezTo>
                    <a:pt x="12561" y="29252"/>
                    <a:pt x="12609" y="29169"/>
                    <a:pt x="12645" y="29097"/>
                  </a:cubicBezTo>
                  <a:cubicBezTo>
                    <a:pt x="12680" y="29014"/>
                    <a:pt x="12716" y="28919"/>
                    <a:pt x="12764" y="28847"/>
                  </a:cubicBezTo>
                  <a:lnTo>
                    <a:pt x="12978" y="28359"/>
                  </a:lnTo>
                  <a:cubicBezTo>
                    <a:pt x="13038" y="28216"/>
                    <a:pt x="13097" y="28073"/>
                    <a:pt x="13157" y="27942"/>
                  </a:cubicBezTo>
                  <a:cubicBezTo>
                    <a:pt x="13192" y="27883"/>
                    <a:pt x="13204" y="27835"/>
                    <a:pt x="13240" y="27776"/>
                  </a:cubicBezTo>
                  <a:cubicBezTo>
                    <a:pt x="13264" y="27704"/>
                    <a:pt x="13300" y="27645"/>
                    <a:pt x="13311" y="27561"/>
                  </a:cubicBezTo>
                  <a:cubicBezTo>
                    <a:pt x="13359" y="27430"/>
                    <a:pt x="13419" y="27299"/>
                    <a:pt x="13454" y="27168"/>
                  </a:cubicBezTo>
                  <a:lnTo>
                    <a:pt x="13633" y="26668"/>
                  </a:lnTo>
                  <a:cubicBezTo>
                    <a:pt x="13657" y="26609"/>
                    <a:pt x="13681" y="26549"/>
                    <a:pt x="13692" y="26490"/>
                  </a:cubicBezTo>
                  <a:cubicBezTo>
                    <a:pt x="13728" y="26394"/>
                    <a:pt x="13752" y="26287"/>
                    <a:pt x="13800" y="26192"/>
                  </a:cubicBezTo>
                  <a:lnTo>
                    <a:pt x="13931" y="25799"/>
                  </a:lnTo>
                  <a:cubicBezTo>
                    <a:pt x="13978" y="25656"/>
                    <a:pt x="14026" y="25537"/>
                    <a:pt x="14050" y="25406"/>
                  </a:cubicBezTo>
                  <a:cubicBezTo>
                    <a:pt x="14097" y="25275"/>
                    <a:pt x="14145" y="25121"/>
                    <a:pt x="14192" y="24990"/>
                  </a:cubicBezTo>
                  <a:cubicBezTo>
                    <a:pt x="14312" y="24668"/>
                    <a:pt x="14407" y="24359"/>
                    <a:pt x="14526" y="24025"/>
                  </a:cubicBezTo>
                  <a:cubicBezTo>
                    <a:pt x="14573" y="23906"/>
                    <a:pt x="14621" y="23775"/>
                    <a:pt x="14645" y="23656"/>
                  </a:cubicBezTo>
                  <a:cubicBezTo>
                    <a:pt x="14693" y="23513"/>
                    <a:pt x="14740" y="23394"/>
                    <a:pt x="14764" y="23263"/>
                  </a:cubicBezTo>
                  <a:cubicBezTo>
                    <a:pt x="14859" y="22942"/>
                    <a:pt x="14966" y="22608"/>
                    <a:pt x="15050" y="22287"/>
                  </a:cubicBezTo>
                  <a:cubicBezTo>
                    <a:pt x="15145" y="21977"/>
                    <a:pt x="15240" y="21644"/>
                    <a:pt x="15347" y="21334"/>
                  </a:cubicBezTo>
                  <a:lnTo>
                    <a:pt x="15347" y="21334"/>
                  </a:lnTo>
                  <a:lnTo>
                    <a:pt x="15264" y="21561"/>
                  </a:lnTo>
                  <a:lnTo>
                    <a:pt x="14907" y="22406"/>
                  </a:lnTo>
                  <a:cubicBezTo>
                    <a:pt x="14788" y="22692"/>
                    <a:pt x="14669" y="22989"/>
                    <a:pt x="14562" y="23263"/>
                  </a:cubicBezTo>
                  <a:lnTo>
                    <a:pt x="14562" y="23251"/>
                  </a:lnTo>
                  <a:cubicBezTo>
                    <a:pt x="14454" y="23501"/>
                    <a:pt x="14347" y="23763"/>
                    <a:pt x="14228" y="24025"/>
                  </a:cubicBezTo>
                  <a:cubicBezTo>
                    <a:pt x="14169" y="24156"/>
                    <a:pt x="14109" y="24275"/>
                    <a:pt x="14073" y="24418"/>
                  </a:cubicBezTo>
                  <a:cubicBezTo>
                    <a:pt x="14014" y="24573"/>
                    <a:pt x="13931" y="24728"/>
                    <a:pt x="13871" y="24894"/>
                  </a:cubicBezTo>
                  <a:lnTo>
                    <a:pt x="13871" y="24906"/>
                  </a:lnTo>
                  <a:cubicBezTo>
                    <a:pt x="13847" y="24978"/>
                    <a:pt x="13811" y="25061"/>
                    <a:pt x="13788" y="25144"/>
                  </a:cubicBezTo>
                  <a:cubicBezTo>
                    <a:pt x="13752" y="25251"/>
                    <a:pt x="13716" y="25347"/>
                    <a:pt x="13681" y="25442"/>
                  </a:cubicBezTo>
                  <a:cubicBezTo>
                    <a:pt x="13657" y="25513"/>
                    <a:pt x="13633" y="25573"/>
                    <a:pt x="13621" y="25644"/>
                  </a:cubicBezTo>
                  <a:cubicBezTo>
                    <a:pt x="13597" y="25752"/>
                    <a:pt x="13561" y="25859"/>
                    <a:pt x="13514" y="25978"/>
                  </a:cubicBezTo>
                  <a:cubicBezTo>
                    <a:pt x="13430" y="26240"/>
                    <a:pt x="13359" y="26514"/>
                    <a:pt x="13264" y="26775"/>
                  </a:cubicBezTo>
                  <a:lnTo>
                    <a:pt x="13133" y="27180"/>
                  </a:lnTo>
                  <a:cubicBezTo>
                    <a:pt x="13073" y="27347"/>
                    <a:pt x="13014" y="27490"/>
                    <a:pt x="12966" y="27657"/>
                  </a:cubicBezTo>
                  <a:cubicBezTo>
                    <a:pt x="12907" y="27788"/>
                    <a:pt x="12859" y="27930"/>
                    <a:pt x="12799" y="28061"/>
                  </a:cubicBezTo>
                  <a:cubicBezTo>
                    <a:pt x="12704" y="28311"/>
                    <a:pt x="12585" y="28561"/>
                    <a:pt x="12466" y="28823"/>
                  </a:cubicBezTo>
                  <a:cubicBezTo>
                    <a:pt x="12418" y="28907"/>
                    <a:pt x="12383" y="29002"/>
                    <a:pt x="12347" y="29073"/>
                  </a:cubicBezTo>
                  <a:cubicBezTo>
                    <a:pt x="12299" y="29002"/>
                    <a:pt x="12347" y="28823"/>
                    <a:pt x="12371" y="28633"/>
                  </a:cubicBezTo>
                  <a:cubicBezTo>
                    <a:pt x="12418" y="28442"/>
                    <a:pt x="12454" y="28264"/>
                    <a:pt x="12490" y="28073"/>
                  </a:cubicBezTo>
                  <a:lnTo>
                    <a:pt x="12514" y="28026"/>
                  </a:lnTo>
                  <a:cubicBezTo>
                    <a:pt x="12549" y="27835"/>
                    <a:pt x="12585" y="27645"/>
                    <a:pt x="12633" y="27442"/>
                  </a:cubicBezTo>
                  <a:lnTo>
                    <a:pt x="12657" y="27299"/>
                  </a:lnTo>
                  <a:cubicBezTo>
                    <a:pt x="12692" y="27180"/>
                    <a:pt x="12716" y="27049"/>
                    <a:pt x="12728" y="26918"/>
                  </a:cubicBezTo>
                  <a:cubicBezTo>
                    <a:pt x="12788" y="26645"/>
                    <a:pt x="12835" y="26359"/>
                    <a:pt x="12883" y="26097"/>
                  </a:cubicBezTo>
                  <a:cubicBezTo>
                    <a:pt x="12895" y="25954"/>
                    <a:pt x="12930" y="25847"/>
                    <a:pt x="12954" y="25704"/>
                  </a:cubicBezTo>
                  <a:cubicBezTo>
                    <a:pt x="12966" y="25609"/>
                    <a:pt x="12990" y="25513"/>
                    <a:pt x="13014" y="25406"/>
                  </a:cubicBezTo>
                  <a:cubicBezTo>
                    <a:pt x="13026" y="25371"/>
                    <a:pt x="13026" y="25323"/>
                    <a:pt x="13049" y="25275"/>
                  </a:cubicBezTo>
                  <a:cubicBezTo>
                    <a:pt x="13061" y="25228"/>
                    <a:pt x="13061" y="25204"/>
                    <a:pt x="13073" y="25156"/>
                  </a:cubicBezTo>
                  <a:cubicBezTo>
                    <a:pt x="13085" y="25085"/>
                    <a:pt x="13109" y="25025"/>
                    <a:pt x="13121" y="24954"/>
                  </a:cubicBezTo>
                  <a:cubicBezTo>
                    <a:pt x="13145" y="24835"/>
                    <a:pt x="13180" y="24716"/>
                    <a:pt x="13204" y="24573"/>
                  </a:cubicBezTo>
                  <a:cubicBezTo>
                    <a:pt x="13252" y="24418"/>
                    <a:pt x="13288" y="24239"/>
                    <a:pt x="13323" y="24073"/>
                  </a:cubicBezTo>
                  <a:cubicBezTo>
                    <a:pt x="13371" y="23870"/>
                    <a:pt x="13419" y="23668"/>
                    <a:pt x="13466" y="23466"/>
                  </a:cubicBezTo>
                  <a:lnTo>
                    <a:pt x="13478" y="23418"/>
                  </a:lnTo>
                  <a:cubicBezTo>
                    <a:pt x="13490" y="23382"/>
                    <a:pt x="13490" y="23346"/>
                    <a:pt x="13502" y="23311"/>
                  </a:cubicBezTo>
                  <a:lnTo>
                    <a:pt x="13538" y="23227"/>
                  </a:lnTo>
                  <a:lnTo>
                    <a:pt x="13550" y="23144"/>
                  </a:lnTo>
                  <a:cubicBezTo>
                    <a:pt x="13585" y="23061"/>
                    <a:pt x="13609" y="22965"/>
                    <a:pt x="13657" y="22882"/>
                  </a:cubicBezTo>
                  <a:lnTo>
                    <a:pt x="13669" y="22835"/>
                  </a:lnTo>
                  <a:cubicBezTo>
                    <a:pt x="13669" y="22823"/>
                    <a:pt x="13681" y="22823"/>
                    <a:pt x="13681" y="22811"/>
                  </a:cubicBezTo>
                  <a:cubicBezTo>
                    <a:pt x="13716" y="22751"/>
                    <a:pt x="13728" y="22692"/>
                    <a:pt x="13764" y="22632"/>
                  </a:cubicBezTo>
                  <a:cubicBezTo>
                    <a:pt x="13835" y="22465"/>
                    <a:pt x="13895" y="22287"/>
                    <a:pt x="13966" y="22108"/>
                  </a:cubicBezTo>
                  <a:cubicBezTo>
                    <a:pt x="14014" y="21977"/>
                    <a:pt x="14062" y="21858"/>
                    <a:pt x="14121" y="21715"/>
                  </a:cubicBezTo>
                  <a:cubicBezTo>
                    <a:pt x="14157" y="21620"/>
                    <a:pt x="14192" y="21501"/>
                    <a:pt x="14240" y="21394"/>
                  </a:cubicBezTo>
                  <a:lnTo>
                    <a:pt x="14264" y="21322"/>
                  </a:lnTo>
                  <a:lnTo>
                    <a:pt x="14276" y="21287"/>
                  </a:lnTo>
                  <a:lnTo>
                    <a:pt x="14300" y="21263"/>
                  </a:lnTo>
                  <a:cubicBezTo>
                    <a:pt x="14312" y="21227"/>
                    <a:pt x="14312" y="21215"/>
                    <a:pt x="14323" y="21180"/>
                  </a:cubicBezTo>
                  <a:lnTo>
                    <a:pt x="14335" y="21156"/>
                  </a:lnTo>
                  <a:cubicBezTo>
                    <a:pt x="14383" y="21049"/>
                    <a:pt x="14431" y="20941"/>
                    <a:pt x="14490" y="20846"/>
                  </a:cubicBezTo>
                  <a:cubicBezTo>
                    <a:pt x="14514" y="20787"/>
                    <a:pt x="14550" y="20739"/>
                    <a:pt x="14573" y="20691"/>
                  </a:cubicBezTo>
                  <a:cubicBezTo>
                    <a:pt x="14609" y="20644"/>
                    <a:pt x="14657" y="20584"/>
                    <a:pt x="14681" y="20525"/>
                  </a:cubicBezTo>
                  <a:lnTo>
                    <a:pt x="14907" y="20263"/>
                  </a:lnTo>
                  <a:cubicBezTo>
                    <a:pt x="14919" y="20251"/>
                    <a:pt x="14931" y="20227"/>
                    <a:pt x="14954" y="20203"/>
                  </a:cubicBezTo>
                  <a:cubicBezTo>
                    <a:pt x="15014" y="20132"/>
                    <a:pt x="15085" y="20048"/>
                    <a:pt x="15145" y="19965"/>
                  </a:cubicBezTo>
                  <a:cubicBezTo>
                    <a:pt x="15205" y="19870"/>
                    <a:pt x="15276" y="19798"/>
                    <a:pt x="15335" y="19691"/>
                  </a:cubicBezTo>
                  <a:cubicBezTo>
                    <a:pt x="15395" y="19608"/>
                    <a:pt x="15455" y="19501"/>
                    <a:pt x="15514" y="19394"/>
                  </a:cubicBezTo>
                  <a:lnTo>
                    <a:pt x="15562" y="19322"/>
                  </a:lnTo>
                  <a:lnTo>
                    <a:pt x="15609" y="19251"/>
                  </a:lnTo>
                  <a:cubicBezTo>
                    <a:pt x="15621" y="19215"/>
                    <a:pt x="15633" y="19191"/>
                    <a:pt x="15645" y="19179"/>
                  </a:cubicBezTo>
                  <a:lnTo>
                    <a:pt x="15669" y="19144"/>
                  </a:lnTo>
                  <a:cubicBezTo>
                    <a:pt x="15705" y="19060"/>
                    <a:pt x="15740" y="18977"/>
                    <a:pt x="15788" y="18905"/>
                  </a:cubicBezTo>
                  <a:cubicBezTo>
                    <a:pt x="15812" y="18822"/>
                    <a:pt x="15859" y="18739"/>
                    <a:pt x="15883" y="18655"/>
                  </a:cubicBezTo>
                  <a:lnTo>
                    <a:pt x="16026" y="18346"/>
                  </a:lnTo>
                  <a:lnTo>
                    <a:pt x="16097" y="18179"/>
                  </a:lnTo>
                  <a:lnTo>
                    <a:pt x="16121" y="18108"/>
                  </a:lnTo>
                  <a:close/>
                  <a:moveTo>
                    <a:pt x="13355" y="33146"/>
                  </a:moveTo>
                  <a:cubicBezTo>
                    <a:pt x="13335" y="33148"/>
                    <a:pt x="13335" y="33169"/>
                    <a:pt x="13335" y="33169"/>
                  </a:cubicBezTo>
                  <a:cubicBezTo>
                    <a:pt x="13343" y="33162"/>
                    <a:pt x="13349" y="33154"/>
                    <a:pt x="13355" y="33146"/>
                  </a:cubicBezTo>
                  <a:close/>
                  <a:moveTo>
                    <a:pt x="7275" y="22596"/>
                  </a:moveTo>
                  <a:cubicBezTo>
                    <a:pt x="7287" y="22644"/>
                    <a:pt x="7299" y="22704"/>
                    <a:pt x="7311" y="22751"/>
                  </a:cubicBezTo>
                  <a:cubicBezTo>
                    <a:pt x="7334" y="22775"/>
                    <a:pt x="7334" y="22811"/>
                    <a:pt x="7346" y="22835"/>
                  </a:cubicBezTo>
                  <a:cubicBezTo>
                    <a:pt x="7382" y="22965"/>
                    <a:pt x="7418" y="23108"/>
                    <a:pt x="7465" y="23239"/>
                  </a:cubicBezTo>
                  <a:cubicBezTo>
                    <a:pt x="7489" y="23346"/>
                    <a:pt x="7525" y="23442"/>
                    <a:pt x="7549" y="23537"/>
                  </a:cubicBezTo>
                  <a:cubicBezTo>
                    <a:pt x="7585" y="23620"/>
                    <a:pt x="7608" y="23704"/>
                    <a:pt x="7644" y="23775"/>
                  </a:cubicBezTo>
                  <a:lnTo>
                    <a:pt x="7668" y="23858"/>
                  </a:lnTo>
                  <a:cubicBezTo>
                    <a:pt x="7727" y="24013"/>
                    <a:pt x="7775" y="24156"/>
                    <a:pt x="7823" y="24311"/>
                  </a:cubicBezTo>
                  <a:cubicBezTo>
                    <a:pt x="7846" y="24394"/>
                    <a:pt x="7882" y="24478"/>
                    <a:pt x="7894" y="24561"/>
                  </a:cubicBezTo>
                  <a:cubicBezTo>
                    <a:pt x="7966" y="24835"/>
                    <a:pt x="8061" y="25097"/>
                    <a:pt x="8144" y="25394"/>
                  </a:cubicBezTo>
                  <a:cubicBezTo>
                    <a:pt x="8192" y="25573"/>
                    <a:pt x="8239" y="25704"/>
                    <a:pt x="8263" y="25847"/>
                  </a:cubicBezTo>
                  <a:cubicBezTo>
                    <a:pt x="8299" y="26002"/>
                    <a:pt x="8347" y="26168"/>
                    <a:pt x="8370" y="26323"/>
                  </a:cubicBezTo>
                  <a:cubicBezTo>
                    <a:pt x="8442" y="26645"/>
                    <a:pt x="8501" y="26942"/>
                    <a:pt x="8549" y="27228"/>
                  </a:cubicBezTo>
                  <a:cubicBezTo>
                    <a:pt x="8597" y="27526"/>
                    <a:pt x="8620" y="27752"/>
                    <a:pt x="8644" y="27954"/>
                  </a:cubicBezTo>
                  <a:cubicBezTo>
                    <a:pt x="8656" y="28133"/>
                    <a:pt x="8668" y="28299"/>
                    <a:pt x="8680" y="28478"/>
                  </a:cubicBezTo>
                  <a:lnTo>
                    <a:pt x="8704" y="28704"/>
                  </a:lnTo>
                  <a:cubicBezTo>
                    <a:pt x="8728" y="29061"/>
                    <a:pt x="8763" y="29442"/>
                    <a:pt x="8775" y="29847"/>
                  </a:cubicBezTo>
                  <a:cubicBezTo>
                    <a:pt x="8787" y="30264"/>
                    <a:pt x="8799" y="30669"/>
                    <a:pt x="8799" y="31038"/>
                  </a:cubicBezTo>
                  <a:lnTo>
                    <a:pt x="8799" y="31157"/>
                  </a:lnTo>
                  <a:lnTo>
                    <a:pt x="8799" y="31205"/>
                  </a:lnTo>
                  <a:lnTo>
                    <a:pt x="8799" y="31693"/>
                  </a:lnTo>
                  <a:cubicBezTo>
                    <a:pt x="8787" y="31919"/>
                    <a:pt x="8775" y="32157"/>
                    <a:pt x="8763" y="32348"/>
                  </a:cubicBezTo>
                  <a:lnTo>
                    <a:pt x="8739" y="32514"/>
                  </a:lnTo>
                  <a:lnTo>
                    <a:pt x="8728" y="32586"/>
                  </a:lnTo>
                  <a:lnTo>
                    <a:pt x="8728" y="32598"/>
                  </a:lnTo>
                  <a:cubicBezTo>
                    <a:pt x="8728" y="32657"/>
                    <a:pt x="8716" y="32717"/>
                    <a:pt x="8704" y="32776"/>
                  </a:cubicBezTo>
                  <a:cubicBezTo>
                    <a:pt x="8680" y="32871"/>
                    <a:pt x="8668" y="32955"/>
                    <a:pt x="8668" y="33026"/>
                  </a:cubicBezTo>
                  <a:lnTo>
                    <a:pt x="8656" y="33145"/>
                  </a:lnTo>
                  <a:lnTo>
                    <a:pt x="8656" y="33181"/>
                  </a:lnTo>
                  <a:lnTo>
                    <a:pt x="8656" y="33193"/>
                  </a:lnTo>
                  <a:lnTo>
                    <a:pt x="8656" y="33241"/>
                  </a:lnTo>
                  <a:cubicBezTo>
                    <a:pt x="8620" y="33443"/>
                    <a:pt x="8608" y="33645"/>
                    <a:pt x="8585" y="33848"/>
                  </a:cubicBezTo>
                  <a:cubicBezTo>
                    <a:pt x="8561" y="33955"/>
                    <a:pt x="8549" y="34074"/>
                    <a:pt x="8537" y="34181"/>
                  </a:cubicBezTo>
                  <a:cubicBezTo>
                    <a:pt x="8501" y="34431"/>
                    <a:pt x="8466" y="34657"/>
                    <a:pt x="8418" y="34896"/>
                  </a:cubicBezTo>
                  <a:lnTo>
                    <a:pt x="8418" y="34693"/>
                  </a:lnTo>
                  <a:cubicBezTo>
                    <a:pt x="8418" y="34574"/>
                    <a:pt x="8418" y="34443"/>
                    <a:pt x="8406" y="34324"/>
                  </a:cubicBezTo>
                  <a:lnTo>
                    <a:pt x="8406" y="34074"/>
                  </a:lnTo>
                  <a:lnTo>
                    <a:pt x="8406" y="33836"/>
                  </a:lnTo>
                  <a:cubicBezTo>
                    <a:pt x="8406" y="33538"/>
                    <a:pt x="8406" y="33241"/>
                    <a:pt x="8382" y="32943"/>
                  </a:cubicBezTo>
                  <a:cubicBezTo>
                    <a:pt x="8370" y="32645"/>
                    <a:pt x="8358" y="32348"/>
                    <a:pt x="8347" y="32062"/>
                  </a:cubicBezTo>
                  <a:cubicBezTo>
                    <a:pt x="8311" y="31764"/>
                    <a:pt x="8299" y="31467"/>
                    <a:pt x="8251" y="31169"/>
                  </a:cubicBezTo>
                  <a:cubicBezTo>
                    <a:pt x="8227" y="30871"/>
                    <a:pt x="8180" y="30585"/>
                    <a:pt x="8144" y="30288"/>
                  </a:cubicBezTo>
                  <a:cubicBezTo>
                    <a:pt x="8120" y="29990"/>
                    <a:pt x="8085" y="29681"/>
                    <a:pt x="8061" y="29383"/>
                  </a:cubicBezTo>
                  <a:cubicBezTo>
                    <a:pt x="8025" y="29085"/>
                    <a:pt x="8013" y="28788"/>
                    <a:pt x="7989" y="28490"/>
                  </a:cubicBezTo>
                  <a:cubicBezTo>
                    <a:pt x="7930" y="27883"/>
                    <a:pt x="7870" y="27252"/>
                    <a:pt x="7787" y="26645"/>
                  </a:cubicBezTo>
                  <a:cubicBezTo>
                    <a:pt x="7727" y="26061"/>
                    <a:pt x="7692" y="25466"/>
                    <a:pt x="7644" y="24894"/>
                  </a:cubicBezTo>
                  <a:cubicBezTo>
                    <a:pt x="7644" y="25013"/>
                    <a:pt x="7632" y="25132"/>
                    <a:pt x="7632" y="25263"/>
                  </a:cubicBezTo>
                  <a:cubicBezTo>
                    <a:pt x="7608" y="25573"/>
                    <a:pt x="7596" y="25871"/>
                    <a:pt x="7585" y="26180"/>
                  </a:cubicBezTo>
                  <a:lnTo>
                    <a:pt x="7585" y="26383"/>
                  </a:lnTo>
                  <a:lnTo>
                    <a:pt x="7585" y="26597"/>
                  </a:lnTo>
                  <a:lnTo>
                    <a:pt x="7585" y="27049"/>
                  </a:lnTo>
                  <a:cubicBezTo>
                    <a:pt x="7596" y="27657"/>
                    <a:pt x="7608" y="28264"/>
                    <a:pt x="7656" y="28883"/>
                  </a:cubicBezTo>
                  <a:cubicBezTo>
                    <a:pt x="7704" y="29454"/>
                    <a:pt x="7763" y="30050"/>
                    <a:pt x="7835" y="30633"/>
                  </a:cubicBezTo>
                  <a:cubicBezTo>
                    <a:pt x="7846" y="30752"/>
                    <a:pt x="7870" y="30871"/>
                    <a:pt x="7894" y="30990"/>
                  </a:cubicBezTo>
                  <a:lnTo>
                    <a:pt x="7894" y="30978"/>
                  </a:lnTo>
                  <a:lnTo>
                    <a:pt x="7894" y="30966"/>
                  </a:lnTo>
                  <a:lnTo>
                    <a:pt x="7942" y="31276"/>
                  </a:lnTo>
                  <a:cubicBezTo>
                    <a:pt x="7954" y="31359"/>
                    <a:pt x="7966" y="31467"/>
                    <a:pt x="7989" y="31562"/>
                  </a:cubicBezTo>
                  <a:cubicBezTo>
                    <a:pt x="8013" y="31740"/>
                    <a:pt x="8025" y="31919"/>
                    <a:pt x="8061" y="32098"/>
                  </a:cubicBezTo>
                  <a:cubicBezTo>
                    <a:pt x="8073" y="32252"/>
                    <a:pt x="8108" y="32419"/>
                    <a:pt x="8120" y="32586"/>
                  </a:cubicBezTo>
                  <a:lnTo>
                    <a:pt x="8204" y="33479"/>
                  </a:lnTo>
                  <a:cubicBezTo>
                    <a:pt x="8227" y="33776"/>
                    <a:pt x="8239" y="34062"/>
                    <a:pt x="8239" y="34360"/>
                  </a:cubicBezTo>
                  <a:lnTo>
                    <a:pt x="8239" y="34729"/>
                  </a:lnTo>
                  <a:cubicBezTo>
                    <a:pt x="8180" y="34419"/>
                    <a:pt x="8108" y="34038"/>
                    <a:pt x="8025" y="33681"/>
                  </a:cubicBezTo>
                  <a:cubicBezTo>
                    <a:pt x="8001" y="33526"/>
                    <a:pt x="7954" y="33348"/>
                    <a:pt x="7906" y="33145"/>
                  </a:cubicBezTo>
                  <a:cubicBezTo>
                    <a:pt x="7870" y="32955"/>
                    <a:pt x="7823" y="32752"/>
                    <a:pt x="7763" y="32526"/>
                  </a:cubicBezTo>
                  <a:cubicBezTo>
                    <a:pt x="7727" y="32371"/>
                    <a:pt x="7692" y="32229"/>
                    <a:pt x="7644" y="32074"/>
                  </a:cubicBezTo>
                  <a:lnTo>
                    <a:pt x="7608" y="31978"/>
                  </a:lnTo>
                  <a:cubicBezTo>
                    <a:pt x="7573" y="31800"/>
                    <a:pt x="7513" y="31597"/>
                    <a:pt x="7465" y="31419"/>
                  </a:cubicBezTo>
                  <a:cubicBezTo>
                    <a:pt x="7370" y="31097"/>
                    <a:pt x="7299" y="30752"/>
                    <a:pt x="7192" y="30288"/>
                  </a:cubicBezTo>
                  <a:cubicBezTo>
                    <a:pt x="7156" y="30109"/>
                    <a:pt x="7120" y="29919"/>
                    <a:pt x="7096" y="29728"/>
                  </a:cubicBezTo>
                  <a:cubicBezTo>
                    <a:pt x="7061" y="29538"/>
                    <a:pt x="7037" y="29359"/>
                    <a:pt x="7001" y="29157"/>
                  </a:cubicBezTo>
                  <a:cubicBezTo>
                    <a:pt x="7001" y="29121"/>
                    <a:pt x="6989" y="29073"/>
                    <a:pt x="6989" y="29026"/>
                  </a:cubicBezTo>
                  <a:lnTo>
                    <a:pt x="6977" y="28942"/>
                  </a:lnTo>
                  <a:cubicBezTo>
                    <a:pt x="6977" y="28919"/>
                    <a:pt x="6977" y="28895"/>
                    <a:pt x="6953" y="28883"/>
                  </a:cubicBezTo>
                  <a:cubicBezTo>
                    <a:pt x="6953" y="28835"/>
                    <a:pt x="6942" y="28800"/>
                    <a:pt x="6942" y="28764"/>
                  </a:cubicBezTo>
                  <a:lnTo>
                    <a:pt x="6942" y="28669"/>
                  </a:lnTo>
                  <a:cubicBezTo>
                    <a:pt x="6942" y="28609"/>
                    <a:pt x="6930" y="28561"/>
                    <a:pt x="6930" y="28502"/>
                  </a:cubicBezTo>
                  <a:lnTo>
                    <a:pt x="6930" y="28442"/>
                  </a:lnTo>
                  <a:cubicBezTo>
                    <a:pt x="6930" y="28407"/>
                    <a:pt x="6930" y="28371"/>
                    <a:pt x="6906" y="28323"/>
                  </a:cubicBezTo>
                  <a:cubicBezTo>
                    <a:pt x="6906" y="28288"/>
                    <a:pt x="6906" y="28228"/>
                    <a:pt x="6894" y="28180"/>
                  </a:cubicBezTo>
                  <a:cubicBezTo>
                    <a:pt x="6894" y="28085"/>
                    <a:pt x="6882" y="28002"/>
                    <a:pt x="6882" y="27895"/>
                  </a:cubicBezTo>
                  <a:lnTo>
                    <a:pt x="6882" y="27823"/>
                  </a:lnTo>
                  <a:cubicBezTo>
                    <a:pt x="6882" y="27704"/>
                    <a:pt x="6882" y="27585"/>
                    <a:pt x="6870" y="27466"/>
                  </a:cubicBezTo>
                  <a:lnTo>
                    <a:pt x="6870" y="27347"/>
                  </a:lnTo>
                  <a:lnTo>
                    <a:pt x="6870" y="26930"/>
                  </a:lnTo>
                  <a:lnTo>
                    <a:pt x="6870" y="26799"/>
                  </a:lnTo>
                  <a:cubicBezTo>
                    <a:pt x="6870" y="26716"/>
                    <a:pt x="6870" y="26645"/>
                    <a:pt x="6882" y="26573"/>
                  </a:cubicBezTo>
                  <a:cubicBezTo>
                    <a:pt x="6882" y="26514"/>
                    <a:pt x="6882" y="26454"/>
                    <a:pt x="6894" y="26383"/>
                  </a:cubicBezTo>
                  <a:lnTo>
                    <a:pt x="6894" y="26287"/>
                  </a:lnTo>
                  <a:cubicBezTo>
                    <a:pt x="6930" y="25906"/>
                    <a:pt x="6953" y="25502"/>
                    <a:pt x="7001" y="25156"/>
                  </a:cubicBezTo>
                  <a:cubicBezTo>
                    <a:pt x="7013" y="25049"/>
                    <a:pt x="7037" y="24954"/>
                    <a:pt x="7037" y="24847"/>
                  </a:cubicBezTo>
                  <a:cubicBezTo>
                    <a:pt x="7037" y="24787"/>
                    <a:pt x="7049" y="24728"/>
                    <a:pt x="7049" y="24656"/>
                  </a:cubicBezTo>
                  <a:cubicBezTo>
                    <a:pt x="7061" y="24549"/>
                    <a:pt x="7073" y="24454"/>
                    <a:pt x="7084" y="24359"/>
                  </a:cubicBezTo>
                  <a:cubicBezTo>
                    <a:pt x="7084" y="24311"/>
                    <a:pt x="7108" y="24251"/>
                    <a:pt x="7108" y="24204"/>
                  </a:cubicBezTo>
                  <a:lnTo>
                    <a:pt x="7144" y="23942"/>
                  </a:lnTo>
                  <a:lnTo>
                    <a:pt x="7168" y="23823"/>
                  </a:lnTo>
                  <a:cubicBezTo>
                    <a:pt x="7192" y="23656"/>
                    <a:pt x="7204" y="23489"/>
                    <a:pt x="7227" y="23323"/>
                  </a:cubicBezTo>
                  <a:lnTo>
                    <a:pt x="7239" y="23204"/>
                  </a:lnTo>
                  <a:cubicBezTo>
                    <a:pt x="7239" y="23144"/>
                    <a:pt x="7251" y="23073"/>
                    <a:pt x="7251" y="23013"/>
                  </a:cubicBezTo>
                  <a:lnTo>
                    <a:pt x="7251" y="22989"/>
                  </a:lnTo>
                  <a:lnTo>
                    <a:pt x="7251" y="22823"/>
                  </a:lnTo>
                  <a:lnTo>
                    <a:pt x="7275" y="22632"/>
                  </a:lnTo>
                  <a:lnTo>
                    <a:pt x="7275" y="22596"/>
                  </a:lnTo>
                  <a:close/>
                  <a:moveTo>
                    <a:pt x="12657" y="34979"/>
                  </a:moveTo>
                  <a:lnTo>
                    <a:pt x="12657" y="34979"/>
                  </a:lnTo>
                  <a:cubicBezTo>
                    <a:pt x="12656" y="34979"/>
                    <a:pt x="12656" y="34979"/>
                    <a:pt x="12655" y="34979"/>
                  </a:cubicBezTo>
                  <a:lnTo>
                    <a:pt x="12655" y="34979"/>
                  </a:lnTo>
                  <a:cubicBezTo>
                    <a:pt x="12652" y="34983"/>
                    <a:pt x="12648" y="34987"/>
                    <a:pt x="12645" y="34991"/>
                  </a:cubicBezTo>
                  <a:lnTo>
                    <a:pt x="12657" y="34979"/>
                  </a:lnTo>
                  <a:close/>
                  <a:moveTo>
                    <a:pt x="8418" y="35205"/>
                  </a:moveTo>
                  <a:lnTo>
                    <a:pt x="8382" y="35336"/>
                  </a:lnTo>
                  <a:cubicBezTo>
                    <a:pt x="8370" y="35288"/>
                    <a:pt x="8370" y="35265"/>
                    <a:pt x="8358" y="35217"/>
                  </a:cubicBezTo>
                  <a:lnTo>
                    <a:pt x="8382" y="35217"/>
                  </a:lnTo>
                  <a:cubicBezTo>
                    <a:pt x="8406" y="35217"/>
                    <a:pt x="8406" y="35217"/>
                    <a:pt x="8418" y="35205"/>
                  </a:cubicBezTo>
                  <a:close/>
                  <a:moveTo>
                    <a:pt x="11624" y="35757"/>
                  </a:moveTo>
                  <a:lnTo>
                    <a:pt x="11624" y="35757"/>
                  </a:lnTo>
                  <a:cubicBezTo>
                    <a:pt x="11596" y="35789"/>
                    <a:pt x="11567" y="35820"/>
                    <a:pt x="11539" y="35851"/>
                  </a:cubicBezTo>
                  <a:lnTo>
                    <a:pt x="11539" y="35851"/>
                  </a:lnTo>
                  <a:cubicBezTo>
                    <a:pt x="11565" y="35818"/>
                    <a:pt x="11594" y="35784"/>
                    <a:pt x="11624" y="35757"/>
                  </a:cubicBezTo>
                  <a:close/>
                  <a:moveTo>
                    <a:pt x="11348" y="36061"/>
                  </a:moveTo>
                  <a:lnTo>
                    <a:pt x="11348" y="36061"/>
                  </a:lnTo>
                  <a:cubicBezTo>
                    <a:pt x="11312" y="36101"/>
                    <a:pt x="11276" y="36141"/>
                    <a:pt x="11240" y="36181"/>
                  </a:cubicBezTo>
                  <a:cubicBezTo>
                    <a:pt x="11221" y="36200"/>
                    <a:pt x="11203" y="36220"/>
                    <a:pt x="11185" y="36240"/>
                  </a:cubicBezTo>
                  <a:lnTo>
                    <a:pt x="11185" y="36240"/>
                  </a:lnTo>
                  <a:cubicBezTo>
                    <a:pt x="11188" y="36236"/>
                    <a:pt x="11190" y="36233"/>
                    <a:pt x="11192" y="36229"/>
                  </a:cubicBezTo>
                  <a:lnTo>
                    <a:pt x="11228" y="36193"/>
                  </a:lnTo>
                  <a:lnTo>
                    <a:pt x="11335" y="36074"/>
                  </a:lnTo>
                  <a:cubicBezTo>
                    <a:pt x="11339" y="36070"/>
                    <a:pt x="11344" y="36065"/>
                    <a:pt x="11348" y="36061"/>
                  </a:cubicBezTo>
                  <a:close/>
                  <a:moveTo>
                    <a:pt x="17633" y="28609"/>
                  </a:moveTo>
                  <a:cubicBezTo>
                    <a:pt x="17610" y="28669"/>
                    <a:pt x="17610" y="28716"/>
                    <a:pt x="17598" y="28740"/>
                  </a:cubicBezTo>
                  <a:cubicBezTo>
                    <a:pt x="17586" y="28788"/>
                    <a:pt x="17586" y="28835"/>
                    <a:pt x="17562" y="28859"/>
                  </a:cubicBezTo>
                  <a:cubicBezTo>
                    <a:pt x="17550" y="28907"/>
                    <a:pt x="17550" y="28954"/>
                    <a:pt x="17538" y="28978"/>
                  </a:cubicBezTo>
                  <a:cubicBezTo>
                    <a:pt x="17526" y="29085"/>
                    <a:pt x="17491" y="29204"/>
                    <a:pt x="17479" y="29323"/>
                  </a:cubicBezTo>
                  <a:cubicBezTo>
                    <a:pt x="17443" y="29442"/>
                    <a:pt x="17431" y="29550"/>
                    <a:pt x="17407" y="29669"/>
                  </a:cubicBezTo>
                  <a:cubicBezTo>
                    <a:pt x="17360" y="29812"/>
                    <a:pt x="17312" y="29966"/>
                    <a:pt x="17252" y="30109"/>
                  </a:cubicBezTo>
                  <a:cubicBezTo>
                    <a:pt x="17229" y="30193"/>
                    <a:pt x="17193" y="30252"/>
                    <a:pt x="17169" y="30312"/>
                  </a:cubicBezTo>
                  <a:cubicBezTo>
                    <a:pt x="17133" y="30371"/>
                    <a:pt x="17110" y="30419"/>
                    <a:pt x="17074" y="30502"/>
                  </a:cubicBezTo>
                  <a:lnTo>
                    <a:pt x="16943" y="30728"/>
                  </a:lnTo>
                  <a:cubicBezTo>
                    <a:pt x="16895" y="30800"/>
                    <a:pt x="16836" y="30871"/>
                    <a:pt x="16788" y="30943"/>
                  </a:cubicBezTo>
                  <a:cubicBezTo>
                    <a:pt x="16693" y="31086"/>
                    <a:pt x="16574" y="31228"/>
                    <a:pt x="16467" y="31359"/>
                  </a:cubicBezTo>
                  <a:lnTo>
                    <a:pt x="16395" y="31467"/>
                  </a:lnTo>
                  <a:cubicBezTo>
                    <a:pt x="16336" y="31538"/>
                    <a:pt x="16276" y="31633"/>
                    <a:pt x="16193" y="31705"/>
                  </a:cubicBezTo>
                  <a:cubicBezTo>
                    <a:pt x="16169" y="31752"/>
                    <a:pt x="16133" y="31788"/>
                    <a:pt x="16097" y="31836"/>
                  </a:cubicBezTo>
                  <a:cubicBezTo>
                    <a:pt x="16038" y="31931"/>
                    <a:pt x="15955" y="32014"/>
                    <a:pt x="15895" y="32098"/>
                  </a:cubicBezTo>
                  <a:lnTo>
                    <a:pt x="15824" y="32181"/>
                  </a:lnTo>
                  <a:lnTo>
                    <a:pt x="15645" y="32407"/>
                  </a:lnTo>
                  <a:lnTo>
                    <a:pt x="15586" y="32479"/>
                  </a:lnTo>
                  <a:lnTo>
                    <a:pt x="15514" y="32562"/>
                  </a:lnTo>
                  <a:lnTo>
                    <a:pt x="15419" y="32669"/>
                  </a:lnTo>
                  <a:cubicBezTo>
                    <a:pt x="15407" y="32705"/>
                    <a:pt x="15383" y="32717"/>
                    <a:pt x="15359" y="32740"/>
                  </a:cubicBezTo>
                  <a:lnTo>
                    <a:pt x="15347" y="32764"/>
                  </a:lnTo>
                  <a:lnTo>
                    <a:pt x="15264" y="32860"/>
                  </a:lnTo>
                  <a:cubicBezTo>
                    <a:pt x="15181" y="32955"/>
                    <a:pt x="15109" y="33026"/>
                    <a:pt x="15038" y="33121"/>
                  </a:cubicBezTo>
                  <a:lnTo>
                    <a:pt x="15026" y="33133"/>
                  </a:lnTo>
                  <a:lnTo>
                    <a:pt x="14990" y="33157"/>
                  </a:lnTo>
                  <a:lnTo>
                    <a:pt x="14978" y="33181"/>
                  </a:lnTo>
                  <a:lnTo>
                    <a:pt x="14847" y="33324"/>
                  </a:lnTo>
                  <a:lnTo>
                    <a:pt x="14824" y="33336"/>
                  </a:lnTo>
                  <a:lnTo>
                    <a:pt x="14788" y="33383"/>
                  </a:lnTo>
                  <a:lnTo>
                    <a:pt x="14764" y="33395"/>
                  </a:lnTo>
                  <a:lnTo>
                    <a:pt x="14752" y="33419"/>
                  </a:lnTo>
                  <a:lnTo>
                    <a:pt x="14740" y="33431"/>
                  </a:lnTo>
                  <a:lnTo>
                    <a:pt x="14728" y="33443"/>
                  </a:lnTo>
                  <a:lnTo>
                    <a:pt x="14693" y="33479"/>
                  </a:lnTo>
                  <a:lnTo>
                    <a:pt x="14681" y="33491"/>
                  </a:lnTo>
                  <a:lnTo>
                    <a:pt x="14669" y="33502"/>
                  </a:lnTo>
                  <a:lnTo>
                    <a:pt x="14645" y="33514"/>
                  </a:lnTo>
                  <a:lnTo>
                    <a:pt x="14621" y="33550"/>
                  </a:lnTo>
                  <a:lnTo>
                    <a:pt x="14609" y="33562"/>
                  </a:lnTo>
                  <a:lnTo>
                    <a:pt x="14573" y="33610"/>
                  </a:lnTo>
                  <a:lnTo>
                    <a:pt x="14562" y="33622"/>
                  </a:lnTo>
                  <a:lnTo>
                    <a:pt x="14514" y="33669"/>
                  </a:lnTo>
                  <a:lnTo>
                    <a:pt x="14490" y="33693"/>
                  </a:lnTo>
                  <a:lnTo>
                    <a:pt x="14454" y="33729"/>
                  </a:lnTo>
                  <a:cubicBezTo>
                    <a:pt x="14431" y="33753"/>
                    <a:pt x="14407" y="33788"/>
                    <a:pt x="14383" y="33800"/>
                  </a:cubicBezTo>
                  <a:lnTo>
                    <a:pt x="14288" y="33895"/>
                  </a:lnTo>
                  <a:lnTo>
                    <a:pt x="14288" y="33907"/>
                  </a:lnTo>
                  <a:lnTo>
                    <a:pt x="14228" y="33967"/>
                  </a:lnTo>
                  <a:cubicBezTo>
                    <a:pt x="14169" y="34026"/>
                    <a:pt x="14133" y="34074"/>
                    <a:pt x="14085" y="34134"/>
                  </a:cubicBezTo>
                  <a:cubicBezTo>
                    <a:pt x="14050" y="34157"/>
                    <a:pt x="14038" y="34193"/>
                    <a:pt x="14014" y="34205"/>
                  </a:cubicBezTo>
                  <a:lnTo>
                    <a:pt x="13847" y="34384"/>
                  </a:lnTo>
                  <a:lnTo>
                    <a:pt x="13800" y="34431"/>
                  </a:lnTo>
                  <a:lnTo>
                    <a:pt x="13788" y="34443"/>
                  </a:lnTo>
                  <a:lnTo>
                    <a:pt x="13788" y="34455"/>
                  </a:lnTo>
                  <a:lnTo>
                    <a:pt x="13728" y="34515"/>
                  </a:lnTo>
                  <a:lnTo>
                    <a:pt x="13669" y="34574"/>
                  </a:lnTo>
                  <a:lnTo>
                    <a:pt x="13538" y="34705"/>
                  </a:lnTo>
                  <a:lnTo>
                    <a:pt x="13454" y="34788"/>
                  </a:lnTo>
                  <a:lnTo>
                    <a:pt x="13371" y="34872"/>
                  </a:lnTo>
                  <a:lnTo>
                    <a:pt x="13276" y="34967"/>
                  </a:lnTo>
                  <a:lnTo>
                    <a:pt x="13026" y="35205"/>
                  </a:lnTo>
                  <a:lnTo>
                    <a:pt x="12883" y="35348"/>
                  </a:lnTo>
                  <a:cubicBezTo>
                    <a:pt x="12823" y="35407"/>
                    <a:pt x="12764" y="35455"/>
                    <a:pt x="12704" y="35515"/>
                  </a:cubicBezTo>
                  <a:cubicBezTo>
                    <a:pt x="12680" y="35527"/>
                    <a:pt x="12657" y="35538"/>
                    <a:pt x="12645" y="35574"/>
                  </a:cubicBezTo>
                  <a:cubicBezTo>
                    <a:pt x="12597" y="35598"/>
                    <a:pt x="12561" y="35646"/>
                    <a:pt x="12526" y="35681"/>
                  </a:cubicBezTo>
                  <a:cubicBezTo>
                    <a:pt x="12442" y="35753"/>
                    <a:pt x="12371" y="35812"/>
                    <a:pt x="12299" y="35884"/>
                  </a:cubicBezTo>
                  <a:cubicBezTo>
                    <a:pt x="12121" y="36015"/>
                    <a:pt x="11990" y="36134"/>
                    <a:pt x="11835" y="36253"/>
                  </a:cubicBezTo>
                  <a:cubicBezTo>
                    <a:pt x="11787" y="36289"/>
                    <a:pt x="11752" y="36336"/>
                    <a:pt x="11692" y="36360"/>
                  </a:cubicBezTo>
                  <a:lnTo>
                    <a:pt x="11609" y="36408"/>
                  </a:lnTo>
                  <a:lnTo>
                    <a:pt x="11549" y="36455"/>
                  </a:lnTo>
                  <a:lnTo>
                    <a:pt x="11347" y="36598"/>
                  </a:lnTo>
                  <a:cubicBezTo>
                    <a:pt x="11275" y="36658"/>
                    <a:pt x="11192" y="36705"/>
                    <a:pt x="11109" y="36765"/>
                  </a:cubicBezTo>
                  <a:cubicBezTo>
                    <a:pt x="11061" y="36789"/>
                    <a:pt x="11037" y="36824"/>
                    <a:pt x="10990" y="36848"/>
                  </a:cubicBezTo>
                  <a:cubicBezTo>
                    <a:pt x="10883" y="36931"/>
                    <a:pt x="10799" y="36991"/>
                    <a:pt x="10692" y="37062"/>
                  </a:cubicBezTo>
                  <a:lnTo>
                    <a:pt x="10690" y="37064"/>
                  </a:lnTo>
                  <a:lnTo>
                    <a:pt x="10690" y="37064"/>
                  </a:lnTo>
                  <a:cubicBezTo>
                    <a:pt x="10708" y="37047"/>
                    <a:pt x="10724" y="37030"/>
                    <a:pt x="10740" y="37015"/>
                  </a:cubicBezTo>
                  <a:cubicBezTo>
                    <a:pt x="10811" y="36943"/>
                    <a:pt x="10894" y="36872"/>
                    <a:pt x="10978" y="36777"/>
                  </a:cubicBezTo>
                  <a:lnTo>
                    <a:pt x="11121" y="36634"/>
                  </a:lnTo>
                  <a:lnTo>
                    <a:pt x="11133" y="36610"/>
                  </a:lnTo>
                  <a:lnTo>
                    <a:pt x="11168" y="36586"/>
                  </a:lnTo>
                  <a:lnTo>
                    <a:pt x="11216" y="36539"/>
                  </a:lnTo>
                  <a:lnTo>
                    <a:pt x="11228" y="36527"/>
                  </a:lnTo>
                  <a:cubicBezTo>
                    <a:pt x="11287" y="36467"/>
                    <a:pt x="11335" y="36408"/>
                    <a:pt x="11395" y="36348"/>
                  </a:cubicBezTo>
                  <a:lnTo>
                    <a:pt x="11395" y="36348"/>
                  </a:lnTo>
                  <a:lnTo>
                    <a:pt x="11371" y="36360"/>
                  </a:lnTo>
                  <a:lnTo>
                    <a:pt x="11430" y="36300"/>
                  </a:lnTo>
                  <a:lnTo>
                    <a:pt x="11454" y="36289"/>
                  </a:lnTo>
                  <a:lnTo>
                    <a:pt x="11490" y="36241"/>
                  </a:lnTo>
                  <a:lnTo>
                    <a:pt x="11990" y="35705"/>
                  </a:lnTo>
                  <a:cubicBezTo>
                    <a:pt x="12049" y="35634"/>
                    <a:pt x="12109" y="35574"/>
                    <a:pt x="12168" y="35503"/>
                  </a:cubicBezTo>
                  <a:cubicBezTo>
                    <a:pt x="12240" y="35407"/>
                    <a:pt x="12323" y="35324"/>
                    <a:pt x="12407" y="35241"/>
                  </a:cubicBezTo>
                  <a:cubicBezTo>
                    <a:pt x="12478" y="35169"/>
                    <a:pt x="12537" y="35098"/>
                    <a:pt x="12609" y="35027"/>
                  </a:cubicBezTo>
                  <a:lnTo>
                    <a:pt x="12609" y="35027"/>
                  </a:lnTo>
                  <a:lnTo>
                    <a:pt x="12597" y="35038"/>
                  </a:lnTo>
                  <a:cubicBezTo>
                    <a:pt x="12609" y="35027"/>
                    <a:pt x="12621" y="34992"/>
                    <a:pt x="12655" y="34979"/>
                  </a:cubicBezTo>
                  <a:lnTo>
                    <a:pt x="12655" y="34979"/>
                  </a:lnTo>
                  <a:cubicBezTo>
                    <a:pt x="12663" y="34970"/>
                    <a:pt x="12668" y="34960"/>
                    <a:pt x="12668" y="34943"/>
                  </a:cubicBezTo>
                  <a:lnTo>
                    <a:pt x="12668" y="34943"/>
                  </a:lnTo>
                  <a:lnTo>
                    <a:pt x="12657" y="34967"/>
                  </a:lnTo>
                  <a:lnTo>
                    <a:pt x="12657" y="34943"/>
                  </a:lnTo>
                  <a:cubicBezTo>
                    <a:pt x="12704" y="34919"/>
                    <a:pt x="12728" y="34872"/>
                    <a:pt x="12764" y="34824"/>
                  </a:cubicBezTo>
                  <a:lnTo>
                    <a:pt x="12907" y="34681"/>
                  </a:lnTo>
                  <a:cubicBezTo>
                    <a:pt x="12978" y="34610"/>
                    <a:pt x="13061" y="34515"/>
                    <a:pt x="13145" y="34443"/>
                  </a:cubicBezTo>
                  <a:cubicBezTo>
                    <a:pt x="13216" y="34372"/>
                    <a:pt x="13276" y="34312"/>
                    <a:pt x="13335" y="34229"/>
                  </a:cubicBezTo>
                  <a:cubicBezTo>
                    <a:pt x="13383" y="34169"/>
                    <a:pt x="13442" y="34110"/>
                    <a:pt x="13490" y="34074"/>
                  </a:cubicBezTo>
                  <a:cubicBezTo>
                    <a:pt x="13502" y="34050"/>
                    <a:pt x="13514" y="34026"/>
                    <a:pt x="13550" y="34014"/>
                  </a:cubicBezTo>
                  <a:cubicBezTo>
                    <a:pt x="13633" y="33907"/>
                    <a:pt x="13728" y="33800"/>
                    <a:pt x="13800" y="33693"/>
                  </a:cubicBezTo>
                  <a:cubicBezTo>
                    <a:pt x="13811" y="33669"/>
                    <a:pt x="13847" y="33633"/>
                    <a:pt x="13859" y="33610"/>
                  </a:cubicBezTo>
                  <a:cubicBezTo>
                    <a:pt x="13907" y="33550"/>
                    <a:pt x="13954" y="33479"/>
                    <a:pt x="13990" y="33419"/>
                  </a:cubicBezTo>
                  <a:cubicBezTo>
                    <a:pt x="14109" y="33252"/>
                    <a:pt x="14216" y="33086"/>
                    <a:pt x="14335" y="32919"/>
                  </a:cubicBezTo>
                  <a:cubicBezTo>
                    <a:pt x="14395" y="32836"/>
                    <a:pt x="14466" y="32729"/>
                    <a:pt x="14526" y="32645"/>
                  </a:cubicBezTo>
                  <a:cubicBezTo>
                    <a:pt x="14609" y="32550"/>
                    <a:pt x="14669" y="32443"/>
                    <a:pt x="14740" y="32359"/>
                  </a:cubicBezTo>
                  <a:cubicBezTo>
                    <a:pt x="14800" y="32288"/>
                    <a:pt x="14859" y="32193"/>
                    <a:pt x="14919" y="32121"/>
                  </a:cubicBezTo>
                  <a:lnTo>
                    <a:pt x="14931" y="32109"/>
                  </a:lnTo>
                  <a:lnTo>
                    <a:pt x="14966" y="32074"/>
                  </a:lnTo>
                  <a:cubicBezTo>
                    <a:pt x="15038" y="31990"/>
                    <a:pt x="15097" y="31895"/>
                    <a:pt x="15169" y="31812"/>
                  </a:cubicBezTo>
                  <a:lnTo>
                    <a:pt x="15169" y="31812"/>
                  </a:lnTo>
                  <a:cubicBezTo>
                    <a:pt x="15002" y="31990"/>
                    <a:pt x="14847" y="32145"/>
                    <a:pt x="14693" y="32324"/>
                  </a:cubicBezTo>
                  <a:lnTo>
                    <a:pt x="14609" y="32419"/>
                  </a:lnTo>
                  <a:cubicBezTo>
                    <a:pt x="14562" y="32467"/>
                    <a:pt x="14514" y="32526"/>
                    <a:pt x="14466" y="32562"/>
                  </a:cubicBezTo>
                  <a:cubicBezTo>
                    <a:pt x="14395" y="32645"/>
                    <a:pt x="14335" y="32729"/>
                    <a:pt x="14264" y="32824"/>
                  </a:cubicBezTo>
                  <a:cubicBezTo>
                    <a:pt x="14204" y="32895"/>
                    <a:pt x="14145" y="32967"/>
                    <a:pt x="14073" y="33062"/>
                  </a:cubicBezTo>
                  <a:cubicBezTo>
                    <a:pt x="14014" y="33133"/>
                    <a:pt x="13954" y="33205"/>
                    <a:pt x="13895" y="33300"/>
                  </a:cubicBezTo>
                  <a:cubicBezTo>
                    <a:pt x="13847" y="33360"/>
                    <a:pt x="13788" y="33419"/>
                    <a:pt x="13740" y="33479"/>
                  </a:cubicBezTo>
                  <a:cubicBezTo>
                    <a:pt x="13716" y="33502"/>
                    <a:pt x="13681" y="33550"/>
                    <a:pt x="13657" y="33574"/>
                  </a:cubicBezTo>
                  <a:cubicBezTo>
                    <a:pt x="13609" y="33633"/>
                    <a:pt x="13550" y="33693"/>
                    <a:pt x="13502" y="33741"/>
                  </a:cubicBezTo>
                  <a:cubicBezTo>
                    <a:pt x="13478" y="33788"/>
                    <a:pt x="13442" y="33812"/>
                    <a:pt x="13395" y="33860"/>
                  </a:cubicBezTo>
                  <a:cubicBezTo>
                    <a:pt x="13383" y="33872"/>
                    <a:pt x="13371" y="33895"/>
                    <a:pt x="13359" y="33919"/>
                  </a:cubicBezTo>
                  <a:cubicBezTo>
                    <a:pt x="13252" y="34026"/>
                    <a:pt x="13157" y="34145"/>
                    <a:pt x="13061" y="34253"/>
                  </a:cubicBezTo>
                  <a:cubicBezTo>
                    <a:pt x="12895" y="34407"/>
                    <a:pt x="12740" y="34574"/>
                    <a:pt x="12585" y="34741"/>
                  </a:cubicBezTo>
                  <a:cubicBezTo>
                    <a:pt x="12442" y="34884"/>
                    <a:pt x="12299" y="35038"/>
                    <a:pt x="12168" y="35169"/>
                  </a:cubicBezTo>
                  <a:cubicBezTo>
                    <a:pt x="11991" y="35360"/>
                    <a:pt x="11820" y="35544"/>
                    <a:pt x="11651" y="35729"/>
                  </a:cubicBezTo>
                  <a:lnTo>
                    <a:pt x="11651" y="35729"/>
                  </a:lnTo>
                  <a:lnTo>
                    <a:pt x="11668" y="35693"/>
                  </a:lnTo>
                  <a:cubicBezTo>
                    <a:pt x="11704" y="35646"/>
                    <a:pt x="11728" y="35622"/>
                    <a:pt x="11764" y="35574"/>
                  </a:cubicBezTo>
                  <a:lnTo>
                    <a:pt x="12026" y="35217"/>
                  </a:lnTo>
                  <a:cubicBezTo>
                    <a:pt x="12049" y="35205"/>
                    <a:pt x="12049" y="35181"/>
                    <a:pt x="12061" y="35169"/>
                  </a:cubicBezTo>
                  <a:cubicBezTo>
                    <a:pt x="12109" y="35110"/>
                    <a:pt x="12145" y="35050"/>
                    <a:pt x="12192" y="34979"/>
                  </a:cubicBezTo>
                  <a:cubicBezTo>
                    <a:pt x="12204" y="34967"/>
                    <a:pt x="12228" y="34931"/>
                    <a:pt x="12240" y="34919"/>
                  </a:cubicBezTo>
                  <a:lnTo>
                    <a:pt x="12287" y="34860"/>
                  </a:lnTo>
                  <a:lnTo>
                    <a:pt x="12359" y="34753"/>
                  </a:lnTo>
                  <a:lnTo>
                    <a:pt x="12407" y="34705"/>
                  </a:lnTo>
                  <a:cubicBezTo>
                    <a:pt x="12478" y="34622"/>
                    <a:pt x="12549" y="34515"/>
                    <a:pt x="12621" y="34431"/>
                  </a:cubicBezTo>
                  <a:cubicBezTo>
                    <a:pt x="12645" y="34407"/>
                    <a:pt x="12657" y="34384"/>
                    <a:pt x="12668" y="34372"/>
                  </a:cubicBezTo>
                  <a:cubicBezTo>
                    <a:pt x="12740" y="34264"/>
                    <a:pt x="12835" y="34157"/>
                    <a:pt x="12907" y="34074"/>
                  </a:cubicBezTo>
                  <a:cubicBezTo>
                    <a:pt x="13002" y="33967"/>
                    <a:pt x="13085" y="33860"/>
                    <a:pt x="13157" y="33753"/>
                  </a:cubicBezTo>
                  <a:cubicBezTo>
                    <a:pt x="13192" y="33729"/>
                    <a:pt x="13216" y="33681"/>
                    <a:pt x="13240" y="33657"/>
                  </a:cubicBezTo>
                  <a:lnTo>
                    <a:pt x="13276" y="33610"/>
                  </a:lnTo>
                  <a:cubicBezTo>
                    <a:pt x="13300" y="33598"/>
                    <a:pt x="13311" y="33574"/>
                    <a:pt x="13323" y="33550"/>
                  </a:cubicBezTo>
                  <a:cubicBezTo>
                    <a:pt x="13359" y="33514"/>
                    <a:pt x="13383" y="33479"/>
                    <a:pt x="13395" y="33443"/>
                  </a:cubicBezTo>
                  <a:cubicBezTo>
                    <a:pt x="13395" y="33431"/>
                    <a:pt x="13419" y="33431"/>
                    <a:pt x="13419" y="33419"/>
                  </a:cubicBezTo>
                  <a:lnTo>
                    <a:pt x="13502" y="33276"/>
                  </a:lnTo>
                  <a:cubicBezTo>
                    <a:pt x="13550" y="33217"/>
                    <a:pt x="13573" y="33181"/>
                    <a:pt x="13621" y="33121"/>
                  </a:cubicBezTo>
                  <a:cubicBezTo>
                    <a:pt x="13681" y="33038"/>
                    <a:pt x="13728" y="32967"/>
                    <a:pt x="13788" y="32895"/>
                  </a:cubicBezTo>
                  <a:lnTo>
                    <a:pt x="13847" y="32800"/>
                  </a:lnTo>
                  <a:lnTo>
                    <a:pt x="13931" y="32669"/>
                  </a:lnTo>
                  <a:cubicBezTo>
                    <a:pt x="13966" y="32610"/>
                    <a:pt x="14014" y="32562"/>
                    <a:pt x="14038" y="32502"/>
                  </a:cubicBezTo>
                  <a:cubicBezTo>
                    <a:pt x="14073" y="32467"/>
                    <a:pt x="14109" y="32407"/>
                    <a:pt x="14145" y="32359"/>
                  </a:cubicBezTo>
                  <a:cubicBezTo>
                    <a:pt x="14169" y="32312"/>
                    <a:pt x="14216" y="32252"/>
                    <a:pt x="14252" y="32205"/>
                  </a:cubicBezTo>
                  <a:cubicBezTo>
                    <a:pt x="14276" y="32169"/>
                    <a:pt x="14312" y="32133"/>
                    <a:pt x="14335" y="32086"/>
                  </a:cubicBezTo>
                  <a:lnTo>
                    <a:pt x="14371" y="32050"/>
                  </a:lnTo>
                  <a:lnTo>
                    <a:pt x="14407" y="31990"/>
                  </a:lnTo>
                  <a:lnTo>
                    <a:pt x="14443" y="31943"/>
                  </a:lnTo>
                  <a:lnTo>
                    <a:pt x="14454" y="31931"/>
                  </a:lnTo>
                  <a:cubicBezTo>
                    <a:pt x="14454" y="31907"/>
                    <a:pt x="14466" y="31907"/>
                    <a:pt x="14466" y="31895"/>
                  </a:cubicBezTo>
                  <a:lnTo>
                    <a:pt x="14585" y="31764"/>
                  </a:lnTo>
                  <a:cubicBezTo>
                    <a:pt x="14633" y="31705"/>
                    <a:pt x="14693" y="31645"/>
                    <a:pt x="14740" y="31597"/>
                  </a:cubicBezTo>
                  <a:cubicBezTo>
                    <a:pt x="14788" y="31550"/>
                    <a:pt x="14824" y="31514"/>
                    <a:pt x="14871" y="31455"/>
                  </a:cubicBezTo>
                  <a:lnTo>
                    <a:pt x="14919" y="31407"/>
                  </a:lnTo>
                  <a:lnTo>
                    <a:pt x="14943" y="31359"/>
                  </a:lnTo>
                  <a:cubicBezTo>
                    <a:pt x="14978" y="31336"/>
                    <a:pt x="15002" y="31288"/>
                    <a:pt x="15050" y="31252"/>
                  </a:cubicBezTo>
                  <a:lnTo>
                    <a:pt x="15121" y="31193"/>
                  </a:lnTo>
                  <a:cubicBezTo>
                    <a:pt x="15228" y="31097"/>
                    <a:pt x="15335" y="31002"/>
                    <a:pt x="15443" y="30895"/>
                  </a:cubicBezTo>
                  <a:lnTo>
                    <a:pt x="15538" y="30812"/>
                  </a:lnTo>
                  <a:lnTo>
                    <a:pt x="15645" y="30716"/>
                  </a:lnTo>
                  <a:cubicBezTo>
                    <a:pt x="15681" y="30693"/>
                    <a:pt x="15705" y="30657"/>
                    <a:pt x="15716" y="30633"/>
                  </a:cubicBezTo>
                  <a:lnTo>
                    <a:pt x="15752" y="30597"/>
                  </a:lnTo>
                  <a:lnTo>
                    <a:pt x="15943" y="30395"/>
                  </a:lnTo>
                  <a:cubicBezTo>
                    <a:pt x="15978" y="30359"/>
                    <a:pt x="15990" y="30335"/>
                    <a:pt x="16014" y="30300"/>
                  </a:cubicBezTo>
                  <a:lnTo>
                    <a:pt x="16038" y="30276"/>
                  </a:lnTo>
                  <a:lnTo>
                    <a:pt x="16097" y="30204"/>
                  </a:lnTo>
                  <a:cubicBezTo>
                    <a:pt x="16169" y="30121"/>
                    <a:pt x="16228" y="30038"/>
                    <a:pt x="16300" y="29966"/>
                  </a:cubicBezTo>
                  <a:lnTo>
                    <a:pt x="16371" y="29871"/>
                  </a:lnTo>
                  <a:cubicBezTo>
                    <a:pt x="16431" y="29800"/>
                    <a:pt x="16514" y="29704"/>
                    <a:pt x="16586" y="29633"/>
                  </a:cubicBezTo>
                  <a:lnTo>
                    <a:pt x="16669" y="29550"/>
                  </a:lnTo>
                  <a:cubicBezTo>
                    <a:pt x="16729" y="29466"/>
                    <a:pt x="16812" y="29395"/>
                    <a:pt x="16883" y="29323"/>
                  </a:cubicBezTo>
                  <a:lnTo>
                    <a:pt x="16955" y="29228"/>
                  </a:lnTo>
                  <a:cubicBezTo>
                    <a:pt x="17026" y="29157"/>
                    <a:pt x="17110" y="29073"/>
                    <a:pt x="17181" y="28990"/>
                  </a:cubicBezTo>
                  <a:lnTo>
                    <a:pt x="17264" y="28907"/>
                  </a:lnTo>
                  <a:lnTo>
                    <a:pt x="17360" y="28811"/>
                  </a:lnTo>
                  <a:cubicBezTo>
                    <a:pt x="17383" y="28776"/>
                    <a:pt x="17431" y="28740"/>
                    <a:pt x="17467" y="28692"/>
                  </a:cubicBezTo>
                  <a:lnTo>
                    <a:pt x="17633" y="28609"/>
                  </a:lnTo>
                  <a:close/>
                  <a:moveTo>
                    <a:pt x="10025" y="37479"/>
                  </a:moveTo>
                  <a:lnTo>
                    <a:pt x="10049" y="37515"/>
                  </a:lnTo>
                  <a:cubicBezTo>
                    <a:pt x="10073" y="37515"/>
                    <a:pt x="10085" y="37515"/>
                    <a:pt x="10085" y="37527"/>
                  </a:cubicBezTo>
                  <a:cubicBezTo>
                    <a:pt x="10049" y="37551"/>
                    <a:pt x="10037" y="37574"/>
                    <a:pt x="10025" y="37574"/>
                  </a:cubicBezTo>
                  <a:lnTo>
                    <a:pt x="9835" y="37693"/>
                  </a:lnTo>
                  <a:lnTo>
                    <a:pt x="9835" y="37693"/>
                  </a:lnTo>
                  <a:lnTo>
                    <a:pt x="9847" y="37670"/>
                  </a:lnTo>
                  <a:lnTo>
                    <a:pt x="9859" y="37658"/>
                  </a:lnTo>
                  <a:cubicBezTo>
                    <a:pt x="9918" y="37598"/>
                    <a:pt x="9978" y="37539"/>
                    <a:pt x="10025" y="37479"/>
                  </a:cubicBezTo>
                  <a:close/>
                  <a:moveTo>
                    <a:pt x="5727" y="29097"/>
                  </a:moveTo>
                  <a:cubicBezTo>
                    <a:pt x="5727" y="29145"/>
                    <a:pt x="5739" y="29169"/>
                    <a:pt x="5739" y="29216"/>
                  </a:cubicBezTo>
                  <a:lnTo>
                    <a:pt x="5751" y="29335"/>
                  </a:lnTo>
                  <a:cubicBezTo>
                    <a:pt x="5787" y="29562"/>
                    <a:pt x="5810" y="29764"/>
                    <a:pt x="5846" y="29990"/>
                  </a:cubicBezTo>
                  <a:cubicBezTo>
                    <a:pt x="5858" y="30097"/>
                    <a:pt x="5870" y="30216"/>
                    <a:pt x="5882" y="30324"/>
                  </a:cubicBezTo>
                  <a:lnTo>
                    <a:pt x="5882" y="30335"/>
                  </a:lnTo>
                  <a:lnTo>
                    <a:pt x="5882" y="30347"/>
                  </a:lnTo>
                  <a:lnTo>
                    <a:pt x="5882" y="30359"/>
                  </a:lnTo>
                  <a:lnTo>
                    <a:pt x="5918" y="30538"/>
                  </a:lnTo>
                  <a:lnTo>
                    <a:pt x="5941" y="30716"/>
                  </a:lnTo>
                  <a:cubicBezTo>
                    <a:pt x="5965" y="30800"/>
                    <a:pt x="5965" y="30871"/>
                    <a:pt x="5977" y="30955"/>
                  </a:cubicBezTo>
                  <a:lnTo>
                    <a:pt x="5977" y="31014"/>
                  </a:lnTo>
                  <a:lnTo>
                    <a:pt x="5977" y="31074"/>
                  </a:lnTo>
                  <a:cubicBezTo>
                    <a:pt x="5989" y="31157"/>
                    <a:pt x="5989" y="31228"/>
                    <a:pt x="5989" y="31300"/>
                  </a:cubicBezTo>
                  <a:lnTo>
                    <a:pt x="5989" y="31407"/>
                  </a:lnTo>
                  <a:cubicBezTo>
                    <a:pt x="5989" y="31478"/>
                    <a:pt x="5989" y="31574"/>
                    <a:pt x="6001" y="31645"/>
                  </a:cubicBezTo>
                  <a:lnTo>
                    <a:pt x="6001" y="31776"/>
                  </a:lnTo>
                  <a:lnTo>
                    <a:pt x="6001" y="32062"/>
                  </a:lnTo>
                  <a:lnTo>
                    <a:pt x="6001" y="32240"/>
                  </a:lnTo>
                  <a:lnTo>
                    <a:pt x="6001" y="32514"/>
                  </a:lnTo>
                  <a:lnTo>
                    <a:pt x="6001" y="32645"/>
                  </a:lnTo>
                  <a:cubicBezTo>
                    <a:pt x="6001" y="32907"/>
                    <a:pt x="5989" y="33193"/>
                    <a:pt x="5989" y="33467"/>
                  </a:cubicBezTo>
                  <a:lnTo>
                    <a:pt x="5989" y="33598"/>
                  </a:lnTo>
                  <a:lnTo>
                    <a:pt x="5989" y="33979"/>
                  </a:lnTo>
                  <a:lnTo>
                    <a:pt x="5989" y="34074"/>
                  </a:lnTo>
                  <a:lnTo>
                    <a:pt x="5989" y="34276"/>
                  </a:lnTo>
                  <a:lnTo>
                    <a:pt x="5977" y="34455"/>
                  </a:lnTo>
                  <a:lnTo>
                    <a:pt x="5977" y="34598"/>
                  </a:lnTo>
                  <a:cubicBezTo>
                    <a:pt x="5977" y="34729"/>
                    <a:pt x="5965" y="34872"/>
                    <a:pt x="5941" y="35015"/>
                  </a:cubicBezTo>
                  <a:lnTo>
                    <a:pt x="5930" y="35157"/>
                  </a:lnTo>
                  <a:cubicBezTo>
                    <a:pt x="5918" y="35312"/>
                    <a:pt x="5906" y="35467"/>
                    <a:pt x="5882" y="35622"/>
                  </a:cubicBezTo>
                  <a:lnTo>
                    <a:pt x="5882" y="35646"/>
                  </a:lnTo>
                  <a:cubicBezTo>
                    <a:pt x="5870" y="35812"/>
                    <a:pt x="5846" y="35967"/>
                    <a:pt x="5822" y="36122"/>
                  </a:cubicBezTo>
                  <a:lnTo>
                    <a:pt x="5810" y="36229"/>
                  </a:lnTo>
                  <a:cubicBezTo>
                    <a:pt x="5799" y="36396"/>
                    <a:pt x="5763" y="36562"/>
                    <a:pt x="5751" y="36717"/>
                  </a:cubicBezTo>
                  <a:cubicBezTo>
                    <a:pt x="5751" y="36765"/>
                    <a:pt x="5739" y="36801"/>
                    <a:pt x="5739" y="36836"/>
                  </a:cubicBezTo>
                  <a:cubicBezTo>
                    <a:pt x="5727" y="36920"/>
                    <a:pt x="5727" y="36991"/>
                    <a:pt x="5703" y="37062"/>
                  </a:cubicBezTo>
                  <a:lnTo>
                    <a:pt x="5668" y="37289"/>
                  </a:lnTo>
                  <a:lnTo>
                    <a:pt x="5644" y="37396"/>
                  </a:lnTo>
                  <a:cubicBezTo>
                    <a:pt x="5584" y="37717"/>
                    <a:pt x="5513" y="38063"/>
                    <a:pt x="5429" y="38384"/>
                  </a:cubicBezTo>
                  <a:lnTo>
                    <a:pt x="5394" y="38491"/>
                  </a:lnTo>
                  <a:cubicBezTo>
                    <a:pt x="5370" y="38622"/>
                    <a:pt x="5322" y="38777"/>
                    <a:pt x="5287" y="38908"/>
                  </a:cubicBezTo>
                  <a:lnTo>
                    <a:pt x="5263" y="39003"/>
                  </a:lnTo>
                  <a:lnTo>
                    <a:pt x="5215" y="39217"/>
                  </a:lnTo>
                  <a:cubicBezTo>
                    <a:pt x="5191" y="39313"/>
                    <a:pt x="5168" y="39420"/>
                    <a:pt x="5144" y="39503"/>
                  </a:cubicBezTo>
                  <a:lnTo>
                    <a:pt x="5108" y="39622"/>
                  </a:lnTo>
                  <a:cubicBezTo>
                    <a:pt x="5084" y="39753"/>
                    <a:pt x="5037" y="39908"/>
                    <a:pt x="5001" y="40039"/>
                  </a:cubicBezTo>
                  <a:lnTo>
                    <a:pt x="4918" y="40349"/>
                  </a:lnTo>
                  <a:cubicBezTo>
                    <a:pt x="4918" y="40372"/>
                    <a:pt x="4906" y="40384"/>
                    <a:pt x="4906" y="40396"/>
                  </a:cubicBezTo>
                  <a:cubicBezTo>
                    <a:pt x="4906" y="40372"/>
                    <a:pt x="4918" y="40325"/>
                    <a:pt x="4918" y="40289"/>
                  </a:cubicBezTo>
                  <a:cubicBezTo>
                    <a:pt x="4929" y="40182"/>
                    <a:pt x="4953" y="40099"/>
                    <a:pt x="4965" y="39991"/>
                  </a:cubicBezTo>
                  <a:cubicBezTo>
                    <a:pt x="4977" y="39872"/>
                    <a:pt x="5001" y="39741"/>
                    <a:pt x="5025" y="39622"/>
                  </a:cubicBezTo>
                  <a:cubicBezTo>
                    <a:pt x="5037" y="39479"/>
                    <a:pt x="5060" y="39325"/>
                    <a:pt x="5084" y="39182"/>
                  </a:cubicBezTo>
                  <a:cubicBezTo>
                    <a:pt x="5108" y="38908"/>
                    <a:pt x="5144" y="38658"/>
                    <a:pt x="5168" y="38384"/>
                  </a:cubicBezTo>
                  <a:cubicBezTo>
                    <a:pt x="5179" y="38301"/>
                    <a:pt x="5179" y="38205"/>
                    <a:pt x="5203" y="38122"/>
                  </a:cubicBezTo>
                  <a:lnTo>
                    <a:pt x="5239" y="37634"/>
                  </a:lnTo>
                  <a:cubicBezTo>
                    <a:pt x="5263" y="37372"/>
                    <a:pt x="5287" y="37122"/>
                    <a:pt x="5299" y="36884"/>
                  </a:cubicBezTo>
                  <a:cubicBezTo>
                    <a:pt x="5322" y="36777"/>
                    <a:pt x="5322" y="36658"/>
                    <a:pt x="5334" y="36562"/>
                  </a:cubicBezTo>
                  <a:cubicBezTo>
                    <a:pt x="5346" y="36420"/>
                    <a:pt x="5358" y="36289"/>
                    <a:pt x="5358" y="36169"/>
                  </a:cubicBezTo>
                  <a:cubicBezTo>
                    <a:pt x="5394" y="35967"/>
                    <a:pt x="5406" y="35753"/>
                    <a:pt x="5441" y="35550"/>
                  </a:cubicBezTo>
                  <a:cubicBezTo>
                    <a:pt x="5441" y="35515"/>
                    <a:pt x="5453" y="35491"/>
                    <a:pt x="5453" y="35455"/>
                  </a:cubicBezTo>
                  <a:lnTo>
                    <a:pt x="5501" y="35193"/>
                  </a:lnTo>
                  <a:cubicBezTo>
                    <a:pt x="5513" y="35146"/>
                    <a:pt x="5513" y="35086"/>
                    <a:pt x="5525" y="35038"/>
                  </a:cubicBezTo>
                  <a:cubicBezTo>
                    <a:pt x="5560" y="34907"/>
                    <a:pt x="5572" y="34788"/>
                    <a:pt x="5596" y="34657"/>
                  </a:cubicBezTo>
                  <a:cubicBezTo>
                    <a:pt x="5656" y="34384"/>
                    <a:pt x="5715" y="34122"/>
                    <a:pt x="5787" y="33860"/>
                  </a:cubicBezTo>
                  <a:lnTo>
                    <a:pt x="5787" y="33860"/>
                  </a:lnTo>
                  <a:cubicBezTo>
                    <a:pt x="5703" y="34122"/>
                    <a:pt x="5620" y="34384"/>
                    <a:pt x="5549" y="34634"/>
                  </a:cubicBezTo>
                  <a:cubicBezTo>
                    <a:pt x="5501" y="34776"/>
                    <a:pt x="5465" y="34896"/>
                    <a:pt x="5441" y="35026"/>
                  </a:cubicBezTo>
                  <a:cubicBezTo>
                    <a:pt x="5418" y="35074"/>
                    <a:pt x="5418" y="35110"/>
                    <a:pt x="5406" y="35157"/>
                  </a:cubicBezTo>
                  <a:cubicBezTo>
                    <a:pt x="5394" y="35253"/>
                    <a:pt x="5358" y="35324"/>
                    <a:pt x="5346" y="35407"/>
                  </a:cubicBezTo>
                  <a:cubicBezTo>
                    <a:pt x="5334" y="35455"/>
                    <a:pt x="5334" y="35491"/>
                    <a:pt x="5322" y="35527"/>
                  </a:cubicBezTo>
                  <a:cubicBezTo>
                    <a:pt x="5299" y="35586"/>
                    <a:pt x="5299" y="35646"/>
                    <a:pt x="5287" y="35693"/>
                  </a:cubicBezTo>
                  <a:lnTo>
                    <a:pt x="5203" y="36146"/>
                  </a:lnTo>
                  <a:cubicBezTo>
                    <a:pt x="5203" y="36169"/>
                    <a:pt x="5179" y="36205"/>
                    <a:pt x="5179" y="36229"/>
                  </a:cubicBezTo>
                  <a:cubicBezTo>
                    <a:pt x="5168" y="36324"/>
                    <a:pt x="5156" y="36396"/>
                    <a:pt x="5156" y="36479"/>
                  </a:cubicBezTo>
                  <a:cubicBezTo>
                    <a:pt x="5144" y="36622"/>
                    <a:pt x="5108" y="36741"/>
                    <a:pt x="5096" y="36872"/>
                  </a:cubicBezTo>
                  <a:cubicBezTo>
                    <a:pt x="5060" y="37098"/>
                    <a:pt x="5048" y="37312"/>
                    <a:pt x="5025" y="37551"/>
                  </a:cubicBezTo>
                  <a:cubicBezTo>
                    <a:pt x="4989" y="37813"/>
                    <a:pt x="4977" y="38063"/>
                    <a:pt x="4941" y="38313"/>
                  </a:cubicBezTo>
                  <a:cubicBezTo>
                    <a:pt x="4929" y="38420"/>
                    <a:pt x="4929" y="38527"/>
                    <a:pt x="4918" y="38610"/>
                  </a:cubicBezTo>
                  <a:lnTo>
                    <a:pt x="4870" y="39015"/>
                  </a:lnTo>
                  <a:lnTo>
                    <a:pt x="4870" y="39003"/>
                  </a:lnTo>
                  <a:lnTo>
                    <a:pt x="4787" y="39670"/>
                  </a:lnTo>
                  <a:cubicBezTo>
                    <a:pt x="4763" y="39837"/>
                    <a:pt x="4739" y="39991"/>
                    <a:pt x="4727" y="40146"/>
                  </a:cubicBezTo>
                  <a:cubicBezTo>
                    <a:pt x="4703" y="40230"/>
                    <a:pt x="4691" y="40337"/>
                    <a:pt x="4679" y="40432"/>
                  </a:cubicBezTo>
                  <a:cubicBezTo>
                    <a:pt x="4679" y="40468"/>
                    <a:pt x="4667" y="40515"/>
                    <a:pt x="4667" y="40563"/>
                  </a:cubicBezTo>
                  <a:lnTo>
                    <a:pt x="4667" y="40289"/>
                  </a:lnTo>
                  <a:cubicBezTo>
                    <a:pt x="4644" y="39991"/>
                    <a:pt x="4632" y="39718"/>
                    <a:pt x="4608" y="39444"/>
                  </a:cubicBezTo>
                  <a:cubicBezTo>
                    <a:pt x="4584" y="39360"/>
                    <a:pt x="4584" y="39265"/>
                    <a:pt x="4572" y="39194"/>
                  </a:cubicBezTo>
                  <a:cubicBezTo>
                    <a:pt x="4525" y="38836"/>
                    <a:pt x="4501" y="38479"/>
                    <a:pt x="4453" y="38122"/>
                  </a:cubicBezTo>
                  <a:lnTo>
                    <a:pt x="4453" y="38063"/>
                  </a:lnTo>
                  <a:cubicBezTo>
                    <a:pt x="4441" y="37872"/>
                    <a:pt x="4406" y="37670"/>
                    <a:pt x="4382" y="37491"/>
                  </a:cubicBezTo>
                  <a:cubicBezTo>
                    <a:pt x="4370" y="37336"/>
                    <a:pt x="4334" y="37182"/>
                    <a:pt x="4322" y="37015"/>
                  </a:cubicBezTo>
                  <a:cubicBezTo>
                    <a:pt x="4263" y="36824"/>
                    <a:pt x="4251" y="36658"/>
                    <a:pt x="4239" y="36503"/>
                  </a:cubicBezTo>
                  <a:cubicBezTo>
                    <a:pt x="4215" y="36408"/>
                    <a:pt x="4215" y="36324"/>
                    <a:pt x="4215" y="36229"/>
                  </a:cubicBezTo>
                  <a:cubicBezTo>
                    <a:pt x="4215" y="36146"/>
                    <a:pt x="4203" y="36039"/>
                    <a:pt x="4203" y="35943"/>
                  </a:cubicBezTo>
                  <a:lnTo>
                    <a:pt x="4203" y="35765"/>
                  </a:lnTo>
                  <a:lnTo>
                    <a:pt x="4203" y="35634"/>
                  </a:lnTo>
                  <a:cubicBezTo>
                    <a:pt x="4203" y="35562"/>
                    <a:pt x="4203" y="35503"/>
                    <a:pt x="4215" y="35419"/>
                  </a:cubicBezTo>
                  <a:lnTo>
                    <a:pt x="4215" y="35384"/>
                  </a:lnTo>
                  <a:lnTo>
                    <a:pt x="4215" y="35336"/>
                  </a:lnTo>
                  <a:cubicBezTo>
                    <a:pt x="4215" y="35277"/>
                    <a:pt x="4239" y="35205"/>
                    <a:pt x="4239" y="35122"/>
                  </a:cubicBezTo>
                  <a:lnTo>
                    <a:pt x="4263" y="34812"/>
                  </a:lnTo>
                  <a:cubicBezTo>
                    <a:pt x="4275" y="34753"/>
                    <a:pt x="4275" y="34693"/>
                    <a:pt x="4298" y="34634"/>
                  </a:cubicBezTo>
                  <a:lnTo>
                    <a:pt x="4298" y="34598"/>
                  </a:lnTo>
                  <a:cubicBezTo>
                    <a:pt x="4310" y="34503"/>
                    <a:pt x="4322" y="34419"/>
                    <a:pt x="4334" y="34312"/>
                  </a:cubicBezTo>
                  <a:cubicBezTo>
                    <a:pt x="4358" y="34217"/>
                    <a:pt x="4370" y="34122"/>
                    <a:pt x="4382" y="34014"/>
                  </a:cubicBezTo>
                  <a:cubicBezTo>
                    <a:pt x="4417" y="33848"/>
                    <a:pt x="4441" y="33705"/>
                    <a:pt x="4477" y="33550"/>
                  </a:cubicBezTo>
                  <a:lnTo>
                    <a:pt x="4489" y="33467"/>
                  </a:lnTo>
                  <a:cubicBezTo>
                    <a:pt x="4513" y="33300"/>
                    <a:pt x="4560" y="33121"/>
                    <a:pt x="4608" y="32943"/>
                  </a:cubicBezTo>
                  <a:cubicBezTo>
                    <a:pt x="4656" y="32764"/>
                    <a:pt x="4691" y="32598"/>
                    <a:pt x="4739" y="32419"/>
                  </a:cubicBezTo>
                  <a:cubicBezTo>
                    <a:pt x="4798" y="32217"/>
                    <a:pt x="4846" y="32002"/>
                    <a:pt x="4906" y="31800"/>
                  </a:cubicBezTo>
                  <a:cubicBezTo>
                    <a:pt x="4977" y="31562"/>
                    <a:pt x="5037" y="31324"/>
                    <a:pt x="5108" y="31097"/>
                  </a:cubicBezTo>
                  <a:cubicBezTo>
                    <a:pt x="5144" y="30990"/>
                    <a:pt x="5168" y="30883"/>
                    <a:pt x="5215" y="30764"/>
                  </a:cubicBezTo>
                  <a:lnTo>
                    <a:pt x="5275" y="30585"/>
                  </a:lnTo>
                  <a:cubicBezTo>
                    <a:pt x="5322" y="30454"/>
                    <a:pt x="5370" y="30300"/>
                    <a:pt x="5394" y="30169"/>
                  </a:cubicBezTo>
                  <a:lnTo>
                    <a:pt x="5406" y="30109"/>
                  </a:lnTo>
                  <a:lnTo>
                    <a:pt x="5441" y="30026"/>
                  </a:lnTo>
                  <a:cubicBezTo>
                    <a:pt x="5489" y="29871"/>
                    <a:pt x="5525" y="29716"/>
                    <a:pt x="5572" y="29562"/>
                  </a:cubicBezTo>
                  <a:lnTo>
                    <a:pt x="5584" y="29490"/>
                  </a:lnTo>
                  <a:cubicBezTo>
                    <a:pt x="5608" y="29431"/>
                    <a:pt x="5620" y="29371"/>
                    <a:pt x="5644" y="29311"/>
                  </a:cubicBezTo>
                  <a:lnTo>
                    <a:pt x="5680" y="29228"/>
                  </a:lnTo>
                  <a:lnTo>
                    <a:pt x="5727" y="29097"/>
                  </a:lnTo>
                  <a:close/>
                  <a:moveTo>
                    <a:pt x="4513" y="42077"/>
                  </a:moveTo>
                  <a:cubicBezTo>
                    <a:pt x="4512" y="42083"/>
                    <a:pt x="4510" y="42099"/>
                    <a:pt x="4501" y="42099"/>
                  </a:cubicBezTo>
                  <a:cubicBezTo>
                    <a:pt x="4505" y="42092"/>
                    <a:pt x="4509" y="42084"/>
                    <a:pt x="4513" y="42077"/>
                  </a:cubicBezTo>
                  <a:close/>
                  <a:moveTo>
                    <a:pt x="123" y="1"/>
                  </a:moveTo>
                  <a:cubicBezTo>
                    <a:pt x="56" y="1"/>
                    <a:pt x="0" y="63"/>
                    <a:pt x="0" y="141"/>
                  </a:cubicBezTo>
                  <a:cubicBezTo>
                    <a:pt x="0" y="225"/>
                    <a:pt x="24" y="320"/>
                    <a:pt x="24" y="403"/>
                  </a:cubicBezTo>
                  <a:cubicBezTo>
                    <a:pt x="24" y="498"/>
                    <a:pt x="36" y="582"/>
                    <a:pt x="36" y="665"/>
                  </a:cubicBezTo>
                  <a:cubicBezTo>
                    <a:pt x="48" y="844"/>
                    <a:pt x="48" y="1022"/>
                    <a:pt x="72" y="1201"/>
                  </a:cubicBezTo>
                  <a:cubicBezTo>
                    <a:pt x="72" y="1284"/>
                    <a:pt x="84" y="1356"/>
                    <a:pt x="84" y="1451"/>
                  </a:cubicBezTo>
                  <a:cubicBezTo>
                    <a:pt x="95" y="1522"/>
                    <a:pt x="95" y="1618"/>
                    <a:pt x="107" y="1689"/>
                  </a:cubicBezTo>
                  <a:cubicBezTo>
                    <a:pt x="131" y="1749"/>
                    <a:pt x="131" y="1808"/>
                    <a:pt x="143" y="1868"/>
                  </a:cubicBezTo>
                  <a:cubicBezTo>
                    <a:pt x="143" y="1891"/>
                    <a:pt x="155" y="1927"/>
                    <a:pt x="155" y="1951"/>
                  </a:cubicBezTo>
                  <a:cubicBezTo>
                    <a:pt x="167" y="2058"/>
                    <a:pt x="203" y="2153"/>
                    <a:pt x="215" y="2249"/>
                  </a:cubicBezTo>
                  <a:cubicBezTo>
                    <a:pt x="226" y="2344"/>
                    <a:pt x="262" y="2427"/>
                    <a:pt x="286" y="2522"/>
                  </a:cubicBezTo>
                  <a:cubicBezTo>
                    <a:pt x="334" y="2701"/>
                    <a:pt x="393" y="2880"/>
                    <a:pt x="453" y="3046"/>
                  </a:cubicBezTo>
                  <a:cubicBezTo>
                    <a:pt x="548" y="3261"/>
                    <a:pt x="667" y="3487"/>
                    <a:pt x="810" y="3677"/>
                  </a:cubicBezTo>
                  <a:lnTo>
                    <a:pt x="988" y="3904"/>
                  </a:lnTo>
                  <a:cubicBezTo>
                    <a:pt x="1108" y="4058"/>
                    <a:pt x="1238" y="4189"/>
                    <a:pt x="1358" y="4332"/>
                  </a:cubicBezTo>
                  <a:cubicBezTo>
                    <a:pt x="1405" y="4392"/>
                    <a:pt x="1465" y="4439"/>
                    <a:pt x="1512" y="4499"/>
                  </a:cubicBezTo>
                  <a:lnTo>
                    <a:pt x="1703" y="4689"/>
                  </a:lnTo>
                  <a:cubicBezTo>
                    <a:pt x="1774" y="4773"/>
                    <a:pt x="1870" y="4844"/>
                    <a:pt x="1941" y="4916"/>
                  </a:cubicBezTo>
                  <a:cubicBezTo>
                    <a:pt x="2000" y="4975"/>
                    <a:pt x="2072" y="5023"/>
                    <a:pt x="2131" y="5082"/>
                  </a:cubicBezTo>
                  <a:cubicBezTo>
                    <a:pt x="2274" y="5189"/>
                    <a:pt x="2393" y="5285"/>
                    <a:pt x="2524" y="5392"/>
                  </a:cubicBezTo>
                  <a:cubicBezTo>
                    <a:pt x="2667" y="5511"/>
                    <a:pt x="2822" y="5630"/>
                    <a:pt x="2953" y="5749"/>
                  </a:cubicBezTo>
                  <a:cubicBezTo>
                    <a:pt x="3084" y="5868"/>
                    <a:pt x="3227" y="5999"/>
                    <a:pt x="3358" y="6118"/>
                  </a:cubicBezTo>
                  <a:cubicBezTo>
                    <a:pt x="3417" y="6178"/>
                    <a:pt x="3477" y="6225"/>
                    <a:pt x="3536" y="6285"/>
                  </a:cubicBezTo>
                  <a:lnTo>
                    <a:pt x="3715" y="6463"/>
                  </a:lnTo>
                  <a:cubicBezTo>
                    <a:pt x="3846" y="6594"/>
                    <a:pt x="3965" y="6737"/>
                    <a:pt x="4096" y="6868"/>
                  </a:cubicBezTo>
                  <a:cubicBezTo>
                    <a:pt x="4215" y="6987"/>
                    <a:pt x="4334" y="7106"/>
                    <a:pt x="4441" y="7237"/>
                  </a:cubicBezTo>
                  <a:cubicBezTo>
                    <a:pt x="4560" y="7368"/>
                    <a:pt x="4679" y="7523"/>
                    <a:pt x="4798" y="7654"/>
                  </a:cubicBezTo>
                  <a:cubicBezTo>
                    <a:pt x="4846" y="7702"/>
                    <a:pt x="4870" y="7749"/>
                    <a:pt x="4918" y="7809"/>
                  </a:cubicBezTo>
                  <a:cubicBezTo>
                    <a:pt x="4929" y="7845"/>
                    <a:pt x="4953" y="7880"/>
                    <a:pt x="4965" y="7904"/>
                  </a:cubicBezTo>
                  <a:cubicBezTo>
                    <a:pt x="4989" y="7999"/>
                    <a:pt x="5048" y="8071"/>
                    <a:pt x="5108" y="8142"/>
                  </a:cubicBezTo>
                  <a:cubicBezTo>
                    <a:pt x="5156" y="8190"/>
                    <a:pt x="5203" y="8226"/>
                    <a:pt x="5263" y="8249"/>
                  </a:cubicBezTo>
                  <a:lnTo>
                    <a:pt x="5263" y="8297"/>
                  </a:lnTo>
                  <a:lnTo>
                    <a:pt x="5346" y="8785"/>
                  </a:lnTo>
                  <a:cubicBezTo>
                    <a:pt x="5429" y="9095"/>
                    <a:pt x="5501" y="9392"/>
                    <a:pt x="5620" y="9690"/>
                  </a:cubicBezTo>
                  <a:cubicBezTo>
                    <a:pt x="5644" y="9785"/>
                    <a:pt x="5691" y="9857"/>
                    <a:pt x="5739" y="9952"/>
                  </a:cubicBezTo>
                  <a:cubicBezTo>
                    <a:pt x="5787" y="10023"/>
                    <a:pt x="5810" y="10095"/>
                    <a:pt x="5858" y="10190"/>
                  </a:cubicBezTo>
                  <a:cubicBezTo>
                    <a:pt x="5930" y="10333"/>
                    <a:pt x="6037" y="10464"/>
                    <a:pt x="6120" y="10619"/>
                  </a:cubicBezTo>
                  <a:cubicBezTo>
                    <a:pt x="6299" y="10881"/>
                    <a:pt x="6513" y="11143"/>
                    <a:pt x="6739" y="11381"/>
                  </a:cubicBezTo>
                  <a:cubicBezTo>
                    <a:pt x="6953" y="11619"/>
                    <a:pt x="7168" y="11857"/>
                    <a:pt x="7370" y="12095"/>
                  </a:cubicBezTo>
                  <a:cubicBezTo>
                    <a:pt x="7406" y="12119"/>
                    <a:pt x="7418" y="12155"/>
                    <a:pt x="7442" y="12178"/>
                  </a:cubicBezTo>
                  <a:cubicBezTo>
                    <a:pt x="7465" y="12214"/>
                    <a:pt x="7489" y="12238"/>
                    <a:pt x="7501" y="12274"/>
                  </a:cubicBezTo>
                  <a:cubicBezTo>
                    <a:pt x="7501" y="12286"/>
                    <a:pt x="7525" y="12298"/>
                    <a:pt x="7525" y="12298"/>
                  </a:cubicBezTo>
                  <a:cubicBezTo>
                    <a:pt x="7537" y="12357"/>
                    <a:pt x="7585" y="12405"/>
                    <a:pt x="7644" y="12405"/>
                  </a:cubicBezTo>
                  <a:cubicBezTo>
                    <a:pt x="7644" y="12417"/>
                    <a:pt x="7656" y="12428"/>
                    <a:pt x="7656" y="12452"/>
                  </a:cubicBezTo>
                  <a:cubicBezTo>
                    <a:pt x="7715" y="12631"/>
                    <a:pt x="7775" y="12809"/>
                    <a:pt x="7846" y="12988"/>
                  </a:cubicBezTo>
                  <a:cubicBezTo>
                    <a:pt x="7918" y="13167"/>
                    <a:pt x="8001" y="13345"/>
                    <a:pt x="8061" y="13536"/>
                  </a:cubicBezTo>
                  <a:cubicBezTo>
                    <a:pt x="8132" y="13714"/>
                    <a:pt x="8192" y="13905"/>
                    <a:pt x="8263" y="14083"/>
                  </a:cubicBezTo>
                  <a:cubicBezTo>
                    <a:pt x="8299" y="14179"/>
                    <a:pt x="8335" y="14262"/>
                    <a:pt x="8370" y="14357"/>
                  </a:cubicBezTo>
                  <a:cubicBezTo>
                    <a:pt x="8382" y="14393"/>
                    <a:pt x="8418" y="14453"/>
                    <a:pt x="8430" y="14500"/>
                  </a:cubicBezTo>
                  <a:cubicBezTo>
                    <a:pt x="8370" y="14429"/>
                    <a:pt x="8311" y="14357"/>
                    <a:pt x="8263" y="14298"/>
                  </a:cubicBezTo>
                  <a:cubicBezTo>
                    <a:pt x="8120" y="14095"/>
                    <a:pt x="7954" y="13917"/>
                    <a:pt x="7787" y="13738"/>
                  </a:cubicBezTo>
                  <a:cubicBezTo>
                    <a:pt x="7715" y="13655"/>
                    <a:pt x="7620" y="13583"/>
                    <a:pt x="7537" y="13488"/>
                  </a:cubicBezTo>
                  <a:cubicBezTo>
                    <a:pt x="7442" y="13405"/>
                    <a:pt x="7358" y="13321"/>
                    <a:pt x="7263" y="13250"/>
                  </a:cubicBezTo>
                  <a:cubicBezTo>
                    <a:pt x="7073" y="13083"/>
                    <a:pt x="6894" y="12929"/>
                    <a:pt x="6692" y="12774"/>
                  </a:cubicBezTo>
                  <a:cubicBezTo>
                    <a:pt x="6657" y="12762"/>
                    <a:pt x="6645" y="12751"/>
                    <a:pt x="6613" y="12719"/>
                  </a:cubicBezTo>
                  <a:lnTo>
                    <a:pt x="6613" y="12719"/>
                  </a:lnTo>
                  <a:cubicBezTo>
                    <a:pt x="6619" y="12721"/>
                    <a:pt x="6625" y="12724"/>
                    <a:pt x="6632" y="12726"/>
                  </a:cubicBezTo>
                  <a:cubicBezTo>
                    <a:pt x="6632" y="12714"/>
                    <a:pt x="6608" y="12714"/>
                    <a:pt x="6608" y="12714"/>
                  </a:cubicBezTo>
                  <a:lnTo>
                    <a:pt x="6608" y="12714"/>
                  </a:lnTo>
                  <a:cubicBezTo>
                    <a:pt x="6610" y="12716"/>
                    <a:pt x="6611" y="12717"/>
                    <a:pt x="6613" y="12719"/>
                  </a:cubicBezTo>
                  <a:lnTo>
                    <a:pt x="6613" y="12719"/>
                  </a:lnTo>
                  <a:cubicBezTo>
                    <a:pt x="6591" y="12709"/>
                    <a:pt x="6577" y="12700"/>
                    <a:pt x="6549" y="12690"/>
                  </a:cubicBezTo>
                  <a:lnTo>
                    <a:pt x="6537" y="12690"/>
                  </a:lnTo>
                  <a:cubicBezTo>
                    <a:pt x="6430" y="12607"/>
                    <a:pt x="6334" y="12536"/>
                    <a:pt x="6215" y="12464"/>
                  </a:cubicBezTo>
                  <a:cubicBezTo>
                    <a:pt x="6096" y="12393"/>
                    <a:pt x="5989" y="12309"/>
                    <a:pt x="5870" y="12238"/>
                  </a:cubicBezTo>
                  <a:cubicBezTo>
                    <a:pt x="5822" y="12214"/>
                    <a:pt x="5763" y="12178"/>
                    <a:pt x="5715" y="12155"/>
                  </a:cubicBezTo>
                  <a:cubicBezTo>
                    <a:pt x="5596" y="12095"/>
                    <a:pt x="5477" y="12036"/>
                    <a:pt x="5346" y="11988"/>
                  </a:cubicBezTo>
                  <a:cubicBezTo>
                    <a:pt x="5287" y="11976"/>
                    <a:pt x="5227" y="11940"/>
                    <a:pt x="5168" y="11928"/>
                  </a:cubicBezTo>
                  <a:cubicBezTo>
                    <a:pt x="5144" y="11917"/>
                    <a:pt x="5096" y="11917"/>
                    <a:pt x="5060" y="11893"/>
                  </a:cubicBezTo>
                  <a:cubicBezTo>
                    <a:pt x="5037" y="11893"/>
                    <a:pt x="5025" y="11881"/>
                    <a:pt x="4989" y="11881"/>
                  </a:cubicBezTo>
                  <a:cubicBezTo>
                    <a:pt x="4870" y="11857"/>
                    <a:pt x="4751" y="11833"/>
                    <a:pt x="4632" y="11821"/>
                  </a:cubicBezTo>
                  <a:lnTo>
                    <a:pt x="4572" y="11821"/>
                  </a:lnTo>
                  <a:cubicBezTo>
                    <a:pt x="4429" y="11809"/>
                    <a:pt x="4286" y="11797"/>
                    <a:pt x="4144" y="11797"/>
                  </a:cubicBezTo>
                  <a:cubicBezTo>
                    <a:pt x="4025" y="11797"/>
                    <a:pt x="3917" y="11774"/>
                    <a:pt x="3798" y="11774"/>
                  </a:cubicBezTo>
                  <a:cubicBezTo>
                    <a:pt x="3667" y="11774"/>
                    <a:pt x="3548" y="11774"/>
                    <a:pt x="3417" y="11797"/>
                  </a:cubicBezTo>
                  <a:cubicBezTo>
                    <a:pt x="3179" y="11809"/>
                    <a:pt x="2941" y="11857"/>
                    <a:pt x="2703" y="11893"/>
                  </a:cubicBezTo>
                  <a:cubicBezTo>
                    <a:pt x="2465" y="11940"/>
                    <a:pt x="2239" y="12012"/>
                    <a:pt x="2000" y="12071"/>
                  </a:cubicBezTo>
                  <a:cubicBezTo>
                    <a:pt x="1881" y="12107"/>
                    <a:pt x="1774" y="12131"/>
                    <a:pt x="1655" y="12167"/>
                  </a:cubicBezTo>
                  <a:cubicBezTo>
                    <a:pt x="1536" y="12190"/>
                    <a:pt x="1429" y="12238"/>
                    <a:pt x="1310" y="12274"/>
                  </a:cubicBezTo>
                  <a:cubicBezTo>
                    <a:pt x="1286" y="12286"/>
                    <a:pt x="1238" y="12286"/>
                    <a:pt x="1215" y="12298"/>
                  </a:cubicBezTo>
                  <a:cubicBezTo>
                    <a:pt x="1155" y="12309"/>
                    <a:pt x="1096" y="12333"/>
                    <a:pt x="1048" y="12369"/>
                  </a:cubicBezTo>
                  <a:cubicBezTo>
                    <a:pt x="1000" y="12428"/>
                    <a:pt x="1000" y="12488"/>
                    <a:pt x="1036" y="12548"/>
                  </a:cubicBezTo>
                  <a:cubicBezTo>
                    <a:pt x="1060" y="12607"/>
                    <a:pt x="1131" y="12655"/>
                    <a:pt x="1191" y="12690"/>
                  </a:cubicBezTo>
                  <a:cubicBezTo>
                    <a:pt x="1238" y="12702"/>
                    <a:pt x="1274" y="12726"/>
                    <a:pt x="1310" y="12750"/>
                  </a:cubicBezTo>
                  <a:lnTo>
                    <a:pt x="1489" y="12833"/>
                  </a:lnTo>
                  <a:lnTo>
                    <a:pt x="1512" y="12833"/>
                  </a:lnTo>
                  <a:lnTo>
                    <a:pt x="2131" y="13190"/>
                  </a:lnTo>
                  <a:cubicBezTo>
                    <a:pt x="2298" y="13286"/>
                    <a:pt x="2441" y="13369"/>
                    <a:pt x="2608" y="13441"/>
                  </a:cubicBezTo>
                  <a:cubicBezTo>
                    <a:pt x="2667" y="13476"/>
                    <a:pt x="2739" y="13500"/>
                    <a:pt x="2798" y="13536"/>
                  </a:cubicBezTo>
                  <a:cubicBezTo>
                    <a:pt x="2858" y="13560"/>
                    <a:pt x="2917" y="13583"/>
                    <a:pt x="2977" y="13607"/>
                  </a:cubicBezTo>
                  <a:cubicBezTo>
                    <a:pt x="3084" y="13655"/>
                    <a:pt x="3203" y="13702"/>
                    <a:pt x="3322" y="13738"/>
                  </a:cubicBezTo>
                  <a:cubicBezTo>
                    <a:pt x="3429" y="13786"/>
                    <a:pt x="3548" y="13822"/>
                    <a:pt x="3667" y="13857"/>
                  </a:cubicBezTo>
                  <a:cubicBezTo>
                    <a:pt x="3798" y="13905"/>
                    <a:pt x="3917" y="13941"/>
                    <a:pt x="4048" y="13964"/>
                  </a:cubicBezTo>
                  <a:cubicBezTo>
                    <a:pt x="4167" y="14000"/>
                    <a:pt x="4286" y="14024"/>
                    <a:pt x="4429" y="14060"/>
                  </a:cubicBezTo>
                  <a:cubicBezTo>
                    <a:pt x="4548" y="14083"/>
                    <a:pt x="4644" y="14095"/>
                    <a:pt x="4763" y="14131"/>
                  </a:cubicBezTo>
                  <a:cubicBezTo>
                    <a:pt x="5001" y="14179"/>
                    <a:pt x="5227" y="14238"/>
                    <a:pt x="5453" y="14298"/>
                  </a:cubicBezTo>
                  <a:cubicBezTo>
                    <a:pt x="5584" y="14322"/>
                    <a:pt x="5715" y="14369"/>
                    <a:pt x="5858" y="14417"/>
                  </a:cubicBezTo>
                  <a:cubicBezTo>
                    <a:pt x="6096" y="14488"/>
                    <a:pt x="6311" y="14548"/>
                    <a:pt x="6549" y="14607"/>
                  </a:cubicBezTo>
                  <a:cubicBezTo>
                    <a:pt x="6787" y="14667"/>
                    <a:pt x="7013" y="14714"/>
                    <a:pt x="7251" y="14774"/>
                  </a:cubicBezTo>
                  <a:cubicBezTo>
                    <a:pt x="7346" y="14798"/>
                    <a:pt x="7418" y="14810"/>
                    <a:pt x="7489" y="14845"/>
                  </a:cubicBezTo>
                  <a:cubicBezTo>
                    <a:pt x="7573" y="14869"/>
                    <a:pt x="7656" y="14893"/>
                    <a:pt x="7751" y="14917"/>
                  </a:cubicBezTo>
                  <a:cubicBezTo>
                    <a:pt x="7835" y="14953"/>
                    <a:pt x="7906" y="14964"/>
                    <a:pt x="8001" y="14988"/>
                  </a:cubicBezTo>
                  <a:cubicBezTo>
                    <a:pt x="8085" y="15024"/>
                    <a:pt x="8168" y="15048"/>
                    <a:pt x="8239" y="15084"/>
                  </a:cubicBezTo>
                  <a:cubicBezTo>
                    <a:pt x="8311" y="15107"/>
                    <a:pt x="8406" y="15155"/>
                    <a:pt x="8477" y="15191"/>
                  </a:cubicBezTo>
                  <a:cubicBezTo>
                    <a:pt x="8525" y="15215"/>
                    <a:pt x="8549" y="15226"/>
                    <a:pt x="8597" y="15262"/>
                  </a:cubicBezTo>
                  <a:cubicBezTo>
                    <a:pt x="8644" y="15310"/>
                    <a:pt x="8704" y="15334"/>
                    <a:pt x="8739" y="15381"/>
                  </a:cubicBezTo>
                  <a:lnTo>
                    <a:pt x="8787" y="15429"/>
                  </a:lnTo>
                  <a:cubicBezTo>
                    <a:pt x="8787" y="15441"/>
                    <a:pt x="8799" y="15453"/>
                    <a:pt x="8823" y="15453"/>
                  </a:cubicBezTo>
                  <a:cubicBezTo>
                    <a:pt x="8858" y="15607"/>
                    <a:pt x="8918" y="15738"/>
                    <a:pt x="8966" y="15881"/>
                  </a:cubicBezTo>
                  <a:cubicBezTo>
                    <a:pt x="9073" y="16179"/>
                    <a:pt x="9180" y="16500"/>
                    <a:pt x="9275" y="16798"/>
                  </a:cubicBezTo>
                  <a:cubicBezTo>
                    <a:pt x="9239" y="16893"/>
                    <a:pt x="9204" y="17012"/>
                    <a:pt x="9156" y="17120"/>
                  </a:cubicBezTo>
                  <a:cubicBezTo>
                    <a:pt x="9097" y="17298"/>
                    <a:pt x="9037" y="17477"/>
                    <a:pt x="9013" y="17667"/>
                  </a:cubicBezTo>
                  <a:cubicBezTo>
                    <a:pt x="8966" y="17846"/>
                    <a:pt x="8942" y="18024"/>
                    <a:pt x="8906" y="18203"/>
                  </a:cubicBezTo>
                  <a:cubicBezTo>
                    <a:pt x="8882" y="18382"/>
                    <a:pt x="8847" y="18584"/>
                    <a:pt x="8823" y="18763"/>
                  </a:cubicBezTo>
                  <a:cubicBezTo>
                    <a:pt x="8823" y="18774"/>
                    <a:pt x="8823" y="18786"/>
                    <a:pt x="8799" y="18798"/>
                  </a:cubicBezTo>
                  <a:lnTo>
                    <a:pt x="8644" y="18644"/>
                  </a:lnTo>
                  <a:cubicBezTo>
                    <a:pt x="8525" y="18501"/>
                    <a:pt x="8406" y="18358"/>
                    <a:pt x="8287" y="18227"/>
                  </a:cubicBezTo>
                  <a:cubicBezTo>
                    <a:pt x="8168" y="18084"/>
                    <a:pt x="8025" y="17953"/>
                    <a:pt x="7906" y="17822"/>
                  </a:cubicBezTo>
                  <a:cubicBezTo>
                    <a:pt x="7846" y="17751"/>
                    <a:pt x="7787" y="17691"/>
                    <a:pt x="7727" y="17608"/>
                  </a:cubicBezTo>
                  <a:cubicBezTo>
                    <a:pt x="7668" y="17536"/>
                    <a:pt x="7608" y="17477"/>
                    <a:pt x="7549" y="17405"/>
                  </a:cubicBezTo>
                  <a:cubicBezTo>
                    <a:pt x="7489" y="17346"/>
                    <a:pt x="7418" y="17274"/>
                    <a:pt x="7346" y="17215"/>
                  </a:cubicBezTo>
                  <a:cubicBezTo>
                    <a:pt x="7275" y="17155"/>
                    <a:pt x="7192" y="17108"/>
                    <a:pt x="7120" y="17048"/>
                  </a:cubicBezTo>
                  <a:cubicBezTo>
                    <a:pt x="6977" y="16929"/>
                    <a:pt x="6823" y="16810"/>
                    <a:pt x="6680" y="16703"/>
                  </a:cubicBezTo>
                  <a:cubicBezTo>
                    <a:pt x="6525" y="16584"/>
                    <a:pt x="6382" y="16500"/>
                    <a:pt x="6215" y="16405"/>
                  </a:cubicBezTo>
                  <a:cubicBezTo>
                    <a:pt x="6049" y="16322"/>
                    <a:pt x="5882" y="16227"/>
                    <a:pt x="5703" y="16155"/>
                  </a:cubicBezTo>
                  <a:cubicBezTo>
                    <a:pt x="5549" y="16084"/>
                    <a:pt x="5370" y="16024"/>
                    <a:pt x="5203" y="15965"/>
                  </a:cubicBezTo>
                  <a:cubicBezTo>
                    <a:pt x="5037" y="15905"/>
                    <a:pt x="4870" y="15846"/>
                    <a:pt x="4691" y="15798"/>
                  </a:cubicBezTo>
                  <a:cubicBezTo>
                    <a:pt x="4608" y="15762"/>
                    <a:pt x="4513" y="15750"/>
                    <a:pt x="4429" y="15738"/>
                  </a:cubicBezTo>
                  <a:cubicBezTo>
                    <a:pt x="4334" y="15726"/>
                    <a:pt x="4263" y="15703"/>
                    <a:pt x="4179" y="15691"/>
                  </a:cubicBezTo>
                  <a:cubicBezTo>
                    <a:pt x="4096" y="15691"/>
                    <a:pt x="4013" y="15691"/>
                    <a:pt x="3941" y="15703"/>
                  </a:cubicBezTo>
                  <a:cubicBezTo>
                    <a:pt x="3905" y="15703"/>
                    <a:pt x="3858" y="15726"/>
                    <a:pt x="3834" y="15726"/>
                  </a:cubicBezTo>
                  <a:cubicBezTo>
                    <a:pt x="3775" y="15738"/>
                    <a:pt x="3715" y="15762"/>
                    <a:pt x="3667" y="15822"/>
                  </a:cubicBezTo>
                  <a:cubicBezTo>
                    <a:pt x="3620" y="15869"/>
                    <a:pt x="3608" y="15941"/>
                    <a:pt x="3620" y="16000"/>
                  </a:cubicBezTo>
                  <a:cubicBezTo>
                    <a:pt x="3655" y="16060"/>
                    <a:pt x="3703" y="16107"/>
                    <a:pt x="3763" y="16119"/>
                  </a:cubicBezTo>
                  <a:lnTo>
                    <a:pt x="3810" y="16119"/>
                  </a:lnTo>
                  <a:cubicBezTo>
                    <a:pt x="3834" y="16143"/>
                    <a:pt x="3846" y="16143"/>
                    <a:pt x="3858" y="16143"/>
                  </a:cubicBezTo>
                  <a:lnTo>
                    <a:pt x="3870" y="16143"/>
                  </a:lnTo>
                  <a:cubicBezTo>
                    <a:pt x="3894" y="16143"/>
                    <a:pt x="3905" y="16143"/>
                    <a:pt x="3929" y="16119"/>
                  </a:cubicBezTo>
                  <a:lnTo>
                    <a:pt x="3953" y="16119"/>
                  </a:lnTo>
                  <a:cubicBezTo>
                    <a:pt x="3977" y="16119"/>
                    <a:pt x="3989" y="16107"/>
                    <a:pt x="4025" y="16107"/>
                  </a:cubicBezTo>
                  <a:lnTo>
                    <a:pt x="4060" y="16107"/>
                  </a:lnTo>
                  <a:cubicBezTo>
                    <a:pt x="4072" y="16119"/>
                    <a:pt x="4072" y="16143"/>
                    <a:pt x="4084" y="16155"/>
                  </a:cubicBezTo>
                  <a:cubicBezTo>
                    <a:pt x="4132" y="16238"/>
                    <a:pt x="4191" y="16322"/>
                    <a:pt x="4275" y="16381"/>
                  </a:cubicBezTo>
                  <a:cubicBezTo>
                    <a:pt x="4358" y="16441"/>
                    <a:pt x="4406" y="16477"/>
                    <a:pt x="4489" y="16536"/>
                  </a:cubicBezTo>
                  <a:cubicBezTo>
                    <a:pt x="4572" y="16619"/>
                    <a:pt x="4667" y="16679"/>
                    <a:pt x="4751" y="16739"/>
                  </a:cubicBezTo>
                  <a:cubicBezTo>
                    <a:pt x="4822" y="16798"/>
                    <a:pt x="4906" y="16834"/>
                    <a:pt x="4977" y="16893"/>
                  </a:cubicBezTo>
                  <a:cubicBezTo>
                    <a:pt x="5001" y="16929"/>
                    <a:pt x="5048" y="16953"/>
                    <a:pt x="5084" y="16977"/>
                  </a:cubicBezTo>
                  <a:cubicBezTo>
                    <a:pt x="5144" y="17012"/>
                    <a:pt x="5191" y="17060"/>
                    <a:pt x="5251" y="17096"/>
                  </a:cubicBezTo>
                  <a:cubicBezTo>
                    <a:pt x="5299" y="17131"/>
                    <a:pt x="5358" y="17191"/>
                    <a:pt x="5429" y="17239"/>
                  </a:cubicBezTo>
                  <a:cubicBezTo>
                    <a:pt x="5525" y="17322"/>
                    <a:pt x="5644" y="17429"/>
                    <a:pt x="5751" y="17524"/>
                  </a:cubicBezTo>
                  <a:cubicBezTo>
                    <a:pt x="5858" y="17608"/>
                    <a:pt x="5977" y="17703"/>
                    <a:pt x="6084" y="17786"/>
                  </a:cubicBezTo>
                  <a:cubicBezTo>
                    <a:pt x="6144" y="17834"/>
                    <a:pt x="6180" y="17882"/>
                    <a:pt x="6239" y="17929"/>
                  </a:cubicBezTo>
                  <a:cubicBezTo>
                    <a:pt x="6299" y="17965"/>
                    <a:pt x="6346" y="18012"/>
                    <a:pt x="6406" y="18072"/>
                  </a:cubicBezTo>
                  <a:lnTo>
                    <a:pt x="6501" y="18167"/>
                  </a:lnTo>
                  <a:cubicBezTo>
                    <a:pt x="6525" y="18191"/>
                    <a:pt x="6561" y="18239"/>
                    <a:pt x="6584" y="18263"/>
                  </a:cubicBezTo>
                  <a:cubicBezTo>
                    <a:pt x="6656" y="18370"/>
                    <a:pt x="6739" y="18465"/>
                    <a:pt x="6811" y="18560"/>
                  </a:cubicBezTo>
                  <a:cubicBezTo>
                    <a:pt x="6882" y="18667"/>
                    <a:pt x="6953" y="18774"/>
                    <a:pt x="7037" y="18894"/>
                  </a:cubicBezTo>
                  <a:cubicBezTo>
                    <a:pt x="7120" y="19013"/>
                    <a:pt x="7192" y="19144"/>
                    <a:pt x="7287" y="19263"/>
                  </a:cubicBezTo>
                  <a:cubicBezTo>
                    <a:pt x="7370" y="19394"/>
                    <a:pt x="7477" y="19513"/>
                    <a:pt x="7573" y="19656"/>
                  </a:cubicBezTo>
                  <a:lnTo>
                    <a:pt x="7835" y="20013"/>
                  </a:lnTo>
                  <a:cubicBezTo>
                    <a:pt x="7930" y="20132"/>
                    <a:pt x="8001" y="20251"/>
                    <a:pt x="8073" y="20370"/>
                  </a:cubicBezTo>
                  <a:cubicBezTo>
                    <a:pt x="8120" y="20453"/>
                    <a:pt x="8180" y="20549"/>
                    <a:pt x="8227" y="20632"/>
                  </a:cubicBezTo>
                  <a:cubicBezTo>
                    <a:pt x="8263" y="20727"/>
                    <a:pt x="8323" y="20810"/>
                    <a:pt x="8370" y="20918"/>
                  </a:cubicBezTo>
                  <a:cubicBezTo>
                    <a:pt x="8430" y="21025"/>
                    <a:pt x="8477" y="21120"/>
                    <a:pt x="8537" y="21227"/>
                  </a:cubicBezTo>
                  <a:lnTo>
                    <a:pt x="8537" y="21465"/>
                  </a:lnTo>
                  <a:cubicBezTo>
                    <a:pt x="8537" y="21834"/>
                    <a:pt x="8549" y="22215"/>
                    <a:pt x="8585" y="22584"/>
                  </a:cubicBezTo>
                  <a:cubicBezTo>
                    <a:pt x="8608" y="22954"/>
                    <a:pt x="8656" y="23323"/>
                    <a:pt x="8728" y="23680"/>
                  </a:cubicBezTo>
                  <a:cubicBezTo>
                    <a:pt x="8799" y="24037"/>
                    <a:pt x="8906" y="24382"/>
                    <a:pt x="9001" y="24728"/>
                  </a:cubicBezTo>
                  <a:cubicBezTo>
                    <a:pt x="9001" y="24748"/>
                    <a:pt x="9010" y="24769"/>
                    <a:pt x="9013" y="24790"/>
                  </a:cubicBezTo>
                  <a:lnTo>
                    <a:pt x="9013" y="24790"/>
                  </a:lnTo>
                  <a:cubicBezTo>
                    <a:pt x="9012" y="24786"/>
                    <a:pt x="9009" y="24783"/>
                    <a:pt x="9001" y="24775"/>
                  </a:cubicBezTo>
                  <a:lnTo>
                    <a:pt x="9001" y="24775"/>
                  </a:lnTo>
                  <a:cubicBezTo>
                    <a:pt x="9001" y="24787"/>
                    <a:pt x="9001" y="24799"/>
                    <a:pt x="9013" y="24799"/>
                  </a:cubicBezTo>
                  <a:lnTo>
                    <a:pt x="9013" y="24811"/>
                  </a:lnTo>
                  <a:cubicBezTo>
                    <a:pt x="9013" y="24835"/>
                    <a:pt x="9025" y="24859"/>
                    <a:pt x="9025" y="24870"/>
                  </a:cubicBezTo>
                  <a:lnTo>
                    <a:pt x="9025" y="24859"/>
                  </a:lnTo>
                  <a:cubicBezTo>
                    <a:pt x="9120" y="25192"/>
                    <a:pt x="9216" y="25513"/>
                    <a:pt x="9335" y="25823"/>
                  </a:cubicBezTo>
                  <a:cubicBezTo>
                    <a:pt x="9478" y="26168"/>
                    <a:pt x="9620" y="26514"/>
                    <a:pt x="9751" y="26859"/>
                  </a:cubicBezTo>
                  <a:cubicBezTo>
                    <a:pt x="9811" y="27014"/>
                    <a:pt x="9894" y="27168"/>
                    <a:pt x="9966" y="27335"/>
                  </a:cubicBezTo>
                  <a:cubicBezTo>
                    <a:pt x="9990" y="27418"/>
                    <a:pt x="10037" y="27514"/>
                    <a:pt x="10073" y="27597"/>
                  </a:cubicBezTo>
                  <a:cubicBezTo>
                    <a:pt x="10097" y="27692"/>
                    <a:pt x="10132" y="27764"/>
                    <a:pt x="10144" y="27847"/>
                  </a:cubicBezTo>
                  <a:lnTo>
                    <a:pt x="10323" y="28609"/>
                  </a:lnTo>
                  <a:cubicBezTo>
                    <a:pt x="10347" y="28728"/>
                    <a:pt x="10371" y="28847"/>
                    <a:pt x="10394" y="28966"/>
                  </a:cubicBezTo>
                  <a:lnTo>
                    <a:pt x="10442" y="29145"/>
                  </a:lnTo>
                  <a:cubicBezTo>
                    <a:pt x="10454" y="29181"/>
                    <a:pt x="10454" y="29216"/>
                    <a:pt x="10466" y="29252"/>
                  </a:cubicBezTo>
                  <a:cubicBezTo>
                    <a:pt x="10454" y="29359"/>
                    <a:pt x="10442" y="29454"/>
                    <a:pt x="10442" y="29562"/>
                  </a:cubicBezTo>
                  <a:cubicBezTo>
                    <a:pt x="10406" y="29800"/>
                    <a:pt x="10382" y="30050"/>
                    <a:pt x="10371" y="30288"/>
                  </a:cubicBezTo>
                  <a:cubicBezTo>
                    <a:pt x="10275" y="30931"/>
                    <a:pt x="10156" y="31562"/>
                    <a:pt x="10013" y="32181"/>
                  </a:cubicBezTo>
                  <a:cubicBezTo>
                    <a:pt x="9966" y="32359"/>
                    <a:pt x="9906" y="32538"/>
                    <a:pt x="9847" y="32717"/>
                  </a:cubicBezTo>
                  <a:cubicBezTo>
                    <a:pt x="9728" y="33086"/>
                    <a:pt x="9632" y="33479"/>
                    <a:pt x="9537" y="33860"/>
                  </a:cubicBezTo>
                  <a:cubicBezTo>
                    <a:pt x="9478" y="34074"/>
                    <a:pt x="9430" y="34264"/>
                    <a:pt x="9370" y="34479"/>
                  </a:cubicBezTo>
                  <a:cubicBezTo>
                    <a:pt x="9311" y="34669"/>
                    <a:pt x="9251" y="34860"/>
                    <a:pt x="9192" y="35074"/>
                  </a:cubicBezTo>
                  <a:cubicBezTo>
                    <a:pt x="9132" y="35277"/>
                    <a:pt x="9061" y="35491"/>
                    <a:pt x="9001" y="35681"/>
                  </a:cubicBezTo>
                  <a:cubicBezTo>
                    <a:pt x="8942" y="35848"/>
                    <a:pt x="8882" y="36027"/>
                    <a:pt x="8823" y="36181"/>
                  </a:cubicBezTo>
                  <a:cubicBezTo>
                    <a:pt x="8823" y="36205"/>
                    <a:pt x="8799" y="36217"/>
                    <a:pt x="8799" y="36229"/>
                  </a:cubicBezTo>
                  <a:cubicBezTo>
                    <a:pt x="8704" y="36467"/>
                    <a:pt x="8597" y="36717"/>
                    <a:pt x="8501" y="36979"/>
                  </a:cubicBezTo>
                  <a:cubicBezTo>
                    <a:pt x="8501" y="36955"/>
                    <a:pt x="8489" y="36943"/>
                    <a:pt x="8477" y="36931"/>
                  </a:cubicBezTo>
                  <a:lnTo>
                    <a:pt x="8477" y="36777"/>
                  </a:lnTo>
                  <a:cubicBezTo>
                    <a:pt x="8477" y="36646"/>
                    <a:pt x="8466" y="36515"/>
                    <a:pt x="8466" y="36384"/>
                  </a:cubicBezTo>
                  <a:cubicBezTo>
                    <a:pt x="8477" y="36265"/>
                    <a:pt x="8501" y="36146"/>
                    <a:pt x="8525" y="36003"/>
                  </a:cubicBezTo>
                  <a:cubicBezTo>
                    <a:pt x="8549" y="35824"/>
                    <a:pt x="8597" y="35646"/>
                    <a:pt x="8620" y="35491"/>
                  </a:cubicBezTo>
                  <a:cubicBezTo>
                    <a:pt x="8668" y="35288"/>
                    <a:pt x="8716" y="35110"/>
                    <a:pt x="8763" y="34919"/>
                  </a:cubicBezTo>
                  <a:cubicBezTo>
                    <a:pt x="8835" y="34538"/>
                    <a:pt x="8870" y="34145"/>
                    <a:pt x="8918" y="33764"/>
                  </a:cubicBezTo>
                  <a:cubicBezTo>
                    <a:pt x="8954" y="33550"/>
                    <a:pt x="8966" y="33360"/>
                    <a:pt x="9001" y="33145"/>
                  </a:cubicBezTo>
                  <a:cubicBezTo>
                    <a:pt x="9025" y="32967"/>
                    <a:pt x="9037" y="32788"/>
                    <a:pt x="9073" y="32633"/>
                  </a:cubicBezTo>
                  <a:cubicBezTo>
                    <a:pt x="9097" y="32419"/>
                    <a:pt x="9120" y="32229"/>
                    <a:pt x="9132" y="32014"/>
                  </a:cubicBezTo>
                  <a:cubicBezTo>
                    <a:pt x="9144" y="31824"/>
                    <a:pt x="9144" y="31621"/>
                    <a:pt x="9156" y="31419"/>
                  </a:cubicBezTo>
                  <a:cubicBezTo>
                    <a:pt x="9156" y="31038"/>
                    <a:pt x="9156" y="30645"/>
                    <a:pt x="9144" y="30264"/>
                  </a:cubicBezTo>
                  <a:cubicBezTo>
                    <a:pt x="9144" y="30050"/>
                    <a:pt x="9132" y="29859"/>
                    <a:pt x="9120" y="29657"/>
                  </a:cubicBezTo>
                  <a:cubicBezTo>
                    <a:pt x="9097" y="29454"/>
                    <a:pt x="9085" y="29252"/>
                    <a:pt x="9073" y="29061"/>
                  </a:cubicBezTo>
                  <a:cubicBezTo>
                    <a:pt x="9061" y="28883"/>
                    <a:pt x="9037" y="28680"/>
                    <a:pt x="9025" y="28502"/>
                  </a:cubicBezTo>
                  <a:cubicBezTo>
                    <a:pt x="9013" y="28311"/>
                    <a:pt x="9001" y="28133"/>
                    <a:pt x="8978" y="27942"/>
                  </a:cubicBezTo>
                  <a:cubicBezTo>
                    <a:pt x="8966" y="27764"/>
                    <a:pt x="8942" y="27573"/>
                    <a:pt x="8906" y="27395"/>
                  </a:cubicBezTo>
                  <a:cubicBezTo>
                    <a:pt x="8882" y="27192"/>
                    <a:pt x="8847" y="26990"/>
                    <a:pt x="8823" y="26799"/>
                  </a:cubicBezTo>
                  <a:cubicBezTo>
                    <a:pt x="8787" y="26621"/>
                    <a:pt x="8739" y="26442"/>
                    <a:pt x="8704" y="26240"/>
                  </a:cubicBezTo>
                  <a:cubicBezTo>
                    <a:pt x="8656" y="26049"/>
                    <a:pt x="8620" y="25859"/>
                    <a:pt x="8585" y="25680"/>
                  </a:cubicBezTo>
                  <a:cubicBezTo>
                    <a:pt x="8489" y="25287"/>
                    <a:pt x="8370" y="24918"/>
                    <a:pt x="8251" y="24537"/>
                  </a:cubicBezTo>
                  <a:cubicBezTo>
                    <a:pt x="8204" y="24359"/>
                    <a:pt x="8144" y="24180"/>
                    <a:pt x="8085" y="24013"/>
                  </a:cubicBezTo>
                  <a:cubicBezTo>
                    <a:pt x="8025" y="23835"/>
                    <a:pt x="7954" y="23656"/>
                    <a:pt x="7894" y="23477"/>
                  </a:cubicBezTo>
                  <a:cubicBezTo>
                    <a:pt x="7763" y="23120"/>
                    <a:pt x="7644" y="22751"/>
                    <a:pt x="7537" y="22394"/>
                  </a:cubicBezTo>
                  <a:cubicBezTo>
                    <a:pt x="7477" y="22215"/>
                    <a:pt x="7430" y="22037"/>
                    <a:pt x="7370" y="21858"/>
                  </a:cubicBezTo>
                  <a:cubicBezTo>
                    <a:pt x="7311" y="21703"/>
                    <a:pt x="7275" y="21537"/>
                    <a:pt x="7180" y="21406"/>
                  </a:cubicBezTo>
                  <a:cubicBezTo>
                    <a:pt x="7156" y="21358"/>
                    <a:pt x="7108" y="21334"/>
                    <a:pt x="7049" y="21334"/>
                  </a:cubicBezTo>
                  <a:cubicBezTo>
                    <a:pt x="6989" y="21334"/>
                    <a:pt x="6942" y="21382"/>
                    <a:pt x="6930" y="21418"/>
                  </a:cubicBezTo>
                  <a:cubicBezTo>
                    <a:pt x="6918" y="21465"/>
                    <a:pt x="6930" y="21501"/>
                    <a:pt x="6930" y="21537"/>
                  </a:cubicBezTo>
                  <a:cubicBezTo>
                    <a:pt x="6930" y="21572"/>
                    <a:pt x="6942" y="21584"/>
                    <a:pt x="6942" y="21620"/>
                  </a:cubicBezTo>
                  <a:cubicBezTo>
                    <a:pt x="6953" y="21692"/>
                    <a:pt x="6953" y="21763"/>
                    <a:pt x="6977" y="21834"/>
                  </a:cubicBezTo>
                  <a:cubicBezTo>
                    <a:pt x="6977" y="21942"/>
                    <a:pt x="6989" y="22037"/>
                    <a:pt x="6989" y="22132"/>
                  </a:cubicBezTo>
                  <a:lnTo>
                    <a:pt x="6989" y="22358"/>
                  </a:lnTo>
                  <a:lnTo>
                    <a:pt x="6989" y="22608"/>
                  </a:lnTo>
                  <a:lnTo>
                    <a:pt x="6989" y="22668"/>
                  </a:lnTo>
                  <a:lnTo>
                    <a:pt x="6989" y="22846"/>
                  </a:lnTo>
                  <a:cubicBezTo>
                    <a:pt x="6989" y="22942"/>
                    <a:pt x="6989" y="23025"/>
                    <a:pt x="6977" y="23132"/>
                  </a:cubicBezTo>
                  <a:cubicBezTo>
                    <a:pt x="6977" y="23168"/>
                    <a:pt x="6977" y="23180"/>
                    <a:pt x="6953" y="23204"/>
                  </a:cubicBezTo>
                  <a:cubicBezTo>
                    <a:pt x="6953" y="23263"/>
                    <a:pt x="6942" y="23323"/>
                    <a:pt x="6942" y="23382"/>
                  </a:cubicBezTo>
                  <a:cubicBezTo>
                    <a:pt x="6930" y="23477"/>
                    <a:pt x="6930" y="23549"/>
                    <a:pt x="6918" y="23644"/>
                  </a:cubicBezTo>
                  <a:cubicBezTo>
                    <a:pt x="6882" y="23799"/>
                    <a:pt x="6870" y="23966"/>
                    <a:pt x="6834" y="24132"/>
                  </a:cubicBezTo>
                  <a:cubicBezTo>
                    <a:pt x="6811" y="24311"/>
                    <a:pt x="6775" y="24478"/>
                    <a:pt x="6763" y="24656"/>
                  </a:cubicBezTo>
                  <a:cubicBezTo>
                    <a:pt x="6739" y="24847"/>
                    <a:pt x="6715" y="25037"/>
                    <a:pt x="6692" y="25228"/>
                  </a:cubicBezTo>
                  <a:cubicBezTo>
                    <a:pt x="6656" y="25442"/>
                    <a:pt x="6644" y="25668"/>
                    <a:pt x="6620" y="25871"/>
                  </a:cubicBezTo>
                  <a:cubicBezTo>
                    <a:pt x="6584" y="26085"/>
                    <a:pt x="6572" y="26287"/>
                    <a:pt x="6561" y="26502"/>
                  </a:cubicBezTo>
                  <a:cubicBezTo>
                    <a:pt x="6561" y="26573"/>
                    <a:pt x="6537" y="26645"/>
                    <a:pt x="6537" y="26716"/>
                  </a:cubicBezTo>
                  <a:cubicBezTo>
                    <a:pt x="6537" y="26823"/>
                    <a:pt x="6525" y="26930"/>
                    <a:pt x="6525" y="27014"/>
                  </a:cubicBezTo>
                  <a:cubicBezTo>
                    <a:pt x="6525" y="27216"/>
                    <a:pt x="6513" y="27407"/>
                    <a:pt x="6513" y="27609"/>
                  </a:cubicBezTo>
                  <a:lnTo>
                    <a:pt x="6513" y="27930"/>
                  </a:lnTo>
                  <a:cubicBezTo>
                    <a:pt x="6513" y="28049"/>
                    <a:pt x="6525" y="28145"/>
                    <a:pt x="6525" y="28264"/>
                  </a:cubicBezTo>
                  <a:cubicBezTo>
                    <a:pt x="6525" y="28347"/>
                    <a:pt x="6537" y="28419"/>
                    <a:pt x="6537" y="28502"/>
                  </a:cubicBezTo>
                  <a:cubicBezTo>
                    <a:pt x="6537" y="28597"/>
                    <a:pt x="6561" y="28704"/>
                    <a:pt x="6561" y="28788"/>
                  </a:cubicBezTo>
                  <a:lnTo>
                    <a:pt x="6596" y="29145"/>
                  </a:lnTo>
                  <a:lnTo>
                    <a:pt x="6644" y="29419"/>
                  </a:lnTo>
                  <a:cubicBezTo>
                    <a:pt x="6680" y="29609"/>
                    <a:pt x="6703" y="29800"/>
                    <a:pt x="6751" y="29990"/>
                  </a:cubicBezTo>
                  <a:cubicBezTo>
                    <a:pt x="6799" y="30193"/>
                    <a:pt x="6823" y="30383"/>
                    <a:pt x="6870" y="30574"/>
                  </a:cubicBezTo>
                  <a:cubicBezTo>
                    <a:pt x="6918" y="30752"/>
                    <a:pt x="6942" y="30931"/>
                    <a:pt x="6989" y="31097"/>
                  </a:cubicBezTo>
                  <a:cubicBezTo>
                    <a:pt x="7049" y="31300"/>
                    <a:pt x="7096" y="31514"/>
                    <a:pt x="7156" y="31705"/>
                  </a:cubicBezTo>
                  <a:cubicBezTo>
                    <a:pt x="7192" y="31895"/>
                    <a:pt x="7251" y="32074"/>
                    <a:pt x="7311" y="32276"/>
                  </a:cubicBezTo>
                  <a:cubicBezTo>
                    <a:pt x="7418" y="32645"/>
                    <a:pt x="7513" y="33014"/>
                    <a:pt x="7596" y="33383"/>
                  </a:cubicBezTo>
                  <a:cubicBezTo>
                    <a:pt x="7692" y="33764"/>
                    <a:pt x="7763" y="34122"/>
                    <a:pt x="7846" y="34491"/>
                  </a:cubicBezTo>
                  <a:cubicBezTo>
                    <a:pt x="7930" y="34860"/>
                    <a:pt x="8013" y="35217"/>
                    <a:pt x="8073" y="35586"/>
                  </a:cubicBezTo>
                  <a:cubicBezTo>
                    <a:pt x="8085" y="35693"/>
                    <a:pt x="8108" y="35812"/>
                    <a:pt x="8120" y="35919"/>
                  </a:cubicBezTo>
                  <a:cubicBezTo>
                    <a:pt x="8132" y="36027"/>
                    <a:pt x="8132" y="36122"/>
                    <a:pt x="8132" y="36229"/>
                  </a:cubicBezTo>
                  <a:lnTo>
                    <a:pt x="8132" y="36396"/>
                  </a:lnTo>
                  <a:cubicBezTo>
                    <a:pt x="8120" y="36503"/>
                    <a:pt x="8108" y="36622"/>
                    <a:pt x="8085" y="36717"/>
                  </a:cubicBezTo>
                  <a:cubicBezTo>
                    <a:pt x="8061" y="36896"/>
                    <a:pt x="8013" y="37074"/>
                    <a:pt x="7966" y="37277"/>
                  </a:cubicBezTo>
                  <a:cubicBezTo>
                    <a:pt x="7906" y="37479"/>
                    <a:pt x="7870" y="37670"/>
                    <a:pt x="7811" y="37884"/>
                  </a:cubicBezTo>
                  <a:cubicBezTo>
                    <a:pt x="7775" y="37967"/>
                    <a:pt x="7727" y="38063"/>
                    <a:pt x="7704" y="38146"/>
                  </a:cubicBezTo>
                  <a:cubicBezTo>
                    <a:pt x="7692" y="38182"/>
                    <a:pt x="7692" y="38205"/>
                    <a:pt x="7668" y="38241"/>
                  </a:cubicBezTo>
                  <a:cubicBezTo>
                    <a:pt x="7656" y="38301"/>
                    <a:pt x="7632" y="38348"/>
                    <a:pt x="7608" y="38408"/>
                  </a:cubicBezTo>
                  <a:cubicBezTo>
                    <a:pt x="7585" y="38479"/>
                    <a:pt x="7549" y="38551"/>
                    <a:pt x="7525" y="38646"/>
                  </a:cubicBezTo>
                  <a:cubicBezTo>
                    <a:pt x="7489" y="38729"/>
                    <a:pt x="7454" y="38836"/>
                    <a:pt x="7418" y="38920"/>
                  </a:cubicBezTo>
                  <a:cubicBezTo>
                    <a:pt x="7370" y="39039"/>
                    <a:pt x="7334" y="39182"/>
                    <a:pt x="7299" y="39313"/>
                  </a:cubicBezTo>
                  <a:cubicBezTo>
                    <a:pt x="7251" y="39372"/>
                    <a:pt x="7215" y="39432"/>
                    <a:pt x="7168" y="39479"/>
                  </a:cubicBezTo>
                  <a:lnTo>
                    <a:pt x="6894" y="39837"/>
                  </a:lnTo>
                  <a:cubicBezTo>
                    <a:pt x="6834" y="39872"/>
                    <a:pt x="6763" y="39920"/>
                    <a:pt x="6703" y="39968"/>
                  </a:cubicBezTo>
                  <a:cubicBezTo>
                    <a:pt x="6620" y="40027"/>
                    <a:pt x="6537" y="40099"/>
                    <a:pt x="6465" y="40170"/>
                  </a:cubicBezTo>
                  <a:cubicBezTo>
                    <a:pt x="6394" y="40253"/>
                    <a:pt x="6322" y="40337"/>
                    <a:pt x="6239" y="40432"/>
                  </a:cubicBezTo>
                  <a:cubicBezTo>
                    <a:pt x="6168" y="40515"/>
                    <a:pt x="6108" y="40622"/>
                    <a:pt x="6049" y="40706"/>
                  </a:cubicBezTo>
                  <a:lnTo>
                    <a:pt x="5870" y="40980"/>
                  </a:lnTo>
                  <a:cubicBezTo>
                    <a:pt x="5810" y="41051"/>
                    <a:pt x="5763" y="41146"/>
                    <a:pt x="5703" y="41218"/>
                  </a:cubicBezTo>
                  <a:cubicBezTo>
                    <a:pt x="5370" y="41563"/>
                    <a:pt x="5025" y="41896"/>
                    <a:pt x="4667" y="42230"/>
                  </a:cubicBezTo>
                  <a:cubicBezTo>
                    <a:pt x="4560" y="42313"/>
                    <a:pt x="4453" y="42408"/>
                    <a:pt x="4370" y="42492"/>
                  </a:cubicBezTo>
                  <a:cubicBezTo>
                    <a:pt x="4394" y="42408"/>
                    <a:pt x="4429" y="42313"/>
                    <a:pt x="4441" y="42230"/>
                  </a:cubicBezTo>
                  <a:cubicBezTo>
                    <a:pt x="4453" y="42182"/>
                    <a:pt x="4489" y="42158"/>
                    <a:pt x="4501" y="42111"/>
                  </a:cubicBezTo>
                  <a:cubicBezTo>
                    <a:pt x="4501" y="42099"/>
                    <a:pt x="4512" y="42099"/>
                    <a:pt x="4513" y="42077"/>
                  </a:cubicBezTo>
                  <a:lnTo>
                    <a:pt x="4513" y="42077"/>
                  </a:lnTo>
                  <a:cubicBezTo>
                    <a:pt x="4553" y="42001"/>
                    <a:pt x="4576" y="41926"/>
                    <a:pt x="4620" y="41861"/>
                  </a:cubicBezTo>
                  <a:lnTo>
                    <a:pt x="4715" y="41682"/>
                  </a:lnTo>
                  <a:cubicBezTo>
                    <a:pt x="4751" y="41587"/>
                    <a:pt x="4787" y="41503"/>
                    <a:pt x="4810" y="41420"/>
                  </a:cubicBezTo>
                  <a:cubicBezTo>
                    <a:pt x="4846" y="41337"/>
                    <a:pt x="4894" y="41242"/>
                    <a:pt x="4918" y="41146"/>
                  </a:cubicBezTo>
                  <a:cubicBezTo>
                    <a:pt x="4953" y="41039"/>
                    <a:pt x="4989" y="40944"/>
                    <a:pt x="5025" y="40861"/>
                  </a:cubicBezTo>
                  <a:cubicBezTo>
                    <a:pt x="5048" y="40789"/>
                    <a:pt x="5084" y="40694"/>
                    <a:pt x="5096" y="40611"/>
                  </a:cubicBezTo>
                  <a:cubicBezTo>
                    <a:pt x="5156" y="40432"/>
                    <a:pt x="5203" y="40253"/>
                    <a:pt x="5263" y="40075"/>
                  </a:cubicBezTo>
                  <a:cubicBezTo>
                    <a:pt x="5287" y="39991"/>
                    <a:pt x="5310" y="39908"/>
                    <a:pt x="5322" y="39837"/>
                  </a:cubicBezTo>
                  <a:cubicBezTo>
                    <a:pt x="5346" y="39741"/>
                    <a:pt x="5370" y="39658"/>
                    <a:pt x="5394" y="39563"/>
                  </a:cubicBezTo>
                  <a:lnTo>
                    <a:pt x="5394" y="39575"/>
                  </a:lnTo>
                  <a:cubicBezTo>
                    <a:pt x="5429" y="39432"/>
                    <a:pt x="5465" y="39301"/>
                    <a:pt x="5501" y="39146"/>
                  </a:cubicBezTo>
                  <a:cubicBezTo>
                    <a:pt x="5501" y="39134"/>
                    <a:pt x="5513" y="39122"/>
                    <a:pt x="5513" y="39087"/>
                  </a:cubicBezTo>
                  <a:cubicBezTo>
                    <a:pt x="5608" y="38765"/>
                    <a:pt x="5680" y="38432"/>
                    <a:pt x="5763" y="38110"/>
                  </a:cubicBezTo>
                  <a:cubicBezTo>
                    <a:pt x="5787" y="38027"/>
                    <a:pt x="5799" y="37955"/>
                    <a:pt x="5822" y="37884"/>
                  </a:cubicBezTo>
                  <a:cubicBezTo>
                    <a:pt x="5846" y="37789"/>
                    <a:pt x="5870" y="37705"/>
                    <a:pt x="5882" y="37610"/>
                  </a:cubicBezTo>
                  <a:cubicBezTo>
                    <a:pt x="5906" y="37539"/>
                    <a:pt x="5918" y="37467"/>
                    <a:pt x="5930" y="37408"/>
                  </a:cubicBezTo>
                  <a:cubicBezTo>
                    <a:pt x="5941" y="37312"/>
                    <a:pt x="5965" y="37217"/>
                    <a:pt x="5977" y="37122"/>
                  </a:cubicBezTo>
                  <a:cubicBezTo>
                    <a:pt x="5989" y="37051"/>
                    <a:pt x="5989" y="36979"/>
                    <a:pt x="6001" y="36896"/>
                  </a:cubicBezTo>
                  <a:lnTo>
                    <a:pt x="6049" y="36634"/>
                  </a:lnTo>
                  <a:cubicBezTo>
                    <a:pt x="6061" y="36562"/>
                    <a:pt x="6061" y="36467"/>
                    <a:pt x="6084" y="36396"/>
                  </a:cubicBezTo>
                  <a:cubicBezTo>
                    <a:pt x="6096" y="36324"/>
                    <a:pt x="6096" y="36241"/>
                    <a:pt x="6108" y="36169"/>
                  </a:cubicBezTo>
                  <a:cubicBezTo>
                    <a:pt x="6120" y="36003"/>
                    <a:pt x="6156" y="35860"/>
                    <a:pt x="6168" y="35693"/>
                  </a:cubicBezTo>
                  <a:lnTo>
                    <a:pt x="6168" y="35681"/>
                  </a:lnTo>
                  <a:cubicBezTo>
                    <a:pt x="6203" y="35324"/>
                    <a:pt x="6239" y="34955"/>
                    <a:pt x="6263" y="34598"/>
                  </a:cubicBezTo>
                  <a:cubicBezTo>
                    <a:pt x="6263" y="34491"/>
                    <a:pt x="6275" y="34395"/>
                    <a:pt x="6275" y="34300"/>
                  </a:cubicBezTo>
                  <a:lnTo>
                    <a:pt x="6275" y="33967"/>
                  </a:lnTo>
                  <a:cubicBezTo>
                    <a:pt x="6275" y="33800"/>
                    <a:pt x="6275" y="33622"/>
                    <a:pt x="6263" y="33467"/>
                  </a:cubicBezTo>
                  <a:lnTo>
                    <a:pt x="6263" y="33431"/>
                  </a:lnTo>
                  <a:lnTo>
                    <a:pt x="6263" y="33348"/>
                  </a:lnTo>
                  <a:lnTo>
                    <a:pt x="6263" y="33145"/>
                  </a:lnTo>
                  <a:lnTo>
                    <a:pt x="6263" y="33026"/>
                  </a:lnTo>
                  <a:lnTo>
                    <a:pt x="6263" y="33002"/>
                  </a:lnTo>
                  <a:lnTo>
                    <a:pt x="6263" y="32991"/>
                  </a:lnTo>
                  <a:lnTo>
                    <a:pt x="6263" y="32490"/>
                  </a:lnTo>
                  <a:cubicBezTo>
                    <a:pt x="6263" y="32240"/>
                    <a:pt x="6239" y="31978"/>
                    <a:pt x="6239" y="31717"/>
                  </a:cubicBezTo>
                  <a:cubicBezTo>
                    <a:pt x="6239" y="31597"/>
                    <a:pt x="6227" y="31478"/>
                    <a:pt x="6215" y="31359"/>
                  </a:cubicBezTo>
                  <a:cubicBezTo>
                    <a:pt x="6215" y="31300"/>
                    <a:pt x="6215" y="31240"/>
                    <a:pt x="6203" y="31181"/>
                  </a:cubicBezTo>
                  <a:cubicBezTo>
                    <a:pt x="6203" y="31145"/>
                    <a:pt x="6180" y="31086"/>
                    <a:pt x="6180" y="31038"/>
                  </a:cubicBezTo>
                  <a:cubicBezTo>
                    <a:pt x="6168" y="30931"/>
                    <a:pt x="6156" y="30847"/>
                    <a:pt x="6144" y="30740"/>
                  </a:cubicBezTo>
                  <a:cubicBezTo>
                    <a:pt x="6120" y="30633"/>
                    <a:pt x="6108" y="30550"/>
                    <a:pt x="6084" y="30443"/>
                  </a:cubicBezTo>
                  <a:lnTo>
                    <a:pt x="5989" y="29954"/>
                  </a:lnTo>
                  <a:cubicBezTo>
                    <a:pt x="5930" y="29597"/>
                    <a:pt x="5858" y="29240"/>
                    <a:pt x="5799" y="28883"/>
                  </a:cubicBezTo>
                  <a:cubicBezTo>
                    <a:pt x="5799" y="28847"/>
                    <a:pt x="5787" y="28823"/>
                    <a:pt x="5787" y="28788"/>
                  </a:cubicBezTo>
                  <a:cubicBezTo>
                    <a:pt x="5763" y="28776"/>
                    <a:pt x="5763" y="28764"/>
                    <a:pt x="5751" y="28740"/>
                  </a:cubicBezTo>
                  <a:cubicBezTo>
                    <a:pt x="5727" y="28722"/>
                    <a:pt x="5697" y="28713"/>
                    <a:pt x="5671" y="28713"/>
                  </a:cubicBezTo>
                  <a:cubicBezTo>
                    <a:pt x="5644" y="28713"/>
                    <a:pt x="5620" y="28722"/>
                    <a:pt x="5608" y="28740"/>
                  </a:cubicBezTo>
                  <a:cubicBezTo>
                    <a:pt x="5572" y="28788"/>
                    <a:pt x="5549" y="28823"/>
                    <a:pt x="5525" y="28883"/>
                  </a:cubicBezTo>
                  <a:cubicBezTo>
                    <a:pt x="5513" y="28919"/>
                    <a:pt x="5489" y="28978"/>
                    <a:pt x="5465" y="29026"/>
                  </a:cubicBezTo>
                  <a:cubicBezTo>
                    <a:pt x="5453" y="29073"/>
                    <a:pt x="5441" y="29097"/>
                    <a:pt x="5429" y="29145"/>
                  </a:cubicBezTo>
                  <a:cubicBezTo>
                    <a:pt x="5394" y="29216"/>
                    <a:pt x="5370" y="29311"/>
                    <a:pt x="5346" y="29383"/>
                  </a:cubicBezTo>
                  <a:lnTo>
                    <a:pt x="5168" y="29966"/>
                  </a:lnTo>
                  <a:lnTo>
                    <a:pt x="4858" y="30990"/>
                  </a:lnTo>
                  <a:cubicBezTo>
                    <a:pt x="4810" y="31157"/>
                    <a:pt x="4751" y="31324"/>
                    <a:pt x="4715" y="31478"/>
                  </a:cubicBezTo>
                  <a:cubicBezTo>
                    <a:pt x="4667" y="31657"/>
                    <a:pt x="4608" y="31836"/>
                    <a:pt x="4560" y="32002"/>
                  </a:cubicBezTo>
                  <a:cubicBezTo>
                    <a:pt x="4453" y="32371"/>
                    <a:pt x="4370" y="32764"/>
                    <a:pt x="4275" y="33133"/>
                  </a:cubicBezTo>
                  <a:cubicBezTo>
                    <a:pt x="4239" y="33312"/>
                    <a:pt x="4203" y="33502"/>
                    <a:pt x="4156" y="33681"/>
                  </a:cubicBezTo>
                  <a:cubicBezTo>
                    <a:pt x="4132" y="33860"/>
                    <a:pt x="4084" y="34062"/>
                    <a:pt x="4060" y="34241"/>
                  </a:cubicBezTo>
                  <a:cubicBezTo>
                    <a:pt x="4025" y="34419"/>
                    <a:pt x="4001" y="34574"/>
                    <a:pt x="3977" y="34753"/>
                  </a:cubicBezTo>
                  <a:cubicBezTo>
                    <a:pt x="3965" y="34860"/>
                    <a:pt x="3953" y="34955"/>
                    <a:pt x="3953" y="35050"/>
                  </a:cubicBezTo>
                  <a:cubicBezTo>
                    <a:pt x="3941" y="35134"/>
                    <a:pt x="3941" y="35205"/>
                    <a:pt x="3941" y="35277"/>
                  </a:cubicBezTo>
                  <a:cubicBezTo>
                    <a:pt x="3941" y="35372"/>
                    <a:pt x="3917" y="35455"/>
                    <a:pt x="3917" y="35550"/>
                  </a:cubicBezTo>
                  <a:lnTo>
                    <a:pt x="3917" y="35884"/>
                  </a:lnTo>
                  <a:cubicBezTo>
                    <a:pt x="3917" y="35979"/>
                    <a:pt x="3917" y="36050"/>
                    <a:pt x="3941" y="36146"/>
                  </a:cubicBezTo>
                  <a:cubicBezTo>
                    <a:pt x="3941" y="36229"/>
                    <a:pt x="3941" y="36300"/>
                    <a:pt x="3953" y="36396"/>
                  </a:cubicBezTo>
                  <a:cubicBezTo>
                    <a:pt x="3977" y="36765"/>
                    <a:pt x="4013" y="37134"/>
                    <a:pt x="4060" y="37515"/>
                  </a:cubicBezTo>
                  <a:lnTo>
                    <a:pt x="4144" y="38586"/>
                  </a:lnTo>
                  <a:cubicBezTo>
                    <a:pt x="4179" y="38956"/>
                    <a:pt x="4191" y="39325"/>
                    <a:pt x="4203" y="39694"/>
                  </a:cubicBezTo>
                  <a:lnTo>
                    <a:pt x="4203" y="39956"/>
                  </a:lnTo>
                  <a:cubicBezTo>
                    <a:pt x="4203" y="40206"/>
                    <a:pt x="4203" y="40456"/>
                    <a:pt x="4191" y="40706"/>
                  </a:cubicBezTo>
                  <a:cubicBezTo>
                    <a:pt x="4191" y="40825"/>
                    <a:pt x="4191" y="40968"/>
                    <a:pt x="4179" y="41087"/>
                  </a:cubicBezTo>
                  <a:cubicBezTo>
                    <a:pt x="4179" y="41218"/>
                    <a:pt x="4156" y="41337"/>
                    <a:pt x="4144" y="41468"/>
                  </a:cubicBezTo>
                  <a:cubicBezTo>
                    <a:pt x="4132" y="41575"/>
                    <a:pt x="4120" y="41658"/>
                    <a:pt x="4096" y="41754"/>
                  </a:cubicBezTo>
                  <a:cubicBezTo>
                    <a:pt x="4084" y="41801"/>
                    <a:pt x="4084" y="41861"/>
                    <a:pt x="4072" y="41896"/>
                  </a:cubicBezTo>
                  <a:cubicBezTo>
                    <a:pt x="4060" y="41956"/>
                    <a:pt x="4036" y="42004"/>
                    <a:pt x="4025" y="42063"/>
                  </a:cubicBezTo>
                  <a:cubicBezTo>
                    <a:pt x="4013" y="42135"/>
                    <a:pt x="3977" y="42218"/>
                    <a:pt x="3965" y="42289"/>
                  </a:cubicBezTo>
                  <a:lnTo>
                    <a:pt x="3882" y="42551"/>
                  </a:lnTo>
                  <a:cubicBezTo>
                    <a:pt x="3846" y="42658"/>
                    <a:pt x="3822" y="42777"/>
                    <a:pt x="3786" y="42885"/>
                  </a:cubicBezTo>
                  <a:cubicBezTo>
                    <a:pt x="3775" y="42908"/>
                    <a:pt x="3763" y="42956"/>
                    <a:pt x="3727" y="42992"/>
                  </a:cubicBezTo>
                  <a:cubicBezTo>
                    <a:pt x="3667" y="43016"/>
                    <a:pt x="3608" y="43051"/>
                    <a:pt x="3548" y="43087"/>
                  </a:cubicBezTo>
                  <a:cubicBezTo>
                    <a:pt x="3405" y="43182"/>
                    <a:pt x="3263" y="43301"/>
                    <a:pt x="3143" y="43420"/>
                  </a:cubicBezTo>
                  <a:cubicBezTo>
                    <a:pt x="3024" y="43539"/>
                    <a:pt x="2929" y="43659"/>
                    <a:pt x="2822" y="43778"/>
                  </a:cubicBezTo>
                  <a:cubicBezTo>
                    <a:pt x="2786" y="43801"/>
                    <a:pt x="2762" y="43837"/>
                    <a:pt x="2715" y="43861"/>
                  </a:cubicBezTo>
                  <a:cubicBezTo>
                    <a:pt x="2703" y="43885"/>
                    <a:pt x="2691" y="43885"/>
                    <a:pt x="2691" y="43897"/>
                  </a:cubicBezTo>
                  <a:cubicBezTo>
                    <a:pt x="2465" y="44063"/>
                    <a:pt x="2227" y="44218"/>
                    <a:pt x="1977" y="44373"/>
                  </a:cubicBezTo>
                  <a:cubicBezTo>
                    <a:pt x="1822" y="44456"/>
                    <a:pt x="1679" y="44551"/>
                    <a:pt x="1524" y="44659"/>
                  </a:cubicBezTo>
                  <a:cubicBezTo>
                    <a:pt x="1381" y="44742"/>
                    <a:pt x="1238" y="44849"/>
                    <a:pt x="1096" y="44932"/>
                  </a:cubicBezTo>
                  <a:cubicBezTo>
                    <a:pt x="881" y="45075"/>
                    <a:pt x="667" y="45206"/>
                    <a:pt x="488" y="45385"/>
                  </a:cubicBezTo>
                  <a:cubicBezTo>
                    <a:pt x="334" y="45516"/>
                    <a:pt x="262" y="45706"/>
                    <a:pt x="310" y="45921"/>
                  </a:cubicBezTo>
                  <a:cubicBezTo>
                    <a:pt x="346" y="46111"/>
                    <a:pt x="488" y="46266"/>
                    <a:pt x="667" y="46325"/>
                  </a:cubicBezTo>
                  <a:cubicBezTo>
                    <a:pt x="727" y="46337"/>
                    <a:pt x="798" y="46349"/>
                    <a:pt x="869" y="46349"/>
                  </a:cubicBezTo>
                  <a:cubicBezTo>
                    <a:pt x="965" y="46349"/>
                    <a:pt x="1036" y="46349"/>
                    <a:pt x="1119" y="46325"/>
                  </a:cubicBezTo>
                  <a:cubicBezTo>
                    <a:pt x="1155" y="46325"/>
                    <a:pt x="1179" y="46302"/>
                    <a:pt x="1215" y="46290"/>
                  </a:cubicBezTo>
                  <a:cubicBezTo>
                    <a:pt x="1334" y="46242"/>
                    <a:pt x="1453" y="46171"/>
                    <a:pt x="1536" y="46087"/>
                  </a:cubicBezTo>
                  <a:cubicBezTo>
                    <a:pt x="1596" y="46087"/>
                    <a:pt x="1655" y="46087"/>
                    <a:pt x="1715" y="46064"/>
                  </a:cubicBezTo>
                  <a:cubicBezTo>
                    <a:pt x="1774" y="46052"/>
                    <a:pt x="1822" y="46040"/>
                    <a:pt x="1881" y="46004"/>
                  </a:cubicBezTo>
                  <a:cubicBezTo>
                    <a:pt x="1893" y="45992"/>
                    <a:pt x="1929" y="45980"/>
                    <a:pt x="1941" y="45980"/>
                  </a:cubicBezTo>
                  <a:lnTo>
                    <a:pt x="2167" y="45849"/>
                  </a:lnTo>
                  <a:cubicBezTo>
                    <a:pt x="2215" y="45814"/>
                    <a:pt x="2251" y="45790"/>
                    <a:pt x="2286" y="45754"/>
                  </a:cubicBezTo>
                  <a:cubicBezTo>
                    <a:pt x="2393" y="45683"/>
                    <a:pt x="2489" y="45611"/>
                    <a:pt x="2584" y="45528"/>
                  </a:cubicBezTo>
                  <a:cubicBezTo>
                    <a:pt x="2762" y="45385"/>
                    <a:pt x="2929" y="45254"/>
                    <a:pt x="3084" y="45087"/>
                  </a:cubicBezTo>
                  <a:lnTo>
                    <a:pt x="3203" y="44968"/>
                  </a:lnTo>
                  <a:lnTo>
                    <a:pt x="3298" y="44873"/>
                  </a:lnTo>
                  <a:cubicBezTo>
                    <a:pt x="3306" y="44866"/>
                    <a:pt x="3314" y="44857"/>
                    <a:pt x="3323" y="44848"/>
                  </a:cubicBezTo>
                  <a:lnTo>
                    <a:pt x="3323" y="44848"/>
                  </a:lnTo>
                  <a:cubicBezTo>
                    <a:pt x="3323" y="44848"/>
                    <a:pt x="3322" y="44849"/>
                    <a:pt x="3322" y="44849"/>
                  </a:cubicBezTo>
                  <a:cubicBezTo>
                    <a:pt x="3477" y="44694"/>
                    <a:pt x="3608" y="44551"/>
                    <a:pt x="3739" y="44385"/>
                  </a:cubicBezTo>
                  <a:cubicBezTo>
                    <a:pt x="3822" y="44301"/>
                    <a:pt x="3882" y="44218"/>
                    <a:pt x="3941" y="44135"/>
                  </a:cubicBezTo>
                  <a:cubicBezTo>
                    <a:pt x="4001" y="44039"/>
                    <a:pt x="4060" y="43944"/>
                    <a:pt x="4096" y="43837"/>
                  </a:cubicBezTo>
                  <a:cubicBezTo>
                    <a:pt x="4156" y="43682"/>
                    <a:pt x="4203" y="43539"/>
                    <a:pt x="4251" y="43385"/>
                  </a:cubicBezTo>
                  <a:cubicBezTo>
                    <a:pt x="4417" y="43242"/>
                    <a:pt x="4560" y="43087"/>
                    <a:pt x="4727" y="42944"/>
                  </a:cubicBezTo>
                  <a:cubicBezTo>
                    <a:pt x="5025" y="42658"/>
                    <a:pt x="5287" y="42361"/>
                    <a:pt x="5560" y="42063"/>
                  </a:cubicBezTo>
                  <a:cubicBezTo>
                    <a:pt x="5858" y="41754"/>
                    <a:pt x="6144" y="41444"/>
                    <a:pt x="6442" y="41122"/>
                  </a:cubicBezTo>
                  <a:cubicBezTo>
                    <a:pt x="6584" y="40968"/>
                    <a:pt x="6715" y="40801"/>
                    <a:pt x="6858" y="40634"/>
                  </a:cubicBezTo>
                  <a:cubicBezTo>
                    <a:pt x="6918" y="40563"/>
                    <a:pt x="6953" y="40491"/>
                    <a:pt x="7013" y="40408"/>
                  </a:cubicBezTo>
                  <a:cubicBezTo>
                    <a:pt x="7073" y="40325"/>
                    <a:pt x="7132" y="40253"/>
                    <a:pt x="7215" y="40158"/>
                  </a:cubicBezTo>
                  <a:cubicBezTo>
                    <a:pt x="7311" y="40027"/>
                    <a:pt x="7418" y="39872"/>
                    <a:pt x="7513" y="39741"/>
                  </a:cubicBezTo>
                  <a:cubicBezTo>
                    <a:pt x="7596" y="39610"/>
                    <a:pt x="7704" y="39491"/>
                    <a:pt x="7811" y="39360"/>
                  </a:cubicBezTo>
                  <a:cubicBezTo>
                    <a:pt x="7870" y="39265"/>
                    <a:pt x="7942" y="39194"/>
                    <a:pt x="8001" y="39098"/>
                  </a:cubicBezTo>
                  <a:cubicBezTo>
                    <a:pt x="8013" y="39075"/>
                    <a:pt x="8025" y="39039"/>
                    <a:pt x="8061" y="39027"/>
                  </a:cubicBezTo>
                  <a:cubicBezTo>
                    <a:pt x="8120" y="39003"/>
                    <a:pt x="8192" y="38967"/>
                    <a:pt x="8251" y="38944"/>
                  </a:cubicBezTo>
                  <a:cubicBezTo>
                    <a:pt x="8311" y="38908"/>
                    <a:pt x="8382" y="38884"/>
                    <a:pt x="8442" y="38848"/>
                  </a:cubicBezTo>
                  <a:cubicBezTo>
                    <a:pt x="8501" y="38825"/>
                    <a:pt x="8561" y="38777"/>
                    <a:pt x="8620" y="38741"/>
                  </a:cubicBezTo>
                  <a:cubicBezTo>
                    <a:pt x="8739" y="38670"/>
                    <a:pt x="8858" y="38586"/>
                    <a:pt x="8966" y="38491"/>
                  </a:cubicBezTo>
                  <a:cubicBezTo>
                    <a:pt x="9013" y="38444"/>
                    <a:pt x="9073" y="38408"/>
                    <a:pt x="9109" y="38360"/>
                  </a:cubicBezTo>
                  <a:lnTo>
                    <a:pt x="9216" y="38253"/>
                  </a:lnTo>
                  <a:cubicBezTo>
                    <a:pt x="9251" y="38241"/>
                    <a:pt x="9287" y="38205"/>
                    <a:pt x="9323" y="38194"/>
                  </a:cubicBezTo>
                  <a:cubicBezTo>
                    <a:pt x="9442" y="38134"/>
                    <a:pt x="9561" y="38074"/>
                    <a:pt x="9680" y="38003"/>
                  </a:cubicBezTo>
                  <a:cubicBezTo>
                    <a:pt x="9763" y="37955"/>
                    <a:pt x="9847" y="37908"/>
                    <a:pt x="9930" y="37872"/>
                  </a:cubicBezTo>
                  <a:cubicBezTo>
                    <a:pt x="9986" y="37839"/>
                    <a:pt x="10031" y="37816"/>
                    <a:pt x="10086" y="37783"/>
                  </a:cubicBezTo>
                  <a:lnTo>
                    <a:pt x="10086" y="37783"/>
                  </a:lnTo>
                  <a:cubicBezTo>
                    <a:pt x="10085" y="37785"/>
                    <a:pt x="10085" y="37787"/>
                    <a:pt x="10085" y="37789"/>
                  </a:cubicBezTo>
                  <a:cubicBezTo>
                    <a:pt x="10228" y="37705"/>
                    <a:pt x="10359" y="37610"/>
                    <a:pt x="10513" y="37539"/>
                  </a:cubicBezTo>
                  <a:cubicBezTo>
                    <a:pt x="10561" y="37515"/>
                    <a:pt x="10585" y="37491"/>
                    <a:pt x="10633" y="37467"/>
                  </a:cubicBezTo>
                  <a:cubicBezTo>
                    <a:pt x="10716" y="37408"/>
                    <a:pt x="10799" y="37360"/>
                    <a:pt x="10883" y="37301"/>
                  </a:cubicBezTo>
                  <a:cubicBezTo>
                    <a:pt x="10990" y="37241"/>
                    <a:pt x="11097" y="37170"/>
                    <a:pt x="11180" y="37110"/>
                  </a:cubicBezTo>
                  <a:cubicBezTo>
                    <a:pt x="11287" y="37039"/>
                    <a:pt x="11406" y="36955"/>
                    <a:pt x="11514" y="36884"/>
                  </a:cubicBezTo>
                  <a:lnTo>
                    <a:pt x="11954" y="36574"/>
                  </a:lnTo>
                  <a:cubicBezTo>
                    <a:pt x="12061" y="36503"/>
                    <a:pt x="12168" y="36420"/>
                    <a:pt x="12252" y="36336"/>
                  </a:cubicBezTo>
                  <a:cubicBezTo>
                    <a:pt x="12347" y="36265"/>
                    <a:pt x="12442" y="36181"/>
                    <a:pt x="12538" y="36110"/>
                  </a:cubicBezTo>
                  <a:cubicBezTo>
                    <a:pt x="12668" y="35991"/>
                    <a:pt x="12823" y="35872"/>
                    <a:pt x="12954" y="35741"/>
                  </a:cubicBezTo>
                  <a:cubicBezTo>
                    <a:pt x="13038" y="35669"/>
                    <a:pt x="13121" y="35574"/>
                    <a:pt x="13204" y="35503"/>
                  </a:cubicBezTo>
                  <a:cubicBezTo>
                    <a:pt x="13288" y="35431"/>
                    <a:pt x="13359" y="35372"/>
                    <a:pt x="13430" y="35288"/>
                  </a:cubicBezTo>
                  <a:lnTo>
                    <a:pt x="13526" y="35205"/>
                  </a:lnTo>
                  <a:lnTo>
                    <a:pt x="13883" y="34848"/>
                  </a:lnTo>
                  <a:cubicBezTo>
                    <a:pt x="14073" y="34657"/>
                    <a:pt x="14252" y="34443"/>
                    <a:pt x="14443" y="34253"/>
                  </a:cubicBezTo>
                  <a:lnTo>
                    <a:pt x="14454" y="34241"/>
                  </a:lnTo>
                  <a:cubicBezTo>
                    <a:pt x="14716" y="33967"/>
                    <a:pt x="14966" y="33717"/>
                    <a:pt x="15216" y="33443"/>
                  </a:cubicBezTo>
                  <a:cubicBezTo>
                    <a:pt x="15312" y="33360"/>
                    <a:pt x="15395" y="33252"/>
                    <a:pt x="15478" y="33169"/>
                  </a:cubicBezTo>
                  <a:cubicBezTo>
                    <a:pt x="15538" y="33110"/>
                    <a:pt x="15597" y="33026"/>
                    <a:pt x="15645" y="32967"/>
                  </a:cubicBezTo>
                  <a:cubicBezTo>
                    <a:pt x="15681" y="32943"/>
                    <a:pt x="15693" y="32907"/>
                    <a:pt x="15716" y="32883"/>
                  </a:cubicBezTo>
                  <a:cubicBezTo>
                    <a:pt x="15776" y="32812"/>
                    <a:pt x="15836" y="32717"/>
                    <a:pt x="15919" y="32645"/>
                  </a:cubicBezTo>
                  <a:cubicBezTo>
                    <a:pt x="15943" y="32598"/>
                    <a:pt x="15990" y="32550"/>
                    <a:pt x="16014" y="32514"/>
                  </a:cubicBezTo>
                  <a:cubicBezTo>
                    <a:pt x="16121" y="32371"/>
                    <a:pt x="16217" y="32252"/>
                    <a:pt x="16312" y="32121"/>
                  </a:cubicBezTo>
                  <a:cubicBezTo>
                    <a:pt x="16502" y="31895"/>
                    <a:pt x="16657" y="31681"/>
                    <a:pt x="16836" y="31455"/>
                  </a:cubicBezTo>
                  <a:cubicBezTo>
                    <a:pt x="17026" y="31205"/>
                    <a:pt x="17205" y="30943"/>
                    <a:pt x="17360" y="30669"/>
                  </a:cubicBezTo>
                  <a:cubicBezTo>
                    <a:pt x="17455" y="30490"/>
                    <a:pt x="17526" y="30312"/>
                    <a:pt x="17586" y="30109"/>
                  </a:cubicBezTo>
                  <a:cubicBezTo>
                    <a:pt x="17645" y="29954"/>
                    <a:pt x="17693" y="29776"/>
                    <a:pt x="17717" y="29597"/>
                  </a:cubicBezTo>
                  <a:cubicBezTo>
                    <a:pt x="17764" y="29311"/>
                    <a:pt x="17800" y="29026"/>
                    <a:pt x="17848" y="28728"/>
                  </a:cubicBezTo>
                  <a:cubicBezTo>
                    <a:pt x="17883" y="28585"/>
                    <a:pt x="17895" y="28442"/>
                    <a:pt x="17919" y="28299"/>
                  </a:cubicBezTo>
                  <a:cubicBezTo>
                    <a:pt x="17943" y="28240"/>
                    <a:pt x="17943" y="28180"/>
                    <a:pt x="17955" y="28121"/>
                  </a:cubicBezTo>
                  <a:lnTo>
                    <a:pt x="18002" y="27895"/>
                  </a:lnTo>
                  <a:lnTo>
                    <a:pt x="18002" y="27883"/>
                  </a:lnTo>
                  <a:cubicBezTo>
                    <a:pt x="18086" y="27835"/>
                    <a:pt x="18050" y="27764"/>
                    <a:pt x="17967" y="27728"/>
                  </a:cubicBezTo>
                  <a:cubicBezTo>
                    <a:pt x="17952" y="27723"/>
                    <a:pt x="17938" y="27721"/>
                    <a:pt x="17923" y="27721"/>
                  </a:cubicBezTo>
                  <a:cubicBezTo>
                    <a:pt x="17868" y="27721"/>
                    <a:pt x="17817" y="27757"/>
                    <a:pt x="17788" y="27823"/>
                  </a:cubicBezTo>
                  <a:lnTo>
                    <a:pt x="17788" y="27835"/>
                  </a:lnTo>
                  <a:lnTo>
                    <a:pt x="17788" y="27847"/>
                  </a:lnTo>
                  <a:cubicBezTo>
                    <a:pt x="17776" y="27895"/>
                    <a:pt x="17752" y="27942"/>
                    <a:pt x="17729" y="27978"/>
                  </a:cubicBezTo>
                  <a:cubicBezTo>
                    <a:pt x="17693" y="28061"/>
                    <a:pt x="17645" y="28133"/>
                    <a:pt x="17586" y="28204"/>
                  </a:cubicBezTo>
                  <a:cubicBezTo>
                    <a:pt x="17455" y="28383"/>
                    <a:pt x="17288" y="28561"/>
                    <a:pt x="17133" y="28728"/>
                  </a:cubicBezTo>
                  <a:cubicBezTo>
                    <a:pt x="17074" y="28788"/>
                    <a:pt x="17038" y="28847"/>
                    <a:pt x="16979" y="28907"/>
                  </a:cubicBezTo>
                  <a:cubicBezTo>
                    <a:pt x="16919" y="28978"/>
                    <a:pt x="16836" y="29038"/>
                    <a:pt x="16776" y="29121"/>
                  </a:cubicBezTo>
                  <a:cubicBezTo>
                    <a:pt x="16717" y="29181"/>
                    <a:pt x="16657" y="29252"/>
                    <a:pt x="16598" y="29311"/>
                  </a:cubicBezTo>
                  <a:cubicBezTo>
                    <a:pt x="16574" y="29347"/>
                    <a:pt x="16526" y="29383"/>
                    <a:pt x="16502" y="29431"/>
                  </a:cubicBezTo>
                  <a:cubicBezTo>
                    <a:pt x="16407" y="29550"/>
                    <a:pt x="16300" y="29645"/>
                    <a:pt x="16217" y="29764"/>
                  </a:cubicBezTo>
                  <a:cubicBezTo>
                    <a:pt x="16169" y="29823"/>
                    <a:pt x="16109" y="29883"/>
                    <a:pt x="16062" y="29943"/>
                  </a:cubicBezTo>
                  <a:cubicBezTo>
                    <a:pt x="16038" y="29990"/>
                    <a:pt x="16002" y="30026"/>
                    <a:pt x="15978" y="30062"/>
                  </a:cubicBezTo>
                  <a:lnTo>
                    <a:pt x="15931" y="30109"/>
                  </a:lnTo>
                  <a:cubicBezTo>
                    <a:pt x="15847" y="30216"/>
                    <a:pt x="15752" y="30324"/>
                    <a:pt x="15645" y="30407"/>
                  </a:cubicBezTo>
                  <a:cubicBezTo>
                    <a:pt x="15455" y="30585"/>
                    <a:pt x="15276" y="30776"/>
                    <a:pt x="15085" y="30955"/>
                  </a:cubicBezTo>
                  <a:lnTo>
                    <a:pt x="14812" y="31228"/>
                  </a:lnTo>
                  <a:lnTo>
                    <a:pt x="14716" y="31336"/>
                  </a:lnTo>
                  <a:cubicBezTo>
                    <a:pt x="14669" y="31395"/>
                    <a:pt x="14621" y="31455"/>
                    <a:pt x="14562" y="31490"/>
                  </a:cubicBezTo>
                  <a:cubicBezTo>
                    <a:pt x="14538" y="31526"/>
                    <a:pt x="14502" y="31574"/>
                    <a:pt x="14478" y="31597"/>
                  </a:cubicBezTo>
                  <a:cubicBezTo>
                    <a:pt x="14454" y="31609"/>
                    <a:pt x="14454" y="31633"/>
                    <a:pt x="14443" y="31633"/>
                  </a:cubicBezTo>
                  <a:cubicBezTo>
                    <a:pt x="14395" y="31693"/>
                    <a:pt x="14335" y="31764"/>
                    <a:pt x="14300" y="31824"/>
                  </a:cubicBezTo>
                  <a:cubicBezTo>
                    <a:pt x="14264" y="31871"/>
                    <a:pt x="14216" y="31907"/>
                    <a:pt x="14192" y="31955"/>
                  </a:cubicBezTo>
                  <a:cubicBezTo>
                    <a:pt x="14133" y="32038"/>
                    <a:pt x="14085" y="32109"/>
                    <a:pt x="14026" y="32181"/>
                  </a:cubicBezTo>
                  <a:cubicBezTo>
                    <a:pt x="13954" y="32300"/>
                    <a:pt x="13859" y="32419"/>
                    <a:pt x="13788" y="32526"/>
                  </a:cubicBezTo>
                  <a:cubicBezTo>
                    <a:pt x="13752" y="32562"/>
                    <a:pt x="13716" y="32633"/>
                    <a:pt x="13681" y="32669"/>
                  </a:cubicBezTo>
                  <a:cubicBezTo>
                    <a:pt x="13633" y="32729"/>
                    <a:pt x="13609" y="32788"/>
                    <a:pt x="13561" y="32848"/>
                  </a:cubicBezTo>
                  <a:cubicBezTo>
                    <a:pt x="13550" y="32848"/>
                    <a:pt x="13550" y="32860"/>
                    <a:pt x="13550" y="32860"/>
                  </a:cubicBezTo>
                  <a:lnTo>
                    <a:pt x="13561" y="32848"/>
                  </a:lnTo>
                  <a:lnTo>
                    <a:pt x="13561" y="32848"/>
                  </a:lnTo>
                  <a:cubicBezTo>
                    <a:pt x="13526" y="32931"/>
                    <a:pt x="13454" y="32991"/>
                    <a:pt x="13419" y="33062"/>
                  </a:cubicBezTo>
                  <a:cubicBezTo>
                    <a:pt x="13390" y="33081"/>
                    <a:pt x="13377" y="33115"/>
                    <a:pt x="13355" y="33146"/>
                  </a:cubicBezTo>
                  <a:lnTo>
                    <a:pt x="13355" y="33146"/>
                  </a:lnTo>
                  <a:cubicBezTo>
                    <a:pt x="13356" y="33145"/>
                    <a:pt x="13358" y="33145"/>
                    <a:pt x="13359" y="33145"/>
                  </a:cubicBezTo>
                  <a:cubicBezTo>
                    <a:pt x="13359" y="33169"/>
                    <a:pt x="13335" y="33169"/>
                    <a:pt x="13335" y="33181"/>
                  </a:cubicBezTo>
                  <a:lnTo>
                    <a:pt x="13335" y="33181"/>
                  </a:lnTo>
                  <a:cubicBezTo>
                    <a:pt x="13335" y="33181"/>
                    <a:pt x="13335" y="33169"/>
                    <a:pt x="13359" y="33169"/>
                  </a:cubicBezTo>
                  <a:cubicBezTo>
                    <a:pt x="13026" y="33598"/>
                    <a:pt x="12668" y="34014"/>
                    <a:pt x="12347" y="34443"/>
                  </a:cubicBezTo>
                  <a:cubicBezTo>
                    <a:pt x="12168" y="34669"/>
                    <a:pt x="12002" y="34896"/>
                    <a:pt x="11835" y="35110"/>
                  </a:cubicBezTo>
                  <a:cubicBezTo>
                    <a:pt x="11752" y="35217"/>
                    <a:pt x="11656" y="35336"/>
                    <a:pt x="11573" y="35443"/>
                  </a:cubicBezTo>
                  <a:cubicBezTo>
                    <a:pt x="11478" y="35550"/>
                    <a:pt x="11395" y="35634"/>
                    <a:pt x="11299" y="35741"/>
                  </a:cubicBezTo>
                  <a:lnTo>
                    <a:pt x="11168" y="35872"/>
                  </a:lnTo>
                  <a:cubicBezTo>
                    <a:pt x="11121" y="35919"/>
                    <a:pt x="11085" y="35967"/>
                    <a:pt x="11049" y="36003"/>
                  </a:cubicBezTo>
                  <a:cubicBezTo>
                    <a:pt x="10966" y="36098"/>
                    <a:pt x="10883" y="36181"/>
                    <a:pt x="10799" y="36265"/>
                  </a:cubicBezTo>
                  <a:cubicBezTo>
                    <a:pt x="10704" y="36348"/>
                    <a:pt x="10609" y="36443"/>
                    <a:pt x="10513" y="36527"/>
                  </a:cubicBezTo>
                  <a:cubicBezTo>
                    <a:pt x="10311" y="36705"/>
                    <a:pt x="10109" y="36896"/>
                    <a:pt x="9918" y="37074"/>
                  </a:cubicBezTo>
                  <a:cubicBezTo>
                    <a:pt x="9728" y="37277"/>
                    <a:pt x="9513" y="37467"/>
                    <a:pt x="9323" y="37658"/>
                  </a:cubicBezTo>
                  <a:cubicBezTo>
                    <a:pt x="9239" y="37753"/>
                    <a:pt x="9144" y="37848"/>
                    <a:pt x="9037" y="37944"/>
                  </a:cubicBezTo>
                  <a:lnTo>
                    <a:pt x="8728" y="38253"/>
                  </a:lnTo>
                  <a:lnTo>
                    <a:pt x="8620" y="38360"/>
                  </a:lnTo>
                  <a:lnTo>
                    <a:pt x="8561" y="38420"/>
                  </a:lnTo>
                  <a:cubicBezTo>
                    <a:pt x="8525" y="38444"/>
                    <a:pt x="8477" y="38479"/>
                    <a:pt x="8418" y="38503"/>
                  </a:cubicBezTo>
                  <a:lnTo>
                    <a:pt x="8406" y="38527"/>
                  </a:lnTo>
                  <a:cubicBezTo>
                    <a:pt x="8477" y="38372"/>
                    <a:pt x="8537" y="38241"/>
                    <a:pt x="8608" y="38086"/>
                  </a:cubicBezTo>
                  <a:cubicBezTo>
                    <a:pt x="8680" y="37896"/>
                    <a:pt x="8775" y="37705"/>
                    <a:pt x="8847" y="37515"/>
                  </a:cubicBezTo>
                  <a:cubicBezTo>
                    <a:pt x="9001" y="37122"/>
                    <a:pt x="9156" y="36741"/>
                    <a:pt x="9299" y="36336"/>
                  </a:cubicBezTo>
                  <a:cubicBezTo>
                    <a:pt x="9442" y="35919"/>
                    <a:pt x="9597" y="35503"/>
                    <a:pt x="9728" y="35074"/>
                  </a:cubicBezTo>
                  <a:cubicBezTo>
                    <a:pt x="9740" y="35026"/>
                    <a:pt x="9751" y="34979"/>
                    <a:pt x="9775" y="34955"/>
                  </a:cubicBezTo>
                  <a:cubicBezTo>
                    <a:pt x="9799" y="34896"/>
                    <a:pt x="9847" y="34848"/>
                    <a:pt x="9871" y="34788"/>
                  </a:cubicBezTo>
                  <a:cubicBezTo>
                    <a:pt x="9930" y="34693"/>
                    <a:pt x="9978" y="34622"/>
                    <a:pt x="10037" y="34538"/>
                  </a:cubicBezTo>
                  <a:cubicBezTo>
                    <a:pt x="10049" y="34503"/>
                    <a:pt x="10085" y="34455"/>
                    <a:pt x="10097" y="34431"/>
                  </a:cubicBezTo>
                  <a:cubicBezTo>
                    <a:pt x="10132" y="34384"/>
                    <a:pt x="10144" y="34336"/>
                    <a:pt x="10168" y="34312"/>
                  </a:cubicBezTo>
                  <a:cubicBezTo>
                    <a:pt x="10216" y="34241"/>
                    <a:pt x="10263" y="34145"/>
                    <a:pt x="10311" y="34074"/>
                  </a:cubicBezTo>
                  <a:cubicBezTo>
                    <a:pt x="10394" y="33895"/>
                    <a:pt x="10490" y="33705"/>
                    <a:pt x="10573" y="33526"/>
                  </a:cubicBezTo>
                  <a:cubicBezTo>
                    <a:pt x="10621" y="33431"/>
                    <a:pt x="10668" y="33324"/>
                    <a:pt x="10704" y="33241"/>
                  </a:cubicBezTo>
                  <a:cubicBezTo>
                    <a:pt x="10752" y="33169"/>
                    <a:pt x="10787" y="33086"/>
                    <a:pt x="10823" y="33014"/>
                  </a:cubicBezTo>
                  <a:cubicBezTo>
                    <a:pt x="10823" y="33014"/>
                    <a:pt x="10823" y="33002"/>
                    <a:pt x="10847" y="33002"/>
                  </a:cubicBezTo>
                  <a:lnTo>
                    <a:pt x="10847" y="33074"/>
                  </a:lnTo>
                  <a:cubicBezTo>
                    <a:pt x="10930" y="33002"/>
                    <a:pt x="11025" y="32931"/>
                    <a:pt x="11097" y="32824"/>
                  </a:cubicBezTo>
                  <a:lnTo>
                    <a:pt x="11180" y="32693"/>
                  </a:lnTo>
                  <a:cubicBezTo>
                    <a:pt x="11216" y="32645"/>
                    <a:pt x="11240" y="32586"/>
                    <a:pt x="11264" y="32526"/>
                  </a:cubicBezTo>
                  <a:cubicBezTo>
                    <a:pt x="11323" y="32395"/>
                    <a:pt x="11383" y="32252"/>
                    <a:pt x="11418" y="32109"/>
                  </a:cubicBezTo>
                  <a:cubicBezTo>
                    <a:pt x="11442" y="32098"/>
                    <a:pt x="11442" y="32074"/>
                    <a:pt x="11454" y="32062"/>
                  </a:cubicBezTo>
                  <a:lnTo>
                    <a:pt x="11764" y="31574"/>
                  </a:lnTo>
                  <a:cubicBezTo>
                    <a:pt x="11859" y="31407"/>
                    <a:pt x="11942" y="31228"/>
                    <a:pt x="12037" y="31062"/>
                  </a:cubicBezTo>
                  <a:cubicBezTo>
                    <a:pt x="12121" y="30883"/>
                    <a:pt x="12216" y="30705"/>
                    <a:pt x="12311" y="30514"/>
                  </a:cubicBezTo>
                  <a:cubicBezTo>
                    <a:pt x="12395" y="30383"/>
                    <a:pt x="12466" y="30252"/>
                    <a:pt x="12549" y="30109"/>
                  </a:cubicBezTo>
                  <a:cubicBezTo>
                    <a:pt x="12645" y="29978"/>
                    <a:pt x="12728" y="29847"/>
                    <a:pt x="12835" y="29716"/>
                  </a:cubicBezTo>
                  <a:cubicBezTo>
                    <a:pt x="12895" y="29633"/>
                    <a:pt x="12942" y="29573"/>
                    <a:pt x="13002" y="29502"/>
                  </a:cubicBezTo>
                  <a:cubicBezTo>
                    <a:pt x="13049" y="29442"/>
                    <a:pt x="13085" y="29383"/>
                    <a:pt x="13121" y="29323"/>
                  </a:cubicBezTo>
                  <a:lnTo>
                    <a:pt x="13300" y="29014"/>
                  </a:lnTo>
                  <a:cubicBezTo>
                    <a:pt x="13419" y="28776"/>
                    <a:pt x="13538" y="28538"/>
                    <a:pt x="13645" y="28299"/>
                  </a:cubicBezTo>
                  <a:cubicBezTo>
                    <a:pt x="13716" y="28133"/>
                    <a:pt x="13788" y="27990"/>
                    <a:pt x="13859" y="27823"/>
                  </a:cubicBezTo>
                  <a:lnTo>
                    <a:pt x="14085" y="27371"/>
                  </a:lnTo>
                  <a:cubicBezTo>
                    <a:pt x="14133" y="27311"/>
                    <a:pt x="14157" y="27240"/>
                    <a:pt x="14204" y="27180"/>
                  </a:cubicBezTo>
                  <a:cubicBezTo>
                    <a:pt x="14252" y="27121"/>
                    <a:pt x="14276" y="27049"/>
                    <a:pt x="14323" y="26990"/>
                  </a:cubicBezTo>
                  <a:cubicBezTo>
                    <a:pt x="14371" y="26918"/>
                    <a:pt x="14419" y="26835"/>
                    <a:pt x="14454" y="26775"/>
                  </a:cubicBezTo>
                  <a:cubicBezTo>
                    <a:pt x="14514" y="26692"/>
                    <a:pt x="14562" y="26597"/>
                    <a:pt x="14621" y="26514"/>
                  </a:cubicBezTo>
                  <a:cubicBezTo>
                    <a:pt x="14657" y="26466"/>
                    <a:pt x="14669" y="26418"/>
                    <a:pt x="14693" y="26383"/>
                  </a:cubicBezTo>
                  <a:cubicBezTo>
                    <a:pt x="14728" y="26335"/>
                    <a:pt x="14752" y="26275"/>
                    <a:pt x="14776" y="26228"/>
                  </a:cubicBezTo>
                  <a:cubicBezTo>
                    <a:pt x="14812" y="26156"/>
                    <a:pt x="14847" y="26061"/>
                    <a:pt x="14871" y="25990"/>
                  </a:cubicBezTo>
                  <a:cubicBezTo>
                    <a:pt x="14919" y="25906"/>
                    <a:pt x="14954" y="25799"/>
                    <a:pt x="14990" y="25704"/>
                  </a:cubicBezTo>
                  <a:cubicBezTo>
                    <a:pt x="15038" y="25609"/>
                    <a:pt x="15074" y="25502"/>
                    <a:pt x="15109" y="25406"/>
                  </a:cubicBezTo>
                  <a:cubicBezTo>
                    <a:pt x="15181" y="25228"/>
                    <a:pt x="15240" y="25037"/>
                    <a:pt x="15324" y="24859"/>
                  </a:cubicBezTo>
                  <a:cubicBezTo>
                    <a:pt x="15383" y="24680"/>
                    <a:pt x="15455" y="24513"/>
                    <a:pt x="15514" y="24335"/>
                  </a:cubicBezTo>
                  <a:cubicBezTo>
                    <a:pt x="15574" y="24144"/>
                    <a:pt x="15633" y="23954"/>
                    <a:pt x="15693" y="23775"/>
                  </a:cubicBezTo>
                  <a:cubicBezTo>
                    <a:pt x="15800" y="23382"/>
                    <a:pt x="15895" y="23001"/>
                    <a:pt x="15978" y="22608"/>
                  </a:cubicBezTo>
                  <a:cubicBezTo>
                    <a:pt x="15990" y="22513"/>
                    <a:pt x="16014" y="22418"/>
                    <a:pt x="16038" y="22311"/>
                  </a:cubicBezTo>
                  <a:cubicBezTo>
                    <a:pt x="16050" y="22215"/>
                    <a:pt x="16062" y="22120"/>
                    <a:pt x="16074" y="22013"/>
                  </a:cubicBezTo>
                  <a:cubicBezTo>
                    <a:pt x="16097" y="21918"/>
                    <a:pt x="16097" y="21822"/>
                    <a:pt x="16109" y="21715"/>
                  </a:cubicBezTo>
                  <a:cubicBezTo>
                    <a:pt x="16121" y="21620"/>
                    <a:pt x="16121" y="21525"/>
                    <a:pt x="16121" y="21418"/>
                  </a:cubicBezTo>
                  <a:cubicBezTo>
                    <a:pt x="16133" y="21227"/>
                    <a:pt x="16121" y="21037"/>
                    <a:pt x="16121" y="20846"/>
                  </a:cubicBezTo>
                  <a:cubicBezTo>
                    <a:pt x="16121" y="20644"/>
                    <a:pt x="16109" y="20465"/>
                    <a:pt x="16109" y="20275"/>
                  </a:cubicBezTo>
                  <a:lnTo>
                    <a:pt x="16109" y="19989"/>
                  </a:lnTo>
                  <a:lnTo>
                    <a:pt x="16109" y="19834"/>
                  </a:lnTo>
                  <a:cubicBezTo>
                    <a:pt x="16109" y="19775"/>
                    <a:pt x="16121" y="19727"/>
                    <a:pt x="16121" y="19667"/>
                  </a:cubicBezTo>
                  <a:cubicBezTo>
                    <a:pt x="16133" y="19489"/>
                    <a:pt x="16157" y="19298"/>
                    <a:pt x="16169" y="19120"/>
                  </a:cubicBezTo>
                  <a:cubicBezTo>
                    <a:pt x="16181" y="18905"/>
                    <a:pt x="16193" y="18715"/>
                    <a:pt x="16217" y="18501"/>
                  </a:cubicBezTo>
                  <a:cubicBezTo>
                    <a:pt x="16228" y="18310"/>
                    <a:pt x="16228" y="18132"/>
                    <a:pt x="16240" y="17941"/>
                  </a:cubicBezTo>
                  <a:cubicBezTo>
                    <a:pt x="16252" y="17882"/>
                    <a:pt x="16252" y="17810"/>
                    <a:pt x="16276" y="17751"/>
                  </a:cubicBezTo>
                  <a:cubicBezTo>
                    <a:pt x="16300" y="17667"/>
                    <a:pt x="16336" y="17596"/>
                    <a:pt x="16348" y="17512"/>
                  </a:cubicBezTo>
                  <a:cubicBezTo>
                    <a:pt x="16359" y="17429"/>
                    <a:pt x="16395" y="17358"/>
                    <a:pt x="16395" y="17286"/>
                  </a:cubicBezTo>
                  <a:lnTo>
                    <a:pt x="16395" y="17179"/>
                  </a:lnTo>
                  <a:cubicBezTo>
                    <a:pt x="16395" y="17167"/>
                    <a:pt x="16371" y="17155"/>
                    <a:pt x="16371" y="17131"/>
                  </a:cubicBezTo>
                  <a:cubicBezTo>
                    <a:pt x="16365" y="17125"/>
                    <a:pt x="16356" y="17123"/>
                    <a:pt x="16346" y="17123"/>
                  </a:cubicBezTo>
                  <a:cubicBezTo>
                    <a:pt x="16336" y="17123"/>
                    <a:pt x="16324" y="17125"/>
                    <a:pt x="16312" y="17131"/>
                  </a:cubicBezTo>
                  <a:cubicBezTo>
                    <a:pt x="16288" y="17155"/>
                    <a:pt x="16300" y="17191"/>
                    <a:pt x="16288" y="17239"/>
                  </a:cubicBezTo>
                  <a:cubicBezTo>
                    <a:pt x="16276" y="17370"/>
                    <a:pt x="16240" y="17512"/>
                    <a:pt x="16217" y="17643"/>
                  </a:cubicBezTo>
                  <a:cubicBezTo>
                    <a:pt x="16157" y="17762"/>
                    <a:pt x="16097" y="17893"/>
                    <a:pt x="16038" y="18012"/>
                  </a:cubicBezTo>
                  <a:lnTo>
                    <a:pt x="15859" y="18370"/>
                  </a:lnTo>
                  <a:cubicBezTo>
                    <a:pt x="15800" y="18501"/>
                    <a:pt x="15716" y="18644"/>
                    <a:pt x="15657" y="18774"/>
                  </a:cubicBezTo>
                  <a:lnTo>
                    <a:pt x="15478" y="19132"/>
                  </a:lnTo>
                  <a:cubicBezTo>
                    <a:pt x="15443" y="19215"/>
                    <a:pt x="15383" y="19298"/>
                    <a:pt x="15335" y="19382"/>
                  </a:cubicBezTo>
                  <a:cubicBezTo>
                    <a:pt x="15300" y="19429"/>
                    <a:pt x="15288" y="19453"/>
                    <a:pt x="15264" y="19501"/>
                  </a:cubicBezTo>
                  <a:cubicBezTo>
                    <a:pt x="15228" y="19548"/>
                    <a:pt x="15205" y="19596"/>
                    <a:pt x="15169" y="19620"/>
                  </a:cubicBezTo>
                  <a:cubicBezTo>
                    <a:pt x="15109" y="19715"/>
                    <a:pt x="15038" y="19787"/>
                    <a:pt x="14978" y="19858"/>
                  </a:cubicBezTo>
                  <a:cubicBezTo>
                    <a:pt x="14859" y="20013"/>
                    <a:pt x="14728" y="20156"/>
                    <a:pt x="14609" y="20310"/>
                  </a:cubicBezTo>
                  <a:cubicBezTo>
                    <a:pt x="14526" y="20394"/>
                    <a:pt x="14454" y="20489"/>
                    <a:pt x="14395" y="20584"/>
                  </a:cubicBezTo>
                  <a:cubicBezTo>
                    <a:pt x="14312" y="20727"/>
                    <a:pt x="14228" y="20870"/>
                    <a:pt x="14157" y="21037"/>
                  </a:cubicBezTo>
                  <a:cubicBezTo>
                    <a:pt x="14145" y="21084"/>
                    <a:pt x="14133" y="21108"/>
                    <a:pt x="14109" y="21156"/>
                  </a:cubicBezTo>
                  <a:cubicBezTo>
                    <a:pt x="14097" y="21203"/>
                    <a:pt x="14073" y="21239"/>
                    <a:pt x="14050" y="21287"/>
                  </a:cubicBezTo>
                  <a:cubicBezTo>
                    <a:pt x="14026" y="21382"/>
                    <a:pt x="13990" y="21453"/>
                    <a:pt x="13954" y="21537"/>
                  </a:cubicBezTo>
                  <a:cubicBezTo>
                    <a:pt x="13871" y="21739"/>
                    <a:pt x="13800" y="21930"/>
                    <a:pt x="13740" y="22108"/>
                  </a:cubicBezTo>
                  <a:cubicBezTo>
                    <a:pt x="13728" y="22156"/>
                    <a:pt x="13692" y="22192"/>
                    <a:pt x="13681" y="22251"/>
                  </a:cubicBezTo>
                  <a:cubicBezTo>
                    <a:pt x="13609" y="22430"/>
                    <a:pt x="13538" y="22596"/>
                    <a:pt x="13454" y="22775"/>
                  </a:cubicBezTo>
                  <a:cubicBezTo>
                    <a:pt x="13430" y="22870"/>
                    <a:pt x="13383" y="22954"/>
                    <a:pt x="13359" y="23049"/>
                  </a:cubicBezTo>
                  <a:cubicBezTo>
                    <a:pt x="13323" y="23144"/>
                    <a:pt x="13300" y="23239"/>
                    <a:pt x="13264" y="23346"/>
                  </a:cubicBezTo>
                  <a:cubicBezTo>
                    <a:pt x="13204" y="23537"/>
                    <a:pt x="13157" y="23727"/>
                    <a:pt x="13121" y="23918"/>
                  </a:cubicBezTo>
                  <a:cubicBezTo>
                    <a:pt x="13073" y="24097"/>
                    <a:pt x="13038" y="24275"/>
                    <a:pt x="13002" y="24454"/>
                  </a:cubicBezTo>
                  <a:lnTo>
                    <a:pt x="12859" y="24954"/>
                  </a:lnTo>
                  <a:cubicBezTo>
                    <a:pt x="12823" y="25132"/>
                    <a:pt x="12776" y="25287"/>
                    <a:pt x="12740" y="25466"/>
                  </a:cubicBezTo>
                  <a:cubicBezTo>
                    <a:pt x="12668" y="25811"/>
                    <a:pt x="12609" y="26156"/>
                    <a:pt x="12549" y="26478"/>
                  </a:cubicBezTo>
                  <a:cubicBezTo>
                    <a:pt x="12478" y="26859"/>
                    <a:pt x="12371" y="27228"/>
                    <a:pt x="12287" y="27609"/>
                  </a:cubicBezTo>
                  <a:lnTo>
                    <a:pt x="12145" y="28192"/>
                  </a:lnTo>
                  <a:cubicBezTo>
                    <a:pt x="12109" y="28407"/>
                    <a:pt x="12049" y="28609"/>
                    <a:pt x="12002" y="28835"/>
                  </a:cubicBezTo>
                  <a:cubicBezTo>
                    <a:pt x="11954" y="29014"/>
                    <a:pt x="11895" y="29181"/>
                    <a:pt x="11847" y="29359"/>
                  </a:cubicBezTo>
                  <a:cubicBezTo>
                    <a:pt x="11811" y="29514"/>
                    <a:pt x="11752" y="29681"/>
                    <a:pt x="11692" y="29847"/>
                  </a:cubicBezTo>
                  <a:cubicBezTo>
                    <a:pt x="11585" y="30193"/>
                    <a:pt x="11466" y="30526"/>
                    <a:pt x="11371" y="30871"/>
                  </a:cubicBezTo>
                  <a:cubicBezTo>
                    <a:pt x="11371" y="30883"/>
                    <a:pt x="11359" y="30919"/>
                    <a:pt x="11359" y="30931"/>
                  </a:cubicBezTo>
                  <a:cubicBezTo>
                    <a:pt x="11359" y="30943"/>
                    <a:pt x="11359" y="30966"/>
                    <a:pt x="11347" y="30978"/>
                  </a:cubicBezTo>
                  <a:cubicBezTo>
                    <a:pt x="11275" y="31264"/>
                    <a:pt x="11216" y="31538"/>
                    <a:pt x="11133" y="31824"/>
                  </a:cubicBezTo>
                  <a:cubicBezTo>
                    <a:pt x="11109" y="31931"/>
                    <a:pt x="11073" y="32050"/>
                    <a:pt x="11049" y="32157"/>
                  </a:cubicBezTo>
                  <a:cubicBezTo>
                    <a:pt x="11037" y="32181"/>
                    <a:pt x="11037" y="32217"/>
                    <a:pt x="11014" y="32229"/>
                  </a:cubicBezTo>
                  <a:lnTo>
                    <a:pt x="10930" y="32359"/>
                  </a:lnTo>
                  <a:cubicBezTo>
                    <a:pt x="10871" y="32431"/>
                    <a:pt x="10823" y="32526"/>
                    <a:pt x="10763" y="32598"/>
                  </a:cubicBezTo>
                  <a:cubicBezTo>
                    <a:pt x="10704" y="32693"/>
                    <a:pt x="10656" y="32776"/>
                    <a:pt x="10597" y="32871"/>
                  </a:cubicBezTo>
                  <a:cubicBezTo>
                    <a:pt x="10573" y="32907"/>
                    <a:pt x="10561" y="32943"/>
                    <a:pt x="10537" y="32991"/>
                  </a:cubicBezTo>
                  <a:cubicBezTo>
                    <a:pt x="10525" y="33026"/>
                    <a:pt x="10502" y="33062"/>
                    <a:pt x="10478" y="33110"/>
                  </a:cubicBezTo>
                  <a:cubicBezTo>
                    <a:pt x="10442" y="33193"/>
                    <a:pt x="10394" y="33288"/>
                    <a:pt x="10359" y="33372"/>
                  </a:cubicBezTo>
                  <a:cubicBezTo>
                    <a:pt x="10275" y="33562"/>
                    <a:pt x="10180" y="33764"/>
                    <a:pt x="10097" y="33943"/>
                  </a:cubicBezTo>
                  <a:cubicBezTo>
                    <a:pt x="10085" y="33955"/>
                    <a:pt x="10085" y="33967"/>
                    <a:pt x="10061" y="34003"/>
                  </a:cubicBezTo>
                  <a:cubicBezTo>
                    <a:pt x="10085" y="33955"/>
                    <a:pt x="10097" y="33907"/>
                    <a:pt x="10109" y="33848"/>
                  </a:cubicBezTo>
                  <a:cubicBezTo>
                    <a:pt x="10156" y="33657"/>
                    <a:pt x="10204" y="33479"/>
                    <a:pt x="10263" y="33288"/>
                  </a:cubicBezTo>
                  <a:cubicBezTo>
                    <a:pt x="10323" y="33074"/>
                    <a:pt x="10382" y="32871"/>
                    <a:pt x="10442" y="32669"/>
                  </a:cubicBezTo>
                  <a:cubicBezTo>
                    <a:pt x="10561" y="32288"/>
                    <a:pt x="10633" y="31883"/>
                    <a:pt x="10704" y="31478"/>
                  </a:cubicBezTo>
                  <a:cubicBezTo>
                    <a:pt x="10775" y="31086"/>
                    <a:pt x="10835" y="30693"/>
                    <a:pt x="10883" y="30288"/>
                  </a:cubicBezTo>
                  <a:cubicBezTo>
                    <a:pt x="10930" y="29859"/>
                    <a:pt x="10978" y="29442"/>
                    <a:pt x="11014" y="29014"/>
                  </a:cubicBezTo>
                  <a:lnTo>
                    <a:pt x="11014" y="28978"/>
                  </a:lnTo>
                  <a:cubicBezTo>
                    <a:pt x="11061" y="28966"/>
                    <a:pt x="11097" y="28919"/>
                    <a:pt x="11073" y="28883"/>
                  </a:cubicBezTo>
                  <a:cubicBezTo>
                    <a:pt x="11061" y="28835"/>
                    <a:pt x="11061" y="28776"/>
                    <a:pt x="11049" y="28728"/>
                  </a:cubicBezTo>
                  <a:lnTo>
                    <a:pt x="11133" y="28061"/>
                  </a:lnTo>
                  <a:cubicBezTo>
                    <a:pt x="11180" y="27704"/>
                    <a:pt x="11228" y="27335"/>
                    <a:pt x="11252" y="26978"/>
                  </a:cubicBezTo>
                  <a:cubicBezTo>
                    <a:pt x="11287" y="26656"/>
                    <a:pt x="11311" y="26335"/>
                    <a:pt x="11335" y="26002"/>
                  </a:cubicBezTo>
                  <a:cubicBezTo>
                    <a:pt x="11347" y="25680"/>
                    <a:pt x="11359" y="25335"/>
                    <a:pt x="11347" y="25013"/>
                  </a:cubicBezTo>
                  <a:lnTo>
                    <a:pt x="11347" y="25013"/>
                  </a:lnTo>
                  <a:lnTo>
                    <a:pt x="11347" y="24811"/>
                  </a:lnTo>
                  <a:cubicBezTo>
                    <a:pt x="11359" y="24740"/>
                    <a:pt x="11371" y="24680"/>
                    <a:pt x="11395" y="24609"/>
                  </a:cubicBezTo>
                  <a:cubicBezTo>
                    <a:pt x="11466" y="24239"/>
                    <a:pt x="11537" y="23882"/>
                    <a:pt x="11597" y="23501"/>
                  </a:cubicBezTo>
                  <a:cubicBezTo>
                    <a:pt x="11633" y="23323"/>
                    <a:pt x="11645" y="23132"/>
                    <a:pt x="11668" y="22954"/>
                  </a:cubicBezTo>
                  <a:cubicBezTo>
                    <a:pt x="11692" y="22870"/>
                    <a:pt x="11692" y="22787"/>
                    <a:pt x="11692" y="22704"/>
                  </a:cubicBezTo>
                  <a:cubicBezTo>
                    <a:pt x="11692" y="22608"/>
                    <a:pt x="11704" y="22525"/>
                    <a:pt x="11704" y="22430"/>
                  </a:cubicBezTo>
                  <a:cubicBezTo>
                    <a:pt x="11716" y="22073"/>
                    <a:pt x="11728" y="21703"/>
                    <a:pt x="11728" y="21346"/>
                  </a:cubicBezTo>
                  <a:cubicBezTo>
                    <a:pt x="11728" y="21156"/>
                    <a:pt x="11728" y="20965"/>
                    <a:pt x="11716" y="20763"/>
                  </a:cubicBezTo>
                  <a:cubicBezTo>
                    <a:pt x="11716" y="20608"/>
                    <a:pt x="11704" y="20429"/>
                    <a:pt x="11692" y="20263"/>
                  </a:cubicBezTo>
                  <a:cubicBezTo>
                    <a:pt x="11716" y="20191"/>
                    <a:pt x="11764" y="20096"/>
                    <a:pt x="11787" y="20025"/>
                  </a:cubicBezTo>
                  <a:cubicBezTo>
                    <a:pt x="11847" y="19894"/>
                    <a:pt x="11930" y="19751"/>
                    <a:pt x="12002" y="19632"/>
                  </a:cubicBezTo>
                  <a:cubicBezTo>
                    <a:pt x="12026" y="19572"/>
                    <a:pt x="12061" y="19536"/>
                    <a:pt x="12109" y="19477"/>
                  </a:cubicBezTo>
                  <a:cubicBezTo>
                    <a:pt x="12133" y="19429"/>
                    <a:pt x="12168" y="19382"/>
                    <a:pt x="12192" y="19322"/>
                  </a:cubicBezTo>
                  <a:cubicBezTo>
                    <a:pt x="12252" y="19239"/>
                    <a:pt x="12311" y="19144"/>
                    <a:pt x="12383" y="19060"/>
                  </a:cubicBezTo>
                  <a:cubicBezTo>
                    <a:pt x="12442" y="18977"/>
                    <a:pt x="12502" y="18917"/>
                    <a:pt x="12549" y="18846"/>
                  </a:cubicBezTo>
                  <a:cubicBezTo>
                    <a:pt x="12609" y="18774"/>
                    <a:pt x="12668" y="18715"/>
                    <a:pt x="12728" y="18644"/>
                  </a:cubicBezTo>
                  <a:cubicBezTo>
                    <a:pt x="12788" y="18584"/>
                    <a:pt x="12847" y="18501"/>
                    <a:pt x="12907" y="18441"/>
                  </a:cubicBezTo>
                  <a:cubicBezTo>
                    <a:pt x="12966" y="18382"/>
                    <a:pt x="13014" y="18322"/>
                    <a:pt x="13073" y="18263"/>
                  </a:cubicBezTo>
                  <a:cubicBezTo>
                    <a:pt x="13121" y="18227"/>
                    <a:pt x="13157" y="18167"/>
                    <a:pt x="13204" y="18120"/>
                  </a:cubicBezTo>
                  <a:cubicBezTo>
                    <a:pt x="13252" y="18060"/>
                    <a:pt x="13311" y="18001"/>
                    <a:pt x="13359" y="17929"/>
                  </a:cubicBezTo>
                  <a:cubicBezTo>
                    <a:pt x="13395" y="17846"/>
                    <a:pt x="13454" y="17774"/>
                    <a:pt x="13502" y="17715"/>
                  </a:cubicBezTo>
                  <a:cubicBezTo>
                    <a:pt x="13550" y="17655"/>
                    <a:pt x="13597" y="17584"/>
                    <a:pt x="13633" y="17524"/>
                  </a:cubicBezTo>
                  <a:lnTo>
                    <a:pt x="14133" y="16762"/>
                  </a:lnTo>
                  <a:cubicBezTo>
                    <a:pt x="14204" y="16643"/>
                    <a:pt x="14288" y="16512"/>
                    <a:pt x="14371" y="16381"/>
                  </a:cubicBezTo>
                  <a:cubicBezTo>
                    <a:pt x="14395" y="16322"/>
                    <a:pt x="14443" y="16262"/>
                    <a:pt x="14466" y="16203"/>
                  </a:cubicBezTo>
                  <a:lnTo>
                    <a:pt x="14609" y="15977"/>
                  </a:lnTo>
                  <a:cubicBezTo>
                    <a:pt x="14645" y="15905"/>
                    <a:pt x="14693" y="15822"/>
                    <a:pt x="14728" y="15738"/>
                  </a:cubicBezTo>
                  <a:lnTo>
                    <a:pt x="14812" y="15560"/>
                  </a:lnTo>
                  <a:lnTo>
                    <a:pt x="14907" y="15381"/>
                  </a:lnTo>
                  <a:cubicBezTo>
                    <a:pt x="14919" y="15322"/>
                    <a:pt x="14943" y="15274"/>
                    <a:pt x="14966" y="15215"/>
                  </a:cubicBezTo>
                  <a:cubicBezTo>
                    <a:pt x="14978" y="15191"/>
                    <a:pt x="14978" y="15167"/>
                    <a:pt x="14990" y="15143"/>
                  </a:cubicBezTo>
                  <a:cubicBezTo>
                    <a:pt x="15026" y="15048"/>
                    <a:pt x="15050" y="14964"/>
                    <a:pt x="15085" y="14893"/>
                  </a:cubicBezTo>
                  <a:cubicBezTo>
                    <a:pt x="15109" y="14810"/>
                    <a:pt x="15121" y="14738"/>
                    <a:pt x="15145" y="14667"/>
                  </a:cubicBezTo>
                  <a:cubicBezTo>
                    <a:pt x="15181" y="14536"/>
                    <a:pt x="15216" y="14393"/>
                    <a:pt x="15240" y="14262"/>
                  </a:cubicBezTo>
                  <a:cubicBezTo>
                    <a:pt x="15335" y="13952"/>
                    <a:pt x="15407" y="13643"/>
                    <a:pt x="15502" y="13321"/>
                  </a:cubicBezTo>
                  <a:cubicBezTo>
                    <a:pt x="15538" y="13179"/>
                    <a:pt x="15586" y="13024"/>
                    <a:pt x="15621" y="12881"/>
                  </a:cubicBezTo>
                  <a:cubicBezTo>
                    <a:pt x="15633" y="12821"/>
                    <a:pt x="15645" y="12750"/>
                    <a:pt x="15657" y="12690"/>
                  </a:cubicBezTo>
                  <a:cubicBezTo>
                    <a:pt x="15681" y="12631"/>
                    <a:pt x="15693" y="12548"/>
                    <a:pt x="15705" y="12488"/>
                  </a:cubicBezTo>
                  <a:cubicBezTo>
                    <a:pt x="15716" y="12405"/>
                    <a:pt x="15740" y="12298"/>
                    <a:pt x="15752" y="12214"/>
                  </a:cubicBezTo>
                  <a:cubicBezTo>
                    <a:pt x="15764" y="12155"/>
                    <a:pt x="15764" y="12071"/>
                    <a:pt x="15776" y="12012"/>
                  </a:cubicBezTo>
                  <a:cubicBezTo>
                    <a:pt x="15800" y="11869"/>
                    <a:pt x="15824" y="11738"/>
                    <a:pt x="15836" y="11583"/>
                  </a:cubicBezTo>
                  <a:lnTo>
                    <a:pt x="15836" y="11571"/>
                  </a:lnTo>
                  <a:lnTo>
                    <a:pt x="15836" y="11559"/>
                  </a:lnTo>
                  <a:cubicBezTo>
                    <a:pt x="15836" y="11500"/>
                    <a:pt x="15859" y="11440"/>
                    <a:pt x="15859" y="11393"/>
                  </a:cubicBezTo>
                  <a:lnTo>
                    <a:pt x="15859" y="11381"/>
                  </a:lnTo>
                  <a:cubicBezTo>
                    <a:pt x="15859" y="11333"/>
                    <a:pt x="15871" y="11297"/>
                    <a:pt x="15871" y="11262"/>
                  </a:cubicBezTo>
                  <a:cubicBezTo>
                    <a:pt x="15871" y="11214"/>
                    <a:pt x="15883" y="11155"/>
                    <a:pt x="15883" y="11107"/>
                  </a:cubicBezTo>
                  <a:lnTo>
                    <a:pt x="15883" y="10988"/>
                  </a:lnTo>
                  <a:cubicBezTo>
                    <a:pt x="15883" y="10964"/>
                    <a:pt x="15871" y="10928"/>
                    <a:pt x="15859" y="10916"/>
                  </a:cubicBezTo>
                  <a:cubicBezTo>
                    <a:pt x="15836" y="10904"/>
                    <a:pt x="15824" y="10881"/>
                    <a:pt x="15800" y="10869"/>
                  </a:cubicBezTo>
                  <a:cubicBezTo>
                    <a:pt x="15764" y="10869"/>
                    <a:pt x="15740" y="10869"/>
                    <a:pt x="15716" y="10881"/>
                  </a:cubicBezTo>
                  <a:cubicBezTo>
                    <a:pt x="15693" y="10904"/>
                    <a:pt x="15681" y="10928"/>
                    <a:pt x="15645" y="10940"/>
                  </a:cubicBezTo>
                  <a:cubicBezTo>
                    <a:pt x="15633" y="10976"/>
                    <a:pt x="15621" y="10988"/>
                    <a:pt x="15597" y="11024"/>
                  </a:cubicBezTo>
                  <a:cubicBezTo>
                    <a:pt x="15586" y="11047"/>
                    <a:pt x="15574" y="11059"/>
                    <a:pt x="15562" y="11095"/>
                  </a:cubicBezTo>
                  <a:cubicBezTo>
                    <a:pt x="15514" y="11155"/>
                    <a:pt x="15478" y="11214"/>
                    <a:pt x="15443" y="11274"/>
                  </a:cubicBezTo>
                  <a:cubicBezTo>
                    <a:pt x="15347" y="11405"/>
                    <a:pt x="15264" y="11536"/>
                    <a:pt x="15169" y="11690"/>
                  </a:cubicBezTo>
                  <a:cubicBezTo>
                    <a:pt x="15097" y="11821"/>
                    <a:pt x="15026" y="11940"/>
                    <a:pt x="14954" y="12071"/>
                  </a:cubicBezTo>
                  <a:cubicBezTo>
                    <a:pt x="14800" y="12333"/>
                    <a:pt x="14669" y="12595"/>
                    <a:pt x="14538" y="12869"/>
                  </a:cubicBezTo>
                  <a:cubicBezTo>
                    <a:pt x="14490" y="12940"/>
                    <a:pt x="14454" y="13012"/>
                    <a:pt x="14419" y="13071"/>
                  </a:cubicBezTo>
                  <a:cubicBezTo>
                    <a:pt x="14383" y="13131"/>
                    <a:pt x="14335" y="13190"/>
                    <a:pt x="14312" y="13250"/>
                  </a:cubicBezTo>
                  <a:cubicBezTo>
                    <a:pt x="14240" y="13381"/>
                    <a:pt x="14157" y="13500"/>
                    <a:pt x="14073" y="13619"/>
                  </a:cubicBezTo>
                  <a:lnTo>
                    <a:pt x="13800" y="14024"/>
                  </a:lnTo>
                  <a:cubicBezTo>
                    <a:pt x="13728" y="14143"/>
                    <a:pt x="13645" y="14250"/>
                    <a:pt x="13561" y="14369"/>
                  </a:cubicBezTo>
                  <a:cubicBezTo>
                    <a:pt x="13526" y="14441"/>
                    <a:pt x="13466" y="14536"/>
                    <a:pt x="13419" y="14607"/>
                  </a:cubicBezTo>
                  <a:cubicBezTo>
                    <a:pt x="13383" y="14667"/>
                    <a:pt x="13347" y="14726"/>
                    <a:pt x="13311" y="14786"/>
                  </a:cubicBezTo>
                  <a:cubicBezTo>
                    <a:pt x="13288" y="14845"/>
                    <a:pt x="13240" y="14905"/>
                    <a:pt x="13204" y="14964"/>
                  </a:cubicBezTo>
                  <a:cubicBezTo>
                    <a:pt x="13169" y="15048"/>
                    <a:pt x="13121" y="15143"/>
                    <a:pt x="13073" y="15215"/>
                  </a:cubicBezTo>
                  <a:cubicBezTo>
                    <a:pt x="13002" y="15345"/>
                    <a:pt x="12942" y="15500"/>
                    <a:pt x="12871" y="15631"/>
                  </a:cubicBezTo>
                  <a:cubicBezTo>
                    <a:pt x="12811" y="15750"/>
                    <a:pt x="12728" y="15881"/>
                    <a:pt x="12668" y="16000"/>
                  </a:cubicBezTo>
                  <a:cubicBezTo>
                    <a:pt x="12609" y="16107"/>
                    <a:pt x="12549" y="16227"/>
                    <a:pt x="12478" y="16334"/>
                  </a:cubicBezTo>
                  <a:cubicBezTo>
                    <a:pt x="12407" y="16453"/>
                    <a:pt x="12335" y="16572"/>
                    <a:pt x="12276" y="16703"/>
                  </a:cubicBezTo>
                  <a:cubicBezTo>
                    <a:pt x="12192" y="16822"/>
                    <a:pt x="12133" y="16953"/>
                    <a:pt x="12061" y="17072"/>
                  </a:cubicBezTo>
                  <a:cubicBezTo>
                    <a:pt x="12014" y="17155"/>
                    <a:pt x="11990" y="17227"/>
                    <a:pt x="11942" y="17298"/>
                  </a:cubicBezTo>
                  <a:cubicBezTo>
                    <a:pt x="11895" y="17393"/>
                    <a:pt x="11859" y="17477"/>
                    <a:pt x="11811" y="17584"/>
                  </a:cubicBezTo>
                  <a:cubicBezTo>
                    <a:pt x="11764" y="17655"/>
                    <a:pt x="11740" y="17727"/>
                    <a:pt x="11704" y="17822"/>
                  </a:cubicBezTo>
                  <a:cubicBezTo>
                    <a:pt x="11656" y="17905"/>
                    <a:pt x="11621" y="18001"/>
                    <a:pt x="11585" y="18108"/>
                  </a:cubicBezTo>
                  <a:cubicBezTo>
                    <a:pt x="11585" y="18120"/>
                    <a:pt x="11573" y="18132"/>
                    <a:pt x="11573" y="18143"/>
                  </a:cubicBezTo>
                  <a:cubicBezTo>
                    <a:pt x="11573" y="18108"/>
                    <a:pt x="11573" y="18072"/>
                    <a:pt x="11561" y="18024"/>
                  </a:cubicBezTo>
                  <a:cubicBezTo>
                    <a:pt x="11537" y="17846"/>
                    <a:pt x="11514" y="17655"/>
                    <a:pt x="11502" y="17477"/>
                  </a:cubicBezTo>
                  <a:cubicBezTo>
                    <a:pt x="11478" y="17298"/>
                    <a:pt x="11466" y="17108"/>
                    <a:pt x="11454" y="16929"/>
                  </a:cubicBezTo>
                  <a:cubicBezTo>
                    <a:pt x="11418" y="16572"/>
                    <a:pt x="11406" y="16203"/>
                    <a:pt x="11383" y="15846"/>
                  </a:cubicBezTo>
                  <a:cubicBezTo>
                    <a:pt x="11347" y="15488"/>
                    <a:pt x="11287" y="15131"/>
                    <a:pt x="11204" y="14786"/>
                  </a:cubicBezTo>
                  <a:cubicBezTo>
                    <a:pt x="11156" y="14595"/>
                    <a:pt x="11109" y="14417"/>
                    <a:pt x="11061" y="14214"/>
                  </a:cubicBezTo>
                  <a:cubicBezTo>
                    <a:pt x="11025" y="14060"/>
                    <a:pt x="10978" y="13881"/>
                    <a:pt x="10930" y="13714"/>
                  </a:cubicBezTo>
                  <a:cubicBezTo>
                    <a:pt x="10883" y="13536"/>
                    <a:pt x="10847" y="13369"/>
                    <a:pt x="10811" y="13190"/>
                  </a:cubicBezTo>
                  <a:cubicBezTo>
                    <a:pt x="10799" y="13107"/>
                    <a:pt x="10763" y="13000"/>
                    <a:pt x="10752" y="12905"/>
                  </a:cubicBezTo>
                  <a:cubicBezTo>
                    <a:pt x="10740" y="12869"/>
                    <a:pt x="10740" y="12821"/>
                    <a:pt x="10728" y="12774"/>
                  </a:cubicBezTo>
                  <a:cubicBezTo>
                    <a:pt x="10704" y="12726"/>
                    <a:pt x="10704" y="12690"/>
                    <a:pt x="10692" y="12643"/>
                  </a:cubicBezTo>
                  <a:cubicBezTo>
                    <a:pt x="10668" y="12583"/>
                    <a:pt x="10621" y="12536"/>
                    <a:pt x="10561" y="12524"/>
                  </a:cubicBezTo>
                  <a:cubicBezTo>
                    <a:pt x="10551" y="12522"/>
                    <a:pt x="10541" y="12521"/>
                    <a:pt x="10530" y="12521"/>
                  </a:cubicBezTo>
                  <a:cubicBezTo>
                    <a:pt x="10481" y="12521"/>
                    <a:pt x="10434" y="12544"/>
                    <a:pt x="10394" y="12583"/>
                  </a:cubicBezTo>
                  <a:cubicBezTo>
                    <a:pt x="10347" y="12643"/>
                    <a:pt x="10347" y="12702"/>
                    <a:pt x="10347" y="12774"/>
                  </a:cubicBezTo>
                  <a:cubicBezTo>
                    <a:pt x="10347" y="12893"/>
                    <a:pt x="10335" y="13000"/>
                    <a:pt x="10323" y="13119"/>
                  </a:cubicBezTo>
                  <a:cubicBezTo>
                    <a:pt x="10275" y="13441"/>
                    <a:pt x="10216" y="13774"/>
                    <a:pt x="10132" y="14083"/>
                  </a:cubicBezTo>
                  <a:lnTo>
                    <a:pt x="9859" y="15072"/>
                  </a:lnTo>
                  <a:cubicBezTo>
                    <a:pt x="9775" y="15429"/>
                    <a:pt x="9668" y="15762"/>
                    <a:pt x="9561" y="16107"/>
                  </a:cubicBezTo>
                  <a:cubicBezTo>
                    <a:pt x="9549" y="16155"/>
                    <a:pt x="9537" y="16203"/>
                    <a:pt x="9513" y="16262"/>
                  </a:cubicBezTo>
                  <a:cubicBezTo>
                    <a:pt x="9501" y="16203"/>
                    <a:pt x="9478" y="16155"/>
                    <a:pt x="9454" y="16096"/>
                  </a:cubicBezTo>
                  <a:cubicBezTo>
                    <a:pt x="9454" y="16084"/>
                    <a:pt x="9442" y="16060"/>
                    <a:pt x="9430" y="16048"/>
                  </a:cubicBezTo>
                  <a:cubicBezTo>
                    <a:pt x="9418" y="16036"/>
                    <a:pt x="9418" y="16000"/>
                    <a:pt x="9394" y="15988"/>
                  </a:cubicBezTo>
                  <a:cubicBezTo>
                    <a:pt x="9299" y="15703"/>
                    <a:pt x="9192" y="15429"/>
                    <a:pt x="9097" y="15155"/>
                  </a:cubicBezTo>
                  <a:cubicBezTo>
                    <a:pt x="9144" y="15084"/>
                    <a:pt x="9120" y="14988"/>
                    <a:pt x="9061" y="14953"/>
                  </a:cubicBezTo>
                  <a:cubicBezTo>
                    <a:pt x="9037" y="14953"/>
                    <a:pt x="9037" y="14929"/>
                    <a:pt x="9025" y="14929"/>
                  </a:cubicBezTo>
                  <a:cubicBezTo>
                    <a:pt x="9001" y="14834"/>
                    <a:pt x="8978" y="14726"/>
                    <a:pt x="8954" y="14619"/>
                  </a:cubicBezTo>
                  <a:cubicBezTo>
                    <a:pt x="8954" y="14572"/>
                    <a:pt x="8942" y="14536"/>
                    <a:pt x="8942" y="14488"/>
                  </a:cubicBezTo>
                  <a:lnTo>
                    <a:pt x="8942" y="14369"/>
                  </a:lnTo>
                  <a:lnTo>
                    <a:pt x="8942" y="14322"/>
                  </a:lnTo>
                  <a:cubicBezTo>
                    <a:pt x="8942" y="14322"/>
                    <a:pt x="8942" y="14310"/>
                    <a:pt x="8954" y="14310"/>
                  </a:cubicBezTo>
                  <a:cubicBezTo>
                    <a:pt x="8966" y="14262"/>
                    <a:pt x="8966" y="14238"/>
                    <a:pt x="8966" y="14191"/>
                  </a:cubicBezTo>
                  <a:cubicBezTo>
                    <a:pt x="8966" y="14155"/>
                    <a:pt x="8978" y="14119"/>
                    <a:pt x="8978" y="14083"/>
                  </a:cubicBezTo>
                  <a:cubicBezTo>
                    <a:pt x="9001" y="13952"/>
                    <a:pt x="9025" y="13798"/>
                    <a:pt x="9061" y="13667"/>
                  </a:cubicBezTo>
                  <a:cubicBezTo>
                    <a:pt x="9061" y="13655"/>
                    <a:pt x="9073" y="13619"/>
                    <a:pt x="9073" y="13607"/>
                  </a:cubicBezTo>
                  <a:lnTo>
                    <a:pt x="9073" y="13595"/>
                  </a:lnTo>
                  <a:cubicBezTo>
                    <a:pt x="9085" y="13536"/>
                    <a:pt x="9097" y="13476"/>
                    <a:pt x="9132" y="13405"/>
                  </a:cubicBezTo>
                  <a:cubicBezTo>
                    <a:pt x="9144" y="13345"/>
                    <a:pt x="9156" y="13298"/>
                    <a:pt x="9192" y="13238"/>
                  </a:cubicBezTo>
                  <a:cubicBezTo>
                    <a:pt x="9204" y="13190"/>
                    <a:pt x="9216" y="13167"/>
                    <a:pt x="9239" y="13119"/>
                  </a:cubicBezTo>
                  <a:cubicBezTo>
                    <a:pt x="9251" y="13071"/>
                    <a:pt x="9275" y="13024"/>
                    <a:pt x="9299" y="13000"/>
                  </a:cubicBezTo>
                  <a:cubicBezTo>
                    <a:pt x="9323" y="12929"/>
                    <a:pt x="9370" y="12845"/>
                    <a:pt x="9418" y="12786"/>
                  </a:cubicBezTo>
                  <a:cubicBezTo>
                    <a:pt x="9442" y="12726"/>
                    <a:pt x="9478" y="12690"/>
                    <a:pt x="9501" y="12631"/>
                  </a:cubicBezTo>
                  <a:cubicBezTo>
                    <a:pt x="9537" y="12583"/>
                    <a:pt x="9549" y="12536"/>
                    <a:pt x="9573" y="12512"/>
                  </a:cubicBezTo>
                  <a:cubicBezTo>
                    <a:pt x="9632" y="12405"/>
                    <a:pt x="9716" y="12298"/>
                    <a:pt x="9775" y="12214"/>
                  </a:cubicBezTo>
                  <a:cubicBezTo>
                    <a:pt x="9906" y="12012"/>
                    <a:pt x="10025" y="11821"/>
                    <a:pt x="10144" y="11631"/>
                  </a:cubicBezTo>
                  <a:cubicBezTo>
                    <a:pt x="10204" y="11524"/>
                    <a:pt x="10275" y="11416"/>
                    <a:pt x="10347" y="11321"/>
                  </a:cubicBezTo>
                  <a:cubicBezTo>
                    <a:pt x="10405" y="11228"/>
                    <a:pt x="10485" y="11147"/>
                    <a:pt x="10544" y="11055"/>
                  </a:cubicBezTo>
                  <a:lnTo>
                    <a:pt x="10544" y="11055"/>
                  </a:lnTo>
                  <a:cubicBezTo>
                    <a:pt x="10541" y="11057"/>
                    <a:pt x="10535" y="11059"/>
                    <a:pt x="10525" y="11059"/>
                  </a:cubicBezTo>
                  <a:lnTo>
                    <a:pt x="10883" y="10619"/>
                  </a:lnTo>
                  <a:cubicBezTo>
                    <a:pt x="11002" y="10464"/>
                    <a:pt x="11121" y="10321"/>
                    <a:pt x="11264" y="10166"/>
                  </a:cubicBezTo>
                  <a:cubicBezTo>
                    <a:pt x="11418" y="9976"/>
                    <a:pt x="11573" y="9785"/>
                    <a:pt x="11740" y="9571"/>
                  </a:cubicBezTo>
                  <a:cubicBezTo>
                    <a:pt x="11871" y="9392"/>
                    <a:pt x="12014" y="9214"/>
                    <a:pt x="12157" y="9035"/>
                  </a:cubicBezTo>
                  <a:cubicBezTo>
                    <a:pt x="12287" y="8857"/>
                    <a:pt x="12430" y="8666"/>
                    <a:pt x="12573" y="8488"/>
                  </a:cubicBezTo>
                  <a:cubicBezTo>
                    <a:pt x="12716" y="8297"/>
                    <a:pt x="12871" y="8107"/>
                    <a:pt x="13014" y="7892"/>
                  </a:cubicBezTo>
                  <a:cubicBezTo>
                    <a:pt x="13145" y="7702"/>
                    <a:pt x="13300" y="7523"/>
                    <a:pt x="13442" y="7345"/>
                  </a:cubicBezTo>
                  <a:cubicBezTo>
                    <a:pt x="13526" y="7249"/>
                    <a:pt x="13597" y="7166"/>
                    <a:pt x="13669" y="7094"/>
                  </a:cubicBezTo>
                  <a:cubicBezTo>
                    <a:pt x="13716" y="7047"/>
                    <a:pt x="13740" y="6999"/>
                    <a:pt x="13788" y="6952"/>
                  </a:cubicBezTo>
                  <a:cubicBezTo>
                    <a:pt x="13835" y="6916"/>
                    <a:pt x="13883" y="6868"/>
                    <a:pt x="13919" y="6809"/>
                  </a:cubicBezTo>
                  <a:cubicBezTo>
                    <a:pt x="13966" y="6749"/>
                    <a:pt x="13954" y="6642"/>
                    <a:pt x="13895" y="6594"/>
                  </a:cubicBezTo>
                  <a:cubicBezTo>
                    <a:pt x="13859" y="6571"/>
                    <a:pt x="13811" y="6559"/>
                    <a:pt x="13776" y="6559"/>
                  </a:cubicBezTo>
                  <a:cubicBezTo>
                    <a:pt x="13752" y="6559"/>
                    <a:pt x="13740" y="6559"/>
                    <a:pt x="13728" y="6571"/>
                  </a:cubicBezTo>
                  <a:cubicBezTo>
                    <a:pt x="13692" y="6571"/>
                    <a:pt x="13669" y="6583"/>
                    <a:pt x="13633" y="6583"/>
                  </a:cubicBezTo>
                  <a:cubicBezTo>
                    <a:pt x="13585" y="6594"/>
                    <a:pt x="13526" y="6618"/>
                    <a:pt x="13442" y="6630"/>
                  </a:cubicBezTo>
                  <a:cubicBezTo>
                    <a:pt x="13311" y="6654"/>
                    <a:pt x="13180" y="6702"/>
                    <a:pt x="13061" y="6761"/>
                  </a:cubicBezTo>
                  <a:cubicBezTo>
                    <a:pt x="12835" y="6856"/>
                    <a:pt x="12633" y="6975"/>
                    <a:pt x="12418" y="7071"/>
                  </a:cubicBezTo>
                  <a:cubicBezTo>
                    <a:pt x="12192" y="7178"/>
                    <a:pt x="11990" y="7297"/>
                    <a:pt x="11764" y="7404"/>
                  </a:cubicBezTo>
                  <a:cubicBezTo>
                    <a:pt x="11561" y="7511"/>
                    <a:pt x="11347" y="7606"/>
                    <a:pt x="11156" y="7726"/>
                  </a:cubicBezTo>
                  <a:cubicBezTo>
                    <a:pt x="11097" y="7761"/>
                    <a:pt x="11049" y="7785"/>
                    <a:pt x="10990" y="7833"/>
                  </a:cubicBezTo>
                  <a:cubicBezTo>
                    <a:pt x="10954" y="7845"/>
                    <a:pt x="10930" y="7868"/>
                    <a:pt x="10918" y="7892"/>
                  </a:cubicBezTo>
                  <a:cubicBezTo>
                    <a:pt x="10906" y="7904"/>
                    <a:pt x="10871" y="7928"/>
                    <a:pt x="10859" y="7940"/>
                  </a:cubicBezTo>
                  <a:cubicBezTo>
                    <a:pt x="10811" y="7964"/>
                    <a:pt x="10763" y="8011"/>
                    <a:pt x="10728" y="8047"/>
                  </a:cubicBezTo>
                  <a:cubicBezTo>
                    <a:pt x="10680" y="8071"/>
                    <a:pt x="10633" y="8118"/>
                    <a:pt x="10609" y="8142"/>
                  </a:cubicBezTo>
                  <a:cubicBezTo>
                    <a:pt x="10561" y="8190"/>
                    <a:pt x="10513" y="8237"/>
                    <a:pt x="10454" y="8285"/>
                  </a:cubicBezTo>
                  <a:cubicBezTo>
                    <a:pt x="10406" y="8321"/>
                    <a:pt x="10371" y="8380"/>
                    <a:pt x="10311" y="8428"/>
                  </a:cubicBezTo>
                  <a:cubicBezTo>
                    <a:pt x="10275" y="8464"/>
                    <a:pt x="10252" y="8499"/>
                    <a:pt x="10204" y="8547"/>
                  </a:cubicBezTo>
                  <a:cubicBezTo>
                    <a:pt x="10168" y="8595"/>
                    <a:pt x="10132" y="8642"/>
                    <a:pt x="10097" y="8666"/>
                  </a:cubicBezTo>
                  <a:lnTo>
                    <a:pt x="9966" y="8845"/>
                  </a:lnTo>
                  <a:cubicBezTo>
                    <a:pt x="9930" y="8892"/>
                    <a:pt x="9906" y="8940"/>
                    <a:pt x="9859" y="8976"/>
                  </a:cubicBezTo>
                  <a:cubicBezTo>
                    <a:pt x="9823" y="9023"/>
                    <a:pt x="9799" y="9071"/>
                    <a:pt x="9763" y="9095"/>
                  </a:cubicBezTo>
                  <a:cubicBezTo>
                    <a:pt x="9740" y="9130"/>
                    <a:pt x="9728" y="9178"/>
                    <a:pt x="9692" y="9202"/>
                  </a:cubicBezTo>
                  <a:cubicBezTo>
                    <a:pt x="9680" y="9214"/>
                    <a:pt x="9668" y="9238"/>
                    <a:pt x="9668" y="9261"/>
                  </a:cubicBezTo>
                  <a:lnTo>
                    <a:pt x="9668" y="9250"/>
                  </a:lnTo>
                  <a:cubicBezTo>
                    <a:pt x="9632" y="9309"/>
                    <a:pt x="9609" y="9369"/>
                    <a:pt x="9561" y="9428"/>
                  </a:cubicBezTo>
                  <a:cubicBezTo>
                    <a:pt x="9525" y="9476"/>
                    <a:pt x="9513" y="9535"/>
                    <a:pt x="9490" y="9571"/>
                  </a:cubicBezTo>
                  <a:cubicBezTo>
                    <a:pt x="9466" y="9619"/>
                    <a:pt x="9442" y="9666"/>
                    <a:pt x="9430" y="9714"/>
                  </a:cubicBezTo>
                  <a:cubicBezTo>
                    <a:pt x="9406" y="9773"/>
                    <a:pt x="9382" y="9809"/>
                    <a:pt x="9370" y="9869"/>
                  </a:cubicBezTo>
                  <a:cubicBezTo>
                    <a:pt x="9335" y="9928"/>
                    <a:pt x="9323" y="10012"/>
                    <a:pt x="9287" y="10071"/>
                  </a:cubicBezTo>
                  <a:cubicBezTo>
                    <a:pt x="9275" y="10131"/>
                    <a:pt x="9263" y="10166"/>
                    <a:pt x="9228" y="10226"/>
                  </a:cubicBezTo>
                  <a:lnTo>
                    <a:pt x="9192" y="10369"/>
                  </a:lnTo>
                  <a:cubicBezTo>
                    <a:pt x="9168" y="10428"/>
                    <a:pt x="9156" y="10488"/>
                    <a:pt x="9132" y="10547"/>
                  </a:cubicBezTo>
                  <a:lnTo>
                    <a:pt x="9132" y="10523"/>
                  </a:lnTo>
                  <a:cubicBezTo>
                    <a:pt x="9120" y="10619"/>
                    <a:pt x="9085" y="10690"/>
                    <a:pt x="9073" y="10785"/>
                  </a:cubicBezTo>
                  <a:cubicBezTo>
                    <a:pt x="9061" y="10869"/>
                    <a:pt x="9025" y="10940"/>
                    <a:pt x="9013" y="11035"/>
                  </a:cubicBezTo>
                  <a:cubicBezTo>
                    <a:pt x="9001" y="11119"/>
                    <a:pt x="8978" y="11214"/>
                    <a:pt x="8954" y="11285"/>
                  </a:cubicBezTo>
                  <a:cubicBezTo>
                    <a:pt x="8918" y="11452"/>
                    <a:pt x="8894" y="11619"/>
                    <a:pt x="8847" y="11774"/>
                  </a:cubicBezTo>
                  <a:cubicBezTo>
                    <a:pt x="8799" y="12012"/>
                    <a:pt x="8763" y="12250"/>
                    <a:pt x="8728" y="12488"/>
                  </a:cubicBezTo>
                  <a:cubicBezTo>
                    <a:pt x="8716" y="12548"/>
                    <a:pt x="8716" y="12595"/>
                    <a:pt x="8716" y="12655"/>
                  </a:cubicBezTo>
                  <a:cubicBezTo>
                    <a:pt x="8716" y="12702"/>
                    <a:pt x="8704" y="12762"/>
                    <a:pt x="8704" y="12809"/>
                  </a:cubicBezTo>
                  <a:cubicBezTo>
                    <a:pt x="8704" y="12881"/>
                    <a:pt x="8680" y="12952"/>
                    <a:pt x="8680" y="13024"/>
                  </a:cubicBezTo>
                  <a:cubicBezTo>
                    <a:pt x="8680" y="13083"/>
                    <a:pt x="8680" y="13143"/>
                    <a:pt x="8668" y="13202"/>
                  </a:cubicBezTo>
                  <a:cubicBezTo>
                    <a:pt x="8656" y="13441"/>
                    <a:pt x="8656" y="13667"/>
                    <a:pt x="8656" y="13905"/>
                  </a:cubicBezTo>
                  <a:lnTo>
                    <a:pt x="8656" y="14000"/>
                  </a:lnTo>
                  <a:lnTo>
                    <a:pt x="8525" y="13643"/>
                  </a:lnTo>
                  <a:cubicBezTo>
                    <a:pt x="8370" y="13250"/>
                    <a:pt x="8227" y="12869"/>
                    <a:pt x="8085" y="12488"/>
                  </a:cubicBezTo>
                  <a:cubicBezTo>
                    <a:pt x="8049" y="12369"/>
                    <a:pt x="8001" y="12250"/>
                    <a:pt x="7942" y="12131"/>
                  </a:cubicBezTo>
                  <a:cubicBezTo>
                    <a:pt x="7882" y="11940"/>
                    <a:pt x="7823" y="11750"/>
                    <a:pt x="7751" y="11536"/>
                  </a:cubicBezTo>
                  <a:cubicBezTo>
                    <a:pt x="7751" y="11524"/>
                    <a:pt x="7727" y="11512"/>
                    <a:pt x="7727" y="11476"/>
                  </a:cubicBezTo>
                  <a:cubicBezTo>
                    <a:pt x="7704" y="11333"/>
                    <a:pt x="7668" y="11202"/>
                    <a:pt x="7656" y="11047"/>
                  </a:cubicBezTo>
                  <a:cubicBezTo>
                    <a:pt x="7644" y="10940"/>
                    <a:pt x="7632" y="10821"/>
                    <a:pt x="7608" y="10726"/>
                  </a:cubicBezTo>
                  <a:cubicBezTo>
                    <a:pt x="7573" y="10404"/>
                    <a:pt x="7525" y="10083"/>
                    <a:pt x="7489" y="9773"/>
                  </a:cubicBezTo>
                  <a:cubicBezTo>
                    <a:pt x="7477" y="9619"/>
                    <a:pt x="7477" y="9452"/>
                    <a:pt x="7465" y="9309"/>
                  </a:cubicBezTo>
                  <a:cubicBezTo>
                    <a:pt x="7454" y="9154"/>
                    <a:pt x="7454" y="8999"/>
                    <a:pt x="7430" y="8845"/>
                  </a:cubicBezTo>
                  <a:cubicBezTo>
                    <a:pt x="7430" y="8678"/>
                    <a:pt x="7418" y="8523"/>
                    <a:pt x="7406" y="8368"/>
                  </a:cubicBezTo>
                  <a:cubicBezTo>
                    <a:pt x="7382" y="8226"/>
                    <a:pt x="7370" y="8059"/>
                    <a:pt x="7346" y="7904"/>
                  </a:cubicBezTo>
                  <a:cubicBezTo>
                    <a:pt x="7287" y="7595"/>
                    <a:pt x="7215" y="7285"/>
                    <a:pt x="7132" y="6952"/>
                  </a:cubicBezTo>
                  <a:cubicBezTo>
                    <a:pt x="7061" y="6630"/>
                    <a:pt x="6977" y="6321"/>
                    <a:pt x="6882" y="5987"/>
                  </a:cubicBezTo>
                  <a:cubicBezTo>
                    <a:pt x="6834" y="5844"/>
                    <a:pt x="6787" y="5690"/>
                    <a:pt x="6739" y="5523"/>
                  </a:cubicBezTo>
                  <a:cubicBezTo>
                    <a:pt x="6680" y="5380"/>
                    <a:pt x="6620" y="5225"/>
                    <a:pt x="6537" y="5082"/>
                  </a:cubicBezTo>
                  <a:cubicBezTo>
                    <a:pt x="6453" y="4892"/>
                    <a:pt x="6358" y="4689"/>
                    <a:pt x="6263" y="4499"/>
                  </a:cubicBezTo>
                  <a:cubicBezTo>
                    <a:pt x="6120" y="4213"/>
                    <a:pt x="5989" y="3951"/>
                    <a:pt x="5858" y="3665"/>
                  </a:cubicBezTo>
                  <a:cubicBezTo>
                    <a:pt x="5787" y="3523"/>
                    <a:pt x="5691" y="3356"/>
                    <a:pt x="5620" y="3201"/>
                  </a:cubicBezTo>
                  <a:cubicBezTo>
                    <a:pt x="5584" y="3142"/>
                    <a:pt x="5549" y="3070"/>
                    <a:pt x="5513" y="3011"/>
                  </a:cubicBezTo>
                  <a:cubicBezTo>
                    <a:pt x="5501" y="2963"/>
                    <a:pt x="5465" y="2939"/>
                    <a:pt x="5453" y="2892"/>
                  </a:cubicBezTo>
                  <a:cubicBezTo>
                    <a:pt x="5441" y="2844"/>
                    <a:pt x="5418" y="2820"/>
                    <a:pt x="5394" y="2773"/>
                  </a:cubicBezTo>
                  <a:cubicBezTo>
                    <a:pt x="5363" y="2752"/>
                    <a:pt x="5332" y="2723"/>
                    <a:pt x="5294" y="2723"/>
                  </a:cubicBezTo>
                  <a:cubicBezTo>
                    <a:pt x="5287" y="2723"/>
                    <a:pt x="5281" y="2723"/>
                    <a:pt x="5275" y="2725"/>
                  </a:cubicBezTo>
                  <a:cubicBezTo>
                    <a:pt x="5251" y="2749"/>
                    <a:pt x="5203" y="2761"/>
                    <a:pt x="5203" y="2808"/>
                  </a:cubicBezTo>
                  <a:cubicBezTo>
                    <a:pt x="5191" y="2832"/>
                    <a:pt x="5203" y="2868"/>
                    <a:pt x="5203" y="2880"/>
                  </a:cubicBezTo>
                  <a:cubicBezTo>
                    <a:pt x="5215" y="2939"/>
                    <a:pt x="5215" y="2999"/>
                    <a:pt x="5215" y="3058"/>
                  </a:cubicBezTo>
                  <a:cubicBezTo>
                    <a:pt x="5215" y="3165"/>
                    <a:pt x="5215" y="3261"/>
                    <a:pt x="5203" y="3368"/>
                  </a:cubicBezTo>
                  <a:cubicBezTo>
                    <a:pt x="5191" y="3701"/>
                    <a:pt x="5156" y="4023"/>
                    <a:pt x="5132" y="4368"/>
                  </a:cubicBezTo>
                  <a:lnTo>
                    <a:pt x="5084" y="4856"/>
                  </a:lnTo>
                  <a:cubicBezTo>
                    <a:pt x="5072" y="5023"/>
                    <a:pt x="5072" y="5201"/>
                    <a:pt x="5084" y="5368"/>
                  </a:cubicBezTo>
                  <a:cubicBezTo>
                    <a:pt x="5084" y="5606"/>
                    <a:pt x="5096" y="5856"/>
                    <a:pt x="5108" y="6094"/>
                  </a:cubicBezTo>
                  <a:cubicBezTo>
                    <a:pt x="5132" y="6356"/>
                    <a:pt x="5132" y="6618"/>
                    <a:pt x="5144" y="6880"/>
                  </a:cubicBezTo>
                  <a:cubicBezTo>
                    <a:pt x="5144" y="7035"/>
                    <a:pt x="5156" y="7190"/>
                    <a:pt x="5191" y="7345"/>
                  </a:cubicBezTo>
                  <a:cubicBezTo>
                    <a:pt x="5191" y="7416"/>
                    <a:pt x="5203" y="7475"/>
                    <a:pt x="5203" y="7547"/>
                  </a:cubicBezTo>
                  <a:cubicBezTo>
                    <a:pt x="5191" y="7523"/>
                    <a:pt x="5191" y="7511"/>
                    <a:pt x="5168" y="7475"/>
                  </a:cubicBezTo>
                  <a:cubicBezTo>
                    <a:pt x="5108" y="7309"/>
                    <a:pt x="5048" y="7130"/>
                    <a:pt x="4989" y="6975"/>
                  </a:cubicBezTo>
                  <a:cubicBezTo>
                    <a:pt x="4870" y="6642"/>
                    <a:pt x="4751" y="6321"/>
                    <a:pt x="4620" y="5999"/>
                  </a:cubicBezTo>
                  <a:lnTo>
                    <a:pt x="4620" y="5987"/>
                  </a:lnTo>
                  <a:cubicBezTo>
                    <a:pt x="4620" y="5975"/>
                    <a:pt x="4620" y="5975"/>
                    <a:pt x="4608" y="5963"/>
                  </a:cubicBezTo>
                  <a:cubicBezTo>
                    <a:pt x="4596" y="5940"/>
                    <a:pt x="4596" y="5928"/>
                    <a:pt x="4572" y="5904"/>
                  </a:cubicBezTo>
                  <a:cubicBezTo>
                    <a:pt x="4572" y="5880"/>
                    <a:pt x="4560" y="5880"/>
                    <a:pt x="4560" y="5868"/>
                  </a:cubicBezTo>
                  <a:lnTo>
                    <a:pt x="4560" y="5856"/>
                  </a:lnTo>
                  <a:lnTo>
                    <a:pt x="4560" y="5844"/>
                  </a:lnTo>
                  <a:cubicBezTo>
                    <a:pt x="4560" y="5821"/>
                    <a:pt x="4560" y="5821"/>
                    <a:pt x="4548" y="5809"/>
                  </a:cubicBezTo>
                  <a:lnTo>
                    <a:pt x="4370" y="5451"/>
                  </a:lnTo>
                  <a:cubicBezTo>
                    <a:pt x="4203" y="5142"/>
                    <a:pt x="4036" y="4808"/>
                    <a:pt x="3870" y="4499"/>
                  </a:cubicBezTo>
                  <a:cubicBezTo>
                    <a:pt x="3798" y="4356"/>
                    <a:pt x="3715" y="4201"/>
                    <a:pt x="3632" y="4070"/>
                  </a:cubicBezTo>
                  <a:cubicBezTo>
                    <a:pt x="3560" y="3904"/>
                    <a:pt x="3477" y="3737"/>
                    <a:pt x="3394" y="3594"/>
                  </a:cubicBezTo>
                  <a:cubicBezTo>
                    <a:pt x="3358" y="3523"/>
                    <a:pt x="3322" y="3439"/>
                    <a:pt x="3274" y="3356"/>
                  </a:cubicBezTo>
                  <a:cubicBezTo>
                    <a:pt x="3239" y="3284"/>
                    <a:pt x="3191" y="3189"/>
                    <a:pt x="3143" y="3118"/>
                  </a:cubicBezTo>
                  <a:cubicBezTo>
                    <a:pt x="3108" y="3023"/>
                    <a:pt x="3036" y="2951"/>
                    <a:pt x="3001" y="2868"/>
                  </a:cubicBezTo>
                  <a:cubicBezTo>
                    <a:pt x="2953" y="2773"/>
                    <a:pt x="2893" y="2701"/>
                    <a:pt x="2834" y="2606"/>
                  </a:cubicBezTo>
                  <a:cubicBezTo>
                    <a:pt x="2786" y="2534"/>
                    <a:pt x="2727" y="2463"/>
                    <a:pt x="2667" y="2392"/>
                  </a:cubicBezTo>
                  <a:cubicBezTo>
                    <a:pt x="2608" y="2308"/>
                    <a:pt x="2548" y="2249"/>
                    <a:pt x="2501" y="2177"/>
                  </a:cubicBezTo>
                  <a:cubicBezTo>
                    <a:pt x="2381" y="2046"/>
                    <a:pt x="2262" y="1927"/>
                    <a:pt x="2143" y="1808"/>
                  </a:cubicBezTo>
                  <a:cubicBezTo>
                    <a:pt x="1893" y="1558"/>
                    <a:pt x="1608" y="1320"/>
                    <a:pt x="1346" y="1082"/>
                  </a:cubicBezTo>
                  <a:cubicBezTo>
                    <a:pt x="1191" y="963"/>
                    <a:pt x="1060" y="820"/>
                    <a:pt x="917" y="701"/>
                  </a:cubicBezTo>
                  <a:cubicBezTo>
                    <a:pt x="834" y="641"/>
                    <a:pt x="786" y="582"/>
                    <a:pt x="703" y="522"/>
                  </a:cubicBezTo>
                  <a:cubicBezTo>
                    <a:pt x="643" y="487"/>
                    <a:pt x="584" y="427"/>
                    <a:pt x="524" y="367"/>
                  </a:cubicBezTo>
                  <a:lnTo>
                    <a:pt x="393" y="225"/>
                  </a:lnTo>
                  <a:cubicBezTo>
                    <a:pt x="357" y="201"/>
                    <a:pt x="322" y="153"/>
                    <a:pt x="286" y="106"/>
                  </a:cubicBezTo>
                  <a:cubicBezTo>
                    <a:pt x="262" y="70"/>
                    <a:pt x="226" y="22"/>
                    <a:pt x="167" y="10"/>
                  </a:cubicBezTo>
                  <a:cubicBezTo>
                    <a:pt x="152" y="4"/>
                    <a:pt x="137"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9"/>
            <p:cNvSpPr/>
            <p:nvPr/>
          </p:nvSpPr>
          <p:spPr>
            <a:xfrm>
              <a:off x="3485850" y="5854725"/>
              <a:ext cx="25" cy="900"/>
            </a:xfrm>
            <a:custGeom>
              <a:avLst/>
              <a:gdLst/>
              <a:ahLst/>
              <a:cxnLst/>
              <a:rect l="l" t="t" r="r" b="b"/>
              <a:pathLst>
                <a:path w="1" h="36" extrusionOk="0">
                  <a:moveTo>
                    <a:pt x="0" y="0"/>
                  </a:moveTo>
                  <a:cubicBezTo>
                    <a:pt x="0" y="12"/>
                    <a:pt x="0" y="12"/>
                    <a:pt x="0" y="0"/>
                  </a:cubicBezTo>
                  <a:lnTo>
                    <a:pt x="0"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9"/>
            <p:cNvSpPr/>
            <p:nvPr/>
          </p:nvSpPr>
          <p:spPr>
            <a:xfrm>
              <a:off x="3612350" y="5735050"/>
              <a:ext cx="25" cy="325"/>
            </a:xfrm>
            <a:custGeom>
              <a:avLst/>
              <a:gdLst/>
              <a:ahLst/>
              <a:cxnLst/>
              <a:rect l="l" t="t" r="r" b="b"/>
              <a:pathLst>
                <a:path w="1" h="13" extrusionOk="0">
                  <a:moveTo>
                    <a:pt x="0" y="13"/>
                  </a:moveTo>
                  <a:lnTo>
                    <a:pt x="0" y="13"/>
                  </a:lnTo>
                  <a:cubicBezTo>
                    <a:pt x="0" y="13"/>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3432850" y="53674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9"/>
            <p:cNvSpPr/>
            <p:nvPr/>
          </p:nvSpPr>
          <p:spPr>
            <a:xfrm>
              <a:off x="3479000" y="53805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9"/>
            <p:cNvSpPr/>
            <p:nvPr/>
          </p:nvSpPr>
          <p:spPr>
            <a:xfrm>
              <a:off x="3446550" y="5258225"/>
              <a:ext cx="625" cy="25"/>
            </a:xfrm>
            <a:custGeom>
              <a:avLst/>
              <a:gdLst/>
              <a:ahLst/>
              <a:cxnLst/>
              <a:rect l="l" t="t" r="r" b="b"/>
              <a:pathLst>
                <a:path w="25" h="1" extrusionOk="0">
                  <a:moveTo>
                    <a:pt x="0" y="0"/>
                  </a:moveTo>
                  <a:lnTo>
                    <a:pt x="0" y="0"/>
                  </a:ln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9"/>
            <p:cNvSpPr/>
            <p:nvPr/>
          </p:nvSpPr>
          <p:spPr>
            <a:xfrm>
              <a:off x="3444775" y="5258225"/>
              <a:ext cx="300" cy="25"/>
            </a:xfrm>
            <a:custGeom>
              <a:avLst/>
              <a:gdLst/>
              <a:ahLst/>
              <a:cxnLst/>
              <a:rect l="l" t="t" r="r" b="b"/>
              <a:pathLst>
                <a:path w="12" h="1" extrusionOk="0">
                  <a:moveTo>
                    <a:pt x="0" y="0"/>
                  </a:moveTo>
                  <a:lnTo>
                    <a:pt x="12" y="0"/>
                  </a:lnTo>
                  <a:lnTo>
                    <a:pt x="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9"/>
            <p:cNvSpPr/>
            <p:nvPr/>
          </p:nvSpPr>
          <p:spPr>
            <a:xfrm>
              <a:off x="3497750" y="5282625"/>
              <a:ext cx="625" cy="325"/>
            </a:xfrm>
            <a:custGeom>
              <a:avLst/>
              <a:gdLst/>
              <a:ahLst/>
              <a:cxnLst/>
              <a:rect l="l" t="t" r="r" b="b"/>
              <a:pathLst>
                <a:path w="25" h="13" extrusionOk="0">
                  <a:moveTo>
                    <a:pt x="0" y="0"/>
                  </a:moveTo>
                  <a:cubicBezTo>
                    <a:pt x="24" y="0"/>
                    <a:pt x="24" y="12"/>
                    <a:pt x="24" y="12"/>
                  </a:cubicBezTo>
                  <a:cubicBezTo>
                    <a:pt x="24" y="0"/>
                    <a:pt x="2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9"/>
            <p:cNvSpPr/>
            <p:nvPr/>
          </p:nvSpPr>
          <p:spPr>
            <a:xfrm>
              <a:off x="3457275" y="50957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9"/>
            <p:cNvSpPr/>
            <p:nvPr/>
          </p:nvSpPr>
          <p:spPr>
            <a:xfrm>
              <a:off x="3526625" y="5729700"/>
              <a:ext cx="25" cy="325"/>
            </a:xfrm>
            <a:custGeom>
              <a:avLst/>
              <a:gdLst/>
              <a:ahLst/>
              <a:cxnLst/>
              <a:rect l="l" t="t" r="r" b="b"/>
              <a:pathLst>
                <a:path w="1" h="13" extrusionOk="0">
                  <a:moveTo>
                    <a:pt x="0" y="13"/>
                  </a:moveTo>
                  <a:lnTo>
                    <a:pt x="0" y="13"/>
                  </a:lnTo>
                  <a:cubicBezTo>
                    <a:pt x="0" y="1"/>
                    <a:pt x="0" y="1"/>
                    <a:pt x="0" y="13"/>
                  </a:cubicBez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9"/>
            <p:cNvSpPr/>
            <p:nvPr/>
          </p:nvSpPr>
          <p:spPr>
            <a:xfrm>
              <a:off x="3456075" y="5883900"/>
              <a:ext cx="25" cy="300"/>
            </a:xfrm>
            <a:custGeom>
              <a:avLst/>
              <a:gdLst/>
              <a:ahLst/>
              <a:cxnLst/>
              <a:rect l="l" t="t" r="r" b="b"/>
              <a:pathLst>
                <a:path w="1" h="12" extrusionOk="0">
                  <a:moveTo>
                    <a:pt x="0" y="12"/>
                  </a:moveTo>
                  <a:lnTo>
                    <a:pt x="0" y="12"/>
                  </a:lnTo>
                  <a:cubicBezTo>
                    <a:pt x="0" y="12"/>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9"/>
            <p:cNvSpPr/>
            <p:nvPr/>
          </p:nvSpPr>
          <p:spPr>
            <a:xfrm>
              <a:off x="3632875" y="5419550"/>
              <a:ext cx="25" cy="325"/>
            </a:xfrm>
            <a:custGeom>
              <a:avLst/>
              <a:gdLst/>
              <a:ahLst/>
              <a:cxnLst/>
              <a:rect l="l" t="t" r="r" b="b"/>
              <a:pathLst>
                <a:path w="1" h="13" extrusionOk="0">
                  <a:moveTo>
                    <a:pt x="1" y="12"/>
                  </a:moveTo>
                  <a:cubicBezTo>
                    <a:pt x="1" y="12"/>
                    <a:pt x="1" y="0"/>
                    <a:pt x="1" y="12"/>
                  </a:cubicBezTo>
                  <a:cubicBezTo>
                    <a:pt x="1" y="0"/>
                    <a:pt x="1" y="0"/>
                    <a:pt x="1" y="12"/>
                  </a:cubicBezTo>
                  <a:cubicBezTo>
                    <a:pt x="1" y="0"/>
                    <a:pt x="1" y="12"/>
                    <a:pt x="1"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19"/>
        <p:cNvGrpSpPr/>
        <p:nvPr/>
      </p:nvGrpSpPr>
      <p:grpSpPr>
        <a:xfrm>
          <a:off x="0" y="0"/>
          <a:ext cx="0" cy="0"/>
          <a:chOff x="0" y="0"/>
          <a:chExt cx="0" cy="0"/>
        </a:xfrm>
      </p:grpSpPr>
      <p:sp>
        <p:nvSpPr>
          <p:cNvPr id="720" name="Google Shape;720;p6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are poetic devices?</a:t>
            </a:r>
            <a:endParaRPr/>
          </a:p>
        </p:txBody>
      </p:sp>
      <p:sp>
        <p:nvSpPr>
          <p:cNvPr id="721" name="Google Shape;721;p61"/>
          <p:cNvSpPr txBox="1">
            <a:spLocks noGrp="1"/>
          </p:cNvSpPr>
          <p:nvPr>
            <p:ph type="subTitle" idx="1"/>
          </p:nvPr>
        </p:nvSpPr>
        <p:spPr>
          <a:xfrm>
            <a:off x="1868192" y="1426750"/>
            <a:ext cx="3398400" cy="49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722" name="Google Shape;722;p61"/>
          <p:cNvSpPr txBox="1">
            <a:spLocks noGrp="1"/>
          </p:cNvSpPr>
          <p:nvPr>
            <p:ph type="subTitle" idx="2"/>
          </p:nvPr>
        </p:nvSpPr>
        <p:spPr>
          <a:xfrm>
            <a:off x="1868192" y="1920567"/>
            <a:ext cx="3398400" cy="6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a:t>
            </a:r>
            <a:endParaRPr/>
          </a:p>
        </p:txBody>
      </p:sp>
      <p:sp>
        <p:nvSpPr>
          <p:cNvPr id="723" name="Google Shape;723;p61"/>
          <p:cNvSpPr txBox="1">
            <a:spLocks noGrp="1"/>
          </p:cNvSpPr>
          <p:nvPr>
            <p:ph type="subTitle" idx="3"/>
          </p:nvPr>
        </p:nvSpPr>
        <p:spPr>
          <a:xfrm>
            <a:off x="1868175" y="2773859"/>
            <a:ext cx="3398400" cy="49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24" name="Google Shape;724;p61"/>
          <p:cNvSpPr txBox="1">
            <a:spLocks noGrp="1"/>
          </p:cNvSpPr>
          <p:nvPr>
            <p:ph type="subTitle" idx="4"/>
          </p:nvPr>
        </p:nvSpPr>
        <p:spPr>
          <a:xfrm>
            <a:off x="1868175" y="3267676"/>
            <a:ext cx="3398400" cy="67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725" name="Google Shape;725;p61"/>
          <p:cNvSpPr/>
          <p:nvPr/>
        </p:nvSpPr>
        <p:spPr>
          <a:xfrm>
            <a:off x="843525" y="1579924"/>
            <a:ext cx="861900" cy="86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Rochester"/>
                <a:ea typeface="Rochester"/>
                <a:cs typeface="Rochester"/>
                <a:sym typeface="Rochester"/>
              </a:rPr>
              <a:t>01</a:t>
            </a:r>
            <a:endParaRPr/>
          </a:p>
        </p:txBody>
      </p:sp>
      <p:sp>
        <p:nvSpPr>
          <p:cNvPr id="726" name="Google Shape;726;p61"/>
          <p:cNvSpPr/>
          <p:nvPr/>
        </p:nvSpPr>
        <p:spPr>
          <a:xfrm>
            <a:off x="843525" y="2895750"/>
            <a:ext cx="861900" cy="86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i="1">
                <a:solidFill>
                  <a:schemeClr val="dk1"/>
                </a:solidFill>
                <a:latin typeface="Rochester"/>
                <a:ea typeface="Rochester"/>
                <a:cs typeface="Rochester"/>
                <a:sym typeface="Rochester"/>
              </a:rPr>
              <a:t>02</a:t>
            </a:r>
            <a:endParaRPr/>
          </a:p>
        </p:txBody>
      </p:sp>
      <p:pic>
        <p:nvPicPr>
          <p:cNvPr id="727" name="Google Shape;727;p61"/>
          <p:cNvPicPr preferRelativeResize="0"/>
          <p:nvPr/>
        </p:nvPicPr>
        <p:blipFill>
          <a:blip r:embed="rId3">
            <a:alphaModFix/>
          </a:blip>
          <a:stretch>
            <a:fillRect/>
          </a:stretch>
        </p:blipFill>
        <p:spPr>
          <a:xfrm rot="850636" flipH="1">
            <a:off x="555510" y="3078094"/>
            <a:ext cx="569453" cy="667564"/>
          </a:xfrm>
          <a:prstGeom prst="rect">
            <a:avLst/>
          </a:prstGeom>
          <a:noFill/>
          <a:ln>
            <a:noFill/>
          </a:ln>
        </p:spPr>
      </p:pic>
      <p:pic>
        <p:nvPicPr>
          <p:cNvPr id="728" name="Google Shape;728;p61"/>
          <p:cNvPicPr preferRelativeResize="0"/>
          <p:nvPr/>
        </p:nvPicPr>
        <p:blipFill>
          <a:blip r:embed="rId4">
            <a:alphaModFix/>
          </a:blip>
          <a:stretch>
            <a:fillRect/>
          </a:stretch>
        </p:blipFill>
        <p:spPr>
          <a:xfrm rot="8100000">
            <a:off x="1303994" y="1384463"/>
            <a:ext cx="510638" cy="719198"/>
          </a:xfrm>
          <a:prstGeom prst="rect">
            <a:avLst/>
          </a:prstGeom>
          <a:noFill/>
          <a:ln>
            <a:noFill/>
          </a:ln>
        </p:spPr>
      </p:pic>
      <p:pic>
        <p:nvPicPr>
          <p:cNvPr id="729" name="Google Shape;729;p61"/>
          <p:cNvPicPr preferRelativeResize="0"/>
          <p:nvPr/>
        </p:nvPicPr>
        <p:blipFill>
          <a:blip r:embed="rId5">
            <a:alphaModFix/>
          </a:blip>
          <a:stretch>
            <a:fillRect/>
          </a:stretch>
        </p:blipFill>
        <p:spPr>
          <a:xfrm rot="-7172927">
            <a:off x="6681479" y="2053877"/>
            <a:ext cx="871688" cy="283468"/>
          </a:xfrm>
          <a:prstGeom prst="rect">
            <a:avLst/>
          </a:prstGeom>
          <a:noFill/>
          <a:ln>
            <a:noFill/>
          </a:ln>
        </p:spPr>
      </p:pic>
      <p:pic>
        <p:nvPicPr>
          <p:cNvPr id="730" name="Google Shape;730;p61"/>
          <p:cNvPicPr preferRelativeResize="0"/>
          <p:nvPr/>
        </p:nvPicPr>
        <p:blipFill>
          <a:blip r:embed="rId5">
            <a:alphaModFix/>
          </a:blip>
          <a:stretch>
            <a:fillRect/>
          </a:stretch>
        </p:blipFill>
        <p:spPr>
          <a:xfrm rot="8795722">
            <a:off x="6064452" y="3382703"/>
            <a:ext cx="871691" cy="283468"/>
          </a:xfrm>
          <a:prstGeom prst="rect">
            <a:avLst/>
          </a:prstGeom>
          <a:noFill/>
          <a:ln>
            <a:noFill/>
          </a:ln>
        </p:spPr>
      </p:pic>
      <p:pic>
        <p:nvPicPr>
          <p:cNvPr id="731" name="Google Shape;731;p61"/>
          <p:cNvPicPr preferRelativeResize="0"/>
          <p:nvPr/>
        </p:nvPicPr>
        <p:blipFill>
          <a:blip r:embed="rId5">
            <a:alphaModFix/>
          </a:blip>
          <a:stretch>
            <a:fillRect/>
          </a:stretch>
        </p:blipFill>
        <p:spPr>
          <a:xfrm rot="8100029">
            <a:off x="6914754" y="415802"/>
            <a:ext cx="871688" cy="283469"/>
          </a:xfrm>
          <a:prstGeom prst="rect">
            <a:avLst/>
          </a:prstGeom>
          <a:noFill/>
          <a:ln>
            <a:noFill/>
          </a:ln>
        </p:spPr>
      </p:pic>
      <p:pic>
        <p:nvPicPr>
          <p:cNvPr id="732" name="Google Shape;732;p61"/>
          <p:cNvPicPr preferRelativeResize="0"/>
          <p:nvPr/>
        </p:nvPicPr>
        <p:blipFill>
          <a:blip r:embed="rId5">
            <a:alphaModFix/>
          </a:blip>
          <a:stretch>
            <a:fillRect/>
          </a:stretch>
        </p:blipFill>
        <p:spPr>
          <a:xfrm rot="10010864">
            <a:off x="6146628" y="-46120"/>
            <a:ext cx="1645945" cy="535260"/>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36"/>
        <p:cNvGrpSpPr/>
        <p:nvPr/>
      </p:nvGrpSpPr>
      <p:grpSpPr>
        <a:xfrm>
          <a:off x="0" y="0"/>
          <a:ext cx="0" cy="0"/>
          <a:chOff x="0" y="0"/>
          <a:chExt cx="0" cy="0"/>
        </a:xfrm>
      </p:grpSpPr>
      <p:sp>
        <p:nvSpPr>
          <p:cNvPr id="737" name="Google Shape;737;p62"/>
          <p:cNvSpPr txBox="1">
            <a:spLocks noGrp="1"/>
          </p:cNvSpPr>
          <p:nvPr>
            <p:ph type="title"/>
          </p:nvPr>
        </p:nvSpPr>
        <p:spPr>
          <a:xfrm>
            <a:off x="720300" y="452325"/>
            <a:ext cx="7176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Focus on similarities and differences</a:t>
            </a:r>
            <a:endParaRPr/>
          </a:p>
        </p:txBody>
      </p:sp>
      <p:sp>
        <p:nvSpPr>
          <p:cNvPr id="738" name="Google Shape;738;p62"/>
          <p:cNvSpPr txBox="1">
            <a:spLocks noGrp="1"/>
          </p:cNvSpPr>
          <p:nvPr>
            <p:ph type="subTitle" idx="1"/>
          </p:nvPr>
        </p:nvSpPr>
        <p:spPr>
          <a:xfrm>
            <a:off x="1894200" y="1707425"/>
            <a:ext cx="18309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739" name="Google Shape;739;p62"/>
          <p:cNvSpPr txBox="1">
            <a:spLocks noGrp="1"/>
          </p:cNvSpPr>
          <p:nvPr>
            <p:ph type="subTitle" idx="2"/>
          </p:nvPr>
        </p:nvSpPr>
        <p:spPr>
          <a:xfrm>
            <a:off x="1894202" y="2011030"/>
            <a:ext cx="1830900" cy="9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Mars is a cold place full of iron oxide dust</a:t>
            </a:r>
            <a:endParaRPr>
              <a:solidFill>
                <a:schemeClr val="accent3"/>
              </a:solidFill>
            </a:endParaRPr>
          </a:p>
        </p:txBody>
      </p:sp>
      <p:sp>
        <p:nvSpPr>
          <p:cNvPr id="740" name="Google Shape;740;p62"/>
          <p:cNvSpPr txBox="1">
            <a:spLocks noGrp="1"/>
          </p:cNvSpPr>
          <p:nvPr>
            <p:ph type="subTitle" idx="3"/>
          </p:nvPr>
        </p:nvSpPr>
        <p:spPr>
          <a:xfrm>
            <a:off x="5568359" y="1707425"/>
            <a:ext cx="18309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741" name="Google Shape;741;p62"/>
          <p:cNvSpPr txBox="1">
            <a:spLocks noGrp="1"/>
          </p:cNvSpPr>
          <p:nvPr>
            <p:ph type="subTitle" idx="4"/>
          </p:nvPr>
        </p:nvSpPr>
        <p:spPr>
          <a:xfrm>
            <a:off x="5568359" y="2011023"/>
            <a:ext cx="1830900" cy="9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Mercury is the closest planet to the Sun</a:t>
            </a:r>
            <a:endParaRPr>
              <a:solidFill>
                <a:schemeClr val="accent3"/>
              </a:solidFill>
              <a:latin typeface="Open Sans"/>
              <a:ea typeface="Open Sans"/>
              <a:cs typeface="Open Sans"/>
              <a:sym typeface="Open Sans"/>
            </a:endParaRPr>
          </a:p>
        </p:txBody>
      </p:sp>
      <p:sp>
        <p:nvSpPr>
          <p:cNvPr id="742" name="Google Shape;742;p62"/>
          <p:cNvSpPr txBox="1">
            <a:spLocks noGrp="1"/>
          </p:cNvSpPr>
          <p:nvPr>
            <p:ph type="subTitle" idx="5"/>
          </p:nvPr>
        </p:nvSpPr>
        <p:spPr>
          <a:xfrm>
            <a:off x="1894200" y="3119925"/>
            <a:ext cx="18309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743" name="Google Shape;743;p62"/>
          <p:cNvSpPr txBox="1">
            <a:spLocks noGrp="1"/>
          </p:cNvSpPr>
          <p:nvPr>
            <p:ph type="subTitle" idx="6"/>
          </p:nvPr>
        </p:nvSpPr>
        <p:spPr>
          <a:xfrm>
            <a:off x="1894202" y="3423530"/>
            <a:ext cx="1830900" cy="9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Jupiter is the biggest planet in the Solar System</a:t>
            </a:r>
            <a:endParaRPr>
              <a:solidFill>
                <a:schemeClr val="accent3"/>
              </a:solidFill>
            </a:endParaRPr>
          </a:p>
        </p:txBody>
      </p:sp>
      <p:sp>
        <p:nvSpPr>
          <p:cNvPr id="744" name="Google Shape;744;p62"/>
          <p:cNvSpPr txBox="1">
            <a:spLocks noGrp="1"/>
          </p:cNvSpPr>
          <p:nvPr>
            <p:ph type="subTitle" idx="7"/>
          </p:nvPr>
        </p:nvSpPr>
        <p:spPr>
          <a:xfrm>
            <a:off x="5568359" y="3119924"/>
            <a:ext cx="18309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745" name="Google Shape;745;p62"/>
          <p:cNvSpPr txBox="1">
            <a:spLocks noGrp="1"/>
          </p:cNvSpPr>
          <p:nvPr>
            <p:ph type="subTitle" idx="8"/>
          </p:nvPr>
        </p:nvSpPr>
        <p:spPr>
          <a:xfrm>
            <a:off x="5568370" y="3423529"/>
            <a:ext cx="1830900" cy="92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Venus is the second planet from the Sun</a:t>
            </a:r>
            <a:endParaRPr>
              <a:solidFill>
                <a:schemeClr val="accent3"/>
              </a:solidFill>
            </a:endParaRPr>
          </a:p>
        </p:txBody>
      </p:sp>
      <p:sp>
        <p:nvSpPr>
          <p:cNvPr id="746" name="Google Shape;746;p62"/>
          <p:cNvSpPr/>
          <p:nvPr/>
        </p:nvSpPr>
        <p:spPr>
          <a:xfrm>
            <a:off x="713398" y="1819825"/>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2"/>
          <p:cNvSpPr/>
          <p:nvPr/>
        </p:nvSpPr>
        <p:spPr>
          <a:xfrm>
            <a:off x="4409098" y="1819825"/>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2"/>
          <p:cNvSpPr/>
          <p:nvPr/>
        </p:nvSpPr>
        <p:spPr>
          <a:xfrm>
            <a:off x="713398" y="3236463"/>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2"/>
          <p:cNvSpPr/>
          <p:nvPr/>
        </p:nvSpPr>
        <p:spPr>
          <a:xfrm>
            <a:off x="4409098" y="3236463"/>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62"/>
          <p:cNvGrpSpPr/>
          <p:nvPr/>
        </p:nvGrpSpPr>
        <p:grpSpPr>
          <a:xfrm>
            <a:off x="4610276" y="1722144"/>
            <a:ext cx="535519" cy="1133247"/>
            <a:chOff x="5489650" y="5366150"/>
            <a:chExt cx="605175" cy="1280650"/>
          </a:xfrm>
        </p:grpSpPr>
        <p:sp>
          <p:nvSpPr>
            <p:cNvPr id="751" name="Google Shape;751;p62"/>
            <p:cNvSpPr/>
            <p:nvPr/>
          </p:nvSpPr>
          <p:spPr>
            <a:xfrm>
              <a:off x="5822450" y="6172625"/>
              <a:ext cx="600" cy="600"/>
            </a:xfrm>
            <a:custGeom>
              <a:avLst/>
              <a:gdLst/>
              <a:ahLst/>
              <a:cxnLst/>
              <a:rect l="l" t="t" r="r" b="b"/>
              <a:pathLst>
                <a:path w="24" h="24" extrusionOk="0">
                  <a:moveTo>
                    <a:pt x="24" y="0"/>
                  </a:moveTo>
                  <a:cubicBezTo>
                    <a:pt x="24" y="12"/>
                    <a:pt x="24" y="12"/>
                    <a:pt x="24" y="0"/>
                  </a:cubicBezTo>
                  <a:cubicBezTo>
                    <a:pt x="24" y="12"/>
                    <a:pt x="0" y="24"/>
                    <a:pt x="0" y="24"/>
                  </a:cubicBezTo>
                  <a:cubicBezTo>
                    <a:pt x="0" y="24"/>
                    <a:pt x="24" y="12"/>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2"/>
            <p:cNvSpPr/>
            <p:nvPr/>
          </p:nvSpPr>
          <p:spPr>
            <a:xfrm>
              <a:off x="6088250" y="5860975"/>
              <a:ext cx="25" cy="625"/>
            </a:xfrm>
            <a:custGeom>
              <a:avLst/>
              <a:gdLst/>
              <a:ahLst/>
              <a:cxnLst/>
              <a:rect l="l" t="t" r="r" b="b"/>
              <a:pathLst>
                <a:path w="1" h="25" extrusionOk="0">
                  <a:moveTo>
                    <a:pt x="0" y="0"/>
                  </a:moveTo>
                  <a:lnTo>
                    <a:pt x="0" y="24"/>
                  </a:lnTo>
                  <a:lnTo>
                    <a:pt x="0" y="2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2"/>
            <p:cNvSpPr/>
            <p:nvPr/>
          </p:nvSpPr>
          <p:spPr>
            <a:xfrm>
              <a:off x="6087950" y="586305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2"/>
            <p:cNvSpPr/>
            <p:nvPr/>
          </p:nvSpPr>
          <p:spPr>
            <a:xfrm>
              <a:off x="5489650" y="5366150"/>
              <a:ext cx="605175" cy="1280650"/>
            </a:xfrm>
            <a:custGeom>
              <a:avLst/>
              <a:gdLst/>
              <a:ahLst/>
              <a:cxnLst/>
              <a:rect l="l" t="t" r="r" b="b"/>
              <a:pathLst>
                <a:path w="24207" h="51226" extrusionOk="0">
                  <a:moveTo>
                    <a:pt x="10478" y="124"/>
                  </a:moveTo>
                  <a:cubicBezTo>
                    <a:pt x="10490" y="136"/>
                    <a:pt x="10490" y="148"/>
                    <a:pt x="10490" y="148"/>
                  </a:cubicBezTo>
                  <a:cubicBezTo>
                    <a:pt x="10514" y="208"/>
                    <a:pt x="10550" y="267"/>
                    <a:pt x="10562" y="315"/>
                  </a:cubicBezTo>
                  <a:lnTo>
                    <a:pt x="10574" y="350"/>
                  </a:lnTo>
                  <a:lnTo>
                    <a:pt x="10598" y="386"/>
                  </a:lnTo>
                  <a:cubicBezTo>
                    <a:pt x="10609" y="434"/>
                    <a:pt x="10621" y="469"/>
                    <a:pt x="10633" y="505"/>
                  </a:cubicBezTo>
                  <a:cubicBezTo>
                    <a:pt x="10633" y="529"/>
                    <a:pt x="10657" y="541"/>
                    <a:pt x="10657" y="565"/>
                  </a:cubicBezTo>
                  <a:cubicBezTo>
                    <a:pt x="10669" y="612"/>
                    <a:pt x="10681" y="648"/>
                    <a:pt x="10693" y="684"/>
                  </a:cubicBezTo>
                  <a:cubicBezTo>
                    <a:pt x="10729" y="803"/>
                    <a:pt x="10776" y="946"/>
                    <a:pt x="10800" y="1065"/>
                  </a:cubicBezTo>
                  <a:cubicBezTo>
                    <a:pt x="10836" y="1160"/>
                    <a:pt x="10848" y="1267"/>
                    <a:pt x="10871" y="1374"/>
                  </a:cubicBezTo>
                  <a:cubicBezTo>
                    <a:pt x="10919" y="1612"/>
                    <a:pt x="10967" y="1862"/>
                    <a:pt x="11014" y="2148"/>
                  </a:cubicBezTo>
                  <a:cubicBezTo>
                    <a:pt x="11038" y="2315"/>
                    <a:pt x="11050" y="2458"/>
                    <a:pt x="11074" y="2624"/>
                  </a:cubicBezTo>
                  <a:cubicBezTo>
                    <a:pt x="11086" y="2732"/>
                    <a:pt x="11098" y="2827"/>
                    <a:pt x="11110" y="2946"/>
                  </a:cubicBezTo>
                  <a:cubicBezTo>
                    <a:pt x="11145" y="3220"/>
                    <a:pt x="11205" y="3506"/>
                    <a:pt x="11252" y="3756"/>
                  </a:cubicBezTo>
                  <a:cubicBezTo>
                    <a:pt x="11264" y="3839"/>
                    <a:pt x="11288" y="3934"/>
                    <a:pt x="11312" y="4041"/>
                  </a:cubicBezTo>
                  <a:lnTo>
                    <a:pt x="11336" y="4172"/>
                  </a:lnTo>
                  <a:cubicBezTo>
                    <a:pt x="11371" y="4291"/>
                    <a:pt x="11383" y="4410"/>
                    <a:pt x="11395" y="4529"/>
                  </a:cubicBezTo>
                  <a:lnTo>
                    <a:pt x="11395" y="4553"/>
                  </a:lnTo>
                  <a:cubicBezTo>
                    <a:pt x="11395" y="4601"/>
                    <a:pt x="11407" y="4649"/>
                    <a:pt x="11407" y="4696"/>
                  </a:cubicBezTo>
                  <a:lnTo>
                    <a:pt x="11407" y="4720"/>
                  </a:lnTo>
                  <a:lnTo>
                    <a:pt x="11407" y="4827"/>
                  </a:lnTo>
                  <a:lnTo>
                    <a:pt x="11407" y="4851"/>
                  </a:lnTo>
                  <a:lnTo>
                    <a:pt x="11407" y="4970"/>
                  </a:lnTo>
                  <a:lnTo>
                    <a:pt x="11407" y="5137"/>
                  </a:lnTo>
                  <a:cubicBezTo>
                    <a:pt x="11407" y="5196"/>
                    <a:pt x="11407" y="5256"/>
                    <a:pt x="11395" y="5315"/>
                  </a:cubicBezTo>
                  <a:lnTo>
                    <a:pt x="11395" y="5422"/>
                  </a:lnTo>
                  <a:lnTo>
                    <a:pt x="11395" y="5446"/>
                  </a:lnTo>
                  <a:cubicBezTo>
                    <a:pt x="11395" y="5542"/>
                    <a:pt x="11383" y="5625"/>
                    <a:pt x="11371" y="5708"/>
                  </a:cubicBezTo>
                  <a:lnTo>
                    <a:pt x="11371" y="5744"/>
                  </a:lnTo>
                  <a:lnTo>
                    <a:pt x="11336" y="5887"/>
                  </a:lnTo>
                  <a:cubicBezTo>
                    <a:pt x="11324" y="5970"/>
                    <a:pt x="11312" y="6042"/>
                    <a:pt x="11288" y="6137"/>
                  </a:cubicBezTo>
                  <a:lnTo>
                    <a:pt x="11252" y="6363"/>
                  </a:lnTo>
                  <a:lnTo>
                    <a:pt x="11229" y="6446"/>
                  </a:lnTo>
                  <a:cubicBezTo>
                    <a:pt x="11205" y="6554"/>
                    <a:pt x="11193" y="6673"/>
                    <a:pt x="11157" y="6780"/>
                  </a:cubicBezTo>
                  <a:lnTo>
                    <a:pt x="11157" y="6792"/>
                  </a:lnTo>
                  <a:cubicBezTo>
                    <a:pt x="11145" y="6839"/>
                    <a:pt x="11145" y="6875"/>
                    <a:pt x="11133" y="6911"/>
                  </a:cubicBezTo>
                  <a:lnTo>
                    <a:pt x="11110" y="6970"/>
                  </a:lnTo>
                  <a:cubicBezTo>
                    <a:pt x="11098" y="7018"/>
                    <a:pt x="11086" y="7042"/>
                    <a:pt x="11086" y="7089"/>
                  </a:cubicBezTo>
                  <a:lnTo>
                    <a:pt x="11074" y="7149"/>
                  </a:lnTo>
                  <a:lnTo>
                    <a:pt x="11026" y="7268"/>
                  </a:lnTo>
                  <a:cubicBezTo>
                    <a:pt x="11014" y="7292"/>
                    <a:pt x="10990" y="7339"/>
                    <a:pt x="10979" y="7375"/>
                  </a:cubicBezTo>
                  <a:lnTo>
                    <a:pt x="10967" y="7411"/>
                  </a:lnTo>
                  <a:lnTo>
                    <a:pt x="10871" y="7637"/>
                  </a:lnTo>
                  <a:lnTo>
                    <a:pt x="10848" y="7732"/>
                  </a:lnTo>
                  <a:cubicBezTo>
                    <a:pt x="10812" y="7792"/>
                    <a:pt x="10800" y="7851"/>
                    <a:pt x="10776" y="7911"/>
                  </a:cubicBezTo>
                  <a:cubicBezTo>
                    <a:pt x="10717" y="8054"/>
                    <a:pt x="10657" y="8185"/>
                    <a:pt x="10598" y="8339"/>
                  </a:cubicBezTo>
                  <a:cubicBezTo>
                    <a:pt x="10550" y="8447"/>
                    <a:pt x="10502" y="8530"/>
                    <a:pt x="10478" y="8625"/>
                  </a:cubicBezTo>
                  <a:cubicBezTo>
                    <a:pt x="10443" y="8697"/>
                    <a:pt x="10395" y="8780"/>
                    <a:pt x="10371" y="8863"/>
                  </a:cubicBezTo>
                  <a:cubicBezTo>
                    <a:pt x="10324" y="8947"/>
                    <a:pt x="10300" y="9054"/>
                    <a:pt x="10252" y="9137"/>
                  </a:cubicBezTo>
                  <a:cubicBezTo>
                    <a:pt x="10240" y="9197"/>
                    <a:pt x="10205" y="9256"/>
                    <a:pt x="10193" y="9316"/>
                  </a:cubicBezTo>
                  <a:cubicBezTo>
                    <a:pt x="10181" y="9399"/>
                    <a:pt x="10145" y="9471"/>
                    <a:pt x="10133" y="9530"/>
                  </a:cubicBezTo>
                  <a:cubicBezTo>
                    <a:pt x="10121" y="9602"/>
                    <a:pt x="10086" y="9661"/>
                    <a:pt x="10074" y="9733"/>
                  </a:cubicBezTo>
                  <a:cubicBezTo>
                    <a:pt x="10074" y="9756"/>
                    <a:pt x="10062" y="9780"/>
                    <a:pt x="10062" y="9792"/>
                  </a:cubicBezTo>
                  <a:lnTo>
                    <a:pt x="10062" y="9816"/>
                  </a:lnTo>
                  <a:cubicBezTo>
                    <a:pt x="10062" y="9828"/>
                    <a:pt x="10062" y="9828"/>
                    <a:pt x="10038" y="9840"/>
                  </a:cubicBezTo>
                  <a:cubicBezTo>
                    <a:pt x="10038" y="9852"/>
                    <a:pt x="10026" y="9887"/>
                    <a:pt x="10026" y="9899"/>
                  </a:cubicBezTo>
                  <a:lnTo>
                    <a:pt x="10014" y="9959"/>
                  </a:lnTo>
                  <a:cubicBezTo>
                    <a:pt x="10002" y="10006"/>
                    <a:pt x="10002" y="10054"/>
                    <a:pt x="9978" y="10090"/>
                  </a:cubicBezTo>
                  <a:lnTo>
                    <a:pt x="9978" y="10137"/>
                  </a:lnTo>
                  <a:cubicBezTo>
                    <a:pt x="9967" y="10197"/>
                    <a:pt x="9967" y="10244"/>
                    <a:pt x="9955" y="10304"/>
                  </a:cubicBezTo>
                  <a:cubicBezTo>
                    <a:pt x="9943" y="10352"/>
                    <a:pt x="9943" y="10411"/>
                    <a:pt x="9919" y="10471"/>
                  </a:cubicBezTo>
                  <a:cubicBezTo>
                    <a:pt x="9907" y="10530"/>
                    <a:pt x="9907" y="10590"/>
                    <a:pt x="9895" y="10649"/>
                  </a:cubicBezTo>
                  <a:cubicBezTo>
                    <a:pt x="9895" y="10602"/>
                    <a:pt x="9883" y="10554"/>
                    <a:pt x="9883" y="10506"/>
                  </a:cubicBezTo>
                  <a:cubicBezTo>
                    <a:pt x="9883" y="10483"/>
                    <a:pt x="9883" y="10447"/>
                    <a:pt x="9859" y="10423"/>
                  </a:cubicBezTo>
                  <a:cubicBezTo>
                    <a:pt x="9847" y="10256"/>
                    <a:pt x="9824" y="10078"/>
                    <a:pt x="9800" y="9935"/>
                  </a:cubicBezTo>
                  <a:cubicBezTo>
                    <a:pt x="9788" y="9828"/>
                    <a:pt x="9776" y="9709"/>
                    <a:pt x="9764" y="9602"/>
                  </a:cubicBezTo>
                  <a:lnTo>
                    <a:pt x="9740" y="9435"/>
                  </a:lnTo>
                  <a:cubicBezTo>
                    <a:pt x="9716" y="9232"/>
                    <a:pt x="9705" y="9006"/>
                    <a:pt x="9669" y="8744"/>
                  </a:cubicBezTo>
                  <a:cubicBezTo>
                    <a:pt x="9669" y="8685"/>
                    <a:pt x="9657" y="8601"/>
                    <a:pt x="9657" y="8542"/>
                  </a:cubicBezTo>
                  <a:cubicBezTo>
                    <a:pt x="9645" y="8399"/>
                    <a:pt x="9621" y="8232"/>
                    <a:pt x="9609" y="8089"/>
                  </a:cubicBezTo>
                  <a:cubicBezTo>
                    <a:pt x="9597" y="7947"/>
                    <a:pt x="9586" y="7828"/>
                    <a:pt x="9562" y="7697"/>
                  </a:cubicBezTo>
                  <a:cubicBezTo>
                    <a:pt x="9550" y="7589"/>
                    <a:pt x="9550" y="7470"/>
                    <a:pt x="9550" y="7339"/>
                  </a:cubicBezTo>
                  <a:cubicBezTo>
                    <a:pt x="9550" y="7208"/>
                    <a:pt x="9538" y="7077"/>
                    <a:pt x="9538" y="6970"/>
                  </a:cubicBezTo>
                  <a:cubicBezTo>
                    <a:pt x="9526" y="6815"/>
                    <a:pt x="9502" y="6685"/>
                    <a:pt x="9490" y="6577"/>
                  </a:cubicBezTo>
                  <a:lnTo>
                    <a:pt x="9490" y="6601"/>
                  </a:lnTo>
                  <a:lnTo>
                    <a:pt x="9490" y="6613"/>
                  </a:lnTo>
                  <a:cubicBezTo>
                    <a:pt x="9490" y="6637"/>
                    <a:pt x="9478" y="6685"/>
                    <a:pt x="9478" y="6720"/>
                  </a:cubicBezTo>
                  <a:cubicBezTo>
                    <a:pt x="9466" y="6804"/>
                    <a:pt x="9431" y="6899"/>
                    <a:pt x="9419" y="6982"/>
                  </a:cubicBezTo>
                  <a:cubicBezTo>
                    <a:pt x="9407" y="7042"/>
                    <a:pt x="9407" y="7101"/>
                    <a:pt x="9383" y="7161"/>
                  </a:cubicBezTo>
                  <a:lnTo>
                    <a:pt x="9383" y="7173"/>
                  </a:lnTo>
                  <a:cubicBezTo>
                    <a:pt x="9383" y="7232"/>
                    <a:pt x="9371" y="7292"/>
                    <a:pt x="9371" y="7351"/>
                  </a:cubicBezTo>
                  <a:cubicBezTo>
                    <a:pt x="9371" y="7470"/>
                    <a:pt x="9371" y="7589"/>
                    <a:pt x="9383" y="7732"/>
                  </a:cubicBezTo>
                  <a:cubicBezTo>
                    <a:pt x="9407" y="7816"/>
                    <a:pt x="9407" y="7923"/>
                    <a:pt x="9419" y="8006"/>
                  </a:cubicBezTo>
                  <a:lnTo>
                    <a:pt x="9431" y="8113"/>
                  </a:lnTo>
                  <a:lnTo>
                    <a:pt x="9431" y="8149"/>
                  </a:lnTo>
                  <a:cubicBezTo>
                    <a:pt x="9466" y="8399"/>
                    <a:pt x="9478" y="8649"/>
                    <a:pt x="9502" y="8899"/>
                  </a:cubicBezTo>
                  <a:lnTo>
                    <a:pt x="9502" y="8935"/>
                  </a:lnTo>
                  <a:cubicBezTo>
                    <a:pt x="9526" y="9185"/>
                    <a:pt x="9550" y="9423"/>
                    <a:pt x="9586" y="9697"/>
                  </a:cubicBezTo>
                  <a:cubicBezTo>
                    <a:pt x="9609" y="9947"/>
                    <a:pt x="9621" y="10197"/>
                    <a:pt x="9645" y="10447"/>
                  </a:cubicBezTo>
                  <a:lnTo>
                    <a:pt x="9657" y="10590"/>
                  </a:lnTo>
                  <a:lnTo>
                    <a:pt x="9705" y="11209"/>
                  </a:lnTo>
                  <a:cubicBezTo>
                    <a:pt x="9728" y="11292"/>
                    <a:pt x="9740" y="11376"/>
                    <a:pt x="9740" y="11447"/>
                  </a:cubicBezTo>
                  <a:cubicBezTo>
                    <a:pt x="9716" y="11399"/>
                    <a:pt x="9705" y="11376"/>
                    <a:pt x="9669" y="11340"/>
                  </a:cubicBezTo>
                  <a:cubicBezTo>
                    <a:pt x="9597" y="11257"/>
                    <a:pt x="9526" y="11149"/>
                    <a:pt x="9443" y="11042"/>
                  </a:cubicBezTo>
                  <a:cubicBezTo>
                    <a:pt x="9359" y="10935"/>
                    <a:pt x="9264" y="10840"/>
                    <a:pt x="9181" y="10721"/>
                  </a:cubicBezTo>
                  <a:cubicBezTo>
                    <a:pt x="9121" y="10661"/>
                    <a:pt x="9074" y="10602"/>
                    <a:pt x="9026" y="10542"/>
                  </a:cubicBezTo>
                  <a:cubicBezTo>
                    <a:pt x="8990" y="10483"/>
                    <a:pt x="8943" y="10423"/>
                    <a:pt x="8895" y="10375"/>
                  </a:cubicBezTo>
                  <a:lnTo>
                    <a:pt x="8716" y="10149"/>
                  </a:lnTo>
                  <a:cubicBezTo>
                    <a:pt x="8704" y="10125"/>
                    <a:pt x="8669" y="10090"/>
                    <a:pt x="8657" y="10066"/>
                  </a:cubicBezTo>
                  <a:lnTo>
                    <a:pt x="8609" y="10006"/>
                  </a:lnTo>
                  <a:cubicBezTo>
                    <a:pt x="8573" y="9923"/>
                    <a:pt x="8514" y="9852"/>
                    <a:pt x="8466" y="9780"/>
                  </a:cubicBezTo>
                  <a:lnTo>
                    <a:pt x="8431" y="9733"/>
                  </a:lnTo>
                  <a:cubicBezTo>
                    <a:pt x="8407" y="9697"/>
                    <a:pt x="8395" y="9661"/>
                    <a:pt x="8359" y="9613"/>
                  </a:cubicBezTo>
                  <a:lnTo>
                    <a:pt x="8312" y="9542"/>
                  </a:lnTo>
                  <a:lnTo>
                    <a:pt x="8276" y="9459"/>
                  </a:lnTo>
                  <a:cubicBezTo>
                    <a:pt x="8240" y="9399"/>
                    <a:pt x="8216" y="9352"/>
                    <a:pt x="8181" y="9292"/>
                  </a:cubicBezTo>
                  <a:cubicBezTo>
                    <a:pt x="8169" y="9256"/>
                    <a:pt x="8157" y="9232"/>
                    <a:pt x="8133" y="9185"/>
                  </a:cubicBezTo>
                  <a:lnTo>
                    <a:pt x="8121" y="9161"/>
                  </a:lnTo>
                  <a:lnTo>
                    <a:pt x="8121" y="9137"/>
                  </a:lnTo>
                  <a:cubicBezTo>
                    <a:pt x="8109" y="9101"/>
                    <a:pt x="8073" y="9066"/>
                    <a:pt x="8062" y="9018"/>
                  </a:cubicBezTo>
                  <a:lnTo>
                    <a:pt x="7990" y="8875"/>
                  </a:lnTo>
                  <a:lnTo>
                    <a:pt x="7978" y="8840"/>
                  </a:lnTo>
                  <a:lnTo>
                    <a:pt x="7942" y="8756"/>
                  </a:lnTo>
                  <a:cubicBezTo>
                    <a:pt x="7942" y="8744"/>
                    <a:pt x="7931" y="8720"/>
                    <a:pt x="7931" y="8720"/>
                  </a:cubicBezTo>
                  <a:cubicBezTo>
                    <a:pt x="7931" y="8709"/>
                    <a:pt x="7919" y="8697"/>
                    <a:pt x="7919" y="8685"/>
                  </a:cubicBezTo>
                  <a:cubicBezTo>
                    <a:pt x="7919" y="8661"/>
                    <a:pt x="7895" y="8649"/>
                    <a:pt x="7895" y="8637"/>
                  </a:cubicBezTo>
                  <a:cubicBezTo>
                    <a:pt x="7883" y="8601"/>
                    <a:pt x="7883" y="8566"/>
                    <a:pt x="7871" y="8530"/>
                  </a:cubicBezTo>
                  <a:cubicBezTo>
                    <a:pt x="7859" y="8506"/>
                    <a:pt x="7859" y="8459"/>
                    <a:pt x="7835" y="8423"/>
                  </a:cubicBezTo>
                  <a:lnTo>
                    <a:pt x="7800" y="8244"/>
                  </a:lnTo>
                  <a:cubicBezTo>
                    <a:pt x="7776" y="8209"/>
                    <a:pt x="7776" y="8161"/>
                    <a:pt x="7764" y="8113"/>
                  </a:cubicBezTo>
                  <a:cubicBezTo>
                    <a:pt x="7752" y="8030"/>
                    <a:pt x="7740" y="7923"/>
                    <a:pt x="7716" y="7804"/>
                  </a:cubicBezTo>
                  <a:lnTo>
                    <a:pt x="7716" y="7756"/>
                  </a:lnTo>
                  <a:cubicBezTo>
                    <a:pt x="7716" y="7732"/>
                    <a:pt x="7704" y="7685"/>
                    <a:pt x="7704" y="7649"/>
                  </a:cubicBezTo>
                  <a:lnTo>
                    <a:pt x="7704" y="7589"/>
                  </a:lnTo>
                  <a:cubicBezTo>
                    <a:pt x="7704" y="7566"/>
                    <a:pt x="7704" y="7518"/>
                    <a:pt x="7692" y="7494"/>
                  </a:cubicBezTo>
                  <a:lnTo>
                    <a:pt x="7692" y="7423"/>
                  </a:lnTo>
                  <a:lnTo>
                    <a:pt x="7692" y="7316"/>
                  </a:lnTo>
                  <a:lnTo>
                    <a:pt x="7692" y="7220"/>
                  </a:lnTo>
                  <a:lnTo>
                    <a:pt x="7692" y="7137"/>
                  </a:lnTo>
                  <a:lnTo>
                    <a:pt x="7692" y="7018"/>
                  </a:lnTo>
                  <a:lnTo>
                    <a:pt x="7692" y="6982"/>
                  </a:lnTo>
                  <a:lnTo>
                    <a:pt x="7692" y="6923"/>
                  </a:lnTo>
                  <a:lnTo>
                    <a:pt x="7704" y="6839"/>
                  </a:lnTo>
                  <a:cubicBezTo>
                    <a:pt x="7704" y="6792"/>
                    <a:pt x="7716" y="6756"/>
                    <a:pt x="7716" y="6720"/>
                  </a:cubicBezTo>
                  <a:lnTo>
                    <a:pt x="7716" y="6696"/>
                  </a:lnTo>
                  <a:lnTo>
                    <a:pt x="7716" y="6685"/>
                  </a:lnTo>
                  <a:lnTo>
                    <a:pt x="7716" y="6637"/>
                  </a:lnTo>
                  <a:cubicBezTo>
                    <a:pt x="7740" y="6565"/>
                    <a:pt x="7740" y="6494"/>
                    <a:pt x="7752" y="6423"/>
                  </a:cubicBezTo>
                  <a:lnTo>
                    <a:pt x="7764" y="6375"/>
                  </a:lnTo>
                  <a:lnTo>
                    <a:pt x="7811" y="6101"/>
                  </a:lnTo>
                  <a:cubicBezTo>
                    <a:pt x="7823" y="6006"/>
                    <a:pt x="7859" y="5887"/>
                    <a:pt x="7883" y="5780"/>
                  </a:cubicBezTo>
                  <a:cubicBezTo>
                    <a:pt x="7895" y="5708"/>
                    <a:pt x="7919" y="5625"/>
                    <a:pt x="7942" y="5553"/>
                  </a:cubicBezTo>
                  <a:lnTo>
                    <a:pt x="7954" y="5506"/>
                  </a:lnTo>
                  <a:lnTo>
                    <a:pt x="7990" y="5411"/>
                  </a:lnTo>
                  <a:lnTo>
                    <a:pt x="8014" y="5315"/>
                  </a:lnTo>
                  <a:cubicBezTo>
                    <a:pt x="8038" y="5291"/>
                    <a:pt x="8050" y="5244"/>
                    <a:pt x="8062" y="5208"/>
                  </a:cubicBezTo>
                  <a:lnTo>
                    <a:pt x="8073" y="5184"/>
                  </a:lnTo>
                  <a:cubicBezTo>
                    <a:pt x="8121" y="5065"/>
                    <a:pt x="8169" y="4958"/>
                    <a:pt x="8216" y="4839"/>
                  </a:cubicBezTo>
                  <a:cubicBezTo>
                    <a:pt x="8252" y="4720"/>
                    <a:pt x="8300" y="4601"/>
                    <a:pt x="8347" y="4494"/>
                  </a:cubicBezTo>
                  <a:cubicBezTo>
                    <a:pt x="8395" y="4363"/>
                    <a:pt x="8454" y="4244"/>
                    <a:pt x="8490" y="4113"/>
                  </a:cubicBezTo>
                  <a:lnTo>
                    <a:pt x="8514" y="4053"/>
                  </a:lnTo>
                  <a:cubicBezTo>
                    <a:pt x="8550" y="3946"/>
                    <a:pt x="8585" y="3839"/>
                    <a:pt x="8633" y="3744"/>
                  </a:cubicBezTo>
                  <a:cubicBezTo>
                    <a:pt x="8693" y="3601"/>
                    <a:pt x="8728" y="3470"/>
                    <a:pt x="8788" y="3351"/>
                  </a:cubicBezTo>
                  <a:cubicBezTo>
                    <a:pt x="8812" y="3327"/>
                    <a:pt x="8824" y="3291"/>
                    <a:pt x="8824" y="3279"/>
                  </a:cubicBezTo>
                  <a:cubicBezTo>
                    <a:pt x="8883" y="3160"/>
                    <a:pt x="8943" y="3029"/>
                    <a:pt x="9002" y="2910"/>
                  </a:cubicBezTo>
                  <a:lnTo>
                    <a:pt x="9062" y="2767"/>
                  </a:lnTo>
                  <a:cubicBezTo>
                    <a:pt x="9109" y="2684"/>
                    <a:pt x="9145" y="2577"/>
                    <a:pt x="9193" y="2494"/>
                  </a:cubicBezTo>
                  <a:cubicBezTo>
                    <a:pt x="9205" y="2446"/>
                    <a:pt x="9240" y="2398"/>
                    <a:pt x="9252" y="2374"/>
                  </a:cubicBezTo>
                  <a:lnTo>
                    <a:pt x="9288" y="2327"/>
                  </a:lnTo>
                  <a:cubicBezTo>
                    <a:pt x="9300" y="2291"/>
                    <a:pt x="9324" y="2255"/>
                    <a:pt x="9347" y="2220"/>
                  </a:cubicBezTo>
                  <a:lnTo>
                    <a:pt x="9383" y="2148"/>
                  </a:lnTo>
                  <a:cubicBezTo>
                    <a:pt x="9407" y="2113"/>
                    <a:pt x="9431" y="2077"/>
                    <a:pt x="9443" y="2041"/>
                  </a:cubicBezTo>
                  <a:cubicBezTo>
                    <a:pt x="9478" y="2017"/>
                    <a:pt x="9490" y="1970"/>
                    <a:pt x="9526" y="1934"/>
                  </a:cubicBezTo>
                  <a:cubicBezTo>
                    <a:pt x="9538" y="1922"/>
                    <a:pt x="9550" y="1898"/>
                    <a:pt x="9562" y="1874"/>
                  </a:cubicBezTo>
                  <a:cubicBezTo>
                    <a:pt x="9597" y="1851"/>
                    <a:pt x="9609" y="1803"/>
                    <a:pt x="9645" y="1779"/>
                  </a:cubicBezTo>
                  <a:cubicBezTo>
                    <a:pt x="9681" y="1696"/>
                    <a:pt x="9740" y="1624"/>
                    <a:pt x="9788" y="1553"/>
                  </a:cubicBezTo>
                  <a:cubicBezTo>
                    <a:pt x="9836" y="1493"/>
                    <a:pt x="9859" y="1434"/>
                    <a:pt x="9895" y="1374"/>
                  </a:cubicBezTo>
                  <a:cubicBezTo>
                    <a:pt x="9919" y="1315"/>
                    <a:pt x="9955" y="1267"/>
                    <a:pt x="9978" y="1208"/>
                  </a:cubicBezTo>
                  <a:lnTo>
                    <a:pt x="10074" y="1029"/>
                  </a:lnTo>
                  <a:lnTo>
                    <a:pt x="10157" y="850"/>
                  </a:lnTo>
                  <a:cubicBezTo>
                    <a:pt x="10217" y="719"/>
                    <a:pt x="10276" y="589"/>
                    <a:pt x="10336" y="469"/>
                  </a:cubicBezTo>
                  <a:cubicBezTo>
                    <a:pt x="10395" y="350"/>
                    <a:pt x="10443" y="231"/>
                    <a:pt x="10478" y="124"/>
                  </a:cubicBezTo>
                  <a:close/>
                  <a:moveTo>
                    <a:pt x="4204" y="10661"/>
                  </a:moveTo>
                  <a:cubicBezTo>
                    <a:pt x="4323" y="10661"/>
                    <a:pt x="4466" y="10661"/>
                    <a:pt x="4585" y="10673"/>
                  </a:cubicBezTo>
                  <a:lnTo>
                    <a:pt x="4656" y="10673"/>
                  </a:lnTo>
                  <a:cubicBezTo>
                    <a:pt x="4704" y="10673"/>
                    <a:pt x="4763" y="10673"/>
                    <a:pt x="4799" y="10685"/>
                  </a:cubicBezTo>
                  <a:lnTo>
                    <a:pt x="4835" y="10685"/>
                  </a:lnTo>
                  <a:cubicBezTo>
                    <a:pt x="4942" y="10697"/>
                    <a:pt x="5037" y="10697"/>
                    <a:pt x="5144" y="10721"/>
                  </a:cubicBezTo>
                  <a:cubicBezTo>
                    <a:pt x="5264" y="10733"/>
                    <a:pt x="5371" y="10756"/>
                    <a:pt x="5454" y="10780"/>
                  </a:cubicBezTo>
                  <a:cubicBezTo>
                    <a:pt x="5561" y="10804"/>
                    <a:pt x="5668" y="10852"/>
                    <a:pt x="5776" y="10887"/>
                  </a:cubicBezTo>
                  <a:cubicBezTo>
                    <a:pt x="5811" y="10899"/>
                    <a:pt x="5859" y="10923"/>
                    <a:pt x="5906" y="10947"/>
                  </a:cubicBezTo>
                  <a:lnTo>
                    <a:pt x="5990" y="10983"/>
                  </a:lnTo>
                  <a:lnTo>
                    <a:pt x="6014" y="10995"/>
                  </a:lnTo>
                  <a:lnTo>
                    <a:pt x="6026" y="10995"/>
                  </a:lnTo>
                  <a:lnTo>
                    <a:pt x="6073" y="11018"/>
                  </a:lnTo>
                  <a:lnTo>
                    <a:pt x="6097" y="11030"/>
                  </a:lnTo>
                  <a:lnTo>
                    <a:pt x="6133" y="11042"/>
                  </a:lnTo>
                  <a:cubicBezTo>
                    <a:pt x="6145" y="11054"/>
                    <a:pt x="6157" y="11054"/>
                    <a:pt x="6168" y="11078"/>
                  </a:cubicBezTo>
                  <a:cubicBezTo>
                    <a:pt x="6192" y="11090"/>
                    <a:pt x="6216" y="11102"/>
                    <a:pt x="6228" y="11114"/>
                  </a:cubicBezTo>
                  <a:lnTo>
                    <a:pt x="6264" y="11137"/>
                  </a:lnTo>
                  <a:cubicBezTo>
                    <a:pt x="6276" y="11137"/>
                    <a:pt x="6276" y="11149"/>
                    <a:pt x="6287" y="11149"/>
                  </a:cubicBezTo>
                  <a:cubicBezTo>
                    <a:pt x="6311" y="11161"/>
                    <a:pt x="6323" y="11173"/>
                    <a:pt x="6347" y="11173"/>
                  </a:cubicBezTo>
                  <a:lnTo>
                    <a:pt x="6395" y="11221"/>
                  </a:lnTo>
                  <a:cubicBezTo>
                    <a:pt x="6442" y="11257"/>
                    <a:pt x="6466" y="11280"/>
                    <a:pt x="6514" y="11316"/>
                  </a:cubicBezTo>
                  <a:cubicBezTo>
                    <a:pt x="6549" y="11340"/>
                    <a:pt x="6573" y="11352"/>
                    <a:pt x="6609" y="11387"/>
                  </a:cubicBezTo>
                  <a:lnTo>
                    <a:pt x="6680" y="11447"/>
                  </a:lnTo>
                  <a:lnTo>
                    <a:pt x="6764" y="11530"/>
                  </a:lnTo>
                  <a:lnTo>
                    <a:pt x="6799" y="11566"/>
                  </a:lnTo>
                  <a:lnTo>
                    <a:pt x="6907" y="11673"/>
                  </a:lnTo>
                  <a:lnTo>
                    <a:pt x="6942" y="11733"/>
                  </a:lnTo>
                  <a:lnTo>
                    <a:pt x="7038" y="11816"/>
                  </a:lnTo>
                  <a:cubicBezTo>
                    <a:pt x="7061" y="11864"/>
                    <a:pt x="7109" y="11888"/>
                    <a:pt x="7145" y="11935"/>
                  </a:cubicBezTo>
                  <a:lnTo>
                    <a:pt x="7180" y="11983"/>
                  </a:lnTo>
                  <a:cubicBezTo>
                    <a:pt x="7216" y="12007"/>
                    <a:pt x="7240" y="12054"/>
                    <a:pt x="7276" y="12090"/>
                  </a:cubicBezTo>
                  <a:lnTo>
                    <a:pt x="7300" y="12126"/>
                  </a:lnTo>
                  <a:cubicBezTo>
                    <a:pt x="7323" y="12149"/>
                    <a:pt x="7335" y="12173"/>
                    <a:pt x="7359" y="12185"/>
                  </a:cubicBezTo>
                  <a:lnTo>
                    <a:pt x="7347" y="12185"/>
                  </a:lnTo>
                  <a:cubicBezTo>
                    <a:pt x="7335" y="12185"/>
                    <a:pt x="7300" y="12173"/>
                    <a:pt x="7288" y="12173"/>
                  </a:cubicBezTo>
                  <a:cubicBezTo>
                    <a:pt x="7264" y="12161"/>
                    <a:pt x="7228" y="12161"/>
                    <a:pt x="7180" y="12149"/>
                  </a:cubicBezTo>
                  <a:cubicBezTo>
                    <a:pt x="7169" y="12149"/>
                    <a:pt x="7157" y="12126"/>
                    <a:pt x="7145" y="12126"/>
                  </a:cubicBezTo>
                  <a:cubicBezTo>
                    <a:pt x="7121" y="12126"/>
                    <a:pt x="7097" y="12114"/>
                    <a:pt x="7061" y="12114"/>
                  </a:cubicBezTo>
                  <a:lnTo>
                    <a:pt x="7002" y="12114"/>
                  </a:lnTo>
                  <a:cubicBezTo>
                    <a:pt x="6990" y="12114"/>
                    <a:pt x="6978" y="12102"/>
                    <a:pt x="6942" y="12102"/>
                  </a:cubicBezTo>
                  <a:lnTo>
                    <a:pt x="6907" y="12090"/>
                  </a:lnTo>
                  <a:cubicBezTo>
                    <a:pt x="6811" y="12078"/>
                    <a:pt x="6728" y="12042"/>
                    <a:pt x="6621" y="12042"/>
                  </a:cubicBezTo>
                  <a:cubicBezTo>
                    <a:pt x="6514" y="12030"/>
                    <a:pt x="6395" y="12007"/>
                    <a:pt x="6264" y="12007"/>
                  </a:cubicBezTo>
                  <a:cubicBezTo>
                    <a:pt x="6157" y="11995"/>
                    <a:pt x="6049" y="11995"/>
                    <a:pt x="5966" y="11995"/>
                  </a:cubicBezTo>
                  <a:cubicBezTo>
                    <a:pt x="5847" y="11995"/>
                    <a:pt x="5728" y="11983"/>
                    <a:pt x="5609" y="11983"/>
                  </a:cubicBezTo>
                  <a:cubicBezTo>
                    <a:pt x="5383" y="11971"/>
                    <a:pt x="5156" y="11935"/>
                    <a:pt x="4942" y="11911"/>
                  </a:cubicBezTo>
                  <a:cubicBezTo>
                    <a:pt x="4775" y="11899"/>
                    <a:pt x="4597" y="11864"/>
                    <a:pt x="4430" y="11852"/>
                  </a:cubicBezTo>
                  <a:lnTo>
                    <a:pt x="4252" y="11840"/>
                  </a:lnTo>
                  <a:cubicBezTo>
                    <a:pt x="4132" y="11816"/>
                    <a:pt x="4013" y="11804"/>
                    <a:pt x="3906" y="11804"/>
                  </a:cubicBezTo>
                  <a:cubicBezTo>
                    <a:pt x="3799" y="11792"/>
                    <a:pt x="3704" y="11792"/>
                    <a:pt x="3597" y="11792"/>
                  </a:cubicBezTo>
                  <a:cubicBezTo>
                    <a:pt x="3537" y="11792"/>
                    <a:pt x="3490" y="11792"/>
                    <a:pt x="3430" y="11780"/>
                  </a:cubicBezTo>
                  <a:lnTo>
                    <a:pt x="3275" y="11780"/>
                  </a:lnTo>
                  <a:cubicBezTo>
                    <a:pt x="3228" y="11780"/>
                    <a:pt x="3168" y="11792"/>
                    <a:pt x="3120" y="11804"/>
                  </a:cubicBezTo>
                  <a:cubicBezTo>
                    <a:pt x="3073" y="11816"/>
                    <a:pt x="3037" y="11840"/>
                    <a:pt x="2989" y="11864"/>
                  </a:cubicBezTo>
                  <a:cubicBezTo>
                    <a:pt x="3049" y="11923"/>
                    <a:pt x="3120" y="11983"/>
                    <a:pt x="3216" y="11995"/>
                  </a:cubicBezTo>
                  <a:cubicBezTo>
                    <a:pt x="3239" y="12019"/>
                    <a:pt x="3275" y="12019"/>
                    <a:pt x="3299" y="12019"/>
                  </a:cubicBezTo>
                  <a:lnTo>
                    <a:pt x="3656" y="12019"/>
                  </a:lnTo>
                  <a:cubicBezTo>
                    <a:pt x="3775" y="12019"/>
                    <a:pt x="3882" y="12030"/>
                    <a:pt x="4001" y="12042"/>
                  </a:cubicBezTo>
                  <a:cubicBezTo>
                    <a:pt x="4121" y="12054"/>
                    <a:pt x="4216" y="12054"/>
                    <a:pt x="4335" y="12078"/>
                  </a:cubicBezTo>
                  <a:cubicBezTo>
                    <a:pt x="4394" y="12078"/>
                    <a:pt x="4478" y="12090"/>
                    <a:pt x="4537" y="12090"/>
                  </a:cubicBezTo>
                  <a:cubicBezTo>
                    <a:pt x="4680" y="12102"/>
                    <a:pt x="4847" y="12114"/>
                    <a:pt x="5014" y="12138"/>
                  </a:cubicBezTo>
                  <a:lnTo>
                    <a:pt x="5037" y="12138"/>
                  </a:lnTo>
                  <a:cubicBezTo>
                    <a:pt x="5252" y="12161"/>
                    <a:pt x="5454" y="12173"/>
                    <a:pt x="5668" y="12209"/>
                  </a:cubicBezTo>
                  <a:cubicBezTo>
                    <a:pt x="5728" y="12209"/>
                    <a:pt x="5787" y="12221"/>
                    <a:pt x="5847" y="12221"/>
                  </a:cubicBezTo>
                  <a:cubicBezTo>
                    <a:pt x="5883" y="12221"/>
                    <a:pt x="5930" y="12221"/>
                    <a:pt x="5978" y="12233"/>
                  </a:cubicBezTo>
                  <a:cubicBezTo>
                    <a:pt x="6037" y="12233"/>
                    <a:pt x="6097" y="12257"/>
                    <a:pt x="6157" y="12257"/>
                  </a:cubicBezTo>
                  <a:cubicBezTo>
                    <a:pt x="6216" y="12257"/>
                    <a:pt x="6264" y="12269"/>
                    <a:pt x="6323" y="12269"/>
                  </a:cubicBezTo>
                  <a:cubicBezTo>
                    <a:pt x="6395" y="12280"/>
                    <a:pt x="6466" y="12292"/>
                    <a:pt x="6549" y="12292"/>
                  </a:cubicBezTo>
                  <a:lnTo>
                    <a:pt x="6561" y="12292"/>
                  </a:lnTo>
                  <a:cubicBezTo>
                    <a:pt x="6585" y="12292"/>
                    <a:pt x="6621" y="12304"/>
                    <a:pt x="6645" y="12304"/>
                  </a:cubicBezTo>
                  <a:lnTo>
                    <a:pt x="6740" y="12328"/>
                  </a:lnTo>
                  <a:lnTo>
                    <a:pt x="6764" y="12328"/>
                  </a:lnTo>
                  <a:cubicBezTo>
                    <a:pt x="6859" y="12352"/>
                    <a:pt x="6942" y="12388"/>
                    <a:pt x="7038" y="12400"/>
                  </a:cubicBezTo>
                  <a:lnTo>
                    <a:pt x="7252" y="12483"/>
                  </a:lnTo>
                  <a:lnTo>
                    <a:pt x="7288" y="12507"/>
                  </a:lnTo>
                  <a:lnTo>
                    <a:pt x="7311" y="12519"/>
                  </a:lnTo>
                  <a:cubicBezTo>
                    <a:pt x="7395" y="12542"/>
                    <a:pt x="7466" y="12578"/>
                    <a:pt x="7526" y="12626"/>
                  </a:cubicBezTo>
                  <a:lnTo>
                    <a:pt x="7573" y="12638"/>
                  </a:lnTo>
                  <a:lnTo>
                    <a:pt x="7657" y="12685"/>
                  </a:lnTo>
                  <a:cubicBezTo>
                    <a:pt x="7692" y="12697"/>
                    <a:pt x="7728" y="12721"/>
                    <a:pt x="7764" y="12745"/>
                  </a:cubicBezTo>
                  <a:cubicBezTo>
                    <a:pt x="7883" y="12816"/>
                    <a:pt x="8002" y="12900"/>
                    <a:pt x="8121" y="12983"/>
                  </a:cubicBezTo>
                  <a:cubicBezTo>
                    <a:pt x="8181" y="13007"/>
                    <a:pt x="8240" y="13042"/>
                    <a:pt x="8276" y="13066"/>
                  </a:cubicBezTo>
                  <a:cubicBezTo>
                    <a:pt x="8192" y="13054"/>
                    <a:pt x="8109" y="13054"/>
                    <a:pt x="8002" y="13042"/>
                  </a:cubicBezTo>
                  <a:lnTo>
                    <a:pt x="7942" y="13042"/>
                  </a:lnTo>
                  <a:cubicBezTo>
                    <a:pt x="7871" y="13042"/>
                    <a:pt x="7800" y="13031"/>
                    <a:pt x="7716" y="13031"/>
                  </a:cubicBezTo>
                  <a:lnTo>
                    <a:pt x="7657" y="13031"/>
                  </a:lnTo>
                  <a:cubicBezTo>
                    <a:pt x="7585" y="13031"/>
                    <a:pt x="7514" y="13007"/>
                    <a:pt x="7419" y="13007"/>
                  </a:cubicBezTo>
                  <a:lnTo>
                    <a:pt x="7264" y="13007"/>
                  </a:lnTo>
                  <a:cubicBezTo>
                    <a:pt x="7216" y="13007"/>
                    <a:pt x="7169" y="13007"/>
                    <a:pt x="7121" y="13031"/>
                  </a:cubicBezTo>
                  <a:cubicBezTo>
                    <a:pt x="7026" y="13042"/>
                    <a:pt x="6930" y="13054"/>
                    <a:pt x="6811" y="13066"/>
                  </a:cubicBezTo>
                  <a:cubicBezTo>
                    <a:pt x="6740" y="13078"/>
                    <a:pt x="6645" y="13102"/>
                    <a:pt x="6549" y="13126"/>
                  </a:cubicBezTo>
                  <a:lnTo>
                    <a:pt x="6514" y="13126"/>
                  </a:lnTo>
                  <a:cubicBezTo>
                    <a:pt x="6430" y="13150"/>
                    <a:pt x="6335" y="13173"/>
                    <a:pt x="6252" y="13185"/>
                  </a:cubicBezTo>
                  <a:lnTo>
                    <a:pt x="5930" y="13281"/>
                  </a:lnTo>
                  <a:lnTo>
                    <a:pt x="5847" y="13304"/>
                  </a:lnTo>
                  <a:cubicBezTo>
                    <a:pt x="5680" y="13352"/>
                    <a:pt x="5502" y="13400"/>
                    <a:pt x="5275" y="13471"/>
                  </a:cubicBezTo>
                  <a:cubicBezTo>
                    <a:pt x="5156" y="13507"/>
                    <a:pt x="5025" y="13542"/>
                    <a:pt x="4906" y="13578"/>
                  </a:cubicBezTo>
                  <a:cubicBezTo>
                    <a:pt x="4835" y="13590"/>
                    <a:pt x="4775" y="13626"/>
                    <a:pt x="4704" y="13638"/>
                  </a:cubicBezTo>
                  <a:cubicBezTo>
                    <a:pt x="4621" y="13650"/>
                    <a:pt x="4549" y="13662"/>
                    <a:pt x="4478" y="13697"/>
                  </a:cubicBezTo>
                  <a:cubicBezTo>
                    <a:pt x="4430" y="13697"/>
                    <a:pt x="4406" y="13709"/>
                    <a:pt x="4359" y="13709"/>
                  </a:cubicBezTo>
                  <a:cubicBezTo>
                    <a:pt x="4323" y="13709"/>
                    <a:pt x="4287" y="13721"/>
                    <a:pt x="4252" y="13721"/>
                  </a:cubicBezTo>
                  <a:lnTo>
                    <a:pt x="4132" y="13721"/>
                  </a:lnTo>
                  <a:cubicBezTo>
                    <a:pt x="4109" y="13721"/>
                    <a:pt x="4085" y="13721"/>
                    <a:pt x="4061" y="13745"/>
                  </a:cubicBezTo>
                  <a:lnTo>
                    <a:pt x="4025" y="13745"/>
                  </a:lnTo>
                  <a:cubicBezTo>
                    <a:pt x="3954" y="13745"/>
                    <a:pt x="3882" y="13745"/>
                    <a:pt x="3811" y="13757"/>
                  </a:cubicBezTo>
                  <a:lnTo>
                    <a:pt x="3632" y="13757"/>
                  </a:lnTo>
                  <a:cubicBezTo>
                    <a:pt x="3525" y="13757"/>
                    <a:pt x="3418" y="13745"/>
                    <a:pt x="3299" y="13721"/>
                  </a:cubicBezTo>
                  <a:cubicBezTo>
                    <a:pt x="3168" y="13709"/>
                    <a:pt x="3049" y="13673"/>
                    <a:pt x="2918" y="13650"/>
                  </a:cubicBezTo>
                  <a:cubicBezTo>
                    <a:pt x="2763" y="13602"/>
                    <a:pt x="2620" y="13542"/>
                    <a:pt x="2466" y="13483"/>
                  </a:cubicBezTo>
                  <a:cubicBezTo>
                    <a:pt x="2335" y="13423"/>
                    <a:pt x="2216" y="13364"/>
                    <a:pt x="2096" y="13292"/>
                  </a:cubicBezTo>
                  <a:cubicBezTo>
                    <a:pt x="1977" y="13221"/>
                    <a:pt x="1870" y="13150"/>
                    <a:pt x="1763" y="13066"/>
                  </a:cubicBezTo>
                  <a:cubicBezTo>
                    <a:pt x="1668" y="12983"/>
                    <a:pt x="1561" y="12888"/>
                    <a:pt x="1454" y="12781"/>
                  </a:cubicBezTo>
                  <a:cubicBezTo>
                    <a:pt x="1406" y="12721"/>
                    <a:pt x="1370" y="12685"/>
                    <a:pt x="1323" y="12638"/>
                  </a:cubicBezTo>
                  <a:cubicBezTo>
                    <a:pt x="1311" y="12602"/>
                    <a:pt x="1275" y="12590"/>
                    <a:pt x="1263" y="12566"/>
                  </a:cubicBezTo>
                  <a:lnTo>
                    <a:pt x="1215" y="12507"/>
                  </a:lnTo>
                  <a:lnTo>
                    <a:pt x="1144" y="12411"/>
                  </a:lnTo>
                  <a:lnTo>
                    <a:pt x="1049" y="12280"/>
                  </a:lnTo>
                  <a:lnTo>
                    <a:pt x="1025" y="12245"/>
                  </a:lnTo>
                  <a:cubicBezTo>
                    <a:pt x="977" y="12173"/>
                    <a:pt x="930" y="12114"/>
                    <a:pt x="894" y="12042"/>
                  </a:cubicBezTo>
                  <a:lnTo>
                    <a:pt x="858" y="12007"/>
                  </a:lnTo>
                  <a:cubicBezTo>
                    <a:pt x="799" y="11923"/>
                    <a:pt x="751" y="11852"/>
                    <a:pt x="692" y="11768"/>
                  </a:cubicBezTo>
                  <a:lnTo>
                    <a:pt x="596" y="11626"/>
                  </a:lnTo>
                  <a:lnTo>
                    <a:pt x="537" y="11530"/>
                  </a:lnTo>
                  <a:cubicBezTo>
                    <a:pt x="513" y="11507"/>
                    <a:pt x="501" y="11495"/>
                    <a:pt x="489" y="11459"/>
                  </a:cubicBezTo>
                  <a:lnTo>
                    <a:pt x="477" y="11435"/>
                  </a:lnTo>
                  <a:cubicBezTo>
                    <a:pt x="442" y="11387"/>
                    <a:pt x="394" y="11328"/>
                    <a:pt x="370" y="11268"/>
                  </a:cubicBezTo>
                  <a:cubicBezTo>
                    <a:pt x="370" y="11268"/>
                    <a:pt x="370" y="11257"/>
                    <a:pt x="358" y="11257"/>
                  </a:cubicBezTo>
                  <a:lnTo>
                    <a:pt x="311" y="11161"/>
                  </a:lnTo>
                  <a:cubicBezTo>
                    <a:pt x="311" y="11149"/>
                    <a:pt x="311" y="11149"/>
                    <a:pt x="299" y="11137"/>
                  </a:cubicBezTo>
                  <a:lnTo>
                    <a:pt x="358" y="11137"/>
                  </a:lnTo>
                  <a:cubicBezTo>
                    <a:pt x="549" y="11126"/>
                    <a:pt x="739" y="11102"/>
                    <a:pt x="930" y="11102"/>
                  </a:cubicBezTo>
                  <a:cubicBezTo>
                    <a:pt x="1025" y="11102"/>
                    <a:pt x="1096" y="11090"/>
                    <a:pt x="1192" y="11090"/>
                  </a:cubicBezTo>
                  <a:cubicBezTo>
                    <a:pt x="1287" y="11078"/>
                    <a:pt x="1394" y="11078"/>
                    <a:pt x="1501" y="11066"/>
                  </a:cubicBezTo>
                  <a:cubicBezTo>
                    <a:pt x="1668" y="11042"/>
                    <a:pt x="1846" y="11042"/>
                    <a:pt x="2061" y="11042"/>
                  </a:cubicBezTo>
                  <a:lnTo>
                    <a:pt x="2347" y="11042"/>
                  </a:lnTo>
                  <a:cubicBezTo>
                    <a:pt x="2454" y="11042"/>
                    <a:pt x="2561" y="11030"/>
                    <a:pt x="2644" y="11018"/>
                  </a:cubicBezTo>
                  <a:cubicBezTo>
                    <a:pt x="2739" y="11006"/>
                    <a:pt x="2823" y="10983"/>
                    <a:pt x="2930" y="10959"/>
                  </a:cubicBezTo>
                  <a:cubicBezTo>
                    <a:pt x="3013" y="10923"/>
                    <a:pt x="3109" y="10911"/>
                    <a:pt x="3192" y="10887"/>
                  </a:cubicBezTo>
                  <a:lnTo>
                    <a:pt x="3311" y="10840"/>
                  </a:lnTo>
                  <a:cubicBezTo>
                    <a:pt x="3454" y="10792"/>
                    <a:pt x="3597" y="10745"/>
                    <a:pt x="3728" y="10697"/>
                  </a:cubicBezTo>
                  <a:cubicBezTo>
                    <a:pt x="3787" y="10685"/>
                    <a:pt x="3847" y="10673"/>
                    <a:pt x="3894" y="10673"/>
                  </a:cubicBezTo>
                  <a:cubicBezTo>
                    <a:pt x="3966" y="10661"/>
                    <a:pt x="4061" y="10661"/>
                    <a:pt x="4132" y="10661"/>
                  </a:cubicBezTo>
                  <a:close/>
                  <a:moveTo>
                    <a:pt x="16896" y="6149"/>
                  </a:moveTo>
                  <a:lnTo>
                    <a:pt x="16896" y="6161"/>
                  </a:lnTo>
                  <a:lnTo>
                    <a:pt x="16896" y="6184"/>
                  </a:lnTo>
                  <a:cubicBezTo>
                    <a:pt x="16896" y="6268"/>
                    <a:pt x="16884" y="6339"/>
                    <a:pt x="16872" y="6423"/>
                  </a:cubicBezTo>
                  <a:lnTo>
                    <a:pt x="16872" y="6446"/>
                  </a:lnTo>
                  <a:cubicBezTo>
                    <a:pt x="16860" y="6554"/>
                    <a:pt x="16836" y="6637"/>
                    <a:pt x="16836" y="6744"/>
                  </a:cubicBezTo>
                  <a:lnTo>
                    <a:pt x="16836" y="6780"/>
                  </a:lnTo>
                  <a:lnTo>
                    <a:pt x="16801" y="7137"/>
                  </a:lnTo>
                  <a:cubicBezTo>
                    <a:pt x="16777" y="7208"/>
                    <a:pt x="16777" y="7280"/>
                    <a:pt x="16765" y="7339"/>
                  </a:cubicBezTo>
                  <a:lnTo>
                    <a:pt x="16765" y="7351"/>
                  </a:lnTo>
                  <a:lnTo>
                    <a:pt x="16765" y="7387"/>
                  </a:lnTo>
                  <a:cubicBezTo>
                    <a:pt x="16753" y="7447"/>
                    <a:pt x="16753" y="7518"/>
                    <a:pt x="16741" y="7577"/>
                  </a:cubicBezTo>
                  <a:lnTo>
                    <a:pt x="16741" y="7589"/>
                  </a:lnTo>
                  <a:lnTo>
                    <a:pt x="16717" y="7697"/>
                  </a:lnTo>
                  <a:cubicBezTo>
                    <a:pt x="16717" y="7744"/>
                    <a:pt x="16705" y="7804"/>
                    <a:pt x="16705" y="7851"/>
                  </a:cubicBezTo>
                  <a:lnTo>
                    <a:pt x="16705" y="7863"/>
                  </a:lnTo>
                  <a:cubicBezTo>
                    <a:pt x="16705" y="7887"/>
                    <a:pt x="16694" y="7923"/>
                    <a:pt x="16694" y="7970"/>
                  </a:cubicBezTo>
                  <a:cubicBezTo>
                    <a:pt x="16694" y="8006"/>
                    <a:pt x="16682" y="8066"/>
                    <a:pt x="16658" y="8113"/>
                  </a:cubicBezTo>
                  <a:lnTo>
                    <a:pt x="16658" y="8125"/>
                  </a:lnTo>
                  <a:cubicBezTo>
                    <a:pt x="16646" y="8232"/>
                    <a:pt x="16634" y="8339"/>
                    <a:pt x="16598" y="8447"/>
                  </a:cubicBezTo>
                  <a:cubicBezTo>
                    <a:pt x="16574" y="8637"/>
                    <a:pt x="16527" y="8828"/>
                    <a:pt x="16479" y="9054"/>
                  </a:cubicBezTo>
                  <a:cubicBezTo>
                    <a:pt x="16467" y="9113"/>
                    <a:pt x="16455" y="9185"/>
                    <a:pt x="16444" y="9244"/>
                  </a:cubicBezTo>
                  <a:lnTo>
                    <a:pt x="16420" y="9328"/>
                  </a:lnTo>
                  <a:cubicBezTo>
                    <a:pt x="16408" y="9399"/>
                    <a:pt x="16396" y="9447"/>
                    <a:pt x="16384" y="9494"/>
                  </a:cubicBezTo>
                  <a:cubicBezTo>
                    <a:pt x="16360" y="9530"/>
                    <a:pt x="16360" y="9554"/>
                    <a:pt x="16348" y="9590"/>
                  </a:cubicBezTo>
                  <a:cubicBezTo>
                    <a:pt x="16336" y="9625"/>
                    <a:pt x="16324" y="9673"/>
                    <a:pt x="16301" y="9733"/>
                  </a:cubicBezTo>
                  <a:lnTo>
                    <a:pt x="16289" y="9780"/>
                  </a:lnTo>
                  <a:lnTo>
                    <a:pt x="16241" y="9911"/>
                  </a:lnTo>
                  <a:lnTo>
                    <a:pt x="16229" y="9923"/>
                  </a:lnTo>
                  <a:lnTo>
                    <a:pt x="16217" y="9959"/>
                  </a:lnTo>
                  <a:cubicBezTo>
                    <a:pt x="16205" y="10006"/>
                    <a:pt x="16182" y="10042"/>
                    <a:pt x="16170" y="10078"/>
                  </a:cubicBezTo>
                  <a:lnTo>
                    <a:pt x="16146" y="10149"/>
                  </a:lnTo>
                  <a:cubicBezTo>
                    <a:pt x="16122" y="10185"/>
                    <a:pt x="16110" y="10221"/>
                    <a:pt x="16098" y="10256"/>
                  </a:cubicBezTo>
                  <a:lnTo>
                    <a:pt x="16063" y="10316"/>
                  </a:lnTo>
                  <a:lnTo>
                    <a:pt x="16039" y="10375"/>
                  </a:lnTo>
                  <a:lnTo>
                    <a:pt x="16027" y="10399"/>
                  </a:lnTo>
                  <a:cubicBezTo>
                    <a:pt x="16003" y="10435"/>
                    <a:pt x="16003" y="10447"/>
                    <a:pt x="15991" y="10483"/>
                  </a:cubicBezTo>
                  <a:lnTo>
                    <a:pt x="15943" y="10554"/>
                  </a:lnTo>
                  <a:cubicBezTo>
                    <a:pt x="15920" y="10614"/>
                    <a:pt x="15884" y="10661"/>
                    <a:pt x="15860" y="10721"/>
                  </a:cubicBezTo>
                  <a:cubicBezTo>
                    <a:pt x="15812" y="10804"/>
                    <a:pt x="15753" y="10911"/>
                    <a:pt x="15705" y="10995"/>
                  </a:cubicBezTo>
                  <a:cubicBezTo>
                    <a:pt x="15670" y="11090"/>
                    <a:pt x="15610" y="11197"/>
                    <a:pt x="15562" y="11280"/>
                  </a:cubicBezTo>
                  <a:cubicBezTo>
                    <a:pt x="15527" y="11340"/>
                    <a:pt x="15491" y="11423"/>
                    <a:pt x="15443" y="11483"/>
                  </a:cubicBezTo>
                  <a:lnTo>
                    <a:pt x="15431" y="11507"/>
                  </a:lnTo>
                  <a:lnTo>
                    <a:pt x="15384" y="11578"/>
                  </a:lnTo>
                  <a:lnTo>
                    <a:pt x="15336" y="11661"/>
                  </a:lnTo>
                  <a:cubicBezTo>
                    <a:pt x="15324" y="11685"/>
                    <a:pt x="15289" y="11721"/>
                    <a:pt x="15277" y="11745"/>
                  </a:cubicBezTo>
                  <a:lnTo>
                    <a:pt x="15265" y="11757"/>
                  </a:lnTo>
                  <a:lnTo>
                    <a:pt x="15253" y="11792"/>
                  </a:lnTo>
                  <a:cubicBezTo>
                    <a:pt x="15229" y="11816"/>
                    <a:pt x="15217" y="11828"/>
                    <a:pt x="15193" y="11864"/>
                  </a:cubicBezTo>
                  <a:lnTo>
                    <a:pt x="15158" y="11911"/>
                  </a:lnTo>
                  <a:cubicBezTo>
                    <a:pt x="15146" y="11935"/>
                    <a:pt x="15110" y="11971"/>
                    <a:pt x="15098" y="11995"/>
                  </a:cubicBezTo>
                  <a:cubicBezTo>
                    <a:pt x="15074" y="12030"/>
                    <a:pt x="15050" y="12054"/>
                    <a:pt x="15027" y="12090"/>
                  </a:cubicBezTo>
                  <a:lnTo>
                    <a:pt x="14991" y="12114"/>
                  </a:lnTo>
                  <a:cubicBezTo>
                    <a:pt x="14967" y="12149"/>
                    <a:pt x="14955" y="12173"/>
                    <a:pt x="14920" y="12209"/>
                  </a:cubicBezTo>
                  <a:lnTo>
                    <a:pt x="14908" y="12221"/>
                  </a:lnTo>
                  <a:lnTo>
                    <a:pt x="14836" y="12292"/>
                  </a:lnTo>
                  <a:lnTo>
                    <a:pt x="14717" y="12400"/>
                  </a:lnTo>
                  <a:cubicBezTo>
                    <a:pt x="14681" y="12411"/>
                    <a:pt x="14669" y="12447"/>
                    <a:pt x="14634" y="12459"/>
                  </a:cubicBezTo>
                  <a:cubicBezTo>
                    <a:pt x="14622" y="12471"/>
                    <a:pt x="14610" y="12483"/>
                    <a:pt x="14598" y="12483"/>
                  </a:cubicBezTo>
                  <a:cubicBezTo>
                    <a:pt x="14562" y="12519"/>
                    <a:pt x="14539" y="12530"/>
                    <a:pt x="14503" y="12566"/>
                  </a:cubicBezTo>
                  <a:lnTo>
                    <a:pt x="14491" y="12578"/>
                  </a:lnTo>
                  <a:cubicBezTo>
                    <a:pt x="14431" y="12626"/>
                    <a:pt x="14372" y="12661"/>
                    <a:pt x="14312" y="12721"/>
                  </a:cubicBezTo>
                  <a:lnTo>
                    <a:pt x="14253" y="12769"/>
                  </a:lnTo>
                  <a:lnTo>
                    <a:pt x="14205" y="12804"/>
                  </a:lnTo>
                  <a:cubicBezTo>
                    <a:pt x="14074" y="12900"/>
                    <a:pt x="13943" y="13007"/>
                    <a:pt x="13800" y="13126"/>
                  </a:cubicBezTo>
                  <a:cubicBezTo>
                    <a:pt x="13729" y="13197"/>
                    <a:pt x="13646" y="13257"/>
                    <a:pt x="13562" y="13340"/>
                  </a:cubicBezTo>
                  <a:cubicBezTo>
                    <a:pt x="13491" y="13400"/>
                    <a:pt x="13419" y="13471"/>
                    <a:pt x="13360" y="13531"/>
                  </a:cubicBezTo>
                  <a:cubicBezTo>
                    <a:pt x="13300" y="13590"/>
                    <a:pt x="13241" y="13650"/>
                    <a:pt x="13169" y="13733"/>
                  </a:cubicBezTo>
                  <a:cubicBezTo>
                    <a:pt x="13122" y="13781"/>
                    <a:pt x="13074" y="13840"/>
                    <a:pt x="13026" y="13888"/>
                  </a:cubicBezTo>
                  <a:cubicBezTo>
                    <a:pt x="13050" y="13840"/>
                    <a:pt x="13062" y="13816"/>
                    <a:pt x="13062" y="13769"/>
                  </a:cubicBezTo>
                  <a:cubicBezTo>
                    <a:pt x="13134" y="13531"/>
                    <a:pt x="13205" y="13292"/>
                    <a:pt x="13265" y="13054"/>
                  </a:cubicBezTo>
                  <a:cubicBezTo>
                    <a:pt x="13312" y="12923"/>
                    <a:pt x="13348" y="12781"/>
                    <a:pt x="13384" y="12638"/>
                  </a:cubicBezTo>
                  <a:cubicBezTo>
                    <a:pt x="13419" y="12519"/>
                    <a:pt x="13467" y="12400"/>
                    <a:pt x="13491" y="12292"/>
                  </a:cubicBezTo>
                  <a:cubicBezTo>
                    <a:pt x="13538" y="12161"/>
                    <a:pt x="13562" y="12030"/>
                    <a:pt x="13610" y="11911"/>
                  </a:cubicBezTo>
                  <a:cubicBezTo>
                    <a:pt x="13669" y="11721"/>
                    <a:pt x="13729" y="11518"/>
                    <a:pt x="13788" y="11280"/>
                  </a:cubicBezTo>
                  <a:cubicBezTo>
                    <a:pt x="13824" y="11209"/>
                    <a:pt x="13836" y="11126"/>
                    <a:pt x="13860" y="11042"/>
                  </a:cubicBezTo>
                  <a:cubicBezTo>
                    <a:pt x="13884" y="11018"/>
                    <a:pt x="13884" y="10983"/>
                    <a:pt x="13860" y="10971"/>
                  </a:cubicBezTo>
                  <a:cubicBezTo>
                    <a:pt x="13860" y="10947"/>
                    <a:pt x="13848" y="10923"/>
                    <a:pt x="13836" y="10911"/>
                  </a:cubicBezTo>
                  <a:cubicBezTo>
                    <a:pt x="13800" y="10887"/>
                    <a:pt x="13777" y="10852"/>
                    <a:pt x="13729" y="10840"/>
                  </a:cubicBezTo>
                  <a:lnTo>
                    <a:pt x="13705" y="10840"/>
                  </a:lnTo>
                  <a:cubicBezTo>
                    <a:pt x="13669" y="10840"/>
                    <a:pt x="13622" y="10852"/>
                    <a:pt x="13598" y="10864"/>
                  </a:cubicBezTo>
                  <a:cubicBezTo>
                    <a:pt x="13562" y="10899"/>
                    <a:pt x="13550" y="10923"/>
                    <a:pt x="13538" y="10959"/>
                  </a:cubicBezTo>
                  <a:cubicBezTo>
                    <a:pt x="13491" y="11102"/>
                    <a:pt x="13467" y="11245"/>
                    <a:pt x="13419" y="11387"/>
                  </a:cubicBezTo>
                  <a:lnTo>
                    <a:pt x="13348" y="11661"/>
                  </a:lnTo>
                  <a:lnTo>
                    <a:pt x="13324" y="11721"/>
                  </a:lnTo>
                  <a:lnTo>
                    <a:pt x="13288" y="11876"/>
                  </a:lnTo>
                  <a:cubicBezTo>
                    <a:pt x="13253" y="11995"/>
                    <a:pt x="13205" y="12102"/>
                    <a:pt x="13181" y="12221"/>
                  </a:cubicBezTo>
                  <a:lnTo>
                    <a:pt x="13145" y="12292"/>
                  </a:lnTo>
                  <a:cubicBezTo>
                    <a:pt x="13110" y="12411"/>
                    <a:pt x="13074" y="12530"/>
                    <a:pt x="13026" y="12650"/>
                  </a:cubicBezTo>
                  <a:cubicBezTo>
                    <a:pt x="12991" y="12769"/>
                    <a:pt x="12943" y="12911"/>
                    <a:pt x="12907" y="13042"/>
                  </a:cubicBezTo>
                  <a:cubicBezTo>
                    <a:pt x="12812" y="13340"/>
                    <a:pt x="12717" y="13638"/>
                    <a:pt x="12610" y="13947"/>
                  </a:cubicBezTo>
                  <a:cubicBezTo>
                    <a:pt x="12574" y="14066"/>
                    <a:pt x="12538" y="14185"/>
                    <a:pt x="12491" y="14304"/>
                  </a:cubicBezTo>
                  <a:lnTo>
                    <a:pt x="12491" y="14257"/>
                  </a:lnTo>
                  <a:cubicBezTo>
                    <a:pt x="12491" y="14221"/>
                    <a:pt x="12479" y="14174"/>
                    <a:pt x="12467" y="14126"/>
                  </a:cubicBezTo>
                  <a:lnTo>
                    <a:pt x="12455" y="14078"/>
                  </a:lnTo>
                  <a:lnTo>
                    <a:pt x="12455" y="14078"/>
                  </a:lnTo>
                  <a:cubicBezTo>
                    <a:pt x="12475" y="14082"/>
                    <a:pt x="12493" y="14084"/>
                    <a:pt x="12507" y="14084"/>
                  </a:cubicBezTo>
                  <a:cubicBezTo>
                    <a:pt x="12582" y="14084"/>
                    <a:pt x="12572" y="14035"/>
                    <a:pt x="12562" y="13995"/>
                  </a:cubicBezTo>
                  <a:cubicBezTo>
                    <a:pt x="12538" y="13923"/>
                    <a:pt x="12526" y="13864"/>
                    <a:pt x="12514" y="13804"/>
                  </a:cubicBezTo>
                  <a:cubicBezTo>
                    <a:pt x="12503" y="13769"/>
                    <a:pt x="12503" y="13721"/>
                    <a:pt x="12479" y="13697"/>
                  </a:cubicBezTo>
                  <a:cubicBezTo>
                    <a:pt x="12479" y="13685"/>
                    <a:pt x="12467" y="13650"/>
                    <a:pt x="12467" y="13638"/>
                  </a:cubicBezTo>
                  <a:cubicBezTo>
                    <a:pt x="12443" y="13531"/>
                    <a:pt x="12419" y="13412"/>
                    <a:pt x="12407" y="13304"/>
                  </a:cubicBezTo>
                  <a:lnTo>
                    <a:pt x="12407" y="13292"/>
                  </a:lnTo>
                  <a:cubicBezTo>
                    <a:pt x="12395" y="13209"/>
                    <a:pt x="12395" y="13114"/>
                    <a:pt x="12395" y="13007"/>
                  </a:cubicBezTo>
                  <a:lnTo>
                    <a:pt x="12395" y="12685"/>
                  </a:lnTo>
                  <a:cubicBezTo>
                    <a:pt x="12395" y="12566"/>
                    <a:pt x="12395" y="12447"/>
                    <a:pt x="12407" y="12328"/>
                  </a:cubicBezTo>
                  <a:cubicBezTo>
                    <a:pt x="12419" y="12185"/>
                    <a:pt x="12443" y="12066"/>
                    <a:pt x="12455" y="11947"/>
                  </a:cubicBezTo>
                  <a:lnTo>
                    <a:pt x="12455" y="11935"/>
                  </a:lnTo>
                  <a:cubicBezTo>
                    <a:pt x="12455" y="11888"/>
                    <a:pt x="12467" y="11852"/>
                    <a:pt x="12479" y="11804"/>
                  </a:cubicBezTo>
                  <a:cubicBezTo>
                    <a:pt x="12503" y="11697"/>
                    <a:pt x="12526" y="11614"/>
                    <a:pt x="12538" y="11507"/>
                  </a:cubicBezTo>
                  <a:cubicBezTo>
                    <a:pt x="12562" y="11399"/>
                    <a:pt x="12586" y="11316"/>
                    <a:pt x="12598" y="11221"/>
                  </a:cubicBezTo>
                  <a:lnTo>
                    <a:pt x="12622" y="11173"/>
                  </a:lnTo>
                  <a:cubicBezTo>
                    <a:pt x="12645" y="11018"/>
                    <a:pt x="12693" y="10840"/>
                    <a:pt x="12741" y="10673"/>
                  </a:cubicBezTo>
                  <a:lnTo>
                    <a:pt x="12741" y="10661"/>
                  </a:lnTo>
                  <a:cubicBezTo>
                    <a:pt x="12753" y="10614"/>
                    <a:pt x="12764" y="10554"/>
                    <a:pt x="12776" y="10506"/>
                  </a:cubicBezTo>
                  <a:cubicBezTo>
                    <a:pt x="12800" y="10447"/>
                    <a:pt x="12824" y="10387"/>
                    <a:pt x="12836" y="10340"/>
                  </a:cubicBezTo>
                  <a:cubicBezTo>
                    <a:pt x="12872" y="10268"/>
                    <a:pt x="12895" y="10197"/>
                    <a:pt x="12931" y="10137"/>
                  </a:cubicBezTo>
                  <a:cubicBezTo>
                    <a:pt x="12955" y="10078"/>
                    <a:pt x="12991" y="10018"/>
                    <a:pt x="13038" y="9947"/>
                  </a:cubicBezTo>
                  <a:cubicBezTo>
                    <a:pt x="13122" y="9792"/>
                    <a:pt x="13217" y="9649"/>
                    <a:pt x="13276" y="9542"/>
                  </a:cubicBezTo>
                  <a:cubicBezTo>
                    <a:pt x="13288" y="9530"/>
                    <a:pt x="13300" y="9494"/>
                    <a:pt x="13300" y="9482"/>
                  </a:cubicBezTo>
                  <a:cubicBezTo>
                    <a:pt x="13360" y="9387"/>
                    <a:pt x="13419" y="9292"/>
                    <a:pt x="13479" y="9197"/>
                  </a:cubicBezTo>
                  <a:cubicBezTo>
                    <a:pt x="13526" y="9137"/>
                    <a:pt x="13550" y="9078"/>
                    <a:pt x="13598" y="9018"/>
                  </a:cubicBezTo>
                  <a:lnTo>
                    <a:pt x="13729" y="8840"/>
                  </a:lnTo>
                  <a:cubicBezTo>
                    <a:pt x="13765" y="8792"/>
                    <a:pt x="13788" y="8768"/>
                    <a:pt x="13836" y="8720"/>
                  </a:cubicBezTo>
                  <a:lnTo>
                    <a:pt x="13931" y="8637"/>
                  </a:lnTo>
                  <a:lnTo>
                    <a:pt x="13943" y="8613"/>
                  </a:lnTo>
                  <a:lnTo>
                    <a:pt x="13955" y="8601"/>
                  </a:lnTo>
                  <a:lnTo>
                    <a:pt x="14003" y="8554"/>
                  </a:lnTo>
                  <a:cubicBezTo>
                    <a:pt x="14027" y="8542"/>
                    <a:pt x="14038" y="8530"/>
                    <a:pt x="14074" y="8494"/>
                  </a:cubicBezTo>
                  <a:cubicBezTo>
                    <a:pt x="14098" y="8482"/>
                    <a:pt x="14122" y="8470"/>
                    <a:pt x="14146" y="8435"/>
                  </a:cubicBezTo>
                  <a:lnTo>
                    <a:pt x="14193" y="8411"/>
                  </a:lnTo>
                  <a:cubicBezTo>
                    <a:pt x="14217" y="8399"/>
                    <a:pt x="14253" y="8363"/>
                    <a:pt x="14277" y="8351"/>
                  </a:cubicBezTo>
                  <a:lnTo>
                    <a:pt x="14300" y="8339"/>
                  </a:lnTo>
                  <a:lnTo>
                    <a:pt x="14312" y="8316"/>
                  </a:lnTo>
                  <a:cubicBezTo>
                    <a:pt x="14396" y="8256"/>
                    <a:pt x="14479" y="8197"/>
                    <a:pt x="14562" y="8137"/>
                  </a:cubicBezTo>
                  <a:cubicBezTo>
                    <a:pt x="14634" y="8078"/>
                    <a:pt x="14717" y="8042"/>
                    <a:pt x="14789" y="7982"/>
                  </a:cubicBezTo>
                  <a:lnTo>
                    <a:pt x="14800" y="7958"/>
                  </a:lnTo>
                  <a:cubicBezTo>
                    <a:pt x="14848" y="7935"/>
                    <a:pt x="14896" y="7899"/>
                    <a:pt x="14920" y="7875"/>
                  </a:cubicBezTo>
                  <a:cubicBezTo>
                    <a:pt x="15015" y="7816"/>
                    <a:pt x="15086" y="7756"/>
                    <a:pt x="15158" y="7685"/>
                  </a:cubicBezTo>
                  <a:cubicBezTo>
                    <a:pt x="15205" y="7649"/>
                    <a:pt x="15229" y="7625"/>
                    <a:pt x="15277" y="7589"/>
                  </a:cubicBezTo>
                  <a:cubicBezTo>
                    <a:pt x="15443" y="7470"/>
                    <a:pt x="15586" y="7339"/>
                    <a:pt x="15741" y="7208"/>
                  </a:cubicBezTo>
                  <a:lnTo>
                    <a:pt x="16182" y="6851"/>
                  </a:lnTo>
                  <a:cubicBezTo>
                    <a:pt x="16241" y="6792"/>
                    <a:pt x="16324" y="6744"/>
                    <a:pt x="16384" y="6685"/>
                  </a:cubicBezTo>
                  <a:lnTo>
                    <a:pt x="16384" y="6685"/>
                  </a:lnTo>
                  <a:cubicBezTo>
                    <a:pt x="16324" y="6804"/>
                    <a:pt x="16265" y="6911"/>
                    <a:pt x="16182" y="7018"/>
                  </a:cubicBezTo>
                  <a:cubicBezTo>
                    <a:pt x="16146" y="7077"/>
                    <a:pt x="16098" y="7149"/>
                    <a:pt x="16051" y="7220"/>
                  </a:cubicBezTo>
                  <a:cubicBezTo>
                    <a:pt x="15967" y="7351"/>
                    <a:pt x="15860" y="7506"/>
                    <a:pt x="15765" y="7637"/>
                  </a:cubicBezTo>
                  <a:cubicBezTo>
                    <a:pt x="15574" y="7923"/>
                    <a:pt x="15372" y="8220"/>
                    <a:pt x="15158" y="8506"/>
                  </a:cubicBezTo>
                  <a:cubicBezTo>
                    <a:pt x="15086" y="8590"/>
                    <a:pt x="15015" y="8685"/>
                    <a:pt x="14920" y="8768"/>
                  </a:cubicBezTo>
                  <a:lnTo>
                    <a:pt x="14812" y="8875"/>
                  </a:lnTo>
                  <a:lnTo>
                    <a:pt x="14800" y="8887"/>
                  </a:lnTo>
                  <a:lnTo>
                    <a:pt x="14777" y="8911"/>
                  </a:lnTo>
                  <a:lnTo>
                    <a:pt x="14669" y="9018"/>
                  </a:lnTo>
                  <a:lnTo>
                    <a:pt x="14658" y="9030"/>
                  </a:lnTo>
                  <a:cubicBezTo>
                    <a:pt x="14634" y="9054"/>
                    <a:pt x="14622" y="9078"/>
                    <a:pt x="14610" y="9101"/>
                  </a:cubicBezTo>
                  <a:cubicBezTo>
                    <a:pt x="14598" y="9125"/>
                    <a:pt x="14562" y="9161"/>
                    <a:pt x="14550" y="9173"/>
                  </a:cubicBezTo>
                  <a:cubicBezTo>
                    <a:pt x="14503" y="9232"/>
                    <a:pt x="14479" y="9292"/>
                    <a:pt x="14443" y="9328"/>
                  </a:cubicBezTo>
                  <a:cubicBezTo>
                    <a:pt x="14384" y="9435"/>
                    <a:pt x="14324" y="9554"/>
                    <a:pt x="14265" y="9697"/>
                  </a:cubicBezTo>
                  <a:lnTo>
                    <a:pt x="14241" y="9756"/>
                  </a:lnTo>
                  <a:cubicBezTo>
                    <a:pt x="14205" y="9792"/>
                    <a:pt x="14193" y="9852"/>
                    <a:pt x="14158" y="9899"/>
                  </a:cubicBezTo>
                  <a:cubicBezTo>
                    <a:pt x="14146" y="9947"/>
                    <a:pt x="14122" y="10006"/>
                    <a:pt x="14098" y="10054"/>
                  </a:cubicBezTo>
                  <a:cubicBezTo>
                    <a:pt x="14086" y="10114"/>
                    <a:pt x="14062" y="10173"/>
                    <a:pt x="14038" y="10233"/>
                  </a:cubicBezTo>
                  <a:lnTo>
                    <a:pt x="14027" y="10256"/>
                  </a:lnTo>
                  <a:cubicBezTo>
                    <a:pt x="14027" y="10268"/>
                    <a:pt x="14015" y="10304"/>
                    <a:pt x="14015" y="10316"/>
                  </a:cubicBezTo>
                  <a:lnTo>
                    <a:pt x="14015" y="10328"/>
                  </a:lnTo>
                  <a:cubicBezTo>
                    <a:pt x="14015" y="10352"/>
                    <a:pt x="14003" y="10364"/>
                    <a:pt x="14003" y="10375"/>
                  </a:cubicBezTo>
                  <a:cubicBezTo>
                    <a:pt x="14003" y="10387"/>
                    <a:pt x="14003" y="10411"/>
                    <a:pt x="14015" y="10423"/>
                  </a:cubicBezTo>
                  <a:cubicBezTo>
                    <a:pt x="14027" y="10435"/>
                    <a:pt x="14027" y="10435"/>
                    <a:pt x="14038" y="10435"/>
                  </a:cubicBezTo>
                  <a:lnTo>
                    <a:pt x="14062" y="10435"/>
                  </a:lnTo>
                  <a:cubicBezTo>
                    <a:pt x="14086" y="10423"/>
                    <a:pt x="14098" y="10387"/>
                    <a:pt x="14098" y="10364"/>
                  </a:cubicBezTo>
                  <a:lnTo>
                    <a:pt x="14098" y="10352"/>
                  </a:lnTo>
                  <a:cubicBezTo>
                    <a:pt x="14098" y="10316"/>
                    <a:pt x="14122" y="10304"/>
                    <a:pt x="14134" y="10268"/>
                  </a:cubicBezTo>
                  <a:lnTo>
                    <a:pt x="14146" y="10244"/>
                  </a:lnTo>
                  <a:cubicBezTo>
                    <a:pt x="14158" y="10185"/>
                    <a:pt x="14193" y="10125"/>
                    <a:pt x="14205" y="10066"/>
                  </a:cubicBezTo>
                  <a:cubicBezTo>
                    <a:pt x="14241" y="10006"/>
                    <a:pt x="14265" y="9923"/>
                    <a:pt x="14300" y="9875"/>
                  </a:cubicBezTo>
                  <a:cubicBezTo>
                    <a:pt x="14324" y="9804"/>
                    <a:pt x="14372" y="9733"/>
                    <a:pt x="14396" y="9673"/>
                  </a:cubicBezTo>
                  <a:cubicBezTo>
                    <a:pt x="14443" y="9613"/>
                    <a:pt x="14479" y="9554"/>
                    <a:pt x="14515" y="9494"/>
                  </a:cubicBezTo>
                  <a:cubicBezTo>
                    <a:pt x="14550" y="9459"/>
                    <a:pt x="14598" y="9399"/>
                    <a:pt x="14622" y="9352"/>
                  </a:cubicBezTo>
                  <a:lnTo>
                    <a:pt x="14634" y="9340"/>
                  </a:lnTo>
                  <a:lnTo>
                    <a:pt x="14658" y="9316"/>
                  </a:lnTo>
                  <a:cubicBezTo>
                    <a:pt x="14669" y="9292"/>
                    <a:pt x="14693" y="9280"/>
                    <a:pt x="14717" y="9244"/>
                  </a:cubicBezTo>
                  <a:cubicBezTo>
                    <a:pt x="14729" y="9221"/>
                    <a:pt x="14753" y="9197"/>
                    <a:pt x="14777" y="9185"/>
                  </a:cubicBezTo>
                  <a:lnTo>
                    <a:pt x="14789" y="9173"/>
                  </a:lnTo>
                  <a:cubicBezTo>
                    <a:pt x="14836" y="9125"/>
                    <a:pt x="14896" y="9078"/>
                    <a:pt x="14931" y="9042"/>
                  </a:cubicBezTo>
                  <a:cubicBezTo>
                    <a:pt x="14991" y="8994"/>
                    <a:pt x="15039" y="8935"/>
                    <a:pt x="15098" y="8887"/>
                  </a:cubicBezTo>
                  <a:cubicBezTo>
                    <a:pt x="15217" y="8780"/>
                    <a:pt x="15312" y="8685"/>
                    <a:pt x="15396" y="8578"/>
                  </a:cubicBezTo>
                  <a:cubicBezTo>
                    <a:pt x="15491" y="8470"/>
                    <a:pt x="15574" y="8387"/>
                    <a:pt x="15670" y="8268"/>
                  </a:cubicBezTo>
                  <a:lnTo>
                    <a:pt x="15753" y="8173"/>
                  </a:lnTo>
                  <a:cubicBezTo>
                    <a:pt x="15812" y="8113"/>
                    <a:pt x="15860" y="8054"/>
                    <a:pt x="15920" y="7982"/>
                  </a:cubicBezTo>
                  <a:cubicBezTo>
                    <a:pt x="15991" y="7887"/>
                    <a:pt x="16063" y="7792"/>
                    <a:pt x="16170" y="7673"/>
                  </a:cubicBezTo>
                  <a:cubicBezTo>
                    <a:pt x="16182" y="7649"/>
                    <a:pt x="16205" y="7625"/>
                    <a:pt x="16217" y="7613"/>
                  </a:cubicBezTo>
                  <a:cubicBezTo>
                    <a:pt x="16277" y="7530"/>
                    <a:pt x="16336" y="7447"/>
                    <a:pt x="16396" y="7351"/>
                  </a:cubicBezTo>
                  <a:cubicBezTo>
                    <a:pt x="16455" y="7256"/>
                    <a:pt x="16527" y="7149"/>
                    <a:pt x="16586" y="6994"/>
                  </a:cubicBezTo>
                  <a:cubicBezTo>
                    <a:pt x="16646" y="6863"/>
                    <a:pt x="16705" y="6744"/>
                    <a:pt x="16753" y="6625"/>
                  </a:cubicBezTo>
                  <a:lnTo>
                    <a:pt x="16753" y="6613"/>
                  </a:lnTo>
                  <a:cubicBezTo>
                    <a:pt x="16777" y="6554"/>
                    <a:pt x="16801" y="6506"/>
                    <a:pt x="16813" y="6446"/>
                  </a:cubicBezTo>
                  <a:cubicBezTo>
                    <a:pt x="16813" y="6434"/>
                    <a:pt x="16825" y="6399"/>
                    <a:pt x="16825" y="6387"/>
                  </a:cubicBezTo>
                  <a:lnTo>
                    <a:pt x="16825" y="6375"/>
                  </a:lnTo>
                  <a:cubicBezTo>
                    <a:pt x="16825" y="6363"/>
                    <a:pt x="16836" y="6327"/>
                    <a:pt x="16836" y="6315"/>
                  </a:cubicBezTo>
                  <a:cubicBezTo>
                    <a:pt x="16836" y="6280"/>
                    <a:pt x="16836" y="6256"/>
                    <a:pt x="16825" y="6220"/>
                  </a:cubicBezTo>
                  <a:cubicBezTo>
                    <a:pt x="16860" y="6196"/>
                    <a:pt x="16884" y="6184"/>
                    <a:pt x="16896" y="6149"/>
                  </a:cubicBezTo>
                  <a:close/>
                  <a:moveTo>
                    <a:pt x="13233" y="22689"/>
                  </a:moveTo>
                  <a:cubicBezTo>
                    <a:pt x="13229" y="22692"/>
                    <a:pt x="13229" y="22698"/>
                    <a:pt x="13229" y="22698"/>
                  </a:cubicBezTo>
                  <a:cubicBezTo>
                    <a:pt x="13230" y="22695"/>
                    <a:pt x="13232" y="22692"/>
                    <a:pt x="13233" y="22689"/>
                  </a:cubicBezTo>
                  <a:close/>
                  <a:moveTo>
                    <a:pt x="16241" y="11292"/>
                  </a:moveTo>
                  <a:cubicBezTo>
                    <a:pt x="16289" y="11376"/>
                    <a:pt x="16348" y="11447"/>
                    <a:pt x="16396" y="11518"/>
                  </a:cubicBezTo>
                  <a:cubicBezTo>
                    <a:pt x="16444" y="11590"/>
                    <a:pt x="16479" y="11673"/>
                    <a:pt x="16515" y="11745"/>
                  </a:cubicBezTo>
                  <a:cubicBezTo>
                    <a:pt x="16574" y="11864"/>
                    <a:pt x="16634" y="11971"/>
                    <a:pt x="16682" y="12078"/>
                  </a:cubicBezTo>
                  <a:cubicBezTo>
                    <a:pt x="16717" y="12173"/>
                    <a:pt x="16765" y="12269"/>
                    <a:pt x="16813" y="12340"/>
                  </a:cubicBezTo>
                  <a:cubicBezTo>
                    <a:pt x="16884" y="12519"/>
                    <a:pt x="16979" y="12685"/>
                    <a:pt x="17051" y="12864"/>
                  </a:cubicBezTo>
                  <a:lnTo>
                    <a:pt x="17098" y="12935"/>
                  </a:lnTo>
                  <a:cubicBezTo>
                    <a:pt x="17158" y="13066"/>
                    <a:pt x="17229" y="13221"/>
                    <a:pt x="17301" y="13364"/>
                  </a:cubicBezTo>
                  <a:lnTo>
                    <a:pt x="17527" y="13816"/>
                  </a:lnTo>
                  <a:cubicBezTo>
                    <a:pt x="17598" y="13959"/>
                    <a:pt x="17694" y="14114"/>
                    <a:pt x="17777" y="14257"/>
                  </a:cubicBezTo>
                  <a:cubicBezTo>
                    <a:pt x="17848" y="14400"/>
                    <a:pt x="17944" y="14543"/>
                    <a:pt x="18015" y="14674"/>
                  </a:cubicBezTo>
                  <a:lnTo>
                    <a:pt x="18051" y="14733"/>
                  </a:lnTo>
                  <a:cubicBezTo>
                    <a:pt x="18075" y="14793"/>
                    <a:pt x="18122" y="14852"/>
                    <a:pt x="18146" y="14912"/>
                  </a:cubicBezTo>
                  <a:cubicBezTo>
                    <a:pt x="18194" y="14995"/>
                    <a:pt x="18229" y="15078"/>
                    <a:pt x="18265" y="15150"/>
                  </a:cubicBezTo>
                  <a:lnTo>
                    <a:pt x="18289" y="15174"/>
                  </a:lnTo>
                  <a:cubicBezTo>
                    <a:pt x="18301" y="15233"/>
                    <a:pt x="18325" y="15269"/>
                    <a:pt x="18349" y="15328"/>
                  </a:cubicBezTo>
                  <a:cubicBezTo>
                    <a:pt x="18360" y="15388"/>
                    <a:pt x="18384" y="15471"/>
                    <a:pt x="18408" y="15519"/>
                  </a:cubicBezTo>
                  <a:cubicBezTo>
                    <a:pt x="18420" y="15590"/>
                    <a:pt x="18432" y="15662"/>
                    <a:pt x="18444" y="15733"/>
                  </a:cubicBezTo>
                  <a:cubicBezTo>
                    <a:pt x="18468" y="15793"/>
                    <a:pt x="18468" y="15852"/>
                    <a:pt x="18479" y="15924"/>
                  </a:cubicBezTo>
                  <a:lnTo>
                    <a:pt x="18479" y="15936"/>
                  </a:lnTo>
                  <a:cubicBezTo>
                    <a:pt x="18479" y="16019"/>
                    <a:pt x="18491" y="16090"/>
                    <a:pt x="18491" y="16174"/>
                  </a:cubicBezTo>
                  <a:lnTo>
                    <a:pt x="18491" y="16388"/>
                  </a:lnTo>
                  <a:cubicBezTo>
                    <a:pt x="18491" y="16531"/>
                    <a:pt x="18479" y="16674"/>
                    <a:pt x="18479" y="16805"/>
                  </a:cubicBezTo>
                  <a:cubicBezTo>
                    <a:pt x="18479" y="16936"/>
                    <a:pt x="18468" y="17067"/>
                    <a:pt x="18432" y="17210"/>
                  </a:cubicBezTo>
                  <a:cubicBezTo>
                    <a:pt x="18420" y="17341"/>
                    <a:pt x="18384" y="17472"/>
                    <a:pt x="18360" y="17603"/>
                  </a:cubicBezTo>
                  <a:cubicBezTo>
                    <a:pt x="18325" y="17769"/>
                    <a:pt x="18289" y="17924"/>
                    <a:pt x="18253" y="18043"/>
                  </a:cubicBezTo>
                  <a:lnTo>
                    <a:pt x="18241" y="18103"/>
                  </a:lnTo>
                  <a:cubicBezTo>
                    <a:pt x="18182" y="18353"/>
                    <a:pt x="18110" y="18626"/>
                    <a:pt x="18051" y="18876"/>
                  </a:cubicBezTo>
                  <a:lnTo>
                    <a:pt x="18039" y="18924"/>
                  </a:lnTo>
                  <a:cubicBezTo>
                    <a:pt x="18003" y="18996"/>
                    <a:pt x="17991" y="19067"/>
                    <a:pt x="17956" y="19138"/>
                  </a:cubicBezTo>
                  <a:cubicBezTo>
                    <a:pt x="17932" y="19234"/>
                    <a:pt x="17896" y="19305"/>
                    <a:pt x="17860" y="19400"/>
                  </a:cubicBezTo>
                  <a:cubicBezTo>
                    <a:pt x="17825" y="19472"/>
                    <a:pt x="17777" y="19555"/>
                    <a:pt x="17741" y="19650"/>
                  </a:cubicBezTo>
                  <a:cubicBezTo>
                    <a:pt x="17694" y="19734"/>
                    <a:pt x="17646" y="19817"/>
                    <a:pt x="17598" y="19889"/>
                  </a:cubicBezTo>
                  <a:cubicBezTo>
                    <a:pt x="17539" y="19972"/>
                    <a:pt x="17491" y="20055"/>
                    <a:pt x="17444" y="20139"/>
                  </a:cubicBezTo>
                  <a:cubicBezTo>
                    <a:pt x="17408" y="20198"/>
                    <a:pt x="17360" y="20246"/>
                    <a:pt x="17336" y="20305"/>
                  </a:cubicBezTo>
                  <a:cubicBezTo>
                    <a:pt x="17265" y="20412"/>
                    <a:pt x="17182" y="20531"/>
                    <a:pt x="17110" y="20627"/>
                  </a:cubicBezTo>
                  <a:cubicBezTo>
                    <a:pt x="17063" y="20686"/>
                    <a:pt x="17039" y="20770"/>
                    <a:pt x="16991" y="20829"/>
                  </a:cubicBezTo>
                  <a:cubicBezTo>
                    <a:pt x="16920" y="20948"/>
                    <a:pt x="16860" y="21043"/>
                    <a:pt x="16801" y="21162"/>
                  </a:cubicBezTo>
                  <a:cubicBezTo>
                    <a:pt x="16801" y="21151"/>
                    <a:pt x="16801" y="21139"/>
                    <a:pt x="16813" y="21127"/>
                  </a:cubicBezTo>
                  <a:cubicBezTo>
                    <a:pt x="16825" y="21079"/>
                    <a:pt x="16848" y="21032"/>
                    <a:pt x="16848" y="20972"/>
                  </a:cubicBezTo>
                  <a:lnTo>
                    <a:pt x="16860" y="20901"/>
                  </a:lnTo>
                  <a:cubicBezTo>
                    <a:pt x="16884" y="20758"/>
                    <a:pt x="16932" y="20627"/>
                    <a:pt x="16944" y="20496"/>
                  </a:cubicBezTo>
                  <a:cubicBezTo>
                    <a:pt x="16955" y="20424"/>
                    <a:pt x="16979" y="20353"/>
                    <a:pt x="16979" y="20270"/>
                  </a:cubicBezTo>
                  <a:lnTo>
                    <a:pt x="16979" y="20258"/>
                  </a:lnTo>
                  <a:cubicBezTo>
                    <a:pt x="16979" y="20186"/>
                    <a:pt x="16991" y="20091"/>
                    <a:pt x="16991" y="20008"/>
                  </a:cubicBezTo>
                  <a:cubicBezTo>
                    <a:pt x="17015" y="19460"/>
                    <a:pt x="17039" y="18710"/>
                    <a:pt x="16896" y="17995"/>
                  </a:cubicBezTo>
                  <a:cubicBezTo>
                    <a:pt x="16872" y="17853"/>
                    <a:pt x="16836" y="17686"/>
                    <a:pt x="16801" y="17472"/>
                  </a:cubicBezTo>
                  <a:cubicBezTo>
                    <a:pt x="16777" y="17388"/>
                    <a:pt x="16753" y="17281"/>
                    <a:pt x="16741" y="17186"/>
                  </a:cubicBezTo>
                  <a:cubicBezTo>
                    <a:pt x="16717" y="17114"/>
                    <a:pt x="16705" y="17043"/>
                    <a:pt x="16682" y="16971"/>
                  </a:cubicBezTo>
                  <a:lnTo>
                    <a:pt x="16658" y="16924"/>
                  </a:lnTo>
                  <a:cubicBezTo>
                    <a:pt x="16646" y="16852"/>
                    <a:pt x="16634" y="16781"/>
                    <a:pt x="16622" y="16710"/>
                  </a:cubicBezTo>
                  <a:cubicBezTo>
                    <a:pt x="16598" y="16626"/>
                    <a:pt x="16586" y="16555"/>
                    <a:pt x="16574" y="16460"/>
                  </a:cubicBezTo>
                  <a:cubicBezTo>
                    <a:pt x="16539" y="16329"/>
                    <a:pt x="16527" y="16174"/>
                    <a:pt x="16515" y="16043"/>
                  </a:cubicBezTo>
                  <a:lnTo>
                    <a:pt x="16503" y="15959"/>
                  </a:lnTo>
                  <a:lnTo>
                    <a:pt x="16503" y="15888"/>
                  </a:lnTo>
                  <a:cubicBezTo>
                    <a:pt x="16503" y="15805"/>
                    <a:pt x="16479" y="15733"/>
                    <a:pt x="16479" y="15674"/>
                  </a:cubicBezTo>
                  <a:cubicBezTo>
                    <a:pt x="16479" y="15567"/>
                    <a:pt x="16467" y="15459"/>
                    <a:pt x="16467" y="15364"/>
                  </a:cubicBezTo>
                  <a:cubicBezTo>
                    <a:pt x="16455" y="15138"/>
                    <a:pt x="16455" y="14947"/>
                    <a:pt x="16444" y="14757"/>
                  </a:cubicBezTo>
                  <a:lnTo>
                    <a:pt x="16432" y="14828"/>
                  </a:lnTo>
                  <a:cubicBezTo>
                    <a:pt x="16408" y="14959"/>
                    <a:pt x="16396" y="15114"/>
                    <a:pt x="16384" y="15257"/>
                  </a:cubicBezTo>
                  <a:cubicBezTo>
                    <a:pt x="16372" y="15352"/>
                    <a:pt x="16372" y="15424"/>
                    <a:pt x="16372" y="15495"/>
                  </a:cubicBezTo>
                  <a:cubicBezTo>
                    <a:pt x="16372" y="15567"/>
                    <a:pt x="16348" y="15650"/>
                    <a:pt x="16348" y="15733"/>
                  </a:cubicBezTo>
                  <a:lnTo>
                    <a:pt x="16348" y="15912"/>
                  </a:lnTo>
                  <a:lnTo>
                    <a:pt x="16348" y="15983"/>
                  </a:lnTo>
                  <a:lnTo>
                    <a:pt x="16348" y="16150"/>
                  </a:lnTo>
                  <a:lnTo>
                    <a:pt x="16348" y="16209"/>
                  </a:lnTo>
                  <a:cubicBezTo>
                    <a:pt x="16348" y="16269"/>
                    <a:pt x="16372" y="16317"/>
                    <a:pt x="16372" y="16376"/>
                  </a:cubicBezTo>
                  <a:lnTo>
                    <a:pt x="16372" y="16436"/>
                  </a:lnTo>
                  <a:cubicBezTo>
                    <a:pt x="16372" y="16507"/>
                    <a:pt x="16384" y="16579"/>
                    <a:pt x="16396" y="16638"/>
                  </a:cubicBezTo>
                  <a:cubicBezTo>
                    <a:pt x="16408" y="16733"/>
                    <a:pt x="16432" y="16805"/>
                    <a:pt x="16444" y="16876"/>
                  </a:cubicBezTo>
                  <a:lnTo>
                    <a:pt x="16491" y="17102"/>
                  </a:lnTo>
                  <a:cubicBezTo>
                    <a:pt x="16515" y="17257"/>
                    <a:pt x="16563" y="17412"/>
                    <a:pt x="16586" y="17567"/>
                  </a:cubicBezTo>
                  <a:lnTo>
                    <a:pt x="16586" y="17579"/>
                  </a:lnTo>
                  <a:cubicBezTo>
                    <a:pt x="16622" y="17722"/>
                    <a:pt x="16646" y="17864"/>
                    <a:pt x="16682" y="18007"/>
                  </a:cubicBezTo>
                  <a:cubicBezTo>
                    <a:pt x="16705" y="18162"/>
                    <a:pt x="16729" y="18317"/>
                    <a:pt x="16741" y="18448"/>
                  </a:cubicBezTo>
                  <a:cubicBezTo>
                    <a:pt x="16753" y="18543"/>
                    <a:pt x="16753" y="18638"/>
                    <a:pt x="16765" y="18746"/>
                  </a:cubicBezTo>
                  <a:cubicBezTo>
                    <a:pt x="16789" y="18841"/>
                    <a:pt x="16789" y="18948"/>
                    <a:pt x="16789" y="19055"/>
                  </a:cubicBezTo>
                  <a:cubicBezTo>
                    <a:pt x="16789" y="19257"/>
                    <a:pt x="16801" y="19460"/>
                    <a:pt x="16789" y="19686"/>
                  </a:cubicBezTo>
                  <a:lnTo>
                    <a:pt x="16789" y="19829"/>
                  </a:lnTo>
                  <a:lnTo>
                    <a:pt x="16789" y="19841"/>
                  </a:lnTo>
                  <a:cubicBezTo>
                    <a:pt x="16789" y="19912"/>
                    <a:pt x="16789" y="19972"/>
                    <a:pt x="16765" y="20067"/>
                  </a:cubicBezTo>
                  <a:lnTo>
                    <a:pt x="16765" y="20127"/>
                  </a:lnTo>
                  <a:cubicBezTo>
                    <a:pt x="16765" y="20198"/>
                    <a:pt x="16753" y="20281"/>
                    <a:pt x="16753" y="20377"/>
                  </a:cubicBezTo>
                  <a:cubicBezTo>
                    <a:pt x="16741" y="20377"/>
                    <a:pt x="16741" y="20365"/>
                    <a:pt x="16729" y="20365"/>
                  </a:cubicBezTo>
                  <a:cubicBezTo>
                    <a:pt x="16705" y="20365"/>
                    <a:pt x="16694" y="20365"/>
                    <a:pt x="16682" y="20377"/>
                  </a:cubicBezTo>
                  <a:cubicBezTo>
                    <a:pt x="16646" y="20412"/>
                    <a:pt x="16634" y="20436"/>
                    <a:pt x="16634" y="20460"/>
                  </a:cubicBezTo>
                  <a:cubicBezTo>
                    <a:pt x="16586" y="20722"/>
                    <a:pt x="16551" y="20996"/>
                    <a:pt x="16467" y="21270"/>
                  </a:cubicBezTo>
                  <a:cubicBezTo>
                    <a:pt x="16408" y="21520"/>
                    <a:pt x="16336" y="21805"/>
                    <a:pt x="16265" y="22139"/>
                  </a:cubicBezTo>
                  <a:lnTo>
                    <a:pt x="16205" y="22365"/>
                  </a:lnTo>
                  <a:lnTo>
                    <a:pt x="16193" y="22401"/>
                  </a:lnTo>
                  <a:cubicBezTo>
                    <a:pt x="16158" y="22484"/>
                    <a:pt x="16134" y="22579"/>
                    <a:pt x="16098" y="22686"/>
                  </a:cubicBezTo>
                  <a:lnTo>
                    <a:pt x="16098" y="22698"/>
                  </a:lnTo>
                  <a:cubicBezTo>
                    <a:pt x="16086" y="22758"/>
                    <a:pt x="16074" y="22806"/>
                    <a:pt x="16051" y="22865"/>
                  </a:cubicBezTo>
                  <a:lnTo>
                    <a:pt x="16015" y="22996"/>
                  </a:lnTo>
                  <a:lnTo>
                    <a:pt x="16015" y="22782"/>
                  </a:lnTo>
                  <a:cubicBezTo>
                    <a:pt x="15991" y="22591"/>
                    <a:pt x="15979" y="22448"/>
                    <a:pt x="15967" y="22294"/>
                  </a:cubicBezTo>
                  <a:cubicBezTo>
                    <a:pt x="15955" y="22222"/>
                    <a:pt x="15932" y="22151"/>
                    <a:pt x="15920" y="22055"/>
                  </a:cubicBezTo>
                  <a:cubicBezTo>
                    <a:pt x="15908" y="21984"/>
                    <a:pt x="15872" y="21901"/>
                    <a:pt x="15860" y="21805"/>
                  </a:cubicBezTo>
                  <a:cubicBezTo>
                    <a:pt x="15848" y="21758"/>
                    <a:pt x="15836" y="21734"/>
                    <a:pt x="15812" y="21686"/>
                  </a:cubicBezTo>
                  <a:cubicBezTo>
                    <a:pt x="15777" y="21555"/>
                    <a:pt x="15729" y="21424"/>
                    <a:pt x="15670" y="21282"/>
                  </a:cubicBezTo>
                  <a:cubicBezTo>
                    <a:pt x="15658" y="21246"/>
                    <a:pt x="15634" y="21198"/>
                    <a:pt x="15610" y="21151"/>
                  </a:cubicBezTo>
                  <a:cubicBezTo>
                    <a:pt x="15574" y="21055"/>
                    <a:pt x="15539" y="20972"/>
                    <a:pt x="15503" y="20877"/>
                  </a:cubicBezTo>
                  <a:lnTo>
                    <a:pt x="15503" y="20865"/>
                  </a:lnTo>
                  <a:cubicBezTo>
                    <a:pt x="15491" y="20841"/>
                    <a:pt x="15491" y="20829"/>
                    <a:pt x="15479" y="20793"/>
                  </a:cubicBezTo>
                  <a:lnTo>
                    <a:pt x="15479" y="20746"/>
                  </a:lnTo>
                  <a:cubicBezTo>
                    <a:pt x="15479" y="20722"/>
                    <a:pt x="15455" y="20686"/>
                    <a:pt x="15431" y="20662"/>
                  </a:cubicBezTo>
                  <a:cubicBezTo>
                    <a:pt x="15384" y="20543"/>
                    <a:pt x="15360" y="20436"/>
                    <a:pt x="15312" y="20305"/>
                  </a:cubicBezTo>
                  <a:cubicBezTo>
                    <a:pt x="15277" y="20186"/>
                    <a:pt x="15241" y="20055"/>
                    <a:pt x="15205" y="19912"/>
                  </a:cubicBezTo>
                  <a:cubicBezTo>
                    <a:pt x="15253" y="19829"/>
                    <a:pt x="15205" y="19698"/>
                    <a:pt x="15193" y="19555"/>
                  </a:cubicBezTo>
                  <a:cubicBezTo>
                    <a:pt x="15158" y="19412"/>
                    <a:pt x="15146" y="19257"/>
                    <a:pt x="15122" y="19103"/>
                  </a:cubicBezTo>
                  <a:lnTo>
                    <a:pt x="15122" y="19055"/>
                  </a:lnTo>
                  <a:cubicBezTo>
                    <a:pt x="15098" y="18960"/>
                    <a:pt x="15098" y="18888"/>
                    <a:pt x="15086" y="18805"/>
                  </a:cubicBezTo>
                  <a:cubicBezTo>
                    <a:pt x="15086" y="18698"/>
                    <a:pt x="15074" y="18591"/>
                    <a:pt x="15074" y="18484"/>
                  </a:cubicBezTo>
                  <a:lnTo>
                    <a:pt x="15074" y="18341"/>
                  </a:lnTo>
                  <a:cubicBezTo>
                    <a:pt x="15074" y="18210"/>
                    <a:pt x="15086" y="18091"/>
                    <a:pt x="15086" y="17984"/>
                  </a:cubicBezTo>
                  <a:cubicBezTo>
                    <a:pt x="15086" y="17876"/>
                    <a:pt x="15098" y="17769"/>
                    <a:pt x="15122" y="17674"/>
                  </a:cubicBezTo>
                  <a:cubicBezTo>
                    <a:pt x="15122" y="17591"/>
                    <a:pt x="15134" y="17531"/>
                    <a:pt x="15146" y="17460"/>
                  </a:cubicBezTo>
                  <a:lnTo>
                    <a:pt x="15146" y="17436"/>
                  </a:lnTo>
                  <a:cubicBezTo>
                    <a:pt x="15181" y="17257"/>
                    <a:pt x="15205" y="17079"/>
                    <a:pt x="15241" y="16876"/>
                  </a:cubicBezTo>
                  <a:cubicBezTo>
                    <a:pt x="15265" y="16733"/>
                    <a:pt x="15301" y="16590"/>
                    <a:pt x="15324" y="16448"/>
                  </a:cubicBezTo>
                  <a:lnTo>
                    <a:pt x="15324" y="16412"/>
                  </a:lnTo>
                  <a:lnTo>
                    <a:pt x="15324" y="16388"/>
                  </a:lnTo>
                  <a:lnTo>
                    <a:pt x="15408" y="15983"/>
                  </a:lnTo>
                  <a:lnTo>
                    <a:pt x="15431" y="15912"/>
                  </a:lnTo>
                  <a:cubicBezTo>
                    <a:pt x="15455" y="15757"/>
                    <a:pt x="15503" y="15614"/>
                    <a:pt x="15527" y="15483"/>
                  </a:cubicBezTo>
                  <a:cubicBezTo>
                    <a:pt x="15574" y="15317"/>
                    <a:pt x="15610" y="15150"/>
                    <a:pt x="15646" y="14971"/>
                  </a:cubicBezTo>
                  <a:cubicBezTo>
                    <a:pt x="15729" y="14650"/>
                    <a:pt x="15801" y="14316"/>
                    <a:pt x="15860" y="13995"/>
                  </a:cubicBezTo>
                  <a:cubicBezTo>
                    <a:pt x="15908" y="13733"/>
                    <a:pt x="15943" y="13483"/>
                    <a:pt x="15979" y="13233"/>
                  </a:cubicBezTo>
                  <a:cubicBezTo>
                    <a:pt x="15991" y="13173"/>
                    <a:pt x="15991" y="13102"/>
                    <a:pt x="16003" y="13042"/>
                  </a:cubicBezTo>
                  <a:lnTo>
                    <a:pt x="16003" y="13019"/>
                  </a:lnTo>
                  <a:cubicBezTo>
                    <a:pt x="16051" y="12757"/>
                    <a:pt x="16086" y="12519"/>
                    <a:pt x="16110" y="12292"/>
                  </a:cubicBezTo>
                  <a:lnTo>
                    <a:pt x="16122" y="12209"/>
                  </a:lnTo>
                  <a:cubicBezTo>
                    <a:pt x="16158" y="11995"/>
                    <a:pt x="16182" y="11768"/>
                    <a:pt x="16217" y="11566"/>
                  </a:cubicBezTo>
                  <a:lnTo>
                    <a:pt x="16217" y="11530"/>
                  </a:lnTo>
                  <a:lnTo>
                    <a:pt x="16217" y="11495"/>
                  </a:lnTo>
                  <a:cubicBezTo>
                    <a:pt x="16229" y="11435"/>
                    <a:pt x="16229" y="11376"/>
                    <a:pt x="16241" y="11328"/>
                  </a:cubicBezTo>
                  <a:lnTo>
                    <a:pt x="16241" y="11292"/>
                  </a:lnTo>
                  <a:close/>
                  <a:moveTo>
                    <a:pt x="18670" y="19460"/>
                  </a:moveTo>
                  <a:cubicBezTo>
                    <a:pt x="18670" y="19472"/>
                    <a:pt x="18658" y="19484"/>
                    <a:pt x="18658" y="19496"/>
                  </a:cubicBezTo>
                  <a:cubicBezTo>
                    <a:pt x="18622" y="19591"/>
                    <a:pt x="18610" y="19662"/>
                    <a:pt x="18587" y="19758"/>
                  </a:cubicBezTo>
                  <a:lnTo>
                    <a:pt x="18408" y="20246"/>
                  </a:lnTo>
                  <a:lnTo>
                    <a:pt x="18360" y="20365"/>
                  </a:lnTo>
                  <a:cubicBezTo>
                    <a:pt x="18289" y="20567"/>
                    <a:pt x="18194" y="20770"/>
                    <a:pt x="18122" y="20972"/>
                  </a:cubicBezTo>
                  <a:cubicBezTo>
                    <a:pt x="18051" y="21151"/>
                    <a:pt x="17991" y="21329"/>
                    <a:pt x="17908" y="21508"/>
                  </a:cubicBezTo>
                  <a:lnTo>
                    <a:pt x="17884" y="21579"/>
                  </a:lnTo>
                  <a:cubicBezTo>
                    <a:pt x="17848" y="21674"/>
                    <a:pt x="17813" y="21758"/>
                    <a:pt x="17777" y="21865"/>
                  </a:cubicBezTo>
                  <a:cubicBezTo>
                    <a:pt x="17729" y="21972"/>
                    <a:pt x="17706" y="22079"/>
                    <a:pt x="17658" y="22163"/>
                  </a:cubicBezTo>
                  <a:lnTo>
                    <a:pt x="17527" y="22436"/>
                  </a:lnTo>
                  <a:lnTo>
                    <a:pt x="17396" y="22651"/>
                  </a:lnTo>
                  <a:lnTo>
                    <a:pt x="17396" y="22675"/>
                  </a:lnTo>
                  <a:cubicBezTo>
                    <a:pt x="17348" y="22746"/>
                    <a:pt x="17301" y="22806"/>
                    <a:pt x="17253" y="22877"/>
                  </a:cubicBezTo>
                  <a:cubicBezTo>
                    <a:pt x="17170" y="23032"/>
                    <a:pt x="17051" y="23175"/>
                    <a:pt x="16932" y="23329"/>
                  </a:cubicBezTo>
                  <a:cubicBezTo>
                    <a:pt x="16872" y="23401"/>
                    <a:pt x="16813" y="23484"/>
                    <a:pt x="16741" y="23579"/>
                  </a:cubicBezTo>
                  <a:lnTo>
                    <a:pt x="16705" y="23627"/>
                  </a:lnTo>
                  <a:cubicBezTo>
                    <a:pt x="16682" y="23663"/>
                    <a:pt x="16634" y="23710"/>
                    <a:pt x="16598" y="23758"/>
                  </a:cubicBezTo>
                  <a:cubicBezTo>
                    <a:pt x="16563" y="23818"/>
                    <a:pt x="16515" y="23865"/>
                    <a:pt x="16467" y="23901"/>
                  </a:cubicBezTo>
                  <a:lnTo>
                    <a:pt x="16444" y="23937"/>
                  </a:lnTo>
                  <a:cubicBezTo>
                    <a:pt x="16336" y="24056"/>
                    <a:pt x="16229" y="24163"/>
                    <a:pt x="16146" y="24246"/>
                  </a:cubicBezTo>
                  <a:lnTo>
                    <a:pt x="16086" y="24306"/>
                  </a:lnTo>
                  <a:lnTo>
                    <a:pt x="16146" y="24044"/>
                  </a:lnTo>
                  <a:cubicBezTo>
                    <a:pt x="16205" y="23818"/>
                    <a:pt x="16241" y="23591"/>
                    <a:pt x="16301" y="23365"/>
                  </a:cubicBezTo>
                  <a:lnTo>
                    <a:pt x="16301" y="23353"/>
                  </a:lnTo>
                  <a:cubicBezTo>
                    <a:pt x="16324" y="23294"/>
                    <a:pt x="16336" y="23246"/>
                    <a:pt x="16348" y="23187"/>
                  </a:cubicBezTo>
                  <a:lnTo>
                    <a:pt x="16348" y="23175"/>
                  </a:lnTo>
                  <a:cubicBezTo>
                    <a:pt x="16360" y="23103"/>
                    <a:pt x="16384" y="23032"/>
                    <a:pt x="16408" y="22972"/>
                  </a:cubicBezTo>
                  <a:cubicBezTo>
                    <a:pt x="16420" y="22937"/>
                    <a:pt x="16420" y="22889"/>
                    <a:pt x="16444" y="22865"/>
                  </a:cubicBezTo>
                  <a:lnTo>
                    <a:pt x="16444" y="22853"/>
                  </a:lnTo>
                  <a:cubicBezTo>
                    <a:pt x="16444" y="22829"/>
                    <a:pt x="16444" y="22817"/>
                    <a:pt x="16455" y="22817"/>
                  </a:cubicBezTo>
                  <a:lnTo>
                    <a:pt x="16455" y="22806"/>
                  </a:lnTo>
                  <a:lnTo>
                    <a:pt x="16455" y="22770"/>
                  </a:lnTo>
                  <a:lnTo>
                    <a:pt x="16455" y="22746"/>
                  </a:lnTo>
                  <a:cubicBezTo>
                    <a:pt x="16455" y="22710"/>
                    <a:pt x="16467" y="22698"/>
                    <a:pt x="16467" y="22675"/>
                  </a:cubicBezTo>
                  <a:cubicBezTo>
                    <a:pt x="16467" y="22651"/>
                    <a:pt x="16467" y="22651"/>
                    <a:pt x="16479" y="22639"/>
                  </a:cubicBezTo>
                  <a:cubicBezTo>
                    <a:pt x="16515" y="22556"/>
                    <a:pt x="16539" y="22460"/>
                    <a:pt x="16574" y="22389"/>
                  </a:cubicBezTo>
                  <a:cubicBezTo>
                    <a:pt x="16622" y="22270"/>
                    <a:pt x="16682" y="22139"/>
                    <a:pt x="16717" y="22032"/>
                  </a:cubicBezTo>
                  <a:cubicBezTo>
                    <a:pt x="16765" y="21936"/>
                    <a:pt x="16801" y="21865"/>
                    <a:pt x="16836" y="21782"/>
                  </a:cubicBezTo>
                  <a:cubicBezTo>
                    <a:pt x="16884" y="21698"/>
                    <a:pt x="16920" y="21615"/>
                    <a:pt x="16955" y="21543"/>
                  </a:cubicBezTo>
                  <a:cubicBezTo>
                    <a:pt x="17039" y="21377"/>
                    <a:pt x="17122" y="21222"/>
                    <a:pt x="17217" y="21091"/>
                  </a:cubicBezTo>
                  <a:cubicBezTo>
                    <a:pt x="17277" y="21008"/>
                    <a:pt x="17313" y="20912"/>
                    <a:pt x="17396" y="20829"/>
                  </a:cubicBezTo>
                  <a:cubicBezTo>
                    <a:pt x="17456" y="20734"/>
                    <a:pt x="17527" y="20627"/>
                    <a:pt x="17598" y="20508"/>
                  </a:cubicBezTo>
                  <a:lnTo>
                    <a:pt x="17634" y="20472"/>
                  </a:lnTo>
                  <a:lnTo>
                    <a:pt x="17658" y="20424"/>
                  </a:lnTo>
                  <a:cubicBezTo>
                    <a:pt x="17729" y="20317"/>
                    <a:pt x="17813" y="20210"/>
                    <a:pt x="17884" y="20091"/>
                  </a:cubicBezTo>
                  <a:cubicBezTo>
                    <a:pt x="17956" y="19996"/>
                    <a:pt x="18015" y="19877"/>
                    <a:pt x="18075" y="19758"/>
                  </a:cubicBezTo>
                  <a:cubicBezTo>
                    <a:pt x="18122" y="19758"/>
                    <a:pt x="18194" y="19722"/>
                    <a:pt x="18277" y="19698"/>
                  </a:cubicBezTo>
                  <a:lnTo>
                    <a:pt x="18360" y="19650"/>
                  </a:lnTo>
                  <a:cubicBezTo>
                    <a:pt x="18372" y="19638"/>
                    <a:pt x="18396" y="19638"/>
                    <a:pt x="18408" y="19615"/>
                  </a:cubicBezTo>
                  <a:cubicBezTo>
                    <a:pt x="18456" y="19591"/>
                    <a:pt x="18515" y="19555"/>
                    <a:pt x="18551" y="19531"/>
                  </a:cubicBezTo>
                  <a:cubicBezTo>
                    <a:pt x="18551" y="19531"/>
                    <a:pt x="18563" y="19531"/>
                    <a:pt x="18563" y="19519"/>
                  </a:cubicBezTo>
                  <a:lnTo>
                    <a:pt x="18587" y="19496"/>
                  </a:lnTo>
                  <a:lnTo>
                    <a:pt x="18670" y="19460"/>
                  </a:lnTo>
                  <a:close/>
                  <a:moveTo>
                    <a:pt x="13319" y="25258"/>
                  </a:moveTo>
                  <a:cubicBezTo>
                    <a:pt x="13317" y="25262"/>
                    <a:pt x="13315" y="25266"/>
                    <a:pt x="13312" y="25270"/>
                  </a:cubicBezTo>
                  <a:cubicBezTo>
                    <a:pt x="13360" y="25270"/>
                    <a:pt x="13407" y="25258"/>
                    <a:pt x="13443" y="25258"/>
                  </a:cubicBezTo>
                  <a:close/>
                  <a:moveTo>
                    <a:pt x="13205" y="25270"/>
                  </a:moveTo>
                  <a:lnTo>
                    <a:pt x="13205" y="25270"/>
                  </a:lnTo>
                  <a:cubicBezTo>
                    <a:pt x="13202" y="25278"/>
                    <a:pt x="13199" y="25286"/>
                    <a:pt x="13196" y="25294"/>
                  </a:cubicBezTo>
                  <a:lnTo>
                    <a:pt x="13196" y="25294"/>
                  </a:lnTo>
                  <a:cubicBezTo>
                    <a:pt x="13205" y="25290"/>
                    <a:pt x="13205" y="25270"/>
                    <a:pt x="13205" y="25270"/>
                  </a:cubicBezTo>
                  <a:close/>
                  <a:moveTo>
                    <a:pt x="23885" y="17591"/>
                  </a:moveTo>
                  <a:lnTo>
                    <a:pt x="23897" y="17614"/>
                  </a:lnTo>
                  <a:lnTo>
                    <a:pt x="23909" y="17626"/>
                  </a:lnTo>
                  <a:lnTo>
                    <a:pt x="23909" y="17638"/>
                  </a:lnTo>
                  <a:lnTo>
                    <a:pt x="23909" y="17650"/>
                  </a:lnTo>
                  <a:cubicBezTo>
                    <a:pt x="23921" y="17686"/>
                    <a:pt x="23921" y="17698"/>
                    <a:pt x="23944" y="17733"/>
                  </a:cubicBezTo>
                  <a:cubicBezTo>
                    <a:pt x="23944" y="17745"/>
                    <a:pt x="23944" y="17757"/>
                    <a:pt x="23956" y="17769"/>
                  </a:cubicBezTo>
                  <a:cubicBezTo>
                    <a:pt x="23956" y="17817"/>
                    <a:pt x="23968" y="17864"/>
                    <a:pt x="23968" y="17924"/>
                  </a:cubicBezTo>
                  <a:cubicBezTo>
                    <a:pt x="23956" y="17936"/>
                    <a:pt x="23944" y="18007"/>
                    <a:pt x="23944" y="18067"/>
                  </a:cubicBezTo>
                  <a:cubicBezTo>
                    <a:pt x="23944" y="18150"/>
                    <a:pt x="23933" y="18222"/>
                    <a:pt x="23909" y="18293"/>
                  </a:cubicBezTo>
                  <a:lnTo>
                    <a:pt x="23897" y="18365"/>
                  </a:lnTo>
                  <a:cubicBezTo>
                    <a:pt x="23897" y="18412"/>
                    <a:pt x="23885" y="18460"/>
                    <a:pt x="23885" y="18507"/>
                  </a:cubicBezTo>
                  <a:cubicBezTo>
                    <a:pt x="23885" y="18531"/>
                    <a:pt x="23873" y="18579"/>
                    <a:pt x="23873" y="18603"/>
                  </a:cubicBezTo>
                  <a:cubicBezTo>
                    <a:pt x="23837" y="18746"/>
                    <a:pt x="23825" y="18888"/>
                    <a:pt x="23790" y="19019"/>
                  </a:cubicBezTo>
                  <a:cubicBezTo>
                    <a:pt x="23766" y="19186"/>
                    <a:pt x="23718" y="19353"/>
                    <a:pt x="23659" y="19543"/>
                  </a:cubicBezTo>
                  <a:cubicBezTo>
                    <a:pt x="23587" y="19817"/>
                    <a:pt x="23492" y="20079"/>
                    <a:pt x="23409" y="20353"/>
                  </a:cubicBezTo>
                  <a:lnTo>
                    <a:pt x="23397" y="20377"/>
                  </a:lnTo>
                  <a:lnTo>
                    <a:pt x="23373" y="20412"/>
                  </a:lnTo>
                  <a:cubicBezTo>
                    <a:pt x="23349" y="20484"/>
                    <a:pt x="23337" y="20555"/>
                    <a:pt x="23302" y="20627"/>
                  </a:cubicBezTo>
                  <a:cubicBezTo>
                    <a:pt x="23278" y="20710"/>
                    <a:pt x="23254" y="20770"/>
                    <a:pt x="23230" y="20841"/>
                  </a:cubicBezTo>
                  <a:cubicBezTo>
                    <a:pt x="23182" y="20948"/>
                    <a:pt x="23159" y="21043"/>
                    <a:pt x="23111" y="21151"/>
                  </a:cubicBezTo>
                  <a:lnTo>
                    <a:pt x="23075" y="21210"/>
                  </a:lnTo>
                  <a:lnTo>
                    <a:pt x="23051" y="21270"/>
                  </a:lnTo>
                  <a:cubicBezTo>
                    <a:pt x="23004" y="21377"/>
                    <a:pt x="22956" y="21460"/>
                    <a:pt x="22921" y="21567"/>
                  </a:cubicBezTo>
                  <a:cubicBezTo>
                    <a:pt x="22861" y="21686"/>
                    <a:pt x="22778" y="21805"/>
                    <a:pt x="22718" y="21924"/>
                  </a:cubicBezTo>
                  <a:cubicBezTo>
                    <a:pt x="22635" y="22055"/>
                    <a:pt x="22540" y="22210"/>
                    <a:pt x="22420" y="22353"/>
                  </a:cubicBezTo>
                  <a:cubicBezTo>
                    <a:pt x="22301" y="22520"/>
                    <a:pt x="22182" y="22675"/>
                    <a:pt x="22087" y="22817"/>
                  </a:cubicBezTo>
                  <a:cubicBezTo>
                    <a:pt x="22004" y="22925"/>
                    <a:pt x="21944" y="23008"/>
                    <a:pt x="21873" y="23115"/>
                  </a:cubicBezTo>
                  <a:cubicBezTo>
                    <a:pt x="21742" y="23306"/>
                    <a:pt x="21611" y="23508"/>
                    <a:pt x="21456" y="23699"/>
                  </a:cubicBezTo>
                  <a:lnTo>
                    <a:pt x="21385" y="23782"/>
                  </a:lnTo>
                  <a:cubicBezTo>
                    <a:pt x="21289" y="23901"/>
                    <a:pt x="21194" y="24020"/>
                    <a:pt x="21099" y="24139"/>
                  </a:cubicBezTo>
                  <a:lnTo>
                    <a:pt x="20968" y="24318"/>
                  </a:lnTo>
                  <a:cubicBezTo>
                    <a:pt x="20908" y="24413"/>
                    <a:pt x="20837" y="24496"/>
                    <a:pt x="20777" y="24591"/>
                  </a:cubicBezTo>
                  <a:cubicBezTo>
                    <a:pt x="20754" y="24603"/>
                    <a:pt x="20742" y="24639"/>
                    <a:pt x="20730" y="24651"/>
                  </a:cubicBezTo>
                  <a:lnTo>
                    <a:pt x="20658" y="24734"/>
                  </a:lnTo>
                  <a:cubicBezTo>
                    <a:pt x="20563" y="24842"/>
                    <a:pt x="20456" y="24949"/>
                    <a:pt x="20373" y="25056"/>
                  </a:cubicBezTo>
                  <a:lnTo>
                    <a:pt x="20325" y="25092"/>
                  </a:lnTo>
                  <a:lnTo>
                    <a:pt x="20242" y="25187"/>
                  </a:lnTo>
                  <a:lnTo>
                    <a:pt x="20158" y="25246"/>
                  </a:lnTo>
                  <a:lnTo>
                    <a:pt x="20087" y="25306"/>
                  </a:lnTo>
                  <a:lnTo>
                    <a:pt x="20063" y="25330"/>
                  </a:lnTo>
                  <a:cubicBezTo>
                    <a:pt x="20027" y="25365"/>
                    <a:pt x="20003" y="25377"/>
                    <a:pt x="19956" y="25413"/>
                  </a:cubicBezTo>
                  <a:cubicBezTo>
                    <a:pt x="19908" y="25437"/>
                    <a:pt x="19849" y="25473"/>
                    <a:pt x="19801" y="25496"/>
                  </a:cubicBezTo>
                  <a:lnTo>
                    <a:pt x="19730" y="25544"/>
                  </a:lnTo>
                  <a:lnTo>
                    <a:pt x="19658" y="25592"/>
                  </a:lnTo>
                  <a:cubicBezTo>
                    <a:pt x="19622" y="25604"/>
                    <a:pt x="19587" y="25615"/>
                    <a:pt x="19551" y="25627"/>
                  </a:cubicBezTo>
                  <a:cubicBezTo>
                    <a:pt x="19539" y="25651"/>
                    <a:pt x="19527" y="25651"/>
                    <a:pt x="19503" y="25663"/>
                  </a:cubicBezTo>
                  <a:cubicBezTo>
                    <a:pt x="19432" y="25687"/>
                    <a:pt x="19349" y="25734"/>
                    <a:pt x="19265" y="25770"/>
                  </a:cubicBezTo>
                  <a:cubicBezTo>
                    <a:pt x="19241" y="25782"/>
                    <a:pt x="19230" y="25782"/>
                    <a:pt x="19194" y="25794"/>
                  </a:cubicBezTo>
                  <a:cubicBezTo>
                    <a:pt x="19027" y="25854"/>
                    <a:pt x="18849" y="25949"/>
                    <a:pt x="18634" y="26044"/>
                  </a:cubicBezTo>
                  <a:cubicBezTo>
                    <a:pt x="18551" y="26080"/>
                    <a:pt x="18468" y="26127"/>
                    <a:pt x="18372" y="26187"/>
                  </a:cubicBezTo>
                  <a:lnTo>
                    <a:pt x="18360" y="26199"/>
                  </a:lnTo>
                  <a:cubicBezTo>
                    <a:pt x="18313" y="26211"/>
                    <a:pt x="18289" y="26246"/>
                    <a:pt x="18241" y="26258"/>
                  </a:cubicBezTo>
                  <a:cubicBezTo>
                    <a:pt x="18229" y="26270"/>
                    <a:pt x="18218" y="26270"/>
                    <a:pt x="18194" y="26282"/>
                  </a:cubicBezTo>
                  <a:cubicBezTo>
                    <a:pt x="18170" y="26306"/>
                    <a:pt x="18134" y="26318"/>
                    <a:pt x="18110" y="26342"/>
                  </a:cubicBezTo>
                  <a:cubicBezTo>
                    <a:pt x="18015" y="26401"/>
                    <a:pt x="17932" y="26461"/>
                    <a:pt x="17860" y="26520"/>
                  </a:cubicBezTo>
                  <a:cubicBezTo>
                    <a:pt x="17813" y="26556"/>
                    <a:pt x="17765" y="26604"/>
                    <a:pt x="17706" y="26639"/>
                  </a:cubicBezTo>
                  <a:cubicBezTo>
                    <a:pt x="17741" y="26616"/>
                    <a:pt x="17753" y="26580"/>
                    <a:pt x="17777" y="26556"/>
                  </a:cubicBezTo>
                  <a:cubicBezTo>
                    <a:pt x="17872" y="26449"/>
                    <a:pt x="17979" y="26330"/>
                    <a:pt x="18075" y="26223"/>
                  </a:cubicBezTo>
                  <a:lnTo>
                    <a:pt x="18098" y="26211"/>
                  </a:lnTo>
                  <a:lnTo>
                    <a:pt x="18110" y="26199"/>
                  </a:lnTo>
                  <a:cubicBezTo>
                    <a:pt x="18122" y="26187"/>
                    <a:pt x="18134" y="26163"/>
                    <a:pt x="18170" y="26151"/>
                  </a:cubicBezTo>
                  <a:lnTo>
                    <a:pt x="18218" y="26104"/>
                  </a:lnTo>
                  <a:cubicBezTo>
                    <a:pt x="18241" y="26080"/>
                    <a:pt x="18277" y="26032"/>
                    <a:pt x="18313" y="26008"/>
                  </a:cubicBezTo>
                  <a:cubicBezTo>
                    <a:pt x="18337" y="25985"/>
                    <a:pt x="18349" y="25961"/>
                    <a:pt x="18372" y="25949"/>
                  </a:cubicBezTo>
                  <a:lnTo>
                    <a:pt x="18420" y="25901"/>
                  </a:lnTo>
                  <a:cubicBezTo>
                    <a:pt x="18456" y="25865"/>
                    <a:pt x="18479" y="25830"/>
                    <a:pt x="18527" y="25782"/>
                  </a:cubicBezTo>
                  <a:lnTo>
                    <a:pt x="18658" y="25556"/>
                  </a:lnTo>
                  <a:lnTo>
                    <a:pt x="18670" y="25532"/>
                  </a:lnTo>
                  <a:lnTo>
                    <a:pt x="18718" y="25449"/>
                  </a:lnTo>
                  <a:cubicBezTo>
                    <a:pt x="18753" y="25389"/>
                    <a:pt x="18789" y="25330"/>
                    <a:pt x="18825" y="25270"/>
                  </a:cubicBezTo>
                  <a:lnTo>
                    <a:pt x="18837" y="25246"/>
                  </a:lnTo>
                  <a:lnTo>
                    <a:pt x="18849" y="25211"/>
                  </a:lnTo>
                  <a:lnTo>
                    <a:pt x="18849" y="25199"/>
                  </a:lnTo>
                  <a:cubicBezTo>
                    <a:pt x="18872" y="25175"/>
                    <a:pt x="18896" y="25139"/>
                    <a:pt x="18908" y="25092"/>
                  </a:cubicBezTo>
                  <a:cubicBezTo>
                    <a:pt x="18944" y="25056"/>
                    <a:pt x="18956" y="25020"/>
                    <a:pt x="18991" y="24996"/>
                  </a:cubicBezTo>
                  <a:cubicBezTo>
                    <a:pt x="19003" y="24961"/>
                    <a:pt x="19015" y="24949"/>
                    <a:pt x="19027" y="24913"/>
                  </a:cubicBezTo>
                  <a:cubicBezTo>
                    <a:pt x="19075" y="24842"/>
                    <a:pt x="19134" y="24770"/>
                    <a:pt x="19182" y="24711"/>
                  </a:cubicBezTo>
                  <a:cubicBezTo>
                    <a:pt x="19206" y="24675"/>
                    <a:pt x="19241" y="24639"/>
                    <a:pt x="19265" y="24603"/>
                  </a:cubicBezTo>
                  <a:cubicBezTo>
                    <a:pt x="19301" y="24580"/>
                    <a:pt x="19313" y="24544"/>
                    <a:pt x="19349" y="24532"/>
                  </a:cubicBezTo>
                  <a:lnTo>
                    <a:pt x="19361" y="24520"/>
                  </a:lnTo>
                  <a:lnTo>
                    <a:pt x="19372" y="24496"/>
                  </a:lnTo>
                  <a:cubicBezTo>
                    <a:pt x="19384" y="24484"/>
                    <a:pt x="19420" y="24461"/>
                    <a:pt x="19444" y="24437"/>
                  </a:cubicBezTo>
                  <a:cubicBezTo>
                    <a:pt x="19480" y="24413"/>
                    <a:pt x="19527" y="24377"/>
                    <a:pt x="19551" y="24353"/>
                  </a:cubicBezTo>
                  <a:cubicBezTo>
                    <a:pt x="19587" y="24318"/>
                    <a:pt x="19622" y="24294"/>
                    <a:pt x="19658" y="24282"/>
                  </a:cubicBezTo>
                  <a:cubicBezTo>
                    <a:pt x="19682" y="24258"/>
                    <a:pt x="19706" y="24246"/>
                    <a:pt x="19730" y="24222"/>
                  </a:cubicBezTo>
                  <a:cubicBezTo>
                    <a:pt x="19801" y="24175"/>
                    <a:pt x="19861" y="24115"/>
                    <a:pt x="19920" y="24068"/>
                  </a:cubicBezTo>
                  <a:cubicBezTo>
                    <a:pt x="19980" y="24020"/>
                    <a:pt x="20039" y="23960"/>
                    <a:pt x="20087" y="23925"/>
                  </a:cubicBezTo>
                  <a:cubicBezTo>
                    <a:pt x="20134" y="23877"/>
                    <a:pt x="20170" y="23841"/>
                    <a:pt x="20206" y="23806"/>
                  </a:cubicBezTo>
                  <a:lnTo>
                    <a:pt x="20254" y="23758"/>
                  </a:lnTo>
                  <a:lnTo>
                    <a:pt x="20265" y="23746"/>
                  </a:lnTo>
                  <a:cubicBezTo>
                    <a:pt x="20277" y="23722"/>
                    <a:pt x="20289" y="23710"/>
                    <a:pt x="20289" y="23699"/>
                  </a:cubicBezTo>
                  <a:lnTo>
                    <a:pt x="20313" y="23687"/>
                  </a:lnTo>
                  <a:cubicBezTo>
                    <a:pt x="20337" y="23651"/>
                    <a:pt x="20373" y="23603"/>
                    <a:pt x="20396" y="23579"/>
                  </a:cubicBezTo>
                  <a:cubicBezTo>
                    <a:pt x="20432" y="23532"/>
                    <a:pt x="20456" y="23484"/>
                    <a:pt x="20504" y="23448"/>
                  </a:cubicBezTo>
                  <a:cubicBezTo>
                    <a:pt x="20563" y="23353"/>
                    <a:pt x="20623" y="23270"/>
                    <a:pt x="20670" y="23187"/>
                  </a:cubicBezTo>
                  <a:lnTo>
                    <a:pt x="20694" y="23151"/>
                  </a:lnTo>
                  <a:lnTo>
                    <a:pt x="20825" y="22925"/>
                  </a:lnTo>
                  <a:lnTo>
                    <a:pt x="20873" y="22829"/>
                  </a:lnTo>
                  <a:lnTo>
                    <a:pt x="20908" y="22794"/>
                  </a:lnTo>
                  <a:cubicBezTo>
                    <a:pt x="20920" y="22770"/>
                    <a:pt x="20920" y="22758"/>
                    <a:pt x="20932" y="22746"/>
                  </a:cubicBezTo>
                  <a:cubicBezTo>
                    <a:pt x="20944" y="22734"/>
                    <a:pt x="20968" y="22698"/>
                    <a:pt x="20980" y="22675"/>
                  </a:cubicBezTo>
                  <a:cubicBezTo>
                    <a:pt x="20992" y="22651"/>
                    <a:pt x="20992" y="22639"/>
                    <a:pt x="21004" y="22627"/>
                  </a:cubicBezTo>
                  <a:cubicBezTo>
                    <a:pt x="21039" y="22579"/>
                    <a:pt x="21063" y="22520"/>
                    <a:pt x="21111" y="22472"/>
                  </a:cubicBezTo>
                  <a:cubicBezTo>
                    <a:pt x="21146" y="22436"/>
                    <a:pt x="21170" y="22389"/>
                    <a:pt x="21218" y="22341"/>
                  </a:cubicBezTo>
                  <a:cubicBezTo>
                    <a:pt x="21242" y="22294"/>
                    <a:pt x="21289" y="22234"/>
                    <a:pt x="21337" y="22198"/>
                  </a:cubicBezTo>
                  <a:cubicBezTo>
                    <a:pt x="21385" y="22151"/>
                    <a:pt x="21420" y="22091"/>
                    <a:pt x="21468" y="22044"/>
                  </a:cubicBezTo>
                  <a:lnTo>
                    <a:pt x="21647" y="21817"/>
                  </a:lnTo>
                  <a:cubicBezTo>
                    <a:pt x="21742" y="21698"/>
                    <a:pt x="21837" y="21579"/>
                    <a:pt x="21944" y="21436"/>
                  </a:cubicBezTo>
                  <a:cubicBezTo>
                    <a:pt x="22004" y="21365"/>
                    <a:pt x="22063" y="21270"/>
                    <a:pt x="22123" y="21186"/>
                  </a:cubicBezTo>
                  <a:cubicBezTo>
                    <a:pt x="22182" y="21091"/>
                    <a:pt x="22242" y="20984"/>
                    <a:pt x="22289" y="20901"/>
                  </a:cubicBezTo>
                  <a:cubicBezTo>
                    <a:pt x="22397" y="20722"/>
                    <a:pt x="22480" y="20555"/>
                    <a:pt x="22587" y="20377"/>
                  </a:cubicBezTo>
                  <a:lnTo>
                    <a:pt x="22623" y="20317"/>
                  </a:lnTo>
                  <a:cubicBezTo>
                    <a:pt x="22659" y="20246"/>
                    <a:pt x="22694" y="20174"/>
                    <a:pt x="22730" y="20091"/>
                  </a:cubicBezTo>
                  <a:cubicBezTo>
                    <a:pt x="22778" y="19996"/>
                    <a:pt x="22837" y="19900"/>
                    <a:pt x="22885" y="19793"/>
                  </a:cubicBezTo>
                  <a:cubicBezTo>
                    <a:pt x="22932" y="19722"/>
                    <a:pt x="22956" y="19638"/>
                    <a:pt x="23004" y="19543"/>
                  </a:cubicBezTo>
                  <a:lnTo>
                    <a:pt x="23016" y="19519"/>
                  </a:lnTo>
                  <a:cubicBezTo>
                    <a:pt x="23051" y="19460"/>
                    <a:pt x="23063" y="19412"/>
                    <a:pt x="23075" y="19365"/>
                  </a:cubicBezTo>
                  <a:cubicBezTo>
                    <a:pt x="23087" y="19317"/>
                    <a:pt x="23123" y="19281"/>
                    <a:pt x="23135" y="19246"/>
                  </a:cubicBezTo>
                  <a:lnTo>
                    <a:pt x="23135" y="19234"/>
                  </a:lnTo>
                  <a:lnTo>
                    <a:pt x="23147" y="19222"/>
                  </a:lnTo>
                  <a:lnTo>
                    <a:pt x="23171" y="19198"/>
                  </a:lnTo>
                  <a:lnTo>
                    <a:pt x="23182" y="19174"/>
                  </a:lnTo>
                  <a:lnTo>
                    <a:pt x="23194" y="19138"/>
                  </a:lnTo>
                  <a:lnTo>
                    <a:pt x="23194" y="19127"/>
                  </a:lnTo>
                  <a:lnTo>
                    <a:pt x="23194" y="19115"/>
                  </a:lnTo>
                  <a:lnTo>
                    <a:pt x="23194" y="19103"/>
                  </a:lnTo>
                  <a:lnTo>
                    <a:pt x="23206" y="19067"/>
                  </a:lnTo>
                  <a:cubicBezTo>
                    <a:pt x="23290" y="18888"/>
                    <a:pt x="23361" y="18710"/>
                    <a:pt x="23421" y="18531"/>
                  </a:cubicBezTo>
                  <a:cubicBezTo>
                    <a:pt x="23444" y="18460"/>
                    <a:pt x="23480" y="18400"/>
                    <a:pt x="23492" y="18329"/>
                  </a:cubicBezTo>
                  <a:cubicBezTo>
                    <a:pt x="23540" y="18222"/>
                    <a:pt x="23587" y="18103"/>
                    <a:pt x="23623" y="17984"/>
                  </a:cubicBezTo>
                  <a:lnTo>
                    <a:pt x="23647" y="17948"/>
                  </a:lnTo>
                  <a:cubicBezTo>
                    <a:pt x="23659" y="17924"/>
                    <a:pt x="23659" y="17912"/>
                    <a:pt x="23671" y="17876"/>
                  </a:cubicBezTo>
                  <a:cubicBezTo>
                    <a:pt x="23683" y="17853"/>
                    <a:pt x="23706" y="17829"/>
                    <a:pt x="23706" y="17805"/>
                  </a:cubicBezTo>
                  <a:cubicBezTo>
                    <a:pt x="23706" y="17793"/>
                    <a:pt x="23718" y="17793"/>
                    <a:pt x="23718" y="17769"/>
                  </a:cubicBezTo>
                  <a:lnTo>
                    <a:pt x="23718" y="17757"/>
                  </a:lnTo>
                  <a:cubicBezTo>
                    <a:pt x="23718" y="17757"/>
                    <a:pt x="23718" y="17745"/>
                    <a:pt x="23730" y="17745"/>
                  </a:cubicBezTo>
                  <a:lnTo>
                    <a:pt x="23730" y="17733"/>
                  </a:lnTo>
                  <a:lnTo>
                    <a:pt x="23718" y="17710"/>
                  </a:lnTo>
                  <a:lnTo>
                    <a:pt x="23683" y="17710"/>
                  </a:lnTo>
                  <a:lnTo>
                    <a:pt x="23659" y="17745"/>
                  </a:lnTo>
                  <a:lnTo>
                    <a:pt x="23659" y="17757"/>
                  </a:lnTo>
                  <a:lnTo>
                    <a:pt x="23647" y="17793"/>
                  </a:lnTo>
                  <a:lnTo>
                    <a:pt x="23623" y="17817"/>
                  </a:lnTo>
                  <a:cubicBezTo>
                    <a:pt x="23599" y="17853"/>
                    <a:pt x="23587" y="17876"/>
                    <a:pt x="23552" y="17924"/>
                  </a:cubicBezTo>
                  <a:lnTo>
                    <a:pt x="23540" y="17948"/>
                  </a:lnTo>
                  <a:cubicBezTo>
                    <a:pt x="23528" y="17984"/>
                    <a:pt x="23492" y="18007"/>
                    <a:pt x="23480" y="18055"/>
                  </a:cubicBezTo>
                  <a:lnTo>
                    <a:pt x="23468" y="18067"/>
                  </a:lnTo>
                  <a:cubicBezTo>
                    <a:pt x="23421" y="18150"/>
                    <a:pt x="23361" y="18234"/>
                    <a:pt x="23313" y="18305"/>
                  </a:cubicBezTo>
                  <a:lnTo>
                    <a:pt x="23302" y="18341"/>
                  </a:lnTo>
                  <a:cubicBezTo>
                    <a:pt x="23254" y="18412"/>
                    <a:pt x="23218" y="18507"/>
                    <a:pt x="23171" y="18579"/>
                  </a:cubicBezTo>
                  <a:cubicBezTo>
                    <a:pt x="23159" y="18603"/>
                    <a:pt x="23135" y="18650"/>
                    <a:pt x="23123" y="18686"/>
                  </a:cubicBezTo>
                  <a:cubicBezTo>
                    <a:pt x="23099" y="18746"/>
                    <a:pt x="23051" y="18817"/>
                    <a:pt x="23016" y="18876"/>
                  </a:cubicBezTo>
                  <a:cubicBezTo>
                    <a:pt x="22813" y="19293"/>
                    <a:pt x="22635" y="19638"/>
                    <a:pt x="22468" y="19948"/>
                  </a:cubicBezTo>
                  <a:lnTo>
                    <a:pt x="22420" y="20031"/>
                  </a:lnTo>
                  <a:cubicBezTo>
                    <a:pt x="22349" y="20186"/>
                    <a:pt x="22266" y="20329"/>
                    <a:pt x="22182" y="20496"/>
                  </a:cubicBezTo>
                  <a:lnTo>
                    <a:pt x="22147" y="20567"/>
                  </a:lnTo>
                  <a:cubicBezTo>
                    <a:pt x="22063" y="20722"/>
                    <a:pt x="21980" y="20889"/>
                    <a:pt x="21885" y="21032"/>
                  </a:cubicBezTo>
                  <a:cubicBezTo>
                    <a:pt x="21754" y="21258"/>
                    <a:pt x="21611" y="21484"/>
                    <a:pt x="21444" y="21674"/>
                  </a:cubicBezTo>
                  <a:lnTo>
                    <a:pt x="21408" y="21722"/>
                  </a:lnTo>
                  <a:lnTo>
                    <a:pt x="21397" y="21734"/>
                  </a:lnTo>
                  <a:lnTo>
                    <a:pt x="21385" y="21746"/>
                  </a:lnTo>
                  <a:cubicBezTo>
                    <a:pt x="21349" y="21782"/>
                    <a:pt x="21337" y="21805"/>
                    <a:pt x="21313" y="21841"/>
                  </a:cubicBezTo>
                  <a:lnTo>
                    <a:pt x="21266" y="21877"/>
                  </a:lnTo>
                  <a:cubicBezTo>
                    <a:pt x="21218" y="21936"/>
                    <a:pt x="21170" y="21984"/>
                    <a:pt x="21135" y="22044"/>
                  </a:cubicBezTo>
                  <a:cubicBezTo>
                    <a:pt x="21051" y="22151"/>
                    <a:pt x="20968" y="22258"/>
                    <a:pt x="20896" y="22353"/>
                  </a:cubicBezTo>
                  <a:cubicBezTo>
                    <a:pt x="20873" y="22389"/>
                    <a:pt x="20861" y="22401"/>
                    <a:pt x="20849" y="22436"/>
                  </a:cubicBezTo>
                  <a:cubicBezTo>
                    <a:pt x="20777" y="22532"/>
                    <a:pt x="20718" y="22639"/>
                    <a:pt x="20658" y="22734"/>
                  </a:cubicBezTo>
                  <a:cubicBezTo>
                    <a:pt x="20635" y="22746"/>
                    <a:pt x="20635" y="22758"/>
                    <a:pt x="20623" y="22770"/>
                  </a:cubicBezTo>
                  <a:lnTo>
                    <a:pt x="20611" y="22806"/>
                  </a:lnTo>
                  <a:lnTo>
                    <a:pt x="20599" y="22829"/>
                  </a:lnTo>
                  <a:lnTo>
                    <a:pt x="20575" y="22853"/>
                  </a:lnTo>
                  <a:lnTo>
                    <a:pt x="20563" y="22865"/>
                  </a:lnTo>
                  <a:cubicBezTo>
                    <a:pt x="20551" y="22877"/>
                    <a:pt x="20551" y="22889"/>
                    <a:pt x="20539" y="22913"/>
                  </a:cubicBezTo>
                  <a:cubicBezTo>
                    <a:pt x="20492" y="22984"/>
                    <a:pt x="20444" y="23056"/>
                    <a:pt x="20396" y="23115"/>
                  </a:cubicBezTo>
                  <a:cubicBezTo>
                    <a:pt x="20373" y="23163"/>
                    <a:pt x="20337" y="23210"/>
                    <a:pt x="20301" y="23270"/>
                  </a:cubicBezTo>
                  <a:cubicBezTo>
                    <a:pt x="20265" y="23306"/>
                    <a:pt x="20242" y="23341"/>
                    <a:pt x="20206" y="23365"/>
                  </a:cubicBezTo>
                  <a:lnTo>
                    <a:pt x="20194" y="23389"/>
                  </a:lnTo>
                  <a:cubicBezTo>
                    <a:pt x="20158" y="23413"/>
                    <a:pt x="20134" y="23460"/>
                    <a:pt x="20099" y="23484"/>
                  </a:cubicBezTo>
                  <a:lnTo>
                    <a:pt x="20003" y="23591"/>
                  </a:lnTo>
                  <a:lnTo>
                    <a:pt x="19968" y="23627"/>
                  </a:lnTo>
                  <a:cubicBezTo>
                    <a:pt x="19849" y="23722"/>
                    <a:pt x="19730" y="23829"/>
                    <a:pt x="19599" y="23937"/>
                  </a:cubicBezTo>
                  <a:cubicBezTo>
                    <a:pt x="19563" y="23960"/>
                    <a:pt x="19527" y="23996"/>
                    <a:pt x="19492" y="24020"/>
                  </a:cubicBezTo>
                  <a:lnTo>
                    <a:pt x="19468" y="24056"/>
                  </a:lnTo>
                  <a:cubicBezTo>
                    <a:pt x="19384" y="24115"/>
                    <a:pt x="19313" y="24175"/>
                    <a:pt x="19253" y="24234"/>
                  </a:cubicBezTo>
                  <a:lnTo>
                    <a:pt x="19146" y="24341"/>
                  </a:lnTo>
                  <a:cubicBezTo>
                    <a:pt x="19122" y="24365"/>
                    <a:pt x="19087" y="24413"/>
                    <a:pt x="19063" y="24437"/>
                  </a:cubicBezTo>
                  <a:cubicBezTo>
                    <a:pt x="18944" y="24591"/>
                    <a:pt x="18825" y="24758"/>
                    <a:pt x="18718" y="24949"/>
                  </a:cubicBezTo>
                  <a:cubicBezTo>
                    <a:pt x="18658" y="25032"/>
                    <a:pt x="18599" y="25139"/>
                    <a:pt x="18551" y="25246"/>
                  </a:cubicBezTo>
                  <a:cubicBezTo>
                    <a:pt x="18515" y="25318"/>
                    <a:pt x="18468" y="25413"/>
                    <a:pt x="18420" y="25484"/>
                  </a:cubicBezTo>
                  <a:cubicBezTo>
                    <a:pt x="18408" y="25508"/>
                    <a:pt x="18372" y="25544"/>
                    <a:pt x="18360" y="25568"/>
                  </a:cubicBezTo>
                  <a:cubicBezTo>
                    <a:pt x="18349" y="25604"/>
                    <a:pt x="18313" y="25627"/>
                    <a:pt x="18301" y="25651"/>
                  </a:cubicBezTo>
                  <a:cubicBezTo>
                    <a:pt x="18289" y="25663"/>
                    <a:pt x="18277" y="25687"/>
                    <a:pt x="18253" y="25711"/>
                  </a:cubicBezTo>
                  <a:lnTo>
                    <a:pt x="18218" y="25746"/>
                  </a:lnTo>
                  <a:cubicBezTo>
                    <a:pt x="18194" y="25770"/>
                    <a:pt x="18182" y="25794"/>
                    <a:pt x="18170" y="25806"/>
                  </a:cubicBezTo>
                  <a:lnTo>
                    <a:pt x="18134" y="25854"/>
                  </a:lnTo>
                  <a:cubicBezTo>
                    <a:pt x="18098" y="25913"/>
                    <a:pt x="18039" y="25961"/>
                    <a:pt x="17991" y="26020"/>
                  </a:cubicBezTo>
                  <a:lnTo>
                    <a:pt x="17944" y="26068"/>
                  </a:lnTo>
                  <a:cubicBezTo>
                    <a:pt x="17944" y="26044"/>
                    <a:pt x="17956" y="26032"/>
                    <a:pt x="17956" y="26032"/>
                  </a:cubicBezTo>
                  <a:cubicBezTo>
                    <a:pt x="17991" y="25961"/>
                    <a:pt x="18039" y="25889"/>
                    <a:pt x="18075" y="25794"/>
                  </a:cubicBezTo>
                  <a:cubicBezTo>
                    <a:pt x="18170" y="25592"/>
                    <a:pt x="18241" y="25413"/>
                    <a:pt x="18289" y="25246"/>
                  </a:cubicBezTo>
                  <a:cubicBezTo>
                    <a:pt x="18349" y="25068"/>
                    <a:pt x="18372" y="24877"/>
                    <a:pt x="18420" y="24675"/>
                  </a:cubicBezTo>
                  <a:cubicBezTo>
                    <a:pt x="18468" y="24496"/>
                    <a:pt x="18491" y="24306"/>
                    <a:pt x="18551" y="24127"/>
                  </a:cubicBezTo>
                  <a:lnTo>
                    <a:pt x="18551" y="24115"/>
                  </a:lnTo>
                  <a:lnTo>
                    <a:pt x="18575" y="24068"/>
                  </a:lnTo>
                  <a:cubicBezTo>
                    <a:pt x="18646" y="23818"/>
                    <a:pt x="18718" y="23544"/>
                    <a:pt x="18777" y="23282"/>
                  </a:cubicBezTo>
                  <a:cubicBezTo>
                    <a:pt x="18813" y="23175"/>
                    <a:pt x="18825" y="23056"/>
                    <a:pt x="18849" y="22948"/>
                  </a:cubicBezTo>
                  <a:cubicBezTo>
                    <a:pt x="18884" y="22794"/>
                    <a:pt x="18932" y="22627"/>
                    <a:pt x="18956" y="22460"/>
                  </a:cubicBezTo>
                  <a:cubicBezTo>
                    <a:pt x="18991" y="22377"/>
                    <a:pt x="19015" y="22282"/>
                    <a:pt x="19063" y="22175"/>
                  </a:cubicBezTo>
                  <a:cubicBezTo>
                    <a:pt x="19122" y="22055"/>
                    <a:pt x="19182" y="21924"/>
                    <a:pt x="19253" y="21794"/>
                  </a:cubicBezTo>
                  <a:cubicBezTo>
                    <a:pt x="19301" y="21722"/>
                    <a:pt x="19325" y="21639"/>
                    <a:pt x="19372" y="21579"/>
                  </a:cubicBezTo>
                  <a:cubicBezTo>
                    <a:pt x="19408" y="21543"/>
                    <a:pt x="19432" y="21496"/>
                    <a:pt x="19468" y="21436"/>
                  </a:cubicBezTo>
                  <a:cubicBezTo>
                    <a:pt x="19563" y="21258"/>
                    <a:pt x="19646" y="21067"/>
                    <a:pt x="19718" y="20889"/>
                  </a:cubicBezTo>
                  <a:lnTo>
                    <a:pt x="19801" y="20662"/>
                  </a:lnTo>
                  <a:cubicBezTo>
                    <a:pt x="19896" y="20484"/>
                    <a:pt x="19968" y="20317"/>
                    <a:pt x="20063" y="20150"/>
                  </a:cubicBezTo>
                  <a:cubicBezTo>
                    <a:pt x="20099" y="20067"/>
                    <a:pt x="20158" y="20008"/>
                    <a:pt x="20206" y="19936"/>
                  </a:cubicBezTo>
                  <a:cubicBezTo>
                    <a:pt x="20254" y="19889"/>
                    <a:pt x="20277" y="19841"/>
                    <a:pt x="20325" y="19793"/>
                  </a:cubicBezTo>
                  <a:cubicBezTo>
                    <a:pt x="20373" y="19758"/>
                    <a:pt x="20432" y="19710"/>
                    <a:pt x="20492" y="19662"/>
                  </a:cubicBezTo>
                  <a:cubicBezTo>
                    <a:pt x="20563" y="19615"/>
                    <a:pt x="20623" y="19579"/>
                    <a:pt x="20694" y="19531"/>
                  </a:cubicBezTo>
                  <a:cubicBezTo>
                    <a:pt x="20777" y="19484"/>
                    <a:pt x="20861" y="19436"/>
                    <a:pt x="20968" y="19400"/>
                  </a:cubicBezTo>
                  <a:cubicBezTo>
                    <a:pt x="21075" y="19353"/>
                    <a:pt x="21170" y="19305"/>
                    <a:pt x="21266" y="19281"/>
                  </a:cubicBezTo>
                  <a:lnTo>
                    <a:pt x="21325" y="19246"/>
                  </a:lnTo>
                  <a:cubicBezTo>
                    <a:pt x="21432" y="19198"/>
                    <a:pt x="21516" y="19174"/>
                    <a:pt x="21623" y="19127"/>
                  </a:cubicBezTo>
                  <a:lnTo>
                    <a:pt x="21635" y="19127"/>
                  </a:lnTo>
                  <a:cubicBezTo>
                    <a:pt x="21730" y="19103"/>
                    <a:pt x="21813" y="19067"/>
                    <a:pt x="21885" y="19019"/>
                  </a:cubicBezTo>
                  <a:cubicBezTo>
                    <a:pt x="21980" y="18984"/>
                    <a:pt x="22051" y="18924"/>
                    <a:pt x="22123" y="18865"/>
                  </a:cubicBezTo>
                  <a:lnTo>
                    <a:pt x="22301" y="18722"/>
                  </a:lnTo>
                  <a:lnTo>
                    <a:pt x="22361" y="18686"/>
                  </a:lnTo>
                  <a:lnTo>
                    <a:pt x="22587" y="18507"/>
                  </a:lnTo>
                  <a:cubicBezTo>
                    <a:pt x="22694" y="18424"/>
                    <a:pt x="22778" y="18353"/>
                    <a:pt x="22885" y="18269"/>
                  </a:cubicBezTo>
                  <a:cubicBezTo>
                    <a:pt x="22932" y="18222"/>
                    <a:pt x="22992" y="18186"/>
                    <a:pt x="23040" y="18150"/>
                  </a:cubicBezTo>
                  <a:cubicBezTo>
                    <a:pt x="23063" y="18114"/>
                    <a:pt x="23111" y="18091"/>
                    <a:pt x="23159" y="18055"/>
                  </a:cubicBezTo>
                  <a:cubicBezTo>
                    <a:pt x="23182" y="18031"/>
                    <a:pt x="23230" y="17995"/>
                    <a:pt x="23254" y="17984"/>
                  </a:cubicBezTo>
                  <a:cubicBezTo>
                    <a:pt x="23290" y="17972"/>
                    <a:pt x="23302" y="17948"/>
                    <a:pt x="23337" y="17924"/>
                  </a:cubicBezTo>
                  <a:cubicBezTo>
                    <a:pt x="23373" y="17876"/>
                    <a:pt x="23421" y="17853"/>
                    <a:pt x="23480" y="17805"/>
                  </a:cubicBezTo>
                  <a:cubicBezTo>
                    <a:pt x="23552" y="17745"/>
                    <a:pt x="23647" y="17686"/>
                    <a:pt x="23754" y="17638"/>
                  </a:cubicBezTo>
                  <a:lnTo>
                    <a:pt x="23837" y="17591"/>
                  </a:lnTo>
                  <a:close/>
                  <a:moveTo>
                    <a:pt x="8835" y="29937"/>
                  </a:moveTo>
                  <a:lnTo>
                    <a:pt x="8871" y="29997"/>
                  </a:lnTo>
                  <a:cubicBezTo>
                    <a:pt x="8847" y="29961"/>
                    <a:pt x="8835" y="29949"/>
                    <a:pt x="8835" y="29937"/>
                  </a:cubicBezTo>
                  <a:close/>
                  <a:moveTo>
                    <a:pt x="7085" y="18722"/>
                  </a:moveTo>
                  <a:cubicBezTo>
                    <a:pt x="7097" y="18722"/>
                    <a:pt x="7097" y="18734"/>
                    <a:pt x="7109" y="18734"/>
                  </a:cubicBezTo>
                  <a:lnTo>
                    <a:pt x="7121" y="18757"/>
                  </a:lnTo>
                  <a:lnTo>
                    <a:pt x="7145" y="18769"/>
                  </a:lnTo>
                  <a:cubicBezTo>
                    <a:pt x="7276" y="18841"/>
                    <a:pt x="7371" y="18912"/>
                    <a:pt x="7478" y="19007"/>
                  </a:cubicBezTo>
                  <a:cubicBezTo>
                    <a:pt x="7573" y="19079"/>
                    <a:pt x="7645" y="19150"/>
                    <a:pt x="7716" y="19246"/>
                  </a:cubicBezTo>
                  <a:lnTo>
                    <a:pt x="7788" y="19317"/>
                  </a:lnTo>
                  <a:cubicBezTo>
                    <a:pt x="7931" y="19448"/>
                    <a:pt x="8026" y="19567"/>
                    <a:pt x="8133" y="19674"/>
                  </a:cubicBezTo>
                  <a:lnTo>
                    <a:pt x="8169" y="19722"/>
                  </a:lnTo>
                  <a:lnTo>
                    <a:pt x="8204" y="19769"/>
                  </a:lnTo>
                  <a:cubicBezTo>
                    <a:pt x="8312" y="19889"/>
                    <a:pt x="8431" y="20008"/>
                    <a:pt x="8538" y="20127"/>
                  </a:cubicBezTo>
                  <a:cubicBezTo>
                    <a:pt x="8609" y="20210"/>
                    <a:pt x="8681" y="20281"/>
                    <a:pt x="8764" y="20377"/>
                  </a:cubicBezTo>
                  <a:cubicBezTo>
                    <a:pt x="8835" y="20448"/>
                    <a:pt x="8895" y="20520"/>
                    <a:pt x="8966" y="20615"/>
                  </a:cubicBezTo>
                  <a:lnTo>
                    <a:pt x="9062" y="20698"/>
                  </a:lnTo>
                  <a:cubicBezTo>
                    <a:pt x="9157" y="20805"/>
                    <a:pt x="9264" y="20924"/>
                    <a:pt x="9359" y="21055"/>
                  </a:cubicBezTo>
                  <a:cubicBezTo>
                    <a:pt x="9383" y="21103"/>
                    <a:pt x="9431" y="21162"/>
                    <a:pt x="9455" y="21222"/>
                  </a:cubicBezTo>
                  <a:cubicBezTo>
                    <a:pt x="9490" y="21282"/>
                    <a:pt x="9538" y="21353"/>
                    <a:pt x="9562" y="21436"/>
                  </a:cubicBezTo>
                  <a:cubicBezTo>
                    <a:pt x="9597" y="21508"/>
                    <a:pt x="9621" y="21567"/>
                    <a:pt x="9657" y="21639"/>
                  </a:cubicBezTo>
                  <a:lnTo>
                    <a:pt x="9657" y="21651"/>
                  </a:lnTo>
                  <a:cubicBezTo>
                    <a:pt x="9681" y="21734"/>
                    <a:pt x="9693" y="21794"/>
                    <a:pt x="9728" y="21865"/>
                  </a:cubicBezTo>
                  <a:cubicBezTo>
                    <a:pt x="9740" y="21936"/>
                    <a:pt x="9776" y="21996"/>
                    <a:pt x="9788" y="22067"/>
                  </a:cubicBezTo>
                  <a:lnTo>
                    <a:pt x="9800" y="22151"/>
                  </a:lnTo>
                  <a:cubicBezTo>
                    <a:pt x="9800" y="22175"/>
                    <a:pt x="9812" y="22210"/>
                    <a:pt x="9812" y="22234"/>
                  </a:cubicBezTo>
                  <a:cubicBezTo>
                    <a:pt x="9812" y="22270"/>
                    <a:pt x="9836" y="22305"/>
                    <a:pt x="9836" y="22341"/>
                  </a:cubicBezTo>
                  <a:cubicBezTo>
                    <a:pt x="9836" y="22353"/>
                    <a:pt x="9836" y="22389"/>
                    <a:pt x="9847" y="22401"/>
                  </a:cubicBezTo>
                  <a:cubicBezTo>
                    <a:pt x="9859" y="22484"/>
                    <a:pt x="9871" y="22579"/>
                    <a:pt x="9871" y="22663"/>
                  </a:cubicBezTo>
                  <a:lnTo>
                    <a:pt x="9871" y="22686"/>
                  </a:lnTo>
                  <a:lnTo>
                    <a:pt x="9871" y="22698"/>
                  </a:lnTo>
                  <a:lnTo>
                    <a:pt x="9895" y="22770"/>
                  </a:lnTo>
                  <a:cubicBezTo>
                    <a:pt x="9919" y="23020"/>
                    <a:pt x="9955" y="23282"/>
                    <a:pt x="10026" y="23520"/>
                  </a:cubicBezTo>
                  <a:cubicBezTo>
                    <a:pt x="10038" y="23591"/>
                    <a:pt x="10050" y="23651"/>
                    <a:pt x="10086" y="23710"/>
                  </a:cubicBezTo>
                  <a:cubicBezTo>
                    <a:pt x="10097" y="23770"/>
                    <a:pt x="10133" y="23829"/>
                    <a:pt x="10145" y="23877"/>
                  </a:cubicBezTo>
                  <a:cubicBezTo>
                    <a:pt x="10157" y="23913"/>
                    <a:pt x="10193" y="23960"/>
                    <a:pt x="10217" y="24020"/>
                  </a:cubicBezTo>
                  <a:cubicBezTo>
                    <a:pt x="10252" y="24068"/>
                    <a:pt x="10276" y="24127"/>
                    <a:pt x="10312" y="24187"/>
                  </a:cubicBezTo>
                  <a:cubicBezTo>
                    <a:pt x="10348" y="24246"/>
                    <a:pt x="10383" y="24306"/>
                    <a:pt x="10431" y="24365"/>
                  </a:cubicBezTo>
                  <a:lnTo>
                    <a:pt x="10443" y="24389"/>
                  </a:lnTo>
                  <a:cubicBezTo>
                    <a:pt x="10467" y="24437"/>
                    <a:pt x="10502" y="24496"/>
                    <a:pt x="10526" y="24544"/>
                  </a:cubicBezTo>
                  <a:cubicBezTo>
                    <a:pt x="10550" y="24591"/>
                    <a:pt x="10574" y="24615"/>
                    <a:pt x="10586" y="24663"/>
                  </a:cubicBezTo>
                  <a:cubicBezTo>
                    <a:pt x="10621" y="24734"/>
                    <a:pt x="10633" y="24794"/>
                    <a:pt x="10645" y="24889"/>
                  </a:cubicBezTo>
                  <a:lnTo>
                    <a:pt x="10645" y="24901"/>
                  </a:lnTo>
                  <a:cubicBezTo>
                    <a:pt x="10669" y="24961"/>
                    <a:pt x="10681" y="25020"/>
                    <a:pt x="10681" y="25080"/>
                  </a:cubicBezTo>
                  <a:cubicBezTo>
                    <a:pt x="10693" y="25139"/>
                    <a:pt x="10693" y="25199"/>
                    <a:pt x="10705" y="25258"/>
                  </a:cubicBezTo>
                  <a:lnTo>
                    <a:pt x="10705" y="25270"/>
                  </a:lnTo>
                  <a:lnTo>
                    <a:pt x="10705" y="25306"/>
                  </a:lnTo>
                  <a:lnTo>
                    <a:pt x="10705" y="25389"/>
                  </a:lnTo>
                  <a:lnTo>
                    <a:pt x="10705" y="25520"/>
                  </a:lnTo>
                  <a:cubicBezTo>
                    <a:pt x="10705" y="25627"/>
                    <a:pt x="10705" y="25734"/>
                    <a:pt x="10693" y="25842"/>
                  </a:cubicBezTo>
                  <a:lnTo>
                    <a:pt x="10693" y="25901"/>
                  </a:lnTo>
                  <a:cubicBezTo>
                    <a:pt x="10693" y="25937"/>
                    <a:pt x="10693" y="25973"/>
                    <a:pt x="10681" y="26020"/>
                  </a:cubicBezTo>
                  <a:cubicBezTo>
                    <a:pt x="10681" y="26044"/>
                    <a:pt x="10669" y="26092"/>
                    <a:pt x="10669" y="26115"/>
                  </a:cubicBezTo>
                  <a:lnTo>
                    <a:pt x="10669" y="26175"/>
                  </a:lnTo>
                  <a:lnTo>
                    <a:pt x="10669" y="26211"/>
                  </a:lnTo>
                  <a:cubicBezTo>
                    <a:pt x="10669" y="26223"/>
                    <a:pt x="10669" y="26235"/>
                    <a:pt x="10657" y="26270"/>
                  </a:cubicBezTo>
                  <a:lnTo>
                    <a:pt x="10657" y="26294"/>
                  </a:lnTo>
                  <a:cubicBezTo>
                    <a:pt x="10657" y="26318"/>
                    <a:pt x="10657" y="26330"/>
                    <a:pt x="10633" y="26354"/>
                  </a:cubicBezTo>
                  <a:lnTo>
                    <a:pt x="10598" y="26508"/>
                  </a:lnTo>
                  <a:cubicBezTo>
                    <a:pt x="10562" y="26580"/>
                    <a:pt x="10538" y="26675"/>
                    <a:pt x="10502" y="26758"/>
                  </a:cubicBezTo>
                  <a:lnTo>
                    <a:pt x="10419" y="26985"/>
                  </a:lnTo>
                  <a:cubicBezTo>
                    <a:pt x="10359" y="27104"/>
                    <a:pt x="10312" y="27211"/>
                    <a:pt x="10252" y="27330"/>
                  </a:cubicBezTo>
                  <a:cubicBezTo>
                    <a:pt x="10217" y="27401"/>
                    <a:pt x="10181" y="27473"/>
                    <a:pt x="10145" y="27532"/>
                  </a:cubicBezTo>
                  <a:cubicBezTo>
                    <a:pt x="10097" y="27639"/>
                    <a:pt x="10038" y="27747"/>
                    <a:pt x="10002" y="27866"/>
                  </a:cubicBezTo>
                  <a:cubicBezTo>
                    <a:pt x="9978" y="27901"/>
                    <a:pt x="9967" y="27937"/>
                    <a:pt x="9943" y="27985"/>
                  </a:cubicBezTo>
                  <a:cubicBezTo>
                    <a:pt x="9943" y="27997"/>
                    <a:pt x="9919" y="28009"/>
                    <a:pt x="9919" y="28020"/>
                  </a:cubicBezTo>
                  <a:cubicBezTo>
                    <a:pt x="9907" y="28056"/>
                    <a:pt x="9895" y="28080"/>
                    <a:pt x="9883" y="28128"/>
                  </a:cubicBezTo>
                  <a:lnTo>
                    <a:pt x="9859" y="28187"/>
                  </a:lnTo>
                  <a:lnTo>
                    <a:pt x="9824" y="28318"/>
                  </a:lnTo>
                  <a:lnTo>
                    <a:pt x="9800" y="28378"/>
                  </a:lnTo>
                  <a:cubicBezTo>
                    <a:pt x="9788" y="28425"/>
                    <a:pt x="9776" y="28473"/>
                    <a:pt x="9764" y="28532"/>
                  </a:cubicBezTo>
                  <a:cubicBezTo>
                    <a:pt x="9728" y="28675"/>
                    <a:pt x="9681" y="28830"/>
                    <a:pt x="9657" y="28973"/>
                  </a:cubicBezTo>
                  <a:cubicBezTo>
                    <a:pt x="9597" y="29199"/>
                    <a:pt x="9550" y="29425"/>
                    <a:pt x="9502" y="29664"/>
                  </a:cubicBezTo>
                  <a:cubicBezTo>
                    <a:pt x="9490" y="29711"/>
                    <a:pt x="9478" y="29771"/>
                    <a:pt x="9478" y="29806"/>
                  </a:cubicBezTo>
                  <a:lnTo>
                    <a:pt x="9383" y="30211"/>
                  </a:lnTo>
                  <a:cubicBezTo>
                    <a:pt x="9359" y="30342"/>
                    <a:pt x="9324" y="30497"/>
                    <a:pt x="9300" y="30640"/>
                  </a:cubicBezTo>
                  <a:cubicBezTo>
                    <a:pt x="9288" y="30699"/>
                    <a:pt x="9288" y="30759"/>
                    <a:pt x="9264" y="30807"/>
                  </a:cubicBezTo>
                  <a:cubicBezTo>
                    <a:pt x="9252" y="30866"/>
                    <a:pt x="9252" y="30926"/>
                    <a:pt x="9240" y="30985"/>
                  </a:cubicBezTo>
                  <a:cubicBezTo>
                    <a:pt x="9228" y="30937"/>
                    <a:pt x="9205" y="30914"/>
                    <a:pt x="9193" y="30866"/>
                  </a:cubicBezTo>
                  <a:cubicBezTo>
                    <a:pt x="9169" y="30640"/>
                    <a:pt x="9121" y="30390"/>
                    <a:pt x="9074" y="30104"/>
                  </a:cubicBezTo>
                  <a:cubicBezTo>
                    <a:pt x="9062" y="30021"/>
                    <a:pt x="9026" y="29925"/>
                    <a:pt x="9014" y="29830"/>
                  </a:cubicBezTo>
                  <a:cubicBezTo>
                    <a:pt x="9002" y="29723"/>
                    <a:pt x="8966" y="29628"/>
                    <a:pt x="8954" y="29533"/>
                  </a:cubicBezTo>
                  <a:cubicBezTo>
                    <a:pt x="8943" y="29425"/>
                    <a:pt x="8907" y="29330"/>
                    <a:pt x="8895" y="29235"/>
                  </a:cubicBezTo>
                  <a:lnTo>
                    <a:pt x="8883" y="29175"/>
                  </a:lnTo>
                  <a:cubicBezTo>
                    <a:pt x="8871" y="29092"/>
                    <a:pt x="8847" y="29009"/>
                    <a:pt x="8835" y="28913"/>
                  </a:cubicBezTo>
                  <a:cubicBezTo>
                    <a:pt x="8812" y="28818"/>
                    <a:pt x="8788" y="28711"/>
                    <a:pt x="8764" y="28604"/>
                  </a:cubicBezTo>
                  <a:lnTo>
                    <a:pt x="8716" y="28473"/>
                  </a:lnTo>
                  <a:cubicBezTo>
                    <a:pt x="8704" y="28425"/>
                    <a:pt x="8669" y="28378"/>
                    <a:pt x="8645" y="28342"/>
                  </a:cubicBezTo>
                  <a:lnTo>
                    <a:pt x="8514" y="28068"/>
                  </a:lnTo>
                  <a:lnTo>
                    <a:pt x="8419" y="27842"/>
                  </a:lnTo>
                  <a:lnTo>
                    <a:pt x="8407" y="27806"/>
                  </a:lnTo>
                  <a:lnTo>
                    <a:pt x="8407" y="27782"/>
                  </a:lnTo>
                  <a:lnTo>
                    <a:pt x="8395" y="27770"/>
                  </a:lnTo>
                  <a:lnTo>
                    <a:pt x="8359" y="27711"/>
                  </a:lnTo>
                  <a:cubicBezTo>
                    <a:pt x="8335" y="27639"/>
                    <a:pt x="8300" y="27544"/>
                    <a:pt x="8276" y="27473"/>
                  </a:cubicBezTo>
                  <a:cubicBezTo>
                    <a:pt x="8228" y="27366"/>
                    <a:pt x="8192" y="27270"/>
                    <a:pt x="8157" y="27163"/>
                  </a:cubicBezTo>
                  <a:cubicBezTo>
                    <a:pt x="8097" y="27008"/>
                    <a:pt x="8050" y="26877"/>
                    <a:pt x="7990" y="26735"/>
                  </a:cubicBezTo>
                  <a:lnTo>
                    <a:pt x="7942" y="26592"/>
                  </a:lnTo>
                  <a:cubicBezTo>
                    <a:pt x="7919" y="26532"/>
                    <a:pt x="7895" y="26473"/>
                    <a:pt x="7871" y="26413"/>
                  </a:cubicBezTo>
                  <a:cubicBezTo>
                    <a:pt x="7823" y="26294"/>
                    <a:pt x="7776" y="26163"/>
                    <a:pt x="7740" y="26044"/>
                  </a:cubicBezTo>
                  <a:cubicBezTo>
                    <a:pt x="7704" y="25937"/>
                    <a:pt x="7681" y="25854"/>
                    <a:pt x="7645" y="25746"/>
                  </a:cubicBezTo>
                  <a:cubicBezTo>
                    <a:pt x="7621" y="25663"/>
                    <a:pt x="7585" y="25568"/>
                    <a:pt x="7573" y="25484"/>
                  </a:cubicBezTo>
                  <a:cubicBezTo>
                    <a:pt x="7514" y="25246"/>
                    <a:pt x="7478" y="25008"/>
                    <a:pt x="7454" y="24806"/>
                  </a:cubicBezTo>
                  <a:lnTo>
                    <a:pt x="7419" y="24615"/>
                  </a:lnTo>
                  <a:cubicBezTo>
                    <a:pt x="7407" y="24449"/>
                    <a:pt x="7383" y="24306"/>
                    <a:pt x="7359" y="24139"/>
                  </a:cubicBezTo>
                  <a:lnTo>
                    <a:pt x="7359" y="24091"/>
                  </a:lnTo>
                  <a:lnTo>
                    <a:pt x="7359" y="24056"/>
                  </a:lnTo>
                  <a:cubicBezTo>
                    <a:pt x="7347" y="23913"/>
                    <a:pt x="7335" y="23770"/>
                    <a:pt x="7300" y="23615"/>
                  </a:cubicBezTo>
                  <a:cubicBezTo>
                    <a:pt x="7288" y="23556"/>
                    <a:pt x="7288" y="23496"/>
                    <a:pt x="7276" y="23425"/>
                  </a:cubicBezTo>
                  <a:cubicBezTo>
                    <a:pt x="7240" y="23187"/>
                    <a:pt x="7228" y="22996"/>
                    <a:pt x="7216" y="22817"/>
                  </a:cubicBezTo>
                  <a:cubicBezTo>
                    <a:pt x="7204" y="22603"/>
                    <a:pt x="7180" y="22401"/>
                    <a:pt x="7180" y="22186"/>
                  </a:cubicBezTo>
                  <a:lnTo>
                    <a:pt x="7180" y="21877"/>
                  </a:lnTo>
                  <a:lnTo>
                    <a:pt x="7180" y="21770"/>
                  </a:lnTo>
                  <a:lnTo>
                    <a:pt x="7180" y="21567"/>
                  </a:lnTo>
                  <a:cubicBezTo>
                    <a:pt x="7180" y="21377"/>
                    <a:pt x="7145" y="21174"/>
                    <a:pt x="7109" y="20984"/>
                  </a:cubicBezTo>
                  <a:cubicBezTo>
                    <a:pt x="7061" y="21162"/>
                    <a:pt x="7026" y="21329"/>
                    <a:pt x="7002" y="21508"/>
                  </a:cubicBezTo>
                  <a:lnTo>
                    <a:pt x="7002" y="21710"/>
                  </a:lnTo>
                  <a:lnTo>
                    <a:pt x="7002" y="21770"/>
                  </a:lnTo>
                  <a:lnTo>
                    <a:pt x="7002" y="21948"/>
                  </a:lnTo>
                  <a:lnTo>
                    <a:pt x="7002" y="22055"/>
                  </a:lnTo>
                  <a:lnTo>
                    <a:pt x="7002" y="22091"/>
                  </a:lnTo>
                  <a:lnTo>
                    <a:pt x="7002" y="22460"/>
                  </a:lnTo>
                  <a:lnTo>
                    <a:pt x="7002" y="22603"/>
                  </a:lnTo>
                  <a:cubicBezTo>
                    <a:pt x="7002" y="22758"/>
                    <a:pt x="7026" y="22925"/>
                    <a:pt x="7038" y="23079"/>
                  </a:cubicBezTo>
                  <a:cubicBezTo>
                    <a:pt x="7049" y="23246"/>
                    <a:pt x="7061" y="23425"/>
                    <a:pt x="7097" y="23603"/>
                  </a:cubicBezTo>
                  <a:cubicBezTo>
                    <a:pt x="7109" y="23663"/>
                    <a:pt x="7109" y="23722"/>
                    <a:pt x="7121" y="23782"/>
                  </a:cubicBezTo>
                  <a:cubicBezTo>
                    <a:pt x="7145" y="23877"/>
                    <a:pt x="7157" y="23972"/>
                    <a:pt x="7169" y="24068"/>
                  </a:cubicBezTo>
                  <a:cubicBezTo>
                    <a:pt x="7180" y="24234"/>
                    <a:pt x="7216" y="24401"/>
                    <a:pt x="7240" y="24556"/>
                  </a:cubicBezTo>
                  <a:lnTo>
                    <a:pt x="7264" y="24651"/>
                  </a:lnTo>
                  <a:lnTo>
                    <a:pt x="7264" y="24663"/>
                  </a:lnTo>
                  <a:lnTo>
                    <a:pt x="7347" y="25246"/>
                  </a:lnTo>
                  <a:cubicBezTo>
                    <a:pt x="7419" y="25627"/>
                    <a:pt x="7561" y="26020"/>
                    <a:pt x="7681" y="26354"/>
                  </a:cubicBezTo>
                  <a:cubicBezTo>
                    <a:pt x="7740" y="26520"/>
                    <a:pt x="7800" y="26687"/>
                    <a:pt x="7835" y="26830"/>
                  </a:cubicBezTo>
                  <a:lnTo>
                    <a:pt x="7871" y="26913"/>
                  </a:lnTo>
                  <a:cubicBezTo>
                    <a:pt x="7895" y="26985"/>
                    <a:pt x="7931" y="27068"/>
                    <a:pt x="7954" y="27151"/>
                  </a:cubicBezTo>
                  <a:cubicBezTo>
                    <a:pt x="8002" y="27247"/>
                    <a:pt x="8038" y="27366"/>
                    <a:pt x="8073" y="27485"/>
                  </a:cubicBezTo>
                  <a:lnTo>
                    <a:pt x="8121" y="27628"/>
                  </a:lnTo>
                  <a:cubicBezTo>
                    <a:pt x="8169" y="27759"/>
                    <a:pt x="8216" y="27901"/>
                    <a:pt x="8276" y="28056"/>
                  </a:cubicBezTo>
                  <a:cubicBezTo>
                    <a:pt x="8312" y="28163"/>
                    <a:pt x="8359" y="28270"/>
                    <a:pt x="8407" y="28354"/>
                  </a:cubicBezTo>
                  <a:lnTo>
                    <a:pt x="8419" y="28366"/>
                  </a:lnTo>
                  <a:cubicBezTo>
                    <a:pt x="8454" y="28437"/>
                    <a:pt x="8490" y="28521"/>
                    <a:pt x="8526" y="28592"/>
                  </a:cubicBezTo>
                  <a:cubicBezTo>
                    <a:pt x="8538" y="28651"/>
                    <a:pt x="8573" y="28711"/>
                    <a:pt x="8585" y="28759"/>
                  </a:cubicBezTo>
                  <a:cubicBezTo>
                    <a:pt x="8633" y="28937"/>
                    <a:pt x="8657" y="29116"/>
                    <a:pt x="8693" y="29294"/>
                  </a:cubicBezTo>
                  <a:lnTo>
                    <a:pt x="8693" y="29318"/>
                  </a:lnTo>
                  <a:cubicBezTo>
                    <a:pt x="8776" y="29533"/>
                    <a:pt x="8812" y="29735"/>
                    <a:pt x="8835" y="29937"/>
                  </a:cubicBezTo>
                  <a:cubicBezTo>
                    <a:pt x="8824" y="29914"/>
                    <a:pt x="8824" y="29890"/>
                    <a:pt x="8812" y="29878"/>
                  </a:cubicBezTo>
                  <a:cubicBezTo>
                    <a:pt x="8812" y="29854"/>
                    <a:pt x="8788" y="29842"/>
                    <a:pt x="8788" y="29830"/>
                  </a:cubicBezTo>
                  <a:cubicBezTo>
                    <a:pt x="8776" y="29783"/>
                    <a:pt x="8752" y="29723"/>
                    <a:pt x="8716" y="29664"/>
                  </a:cubicBezTo>
                  <a:cubicBezTo>
                    <a:pt x="8657" y="29544"/>
                    <a:pt x="8609" y="29413"/>
                    <a:pt x="8550" y="29294"/>
                  </a:cubicBezTo>
                  <a:cubicBezTo>
                    <a:pt x="8490" y="29175"/>
                    <a:pt x="8431" y="29056"/>
                    <a:pt x="8359" y="28937"/>
                  </a:cubicBezTo>
                  <a:lnTo>
                    <a:pt x="8347" y="28925"/>
                  </a:lnTo>
                  <a:cubicBezTo>
                    <a:pt x="8335" y="28902"/>
                    <a:pt x="8312" y="28878"/>
                    <a:pt x="8300" y="28866"/>
                  </a:cubicBezTo>
                  <a:cubicBezTo>
                    <a:pt x="8288" y="28830"/>
                    <a:pt x="8252" y="28794"/>
                    <a:pt x="8240" y="28771"/>
                  </a:cubicBezTo>
                  <a:cubicBezTo>
                    <a:pt x="8228" y="28759"/>
                    <a:pt x="8228" y="28747"/>
                    <a:pt x="8216" y="28747"/>
                  </a:cubicBezTo>
                  <a:cubicBezTo>
                    <a:pt x="8192" y="28711"/>
                    <a:pt x="8181" y="28699"/>
                    <a:pt x="8157" y="28663"/>
                  </a:cubicBezTo>
                  <a:lnTo>
                    <a:pt x="8073" y="28580"/>
                  </a:lnTo>
                  <a:cubicBezTo>
                    <a:pt x="8050" y="28532"/>
                    <a:pt x="8002" y="28485"/>
                    <a:pt x="7954" y="28449"/>
                  </a:cubicBezTo>
                  <a:lnTo>
                    <a:pt x="7931" y="28413"/>
                  </a:lnTo>
                  <a:cubicBezTo>
                    <a:pt x="7883" y="28354"/>
                    <a:pt x="7823" y="28306"/>
                    <a:pt x="7764" y="28270"/>
                  </a:cubicBezTo>
                  <a:cubicBezTo>
                    <a:pt x="7716" y="28223"/>
                    <a:pt x="7657" y="28175"/>
                    <a:pt x="7621" y="28128"/>
                  </a:cubicBezTo>
                  <a:cubicBezTo>
                    <a:pt x="7561" y="28092"/>
                    <a:pt x="7514" y="28044"/>
                    <a:pt x="7454" y="27997"/>
                  </a:cubicBezTo>
                  <a:cubicBezTo>
                    <a:pt x="7383" y="27937"/>
                    <a:pt x="7288" y="27889"/>
                    <a:pt x="7216" y="27830"/>
                  </a:cubicBezTo>
                  <a:cubicBezTo>
                    <a:pt x="7180" y="27806"/>
                    <a:pt x="7145" y="27794"/>
                    <a:pt x="7109" y="27759"/>
                  </a:cubicBezTo>
                  <a:cubicBezTo>
                    <a:pt x="7049" y="27711"/>
                    <a:pt x="6978" y="27675"/>
                    <a:pt x="6919" y="27628"/>
                  </a:cubicBezTo>
                  <a:cubicBezTo>
                    <a:pt x="6883" y="27592"/>
                    <a:pt x="6847" y="27568"/>
                    <a:pt x="6811" y="27544"/>
                  </a:cubicBezTo>
                  <a:lnTo>
                    <a:pt x="6764" y="27520"/>
                  </a:lnTo>
                  <a:lnTo>
                    <a:pt x="6752" y="27509"/>
                  </a:lnTo>
                  <a:cubicBezTo>
                    <a:pt x="6740" y="27497"/>
                    <a:pt x="6728" y="27473"/>
                    <a:pt x="6704" y="27473"/>
                  </a:cubicBezTo>
                  <a:lnTo>
                    <a:pt x="6645" y="27413"/>
                  </a:lnTo>
                  <a:cubicBezTo>
                    <a:pt x="6573" y="27354"/>
                    <a:pt x="6514" y="27294"/>
                    <a:pt x="6442" y="27223"/>
                  </a:cubicBezTo>
                  <a:cubicBezTo>
                    <a:pt x="6407" y="27187"/>
                    <a:pt x="6383" y="27151"/>
                    <a:pt x="6347" y="27104"/>
                  </a:cubicBezTo>
                  <a:cubicBezTo>
                    <a:pt x="6335" y="27068"/>
                    <a:pt x="6311" y="27044"/>
                    <a:pt x="6287" y="26997"/>
                  </a:cubicBezTo>
                  <a:cubicBezTo>
                    <a:pt x="6264" y="26937"/>
                    <a:pt x="6228" y="26877"/>
                    <a:pt x="6204" y="26806"/>
                  </a:cubicBezTo>
                  <a:cubicBezTo>
                    <a:pt x="6168" y="26758"/>
                    <a:pt x="6157" y="26711"/>
                    <a:pt x="6133" y="26651"/>
                  </a:cubicBezTo>
                  <a:lnTo>
                    <a:pt x="6109" y="26616"/>
                  </a:lnTo>
                  <a:cubicBezTo>
                    <a:pt x="6049" y="26473"/>
                    <a:pt x="6014" y="26354"/>
                    <a:pt x="5954" y="26235"/>
                  </a:cubicBezTo>
                  <a:cubicBezTo>
                    <a:pt x="5859" y="25985"/>
                    <a:pt x="5776" y="25711"/>
                    <a:pt x="5680" y="25377"/>
                  </a:cubicBezTo>
                  <a:cubicBezTo>
                    <a:pt x="5656" y="25258"/>
                    <a:pt x="5621" y="25139"/>
                    <a:pt x="5597" y="25008"/>
                  </a:cubicBezTo>
                  <a:cubicBezTo>
                    <a:pt x="5561" y="24865"/>
                    <a:pt x="5549" y="24746"/>
                    <a:pt x="5537" y="24627"/>
                  </a:cubicBezTo>
                  <a:cubicBezTo>
                    <a:pt x="5537" y="24568"/>
                    <a:pt x="5514" y="24496"/>
                    <a:pt x="5514" y="24437"/>
                  </a:cubicBezTo>
                  <a:lnTo>
                    <a:pt x="5514" y="24246"/>
                  </a:lnTo>
                  <a:cubicBezTo>
                    <a:pt x="5514" y="24139"/>
                    <a:pt x="5537" y="24020"/>
                    <a:pt x="5537" y="23889"/>
                  </a:cubicBezTo>
                  <a:cubicBezTo>
                    <a:pt x="5549" y="23770"/>
                    <a:pt x="5561" y="23639"/>
                    <a:pt x="5573" y="23532"/>
                  </a:cubicBezTo>
                  <a:cubicBezTo>
                    <a:pt x="5597" y="23401"/>
                    <a:pt x="5621" y="23282"/>
                    <a:pt x="5656" y="23163"/>
                  </a:cubicBezTo>
                  <a:cubicBezTo>
                    <a:pt x="5656" y="23139"/>
                    <a:pt x="5656" y="23127"/>
                    <a:pt x="5668" y="23127"/>
                  </a:cubicBezTo>
                  <a:cubicBezTo>
                    <a:pt x="5692" y="23020"/>
                    <a:pt x="5728" y="22901"/>
                    <a:pt x="5740" y="22817"/>
                  </a:cubicBezTo>
                  <a:cubicBezTo>
                    <a:pt x="5835" y="22508"/>
                    <a:pt x="5918" y="22234"/>
                    <a:pt x="6014" y="21984"/>
                  </a:cubicBezTo>
                  <a:cubicBezTo>
                    <a:pt x="6037" y="21913"/>
                    <a:pt x="6073" y="21817"/>
                    <a:pt x="6097" y="21746"/>
                  </a:cubicBezTo>
                  <a:cubicBezTo>
                    <a:pt x="6192" y="21520"/>
                    <a:pt x="6276" y="21317"/>
                    <a:pt x="6371" y="21091"/>
                  </a:cubicBezTo>
                  <a:lnTo>
                    <a:pt x="6430" y="20960"/>
                  </a:lnTo>
                  <a:cubicBezTo>
                    <a:pt x="6466" y="20841"/>
                    <a:pt x="6526" y="20722"/>
                    <a:pt x="6573" y="20603"/>
                  </a:cubicBezTo>
                  <a:cubicBezTo>
                    <a:pt x="6609" y="20543"/>
                    <a:pt x="6621" y="20460"/>
                    <a:pt x="6645" y="20389"/>
                  </a:cubicBezTo>
                  <a:cubicBezTo>
                    <a:pt x="6680" y="20317"/>
                    <a:pt x="6692" y="20246"/>
                    <a:pt x="6728" y="20162"/>
                  </a:cubicBezTo>
                  <a:cubicBezTo>
                    <a:pt x="6740" y="20127"/>
                    <a:pt x="6752" y="20067"/>
                    <a:pt x="6764" y="20019"/>
                  </a:cubicBezTo>
                  <a:lnTo>
                    <a:pt x="6788" y="19960"/>
                  </a:lnTo>
                  <a:cubicBezTo>
                    <a:pt x="6799" y="19900"/>
                    <a:pt x="6811" y="19829"/>
                    <a:pt x="6823" y="19769"/>
                  </a:cubicBezTo>
                  <a:cubicBezTo>
                    <a:pt x="6859" y="19615"/>
                    <a:pt x="6883" y="19484"/>
                    <a:pt x="6930" y="19329"/>
                  </a:cubicBezTo>
                  <a:lnTo>
                    <a:pt x="6942" y="19257"/>
                  </a:lnTo>
                  <a:cubicBezTo>
                    <a:pt x="6978" y="19150"/>
                    <a:pt x="6990" y="19055"/>
                    <a:pt x="7026" y="18936"/>
                  </a:cubicBezTo>
                  <a:lnTo>
                    <a:pt x="7061" y="18757"/>
                  </a:lnTo>
                  <a:cubicBezTo>
                    <a:pt x="7061" y="18734"/>
                    <a:pt x="7061" y="18734"/>
                    <a:pt x="7085" y="18722"/>
                  </a:cubicBezTo>
                  <a:close/>
                  <a:moveTo>
                    <a:pt x="15396" y="21020"/>
                  </a:moveTo>
                  <a:cubicBezTo>
                    <a:pt x="15408" y="21067"/>
                    <a:pt x="15431" y="21091"/>
                    <a:pt x="15443" y="21139"/>
                  </a:cubicBezTo>
                  <a:cubicBezTo>
                    <a:pt x="15455" y="21186"/>
                    <a:pt x="15467" y="21222"/>
                    <a:pt x="15503" y="21258"/>
                  </a:cubicBezTo>
                  <a:lnTo>
                    <a:pt x="15515" y="21282"/>
                  </a:lnTo>
                  <a:cubicBezTo>
                    <a:pt x="15574" y="21424"/>
                    <a:pt x="15634" y="21555"/>
                    <a:pt x="15682" y="21686"/>
                  </a:cubicBezTo>
                  <a:lnTo>
                    <a:pt x="15812" y="22091"/>
                  </a:lnTo>
                  <a:cubicBezTo>
                    <a:pt x="15824" y="22163"/>
                    <a:pt x="15848" y="22258"/>
                    <a:pt x="15860" y="22329"/>
                  </a:cubicBezTo>
                  <a:cubicBezTo>
                    <a:pt x="15872" y="22401"/>
                    <a:pt x="15872" y="22460"/>
                    <a:pt x="15884" y="22532"/>
                  </a:cubicBezTo>
                  <a:lnTo>
                    <a:pt x="15884" y="22556"/>
                  </a:lnTo>
                  <a:cubicBezTo>
                    <a:pt x="15908" y="22651"/>
                    <a:pt x="15908" y="22746"/>
                    <a:pt x="15920" y="22817"/>
                  </a:cubicBezTo>
                  <a:cubicBezTo>
                    <a:pt x="15920" y="22913"/>
                    <a:pt x="15920" y="22984"/>
                    <a:pt x="15932" y="23067"/>
                  </a:cubicBezTo>
                  <a:lnTo>
                    <a:pt x="15932" y="23103"/>
                  </a:lnTo>
                  <a:cubicBezTo>
                    <a:pt x="15932" y="23175"/>
                    <a:pt x="15932" y="23246"/>
                    <a:pt x="15920" y="23306"/>
                  </a:cubicBezTo>
                  <a:cubicBezTo>
                    <a:pt x="15920" y="23401"/>
                    <a:pt x="15908" y="23484"/>
                    <a:pt x="15884" y="23579"/>
                  </a:cubicBezTo>
                  <a:cubicBezTo>
                    <a:pt x="15872" y="23722"/>
                    <a:pt x="15860" y="23889"/>
                    <a:pt x="15824" y="24044"/>
                  </a:cubicBezTo>
                  <a:lnTo>
                    <a:pt x="15824" y="24080"/>
                  </a:lnTo>
                  <a:cubicBezTo>
                    <a:pt x="15812" y="24222"/>
                    <a:pt x="15789" y="24341"/>
                    <a:pt x="15765" y="24461"/>
                  </a:cubicBezTo>
                  <a:lnTo>
                    <a:pt x="15741" y="24580"/>
                  </a:lnTo>
                  <a:cubicBezTo>
                    <a:pt x="15646" y="24615"/>
                    <a:pt x="15551" y="24663"/>
                    <a:pt x="15431" y="24722"/>
                  </a:cubicBezTo>
                  <a:cubicBezTo>
                    <a:pt x="15336" y="24758"/>
                    <a:pt x="15265" y="24782"/>
                    <a:pt x="15158" y="24818"/>
                  </a:cubicBezTo>
                  <a:cubicBezTo>
                    <a:pt x="15074" y="24842"/>
                    <a:pt x="14979" y="24877"/>
                    <a:pt x="14896" y="24889"/>
                  </a:cubicBezTo>
                  <a:lnTo>
                    <a:pt x="14848" y="24901"/>
                  </a:lnTo>
                  <a:cubicBezTo>
                    <a:pt x="14789" y="24913"/>
                    <a:pt x="14741" y="24925"/>
                    <a:pt x="14681" y="24949"/>
                  </a:cubicBezTo>
                  <a:cubicBezTo>
                    <a:pt x="14622" y="24961"/>
                    <a:pt x="14574" y="24972"/>
                    <a:pt x="14515" y="24984"/>
                  </a:cubicBezTo>
                  <a:cubicBezTo>
                    <a:pt x="14491" y="25008"/>
                    <a:pt x="14455" y="25008"/>
                    <a:pt x="14431" y="25020"/>
                  </a:cubicBezTo>
                  <a:cubicBezTo>
                    <a:pt x="14396" y="25032"/>
                    <a:pt x="14372" y="25032"/>
                    <a:pt x="14348" y="25044"/>
                  </a:cubicBezTo>
                  <a:lnTo>
                    <a:pt x="14229" y="25080"/>
                  </a:lnTo>
                  <a:cubicBezTo>
                    <a:pt x="14122" y="25115"/>
                    <a:pt x="14015" y="25139"/>
                    <a:pt x="13896" y="25163"/>
                  </a:cubicBezTo>
                  <a:cubicBezTo>
                    <a:pt x="13884" y="25163"/>
                    <a:pt x="13848" y="25187"/>
                    <a:pt x="13836" y="25187"/>
                  </a:cubicBezTo>
                  <a:cubicBezTo>
                    <a:pt x="13788" y="25199"/>
                    <a:pt x="13753" y="25199"/>
                    <a:pt x="13705" y="25211"/>
                  </a:cubicBezTo>
                  <a:lnTo>
                    <a:pt x="13669" y="25211"/>
                  </a:lnTo>
                  <a:cubicBezTo>
                    <a:pt x="13610" y="25223"/>
                    <a:pt x="13550" y="25246"/>
                    <a:pt x="13491" y="25246"/>
                  </a:cubicBezTo>
                  <a:lnTo>
                    <a:pt x="13443" y="25258"/>
                  </a:lnTo>
                  <a:lnTo>
                    <a:pt x="13717" y="25258"/>
                  </a:lnTo>
                  <a:cubicBezTo>
                    <a:pt x="13777" y="25258"/>
                    <a:pt x="13824" y="25258"/>
                    <a:pt x="13884" y="25246"/>
                  </a:cubicBezTo>
                  <a:cubicBezTo>
                    <a:pt x="13919" y="25246"/>
                    <a:pt x="13955" y="25234"/>
                    <a:pt x="14003" y="25234"/>
                  </a:cubicBezTo>
                  <a:cubicBezTo>
                    <a:pt x="14086" y="25211"/>
                    <a:pt x="14181" y="25211"/>
                    <a:pt x="14265" y="25199"/>
                  </a:cubicBezTo>
                  <a:lnTo>
                    <a:pt x="14896" y="25115"/>
                  </a:lnTo>
                  <a:cubicBezTo>
                    <a:pt x="14991" y="25092"/>
                    <a:pt x="15110" y="25068"/>
                    <a:pt x="15217" y="25032"/>
                  </a:cubicBezTo>
                  <a:cubicBezTo>
                    <a:pt x="15277" y="25020"/>
                    <a:pt x="15324" y="25008"/>
                    <a:pt x="15384" y="24996"/>
                  </a:cubicBezTo>
                  <a:cubicBezTo>
                    <a:pt x="15443" y="24972"/>
                    <a:pt x="15503" y="24961"/>
                    <a:pt x="15551" y="24937"/>
                  </a:cubicBezTo>
                  <a:lnTo>
                    <a:pt x="15551" y="24937"/>
                  </a:lnTo>
                  <a:cubicBezTo>
                    <a:pt x="15408" y="25365"/>
                    <a:pt x="15277" y="25794"/>
                    <a:pt x="15158" y="26246"/>
                  </a:cubicBezTo>
                  <a:cubicBezTo>
                    <a:pt x="15074" y="26556"/>
                    <a:pt x="14991" y="26866"/>
                    <a:pt x="14908" y="27175"/>
                  </a:cubicBezTo>
                  <a:cubicBezTo>
                    <a:pt x="14896" y="27235"/>
                    <a:pt x="14872" y="27318"/>
                    <a:pt x="14860" y="27378"/>
                  </a:cubicBezTo>
                  <a:cubicBezTo>
                    <a:pt x="14777" y="27687"/>
                    <a:pt x="14669" y="27985"/>
                    <a:pt x="14562" y="28282"/>
                  </a:cubicBezTo>
                  <a:cubicBezTo>
                    <a:pt x="14515" y="28425"/>
                    <a:pt x="14455" y="28568"/>
                    <a:pt x="14396" y="28699"/>
                  </a:cubicBezTo>
                  <a:lnTo>
                    <a:pt x="14217" y="29104"/>
                  </a:lnTo>
                  <a:cubicBezTo>
                    <a:pt x="14146" y="29283"/>
                    <a:pt x="14062" y="29461"/>
                    <a:pt x="13967" y="29616"/>
                  </a:cubicBezTo>
                  <a:cubicBezTo>
                    <a:pt x="13896" y="29783"/>
                    <a:pt x="13800" y="29949"/>
                    <a:pt x="13729" y="30092"/>
                  </a:cubicBezTo>
                  <a:cubicBezTo>
                    <a:pt x="13646" y="30271"/>
                    <a:pt x="13550" y="30437"/>
                    <a:pt x="13467" y="30616"/>
                  </a:cubicBezTo>
                  <a:cubicBezTo>
                    <a:pt x="13407" y="30842"/>
                    <a:pt x="13336" y="31009"/>
                    <a:pt x="13253" y="31164"/>
                  </a:cubicBezTo>
                  <a:cubicBezTo>
                    <a:pt x="13122" y="31461"/>
                    <a:pt x="12991" y="31771"/>
                    <a:pt x="12860" y="32092"/>
                  </a:cubicBezTo>
                  <a:cubicBezTo>
                    <a:pt x="12753" y="32319"/>
                    <a:pt x="12645" y="32533"/>
                    <a:pt x="12526" y="32759"/>
                  </a:cubicBezTo>
                  <a:cubicBezTo>
                    <a:pt x="12479" y="32854"/>
                    <a:pt x="12419" y="32938"/>
                    <a:pt x="12383" y="33009"/>
                  </a:cubicBezTo>
                  <a:cubicBezTo>
                    <a:pt x="12229" y="33283"/>
                    <a:pt x="12086" y="33533"/>
                    <a:pt x="11931" y="33807"/>
                  </a:cubicBezTo>
                  <a:cubicBezTo>
                    <a:pt x="11788" y="34081"/>
                    <a:pt x="11621" y="34366"/>
                    <a:pt x="11455" y="34640"/>
                  </a:cubicBezTo>
                  <a:lnTo>
                    <a:pt x="11098" y="35212"/>
                  </a:lnTo>
                  <a:cubicBezTo>
                    <a:pt x="11038" y="35307"/>
                    <a:pt x="10967" y="35414"/>
                    <a:pt x="10907" y="35498"/>
                  </a:cubicBezTo>
                  <a:cubicBezTo>
                    <a:pt x="10871" y="35545"/>
                    <a:pt x="10824" y="35593"/>
                    <a:pt x="10800" y="35629"/>
                  </a:cubicBezTo>
                  <a:cubicBezTo>
                    <a:pt x="10859" y="35426"/>
                    <a:pt x="10919" y="35236"/>
                    <a:pt x="10967" y="35021"/>
                  </a:cubicBezTo>
                  <a:cubicBezTo>
                    <a:pt x="11026" y="34736"/>
                    <a:pt x="11098" y="34474"/>
                    <a:pt x="11157" y="34188"/>
                  </a:cubicBezTo>
                  <a:cubicBezTo>
                    <a:pt x="11217" y="33926"/>
                    <a:pt x="11276" y="33652"/>
                    <a:pt x="11336" y="33366"/>
                  </a:cubicBezTo>
                  <a:cubicBezTo>
                    <a:pt x="11395" y="33093"/>
                    <a:pt x="11443" y="32819"/>
                    <a:pt x="11479" y="32533"/>
                  </a:cubicBezTo>
                  <a:cubicBezTo>
                    <a:pt x="11526" y="32259"/>
                    <a:pt x="11574" y="31985"/>
                    <a:pt x="11598" y="31699"/>
                  </a:cubicBezTo>
                  <a:lnTo>
                    <a:pt x="11693" y="30985"/>
                  </a:lnTo>
                  <a:cubicBezTo>
                    <a:pt x="11764" y="30426"/>
                    <a:pt x="11824" y="29842"/>
                    <a:pt x="11883" y="29283"/>
                  </a:cubicBezTo>
                  <a:cubicBezTo>
                    <a:pt x="11919" y="28961"/>
                    <a:pt x="11943" y="28651"/>
                    <a:pt x="11955" y="28342"/>
                  </a:cubicBezTo>
                  <a:cubicBezTo>
                    <a:pt x="11979" y="28330"/>
                    <a:pt x="11991" y="28306"/>
                    <a:pt x="11991" y="28294"/>
                  </a:cubicBezTo>
                  <a:cubicBezTo>
                    <a:pt x="12002" y="28187"/>
                    <a:pt x="12038" y="28068"/>
                    <a:pt x="12062" y="27973"/>
                  </a:cubicBezTo>
                  <a:cubicBezTo>
                    <a:pt x="12098" y="27854"/>
                    <a:pt x="12122" y="27735"/>
                    <a:pt x="12157" y="27628"/>
                  </a:cubicBezTo>
                  <a:cubicBezTo>
                    <a:pt x="12181" y="27556"/>
                    <a:pt x="12193" y="27473"/>
                    <a:pt x="12229" y="27401"/>
                  </a:cubicBezTo>
                  <a:cubicBezTo>
                    <a:pt x="12253" y="27330"/>
                    <a:pt x="12276" y="27235"/>
                    <a:pt x="12300" y="27163"/>
                  </a:cubicBezTo>
                  <a:cubicBezTo>
                    <a:pt x="12312" y="27116"/>
                    <a:pt x="12348" y="27056"/>
                    <a:pt x="12360" y="27020"/>
                  </a:cubicBezTo>
                  <a:cubicBezTo>
                    <a:pt x="12372" y="26985"/>
                    <a:pt x="12372" y="26961"/>
                    <a:pt x="12395" y="26925"/>
                  </a:cubicBezTo>
                  <a:cubicBezTo>
                    <a:pt x="12419" y="26854"/>
                    <a:pt x="12467" y="26758"/>
                    <a:pt x="12491" y="26687"/>
                  </a:cubicBezTo>
                  <a:cubicBezTo>
                    <a:pt x="12538" y="26604"/>
                    <a:pt x="12574" y="26508"/>
                    <a:pt x="12610" y="26425"/>
                  </a:cubicBezTo>
                  <a:cubicBezTo>
                    <a:pt x="12657" y="26318"/>
                    <a:pt x="12705" y="26223"/>
                    <a:pt x="12764" y="26127"/>
                  </a:cubicBezTo>
                  <a:cubicBezTo>
                    <a:pt x="12812" y="26020"/>
                    <a:pt x="12872" y="25925"/>
                    <a:pt x="12907" y="25830"/>
                  </a:cubicBezTo>
                  <a:cubicBezTo>
                    <a:pt x="12955" y="25734"/>
                    <a:pt x="13015" y="25627"/>
                    <a:pt x="13062" y="25544"/>
                  </a:cubicBezTo>
                  <a:cubicBezTo>
                    <a:pt x="13106" y="25457"/>
                    <a:pt x="13160" y="25379"/>
                    <a:pt x="13196" y="25294"/>
                  </a:cubicBezTo>
                  <a:lnTo>
                    <a:pt x="13196" y="25294"/>
                  </a:lnTo>
                  <a:cubicBezTo>
                    <a:pt x="13195" y="25294"/>
                    <a:pt x="13194" y="25294"/>
                    <a:pt x="13193" y="25294"/>
                  </a:cubicBezTo>
                  <a:cubicBezTo>
                    <a:pt x="13193" y="25270"/>
                    <a:pt x="13205" y="25270"/>
                    <a:pt x="13205" y="25258"/>
                  </a:cubicBezTo>
                  <a:lnTo>
                    <a:pt x="13319" y="25258"/>
                  </a:lnTo>
                  <a:cubicBezTo>
                    <a:pt x="13390" y="25142"/>
                    <a:pt x="13482" y="25003"/>
                    <a:pt x="13562" y="24865"/>
                  </a:cubicBezTo>
                  <a:cubicBezTo>
                    <a:pt x="13610" y="24794"/>
                    <a:pt x="13669" y="24722"/>
                    <a:pt x="13729" y="24651"/>
                  </a:cubicBezTo>
                  <a:cubicBezTo>
                    <a:pt x="13788" y="24568"/>
                    <a:pt x="13848" y="24496"/>
                    <a:pt x="13907" y="24413"/>
                  </a:cubicBezTo>
                  <a:cubicBezTo>
                    <a:pt x="13907" y="24413"/>
                    <a:pt x="13907" y="24389"/>
                    <a:pt x="13919" y="24389"/>
                  </a:cubicBezTo>
                  <a:lnTo>
                    <a:pt x="13943" y="24377"/>
                  </a:lnTo>
                  <a:lnTo>
                    <a:pt x="13955" y="24365"/>
                  </a:lnTo>
                  <a:lnTo>
                    <a:pt x="13955" y="24353"/>
                  </a:lnTo>
                  <a:lnTo>
                    <a:pt x="13967" y="24341"/>
                  </a:lnTo>
                  <a:lnTo>
                    <a:pt x="13979" y="24318"/>
                  </a:lnTo>
                  <a:cubicBezTo>
                    <a:pt x="14003" y="24306"/>
                    <a:pt x="14003" y="24294"/>
                    <a:pt x="14015" y="24282"/>
                  </a:cubicBezTo>
                  <a:cubicBezTo>
                    <a:pt x="14062" y="24222"/>
                    <a:pt x="14122" y="24139"/>
                    <a:pt x="14158" y="24080"/>
                  </a:cubicBezTo>
                  <a:lnTo>
                    <a:pt x="14312" y="23889"/>
                  </a:lnTo>
                  <a:cubicBezTo>
                    <a:pt x="14360" y="23829"/>
                    <a:pt x="14396" y="23782"/>
                    <a:pt x="14443" y="23722"/>
                  </a:cubicBezTo>
                  <a:cubicBezTo>
                    <a:pt x="14491" y="23663"/>
                    <a:pt x="14539" y="23627"/>
                    <a:pt x="14574" y="23568"/>
                  </a:cubicBezTo>
                  <a:lnTo>
                    <a:pt x="14848" y="23246"/>
                  </a:lnTo>
                  <a:cubicBezTo>
                    <a:pt x="14920" y="23163"/>
                    <a:pt x="14991" y="23056"/>
                    <a:pt x="15074" y="22948"/>
                  </a:cubicBezTo>
                  <a:cubicBezTo>
                    <a:pt x="15134" y="22877"/>
                    <a:pt x="15170" y="22817"/>
                    <a:pt x="15229" y="22746"/>
                  </a:cubicBezTo>
                  <a:cubicBezTo>
                    <a:pt x="15289" y="22675"/>
                    <a:pt x="15372" y="22579"/>
                    <a:pt x="15431" y="22508"/>
                  </a:cubicBezTo>
                  <a:lnTo>
                    <a:pt x="15431" y="22496"/>
                  </a:lnTo>
                  <a:cubicBezTo>
                    <a:pt x="15467" y="22448"/>
                    <a:pt x="15503" y="22401"/>
                    <a:pt x="15527" y="22353"/>
                  </a:cubicBezTo>
                  <a:lnTo>
                    <a:pt x="15551" y="22329"/>
                  </a:lnTo>
                  <a:lnTo>
                    <a:pt x="15574" y="22282"/>
                  </a:lnTo>
                  <a:lnTo>
                    <a:pt x="15586" y="22270"/>
                  </a:lnTo>
                  <a:cubicBezTo>
                    <a:pt x="15610" y="22258"/>
                    <a:pt x="15622" y="22222"/>
                    <a:pt x="15634" y="22210"/>
                  </a:cubicBezTo>
                  <a:cubicBezTo>
                    <a:pt x="15646" y="22175"/>
                    <a:pt x="15682" y="22115"/>
                    <a:pt x="15670" y="22055"/>
                  </a:cubicBezTo>
                  <a:cubicBezTo>
                    <a:pt x="15670" y="22044"/>
                    <a:pt x="15670" y="22032"/>
                    <a:pt x="15646" y="22032"/>
                  </a:cubicBezTo>
                  <a:lnTo>
                    <a:pt x="15622" y="22032"/>
                  </a:lnTo>
                  <a:cubicBezTo>
                    <a:pt x="15574" y="22032"/>
                    <a:pt x="15515" y="22055"/>
                    <a:pt x="15467" y="22091"/>
                  </a:cubicBezTo>
                  <a:lnTo>
                    <a:pt x="15431" y="22139"/>
                  </a:lnTo>
                  <a:lnTo>
                    <a:pt x="15408" y="22151"/>
                  </a:lnTo>
                  <a:lnTo>
                    <a:pt x="15348" y="22210"/>
                  </a:lnTo>
                  <a:cubicBezTo>
                    <a:pt x="15312" y="22270"/>
                    <a:pt x="15265" y="22317"/>
                    <a:pt x="15217" y="22377"/>
                  </a:cubicBezTo>
                  <a:cubicBezTo>
                    <a:pt x="15134" y="22472"/>
                    <a:pt x="15027" y="22579"/>
                    <a:pt x="14931" y="22686"/>
                  </a:cubicBezTo>
                  <a:cubicBezTo>
                    <a:pt x="14860" y="22758"/>
                    <a:pt x="14800" y="22853"/>
                    <a:pt x="14729" y="22925"/>
                  </a:cubicBezTo>
                  <a:cubicBezTo>
                    <a:pt x="14669" y="22996"/>
                    <a:pt x="14598" y="23091"/>
                    <a:pt x="14539" y="23163"/>
                  </a:cubicBezTo>
                  <a:cubicBezTo>
                    <a:pt x="14491" y="23222"/>
                    <a:pt x="14443" y="23270"/>
                    <a:pt x="14396" y="23329"/>
                  </a:cubicBezTo>
                  <a:cubicBezTo>
                    <a:pt x="14312" y="23425"/>
                    <a:pt x="14217" y="23532"/>
                    <a:pt x="14134" y="23651"/>
                  </a:cubicBezTo>
                  <a:cubicBezTo>
                    <a:pt x="14003" y="23818"/>
                    <a:pt x="13848" y="23996"/>
                    <a:pt x="13729" y="24163"/>
                  </a:cubicBezTo>
                  <a:cubicBezTo>
                    <a:pt x="13586" y="24353"/>
                    <a:pt x="13467" y="24520"/>
                    <a:pt x="13360" y="24675"/>
                  </a:cubicBezTo>
                  <a:cubicBezTo>
                    <a:pt x="13300" y="24770"/>
                    <a:pt x="13241" y="24853"/>
                    <a:pt x="13169" y="24972"/>
                  </a:cubicBezTo>
                  <a:cubicBezTo>
                    <a:pt x="13145" y="25008"/>
                    <a:pt x="13122" y="25032"/>
                    <a:pt x="13110" y="25068"/>
                  </a:cubicBezTo>
                  <a:lnTo>
                    <a:pt x="13074" y="25115"/>
                  </a:lnTo>
                  <a:lnTo>
                    <a:pt x="13062" y="25127"/>
                  </a:lnTo>
                  <a:lnTo>
                    <a:pt x="13062" y="25092"/>
                  </a:lnTo>
                  <a:lnTo>
                    <a:pt x="13062" y="24996"/>
                  </a:lnTo>
                  <a:cubicBezTo>
                    <a:pt x="13098" y="24913"/>
                    <a:pt x="13098" y="24853"/>
                    <a:pt x="13098" y="24818"/>
                  </a:cubicBezTo>
                  <a:cubicBezTo>
                    <a:pt x="13098" y="24770"/>
                    <a:pt x="13098" y="24711"/>
                    <a:pt x="13110" y="24663"/>
                  </a:cubicBezTo>
                  <a:cubicBezTo>
                    <a:pt x="13122" y="24580"/>
                    <a:pt x="13122" y="24472"/>
                    <a:pt x="13134" y="24353"/>
                  </a:cubicBezTo>
                  <a:lnTo>
                    <a:pt x="13181" y="24127"/>
                  </a:lnTo>
                  <a:cubicBezTo>
                    <a:pt x="13193" y="24056"/>
                    <a:pt x="13217" y="23996"/>
                    <a:pt x="13229" y="23937"/>
                  </a:cubicBezTo>
                  <a:cubicBezTo>
                    <a:pt x="13241" y="23877"/>
                    <a:pt x="13253" y="23806"/>
                    <a:pt x="13276" y="23722"/>
                  </a:cubicBezTo>
                  <a:cubicBezTo>
                    <a:pt x="13288" y="23651"/>
                    <a:pt x="13300" y="23579"/>
                    <a:pt x="13336" y="23508"/>
                  </a:cubicBezTo>
                  <a:lnTo>
                    <a:pt x="13348" y="23472"/>
                  </a:lnTo>
                  <a:cubicBezTo>
                    <a:pt x="13360" y="23448"/>
                    <a:pt x="13360" y="23413"/>
                    <a:pt x="13372" y="23389"/>
                  </a:cubicBezTo>
                  <a:cubicBezTo>
                    <a:pt x="13372" y="23365"/>
                    <a:pt x="13396" y="23353"/>
                    <a:pt x="13396" y="23341"/>
                  </a:cubicBezTo>
                  <a:cubicBezTo>
                    <a:pt x="13407" y="23306"/>
                    <a:pt x="13407" y="23282"/>
                    <a:pt x="13419" y="23270"/>
                  </a:cubicBezTo>
                  <a:lnTo>
                    <a:pt x="13419" y="23246"/>
                  </a:lnTo>
                  <a:cubicBezTo>
                    <a:pt x="13419" y="23234"/>
                    <a:pt x="13431" y="23222"/>
                    <a:pt x="13431" y="23222"/>
                  </a:cubicBezTo>
                  <a:cubicBezTo>
                    <a:pt x="13443" y="23187"/>
                    <a:pt x="13443" y="23175"/>
                    <a:pt x="13467" y="23151"/>
                  </a:cubicBezTo>
                  <a:lnTo>
                    <a:pt x="13479" y="23103"/>
                  </a:lnTo>
                  <a:lnTo>
                    <a:pt x="13503" y="23044"/>
                  </a:lnTo>
                  <a:cubicBezTo>
                    <a:pt x="13586" y="22877"/>
                    <a:pt x="13657" y="22698"/>
                    <a:pt x="13741" y="22532"/>
                  </a:cubicBezTo>
                  <a:cubicBezTo>
                    <a:pt x="13836" y="22353"/>
                    <a:pt x="13919" y="22198"/>
                    <a:pt x="14015" y="22044"/>
                  </a:cubicBezTo>
                  <a:lnTo>
                    <a:pt x="14027" y="22020"/>
                  </a:lnTo>
                  <a:cubicBezTo>
                    <a:pt x="14062" y="21972"/>
                    <a:pt x="14074" y="21924"/>
                    <a:pt x="14098" y="21901"/>
                  </a:cubicBezTo>
                  <a:cubicBezTo>
                    <a:pt x="14134" y="21853"/>
                    <a:pt x="14181" y="21794"/>
                    <a:pt x="14205" y="21746"/>
                  </a:cubicBezTo>
                  <a:cubicBezTo>
                    <a:pt x="14241" y="21722"/>
                    <a:pt x="14265" y="21674"/>
                    <a:pt x="14312" y="21627"/>
                  </a:cubicBezTo>
                  <a:lnTo>
                    <a:pt x="14419" y="21520"/>
                  </a:lnTo>
                  <a:cubicBezTo>
                    <a:pt x="14491" y="21448"/>
                    <a:pt x="14562" y="21389"/>
                    <a:pt x="14658" y="21317"/>
                  </a:cubicBezTo>
                  <a:cubicBezTo>
                    <a:pt x="14681" y="21305"/>
                    <a:pt x="14693" y="21282"/>
                    <a:pt x="14729" y="21270"/>
                  </a:cubicBezTo>
                  <a:lnTo>
                    <a:pt x="14812" y="21222"/>
                  </a:lnTo>
                  <a:cubicBezTo>
                    <a:pt x="14836" y="21210"/>
                    <a:pt x="14860" y="21198"/>
                    <a:pt x="14872" y="21198"/>
                  </a:cubicBezTo>
                  <a:cubicBezTo>
                    <a:pt x="14908" y="21186"/>
                    <a:pt x="14931" y="21162"/>
                    <a:pt x="14979" y="21139"/>
                  </a:cubicBezTo>
                  <a:cubicBezTo>
                    <a:pt x="15015" y="21127"/>
                    <a:pt x="15050" y="21103"/>
                    <a:pt x="15098" y="21091"/>
                  </a:cubicBezTo>
                  <a:lnTo>
                    <a:pt x="15229" y="21043"/>
                  </a:lnTo>
                  <a:cubicBezTo>
                    <a:pt x="15277" y="21032"/>
                    <a:pt x="15324" y="21020"/>
                    <a:pt x="15372" y="21020"/>
                  </a:cubicBezTo>
                  <a:close/>
                  <a:moveTo>
                    <a:pt x="22123" y="30259"/>
                  </a:moveTo>
                  <a:lnTo>
                    <a:pt x="22123" y="30271"/>
                  </a:lnTo>
                  <a:lnTo>
                    <a:pt x="22123" y="30283"/>
                  </a:lnTo>
                  <a:cubicBezTo>
                    <a:pt x="22111" y="30366"/>
                    <a:pt x="22087" y="30437"/>
                    <a:pt x="22051" y="30497"/>
                  </a:cubicBezTo>
                  <a:cubicBezTo>
                    <a:pt x="22028" y="30568"/>
                    <a:pt x="22004" y="30628"/>
                    <a:pt x="21980" y="30687"/>
                  </a:cubicBezTo>
                  <a:cubicBezTo>
                    <a:pt x="21932" y="30795"/>
                    <a:pt x="21885" y="30902"/>
                    <a:pt x="21849" y="31021"/>
                  </a:cubicBezTo>
                  <a:cubicBezTo>
                    <a:pt x="21813" y="31080"/>
                    <a:pt x="21801" y="31140"/>
                    <a:pt x="21766" y="31199"/>
                  </a:cubicBezTo>
                  <a:cubicBezTo>
                    <a:pt x="21694" y="31378"/>
                    <a:pt x="21623" y="31533"/>
                    <a:pt x="21563" y="31711"/>
                  </a:cubicBezTo>
                  <a:cubicBezTo>
                    <a:pt x="21432" y="32033"/>
                    <a:pt x="21313" y="32366"/>
                    <a:pt x="21170" y="32723"/>
                  </a:cubicBezTo>
                  <a:cubicBezTo>
                    <a:pt x="21111" y="32902"/>
                    <a:pt x="21039" y="33069"/>
                    <a:pt x="20992" y="33247"/>
                  </a:cubicBezTo>
                  <a:cubicBezTo>
                    <a:pt x="20932" y="33414"/>
                    <a:pt x="20896" y="33593"/>
                    <a:pt x="20837" y="33759"/>
                  </a:cubicBezTo>
                  <a:cubicBezTo>
                    <a:pt x="20813" y="33795"/>
                    <a:pt x="20801" y="33855"/>
                    <a:pt x="20789" y="33902"/>
                  </a:cubicBezTo>
                  <a:cubicBezTo>
                    <a:pt x="20754" y="34021"/>
                    <a:pt x="20718" y="34152"/>
                    <a:pt x="20670" y="34271"/>
                  </a:cubicBezTo>
                  <a:cubicBezTo>
                    <a:pt x="20635" y="34366"/>
                    <a:pt x="20611" y="34474"/>
                    <a:pt x="20563" y="34557"/>
                  </a:cubicBezTo>
                  <a:lnTo>
                    <a:pt x="20480" y="34783"/>
                  </a:lnTo>
                  <a:lnTo>
                    <a:pt x="20480" y="34795"/>
                  </a:lnTo>
                  <a:lnTo>
                    <a:pt x="20456" y="34831"/>
                  </a:lnTo>
                  <a:cubicBezTo>
                    <a:pt x="20444" y="34867"/>
                    <a:pt x="20420" y="34902"/>
                    <a:pt x="20396" y="34950"/>
                  </a:cubicBezTo>
                  <a:cubicBezTo>
                    <a:pt x="20373" y="34986"/>
                    <a:pt x="20361" y="35033"/>
                    <a:pt x="20325" y="35081"/>
                  </a:cubicBezTo>
                  <a:lnTo>
                    <a:pt x="20242" y="35212"/>
                  </a:lnTo>
                  <a:cubicBezTo>
                    <a:pt x="20206" y="35248"/>
                    <a:pt x="20194" y="35295"/>
                    <a:pt x="20158" y="35319"/>
                  </a:cubicBezTo>
                  <a:lnTo>
                    <a:pt x="20146" y="35355"/>
                  </a:lnTo>
                  <a:lnTo>
                    <a:pt x="20123" y="35390"/>
                  </a:lnTo>
                  <a:lnTo>
                    <a:pt x="20087" y="35438"/>
                  </a:lnTo>
                  <a:cubicBezTo>
                    <a:pt x="20003" y="35545"/>
                    <a:pt x="19920" y="35629"/>
                    <a:pt x="19837" y="35736"/>
                  </a:cubicBezTo>
                  <a:lnTo>
                    <a:pt x="19551" y="36021"/>
                  </a:lnTo>
                  <a:lnTo>
                    <a:pt x="19527" y="36033"/>
                  </a:lnTo>
                  <a:cubicBezTo>
                    <a:pt x="19468" y="36093"/>
                    <a:pt x="19408" y="36152"/>
                    <a:pt x="19349" y="36200"/>
                  </a:cubicBezTo>
                  <a:lnTo>
                    <a:pt x="19253" y="36283"/>
                  </a:lnTo>
                  <a:cubicBezTo>
                    <a:pt x="19170" y="36355"/>
                    <a:pt x="19087" y="36438"/>
                    <a:pt x="19003" y="36522"/>
                  </a:cubicBezTo>
                  <a:cubicBezTo>
                    <a:pt x="18932" y="36593"/>
                    <a:pt x="18837" y="36652"/>
                    <a:pt x="18753" y="36736"/>
                  </a:cubicBezTo>
                  <a:lnTo>
                    <a:pt x="18718" y="36748"/>
                  </a:lnTo>
                  <a:lnTo>
                    <a:pt x="18670" y="36772"/>
                  </a:lnTo>
                  <a:cubicBezTo>
                    <a:pt x="18599" y="36831"/>
                    <a:pt x="18515" y="36879"/>
                    <a:pt x="18420" y="36926"/>
                  </a:cubicBezTo>
                  <a:lnTo>
                    <a:pt x="18241" y="37010"/>
                  </a:lnTo>
                  <a:lnTo>
                    <a:pt x="18063" y="37105"/>
                  </a:lnTo>
                  <a:cubicBezTo>
                    <a:pt x="18039" y="37117"/>
                    <a:pt x="17991" y="37129"/>
                    <a:pt x="17956" y="37153"/>
                  </a:cubicBezTo>
                  <a:cubicBezTo>
                    <a:pt x="17932" y="37164"/>
                    <a:pt x="17920" y="37164"/>
                    <a:pt x="17884" y="37176"/>
                  </a:cubicBezTo>
                  <a:cubicBezTo>
                    <a:pt x="17872" y="37188"/>
                    <a:pt x="17860" y="37188"/>
                    <a:pt x="17837" y="37188"/>
                  </a:cubicBezTo>
                  <a:cubicBezTo>
                    <a:pt x="17825" y="37188"/>
                    <a:pt x="17813" y="37212"/>
                    <a:pt x="17801" y="37212"/>
                  </a:cubicBezTo>
                  <a:cubicBezTo>
                    <a:pt x="17765" y="37224"/>
                    <a:pt x="17753" y="37224"/>
                    <a:pt x="17717" y="37236"/>
                  </a:cubicBezTo>
                  <a:lnTo>
                    <a:pt x="17646" y="37272"/>
                  </a:lnTo>
                  <a:lnTo>
                    <a:pt x="17575" y="37295"/>
                  </a:lnTo>
                  <a:cubicBezTo>
                    <a:pt x="17539" y="37307"/>
                    <a:pt x="17515" y="37331"/>
                    <a:pt x="17467" y="37331"/>
                  </a:cubicBezTo>
                  <a:lnTo>
                    <a:pt x="17444" y="37343"/>
                  </a:lnTo>
                  <a:cubicBezTo>
                    <a:pt x="17396" y="37355"/>
                    <a:pt x="17348" y="37367"/>
                    <a:pt x="17325" y="37367"/>
                  </a:cubicBezTo>
                  <a:lnTo>
                    <a:pt x="17265" y="37391"/>
                  </a:lnTo>
                  <a:cubicBezTo>
                    <a:pt x="17229" y="37391"/>
                    <a:pt x="17206" y="37403"/>
                    <a:pt x="17170" y="37414"/>
                  </a:cubicBezTo>
                  <a:lnTo>
                    <a:pt x="16944" y="37462"/>
                  </a:lnTo>
                  <a:cubicBezTo>
                    <a:pt x="16872" y="37474"/>
                    <a:pt x="16789" y="37486"/>
                    <a:pt x="16705" y="37510"/>
                  </a:cubicBezTo>
                  <a:cubicBezTo>
                    <a:pt x="16622" y="37522"/>
                    <a:pt x="16527" y="37534"/>
                    <a:pt x="16432" y="37545"/>
                  </a:cubicBezTo>
                  <a:cubicBezTo>
                    <a:pt x="16372" y="37569"/>
                    <a:pt x="16313" y="37569"/>
                    <a:pt x="16253" y="37581"/>
                  </a:cubicBezTo>
                  <a:lnTo>
                    <a:pt x="16146" y="37581"/>
                  </a:lnTo>
                  <a:cubicBezTo>
                    <a:pt x="16110" y="37581"/>
                    <a:pt x="16086" y="37581"/>
                    <a:pt x="16039" y="37593"/>
                  </a:cubicBezTo>
                  <a:lnTo>
                    <a:pt x="15991" y="37593"/>
                  </a:lnTo>
                  <a:cubicBezTo>
                    <a:pt x="15955" y="37593"/>
                    <a:pt x="15908" y="37593"/>
                    <a:pt x="15860" y="37605"/>
                  </a:cubicBezTo>
                  <a:cubicBezTo>
                    <a:pt x="15753" y="37605"/>
                    <a:pt x="15670" y="37629"/>
                    <a:pt x="15562" y="37629"/>
                  </a:cubicBezTo>
                  <a:cubicBezTo>
                    <a:pt x="15479" y="37629"/>
                    <a:pt x="15384" y="37641"/>
                    <a:pt x="15312" y="37641"/>
                  </a:cubicBezTo>
                  <a:lnTo>
                    <a:pt x="15205" y="37641"/>
                  </a:lnTo>
                  <a:cubicBezTo>
                    <a:pt x="15146" y="37641"/>
                    <a:pt x="15098" y="37641"/>
                    <a:pt x="15039" y="37653"/>
                  </a:cubicBezTo>
                  <a:cubicBezTo>
                    <a:pt x="15003" y="37653"/>
                    <a:pt x="14955" y="37653"/>
                    <a:pt x="14896" y="37665"/>
                  </a:cubicBezTo>
                  <a:lnTo>
                    <a:pt x="14824" y="37665"/>
                  </a:lnTo>
                  <a:lnTo>
                    <a:pt x="14836" y="37653"/>
                  </a:lnTo>
                  <a:cubicBezTo>
                    <a:pt x="14908" y="37593"/>
                    <a:pt x="14967" y="37534"/>
                    <a:pt x="15039" y="37486"/>
                  </a:cubicBezTo>
                  <a:cubicBezTo>
                    <a:pt x="15086" y="37462"/>
                    <a:pt x="15134" y="37414"/>
                    <a:pt x="15181" y="37391"/>
                  </a:cubicBezTo>
                  <a:lnTo>
                    <a:pt x="15253" y="37331"/>
                  </a:lnTo>
                  <a:cubicBezTo>
                    <a:pt x="15324" y="37248"/>
                    <a:pt x="15420" y="37188"/>
                    <a:pt x="15503" y="37117"/>
                  </a:cubicBezTo>
                  <a:cubicBezTo>
                    <a:pt x="15741" y="36914"/>
                    <a:pt x="15979" y="36700"/>
                    <a:pt x="16170" y="36474"/>
                  </a:cubicBezTo>
                  <a:cubicBezTo>
                    <a:pt x="16277" y="36379"/>
                    <a:pt x="16384" y="36260"/>
                    <a:pt x="16467" y="36152"/>
                  </a:cubicBezTo>
                  <a:cubicBezTo>
                    <a:pt x="16574" y="36033"/>
                    <a:pt x="16670" y="35914"/>
                    <a:pt x="16741" y="35807"/>
                  </a:cubicBezTo>
                  <a:cubicBezTo>
                    <a:pt x="16813" y="35700"/>
                    <a:pt x="16884" y="35617"/>
                    <a:pt x="16967" y="35509"/>
                  </a:cubicBezTo>
                  <a:cubicBezTo>
                    <a:pt x="17063" y="35379"/>
                    <a:pt x="17170" y="35224"/>
                    <a:pt x="17289" y="35081"/>
                  </a:cubicBezTo>
                  <a:lnTo>
                    <a:pt x="17563" y="34771"/>
                  </a:lnTo>
                  <a:cubicBezTo>
                    <a:pt x="17646" y="34664"/>
                    <a:pt x="17753" y="34569"/>
                    <a:pt x="17825" y="34497"/>
                  </a:cubicBezTo>
                  <a:cubicBezTo>
                    <a:pt x="17884" y="34450"/>
                    <a:pt x="17944" y="34390"/>
                    <a:pt x="18003" y="34355"/>
                  </a:cubicBezTo>
                  <a:cubicBezTo>
                    <a:pt x="18110" y="34259"/>
                    <a:pt x="18194" y="34188"/>
                    <a:pt x="18289" y="34093"/>
                  </a:cubicBezTo>
                  <a:cubicBezTo>
                    <a:pt x="18432" y="33950"/>
                    <a:pt x="18587" y="33783"/>
                    <a:pt x="18718" y="33616"/>
                  </a:cubicBezTo>
                  <a:cubicBezTo>
                    <a:pt x="18837" y="33485"/>
                    <a:pt x="18944" y="33354"/>
                    <a:pt x="19063" y="33223"/>
                  </a:cubicBezTo>
                  <a:cubicBezTo>
                    <a:pt x="19134" y="33128"/>
                    <a:pt x="19194" y="33057"/>
                    <a:pt x="19265" y="32962"/>
                  </a:cubicBezTo>
                  <a:cubicBezTo>
                    <a:pt x="19372" y="32842"/>
                    <a:pt x="19468" y="32723"/>
                    <a:pt x="19551" y="32628"/>
                  </a:cubicBezTo>
                  <a:cubicBezTo>
                    <a:pt x="19611" y="32545"/>
                    <a:pt x="19670" y="32473"/>
                    <a:pt x="19718" y="32390"/>
                  </a:cubicBezTo>
                  <a:cubicBezTo>
                    <a:pt x="19742" y="32354"/>
                    <a:pt x="19765" y="32307"/>
                    <a:pt x="19789" y="32283"/>
                  </a:cubicBezTo>
                  <a:cubicBezTo>
                    <a:pt x="19825" y="32247"/>
                    <a:pt x="19837" y="32223"/>
                    <a:pt x="19861" y="32176"/>
                  </a:cubicBezTo>
                  <a:lnTo>
                    <a:pt x="19908" y="32116"/>
                  </a:lnTo>
                  <a:lnTo>
                    <a:pt x="19920" y="32104"/>
                  </a:lnTo>
                  <a:cubicBezTo>
                    <a:pt x="19944" y="32092"/>
                    <a:pt x="19956" y="32057"/>
                    <a:pt x="19968" y="32045"/>
                  </a:cubicBezTo>
                  <a:cubicBezTo>
                    <a:pt x="19968" y="32045"/>
                    <a:pt x="19980" y="32033"/>
                    <a:pt x="19980" y="32009"/>
                  </a:cubicBezTo>
                  <a:cubicBezTo>
                    <a:pt x="20003" y="31997"/>
                    <a:pt x="20015" y="31985"/>
                    <a:pt x="20027" y="31950"/>
                  </a:cubicBezTo>
                  <a:lnTo>
                    <a:pt x="20027" y="31938"/>
                  </a:lnTo>
                  <a:cubicBezTo>
                    <a:pt x="20039" y="31914"/>
                    <a:pt x="20039" y="31890"/>
                    <a:pt x="20027" y="31866"/>
                  </a:cubicBezTo>
                  <a:cubicBezTo>
                    <a:pt x="20015" y="31854"/>
                    <a:pt x="20003" y="31854"/>
                    <a:pt x="19980" y="31854"/>
                  </a:cubicBezTo>
                  <a:lnTo>
                    <a:pt x="19968" y="31854"/>
                  </a:lnTo>
                  <a:cubicBezTo>
                    <a:pt x="19956" y="31854"/>
                    <a:pt x="19944" y="31866"/>
                    <a:pt x="19920" y="31866"/>
                  </a:cubicBezTo>
                  <a:cubicBezTo>
                    <a:pt x="19908" y="31878"/>
                    <a:pt x="19908" y="31890"/>
                    <a:pt x="19896" y="31890"/>
                  </a:cubicBezTo>
                  <a:lnTo>
                    <a:pt x="19896" y="31914"/>
                  </a:lnTo>
                  <a:lnTo>
                    <a:pt x="19837" y="31985"/>
                  </a:lnTo>
                  <a:cubicBezTo>
                    <a:pt x="19765" y="32092"/>
                    <a:pt x="19670" y="32211"/>
                    <a:pt x="19599" y="32307"/>
                  </a:cubicBezTo>
                  <a:lnTo>
                    <a:pt x="19468" y="32485"/>
                  </a:lnTo>
                  <a:cubicBezTo>
                    <a:pt x="19420" y="32545"/>
                    <a:pt x="19372" y="32592"/>
                    <a:pt x="19349" y="32652"/>
                  </a:cubicBezTo>
                  <a:cubicBezTo>
                    <a:pt x="19170" y="32866"/>
                    <a:pt x="18991" y="33081"/>
                    <a:pt x="18789" y="33295"/>
                  </a:cubicBezTo>
                  <a:cubicBezTo>
                    <a:pt x="18658" y="33438"/>
                    <a:pt x="18527" y="33593"/>
                    <a:pt x="18372" y="33735"/>
                  </a:cubicBezTo>
                  <a:cubicBezTo>
                    <a:pt x="18337" y="33783"/>
                    <a:pt x="18289" y="33843"/>
                    <a:pt x="18229" y="33890"/>
                  </a:cubicBezTo>
                  <a:lnTo>
                    <a:pt x="18182" y="33938"/>
                  </a:lnTo>
                  <a:lnTo>
                    <a:pt x="18134" y="33974"/>
                  </a:lnTo>
                  <a:cubicBezTo>
                    <a:pt x="18039" y="34069"/>
                    <a:pt x="17920" y="34152"/>
                    <a:pt x="17813" y="34247"/>
                  </a:cubicBezTo>
                  <a:lnTo>
                    <a:pt x="17634" y="34378"/>
                  </a:lnTo>
                  <a:cubicBezTo>
                    <a:pt x="17575" y="34426"/>
                    <a:pt x="17515" y="34474"/>
                    <a:pt x="17456" y="34533"/>
                  </a:cubicBezTo>
                  <a:cubicBezTo>
                    <a:pt x="17241" y="34688"/>
                    <a:pt x="17051" y="34902"/>
                    <a:pt x="16825" y="35128"/>
                  </a:cubicBezTo>
                  <a:cubicBezTo>
                    <a:pt x="16741" y="35224"/>
                    <a:pt x="16646" y="35319"/>
                    <a:pt x="16563" y="35426"/>
                  </a:cubicBezTo>
                  <a:cubicBezTo>
                    <a:pt x="16444" y="35557"/>
                    <a:pt x="16336" y="35676"/>
                    <a:pt x="16217" y="35807"/>
                  </a:cubicBezTo>
                  <a:cubicBezTo>
                    <a:pt x="16051" y="35986"/>
                    <a:pt x="15860" y="36176"/>
                    <a:pt x="15622" y="36402"/>
                  </a:cubicBezTo>
                  <a:cubicBezTo>
                    <a:pt x="15455" y="36557"/>
                    <a:pt x="15277" y="36712"/>
                    <a:pt x="15134" y="36867"/>
                  </a:cubicBezTo>
                  <a:lnTo>
                    <a:pt x="14979" y="36998"/>
                  </a:lnTo>
                  <a:lnTo>
                    <a:pt x="14848" y="37117"/>
                  </a:lnTo>
                  <a:cubicBezTo>
                    <a:pt x="14777" y="37176"/>
                    <a:pt x="14705" y="37248"/>
                    <a:pt x="14646" y="37307"/>
                  </a:cubicBezTo>
                  <a:cubicBezTo>
                    <a:pt x="14598" y="37355"/>
                    <a:pt x="14550" y="37391"/>
                    <a:pt x="14527" y="37426"/>
                  </a:cubicBezTo>
                  <a:cubicBezTo>
                    <a:pt x="14467" y="37331"/>
                    <a:pt x="14479" y="37331"/>
                    <a:pt x="14479" y="37319"/>
                  </a:cubicBezTo>
                  <a:lnTo>
                    <a:pt x="14491" y="37284"/>
                  </a:lnTo>
                  <a:cubicBezTo>
                    <a:pt x="14539" y="37200"/>
                    <a:pt x="14598" y="37105"/>
                    <a:pt x="14646" y="37022"/>
                  </a:cubicBezTo>
                  <a:cubicBezTo>
                    <a:pt x="14669" y="36974"/>
                    <a:pt x="14681" y="36926"/>
                    <a:pt x="14717" y="36879"/>
                  </a:cubicBezTo>
                  <a:cubicBezTo>
                    <a:pt x="14729" y="36855"/>
                    <a:pt x="14741" y="36843"/>
                    <a:pt x="14765" y="36807"/>
                  </a:cubicBezTo>
                  <a:cubicBezTo>
                    <a:pt x="14800" y="36724"/>
                    <a:pt x="14848" y="36629"/>
                    <a:pt x="14896" y="36557"/>
                  </a:cubicBezTo>
                  <a:cubicBezTo>
                    <a:pt x="14943" y="36462"/>
                    <a:pt x="14967" y="36391"/>
                    <a:pt x="15003" y="36307"/>
                  </a:cubicBezTo>
                  <a:lnTo>
                    <a:pt x="15015" y="36283"/>
                  </a:lnTo>
                  <a:cubicBezTo>
                    <a:pt x="15074" y="36164"/>
                    <a:pt x="15122" y="36033"/>
                    <a:pt x="15158" y="35914"/>
                  </a:cubicBezTo>
                  <a:lnTo>
                    <a:pt x="15205" y="35795"/>
                  </a:lnTo>
                  <a:cubicBezTo>
                    <a:pt x="15265" y="35629"/>
                    <a:pt x="15336" y="35474"/>
                    <a:pt x="15420" y="35319"/>
                  </a:cubicBezTo>
                  <a:lnTo>
                    <a:pt x="15431" y="35295"/>
                  </a:lnTo>
                  <a:lnTo>
                    <a:pt x="15515" y="35117"/>
                  </a:lnTo>
                  <a:cubicBezTo>
                    <a:pt x="15527" y="35093"/>
                    <a:pt x="15527" y="35069"/>
                    <a:pt x="15551" y="35045"/>
                  </a:cubicBezTo>
                  <a:lnTo>
                    <a:pt x="15562" y="35021"/>
                  </a:lnTo>
                  <a:lnTo>
                    <a:pt x="15574" y="34986"/>
                  </a:lnTo>
                  <a:cubicBezTo>
                    <a:pt x="15586" y="34974"/>
                    <a:pt x="15586" y="34950"/>
                    <a:pt x="15610" y="34926"/>
                  </a:cubicBezTo>
                  <a:lnTo>
                    <a:pt x="15634" y="34867"/>
                  </a:lnTo>
                  <a:lnTo>
                    <a:pt x="15646" y="34843"/>
                  </a:lnTo>
                  <a:lnTo>
                    <a:pt x="15670" y="34807"/>
                  </a:lnTo>
                  <a:cubicBezTo>
                    <a:pt x="15682" y="34795"/>
                    <a:pt x="15682" y="34771"/>
                    <a:pt x="15693" y="34747"/>
                  </a:cubicBezTo>
                  <a:lnTo>
                    <a:pt x="15729" y="34712"/>
                  </a:lnTo>
                  <a:cubicBezTo>
                    <a:pt x="15753" y="34664"/>
                    <a:pt x="15765" y="34617"/>
                    <a:pt x="15801" y="34569"/>
                  </a:cubicBezTo>
                  <a:lnTo>
                    <a:pt x="15860" y="34486"/>
                  </a:lnTo>
                  <a:lnTo>
                    <a:pt x="15920" y="34390"/>
                  </a:lnTo>
                  <a:cubicBezTo>
                    <a:pt x="15932" y="34378"/>
                    <a:pt x="15955" y="34355"/>
                    <a:pt x="15967" y="34331"/>
                  </a:cubicBezTo>
                  <a:lnTo>
                    <a:pt x="15979" y="34307"/>
                  </a:lnTo>
                  <a:cubicBezTo>
                    <a:pt x="15991" y="34295"/>
                    <a:pt x="15991" y="34271"/>
                    <a:pt x="16003" y="34259"/>
                  </a:cubicBezTo>
                  <a:cubicBezTo>
                    <a:pt x="16027" y="34236"/>
                    <a:pt x="16039" y="34200"/>
                    <a:pt x="16074" y="34188"/>
                  </a:cubicBezTo>
                  <a:cubicBezTo>
                    <a:pt x="16086" y="34176"/>
                    <a:pt x="16086" y="34152"/>
                    <a:pt x="16098" y="34140"/>
                  </a:cubicBezTo>
                  <a:cubicBezTo>
                    <a:pt x="16110" y="34128"/>
                    <a:pt x="16110" y="34116"/>
                    <a:pt x="16134" y="34093"/>
                  </a:cubicBezTo>
                  <a:cubicBezTo>
                    <a:pt x="16158" y="34057"/>
                    <a:pt x="16193" y="34009"/>
                    <a:pt x="16229" y="33962"/>
                  </a:cubicBezTo>
                  <a:lnTo>
                    <a:pt x="16348" y="33819"/>
                  </a:lnTo>
                  <a:lnTo>
                    <a:pt x="16408" y="33735"/>
                  </a:lnTo>
                  <a:cubicBezTo>
                    <a:pt x="16444" y="33700"/>
                    <a:pt x="16467" y="33652"/>
                    <a:pt x="16515" y="33604"/>
                  </a:cubicBezTo>
                  <a:cubicBezTo>
                    <a:pt x="16551" y="33581"/>
                    <a:pt x="16563" y="33545"/>
                    <a:pt x="16586" y="33521"/>
                  </a:cubicBezTo>
                  <a:cubicBezTo>
                    <a:pt x="16622" y="33474"/>
                    <a:pt x="16670" y="33426"/>
                    <a:pt x="16694" y="33378"/>
                  </a:cubicBezTo>
                  <a:lnTo>
                    <a:pt x="16741" y="33319"/>
                  </a:lnTo>
                  <a:cubicBezTo>
                    <a:pt x="16753" y="33307"/>
                    <a:pt x="16753" y="33295"/>
                    <a:pt x="16765" y="33295"/>
                  </a:cubicBezTo>
                  <a:lnTo>
                    <a:pt x="16801" y="33259"/>
                  </a:lnTo>
                  <a:lnTo>
                    <a:pt x="16884" y="33164"/>
                  </a:lnTo>
                  <a:cubicBezTo>
                    <a:pt x="16920" y="33116"/>
                    <a:pt x="16944" y="33081"/>
                    <a:pt x="16991" y="33045"/>
                  </a:cubicBezTo>
                  <a:lnTo>
                    <a:pt x="17039" y="32997"/>
                  </a:lnTo>
                  <a:cubicBezTo>
                    <a:pt x="17122" y="32890"/>
                    <a:pt x="17217" y="32783"/>
                    <a:pt x="17325" y="32700"/>
                  </a:cubicBezTo>
                  <a:cubicBezTo>
                    <a:pt x="17336" y="32688"/>
                    <a:pt x="17348" y="32664"/>
                    <a:pt x="17384" y="32652"/>
                  </a:cubicBezTo>
                  <a:lnTo>
                    <a:pt x="17396" y="32640"/>
                  </a:lnTo>
                  <a:lnTo>
                    <a:pt x="17444" y="32592"/>
                  </a:lnTo>
                  <a:lnTo>
                    <a:pt x="17515" y="32533"/>
                  </a:lnTo>
                  <a:lnTo>
                    <a:pt x="17527" y="32521"/>
                  </a:lnTo>
                  <a:cubicBezTo>
                    <a:pt x="17539" y="32509"/>
                    <a:pt x="17563" y="32509"/>
                    <a:pt x="17563" y="32485"/>
                  </a:cubicBezTo>
                  <a:cubicBezTo>
                    <a:pt x="17575" y="32473"/>
                    <a:pt x="17598" y="32461"/>
                    <a:pt x="17622" y="32450"/>
                  </a:cubicBezTo>
                  <a:lnTo>
                    <a:pt x="17658" y="32414"/>
                  </a:lnTo>
                  <a:lnTo>
                    <a:pt x="17682" y="32414"/>
                  </a:lnTo>
                  <a:cubicBezTo>
                    <a:pt x="17694" y="32402"/>
                    <a:pt x="17706" y="32390"/>
                    <a:pt x="17717" y="32390"/>
                  </a:cubicBezTo>
                  <a:lnTo>
                    <a:pt x="17765" y="32354"/>
                  </a:lnTo>
                  <a:cubicBezTo>
                    <a:pt x="17813" y="32331"/>
                    <a:pt x="17860" y="32295"/>
                    <a:pt x="17896" y="32283"/>
                  </a:cubicBezTo>
                  <a:cubicBezTo>
                    <a:pt x="17956" y="32247"/>
                    <a:pt x="18015" y="32211"/>
                    <a:pt x="18075" y="32176"/>
                  </a:cubicBezTo>
                  <a:cubicBezTo>
                    <a:pt x="18158" y="32128"/>
                    <a:pt x="18229" y="32092"/>
                    <a:pt x="18289" y="32057"/>
                  </a:cubicBezTo>
                  <a:cubicBezTo>
                    <a:pt x="18432" y="31973"/>
                    <a:pt x="18587" y="31866"/>
                    <a:pt x="18718" y="31759"/>
                  </a:cubicBezTo>
                  <a:lnTo>
                    <a:pt x="18944" y="31580"/>
                  </a:lnTo>
                  <a:lnTo>
                    <a:pt x="19122" y="31449"/>
                  </a:lnTo>
                  <a:lnTo>
                    <a:pt x="19170" y="31414"/>
                  </a:lnTo>
                  <a:lnTo>
                    <a:pt x="19194" y="31402"/>
                  </a:lnTo>
                  <a:cubicBezTo>
                    <a:pt x="19206" y="31390"/>
                    <a:pt x="19230" y="31378"/>
                    <a:pt x="19253" y="31378"/>
                  </a:cubicBezTo>
                  <a:cubicBezTo>
                    <a:pt x="19265" y="31354"/>
                    <a:pt x="19289" y="31342"/>
                    <a:pt x="19313" y="31342"/>
                  </a:cubicBezTo>
                  <a:lnTo>
                    <a:pt x="19444" y="31259"/>
                  </a:lnTo>
                  <a:lnTo>
                    <a:pt x="19468" y="31259"/>
                  </a:lnTo>
                  <a:cubicBezTo>
                    <a:pt x="19503" y="31235"/>
                    <a:pt x="19551" y="31211"/>
                    <a:pt x="19599" y="31199"/>
                  </a:cubicBezTo>
                  <a:lnTo>
                    <a:pt x="19730" y="31152"/>
                  </a:lnTo>
                  <a:lnTo>
                    <a:pt x="19765" y="31152"/>
                  </a:lnTo>
                  <a:cubicBezTo>
                    <a:pt x="19789" y="31152"/>
                    <a:pt x="19825" y="31140"/>
                    <a:pt x="19849" y="31140"/>
                  </a:cubicBezTo>
                  <a:lnTo>
                    <a:pt x="19896" y="31116"/>
                  </a:lnTo>
                  <a:lnTo>
                    <a:pt x="19980" y="31116"/>
                  </a:lnTo>
                  <a:cubicBezTo>
                    <a:pt x="20015" y="31116"/>
                    <a:pt x="20063" y="31104"/>
                    <a:pt x="20087" y="31104"/>
                  </a:cubicBezTo>
                  <a:cubicBezTo>
                    <a:pt x="20123" y="31104"/>
                    <a:pt x="20158" y="31092"/>
                    <a:pt x="20194" y="31092"/>
                  </a:cubicBezTo>
                  <a:lnTo>
                    <a:pt x="20254" y="31080"/>
                  </a:lnTo>
                  <a:cubicBezTo>
                    <a:pt x="20325" y="31057"/>
                    <a:pt x="20420" y="31057"/>
                    <a:pt x="20492" y="31045"/>
                  </a:cubicBezTo>
                  <a:lnTo>
                    <a:pt x="20515" y="31045"/>
                  </a:lnTo>
                  <a:cubicBezTo>
                    <a:pt x="20551" y="31045"/>
                    <a:pt x="20575" y="31033"/>
                    <a:pt x="20611" y="31033"/>
                  </a:cubicBezTo>
                  <a:lnTo>
                    <a:pt x="20658" y="31021"/>
                  </a:lnTo>
                  <a:cubicBezTo>
                    <a:pt x="20682" y="31021"/>
                    <a:pt x="20730" y="30997"/>
                    <a:pt x="20754" y="30985"/>
                  </a:cubicBezTo>
                  <a:lnTo>
                    <a:pt x="20789" y="30973"/>
                  </a:lnTo>
                  <a:cubicBezTo>
                    <a:pt x="20813" y="30961"/>
                    <a:pt x="20861" y="30961"/>
                    <a:pt x="20896" y="30937"/>
                  </a:cubicBezTo>
                  <a:cubicBezTo>
                    <a:pt x="21016" y="30914"/>
                    <a:pt x="21111" y="30866"/>
                    <a:pt x="21206" y="30818"/>
                  </a:cubicBezTo>
                  <a:lnTo>
                    <a:pt x="21277" y="30783"/>
                  </a:lnTo>
                  <a:lnTo>
                    <a:pt x="21456" y="30687"/>
                  </a:lnTo>
                  <a:cubicBezTo>
                    <a:pt x="21551" y="30652"/>
                    <a:pt x="21635" y="30604"/>
                    <a:pt x="21706" y="30556"/>
                  </a:cubicBezTo>
                  <a:cubicBezTo>
                    <a:pt x="21789" y="30509"/>
                    <a:pt x="21861" y="30473"/>
                    <a:pt x="21932" y="30402"/>
                  </a:cubicBezTo>
                  <a:cubicBezTo>
                    <a:pt x="22004" y="30366"/>
                    <a:pt x="22063" y="30306"/>
                    <a:pt x="22123" y="30259"/>
                  </a:cubicBezTo>
                  <a:close/>
                  <a:moveTo>
                    <a:pt x="10407" y="0"/>
                  </a:moveTo>
                  <a:cubicBezTo>
                    <a:pt x="10396" y="0"/>
                    <a:pt x="10384" y="2"/>
                    <a:pt x="10371" y="5"/>
                  </a:cubicBezTo>
                  <a:lnTo>
                    <a:pt x="10324" y="53"/>
                  </a:lnTo>
                  <a:cubicBezTo>
                    <a:pt x="10312" y="77"/>
                    <a:pt x="10312" y="88"/>
                    <a:pt x="10300" y="124"/>
                  </a:cubicBezTo>
                  <a:lnTo>
                    <a:pt x="10300" y="112"/>
                  </a:lnTo>
                  <a:cubicBezTo>
                    <a:pt x="10264" y="196"/>
                    <a:pt x="10240" y="267"/>
                    <a:pt x="10205" y="350"/>
                  </a:cubicBezTo>
                  <a:cubicBezTo>
                    <a:pt x="10133" y="505"/>
                    <a:pt x="10062" y="672"/>
                    <a:pt x="9967" y="839"/>
                  </a:cubicBezTo>
                  <a:cubicBezTo>
                    <a:pt x="9919" y="910"/>
                    <a:pt x="9895" y="1005"/>
                    <a:pt x="9847" y="1077"/>
                  </a:cubicBezTo>
                  <a:cubicBezTo>
                    <a:pt x="9836" y="1124"/>
                    <a:pt x="9800" y="1160"/>
                    <a:pt x="9788" y="1208"/>
                  </a:cubicBezTo>
                  <a:cubicBezTo>
                    <a:pt x="9776" y="1255"/>
                    <a:pt x="9740" y="1303"/>
                    <a:pt x="9728" y="1327"/>
                  </a:cubicBezTo>
                  <a:cubicBezTo>
                    <a:pt x="9681" y="1398"/>
                    <a:pt x="9645" y="1458"/>
                    <a:pt x="9597" y="1541"/>
                  </a:cubicBezTo>
                  <a:lnTo>
                    <a:pt x="9371" y="1851"/>
                  </a:lnTo>
                  <a:cubicBezTo>
                    <a:pt x="9324" y="1910"/>
                    <a:pt x="9300" y="1958"/>
                    <a:pt x="9252" y="2017"/>
                  </a:cubicBezTo>
                  <a:cubicBezTo>
                    <a:pt x="9228" y="2077"/>
                    <a:pt x="9181" y="2136"/>
                    <a:pt x="9145" y="2196"/>
                  </a:cubicBezTo>
                  <a:cubicBezTo>
                    <a:pt x="9133" y="2232"/>
                    <a:pt x="9109" y="2267"/>
                    <a:pt x="9085" y="2315"/>
                  </a:cubicBezTo>
                  <a:cubicBezTo>
                    <a:pt x="9074" y="2339"/>
                    <a:pt x="9062" y="2351"/>
                    <a:pt x="9050" y="2386"/>
                  </a:cubicBezTo>
                  <a:lnTo>
                    <a:pt x="8954" y="2565"/>
                  </a:lnTo>
                  <a:cubicBezTo>
                    <a:pt x="8895" y="2684"/>
                    <a:pt x="8835" y="2803"/>
                    <a:pt x="8788" y="2922"/>
                  </a:cubicBezTo>
                  <a:cubicBezTo>
                    <a:pt x="8669" y="3160"/>
                    <a:pt x="8550" y="3398"/>
                    <a:pt x="8454" y="3648"/>
                  </a:cubicBezTo>
                  <a:cubicBezTo>
                    <a:pt x="8347" y="3898"/>
                    <a:pt x="8240" y="4137"/>
                    <a:pt x="8133" y="4399"/>
                  </a:cubicBezTo>
                  <a:lnTo>
                    <a:pt x="7823" y="5149"/>
                  </a:lnTo>
                  <a:cubicBezTo>
                    <a:pt x="7800" y="5208"/>
                    <a:pt x="7776" y="5268"/>
                    <a:pt x="7752" y="5327"/>
                  </a:cubicBezTo>
                  <a:cubicBezTo>
                    <a:pt x="7716" y="5411"/>
                    <a:pt x="7704" y="5470"/>
                    <a:pt x="7681" y="5542"/>
                  </a:cubicBezTo>
                  <a:cubicBezTo>
                    <a:pt x="7657" y="5613"/>
                    <a:pt x="7633" y="5672"/>
                    <a:pt x="7621" y="5744"/>
                  </a:cubicBezTo>
                  <a:lnTo>
                    <a:pt x="7573" y="5970"/>
                  </a:lnTo>
                  <a:lnTo>
                    <a:pt x="7526" y="6196"/>
                  </a:lnTo>
                  <a:cubicBezTo>
                    <a:pt x="7514" y="6256"/>
                    <a:pt x="7514" y="6315"/>
                    <a:pt x="7502" y="6375"/>
                  </a:cubicBezTo>
                  <a:cubicBezTo>
                    <a:pt x="7478" y="6434"/>
                    <a:pt x="7478" y="6494"/>
                    <a:pt x="7466" y="6554"/>
                  </a:cubicBezTo>
                  <a:cubicBezTo>
                    <a:pt x="7466" y="6601"/>
                    <a:pt x="7454" y="6661"/>
                    <a:pt x="7454" y="6696"/>
                  </a:cubicBezTo>
                  <a:cubicBezTo>
                    <a:pt x="7454" y="6720"/>
                    <a:pt x="7454" y="6744"/>
                    <a:pt x="7442" y="6756"/>
                  </a:cubicBezTo>
                  <a:cubicBezTo>
                    <a:pt x="7442" y="6804"/>
                    <a:pt x="7419" y="6851"/>
                    <a:pt x="7419" y="6899"/>
                  </a:cubicBezTo>
                  <a:cubicBezTo>
                    <a:pt x="7419" y="6923"/>
                    <a:pt x="7419" y="6958"/>
                    <a:pt x="7407" y="6982"/>
                  </a:cubicBezTo>
                  <a:cubicBezTo>
                    <a:pt x="7407" y="7042"/>
                    <a:pt x="7407" y="7113"/>
                    <a:pt x="7395" y="7173"/>
                  </a:cubicBezTo>
                  <a:lnTo>
                    <a:pt x="7395" y="7280"/>
                  </a:lnTo>
                  <a:lnTo>
                    <a:pt x="7395" y="7375"/>
                  </a:lnTo>
                  <a:cubicBezTo>
                    <a:pt x="7395" y="7435"/>
                    <a:pt x="7395" y="7506"/>
                    <a:pt x="7407" y="7566"/>
                  </a:cubicBezTo>
                  <a:cubicBezTo>
                    <a:pt x="7407" y="7637"/>
                    <a:pt x="7419" y="7708"/>
                    <a:pt x="7419" y="7768"/>
                  </a:cubicBezTo>
                  <a:cubicBezTo>
                    <a:pt x="7442" y="7851"/>
                    <a:pt x="7442" y="7923"/>
                    <a:pt x="7454" y="7982"/>
                  </a:cubicBezTo>
                  <a:cubicBezTo>
                    <a:pt x="7466" y="8101"/>
                    <a:pt x="7478" y="8232"/>
                    <a:pt x="7514" y="8351"/>
                  </a:cubicBezTo>
                  <a:cubicBezTo>
                    <a:pt x="7526" y="8411"/>
                    <a:pt x="7538" y="8470"/>
                    <a:pt x="7561" y="8542"/>
                  </a:cubicBezTo>
                  <a:lnTo>
                    <a:pt x="7597" y="8685"/>
                  </a:lnTo>
                  <a:cubicBezTo>
                    <a:pt x="7597" y="8697"/>
                    <a:pt x="7621" y="8720"/>
                    <a:pt x="7621" y="8744"/>
                  </a:cubicBezTo>
                  <a:cubicBezTo>
                    <a:pt x="7645" y="8816"/>
                    <a:pt x="7657" y="8887"/>
                    <a:pt x="7692" y="8959"/>
                  </a:cubicBezTo>
                  <a:cubicBezTo>
                    <a:pt x="7704" y="8994"/>
                    <a:pt x="7704" y="9006"/>
                    <a:pt x="7716" y="9042"/>
                  </a:cubicBezTo>
                  <a:cubicBezTo>
                    <a:pt x="7740" y="9078"/>
                    <a:pt x="7752" y="9113"/>
                    <a:pt x="7776" y="9161"/>
                  </a:cubicBezTo>
                  <a:lnTo>
                    <a:pt x="7954" y="9518"/>
                  </a:lnTo>
                  <a:cubicBezTo>
                    <a:pt x="8014" y="9637"/>
                    <a:pt x="8097" y="9733"/>
                    <a:pt x="8157" y="9852"/>
                  </a:cubicBezTo>
                  <a:cubicBezTo>
                    <a:pt x="8181" y="9899"/>
                    <a:pt x="8216" y="9959"/>
                    <a:pt x="8252" y="10006"/>
                  </a:cubicBezTo>
                  <a:cubicBezTo>
                    <a:pt x="8300" y="10078"/>
                    <a:pt x="8347" y="10137"/>
                    <a:pt x="8395" y="10209"/>
                  </a:cubicBezTo>
                  <a:cubicBezTo>
                    <a:pt x="8431" y="10268"/>
                    <a:pt x="8466" y="10316"/>
                    <a:pt x="8514" y="10375"/>
                  </a:cubicBezTo>
                  <a:cubicBezTo>
                    <a:pt x="8538" y="10423"/>
                    <a:pt x="8585" y="10471"/>
                    <a:pt x="8609" y="10506"/>
                  </a:cubicBezTo>
                  <a:cubicBezTo>
                    <a:pt x="8657" y="10566"/>
                    <a:pt x="8716" y="10625"/>
                    <a:pt x="8764" y="10685"/>
                  </a:cubicBezTo>
                  <a:cubicBezTo>
                    <a:pt x="8812" y="10745"/>
                    <a:pt x="8871" y="10804"/>
                    <a:pt x="8907" y="10864"/>
                  </a:cubicBezTo>
                  <a:cubicBezTo>
                    <a:pt x="8990" y="10959"/>
                    <a:pt x="9074" y="11042"/>
                    <a:pt x="9145" y="11149"/>
                  </a:cubicBezTo>
                  <a:lnTo>
                    <a:pt x="9419" y="11459"/>
                  </a:lnTo>
                  <a:cubicBezTo>
                    <a:pt x="9466" y="11507"/>
                    <a:pt x="9502" y="11566"/>
                    <a:pt x="9550" y="11614"/>
                  </a:cubicBezTo>
                  <a:cubicBezTo>
                    <a:pt x="9597" y="11661"/>
                    <a:pt x="9645" y="11721"/>
                    <a:pt x="9669" y="11780"/>
                  </a:cubicBezTo>
                  <a:cubicBezTo>
                    <a:pt x="9681" y="11792"/>
                    <a:pt x="9681" y="11804"/>
                    <a:pt x="9705" y="11816"/>
                  </a:cubicBezTo>
                  <a:cubicBezTo>
                    <a:pt x="9716" y="11899"/>
                    <a:pt x="9716" y="11971"/>
                    <a:pt x="9728" y="12042"/>
                  </a:cubicBezTo>
                  <a:lnTo>
                    <a:pt x="9776" y="12400"/>
                  </a:lnTo>
                  <a:cubicBezTo>
                    <a:pt x="9788" y="12530"/>
                    <a:pt x="9824" y="12673"/>
                    <a:pt x="9836" y="12804"/>
                  </a:cubicBezTo>
                  <a:cubicBezTo>
                    <a:pt x="9847" y="12852"/>
                    <a:pt x="9847" y="12911"/>
                    <a:pt x="9859" y="12947"/>
                  </a:cubicBezTo>
                  <a:cubicBezTo>
                    <a:pt x="9883" y="13007"/>
                    <a:pt x="9883" y="13066"/>
                    <a:pt x="9895" y="13126"/>
                  </a:cubicBezTo>
                  <a:cubicBezTo>
                    <a:pt x="9919" y="13269"/>
                    <a:pt x="9955" y="13388"/>
                    <a:pt x="9978" y="13519"/>
                  </a:cubicBezTo>
                  <a:cubicBezTo>
                    <a:pt x="10038" y="13769"/>
                    <a:pt x="10121" y="14019"/>
                    <a:pt x="10193" y="14257"/>
                  </a:cubicBezTo>
                  <a:lnTo>
                    <a:pt x="10193" y="14245"/>
                  </a:lnTo>
                  <a:cubicBezTo>
                    <a:pt x="10217" y="14340"/>
                    <a:pt x="10240" y="14424"/>
                    <a:pt x="10264" y="14519"/>
                  </a:cubicBezTo>
                  <a:cubicBezTo>
                    <a:pt x="10276" y="14602"/>
                    <a:pt x="10312" y="14674"/>
                    <a:pt x="10324" y="14769"/>
                  </a:cubicBezTo>
                  <a:cubicBezTo>
                    <a:pt x="10359" y="14888"/>
                    <a:pt x="10371" y="14995"/>
                    <a:pt x="10395" y="15114"/>
                  </a:cubicBezTo>
                  <a:lnTo>
                    <a:pt x="10443" y="15328"/>
                  </a:lnTo>
                  <a:lnTo>
                    <a:pt x="10359" y="15150"/>
                  </a:lnTo>
                  <a:lnTo>
                    <a:pt x="10181" y="14840"/>
                  </a:lnTo>
                  <a:cubicBezTo>
                    <a:pt x="10121" y="14733"/>
                    <a:pt x="10062" y="14650"/>
                    <a:pt x="9978" y="14543"/>
                  </a:cubicBezTo>
                  <a:cubicBezTo>
                    <a:pt x="9859" y="14364"/>
                    <a:pt x="9728" y="14185"/>
                    <a:pt x="9597" y="14007"/>
                  </a:cubicBezTo>
                  <a:cubicBezTo>
                    <a:pt x="9490" y="13864"/>
                    <a:pt x="9371" y="13709"/>
                    <a:pt x="9252" y="13566"/>
                  </a:cubicBezTo>
                  <a:cubicBezTo>
                    <a:pt x="9228" y="13531"/>
                    <a:pt x="9205" y="13519"/>
                    <a:pt x="9193" y="13483"/>
                  </a:cubicBezTo>
                  <a:cubicBezTo>
                    <a:pt x="9181" y="13459"/>
                    <a:pt x="9145" y="13447"/>
                    <a:pt x="9121" y="13412"/>
                  </a:cubicBezTo>
                  <a:cubicBezTo>
                    <a:pt x="9074" y="13364"/>
                    <a:pt x="9026" y="13328"/>
                    <a:pt x="8990" y="13292"/>
                  </a:cubicBezTo>
                  <a:cubicBezTo>
                    <a:pt x="8895" y="13221"/>
                    <a:pt x="8788" y="13150"/>
                    <a:pt x="8704" y="13066"/>
                  </a:cubicBezTo>
                  <a:lnTo>
                    <a:pt x="8431" y="12888"/>
                  </a:lnTo>
                  <a:cubicBezTo>
                    <a:pt x="8335" y="12828"/>
                    <a:pt x="8240" y="12757"/>
                    <a:pt x="8133" y="12697"/>
                  </a:cubicBezTo>
                  <a:cubicBezTo>
                    <a:pt x="7942" y="12566"/>
                    <a:pt x="7752" y="12447"/>
                    <a:pt x="7538" y="12352"/>
                  </a:cubicBezTo>
                  <a:cubicBezTo>
                    <a:pt x="7526" y="12340"/>
                    <a:pt x="7502" y="12340"/>
                    <a:pt x="7478" y="12328"/>
                  </a:cubicBezTo>
                  <a:cubicBezTo>
                    <a:pt x="7466" y="12316"/>
                    <a:pt x="7466" y="12292"/>
                    <a:pt x="7454" y="12292"/>
                  </a:cubicBezTo>
                  <a:cubicBezTo>
                    <a:pt x="7419" y="12257"/>
                    <a:pt x="7395" y="12209"/>
                    <a:pt x="7347" y="12161"/>
                  </a:cubicBezTo>
                  <a:cubicBezTo>
                    <a:pt x="7300" y="12102"/>
                    <a:pt x="7276" y="12054"/>
                    <a:pt x="7228" y="11995"/>
                  </a:cubicBezTo>
                  <a:cubicBezTo>
                    <a:pt x="7204" y="11959"/>
                    <a:pt x="7157" y="11899"/>
                    <a:pt x="7109" y="11852"/>
                  </a:cubicBezTo>
                  <a:cubicBezTo>
                    <a:pt x="7097" y="11840"/>
                    <a:pt x="7085" y="11804"/>
                    <a:pt x="7061" y="11792"/>
                  </a:cubicBezTo>
                  <a:cubicBezTo>
                    <a:pt x="7049" y="11780"/>
                    <a:pt x="7038" y="11745"/>
                    <a:pt x="7026" y="11733"/>
                  </a:cubicBezTo>
                  <a:cubicBezTo>
                    <a:pt x="6990" y="11697"/>
                    <a:pt x="6966" y="11661"/>
                    <a:pt x="6930" y="11626"/>
                  </a:cubicBezTo>
                  <a:cubicBezTo>
                    <a:pt x="6919" y="11614"/>
                    <a:pt x="6907" y="11602"/>
                    <a:pt x="6907" y="11578"/>
                  </a:cubicBezTo>
                  <a:lnTo>
                    <a:pt x="6883" y="11566"/>
                  </a:lnTo>
                  <a:lnTo>
                    <a:pt x="6871" y="11554"/>
                  </a:lnTo>
                  <a:lnTo>
                    <a:pt x="6859" y="11542"/>
                  </a:lnTo>
                  <a:lnTo>
                    <a:pt x="6823" y="11507"/>
                  </a:lnTo>
                  <a:lnTo>
                    <a:pt x="6799" y="11483"/>
                  </a:lnTo>
                  <a:lnTo>
                    <a:pt x="6764" y="11447"/>
                  </a:lnTo>
                  <a:lnTo>
                    <a:pt x="6752" y="11435"/>
                  </a:lnTo>
                  <a:lnTo>
                    <a:pt x="6668" y="11340"/>
                  </a:lnTo>
                  <a:lnTo>
                    <a:pt x="6573" y="11257"/>
                  </a:lnTo>
                  <a:cubicBezTo>
                    <a:pt x="6526" y="11221"/>
                    <a:pt x="6502" y="11185"/>
                    <a:pt x="6454" y="11149"/>
                  </a:cubicBezTo>
                  <a:cubicBezTo>
                    <a:pt x="6430" y="11126"/>
                    <a:pt x="6395" y="11102"/>
                    <a:pt x="6371" y="11078"/>
                  </a:cubicBezTo>
                  <a:cubicBezTo>
                    <a:pt x="6335" y="11066"/>
                    <a:pt x="6311" y="11030"/>
                    <a:pt x="6276" y="11018"/>
                  </a:cubicBezTo>
                  <a:cubicBezTo>
                    <a:pt x="6264" y="11006"/>
                    <a:pt x="6252" y="10983"/>
                    <a:pt x="6228" y="10983"/>
                  </a:cubicBezTo>
                  <a:lnTo>
                    <a:pt x="6097" y="10899"/>
                  </a:lnTo>
                  <a:cubicBezTo>
                    <a:pt x="6073" y="10864"/>
                    <a:pt x="6026" y="10852"/>
                    <a:pt x="5990" y="10840"/>
                  </a:cubicBezTo>
                  <a:cubicBezTo>
                    <a:pt x="5954" y="10804"/>
                    <a:pt x="5895" y="10780"/>
                    <a:pt x="5835" y="10745"/>
                  </a:cubicBezTo>
                  <a:cubicBezTo>
                    <a:pt x="5716" y="10685"/>
                    <a:pt x="5573" y="10625"/>
                    <a:pt x="5442" y="10602"/>
                  </a:cubicBezTo>
                  <a:cubicBezTo>
                    <a:pt x="5311" y="10554"/>
                    <a:pt x="5180" y="10530"/>
                    <a:pt x="5037" y="10506"/>
                  </a:cubicBezTo>
                  <a:cubicBezTo>
                    <a:pt x="4835" y="10483"/>
                    <a:pt x="4609" y="10471"/>
                    <a:pt x="4382" y="10447"/>
                  </a:cubicBezTo>
                  <a:cubicBezTo>
                    <a:pt x="4299" y="10447"/>
                    <a:pt x="4204" y="10435"/>
                    <a:pt x="4121" y="10435"/>
                  </a:cubicBezTo>
                  <a:lnTo>
                    <a:pt x="3823" y="10435"/>
                  </a:lnTo>
                  <a:cubicBezTo>
                    <a:pt x="3775" y="10435"/>
                    <a:pt x="3716" y="10447"/>
                    <a:pt x="3668" y="10447"/>
                  </a:cubicBezTo>
                  <a:cubicBezTo>
                    <a:pt x="3609" y="10471"/>
                    <a:pt x="3573" y="10483"/>
                    <a:pt x="3525" y="10483"/>
                  </a:cubicBezTo>
                  <a:lnTo>
                    <a:pt x="3251" y="10566"/>
                  </a:lnTo>
                  <a:cubicBezTo>
                    <a:pt x="3073" y="10625"/>
                    <a:pt x="2918" y="10685"/>
                    <a:pt x="2739" y="10733"/>
                  </a:cubicBezTo>
                  <a:cubicBezTo>
                    <a:pt x="2680" y="10745"/>
                    <a:pt x="2632" y="10768"/>
                    <a:pt x="2573" y="10768"/>
                  </a:cubicBezTo>
                  <a:cubicBezTo>
                    <a:pt x="2513" y="10780"/>
                    <a:pt x="2454" y="10780"/>
                    <a:pt x="2394" y="10792"/>
                  </a:cubicBezTo>
                  <a:cubicBezTo>
                    <a:pt x="2323" y="10792"/>
                    <a:pt x="2239" y="10804"/>
                    <a:pt x="2168" y="10804"/>
                  </a:cubicBezTo>
                  <a:cubicBezTo>
                    <a:pt x="2096" y="10804"/>
                    <a:pt x="2001" y="10804"/>
                    <a:pt x="1930" y="10828"/>
                  </a:cubicBezTo>
                  <a:cubicBezTo>
                    <a:pt x="1739" y="10828"/>
                    <a:pt x="1561" y="10840"/>
                    <a:pt x="1382" y="10852"/>
                  </a:cubicBezTo>
                  <a:cubicBezTo>
                    <a:pt x="1192" y="10864"/>
                    <a:pt x="1013" y="10899"/>
                    <a:pt x="811" y="10911"/>
                  </a:cubicBezTo>
                  <a:cubicBezTo>
                    <a:pt x="715" y="10923"/>
                    <a:pt x="620" y="10923"/>
                    <a:pt x="513" y="10947"/>
                  </a:cubicBezTo>
                  <a:cubicBezTo>
                    <a:pt x="477" y="10947"/>
                    <a:pt x="430" y="10947"/>
                    <a:pt x="382" y="10959"/>
                  </a:cubicBezTo>
                  <a:lnTo>
                    <a:pt x="311" y="10959"/>
                  </a:lnTo>
                  <a:cubicBezTo>
                    <a:pt x="263" y="10959"/>
                    <a:pt x="239" y="10959"/>
                    <a:pt x="191" y="10971"/>
                  </a:cubicBezTo>
                  <a:cubicBezTo>
                    <a:pt x="156" y="10971"/>
                    <a:pt x="120" y="10983"/>
                    <a:pt x="84" y="11006"/>
                  </a:cubicBezTo>
                  <a:cubicBezTo>
                    <a:pt x="61" y="11018"/>
                    <a:pt x="37" y="11030"/>
                    <a:pt x="25" y="11066"/>
                  </a:cubicBezTo>
                  <a:cubicBezTo>
                    <a:pt x="13" y="11090"/>
                    <a:pt x="1" y="11102"/>
                    <a:pt x="1" y="11137"/>
                  </a:cubicBezTo>
                  <a:lnTo>
                    <a:pt x="1" y="11209"/>
                  </a:lnTo>
                  <a:cubicBezTo>
                    <a:pt x="1" y="11268"/>
                    <a:pt x="25" y="11340"/>
                    <a:pt x="61" y="11399"/>
                  </a:cubicBezTo>
                  <a:cubicBezTo>
                    <a:pt x="84" y="11447"/>
                    <a:pt x="96" y="11495"/>
                    <a:pt x="132" y="11554"/>
                  </a:cubicBezTo>
                  <a:cubicBezTo>
                    <a:pt x="180" y="11626"/>
                    <a:pt x="215" y="11721"/>
                    <a:pt x="275" y="11792"/>
                  </a:cubicBezTo>
                  <a:cubicBezTo>
                    <a:pt x="382" y="11959"/>
                    <a:pt x="501" y="12138"/>
                    <a:pt x="608" y="12292"/>
                  </a:cubicBezTo>
                  <a:cubicBezTo>
                    <a:pt x="668" y="12388"/>
                    <a:pt x="715" y="12459"/>
                    <a:pt x="775" y="12530"/>
                  </a:cubicBezTo>
                  <a:cubicBezTo>
                    <a:pt x="799" y="12578"/>
                    <a:pt x="834" y="12626"/>
                    <a:pt x="858" y="12650"/>
                  </a:cubicBezTo>
                  <a:cubicBezTo>
                    <a:pt x="870" y="12673"/>
                    <a:pt x="870" y="12685"/>
                    <a:pt x="894" y="12697"/>
                  </a:cubicBezTo>
                  <a:cubicBezTo>
                    <a:pt x="906" y="12733"/>
                    <a:pt x="930" y="12745"/>
                    <a:pt x="953" y="12769"/>
                  </a:cubicBezTo>
                  <a:cubicBezTo>
                    <a:pt x="977" y="12816"/>
                    <a:pt x="1013" y="12864"/>
                    <a:pt x="1049" y="12911"/>
                  </a:cubicBezTo>
                  <a:cubicBezTo>
                    <a:pt x="1084" y="12947"/>
                    <a:pt x="1132" y="12995"/>
                    <a:pt x="1168" y="13042"/>
                  </a:cubicBezTo>
                  <a:cubicBezTo>
                    <a:pt x="1215" y="13090"/>
                    <a:pt x="1263" y="13126"/>
                    <a:pt x="1311" y="13185"/>
                  </a:cubicBezTo>
                  <a:cubicBezTo>
                    <a:pt x="1501" y="13388"/>
                    <a:pt x="1727" y="13542"/>
                    <a:pt x="1966" y="13685"/>
                  </a:cubicBezTo>
                  <a:cubicBezTo>
                    <a:pt x="2085" y="13757"/>
                    <a:pt x="2216" y="13816"/>
                    <a:pt x="2335" y="13864"/>
                  </a:cubicBezTo>
                  <a:cubicBezTo>
                    <a:pt x="2466" y="13923"/>
                    <a:pt x="2597" y="13959"/>
                    <a:pt x="2739" y="13995"/>
                  </a:cubicBezTo>
                  <a:cubicBezTo>
                    <a:pt x="2870" y="14043"/>
                    <a:pt x="3001" y="14066"/>
                    <a:pt x="3156" y="14078"/>
                  </a:cubicBezTo>
                  <a:cubicBezTo>
                    <a:pt x="3275" y="14102"/>
                    <a:pt x="3394" y="14114"/>
                    <a:pt x="3513" y="14114"/>
                  </a:cubicBezTo>
                  <a:lnTo>
                    <a:pt x="4001" y="14114"/>
                  </a:lnTo>
                  <a:cubicBezTo>
                    <a:pt x="4049" y="14114"/>
                    <a:pt x="4073" y="14102"/>
                    <a:pt x="4121" y="14102"/>
                  </a:cubicBezTo>
                  <a:cubicBezTo>
                    <a:pt x="4168" y="14102"/>
                    <a:pt x="4204" y="14078"/>
                    <a:pt x="4240" y="14078"/>
                  </a:cubicBezTo>
                  <a:lnTo>
                    <a:pt x="4228" y="14078"/>
                  </a:lnTo>
                  <a:cubicBezTo>
                    <a:pt x="4252" y="14078"/>
                    <a:pt x="4287" y="14066"/>
                    <a:pt x="4299" y="14066"/>
                  </a:cubicBezTo>
                  <a:cubicBezTo>
                    <a:pt x="4347" y="14054"/>
                    <a:pt x="4382" y="14054"/>
                    <a:pt x="4430" y="14043"/>
                  </a:cubicBezTo>
                  <a:cubicBezTo>
                    <a:pt x="4525" y="14019"/>
                    <a:pt x="4609" y="13995"/>
                    <a:pt x="4716" y="13959"/>
                  </a:cubicBezTo>
                  <a:lnTo>
                    <a:pt x="4847" y="13923"/>
                  </a:lnTo>
                  <a:cubicBezTo>
                    <a:pt x="4894" y="13900"/>
                    <a:pt x="4918" y="13900"/>
                    <a:pt x="4966" y="13888"/>
                  </a:cubicBezTo>
                  <a:lnTo>
                    <a:pt x="5275" y="13804"/>
                  </a:lnTo>
                  <a:cubicBezTo>
                    <a:pt x="5371" y="13769"/>
                    <a:pt x="5442" y="13757"/>
                    <a:pt x="5537" y="13721"/>
                  </a:cubicBezTo>
                  <a:cubicBezTo>
                    <a:pt x="5633" y="13697"/>
                    <a:pt x="5740" y="13662"/>
                    <a:pt x="5847" y="13626"/>
                  </a:cubicBezTo>
                  <a:lnTo>
                    <a:pt x="6109" y="13531"/>
                  </a:lnTo>
                  <a:cubicBezTo>
                    <a:pt x="6287" y="13471"/>
                    <a:pt x="6466" y="13423"/>
                    <a:pt x="6668" y="13364"/>
                  </a:cubicBezTo>
                  <a:cubicBezTo>
                    <a:pt x="6740" y="13352"/>
                    <a:pt x="6823" y="13340"/>
                    <a:pt x="6907" y="13304"/>
                  </a:cubicBezTo>
                  <a:lnTo>
                    <a:pt x="7121" y="13269"/>
                  </a:lnTo>
                  <a:lnTo>
                    <a:pt x="7109" y="13269"/>
                  </a:lnTo>
                  <a:cubicBezTo>
                    <a:pt x="7145" y="13269"/>
                    <a:pt x="7169" y="13245"/>
                    <a:pt x="7204" y="13245"/>
                  </a:cubicBezTo>
                  <a:lnTo>
                    <a:pt x="7288" y="13245"/>
                  </a:lnTo>
                  <a:cubicBezTo>
                    <a:pt x="7597" y="13245"/>
                    <a:pt x="7931" y="13281"/>
                    <a:pt x="8240" y="13328"/>
                  </a:cubicBezTo>
                  <a:cubicBezTo>
                    <a:pt x="8300" y="13340"/>
                    <a:pt x="8359" y="13340"/>
                    <a:pt x="8419" y="13352"/>
                  </a:cubicBezTo>
                  <a:cubicBezTo>
                    <a:pt x="8431" y="13352"/>
                    <a:pt x="8454" y="13364"/>
                    <a:pt x="8454" y="13364"/>
                  </a:cubicBezTo>
                  <a:cubicBezTo>
                    <a:pt x="8478" y="13388"/>
                    <a:pt x="8514" y="13400"/>
                    <a:pt x="8526" y="13412"/>
                  </a:cubicBezTo>
                  <a:cubicBezTo>
                    <a:pt x="8550" y="13423"/>
                    <a:pt x="8585" y="13459"/>
                    <a:pt x="8633" y="13483"/>
                  </a:cubicBezTo>
                  <a:cubicBezTo>
                    <a:pt x="8669" y="13519"/>
                    <a:pt x="8704" y="13542"/>
                    <a:pt x="8752" y="13566"/>
                  </a:cubicBezTo>
                  <a:cubicBezTo>
                    <a:pt x="8776" y="13578"/>
                    <a:pt x="8824" y="13590"/>
                    <a:pt x="8847" y="13602"/>
                  </a:cubicBezTo>
                  <a:cubicBezTo>
                    <a:pt x="8931" y="13709"/>
                    <a:pt x="9002" y="13804"/>
                    <a:pt x="9074" y="13900"/>
                  </a:cubicBezTo>
                  <a:cubicBezTo>
                    <a:pt x="9145" y="14007"/>
                    <a:pt x="9240" y="14126"/>
                    <a:pt x="9312" y="14233"/>
                  </a:cubicBezTo>
                  <a:cubicBezTo>
                    <a:pt x="9478" y="14459"/>
                    <a:pt x="9621" y="14697"/>
                    <a:pt x="9800" y="14900"/>
                  </a:cubicBezTo>
                  <a:cubicBezTo>
                    <a:pt x="9883" y="15007"/>
                    <a:pt x="9967" y="15114"/>
                    <a:pt x="10038" y="15209"/>
                  </a:cubicBezTo>
                  <a:cubicBezTo>
                    <a:pt x="10133" y="15328"/>
                    <a:pt x="10217" y="15436"/>
                    <a:pt x="10312" y="15555"/>
                  </a:cubicBezTo>
                  <a:cubicBezTo>
                    <a:pt x="10359" y="15614"/>
                    <a:pt x="10383" y="15674"/>
                    <a:pt x="10431" y="15733"/>
                  </a:cubicBezTo>
                  <a:cubicBezTo>
                    <a:pt x="10478" y="15793"/>
                    <a:pt x="10502" y="15852"/>
                    <a:pt x="10538" y="15912"/>
                  </a:cubicBezTo>
                  <a:cubicBezTo>
                    <a:pt x="10550" y="15948"/>
                    <a:pt x="10562" y="15983"/>
                    <a:pt x="10598" y="16019"/>
                  </a:cubicBezTo>
                  <a:cubicBezTo>
                    <a:pt x="10633" y="16126"/>
                    <a:pt x="10681" y="16209"/>
                    <a:pt x="10729" y="16317"/>
                  </a:cubicBezTo>
                  <a:cubicBezTo>
                    <a:pt x="10740" y="16340"/>
                    <a:pt x="10752" y="16388"/>
                    <a:pt x="10776" y="16424"/>
                  </a:cubicBezTo>
                  <a:lnTo>
                    <a:pt x="10812" y="16602"/>
                  </a:lnTo>
                  <a:cubicBezTo>
                    <a:pt x="10836" y="16662"/>
                    <a:pt x="10848" y="16698"/>
                    <a:pt x="10859" y="16757"/>
                  </a:cubicBezTo>
                  <a:cubicBezTo>
                    <a:pt x="10871" y="16817"/>
                    <a:pt x="10895" y="16900"/>
                    <a:pt x="10919" y="16960"/>
                  </a:cubicBezTo>
                  <a:cubicBezTo>
                    <a:pt x="10931" y="16971"/>
                    <a:pt x="10955" y="16983"/>
                    <a:pt x="10967" y="16983"/>
                  </a:cubicBezTo>
                  <a:lnTo>
                    <a:pt x="10990" y="16983"/>
                  </a:lnTo>
                  <a:lnTo>
                    <a:pt x="11133" y="17341"/>
                  </a:lnTo>
                  <a:cubicBezTo>
                    <a:pt x="11205" y="17555"/>
                    <a:pt x="11276" y="17769"/>
                    <a:pt x="11324" y="17995"/>
                  </a:cubicBezTo>
                  <a:cubicBezTo>
                    <a:pt x="11348" y="18114"/>
                    <a:pt x="11383" y="18234"/>
                    <a:pt x="11395" y="18353"/>
                  </a:cubicBezTo>
                  <a:cubicBezTo>
                    <a:pt x="11407" y="18472"/>
                    <a:pt x="11443" y="18591"/>
                    <a:pt x="11455" y="18698"/>
                  </a:cubicBezTo>
                  <a:cubicBezTo>
                    <a:pt x="11467" y="18769"/>
                    <a:pt x="11467" y="18841"/>
                    <a:pt x="11491" y="18936"/>
                  </a:cubicBezTo>
                  <a:cubicBezTo>
                    <a:pt x="11491" y="18984"/>
                    <a:pt x="11491" y="19007"/>
                    <a:pt x="11502" y="19055"/>
                  </a:cubicBezTo>
                  <a:cubicBezTo>
                    <a:pt x="11502" y="19103"/>
                    <a:pt x="11502" y="19127"/>
                    <a:pt x="11514" y="19174"/>
                  </a:cubicBezTo>
                  <a:cubicBezTo>
                    <a:pt x="11514" y="19222"/>
                    <a:pt x="11526" y="19246"/>
                    <a:pt x="11526" y="19293"/>
                  </a:cubicBezTo>
                  <a:lnTo>
                    <a:pt x="11526" y="19353"/>
                  </a:lnTo>
                  <a:lnTo>
                    <a:pt x="11526" y="19519"/>
                  </a:lnTo>
                  <a:lnTo>
                    <a:pt x="11526" y="19960"/>
                  </a:lnTo>
                  <a:cubicBezTo>
                    <a:pt x="11526" y="20258"/>
                    <a:pt x="11550" y="20555"/>
                    <a:pt x="11562" y="20853"/>
                  </a:cubicBezTo>
                  <a:cubicBezTo>
                    <a:pt x="11574" y="21139"/>
                    <a:pt x="11586" y="21424"/>
                    <a:pt x="11586" y="21722"/>
                  </a:cubicBezTo>
                  <a:cubicBezTo>
                    <a:pt x="11621" y="22817"/>
                    <a:pt x="11633" y="23937"/>
                    <a:pt x="11621" y="25056"/>
                  </a:cubicBezTo>
                  <a:lnTo>
                    <a:pt x="11621" y="25068"/>
                  </a:lnTo>
                  <a:cubicBezTo>
                    <a:pt x="11621" y="25258"/>
                    <a:pt x="11610" y="25437"/>
                    <a:pt x="11610" y="25627"/>
                  </a:cubicBezTo>
                  <a:lnTo>
                    <a:pt x="11610" y="25651"/>
                  </a:lnTo>
                  <a:lnTo>
                    <a:pt x="11610" y="25746"/>
                  </a:lnTo>
                  <a:lnTo>
                    <a:pt x="11610" y="26496"/>
                  </a:lnTo>
                  <a:cubicBezTo>
                    <a:pt x="11610" y="26735"/>
                    <a:pt x="11621" y="26961"/>
                    <a:pt x="11621" y="27199"/>
                  </a:cubicBezTo>
                  <a:cubicBezTo>
                    <a:pt x="11633" y="27413"/>
                    <a:pt x="11633" y="27639"/>
                    <a:pt x="11633" y="27866"/>
                  </a:cubicBezTo>
                  <a:cubicBezTo>
                    <a:pt x="11633" y="28247"/>
                    <a:pt x="11621" y="28628"/>
                    <a:pt x="11574" y="29009"/>
                  </a:cubicBezTo>
                  <a:cubicBezTo>
                    <a:pt x="11514" y="29580"/>
                    <a:pt x="11455" y="30140"/>
                    <a:pt x="11383" y="30711"/>
                  </a:cubicBezTo>
                  <a:cubicBezTo>
                    <a:pt x="11312" y="31259"/>
                    <a:pt x="11252" y="31819"/>
                    <a:pt x="11157" y="32378"/>
                  </a:cubicBezTo>
                  <a:cubicBezTo>
                    <a:pt x="11133" y="32616"/>
                    <a:pt x="11086" y="32854"/>
                    <a:pt x="11038" y="33069"/>
                  </a:cubicBezTo>
                  <a:cubicBezTo>
                    <a:pt x="10990" y="33307"/>
                    <a:pt x="10955" y="33533"/>
                    <a:pt x="10895" y="33759"/>
                  </a:cubicBezTo>
                  <a:cubicBezTo>
                    <a:pt x="10788" y="34200"/>
                    <a:pt x="10681" y="34640"/>
                    <a:pt x="10562" y="35069"/>
                  </a:cubicBezTo>
                  <a:cubicBezTo>
                    <a:pt x="10478" y="35367"/>
                    <a:pt x="10371" y="35664"/>
                    <a:pt x="10276" y="35950"/>
                  </a:cubicBezTo>
                  <a:cubicBezTo>
                    <a:pt x="10205" y="36152"/>
                    <a:pt x="10145" y="36379"/>
                    <a:pt x="10062" y="36581"/>
                  </a:cubicBezTo>
                  <a:cubicBezTo>
                    <a:pt x="9907" y="36783"/>
                    <a:pt x="9740" y="36974"/>
                    <a:pt x="9609" y="37176"/>
                  </a:cubicBezTo>
                  <a:cubicBezTo>
                    <a:pt x="9526" y="37319"/>
                    <a:pt x="9419" y="37450"/>
                    <a:pt x="9324" y="37581"/>
                  </a:cubicBezTo>
                  <a:lnTo>
                    <a:pt x="9062" y="37986"/>
                  </a:lnTo>
                  <a:cubicBezTo>
                    <a:pt x="8931" y="38176"/>
                    <a:pt x="8776" y="38367"/>
                    <a:pt x="8645" y="38569"/>
                  </a:cubicBezTo>
                  <a:cubicBezTo>
                    <a:pt x="8645" y="38546"/>
                    <a:pt x="8657" y="38534"/>
                    <a:pt x="8657" y="38522"/>
                  </a:cubicBezTo>
                  <a:cubicBezTo>
                    <a:pt x="8704" y="38331"/>
                    <a:pt x="8728" y="38129"/>
                    <a:pt x="8776" y="37926"/>
                  </a:cubicBezTo>
                  <a:lnTo>
                    <a:pt x="8871" y="37343"/>
                  </a:lnTo>
                  <a:cubicBezTo>
                    <a:pt x="8931" y="36938"/>
                    <a:pt x="8990" y="36545"/>
                    <a:pt x="9014" y="36141"/>
                  </a:cubicBezTo>
                  <a:cubicBezTo>
                    <a:pt x="9026" y="35926"/>
                    <a:pt x="9050" y="35736"/>
                    <a:pt x="9062" y="35533"/>
                  </a:cubicBezTo>
                  <a:cubicBezTo>
                    <a:pt x="9074" y="35319"/>
                    <a:pt x="9085" y="35128"/>
                    <a:pt x="9085" y="34914"/>
                  </a:cubicBezTo>
                  <a:cubicBezTo>
                    <a:pt x="9109" y="34533"/>
                    <a:pt x="9133" y="34128"/>
                    <a:pt x="9169" y="33747"/>
                  </a:cubicBezTo>
                  <a:cubicBezTo>
                    <a:pt x="9193" y="33354"/>
                    <a:pt x="9205" y="32950"/>
                    <a:pt x="9228" y="32569"/>
                  </a:cubicBezTo>
                  <a:cubicBezTo>
                    <a:pt x="9240" y="32354"/>
                    <a:pt x="9240" y="32164"/>
                    <a:pt x="9240" y="31961"/>
                  </a:cubicBezTo>
                  <a:lnTo>
                    <a:pt x="9240" y="31688"/>
                  </a:lnTo>
                  <a:lnTo>
                    <a:pt x="9252" y="31688"/>
                  </a:lnTo>
                  <a:cubicBezTo>
                    <a:pt x="9288" y="31688"/>
                    <a:pt x="9312" y="31676"/>
                    <a:pt x="9347" y="31640"/>
                  </a:cubicBezTo>
                  <a:cubicBezTo>
                    <a:pt x="9371" y="31616"/>
                    <a:pt x="9383" y="31580"/>
                    <a:pt x="9383" y="31545"/>
                  </a:cubicBezTo>
                  <a:lnTo>
                    <a:pt x="9383" y="31461"/>
                  </a:lnTo>
                  <a:cubicBezTo>
                    <a:pt x="9383" y="31426"/>
                    <a:pt x="9407" y="31378"/>
                    <a:pt x="9407" y="31330"/>
                  </a:cubicBezTo>
                  <a:cubicBezTo>
                    <a:pt x="9407" y="31271"/>
                    <a:pt x="9419" y="31211"/>
                    <a:pt x="9419" y="31152"/>
                  </a:cubicBezTo>
                  <a:lnTo>
                    <a:pt x="9466" y="30747"/>
                  </a:lnTo>
                  <a:cubicBezTo>
                    <a:pt x="9502" y="30497"/>
                    <a:pt x="9538" y="30259"/>
                    <a:pt x="9586" y="30009"/>
                  </a:cubicBezTo>
                  <a:cubicBezTo>
                    <a:pt x="9621" y="29723"/>
                    <a:pt x="9681" y="29437"/>
                    <a:pt x="9740" y="29140"/>
                  </a:cubicBezTo>
                  <a:cubicBezTo>
                    <a:pt x="9800" y="28878"/>
                    <a:pt x="9859" y="28604"/>
                    <a:pt x="9919" y="28354"/>
                  </a:cubicBezTo>
                  <a:cubicBezTo>
                    <a:pt x="9943" y="28330"/>
                    <a:pt x="9943" y="28294"/>
                    <a:pt x="9955" y="28270"/>
                  </a:cubicBezTo>
                  <a:cubicBezTo>
                    <a:pt x="9967" y="28235"/>
                    <a:pt x="9967" y="28211"/>
                    <a:pt x="9978" y="28175"/>
                  </a:cubicBezTo>
                  <a:cubicBezTo>
                    <a:pt x="10014" y="28116"/>
                    <a:pt x="10026" y="28056"/>
                    <a:pt x="10062" y="27997"/>
                  </a:cubicBezTo>
                  <a:cubicBezTo>
                    <a:pt x="10157" y="27770"/>
                    <a:pt x="10264" y="27556"/>
                    <a:pt x="10383" y="27330"/>
                  </a:cubicBezTo>
                  <a:cubicBezTo>
                    <a:pt x="10443" y="27199"/>
                    <a:pt x="10514" y="27056"/>
                    <a:pt x="10574" y="26937"/>
                  </a:cubicBezTo>
                  <a:cubicBezTo>
                    <a:pt x="10609" y="26877"/>
                    <a:pt x="10633" y="26818"/>
                    <a:pt x="10657" y="26747"/>
                  </a:cubicBezTo>
                  <a:cubicBezTo>
                    <a:pt x="10669" y="26723"/>
                    <a:pt x="10681" y="26675"/>
                    <a:pt x="10693" y="26639"/>
                  </a:cubicBezTo>
                  <a:cubicBezTo>
                    <a:pt x="10717" y="26616"/>
                    <a:pt x="10717" y="26604"/>
                    <a:pt x="10729" y="26568"/>
                  </a:cubicBezTo>
                  <a:cubicBezTo>
                    <a:pt x="10740" y="26496"/>
                    <a:pt x="10776" y="26437"/>
                    <a:pt x="10788" y="26366"/>
                  </a:cubicBezTo>
                  <a:cubicBezTo>
                    <a:pt x="10800" y="26330"/>
                    <a:pt x="10800" y="26282"/>
                    <a:pt x="10812" y="26258"/>
                  </a:cubicBezTo>
                  <a:cubicBezTo>
                    <a:pt x="10812" y="26211"/>
                    <a:pt x="10836" y="26187"/>
                    <a:pt x="10836" y="26139"/>
                  </a:cubicBezTo>
                  <a:cubicBezTo>
                    <a:pt x="10848" y="26068"/>
                    <a:pt x="10848" y="25985"/>
                    <a:pt x="10859" y="25925"/>
                  </a:cubicBezTo>
                  <a:cubicBezTo>
                    <a:pt x="10859" y="25865"/>
                    <a:pt x="10871" y="25806"/>
                    <a:pt x="10871" y="25746"/>
                  </a:cubicBezTo>
                  <a:cubicBezTo>
                    <a:pt x="10871" y="25675"/>
                    <a:pt x="10871" y="25604"/>
                    <a:pt x="10895" y="25532"/>
                  </a:cubicBezTo>
                  <a:lnTo>
                    <a:pt x="10895" y="25425"/>
                  </a:lnTo>
                  <a:lnTo>
                    <a:pt x="10895" y="25318"/>
                  </a:lnTo>
                  <a:cubicBezTo>
                    <a:pt x="10871" y="25187"/>
                    <a:pt x="10859" y="25032"/>
                    <a:pt x="10812" y="24901"/>
                  </a:cubicBezTo>
                  <a:cubicBezTo>
                    <a:pt x="10800" y="24830"/>
                    <a:pt x="10788" y="24758"/>
                    <a:pt x="10752" y="24699"/>
                  </a:cubicBezTo>
                  <a:cubicBezTo>
                    <a:pt x="10717" y="24591"/>
                    <a:pt x="10669" y="24484"/>
                    <a:pt x="10609" y="24401"/>
                  </a:cubicBezTo>
                  <a:cubicBezTo>
                    <a:pt x="10538" y="24282"/>
                    <a:pt x="10455" y="24139"/>
                    <a:pt x="10383" y="24020"/>
                  </a:cubicBezTo>
                  <a:cubicBezTo>
                    <a:pt x="10359" y="23960"/>
                    <a:pt x="10324" y="23889"/>
                    <a:pt x="10300" y="23829"/>
                  </a:cubicBezTo>
                  <a:cubicBezTo>
                    <a:pt x="10264" y="23758"/>
                    <a:pt x="10252" y="23687"/>
                    <a:pt x="10217" y="23627"/>
                  </a:cubicBezTo>
                  <a:cubicBezTo>
                    <a:pt x="10205" y="23591"/>
                    <a:pt x="10205" y="23544"/>
                    <a:pt x="10193" y="23520"/>
                  </a:cubicBezTo>
                  <a:cubicBezTo>
                    <a:pt x="10181" y="23460"/>
                    <a:pt x="10157" y="23413"/>
                    <a:pt x="10157" y="23353"/>
                  </a:cubicBezTo>
                  <a:cubicBezTo>
                    <a:pt x="10145" y="23306"/>
                    <a:pt x="10145" y="23270"/>
                    <a:pt x="10133" y="23222"/>
                  </a:cubicBezTo>
                  <a:cubicBezTo>
                    <a:pt x="10121" y="23127"/>
                    <a:pt x="10097" y="23032"/>
                    <a:pt x="10086" y="22937"/>
                  </a:cubicBezTo>
                  <a:lnTo>
                    <a:pt x="10038" y="22675"/>
                  </a:lnTo>
                  <a:cubicBezTo>
                    <a:pt x="10026" y="22615"/>
                    <a:pt x="10026" y="22567"/>
                    <a:pt x="10014" y="22508"/>
                  </a:cubicBezTo>
                  <a:cubicBezTo>
                    <a:pt x="10002" y="22448"/>
                    <a:pt x="10002" y="22401"/>
                    <a:pt x="9978" y="22341"/>
                  </a:cubicBezTo>
                  <a:lnTo>
                    <a:pt x="9943" y="22163"/>
                  </a:lnTo>
                  <a:cubicBezTo>
                    <a:pt x="9919" y="22103"/>
                    <a:pt x="9907" y="22044"/>
                    <a:pt x="9883" y="21972"/>
                  </a:cubicBezTo>
                  <a:cubicBezTo>
                    <a:pt x="9847" y="21901"/>
                    <a:pt x="9836" y="21817"/>
                    <a:pt x="9800" y="21758"/>
                  </a:cubicBezTo>
                  <a:cubicBezTo>
                    <a:pt x="9776" y="21686"/>
                    <a:pt x="9740" y="21627"/>
                    <a:pt x="9716" y="21555"/>
                  </a:cubicBezTo>
                  <a:cubicBezTo>
                    <a:pt x="9681" y="21496"/>
                    <a:pt x="9669" y="21448"/>
                    <a:pt x="9645" y="21389"/>
                  </a:cubicBezTo>
                  <a:cubicBezTo>
                    <a:pt x="9586" y="21282"/>
                    <a:pt x="9538" y="21186"/>
                    <a:pt x="9466" y="21091"/>
                  </a:cubicBezTo>
                  <a:cubicBezTo>
                    <a:pt x="9371" y="20960"/>
                    <a:pt x="9264" y="20841"/>
                    <a:pt x="9169" y="20722"/>
                  </a:cubicBezTo>
                  <a:cubicBezTo>
                    <a:pt x="8966" y="20508"/>
                    <a:pt x="8788" y="20305"/>
                    <a:pt x="8609" y="20079"/>
                  </a:cubicBezTo>
                  <a:cubicBezTo>
                    <a:pt x="8526" y="19972"/>
                    <a:pt x="8431" y="19853"/>
                    <a:pt x="8347" y="19758"/>
                  </a:cubicBezTo>
                  <a:cubicBezTo>
                    <a:pt x="8252" y="19650"/>
                    <a:pt x="8169" y="19555"/>
                    <a:pt x="8073" y="19460"/>
                  </a:cubicBezTo>
                  <a:cubicBezTo>
                    <a:pt x="7990" y="19353"/>
                    <a:pt x="7895" y="19257"/>
                    <a:pt x="7811" y="19162"/>
                  </a:cubicBezTo>
                  <a:lnTo>
                    <a:pt x="7681" y="19019"/>
                  </a:lnTo>
                  <a:cubicBezTo>
                    <a:pt x="7633" y="18984"/>
                    <a:pt x="7573" y="18936"/>
                    <a:pt x="7514" y="18900"/>
                  </a:cubicBezTo>
                  <a:cubicBezTo>
                    <a:pt x="7407" y="18829"/>
                    <a:pt x="7288" y="18757"/>
                    <a:pt x="7169" y="18698"/>
                  </a:cubicBezTo>
                  <a:cubicBezTo>
                    <a:pt x="7121" y="18686"/>
                    <a:pt x="7097" y="18662"/>
                    <a:pt x="7049" y="18662"/>
                  </a:cubicBezTo>
                  <a:cubicBezTo>
                    <a:pt x="7038" y="18662"/>
                    <a:pt x="7026" y="18662"/>
                    <a:pt x="7026" y="18686"/>
                  </a:cubicBezTo>
                  <a:lnTo>
                    <a:pt x="6990" y="18686"/>
                  </a:lnTo>
                  <a:cubicBezTo>
                    <a:pt x="6966" y="18698"/>
                    <a:pt x="6942" y="18710"/>
                    <a:pt x="6942" y="18746"/>
                  </a:cubicBezTo>
                  <a:cubicBezTo>
                    <a:pt x="6942" y="18769"/>
                    <a:pt x="6930" y="18781"/>
                    <a:pt x="6930" y="18817"/>
                  </a:cubicBezTo>
                  <a:cubicBezTo>
                    <a:pt x="6919" y="18865"/>
                    <a:pt x="6907" y="18924"/>
                    <a:pt x="6907" y="18960"/>
                  </a:cubicBezTo>
                  <a:cubicBezTo>
                    <a:pt x="6871" y="19067"/>
                    <a:pt x="6859" y="19162"/>
                    <a:pt x="6823" y="19257"/>
                  </a:cubicBezTo>
                  <a:cubicBezTo>
                    <a:pt x="6788" y="19472"/>
                    <a:pt x="6728" y="19674"/>
                    <a:pt x="6680" y="19900"/>
                  </a:cubicBezTo>
                  <a:cubicBezTo>
                    <a:pt x="6668" y="19960"/>
                    <a:pt x="6645" y="20019"/>
                    <a:pt x="6621" y="20079"/>
                  </a:cubicBezTo>
                  <a:cubicBezTo>
                    <a:pt x="6609" y="20139"/>
                    <a:pt x="6573" y="20198"/>
                    <a:pt x="6561" y="20258"/>
                  </a:cubicBezTo>
                  <a:cubicBezTo>
                    <a:pt x="6549" y="20317"/>
                    <a:pt x="6514" y="20377"/>
                    <a:pt x="6502" y="20424"/>
                  </a:cubicBezTo>
                  <a:cubicBezTo>
                    <a:pt x="6466" y="20484"/>
                    <a:pt x="6442" y="20555"/>
                    <a:pt x="6430" y="20615"/>
                  </a:cubicBezTo>
                  <a:cubicBezTo>
                    <a:pt x="6407" y="20627"/>
                    <a:pt x="6407" y="20662"/>
                    <a:pt x="6395" y="20674"/>
                  </a:cubicBezTo>
                  <a:lnTo>
                    <a:pt x="6395" y="20686"/>
                  </a:lnTo>
                  <a:cubicBezTo>
                    <a:pt x="6395" y="20710"/>
                    <a:pt x="6395" y="20710"/>
                    <a:pt x="6383" y="20722"/>
                  </a:cubicBezTo>
                  <a:lnTo>
                    <a:pt x="6383" y="20710"/>
                  </a:lnTo>
                  <a:cubicBezTo>
                    <a:pt x="6383" y="20722"/>
                    <a:pt x="6371" y="20722"/>
                    <a:pt x="6371" y="20734"/>
                  </a:cubicBezTo>
                  <a:lnTo>
                    <a:pt x="6371" y="20722"/>
                  </a:lnTo>
                  <a:cubicBezTo>
                    <a:pt x="6335" y="20770"/>
                    <a:pt x="6323" y="20829"/>
                    <a:pt x="6287" y="20865"/>
                  </a:cubicBezTo>
                  <a:cubicBezTo>
                    <a:pt x="6168" y="21127"/>
                    <a:pt x="6049" y="21365"/>
                    <a:pt x="5930" y="21615"/>
                  </a:cubicBezTo>
                  <a:cubicBezTo>
                    <a:pt x="5871" y="21746"/>
                    <a:pt x="5811" y="21901"/>
                    <a:pt x="5752" y="22044"/>
                  </a:cubicBezTo>
                  <a:cubicBezTo>
                    <a:pt x="5692" y="22175"/>
                    <a:pt x="5656" y="22294"/>
                    <a:pt x="5609" y="22436"/>
                  </a:cubicBezTo>
                  <a:cubicBezTo>
                    <a:pt x="5561" y="22556"/>
                    <a:pt x="5514" y="22675"/>
                    <a:pt x="5478" y="22806"/>
                  </a:cubicBezTo>
                  <a:cubicBezTo>
                    <a:pt x="5430" y="22937"/>
                    <a:pt x="5383" y="23091"/>
                    <a:pt x="5359" y="23234"/>
                  </a:cubicBezTo>
                  <a:cubicBezTo>
                    <a:pt x="5323" y="23365"/>
                    <a:pt x="5299" y="23520"/>
                    <a:pt x="5275" y="23651"/>
                  </a:cubicBezTo>
                  <a:cubicBezTo>
                    <a:pt x="5264" y="23806"/>
                    <a:pt x="5252" y="23937"/>
                    <a:pt x="5240" y="24080"/>
                  </a:cubicBezTo>
                  <a:cubicBezTo>
                    <a:pt x="5216" y="24222"/>
                    <a:pt x="5216" y="24365"/>
                    <a:pt x="5216" y="24496"/>
                  </a:cubicBezTo>
                  <a:cubicBezTo>
                    <a:pt x="5216" y="24651"/>
                    <a:pt x="5240" y="24782"/>
                    <a:pt x="5252" y="24937"/>
                  </a:cubicBezTo>
                  <a:cubicBezTo>
                    <a:pt x="5264" y="25068"/>
                    <a:pt x="5299" y="25199"/>
                    <a:pt x="5323" y="25330"/>
                  </a:cubicBezTo>
                  <a:lnTo>
                    <a:pt x="5418" y="25734"/>
                  </a:lnTo>
                  <a:cubicBezTo>
                    <a:pt x="5490" y="26008"/>
                    <a:pt x="5561" y="26270"/>
                    <a:pt x="5656" y="26544"/>
                  </a:cubicBezTo>
                  <a:cubicBezTo>
                    <a:pt x="5692" y="26675"/>
                    <a:pt x="5752" y="26806"/>
                    <a:pt x="5799" y="26925"/>
                  </a:cubicBezTo>
                  <a:cubicBezTo>
                    <a:pt x="5859" y="27056"/>
                    <a:pt x="5906" y="27199"/>
                    <a:pt x="5978" y="27318"/>
                  </a:cubicBezTo>
                  <a:cubicBezTo>
                    <a:pt x="6026" y="27401"/>
                    <a:pt x="6073" y="27473"/>
                    <a:pt x="6145" y="27556"/>
                  </a:cubicBezTo>
                  <a:cubicBezTo>
                    <a:pt x="6168" y="27592"/>
                    <a:pt x="6216" y="27628"/>
                    <a:pt x="6252" y="27675"/>
                  </a:cubicBezTo>
                  <a:cubicBezTo>
                    <a:pt x="6287" y="27711"/>
                    <a:pt x="6335" y="27759"/>
                    <a:pt x="6395" y="27806"/>
                  </a:cubicBezTo>
                  <a:lnTo>
                    <a:pt x="6573" y="27937"/>
                  </a:lnTo>
                  <a:cubicBezTo>
                    <a:pt x="6633" y="27985"/>
                    <a:pt x="6692" y="28032"/>
                    <a:pt x="6764" y="28068"/>
                  </a:cubicBezTo>
                  <a:cubicBezTo>
                    <a:pt x="6871" y="28151"/>
                    <a:pt x="6990" y="28223"/>
                    <a:pt x="7109" y="28294"/>
                  </a:cubicBezTo>
                  <a:cubicBezTo>
                    <a:pt x="7228" y="28366"/>
                    <a:pt x="7335" y="28449"/>
                    <a:pt x="7442" y="28532"/>
                  </a:cubicBezTo>
                  <a:cubicBezTo>
                    <a:pt x="7502" y="28580"/>
                    <a:pt x="7538" y="28628"/>
                    <a:pt x="7585" y="28663"/>
                  </a:cubicBezTo>
                  <a:cubicBezTo>
                    <a:pt x="7633" y="28711"/>
                    <a:pt x="7692" y="28759"/>
                    <a:pt x="7740" y="28818"/>
                  </a:cubicBezTo>
                  <a:cubicBezTo>
                    <a:pt x="7764" y="28866"/>
                    <a:pt x="7811" y="28890"/>
                    <a:pt x="7835" y="28937"/>
                  </a:cubicBezTo>
                  <a:cubicBezTo>
                    <a:pt x="7871" y="28985"/>
                    <a:pt x="7895" y="29021"/>
                    <a:pt x="7942" y="29056"/>
                  </a:cubicBezTo>
                  <a:cubicBezTo>
                    <a:pt x="8038" y="29187"/>
                    <a:pt x="8121" y="29306"/>
                    <a:pt x="8192" y="29437"/>
                  </a:cubicBezTo>
                  <a:cubicBezTo>
                    <a:pt x="8240" y="29521"/>
                    <a:pt x="8276" y="29604"/>
                    <a:pt x="8312" y="29675"/>
                  </a:cubicBezTo>
                  <a:cubicBezTo>
                    <a:pt x="8371" y="29794"/>
                    <a:pt x="8419" y="29937"/>
                    <a:pt x="8466" y="30056"/>
                  </a:cubicBezTo>
                  <a:cubicBezTo>
                    <a:pt x="8526" y="30175"/>
                    <a:pt x="8585" y="30306"/>
                    <a:pt x="8645" y="30426"/>
                  </a:cubicBezTo>
                  <a:cubicBezTo>
                    <a:pt x="8704" y="30545"/>
                    <a:pt x="8776" y="30664"/>
                    <a:pt x="8835" y="30783"/>
                  </a:cubicBezTo>
                  <a:cubicBezTo>
                    <a:pt x="8895" y="30902"/>
                    <a:pt x="8943" y="31021"/>
                    <a:pt x="9002" y="31140"/>
                  </a:cubicBezTo>
                  <a:cubicBezTo>
                    <a:pt x="9002" y="31140"/>
                    <a:pt x="9002" y="31152"/>
                    <a:pt x="9014" y="31152"/>
                  </a:cubicBezTo>
                  <a:lnTo>
                    <a:pt x="9014" y="31164"/>
                  </a:lnTo>
                  <a:lnTo>
                    <a:pt x="9062" y="31747"/>
                  </a:lnTo>
                  <a:cubicBezTo>
                    <a:pt x="9074" y="31926"/>
                    <a:pt x="9074" y="32104"/>
                    <a:pt x="9074" y="32283"/>
                  </a:cubicBezTo>
                  <a:cubicBezTo>
                    <a:pt x="9074" y="32473"/>
                    <a:pt x="9074" y="32676"/>
                    <a:pt x="9062" y="32854"/>
                  </a:cubicBezTo>
                  <a:cubicBezTo>
                    <a:pt x="9062" y="33045"/>
                    <a:pt x="9050" y="33235"/>
                    <a:pt x="9026" y="33426"/>
                  </a:cubicBezTo>
                  <a:cubicBezTo>
                    <a:pt x="9014" y="33640"/>
                    <a:pt x="8990" y="33831"/>
                    <a:pt x="8954" y="34045"/>
                  </a:cubicBezTo>
                  <a:cubicBezTo>
                    <a:pt x="8907" y="34426"/>
                    <a:pt x="8871" y="34831"/>
                    <a:pt x="8824" y="35212"/>
                  </a:cubicBezTo>
                  <a:lnTo>
                    <a:pt x="8693" y="36021"/>
                  </a:lnTo>
                  <a:cubicBezTo>
                    <a:pt x="8633" y="36438"/>
                    <a:pt x="8550" y="36855"/>
                    <a:pt x="8490" y="37272"/>
                  </a:cubicBezTo>
                  <a:cubicBezTo>
                    <a:pt x="8431" y="37653"/>
                    <a:pt x="8407" y="38046"/>
                    <a:pt x="8359" y="38427"/>
                  </a:cubicBezTo>
                  <a:cubicBezTo>
                    <a:pt x="8335" y="38665"/>
                    <a:pt x="8288" y="38903"/>
                    <a:pt x="8240" y="39129"/>
                  </a:cubicBezTo>
                  <a:cubicBezTo>
                    <a:pt x="8157" y="39260"/>
                    <a:pt x="8062" y="39403"/>
                    <a:pt x="7954" y="39534"/>
                  </a:cubicBezTo>
                  <a:cubicBezTo>
                    <a:pt x="7764" y="39796"/>
                    <a:pt x="7585" y="40081"/>
                    <a:pt x="7395" y="40355"/>
                  </a:cubicBezTo>
                  <a:cubicBezTo>
                    <a:pt x="7300" y="40486"/>
                    <a:pt x="7216" y="40617"/>
                    <a:pt x="7121" y="40772"/>
                  </a:cubicBezTo>
                  <a:cubicBezTo>
                    <a:pt x="7038" y="40903"/>
                    <a:pt x="6966" y="41034"/>
                    <a:pt x="6871" y="41189"/>
                  </a:cubicBezTo>
                  <a:cubicBezTo>
                    <a:pt x="6823" y="41260"/>
                    <a:pt x="6799" y="41320"/>
                    <a:pt x="6752" y="41391"/>
                  </a:cubicBezTo>
                  <a:cubicBezTo>
                    <a:pt x="6466" y="41879"/>
                    <a:pt x="6228" y="42391"/>
                    <a:pt x="5990" y="42891"/>
                  </a:cubicBezTo>
                  <a:cubicBezTo>
                    <a:pt x="5811" y="43284"/>
                    <a:pt x="5656" y="43689"/>
                    <a:pt x="5502" y="44082"/>
                  </a:cubicBezTo>
                  <a:cubicBezTo>
                    <a:pt x="5514" y="44011"/>
                    <a:pt x="5514" y="43927"/>
                    <a:pt x="5537" y="43844"/>
                  </a:cubicBezTo>
                  <a:cubicBezTo>
                    <a:pt x="5549" y="43760"/>
                    <a:pt x="5561" y="43653"/>
                    <a:pt x="5561" y="43570"/>
                  </a:cubicBezTo>
                  <a:cubicBezTo>
                    <a:pt x="5573" y="43463"/>
                    <a:pt x="5573" y="43368"/>
                    <a:pt x="5573" y="43272"/>
                  </a:cubicBezTo>
                  <a:cubicBezTo>
                    <a:pt x="5609" y="42879"/>
                    <a:pt x="5656" y="42510"/>
                    <a:pt x="5716" y="42141"/>
                  </a:cubicBezTo>
                  <a:lnTo>
                    <a:pt x="5716" y="42094"/>
                  </a:lnTo>
                  <a:lnTo>
                    <a:pt x="5716" y="42082"/>
                  </a:lnTo>
                  <a:cubicBezTo>
                    <a:pt x="5740" y="41820"/>
                    <a:pt x="5787" y="41570"/>
                    <a:pt x="5811" y="41320"/>
                  </a:cubicBezTo>
                  <a:lnTo>
                    <a:pt x="5906" y="40558"/>
                  </a:lnTo>
                  <a:lnTo>
                    <a:pt x="5906" y="40570"/>
                  </a:lnTo>
                  <a:lnTo>
                    <a:pt x="5954" y="40308"/>
                  </a:lnTo>
                  <a:cubicBezTo>
                    <a:pt x="6014" y="39915"/>
                    <a:pt x="6085" y="39534"/>
                    <a:pt x="6097" y="39129"/>
                  </a:cubicBezTo>
                  <a:cubicBezTo>
                    <a:pt x="6109" y="38938"/>
                    <a:pt x="6097" y="38748"/>
                    <a:pt x="6085" y="38546"/>
                  </a:cubicBezTo>
                  <a:cubicBezTo>
                    <a:pt x="6073" y="38450"/>
                    <a:pt x="6073" y="38343"/>
                    <a:pt x="6049" y="38236"/>
                  </a:cubicBezTo>
                  <a:cubicBezTo>
                    <a:pt x="6049" y="38188"/>
                    <a:pt x="6049" y="38153"/>
                    <a:pt x="6037" y="38105"/>
                  </a:cubicBezTo>
                  <a:cubicBezTo>
                    <a:pt x="6037" y="38046"/>
                    <a:pt x="6037" y="37974"/>
                    <a:pt x="6014" y="37915"/>
                  </a:cubicBezTo>
                  <a:cubicBezTo>
                    <a:pt x="6000" y="37887"/>
                    <a:pt x="5982" y="37875"/>
                    <a:pt x="5962" y="37875"/>
                  </a:cubicBezTo>
                  <a:cubicBezTo>
                    <a:pt x="5948" y="37875"/>
                    <a:pt x="5933" y="37881"/>
                    <a:pt x="5918" y="37891"/>
                  </a:cubicBezTo>
                  <a:cubicBezTo>
                    <a:pt x="5906" y="37915"/>
                    <a:pt x="5906" y="37938"/>
                    <a:pt x="5918" y="37950"/>
                  </a:cubicBezTo>
                  <a:lnTo>
                    <a:pt x="5918" y="38010"/>
                  </a:lnTo>
                  <a:cubicBezTo>
                    <a:pt x="5918" y="38153"/>
                    <a:pt x="5918" y="38284"/>
                    <a:pt x="5906" y="38415"/>
                  </a:cubicBezTo>
                  <a:lnTo>
                    <a:pt x="5906" y="38784"/>
                  </a:lnTo>
                  <a:cubicBezTo>
                    <a:pt x="5906" y="38962"/>
                    <a:pt x="5895" y="39129"/>
                    <a:pt x="5871" y="39308"/>
                  </a:cubicBezTo>
                  <a:cubicBezTo>
                    <a:pt x="5859" y="39474"/>
                    <a:pt x="5835" y="39617"/>
                    <a:pt x="5811" y="39784"/>
                  </a:cubicBezTo>
                  <a:cubicBezTo>
                    <a:pt x="5752" y="40141"/>
                    <a:pt x="5692" y="40486"/>
                    <a:pt x="5633" y="40843"/>
                  </a:cubicBezTo>
                  <a:cubicBezTo>
                    <a:pt x="5609" y="41034"/>
                    <a:pt x="5573" y="41248"/>
                    <a:pt x="5537" y="41439"/>
                  </a:cubicBezTo>
                  <a:cubicBezTo>
                    <a:pt x="5490" y="41629"/>
                    <a:pt x="5454" y="41820"/>
                    <a:pt x="5418" y="42022"/>
                  </a:cubicBezTo>
                  <a:lnTo>
                    <a:pt x="5275" y="42594"/>
                  </a:lnTo>
                  <a:cubicBezTo>
                    <a:pt x="5240" y="42772"/>
                    <a:pt x="5192" y="42951"/>
                    <a:pt x="5144" y="43153"/>
                  </a:cubicBezTo>
                  <a:cubicBezTo>
                    <a:pt x="5097" y="43332"/>
                    <a:pt x="5073" y="43522"/>
                    <a:pt x="5025" y="43701"/>
                  </a:cubicBezTo>
                  <a:cubicBezTo>
                    <a:pt x="4978" y="43880"/>
                    <a:pt x="4918" y="44070"/>
                    <a:pt x="4894" y="44249"/>
                  </a:cubicBezTo>
                  <a:cubicBezTo>
                    <a:pt x="4847" y="44439"/>
                    <a:pt x="4835" y="44653"/>
                    <a:pt x="4799" y="44844"/>
                  </a:cubicBezTo>
                  <a:cubicBezTo>
                    <a:pt x="4775" y="45034"/>
                    <a:pt x="4740" y="45237"/>
                    <a:pt x="4728" y="45415"/>
                  </a:cubicBezTo>
                  <a:cubicBezTo>
                    <a:pt x="4716" y="45606"/>
                    <a:pt x="4716" y="45808"/>
                    <a:pt x="4716" y="46011"/>
                  </a:cubicBezTo>
                  <a:cubicBezTo>
                    <a:pt x="4716" y="46166"/>
                    <a:pt x="4740" y="46344"/>
                    <a:pt x="4763" y="46511"/>
                  </a:cubicBezTo>
                  <a:cubicBezTo>
                    <a:pt x="4740" y="46630"/>
                    <a:pt x="4716" y="46749"/>
                    <a:pt x="4704" y="46868"/>
                  </a:cubicBezTo>
                  <a:cubicBezTo>
                    <a:pt x="4656" y="47142"/>
                    <a:pt x="4585" y="47416"/>
                    <a:pt x="4525" y="47690"/>
                  </a:cubicBezTo>
                  <a:cubicBezTo>
                    <a:pt x="4466" y="47940"/>
                    <a:pt x="4382" y="48190"/>
                    <a:pt x="4347" y="48463"/>
                  </a:cubicBezTo>
                  <a:cubicBezTo>
                    <a:pt x="4299" y="48725"/>
                    <a:pt x="4252" y="48999"/>
                    <a:pt x="4204" y="49285"/>
                  </a:cubicBezTo>
                  <a:cubicBezTo>
                    <a:pt x="4168" y="49547"/>
                    <a:pt x="4121" y="49833"/>
                    <a:pt x="4073" y="50095"/>
                  </a:cubicBezTo>
                  <a:cubicBezTo>
                    <a:pt x="4049" y="50249"/>
                    <a:pt x="4049" y="50392"/>
                    <a:pt x="4049" y="50559"/>
                  </a:cubicBezTo>
                  <a:cubicBezTo>
                    <a:pt x="4049" y="50630"/>
                    <a:pt x="4061" y="50726"/>
                    <a:pt x="4073" y="50797"/>
                  </a:cubicBezTo>
                  <a:cubicBezTo>
                    <a:pt x="4073" y="50809"/>
                    <a:pt x="4073" y="50833"/>
                    <a:pt x="4085" y="50845"/>
                  </a:cubicBezTo>
                  <a:cubicBezTo>
                    <a:pt x="4109" y="50904"/>
                    <a:pt x="4121" y="50952"/>
                    <a:pt x="4144" y="51011"/>
                  </a:cubicBezTo>
                  <a:cubicBezTo>
                    <a:pt x="4192" y="51083"/>
                    <a:pt x="4263" y="51142"/>
                    <a:pt x="4347" y="51190"/>
                  </a:cubicBezTo>
                  <a:cubicBezTo>
                    <a:pt x="4406" y="51214"/>
                    <a:pt x="4478" y="51226"/>
                    <a:pt x="4549" y="51226"/>
                  </a:cubicBezTo>
                  <a:cubicBezTo>
                    <a:pt x="4585" y="51226"/>
                    <a:pt x="4609" y="51226"/>
                    <a:pt x="4644" y="51214"/>
                  </a:cubicBezTo>
                  <a:cubicBezTo>
                    <a:pt x="4740" y="51202"/>
                    <a:pt x="4823" y="51142"/>
                    <a:pt x="4894" y="51083"/>
                  </a:cubicBezTo>
                  <a:cubicBezTo>
                    <a:pt x="4966" y="51011"/>
                    <a:pt x="5014" y="50892"/>
                    <a:pt x="5025" y="50785"/>
                  </a:cubicBezTo>
                  <a:lnTo>
                    <a:pt x="5025" y="50630"/>
                  </a:lnTo>
                  <a:lnTo>
                    <a:pt x="5025" y="50488"/>
                  </a:lnTo>
                  <a:cubicBezTo>
                    <a:pt x="5025" y="50273"/>
                    <a:pt x="5061" y="50083"/>
                    <a:pt x="5073" y="49880"/>
                  </a:cubicBezTo>
                  <a:cubicBezTo>
                    <a:pt x="5097" y="49642"/>
                    <a:pt x="5133" y="49416"/>
                    <a:pt x="5156" y="49178"/>
                  </a:cubicBezTo>
                  <a:cubicBezTo>
                    <a:pt x="5192" y="48904"/>
                    <a:pt x="5204" y="48630"/>
                    <a:pt x="5240" y="48356"/>
                  </a:cubicBezTo>
                  <a:cubicBezTo>
                    <a:pt x="5264" y="48071"/>
                    <a:pt x="5275" y="47809"/>
                    <a:pt x="5311" y="47523"/>
                  </a:cubicBezTo>
                  <a:lnTo>
                    <a:pt x="5359" y="47035"/>
                  </a:lnTo>
                  <a:cubicBezTo>
                    <a:pt x="5359" y="46999"/>
                    <a:pt x="5371" y="46975"/>
                    <a:pt x="5371" y="46928"/>
                  </a:cubicBezTo>
                  <a:cubicBezTo>
                    <a:pt x="5395" y="46725"/>
                    <a:pt x="5442" y="46499"/>
                    <a:pt x="5490" y="46285"/>
                  </a:cubicBezTo>
                  <a:cubicBezTo>
                    <a:pt x="5537" y="46070"/>
                    <a:pt x="5597" y="45844"/>
                    <a:pt x="5633" y="45618"/>
                  </a:cubicBezTo>
                  <a:cubicBezTo>
                    <a:pt x="5740" y="45189"/>
                    <a:pt x="5847" y="44773"/>
                    <a:pt x="5966" y="44356"/>
                  </a:cubicBezTo>
                  <a:lnTo>
                    <a:pt x="6049" y="44046"/>
                  </a:lnTo>
                  <a:cubicBezTo>
                    <a:pt x="6097" y="43927"/>
                    <a:pt x="6145" y="43808"/>
                    <a:pt x="6168" y="43665"/>
                  </a:cubicBezTo>
                  <a:cubicBezTo>
                    <a:pt x="6252" y="43463"/>
                    <a:pt x="6335" y="43237"/>
                    <a:pt x="6430" y="43034"/>
                  </a:cubicBezTo>
                  <a:cubicBezTo>
                    <a:pt x="6454" y="42975"/>
                    <a:pt x="6490" y="42915"/>
                    <a:pt x="6502" y="42856"/>
                  </a:cubicBezTo>
                  <a:cubicBezTo>
                    <a:pt x="6514" y="42832"/>
                    <a:pt x="6514" y="42832"/>
                    <a:pt x="6514" y="42820"/>
                  </a:cubicBezTo>
                  <a:cubicBezTo>
                    <a:pt x="6609" y="42629"/>
                    <a:pt x="6692" y="42439"/>
                    <a:pt x="6788" y="42260"/>
                  </a:cubicBezTo>
                  <a:cubicBezTo>
                    <a:pt x="6811" y="42201"/>
                    <a:pt x="6847" y="42117"/>
                    <a:pt x="6883" y="42058"/>
                  </a:cubicBezTo>
                  <a:lnTo>
                    <a:pt x="6930" y="42022"/>
                  </a:lnTo>
                  <a:lnTo>
                    <a:pt x="7026" y="41927"/>
                  </a:lnTo>
                  <a:cubicBezTo>
                    <a:pt x="7049" y="41903"/>
                    <a:pt x="7097" y="41867"/>
                    <a:pt x="7121" y="41856"/>
                  </a:cubicBezTo>
                  <a:cubicBezTo>
                    <a:pt x="7157" y="41820"/>
                    <a:pt x="7180" y="41808"/>
                    <a:pt x="7228" y="41784"/>
                  </a:cubicBezTo>
                  <a:cubicBezTo>
                    <a:pt x="7264" y="41760"/>
                    <a:pt x="7300" y="41736"/>
                    <a:pt x="7335" y="41725"/>
                  </a:cubicBezTo>
                  <a:lnTo>
                    <a:pt x="7692" y="41546"/>
                  </a:lnTo>
                  <a:cubicBezTo>
                    <a:pt x="7811" y="41486"/>
                    <a:pt x="7931" y="41427"/>
                    <a:pt x="8038" y="41367"/>
                  </a:cubicBezTo>
                  <a:cubicBezTo>
                    <a:pt x="8157" y="41308"/>
                    <a:pt x="8252" y="41224"/>
                    <a:pt x="8359" y="41165"/>
                  </a:cubicBezTo>
                  <a:cubicBezTo>
                    <a:pt x="8466" y="41105"/>
                    <a:pt x="8585" y="41046"/>
                    <a:pt x="8693" y="40974"/>
                  </a:cubicBezTo>
                  <a:cubicBezTo>
                    <a:pt x="8907" y="40855"/>
                    <a:pt x="9121" y="40736"/>
                    <a:pt x="9347" y="40617"/>
                  </a:cubicBezTo>
                  <a:cubicBezTo>
                    <a:pt x="9440" y="40559"/>
                    <a:pt x="9544" y="40502"/>
                    <a:pt x="9659" y="40444"/>
                  </a:cubicBezTo>
                  <a:lnTo>
                    <a:pt x="9659" y="40444"/>
                  </a:lnTo>
                  <a:cubicBezTo>
                    <a:pt x="9658" y="40445"/>
                    <a:pt x="9657" y="40448"/>
                    <a:pt x="9657" y="40451"/>
                  </a:cubicBezTo>
                  <a:cubicBezTo>
                    <a:pt x="9705" y="40427"/>
                    <a:pt x="9740" y="40415"/>
                    <a:pt x="9788" y="40379"/>
                  </a:cubicBezTo>
                  <a:cubicBezTo>
                    <a:pt x="9800" y="40379"/>
                    <a:pt x="9800" y="40367"/>
                    <a:pt x="9824" y="40367"/>
                  </a:cubicBezTo>
                  <a:cubicBezTo>
                    <a:pt x="9907" y="40320"/>
                    <a:pt x="10014" y="40260"/>
                    <a:pt x="10121" y="40212"/>
                  </a:cubicBezTo>
                  <a:lnTo>
                    <a:pt x="10157" y="40212"/>
                  </a:lnTo>
                  <a:cubicBezTo>
                    <a:pt x="10181" y="40212"/>
                    <a:pt x="10181" y="40201"/>
                    <a:pt x="10193" y="40201"/>
                  </a:cubicBezTo>
                  <a:cubicBezTo>
                    <a:pt x="10205" y="40189"/>
                    <a:pt x="10217" y="40189"/>
                    <a:pt x="10240" y="40177"/>
                  </a:cubicBezTo>
                  <a:lnTo>
                    <a:pt x="10252" y="40153"/>
                  </a:lnTo>
                  <a:cubicBezTo>
                    <a:pt x="10383" y="40093"/>
                    <a:pt x="10502" y="40022"/>
                    <a:pt x="10633" y="39951"/>
                  </a:cubicBezTo>
                  <a:cubicBezTo>
                    <a:pt x="10895" y="39820"/>
                    <a:pt x="11157" y="39665"/>
                    <a:pt x="11407" y="39534"/>
                  </a:cubicBezTo>
                  <a:cubicBezTo>
                    <a:pt x="11550" y="39474"/>
                    <a:pt x="11669" y="39403"/>
                    <a:pt x="11800" y="39343"/>
                  </a:cubicBezTo>
                  <a:cubicBezTo>
                    <a:pt x="11943" y="39260"/>
                    <a:pt x="12086" y="39189"/>
                    <a:pt x="12229" y="39117"/>
                  </a:cubicBezTo>
                  <a:cubicBezTo>
                    <a:pt x="12360" y="39046"/>
                    <a:pt x="12479" y="38962"/>
                    <a:pt x="12622" y="38891"/>
                  </a:cubicBezTo>
                  <a:cubicBezTo>
                    <a:pt x="12741" y="38819"/>
                    <a:pt x="12860" y="38760"/>
                    <a:pt x="12979" y="38688"/>
                  </a:cubicBezTo>
                  <a:cubicBezTo>
                    <a:pt x="12979" y="38688"/>
                    <a:pt x="12991" y="38688"/>
                    <a:pt x="12991" y="38665"/>
                  </a:cubicBezTo>
                  <a:cubicBezTo>
                    <a:pt x="13062" y="38629"/>
                    <a:pt x="13134" y="38593"/>
                    <a:pt x="13217" y="38546"/>
                  </a:cubicBezTo>
                  <a:cubicBezTo>
                    <a:pt x="13479" y="38415"/>
                    <a:pt x="13753" y="38284"/>
                    <a:pt x="14015" y="38129"/>
                  </a:cubicBezTo>
                  <a:cubicBezTo>
                    <a:pt x="14086" y="38093"/>
                    <a:pt x="14146" y="38046"/>
                    <a:pt x="14229" y="37998"/>
                  </a:cubicBezTo>
                  <a:cubicBezTo>
                    <a:pt x="14253" y="37998"/>
                    <a:pt x="14288" y="37986"/>
                    <a:pt x="14312" y="37986"/>
                  </a:cubicBezTo>
                  <a:cubicBezTo>
                    <a:pt x="14384" y="37974"/>
                    <a:pt x="14467" y="37974"/>
                    <a:pt x="14539" y="37950"/>
                  </a:cubicBezTo>
                  <a:cubicBezTo>
                    <a:pt x="14562" y="37950"/>
                    <a:pt x="14610" y="37938"/>
                    <a:pt x="14646" y="37938"/>
                  </a:cubicBezTo>
                  <a:cubicBezTo>
                    <a:pt x="14669" y="37938"/>
                    <a:pt x="14705" y="37926"/>
                    <a:pt x="14729" y="37926"/>
                  </a:cubicBezTo>
                  <a:lnTo>
                    <a:pt x="14717" y="37926"/>
                  </a:lnTo>
                  <a:cubicBezTo>
                    <a:pt x="14741" y="37926"/>
                    <a:pt x="14777" y="37926"/>
                    <a:pt x="14824" y="37915"/>
                  </a:cubicBezTo>
                  <a:cubicBezTo>
                    <a:pt x="15027" y="37891"/>
                    <a:pt x="15217" y="37879"/>
                    <a:pt x="15431" y="37879"/>
                  </a:cubicBezTo>
                  <a:cubicBezTo>
                    <a:pt x="15610" y="37867"/>
                    <a:pt x="15789" y="37867"/>
                    <a:pt x="15979" y="37855"/>
                  </a:cubicBezTo>
                  <a:cubicBezTo>
                    <a:pt x="16170" y="37831"/>
                    <a:pt x="16348" y="37807"/>
                    <a:pt x="16527" y="37772"/>
                  </a:cubicBezTo>
                  <a:cubicBezTo>
                    <a:pt x="16610" y="37760"/>
                    <a:pt x="16694" y="37748"/>
                    <a:pt x="16765" y="37736"/>
                  </a:cubicBezTo>
                  <a:cubicBezTo>
                    <a:pt x="16860" y="37712"/>
                    <a:pt x="16967" y="37688"/>
                    <a:pt x="17051" y="37676"/>
                  </a:cubicBezTo>
                  <a:cubicBezTo>
                    <a:pt x="17098" y="37653"/>
                    <a:pt x="17146" y="37653"/>
                    <a:pt x="17182" y="37641"/>
                  </a:cubicBezTo>
                  <a:cubicBezTo>
                    <a:pt x="17241" y="37629"/>
                    <a:pt x="17289" y="37617"/>
                    <a:pt x="17348" y="37593"/>
                  </a:cubicBezTo>
                  <a:cubicBezTo>
                    <a:pt x="17384" y="37581"/>
                    <a:pt x="17420" y="37581"/>
                    <a:pt x="17456" y="37569"/>
                  </a:cubicBezTo>
                  <a:lnTo>
                    <a:pt x="17587" y="37522"/>
                  </a:lnTo>
                  <a:cubicBezTo>
                    <a:pt x="17598" y="37522"/>
                    <a:pt x="17622" y="37510"/>
                    <a:pt x="17622" y="37510"/>
                  </a:cubicBezTo>
                  <a:lnTo>
                    <a:pt x="17598" y="37510"/>
                  </a:lnTo>
                  <a:cubicBezTo>
                    <a:pt x="17622" y="37510"/>
                    <a:pt x="17634" y="37498"/>
                    <a:pt x="17646" y="37498"/>
                  </a:cubicBezTo>
                  <a:lnTo>
                    <a:pt x="17634" y="37498"/>
                  </a:lnTo>
                  <a:cubicBezTo>
                    <a:pt x="17658" y="37474"/>
                    <a:pt x="17682" y="37474"/>
                    <a:pt x="17706" y="37462"/>
                  </a:cubicBezTo>
                  <a:lnTo>
                    <a:pt x="17694" y="37462"/>
                  </a:lnTo>
                  <a:cubicBezTo>
                    <a:pt x="17706" y="37462"/>
                    <a:pt x="17717" y="37450"/>
                    <a:pt x="17741" y="37450"/>
                  </a:cubicBezTo>
                  <a:lnTo>
                    <a:pt x="17753" y="37450"/>
                  </a:lnTo>
                  <a:cubicBezTo>
                    <a:pt x="17777" y="37438"/>
                    <a:pt x="17813" y="37414"/>
                    <a:pt x="17860" y="37403"/>
                  </a:cubicBezTo>
                  <a:lnTo>
                    <a:pt x="17944" y="37355"/>
                  </a:lnTo>
                  <a:cubicBezTo>
                    <a:pt x="18015" y="37331"/>
                    <a:pt x="18098" y="37295"/>
                    <a:pt x="18158" y="37260"/>
                  </a:cubicBezTo>
                  <a:cubicBezTo>
                    <a:pt x="18229" y="37212"/>
                    <a:pt x="18313" y="37176"/>
                    <a:pt x="18396" y="37141"/>
                  </a:cubicBezTo>
                  <a:cubicBezTo>
                    <a:pt x="18432" y="37105"/>
                    <a:pt x="18479" y="37093"/>
                    <a:pt x="18527" y="37057"/>
                  </a:cubicBezTo>
                  <a:cubicBezTo>
                    <a:pt x="18575" y="37033"/>
                    <a:pt x="18610" y="37022"/>
                    <a:pt x="18646" y="36986"/>
                  </a:cubicBezTo>
                  <a:cubicBezTo>
                    <a:pt x="18789" y="36879"/>
                    <a:pt x="18944" y="36760"/>
                    <a:pt x="19063" y="36641"/>
                  </a:cubicBezTo>
                  <a:lnTo>
                    <a:pt x="19075" y="36629"/>
                  </a:lnTo>
                  <a:lnTo>
                    <a:pt x="19087" y="36617"/>
                  </a:lnTo>
                  <a:cubicBezTo>
                    <a:pt x="19087" y="36617"/>
                    <a:pt x="19111" y="36617"/>
                    <a:pt x="19111" y="36605"/>
                  </a:cubicBezTo>
                  <a:cubicBezTo>
                    <a:pt x="19122" y="36605"/>
                    <a:pt x="19122" y="36581"/>
                    <a:pt x="19134" y="36581"/>
                  </a:cubicBezTo>
                  <a:lnTo>
                    <a:pt x="19134" y="36581"/>
                  </a:lnTo>
                  <a:lnTo>
                    <a:pt x="19122" y="36605"/>
                  </a:lnTo>
                  <a:cubicBezTo>
                    <a:pt x="19230" y="36498"/>
                    <a:pt x="19325" y="36391"/>
                    <a:pt x="19432" y="36307"/>
                  </a:cubicBezTo>
                  <a:cubicBezTo>
                    <a:pt x="19539" y="36200"/>
                    <a:pt x="19646" y="36105"/>
                    <a:pt x="19730" y="36010"/>
                  </a:cubicBezTo>
                  <a:cubicBezTo>
                    <a:pt x="19861" y="35867"/>
                    <a:pt x="19980" y="35748"/>
                    <a:pt x="20099" y="35605"/>
                  </a:cubicBezTo>
                  <a:lnTo>
                    <a:pt x="20277" y="35379"/>
                  </a:lnTo>
                  <a:cubicBezTo>
                    <a:pt x="20313" y="35331"/>
                    <a:pt x="20337" y="35307"/>
                    <a:pt x="20373" y="35259"/>
                  </a:cubicBezTo>
                  <a:cubicBezTo>
                    <a:pt x="20396" y="35212"/>
                    <a:pt x="20420" y="35188"/>
                    <a:pt x="20444" y="35140"/>
                  </a:cubicBezTo>
                  <a:cubicBezTo>
                    <a:pt x="20456" y="35128"/>
                    <a:pt x="20480" y="35093"/>
                    <a:pt x="20480" y="35081"/>
                  </a:cubicBezTo>
                  <a:cubicBezTo>
                    <a:pt x="20492" y="35069"/>
                    <a:pt x="20492" y="35057"/>
                    <a:pt x="20504" y="35033"/>
                  </a:cubicBezTo>
                  <a:cubicBezTo>
                    <a:pt x="20515" y="34998"/>
                    <a:pt x="20551" y="34962"/>
                    <a:pt x="20563" y="34914"/>
                  </a:cubicBezTo>
                  <a:cubicBezTo>
                    <a:pt x="20611" y="34831"/>
                    <a:pt x="20635" y="34736"/>
                    <a:pt x="20670" y="34652"/>
                  </a:cubicBezTo>
                  <a:lnTo>
                    <a:pt x="20849" y="34116"/>
                  </a:lnTo>
                  <a:cubicBezTo>
                    <a:pt x="20908" y="33938"/>
                    <a:pt x="20956" y="33771"/>
                    <a:pt x="21016" y="33593"/>
                  </a:cubicBezTo>
                  <a:cubicBezTo>
                    <a:pt x="21075" y="33414"/>
                    <a:pt x="21111" y="33247"/>
                    <a:pt x="21170" y="33069"/>
                  </a:cubicBezTo>
                  <a:lnTo>
                    <a:pt x="21349" y="32581"/>
                  </a:lnTo>
                  <a:cubicBezTo>
                    <a:pt x="21408" y="32402"/>
                    <a:pt x="21468" y="32235"/>
                    <a:pt x="21551" y="32080"/>
                  </a:cubicBezTo>
                  <a:cubicBezTo>
                    <a:pt x="21682" y="31735"/>
                    <a:pt x="21813" y="31390"/>
                    <a:pt x="21944" y="31033"/>
                  </a:cubicBezTo>
                  <a:cubicBezTo>
                    <a:pt x="22004" y="30866"/>
                    <a:pt x="22063" y="30687"/>
                    <a:pt x="22123" y="30533"/>
                  </a:cubicBezTo>
                  <a:cubicBezTo>
                    <a:pt x="22182" y="30366"/>
                    <a:pt x="22218" y="30199"/>
                    <a:pt x="22266" y="30033"/>
                  </a:cubicBezTo>
                  <a:cubicBezTo>
                    <a:pt x="22278" y="30009"/>
                    <a:pt x="22266" y="29973"/>
                    <a:pt x="22242" y="29961"/>
                  </a:cubicBezTo>
                  <a:cubicBezTo>
                    <a:pt x="22230" y="29937"/>
                    <a:pt x="22206" y="29937"/>
                    <a:pt x="22170" y="29937"/>
                  </a:cubicBezTo>
                  <a:cubicBezTo>
                    <a:pt x="22159" y="29937"/>
                    <a:pt x="22147" y="29949"/>
                    <a:pt x="22123" y="29961"/>
                  </a:cubicBezTo>
                  <a:lnTo>
                    <a:pt x="22087" y="30009"/>
                  </a:lnTo>
                  <a:cubicBezTo>
                    <a:pt x="22051" y="30033"/>
                    <a:pt x="22028" y="30056"/>
                    <a:pt x="21992" y="30080"/>
                  </a:cubicBezTo>
                  <a:cubicBezTo>
                    <a:pt x="21932" y="30128"/>
                    <a:pt x="21861" y="30187"/>
                    <a:pt x="21801" y="30235"/>
                  </a:cubicBezTo>
                  <a:lnTo>
                    <a:pt x="21670" y="30318"/>
                  </a:lnTo>
                  <a:cubicBezTo>
                    <a:pt x="21623" y="30354"/>
                    <a:pt x="21563" y="30378"/>
                    <a:pt x="21516" y="30414"/>
                  </a:cubicBezTo>
                  <a:cubicBezTo>
                    <a:pt x="21432" y="30449"/>
                    <a:pt x="21349" y="30497"/>
                    <a:pt x="21266" y="30545"/>
                  </a:cubicBezTo>
                  <a:cubicBezTo>
                    <a:pt x="21146" y="30604"/>
                    <a:pt x="21039" y="30664"/>
                    <a:pt x="20920" y="30711"/>
                  </a:cubicBezTo>
                  <a:lnTo>
                    <a:pt x="20658" y="30795"/>
                  </a:lnTo>
                  <a:cubicBezTo>
                    <a:pt x="20611" y="30807"/>
                    <a:pt x="20563" y="30807"/>
                    <a:pt x="20515" y="30830"/>
                  </a:cubicBezTo>
                  <a:cubicBezTo>
                    <a:pt x="20480" y="30842"/>
                    <a:pt x="20432" y="30842"/>
                    <a:pt x="20384" y="30854"/>
                  </a:cubicBezTo>
                  <a:cubicBezTo>
                    <a:pt x="20313" y="30866"/>
                    <a:pt x="20218" y="30890"/>
                    <a:pt x="20146" y="30902"/>
                  </a:cubicBezTo>
                  <a:cubicBezTo>
                    <a:pt x="20099" y="30902"/>
                    <a:pt x="20063" y="30914"/>
                    <a:pt x="20015" y="30914"/>
                  </a:cubicBezTo>
                  <a:cubicBezTo>
                    <a:pt x="19968" y="30926"/>
                    <a:pt x="19920" y="30926"/>
                    <a:pt x="19884" y="30949"/>
                  </a:cubicBezTo>
                  <a:cubicBezTo>
                    <a:pt x="19777" y="30961"/>
                    <a:pt x="19658" y="30985"/>
                    <a:pt x="19551" y="31021"/>
                  </a:cubicBezTo>
                  <a:cubicBezTo>
                    <a:pt x="19349" y="31092"/>
                    <a:pt x="19170" y="31199"/>
                    <a:pt x="19003" y="31330"/>
                  </a:cubicBezTo>
                  <a:lnTo>
                    <a:pt x="18777" y="31509"/>
                  </a:lnTo>
                  <a:cubicBezTo>
                    <a:pt x="18706" y="31569"/>
                    <a:pt x="18646" y="31616"/>
                    <a:pt x="18575" y="31676"/>
                  </a:cubicBezTo>
                  <a:cubicBezTo>
                    <a:pt x="18527" y="31699"/>
                    <a:pt x="18479" y="31735"/>
                    <a:pt x="18456" y="31759"/>
                  </a:cubicBezTo>
                  <a:lnTo>
                    <a:pt x="18313" y="31854"/>
                  </a:lnTo>
                  <a:cubicBezTo>
                    <a:pt x="18301" y="31866"/>
                    <a:pt x="18277" y="31878"/>
                    <a:pt x="18253" y="31902"/>
                  </a:cubicBezTo>
                  <a:cubicBezTo>
                    <a:pt x="18241" y="31914"/>
                    <a:pt x="18218" y="31926"/>
                    <a:pt x="18194" y="31938"/>
                  </a:cubicBezTo>
                  <a:cubicBezTo>
                    <a:pt x="18158" y="31973"/>
                    <a:pt x="18110" y="31985"/>
                    <a:pt x="18075" y="32021"/>
                  </a:cubicBezTo>
                  <a:cubicBezTo>
                    <a:pt x="17991" y="32057"/>
                    <a:pt x="17920" y="32104"/>
                    <a:pt x="17825" y="32152"/>
                  </a:cubicBezTo>
                  <a:cubicBezTo>
                    <a:pt x="17741" y="32200"/>
                    <a:pt x="17658" y="32235"/>
                    <a:pt x="17587" y="32283"/>
                  </a:cubicBezTo>
                  <a:cubicBezTo>
                    <a:pt x="17563" y="32295"/>
                    <a:pt x="17515" y="32331"/>
                    <a:pt x="17479" y="32354"/>
                  </a:cubicBezTo>
                  <a:cubicBezTo>
                    <a:pt x="17456" y="32390"/>
                    <a:pt x="17408" y="32402"/>
                    <a:pt x="17384" y="32438"/>
                  </a:cubicBezTo>
                  <a:cubicBezTo>
                    <a:pt x="17348" y="32461"/>
                    <a:pt x="17301" y="32497"/>
                    <a:pt x="17277" y="32521"/>
                  </a:cubicBezTo>
                  <a:cubicBezTo>
                    <a:pt x="17229" y="32557"/>
                    <a:pt x="17206" y="32592"/>
                    <a:pt x="17158" y="32628"/>
                  </a:cubicBezTo>
                  <a:cubicBezTo>
                    <a:pt x="17110" y="32652"/>
                    <a:pt x="17086" y="32700"/>
                    <a:pt x="17051" y="32735"/>
                  </a:cubicBezTo>
                  <a:lnTo>
                    <a:pt x="16979" y="32807"/>
                  </a:lnTo>
                  <a:cubicBezTo>
                    <a:pt x="16944" y="32831"/>
                    <a:pt x="16920" y="32878"/>
                    <a:pt x="16872" y="32914"/>
                  </a:cubicBezTo>
                  <a:cubicBezTo>
                    <a:pt x="16848" y="32950"/>
                    <a:pt x="16801" y="32985"/>
                    <a:pt x="16765" y="33033"/>
                  </a:cubicBezTo>
                  <a:cubicBezTo>
                    <a:pt x="16515" y="33307"/>
                    <a:pt x="16289" y="33604"/>
                    <a:pt x="16074" y="33902"/>
                  </a:cubicBezTo>
                  <a:cubicBezTo>
                    <a:pt x="16015" y="33985"/>
                    <a:pt x="15967" y="34057"/>
                    <a:pt x="15908" y="34128"/>
                  </a:cubicBezTo>
                  <a:cubicBezTo>
                    <a:pt x="15848" y="34200"/>
                    <a:pt x="15801" y="34283"/>
                    <a:pt x="15753" y="34355"/>
                  </a:cubicBezTo>
                  <a:cubicBezTo>
                    <a:pt x="15741" y="34378"/>
                    <a:pt x="15717" y="34414"/>
                    <a:pt x="15693" y="34438"/>
                  </a:cubicBezTo>
                  <a:cubicBezTo>
                    <a:pt x="15670" y="34486"/>
                    <a:pt x="15634" y="34533"/>
                    <a:pt x="15622" y="34557"/>
                  </a:cubicBezTo>
                  <a:cubicBezTo>
                    <a:pt x="15574" y="34640"/>
                    <a:pt x="15539" y="34724"/>
                    <a:pt x="15491" y="34795"/>
                  </a:cubicBezTo>
                  <a:cubicBezTo>
                    <a:pt x="15479" y="34843"/>
                    <a:pt x="15443" y="34878"/>
                    <a:pt x="15431" y="34914"/>
                  </a:cubicBezTo>
                  <a:cubicBezTo>
                    <a:pt x="15396" y="34962"/>
                    <a:pt x="15384" y="35021"/>
                    <a:pt x="15360" y="35069"/>
                  </a:cubicBezTo>
                  <a:cubicBezTo>
                    <a:pt x="15336" y="35093"/>
                    <a:pt x="15324" y="35140"/>
                    <a:pt x="15312" y="35176"/>
                  </a:cubicBezTo>
                  <a:cubicBezTo>
                    <a:pt x="15301" y="35212"/>
                    <a:pt x="15277" y="35248"/>
                    <a:pt x="15265" y="35295"/>
                  </a:cubicBezTo>
                  <a:cubicBezTo>
                    <a:pt x="15193" y="35474"/>
                    <a:pt x="15122" y="35652"/>
                    <a:pt x="15062" y="35831"/>
                  </a:cubicBezTo>
                  <a:cubicBezTo>
                    <a:pt x="15003" y="35986"/>
                    <a:pt x="14943" y="36141"/>
                    <a:pt x="14884" y="36307"/>
                  </a:cubicBezTo>
                  <a:cubicBezTo>
                    <a:pt x="14848" y="36391"/>
                    <a:pt x="14800" y="36498"/>
                    <a:pt x="14777" y="36581"/>
                  </a:cubicBezTo>
                  <a:cubicBezTo>
                    <a:pt x="14741" y="36664"/>
                    <a:pt x="14717" y="36748"/>
                    <a:pt x="14669" y="36819"/>
                  </a:cubicBezTo>
                  <a:cubicBezTo>
                    <a:pt x="14646" y="36879"/>
                    <a:pt x="14610" y="36938"/>
                    <a:pt x="14598" y="37022"/>
                  </a:cubicBezTo>
                  <a:cubicBezTo>
                    <a:pt x="14527" y="37200"/>
                    <a:pt x="14443" y="37355"/>
                    <a:pt x="14372" y="37534"/>
                  </a:cubicBezTo>
                  <a:cubicBezTo>
                    <a:pt x="14360" y="37557"/>
                    <a:pt x="14348" y="37557"/>
                    <a:pt x="14348" y="37569"/>
                  </a:cubicBezTo>
                  <a:lnTo>
                    <a:pt x="14324" y="37569"/>
                  </a:lnTo>
                  <a:cubicBezTo>
                    <a:pt x="14253" y="37629"/>
                    <a:pt x="14181" y="37676"/>
                    <a:pt x="14110" y="37712"/>
                  </a:cubicBezTo>
                  <a:cubicBezTo>
                    <a:pt x="14027" y="37760"/>
                    <a:pt x="13943" y="37819"/>
                    <a:pt x="13872" y="37867"/>
                  </a:cubicBezTo>
                  <a:lnTo>
                    <a:pt x="13884" y="37855"/>
                  </a:lnTo>
                  <a:lnTo>
                    <a:pt x="13884" y="37855"/>
                  </a:lnTo>
                  <a:cubicBezTo>
                    <a:pt x="13836" y="37867"/>
                    <a:pt x="13812" y="37891"/>
                    <a:pt x="13765" y="37915"/>
                  </a:cubicBezTo>
                  <a:cubicBezTo>
                    <a:pt x="13526" y="38046"/>
                    <a:pt x="13276" y="38165"/>
                    <a:pt x="13038" y="38296"/>
                  </a:cubicBezTo>
                  <a:lnTo>
                    <a:pt x="13015" y="38307"/>
                  </a:lnTo>
                  <a:cubicBezTo>
                    <a:pt x="13003" y="38307"/>
                    <a:pt x="13003" y="38331"/>
                    <a:pt x="12991" y="38331"/>
                  </a:cubicBezTo>
                  <a:cubicBezTo>
                    <a:pt x="12645" y="38510"/>
                    <a:pt x="12336" y="38712"/>
                    <a:pt x="11991" y="38903"/>
                  </a:cubicBezTo>
                  <a:lnTo>
                    <a:pt x="11145" y="39355"/>
                  </a:lnTo>
                  <a:lnTo>
                    <a:pt x="11157" y="39343"/>
                  </a:lnTo>
                  <a:cubicBezTo>
                    <a:pt x="11229" y="39248"/>
                    <a:pt x="11288" y="39165"/>
                    <a:pt x="11371" y="39069"/>
                  </a:cubicBezTo>
                  <a:cubicBezTo>
                    <a:pt x="11431" y="38986"/>
                    <a:pt x="11491" y="38903"/>
                    <a:pt x="11562" y="38819"/>
                  </a:cubicBezTo>
                  <a:cubicBezTo>
                    <a:pt x="11669" y="38688"/>
                    <a:pt x="11752" y="38546"/>
                    <a:pt x="11860" y="38415"/>
                  </a:cubicBezTo>
                  <a:cubicBezTo>
                    <a:pt x="11967" y="38284"/>
                    <a:pt x="12050" y="38165"/>
                    <a:pt x="12157" y="38046"/>
                  </a:cubicBezTo>
                  <a:cubicBezTo>
                    <a:pt x="12264" y="37915"/>
                    <a:pt x="12360" y="37772"/>
                    <a:pt x="12455" y="37641"/>
                  </a:cubicBezTo>
                  <a:cubicBezTo>
                    <a:pt x="12538" y="37510"/>
                    <a:pt x="12645" y="37391"/>
                    <a:pt x="12717" y="37236"/>
                  </a:cubicBezTo>
                  <a:cubicBezTo>
                    <a:pt x="12741" y="37224"/>
                    <a:pt x="12741" y="37212"/>
                    <a:pt x="12753" y="37200"/>
                  </a:cubicBezTo>
                  <a:lnTo>
                    <a:pt x="12753" y="37212"/>
                  </a:lnTo>
                  <a:cubicBezTo>
                    <a:pt x="12764" y="37200"/>
                    <a:pt x="12764" y="37176"/>
                    <a:pt x="12776" y="37164"/>
                  </a:cubicBezTo>
                  <a:lnTo>
                    <a:pt x="12776" y="37153"/>
                  </a:lnTo>
                  <a:cubicBezTo>
                    <a:pt x="12812" y="37105"/>
                    <a:pt x="12824" y="37081"/>
                    <a:pt x="12860" y="37033"/>
                  </a:cubicBezTo>
                  <a:cubicBezTo>
                    <a:pt x="12931" y="36903"/>
                    <a:pt x="13015" y="36748"/>
                    <a:pt x="13098" y="36617"/>
                  </a:cubicBezTo>
                  <a:cubicBezTo>
                    <a:pt x="13110" y="36581"/>
                    <a:pt x="13134" y="36545"/>
                    <a:pt x="13157" y="36510"/>
                  </a:cubicBezTo>
                  <a:cubicBezTo>
                    <a:pt x="13169" y="36462"/>
                    <a:pt x="13193" y="36438"/>
                    <a:pt x="13193" y="36391"/>
                  </a:cubicBezTo>
                  <a:cubicBezTo>
                    <a:pt x="13217" y="36331"/>
                    <a:pt x="13217" y="36260"/>
                    <a:pt x="13181" y="36200"/>
                  </a:cubicBezTo>
                  <a:cubicBezTo>
                    <a:pt x="13122" y="36224"/>
                    <a:pt x="13074" y="36260"/>
                    <a:pt x="13050" y="36307"/>
                  </a:cubicBezTo>
                  <a:cubicBezTo>
                    <a:pt x="13038" y="36319"/>
                    <a:pt x="13015" y="36343"/>
                    <a:pt x="13003" y="36367"/>
                  </a:cubicBezTo>
                  <a:cubicBezTo>
                    <a:pt x="12991" y="36379"/>
                    <a:pt x="12991" y="36391"/>
                    <a:pt x="12979" y="36402"/>
                  </a:cubicBezTo>
                  <a:cubicBezTo>
                    <a:pt x="12955" y="36438"/>
                    <a:pt x="12943" y="36462"/>
                    <a:pt x="12919" y="36510"/>
                  </a:cubicBezTo>
                  <a:cubicBezTo>
                    <a:pt x="12872" y="36581"/>
                    <a:pt x="12836" y="36664"/>
                    <a:pt x="12800" y="36736"/>
                  </a:cubicBezTo>
                  <a:cubicBezTo>
                    <a:pt x="12717" y="36867"/>
                    <a:pt x="12645" y="37022"/>
                    <a:pt x="12562" y="37153"/>
                  </a:cubicBezTo>
                  <a:cubicBezTo>
                    <a:pt x="12514" y="37212"/>
                    <a:pt x="12479" y="37272"/>
                    <a:pt x="12443" y="37331"/>
                  </a:cubicBezTo>
                  <a:cubicBezTo>
                    <a:pt x="12395" y="37391"/>
                    <a:pt x="12348" y="37462"/>
                    <a:pt x="12300" y="37522"/>
                  </a:cubicBezTo>
                  <a:cubicBezTo>
                    <a:pt x="12217" y="37653"/>
                    <a:pt x="12110" y="37772"/>
                    <a:pt x="12026" y="37915"/>
                  </a:cubicBezTo>
                  <a:cubicBezTo>
                    <a:pt x="11919" y="38046"/>
                    <a:pt x="11824" y="38176"/>
                    <a:pt x="11729" y="38296"/>
                  </a:cubicBezTo>
                  <a:cubicBezTo>
                    <a:pt x="11633" y="38415"/>
                    <a:pt x="11526" y="38546"/>
                    <a:pt x="11443" y="38688"/>
                  </a:cubicBezTo>
                  <a:cubicBezTo>
                    <a:pt x="11252" y="38950"/>
                    <a:pt x="11074" y="39236"/>
                    <a:pt x="10859" y="39486"/>
                  </a:cubicBezTo>
                  <a:cubicBezTo>
                    <a:pt x="10609" y="39617"/>
                    <a:pt x="10359" y="39772"/>
                    <a:pt x="10097" y="39903"/>
                  </a:cubicBezTo>
                  <a:cubicBezTo>
                    <a:pt x="9836" y="40058"/>
                    <a:pt x="9586" y="40201"/>
                    <a:pt x="9324" y="40355"/>
                  </a:cubicBezTo>
                  <a:cubicBezTo>
                    <a:pt x="9074" y="40498"/>
                    <a:pt x="8824" y="40665"/>
                    <a:pt x="8573" y="40808"/>
                  </a:cubicBezTo>
                  <a:cubicBezTo>
                    <a:pt x="8335" y="40963"/>
                    <a:pt x="8097" y="41129"/>
                    <a:pt x="7859" y="41272"/>
                  </a:cubicBezTo>
                  <a:cubicBezTo>
                    <a:pt x="7776" y="41320"/>
                    <a:pt x="7704" y="41344"/>
                    <a:pt x="7645" y="41391"/>
                  </a:cubicBezTo>
                  <a:cubicBezTo>
                    <a:pt x="7585" y="41427"/>
                    <a:pt x="7526" y="41451"/>
                    <a:pt x="7466" y="41498"/>
                  </a:cubicBezTo>
                  <a:cubicBezTo>
                    <a:pt x="7442" y="41510"/>
                    <a:pt x="7407" y="41546"/>
                    <a:pt x="7359" y="41558"/>
                  </a:cubicBezTo>
                  <a:cubicBezTo>
                    <a:pt x="7335" y="41570"/>
                    <a:pt x="7300" y="41605"/>
                    <a:pt x="7276" y="41617"/>
                  </a:cubicBezTo>
                  <a:cubicBezTo>
                    <a:pt x="7288" y="41582"/>
                    <a:pt x="7323" y="41546"/>
                    <a:pt x="7335" y="41510"/>
                  </a:cubicBezTo>
                  <a:cubicBezTo>
                    <a:pt x="7419" y="41367"/>
                    <a:pt x="7514" y="41224"/>
                    <a:pt x="7597" y="41094"/>
                  </a:cubicBezTo>
                  <a:cubicBezTo>
                    <a:pt x="7692" y="40963"/>
                    <a:pt x="7776" y="40832"/>
                    <a:pt x="7871" y="40713"/>
                  </a:cubicBezTo>
                  <a:lnTo>
                    <a:pt x="8454" y="39855"/>
                  </a:lnTo>
                  <a:cubicBezTo>
                    <a:pt x="8633" y="39593"/>
                    <a:pt x="8812" y="39308"/>
                    <a:pt x="9002" y="39058"/>
                  </a:cubicBezTo>
                  <a:cubicBezTo>
                    <a:pt x="9193" y="38784"/>
                    <a:pt x="9383" y="38534"/>
                    <a:pt x="9597" y="38284"/>
                  </a:cubicBezTo>
                  <a:cubicBezTo>
                    <a:pt x="9847" y="37986"/>
                    <a:pt x="10086" y="37676"/>
                    <a:pt x="10336" y="37379"/>
                  </a:cubicBezTo>
                  <a:cubicBezTo>
                    <a:pt x="10538" y="37141"/>
                    <a:pt x="10717" y="36914"/>
                    <a:pt x="10907" y="36676"/>
                  </a:cubicBezTo>
                  <a:cubicBezTo>
                    <a:pt x="11086" y="36450"/>
                    <a:pt x="11264" y="36224"/>
                    <a:pt x="11431" y="35986"/>
                  </a:cubicBezTo>
                  <a:cubicBezTo>
                    <a:pt x="11633" y="35688"/>
                    <a:pt x="11824" y="35390"/>
                    <a:pt x="12002" y="35093"/>
                  </a:cubicBezTo>
                  <a:cubicBezTo>
                    <a:pt x="12181" y="34795"/>
                    <a:pt x="12336" y="34486"/>
                    <a:pt x="12503" y="34176"/>
                  </a:cubicBezTo>
                  <a:cubicBezTo>
                    <a:pt x="12574" y="34009"/>
                    <a:pt x="12657" y="33866"/>
                    <a:pt x="12753" y="33700"/>
                  </a:cubicBezTo>
                  <a:cubicBezTo>
                    <a:pt x="12836" y="33545"/>
                    <a:pt x="12919" y="33402"/>
                    <a:pt x="12991" y="33235"/>
                  </a:cubicBezTo>
                  <a:cubicBezTo>
                    <a:pt x="13157" y="32926"/>
                    <a:pt x="13288" y="32616"/>
                    <a:pt x="13431" y="32283"/>
                  </a:cubicBezTo>
                  <a:lnTo>
                    <a:pt x="13788" y="31438"/>
                  </a:lnTo>
                  <a:cubicBezTo>
                    <a:pt x="13848" y="31283"/>
                    <a:pt x="13931" y="31140"/>
                    <a:pt x="13991" y="31009"/>
                  </a:cubicBezTo>
                  <a:cubicBezTo>
                    <a:pt x="14003" y="30985"/>
                    <a:pt x="14003" y="30973"/>
                    <a:pt x="14015" y="30961"/>
                  </a:cubicBezTo>
                  <a:cubicBezTo>
                    <a:pt x="14050" y="30926"/>
                    <a:pt x="14062" y="30902"/>
                    <a:pt x="14086" y="30854"/>
                  </a:cubicBezTo>
                  <a:cubicBezTo>
                    <a:pt x="14169" y="30747"/>
                    <a:pt x="14253" y="30664"/>
                    <a:pt x="14348" y="30556"/>
                  </a:cubicBezTo>
                  <a:cubicBezTo>
                    <a:pt x="14408" y="30485"/>
                    <a:pt x="14479" y="30426"/>
                    <a:pt x="14539" y="30354"/>
                  </a:cubicBezTo>
                  <a:cubicBezTo>
                    <a:pt x="14622" y="30247"/>
                    <a:pt x="14717" y="30152"/>
                    <a:pt x="14800" y="30056"/>
                  </a:cubicBezTo>
                  <a:cubicBezTo>
                    <a:pt x="15098" y="29735"/>
                    <a:pt x="15396" y="29413"/>
                    <a:pt x="15693" y="29104"/>
                  </a:cubicBezTo>
                  <a:cubicBezTo>
                    <a:pt x="15967" y="28818"/>
                    <a:pt x="16205" y="28509"/>
                    <a:pt x="16455" y="28211"/>
                  </a:cubicBezTo>
                  <a:cubicBezTo>
                    <a:pt x="16586" y="28056"/>
                    <a:pt x="16741" y="27889"/>
                    <a:pt x="16884" y="27747"/>
                  </a:cubicBezTo>
                  <a:cubicBezTo>
                    <a:pt x="17027" y="27592"/>
                    <a:pt x="17146" y="27437"/>
                    <a:pt x="17241" y="27270"/>
                  </a:cubicBezTo>
                  <a:cubicBezTo>
                    <a:pt x="17289" y="27235"/>
                    <a:pt x="17336" y="27199"/>
                    <a:pt x="17384" y="27163"/>
                  </a:cubicBezTo>
                  <a:cubicBezTo>
                    <a:pt x="17587" y="26997"/>
                    <a:pt x="17813" y="26842"/>
                    <a:pt x="18015" y="26675"/>
                  </a:cubicBezTo>
                  <a:cubicBezTo>
                    <a:pt x="18110" y="26616"/>
                    <a:pt x="18182" y="26556"/>
                    <a:pt x="18277" y="26508"/>
                  </a:cubicBezTo>
                  <a:cubicBezTo>
                    <a:pt x="18360" y="26449"/>
                    <a:pt x="18456" y="26401"/>
                    <a:pt x="18539" y="26366"/>
                  </a:cubicBezTo>
                  <a:cubicBezTo>
                    <a:pt x="18694" y="26282"/>
                    <a:pt x="18825" y="26211"/>
                    <a:pt x="18968" y="26151"/>
                  </a:cubicBezTo>
                  <a:cubicBezTo>
                    <a:pt x="19122" y="26092"/>
                    <a:pt x="19253" y="26020"/>
                    <a:pt x="19408" y="25961"/>
                  </a:cubicBezTo>
                  <a:cubicBezTo>
                    <a:pt x="19563" y="25901"/>
                    <a:pt x="19718" y="25842"/>
                    <a:pt x="19884" y="25770"/>
                  </a:cubicBezTo>
                  <a:cubicBezTo>
                    <a:pt x="19968" y="25723"/>
                    <a:pt x="20039" y="25687"/>
                    <a:pt x="20134" y="25651"/>
                  </a:cubicBezTo>
                  <a:cubicBezTo>
                    <a:pt x="20218" y="25604"/>
                    <a:pt x="20313" y="25544"/>
                    <a:pt x="20396" y="25484"/>
                  </a:cubicBezTo>
                  <a:cubicBezTo>
                    <a:pt x="20492" y="25425"/>
                    <a:pt x="20563" y="25365"/>
                    <a:pt x="20658" y="25294"/>
                  </a:cubicBezTo>
                  <a:lnTo>
                    <a:pt x="20873" y="25115"/>
                  </a:lnTo>
                  <a:lnTo>
                    <a:pt x="21099" y="24889"/>
                  </a:lnTo>
                  <a:cubicBezTo>
                    <a:pt x="21170" y="24818"/>
                    <a:pt x="21266" y="24722"/>
                    <a:pt x="21337" y="24639"/>
                  </a:cubicBezTo>
                  <a:cubicBezTo>
                    <a:pt x="21456" y="24496"/>
                    <a:pt x="21587" y="24365"/>
                    <a:pt x="21730" y="24234"/>
                  </a:cubicBezTo>
                  <a:cubicBezTo>
                    <a:pt x="21873" y="24103"/>
                    <a:pt x="22028" y="23949"/>
                    <a:pt x="22170" y="23806"/>
                  </a:cubicBezTo>
                  <a:cubicBezTo>
                    <a:pt x="22301" y="23651"/>
                    <a:pt x="22444" y="23484"/>
                    <a:pt x="22587" y="23341"/>
                  </a:cubicBezTo>
                  <a:cubicBezTo>
                    <a:pt x="22718" y="23187"/>
                    <a:pt x="22837" y="23044"/>
                    <a:pt x="22956" y="22889"/>
                  </a:cubicBezTo>
                  <a:cubicBezTo>
                    <a:pt x="23040" y="22806"/>
                    <a:pt x="23111" y="22710"/>
                    <a:pt x="23171" y="22627"/>
                  </a:cubicBezTo>
                  <a:cubicBezTo>
                    <a:pt x="23194" y="22579"/>
                    <a:pt x="23230" y="22556"/>
                    <a:pt x="23254" y="22508"/>
                  </a:cubicBezTo>
                  <a:cubicBezTo>
                    <a:pt x="23290" y="22460"/>
                    <a:pt x="23313" y="22401"/>
                    <a:pt x="23349" y="22353"/>
                  </a:cubicBezTo>
                  <a:cubicBezTo>
                    <a:pt x="23397" y="22270"/>
                    <a:pt x="23432" y="22198"/>
                    <a:pt x="23480" y="22103"/>
                  </a:cubicBezTo>
                  <a:cubicBezTo>
                    <a:pt x="23528" y="21996"/>
                    <a:pt x="23575" y="21901"/>
                    <a:pt x="23611" y="21782"/>
                  </a:cubicBezTo>
                  <a:cubicBezTo>
                    <a:pt x="23659" y="21686"/>
                    <a:pt x="23694" y="21579"/>
                    <a:pt x="23718" y="21496"/>
                  </a:cubicBezTo>
                  <a:cubicBezTo>
                    <a:pt x="23754" y="21389"/>
                    <a:pt x="23778" y="21282"/>
                    <a:pt x="23813" y="21198"/>
                  </a:cubicBezTo>
                  <a:cubicBezTo>
                    <a:pt x="23837" y="21103"/>
                    <a:pt x="23849" y="21008"/>
                    <a:pt x="23885" y="20912"/>
                  </a:cubicBezTo>
                  <a:cubicBezTo>
                    <a:pt x="23897" y="20805"/>
                    <a:pt x="23933" y="20710"/>
                    <a:pt x="23944" y="20603"/>
                  </a:cubicBezTo>
                  <a:cubicBezTo>
                    <a:pt x="23956" y="20496"/>
                    <a:pt x="23968" y="20412"/>
                    <a:pt x="23992" y="20305"/>
                  </a:cubicBezTo>
                  <a:cubicBezTo>
                    <a:pt x="24004" y="20210"/>
                    <a:pt x="24016" y="20115"/>
                    <a:pt x="24028" y="20019"/>
                  </a:cubicBezTo>
                  <a:lnTo>
                    <a:pt x="24028" y="20008"/>
                  </a:lnTo>
                  <a:cubicBezTo>
                    <a:pt x="24028" y="19972"/>
                    <a:pt x="24028" y="19960"/>
                    <a:pt x="24052" y="19936"/>
                  </a:cubicBezTo>
                  <a:lnTo>
                    <a:pt x="24052" y="19912"/>
                  </a:lnTo>
                  <a:lnTo>
                    <a:pt x="24052" y="19900"/>
                  </a:lnTo>
                  <a:lnTo>
                    <a:pt x="24052" y="19889"/>
                  </a:lnTo>
                  <a:lnTo>
                    <a:pt x="24052" y="19853"/>
                  </a:lnTo>
                  <a:cubicBezTo>
                    <a:pt x="24087" y="19579"/>
                    <a:pt x="24123" y="19293"/>
                    <a:pt x="24147" y="19007"/>
                  </a:cubicBezTo>
                  <a:lnTo>
                    <a:pt x="24194" y="18567"/>
                  </a:lnTo>
                  <a:cubicBezTo>
                    <a:pt x="24206" y="18424"/>
                    <a:pt x="24206" y="18293"/>
                    <a:pt x="24206" y="18174"/>
                  </a:cubicBezTo>
                  <a:lnTo>
                    <a:pt x="24206" y="18126"/>
                  </a:lnTo>
                  <a:lnTo>
                    <a:pt x="24206" y="18103"/>
                  </a:lnTo>
                  <a:lnTo>
                    <a:pt x="24206" y="18067"/>
                  </a:lnTo>
                  <a:cubicBezTo>
                    <a:pt x="24111" y="17995"/>
                    <a:pt x="24111" y="17984"/>
                    <a:pt x="24111" y="17972"/>
                  </a:cubicBezTo>
                  <a:lnTo>
                    <a:pt x="24111" y="17864"/>
                  </a:lnTo>
                  <a:cubicBezTo>
                    <a:pt x="24111" y="17817"/>
                    <a:pt x="24111" y="17793"/>
                    <a:pt x="24087" y="17745"/>
                  </a:cubicBezTo>
                  <a:cubicBezTo>
                    <a:pt x="24087" y="17698"/>
                    <a:pt x="24075" y="17638"/>
                    <a:pt x="24064" y="17591"/>
                  </a:cubicBezTo>
                  <a:cubicBezTo>
                    <a:pt x="24028" y="17519"/>
                    <a:pt x="24004" y="17448"/>
                    <a:pt x="23933" y="17412"/>
                  </a:cubicBezTo>
                  <a:cubicBezTo>
                    <a:pt x="23909" y="17400"/>
                    <a:pt x="23879" y="17394"/>
                    <a:pt x="23849" y="17394"/>
                  </a:cubicBezTo>
                  <a:cubicBezTo>
                    <a:pt x="23819" y="17394"/>
                    <a:pt x="23790" y="17400"/>
                    <a:pt x="23766" y="17412"/>
                  </a:cubicBezTo>
                  <a:cubicBezTo>
                    <a:pt x="23671" y="17448"/>
                    <a:pt x="23599" y="17495"/>
                    <a:pt x="23528" y="17531"/>
                  </a:cubicBezTo>
                  <a:cubicBezTo>
                    <a:pt x="23456" y="17579"/>
                    <a:pt x="23361" y="17626"/>
                    <a:pt x="23290" y="17686"/>
                  </a:cubicBezTo>
                  <a:cubicBezTo>
                    <a:pt x="23218" y="17745"/>
                    <a:pt x="23135" y="17805"/>
                    <a:pt x="23063" y="17853"/>
                  </a:cubicBezTo>
                  <a:cubicBezTo>
                    <a:pt x="22992" y="17912"/>
                    <a:pt x="22921" y="17948"/>
                    <a:pt x="22861" y="18007"/>
                  </a:cubicBezTo>
                  <a:lnTo>
                    <a:pt x="22409" y="18365"/>
                  </a:lnTo>
                  <a:cubicBezTo>
                    <a:pt x="22266" y="18484"/>
                    <a:pt x="22111" y="18626"/>
                    <a:pt x="21968" y="18746"/>
                  </a:cubicBezTo>
                  <a:lnTo>
                    <a:pt x="21825" y="18829"/>
                  </a:lnTo>
                  <a:cubicBezTo>
                    <a:pt x="21647" y="18912"/>
                    <a:pt x="21468" y="18996"/>
                    <a:pt x="21289" y="19067"/>
                  </a:cubicBezTo>
                  <a:cubicBezTo>
                    <a:pt x="21099" y="19138"/>
                    <a:pt x="20908" y="19210"/>
                    <a:pt x="20718" y="19305"/>
                  </a:cubicBezTo>
                  <a:cubicBezTo>
                    <a:pt x="20623" y="19353"/>
                    <a:pt x="20539" y="19388"/>
                    <a:pt x="20444" y="19448"/>
                  </a:cubicBezTo>
                  <a:cubicBezTo>
                    <a:pt x="20373" y="19496"/>
                    <a:pt x="20301" y="19555"/>
                    <a:pt x="20218" y="19627"/>
                  </a:cubicBezTo>
                  <a:cubicBezTo>
                    <a:pt x="20146" y="19686"/>
                    <a:pt x="20087" y="19769"/>
                    <a:pt x="20027" y="19841"/>
                  </a:cubicBezTo>
                  <a:cubicBezTo>
                    <a:pt x="19968" y="19912"/>
                    <a:pt x="19908" y="20008"/>
                    <a:pt x="19861" y="20091"/>
                  </a:cubicBezTo>
                  <a:cubicBezTo>
                    <a:pt x="19765" y="20258"/>
                    <a:pt x="19670" y="20436"/>
                    <a:pt x="19587" y="20615"/>
                  </a:cubicBezTo>
                  <a:cubicBezTo>
                    <a:pt x="19492" y="20793"/>
                    <a:pt x="19420" y="20984"/>
                    <a:pt x="19313" y="21162"/>
                  </a:cubicBezTo>
                  <a:cubicBezTo>
                    <a:pt x="19289" y="21222"/>
                    <a:pt x="19241" y="21282"/>
                    <a:pt x="19194" y="21341"/>
                  </a:cubicBezTo>
                  <a:cubicBezTo>
                    <a:pt x="18968" y="21674"/>
                    <a:pt x="18730" y="22020"/>
                    <a:pt x="18634" y="22389"/>
                  </a:cubicBezTo>
                  <a:cubicBezTo>
                    <a:pt x="18527" y="22758"/>
                    <a:pt x="18432" y="23139"/>
                    <a:pt x="18337" y="23520"/>
                  </a:cubicBezTo>
                  <a:cubicBezTo>
                    <a:pt x="18337" y="23532"/>
                    <a:pt x="18337" y="23532"/>
                    <a:pt x="18313" y="23544"/>
                  </a:cubicBezTo>
                  <a:cubicBezTo>
                    <a:pt x="18253" y="23770"/>
                    <a:pt x="18182" y="23996"/>
                    <a:pt x="18122" y="24222"/>
                  </a:cubicBezTo>
                  <a:cubicBezTo>
                    <a:pt x="18063" y="24425"/>
                    <a:pt x="18015" y="24627"/>
                    <a:pt x="17956" y="24830"/>
                  </a:cubicBezTo>
                  <a:cubicBezTo>
                    <a:pt x="17920" y="24984"/>
                    <a:pt x="17872" y="25139"/>
                    <a:pt x="17813" y="25282"/>
                  </a:cubicBezTo>
                  <a:cubicBezTo>
                    <a:pt x="17765" y="25425"/>
                    <a:pt x="17706" y="25556"/>
                    <a:pt x="17646" y="25687"/>
                  </a:cubicBezTo>
                  <a:cubicBezTo>
                    <a:pt x="17539" y="25913"/>
                    <a:pt x="17444" y="26151"/>
                    <a:pt x="17325" y="26354"/>
                  </a:cubicBezTo>
                  <a:cubicBezTo>
                    <a:pt x="17206" y="26580"/>
                    <a:pt x="17063" y="26818"/>
                    <a:pt x="16932" y="27044"/>
                  </a:cubicBezTo>
                  <a:cubicBezTo>
                    <a:pt x="16884" y="27116"/>
                    <a:pt x="16848" y="27175"/>
                    <a:pt x="16801" y="27247"/>
                  </a:cubicBezTo>
                  <a:lnTo>
                    <a:pt x="16694" y="27354"/>
                  </a:lnTo>
                  <a:cubicBezTo>
                    <a:pt x="16551" y="27509"/>
                    <a:pt x="16408" y="27651"/>
                    <a:pt x="16277" y="27806"/>
                  </a:cubicBezTo>
                  <a:cubicBezTo>
                    <a:pt x="16146" y="27961"/>
                    <a:pt x="16015" y="28128"/>
                    <a:pt x="15908" y="28306"/>
                  </a:cubicBezTo>
                  <a:cubicBezTo>
                    <a:pt x="15860" y="28390"/>
                    <a:pt x="15801" y="28473"/>
                    <a:pt x="15753" y="28568"/>
                  </a:cubicBezTo>
                  <a:cubicBezTo>
                    <a:pt x="15693" y="28640"/>
                    <a:pt x="15658" y="28699"/>
                    <a:pt x="15598" y="28771"/>
                  </a:cubicBezTo>
                  <a:cubicBezTo>
                    <a:pt x="15539" y="28830"/>
                    <a:pt x="15491" y="28902"/>
                    <a:pt x="15431" y="28961"/>
                  </a:cubicBezTo>
                  <a:cubicBezTo>
                    <a:pt x="15146" y="29294"/>
                    <a:pt x="14848" y="29604"/>
                    <a:pt x="14550" y="29937"/>
                  </a:cubicBezTo>
                  <a:cubicBezTo>
                    <a:pt x="14419" y="30068"/>
                    <a:pt x="14300" y="30211"/>
                    <a:pt x="14169" y="30354"/>
                  </a:cubicBezTo>
                  <a:cubicBezTo>
                    <a:pt x="14265" y="30140"/>
                    <a:pt x="14360" y="29937"/>
                    <a:pt x="14467" y="29723"/>
                  </a:cubicBezTo>
                  <a:cubicBezTo>
                    <a:pt x="14586" y="29437"/>
                    <a:pt x="14705" y="29163"/>
                    <a:pt x="14800" y="28866"/>
                  </a:cubicBezTo>
                  <a:cubicBezTo>
                    <a:pt x="14848" y="28723"/>
                    <a:pt x="14908" y="28592"/>
                    <a:pt x="14955" y="28461"/>
                  </a:cubicBezTo>
                  <a:cubicBezTo>
                    <a:pt x="15003" y="28306"/>
                    <a:pt x="15039" y="28151"/>
                    <a:pt x="15086" y="27997"/>
                  </a:cubicBezTo>
                  <a:lnTo>
                    <a:pt x="15360" y="27020"/>
                  </a:lnTo>
                  <a:lnTo>
                    <a:pt x="15622" y="26032"/>
                  </a:lnTo>
                  <a:cubicBezTo>
                    <a:pt x="15717" y="25687"/>
                    <a:pt x="15801" y="25353"/>
                    <a:pt x="15872" y="25020"/>
                  </a:cubicBezTo>
                  <a:cubicBezTo>
                    <a:pt x="15896" y="24961"/>
                    <a:pt x="15908" y="24889"/>
                    <a:pt x="15920" y="24830"/>
                  </a:cubicBezTo>
                  <a:cubicBezTo>
                    <a:pt x="16015" y="24782"/>
                    <a:pt x="16086" y="24734"/>
                    <a:pt x="16170" y="24675"/>
                  </a:cubicBezTo>
                  <a:cubicBezTo>
                    <a:pt x="16265" y="24603"/>
                    <a:pt x="16348" y="24532"/>
                    <a:pt x="16432" y="24437"/>
                  </a:cubicBezTo>
                  <a:cubicBezTo>
                    <a:pt x="16503" y="24353"/>
                    <a:pt x="16574" y="24282"/>
                    <a:pt x="16646" y="24187"/>
                  </a:cubicBezTo>
                  <a:cubicBezTo>
                    <a:pt x="16932" y="23865"/>
                    <a:pt x="17206" y="23508"/>
                    <a:pt x="17444" y="23127"/>
                  </a:cubicBezTo>
                  <a:cubicBezTo>
                    <a:pt x="17563" y="22937"/>
                    <a:pt x="17682" y="22746"/>
                    <a:pt x="17765" y="22556"/>
                  </a:cubicBezTo>
                  <a:lnTo>
                    <a:pt x="17896" y="22234"/>
                  </a:lnTo>
                  <a:cubicBezTo>
                    <a:pt x="17944" y="22139"/>
                    <a:pt x="17979" y="22032"/>
                    <a:pt x="18003" y="21924"/>
                  </a:cubicBezTo>
                  <a:cubicBezTo>
                    <a:pt x="18039" y="21817"/>
                    <a:pt x="18063" y="21722"/>
                    <a:pt x="18110" y="21615"/>
                  </a:cubicBezTo>
                  <a:lnTo>
                    <a:pt x="18194" y="21305"/>
                  </a:lnTo>
                  <a:cubicBezTo>
                    <a:pt x="18253" y="21091"/>
                    <a:pt x="18337" y="20889"/>
                    <a:pt x="18408" y="20674"/>
                  </a:cubicBezTo>
                  <a:cubicBezTo>
                    <a:pt x="18479" y="20472"/>
                    <a:pt x="18539" y="20258"/>
                    <a:pt x="18599" y="20067"/>
                  </a:cubicBezTo>
                  <a:cubicBezTo>
                    <a:pt x="18658" y="19853"/>
                    <a:pt x="18730" y="19662"/>
                    <a:pt x="18777" y="19460"/>
                  </a:cubicBezTo>
                  <a:cubicBezTo>
                    <a:pt x="18789" y="19424"/>
                    <a:pt x="18789" y="19377"/>
                    <a:pt x="18813" y="19353"/>
                  </a:cubicBezTo>
                  <a:cubicBezTo>
                    <a:pt x="18825" y="19305"/>
                    <a:pt x="18777" y="19257"/>
                    <a:pt x="18730" y="19257"/>
                  </a:cubicBezTo>
                  <a:cubicBezTo>
                    <a:pt x="18706" y="19257"/>
                    <a:pt x="18670" y="19281"/>
                    <a:pt x="18634" y="19281"/>
                  </a:cubicBezTo>
                  <a:lnTo>
                    <a:pt x="18539" y="19317"/>
                  </a:lnTo>
                  <a:cubicBezTo>
                    <a:pt x="18515" y="19341"/>
                    <a:pt x="18468" y="19353"/>
                    <a:pt x="18432" y="19377"/>
                  </a:cubicBezTo>
                  <a:cubicBezTo>
                    <a:pt x="18372" y="19412"/>
                    <a:pt x="18313" y="19436"/>
                    <a:pt x="18253" y="19484"/>
                  </a:cubicBezTo>
                  <a:cubicBezTo>
                    <a:pt x="18194" y="19531"/>
                    <a:pt x="18134" y="19555"/>
                    <a:pt x="18098" y="19615"/>
                  </a:cubicBezTo>
                  <a:cubicBezTo>
                    <a:pt x="18083" y="19630"/>
                    <a:pt x="18069" y="19644"/>
                    <a:pt x="18057" y="19658"/>
                  </a:cubicBezTo>
                  <a:lnTo>
                    <a:pt x="18057" y="19658"/>
                  </a:lnTo>
                  <a:lnTo>
                    <a:pt x="18134" y="19460"/>
                  </a:lnTo>
                  <a:cubicBezTo>
                    <a:pt x="18170" y="19377"/>
                    <a:pt x="18194" y="19317"/>
                    <a:pt x="18218" y="19246"/>
                  </a:cubicBezTo>
                  <a:cubicBezTo>
                    <a:pt x="18277" y="19079"/>
                    <a:pt x="18313" y="18924"/>
                    <a:pt x="18349" y="18746"/>
                  </a:cubicBezTo>
                  <a:cubicBezTo>
                    <a:pt x="18396" y="18579"/>
                    <a:pt x="18420" y="18412"/>
                    <a:pt x="18456" y="18245"/>
                  </a:cubicBezTo>
                  <a:cubicBezTo>
                    <a:pt x="18479" y="18103"/>
                    <a:pt x="18527" y="17936"/>
                    <a:pt x="18539" y="17793"/>
                  </a:cubicBezTo>
                  <a:cubicBezTo>
                    <a:pt x="18575" y="17614"/>
                    <a:pt x="18599" y="17448"/>
                    <a:pt x="18610" y="17269"/>
                  </a:cubicBezTo>
                  <a:cubicBezTo>
                    <a:pt x="18634" y="17102"/>
                    <a:pt x="18646" y="16960"/>
                    <a:pt x="18646" y="16793"/>
                  </a:cubicBezTo>
                  <a:lnTo>
                    <a:pt x="18646" y="16674"/>
                  </a:lnTo>
                  <a:cubicBezTo>
                    <a:pt x="18646" y="16495"/>
                    <a:pt x="18646" y="16305"/>
                    <a:pt x="18634" y="16126"/>
                  </a:cubicBezTo>
                  <a:cubicBezTo>
                    <a:pt x="18610" y="16031"/>
                    <a:pt x="18610" y="15948"/>
                    <a:pt x="18599" y="15852"/>
                  </a:cubicBezTo>
                  <a:cubicBezTo>
                    <a:pt x="18587" y="15769"/>
                    <a:pt x="18575" y="15686"/>
                    <a:pt x="18551" y="15602"/>
                  </a:cubicBezTo>
                  <a:cubicBezTo>
                    <a:pt x="18527" y="15507"/>
                    <a:pt x="18515" y="15436"/>
                    <a:pt x="18479" y="15352"/>
                  </a:cubicBezTo>
                  <a:cubicBezTo>
                    <a:pt x="18468" y="15305"/>
                    <a:pt x="18456" y="15269"/>
                    <a:pt x="18432" y="15233"/>
                  </a:cubicBezTo>
                  <a:cubicBezTo>
                    <a:pt x="18420" y="15197"/>
                    <a:pt x="18408" y="15150"/>
                    <a:pt x="18396" y="15126"/>
                  </a:cubicBezTo>
                  <a:cubicBezTo>
                    <a:pt x="18337" y="14971"/>
                    <a:pt x="18253" y="14840"/>
                    <a:pt x="18182" y="14709"/>
                  </a:cubicBezTo>
                  <a:cubicBezTo>
                    <a:pt x="18015" y="14424"/>
                    <a:pt x="17837" y="14138"/>
                    <a:pt x="17682" y="13864"/>
                  </a:cubicBezTo>
                  <a:cubicBezTo>
                    <a:pt x="17563" y="13650"/>
                    <a:pt x="17456" y="13423"/>
                    <a:pt x="17360" y="13209"/>
                  </a:cubicBezTo>
                  <a:cubicBezTo>
                    <a:pt x="17265" y="12983"/>
                    <a:pt x="17170" y="12745"/>
                    <a:pt x="17063" y="12507"/>
                  </a:cubicBezTo>
                  <a:cubicBezTo>
                    <a:pt x="16944" y="12209"/>
                    <a:pt x="16813" y="11923"/>
                    <a:pt x="16670" y="11626"/>
                  </a:cubicBezTo>
                  <a:cubicBezTo>
                    <a:pt x="16586" y="11483"/>
                    <a:pt x="16515" y="11328"/>
                    <a:pt x="16432" y="11197"/>
                  </a:cubicBezTo>
                  <a:cubicBezTo>
                    <a:pt x="16408" y="11161"/>
                    <a:pt x="16384" y="11126"/>
                    <a:pt x="16348" y="11090"/>
                  </a:cubicBezTo>
                  <a:cubicBezTo>
                    <a:pt x="16324" y="11066"/>
                    <a:pt x="16313" y="11030"/>
                    <a:pt x="16277" y="11006"/>
                  </a:cubicBezTo>
                  <a:cubicBezTo>
                    <a:pt x="16265" y="10983"/>
                    <a:pt x="16229" y="10959"/>
                    <a:pt x="16205" y="10959"/>
                  </a:cubicBezTo>
                  <a:cubicBezTo>
                    <a:pt x="16170" y="10959"/>
                    <a:pt x="16146" y="10959"/>
                    <a:pt x="16110" y="10971"/>
                  </a:cubicBezTo>
                  <a:cubicBezTo>
                    <a:pt x="16086" y="10983"/>
                    <a:pt x="16074" y="11006"/>
                    <a:pt x="16051" y="11030"/>
                  </a:cubicBezTo>
                  <a:cubicBezTo>
                    <a:pt x="16039" y="11066"/>
                    <a:pt x="16039" y="11102"/>
                    <a:pt x="16027" y="11137"/>
                  </a:cubicBezTo>
                  <a:cubicBezTo>
                    <a:pt x="15967" y="11435"/>
                    <a:pt x="15920" y="11745"/>
                    <a:pt x="15872" y="12054"/>
                  </a:cubicBezTo>
                  <a:cubicBezTo>
                    <a:pt x="15848" y="12209"/>
                    <a:pt x="15836" y="12376"/>
                    <a:pt x="15801" y="12519"/>
                  </a:cubicBezTo>
                  <a:lnTo>
                    <a:pt x="15717" y="13007"/>
                  </a:lnTo>
                  <a:cubicBezTo>
                    <a:pt x="15682" y="13173"/>
                    <a:pt x="15658" y="13328"/>
                    <a:pt x="15622" y="13483"/>
                  </a:cubicBezTo>
                  <a:cubicBezTo>
                    <a:pt x="15598" y="13650"/>
                    <a:pt x="15551" y="13816"/>
                    <a:pt x="15503" y="13983"/>
                  </a:cubicBezTo>
                  <a:cubicBezTo>
                    <a:pt x="15420" y="14293"/>
                    <a:pt x="15324" y="14602"/>
                    <a:pt x="15241" y="14936"/>
                  </a:cubicBezTo>
                  <a:lnTo>
                    <a:pt x="15241" y="14900"/>
                  </a:lnTo>
                  <a:cubicBezTo>
                    <a:pt x="15146" y="15209"/>
                    <a:pt x="15062" y="15531"/>
                    <a:pt x="14979" y="15840"/>
                  </a:cubicBezTo>
                  <a:cubicBezTo>
                    <a:pt x="14908" y="16150"/>
                    <a:pt x="14824" y="16483"/>
                    <a:pt x="14777" y="16793"/>
                  </a:cubicBezTo>
                  <a:cubicBezTo>
                    <a:pt x="14741" y="16971"/>
                    <a:pt x="14717" y="17150"/>
                    <a:pt x="14705" y="17329"/>
                  </a:cubicBezTo>
                  <a:cubicBezTo>
                    <a:pt x="14705" y="17352"/>
                    <a:pt x="14705" y="17388"/>
                    <a:pt x="14681" y="17436"/>
                  </a:cubicBezTo>
                  <a:cubicBezTo>
                    <a:pt x="14681" y="17472"/>
                    <a:pt x="14669" y="17519"/>
                    <a:pt x="14669" y="17555"/>
                  </a:cubicBezTo>
                  <a:cubicBezTo>
                    <a:pt x="14669" y="17626"/>
                    <a:pt x="14658" y="17710"/>
                    <a:pt x="14658" y="17793"/>
                  </a:cubicBezTo>
                  <a:cubicBezTo>
                    <a:pt x="14646" y="18126"/>
                    <a:pt x="14646" y="18472"/>
                    <a:pt x="14705" y="18805"/>
                  </a:cubicBezTo>
                  <a:cubicBezTo>
                    <a:pt x="14741" y="19127"/>
                    <a:pt x="14824" y="19436"/>
                    <a:pt x="14908" y="19758"/>
                  </a:cubicBezTo>
                  <a:cubicBezTo>
                    <a:pt x="15003" y="20067"/>
                    <a:pt x="15098" y="20365"/>
                    <a:pt x="15205" y="20662"/>
                  </a:cubicBezTo>
                  <a:cubicBezTo>
                    <a:pt x="15158" y="20674"/>
                    <a:pt x="15134" y="20674"/>
                    <a:pt x="15086" y="20686"/>
                  </a:cubicBezTo>
                  <a:cubicBezTo>
                    <a:pt x="15074" y="20686"/>
                    <a:pt x="15074" y="20686"/>
                    <a:pt x="15062" y="20710"/>
                  </a:cubicBezTo>
                  <a:lnTo>
                    <a:pt x="15074" y="20710"/>
                  </a:lnTo>
                  <a:cubicBezTo>
                    <a:pt x="14979" y="20722"/>
                    <a:pt x="14896" y="20746"/>
                    <a:pt x="14824" y="20793"/>
                  </a:cubicBezTo>
                  <a:cubicBezTo>
                    <a:pt x="14729" y="20841"/>
                    <a:pt x="14658" y="20889"/>
                    <a:pt x="14562" y="20924"/>
                  </a:cubicBezTo>
                  <a:cubicBezTo>
                    <a:pt x="14527" y="20960"/>
                    <a:pt x="14479" y="20972"/>
                    <a:pt x="14431" y="21008"/>
                  </a:cubicBezTo>
                  <a:cubicBezTo>
                    <a:pt x="14384" y="21032"/>
                    <a:pt x="14348" y="21067"/>
                    <a:pt x="14300" y="21103"/>
                  </a:cubicBezTo>
                  <a:cubicBezTo>
                    <a:pt x="14205" y="21186"/>
                    <a:pt x="14134" y="21258"/>
                    <a:pt x="14050" y="21329"/>
                  </a:cubicBezTo>
                  <a:cubicBezTo>
                    <a:pt x="13967" y="21401"/>
                    <a:pt x="13896" y="21496"/>
                    <a:pt x="13836" y="21579"/>
                  </a:cubicBezTo>
                  <a:lnTo>
                    <a:pt x="13657" y="21853"/>
                  </a:lnTo>
                  <a:cubicBezTo>
                    <a:pt x="13657" y="21865"/>
                    <a:pt x="13646" y="21865"/>
                    <a:pt x="13646" y="21877"/>
                  </a:cubicBezTo>
                  <a:cubicBezTo>
                    <a:pt x="13634" y="21901"/>
                    <a:pt x="13634" y="21913"/>
                    <a:pt x="13610" y="21924"/>
                  </a:cubicBezTo>
                  <a:cubicBezTo>
                    <a:pt x="13469" y="22171"/>
                    <a:pt x="13351" y="22430"/>
                    <a:pt x="13233" y="22689"/>
                  </a:cubicBezTo>
                  <a:lnTo>
                    <a:pt x="13233" y="22689"/>
                  </a:lnTo>
                  <a:cubicBezTo>
                    <a:pt x="13235" y="22687"/>
                    <a:pt x="13237" y="22686"/>
                    <a:pt x="13241" y="22686"/>
                  </a:cubicBezTo>
                  <a:cubicBezTo>
                    <a:pt x="13229" y="22710"/>
                    <a:pt x="13217" y="22758"/>
                    <a:pt x="13193" y="22794"/>
                  </a:cubicBezTo>
                  <a:cubicBezTo>
                    <a:pt x="13122" y="22972"/>
                    <a:pt x="13062" y="23127"/>
                    <a:pt x="13003" y="23329"/>
                  </a:cubicBezTo>
                  <a:cubicBezTo>
                    <a:pt x="12955" y="23520"/>
                    <a:pt x="12919" y="23710"/>
                    <a:pt x="12884" y="23901"/>
                  </a:cubicBezTo>
                  <a:cubicBezTo>
                    <a:pt x="12872" y="24008"/>
                    <a:pt x="12860" y="24115"/>
                    <a:pt x="12860" y="24222"/>
                  </a:cubicBezTo>
                  <a:cubicBezTo>
                    <a:pt x="12836" y="24341"/>
                    <a:pt x="12836" y="24437"/>
                    <a:pt x="12836" y="24556"/>
                  </a:cubicBezTo>
                  <a:cubicBezTo>
                    <a:pt x="12836" y="24663"/>
                    <a:pt x="12836" y="24770"/>
                    <a:pt x="12860" y="24889"/>
                  </a:cubicBezTo>
                  <a:cubicBezTo>
                    <a:pt x="12860" y="24949"/>
                    <a:pt x="12872" y="24996"/>
                    <a:pt x="12872" y="25056"/>
                  </a:cubicBezTo>
                  <a:cubicBezTo>
                    <a:pt x="12884" y="25115"/>
                    <a:pt x="12884" y="25151"/>
                    <a:pt x="12895" y="25211"/>
                  </a:cubicBezTo>
                  <a:lnTo>
                    <a:pt x="12895" y="25246"/>
                  </a:lnTo>
                  <a:lnTo>
                    <a:pt x="12895" y="25258"/>
                  </a:lnTo>
                  <a:cubicBezTo>
                    <a:pt x="12860" y="25330"/>
                    <a:pt x="12824" y="25389"/>
                    <a:pt x="12776" y="25473"/>
                  </a:cubicBezTo>
                  <a:cubicBezTo>
                    <a:pt x="12741" y="25568"/>
                    <a:pt x="12681" y="25663"/>
                    <a:pt x="12634" y="25770"/>
                  </a:cubicBezTo>
                  <a:cubicBezTo>
                    <a:pt x="12586" y="25865"/>
                    <a:pt x="12526" y="25961"/>
                    <a:pt x="12479" y="26068"/>
                  </a:cubicBezTo>
                  <a:lnTo>
                    <a:pt x="12348" y="26377"/>
                  </a:lnTo>
                  <a:cubicBezTo>
                    <a:pt x="12300" y="26485"/>
                    <a:pt x="12264" y="26580"/>
                    <a:pt x="12229" y="26675"/>
                  </a:cubicBezTo>
                  <a:cubicBezTo>
                    <a:pt x="12205" y="26735"/>
                    <a:pt x="12181" y="26806"/>
                    <a:pt x="12157" y="26866"/>
                  </a:cubicBezTo>
                  <a:lnTo>
                    <a:pt x="12110" y="26997"/>
                  </a:lnTo>
                  <a:lnTo>
                    <a:pt x="12062" y="27139"/>
                  </a:lnTo>
                  <a:cubicBezTo>
                    <a:pt x="12050" y="27199"/>
                    <a:pt x="12026" y="27270"/>
                    <a:pt x="12002" y="27330"/>
                  </a:cubicBezTo>
                  <a:cubicBezTo>
                    <a:pt x="11991" y="27378"/>
                    <a:pt x="11979" y="27413"/>
                    <a:pt x="11979" y="27461"/>
                  </a:cubicBezTo>
                  <a:cubicBezTo>
                    <a:pt x="11967" y="27509"/>
                    <a:pt x="11943" y="27568"/>
                    <a:pt x="11943" y="27616"/>
                  </a:cubicBezTo>
                  <a:lnTo>
                    <a:pt x="11907" y="27794"/>
                  </a:lnTo>
                  <a:lnTo>
                    <a:pt x="11907" y="27616"/>
                  </a:lnTo>
                  <a:cubicBezTo>
                    <a:pt x="11907" y="27330"/>
                    <a:pt x="11883" y="27044"/>
                    <a:pt x="11872" y="26758"/>
                  </a:cubicBezTo>
                  <a:cubicBezTo>
                    <a:pt x="11860" y="26485"/>
                    <a:pt x="11848" y="26199"/>
                    <a:pt x="11848" y="25901"/>
                  </a:cubicBezTo>
                  <a:lnTo>
                    <a:pt x="11848" y="25496"/>
                  </a:lnTo>
                  <a:lnTo>
                    <a:pt x="11848" y="25484"/>
                  </a:lnTo>
                  <a:lnTo>
                    <a:pt x="11848" y="24996"/>
                  </a:lnTo>
                  <a:lnTo>
                    <a:pt x="11848" y="24139"/>
                  </a:lnTo>
                  <a:lnTo>
                    <a:pt x="11848" y="23306"/>
                  </a:lnTo>
                  <a:cubicBezTo>
                    <a:pt x="11848" y="22758"/>
                    <a:pt x="11848" y="22222"/>
                    <a:pt x="11860" y="21674"/>
                  </a:cubicBezTo>
                  <a:cubicBezTo>
                    <a:pt x="11860" y="21460"/>
                    <a:pt x="11860" y="21258"/>
                    <a:pt x="11872" y="21043"/>
                  </a:cubicBezTo>
                  <a:lnTo>
                    <a:pt x="11872" y="20972"/>
                  </a:lnTo>
                  <a:lnTo>
                    <a:pt x="11872" y="20781"/>
                  </a:lnTo>
                  <a:lnTo>
                    <a:pt x="11872" y="20770"/>
                  </a:lnTo>
                  <a:lnTo>
                    <a:pt x="11872" y="20746"/>
                  </a:lnTo>
                  <a:lnTo>
                    <a:pt x="11872" y="20734"/>
                  </a:lnTo>
                  <a:lnTo>
                    <a:pt x="11872" y="20436"/>
                  </a:lnTo>
                  <a:cubicBezTo>
                    <a:pt x="11872" y="20174"/>
                    <a:pt x="11872" y="19889"/>
                    <a:pt x="11883" y="19615"/>
                  </a:cubicBezTo>
                  <a:cubicBezTo>
                    <a:pt x="11883" y="19543"/>
                    <a:pt x="11883" y="19472"/>
                    <a:pt x="11907" y="19400"/>
                  </a:cubicBezTo>
                  <a:cubicBezTo>
                    <a:pt x="11907" y="19317"/>
                    <a:pt x="11919" y="19246"/>
                    <a:pt x="11919" y="19174"/>
                  </a:cubicBezTo>
                  <a:cubicBezTo>
                    <a:pt x="11931" y="19055"/>
                    <a:pt x="11943" y="18936"/>
                    <a:pt x="11967" y="18805"/>
                  </a:cubicBezTo>
                  <a:lnTo>
                    <a:pt x="11967" y="18781"/>
                  </a:lnTo>
                  <a:cubicBezTo>
                    <a:pt x="11967" y="18746"/>
                    <a:pt x="11979" y="18698"/>
                    <a:pt x="11979" y="18650"/>
                  </a:cubicBezTo>
                  <a:cubicBezTo>
                    <a:pt x="12026" y="18388"/>
                    <a:pt x="12062" y="18103"/>
                    <a:pt x="12110" y="17829"/>
                  </a:cubicBezTo>
                  <a:cubicBezTo>
                    <a:pt x="12157" y="17555"/>
                    <a:pt x="12205" y="17269"/>
                    <a:pt x="12264" y="16983"/>
                  </a:cubicBezTo>
                  <a:cubicBezTo>
                    <a:pt x="12360" y="16436"/>
                    <a:pt x="12503" y="15900"/>
                    <a:pt x="12645" y="15364"/>
                  </a:cubicBezTo>
                  <a:cubicBezTo>
                    <a:pt x="12693" y="15209"/>
                    <a:pt x="12741" y="15078"/>
                    <a:pt x="12776" y="14936"/>
                  </a:cubicBezTo>
                  <a:cubicBezTo>
                    <a:pt x="12824" y="14781"/>
                    <a:pt x="12872" y="14638"/>
                    <a:pt x="12919" y="14495"/>
                  </a:cubicBezTo>
                  <a:cubicBezTo>
                    <a:pt x="12955" y="14435"/>
                    <a:pt x="13015" y="14376"/>
                    <a:pt x="13062" y="14316"/>
                  </a:cubicBezTo>
                  <a:cubicBezTo>
                    <a:pt x="13122" y="14245"/>
                    <a:pt x="13181" y="14174"/>
                    <a:pt x="13241" y="14114"/>
                  </a:cubicBezTo>
                  <a:cubicBezTo>
                    <a:pt x="13312" y="14043"/>
                    <a:pt x="13372" y="13959"/>
                    <a:pt x="13455" y="13876"/>
                  </a:cubicBezTo>
                  <a:cubicBezTo>
                    <a:pt x="13515" y="13804"/>
                    <a:pt x="13586" y="13745"/>
                    <a:pt x="13646" y="13662"/>
                  </a:cubicBezTo>
                  <a:lnTo>
                    <a:pt x="13646" y="13662"/>
                  </a:lnTo>
                  <a:lnTo>
                    <a:pt x="13634" y="13685"/>
                  </a:lnTo>
                  <a:cubicBezTo>
                    <a:pt x="13657" y="13650"/>
                    <a:pt x="13693" y="13626"/>
                    <a:pt x="13729" y="13590"/>
                  </a:cubicBezTo>
                  <a:cubicBezTo>
                    <a:pt x="13872" y="13459"/>
                    <a:pt x="14015" y="13340"/>
                    <a:pt x="14169" y="13221"/>
                  </a:cubicBezTo>
                  <a:cubicBezTo>
                    <a:pt x="14312" y="13102"/>
                    <a:pt x="14479" y="12983"/>
                    <a:pt x="14622" y="12852"/>
                  </a:cubicBezTo>
                  <a:cubicBezTo>
                    <a:pt x="14669" y="12816"/>
                    <a:pt x="14705" y="12792"/>
                    <a:pt x="14741" y="12757"/>
                  </a:cubicBezTo>
                  <a:cubicBezTo>
                    <a:pt x="14789" y="12709"/>
                    <a:pt x="14836" y="12685"/>
                    <a:pt x="14884" y="12638"/>
                  </a:cubicBezTo>
                  <a:lnTo>
                    <a:pt x="14979" y="12530"/>
                  </a:lnTo>
                  <a:lnTo>
                    <a:pt x="15074" y="12447"/>
                  </a:lnTo>
                  <a:cubicBezTo>
                    <a:pt x="15098" y="12411"/>
                    <a:pt x="15134" y="12376"/>
                    <a:pt x="15158" y="12340"/>
                  </a:cubicBezTo>
                  <a:cubicBezTo>
                    <a:pt x="15205" y="12292"/>
                    <a:pt x="15241" y="12257"/>
                    <a:pt x="15277" y="12209"/>
                  </a:cubicBezTo>
                  <a:cubicBezTo>
                    <a:pt x="15301" y="12197"/>
                    <a:pt x="15312" y="12173"/>
                    <a:pt x="15312" y="12161"/>
                  </a:cubicBezTo>
                  <a:cubicBezTo>
                    <a:pt x="15324" y="12138"/>
                    <a:pt x="15360" y="12102"/>
                    <a:pt x="15372" y="12078"/>
                  </a:cubicBezTo>
                  <a:cubicBezTo>
                    <a:pt x="15396" y="12042"/>
                    <a:pt x="15420" y="11995"/>
                    <a:pt x="15443" y="11971"/>
                  </a:cubicBezTo>
                  <a:cubicBezTo>
                    <a:pt x="15479" y="11935"/>
                    <a:pt x="15491" y="11899"/>
                    <a:pt x="15515" y="11864"/>
                  </a:cubicBezTo>
                  <a:lnTo>
                    <a:pt x="15610" y="11733"/>
                  </a:lnTo>
                  <a:cubicBezTo>
                    <a:pt x="15634" y="11685"/>
                    <a:pt x="15670" y="11626"/>
                    <a:pt x="15693" y="11578"/>
                  </a:cubicBezTo>
                  <a:cubicBezTo>
                    <a:pt x="15717" y="11554"/>
                    <a:pt x="15741" y="11518"/>
                    <a:pt x="15753" y="11483"/>
                  </a:cubicBezTo>
                  <a:cubicBezTo>
                    <a:pt x="15860" y="11280"/>
                    <a:pt x="15967" y="11102"/>
                    <a:pt x="16074" y="10911"/>
                  </a:cubicBezTo>
                  <a:cubicBezTo>
                    <a:pt x="16110" y="10828"/>
                    <a:pt x="16158" y="10745"/>
                    <a:pt x="16205" y="10661"/>
                  </a:cubicBezTo>
                  <a:cubicBezTo>
                    <a:pt x="16229" y="10614"/>
                    <a:pt x="16253" y="10566"/>
                    <a:pt x="16277" y="10506"/>
                  </a:cubicBezTo>
                  <a:cubicBezTo>
                    <a:pt x="16289" y="10471"/>
                    <a:pt x="16313" y="10435"/>
                    <a:pt x="16336" y="10387"/>
                  </a:cubicBezTo>
                  <a:cubicBezTo>
                    <a:pt x="16372" y="10328"/>
                    <a:pt x="16384" y="10268"/>
                    <a:pt x="16408" y="10209"/>
                  </a:cubicBezTo>
                  <a:cubicBezTo>
                    <a:pt x="16432" y="10173"/>
                    <a:pt x="16444" y="10137"/>
                    <a:pt x="16455" y="10090"/>
                  </a:cubicBezTo>
                  <a:cubicBezTo>
                    <a:pt x="16467" y="10054"/>
                    <a:pt x="16491" y="10006"/>
                    <a:pt x="16503" y="9971"/>
                  </a:cubicBezTo>
                  <a:cubicBezTo>
                    <a:pt x="16515" y="9911"/>
                    <a:pt x="16551" y="9852"/>
                    <a:pt x="16563" y="9792"/>
                  </a:cubicBezTo>
                  <a:cubicBezTo>
                    <a:pt x="16586" y="9697"/>
                    <a:pt x="16622" y="9602"/>
                    <a:pt x="16646" y="9494"/>
                  </a:cubicBezTo>
                  <a:cubicBezTo>
                    <a:pt x="16682" y="9411"/>
                    <a:pt x="16694" y="9316"/>
                    <a:pt x="16729" y="9221"/>
                  </a:cubicBezTo>
                  <a:cubicBezTo>
                    <a:pt x="16741" y="9125"/>
                    <a:pt x="16765" y="9042"/>
                    <a:pt x="16789" y="8947"/>
                  </a:cubicBezTo>
                  <a:cubicBezTo>
                    <a:pt x="16801" y="8863"/>
                    <a:pt x="16825" y="8768"/>
                    <a:pt x="16848" y="8685"/>
                  </a:cubicBezTo>
                  <a:cubicBezTo>
                    <a:pt x="16860" y="8578"/>
                    <a:pt x="16884" y="8470"/>
                    <a:pt x="16908" y="8363"/>
                  </a:cubicBezTo>
                  <a:cubicBezTo>
                    <a:pt x="16920" y="8268"/>
                    <a:pt x="16944" y="8161"/>
                    <a:pt x="16967" y="8042"/>
                  </a:cubicBezTo>
                  <a:lnTo>
                    <a:pt x="17051" y="7458"/>
                  </a:lnTo>
                  <a:cubicBezTo>
                    <a:pt x="17063" y="7399"/>
                    <a:pt x="17063" y="7339"/>
                    <a:pt x="17086" y="7280"/>
                  </a:cubicBezTo>
                  <a:cubicBezTo>
                    <a:pt x="17110" y="7089"/>
                    <a:pt x="17122" y="6899"/>
                    <a:pt x="17146" y="6696"/>
                  </a:cubicBezTo>
                  <a:cubicBezTo>
                    <a:pt x="17158" y="6601"/>
                    <a:pt x="17158" y="6506"/>
                    <a:pt x="17170" y="6399"/>
                  </a:cubicBezTo>
                  <a:cubicBezTo>
                    <a:pt x="17170" y="6363"/>
                    <a:pt x="17182" y="6315"/>
                    <a:pt x="17182" y="6256"/>
                  </a:cubicBezTo>
                  <a:lnTo>
                    <a:pt x="17182" y="6161"/>
                  </a:lnTo>
                  <a:lnTo>
                    <a:pt x="17182" y="6077"/>
                  </a:lnTo>
                  <a:lnTo>
                    <a:pt x="17182" y="6030"/>
                  </a:lnTo>
                  <a:cubicBezTo>
                    <a:pt x="17182" y="6018"/>
                    <a:pt x="17170" y="6006"/>
                    <a:pt x="17170" y="5982"/>
                  </a:cubicBezTo>
                  <a:cubicBezTo>
                    <a:pt x="17158" y="5958"/>
                    <a:pt x="17146" y="5946"/>
                    <a:pt x="17110" y="5923"/>
                  </a:cubicBezTo>
                  <a:cubicBezTo>
                    <a:pt x="17098" y="5911"/>
                    <a:pt x="17063" y="5911"/>
                    <a:pt x="17039" y="5911"/>
                  </a:cubicBezTo>
                  <a:cubicBezTo>
                    <a:pt x="17003" y="5911"/>
                    <a:pt x="16991" y="5923"/>
                    <a:pt x="16967" y="5923"/>
                  </a:cubicBezTo>
                  <a:lnTo>
                    <a:pt x="16920" y="5970"/>
                  </a:lnTo>
                  <a:cubicBezTo>
                    <a:pt x="16872" y="6018"/>
                    <a:pt x="16825" y="6042"/>
                    <a:pt x="16789" y="6089"/>
                  </a:cubicBezTo>
                  <a:cubicBezTo>
                    <a:pt x="16741" y="6137"/>
                    <a:pt x="16694" y="6161"/>
                    <a:pt x="16646" y="6208"/>
                  </a:cubicBezTo>
                  <a:cubicBezTo>
                    <a:pt x="16551" y="6304"/>
                    <a:pt x="16455" y="6375"/>
                    <a:pt x="16348" y="6458"/>
                  </a:cubicBezTo>
                  <a:cubicBezTo>
                    <a:pt x="16205" y="6577"/>
                    <a:pt x="16039" y="6720"/>
                    <a:pt x="15896" y="6839"/>
                  </a:cubicBezTo>
                  <a:cubicBezTo>
                    <a:pt x="15741" y="6970"/>
                    <a:pt x="15574" y="7089"/>
                    <a:pt x="15431" y="7220"/>
                  </a:cubicBezTo>
                  <a:cubicBezTo>
                    <a:pt x="15277" y="7351"/>
                    <a:pt x="15122" y="7470"/>
                    <a:pt x="14967" y="7589"/>
                  </a:cubicBezTo>
                  <a:cubicBezTo>
                    <a:pt x="14943" y="7625"/>
                    <a:pt x="14896" y="7649"/>
                    <a:pt x="14860" y="7685"/>
                  </a:cubicBezTo>
                  <a:cubicBezTo>
                    <a:pt x="14824" y="7708"/>
                    <a:pt x="14789" y="7744"/>
                    <a:pt x="14741" y="7768"/>
                  </a:cubicBezTo>
                  <a:cubicBezTo>
                    <a:pt x="14669" y="7828"/>
                    <a:pt x="14586" y="7887"/>
                    <a:pt x="14503" y="7947"/>
                  </a:cubicBezTo>
                  <a:cubicBezTo>
                    <a:pt x="14419" y="8006"/>
                    <a:pt x="14324" y="8089"/>
                    <a:pt x="14229" y="8149"/>
                  </a:cubicBezTo>
                  <a:cubicBezTo>
                    <a:pt x="14169" y="8185"/>
                    <a:pt x="14110" y="8232"/>
                    <a:pt x="14050" y="8268"/>
                  </a:cubicBezTo>
                  <a:cubicBezTo>
                    <a:pt x="14003" y="8292"/>
                    <a:pt x="13955" y="8339"/>
                    <a:pt x="13896" y="8363"/>
                  </a:cubicBezTo>
                  <a:lnTo>
                    <a:pt x="13907" y="8363"/>
                  </a:lnTo>
                  <a:cubicBezTo>
                    <a:pt x="13896" y="8387"/>
                    <a:pt x="13884" y="8399"/>
                    <a:pt x="13872" y="8399"/>
                  </a:cubicBezTo>
                  <a:cubicBezTo>
                    <a:pt x="13848" y="8411"/>
                    <a:pt x="13836" y="8411"/>
                    <a:pt x="13824" y="8423"/>
                  </a:cubicBezTo>
                  <a:cubicBezTo>
                    <a:pt x="13788" y="8459"/>
                    <a:pt x="13765" y="8470"/>
                    <a:pt x="13753" y="8506"/>
                  </a:cubicBezTo>
                  <a:cubicBezTo>
                    <a:pt x="13693" y="8542"/>
                    <a:pt x="13646" y="8601"/>
                    <a:pt x="13598" y="8661"/>
                  </a:cubicBezTo>
                  <a:cubicBezTo>
                    <a:pt x="13526" y="8744"/>
                    <a:pt x="13467" y="8828"/>
                    <a:pt x="13407" y="8899"/>
                  </a:cubicBezTo>
                  <a:cubicBezTo>
                    <a:pt x="13348" y="8982"/>
                    <a:pt x="13300" y="9054"/>
                    <a:pt x="13253" y="9125"/>
                  </a:cubicBezTo>
                  <a:cubicBezTo>
                    <a:pt x="13157" y="9292"/>
                    <a:pt x="13038" y="9459"/>
                    <a:pt x="12931" y="9613"/>
                  </a:cubicBezTo>
                  <a:lnTo>
                    <a:pt x="12800" y="9840"/>
                  </a:lnTo>
                  <a:cubicBezTo>
                    <a:pt x="12693" y="10018"/>
                    <a:pt x="12598" y="10185"/>
                    <a:pt x="12526" y="10375"/>
                  </a:cubicBezTo>
                  <a:cubicBezTo>
                    <a:pt x="12455" y="10554"/>
                    <a:pt x="12407" y="10745"/>
                    <a:pt x="12360" y="10935"/>
                  </a:cubicBezTo>
                  <a:cubicBezTo>
                    <a:pt x="12324" y="11114"/>
                    <a:pt x="12276" y="11316"/>
                    <a:pt x="12229" y="11495"/>
                  </a:cubicBezTo>
                  <a:cubicBezTo>
                    <a:pt x="12181" y="11685"/>
                    <a:pt x="12157" y="11876"/>
                    <a:pt x="12145" y="12090"/>
                  </a:cubicBezTo>
                  <a:cubicBezTo>
                    <a:pt x="12122" y="12185"/>
                    <a:pt x="12122" y="12292"/>
                    <a:pt x="12122" y="12400"/>
                  </a:cubicBezTo>
                  <a:lnTo>
                    <a:pt x="12122" y="12697"/>
                  </a:lnTo>
                  <a:cubicBezTo>
                    <a:pt x="12122" y="12804"/>
                    <a:pt x="12145" y="12888"/>
                    <a:pt x="12145" y="12983"/>
                  </a:cubicBezTo>
                  <a:cubicBezTo>
                    <a:pt x="12145" y="13078"/>
                    <a:pt x="12157" y="13173"/>
                    <a:pt x="12169" y="13281"/>
                  </a:cubicBezTo>
                  <a:cubicBezTo>
                    <a:pt x="12181" y="13364"/>
                    <a:pt x="12205" y="13471"/>
                    <a:pt x="12229" y="13566"/>
                  </a:cubicBezTo>
                  <a:cubicBezTo>
                    <a:pt x="12264" y="13650"/>
                    <a:pt x="12276" y="13757"/>
                    <a:pt x="12300" y="13840"/>
                  </a:cubicBezTo>
                  <a:lnTo>
                    <a:pt x="12395" y="14162"/>
                  </a:lnTo>
                  <a:cubicBezTo>
                    <a:pt x="12419" y="14245"/>
                    <a:pt x="12455" y="14340"/>
                    <a:pt x="12467" y="14424"/>
                  </a:cubicBezTo>
                  <a:cubicBezTo>
                    <a:pt x="12479" y="14483"/>
                    <a:pt x="12503" y="14543"/>
                    <a:pt x="12503" y="14614"/>
                  </a:cubicBezTo>
                  <a:lnTo>
                    <a:pt x="12503" y="14626"/>
                  </a:lnTo>
                  <a:cubicBezTo>
                    <a:pt x="12395" y="14959"/>
                    <a:pt x="12276" y="15269"/>
                    <a:pt x="12181" y="15602"/>
                  </a:cubicBezTo>
                  <a:cubicBezTo>
                    <a:pt x="12062" y="16031"/>
                    <a:pt x="11943" y="16460"/>
                    <a:pt x="11860" y="16888"/>
                  </a:cubicBezTo>
                  <a:cubicBezTo>
                    <a:pt x="11788" y="17210"/>
                    <a:pt x="11741" y="17519"/>
                    <a:pt x="11681" y="17853"/>
                  </a:cubicBezTo>
                  <a:cubicBezTo>
                    <a:pt x="11645" y="17757"/>
                    <a:pt x="11633" y="17650"/>
                    <a:pt x="11610" y="17567"/>
                  </a:cubicBezTo>
                  <a:cubicBezTo>
                    <a:pt x="11562" y="17424"/>
                    <a:pt x="11514" y="17305"/>
                    <a:pt x="11455" y="17174"/>
                  </a:cubicBezTo>
                  <a:lnTo>
                    <a:pt x="11098" y="16376"/>
                  </a:lnTo>
                  <a:cubicBezTo>
                    <a:pt x="11038" y="16257"/>
                    <a:pt x="10979" y="16138"/>
                    <a:pt x="10907" y="15995"/>
                  </a:cubicBezTo>
                  <a:cubicBezTo>
                    <a:pt x="10871" y="15936"/>
                    <a:pt x="10848" y="15888"/>
                    <a:pt x="10812" y="15840"/>
                  </a:cubicBezTo>
                  <a:cubicBezTo>
                    <a:pt x="10788" y="15650"/>
                    <a:pt x="10740" y="15447"/>
                    <a:pt x="10717" y="15245"/>
                  </a:cubicBezTo>
                  <a:cubicBezTo>
                    <a:pt x="10669" y="14995"/>
                    <a:pt x="10633" y="14733"/>
                    <a:pt x="10598" y="14483"/>
                  </a:cubicBezTo>
                  <a:cubicBezTo>
                    <a:pt x="10562" y="14245"/>
                    <a:pt x="10502" y="14007"/>
                    <a:pt x="10443" y="13781"/>
                  </a:cubicBezTo>
                  <a:cubicBezTo>
                    <a:pt x="10419" y="13650"/>
                    <a:pt x="10383" y="13519"/>
                    <a:pt x="10336" y="13364"/>
                  </a:cubicBezTo>
                  <a:cubicBezTo>
                    <a:pt x="10312" y="13245"/>
                    <a:pt x="10276" y="13126"/>
                    <a:pt x="10264" y="13007"/>
                  </a:cubicBezTo>
                  <a:cubicBezTo>
                    <a:pt x="10252" y="12947"/>
                    <a:pt x="10240" y="12876"/>
                    <a:pt x="10217" y="12816"/>
                  </a:cubicBezTo>
                  <a:cubicBezTo>
                    <a:pt x="10205" y="12769"/>
                    <a:pt x="10205" y="12733"/>
                    <a:pt x="10193" y="12673"/>
                  </a:cubicBezTo>
                  <a:cubicBezTo>
                    <a:pt x="10157" y="12530"/>
                    <a:pt x="10145" y="12400"/>
                    <a:pt x="10121" y="12269"/>
                  </a:cubicBezTo>
                  <a:cubicBezTo>
                    <a:pt x="10074" y="12042"/>
                    <a:pt x="10026" y="11828"/>
                    <a:pt x="10002" y="11614"/>
                  </a:cubicBezTo>
                  <a:cubicBezTo>
                    <a:pt x="10014" y="11554"/>
                    <a:pt x="10014" y="11495"/>
                    <a:pt x="10026" y="11435"/>
                  </a:cubicBezTo>
                  <a:cubicBezTo>
                    <a:pt x="10062" y="11292"/>
                    <a:pt x="10074" y="11173"/>
                    <a:pt x="10086" y="11042"/>
                  </a:cubicBezTo>
                  <a:cubicBezTo>
                    <a:pt x="10121" y="10816"/>
                    <a:pt x="10145" y="10590"/>
                    <a:pt x="10181" y="10364"/>
                  </a:cubicBezTo>
                  <a:cubicBezTo>
                    <a:pt x="10193" y="10292"/>
                    <a:pt x="10205" y="10197"/>
                    <a:pt x="10217" y="10125"/>
                  </a:cubicBezTo>
                  <a:cubicBezTo>
                    <a:pt x="10240" y="10030"/>
                    <a:pt x="10252" y="9959"/>
                    <a:pt x="10264" y="9875"/>
                  </a:cubicBezTo>
                  <a:cubicBezTo>
                    <a:pt x="10276" y="9792"/>
                    <a:pt x="10312" y="9721"/>
                    <a:pt x="10324" y="9649"/>
                  </a:cubicBezTo>
                  <a:cubicBezTo>
                    <a:pt x="10336" y="9578"/>
                    <a:pt x="10371" y="9494"/>
                    <a:pt x="10383" y="9423"/>
                  </a:cubicBezTo>
                  <a:cubicBezTo>
                    <a:pt x="10395" y="9375"/>
                    <a:pt x="10419" y="9352"/>
                    <a:pt x="10419" y="9304"/>
                  </a:cubicBezTo>
                  <a:cubicBezTo>
                    <a:pt x="10443" y="9185"/>
                    <a:pt x="10502" y="9066"/>
                    <a:pt x="10550" y="8947"/>
                  </a:cubicBezTo>
                  <a:cubicBezTo>
                    <a:pt x="10598" y="8816"/>
                    <a:pt x="10657" y="8697"/>
                    <a:pt x="10717" y="8566"/>
                  </a:cubicBezTo>
                  <a:cubicBezTo>
                    <a:pt x="10812" y="8304"/>
                    <a:pt x="10907" y="8054"/>
                    <a:pt x="11014" y="7804"/>
                  </a:cubicBezTo>
                  <a:cubicBezTo>
                    <a:pt x="11038" y="7744"/>
                    <a:pt x="11050" y="7673"/>
                    <a:pt x="11086" y="7613"/>
                  </a:cubicBezTo>
                  <a:cubicBezTo>
                    <a:pt x="11110" y="7554"/>
                    <a:pt x="11133" y="7470"/>
                    <a:pt x="11157" y="7411"/>
                  </a:cubicBezTo>
                  <a:cubicBezTo>
                    <a:pt x="11193" y="7351"/>
                    <a:pt x="11205" y="7280"/>
                    <a:pt x="11217" y="7220"/>
                  </a:cubicBezTo>
                  <a:cubicBezTo>
                    <a:pt x="11229" y="7161"/>
                    <a:pt x="11252" y="7089"/>
                    <a:pt x="11276" y="7018"/>
                  </a:cubicBezTo>
                  <a:lnTo>
                    <a:pt x="11324" y="6839"/>
                  </a:lnTo>
                  <a:cubicBezTo>
                    <a:pt x="11336" y="6780"/>
                    <a:pt x="11348" y="6732"/>
                    <a:pt x="11348" y="6673"/>
                  </a:cubicBezTo>
                  <a:cubicBezTo>
                    <a:pt x="11371" y="6577"/>
                    <a:pt x="11383" y="6506"/>
                    <a:pt x="11395" y="6423"/>
                  </a:cubicBezTo>
                  <a:cubicBezTo>
                    <a:pt x="11407" y="6363"/>
                    <a:pt x="11431" y="6315"/>
                    <a:pt x="11431" y="6256"/>
                  </a:cubicBezTo>
                  <a:cubicBezTo>
                    <a:pt x="11455" y="6101"/>
                    <a:pt x="11467" y="5970"/>
                    <a:pt x="11502" y="5827"/>
                  </a:cubicBezTo>
                  <a:cubicBezTo>
                    <a:pt x="11502" y="5792"/>
                    <a:pt x="11502" y="5780"/>
                    <a:pt x="11514" y="5744"/>
                  </a:cubicBezTo>
                  <a:cubicBezTo>
                    <a:pt x="11514" y="5708"/>
                    <a:pt x="11526" y="5661"/>
                    <a:pt x="11526" y="5613"/>
                  </a:cubicBezTo>
                  <a:cubicBezTo>
                    <a:pt x="11526" y="5553"/>
                    <a:pt x="11550" y="5482"/>
                    <a:pt x="11550" y="5422"/>
                  </a:cubicBezTo>
                  <a:lnTo>
                    <a:pt x="11550" y="5208"/>
                  </a:lnTo>
                  <a:lnTo>
                    <a:pt x="11550" y="5018"/>
                  </a:lnTo>
                  <a:cubicBezTo>
                    <a:pt x="11550" y="4887"/>
                    <a:pt x="11526" y="4756"/>
                    <a:pt x="11502" y="4613"/>
                  </a:cubicBezTo>
                  <a:cubicBezTo>
                    <a:pt x="11467" y="4363"/>
                    <a:pt x="11395" y="4101"/>
                    <a:pt x="11348" y="3839"/>
                  </a:cubicBezTo>
                  <a:cubicBezTo>
                    <a:pt x="11288" y="3577"/>
                    <a:pt x="11229" y="3327"/>
                    <a:pt x="11205" y="3053"/>
                  </a:cubicBezTo>
                  <a:cubicBezTo>
                    <a:pt x="11157" y="2791"/>
                    <a:pt x="11133" y="2529"/>
                    <a:pt x="11098" y="2267"/>
                  </a:cubicBezTo>
                  <a:cubicBezTo>
                    <a:pt x="11086" y="2136"/>
                    <a:pt x="11050" y="1993"/>
                    <a:pt x="11038" y="1862"/>
                  </a:cubicBezTo>
                  <a:cubicBezTo>
                    <a:pt x="11026" y="1732"/>
                    <a:pt x="10990" y="1612"/>
                    <a:pt x="10967" y="1481"/>
                  </a:cubicBezTo>
                  <a:cubicBezTo>
                    <a:pt x="10955" y="1422"/>
                    <a:pt x="10931" y="1339"/>
                    <a:pt x="10919" y="1279"/>
                  </a:cubicBezTo>
                  <a:cubicBezTo>
                    <a:pt x="10907" y="1208"/>
                    <a:pt x="10895" y="1136"/>
                    <a:pt x="10871" y="1077"/>
                  </a:cubicBezTo>
                  <a:cubicBezTo>
                    <a:pt x="10859" y="1017"/>
                    <a:pt x="10848" y="946"/>
                    <a:pt x="10836" y="886"/>
                  </a:cubicBezTo>
                  <a:cubicBezTo>
                    <a:pt x="10812" y="827"/>
                    <a:pt x="10800" y="743"/>
                    <a:pt x="10776" y="684"/>
                  </a:cubicBezTo>
                  <a:cubicBezTo>
                    <a:pt x="10729" y="553"/>
                    <a:pt x="10681" y="434"/>
                    <a:pt x="10633" y="303"/>
                  </a:cubicBezTo>
                  <a:cubicBezTo>
                    <a:pt x="10621" y="255"/>
                    <a:pt x="10609" y="208"/>
                    <a:pt x="10574" y="184"/>
                  </a:cubicBezTo>
                  <a:lnTo>
                    <a:pt x="10538" y="88"/>
                  </a:lnTo>
                  <a:cubicBezTo>
                    <a:pt x="10514" y="77"/>
                    <a:pt x="10502" y="53"/>
                    <a:pt x="10490" y="29"/>
                  </a:cubicBezTo>
                  <a:cubicBezTo>
                    <a:pt x="10464" y="12"/>
                    <a:pt x="10438" y="0"/>
                    <a:pt x="104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2"/>
            <p:cNvSpPr/>
            <p:nvPr/>
          </p:nvSpPr>
          <p:spPr>
            <a:xfrm>
              <a:off x="5795650" y="5755000"/>
              <a:ext cx="625" cy="925"/>
            </a:xfrm>
            <a:custGeom>
              <a:avLst/>
              <a:gdLst/>
              <a:ahLst/>
              <a:cxnLst/>
              <a:rect l="l" t="t" r="r" b="b"/>
              <a:pathLst>
                <a:path w="25" h="37" extrusionOk="0">
                  <a:moveTo>
                    <a:pt x="1" y="1"/>
                  </a:moveTo>
                  <a:lnTo>
                    <a:pt x="1" y="36"/>
                  </a:lnTo>
                  <a:cubicBezTo>
                    <a:pt x="1" y="36"/>
                    <a:pt x="24"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2"/>
            <p:cNvSpPr/>
            <p:nvPr/>
          </p:nvSpPr>
          <p:spPr>
            <a:xfrm>
              <a:off x="5966800" y="6281850"/>
              <a:ext cx="625" cy="25"/>
            </a:xfrm>
            <a:custGeom>
              <a:avLst/>
              <a:gdLst/>
              <a:ahLst/>
              <a:cxnLst/>
              <a:rect l="l" t="t" r="r" b="b"/>
              <a:pathLst>
                <a:path w="25" h="1" extrusionOk="0">
                  <a:moveTo>
                    <a:pt x="25" y="1"/>
                  </a:moveTo>
                  <a:cubicBezTo>
                    <a:pt x="1" y="1"/>
                    <a:pt x="1" y="1"/>
                    <a:pt x="25" y="1"/>
                  </a:cubicBezTo>
                  <a:cubicBezTo>
                    <a:pt x="1" y="1"/>
                    <a:pt x="1" y="1"/>
                    <a:pt x="25" y="1"/>
                  </a:cubicBezTo>
                  <a:cubicBezTo>
                    <a:pt x="1" y="1"/>
                    <a:pt x="1"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2"/>
            <p:cNvSpPr/>
            <p:nvPr/>
          </p:nvSpPr>
          <p:spPr>
            <a:xfrm>
              <a:off x="5499175" y="564755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2"/>
            <p:cNvSpPr/>
            <p:nvPr/>
          </p:nvSpPr>
          <p:spPr>
            <a:xfrm>
              <a:off x="5917400" y="5552300"/>
              <a:ext cx="25" cy="325"/>
            </a:xfrm>
            <a:custGeom>
              <a:avLst/>
              <a:gdLst/>
              <a:ahLst/>
              <a:cxnLst/>
              <a:rect l="l" t="t" r="r" b="b"/>
              <a:pathLst>
                <a:path w="1" h="13" extrusionOk="0">
                  <a:moveTo>
                    <a:pt x="0" y="1"/>
                  </a:moveTo>
                  <a:lnTo>
                    <a:pt x="0" y="1"/>
                  </a:lnTo>
                  <a:lnTo>
                    <a:pt x="0" y="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2"/>
            <p:cNvSpPr/>
            <p:nvPr/>
          </p:nvSpPr>
          <p:spPr>
            <a:xfrm>
              <a:off x="5873650" y="5890725"/>
              <a:ext cx="25" cy="25"/>
            </a:xfrm>
            <a:custGeom>
              <a:avLst/>
              <a:gdLst/>
              <a:ahLst/>
              <a:cxnLst/>
              <a:rect l="l" t="t" r="r" b="b"/>
              <a:pathLst>
                <a:path w="1"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2"/>
            <p:cNvSpPr/>
            <p:nvPr/>
          </p:nvSpPr>
          <p:spPr>
            <a:xfrm>
              <a:off x="5960250" y="585292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62"/>
            <p:cNvSpPr/>
            <p:nvPr/>
          </p:nvSpPr>
          <p:spPr>
            <a:xfrm>
              <a:off x="5805775" y="62961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62"/>
            <p:cNvSpPr/>
            <p:nvPr/>
          </p:nvSpPr>
          <p:spPr>
            <a:xfrm>
              <a:off x="5806975" y="6293750"/>
              <a:ext cx="300" cy="325"/>
            </a:xfrm>
            <a:custGeom>
              <a:avLst/>
              <a:gdLst/>
              <a:ahLst/>
              <a:cxnLst/>
              <a:rect l="l" t="t" r="r" b="b"/>
              <a:pathLst>
                <a:path w="12" h="13" extrusionOk="0">
                  <a:moveTo>
                    <a:pt x="12" y="1"/>
                  </a:moveTo>
                  <a:cubicBezTo>
                    <a:pt x="0" y="1"/>
                    <a:pt x="0" y="13"/>
                    <a:pt x="12" y="1"/>
                  </a:cubicBezTo>
                  <a:cubicBezTo>
                    <a:pt x="0" y="13"/>
                    <a:pt x="0" y="13"/>
                    <a:pt x="12" y="1"/>
                  </a:cubicBezTo>
                  <a:cubicBezTo>
                    <a:pt x="0" y="13"/>
                    <a:pt x="0"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62"/>
          <p:cNvGrpSpPr/>
          <p:nvPr/>
        </p:nvGrpSpPr>
        <p:grpSpPr>
          <a:xfrm>
            <a:off x="4631675" y="3245500"/>
            <a:ext cx="492350" cy="919450"/>
            <a:chOff x="6517175" y="5452025"/>
            <a:chExt cx="492350" cy="919450"/>
          </a:xfrm>
        </p:grpSpPr>
        <p:sp>
          <p:nvSpPr>
            <p:cNvPr id="764" name="Google Shape;764;p62"/>
            <p:cNvSpPr/>
            <p:nvPr/>
          </p:nvSpPr>
          <p:spPr>
            <a:xfrm>
              <a:off x="6517175" y="5452025"/>
              <a:ext cx="492350" cy="919450"/>
            </a:xfrm>
            <a:custGeom>
              <a:avLst/>
              <a:gdLst/>
              <a:ahLst/>
              <a:cxnLst/>
              <a:rect l="l" t="t" r="r" b="b"/>
              <a:pathLst>
                <a:path w="19694" h="36778" extrusionOk="0">
                  <a:moveTo>
                    <a:pt x="6656" y="368"/>
                  </a:moveTo>
                  <a:cubicBezTo>
                    <a:pt x="6715" y="368"/>
                    <a:pt x="6775" y="380"/>
                    <a:pt x="6846" y="392"/>
                  </a:cubicBezTo>
                  <a:cubicBezTo>
                    <a:pt x="6918" y="404"/>
                    <a:pt x="6977" y="428"/>
                    <a:pt x="7061" y="452"/>
                  </a:cubicBezTo>
                  <a:cubicBezTo>
                    <a:pt x="7120" y="487"/>
                    <a:pt x="7180" y="499"/>
                    <a:pt x="7263" y="547"/>
                  </a:cubicBezTo>
                  <a:cubicBezTo>
                    <a:pt x="7394" y="606"/>
                    <a:pt x="7513" y="690"/>
                    <a:pt x="7632" y="761"/>
                  </a:cubicBezTo>
                  <a:lnTo>
                    <a:pt x="7668" y="785"/>
                  </a:lnTo>
                  <a:lnTo>
                    <a:pt x="7692" y="797"/>
                  </a:lnTo>
                  <a:cubicBezTo>
                    <a:pt x="7787" y="868"/>
                    <a:pt x="7894" y="928"/>
                    <a:pt x="7966" y="999"/>
                  </a:cubicBezTo>
                  <a:cubicBezTo>
                    <a:pt x="8085" y="1106"/>
                    <a:pt x="8192" y="1225"/>
                    <a:pt x="8311" y="1356"/>
                  </a:cubicBezTo>
                  <a:cubicBezTo>
                    <a:pt x="8442" y="1523"/>
                    <a:pt x="8573" y="1690"/>
                    <a:pt x="8692" y="1856"/>
                  </a:cubicBezTo>
                  <a:cubicBezTo>
                    <a:pt x="8751" y="1952"/>
                    <a:pt x="8811" y="2047"/>
                    <a:pt x="8871" y="2166"/>
                  </a:cubicBezTo>
                  <a:cubicBezTo>
                    <a:pt x="8918" y="2273"/>
                    <a:pt x="8966" y="2357"/>
                    <a:pt x="8990" y="2452"/>
                  </a:cubicBezTo>
                  <a:cubicBezTo>
                    <a:pt x="9061" y="2690"/>
                    <a:pt x="9121" y="2928"/>
                    <a:pt x="9180" y="3166"/>
                  </a:cubicBezTo>
                  <a:lnTo>
                    <a:pt x="9180" y="3142"/>
                  </a:lnTo>
                  <a:cubicBezTo>
                    <a:pt x="9180" y="3178"/>
                    <a:pt x="9204" y="3190"/>
                    <a:pt x="9204" y="3226"/>
                  </a:cubicBezTo>
                  <a:cubicBezTo>
                    <a:pt x="9216" y="3309"/>
                    <a:pt x="9228" y="3380"/>
                    <a:pt x="9240" y="3476"/>
                  </a:cubicBezTo>
                  <a:cubicBezTo>
                    <a:pt x="9252" y="3547"/>
                    <a:pt x="9252" y="3619"/>
                    <a:pt x="9275" y="3702"/>
                  </a:cubicBezTo>
                  <a:lnTo>
                    <a:pt x="9275" y="3761"/>
                  </a:lnTo>
                  <a:lnTo>
                    <a:pt x="9275" y="3857"/>
                  </a:lnTo>
                  <a:lnTo>
                    <a:pt x="9275" y="4035"/>
                  </a:lnTo>
                  <a:lnTo>
                    <a:pt x="9275" y="4238"/>
                  </a:lnTo>
                  <a:lnTo>
                    <a:pt x="9275" y="4309"/>
                  </a:lnTo>
                  <a:cubicBezTo>
                    <a:pt x="9275" y="4369"/>
                    <a:pt x="9275" y="4416"/>
                    <a:pt x="9263" y="4476"/>
                  </a:cubicBezTo>
                  <a:cubicBezTo>
                    <a:pt x="9240" y="4678"/>
                    <a:pt x="9228" y="4916"/>
                    <a:pt x="9204" y="5143"/>
                  </a:cubicBezTo>
                  <a:lnTo>
                    <a:pt x="9204" y="5155"/>
                  </a:lnTo>
                  <a:cubicBezTo>
                    <a:pt x="9180" y="5285"/>
                    <a:pt x="9168" y="5440"/>
                    <a:pt x="9132" y="5571"/>
                  </a:cubicBezTo>
                  <a:cubicBezTo>
                    <a:pt x="9109" y="5726"/>
                    <a:pt x="9097" y="5857"/>
                    <a:pt x="9061" y="6000"/>
                  </a:cubicBezTo>
                  <a:cubicBezTo>
                    <a:pt x="9037" y="6107"/>
                    <a:pt x="9013" y="6226"/>
                    <a:pt x="8990" y="6333"/>
                  </a:cubicBezTo>
                  <a:cubicBezTo>
                    <a:pt x="8954" y="6452"/>
                    <a:pt x="8930" y="6571"/>
                    <a:pt x="8906" y="6655"/>
                  </a:cubicBezTo>
                  <a:lnTo>
                    <a:pt x="8882" y="6702"/>
                  </a:lnTo>
                  <a:lnTo>
                    <a:pt x="8847" y="6833"/>
                  </a:lnTo>
                  <a:lnTo>
                    <a:pt x="8751" y="7036"/>
                  </a:lnTo>
                  <a:cubicBezTo>
                    <a:pt x="8680" y="7167"/>
                    <a:pt x="8609" y="7310"/>
                    <a:pt x="8525" y="7429"/>
                  </a:cubicBezTo>
                  <a:cubicBezTo>
                    <a:pt x="8501" y="7464"/>
                    <a:pt x="8490" y="7512"/>
                    <a:pt x="8454" y="7536"/>
                  </a:cubicBezTo>
                  <a:lnTo>
                    <a:pt x="8370" y="7631"/>
                  </a:lnTo>
                  <a:cubicBezTo>
                    <a:pt x="8323" y="7667"/>
                    <a:pt x="8275" y="7702"/>
                    <a:pt x="8216" y="7750"/>
                  </a:cubicBezTo>
                  <a:cubicBezTo>
                    <a:pt x="8192" y="7762"/>
                    <a:pt x="8156" y="7774"/>
                    <a:pt x="8144" y="7786"/>
                  </a:cubicBezTo>
                  <a:cubicBezTo>
                    <a:pt x="8097" y="7822"/>
                    <a:pt x="8037" y="7845"/>
                    <a:pt x="7989" y="7893"/>
                  </a:cubicBezTo>
                  <a:cubicBezTo>
                    <a:pt x="7918" y="7952"/>
                    <a:pt x="7858" y="8000"/>
                    <a:pt x="7799" y="8060"/>
                  </a:cubicBezTo>
                  <a:lnTo>
                    <a:pt x="7799" y="8048"/>
                  </a:lnTo>
                  <a:cubicBezTo>
                    <a:pt x="7692" y="7726"/>
                    <a:pt x="7597" y="7393"/>
                    <a:pt x="7513" y="7060"/>
                  </a:cubicBezTo>
                  <a:cubicBezTo>
                    <a:pt x="7477" y="6869"/>
                    <a:pt x="7430" y="6655"/>
                    <a:pt x="7382" y="6464"/>
                  </a:cubicBezTo>
                  <a:lnTo>
                    <a:pt x="7358" y="6333"/>
                  </a:lnTo>
                  <a:lnTo>
                    <a:pt x="7323" y="6202"/>
                  </a:lnTo>
                  <a:lnTo>
                    <a:pt x="7323" y="6167"/>
                  </a:lnTo>
                  <a:cubicBezTo>
                    <a:pt x="7323" y="6143"/>
                    <a:pt x="7311" y="6119"/>
                    <a:pt x="7311" y="6095"/>
                  </a:cubicBezTo>
                  <a:cubicBezTo>
                    <a:pt x="7275" y="6000"/>
                    <a:pt x="7263" y="5917"/>
                    <a:pt x="7239" y="5809"/>
                  </a:cubicBezTo>
                  <a:lnTo>
                    <a:pt x="7239" y="5797"/>
                  </a:lnTo>
                  <a:cubicBezTo>
                    <a:pt x="7120" y="5166"/>
                    <a:pt x="7001" y="4547"/>
                    <a:pt x="6906" y="4000"/>
                  </a:cubicBezTo>
                  <a:cubicBezTo>
                    <a:pt x="6882" y="3821"/>
                    <a:pt x="6846" y="3642"/>
                    <a:pt x="6823" y="3476"/>
                  </a:cubicBezTo>
                  <a:lnTo>
                    <a:pt x="6763" y="3166"/>
                  </a:lnTo>
                  <a:cubicBezTo>
                    <a:pt x="6739" y="3119"/>
                    <a:pt x="6739" y="3059"/>
                    <a:pt x="6727" y="3011"/>
                  </a:cubicBezTo>
                  <a:cubicBezTo>
                    <a:pt x="6715" y="2928"/>
                    <a:pt x="6704" y="2833"/>
                    <a:pt x="6680" y="2761"/>
                  </a:cubicBezTo>
                  <a:cubicBezTo>
                    <a:pt x="6680" y="2726"/>
                    <a:pt x="6680" y="2714"/>
                    <a:pt x="6668" y="2690"/>
                  </a:cubicBezTo>
                  <a:cubicBezTo>
                    <a:pt x="6668" y="2642"/>
                    <a:pt x="6656" y="2583"/>
                    <a:pt x="6644" y="2535"/>
                  </a:cubicBezTo>
                  <a:cubicBezTo>
                    <a:pt x="6620" y="2476"/>
                    <a:pt x="6608" y="2452"/>
                    <a:pt x="6585" y="2416"/>
                  </a:cubicBezTo>
                  <a:cubicBezTo>
                    <a:pt x="6561" y="2404"/>
                    <a:pt x="6537" y="2404"/>
                    <a:pt x="6525" y="2404"/>
                  </a:cubicBezTo>
                  <a:cubicBezTo>
                    <a:pt x="6489" y="2404"/>
                    <a:pt x="6442" y="2416"/>
                    <a:pt x="6430" y="2452"/>
                  </a:cubicBezTo>
                  <a:cubicBezTo>
                    <a:pt x="6406" y="2488"/>
                    <a:pt x="6406" y="2523"/>
                    <a:pt x="6406" y="2571"/>
                  </a:cubicBezTo>
                  <a:lnTo>
                    <a:pt x="6418" y="2666"/>
                  </a:lnTo>
                  <a:lnTo>
                    <a:pt x="6430" y="2773"/>
                  </a:lnTo>
                  <a:cubicBezTo>
                    <a:pt x="6442" y="2845"/>
                    <a:pt x="6454" y="2928"/>
                    <a:pt x="6454" y="2999"/>
                  </a:cubicBezTo>
                  <a:lnTo>
                    <a:pt x="6477" y="3083"/>
                  </a:lnTo>
                  <a:cubicBezTo>
                    <a:pt x="6501" y="3250"/>
                    <a:pt x="6513" y="3416"/>
                    <a:pt x="6549" y="3583"/>
                  </a:cubicBezTo>
                  <a:lnTo>
                    <a:pt x="6573" y="3785"/>
                  </a:lnTo>
                  <a:cubicBezTo>
                    <a:pt x="6632" y="4202"/>
                    <a:pt x="6692" y="4595"/>
                    <a:pt x="6739" y="4952"/>
                  </a:cubicBezTo>
                  <a:lnTo>
                    <a:pt x="6751" y="5095"/>
                  </a:lnTo>
                  <a:cubicBezTo>
                    <a:pt x="6787" y="5274"/>
                    <a:pt x="6799" y="5452"/>
                    <a:pt x="6811" y="5631"/>
                  </a:cubicBezTo>
                  <a:lnTo>
                    <a:pt x="6811" y="5666"/>
                  </a:lnTo>
                  <a:cubicBezTo>
                    <a:pt x="6835" y="5762"/>
                    <a:pt x="6846" y="5869"/>
                    <a:pt x="6846" y="5988"/>
                  </a:cubicBezTo>
                  <a:lnTo>
                    <a:pt x="6846" y="6059"/>
                  </a:lnTo>
                  <a:cubicBezTo>
                    <a:pt x="6846" y="6119"/>
                    <a:pt x="6858" y="6178"/>
                    <a:pt x="6858" y="6238"/>
                  </a:cubicBezTo>
                  <a:lnTo>
                    <a:pt x="6894" y="6440"/>
                  </a:lnTo>
                  <a:cubicBezTo>
                    <a:pt x="6954" y="6821"/>
                    <a:pt x="7013" y="7226"/>
                    <a:pt x="7085" y="7607"/>
                  </a:cubicBezTo>
                  <a:cubicBezTo>
                    <a:pt x="7108" y="7786"/>
                    <a:pt x="7156" y="8000"/>
                    <a:pt x="7227" y="8238"/>
                  </a:cubicBezTo>
                  <a:lnTo>
                    <a:pt x="6894" y="8238"/>
                  </a:lnTo>
                  <a:cubicBezTo>
                    <a:pt x="6775" y="8226"/>
                    <a:pt x="6656" y="8203"/>
                    <a:pt x="6549" y="8179"/>
                  </a:cubicBezTo>
                  <a:cubicBezTo>
                    <a:pt x="6489" y="8155"/>
                    <a:pt x="6418" y="8143"/>
                    <a:pt x="6358" y="8119"/>
                  </a:cubicBezTo>
                  <a:cubicBezTo>
                    <a:pt x="6299" y="8083"/>
                    <a:pt x="6227" y="8072"/>
                    <a:pt x="6144" y="8024"/>
                  </a:cubicBezTo>
                  <a:cubicBezTo>
                    <a:pt x="6108" y="8000"/>
                    <a:pt x="6037" y="7964"/>
                    <a:pt x="6001" y="7941"/>
                  </a:cubicBezTo>
                  <a:cubicBezTo>
                    <a:pt x="5942" y="7893"/>
                    <a:pt x="5882" y="7845"/>
                    <a:pt x="5834" y="7798"/>
                  </a:cubicBezTo>
                  <a:cubicBezTo>
                    <a:pt x="5775" y="7762"/>
                    <a:pt x="5727" y="7702"/>
                    <a:pt x="5668" y="7619"/>
                  </a:cubicBezTo>
                  <a:cubicBezTo>
                    <a:pt x="5608" y="7560"/>
                    <a:pt x="5572" y="7500"/>
                    <a:pt x="5525" y="7429"/>
                  </a:cubicBezTo>
                  <a:cubicBezTo>
                    <a:pt x="5453" y="7310"/>
                    <a:pt x="5370" y="7190"/>
                    <a:pt x="5311" y="7060"/>
                  </a:cubicBezTo>
                  <a:lnTo>
                    <a:pt x="5287" y="7012"/>
                  </a:lnTo>
                  <a:cubicBezTo>
                    <a:pt x="5239" y="6893"/>
                    <a:pt x="5180" y="6774"/>
                    <a:pt x="5120" y="6631"/>
                  </a:cubicBezTo>
                  <a:cubicBezTo>
                    <a:pt x="5061" y="6440"/>
                    <a:pt x="5013" y="6238"/>
                    <a:pt x="4977" y="6036"/>
                  </a:cubicBezTo>
                  <a:cubicBezTo>
                    <a:pt x="4941" y="5845"/>
                    <a:pt x="4930" y="5643"/>
                    <a:pt x="4894" y="5428"/>
                  </a:cubicBezTo>
                  <a:cubicBezTo>
                    <a:pt x="4882" y="5190"/>
                    <a:pt x="4870" y="4916"/>
                    <a:pt x="4870" y="4595"/>
                  </a:cubicBezTo>
                  <a:cubicBezTo>
                    <a:pt x="4870" y="4262"/>
                    <a:pt x="4858" y="3940"/>
                    <a:pt x="4858" y="3619"/>
                  </a:cubicBezTo>
                  <a:lnTo>
                    <a:pt x="4858" y="3297"/>
                  </a:lnTo>
                  <a:lnTo>
                    <a:pt x="4858" y="2666"/>
                  </a:lnTo>
                  <a:cubicBezTo>
                    <a:pt x="4858" y="2464"/>
                    <a:pt x="4858" y="2237"/>
                    <a:pt x="4870" y="2035"/>
                  </a:cubicBezTo>
                  <a:cubicBezTo>
                    <a:pt x="4882" y="1892"/>
                    <a:pt x="4894" y="1797"/>
                    <a:pt x="4918" y="1702"/>
                  </a:cubicBezTo>
                  <a:cubicBezTo>
                    <a:pt x="4930" y="1618"/>
                    <a:pt x="4953" y="1511"/>
                    <a:pt x="4989" y="1404"/>
                  </a:cubicBezTo>
                  <a:cubicBezTo>
                    <a:pt x="5013" y="1333"/>
                    <a:pt x="5049" y="1261"/>
                    <a:pt x="5072" y="1202"/>
                  </a:cubicBezTo>
                  <a:cubicBezTo>
                    <a:pt x="5108" y="1118"/>
                    <a:pt x="5144" y="1059"/>
                    <a:pt x="5191" y="987"/>
                  </a:cubicBezTo>
                  <a:cubicBezTo>
                    <a:pt x="5239" y="928"/>
                    <a:pt x="5287" y="868"/>
                    <a:pt x="5334" y="821"/>
                  </a:cubicBezTo>
                  <a:cubicBezTo>
                    <a:pt x="5358" y="785"/>
                    <a:pt x="5406" y="749"/>
                    <a:pt x="5430" y="713"/>
                  </a:cubicBezTo>
                  <a:cubicBezTo>
                    <a:pt x="5477" y="690"/>
                    <a:pt x="5513" y="654"/>
                    <a:pt x="5549" y="630"/>
                  </a:cubicBezTo>
                  <a:cubicBezTo>
                    <a:pt x="5596" y="606"/>
                    <a:pt x="5644" y="571"/>
                    <a:pt x="5703" y="547"/>
                  </a:cubicBezTo>
                  <a:cubicBezTo>
                    <a:pt x="5739" y="511"/>
                    <a:pt x="5811" y="499"/>
                    <a:pt x="5882" y="463"/>
                  </a:cubicBezTo>
                  <a:cubicBezTo>
                    <a:pt x="5953" y="440"/>
                    <a:pt x="6025" y="428"/>
                    <a:pt x="6084" y="404"/>
                  </a:cubicBezTo>
                  <a:cubicBezTo>
                    <a:pt x="6204" y="392"/>
                    <a:pt x="6311" y="380"/>
                    <a:pt x="6430" y="368"/>
                  </a:cubicBezTo>
                  <a:close/>
                  <a:moveTo>
                    <a:pt x="13859" y="5928"/>
                  </a:moveTo>
                  <a:cubicBezTo>
                    <a:pt x="13871" y="5928"/>
                    <a:pt x="13895" y="5940"/>
                    <a:pt x="13919" y="5940"/>
                  </a:cubicBezTo>
                  <a:cubicBezTo>
                    <a:pt x="13943" y="5964"/>
                    <a:pt x="13978" y="5976"/>
                    <a:pt x="14026" y="5988"/>
                  </a:cubicBezTo>
                  <a:cubicBezTo>
                    <a:pt x="14050" y="6000"/>
                    <a:pt x="14097" y="6036"/>
                    <a:pt x="14121" y="6047"/>
                  </a:cubicBezTo>
                  <a:cubicBezTo>
                    <a:pt x="14181" y="6095"/>
                    <a:pt x="14228" y="6143"/>
                    <a:pt x="14288" y="6178"/>
                  </a:cubicBezTo>
                  <a:lnTo>
                    <a:pt x="14407" y="6298"/>
                  </a:lnTo>
                  <a:cubicBezTo>
                    <a:pt x="14443" y="6345"/>
                    <a:pt x="14466" y="6381"/>
                    <a:pt x="14490" y="6417"/>
                  </a:cubicBezTo>
                  <a:cubicBezTo>
                    <a:pt x="14526" y="6464"/>
                    <a:pt x="14538" y="6512"/>
                    <a:pt x="14574" y="6559"/>
                  </a:cubicBezTo>
                  <a:cubicBezTo>
                    <a:pt x="14597" y="6619"/>
                    <a:pt x="14609" y="6679"/>
                    <a:pt x="14645" y="6738"/>
                  </a:cubicBezTo>
                  <a:cubicBezTo>
                    <a:pt x="14669" y="6798"/>
                    <a:pt x="14693" y="6869"/>
                    <a:pt x="14705" y="6929"/>
                  </a:cubicBezTo>
                  <a:lnTo>
                    <a:pt x="14716" y="6976"/>
                  </a:lnTo>
                  <a:cubicBezTo>
                    <a:pt x="14728" y="7012"/>
                    <a:pt x="14728" y="7048"/>
                    <a:pt x="14752" y="7095"/>
                  </a:cubicBezTo>
                  <a:lnTo>
                    <a:pt x="14764" y="7131"/>
                  </a:lnTo>
                  <a:lnTo>
                    <a:pt x="14764" y="7167"/>
                  </a:lnTo>
                  <a:cubicBezTo>
                    <a:pt x="14776" y="7238"/>
                    <a:pt x="14788" y="7310"/>
                    <a:pt x="14788" y="7393"/>
                  </a:cubicBezTo>
                  <a:cubicBezTo>
                    <a:pt x="14812" y="7476"/>
                    <a:pt x="14812" y="7571"/>
                    <a:pt x="14824" y="7643"/>
                  </a:cubicBezTo>
                  <a:cubicBezTo>
                    <a:pt x="14824" y="7762"/>
                    <a:pt x="14836" y="7893"/>
                    <a:pt x="14824" y="8012"/>
                  </a:cubicBezTo>
                  <a:cubicBezTo>
                    <a:pt x="14824" y="8072"/>
                    <a:pt x="14812" y="8131"/>
                    <a:pt x="14788" y="8203"/>
                  </a:cubicBezTo>
                  <a:cubicBezTo>
                    <a:pt x="14764" y="8310"/>
                    <a:pt x="14728" y="8417"/>
                    <a:pt x="14693" y="8548"/>
                  </a:cubicBezTo>
                  <a:cubicBezTo>
                    <a:pt x="14645" y="8679"/>
                    <a:pt x="14586" y="8822"/>
                    <a:pt x="14526" y="8941"/>
                  </a:cubicBezTo>
                  <a:lnTo>
                    <a:pt x="14514" y="8976"/>
                  </a:lnTo>
                  <a:cubicBezTo>
                    <a:pt x="14502" y="9012"/>
                    <a:pt x="14478" y="9036"/>
                    <a:pt x="14478" y="9060"/>
                  </a:cubicBezTo>
                  <a:lnTo>
                    <a:pt x="14466" y="9095"/>
                  </a:lnTo>
                  <a:lnTo>
                    <a:pt x="14455" y="9143"/>
                  </a:lnTo>
                  <a:cubicBezTo>
                    <a:pt x="14443" y="9179"/>
                    <a:pt x="14419" y="9203"/>
                    <a:pt x="14407" y="9250"/>
                  </a:cubicBezTo>
                  <a:cubicBezTo>
                    <a:pt x="14383" y="9322"/>
                    <a:pt x="14335" y="9393"/>
                    <a:pt x="14300" y="9453"/>
                  </a:cubicBezTo>
                  <a:lnTo>
                    <a:pt x="14288" y="9476"/>
                  </a:lnTo>
                  <a:cubicBezTo>
                    <a:pt x="14228" y="9596"/>
                    <a:pt x="14169" y="9691"/>
                    <a:pt x="14097" y="9810"/>
                  </a:cubicBezTo>
                  <a:lnTo>
                    <a:pt x="14062" y="9857"/>
                  </a:lnTo>
                  <a:cubicBezTo>
                    <a:pt x="14050" y="9905"/>
                    <a:pt x="14026" y="9929"/>
                    <a:pt x="14002" y="9977"/>
                  </a:cubicBezTo>
                  <a:cubicBezTo>
                    <a:pt x="13966" y="10036"/>
                    <a:pt x="13931" y="10096"/>
                    <a:pt x="13883" y="10167"/>
                  </a:cubicBezTo>
                  <a:cubicBezTo>
                    <a:pt x="13824" y="10262"/>
                    <a:pt x="13752" y="10369"/>
                    <a:pt x="13693" y="10453"/>
                  </a:cubicBezTo>
                  <a:lnTo>
                    <a:pt x="13621" y="10560"/>
                  </a:lnTo>
                  <a:cubicBezTo>
                    <a:pt x="13573" y="10619"/>
                    <a:pt x="13526" y="10691"/>
                    <a:pt x="13466" y="10750"/>
                  </a:cubicBezTo>
                  <a:cubicBezTo>
                    <a:pt x="13335" y="10929"/>
                    <a:pt x="13216" y="11120"/>
                    <a:pt x="13050" y="11358"/>
                  </a:cubicBezTo>
                  <a:lnTo>
                    <a:pt x="13038" y="11381"/>
                  </a:lnTo>
                  <a:cubicBezTo>
                    <a:pt x="12978" y="11465"/>
                    <a:pt x="12919" y="11536"/>
                    <a:pt x="12859" y="11631"/>
                  </a:cubicBezTo>
                  <a:lnTo>
                    <a:pt x="12835" y="11655"/>
                  </a:lnTo>
                  <a:cubicBezTo>
                    <a:pt x="12800" y="11691"/>
                    <a:pt x="12788" y="11715"/>
                    <a:pt x="12752" y="11751"/>
                  </a:cubicBezTo>
                  <a:lnTo>
                    <a:pt x="12716" y="11810"/>
                  </a:lnTo>
                  <a:lnTo>
                    <a:pt x="12657" y="11870"/>
                  </a:lnTo>
                  <a:lnTo>
                    <a:pt x="12633" y="11882"/>
                  </a:lnTo>
                  <a:cubicBezTo>
                    <a:pt x="12573" y="11941"/>
                    <a:pt x="12514" y="12012"/>
                    <a:pt x="12442" y="12072"/>
                  </a:cubicBezTo>
                  <a:cubicBezTo>
                    <a:pt x="12383" y="12132"/>
                    <a:pt x="12323" y="12179"/>
                    <a:pt x="12264" y="12239"/>
                  </a:cubicBezTo>
                  <a:lnTo>
                    <a:pt x="12240" y="12274"/>
                  </a:lnTo>
                  <a:cubicBezTo>
                    <a:pt x="12157" y="12334"/>
                    <a:pt x="12097" y="12370"/>
                    <a:pt x="12038" y="12417"/>
                  </a:cubicBezTo>
                  <a:cubicBezTo>
                    <a:pt x="11966" y="12465"/>
                    <a:pt x="11907" y="12513"/>
                    <a:pt x="11835" y="12536"/>
                  </a:cubicBezTo>
                  <a:cubicBezTo>
                    <a:pt x="11788" y="12572"/>
                    <a:pt x="11728" y="12584"/>
                    <a:pt x="11680" y="12596"/>
                  </a:cubicBezTo>
                  <a:cubicBezTo>
                    <a:pt x="11657" y="12608"/>
                    <a:pt x="11609" y="12632"/>
                    <a:pt x="11585" y="12644"/>
                  </a:cubicBezTo>
                  <a:cubicBezTo>
                    <a:pt x="11561" y="12655"/>
                    <a:pt x="11538" y="12667"/>
                    <a:pt x="11526" y="12667"/>
                  </a:cubicBezTo>
                  <a:lnTo>
                    <a:pt x="11466" y="12644"/>
                  </a:lnTo>
                  <a:cubicBezTo>
                    <a:pt x="11395" y="12608"/>
                    <a:pt x="11347" y="12596"/>
                    <a:pt x="11299" y="12572"/>
                  </a:cubicBezTo>
                  <a:cubicBezTo>
                    <a:pt x="11264" y="12548"/>
                    <a:pt x="11252" y="12536"/>
                    <a:pt x="11228" y="12536"/>
                  </a:cubicBezTo>
                  <a:lnTo>
                    <a:pt x="11240" y="12489"/>
                  </a:lnTo>
                  <a:cubicBezTo>
                    <a:pt x="11287" y="12346"/>
                    <a:pt x="11323" y="12191"/>
                    <a:pt x="11371" y="12036"/>
                  </a:cubicBezTo>
                  <a:lnTo>
                    <a:pt x="11371" y="12012"/>
                  </a:lnTo>
                  <a:cubicBezTo>
                    <a:pt x="11418" y="11858"/>
                    <a:pt x="11466" y="11703"/>
                    <a:pt x="11502" y="11536"/>
                  </a:cubicBezTo>
                  <a:cubicBezTo>
                    <a:pt x="11549" y="11381"/>
                    <a:pt x="11609" y="11203"/>
                    <a:pt x="11657" y="11048"/>
                  </a:cubicBezTo>
                  <a:lnTo>
                    <a:pt x="11704" y="10929"/>
                  </a:lnTo>
                  <a:cubicBezTo>
                    <a:pt x="11716" y="10881"/>
                    <a:pt x="11740" y="10822"/>
                    <a:pt x="11764" y="10786"/>
                  </a:cubicBezTo>
                  <a:lnTo>
                    <a:pt x="11788" y="10727"/>
                  </a:lnTo>
                  <a:lnTo>
                    <a:pt x="11823" y="10631"/>
                  </a:lnTo>
                  <a:lnTo>
                    <a:pt x="11895" y="10465"/>
                  </a:lnTo>
                  <a:lnTo>
                    <a:pt x="11907" y="10429"/>
                  </a:lnTo>
                  <a:cubicBezTo>
                    <a:pt x="11966" y="10286"/>
                    <a:pt x="12026" y="10155"/>
                    <a:pt x="12073" y="10024"/>
                  </a:cubicBezTo>
                  <a:lnTo>
                    <a:pt x="12121" y="9893"/>
                  </a:lnTo>
                  <a:cubicBezTo>
                    <a:pt x="12204" y="9619"/>
                    <a:pt x="12311" y="9357"/>
                    <a:pt x="12430" y="9095"/>
                  </a:cubicBezTo>
                  <a:cubicBezTo>
                    <a:pt x="12454" y="9024"/>
                    <a:pt x="12502" y="8965"/>
                    <a:pt x="12538" y="8893"/>
                  </a:cubicBezTo>
                  <a:cubicBezTo>
                    <a:pt x="12561" y="8834"/>
                    <a:pt x="12609" y="8774"/>
                    <a:pt x="12633" y="8726"/>
                  </a:cubicBezTo>
                  <a:lnTo>
                    <a:pt x="12657" y="8714"/>
                  </a:lnTo>
                  <a:cubicBezTo>
                    <a:pt x="12681" y="8667"/>
                    <a:pt x="12728" y="8607"/>
                    <a:pt x="12752" y="8560"/>
                  </a:cubicBezTo>
                  <a:cubicBezTo>
                    <a:pt x="12800" y="8500"/>
                    <a:pt x="12835" y="8464"/>
                    <a:pt x="12871" y="8405"/>
                  </a:cubicBezTo>
                  <a:cubicBezTo>
                    <a:pt x="12931" y="8322"/>
                    <a:pt x="12990" y="8250"/>
                    <a:pt x="13038" y="8167"/>
                  </a:cubicBezTo>
                  <a:cubicBezTo>
                    <a:pt x="13157" y="8000"/>
                    <a:pt x="13228" y="7869"/>
                    <a:pt x="13288" y="7714"/>
                  </a:cubicBezTo>
                  <a:cubicBezTo>
                    <a:pt x="13431" y="7405"/>
                    <a:pt x="13502" y="7060"/>
                    <a:pt x="13562" y="6714"/>
                  </a:cubicBezTo>
                  <a:lnTo>
                    <a:pt x="13562" y="6714"/>
                  </a:lnTo>
                  <a:lnTo>
                    <a:pt x="13526" y="6774"/>
                  </a:lnTo>
                  <a:cubicBezTo>
                    <a:pt x="13407" y="6988"/>
                    <a:pt x="13276" y="7190"/>
                    <a:pt x="13169" y="7405"/>
                  </a:cubicBezTo>
                  <a:cubicBezTo>
                    <a:pt x="13169" y="7417"/>
                    <a:pt x="13157" y="7429"/>
                    <a:pt x="13157" y="7452"/>
                  </a:cubicBezTo>
                  <a:cubicBezTo>
                    <a:pt x="13121" y="7524"/>
                    <a:pt x="13085" y="7595"/>
                    <a:pt x="13050" y="7655"/>
                  </a:cubicBezTo>
                  <a:lnTo>
                    <a:pt x="13038" y="7691"/>
                  </a:lnTo>
                  <a:lnTo>
                    <a:pt x="13038" y="7702"/>
                  </a:lnTo>
                  <a:cubicBezTo>
                    <a:pt x="13002" y="7762"/>
                    <a:pt x="12978" y="7810"/>
                    <a:pt x="12954" y="7869"/>
                  </a:cubicBezTo>
                  <a:cubicBezTo>
                    <a:pt x="12919" y="7929"/>
                    <a:pt x="12871" y="7988"/>
                    <a:pt x="12847" y="8048"/>
                  </a:cubicBezTo>
                  <a:cubicBezTo>
                    <a:pt x="12800" y="8119"/>
                    <a:pt x="12740" y="8191"/>
                    <a:pt x="12692" y="8250"/>
                  </a:cubicBezTo>
                  <a:cubicBezTo>
                    <a:pt x="12609" y="8369"/>
                    <a:pt x="12514" y="8488"/>
                    <a:pt x="12442" y="8619"/>
                  </a:cubicBezTo>
                  <a:cubicBezTo>
                    <a:pt x="12335" y="8774"/>
                    <a:pt x="12264" y="8917"/>
                    <a:pt x="12192" y="9072"/>
                  </a:cubicBezTo>
                  <a:cubicBezTo>
                    <a:pt x="12109" y="9238"/>
                    <a:pt x="12038" y="9393"/>
                    <a:pt x="11978" y="9548"/>
                  </a:cubicBezTo>
                  <a:cubicBezTo>
                    <a:pt x="11966" y="9596"/>
                    <a:pt x="11954" y="9631"/>
                    <a:pt x="11919" y="9679"/>
                  </a:cubicBezTo>
                  <a:lnTo>
                    <a:pt x="11788" y="9988"/>
                  </a:lnTo>
                  <a:cubicBezTo>
                    <a:pt x="11728" y="10131"/>
                    <a:pt x="11657" y="10286"/>
                    <a:pt x="11561" y="10465"/>
                  </a:cubicBezTo>
                  <a:lnTo>
                    <a:pt x="11502" y="10584"/>
                  </a:lnTo>
                  <a:cubicBezTo>
                    <a:pt x="11454" y="10691"/>
                    <a:pt x="11395" y="10810"/>
                    <a:pt x="11359" y="10917"/>
                  </a:cubicBezTo>
                  <a:cubicBezTo>
                    <a:pt x="11299" y="11048"/>
                    <a:pt x="11240" y="11203"/>
                    <a:pt x="11192" y="11381"/>
                  </a:cubicBezTo>
                  <a:cubicBezTo>
                    <a:pt x="11145" y="11524"/>
                    <a:pt x="11097" y="11655"/>
                    <a:pt x="11061" y="11810"/>
                  </a:cubicBezTo>
                  <a:lnTo>
                    <a:pt x="10883" y="12346"/>
                  </a:lnTo>
                  <a:cubicBezTo>
                    <a:pt x="10859" y="12370"/>
                    <a:pt x="10847" y="12417"/>
                    <a:pt x="10835" y="12453"/>
                  </a:cubicBezTo>
                  <a:cubicBezTo>
                    <a:pt x="10823" y="12429"/>
                    <a:pt x="10799" y="12429"/>
                    <a:pt x="10776" y="12417"/>
                  </a:cubicBezTo>
                  <a:cubicBezTo>
                    <a:pt x="10740" y="12465"/>
                    <a:pt x="10740" y="12524"/>
                    <a:pt x="10728" y="12572"/>
                  </a:cubicBezTo>
                  <a:lnTo>
                    <a:pt x="10704" y="12536"/>
                  </a:lnTo>
                  <a:lnTo>
                    <a:pt x="10525" y="12358"/>
                  </a:lnTo>
                  <a:cubicBezTo>
                    <a:pt x="10549" y="12298"/>
                    <a:pt x="10514" y="12239"/>
                    <a:pt x="10478" y="12179"/>
                  </a:cubicBezTo>
                  <a:cubicBezTo>
                    <a:pt x="10454" y="12120"/>
                    <a:pt x="10406" y="12072"/>
                    <a:pt x="10371" y="12012"/>
                  </a:cubicBezTo>
                  <a:lnTo>
                    <a:pt x="10371" y="12001"/>
                  </a:lnTo>
                  <a:lnTo>
                    <a:pt x="10287" y="11774"/>
                  </a:lnTo>
                  <a:cubicBezTo>
                    <a:pt x="10240" y="11655"/>
                    <a:pt x="10216" y="11560"/>
                    <a:pt x="10192" y="11441"/>
                  </a:cubicBezTo>
                  <a:cubicBezTo>
                    <a:pt x="10180" y="11381"/>
                    <a:pt x="10180" y="11322"/>
                    <a:pt x="10168" y="11262"/>
                  </a:cubicBezTo>
                  <a:cubicBezTo>
                    <a:pt x="10168" y="11215"/>
                    <a:pt x="10156" y="11155"/>
                    <a:pt x="10156" y="11108"/>
                  </a:cubicBezTo>
                  <a:cubicBezTo>
                    <a:pt x="10133" y="10881"/>
                    <a:pt x="10133" y="10679"/>
                    <a:pt x="10156" y="10488"/>
                  </a:cubicBezTo>
                  <a:lnTo>
                    <a:pt x="10156" y="10465"/>
                  </a:lnTo>
                  <a:cubicBezTo>
                    <a:pt x="10156" y="10405"/>
                    <a:pt x="10168" y="10369"/>
                    <a:pt x="10168" y="10310"/>
                  </a:cubicBezTo>
                  <a:cubicBezTo>
                    <a:pt x="10180" y="10215"/>
                    <a:pt x="10216" y="10131"/>
                    <a:pt x="10240" y="10048"/>
                  </a:cubicBezTo>
                  <a:lnTo>
                    <a:pt x="10252" y="10012"/>
                  </a:lnTo>
                  <a:cubicBezTo>
                    <a:pt x="10311" y="9846"/>
                    <a:pt x="10371" y="9691"/>
                    <a:pt x="10454" y="9548"/>
                  </a:cubicBezTo>
                  <a:cubicBezTo>
                    <a:pt x="10478" y="9500"/>
                    <a:pt x="10514" y="9441"/>
                    <a:pt x="10537" y="9393"/>
                  </a:cubicBezTo>
                  <a:cubicBezTo>
                    <a:pt x="10549" y="9369"/>
                    <a:pt x="10585" y="9334"/>
                    <a:pt x="10597" y="9298"/>
                  </a:cubicBezTo>
                  <a:lnTo>
                    <a:pt x="10609" y="9262"/>
                  </a:lnTo>
                  <a:lnTo>
                    <a:pt x="10609" y="9250"/>
                  </a:lnTo>
                  <a:cubicBezTo>
                    <a:pt x="10668" y="9179"/>
                    <a:pt x="10716" y="9084"/>
                    <a:pt x="10787" y="9012"/>
                  </a:cubicBezTo>
                  <a:cubicBezTo>
                    <a:pt x="10847" y="8941"/>
                    <a:pt x="10930" y="8857"/>
                    <a:pt x="11002" y="8774"/>
                  </a:cubicBezTo>
                  <a:cubicBezTo>
                    <a:pt x="11049" y="8714"/>
                    <a:pt x="11109" y="8667"/>
                    <a:pt x="11145" y="8607"/>
                  </a:cubicBezTo>
                  <a:cubicBezTo>
                    <a:pt x="11204" y="8548"/>
                    <a:pt x="11264" y="8476"/>
                    <a:pt x="11323" y="8417"/>
                  </a:cubicBezTo>
                  <a:cubicBezTo>
                    <a:pt x="11538" y="8179"/>
                    <a:pt x="11740" y="7929"/>
                    <a:pt x="12002" y="7607"/>
                  </a:cubicBezTo>
                  <a:cubicBezTo>
                    <a:pt x="12085" y="7512"/>
                    <a:pt x="12157" y="7405"/>
                    <a:pt x="12240" y="7298"/>
                  </a:cubicBezTo>
                  <a:lnTo>
                    <a:pt x="12300" y="7214"/>
                  </a:lnTo>
                  <a:lnTo>
                    <a:pt x="12371" y="7107"/>
                  </a:lnTo>
                  <a:cubicBezTo>
                    <a:pt x="12502" y="6929"/>
                    <a:pt x="12657" y="6738"/>
                    <a:pt x="12800" y="6559"/>
                  </a:cubicBezTo>
                  <a:cubicBezTo>
                    <a:pt x="12871" y="6476"/>
                    <a:pt x="12954" y="6393"/>
                    <a:pt x="13038" y="6321"/>
                  </a:cubicBezTo>
                  <a:cubicBezTo>
                    <a:pt x="13109" y="6262"/>
                    <a:pt x="13192" y="6202"/>
                    <a:pt x="13276" y="6143"/>
                  </a:cubicBezTo>
                  <a:cubicBezTo>
                    <a:pt x="13347" y="6095"/>
                    <a:pt x="13443" y="6036"/>
                    <a:pt x="13514" y="5988"/>
                  </a:cubicBezTo>
                  <a:cubicBezTo>
                    <a:pt x="13550" y="5976"/>
                    <a:pt x="13573" y="5964"/>
                    <a:pt x="13597" y="5964"/>
                  </a:cubicBezTo>
                  <a:cubicBezTo>
                    <a:pt x="13633" y="5940"/>
                    <a:pt x="13645" y="5940"/>
                    <a:pt x="13681" y="5940"/>
                  </a:cubicBezTo>
                  <a:cubicBezTo>
                    <a:pt x="13704" y="5940"/>
                    <a:pt x="13752" y="5928"/>
                    <a:pt x="13776" y="5928"/>
                  </a:cubicBezTo>
                  <a:close/>
                  <a:moveTo>
                    <a:pt x="2536" y="12548"/>
                  </a:moveTo>
                  <a:cubicBezTo>
                    <a:pt x="2560" y="12548"/>
                    <a:pt x="2608" y="12572"/>
                    <a:pt x="2632" y="12572"/>
                  </a:cubicBezTo>
                  <a:cubicBezTo>
                    <a:pt x="2667" y="12584"/>
                    <a:pt x="2715" y="12584"/>
                    <a:pt x="2739" y="12596"/>
                  </a:cubicBezTo>
                  <a:cubicBezTo>
                    <a:pt x="2751" y="12608"/>
                    <a:pt x="2786" y="12608"/>
                    <a:pt x="2798" y="12632"/>
                  </a:cubicBezTo>
                  <a:cubicBezTo>
                    <a:pt x="2810" y="12644"/>
                    <a:pt x="2834" y="12644"/>
                    <a:pt x="2858" y="12655"/>
                  </a:cubicBezTo>
                  <a:cubicBezTo>
                    <a:pt x="2953" y="12715"/>
                    <a:pt x="3036" y="12786"/>
                    <a:pt x="3108" y="12870"/>
                  </a:cubicBezTo>
                  <a:lnTo>
                    <a:pt x="3132" y="12882"/>
                  </a:lnTo>
                  <a:cubicBezTo>
                    <a:pt x="3251" y="13001"/>
                    <a:pt x="3382" y="13120"/>
                    <a:pt x="3501" y="13239"/>
                  </a:cubicBezTo>
                  <a:lnTo>
                    <a:pt x="3644" y="13382"/>
                  </a:lnTo>
                  <a:cubicBezTo>
                    <a:pt x="3858" y="13596"/>
                    <a:pt x="4084" y="13822"/>
                    <a:pt x="4322" y="14084"/>
                  </a:cubicBezTo>
                  <a:lnTo>
                    <a:pt x="4406" y="14191"/>
                  </a:lnTo>
                  <a:cubicBezTo>
                    <a:pt x="4501" y="14275"/>
                    <a:pt x="4584" y="14382"/>
                    <a:pt x="4680" y="14477"/>
                  </a:cubicBezTo>
                  <a:cubicBezTo>
                    <a:pt x="4799" y="14608"/>
                    <a:pt x="4894" y="14715"/>
                    <a:pt x="5013" y="14810"/>
                  </a:cubicBezTo>
                  <a:cubicBezTo>
                    <a:pt x="5037" y="14834"/>
                    <a:pt x="5049" y="14846"/>
                    <a:pt x="5061" y="14846"/>
                  </a:cubicBezTo>
                  <a:lnTo>
                    <a:pt x="5108" y="14870"/>
                  </a:lnTo>
                  <a:lnTo>
                    <a:pt x="5191" y="14953"/>
                  </a:lnTo>
                  <a:cubicBezTo>
                    <a:pt x="5227" y="14977"/>
                    <a:pt x="5251" y="14989"/>
                    <a:pt x="5287" y="15025"/>
                  </a:cubicBezTo>
                  <a:cubicBezTo>
                    <a:pt x="5406" y="15108"/>
                    <a:pt x="5525" y="15203"/>
                    <a:pt x="5668" y="15311"/>
                  </a:cubicBezTo>
                  <a:cubicBezTo>
                    <a:pt x="5775" y="15382"/>
                    <a:pt x="5858" y="15441"/>
                    <a:pt x="5965" y="15501"/>
                  </a:cubicBezTo>
                  <a:cubicBezTo>
                    <a:pt x="6025" y="15525"/>
                    <a:pt x="6073" y="15572"/>
                    <a:pt x="6132" y="15608"/>
                  </a:cubicBezTo>
                  <a:lnTo>
                    <a:pt x="6144" y="15620"/>
                  </a:lnTo>
                  <a:cubicBezTo>
                    <a:pt x="6192" y="15644"/>
                    <a:pt x="6239" y="15680"/>
                    <a:pt x="6263" y="15703"/>
                  </a:cubicBezTo>
                  <a:cubicBezTo>
                    <a:pt x="6311" y="15739"/>
                    <a:pt x="6358" y="15787"/>
                    <a:pt x="6382" y="15811"/>
                  </a:cubicBezTo>
                  <a:lnTo>
                    <a:pt x="6501" y="15930"/>
                  </a:lnTo>
                  <a:cubicBezTo>
                    <a:pt x="6537" y="15977"/>
                    <a:pt x="6573" y="16025"/>
                    <a:pt x="6608" y="16061"/>
                  </a:cubicBezTo>
                  <a:cubicBezTo>
                    <a:pt x="6632" y="16108"/>
                    <a:pt x="6668" y="16168"/>
                    <a:pt x="6692" y="16227"/>
                  </a:cubicBezTo>
                  <a:cubicBezTo>
                    <a:pt x="6692" y="16239"/>
                    <a:pt x="6715" y="16239"/>
                    <a:pt x="6715" y="16263"/>
                  </a:cubicBezTo>
                  <a:cubicBezTo>
                    <a:pt x="6727" y="16287"/>
                    <a:pt x="6739" y="16299"/>
                    <a:pt x="6739" y="16334"/>
                  </a:cubicBezTo>
                  <a:lnTo>
                    <a:pt x="6751" y="16394"/>
                  </a:lnTo>
                  <a:lnTo>
                    <a:pt x="6775" y="16454"/>
                  </a:lnTo>
                  <a:cubicBezTo>
                    <a:pt x="6787" y="16513"/>
                    <a:pt x="6811" y="16573"/>
                    <a:pt x="6835" y="16632"/>
                  </a:cubicBezTo>
                  <a:cubicBezTo>
                    <a:pt x="6846" y="16692"/>
                    <a:pt x="6858" y="16751"/>
                    <a:pt x="6870" y="16799"/>
                  </a:cubicBezTo>
                  <a:lnTo>
                    <a:pt x="6894" y="16858"/>
                  </a:lnTo>
                  <a:cubicBezTo>
                    <a:pt x="6906" y="16942"/>
                    <a:pt x="6918" y="17037"/>
                    <a:pt x="6930" y="17132"/>
                  </a:cubicBezTo>
                  <a:cubicBezTo>
                    <a:pt x="6954" y="17251"/>
                    <a:pt x="6966" y="17358"/>
                    <a:pt x="6966" y="17477"/>
                  </a:cubicBezTo>
                  <a:lnTo>
                    <a:pt x="6966" y="17823"/>
                  </a:lnTo>
                  <a:lnTo>
                    <a:pt x="6966" y="18073"/>
                  </a:lnTo>
                  <a:lnTo>
                    <a:pt x="6966" y="18120"/>
                  </a:lnTo>
                  <a:cubicBezTo>
                    <a:pt x="6966" y="18204"/>
                    <a:pt x="6954" y="18299"/>
                    <a:pt x="6930" y="18382"/>
                  </a:cubicBezTo>
                  <a:lnTo>
                    <a:pt x="6918" y="18406"/>
                  </a:lnTo>
                  <a:cubicBezTo>
                    <a:pt x="6906" y="18418"/>
                    <a:pt x="6894" y="18430"/>
                    <a:pt x="6858" y="18442"/>
                  </a:cubicBezTo>
                  <a:cubicBezTo>
                    <a:pt x="6787" y="18370"/>
                    <a:pt x="6692" y="18299"/>
                    <a:pt x="6573" y="18204"/>
                  </a:cubicBezTo>
                  <a:cubicBezTo>
                    <a:pt x="6442" y="18108"/>
                    <a:pt x="6299" y="18001"/>
                    <a:pt x="6144" y="17906"/>
                  </a:cubicBezTo>
                  <a:cubicBezTo>
                    <a:pt x="6001" y="17823"/>
                    <a:pt x="5846" y="17727"/>
                    <a:pt x="5715" y="17656"/>
                  </a:cubicBezTo>
                  <a:lnTo>
                    <a:pt x="5703" y="17656"/>
                  </a:lnTo>
                  <a:cubicBezTo>
                    <a:pt x="5561" y="17585"/>
                    <a:pt x="5418" y="17513"/>
                    <a:pt x="5263" y="17418"/>
                  </a:cubicBezTo>
                  <a:cubicBezTo>
                    <a:pt x="5144" y="17346"/>
                    <a:pt x="5049" y="17287"/>
                    <a:pt x="4930" y="17216"/>
                  </a:cubicBezTo>
                  <a:lnTo>
                    <a:pt x="4846" y="17168"/>
                  </a:lnTo>
                  <a:cubicBezTo>
                    <a:pt x="4751" y="17096"/>
                    <a:pt x="4656" y="17037"/>
                    <a:pt x="4549" y="16954"/>
                  </a:cubicBezTo>
                  <a:lnTo>
                    <a:pt x="4287" y="16739"/>
                  </a:lnTo>
                  <a:cubicBezTo>
                    <a:pt x="4239" y="16692"/>
                    <a:pt x="4191" y="16644"/>
                    <a:pt x="4156" y="16620"/>
                  </a:cubicBezTo>
                  <a:cubicBezTo>
                    <a:pt x="4048" y="16513"/>
                    <a:pt x="3929" y="16418"/>
                    <a:pt x="3822" y="16323"/>
                  </a:cubicBezTo>
                  <a:cubicBezTo>
                    <a:pt x="3751" y="16263"/>
                    <a:pt x="3679" y="16180"/>
                    <a:pt x="3596" y="16120"/>
                  </a:cubicBezTo>
                  <a:cubicBezTo>
                    <a:pt x="3513" y="16049"/>
                    <a:pt x="3417" y="15977"/>
                    <a:pt x="3346" y="15906"/>
                  </a:cubicBezTo>
                  <a:cubicBezTo>
                    <a:pt x="3215" y="15787"/>
                    <a:pt x="3096" y="15668"/>
                    <a:pt x="2977" y="15549"/>
                  </a:cubicBezTo>
                  <a:cubicBezTo>
                    <a:pt x="2858" y="15406"/>
                    <a:pt x="2739" y="15287"/>
                    <a:pt x="2620" y="15168"/>
                  </a:cubicBezTo>
                  <a:cubicBezTo>
                    <a:pt x="2572" y="15132"/>
                    <a:pt x="2548" y="15084"/>
                    <a:pt x="2501" y="15025"/>
                  </a:cubicBezTo>
                  <a:cubicBezTo>
                    <a:pt x="2465" y="14977"/>
                    <a:pt x="2441" y="14953"/>
                    <a:pt x="2405" y="14906"/>
                  </a:cubicBezTo>
                  <a:lnTo>
                    <a:pt x="2394" y="14870"/>
                  </a:lnTo>
                  <a:cubicBezTo>
                    <a:pt x="2334" y="14787"/>
                    <a:pt x="2274" y="14679"/>
                    <a:pt x="2215" y="14596"/>
                  </a:cubicBezTo>
                  <a:cubicBezTo>
                    <a:pt x="2167" y="14537"/>
                    <a:pt x="2143" y="14453"/>
                    <a:pt x="2096" y="14394"/>
                  </a:cubicBezTo>
                  <a:lnTo>
                    <a:pt x="2048" y="14310"/>
                  </a:lnTo>
                  <a:cubicBezTo>
                    <a:pt x="1965" y="14156"/>
                    <a:pt x="1870" y="13977"/>
                    <a:pt x="1774" y="13775"/>
                  </a:cubicBezTo>
                  <a:cubicBezTo>
                    <a:pt x="1727" y="13679"/>
                    <a:pt x="1691" y="13596"/>
                    <a:pt x="1667" y="13525"/>
                  </a:cubicBezTo>
                  <a:cubicBezTo>
                    <a:pt x="1655" y="13477"/>
                    <a:pt x="1632" y="13417"/>
                    <a:pt x="1620" y="13370"/>
                  </a:cubicBezTo>
                  <a:lnTo>
                    <a:pt x="1620" y="13370"/>
                  </a:lnTo>
                  <a:cubicBezTo>
                    <a:pt x="1632" y="13489"/>
                    <a:pt x="1655" y="13596"/>
                    <a:pt x="1679" y="13679"/>
                  </a:cubicBezTo>
                  <a:cubicBezTo>
                    <a:pt x="1691" y="13763"/>
                    <a:pt x="1727" y="13834"/>
                    <a:pt x="1751" y="13917"/>
                  </a:cubicBezTo>
                  <a:cubicBezTo>
                    <a:pt x="1810" y="14096"/>
                    <a:pt x="1870" y="14251"/>
                    <a:pt x="1929" y="14382"/>
                  </a:cubicBezTo>
                  <a:cubicBezTo>
                    <a:pt x="1989" y="14537"/>
                    <a:pt x="2072" y="14691"/>
                    <a:pt x="2155" y="14846"/>
                  </a:cubicBezTo>
                  <a:lnTo>
                    <a:pt x="2167" y="14870"/>
                  </a:lnTo>
                  <a:lnTo>
                    <a:pt x="2215" y="14965"/>
                  </a:lnTo>
                  <a:lnTo>
                    <a:pt x="2263" y="15025"/>
                  </a:lnTo>
                  <a:lnTo>
                    <a:pt x="2286" y="15084"/>
                  </a:lnTo>
                  <a:cubicBezTo>
                    <a:pt x="2334" y="15144"/>
                    <a:pt x="2382" y="15215"/>
                    <a:pt x="2441" y="15275"/>
                  </a:cubicBezTo>
                  <a:cubicBezTo>
                    <a:pt x="2548" y="15406"/>
                    <a:pt x="2667" y="15525"/>
                    <a:pt x="2763" y="15644"/>
                  </a:cubicBezTo>
                  <a:cubicBezTo>
                    <a:pt x="2917" y="15799"/>
                    <a:pt x="3025" y="15918"/>
                    <a:pt x="3120" y="16025"/>
                  </a:cubicBezTo>
                  <a:cubicBezTo>
                    <a:pt x="3203" y="16096"/>
                    <a:pt x="3275" y="16156"/>
                    <a:pt x="3346" y="16227"/>
                  </a:cubicBezTo>
                  <a:cubicBezTo>
                    <a:pt x="3394" y="16275"/>
                    <a:pt x="3441" y="16299"/>
                    <a:pt x="3477" y="16346"/>
                  </a:cubicBezTo>
                  <a:cubicBezTo>
                    <a:pt x="3596" y="16454"/>
                    <a:pt x="3715" y="16573"/>
                    <a:pt x="3834" y="16704"/>
                  </a:cubicBezTo>
                  <a:lnTo>
                    <a:pt x="3929" y="16799"/>
                  </a:lnTo>
                  <a:cubicBezTo>
                    <a:pt x="4001" y="16882"/>
                    <a:pt x="4096" y="16954"/>
                    <a:pt x="4179" y="17049"/>
                  </a:cubicBezTo>
                  <a:cubicBezTo>
                    <a:pt x="4429" y="17287"/>
                    <a:pt x="4715" y="17489"/>
                    <a:pt x="4989" y="17692"/>
                  </a:cubicBezTo>
                  <a:cubicBezTo>
                    <a:pt x="5144" y="17811"/>
                    <a:pt x="5311" y="17906"/>
                    <a:pt x="5489" y="18013"/>
                  </a:cubicBezTo>
                  <a:cubicBezTo>
                    <a:pt x="5596" y="18073"/>
                    <a:pt x="5703" y="18144"/>
                    <a:pt x="5799" y="18228"/>
                  </a:cubicBezTo>
                  <a:cubicBezTo>
                    <a:pt x="6025" y="18370"/>
                    <a:pt x="6251" y="18537"/>
                    <a:pt x="6454" y="18704"/>
                  </a:cubicBezTo>
                  <a:cubicBezTo>
                    <a:pt x="6489" y="18716"/>
                    <a:pt x="6501" y="18740"/>
                    <a:pt x="6537" y="18775"/>
                  </a:cubicBezTo>
                  <a:lnTo>
                    <a:pt x="6477" y="18835"/>
                  </a:lnTo>
                  <a:cubicBezTo>
                    <a:pt x="6442" y="18847"/>
                    <a:pt x="6418" y="18882"/>
                    <a:pt x="6370" y="18894"/>
                  </a:cubicBezTo>
                  <a:cubicBezTo>
                    <a:pt x="6299" y="18942"/>
                    <a:pt x="6204" y="18978"/>
                    <a:pt x="6132" y="19025"/>
                  </a:cubicBezTo>
                  <a:lnTo>
                    <a:pt x="6108" y="19037"/>
                  </a:lnTo>
                  <a:cubicBezTo>
                    <a:pt x="6061" y="19061"/>
                    <a:pt x="6013" y="19085"/>
                    <a:pt x="5965" y="19097"/>
                  </a:cubicBezTo>
                  <a:lnTo>
                    <a:pt x="5834" y="19144"/>
                  </a:lnTo>
                  <a:cubicBezTo>
                    <a:pt x="5775" y="19156"/>
                    <a:pt x="5715" y="19180"/>
                    <a:pt x="5656" y="19204"/>
                  </a:cubicBezTo>
                  <a:cubicBezTo>
                    <a:pt x="5596" y="19216"/>
                    <a:pt x="5537" y="19240"/>
                    <a:pt x="5489" y="19251"/>
                  </a:cubicBezTo>
                  <a:cubicBezTo>
                    <a:pt x="5430" y="19263"/>
                    <a:pt x="5370" y="19263"/>
                    <a:pt x="5311" y="19275"/>
                  </a:cubicBezTo>
                  <a:lnTo>
                    <a:pt x="5180" y="19275"/>
                  </a:lnTo>
                  <a:cubicBezTo>
                    <a:pt x="5061" y="19275"/>
                    <a:pt x="4941" y="19275"/>
                    <a:pt x="4822" y="19263"/>
                  </a:cubicBezTo>
                  <a:lnTo>
                    <a:pt x="4787" y="19263"/>
                  </a:lnTo>
                  <a:cubicBezTo>
                    <a:pt x="4727" y="19263"/>
                    <a:pt x="4656" y="19251"/>
                    <a:pt x="4596" y="19251"/>
                  </a:cubicBezTo>
                  <a:cubicBezTo>
                    <a:pt x="4549" y="19251"/>
                    <a:pt x="4489" y="19240"/>
                    <a:pt x="4453" y="19240"/>
                  </a:cubicBezTo>
                  <a:lnTo>
                    <a:pt x="4418" y="19240"/>
                  </a:lnTo>
                  <a:cubicBezTo>
                    <a:pt x="4299" y="19204"/>
                    <a:pt x="4179" y="19192"/>
                    <a:pt x="4072" y="19144"/>
                  </a:cubicBezTo>
                  <a:cubicBezTo>
                    <a:pt x="4013" y="19121"/>
                    <a:pt x="3953" y="19097"/>
                    <a:pt x="3894" y="19073"/>
                  </a:cubicBezTo>
                  <a:cubicBezTo>
                    <a:pt x="3691" y="18966"/>
                    <a:pt x="3501" y="18835"/>
                    <a:pt x="3298" y="18716"/>
                  </a:cubicBezTo>
                  <a:lnTo>
                    <a:pt x="3215" y="18656"/>
                  </a:lnTo>
                  <a:cubicBezTo>
                    <a:pt x="3108" y="18585"/>
                    <a:pt x="3036" y="18525"/>
                    <a:pt x="2965" y="18466"/>
                  </a:cubicBezTo>
                  <a:cubicBezTo>
                    <a:pt x="2870" y="18382"/>
                    <a:pt x="2798" y="18299"/>
                    <a:pt x="2703" y="18204"/>
                  </a:cubicBezTo>
                  <a:cubicBezTo>
                    <a:pt x="2679" y="18180"/>
                    <a:pt x="2644" y="18132"/>
                    <a:pt x="2620" y="18108"/>
                  </a:cubicBezTo>
                  <a:cubicBezTo>
                    <a:pt x="2513" y="17966"/>
                    <a:pt x="2394" y="17835"/>
                    <a:pt x="2286" y="17716"/>
                  </a:cubicBezTo>
                  <a:lnTo>
                    <a:pt x="2263" y="17692"/>
                  </a:lnTo>
                  <a:cubicBezTo>
                    <a:pt x="2215" y="17632"/>
                    <a:pt x="2167" y="17585"/>
                    <a:pt x="2143" y="17525"/>
                  </a:cubicBezTo>
                  <a:lnTo>
                    <a:pt x="2096" y="17466"/>
                  </a:lnTo>
                  <a:cubicBezTo>
                    <a:pt x="2072" y="17418"/>
                    <a:pt x="2024" y="17370"/>
                    <a:pt x="1989" y="17311"/>
                  </a:cubicBezTo>
                  <a:lnTo>
                    <a:pt x="1965" y="17251"/>
                  </a:lnTo>
                  <a:lnTo>
                    <a:pt x="1893" y="17132"/>
                  </a:lnTo>
                  <a:lnTo>
                    <a:pt x="1858" y="17096"/>
                  </a:lnTo>
                  <a:lnTo>
                    <a:pt x="1810" y="17001"/>
                  </a:lnTo>
                  <a:cubicBezTo>
                    <a:pt x="1786" y="16942"/>
                    <a:pt x="1751" y="16894"/>
                    <a:pt x="1727" y="16835"/>
                  </a:cubicBezTo>
                  <a:lnTo>
                    <a:pt x="1679" y="16751"/>
                  </a:lnTo>
                  <a:cubicBezTo>
                    <a:pt x="1620" y="16632"/>
                    <a:pt x="1560" y="16501"/>
                    <a:pt x="1501" y="16358"/>
                  </a:cubicBezTo>
                  <a:lnTo>
                    <a:pt x="1489" y="16334"/>
                  </a:lnTo>
                  <a:cubicBezTo>
                    <a:pt x="1477" y="16287"/>
                    <a:pt x="1441" y="16227"/>
                    <a:pt x="1429" y="16180"/>
                  </a:cubicBezTo>
                  <a:lnTo>
                    <a:pt x="1346" y="15965"/>
                  </a:lnTo>
                  <a:lnTo>
                    <a:pt x="1298" y="15799"/>
                  </a:lnTo>
                  <a:lnTo>
                    <a:pt x="1262" y="15692"/>
                  </a:lnTo>
                  <a:cubicBezTo>
                    <a:pt x="1251" y="15632"/>
                    <a:pt x="1227" y="15572"/>
                    <a:pt x="1203" y="15501"/>
                  </a:cubicBezTo>
                  <a:lnTo>
                    <a:pt x="1179" y="15406"/>
                  </a:lnTo>
                  <a:cubicBezTo>
                    <a:pt x="1131" y="15263"/>
                    <a:pt x="1096" y="15096"/>
                    <a:pt x="1060" y="14930"/>
                  </a:cubicBezTo>
                  <a:cubicBezTo>
                    <a:pt x="1048" y="14846"/>
                    <a:pt x="1024" y="14739"/>
                    <a:pt x="1012" y="14632"/>
                  </a:cubicBezTo>
                  <a:lnTo>
                    <a:pt x="1012" y="14298"/>
                  </a:lnTo>
                  <a:lnTo>
                    <a:pt x="1012" y="14251"/>
                  </a:lnTo>
                  <a:lnTo>
                    <a:pt x="1024" y="14120"/>
                  </a:lnTo>
                  <a:lnTo>
                    <a:pt x="1036" y="13965"/>
                  </a:lnTo>
                  <a:cubicBezTo>
                    <a:pt x="1036" y="13882"/>
                    <a:pt x="1060" y="13798"/>
                    <a:pt x="1084" y="13703"/>
                  </a:cubicBezTo>
                  <a:cubicBezTo>
                    <a:pt x="1096" y="13620"/>
                    <a:pt x="1120" y="13560"/>
                    <a:pt x="1143" y="13489"/>
                  </a:cubicBezTo>
                  <a:cubicBezTo>
                    <a:pt x="1155" y="13429"/>
                    <a:pt x="1191" y="13382"/>
                    <a:pt x="1203" y="13346"/>
                  </a:cubicBezTo>
                  <a:cubicBezTo>
                    <a:pt x="1215" y="13310"/>
                    <a:pt x="1251" y="13263"/>
                    <a:pt x="1262" y="13227"/>
                  </a:cubicBezTo>
                  <a:cubicBezTo>
                    <a:pt x="1298" y="13179"/>
                    <a:pt x="1322" y="13132"/>
                    <a:pt x="1370" y="13084"/>
                  </a:cubicBezTo>
                  <a:lnTo>
                    <a:pt x="1536" y="12929"/>
                  </a:lnTo>
                  <a:cubicBezTo>
                    <a:pt x="1572" y="12882"/>
                    <a:pt x="1643" y="12834"/>
                    <a:pt x="1691" y="12810"/>
                  </a:cubicBezTo>
                  <a:cubicBezTo>
                    <a:pt x="1762" y="12763"/>
                    <a:pt x="1810" y="12727"/>
                    <a:pt x="1870" y="12703"/>
                  </a:cubicBezTo>
                  <a:lnTo>
                    <a:pt x="2096" y="12608"/>
                  </a:lnTo>
                  <a:cubicBezTo>
                    <a:pt x="2155" y="12596"/>
                    <a:pt x="2215" y="12584"/>
                    <a:pt x="2263" y="12572"/>
                  </a:cubicBezTo>
                  <a:cubicBezTo>
                    <a:pt x="2310" y="12548"/>
                    <a:pt x="2346" y="12548"/>
                    <a:pt x="2394" y="12548"/>
                  </a:cubicBezTo>
                  <a:close/>
                  <a:moveTo>
                    <a:pt x="17348" y="13703"/>
                  </a:moveTo>
                  <a:cubicBezTo>
                    <a:pt x="17383" y="13703"/>
                    <a:pt x="17395" y="13703"/>
                    <a:pt x="17431" y="13715"/>
                  </a:cubicBezTo>
                  <a:cubicBezTo>
                    <a:pt x="17443" y="13715"/>
                    <a:pt x="17455" y="13727"/>
                    <a:pt x="17467" y="13727"/>
                  </a:cubicBezTo>
                  <a:cubicBezTo>
                    <a:pt x="17514" y="13739"/>
                    <a:pt x="17550" y="13763"/>
                    <a:pt x="17610" y="13787"/>
                  </a:cubicBezTo>
                  <a:cubicBezTo>
                    <a:pt x="17681" y="13822"/>
                    <a:pt x="17741" y="13858"/>
                    <a:pt x="17800" y="13894"/>
                  </a:cubicBezTo>
                  <a:cubicBezTo>
                    <a:pt x="17848" y="13917"/>
                    <a:pt x="17872" y="13953"/>
                    <a:pt x="17919" y="13977"/>
                  </a:cubicBezTo>
                  <a:lnTo>
                    <a:pt x="18003" y="14072"/>
                  </a:lnTo>
                  <a:cubicBezTo>
                    <a:pt x="18038" y="14096"/>
                    <a:pt x="18050" y="14132"/>
                    <a:pt x="18086" y="14156"/>
                  </a:cubicBezTo>
                  <a:cubicBezTo>
                    <a:pt x="18098" y="14191"/>
                    <a:pt x="18122" y="14215"/>
                    <a:pt x="18145" y="14263"/>
                  </a:cubicBezTo>
                  <a:cubicBezTo>
                    <a:pt x="18169" y="14310"/>
                    <a:pt x="18181" y="14370"/>
                    <a:pt x="18217" y="14418"/>
                  </a:cubicBezTo>
                  <a:cubicBezTo>
                    <a:pt x="18229" y="14453"/>
                    <a:pt x="18241" y="14501"/>
                    <a:pt x="18265" y="14537"/>
                  </a:cubicBezTo>
                  <a:cubicBezTo>
                    <a:pt x="18276" y="14572"/>
                    <a:pt x="18276" y="14620"/>
                    <a:pt x="18288" y="14668"/>
                  </a:cubicBezTo>
                  <a:cubicBezTo>
                    <a:pt x="18300" y="14727"/>
                    <a:pt x="18300" y="14799"/>
                    <a:pt x="18324" y="14870"/>
                  </a:cubicBezTo>
                  <a:lnTo>
                    <a:pt x="18324" y="14906"/>
                  </a:lnTo>
                  <a:lnTo>
                    <a:pt x="18324" y="15084"/>
                  </a:lnTo>
                  <a:lnTo>
                    <a:pt x="18324" y="15322"/>
                  </a:lnTo>
                  <a:lnTo>
                    <a:pt x="18324" y="15346"/>
                  </a:lnTo>
                  <a:cubicBezTo>
                    <a:pt x="18300" y="15441"/>
                    <a:pt x="18300" y="15513"/>
                    <a:pt x="18288" y="15608"/>
                  </a:cubicBezTo>
                  <a:lnTo>
                    <a:pt x="18276" y="15644"/>
                  </a:lnTo>
                  <a:lnTo>
                    <a:pt x="18265" y="15751"/>
                  </a:lnTo>
                  <a:lnTo>
                    <a:pt x="18265" y="15763"/>
                  </a:lnTo>
                  <a:lnTo>
                    <a:pt x="18265" y="15787"/>
                  </a:lnTo>
                  <a:cubicBezTo>
                    <a:pt x="18217" y="15942"/>
                    <a:pt x="18181" y="16096"/>
                    <a:pt x="18145" y="16239"/>
                  </a:cubicBezTo>
                  <a:cubicBezTo>
                    <a:pt x="18098" y="16406"/>
                    <a:pt x="18038" y="16573"/>
                    <a:pt x="18003" y="16692"/>
                  </a:cubicBezTo>
                  <a:cubicBezTo>
                    <a:pt x="17967" y="16799"/>
                    <a:pt x="17919" y="16918"/>
                    <a:pt x="17872" y="17013"/>
                  </a:cubicBezTo>
                  <a:cubicBezTo>
                    <a:pt x="17848" y="17108"/>
                    <a:pt x="17800" y="17180"/>
                    <a:pt x="17753" y="17251"/>
                  </a:cubicBezTo>
                  <a:lnTo>
                    <a:pt x="17729" y="17299"/>
                  </a:lnTo>
                  <a:cubicBezTo>
                    <a:pt x="17586" y="17549"/>
                    <a:pt x="17467" y="17763"/>
                    <a:pt x="17372" y="17942"/>
                  </a:cubicBezTo>
                  <a:cubicBezTo>
                    <a:pt x="17253" y="18132"/>
                    <a:pt x="17110" y="18347"/>
                    <a:pt x="16979" y="18549"/>
                  </a:cubicBezTo>
                  <a:cubicBezTo>
                    <a:pt x="16800" y="18799"/>
                    <a:pt x="16621" y="19061"/>
                    <a:pt x="16431" y="19299"/>
                  </a:cubicBezTo>
                  <a:cubicBezTo>
                    <a:pt x="16312" y="19430"/>
                    <a:pt x="16193" y="19549"/>
                    <a:pt x="16062" y="19668"/>
                  </a:cubicBezTo>
                  <a:cubicBezTo>
                    <a:pt x="15967" y="19740"/>
                    <a:pt x="15895" y="19811"/>
                    <a:pt x="15800" y="19871"/>
                  </a:cubicBezTo>
                  <a:cubicBezTo>
                    <a:pt x="15538" y="20097"/>
                    <a:pt x="15264" y="20323"/>
                    <a:pt x="14990" y="20549"/>
                  </a:cubicBezTo>
                  <a:cubicBezTo>
                    <a:pt x="14943" y="20573"/>
                    <a:pt x="14895" y="20621"/>
                    <a:pt x="14847" y="20645"/>
                  </a:cubicBezTo>
                  <a:lnTo>
                    <a:pt x="14586" y="20871"/>
                  </a:lnTo>
                  <a:cubicBezTo>
                    <a:pt x="14514" y="20930"/>
                    <a:pt x="14431" y="21002"/>
                    <a:pt x="14371" y="21061"/>
                  </a:cubicBezTo>
                  <a:cubicBezTo>
                    <a:pt x="14335" y="21109"/>
                    <a:pt x="14288" y="21145"/>
                    <a:pt x="14240" y="21180"/>
                  </a:cubicBezTo>
                  <a:cubicBezTo>
                    <a:pt x="14216" y="21216"/>
                    <a:pt x="14181" y="21240"/>
                    <a:pt x="14157" y="21264"/>
                  </a:cubicBezTo>
                  <a:cubicBezTo>
                    <a:pt x="14109" y="21287"/>
                    <a:pt x="14074" y="21299"/>
                    <a:pt x="14038" y="21335"/>
                  </a:cubicBezTo>
                  <a:cubicBezTo>
                    <a:pt x="14002" y="21347"/>
                    <a:pt x="13954" y="21359"/>
                    <a:pt x="13931" y="21383"/>
                  </a:cubicBezTo>
                  <a:cubicBezTo>
                    <a:pt x="13859" y="21407"/>
                    <a:pt x="13776" y="21418"/>
                    <a:pt x="13704" y="21442"/>
                  </a:cubicBezTo>
                  <a:cubicBezTo>
                    <a:pt x="13645" y="21454"/>
                    <a:pt x="13597" y="21454"/>
                    <a:pt x="13538" y="21454"/>
                  </a:cubicBezTo>
                  <a:lnTo>
                    <a:pt x="13407" y="21454"/>
                  </a:lnTo>
                  <a:cubicBezTo>
                    <a:pt x="13288" y="21442"/>
                    <a:pt x="13169" y="21442"/>
                    <a:pt x="13050" y="21407"/>
                  </a:cubicBezTo>
                  <a:lnTo>
                    <a:pt x="12990" y="21395"/>
                  </a:lnTo>
                  <a:lnTo>
                    <a:pt x="12931" y="21383"/>
                  </a:lnTo>
                  <a:cubicBezTo>
                    <a:pt x="12919" y="21383"/>
                    <a:pt x="12907" y="21359"/>
                    <a:pt x="12883" y="21359"/>
                  </a:cubicBezTo>
                  <a:lnTo>
                    <a:pt x="12859" y="21347"/>
                  </a:lnTo>
                  <a:lnTo>
                    <a:pt x="12847" y="21347"/>
                  </a:lnTo>
                  <a:cubicBezTo>
                    <a:pt x="12800" y="21335"/>
                    <a:pt x="12752" y="21323"/>
                    <a:pt x="12704" y="21287"/>
                  </a:cubicBezTo>
                  <a:cubicBezTo>
                    <a:pt x="12669" y="21276"/>
                    <a:pt x="12633" y="21264"/>
                    <a:pt x="12585" y="21228"/>
                  </a:cubicBezTo>
                  <a:lnTo>
                    <a:pt x="12550" y="21204"/>
                  </a:lnTo>
                  <a:lnTo>
                    <a:pt x="12454" y="21156"/>
                  </a:lnTo>
                  <a:cubicBezTo>
                    <a:pt x="12466" y="21109"/>
                    <a:pt x="12502" y="21061"/>
                    <a:pt x="12514" y="21026"/>
                  </a:cubicBezTo>
                  <a:cubicBezTo>
                    <a:pt x="12526" y="20978"/>
                    <a:pt x="12561" y="20930"/>
                    <a:pt x="12573" y="20906"/>
                  </a:cubicBezTo>
                  <a:lnTo>
                    <a:pt x="12609" y="20859"/>
                  </a:lnTo>
                  <a:cubicBezTo>
                    <a:pt x="12621" y="20811"/>
                    <a:pt x="12645" y="20787"/>
                    <a:pt x="12669" y="20740"/>
                  </a:cubicBezTo>
                  <a:lnTo>
                    <a:pt x="12692" y="20680"/>
                  </a:lnTo>
                  <a:cubicBezTo>
                    <a:pt x="12704" y="20645"/>
                    <a:pt x="12740" y="20609"/>
                    <a:pt x="12752" y="20573"/>
                  </a:cubicBezTo>
                  <a:lnTo>
                    <a:pt x="12847" y="20442"/>
                  </a:lnTo>
                  <a:cubicBezTo>
                    <a:pt x="12859" y="20406"/>
                    <a:pt x="12883" y="20383"/>
                    <a:pt x="12907" y="20371"/>
                  </a:cubicBezTo>
                  <a:lnTo>
                    <a:pt x="12931" y="20335"/>
                  </a:lnTo>
                  <a:cubicBezTo>
                    <a:pt x="12978" y="20275"/>
                    <a:pt x="13038" y="20216"/>
                    <a:pt x="13085" y="20156"/>
                  </a:cubicBezTo>
                  <a:lnTo>
                    <a:pt x="13109" y="20109"/>
                  </a:lnTo>
                  <a:cubicBezTo>
                    <a:pt x="13216" y="19978"/>
                    <a:pt x="13347" y="19835"/>
                    <a:pt x="13466" y="19668"/>
                  </a:cubicBezTo>
                  <a:cubicBezTo>
                    <a:pt x="13585" y="19502"/>
                    <a:pt x="13693" y="19359"/>
                    <a:pt x="13764" y="19216"/>
                  </a:cubicBezTo>
                  <a:cubicBezTo>
                    <a:pt x="13812" y="19144"/>
                    <a:pt x="13871" y="19061"/>
                    <a:pt x="13919" y="18978"/>
                  </a:cubicBezTo>
                  <a:cubicBezTo>
                    <a:pt x="13943" y="18918"/>
                    <a:pt x="13990" y="18882"/>
                    <a:pt x="14014" y="18823"/>
                  </a:cubicBezTo>
                  <a:lnTo>
                    <a:pt x="14038" y="18787"/>
                  </a:lnTo>
                  <a:cubicBezTo>
                    <a:pt x="14193" y="18537"/>
                    <a:pt x="14359" y="18263"/>
                    <a:pt x="14526" y="18001"/>
                  </a:cubicBezTo>
                  <a:lnTo>
                    <a:pt x="14526" y="17989"/>
                  </a:lnTo>
                  <a:cubicBezTo>
                    <a:pt x="14586" y="17894"/>
                    <a:pt x="14645" y="17811"/>
                    <a:pt x="14716" y="17716"/>
                  </a:cubicBezTo>
                  <a:cubicBezTo>
                    <a:pt x="14764" y="17656"/>
                    <a:pt x="14812" y="17597"/>
                    <a:pt x="14847" y="17549"/>
                  </a:cubicBezTo>
                  <a:lnTo>
                    <a:pt x="15026" y="17335"/>
                  </a:lnTo>
                  <a:cubicBezTo>
                    <a:pt x="15086" y="17251"/>
                    <a:pt x="15133" y="17180"/>
                    <a:pt x="15193" y="17108"/>
                  </a:cubicBezTo>
                  <a:cubicBezTo>
                    <a:pt x="15228" y="17061"/>
                    <a:pt x="15264" y="17001"/>
                    <a:pt x="15300" y="16954"/>
                  </a:cubicBezTo>
                  <a:lnTo>
                    <a:pt x="15407" y="16811"/>
                  </a:lnTo>
                  <a:cubicBezTo>
                    <a:pt x="15562" y="16584"/>
                    <a:pt x="15729" y="16358"/>
                    <a:pt x="15883" y="16120"/>
                  </a:cubicBezTo>
                  <a:cubicBezTo>
                    <a:pt x="15967" y="15989"/>
                    <a:pt x="16038" y="15858"/>
                    <a:pt x="16121" y="15703"/>
                  </a:cubicBezTo>
                  <a:cubicBezTo>
                    <a:pt x="16157" y="15620"/>
                    <a:pt x="16205" y="15549"/>
                    <a:pt x="16252" y="15453"/>
                  </a:cubicBezTo>
                  <a:lnTo>
                    <a:pt x="16336" y="15287"/>
                  </a:lnTo>
                  <a:cubicBezTo>
                    <a:pt x="16419" y="15144"/>
                    <a:pt x="16491" y="15013"/>
                    <a:pt x="16574" y="14858"/>
                  </a:cubicBezTo>
                  <a:cubicBezTo>
                    <a:pt x="16621" y="14787"/>
                    <a:pt x="16669" y="14691"/>
                    <a:pt x="16717" y="14620"/>
                  </a:cubicBezTo>
                  <a:cubicBezTo>
                    <a:pt x="16752" y="14549"/>
                    <a:pt x="16800" y="14453"/>
                    <a:pt x="16848" y="14394"/>
                  </a:cubicBezTo>
                  <a:lnTo>
                    <a:pt x="16848" y="14394"/>
                  </a:lnTo>
                  <a:lnTo>
                    <a:pt x="16800" y="14441"/>
                  </a:lnTo>
                  <a:cubicBezTo>
                    <a:pt x="16741" y="14501"/>
                    <a:pt x="16681" y="14560"/>
                    <a:pt x="16645" y="14620"/>
                  </a:cubicBezTo>
                  <a:cubicBezTo>
                    <a:pt x="16479" y="14799"/>
                    <a:pt x="16264" y="15037"/>
                    <a:pt x="16074" y="15287"/>
                  </a:cubicBezTo>
                  <a:cubicBezTo>
                    <a:pt x="15895" y="15513"/>
                    <a:pt x="15717" y="15763"/>
                    <a:pt x="15562" y="15989"/>
                  </a:cubicBezTo>
                  <a:cubicBezTo>
                    <a:pt x="15478" y="16120"/>
                    <a:pt x="15371" y="16263"/>
                    <a:pt x="15288" y="16394"/>
                  </a:cubicBezTo>
                  <a:cubicBezTo>
                    <a:pt x="15240" y="16454"/>
                    <a:pt x="15205" y="16501"/>
                    <a:pt x="15169" y="16561"/>
                  </a:cubicBezTo>
                  <a:cubicBezTo>
                    <a:pt x="15109" y="16632"/>
                    <a:pt x="15062" y="16704"/>
                    <a:pt x="15002" y="16775"/>
                  </a:cubicBezTo>
                  <a:lnTo>
                    <a:pt x="14931" y="16894"/>
                  </a:lnTo>
                  <a:cubicBezTo>
                    <a:pt x="14859" y="17001"/>
                    <a:pt x="14776" y="17108"/>
                    <a:pt x="14705" y="17192"/>
                  </a:cubicBezTo>
                  <a:cubicBezTo>
                    <a:pt x="14657" y="17251"/>
                    <a:pt x="14621" y="17311"/>
                    <a:pt x="14562" y="17370"/>
                  </a:cubicBezTo>
                  <a:cubicBezTo>
                    <a:pt x="14514" y="17430"/>
                    <a:pt x="14455" y="17489"/>
                    <a:pt x="14407" y="17573"/>
                  </a:cubicBezTo>
                  <a:cubicBezTo>
                    <a:pt x="14216" y="17823"/>
                    <a:pt x="14050" y="18085"/>
                    <a:pt x="13883" y="18359"/>
                  </a:cubicBezTo>
                  <a:lnTo>
                    <a:pt x="13871" y="18382"/>
                  </a:lnTo>
                  <a:cubicBezTo>
                    <a:pt x="13812" y="18489"/>
                    <a:pt x="13752" y="18585"/>
                    <a:pt x="13693" y="18680"/>
                  </a:cubicBezTo>
                  <a:cubicBezTo>
                    <a:pt x="13585" y="18859"/>
                    <a:pt x="13478" y="19037"/>
                    <a:pt x="13371" y="19204"/>
                  </a:cubicBezTo>
                  <a:cubicBezTo>
                    <a:pt x="13228" y="19394"/>
                    <a:pt x="13133" y="19549"/>
                    <a:pt x="13026" y="19680"/>
                  </a:cubicBezTo>
                  <a:cubicBezTo>
                    <a:pt x="12966" y="19740"/>
                    <a:pt x="12919" y="19811"/>
                    <a:pt x="12859" y="19871"/>
                  </a:cubicBezTo>
                  <a:cubicBezTo>
                    <a:pt x="12788" y="19954"/>
                    <a:pt x="12728" y="20037"/>
                    <a:pt x="12657" y="20133"/>
                  </a:cubicBezTo>
                  <a:cubicBezTo>
                    <a:pt x="12609" y="20192"/>
                    <a:pt x="12550" y="20264"/>
                    <a:pt x="12490" y="20335"/>
                  </a:cubicBezTo>
                  <a:cubicBezTo>
                    <a:pt x="12430" y="20406"/>
                    <a:pt x="12383" y="20490"/>
                    <a:pt x="12335" y="20561"/>
                  </a:cubicBezTo>
                  <a:cubicBezTo>
                    <a:pt x="12311" y="20609"/>
                    <a:pt x="12276" y="20645"/>
                    <a:pt x="12264" y="20692"/>
                  </a:cubicBezTo>
                  <a:lnTo>
                    <a:pt x="12240" y="20752"/>
                  </a:lnTo>
                  <a:lnTo>
                    <a:pt x="12192" y="20847"/>
                  </a:lnTo>
                  <a:lnTo>
                    <a:pt x="12180" y="20883"/>
                  </a:lnTo>
                  <a:lnTo>
                    <a:pt x="12157" y="20918"/>
                  </a:lnTo>
                  <a:cubicBezTo>
                    <a:pt x="12145" y="20942"/>
                    <a:pt x="12133" y="20966"/>
                    <a:pt x="12133" y="20990"/>
                  </a:cubicBezTo>
                  <a:lnTo>
                    <a:pt x="12097" y="21061"/>
                  </a:lnTo>
                  <a:lnTo>
                    <a:pt x="12061" y="21026"/>
                  </a:lnTo>
                  <a:cubicBezTo>
                    <a:pt x="12038" y="21002"/>
                    <a:pt x="12026" y="20978"/>
                    <a:pt x="12014" y="20966"/>
                  </a:cubicBezTo>
                  <a:cubicBezTo>
                    <a:pt x="12002" y="20930"/>
                    <a:pt x="11966" y="20883"/>
                    <a:pt x="11954" y="20859"/>
                  </a:cubicBezTo>
                  <a:cubicBezTo>
                    <a:pt x="11942" y="20823"/>
                    <a:pt x="11919" y="20787"/>
                    <a:pt x="11907" y="20752"/>
                  </a:cubicBezTo>
                  <a:cubicBezTo>
                    <a:pt x="11883" y="20680"/>
                    <a:pt x="11859" y="20585"/>
                    <a:pt x="11835" y="20514"/>
                  </a:cubicBezTo>
                  <a:cubicBezTo>
                    <a:pt x="11823" y="20394"/>
                    <a:pt x="11799" y="20264"/>
                    <a:pt x="11788" y="20133"/>
                  </a:cubicBezTo>
                  <a:cubicBezTo>
                    <a:pt x="11776" y="19894"/>
                    <a:pt x="11776" y="19632"/>
                    <a:pt x="11788" y="19382"/>
                  </a:cubicBezTo>
                  <a:cubicBezTo>
                    <a:pt x="11788" y="19323"/>
                    <a:pt x="11799" y="19263"/>
                    <a:pt x="11823" y="19192"/>
                  </a:cubicBezTo>
                  <a:lnTo>
                    <a:pt x="11835" y="19097"/>
                  </a:lnTo>
                  <a:lnTo>
                    <a:pt x="11847" y="19013"/>
                  </a:lnTo>
                  <a:cubicBezTo>
                    <a:pt x="11859" y="18978"/>
                    <a:pt x="11859" y="18942"/>
                    <a:pt x="11883" y="18906"/>
                  </a:cubicBezTo>
                  <a:cubicBezTo>
                    <a:pt x="11883" y="18894"/>
                    <a:pt x="11895" y="18882"/>
                    <a:pt x="11895" y="18847"/>
                  </a:cubicBezTo>
                  <a:lnTo>
                    <a:pt x="11907" y="18823"/>
                  </a:lnTo>
                  <a:lnTo>
                    <a:pt x="11954" y="18680"/>
                  </a:lnTo>
                  <a:cubicBezTo>
                    <a:pt x="11978" y="18620"/>
                    <a:pt x="11990" y="18561"/>
                    <a:pt x="12038" y="18489"/>
                  </a:cubicBezTo>
                  <a:cubicBezTo>
                    <a:pt x="12085" y="18418"/>
                    <a:pt x="12109" y="18359"/>
                    <a:pt x="12157" y="18299"/>
                  </a:cubicBezTo>
                  <a:cubicBezTo>
                    <a:pt x="12228" y="18180"/>
                    <a:pt x="12323" y="18073"/>
                    <a:pt x="12407" y="17966"/>
                  </a:cubicBezTo>
                  <a:cubicBezTo>
                    <a:pt x="12454" y="17906"/>
                    <a:pt x="12502" y="17847"/>
                    <a:pt x="12561" y="17811"/>
                  </a:cubicBezTo>
                  <a:cubicBezTo>
                    <a:pt x="12609" y="17763"/>
                    <a:pt x="12645" y="17704"/>
                    <a:pt x="12692" y="17656"/>
                  </a:cubicBezTo>
                  <a:cubicBezTo>
                    <a:pt x="12811" y="17525"/>
                    <a:pt x="12931" y="17370"/>
                    <a:pt x="13038" y="17239"/>
                  </a:cubicBezTo>
                  <a:cubicBezTo>
                    <a:pt x="13145" y="17108"/>
                    <a:pt x="13252" y="16989"/>
                    <a:pt x="13347" y="16858"/>
                  </a:cubicBezTo>
                  <a:cubicBezTo>
                    <a:pt x="13443" y="16739"/>
                    <a:pt x="13538" y="16632"/>
                    <a:pt x="13633" y="16513"/>
                  </a:cubicBezTo>
                  <a:cubicBezTo>
                    <a:pt x="13764" y="16358"/>
                    <a:pt x="13883" y="16203"/>
                    <a:pt x="14014" y="16049"/>
                  </a:cubicBezTo>
                  <a:cubicBezTo>
                    <a:pt x="14133" y="15918"/>
                    <a:pt x="14228" y="15811"/>
                    <a:pt x="14312" y="15727"/>
                  </a:cubicBezTo>
                  <a:lnTo>
                    <a:pt x="14538" y="15501"/>
                  </a:lnTo>
                  <a:lnTo>
                    <a:pt x="14633" y="15406"/>
                  </a:lnTo>
                  <a:cubicBezTo>
                    <a:pt x="14836" y="15203"/>
                    <a:pt x="15050" y="15013"/>
                    <a:pt x="15264" y="14810"/>
                  </a:cubicBezTo>
                  <a:lnTo>
                    <a:pt x="15359" y="14739"/>
                  </a:lnTo>
                  <a:cubicBezTo>
                    <a:pt x="15526" y="14608"/>
                    <a:pt x="15681" y="14453"/>
                    <a:pt x="15836" y="14310"/>
                  </a:cubicBezTo>
                  <a:cubicBezTo>
                    <a:pt x="15943" y="14215"/>
                    <a:pt x="16038" y="14132"/>
                    <a:pt x="16157" y="14037"/>
                  </a:cubicBezTo>
                  <a:cubicBezTo>
                    <a:pt x="16217" y="14001"/>
                    <a:pt x="16300" y="13965"/>
                    <a:pt x="16360" y="13917"/>
                  </a:cubicBezTo>
                  <a:cubicBezTo>
                    <a:pt x="16419" y="13894"/>
                    <a:pt x="16491" y="13858"/>
                    <a:pt x="16550" y="13834"/>
                  </a:cubicBezTo>
                  <a:cubicBezTo>
                    <a:pt x="16657" y="13798"/>
                    <a:pt x="16752" y="13775"/>
                    <a:pt x="16895" y="13739"/>
                  </a:cubicBezTo>
                  <a:cubicBezTo>
                    <a:pt x="17014" y="13727"/>
                    <a:pt x="17110" y="13715"/>
                    <a:pt x="17217" y="13703"/>
                  </a:cubicBezTo>
                  <a:close/>
                  <a:moveTo>
                    <a:pt x="1977" y="22299"/>
                  </a:moveTo>
                  <a:cubicBezTo>
                    <a:pt x="2072" y="22299"/>
                    <a:pt x="2167" y="22299"/>
                    <a:pt x="2310" y="22311"/>
                  </a:cubicBezTo>
                  <a:lnTo>
                    <a:pt x="2322" y="22311"/>
                  </a:lnTo>
                  <a:cubicBezTo>
                    <a:pt x="2405" y="22311"/>
                    <a:pt x="2489" y="22323"/>
                    <a:pt x="2560" y="22347"/>
                  </a:cubicBezTo>
                  <a:cubicBezTo>
                    <a:pt x="2691" y="22371"/>
                    <a:pt x="2810" y="22407"/>
                    <a:pt x="2941" y="22430"/>
                  </a:cubicBezTo>
                  <a:lnTo>
                    <a:pt x="3060" y="22466"/>
                  </a:lnTo>
                  <a:cubicBezTo>
                    <a:pt x="3215" y="22502"/>
                    <a:pt x="3394" y="22550"/>
                    <a:pt x="3572" y="22597"/>
                  </a:cubicBezTo>
                  <a:lnTo>
                    <a:pt x="3632" y="22609"/>
                  </a:lnTo>
                  <a:lnTo>
                    <a:pt x="3691" y="22621"/>
                  </a:lnTo>
                  <a:cubicBezTo>
                    <a:pt x="3703" y="22621"/>
                    <a:pt x="3727" y="22645"/>
                    <a:pt x="3751" y="22645"/>
                  </a:cubicBezTo>
                  <a:cubicBezTo>
                    <a:pt x="3846" y="22669"/>
                    <a:pt x="3929" y="22716"/>
                    <a:pt x="4025" y="22764"/>
                  </a:cubicBezTo>
                  <a:lnTo>
                    <a:pt x="4037" y="22764"/>
                  </a:lnTo>
                  <a:cubicBezTo>
                    <a:pt x="4120" y="22800"/>
                    <a:pt x="4191" y="22847"/>
                    <a:pt x="4287" y="22907"/>
                  </a:cubicBezTo>
                  <a:cubicBezTo>
                    <a:pt x="4334" y="22942"/>
                    <a:pt x="4370" y="22954"/>
                    <a:pt x="4418" y="22978"/>
                  </a:cubicBezTo>
                  <a:cubicBezTo>
                    <a:pt x="4525" y="23038"/>
                    <a:pt x="4644" y="23121"/>
                    <a:pt x="4751" y="23181"/>
                  </a:cubicBezTo>
                  <a:cubicBezTo>
                    <a:pt x="4918" y="23264"/>
                    <a:pt x="5096" y="23359"/>
                    <a:pt x="5227" y="23431"/>
                  </a:cubicBezTo>
                  <a:cubicBezTo>
                    <a:pt x="5346" y="23490"/>
                    <a:pt x="5477" y="23562"/>
                    <a:pt x="5596" y="23621"/>
                  </a:cubicBezTo>
                  <a:lnTo>
                    <a:pt x="5703" y="23681"/>
                  </a:lnTo>
                  <a:cubicBezTo>
                    <a:pt x="5846" y="23752"/>
                    <a:pt x="5989" y="23847"/>
                    <a:pt x="6132" y="23931"/>
                  </a:cubicBezTo>
                  <a:cubicBezTo>
                    <a:pt x="6299" y="24050"/>
                    <a:pt x="6477" y="24169"/>
                    <a:pt x="6644" y="24288"/>
                  </a:cubicBezTo>
                  <a:cubicBezTo>
                    <a:pt x="6787" y="24407"/>
                    <a:pt x="6954" y="24526"/>
                    <a:pt x="7096" y="24669"/>
                  </a:cubicBezTo>
                  <a:cubicBezTo>
                    <a:pt x="7251" y="24800"/>
                    <a:pt x="7370" y="24919"/>
                    <a:pt x="7477" y="25026"/>
                  </a:cubicBezTo>
                  <a:lnTo>
                    <a:pt x="7656" y="25240"/>
                  </a:lnTo>
                  <a:cubicBezTo>
                    <a:pt x="7739" y="25383"/>
                    <a:pt x="7811" y="25514"/>
                    <a:pt x="7894" y="25681"/>
                  </a:cubicBezTo>
                  <a:cubicBezTo>
                    <a:pt x="8013" y="25919"/>
                    <a:pt x="8144" y="26193"/>
                    <a:pt x="8251" y="26479"/>
                  </a:cubicBezTo>
                  <a:cubicBezTo>
                    <a:pt x="8275" y="26574"/>
                    <a:pt x="8287" y="26645"/>
                    <a:pt x="8323" y="26717"/>
                  </a:cubicBezTo>
                  <a:cubicBezTo>
                    <a:pt x="8335" y="26764"/>
                    <a:pt x="8335" y="26812"/>
                    <a:pt x="8335" y="26848"/>
                  </a:cubicBezTo>
                  <a:lnTo>
                    <a:pt x="8335" y="27014"/>
                  </a:lnTo>
                  <a:cubicBezTo>
                    <a:pt x="8335" y="27050"/>
                    <a:pt x="8335" y="27062"/>
                    <a:pt x="8323" y="27086"/>
                  </a:cubicBezTo>
                  <a:cubicBezTo>
                    <a:pt x="8287" y="27110"/>
                    <a:pt x="8263" y="27110"/>
                    <a:pt x="8228" y="27121"/>
                  </a:cubicBezTo>
                  <a:lnTo>
                    <a:pt x="8204" y="27110"/>
                  </a:lnTo>
                  <a:cubicBezTo>
                    <a:pt x="8144" y="27062"/>
                    <a:pt x="8085" y="27038"/>
                    <a:pt x="8025" y="26991"/>
                  </a:cubicBezTo>
                  <a:cubicBezTo>
                    <a:pt x="7918" y="26919"/>
                    <a:pt x="7811" y="26848"/>
                    <a:pt x="7728" y="26776"/>
                  </a:cubicBezTo>
                  <a:cubicBezTo>
                    <a:pt x="7608" y="26693"/>
                    <a:pt x="7489" y="26598"/>
                    <a:pt x="7370" y="26490"/>
                  </a:cubicBezTo>
                  <a:lnTo>
                    <a:pt x="7263" y="26407"/>
                  </a:lnTo>
                  <a:cubicBezTo>
                    <a:pt x="7180" y="26336"/>
                    <a:pt x="7085" y="26252"/>
                    <a:pt x="7013" y="26181"/>
                  </a:cubicBezTo>
                  <a:cubicBezTo>
                    <a:pt x="6858" y="26062"/>
                    <a:pt x="6727" y="25955"/>
                    <a:pt x="6608" y="25871"/>
                  </a:cubicBezTo>
                  <a:cubicBezTo>
                    <a:pt x="6549" y="25824"/>
                    <a:pt x="6501" y="25800"/>
                    <a:pt x="6442" y="25752"/>
                  </a:cubicBezTo>
                  <a:lnTo>
                    <a:pt x="6406" y="25728"/>
                  </a:lnTo>
                  <a:cubicBezTo>
                    <a:pt x="6358" y="25693"/>
                    <a:pt x="6311" y="25645"/>
                    <a:pt x="6251" y="25621"/>
                  </a:cubicBezTo>
                  <a:cubicBezTo>
                    <a:pt x="6227" y="25609"/>
                    <a:pt x="6204" y="25586"/>
                    <a:pt x="6180" y="25574"/>
                  </a:cubicBezTo>
                  <a:cubicBezTo>
                    <a:pt x="6132" y="25550"/>
                    <a:pt x="6073" y="25514"/>
                    <a:pt x="6025" y="25467"/>
                  </a:cubicBezTo>
                  <a:lnTo>
                    <a:pt x="5823" y="25336"/>
                  </a:lnTo>
                  <a:cubicBezTo>
                    <a:pt x="5727" y="25288"/>
                    <a:pt x="5656" y="25228"/>
                    <a:pt x="5572" y="25181"/>
                  </a:cubicBezTo>
                  <a:cubicBezTo>
                    <a:pt x="5525" y="25157"/>
                    <a:pt x="5477" y="25145"/>
                    <a:pt x="5453" y="25109"/>
                  </a:cubicBezTo>
                  <a:lnTo>
                    <a:pt x="5311" y="25038"/>
                  </a:lnTo>
                  <a:cubicBezTo>
                    <a:pt x="5096" y="24907"/>
                    <a:pt x="4858" y="24764"/>
                    <a:pt x="4632" y="24657"/>
                  </a:cubicBezTo>
                  <a:cubicBezTo>
                    <a:pt x="4501" y="24574"/>
                    <a:pt x="4346" y="24502"/>
                    <a:pt x="4179" y="24431"/>
                  </a:cubicBezTo>
                  <a:cubicBezTo>
                    <a:pt x="4037" y="24359"/>
                    <a:pt x="3882" y="24312"/>
                    <a:pt x="3751" y="24252"/>
                  </a:cubicBezTo>
                  <a:cubicBezTo>
                    <a:pt x="3691" y="24240"/>
                    <a:pt x="3644" y="24204"/>
                    <a:pt x="3584" y="24193"/>
                  </a:cubicBezTo>
                  <a:cubicBezTo>
                    <a:pt x="3501" y="24157"/>
                    <a:pt x="3406" y="24133"/>
                    <a:pt x="3334" y="24097"/>
                  </a:cubicBezTo>
                  <a:cubicBezTo>
                    <a:pt x="3191" y="24038"/>
                    <a:pt x="3036" y="23978"/>
                    <a:pt x="2905" y="23919"/>
                  </a:cubicBezTo>
                  <a:lnTo>
                    <a:pt x="2858" y="23907"/>
                  </a:lnTo>
                  <a:cubicBezTo>
                    <a:pt x="2727" y="23847"/>
                    <a:pt x="2596" y="23800"/>
                    <a:pt x="2453" y="23764"/>
                  </a:cubicBezTo>
                  <a:lnTo>
                    <a:pt x="2334" y="23716"/>
                  </a:lnTo>
                  <a:lnTo>
                    <a:pt x="2215" y="23669"/>
                  </a:lnTo>
                  <a:lnTo>
                    <a:pt x="2191" y="23657"/>
                  </a:lnTo>
                  <a:cubicBezTo>
                    <a:pt x="2132" y="23645"/>
                    <a:pt x="2072" y="23609"/>
                    <a:pt x="2013" y="23585"/>
                  </a:cubicBezTo>
                  <a:lnTo>
                    <a:pt x="2001" y="23585"/>
                  </a:lnTo>
                  <a:lnTo>
                    <a:pt x="1548" y="23407"/>
                  </a:lnTo>
                  <a:cubicBezTo>
                    <a:pt x="1477" y="23371"/>
                    <a:pt x="1381" y="23359"/>
                    <a:pt x="1310" y="23323"/>
                  </a:cubicBezTo>
                  <a:cubicBezTo>
                    <a:pt x="1239" y="23312"/>
                    <a:pt x="1179" y="23288"/>
                    <a:pt x="1108" y="23264"/>
                  </a:cubicBezTo>
                  <a:lnTo>
                    <a:pt x="1108" y="23264"/>
                  </a:lnTo>
                  <a:cubicBezTo>
                    <a:pt x="1298" y="23466"/>
                    <a:pt x="1489" y="23609"/>
                    <a:pt x="1667" y="23716"/>
                  </a:cubicBezTo>
                  <a:cubicBezTo>
                    <a:pt x="1846" y="23823"/>
                    <a:pt x="2036" y="23895"/>
                    <a:pt x="2215" y="23966"/>
                  </a:cubicBezTo>
                  <a:lnTo>
                    <a:pt x="2322" y="24014"/>
                  </a:lnTo>
                  <a:cubicBezTo>
                    <a:pt x="2441" y="24062"/>
                    <a:pt x="2572" y="24121"/>
                    <a:pt x="2691" y="24169"/>
                  </a:cubicBezTo>
                  <a:lnTo>
                    <a:pt x="2751" y="24204"/>
                  </a:lnTo>
                  <a:cubicBezTo>
                    <a:pt x="2894" y="24264"/>
                    <a:pt x="3036" y="24335"/>
                    <a:pt x="3191" y="24395"/>
                  </a:cubicBezTo>
                  <a:cubicBezTo>
                    <a:pt x="3275" y="24431"/>
                    <a:pt x="3370" y="24466"/>
                    <a:pt x="3441" y="24502"/>
                  </a:cubicBezTo>
                  <a:cubicBezTo>
                    <a:pt x="3489" y="24514"/>
                    <a:pt x="3548" y="24550"/>
                    <a:pt x="3584" y="24562"/>
                  </a:cubicBezTo>
                  <a:cubicBezTo>
                    <a:pt x="3739" y="24621"/>
                    <a:pt x="3870" y="24681"/>
                    <a:pt x="4037" y="24752"/>
                  </a:cubicBezTo>
                  <a:cubicBezTo>
                    <a:pt x="4179" y="24835"/>
                    <a:pt x="4334" y="24907"/>
                    <a:pt x="4477" y="24990"/>
                  </a:cubicBezTo>
                  <a:cubicBezTo>
                    <a:pt x="4632" y="25062"/>
                    <a:pt x="4763" y="25157"/>
                    <a:pt x="4918" y="25228"/>
                  </a:cubicBezTo>
                  <a:cubicBezTo>
                    <a:pt x="5037" y="25300"/>
                    <a:pt x="5156" y="25359"/>
                    <a:pt x="5287" y="25443"/>
                  </a:cubicBezTo>
                  <a:lnTo>
                    <a:pt x="5394" y="25502"/>
                  </a:lnTo>
                  <a:cubicBezTo>
                    <a:pt x="5477" y="25562"/>
                    <a:pt x="5584" y="25609"/>
                    <a:pt x="5668" y="25657"/>
                  </a:cubicBezTo>
                  <a:lnTo>
                    <a:pt x="5715" y="25693"/>
                  </a:lnTo>
                  <a:cubicBezTo>
                    <a:pt x="5763" y="25728"/>
                    <a:pt x="5823" y="25752"/>
                    <a:pt x="5870" y="25776"/>
                  </a:cubicBezTo>
                  <a:lnTo>
                    <a:pt x="6084" y="25919"/>
                  </a:lnTo>
                  <a:lnTo>
                    <a:pt x="6120" y="25943"/>
                  </a:lnTo>
                  <a:cubicBezTo>
                    <a:pt x="6227" y="26026"/>
                    <a:pt x="6311" y="26086"/>
                    <a:pt x="6418" y="26157"/>
                  </a:cubicBezTo>
                  <a:cubicBezTo>
                    <a:pt x="6549" y="26240"/>
                    <a:pt x="6668" y="26348"/>
                    <a:pt x="6787" y="26443"/>
                  </a:cubicBezTo>
                  <a:cubicBezTo>
                    <a:pt x="6846" y="26479"/>
                    <a:pt x="6906" y="26526"/>
                    <a:pt x="6977" y="26586"/>
                  </a:cubicBezTo>
                  <a:cubicBezTo>
                    <a:pt x="7037" y="26633"/>
                    <a:pt x="7096" y="26681"/>
                    <a:pt x="7180" y="26740"/>
                  </a:cubicBezTo>
                  <a:cubicBezTo>
                    <a:pt x="7311" y="26836"/>
                    <a:pt x="7454" y="26931"/>
                    <a:pt x="7561" y="27002"/>
                  </a:cubicBezTo>
                  <a:cubicBezTo>
                    <a:pt x="7656" y="27062"/>
                    <a:pt x="7739" y="27121"/>
                    <a:pt x="7847" y="27169"/>
                  </a:cubicBezTo>
                  <a:lnTo>
                    <a:pt x="7930" y="27229"/>
                  </a:lnTo>
                  <a:lnTo>
                    <a:pt x="7966" y="27276"/>
                  </a:lnTo>
                  <a:cubicBezTo>
                    <a:pt x="7811" y="27348"/>
                    <a:pt x="7692" y="27431"/>
                    <a:pt x="7573" y="27526"/>
                  </a:cubicBezTo>
                  <a:cubicBezTo>
                    <a:pt x="7489" y="27598"/>
                    <a:pt x="7394" y="27669"/>
                    <a:pt x="7323" y="27764"/>
                  </a:cubicBezTo>
                  <a:lnTo>
                    <a:pt x="7204" y="27883"/>
                  </a:lnTo>
                  <a:cubicBezTo>
                    <a:pt x="7180" y="27907"/>
                    <a:pt x="7132" y="27943"/>
                    <a:pt x="7096" y="27967"/>
                  </a:cubicBezTo>
                  <a:lnTo>
                    <a:pt x="7013" y="28014"/>
                  </a:lnTo>
                  <a:cubicBezTo>
                    <a:pt x="6918" y="28062"/>
                    <a:pt x="6835" y="28086"/>
                    <a:pt x="6727" y="28134"/>
                  </a:cubicBezTo>
                  <a:cubicBezTo>
                    <a:pt x="6680" y="28145"/>
                    <a:pt x="6656" y="28157"/>
                    <a:pt x="6608" y="28157"/>
                  </a:cubicBezTo>
                  <a:cubicBezTo>
                    <a:pt x="6585" y="28157"/>
                    <a:pt x="6549" y="28181"/>
                    <a:pt x="6537" y="28181"/>
                  </a:cubicBezTo>
                  <a:lnTo>
                    <a:pt x="6323" y="28181"/>
                  </a:lnTo>
                  <a:cubicBezTo>
                    <a:pt x="6061" y="28145"/>
                    <a:pt x="5823" y="28122"/>
                    <a:pt x="5608" y="28086"/>
                  </a:cubicBezTo>
                  <a:cubicBezTo>
                    <a:pt x="5418" y="28038"/>
                    <a:pt x="5227" y="27979"/>
                    <a:pt x="4989" y="27907"/>
                  </a:cubicBezTo>
                  <a:lnTo>
                    <a:pt x="4930" y="27895"/>
                  </a:lnTo>
                  <a:cubicBezTo>
                    <a:pt x="4870" y="27883"/>
                    <a:pt x="4810" y="27848"/>
                    <a:pt x="4751" y="27824"/>
                  </a:cubicBezTo>
                  <a:cubicBezTo>
                    <a:pt x="4465" y="27705"/>
                    <a:pt x="4179" y="27562"/>
                    <a:pt x="3918" y="27431"/>
                  </a:cubicBezTo>
                  <a:lnTo>
                    <a:pt x="3810" y="27395"/>
                  </a:lnTo>
                  <a:cubicBezTo>
                    <a:pt x="3489" y="27229"/>
                    <a:pt x="3144" y="27062"/>
                    <a:pt x="2810" y="26895"/>
                  </a:cubicBezTo>
                  <a:lnTo>
                    <a:pt x="2798" y="26895"/>
                  </a:lnTo>
                  <a:cubicBezTo>
                    <a:pt x="2572" y="26800"/>
                    <a:pt x="2370" y="26681"/>
                    <a:pt x="2143" y="26574"/>
                  </a:cubicBezTo>
                  <a:lnTo>
                    <a:pt x="1846" y="26419"/>
                  </a:lnTo>
                  <a:cubicBezTo>
                    <a:pt x="1786" y="26395"/>
                    <a:pt x="1727" y="26359"/>
                    <a:pt x="1667" y="26324"/>
                  </a:cubicBezTo>
                  <a:lnTo>
                    <a:pt x="1584" y="26276"/>
                  </a:lnTo>
                  <a:cubicBezTo>
                    <a:pt x="1465" y="26217"/>
                    <a:pt x="1346" y="26145"/>
                    <a:pt x="1203" y="26050"/>
                  </a:cubicBezTo>
                  <a:cubicBezTo>
                    <a:pt x="1143" y="26002"/>
                    <a:pt x="1108" y="25978"/>
                    <a:pt x="1060" y="25943"/>
                  </a:cubicBezTo>
                  <a:lnTo>
                    <a:pt x="1000" y="25883"/>
                  </a:lnTo>
                  <a:cubicBezTo>
                    <a:pt x="953" y="25848"/>
                    <a:pt x="929" y="25800"/>
                    <a:pt x="893" y="25752"/>
                  </a:cubicBezTo>
                  <a:cubicBezTo>
                    <a:pt x="834" y="25645"/>
                    <a:pt x="774" y="25538"/>
                    <a:pt x="715" y="25455"/>
                  </a:cubicBezTo>
                  <a:cubicBezTo>
                    <a:pt x="667" y="25347"/>
                    <a:pt x="631" y="25240"/>
                    <a:pt x="584" y="25157"/>
                  </a:cubicBezTo>
                  <a:lnTo>
                    <a:pt x="489" y="24931"/>
                  </a:lnTo>
                  <a:lnTo>
                    <a:pt x="477" y="24883"/>
                  </a:lnTo>
                  <a:cubicBezTo>
                    <a:pt x="453" y="24812"/>
                    <a:pt x="417" y="24728"/>
                    <a:pt x="405" y="24657"/>
                  </a:cubicBezTo>
                  <a:cubicBezTo>
                    <a:pt x="393" y="24585"/>
                    <a:pt x="369" y="24514"/>
                    <a:pt x="358" y="24454"/>
                  </a:cubicBezTo>
                  <a:lnTo>
                    <a:pt x="358" y="24443"/>
                  </a:lnTo>
                  <a:lnTo>
                    <a:pt x="358" y="24419"/>
                  </a:lnTo>
                  <a:cubicBezTo>
                    <a:pt x="358" y="24383"/>
                    <a:pt x="346" y="24359"/>
                    <a:pt x="346" y="24324"/>
                  </a:cubicBezTo>
                  <a:lnTo>
                    <a:pt x="334" y="24204"/>
                  </a:lnTo>
                  <a:lnTo>
                    <a:pt x="334" y="24002"/>
                  </a:lnTo>
                  <a:lnTo>
                    <a:pt x="334" y="23823"/>
                  </a:lnTo>
                  <a:lnTo>
                    <a:pt x="334" y="23776"/>
                  </a:lnTo>
                  <a:cubicBezTo>
                    <a:pt x="334" y="23740"/>
                    <a:pt x="334" y="23716"/>
                    <a:pt x="346" y="23681"/>
                  </a:cubicBezTo>
                  <a:lnTo>
                    <a:pt x="358" y="23585"/>
                  </a:lnTo>
                  <a:cubicBezTo>
                    <a:pt x="369" y="23538"/>
                    <a:pt x="393" y="23478"/>
                    <a:pt x="405" y="23431"/>
                  </a:cubicBezTo>
                  <a:cubicBezTo>
                    <a:pt x="417" y="23383"/>
                    <a:pt x="429" y="23347"/>
                    <a:pt x="453" y="23288"/>
                  </a:cubicBezTo>
                  <a:cubicBezTo>
                    <a:pt x="489" y="23181"/>
                    <a:pt x="524" y="23085"/>
                    <a:pt x="572" y="23002"/>
                  </a:cubicBezTo>
                  <a:cubicBezTo>
                    <a:pt x="608" y="22931"/>
                    <a:pt x="643" y="22847"/>
                    <a:pt x="679" y="22776"/>
                  </a:cubicBezTo>
                  <a:cubicBezTo>
                    <a:pt x="715" y="22752"/>
                    <a:pt x="727" y="22704"/>
                    <a:pt x="762" y="22669"/>
                  </a:cubicBezTo>
                  <a:cubicBezTo>
                    <a:pt x="774" y="22657"/>
                    <a:pt x="786" y="22633"/>
                    <a:pt x="822" y="22609"/>
                  </a:cubicBezTo>
                  <a:cubicBezTo>
                    <a:pt x="846" y="22597"/>
                    <a:pt x="870" y="22573"/>
                    <a:pt x="893" y="22550"/>
                  </a:cubicBezTo>
                  <a:cubicBezTo>
                    <a:pt x="941" y="22526"/>
                    <a:pt x="965" y="22502"/>
                    <a:pt x="1012" y="22490"/>
                  </a:cubicBezTo>
                  <a:cubicBezTo>
                    <a:pt x="1060" y="22478"/>
                    <a:pt x="1096" y="22466"/>
                    <a:pt x="1143" y="22430"/>
                  </a:cubicBezTo>
                  <a:cubicBezTo>
                    <a:pt x="1286" y="22383"/>
                    <a:pt x="1405" y="22359"/>
                    <a:pt x="1524" y="22347"/>
                  </a:cubicBezTo>
                  <a:cubicBezTo>
                    <a:pt x="1620" y="22323"/>
                    <a:pt x="1727" y="22311"/>
                    <a:pt x="1822" y="22299"/>
                  </a:cubicBezTo>
                  <a:close/>
                  <a:moveTo>
                    <a:pt x="18848" y="21537"/>
                  </a:moveTo>
                  <a:cubicBezTo>
                    <a:pt x="18860" y="21537"/>
                    <a:pt x="18860" y="21537"/>
                    <a:pt x="18872" y="21549"/>
                  </a:cubicBezTo>
                  <a:cubicBezTo>
                    <a:pt x="18884" y="21549"/>
                    <a:pt x="18907" y="21573"/>
                    <a:pt x="18919" y="21573"/>
                  </a:cubicBezTo>
                  <a:cubicBezTo>
                    <a:pt x="18931" y="21585"/>
                    <a:pt x="18943" y="21585"/>
                    <a:pt x="18967" y="21597"/>
                  </a:cubicBezTo>
                  <a:lnTo>
                    <a:pt x="19003" y="21645"/>
                  </a:lnTo>
                  <a:cubicBezTo>
                    <a:pt x="19027" y="21657"/>
                    <a:pt x="19038" y="21692"/>
                    <a:pt x="19050" y="21704"/>
                  </a:cubicBezTo>
                  <a:cubicBezTo>
                    <a:pt x="19086" y="21752"/>
                    <a:pt x="19098" y="21776"/>
                    <a:pt x="19122" y="21823"/>
                  </a:cubicBezTo>
                  <a:cubicBezTo>
                    <a:pt x="19158" y="21895"/>
                    <a:pt x="19205" y="21966"/>
                    <a:pt x="19229" y="22061"/>
                  </a:cubicBezTo>
                  <a:cubicBezTo>
                    <a:pt x="19265" y="22145"/>
                    <a:pt x="19277" y="22240"/>
                    <a:pt x="19300" y="22323"/>
                  </a:cubicBezTo>
                  <a:lnTo>
                    <a:pt x="19348" y="22645"/>
                  </a:lnTo>
                  <a:lnTo>
                    <a:pt x="19348" y="22657"/>
                  </a:lnTo>
                  <a:lnTo>
                    <a:pt x="19348" y="22788"/>
                  </a:lnTo>
                  <a:cubicBezTo>
                    <a:pt x="19336" y="23002"/>
                    <a:pt x="19336" y="23228"/>
                    <a:pt x="19324" y="23442"/>
                  </a:cubicBezTo>
                  <a:lnTo>
                    <a:pt x="19324" y="23478"/>
                  </a:lnTo>
                  <a:cubicBezTo>
                    <a:pt x="19324" y="23538"/>
                    <a:pt x="19300" y="23597"/>
                    <a:pt x="19288" y="23669"/>
                  </a:cubicBezTo>
                  <a:lnTo>
                    <a:pt x="19288" y="23681"/>
                  </a:lnTo>
                  <a:lnTo>
                    <a:pt x="19288" y="23716"/>
                  </a:lnTo>
                  <a:lnTo>
                    <a:pt x="19241" y="23895"/>
                  </a:lnTo>
                  <a:cubicBezTo>
                    <a:pt x="19229" y="23954"/>
                    <a:pt x="19217" y="24014"/>
                    <a:pt x="19205" y="24062"/>
                  </a:cubicBezTo>
                  <a:lnTo>
                    <a:pt x="19205" y="24074"/>
                  </a:lnTo>
                  <a:cubicBezTo>
                    <a:pt x="19181" y="24109"/>
                    <a:pt x="19158" y="24169"/>
                    <a:pt x="19146" y="24216"/>
                  </a:cubicBezTo>
                  <a:cubicBezTo>
                    <a:pt x="19122" y="24264"/>
                    <a:pt x="19098" y="24312"/>
                    <a:pt x="19086" y="24335"/>
                  </a:cubicBezTo>
                  <a:cubicBezTo>
                    <a:pt x="19003" y="24490"/>
                    <a:pt x="18919" y="24621"/>
                    <a:pt x="18848" y="24752"/>
                  </a:cubicBezTo>
                  <a:cubicBezTo>
                    <a:pt x="18765" y="24871"/>
                    <a:pt x="18693" y="25002"/>
                    <a:pt x="18622" y="25145"/>
                  </a:cubicBezTo>
                  <a:cubicBezTo>
                    <a:pt x="18574" y="25216"/>
                    <a:pt x="18526" y="25288"/>
                    <a:pt x="18503" y="25383"/>
                  </a:cubicBezTo>
                  <a:cubicBezTo>
                    <a:pt x="18407" y="25562"/>
                    <a:pt x="18312" y="25740"/>
                    <a:pt x="18205" y="25895"/>
                  </a:cubicBezTo>
                  <a:lnTo>
                    <a:pt x="18193" y="25919"/>
                  </a:lnTo>
                  <a:lnTo>
                    <a:pt x="18169" y="25931"/>
                  </a:lnTo>
                  <a:lnTo>
                    <a:pt x="18157" y="25943"/>
                  </a:lnTo>
                  <a:cubicBezTo>
                    <a:pt x="18145" y="25955"/>
                    <a:pt x="18145" y="25955"/>
                    <a:pt x="18145" y="25978"/>
                  </a:cubicBezTo>
                  <a:lnTo>
                    <a:pt x="18134" y="25990"/>
                  </a:lnTo>
                  <a:cubicBezTo>
                    <a:pt x="18050" y="26109"/>
                    <a:pt x="17967" y="26217"/>
                    <a:pt x="17895" y="26300"/>
                  </a:cubicBezTo>
                  <a:cubicBezTo>
                    <a:pt x="17788" y="26407"/>
                    <a:pt x="17681" y="26526"/>
                    <a:pt x="17562" y="26657"/>
                  </a:cubicBezTo>
                  <a:lnTo>
                    <a:pt x="17431" y="26788"/>
                  </a:lnTo>
                  <a:lnTo>
                    <a:pt x="17217" y="27002"/>
                  </a:lnTo>
                  <a:cubicBezTo>
                    <a:pt x="17098" y="27133"/>
                    <a:pt x="16979" y="27252"/>
                    <a:pt x="16883" y="27383"/>
                  </a:cubicBezTo>
                  <a:cubicBezTo>
                    <a:pt x="16776" y="27526"/>
                    <a:pt x="16669" y="27657"/>
                    <a:pt x="16562" y="27800"/>
                  </a:cubicBezTo>
                  <a:lnTo>
                    <a:pt x="16431" y="27979"/>
                  </a:lnTo>
                  <a:cubicBezTo>
                    <a:pt x="16383" y="28062"/>
                    <a:pt x="16324" y="28134"/>
                    <a:pt x="16288" y="28193"/>
                  </a:cubicBezTo>
                  <a:cubicBezTo>
                    <a:pt x="16181" y="28336"/>
                    <a:pt x="16074" y="28455"/>
                    <a:pt x="15967" y="28574"/>
                  </a:cubicBezTo>
                  <a:cubicBezTo>
                    <a:pt x="15883" y="28681"/>
                    <a:pt x="15788" y="28753"/>
                    <a:pt x="15717" y="28848"/>
                  </a:cubicBezTo>
                  <a:cubicBezTo>
                    <a:pt x="15669" y="28872"/>
                    <a:pt x="15645" y="28919"/>
                    <a:pt x="15598" y="28955"/>
                  </a:cubicBezTo>
                  <a:cubicBezTo>
                    <a:pt x="15574" y="28979"/>
                    <a:pt x="15538" y="28991"/>
                    <a:pt x="15514" y="29015"/>
                  </a:cubicBezTo>
                  <a:lnTo>
                    <a:pt x="15490" y="29026"/>
                  </a:lnTo>
                  <a:cubicBezTo>
                    <a:pt x="15431" y="29050"/>
                    <a:pt x="15395" y="29086"/>
                    <a:pt x="15336" y="29110"/>
                  </a:cubicBezTo>
                  <a:cubicBezTo>
                    <a:pt x="15276" y="29146"/>
                    <a:pt x="15228" y="29157"/>
                    <a:pt x="15169" y="29193"/>
                  </a:cubicBezTo>
                  <a:cubicBezTo>
                    <a:pt x="15121" y="29205"/>
                    <a:pt x="15062" y="29217"/>
                    <a:pt x="15014" y="29229"/>
                  </a:cubicBezTo>
                  <a:cubicBezTo>
                    <a:pt x="14978" y="29253"/>
                    <a:pt x="14931" y="29265"/>
                    <a:pt x="14871" y="29265"/>
                  </a:cubicBezTo>
                  <a:cubicBezTo>
                    <a:pt x="14764" y="29277"/>
                    <a:pt x="14645" y="29288"/>
                    <a:pt x="14538" y="29312"/>
                  </a:cubicBezTo>
                  <a:cubicBezTo>
                    <a:pt x="14466" y="29312"/>
                    <a:pt x="14395" y="29324"/>
                    <a:pt x="14300" y="29324"/>
                  </a:cubicBezTo>
                  <a:lnTo>
                    <a:pt x="14240" y="29324"/>
                  </a:lnTo>
                  <a:cubicBezTo>
                    <a:pt x="14216" y="29324"/>
                    <a:pt x="14169" y="29324"/>
                    <a:pt x="14145" y="29312"/>
                  </a:cubicBezTo>
                  <a:cubicBezTo>
                    <a:pt x="14109" y="29312"/>
                    <a:pt x="14097" y="29288"/>
                    <a:pt x="14062" y="29288"/>
                  </a:cubicBezTo>
                  <a:cubicBezTo>
                    <a:pt x="14026" y="29277"/>
                    <a:pt x="13978" y="29265"/>
                    <a:pt x="13931" y="29229"/>
                  </a:cubicBezTo>
                  <a:lnTo>
                    <a:pt x="13847" y="29193"/>
                  </a:lnTo>
                  <a:cubicBezTo>
                    <a:pt x="13800" y="29157"/>
                    <a:pt x="13752" y="29134"/>
                    <a:pt x="13704" y="29086"/>
                  </a:cubicBezTo>
                  <a:cubicBezTo>
                    <a:pt x="13681" y="29074"/>
                    <a:pt x="13645" y="29038"/>
                    <a:pt x="13633" y="29026"/>
                  </a:cubicBezTo>
                  <a:cubicBezTo>
                    <a:pt x="13585" y="28991"/>
                    <a:pt x="13562" y="28967"/>
                    <a:pt x="13514" y="28931"/>
                  </a:cubicBezTo>
                  <a:cubicBezTo>
                    <a:pt x="13585" y="28800"/>
                    <a:pt x="13681" y="28669"/>
                    <a:pt x="13752" y="28550"/>
                  </a:cubicBezTo>
                  <a:cubicBezTo>
                    <a:pt x="13800" y="28479"/>
                    <a:pt x="13847" y="28395"/>
                    <a:pt x="13883" y="28312"/>
                  </a:cubicBezTo>
                  <a:lnTo>
                    <a:pt x="14026" y="28086"/>
                  </a:lnTo>
                  <a:cubicBezTo>
                    <a:pt x="14121" y="27919"/>
                    <a:pt x="14216" y="27764"/>
                    <a:pt x="14324" y="27610"/>
                  </a:cubicBezTo>
                  <a:cubicBezTo>
                    <a:pt x="14395" y="27502"/>
                    <a:pt x="14466" y="27407"/>
                    <a:pt x="14538" y="27312"/>
                  </a:cubicBezTo>
                  <a:cubicBezTo>
                    <a:pt x="14597" y="27241"/>
                    <a:pt x="14657" y="27181"/>
                    <a:pt x="14716" y="27110"/>
                  </a:cubicBezTo>
                  <a:lnTo>
                    <a:pt x="14776" y="27050"/>
                  </a:lnTo>
                  <a:cubicBezTo>
                    <a:pt x="14800" y="27026"/>
                    <a:pt x="14812" y="27002"/>
                    <a:pt x="14836" y="26991"/>
                  </a:cubicBezTo>
                  <a:cubicBezTo>
                    <a:pt x="14931" y="26895"/>
                    <a:pt x="15002" y="26812"/>
                    <a:pt x="15097" y="26705"/>
                  </a:cubicBezTo>
                  <a:cubicBezTo>
                    <a:pt x="15348" y="26431"/>
                    <a:pt x="15598" y="26169"/>
                    <a:pt x="15836" y="25871"/>
                  </a:cubicBezTo>
                  <a:cubicBezTo>
                    <a:pt x="15943" y="25752"/>
                    <a:pt x="16050" y="25621"/>
                    <a:pt x="16145" y="25478"/>
                  </a:cubicBezTo>
                  <a:cubicBezTo>
                    <a:pt x="16264" y="25336"/>
                    <a:pt x="16407" y="25169"/>
                    <a:pt x="16538" y="25026"/>
                  </a:cubicBezTo>
                  <a:cubicBezTo>
                    <a:pt x="16717" y="24824"/>
                    <a:pt x="16895" y="24633"/>
                    <a:pt x="17086" y="24454"/>
                  </a:cubicBezTo>
                  <a:lnTo>
                    <a:pt x="17098" y="24443"/>
                  </a:lnTo>
                  <a:cubicBezTo>
                    <a:pt x="17193" y="24347"/>
                    <a:pt x="17300" y="24264"/>
                    <a:pt x="17383" y="24169"/>
                  </a:cubicBezTo>
                  <a:cubicBezTo>
                    <a:pt x="17479" y="24085"/>
                    <a:pt x="17574" y="23978"/>
                    <a:pt x="17681" y="23847"/>
                  </a:cubicBezTo>
                  <a:lnTo>
                    <a:pt x="17693" y="23835"/>
                  </a:lnTo>
                  <a:lnTo>
                    <a:pt x="18015" y="23478"/>
                  </a:lnTo>
                  <a:cubicBezTo>
                    <a:pt x="18110" y="23359"/>
                    <a:pt x="18217" y="23216"/>
                    <a:pt x="18312" y="23073"/>
                  </a:cubicBezTo>
                  <a:cubicBezTo>
                    <a:pt x="18396" y="22942"/>
                    <a:pt x="18455" y="22788"/>
                    <a:pt x="18526" y="22645"/>
                  </a:cubicBezTo>
                  <a:cubicBezTo>
                    <a:pt x="18610" y="22478"/>
                    <a:pt x="18669" y="22323"/>
                    <a:pt x="18729" y="22169"/>
                  </a:cubicBezTo>
                  <a:lnTo>
                    <a:pt x="18729" y="22169"/>
                  </a:lnTo>
                  <a:cubicBezTo>
                    <a:pt x="18646" y="22228"/>
                    <a:pt x="18574" y="22288"/>
                    <a:pt x="18503" y="22323"/>
                  </a:cubicBezTo>
                  <a:cubicBezTo>
                    <a:pt x="18396" y="22407"/>
                    <a:pt x="18288" y="22478"/>
                    <a:pt x="18205" y="22561"/>
                  </a:cubicBezTo>
                  <a:cubicBezTo>
                    <a:pt x="18098" y="22669"/>
                    <a:pt x="17991" y="22776"/>
                    <a:pt x="17907" y="22895"/>
                  </a:cubicBezTo>
                  <a:cubicBezTo>
                    <a:pt x="17872" y="22942"/>
                    <a:pt x="17848" y="22966"/>
                    <a:pt x="17812" y="23014"/>
                  </a:cubicBezTo>
                  <a:cubicBezTo>
                    <a:pt x="17657" y="23192"/>
                    <a:pt x="17491" y="23371"/>
                    <a:pt x="17324" y="23538"/>
                  </a:cubicBezTo>
                  <a:lnTo>
                    <a:pt x="17217" y="23633"/>
                  </a:lnTo>
                  <a:cubicBezTo>
                    <a:pt x="17074" y="23788"/>
                    <a:pt x="16907" y="23931"/>
                    <a:pt x="16764" y="24074"/>
                  </a:cubicBezTo>
                  <a:cubicBezTo>
                    <a:pt x="16705" y="24109"/>
                    <a:pt x="16657" y="24169"/>
                    <a:pt x="16598" y="24216"/>
                  </a:cubicBezTo>
                  <a:cubicBezTo>
                    <a:pt x="16348" y="24454"/>
                    <a:pt x="16086" y="24728"/>
                    <a:pt x="15836" y="25050"/>
                  </a:cubicBezTo>
                  <a:cubicBezTo>
                    <a:pt x="15812" y="25097"/>
                    <a:pt x="15764" y="25145"/>
                    <a:pt x="15729" y="25181"/>
                  </a:cubicBezTo>
                  <a:cubicBezTo>
                    <a:pt x="15657" y="25288"/>
                    <a:pt x="15574" y="25395"/>
                    <a:pt x="15490" y="25478"/>
                  </a:cubicBezTo>
                  <a:cubicBezTo>
                    <a:pt x="15359" y="25645"/>
                    <a:pt x="15252" y="25764"/>
                    <a:pt x="15157" y="25883"/>
                  </a:cubicBezTo>
                  <a:cubicBezTo>
                    <a:pt x="15133" y="25895"/>
                    <a:pt x="15121" y="25919"/>
                    <a:pt x="15121" y="25931"/>
                  </a:cubicBezTo>
                  <a:lnTo>
                    <a:pt x="15109" y="25955"/>
                  </a:lnTo>
                  <a:lnTo>
                    <a:pt x="15097" y="25978"/>
                  </a:lnTo>
                  <a:lnTo>
                    <a:pt x="15074" y="25990"/>
                  </a:lnTo>
                  <a:lnTo>
                    <a:pt x="15038" y="26038"/>
                  </a:lnTo>
                  <a:lnTo>
                    <a:pt x="14990" y="26074"/>
                  </a:lnTo>
                  <a:cubicBezTo>
                    <a:pt x="14931" y="26133"/>
                    <a:pt x="14871" y="26217"/>
                    <a:pt x="14812" y="26276"/>
                  </a:cubicBezTo>
                  <a:cubicBezTo>
                    <a:pt x="14752" y="26336"/>
                    <a:pt x="14693" y="26407"/>
                    <a:pt x="14633" y="26467"/>
                  </a:cubicBezTo>
                  <a:lnTo>
                    <a:pt x="14597" y="26514"/>
                  </a:lnTo>
                  <a:cubicBezTo>
                    <a:pt x="14502" y="26633"/>
                    <a:pt x="14383" y="26764"/>
                    <a:pt x="14276" y="26895"/>
                  </a:cubicBezTo>
                  <a:cubicBezTo>
                    <a:pt x="14169" y="27026"/>
                    <a:pt x="14050" y="27193"/>
                    <a:pt x="13943" y="27360"/>
                  </a:cubicBezTo>
                  <a:cubicBezTo>
                    <a:pt x="13847" y="27526"/>
                    <a:pt x="13740" y="27705"/>
                    <a:pt x="13633" y="27883"/>
                  </a:cubicBezTo>
                  <a:cubicBezTo>
                    <a:pt x="13562" y="28003"/>
                    <a:pt x="13490" y="28134"/>
                    <a:pt x="13407" y="28253"/>
                  </a:cubicBezTo>
                  <a:cubicBezTo>
                    <a:pt x="13347" y="28372"/>
                    <a:pt x="13276" y="28479"/>
                    <a:pt x="13216" y="28598"/>
                  </a:cubicBezTo>
                  <a:lnTo>
                    <a:pt x="13216" y="28574"/>
                  </a:lnTo>
                  <a:cubicBezTo>
                    <a:pt x="13216" y="28550"/>
                    <a:pt x="13204" y="28538"/>
                    <a:pt x="13204" y="28503"/>
                  </a:cubicBezTo>
                  <a:cubicBezTo>
                    <a:pt x="13192" y="28443"/>
                    <a:pt x="13192" y="28384"/>
                    <a:pt x="13169" y="28324"/>
                  </a:cubicBezTo>
                  <a:cubicBezTo>
                    <a:pt x="13169" y="28276"/>
                    <a:pt x="13157" y="28217"/>
                    <a:pt x="13157" y="28181"/>
                  </a:cubicBezTo>
                  <a:cubicBezTo>
                    <a:pt x="13145" y="27919"/>
                    <a:pt x="13145" y="27669"/>
                    <a:pt x="13157" y="27407"/>
                  </a:cubicBezTo>
                  <a:lnTo>
                    <a:pt x="13157" y="27383"/>
                  </a:lnTo>
                  <a:cubicBezTo>
                    <a:pt x="13157" y="27324"/>
                    <a:pt x="13169" y="27264"/>
                    <a:pt x="13169" y="27229"/>
                  </a:cubicBezTo>
                  <a:cubicBezTo>
                    <a:pt x="13192" y="27169"/>
                    <a:pt x="13192" y="27086"/>
                    <a:pt x="13204" y="27026"/>
                  </a:cubicBezTo>
                  <a:cubicBezTo>
                    <a:pt x="13312" y="26538"/>
                    <a:pt x="13454" y="25895"/>
                    <a:pt x="13669" y="25264"/>
                  </a:cubicBezTo>
                  <a:lnTo>
                    <a:pt x="13681" y="25205"/>
                  </a:lnTo>
                  <a:cubicBezTo>
                    <a:pt x="13693" y="25157"/>
                    <a:pt x="13704" y="25121"/>
                    <a:pt x="13728" y="25086"/>
                  </a:cubicBezTo>
                  <a:lnTo>
                    <a:pt x="13752" y="24990"/>
                  </a:lnTo>
                  <a:lnTo>
                    <a:pt x="13788" y="24907"/>
                  </a:lnTo>
                  <a:lnTo>
                    <a:pt x="13919" y="24633"/>
                  </a:lnTo>
                  <a:lnTo>
                    <a:pt x="13931" y="24609"/>
                  </a:lnTo>
                  <a:lnTo>
                    <a:pt x="13943" y="24574"/>
                  </a:lnTo>
                  <a:cubicBezTo>
                    <a:pt x="13966" y="24550"/>
                    <a:pt x="13978" y="24514"/>
                    <a:pt x="13990" y="24502"/>
                  </a:cubicBezTo>
                  <a:lnTo>
                    <a:pt x="14038" y="24443"/>
                  </a:lnTo>
                  <a:lnTo>
                    <a:pt x="14062" y="24383"/>
                  </a:lnTo>
                  <a:lnTo>
                    <a:pt x="14085" y="24371"/>
                  </a:lnTo>
                  <a:lnTo>
                    <a:pt x="14097" y="24347"/>
                  </a:lnTo>
                  <a:cubicBezTo>
                    <a:pt x="14097" y="24347"/>
                    <a:pt x="14097" y="24335"/>
                    <a:pt x="14109" y="24335"/>
                  </a:cubicBezTo>
                  <a:lnTo>
                    <a:pt x="14121" y="24324"/>
                  </a:lnTo>
                  <a:lnTo>
                    <a:pt x="14145" y="24312"/>
                  </a:lnTo>
                  <a:lnTo>
                    <a:pt x="14145" y="24288"/>
                  </a:lnTo>
                  <a:lnTo>
                    <a:pt x="14157" y="24276"/>
                  </a:lnTo>
                  <a:lnTo>
                    <a:pt x="14157" y="24264"/>
                  </a:lnTo>
                  <a:cubicBezTo>
                    <a:pt x="14169" y="24228"/>
                    <a:pt x="14205" y="24204"/>
                    <a:pt x="14216" y="24169"/>
                  </a:cubicBezTo>
                  <a:cubicBezTo>
                    <a:pt x="14324" y="24026"/>
                    <a:pt x="14419" y="23895"/>
                    <a:pt x="14514" y="23788"/>
                  </a:cubicBezTo>
                  <a:cubicBezTo>
                    <a:pt x="14574" y="23716"/>
                    <a:pt x="14633" y="23657"/>
                    <a:pt x="14705" y="23597"/>
                  </a:cubicBezTo>
                  <a:cubicBezTo>
                    <a:pt x="14764" y="23538"/>
                    <a:pt x="14836" y="23478"/>
                    <a:pt x="14895" y="23419"/>
                  </a:cubicBezTo>
                  <a:lnTo>
                    <a:pt x="14978" y="23359"/>
                  </a:lnTo>
                  <a:lnTo>
                    <a:pt x="15050" y="23300"/>
                  </a:lnTo>
                  <a:cubicBezTo>
                    <a:pt x="15074" y="23264"/>
                    <a:pt x="15109" y="23252"/>
                    <a:pt x="15157" y="23216"/>
                  </a:cubicBezTo>
                  <a:lnTo>
                    <a:pt x="15181" y="23192"/>
                  </a:lnTo>
                  <a:cubicBezTo>
                    <a:pt x="15240" y="23145"/>
                    <a:pt x="15300" y="23121"/>
                    <a:pt x="15371" y="23073"/>
                  </a:cubicBezTo>
                  <a:cubicBezTo>
                    <a:pt x="15431" y="23038"/>
                    <a:pt x="15514" y="23002"/>
                    <a:pt x="15574" y="22966"/>
                  </a:cubicBezTo>
                  <a:lnTo>
                    <a:pt x="15633" y="22942"/>
                  </a:lnTo>
                  <a:cubicBezTo>
                    <a:pt x="15729" y="22883"/>
                    <a:pt x="15848" y="22823"/>
                    <a:pt x="15955" y="22764"/>
                  </a:cubicBezTo>
                  <a:cubicBezTo>
                    <a:pt x="16074" y="22704"/>
                    <a:pt x="16193" y="22621"/>
                    <a:pt x="16300" y="22561"/>
                  </a:cubicBezTo>
                  <a:cubicBezTo>
                    <a:pt x="16443" y="22478"/>
                    <a:pt x="16598" y="22407"/>
                    <a:pt x="16741" y="22311"/>
                  </a:cubicBezTo>
                  <a:cubicBezTo>
                    <a:pt x="17002" y="22192"/>
                    <a:pt x="17264" y="22073"/>
                    <a:pt x="17514" y="21966"/>
                  </a:cubicBezTo>
                  <a:lnTo>
                    <a:pt x="17622" y="21930"/>
                  </a:lnTo>
                  <a:cubicBezTo>
                    <a:pt x="17753" y="21871"/>
                    <a:pt x="17895" y="21823"/>
                    <a:pt x="18038" y="21764"/>
                  </a:cubicBezTo>
                  <a:cubicBezTo>
                    <a:pt x="18098" y="21752"/>
                    <a:pt x="18157" y="21716"/>
                    <a:pt x="18205" y="21704"/>
                  </a:cubicBezTo>
                  <a:cubicBezTo>
                    <a:pt x="18288" y="21668"/>
                    <a:pt x="18384" y="21633"/>
                    <a:pt x="18455" y="21597"/>
                  </a:cubicBezTo>
                  <a:lnTo>
                    <a:pt x="18586" y="21549"/>
                  </a:lnTo>
                  <a:cubicBezTo>
                    <a:pt x="18634" y="21549"/>
                    <a:pt x="18681" y="21537"/>
                    <a:pt x="18705" y="21537"/>
                  </a:cubicBezTo>
                  <a:close/>
                  <a:moveTo>
                    <a:pt x="6531" y="1"/>
                  </a:moveTo>
                  <a:cubicBezTo>
                    <a:pt x="6438" y="1"/>
                    <a:pt x="6341" y="15"/>
                    <a:pt x="6251" y="23"/>
                  </a:cubicBezTo>
                  <a:cubicBezTo>
                    <a:pt x="6084" y="35"/>
                    <a:pt x="5942" y="59"/>
                    <a:pt x="5787" y="106"/>
                  </a:cubicBezTo>
                  <a:cubicBezTo>
                    <a:pt x="5668" y="154"/>
                    <a:pt x="5549" y="202"/>
                    <a:pt x="5430" y="273"/>
                  </a:cubicBezTo>
                  <a:cubicBezTo>
                    <a:pt x="5215" y="404"/>
                    <a:pt x="5037" y="594"/>
                    <a:pt x="4894" y="833"/>
                  </a:cubicBezTo>
                  <a:cubicBezTo>
                    <a:pt x="4822" y="952"/>
                    <a:pt x="4763" y="1094"/>
                    <a:pt x="4715" y="1237"/>
                  </a:cubicBezTo>
                  <a:cubicBezTo>
                    <a:pt x="4691" y="1309"/>
                    <a:pt x="4680" y="1404"/>
                    <a:pt x="4644" y="1475"/>
                  </a:cubicBezTo>
                  <a:cubicBezTo>
                    <a:pt x="4620" y="1583"/>
                    <a:pt x="4596" y="1690"/>
                    <a:pt x="4596" y="1785"/>
                  </a:cubicBezTo>
                  <a:cubicBezTo>
                    <a:pt x="4584" y="1999"/>
                    <a:pt x="4584" y="2202"/>
                    <a:pt x="4584" y="2416"/>
                  </a:cubicBezTo>
                  <a:lnTo>
                    <a:pt x="4584" y="3059"/>
                  </a:lnTo>
                  <a:cubicBezTo>
                    <a:pt x="4584" y="3488"/>
                    <a:pt x="4572" y="3916"/>
                    <a:pt x="4572" y="4345"/>
                  </a:cubicBezTo>
                  <a:lnTo>
                    <a:pt x="4572" y="5035"/>
                  </a:lnTo>
                  <a:cubicBezTo>
                    <a:pt x="4572" y="5238"/>
                    <a:pt x="4584" y="5464"/>
                    <a:pt x="4596" y="5678"/>
                  </a:cubicBezTo>
                  <a:cubicBezTo>
                    <a:pt x="4620" y="5797"/>
                    <a:pt x="4620" y="5917"/>
                    <a:pt x="4632" y="6036"/>
                  </a:cubicBezTo>
                  <a:cubicBezTo>
                    <a:pt x="4644" y="6131"/>
                    <a:pt x="4656" y="6238"/>
                    <a:pt x="4691" y="6345"/>
                  </a:cubicBezTo>
                  <a:cubicBezTo>
                    <a:pt x="4703" y="6452"/>
                    <a:pt x="4739" y="6548"/>
                    <a:pt x="4763" y="6655"/>
                  </a:cubicBezTo>
                  <a:cubicBezTo>
                    <a:pt x="4799" y="6762"/>
                    <a:pt x="4822" y="6869"/>
                    <a:pt x="4870" y="6964"/>
                  </a:cubicBezTo>
                  <a:cubicBezTo>
                    <a:pt x="4894" y="7071"/>
                    <a:pt x="4941" y="7179"/>
                    <a:pt x="4989" y="7286"/>
                  </a:cubicBezTo>
                  <a:cubicBezTo>
                    <a:pt x="5049" y="7429"/>
                    <a:pt x="5120" y="7560"/>
                    <a:pt x="5215" y="7702"/>
                  </a:cubicBezTo>
                  <a:cubicBezTo>
                    <a:pt x="5287" y="7798"/>
                    <a:pt x="5358" y="7893"/>
                    <a:pt x="5453" y="7976"/>
                  </a:cubicBezTo>
                  <a:cubicBezTo>
                    <a:pt x="5572" y="8095"/>
                    <a:pt x="5703" y="8214"/>
                    <a:pt x="5846" y="8310"/>
                  </a:cubicBezTo>
                  <a:cubicBezTo>
                    <a:pt x="6084" y="8441"/>
                    <a:pt x="6346" y="8500"/>
                    <a:pt x="6608" y="8536"/>
                  </a:cubicBezTo>
                  <a:cubicBezTo>
                    <a:pt x="6668" y="8536"/>
                    <a:pt x="6739" y="8548"/>
                    <a:pt x="6799" y="8548"/>
                  </a:cubicBezTo>
                  <a:lnTo>
                    <a:pt x="7275" y="8548"/>
                  </a:lnTo>
                  <a:cubicBezTo>
                    <a:pt x="7311" y="8631"/>
                    <a:pt x="7323" y="8726"/>
                    <a:pt x="7358" y="8810"/>
                  </a:cubicBezTo>
                  <a:cubicBezTo>
                    <a:pt x="7477" y="9250"/>
                    <a:pt x="7561" y="9679"/>
                    <a:pt x="7680" y="10107"/>
                  </a:cubicBezTo>
                  <a:cubicBezTo>
                    <a:pt x="7728" y="10298"/>
                    <a:pt x="7787" y="10512"/>
                    <a:pt x="7847" y="10703"/>
                  </a:cubicBezTo>
                  <a:cubicBezTo>
                    <a:pt x="7906" y="10917"/>
                    <a:pt x="7954" y="11131"/>
                    <a:pt x="8013" y="11346"/>
                  </a:cubicBezTo>
                  <a:cubicBezTo>
                    <a:pt x="8109" y="11762"/>
                    <a:pt x="8204" y="12191"/>
                    <a:pt x="8311" y="12608"/>
                  </a:cubicBezTo>
                  <a:cubicBezTo>
                    <a:pt x="8501" y="13429"/>
                    <a:pt x="8668" y="14263"/>
                    <a:pt x="8847" y="15084"/>
                  </a:cubicBezTo>
                  <a:cubicBezTo>
                    <a:pt x="8942" y="15584"/>
                    <a:pt x="9037" y="16073"/>
                    <a:pt x="9121" y="16584"/>
                  </a:cubicBezTo>
                  <a:cubicBezTo>
                    <a:pt x="9216" y="17085"/>
                    <a:pt x="9323" y="17597"/>
                    <a:pt x="9418" y="18085"/>
                  </a:cubicBezTo>
                  <a:cubicBezTo>
                    <a:pt x="9537" y="18680"/>
                    <a:pt x="9656" y="19263"/>
                    <a:pt x="9775" y="19859"/>
                  </a:cubicBezTo>
                  <a:cubicBezTo>
                    <a:pt x="9871" y="20275"/>
                    <a:pt x="9942" y="20692"/>
                    <a:pt x="10014" y="21109"/>
                  </a:cubicBezTo>
                  <a:cubicBezTo>
                    <a:pt x="10049" y="21299"/>
                    <a:pt x="10096" y="21512"/>
                    <a:pt x="10120" y="21714"/>
                  </a:cubicBezTo>
                  <a:lnTo>
                    <a:pt x="10120" y="21714"/>
                  </a:lnTo>
                  <a:cubicBezTo>
                    <a:pt x="10120" y="21710"/>
                    <a:pt x="10117" y="21704"/>
                    <a:pt x="10109" y="21704"/>
                  </a:cubicBezTo>
                  <a:cubicBezTo>
                    <a:pt x="10037" y="21573"/>
                    <a:pt x="9942" y="21430"/>
                    <a:pt x="9859" y="21299"/>
                  </a:cubicBezTo>
                  <a:cubicBezTo>
                    <a:pt x="9656" y="21037"/>
                    <a:pt x="9454" y="20764"/>
                    <a:pt x="9228" y="20525"/>
                  </a:cubicBezTo>
                  <a:cubicBezTo>
                    <a:pt x="9109" y="20394"/>
                    <a:pt x="8978" y="20275"/>
                    <a:pt x="8847" y="20156"/>
                  </a:cubicBezTo>
                  <a:cubicBezTo>
                    <a:pt x="8728" y="20049"/>
                    <a:pt x="8585" y="19942"/>
                    <a:pt x="8454" y="19847"/>
                  </a:cubicBezTo>
                  <a:cubicBezTo>
                    <a:pt x="8335" y="19752"/>
                    <a:pt x="8204" y="19668"/>
                    <a:pt x="8085" y="19573"/>
                  </a:cubicBezTo>
                  <a:lnTo>
                    <a:pt x="7680" y="19263"/>
                  </a:lnTo>
                  <a:cubicBezTo>
                    <a:pt x="7489" y="19085"/>
                    <a:pt x="7299" y="18906"/>
                    <a:pt x="7120" y="18716"/>
                  </a:cubicBezTo>
                  <a:lnTo>
                    <a:pt x="7061" y="18656"/>
                  </a:lnTo>
                  <a:cubicBezTo>
                    <a:pt x="7073" y="18609"/>
                    <a:pt x="7085" y="18573"/>
                    <a:pt x="7085" y="18537"/>
                  </a:cubicBezTo>
                  <a:cubicBezTo>
                    <a:pt x="7096" y="18454"/>
                    <a:pt x="7132" y="18370"/>
                    <a:pt x="7144" y="18299"/>
                  </a:cubicBezTo>
                  <a:cubicBezTo>
                    <a:pt x="7156" y="18216"/>
                    <a:pt x="7180" y="18132"/>
                    <a:pt x="7192" y="18061"/>
                  </a:cubicBezTo>
                  <a:cubicBezTo>
                    <a:pt x="7204" y="17966"/>
                    <a:pt x="7204" y="17882"/>
                    <a:pt x="7216" y="17787"/>
                  </a:cubicBezTo>
                  <a:cubicBezTo>
                    <a:pt x="7239" y="17620"/>
                    <a:pt x="7239" y="17442"/>
                    <a:pt x="7216" y="17263"/>
                  </a:cubicBezTo>
                  <a:cubicBezTo>
                    <a:pt x="7204" y="17108"/>
                    <a:pt x="7192" y="16942"/>
                    <a:pt x="7156" y="16787"/>
                  </a:cubicBezTo>
                  <a:cubicBezTo>
                    <a:pt x="7144" y="16704"/>
                    <a:pt x="7132" y="16608"/>
                    <a:pt x="7120" y="16537"/>
                  </a:cubicBezTo>
                  <a:cubicBezTo>
                    <a:pt x="7096" y="16489"/>
                    <a:pt x="7096" y="16454"/>
                    <a:pt x="7085" y="16406"/>
                  </a:cubicBezTo>
                  <a:cubicBezTo>
                    <a:pt x="7073" y="16358"/>
                    <a:pt x="7061" y="16334"/>
                    <a:pt x="7037" y="16287"/>
                  </a:cubicBezTo>
                  <a:cubicBezTo>
                    <a:pt x="7013" y="16192"/>
                    <a:pt x="6977" y="16120"/>
                    <a:pt x="6942" y="16049"/>
                  </a:cubicBezTo>
                  <a:cubicBezTo>
                    <a:pt x="6894" y="15953"/>
                    <a:pt x="6846" y="15882"/>
                    <a:pt x="6787" y="15799"/>
                  </a:cubicBezTo>
                  <a:cubicBezTo>
                    <a:pt x="6739" y="15715"/>
                    <a:pt x="6680" y="15656"/>
                    <a:pt x="6620" y="15596"/>
                  </a:cubicBezTo>
                  <a:cubicBezTo>
                    <a:pt x="6561" y="15537"/>
                    <a:pt x="6501" y="15477"/>
                    <a:pt x="6430" y="15441"/>
                  </a:cubicBezTo>
                  <a:cubicBezTo>
                    <a:pt x="6358" y="15394"/>
                    <a:pt x="6299" y="15334"/>
                    <a:pt x="6227" y="15287"/>
                  </a:cubicBezTo>
                  <a:cubicBezTo>
                    <a:pt x="6084" y="15203"/>
                    <a:pt x="5942" y="15108"/>
                    <a:pt x="5811" y="15025"/>
                  </a:cubicBezTo>
                  <a:cubicBezTo>
                    <a:pt x="5703" y="14941"/>
                    <a:pt x="5584" y="14870"/>
                    <a:pt x="5489" y="14799"/>
                  </a:cubicBezTo>
                  <a:cubicBezTo>
                    <a:pt x="5430" y="14751"/>
                    <a:pt x="5370" y="14703"/>
                    <a:pt x="5334" y="14668"/>
                  </a:cubicBezTo>
                  <a:cubicBezTo>
                    <a:pt x="5287" y="14620"/>
                    <a:pt x="5227" y="14572"/>
                    <a:pt x="5180" y="14525"/>
                  </a:cubicBezTo>
                  <a:lnTo>
                    <a:pt x="5001" y="14346"/>
                  </a:lnTo>
                  <a:cubicBezTo>
                    <a:pt x="4930" y="14287"/>
                    <a:pt x="4870" y="14215"/>
                    <a:pt x="4810" y="14144"/>
                  </a:cubicBezTo>
                  <a:cubicBezTo>
                    <a:pt x="4691" y="14025"/>
                    <a:pt x="4584" y="13906"/>
                    <a:pt x="4477" y="13787"/>
                  </a:cubicBezTo>
                  <a:cubicBezTo>
                    <a:pt x="4239" y="13536"/>
                    <a:pt x="4001" y="13298"/>
                    <a:pt x="3763" y="13060"/>
                  </a:cubicBezTo>
                  <a:lnTo>
                    <a:pt x="3406" y="12703"/>
                  </a:lnTo>
                  <a:cubicBezTo>
                    <a:pt x="3346" y="12644"/>
                    <a:pt x="3286" y="12584"/>
                    <a:pt x="3215" y="12536"/>
                  </a:cubicBezTo>
                  <a:cubicBezTo>
                    <a:pt x="3191" y="12501"/>
                    <a:pt x="3156" y="12477"/>
                    <a:pt x="3132" y="12465"/>
                  </a:cubicBezTo>
                  <a:lnTo>
                    <a:pt x="2953" y="12322"/>
                  </a:lnTo>
                  <a:cubicBezTo>
                    <a:pt x="2786" y="12236"/>
                    <a:pt x="2605" y="12200"/>
                    <a:pt x="2422" y="12200"/>
                  </a:cubicBezTo>
                  <a:cubicBezTo>
                    <a:pt x="2175" y="12200"/>
                    <a:pt x="1927" y="12267"/>
                    <a:pt x="1715" y="12370"/>
                  </a:cubicBezTo>
                  <a:cubicBezTo>
                    <a:pt x="1524" y="12465"/>
                    <a:pt x="1322" y="12596"/>
                    <a:pt x="1179" y="12739"/>
                  </a:cubicBezTo>
                  <a:cubicBezTo>
                    <a:pt x="1108" y="12822"/>
                    <a:pt x="1012" y="12905"/>
                    <a:pt x="953" y="13001"/>
                  </a:cubicBezTo>
                  <a:cubicBezTo>
                    <a:pt x="893" y="13084"/>
                    <a:pt x="846" y="13155"/>
                    <a:pt x="810" y="13263"/>
                  </a:cubicBezTo>
                  <a:cubicBezTo>
                    <a:pt x="762" y="13382"/>
                    <a:pt x="715" y="13489"/>
                    <a:pt x="703" y="13608"/>
                  </a:cubicBezTo>
                  <a:cubicBezTo>
                    <a:pt x="691" y="13715"/>
                    <a:pt x="655" y="13798"/>
                    <a:pt x="655" y="13906"/>
                  </a:cubicBezTo>
                  <a:cubicBezTo>
                    <a:pt x="655" y="13989"/>
                    <a:pt x="643" y="14084"/>
                    <a:pt x="643" y="14168"/>
                  </a:cubicBezTo>
                  <a:cubicBezTo>
                    <a:pt x="643" y="14263"/>
                    <a:pt x="643" y="14346"/>
                    <a:pt x="631" y="14441"/>
                  </a:cubicBezTo>
                  <a:cubicBezTo>
                    <a:pt x="631" y="14620"/>
                    <a:pt x="643" y="14787"/>
                    <a:pt x="667" y="14965"/>
                  </a:cubicBezTo>
                  <a:cubicBezTo>
                    <a:pt x="703" y="15120"/>
                    <a:pt x="727" y="15287"/>
                    <a:pt x="774" y="15453"/>
                  </a:cubicBezTo>
                  <a:cubicBezTo>
                    <a:pt x="810" y="15537"/>
                    <a:pt x="834" y="15644"/>
                    <a:pt x="870" y="15739"/>
                  </a:cubicBezTo>
                  <a:cubicBezTo>
                    <a:pt x="893" y="15822"/>
                    <a:pt x="929" y="15894"/>
                    <a:pt x="941" y="15989"/>
                  </a:cubicBezTo>
                  <a:cubicBezTo>
                    <a:pt x="989" y="16132"/>
                    <a:pt x="1048" y="16287"/>
                    <a:pt x="1108" y="16430"/>
                  </a:cubicBezTo>
                  <a:cubicBezTo>
                    <a:pt x="1131" y="16513"/>
                    <a:pt x="1167" y="16584"/>
                    <a:pt x="1191" y="16644"/>
                  </a:cubicBezTo>
                  <a:cubicBezTo>
                    <a:pt x="1239" y="16715"/>
                    <a:pt x="1262" y="16811"/>
                    <a:pt x="1310" y="16882"/>
                  </a:cubicBezTo>
                  <a:cubicBezTo>
                    <a:pt x="1358" y="16965"/>
                    <a:pt x="1405" y="17049"/>
                    <a:pt x="1441" y="17132"/>
                  </a:cubicBezTo>
                  <a:lnTo>
                    <a:pt x="1489" y="17227"/>
                  </a:lnTo>
                  <a:lnTo>
                    <a:pt x="1584" y="17358"/>
                  </a:lnTo>
                  <a:cubicBezTo>
                    <a:pt x="1620" y="17430"/>
                    <a:pt x="1667" y="17489"/>
                    <a:pt x="1727" y="17561"/>
                  </a:cubicBezTo>
                  <a:cubicBezTo>
                    <a:pt x="1774" y="17644"/>
                    <a:pt x="1834" y="17704"/>
                    <a:pt x="1882" y="17763"/>
                  </a:cubicBezTo>
                  <a:cubicBezTo>
                    <a:pt x="1977" y="17894"/>
                    <a:pt x="2084" y="18013"/>
                    <a:pt x="2191" y="18132"/>
                  </a:cubicBezTo>
                  <a:cubicBezTo>
                    <a:pt x="2274" y="18239"/>
                    <a:pt x="2370" y="18359"/>
                    <a:pt x="2477" y="18442"/>
                  </a:cubicBezTo>
                  <a:cubicBezTo>
                    <a:pt x="2620" y="18609"/>
                    <a:pt x="2798" y="18751"/>
                    <a:pt x="2989" y="18870"/>
                  </a:cubicBezTo>
                  <a:cubicBezTo>
                    <a:pt x="3144" y="18966"/>
                    <a:pt x="3286" y="19073"/>
                    <a:pt x="3441" y="19156"/>
                  </a:cubicBezTo>
                  <a:cubicBezTo>
                    <a:pt x="3501" y="19204"/>
                    <a:pt x="3560" y="19228"/>
                    <a:pt x="3632" y="19275"/>
                  </a:cubicBezTo>
                  <a:cubicBezTo>
                    <a:pt x="3798" y="19382"/>
                    <a:pt x="3977" y="19454"/>
                    <a:pt x="4168" y="19502"/>
                  </a:cubicBezTo>
                  <a:cubicBezTo>
                    <a:pt x="4263" y="19525"/>
                    <a:pt x="4358" y="19549"/>
                    <a:pt x="4453" y="19561"/>
                  </a:cubicBezTo>
                  <a:cubicBezTo>
                    <a:pt x="4525" y="19573"/>
                    <a:pt x="4620" y="19585"/>
                    <a:pt x="4691" y="19585"/>
                  </a:cubicBezTo>
                  <a:cubicBezTo>
                    <a:pt x="4834" y="19609"/>
                    <a:pt x="4977" y="19609"/>
                    <a:pt x="5120" y="19609"/>
                  </a:cubicBezTo>
                  <a:lnTo>
                    <a:pt x="5191" y="19609"/>
                  </a:lnTo>
                  <a:cubicBezTo>
                    <a:pt x="5418" y="19609"/>
                    <a:pt x="5644" y="19561"/>
                    <a:pt x="5846" y="19490"/>
                  </a:cubicBezTo>
                  <a:cubicBezTo>
                    <a:pt x="5930" y="19454"/>
                    <a:pt x="6013" y="19430"/>
                    <a:pt x="6084" y="19394"/>
                  </a:cubicBezTo>
                  <a:cubicBezTo>
                    <a:pt x="6168" y="19347"/>
                    <a:pt x="6251" y="19323"/>
                    <a:pt x="6323" y="19275"/>
                  </a:cubicBezTo>
                  <a:cubicBezTo>
                    <a:pt x="6442" y="19216"/>
                    <a:pt x="6549" y="19144"/>
                    <a:pt x="6656" y="19049"/>
                  </a:cubicBezTo>
                  <a:cubicBezTo>
                    <a:pt x="6704" y="19013"/>
                    <a:pt x="6739" y="18966"/>
                    <a:pt x="6775" y="18918"/>
                  </a:cubicBezTo>
                  <a:cubicBezTo>
                    <a:pt x="6858" y="19025"/>
                    <a:pt x="6954" y="19132"/>
                    <a:pt x="7061" y="19216"/>
                  </a:cubicBezTo>
                  <a:cubicBezTo>
                    <a:pt x="7180" y="19335"/>
                    <a:pt x="7311" y="19454"/>
                    <a:pt x="7442" y="19573"/>
                  </a:cubicBezTo>
                  <a:cubicBezTo>
                    <a:pt x="7573" y="19680"/>
                    <a:pt x="7692" y="19787"/>
                    <a:pt x="7847" y="19871"/>
                  </a:cubicBezTo>
                  <a:cubicBezTo>
                    <a:pt x="7978" y="19966"/>
                    <a:pt x="8109" y="20049"/>
                    <a:pt x="8263" y="20144"/>
                  </a:cubicBezTo>
                  <a:cubicBezTo>
                    <a:pt x="8466" y="20275"/>
                    <a:pt x="8668" y="20418"/>
                    <a:pt x="8859" y="20585"/>
                  </a:cubicBezTo>
                  <a:cubicBezTo>
                    <a:pt x="8966" y="20680"/>
                    <a:pt x="9061" y="20775"/>
                    <a:pt x="9168" y="20871"/>
                  </a:cubicBezTo>
                  <a:cubicBezTo>
                    <a:pt x="9275" y="20978"/>
                    <a:pt x="9382" y="21073"/>
                    <a:pt x="9478" y="21192"/>
                  </a:cubicBezTo>
                  <a:cubicBezTo>
                    <a:pt x="9680" y="21418"/>
                    <a:pt x="9859" y="21645"/>
                    <a:pt x="10037" y="21895"/>
                  </a:cubicBezTo>
                  <a:cubicBezTo>
                    <a:pt x="10073" y="21966"/>
                    <a:pt x="10133" y="22049"/>
                    <a:pt x="10180" y="22121"/>
                  </a:cubicBezTo>
                  <a:cubicBezTo>
                    <a:pt x="10216" y="22180"/>
                    <a:pt x="10252" y="22240"/>
                    <a:pt x="10287" y="22299"/>
                  </a:cubicBezTo>
                  <a:cubicBezTo>
                    <a:pt x="10299" y="22311"/>
                    <a:pt x="10299" y="22323"/>
                    <a:pt x="10311" y="22347"/>
                  </a:cubicBezTo>
                  <a:cubicBezTo>
                    <a:pt x="10395" y="22764"/>
                    <a:pt x="10466" y="23157"/>
                    <a:pt x="10525" y="23573"/>
                  </a:cubicBezTo>
                  <a:cubicBezTo>
                    <a:pt x="10585" y="24014"/>
                    <a:pt x="10645" y="24431"/>
                    <a:pt x="10692" y="24859"/>
                  </a:cubicBezTo>
                  <a:cubicBezTo>
                    <a:pt x="10728" y="25276"/>
                    <a:pt x="10752" y="25693"/>
                    <a:pt x="10787" y="26109"/>
                  </a:cubicBezTo>
                  <a:cubicBezTo>
                    <a:pt x="10883" y="26967"/>
                    <a:pt x="11014" y="27824"/>
                    <a:pt x="11121" y="28669"/>
                  </a:cubicBezTo>
                  <a:cubicBezTo>
                    <a:pt x="11180" y="29098"/>
                    <a:pt x="11228" y="29515"/>
                    <a:pt x="11287" y="29943"/>
                  </a:cubicBezTo>
                  <a:cubicBezTo>
                    <a:pt x="11299" y="30050"/>
                    <a:pt x="11311" y="30146"/>
                    <a:pt x="11323" y="30241"/>
                  </a:cubicBezTo>
                  <a:cubicBezTo>
                    <a:pt x="11252" y="30039"/>
                    <a:pt x="11168" y="29824"/>
                    <a:pt x="11073" y="29634"/>
                  </a:cubicBezTo>
                  <a:cubicBezTo>
                    <a:pt x="11049" y="29574"/>
                    <a:pt x="11002" y="29515"/>
                    <a:pt x="10966" y="29443"/>
                  </a:cubicBezTo>
                  <a:cubicBezTo>
                    <a:pt x="10942" y="29384"/>
                    <a:pt x="10895" y="29336"/>
                    <a:pt x="10871" y="29277"/>
                  </a:cubicBezTo>
                  <a:cubicBezTo>
                    <a:pt x="10787" y="29157"/>
                    <a:pt x="10704" y="29050"/>
                    <a:pt x="10609" y="28955"/>
                  </a:cubicBezTo>
                  <a:cubicBezTo>
                    <a:pt x="10525" y="28848"/>
                    <a:pt x="10430" y="28753"/>
                    <a:pt x="10335" y="28669"/>
                  </a:cubicBezTo>
                  <a:cubicBezTo>
                    <a:pt x="10228" y="28574"/>
                    <a:pt x="10133" y="28491"/>
                    <a:pt x="10037" y="28395"/>
                  </a:cubicBezTo>
                  <a:cubicBezTo>
                    <a:pt x="9930" y="28312"/>
                    <a:pt x="9823" y="28217"/>
                    <a:pt x="9716" y="28145"/>
                  </a:cubicBezTo>
                  <a:cubicBezTo>
                    <a:pt x="9621" y="28074"/>
                    <a:pt x="9525" y="28003"/>
                    <a:pt x="9442" y="27919"/>
                  </a:cubicBezTo>
                  <a:cubicBezTo>
                    <a:pt x="9335" y="27836"/>
                    <a:pt x="9228" y="27741"/>
                    <a:pt x="9121" y="27669"/>
                  </a:cubicBezTo>
                  <a:cubicBezTo>
                    <a:pt x="9025" y="27586"/>
                    <a:pt x="8906" y="27502"/>
                    <a:pt x="8787" y="27443"/>
                  </a:cubicBezTo>
                  <a:cubicBezTo>
                    <a:pt x="8751" y="27431"/>
                    <a:pt x="8704" y="27407"/>
                    <a:pt x="8680" y="27383"/>
                  </a:cubicBezTo>
                  <a:lnTo>
                    <a:pt x="8632" y="27348"/>
                  </a:lnTo>
                  <a:cubicBezTo>
                    <a:pt x="8609" y="27324"/>
                    <a:pt x="8585" y="27300"/>
                    <a:pt x="8561" y="27288"/>
                  </a:cubicBezTo>
                  <a:cubicBezTo>
                    <a:pt x="8585" y="27241"/>
                    <a:pt x="8609" y="27193"/>
                    <a:pt x="8609" y="27145"/>
                  </a:cubicBezTo>
                  <a:lnTo>
                    <a:pt x="8609" y="27062"/>
                  </a:lnTo>
                  <a:cubicBezTo>
                    <a:pt x="8609" y="27050"/>
                    <a:pt x="8609" y="27026"/>
                    <a:pt x="8585" y="27026"/>
                  </a:cubicBezTo>
                  <a:cubicBezTo>
                    <a:pt x="8585" y="27026"/>
                    <a:pt x="8573" y="27014"/>
                    <a:pt x="8561" y="27014"/>
                  </a:cubicBezTo>
                  <a:cubicBezTo>
                    <a:pt x="8561" y="27002"/>
                    <a:pt x="8561" y="26967"/>
                    <a:pt x="8573" y="26955"/>
                  </a:cubicBezTo>
                  <a:cubicBezTo>
                    <a:pt x="8585" y="26788"/>
                    <a:pt x="8585" y="26633"/>
                    <a:pt x="8549" y="26479"/>
                  </a:cubicBezTo>
                  <a:cubicBezTo>
                    <a:pt x="8525" y="26419"/>
                    <a:pt x="8501" y="26348"/>
                    <a:pt x="8490" y="26288"/>
                  </a:cubicBezTo>
                  <a:cubicBezTo>
                    <a:pt x="8406" y="26050"/>
                    <a:pt x="8311" y="25800"/>
                    <a:pt x="8204" y="25574"/>
                  </a:cubicBezTo>
                  <a:cubicBezTo>
                    <a:pt x="8061" y="25264"/>
                    <a:pt x="7918" y="24931"/>
                    <a:pt x="7692" y="24669"/>
                  </a:cubicBezTo>
                  <a:cubicBezTo>
                    <a:pt x="7632" y="24585"/>
                    <a:pt x="7573" y="24526"/>
                    <a:pt x="7513" y="24454"/>
                  </a:cubicBezTo>
                  <a:lnTo>
                    <a:pt x="7323" y="24264"/>
                  </a:lnTo>
                  <a:cubicBezTo>
                    <a:pt x="7192" y="24145"/>
                    <a:pt x="7049" y="24038"/>
                    <a:pt x="6918" y="23919"/>
                  </a:cubicBezTo>
                  <a:cubicBezTo>
                    <a:pt x="6632" y="23693"/>
                    <a:pt x="6334" y="23478"/>
                    <a:pt x="6025" y="23312"/>
                  </a:cubicBezTo>
                  <a:cubicBezTo>
                    <a:pt x="5715" y="23145"/>
                    <a:pt x="5382" y="23002"/>
                    <a:pt x="5072" y="22847"/>
                  </a:cubicBezTo>
                  <a:lnTo>
                    <a:pt x="4584" y="22585"/>
                  </a:lnTo>
                  <a:cubicBezTo>
                    <a:pt x="4418" y="22490"/>
                    <a:pt x="4251" y="22407"/>
                    <a:pt x="4096" y="22323"/>
                  </a:cubicBezTo>
                  <a:cubicBezTo>
                    <a:pt x="3929" y="22252"/>
                    <a:pt x="3751" y="22204"/>
                    <a:pt x="3584" y="22169"/>
                  </a:cubicBezTo>
                  <a:cubicBezTo>
                    <a:pt x="3501" y="22133"/>
                    <a:pt x="3417" y="22121"/>
                    <a:pt x="3334" y="22109"/>
                  </a:cubicBezTo>
                  <a:cubicBezTo>
                    <a:pt x="3239" y="22085"/>
                    <a:pt x="3167" y="22073"/>
                    <a:pt x="3084" y="22049"/>
                  </a:cubicBezTo>
                  <a:cubicBezTo>
                    <a:pt x="2917" y="22014"/>
                    <a:pt x="2739" y="21966"/>
                    <a:pt x="2560" y="21942"/>
                  </a:cubicBezTo>
                  <a:cubicBezTo>
                    <a:pt x="2382" y="21930"/>
                    <a:pt x="2215" y="21930"/>
                    <a:pt x="2036" y="21930"/>
                  </a:cubicBezTo>
                  <a:cubicBezTo>
                    <a:pt x="1858" y="21930"/>
                    <a:pt x="1679" y="21942"/>
                    <a:pt x="1501" y="21966"/>
                  </a:cubicBezTo>
                  <a:cubicBezTo>
                    <a:pt x="1322" y="22002"/>
                    <a:pt x="1155" y="22026"/>
                    <a:pt x="1000" y="22109"/>
                  </a:cubicBezTo>
                  <a:cubicBezTo>
                    <a:pt x="905" y="22145"/>
                    <a:pt x="798" y="22180"/>
                    <a:pt x="727" y="22240"/>
                  </a:cubicBezTo>
                  <a:cubicBezTo>
                    <a:pt x="608" y="22311"/>
                    <a:pt x="524" y="22419"/>
                    <a:pt x="441" y="22538"/>
                  </a:cubicBezTo>
                  <a:cubicBezTo>
                    <a:pt x="346" y="22680"/>
                    <a:pt x="262" y="22847"/>
                    <a:pt x="191" y="23014"/>
                  </a:cubicBezTo>
                  <a:cubicBezTo>
                    <a:pt x="167" y="23097"/>
                    <a:pt x="131" y="23192"/>
                    <a:pt x="108" y="23264"/>
                  </a:cubicBezTo>
                  <a:cubicBezTo>
                    <a:pt x="84" y="23312"/>
                    <a:pt x="72" y="23359"/>
                    <a:pt x="72" y="23395"/>
                  </a:cubicBezTo>
                  <a:cubicBezTo>
                    <a:pt x="60" y="23442"/>
                    <a:pt x="60" y="23478"/>
                    <a:pt x="48" y="23514"/>
                  </a:cubicBezTo>
                  <a:cubicBezTo>
                    <a:pt x="24" y="23609"/>
                    <a:pt x="24" y="23693"/>
                    <a:pt x="12" y="23788"/>
                  </a:cubicBezTo>
                  <a:cubicBezTo>
                    <a:pt x="0" y="23871"/>
                    <a:pt x="12" y="23978"/>
                    <a:pt x="12" y="24074"/>
                  </a:cubicBezTo>
                  <a:cubicBezTo>
                    <a:pt x="12" y="24252"/>
                    <a:pt x="60" y="24443"/>
                    <a:pt x="108" y="24621"/>
                  </a:cubicBezTo>
                  <a:cubicBezTo>
                    <a:pt x="119" y="24705"/>
                    <a:pt x="167" y="24788"/>
                    <a:pt x="179" y="24871"/>
                  </a:cubicBezTo>
                  <a:cubicBezTo>
                    <a:pt x="203" y="24966"/>
                    <a:pt x="238" y="25050"/>
                    <a:pt x="286" y="25145"/>
                  </a:cubicBezTo>
                  <a:lnTo>
                    <a:pt x="369" y="25359"/>
                  </a:lnTo>
                  <a:cubicBezTo>
                    <a:pt x="381" y="25407"/>
                    <a:pt x="417" y="25455"/>
                    <a:pt x="429" y="25514"/>
                  </a:cubicBezTo>
                  <a:cubicBezTo>
                    <a:pt x="441" y="25562"/>
                    <a:pt x="477" y="25597"/>
                    <a:pt x="500" y="25657"/>
                  </a:cubicBezTo>
                  <a:cubicBezTo>
                    <a:pt x="548" y="25740"/>
                    <a:pt x="596" y="25824"/>
                    <a:pt x="655" y="25895"/>
                  </a:cubicBezTo>
                  <a:cubicBezTo>
                    <a:pt x="715" y="25990"/>
                    <a:pt x="786" y="26074"/>
                    <a:pt x="881" y="26157"/>
                  </a:cubicBezTo>
                  <a:cubicBezTo>
                    <a:pt x="1060" y="26312"/>
                    <a:pt x="1274" y="26419"/>
                    <a:pt x="1489" y="26538"/>
                  </a:cubicBezTo>
                  <a:cubicBezTo>
                    <a:pt x="1572" y="26586"/>
                    <a:pt x="1679" y="26645"/>
                    <a:pt x="1774" y="26693"/>
                  </a:cubicBezTo>
                  <a:cubicBezTo>
                    <a:pt x="1870" y="26729"/>
                    <a:pt x="1965" y="26788"/>
                    <a:pt x="2072" y="26836"/>
                  </a:cubicBezTo>
                  <a:cubicBezTo>
                    <a:pt x="2429" y="27014"/>
                    <a:pt x="2763" y="27193"/>
                    <a:pt x="3120" y="27372"/>
                  </a:cubicBezTo>
                  <a:cubicBezTo>
                    <a:pt x="3441" y="27526"/>
                    <a:pt x="3739" y="27669"/>
                    <a:pt x="4048" y="27836"/>
                  </a:cubicBezTo>
                  <a:cubicBezTo>
                    <a:pt x="4179" y="27907"/>
                    <a:pt x="4310" y="27979"/>
                    <a:pt x="4453" y="28038"/>
                  </a:cubicBezTo>
                  <a:cubicBezTo>
                    <a:pt x="4584" y="28098"/>
                    <a:pt x="4727" y="28157"/>
                    <a:pt x="4870" y="28217"/>
                  </a:cubicBezTo>
                  <a:cubicBezTo>
                    <a:pt x="5001" y="28276"/>
                    <a:pt x="5144" y="28324"/>
                    <a:pt x="5299" y="28360"/>
                  </a:cubicBezTo>
                  <a:cubicBezTo>
                    <a:pt x="5442" y="28395"/>
                    <a:pt x="5608" y="28431"/>
                    <a:pt x="5775" y="28455"/>
                  </a:cubicBezTo>
                  <a:cubicBezTo>
                    <a:pt x="5953" y="28491"/>
                    <a:pt x="6120" y="28503"/>
                    <a:pt x="6299" y="28538"/>
                  </a:cubicBezTo>
                  <a:cubicBezTo>
                    <a:pt x="6370" y="28550"/>
                    <a:pt x="6454" y="28550"/>
                    <a:pt x="6537" y="28550"/>
                  </a:cubicBezTo>
                  <a:cubicBezTo>
                    <a:pt x="6573" y="28550"/>
                    <a:pt x="6620" y="28550"/>
                    <a:pt x="6656" y="28538"/>
                  </a:cubicBezTo>
                  <a:cubicBezTo>
                    <a:pt x="6775" y="28515"/>
                    <a:pt x="6870" y="28491"/>
                    <a:pt x="6977" y="28443"/>
                  </a:cubicBezTo>
                  <a:cubicBezTo>
                    <a:pt x="7073" y="28419"/>
                    <a:pt x="7144" y="28384"/>
                    <a:pt x="7216" y="28360"/>
                  </a:cubicBezTo>
                  <a:cubicBezTo>
                    <a:pt x="7311" y="28324"/>
                    <a:pt x="7382" y="28264"/>
                    <a:pt x="7454" y="28205"/>
                  </a:cubicBezTo>
                  <a:cubicBezTo>
                    <a:pt x="7525" y="28145"/>
                    <a:pt x="7608" y="28086"/>
                    <a:pt x="7668" y="28014"/>
                  </a:cubicBezTo>
                  <a:lnTo>
                    <a:pt x="7823" y="27848"/>
                  </a:lnTo>
                  <a:cubicBezTo>
                    <a:pt x="7918" y="27776"/>
                    <a:pt x="7989" y="27717"/>
                    <a:pt x="8085" y="27657"/>
                  </a:cubicBezTo>
                  <a:cubicBezTo>
                    <a:pt x="8168" y="27598"/>
                    <a:pt x="8275" y="27538"/>
                    <a:pt x="8359" y="27479"/>
                  </a:cubicBezTo>
                  <a:cubicBezTo>
                    <a:pt x="8382" y="27479"/>
                    <a:pt x="8382" y="27479"/>
                    <a:pt x="8382" y="27467"/>
                  </a:cubicBezTo>
                  <a:cubicBezTo>
                    <a:pt x="8406" y="27479"/>
                    <a:pt x="8442" y="27514"/>
                    <a:pt x="8466" y="27526"/>
                  </a:cubicBezTo>
                  <a:cubicBezTo>
                    <a:pt x="8501" y="27538"/>
                    <a:pt x="8513" y="27574"/>
                    <a:pt x="8537" y="27598"/>
                  </a:cubicBezTo>
                  <a:cubicBezTo>
                    <a:pt x="8561" y="27610"/>
                    <a:pt x="8573" y="27633"/>
                    <a:pt x="8573" y="27645"/>
                  </a:cubicBezTo>
                  <a:lnTo>
                    <a:pt x="8573" y="27657"/>
                  </a:lnTo>
                  <a:cubicBezTo>
                    <a:pt x="8585" y="27717"/>
                    <a:pt x="8632" y="27741"/>
                    <a:pt x="8680" y="27741"/>
                  </a:cubicBezTo>
                  <a:lnTo>
                    <a:pt x="8704" y="27741"/>
                  </a:lnTo>
                  <a:lnTo>
                    <a:pt x="8882" y="27931"/>
                  </a:lnTo>
                  <a:cubicBezTo>
                    <a:pt x="9073" y="28110"/>
                    <a:pt x="9275" y="28264"/>
                    <a:pt x="9478" y="28431"/>
                  </a:cubicBezTo>
                  <a:cubicBezTo>
                    <a:pt x="9585" y="28503"/>
                    <a:pt x="9692" y="28598"/>
                    <a:pt x="9787" y="28669"/>
                  </a:cubicBezTo>
                  <a:cubicBezTo>
                    <a:pt x="9894" y="28753"/>
                    <a:pt x="9990" y="28836"/>
                    <a:pt x="10085" y="28919"/>
                  </a:cubicBezTo>
                  <a:cubicBezTo>
                    <a:pt x="10144" y="28967"/>
                    <a:pt x="10192" y="29026"/>
                    <a:pt x="10252" y="29074"/>
                  </a:cubicBezTo>
                  <a:cubicBezTo>
                    <a:pt x="10311" y="29134"/>
                    <a:pt x="10371" y="29193"/>
                    <a:pt x="10418" y="29253"/>
                  </a:cubicBezTo>
                  <a:cubicBezTo>
                    <a:pt x="10442" y="29277"/>
                    <a:pt x="10478" y="29324"/>
                    <a:pt x="10502" y="29360"/>
                  </a:cubicBezTo>
                  <a:cubicBezTo>
                    <a:pt x="10537" y="29396"/>
                    <a:pt x="10561" y="29431"/>
                    <a:pt x="10597" y="29479"/>
                  </a:cubicBezTo>
                  <a:cubicBezTo>
                    <a:pt x="10645" y="29538"/>
                    <a:pt x="10680" y="29610"/>
                    <a:pt x="10716" y="29669"/>
                  </a:cubicBezTo>
                  <a:cubicBezTo>
                    <a:pt x="10764" y="29729"/>
                    <a:pt x="10787" y="29800"/>
                    <a:pt x="10823" y="29872"/>
                  </a:cubicBezTo>
                  <a:cubicBezTo>
                    <a:pt x="10906" y="30074"/>
                    <a:pt x="11002" y="30277"/>
                    <a:pt x="11085" y="30467"/>
                  </a:cubicBezTo>
                  <a:cubicBezTo>
                    <a:pt x="11133" y="30586"/>
                    <a:pt x="11180" y="30693"/>
                    <a:pt x="11216" y="30812"/>
                  </a:cubicBezTo>
                  <a:cubicBezTo>
                    <a:pt x="11240" y="30872"/>
                    <a:pt x="11264" y="30920"/>
                    <a:pt x="11276" y="30979"/>
                  </a:cubicBezTo>
                  <a:cubicBezTo>
                    <a:pt x="11299" y="31003"/>
                    <a:pt x="11311" y="31039"/>
                    <a:pt x="11311" y="31062"/>
                  </a:cubicBezTo>
                  <a:cubicBezTo>
                    <a:pt x="11323" y="31110"/>
                    <a:pt x="11359" y="31158"/>
                    <a:pt x="11371" y="31205"/>
                  </a:cubicBezTo>
                  <a:lnTo>
                    <a:pt x="11371" y="31241"/>
                  </a:lnTo>
                  <a:cubicBezTo>
                    <a:pt x="11383" y="31527"/>
                    <a:pt x="11395" y="31801"/>
                    <a:pt x="11395" y="32074"/>
                  </a:cubicBezTo>
                  <a:cubicBezTo>
                    <a:pt x="11395" y="32360"/>
                    <a:pt x="11383" y="32622"/>
                    <a:pt x="11371" y="32896"/>
                  </a:cubicBezTo>
                  <a:cubicBezTo>
                    <a:pt x="11323" y="33456"/>
                    <a:pt x="11240" y="34015"/>
                    <a:pt x="11145" y="34575"/>
                  </a:cubicBezTo>
                  <a:cubicBezTo>
                    <a:pt x="11121" y="34753"/>
                    <a:pt x="11097" y="34932"/>
                    <a:pt x="11073" y="35111"/>
                  </a:cubicBezTo>
                  <a:cubicBezTo>
                    <a:pt x="11061" y="35182"/>
                    <a:pt x="11026" y="35277"/>
                    <a:pt x="11014" y="35349"/>
                  </a:cubicBezTo>
                  <a:cubicBezTo>
                    <a:pt x="10978" y="35515"/>
                    <a:pt x="10942" y="35694"/>
                    <a:pt x="10918" y="35861"/>
                  </a:cubicBezTo>
                  <a:cubicBezTo>
                    <a:pt x="10895" y="36039"/>
                    <a:pt x="10883" y="36218"/>
                    <a:pt x="10954" y="36373"/>
                  </a:cubicBezTo>
                  <a:cubicBezTo>
                    <a:pt x="11037" y="36587"/>
                    <a:pt x="11240" y="36754"/>
                    <a:pt x="11478" y="36777"/>
                  </a:cubicBezTo>
                  <a:lnTo>
                    <a:pt x="11561" y="36777"/>
                  </a:lnTo>
                  <a:cubicBezTo>
                    <a:pt x="11847" y="36777"/>
                    <a:pt x="12085" y="36599"/>
                    <a:pt x="12204" y="36349"/>
                  </a:cubicBezTo>
                  <a:cubicBezTo>
                    <a:pt x="12228" y="36277"/>
                    <a:pt x="12264" y="36194"/>
                    <a:pt x="12276" y="36123"/>
                  </a:cubicBezTo>
                  <a:cubicBezTo>
                    <a:pt x="12311" y="35992"/>
                    <a:pt x="12335" y="35861"/>
                    <a:pt x="12335" y="35718"/>
                  </a:cubicBezTo>
                  <a:lnTo>
                    <a:pt x="12335" y="35468"/>
                  </a:lnTo>
                  <a:cubicBezTo>
                    <a:pt x="12323" y="35051"/>
                    <a:pt x="12276" y="34634"/>
                    <a:pt x="12228" y="34230"/>
                  </a:cubicBezTo>
                  <a:cubicBezTo>
                    <a:pt x="12169" y="33801"/>
                    <a:pt x="12109" y="33384"/>
                    <a:pt x="12085" y="32956"/>
                  </a:cubicBezTo>
                  <a:cubicBezTo>
                    <a:pt x="12049" y="32586"/>
                    <a:pt x="12026" y="32194"/>
                    <a:pt x="11978" y="31824"/>
                  </a:cubicBezTo>
                  <a:cubicBezTo>
                    <a:pt x="12014" y="31670"/>
                    <a:pt x="12049" y="31527"/>
                    <a:pt x="12097" y="31372"/>
                  </a:cubicBezTo>
                  <a:cubicBezTo>
                    <a:pt x="12109" y="31360"/>
                    <a:pt x="12109" y="31336"/>
                    <a:pt x="12133" y="31312"/>
                  </a:cubicBezTo>
                  <a:cubicBezTo>
                    <a:pt x="12157" y="31277"/>
                    <a:pt x="12169" y="31229"/>
                    <a:pt x="12204" y="31182"/>
                  </a:cubicBezTo>
                  <a:cubicBezTo>
                    <a:pt x="12216" y="31134"/>
                    <a:pt x="12252" y="31098"/>
                    <a:pt x="12264" y="31051"/>
                  </a:cubicBezTo>
                  <a:lnTo>
                    <a:pt x="12347" y="30872"/>
                  </a:lnTo>
                  <a:cubicBezTo>
                    <a:pt x="12407" y="30741"/>
                    <a:pt x="12490" y="30598"/>
                    <a:pt x="12550" y="30467"/>
                  </a:cubicBezTo>
                  <a:cubicBezTo>
                    <a:pt x="12633" y="30289"/>
                    <a:pt x="12728" y="30122"/>
                    <a:pt x="12823" y="29967"/>
                  </a:cubicBezTo>
                  <a:lnTo>
                    <a:pt x="13145" y="29467"/>
                  </a:lnTo>
                  <a:cubicBezTo>
                    <a:pt x="13181" y="29407"/>
                    <a:pt x="13216" y="29348"/>
                    <a:pt x="13264" y="29277"/>
                  </a:cubicBezTo>
                  <a:cubicBezTo>
                    <a:pt x="13276" y="29288"/>
                    <a:pt x="13288" y="29288"/>
                    <a:pt x="13288" y="29312"/>
                  </a:cubicBezTo>
                  <a:cubicBezTo>
                    <a:pt x="13347" y="29372"/>
                    <a:pt x="13407" y="29407"/>
                    <a:pt x="13466" y="29467"/>
                  </a:cubicBezTo>
                  <a:cubicBezTo>
                    <a:pt x="13538" y="29527"/>
                    <a:pt x="13597" y="29574"/>
                    <a:pt x="13693" y="29622"/>
                  </a:cubicBezTo>
                  <a:cubicBezTo>
                    <a:pt x="13859" y="29705"/>
                    <a:pt x="14038" y="29765"/>
                    <a:pt x="14216" y="29765"/>
                  </a:cubicBezTo>
                  <a:lnTo>
                    <a:pt x="14300" y="29765"/>
                  </a:lnTo>
                  <a:cubicBezTo>
                    <a:pt x="14431" y="29765"/>
                    <a:pt x="14586" y="29753"/>
                    <a:pt x="14716" y="29753"/>
                  </a:cubicBezTo>
                  <a:cubicBezTo>
                    <a:pt x="14812" y="29741"/>
                    <a:pt x="14895" y="29729"/>
                    <a:pt x="14967" y="29705"/>
                  </a:cubicBezTo>
                  <a:cubicBezTo>
                    <a:pt x="15050" y="29693"/>
                    <a:pt x="15121" y="29681"/>
                    <a:pt x="15193" y="29646"/>
                  </a:cubicBezTo>
                  <a:cubicBezTo>
                    <a:pt x="15288" y="29622"/>
                    <a:pt x="15359" y="29586"/>
                    <a:pt x="15443" y="29562"/>
                  </a:cubicBezTo>
                  <a:cubicBezTo>
                    <a:pt x="15538" y="29515"/>
                    <a:pt x="15609" y="29491"/>
                    <a:pt x="15681" y="29431"/>
                  </a:cubicBezTo>
                  <a:cubicBezTo>
                    <a:pt x="15764" y="29384"/>
                    <a:pt x="15836" y="29324"/>
                    <a:pt x="15907" y="29277"/>
                  </a:cubicBezTo>
                  <a:cubicBezTo>
                    <a:pt x="15955" y="29253"/>
                    <a:pt x="15979" y="29217"/>
                    <a:pt x="16014" y="29193"/>
                  </a:cubicBezTo>
                  <a:cubicBezTo>
                    <a:pt x="16038" y="29157"/>
                    <a:pt x="16074" y="29146"/>
                    <a:pt x="16086" y="29110"/>
                  </a:cubicBezTo>
                  <a:cubicBezTo>
                    <a:pt x="16324" y="28872"/>
                    <a:pt x="16514" y="28610"/>
                    <a:pt x="16717" y="28336"/>
                  </a:cubicBezTo>
                  <a:cubicBezTo>
                    <a:pt x="16812" y="28193"/>
                    <a:pt x="16919" y="28062"/>
                    <a:pt x="17026" y="27907"/>
                  </a:cubicBezTo>
                  <a:cubicBezTo>
                    <a:pt x="17110" y="27788"/>
                    <a:pt x="17217" y="27669"/>
                    <a:pt x="17324" y="27550"/>
                  </a:cubicBezTo>
                  <a:cubicBezTo>
                    <a:pt x="17407" y="27443"/>
                    <a:pt x="17514" y="27348"/>
                    <a:pt x="17610" y="27241"/>
                  </a:cubicBezTo>
                  <a:lnTo>
                    <a:pt x="17884" y="26955"/>
                  </a:lnTo>
                  <a:cubicBezTo>
                    <a:pt x="17991" y="26848"/>
                    <a:pt x="18086" y="26752"/>
                    <a:pt x="18181" y="26645"/>
                  </a:cubicBezTo>
                  <a:cubicBezTo>
                    <a:pt x="18276" y="26538"/>
                    <a:pt x="18360" y="26419"/>
                    <a:pt x="18455" y="26312"/>
                  </a:cubicBezTo>
                  <a:cubicBezTo>
                    <a:pt x="18562" y="26181"/>
                    <a:pt x="18646" y="26038"/>
                    <a:pt x="18741" y="25883"/>
                  </a:cubicBezTo>
                  <a:cubicBezTo>
                    <a:pt x="18777" y="25812"/>
                    <a:pt x="18812" y="25740"/>
                    <a:pt x="18860" y="25681"/>
                  </a:cubicBezTo>
                  <a:cubicBezTo>
                    <a:pt x="18884" y="25597"/>
                    <a:pt x="18931" y="25538"/>
                    <a:pt x="18955" y="25467"/>
                  </a:cubicBezTo>
                  <a:cubicBezTo>
                    <a:pt x="19038" y="25324"/>
                    <a:pt x="19110" y="25169"/>
                    <a:pt x="19193" y="25026"/>
                  </a:cubicBezTo>
                  <a:cubicBezTo>
                    <a:pt x="19288" y="24871"/>
                    <a:pt x="19360" y="24728"/>
                    <a:pt x="19431" y="24574"/>
                  </a:cubicBezTo>
                  <a:cubicBezTo>
                    <a:pt x="19467" y="24502"/>
                    <a:pt x="19515" y="24431"/>
                    <a:pt x="19539" y="24335"/>
                  </a:cubicBezTo>
                  <a:cubicBezTo>
                    <a:pt x="19574" y="24252"/>
                    <a:pt x="19598" y="24169"/>
                    <a:pt x="19610" y="24085"/>
                  </a:cubicBezTo>
                  <a:cubicBezTo>
                    <a:pt x="19658" y="23919"/>
                    <a:pt x="19669" y="23740"/>
                    <a:pt x="19693" y="23573"/>
                  </a:cubicBezTo>
                  <a:cubicBezTo>
                    <a:pt x="19693" y="23431"/>
                    <a:pt x="19693" y="23252"/>
                    <a:pt x="19681" y="23085"/>
                  </a:cubicBezTo>
                  <a:cubicBezTo>
                    <a:pt x="19658" y="22931"/>
                    <a:pt x="19658" y="22764"/>
                    <a:pt x="19634" y="22609"/>
                  </a:cubicBezTo>
                  <a:cubicBezTo>
                    <a:pt x="19574" y="22276"/>
                    <a:pt x="19503" y="21942"/>
                    <a:pt x="19324" y="21645"/>
                  </a:cubicBezTo>
                  <a:cubicBezTo>
                    <a:pt x="19265" y="21537"/>
                    <a:pt x="19169" y="21418"/>
                    <a:pt x="19062" y="21347"/>
                  </a:cubicBezTo>
                  <a:cubicBezTo>
                    <a:pt x="19027" y="21323"/>
                    <a:pt x="18991" y="21287"/>
                    <a:pt x="18943" y="21276"/>
                  </a:cubicBezTo>
                  <a:cubicBezTo>
                    <a:pt x="18907" y="21264"/>
                    <a:pt x="18860" y="21240"/>
                    <a:pt x="18800" y="21228"/>
                  </a:cubicBezTo>
                  <a:cubicBezTo>
                    <a:pt x="18780" y="21224"/>
                    <a:pt x="18759" y="21223"/>
                    <a:pt x="18738" y="21223"/>
                  </a:cubicBezTo>
                  <a:cubicBezTo>
                    <a:pt x="18694" y="21223"/>
                    <a:pt x="18650" y="21228"/>
                    <a:pt x="18610" y="21228"/>
                  </a:cubicBezTo>
                  <a:cubicBezTo>
                    <a:pt x="18515" y="21240"/>
                    <a:pt x="18443" y="21264"/>
                    <a:pt x="18348" y="21287"/>
                  </a:cubicBezTo>
                  <a:lnTo>
                    <a:pt x="18134" y="21383"/>
                  </a:lnTo>
                  <a:lnTo>
                    <a:pt x="17681" y="21561"/>
                  </a:lnTo>
                  <a:cubicBezTo>
                    <a:pt x="17538" y="21621"/>
                    <a:pt x="17383" y="21692"/>
                    <a:pt x="17241" y="21752"/>
                  </a:cubicBezTo>
                  <a:cubicBezTo>
                    <a:pt x="17086" y="21823"/>
                    <a:pt x="16943" y="21883"/>
                    <a:pt x="16788" y="21954"/>
                  </a:cubicBezTo>
                  <a:cubicBezTo>
                    <a:pt x="16621" y="22038"/>
                    <a:pt x="16479" y="22121"/>
                    <a:pt x="16324" y="22216"/>
                  </a:cubicBezTo>
                  <a:cubicBezTo>
                    <a:pt x="16181" y="22299"/>
                    <a:pt x="16026" y="22371"/>
                    <a:pt x="15883" y="22466"/>
                  </a:cubicBezTo>
                  <a:cubicBezTo>
                    <a:pt x="15752" y="22538"/>
                    <a:pt x="15609" y="22609"/>
                    <a:pt x="15467" y="22692"/>
                  </a:cubicBezTo>
                  <a:cubicBezTo>
                    <a:pt x="15395" y="22728"/>
                    <a:pt x="15312" y="22764"/>
                    <a:pt x="15240" y="22811"/>
                  </a:cubicBezTo>
                  <a:cubicBezTo>
                    <a:pt x="15169" y="22847"/>
                    <a:pt x="15074" y="22895"/>
                    <a:pt x="15002" y="22942"/>
                  </a:cubicBezTo>
                  <a:cubicBezTo>
                    <a:pt x="14871" y="23026"/>
                    <a:pt x="14740" y="23133"/>
                    <a:pt x="14621" y="23240"/>
                  </a:cubicBezTo>
                  <a:cubicBezTo>
                    <a:pt x="14359" y="23466"/>
                    <a:pt x="14145" y="23716"/>
                    <a:pt x="13943" y="23966"/>
                  </a:cubicBezTo>
                  <a:cubicBezTo>
                    <a:pt x="13847" y="24097"/>
                    <a:pt x="13740" y="24240"/>
                    <a:pt x="13645" y="24383"/>
                  </a:cubicBezTo>
                  <a:cubicBezTo>
                    <a:pt x="13562" y="24514"/>
                    <a:pt x="13490" y="24669"/>
                    <a:pt x="13431" y="24812"/>
                  </a:cubicBezTo>
                  <a:cubicBezTo>
                    <a:pt x="13395" y="24907"/>
                    <a:pt x="13347" y="24978"/>
                    <a:pt x="13323" y="25074"/>
                  </a:cubicBezTo>
                  <a:cubicBezTo>
                    <a:pt x="13288" y="25145"/>
                    <a:pt x="13264" y="25216"/>
                    <a:pt x="13252" y="25288"/>
                  </a:cubicBezTo>
                  <a:cubicBezTo>
                    <a:pt x="13192" y="25455"/>
                    <a:pt x="13145" y="25621"/>
                    <a:pt x="13097" y="25788"/>
                  </a:cubicBezTo>
                  <a:cubicBezTo>
                    <a:pt x="13014" y="26109"/>
                    <a:pt x="12931" y="26443"/>
                    <a:pt x="12871" y="26776"/>
                  </a:cubicBezTo>
                  <a:cubicBezTo>
                    <a:pt x="12859" y="26860"/>
                    <a:pt x="12847" y="26931"/>
                    <a:pt x="12847" y="27002"/>
                  </a:cubicBezTo>
                  <a:cubicBezTo>
                    <a:pt x="12835" y="27098"/>
                    <a:pt x="12811" y="27169"/>
                    <a:pt x="12811" y="27252"/>
                  </a:cubicBezTo>
                  <a:lnTo>
                    <a:pt x="12811" y="27526"/>
                  </a:lnTo>
                  <a:cubicBezTo>
                    <a:pt x="12811" y="27598"/>
                    <a:pt x="12811" y="27693"/>
                    <a:pt x="12835" y="27764"/>
                  </a:cubicBezTo>
                  <a:cubicBezTo>
                    <a:pt x="12847" y="27931"/>
                    <a:pt x="12847" y="28074"/>
                    <a:pt x="12871" y="28241"/>
                  </a:cubicBezTo>
                  <a:cubicBezTo>
                    <a:pt x="12895" y="28300"/>
                    <a:pt x="12907" y="28360"/>
                    <a:pt x="12919" y="28431"/>
                  </a:cubicBezTo>
                  <a:lnTo>
                    <a:pt x="12919" y="28526"/>
                  </a:lnTo>
                  <a:cubicBezTo>
                    <a:pt x="12919" y="28610"/>
                    <a:pt x="12919" y="28705"/>
                    <a:pt x="12931" y="28788"/>
                  </a:cubicBezTo>
                  <a:cubicBezTo>
                    <a:pt x="12954" y="28836"/>
                    <a:pt x="12966" y="28884"/>
                    <a:pt x="12966" y="28907"/>
                  </a:cubicBezTo>
                  <a:cubicBezTo>
                    <a:pt x="12788" y="29205"/>
                    <a:pt x="12609" y="29491"/>
                    <a:pt x="12478" y="29800"/>
                  </a:cubicBezTo>
                  <a:cubicBezTo>
                    <a:pt x="12383" y="29979"/>
                    <a:pt x="12311" y="30158"/>
                    <a:pt x="12252" y="30336"/>
                  </a:cubicBezTo>
                  <a:cubicBezTo>
                    <a:pt x="12192" y="30503"/>
                    <a:pt x="12133" y="30670"/>
                    <a:pt x="12073" y="30812"/>
                  </a:cubicBezTo>
                  <a:cubicBezTo>
                    <a:pt x="12026" y="30920"/>
                    <a:pt x="12002" y="31003"/>
                    <a:pt x="11954" y="31110"/>
                  </a:cubicBezTo>
                  <a:cubicBezTo>
                    <a:pt x="11942" y="31146"/>
                    <a:pt x="11919" y="31182"/>
                    <a:pt x="11907" y="31217"/>
                  </a:cubicBezTo>
                  <a:cubicBezTo>
                    <a:pt x="11835" y="30562"/>
                    <a:pt x="11728" y="29919"/>
                    <a:pt x="11680" y="29265"/>
                  </a:cubicBezTo>
                  <a:cubicBezTo>
                    <a:pt x="11609" y="28419"/>
                    <a:pt x="11538" y="27550"/>
                    <a:pt x="11478" y="26705"/>
                  </a:cubicBezTo>
                  <a:lnTo>
                    <a:pt x="11478" y="26645"/>
                  </a:lnTo>
                  <a:cubicBezTo>
                    <a:pt x="11442" y="26229"/>
                    <a:pt x="11430" y="25812"/>
                    <a:pt x="11418" y="25383"/>
                  </a:cubicBezTo>
                  <a:cubicBezTo>
                    <a:pt x="11407" y="25086"/>
                    <a:pt x="11371" y="24788"/>
                    <a:pt x="11347" y="24478"/>
                  </a:cubicBezTo>
                  <a:cubicBezTo>
                    <a:pt x="11359" y="24395"/>
                    <a:pt x="11371" y="24324"/>
                    <a:pt x="11407" y="24252"/>
                  </a:cubicBezTo>
                  <a:cubicBezTo>
                    <a:pt x="11490" y="23943"/>
                    <a:pt x="11561" y="23621"/>
                    <a:pt x="11657" y="23312"/>
                  </a:cubicBezTo>
                  <a:cubicBezTo>
                    <a:pt x="11704" y="23145"/>
                    <a:pt x="11740" y="22966"/>
                    <a:pt x="11799" y="22811"/>
                  </a:cubicBezTo>
                  <a:cubicBezTo>
                    <a:pt x="11835" y="22716"/>
                    <a:pt x="11859" y="22609"/>
                    <a:pt x="11895" y="22526"/>
                  </a:cubicBezTo>
                  <a:cubicBezTo>
                    <a:pt x="11907" y="22478"/>
                    <a:pt x="11919" y="22430"/>
                    <a:pt x="11919" y="22395"/>
                  </a:cubicBezTo>
                  <a:cubicBezTo>
                    <a:pt x="11942" y="22311"/>
                    <a:pt x="11954" y="22252"/>
                    <a:pt x="11978" y="22180"/>
                  </a:cubicBezTo>
                  <a:lnTo>
                    <a:pt x="11978" y="22169"/>
                  </a:lnTo>
                  <a:cubicBezTo>
                    <a:pt x="12002" y="22133"/>
                    <a:pt x="12014" y="22121"/>
                    <a:pt x="12026" y="22097"/>
                  </a:cubicBezTo>
                  <a:lnTo>
                    <a:pt x="12073" y="22002"/>
                  </a:lnTo>
                  <a:cubicBezTo>
                    <a:pt x="12085" y="21978"/>
                    <a:pt x="12085" y="21954"/>
                    <a:pt x="12097" y="21930"/>
                  </a:cubicBezTo>
                  <a:cubicBezTo>
                    <a:pt x="12121" y="21883"/>
                    <a:pt x="12145" y="21835"/>
                    <a:pt x="12157" y="21799"/>
                  </a:cubicBezTo>
                  <a:cubicBezTo>
                    <a:pt x="12204" y="21704"/>
                    <a:pt x="12240" y="21621"/>
                    <a:pt x="12276" y="21526"/>
                  </a:cubicBezTo>
                  <a:cubicBezTo>
                    <a:pt x="12311" y="21537"/>
                    <a:pt x="12323" y="21561"/>
                    <a:pt x="12359" y="21585"/>
                  </a:cubicBezTo>
                  <a:cubicBezTo>
                    <a:pt x="12419" y="21621"/>
                    <a:pt x="12454" y="21645"/>
                    <a:pt x="12514" y="21680"/>
                  </a:cubicBezTo>
                  <a:cubicBezTo>
                    <a:pt x="12609" y="21716"/>
                    <a:pt x="12681" y="21764"/>
                    <a:pt x="12776" y="21799"/>
                  </a:cubicBezTo>
                  <a:cubicBezTo>
                    <a:pt x="12859" y="21823"/>
                    <a:pt x="12954" y="21859"/>
                    <a:pt x="13038" y="21871"/>
                  </a:cubicBezTo>
                  <a:cubicBezTo>
                    <a:pt x="13133" y="21883"/>
                    <a:pt x="13228" y="21895"/>
                    <a:pt x="13323" y="21918"/>
                  </a:cubicBezTo>
                  <a:cubicBezTo>
                    <a:pt x="13383" y="21930"/>
                    <a:pt x="13454" y="21930"/>
                    <a:pt x="13514" y="21930"/>
                  </a:cubicBezTo>
                  <a:cubicBezTo>
                    <a:pt x="13621" y="21930"/>
                    <a:pt x="13740" y="21918"/>
                    <a:pt x="13847" y="21895"/>
                  </a:cubicBezTo>
                  <a:cubicBezTo>
                    <a:pt x="13943" y="21883"/>
                    <a:pt x="14038" y="21859"/>
                    <a:pt x="14121" y="21823"/>
                  </a:cubicBezTo>
                  <a:cubicBezTo>
                    <a:pt x="14205" y="21788"/>
                    <a:pt x="14264" y="21764"/>
                    <a:pt x="14335" y="21716"/>
                  </a:cubicBezTo>
                  <a:cubicBezTo>
                    <a:pt x="14419" y="21680"/>
                    <a:pt x="14502" y="21597"/>
                    <a:pt x="14586" y="21537"/>
                  </a:cubicBezTo>
                  <a:cubicBezTo>
                    <a:pt x="14705" y="21430"/>
                    <a:pt x="14812" y="21335"/>
                    <a:pt x="14931" y="21228"/>
                  </a:cubicBezTo>
                  <a:cubicBezTo>
                    <a:pt x="14943" y="21216"/>
                    <a:pt x="14955" y="21192"/>
                    <a:pt x="14990" y="21180"/>
                  </a:cubicBezTo>
                  <a:lnTo>
                    <a:pt x="15002" y="21168"/>
                  </a:lnTo>
                  <a:cubicBezTo>
                    <a:pt x="15157" y="21037"/>
                    <a:pt x="15312" y="20906"/>
                    <a:pt x="15467" y="20787"/>
                  </a:cubicBezTo>
                  <a:cubicBezTo>
                    <a:pt x="15729" y="20561"/>
                    <a:pt x="16014" y="20335"/>
                    <a:pt x="16264" y="20097"/>
                  </a:cubicBezTo>
                  <a:cubicBezTo>
                    <a:pt x="16383" y="19978"/>
                    <a:pt x="16526" y="19859"/>
                    <a:pt x="16621" y="19740"/>
                  </a:cubicBezTo>
                  <a:cubicBezTo>
                    <a:pt x="16729" y="19609"/>
                    <a:pt x="16836" y="19478"/>
                    <a:pt x="16919" y="19335"/>
                  </a:cubicBezTo>
                  <a:lnTo>
                    <a:pt x="16919" y="19359"/>
                  </a:lnTo>
                  <a:cubicBezTo>
                    <a:pt x="16943" y="19323"/>
                    <a:pt x="16967" y="19299"/>
                    <a:pt x="16979" y="19263"/>
                  </a:cubicBezTo>
                  <a:cubicBezTo>
                    <a:pt x="17002" y="19251"/>
                    <a:pt x="17002" y="19240"/>
                    <a:pt x="17014" y="19216"/>
                  </a:cubicBezTo>
                  <a:cubicBezTo>
                    <a:pt x="17074" y="19132"/>
                    <a:pt x="17145" y="19025"/>
                    <a:pt x="17205" y="18942"/>
                  </a:cubicBezTo>
                  <a:cubicBezTo>
                    <a:pt x="17395" y="18644"/>
                    <a:pt x="17574" y="18359"/>
                    <a:pt x="17753" y="18049"/>
                  </a:cubicBezTo>
                  <a:cubicBezTo>
                    <a:pt x="17931" y="17751"/>
                    <a:pt x="18098" y="17430"/>
                    <a:pt x="18229" y="17108"/>
                  </a:cubicBezTo>
                  <a:cubicBezTo>
                    <a:pt x="18288" y="16942"/>
                    <a:pt x="18372" y="16775"/>
                    <a:pt x="18407" y="16596"/>
                  </a:cubicBezTo>
                  <a:cubicBezTo>
                    <a:pt x="18467" y="16418"/>
                    <a:pt x="18515" y="16239"/>
                    <a:pt x="18562" y="16061"/>
                  </a:cubicBezTo>
                  <a:cubicBezTo>
                    <a:pt x="18646" y="15739"/>
                    <a:pt x="18693" y="15394"/>
                    <a:pt x="18681" y="15037"/>
                  </a:cubicBezTo>
                  <a:cubicBezTo>
                    <a:pt x="18681" y="14953"/>
                    <a:pt x="18669" y="14858"/>
                    <a:pt x="18646" y="14775"/>
                  </a:cubicBezTo>
                  <a:lnTo>
                    <a:pt x="18610" y="14501"/>
                  </a:lnTo>
                  <a:cubicBezTo>
                    <a:pt x="18586" y="14429"/>
                    <a:pt x="18562" y="14334"/>
                    <a:pt x="18526" y="14263"/>
                  </a:cubicBezTo>
                  <a:cubicBezTo>
                    <a:pt x="18467" y="14132"/>
                    <a:pt x="18407" y="14013"/>
                    <a:pt x="18324" y="13894"/>
                  </a:cubicBezTo>
                  <a:cubicBezTo>
                    <a:pt x="18193" y="13727"/>
                    <a:pt x="18026" y="13608"/>
                    <a:pt x="17836" y="13525"/>
                  </a:cubicBezTo>
                  <a:cubicBezTo>
                    <a:pt x="17741" y="13477"/>
                    <a:pt x="17657" y="13429"/>
                    <a:pt x="17562" y="13417"/>
                  </a:cubicBezTo>
                  <a:cubicBezTo>
                    <a:pt x="17505" y="13409"/>
                    <a:pt x="17441" y="13395"/>
                    <a:pt x="17373" y="13395"/>
                  </a:cubicBezTo>
                  <a:cubicBezTo>
                    <a:pt x="17342" y="13395"/>
                    <a:pt x="17310" y="13398"/>
                    <a:pt x="17276" y="13406"/>
                  </a:cubicBezTo>
                  <a:cubicBezTo>
                    <a:pt x="17241" y="13406"/>
                    <a:pt x="17193" y="13406"/>
                    <a:pt x="17157" y="13417"/>
                  </a:cubicBezTo>
                  <a:cubicBezTo>
                    <a:pt x="17002" y="13441"/>
                    <a:pt x="16836" y="13477"/>
                    <a:pt x="16669" y="13525"/>
                  </a:cubicBezTo>
                  <a:cubicBezTo>
                    <a:pt x="16586" y="13548"/>
                    <a:pt x="16502" y="13584"/>
                    <a:pt x="16419" y="13608"/>
                  </a:cubicBezTo>
                  <a:cubicBezTo>
                    <a:pt x="16348" y="13644"/>
                    <a:pt x="16264" y="13679"/>
                    <a:pt x="16193" y="13727"/>
                  </a:cubicBezTo>
                  <a:cubicBezTo>
                    <a:pt x="16050" y="13822"/>
                    <a:pt x="15907" y="13917"/>
                    <a:pt x="15788" y="14037"/>
                  </a:cubicBezTo>
                  <a:cubicBezTo>
                    <a:pt x="15657" y="14156"/>
                    <a:pt x="15538" y="14263"/>
                    <a:pt x="15419" y="14382"/>
                  </a:cubicBezTo>
                  <a:cubicBezTo>
                    <a:pt x="15181" y="14596"/>
                    <a:pt x="14955" y="14799"/>
                    <a:pt x="14740" y="15013"/>
                  </a:cubicBezTo>
                  <a:cubicBezTo>
                    <a:pt x="14514" y="15215"/>
                    <a:pt x="14276" y="15430"/>
                    <a:pt x="14062" y="15644"/>
                  </a:cubicBezTo>
                  <a:cubicBezTo>
                    <a:pt x="13824" y="15906"/>
                    <a:pt x="13609" y="16168"/>
                    <a:pt x="13383" y="16430"/>
                  </a:cubicBezTo>
                  <a:cubicBezTo>
                    <a:pt x="13276" y="16573"/>
                    <a:pt x="13157" y="16692"/>
                    <a:pt x="13050" y="16823"/>
                  </a:cubicBezTo>
                  <a:cubicBezTo>
                    <a:pt x="12954" y="16954"/>
                    <a:pt x="12835" y="17085"/>
                    <a:pt x="12728" y="17227"/>
                  </a:cubicBezTo>
                  <a:cubicBezTo>
                    <a:pt x="12621" y="17358"/>
                    <a:pt x="12502" y="17489"/>
                    <a:pt x="12383" y="17620"/>
                  </a:cubicBezTo>
                  <a:cubicBezTo>
                    <a:pt x="12323" y="17704"/>
                    <a:pt x="12264" y="17763"/>
                    <a:pt x="12204" y="17835"/>
                  </a:cubicBezTo>
                  <a:cubicBezTo>
                    <a:pt x="12145" y="17894"/>
                    <a:pt x="12097" y="17966"/>
                    <a:pt x="12038" y="18025"/>
                  </a:cubicBezTo>
                  <a:cubicBezTo>
                    <a:pt x="11942" y="18168"/>
                    <a:pt x="11847" y="18311"/>
                    <a:pt x="11776" y="18478"/>
                  </a:cubicBezTo>
                  <a:cubicBezTo>
                    <a:pt x="11716" y="18632"/>
                    <a:pt x="11645" y="18787"/>
                    <a:pt x="11609" y="18954"/>
                  </a:cubicBezTo>
                  <a:cubicBezTo>
                    <a:pt x="11597" y="19001"/>
                    <a:pt x="11597" y="19061"/>
                    <a:pt x="11585" y="19097"/>
                  </a:cubicBezTo>
                  <a:cubicBezTo>
                    <a:pt x="11549" y="19204"/>
                    <a:pt x="11549" y="19323"/>
                    <a:pt x="11549" y="19430"/>
                  </a:cubicBezTo>
                  <a:lnTo>
                    <a:pt x="11549" y="19728"/>
                  </a:lnTo>
                  <a:cubicBezTo>
                    <a:pt x="11549" y="19894"/>
                    <a:pt x="11549" y="20073"/>
                    <a:pt x="11561" y="20228"/>
                  </a:cubicBezTo>
                  <a:cubicBezTo>
                    <a:pt x="11585" y="20406"/>
                    <a:pt x="11609" y="20573"/>
                    <a:pt x="11680" y="20740"/>
                  </a:cubicBezTo>
                  <a:cubicBezTo>
                    <a:pt x="11716" y="20811"/>
                    <a:pt x="11740" y="20883"/>
                    <a:pt x="11799" y="20966"/>
                  </a:cubicBezTo>
                  <a:cubicBezTo>
                    <a:pt x="11847" y="21037"/>
                    <a:pt x="11907" y="21097"/>
                    <a:pt x="11966" y="21156"/>
                  </a:cubicBezTo>
                  <a:cubicBezTo>
                    <a:pt x="12002" y="21180"/>
                    <a:pt x="12026" y="21216"/>
                    <a:pt x="12061" y="21228"/>
                  </a:cubicBezTo>
                  <a:cubicBezTo>
                    <a:pt x="12026" y="21299"/>
                    <a:pt x="12002" y="21359"/>
                    <a:pt x="11966" y="21442"/>
                  </a:cubicBezTo>
                  <a:cubicBezTo>
                    <a:pt x="11895" y="21597"/>
                    <a:pt x="11835" y="21764"/>
                    <a:pt x="11764" y="21930"/>
                  </a:cubicBezTo>
                  <a:cubicBezTo>
                    <a:pt x="11740" y="21978"/>
                    <a:pt x="11716" y="22002"/>
                    <a:pt x="11704" y="22049"/>
                  </a:cubicBezTo>
                  <a:cubicBezTo>
                    <a:pt x="11680" y="22097"/>
                    <a:pt x="11668" y="22157"/>
                    <a:pt x="11657" y="22192"/>
                  </a:cubicBezTo>
                  <a:cubicBezTo>
                    <a:pt x="11645" y="22240"/>
                    <a:pt x="11645" y="22288"/>
                    <a:pt x="11621" y="22335"/>
                  </a:cubicBezTo>
                  <a:cubicBezTo>
                    <a:pt x="11597" y="22419"/>
                    <a:pt x="11561" y="22526"/>
                    <a:pt x="11538" y="22609"/>
                  </a:cubicBezTo>
                  <a:cubicBezTo>
                    <a:pt x="11466" y="22895"/>
                    <a:pt x="11371" y="23181"/>
                    <a:pt x="11299" y="23466"/>
                  </a:cubicBezTo>
                  <a:lnTo>
                    <a:pt x="11252" y="23597"/>
                  </a:lnTo>
                  <a:lnTo>
                    <a:pt x="11121" y="22704"/>
                  </a:lnTo>
                  <a:cubicBezTo>
                    <a:pt x="11049" y="22288"/>
                    <a:pt x="10942" y="21883"/>
                    <a:pt x="10847" y="21466"/>
                  </a:cubicBezTo>
                  <a:cubicBezTo>
                    <a:pt x="10752" y="20978"/>
                    <a:pt x="10645" y="20490"/>
                    <a:pt x="10525" y="19990"/>
                  </a:cubicBezTo>
                  <a:cubicBezTo>
                    <a:pt x="10478" y="19787"/>
                    <a:pt x="10418" y="19597"/>
                    <a:pt x="10371" y="19382"/>
                  </a:cubicBezTo>
                  <a:cubicBezTo>
                    <a:pt x="10311" y="19132"/>
                    <a:pt x="10275" y="18882"/>
                    <a:pt x="10216" y="18620"/>
                  </a:cubicBezTo>
                  <a:cubicBezTo>
                    <a:pt x="10170" y="18414"/>
                    <a:pt x="10124" y="18185"/>
                    <a:pt x="10078" y="17965"/>
                  </a:cubicBezTo>
                  <a:lnTo>
                    <a:pt x="10078" y="17965"/>
                  </a:lnTo>
                  <a:cubicBezTo>
                    <a:pt x="10081" y="17972"/>
                    <a:pt x="10087" y="17980"/>
                    <a:pt x="10097" y="17989"/>
                  </a:cubicBezTo>
                  <a:cubicBezTo>
                    <a:pt x="10049" y="17787"/>
                    <a:pt x="10002" y="17597"/>
                    <a:pt x="9978" y="17406"/>
                  </a:cubicBezTo>
                  <a:cubicBezTo>
                    <a:pt x="9918" y="17120"/>
                    <a:pt x="9871" y="16835"/>
                    <a:pt x="9823" y="16561"/>
                  </a:cubicBezTo>
                  <a:lnTo>
                    <a:pt x="9823" y="16513"/>
                  </a:lnTo>
                  <a:cubicBezTo>
                    <a:pt x="9835" y="16394"/>
                    <a:pt x="9859" y="16263"/>
                    <a:pt x="9871" y="16144"/>
                  </a:cubicBezTo>
                  <a:cubicBezTo>
                    <a:pt x="9883" y="16061"/>
                    <a:pt x="9894" y="15977"/>
                    <a:pt x="9894" y="15906"/>
                  </a:cubicBezTo>
                  <a:cubicBezTo>
                    <a:pt x="9918" y="15811"/>
                    <a:pt x="9918" y="15739"/>
                    <a:pt x="9930" y="15644"/>
                  </a:cubicBezTo>
                  <a:lnTo>
                    <a:pt x="9930" y="15620"/>
                  </a:lnTo>
                  <a:lnTo>
                    <a:pt x="10156" y="15215"/>
                  </a:lnTo>
                  <a:cubicBezTo>
                    <a:pt x="10216" y="15084"/>
                    <a:pt x="10275" y="14965"/>
                    <a:pt x="10335" y="14834"/>
                  </a:cubicBezTo>
                  <a:cubicBezTo>
                    <a:pt x="10466" y="14537"/>
                    <a:pt x="10609" y="14215"/>
                    <a:pt x="10752" y="13917"/>
                  </a:cubicBezTo>
                  <a:cubicBezTo>
                    <a:pt x="10823" y="13763"/>
                    <a:pt x="10883" y="13608"/>
                    <a:pt x="10954" y="13441"/>
                  </a:cubicBezTo>
                  <a:cubicBezTo>
                    <a:pt x="11014" y="13298"/>
                    <a:pt x="11073" y="13167"/>
                    <a:pt x="11133" y="13013"/>
                  </a:cubicBezTo>
                  <a:cubicBezTo>
                    <a:pt x="11133" y="13001"/>
                    <a:pt x="11145" y="12989"/>
                    <a:pt x="11145" y="12953"/>
                  </a:cubicBezTo>
                  <a:cubicBezTo>
                    <a:pt x="11228" y="12989"/>
                    <a:pt x="11299" y="13013"/>
                    <a:pt x="11371" y="13025"/>
                  </a:cubicBezTo>
                  <a:cubicBezTo>
                    <a:pt x="11383" y="13025"/>
                    <a:pt x="11407" y="13048"/>
                    <a:pt x="11407" y="13048"/>
                  </a:cubicBezTo>
                  <a:cubicBezTo>
                    <a:pt x="11478" y="13084"/>
                    <a:pt x="11549" y="13108"/>
                    <a:pt x="11621" y="13120"/>
                  </a:cubicBezTo>
                  <a:lnTo>
                    <a:pt x="11645" y="13120"/>
                  </a:lnTo>
                  <a:cubicBezTo>
                    <a:pt x="11704" y="13132"/>
                    <a:pt x="11764" y="13144"/>
                    <a:pt x="11799" y="13167"/>
                  </a:cubicBezTo>
                  <a:cubicBezTo>
                    <a:pt x="11823" y="13167"/>
                    <a:pt x="11823" y="13179"/>
                    <a:pt x="11835" y="13179"/>
                  </a:cubicBezTo>
                  <a:cubicBezTo>
                    <a:pt x="11859" y="13191"/>
                    <a:pt x="11895" y="13203"/>
                    <a:pt x="11919" y="13203"/>
                  </a:cubicBezTo>
                  <a:cubicBezTo>
                    <a:pt x="11954" y="13203"/>
                    <a:pt x="11966" y="13203"/>
                    <a:pt x="12002" y="13191"/>
                  </a:cubicBezTo>
                  <a:cubicBezTo>
                    <a:pt x="12061" y="13167"/>
                    <a:pt x="12097" y="13108"/>
                    <a:pt x="12097" y="13025"/>
                  </a:cubicBezTo>
                  <a:cubicBezTo>
                    <a:pt x="12097" y="13013"/>
                    <a:pt x="12085" y="13013"/>
                    <a:pt x="12085" y="13001"/>
                  </a:cubicBezTo>
                  <a:cubicBezTo>
                    <a:pt x="12204" y="12941"/>
                    <a:pt x="12335" y="12882"/>
                    <a:pt x="12442" y="12786"/>
                  </a:cubicBezTo>
                  <a:cubicBezTo>
                    <a:pt x="12561" y="12715"/>
                    <a:pt x="12657" y="12608"/>
                    <a:pt x="12752" y="12524"/>
                  </a:cubicBezTo>
                  <a:cubicBezTo>
                    <a:pt x="12811" y="12477"/>
                    <a:pt x="12871" y="12417"/>
                    <a:pt x="12919" y="12358"/>
                  </a:cubicBezTo>
                  <a:cubicBezTo>
                    <a:pt x="12990" y="12286"/>
                    <a:pt x="13050" y="12215"/>
                    <a:pt x="13109" y="12132"/>
                  </a:cubicBezTo>
                  <a:cubicBezTo>
                    <a:pt x="13145" y="12108"/>
                    <a:pt x="13169" y="12060"/>
                    <a:pt x="13204" y="12036"/>
                  </a:cubicBezTo>
                  <a:cubicBezTo>
                    <a:pt x="13228" y="11989"/>
                    <a:pt x="13264" y="11941"/>
                    <a:pt x="13288" y="11917"/>
                  </a:cubicBezTo>
                  <a:cubicBezTo>
                    <a:pt x="13395" y="11762"/>
                    <a:pt x="13502" y="11596"/>
                    <a:pt x="13609" y="11441"/>
                  </a:cubicBezTo>
                  <a:cubicBezTo>
                    <a:pt x="13693" y="11286"/>
                    <a:pt x="13788" y="11155"/>
                    <a:pt x="13871" y="11024"/>
                  </a:cubicBezTo>
                  <a:cubicBezTo>
                    <a:pt x="13966" y="10905"/>
                    <a:pt x="14050" y="10762"/>
                    <a:pt x="14145" y="10643"/>
                  </a:cubicBezTo>
                  <a:cubicBezTo>
                    <a:pt x="14228" y="10524"/>
                    <a:pt x="14300" y="10393"/>
                    <a:pt x="14395" y="10262"/>
                  </a:cubicBezTo>
                  <a:cubicBezTo>
                    <a:pt x="14478" y="10107"/>
                    <a:pt x="14574" y="9965"/>
                    <a:pt x="14645" y="9798"/>
                  </a:cubicBezTo>
                  <a:cubicBezTo>
                    <a:pt x="14716" y="9631"/>
                    <a:pt x="14812" y="9476"/>
                    <a:pt x="14871" y="9310"/>
                  </a:cubicBezTo>
                  <a:cubicBezTo>
                    <a:pt x="14955" y="9095"/>
                    <a:pt x="15050" y="8881"/>
                    <a:pt x="15109" y="8655"/>
                  </a:cubicBezTo>
                  <a:cubicBezTo>
                    <a:pt x="15181" y="8429"/>
                    <a:pt x="15228" y="8191"/>
                    <a:pt x="15217" y="7952"/>
                  </a:cubicBezTo>
                  <a:cubicBezTo>
                    <a:pt x="15217" y="7833"/>
                    <a:pt x="15193" y="7714"/>
                    <a:pt x="15169" y="7595"/>
                  </a:cubicBezTo>
                  <a:cubicBezTo>
                    <a:pt x="15157" y="7488"/>
                    <a:pt x="15133" y="7405"/>
                    <a:pt x="15109" y="7298"/>
                  </a:cubicBezTo>
                  <a:cubicBezTo>
                    <a:pt x="15097" y="7214"/>
                    <a:pt x="15074" y="7131"/>
                    <a:pt x="15050" y="7060"/>
                  </a:cubicBezTo>
                  <a:lnTo>
                    <a:pt x="14955" y="6798"/>
                  </a:lnTo>
                  <a:cubicBezTo>
                    <a:pt x="14895" y="6631"/>
                    <a:pt x="14836" y="6464"/>
                    <a:pt x="14740" y="6321"/>
                  </a:cubicBezTo>
                  <a:cubicBezTo>
                    <a:pt x="14633" y="6167"/>
                    <a:pt x="14514" y="6047"/>
                    <a:pt x="14371" y="5928"/>
                  </a:cubicBezTo>
                  <a:cubicBezTo>
                    <a:pt x="14240" y="5809"/>
                    <a:pt x="14074" y="5726"/>
                    <a:pt x="13895" y="5678"/>
                  </a:cubicBezTo>
                  <a:cubicBezTo>
                    <a:pt x="13824" y="5666"/>
                    <a:pt x="13752" y="5666"/>
                    <a:pt x="13681" y="5666"/>
                  </a:cubicBezTo>
                  <a:cubicBezTo>
                    <a:pt x="13573" y="5678"/>
                    <a:pt x="13478" y="5690"/>
                    <a:pt x="13395" y="5738"/>
                  </a:cubicBezTo>
                  <a:cubicBezTo>
                    <a:pt x="13288" y="5786"/>
                    <a:pt x="13181" y="5845"/>
                    <a:pt x="13085" y="5917"/>
                  </a:cubicBezTo>
                  <a:cubicBezTo>
                    <a:pt x="12990" y="5976"/>
                    <a:pt x="12907" y="6036"/>
                    <a:pt x="12811" y="6107"/>
                  </a:cubicBezTo>
                  <a:cubicBezTo>
                    <a:pt x="12621" y="6274"/>
                    <a:pt x="12478" y="6464"/>
                    <a:pt x="12323" y="6655"/>
                  </a:cubicBezTo>
                  <a:cubicBezTo>
                    <a:pt x="12264" y="6750"/>
                    <a:pt x="12192" y="6821"/>
                    <a:pt x="12133" y="6917"/>
                  </a:cubicBezTo>
                  <a:cubicBezTo>
                    <a:pt x="12026" y="7048"/>
                    <a:pt x="11919" y="7190"/>
                    <a:pt x="11823" y="7333"/>
                  </a:cubicBezTo>
                  <a:cubicBezTo>
                    <a:pt x="11609" y="7607"/>
                    <a:pt x="11383" y="7881"/>
                    <a:pt x="11168" y="8143"/>
                  </a:cubicBezTo>
                  <a:cubicBezTo>
                    <a:pt x="11049" y="8286"/>
                    <a:pt x="10930" y="8405"/>
                    <a:pt x="10823" y="8524"/>
                  </a:cubicBezTo>
                  <a:cubicBezTo>
                    <a:pt x="10692" y="8667"/>
                    <a:pt x="10573" y="8822"/>
                    <a:pt x="10454" y="8965"/>
                  </a:cubicBezTo>
                  <a:cubicBezTo>
                    <a:pt x="10347" y="9095"/>
                    <a:pt x="10252" y="9250"/>
                    <a:pt x="10180" y="9417"/>
                  </a:cubicBezTo>
                  <a:cubicBezTo>
                    <a:pt x="10109" y="9572"/>
                    <a:pt x="10037" y="9738"/>
                    <a:pt x="9978" y="9905"/>
                  </a:cubicBezTo>
                  <a:cubicBezTo>
                    <a:pt x="9954" y="9953"/>
                    <a:pt x="9942" y="9988"/>
                    <a:pt x="9930" y="10048"/>
                  </a:cubicBezTo>
                  <a:cubicBezTo>
                    <a:pt x="9894" y="10131"/>
                    <a:pt x="9883" y="10203"/>
                    <a:pt x="9871" y="10286"/>
                  </a:cubicBezTo>
                  <a:cubicBezTo>
                    <a:pt x="9859" y="10381"/>
                    <a:pt x="9835" y="10488"/>
                    <a:pt x="9835" y="10584"/>
                  </a:cubicBezTo>
                  <a:lnTo>
                    <a:pt x="9835" y="11108"/>
                  </a:lnTo>
                  <a:cubicBezTo>
                    <a:pt x="9847" y="11274"/>
                    <a:pt x="9871" y="11453"/>
                    <a:pt x="9906" y="11620"/>
                  </a:cubicBezTo>
                  <a:lnTo>
                    <a:pt x="9954" y="11751"/>
                  </a:lnTo>
                  <a:cubicBezTo>
                    <a:pt x="9966" y="11798"/>
                    <a:pt x="9990" y="11834"/>
                    <a:pt x="10002" y="11870"/>
                  </a:cubicBezTo>
                  <a:cubicBezTo>
                    <a:pt x="10014" y="11917"/>
                    <a:pt x="10025" y="11953"/>
                    <a:pt x="10061" y="12001"/>
                  </a:cubicBezTo>
                  <a:cubicBezTo>
                    <a:pt x="10073" y="12036"/>
                    <a:pt x="10097" y="12072"/>
                    <a:pt x="10121" y="12108"/>
                  </a:cubicBezTo>
                  <a:cubicBezTo>
                    <a:pt x="10156" y="12155"/>
                    <a:pt x="10180" y="12215"/>
                    <a:pt x="10204" y="12251"/>
                  </a:cubicBezTo>
                  <a:cubicBezTo>
                    <a:pt x="10252" y="12334"/>
                    <a:pt x="10311" y="12393"/>
                    <a:pt x="10371" y="12453"/>
                  </a:cubicBezTo>
                  <a:cubicBezTo>
                    <a:pt x="10430" y="12513"/>
                    <a:pt x="10490" y="12584"/>
                    <a:pt x="10561" y="12632"/>
                  </a:cubicBezTo>
                  <a:cubicBezTo>
                    <a:pt x="10621" y="12667"/>
                    <a:pt x="10680" y="12715"/>
                    <a:pt x="10740" y="12774"/>
                  </a:cubicBezTo>
                  <a:cubicBezTo>
                    <a:pt x="10728" y="12822"/>
                    <a:pt x="10716" y="12846"/>
                    <a:pt x="10704" y="12894"/>
                  </a:cubicBezTo>
                  <a:cubicBezTo>
                    <a:pt x="10609" y="13084"/>
                    <a:pt x="10537" y="13298"/>
                    <a:pt x="10442" y="13489"/>
                  </a:cubicBezTo>
                  <a:lnTo>
                    <a:pt x="10085" y="14382"/>
                  </a:lnTo>
                  <a:cubicBezTo>
                    <a:pt x="10025" y="14549"/>
                    <a:pt x="9954" y="14715"/>
                    <a:pt x="9894" y="14858"/>
                  </a:cubicBezTo>
                  <a:cubicBezTo>
                    <a:pt x="9835" y="15013"/>
                    <a:pt x="9787" y="15156"/>
                    <a:pt x="9752" y="15322"/>
                  </a:cubicBezTo>
                  <a:cubicBezTo>
                    <a:pt x="9728" y="15370"/>
                    <a:pt x="9716" y="15406"/>
                    <a:pt x="9692" y="15453"/>
                  </a:cubicBezTo>
                  <a:cubicBezTo>
                    <a:pt x="9668" y="15501"/>
                    <a:pt x="9656" y="15525"/>
                    <a:pt x="9644" y="15572"/>
                  </a:cubicBezTo>
                  <a:cubicBezTo>
                    <a:pt x="9633" y="15620"/>
                    <a:pt x="9633" y="15680"/>
                    <a:pt x="9633" y="15727"/>
                  </a:cubicBezTo>
                  <a:lnTo>
                    <a:pt x="9633" y="15763"/>
                  </a:lnTo>
                  <a:cubicBezTo>
                    <a:pt x="9573" y="15382"/>
                    <a:pt x="9490" y="14989"/>
                    <a:pt x="9418" y="14608"/>
                  </a:cubicBezTo>
                  <a:cubicBezTo>
                    <a:pt x="9347" y="14191"/>
                    <a:pt x="9275" y="13775"/>
                    <a:pt x="9180" y="13346"/>
                  </a:cubicBezTo>
                  <a:cubicBezTo>
                    <a:pt x="9097" y="12894"/>
                    <a:pt x="8990" y="12465"/>
                    <a:pt x="8894" y="12012"/>
                  </a:cubicBezTo>
                  <a:cubicBezTo>
                    <a:pt x="8811" y="11596"/>
                    <a:pt x="8704" y="11179"/>
                    <a:pt x="8585" y="10762"/>
                  </a:cubicBezTo>
                  <a:lnTo>
                    <a:pt x="8406" y="10191"/>
                  </a:lnTo>
                  <a:cubicBezTo>
                    <a:pt x="8335" y="9965"/>
                    <a:pt x="8275" y="9738"/>
                    <a:pt x="8204" y="9512"/>
                  </a:cubicBezTo>
                  <a:lnTo>
                    <a:pt x="8025" y="8893"/>
                  </a:lnTo>
                  <a:cubicBezTo>
                    <a:pt x="7978" y="8726"/>
                    <a:pt x="7918" y="8560"/>
                    <a:pt x="7870" y="8381"/>
                  </a:cubicBezTo>
                  <a:lnTo>
                    <a:pt x="7870" y="8381"/>
                  </a:lnTo>
                  <a:cubicBezTo>
                    <a:pt x="7903" y="8386"/>
                    <a:pt x="7936" y="8389"/>
                    <a:pt x="7968" y="8389"/>
                  </a:cubicBezTo>
                  <a:cubicBezTo>
                    <a:pt x="8085" y="8389"/>
                    <a:pt x="8193" y="8356"/>
                    <a:pt x="8287" y="8310"/>
                  </a:cubicBezTo>
                  <a:cubicBezTo>
                    <a:pt x="8382" y="8262"/>
                    <a:pt x="8454" y="8203"/>
                    <a:pt x="8525" y="8143"/>
                  </a:cubicBezTo>
                  <a:cubicBezTo>
                    <a:pt x="8597" y="8083"/>
                    <a:pt x="8680" y="8024"/>
                    <a:pt x="8740" y="7952"/>
                  </a:cubicBezTo>
                  <a:cubicBezTo>
                    <a:pt x="8799" y="7881"/>
                    <a:pt x="8859" y="7810"/>
                    <a:pt x="8894" y="7726"/>
                  </a:cubicBezTo>
                  <a:lnTo>
                    <a:pt x="8990" y="7548"/>
                  </a:lnTo>
                  <a:cubicBezTo>
                    <a:pt x="9049" y="7429"/>
                    <a:pt x="9109" y="7310"/>
                    <a:pt x="9168" y="7179"/>
                  </a:cubicBezTo>
                  <a:cubicBezTo>
                    <a:pt x="9192" y="7107"/>
                    <a:pt x="9228" y="7036"/>
                    <a:pt x="9240" y="6952"/>
                  </a:cubicBezTo>
                  <a:cubicBezTo>
                    <a:pt x="9252" y="6893"/>
                    <a:pt x="9287" y="6821"/>
                    <a:pt x="9299" y="6762"/>
                  </a:cubicBezTo>
                  <a:cubicBezTo>
                    <a:pt x="9335" y="6643"/>
                    <a:pt x="9359" y="6524"/>
                    <a:pt x="9371" y="6405"/>
                  </a:cubicBezTo>
                  <a:cubicBezTo>
                    <a:pt x="9394" y="6286"/>
                    <a:pt x="9418" y="6167"/>
                    <a:pt x="9430" y="6047"/>
                  </a:cubicBezTo>
                  <a:cubicBezTo>
                    <a:pt x="9466" y="5821"/>
                    <a:pt x="9478" y="5607"/>
                    <a:pt x="9490" y="5393"/>
                  </a:cubicBezTo>
                  <a:cubicBezTo>
                    <a:pt x="9513" y="5190"/>
                    <a:pt x="9525" y="4976"/>
                    <a:pt x="9525" y="4774"/>
                  </a:cubicBezTo>
                  <a:cubicBezTo>
                    <a:pt x="9537" y="4535"/>
                    <a:pt x="9537" y="4297"/>
                    <a:pt x="9537" y="4035"/>
                  </a:cubicBezTo>
                  <a:cubicBezTo>
                    <a:pt x="9537" y="3940"/>
                    <a:pt x="9537" y="3833"/>
                    <a:pt x="9525" y="3726"/>
                  </a:cubicBezTo>
                  <a:cubicBezTo>
                    <a:pt x="9525" y="3666"/>
                    <a:pt x="9513" y="3607"/>
                    <a:pt x="9513" y="3547"/>
                  </a:cubicBezTo>
                  <a:cubicBezTo>
                    <a:pt x="9513" y="3500"/>
                    <a:pt x="9502" y="3464"/>
                    <a:pt x="9502" y="3416"/>
                  </a:cubicBezTo>
                  <a:cubicBezTo>
                    <a:pt x="9478" y="3297"/>
                    <a:pt x="9454" y="3178"/>
                    <a:pt x="9418" y="3059"/>
                  </a:cubicBezTo>
                  <a:cubicBezTo>
                    <a:pt x="9394" y="2952"/>
                    <a:pt x="9382" y="2845"/>
                    <a:pt x="9347" y="2726"/>
                  </a:cubicBezTo>
                  <a:lnTo>
                    <a:pt x="9263" y="2416"/>
                  </a:lnTo>
                  <a:cubicBezTo>
                    <a:pt x="9216" y="2273"/>
                    <a:pt x="9156" y="2130"/>
                    <a:pt x="9097" y="1987"/>
                  </a:cubicBezTo>
                  <a:cubicBezTo>
                    <a:pt x="9037" y="1845"/>
                    <a:pt x="8966" y="1726"/>
                    <a:pt x="8871" y="1606"/>
                  </a:cubicBezTo>
                  <a:cubicBezTo>
                    <a:pt x="8740" y="1404"/>
                    <a:pt x="8573" y="1214"/>
                    <a:pt x="8406" y="1035"/>
                  </a:cubicBezTo>
                  <a:cubicBezTo>
                    <a:pt x="8275" y="880"/>
                    <a:pt x="8144" y="737"/>
                    <a:pt x="7978" y="618"/>
                  </a:cubicBezTo>
                  <a:cubicBezTo>
                    <a:pt x="7918" y="571"/>
                    <a:pt x="7858" y="523"/>
                    <a:pt x="7811" y="475"/>
                  </a:cubicBezTo>
                  <a:cubicBezTo>
                    <a:pt x="7775" y="452"/>
                    <a:pt x="7739" y="416"/>
                    <a:pt x="7692" y="404"/>
                  </a:cubicBezTo>
                  <a:cubicBezTo>
                    <a:pt x="7513" y="285"/>
                    <a:pt x="7323" y="166"/>
                    <a:pt x="7120" y="94"/>
                  </a:cubicBezTo>
                  <a:cubicBezTo>
                    <a:pt x="6966" y="47"/>
                    <a:pt x="6823" y="11"/>
                    <a:pt x="6656" y="11"/>
                  </a:cubicBezTo>
                  <a:cubicBezTo>
                    <a:pt x="6615" y="4"/>
                    <a:pt x="6574" y="1"/>
                    <a:pt x="65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2"/>
            <p:cNvSpPr/>
            <p:nvPr/>
          </p:nvSpPr>
          <p:spPr>
            <a:xfrm>
              <a:off x="6646650" y="582585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2"/>
            <p:cNvSpPr/>
            <p:nvPr/>
          </p:nvSpPr>
          <p:spPr>
            <a:xfrm>
              <a:off x="6642475" y="582197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2"/>
            <p:cNvSpPr/>
            <p:nvPr/>
          </p:nvSpPr>
          <p:spPr>
            <a:xfrm>
              <a:off x="6646650" y="5825850"/>
              <a:ext cx="25" cy="25"/>
            </a:xfrm>
            <a:custGeom>
              <a:avLst/>
              <a:gdLst/>
              <a:ahLst/>
              <a:cxnLst/>
              <a:rect l="l" t="t" r="r" b="b"/>
              <a:pathLst>
                <a:path w="1" h="1" extrusionOk="0">
                  <a:moveTo>
                    <a:pt x="1" y="0"/>
                  </a:move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62"/>
          <p:cNvGrpSpPr/>
          <p:nvPr/>
        </p:nvGrpSpPr>
        <p:grpSpPr>
          <a:xfrm>
            <a:off x="914400" y="1961500"/>
            <a:ext cx="535500" cy="654150"/>
            <a:chOff x="6544850" y="2715750"/>
            <a:chExt cx="535500" cy="654150"/>
          </a:xfrm>
        </p:grpSpPr>
        <p:sp>
          <p:nvSpPr>
            <p:cNvPr id="769" name="Google Shape;769;p62"/>
            <p:cNvSpPr/>
            <p:nvPr/>
          </p:nvSpPr>
          <p:spPr>
            <a:xfrm>
              <a:off x="6623125" y="2778550"/>
              <a:ext cx="253050" cy="428850"/>
            </a:xfrm>
            <a:custGeom>
              <a:avLst/>
              <a:gdLst/>
              <a:ahLst/>
              <a:cxnLst/>
              <a:rect l="l" t="t" r="r" b="b"/>
              <a:pathLst>
                <a:path w="10122" h="17154" extrusionOk="0">
                  <a:moveTo>
                    <a:pt x="9431" y="1127"/>
                  </a:moveTo>
                  <a:lnTo>
                    <a:pt x="9455" y="1163"/>
                  </a:lnTo>
                  <a:cubicBezTo>
                    <a:pt x="9466" y="1175"/>
                    <a:pt x="9490" y="1175"/>
                    <a:pt x="9490" y="1187"/>
                  </a:cubicBezTo>
                  <a:cubicBezTo>
                    <a:pt x="9490" y="1199"/>
                    <a:pt x="9502" y="1223"/>
                    <a:pt x="9514" y="1235"/>
                  </a:cubicBezTo>
                  <a:cubicBezTo>
                    <a:pt x="9550" y="1282"/>
                    <a:pt x="9574" y="1318"/>
                    <a:pt x="9586" y="1366"/>
                  </a:cubicBezTo>
                  <a:cubicBezTo>
                    <a:pt x="9621" y="1437"/>
                    <a:pt x="9645" y="1520"/>
                    <a:pt x="9681" y="1604"/>
                  </a:cubicBezTo>
                  <a:cubicBezTo>
                    <a:pt x="9705" y="1699"/>
                    <a:pt x="9728" y="1770"/>
                    <a:pt x="9740" y="1842"/>
                  </a:cubicBezTo>
                  <a:cubicBezTo>
                    <a:pt x="9740" y="1889"/>
                    <a:pt x="9752" y="1913"/>
                    <a:pt x="9752" y="1961"/>
                  </a:cubicBezTo>
                  <a:cubicBezTo>
                    <a:pt x="9764" y="2032"/>
                    <a:pt x="9752" y="2116"/>
                    <a:pt x="9752" y="2199"/>
                  </a:cubicBezTo>
                  <a:cubicBezTo>
                    <a:pt x="9740" y="2366"/>
                    <a:pt x="9728" y="2532"/>
                    <a:pt x="9693" y="2687"/>
                  </a:cubicBezTo>
                  <a:cubicBezTo>
                    <a:pt x="9681" y="2771"/>
                    <a:pt x="9681" y="2842"/>
                    <a:pt x="9657" y="2913"/>
                  </a:cubicBezTo>
                  <a:cubicBezTo>
                    <a:pt x="9633" y="3092"/>
                    <a:pt x="9621" y="3283"/>
                    <a:pt x="9597" y="3485"/>
                  </a:cubicBezTo>
                  <a:lnTo>
                    <a:pt x="9586" y="3628"/>
                  </a:lnTo>
                  <a:cubicBezTo>
                    <a:pt x="9574" y="3783"/>
                    <a:pt x="9562" y="3925"/>
                    <a:pt x="9538" y="4056"/>
                  </a:cubicBezTo>
                  <a:cubicBezTo>
                    <a:pt x="9514" y="4199"/>
                    <a:pt x="9502" y="4342"/>
                    <a:pt x="9466" y="4449"/>
                  </a:cubicBezTo>
                  <a:lnTo>
                    <a:pt x="9466" y="4473"/>
                  </a:lnTo>
                  <a:cubicBezTo>
                    <a:pt x="9455" y="4533"/>
                    <a:pt x="9443" y="4580"/>
                    <a:pt x="9431" y="4640"/>
                  </a:cubicBezTo>
                  <a:cubicBezTo>
                    <a:pt x="9407" y="4676"/>
                    <a:pt x="9395" y="4711"/>
                    <a:pt x="9383" y="4759"/>
                  </a:cubicBezTo>
                  <a:lnTo>
                    <a:pt x="9371" y="4807"/>
                  </a:lnTo>
                  <a:lnTo>
                    <a:pt x="9324" y="4914"/>
                  </a:lnTo>
                  <a:cubicBezTo>
                    <a:pt x="9205" y="5247"/>
                    <a:pt x="9038" y="5652"/>
                    <a:pt x="8871" y="6057"/>
                  </a:cubicBezTo>
                  <a:lnTo>
                    <a:pt x="8847" y="6128"/>
                  </a:lnTo>
                  <a:cubicBezTo>
                    <a:pt x="8693" y="6473"/>
                    <a:pt x="8550" y="6819"/>
                    <a:pt x="8383" y="7152"/>
                  </a:cubicBezTo>
                  <a:cubicBezTo>
                    <a:pt x="8276" y="7354"/>
                    <a:pt x="8192" y="7533"/>
                    <a:pt x="8097" y="7724"/>
                  </a:cubicBezTo>
                  <a:cubicBezTo>
                    <a:pt x="8062" y="7807"/>
                    <a:pt x="8026" y="7890"/>
                    <a:pt x="7978" y="7974"/>
                  </a:cubicBezTo>
                  <a:lnTo>
                    <a:pt x="7847" y="8247"/>
                  </a:lnTo>
                  <a:cubicBezTo>
                    <a:pt x="7788" y="8343"/>
                    <a:pt x="7740" y="8450"/>
                    <a:pt x="7681" y="8545"/>
                  </a:cubicBezTo>
                  <a:cubicBezTo>
                    <a:pt x="7621" y="8640"/>
                    <a:pt x="7561" y="8736"/>
                    <a:pt x="7502" y="8819"/>
                  </a:cubicBezTo>
                  <a:cubicBezTo>
                    <a:pt x="7466" y="8902"/>
                    <a:pt x="7407" y="8986"/>
                    <a:pt x="7323" y="9081"/>
                  </a:cubicBezTo>
                  <a:cubicBezTo>
                    <a:pt x="7264" y="9152"/>
                    <a:pt x="7204" y="9212"/>
                    <a:pt x="7133" y="9295"/>
                  </a:cubicBezTo>
                  <a:lnTo>
                    <a:pt x="7073" y="9379"/>
                  </a:lnTo>
                  <a:lnTo>
                    <a:pt x="6942" y="9509"/>
                  </a:lnTo>
                  <a:cubicBezTo>
                    <a:pt x="6895" y="9569"/>
                    <a:pt x="6823" y="9640"/>
                    <a:pt x="6776" y="9712"/>
                  </a:cubicBezTo>
                  <a:cubicBezTo>
                    <a:pt x="6716" y="9795"/>
                    <a:pt x="6668" y="9867"/>
                    <a:pt x="6633" y="9950"/>
                  </a:cubicBezTo>
                  <a:cubicBezTo>
                    <a:pt x="6585" y="10033"/>
                    <a:pt x="6549" y="10105"/>
                    <a:pt x="6526" y="10176"/>
                  </a:cubicBezTo>
                  <a:cubicBezTo>
                    <a:pt x="6490" y="10283"/>
                    <a:pt x="6466" y="10355"/>
                    <a:pt x="6454" y="10450"/>
                  </a:cubicBezTo>
                  <a:cubicBezTo>
                    <a:pt x="6418" y="10533"/>
                    <a:pt x="6418" y="10641"/>
                    <a:pt x="6407" y="10712"/>
                  </a:cubicBezTo>
                  <a:cubicBezTo>
                    <a:pt x="6395" y="10855"/>
                    <a:pt x="6395" y="11022"/>
                    <a:pt x="6395" y="11236"/>
                  </a:cubicBezTo>
                  <a:cubicBezTo>
                    <a:pt x="6395" y="11426"/>
                    <a:pt x="6407" y="11617"/>
                    <a:pt x="6418" y="11807"/>
                  </a:cubicBezTo>
                  <a:lnTo>
                    <a:pt x="6418" y="11855"/>
                  </a:lnTo>
                  <a:cubicBezTo>
                    <a:pt x="6418" y="11926"/>
                    <a:pt x="6430" y="11986"/>
                    <a:pt x="6430" y="12069"/>
                  </a:cubicBezTo>
                  <a:cubicBezTo>
                    <a:pt x="6430" y="12188"/>
                    <a:pt x="6430" y="12307"/>
                    <a:pt x="6454" y="12426"/>
                  </a:cubicBezTo>
                  <a:cubicBezTo>
                    <a:pt x="6466" y="12665"/>
                    <a:pt x="6490" y="12879"/>
                    <a:pt x="6514" y="13117"/>
                  </a:cubicBezTo>
                  <a:cubicBezTo>
                    <a:pt x="6526" y="13296"/>
                    <a:pt x="6538" y="13462"/>
                    <a:pt x="6549" y="13641"/>
                  </a:cubicBezTo>
                  <a:cubicBezTo>
                    <a:pt x="6573" y="13867"/>
                    <a:pt x="6585" y="14058"/>
                    <a:pt x="6609" y="14236"/>
                  </a:cubicBezTo>
                  <a:cubicBezTo>
                    <a:pt x="6645" y="14427"/>
                    <a:pt x="6668" y="14605"/>
                    <a:pt x="6716" y="14784"/>
                  </a:cubicBezTo>
                  <a:lnTo>
                    <a:pt x="6728" y="14832"/>
                  </a:lnTo>
                  <a:lnTo>
                    <a:pt x="6823" y="15236"/>
                  </a:lnTo>
                  <a:lnTo>
                    <a:pt x="6847" y="15403"/>
                  </a:lnTo>
                  <a:cubicBezTo>
                    <a:pt x="6907" y="15605"/>
                    <a:pt x="6942" y="15808"/>
                    <a:pt x="6990" y="15998"/>
                  </a:cubicBezTo>
                  <a:cubicBezTo>
                    <a:pt x="7014" y="16153"/>
                    <a:pt x="7026" y="16308"/>
                    <a:pt x="7061" y="16475"/>
                  </a:cubicBezTo>
                  <a:cubicBezTo>
                    <a:pt x="7049" y="16463"/>
                    <a:pt x="7049" y="16439"/>
                    <a:pt x="7026" y="16427"/>
                  </a:cubicBezTo>
                  <a:lnTo>
                    <a:pt x="7014" y="16415"/>
                  </a:lnTo>
                  <a:cubicBezTo>
                    <a:pt x="6942" y="16296"/>
                    <a:pt x="6847" y="16177"/>
                    <a:pt x="6811" y="15998"/>
                  </a:cubicBezTo>
                  <a:cubicBezTo>
                    <a:pt x="6704" y="15832"/>
                    <a:pt x="6609" y="15653"/>
                    <a:pt x="6526" y="15474"/>
                  </a:cubicBezTo>
                  <a:lnTo>
                    <a:pt x="6514" y="15463"/>
                  </a:lnTo>
                  <a:lnTo>
                    <a:pt x="6454" y="15344"/>
                  </a:lnTo>
                  <a:cubicBezTo>
                    <a:pt x="6407" y="15272"/>
                    <a:pt x="6371" y="15189"/>
                    <a:pt x="6335" y="15117"/>
                  </a:cubicBezTo>
                  <a:cubicBezTo>
                    <a:pt x="6252" y="14974"/>
                    <a:pt x="6168" y="14808"/>
                    <a:pt x="6097" y="14641"/>
                  </a:cubicBezTo>
                  <a:cubicBezTo>
                    <a:pt x="6037" y="14522"/>
                    <a:pt x="5990" y="14415"/>
                    <a:pt x="5942" y="14296"/>
                  </a:cubicBezTo>
                  <a:cubicBezTo>
                    <a:pt x="5895" y="14165"/>
                    <a:pt x="5859" y="14034"/>
                    <a:pt x="5823" y="13927"/>
                  </a:cubicBezTo>
                  <a:lnTo>
                    <a:pt x="5823" y="13915"/>
                  </a:lnTo>
                  <a:lnTo>
                    <a:pt x="5823" y="13903"/>
                  </a:lnTo>
                  <a:cubicBezTo>
                    <a:pt x="5764" y="13689"/>
                    <a:pt x="5704" y="13462"/>
                    <a:pt x="5645" y="13260"/>
                  </a:cubicBezTo>
                  <a:cubicBezTo>
                    <a:pt x="5597" y="13093"/>
                    <a:pt x="5561" y="12915"/>
                    <a:pt x="5514" y="12748"/>
                  </a:cubicBezTo>
                  <a:cubicBezTo>
                    <a:pt x="5454" y="12557"/>
                    <a:pt x="5395" y="12355"/>
                    <a:pt x="5347" y="12153"/>
                  </a:cubicBezTo>
                  <a:cubicBezTo>
                    <a:pt x="5287" y="11950"/>
                    <a:pt x="5264" y="11760"/>
                    <a:pt x="5228" y="11593"/>
                  </a:cubicBezTo>
                  <a:cubicBezTo>
                    <a:pt x="5180" y="11295"/>
                    <a:pt x="5168" y="11010"/>
                    <a:pt x="5144" y="10688"/>
                  </a:cubicBezTo>
                  <a:cubicBezTo>
                    <a:pt x="5109" y="10414"/>
                    <a:pt x="5097" y="10105"/>
                    <a:pt x="5085" y="9807"/>
                  </a:cubicBezTo>
                  <a:cubicBezTo>
                    <a:pt x="5085" y="9521"/>
                    <a:pt x="5061" y="9236"/>
                    <a:pt x="5061" y="8974"/>
                  </a:cubicBezTo>
                  <a:cubicBezTo>
                    <a:pt x="5061" y="8700"/>
                    <a:pt x="5049" y="8426"/>
                    <a:pt x="5085" y="8140"/>
                  </a:cubicBezTo>
                  <a:cubicBezTo>
                    <a:pt x="5097" y="7914"/>
                    <a:pt x="5121" y="7724"/>
                    <a:pt x="5168" y="7509"/>
                  </a:cubicBezTo>
                  <a:cubicBezTo>
                    <a:pt x="5216" y="7331"/>
                    <a:pt x="5264" y="7140"/>
                    <a:pt x="5323" y="6962"/>
                  </a:cubicBezTo>
                  <a:cubicBezTo>
                    <a:pt x="5347" y="6854"/>
                    <a:pt x="5383" y="6735"/>
                    <a:pt x="5418" y="6640"/>
                  </a:cubicBezTo>
                  <a:cubicBezTo>
                    <a:pt x="5442" y="6581"/>
                    <a:pt x="5466" y="6533"/>
                    <a:pt x="5478" y="6473"/>
                  </a:cubicBezTo>
                  <a:cubicBezTo>
                    <a:pt x="5525" y="6319"/>
                    <a:pt x="5585" y="6128"/>
                    <a:pt x="5645" y="5938"/>
                  </a:cubicBezTo>
                  <a:cubicBezTo>
                    <a:pt x="5692" y="5783"/>
                    <a:pt x="5740" y="5628"/>
                    <a:pt x="5776" y="5402"/>
                  </a:cubicBezTo>
                  <a:cubicBezTo>
                    <a:pt x="5823" y="5211"/>
                    <a:pt x="5859" y="5009"/>
                    <a:pt x="5883" y="4830"/>
                  </a:cubicBezTo>
                  <a:cubicBezTo>
                    <a:pt x="5895" y="4735"/>
                    <a:pt x="5918" y="4640"/>
                    <a:pt x="5918" y="4533"/>
                  </a:cubicBezTo>
                  <a:cubicBezTo>
                    <a:pt x="5930" y="4437"/>
                    <a:pt x="5930" y="4330"/>
                    <a:pt x="5918" y="4211"/>
                  </a:cubicBezTo>
                  <a:cubicBezTo>
                    <a:pt x="5895" y="4104"/>
                    <a:pt x="5883" y="3997"/>
                    <a:pt x="5871" y="3914"/>
                  </a:cubicBezTo>
                  <a:lnTo>
                    <a:pt x="5871" y="3902"/>
                  </a:lnTo>
                  <a:cubicBezTo>
                    <a:pt x="5835" y="3794"/>
                    <a:pt x="5823" y="3687"/>
                    <a:pt x="5799" y="3604"/>
                  </a:cubicBezTo>
                  <a:cubicBezTo>
                    <a:pt x="5752" y="3497"/>
                    <a:pt x="5716" y="3390"/>
                    <a:pt x="5692" y="3306"/>
                  </a:cubicBezTo>
                  <a:cubicBezTo>
                    <a:pt x="5656" y="3211"/>
                    <a:pt x="5621" y="3128"/>
                    <a:pt x="5585" y="3044"/>
                  </a:cubicBezTo>
                  <a:cubicBezTo>
                    <a:pt x="5561" y="3009"/>
                    <a:pt x="5537" y="2973"/>
                    <a:pt x="5525" y="2925"/>
                  </a:cubicBezTo>
                  <a:lnTo>
                    <a:pt x="5537" y="2866"/>
                  </a:lnTo>
                  <a:cubicBezTo>
                    <a:pt x="5561" y="2806"/>
                    <a:pt x="5585" y="2735"/>
                    <a:pt x="5597" y="2675"/>
                  </a:cubicBezTo>
                  <a:cubicBezTo>
                    <a:pt x="5633" y="2568"/>
                    <a:pt x="5680" y="2497"/>
                    <a:pt x="5704" y="2425"/>
                  </a:cubicBezTo>
                  <a:lnTo>
                    <a:pt x="5835" y="2199"/>
                  </a:lnTo>
                  <a:cubicBezTo>
                    <a:pt x="5871" y="2151"/>
                    <a:pt x="5895" y="2116"/>
                    <a:pt x="5930" y="2080"/>
                  </a:cubicBezTo>
                  <a:cubicBezTo>
                    <a:pt x="5954" y="2068"/>
                    <a:pt x="5978" y="2032"/>
                    <a:pt x="6002" y="2020"/>
                  </a:cubicBezTo>
                  <a:cubicBezTo>
                    <a:pt x="6014" y="2020"/>
                    <a:pt x="6037" y="2009"/>
                    <a:pt x="6049" y="1997"/>
                  </a:cubicBezTo>
                  <a:lnTo>
                    <a:pt x="6180" y="1901"/>
                  </a:lnTo>
                  <a:lnTo>
                    <a:pt x="6192" y="1901"/>
                  </a:lnTo>
                  <a:lnTo>
                    <a:pt x="6216" y="1889"/>
                  </a:lnTo>
                  <a:cubicBezTo>
                    <a:pt x="6276" y="1854"/>
                    <a:pt x="6335" y="1818"/>
                    <a:pt x="6407" y="1782"/>
                  </a:cubicBezTo>
                  <a:cubicBezTo>
                    <a:pt x="6454" y="1770"/>
                    <a:pt x="6478" y="1759"/>
                    <a:pt x="6526" y="1735"/>
                  </a:cubicBezTo>
                  <a:cubicBezTo>
                    <a:pt x="6538" y="1735"/>
                    <a:pt x="6573" y="1723"/>
                    <a:pt x="6585" y="1723"/>
                  </a:cubicBezTo>
                  <a:lnTo>
                    <a:pt x="6704" y="1723"/>
                  </a:lnTo>
                  <a:cubicBezTo>
                    <a:pt x="6716" y="1723"/>
                    <a:pt x="6728" y="1735"/>
                    <a:pt x="6752" y="1735"/>
                  </a:cubicBezTo>
                  <a:cubicBezTo>
                    <a:pt x="6764" y="1759"/>
                    <a:pt x="6776" y="1759"/>
                    <a:pt x="6788" y="1770"/>
                  </a:cubicBezTo>
                  <a:cubicBezTo>
                    <a:pt x="6823" y="1782"/>
                    <a:pt x="6847" y="1818"/>
                    <a:pt x="6883" y="1842"/>
                  </a:cubicBezTo>
                  <a:cubicBezTo>
                    <a:pt x="7014" y="1973"/>
                    <a:pt x="7180" y="2128"/>
                    <a:pt x="7371" y="2199"/>
                  </a:cubicBezTo>
                  <a:cubicBezTo>
                    <a:pt x="7490" y="2247"/>
                    <a:pt x="7609" y="2270"/>
                    <a:pt x="7728" y="2294"/>
                  </a:cubicBezTo>
                  <a:cubicBezTo>
                    <a:pt x="7847" y="2294"/>
                    <a:pt x="7966" y="2294"/>
                    <a:pt x="8062" y="2259"/>
                  </a:cubicBezTo>
                  <a:cubicBezTo>
                    <a:pt x="8181" y="2211"/>
                    <a:pt x="8276" y="2175"/>
                    <a:pt x="8371" y="2116"/>
                  </a:cubicBezTo>
                  <a:cubicBezTo>
                    <a:pt x="8395" y="2092"/>
                    <a:pt x="8443" y="2068"/>
                    <a:pt x="8478" y="2032"/>
                  </a:cubicBezTo>
                  <a:cubicBezTo>
                    <a:pt x="8609" y="1913"/>
                    <a:pt x="8740" y="1782"/>
                    <a:pt x="8871" y="1639"/>
                  </a:cubicBezTo>
                  <a:cubicBezTo>
                    <a:pt x="8931" y="1580"/>
                    <a:pt x="8990" y="1497"/>
                    <a:pt x="9038" y="1437"/>
                  </a:cubicBezTo>
                  <a:cubicBezTo>
                    <a:pt x="9085" y="1378"/>
                    <a:pt x="9133" y="1306"/>
                    <a:pt x="9193" y="1247"/>
                  </a:cubicBezTo>
                  <a:lnTo>
                    <a:pt x="9264" y="1175"/>
                  </a:lnTo>
                  <a:cubicBezTo>
                    <a:pt x="9276" y="1175"/>
                    <a:pt x="9276" y="1163"/>
                    <a:pt x="9288" y="1163"/>
                  </a:cubicBezTo>
                  <a:lnTo>
                    <a:pt x="9312" y="1139"/>
                  </a:lnTo>
                  <a:cubicBezTo>
                    <a:pt x="9324" y="1139"/>
                    <a:pt x="9324" y="1127"/>
                    <a:pt x="9335" y="1127"/>
                  </a:cubicBezTo>
                  <a:close/>
                  <a:moveTo>
                    <a:pt x="1537" y="282"/>
                  </a:moveTo>
                  <a:cubicBezTo>
                    <a:pt x="1573" y="282"/>
                    <a:pt x="1585" y="294"/>
                    <a:pt x="1608" y="294"/>
                  </a:cubicBezTo>
                  <a:cubicBezTo>
                    <a:pt x="1644" y="294"/>
                    <a:pt x="1656" y="294"/>
                    <a:pt x="1692" y="306"/>
                  </a:cubicBezTo>
                  <a:cubicBezTo>
                    <a:pt x="1704" y="318"/>
                    <a:pt x="1727" y="318"/>
                    <a:pt x="1751" y="342"/>
                  </a:cubicBezTo>
                  <a:cubicBezTo>
                    <a:pt x="1775" y="354"/>
                    <a:pt x="1811" y="377"/>
                    <a:pt x="1835" y="401"/>
                  </a:cubicBezTo>
                  <a:cubicBezTo>
                    <a:pt x="1870" y="425"/>
                    <a:pt x="1894" y="437"/>
                    <a:pt x="1930" y="473"/>
                  </a:cubicBezTo>
                  <a:cubicBezTo>
                    <a:pt x="1966" y="520"/>
                    <a:pt x="2013" y="544"/>
                    <a:pt x="2049" y="592"/>
                  </a:cubicBezTo>
                  <a:cubicBezTo>
                    <a:pt x="2108" y="651"/>
                    <a:pt x="2144" y="711"/>
                    <a:pt x="2204" y="770"/>
                  </a:cubicBezTo>
                  <a:cubicBezTo>
                    <a:pt x="2287" y="854"/>
                    <a:pt x="2370" y="949"/>
                    <a:pt x="2442" y="1032"/>
                  </a:cubicBezTo>
                  <a:cubicBezTo>
                    <a:pt x="2561" y="1175"/>
                    <a:pt x="2716" y="1306"/>
                    <a:pt x="2894" y="1425"/>
                  </a:cubicBezTo>
                  <a:cubicBezTo>
                    <a:pt x="3061" y="1544"/>
                    <a:pt x="3263" y="1616"/>
                    <a:pt x="3418" y="1675"/>
                  </a:cubicBezTo>
                  <a:lnTo>
                    <a:pt x="3680" y="1770"/>
                  </a:lnTo>
                  <a:cubicBezTo>
                    <a:pt x="3787" y="1794"/>
                    <a:pt x="3871" y="1830"/>
                    <a:pt x="3966" y="1854"/>
                  </a:cubicBezTo>
                  <a:cubicBezTo>
                    <a:pt x="4049" y="1889"/>
                    <a:pt x="4144" y="1913"/>
                    <a:pt x="4216" y="1961"/>
                  </a:cubicBezTo>
                  <a:cubicBezTo>
                    <a:pt x="4263" y="1997"/>
                    <a:pt x="4311" y="2009"/>
                    <a:pt x="4347" y="2032"/>
                  </a:cubicBezTo>
                  <a:cubicBezTo>
                    <a:pt x="4394" y="2068"/>
                    <a:pt x="4430" y="2092"/>
                    <a:pt x="4466" y="2128"/>
                  </a:cubicBezTo>
                  <a:cubicBezTo>
                    <a:pt x="4525" y="2187"/>
                    <a:pt x="4609" y="2247"/>
                    <a:pt x="4668" y="2318"/>
                  </a:cubicBezTo>
                  <a:cubicBezTo>
                    <a:pt x="4799" y="2461"/>
                    <a:pt x="4918" y="2640"/>
                    <a:pt x="5037" y="2806"/>
                  </a:cubicBezTo>
                  <a:cubicBezTo>
                    <a:pt x="5061" y="2878"/>
                    <a:pt x="5109" y="2961"/>
                    <a:pt x="5156" y="3032"/>
                  </a:cubicBezTo>
                  <a:cubicBezTo>
                    <a:pt x="5168" y="3104"/>
                    <a:pt x="5180" y="3163"/>
                    <a:pt x="5204" y="3223"/>
                  </a:cubicBezTo>
                  <a:cubicBezTo>
                    <a:pt x="5240" y="3318"/>
                    <a:pt x="5287" y="3402"/>
                    <a:pt x="5347" y="3497"/>
                  </a:cubicBezTo>
                  <a:cubicBezTo>
                    <a:pt x="5383" y="3568"/>
                    <a:pt x="5406" y="3640"/>
                    <a:pt x="5418" y="3711"/>
                  </a:cubicBezTo>
                  <a:cubicBezTo>
                    <a:pt x="5466" y="3854"/>
                    <a:pt x="5478" y="3985"/>
                    <a:pt x="5514" y="4104"/>
                  </a:cubicBezTo>
                  <a:cubicBezTo>
                    <a:pt x="5525" y="4175"/>
                    <a:pt x="5537" y="4247"/>
                    <a:pt x="5537" y="4330"/>
                  </a:cubicBezTo>
                  <a:cubicBezTo>
                    <a:pt x="5561" y="4449"/>
                    <a:pt x="5537" y="4545"/>
                    <a:pt x="5537" y="4664"/>
                  </a:cubicBezTo>
                  <a:cubicBezTo>
                    <a:pt x="5525" y="4818"/>
                    <a:pt x="5502" y="4937"/>
                    <a:pt x="5478" y="5057"/>
                  </a:cubicBezTo>
                  <a:cubicBezTo>
                    <a:pt x="5466" y="5199"/>
                    <a:pt x="5442" y="5354"/>
                    <a:pt x="5406" y="5461"/>
                  </a:cubicBezTo>
                  <a:lnTo>
                    <a:pt x="5406" y="5473"/>
                  </a:lnTo>
                  <a:cubicBezTo>
                    <a:pt x="5359" y="5616"/>
                    <a:pt x="5335" y="5783"/>
                    <a:pt x="5287" y="5938"/>
                  </a:cubicBezTo>
                  <a:cubicBezTo>
                    <a:pt x="5240" y="6116"/>
                    <a:pt x="5180" y="6259"/>
                    <a:pt x="5144" y="6414"/>
                  </a:cubicBezTo>
                  <a:lnTo>
                    <a:pt x="5097" y="6533"/>
                  </a:lnTo>
                  <a:cubicBezTo>
                    <a:pt x="5049" y="6652"/>
                    <a:pt x="5002" y="6783"/>
                    <a:pt x="4978" y="6902"/>
                  </a:cubicBezTo>
                  <a:cubicBezTo>
                    <a:pt x="4930" y="7081"/>
                    <a:pt x="4883" y="7247"/>
                    <a:pt x="4847" y="7426"/>
                  </a:cubicBezTo>
                  <a:lnTo>
                    <a:pt x="4847" y="7450"/>
                  </a:lnTo>
                  <a:cubicBezTo>
                    <a:pt x="4823" y="7462"/>
                    <a:pt x="4823" y="7485"/>
                    <a:pt x="4823" y="7497"/>
                  </a:cubicBezTo>
                  <a:cubicBezTo>
                    <a:pt x="4752" y="7902"/>
                    <a:pt x="4704" y="8295"/>
                    <a:pt x="4704" y="8688"/>
                  </a:cubicBezTo>
                  <a:cubicBezTo>
                    <a:pt x="4704" y="9152"/>
                    <a:pt x="4728" y="9521"/>
                    <a:pt x="4728" y="9867"/>
                  </a:cubicBezTo>
                  <a:cubicBezTo>
                    <a:pt x="4740" y="10260"/>
                    <a:pt x="4752" y="10676"/>
                    <a:pt x="4787" y="11069"/>
                  </a:cubicBezTo>
                  <a:lnTo>
                    <a:pt x="4787" y="11093"/>
                  </a:lnTo>
                  <a:cubicBezTo>
                    <a:pt x="4787" y="11284"/>
                    <a:pt x="4799" y="11450"/>
                    <a:pt x="4823" y="11641"/>
                  </a:cubicBezTo>
                  <a:cubicBezTo>
                    <a:pt x="4871" y="11891"/>
                    <a:pt x="4906" y="12069"/>
                    <a:pt x="4942" y="12248"/>
                  </a:cubicBezTo>
                  <a:cubicBezTo>
                    <a:pt x="4990" y="12438"/>
                    <a:pt x="5037" y="12629"/>
                    <a:pt x="5097" y="12843"/>
                  </a:cubicBezTo>
                  <a:cubicBezTo>
                    <a:pt x="5144" y="12974"/>
                    <a:pt x="5168" y="13129"/>
                    <a:pt x="5216" y="13260"/>
                  </a:cubicBezTo>
                  <a:lnTo>
                    <a:pt x="5264" y="13439"/>
                  </a:lnTo>
                  <a:cubicBezTo>
                    <a:pt x="5299" y="13629"/>
                    <a:pt x="5359" y="13820"/>
                    <a:pt x="5418" y="14022"/>
                  </a:cubicBezTo>
                  <a:cubicBezTo>
                    <a:pt x="5466" y="14177"/>
                    <a:pt x="5537" y="14367"/>
                    <a:pt x="5621" y="14558"/>
                  </a:cubicBezTo>
                  <a:cubicBezTo>
                    <a:pt x="5692" y="14736"/>
                    <a:pt x="5776" y="14927"/>
                    <a:pt x="5883" y="15105"/>
                  </a:cubicBezTo>
                  <a:cubicBezTo>
                    <a:pt x="5930" y="15177"/>
                    <a:pt x="5954" y="15248"/>
                    <a:pt x="6002" y="15332"/>
                  </a:cubicBezTo>
                  <a:cubicBezTo>
                    <a:pt x="6061" y="15427"/>
                    <a:pt x="6121" y="15522"/>
                    <a:pt x="6168" y="15629"/>
                  </a:cubicBezTo>
                  <a:lnTo>
                    <a:pt x="6192" y="15689"/>
                  </a:lnTo>
                  <a:cubicBezTo>
                    <a:pt x="6264" y="15832"/>
                    <a:pt x="6359" y="15998"/>
                    <a:pt x="6454" y="16141"/>
                  </a:cubicBezTo>
                  <a:lnTo>
                    <a:pt x="6633" y="16415"/>
                  </a:lnTo>
                  <a:lnTo>
                    <a:pt x="6657" y="16439"/>
                  </a:lnTo>
                  <a:cubicBezTo>
                    <a:pt x="6692" y="16498"/>
                    <a:pt x="6728" y="16546"/>
                    <a:pt x="6764" y="16606"/>
                  </a:cubicBezTo>
                  <a:cubicBezTo>
                    <a:pt x="6774" y="16623"/>
                    <a:pt x="6784" y="16640"/>
                    <a:pt x="6794" y="16658"/>
                  </a:cubicBezTo>
                  <a:lnTo>
                    <a:pt x="6794" y="16658"/>
                  </a:lnTo>
                  <a:cubicBezTo>
                    <a:pt x="6792" y="16656"/>
                    <a:pt x="6790" y="16654"/>
                    <a:pt x="6788" y="16653"/>
                  </a:cubicBezTo>
                  <a:cubicBezTo>
                    <a:pt x="6776" y="16641"/>
                    <a:pt x="6764" y="16641"/>
                    <a:pt x="6752" y="16617"/>
                  </a:cubicBezTo>
                  <a:cubicBezTo>
                    <a:pt x="6704" y="16606"/>
                    <a:pt x="6668" y="16582"/>
                    <a:pt x="6645" y="16546"/>
                  </a:cubicBezTo>
                  <a:cubicBezTo>
                    <a:pt x="6585" y="16498"/>
                    <a:pt x="6526" y="16439"/>
                    <a:pt x="6466" y="16403"/>
                  </a:cubicBezTo>
                  <a:lnTo>
                    <a:pt x="6157" y="16129"/>
                  </a:lnTo>
                  <a:lnTo>
                    <a:pt x="5871" y="15844"/>
                  </a:lnTo>
                  <a:cubicBezTo>
                    <a:pt x="5752" y="15725"/>
                    <a:pt x="5645" y="15605"/>
                    <a:pt x="5561" y="15510"/>
                  </a:cubicBezTo>
                  <a:cubicBezTo>
                    <a:pt x="5502" y="15427"/>
                    <a:pt x="5418" y="15355"/>
                    <a:pt x="5359" y="15272"/>
                  </a:cubicBezTo>
                  <a:cubicBezTo>
                    <a:pt x="5061" y="14891"/>
                    <a:pt x="4811" y="14534"/>
                    <a:pt x="4585" y="14201"/>
                  </a:cubicBezTo>
                  <a:lnTo>
                    <a:pt x="4561" y="14153"/>
                  </a:lnTo>
                  <a:cubicBezTo>
                    <a:pt x="4513" y="14058"/>
                    <a:pt x="4466" y="13986"/>
                    <a:pt x="4430" y="13915"/>
                  </a:cubicBezTo>
                  <a:cubicBezTo>
                    <a:pt x="4382" y="13843"/>
                    <a:pt x="4335" y="13748"/>
                    <a:pt x="4287" y="13665"/>
                  </a:cubicBezTo>
                  <a:cubicBezTo>
                    <a:pt x="4216" y="13510"/>
                    <a:pt x="4168" y="13391"/>
                    <a:pt x="4132" y="13272"/>
                  </a:cubicBezTo>
                  <a:cubicBezTo>
                    <a:pt x="4073" y="13141"/>
                    <a:pt x="4025" y="13010"/>
                    <a:pt x="3990" y="12891"/>
                  </a:cubicBezTo>
                  <a:cubicBezTo>
                    <a:pt x="3954" y="12724"/>
                    <a:pt x="3906" y="12593"/>
                    <a:pt x="3871" y="12438"/>
                  </a:cubicBezTo>
                  <a:cubicBezTo>
                    <a:pt x="3835" y="12307"/>
                    <a:pt x="3799" y="12153"/>
                    <a:pt x="3787" y="12034"/>
                  </a:cubicBezTo>
                  <a:cubicBezTo>
                    <a:pt x="3775" y="11903"/>
                    <a:pt x="3740" y="11736"/>
                    <a:pt x="3728" y="11581"/>
                  </a:cubicBezTo>
                  <a:cubicBezTo>
                    <a:pt x="3716" y="11426"/>
                    <a:pt x="3692" y="11284"/>
                    <a:pt x="3692" y="11117"/>
                  </a:cubicBezTo>
                  <a:lnTo>
                    <a:pt x="3692" y="10533"/>
                  </a:lnTo>
                  <a:lnTo>
                    <a:pt x="3692" y="10331"/>
                  </a:lnTo>
                  <a:lnTo>
                    <a:pt x="3692" y="10307"/>
                  </a:lnTo>
                  <a:cubicBezTo>
                    <a:pt x="3692" y="10117"/>
                    <a:pt x="3692" y="9902"/>
                    <a:pt x="3680" y="9712"/>
                  </a:cubicBezTo>
                  <a:cubicBezTo>
                    <a:pt x="3668" y="9509"/>
                    <a:pt x="3656" y="9295"/>
                    <a:pt x="3632" y="9105"/>
                  </a:cubicBezTo>
                  <a:cubicBezTo>
                    <a:pt x="3620" y="8914"/>
                    <a:pt x="3597" y="8724"/>
                    <a:pt x="3561" y="8545"/>
                  </a:cubicBezTo>
                  <a:cubicBezTo>
                    <a:pt x="3537" y="8307"/>
                    <a:pt x="3501" y="8105"/>
                    <a:pt x="3454" y="7914"/>
                  </a:cubicBezTo>
                  <a:cubicBezTo>
                    <a:pt x="3430" y="7724"/>
                    <a:pt x="3370" y="7509"/>
                    <a:pt x="3323" y="7331"/>
                  </a:cubicBezTo>
                  <a:cubicBezTo>
                    <a:pt x="3263" y="7128"/>
                    <a:pt x="3204" y="6950"/>
                    <a:pt x="3144" y="6783"/>
                  </a:cubicBezTo>
                  <a:cubicBezTo>
                    <a:pt x="3073" y="6592"/>
                    <a:pt x="3001" y="6414"/>
                    <a:pt x="2918" y="6247"/>
                  </a:cubicBezTo>
                  <a:cubicBezTo>
                    <a:pt x="2894" y="6152"/>
                    <a:pt x="2847" y="6080"/>
                    <a:pt x="2823" y="6009"/>
                  </a:cubicBezTo>
                  <a:lnTo>
                    <a:pt x="2680" y="5699"/>
                  </a:lnTo>
                  <a:cubicBezTo>
                    <a:pt x="2537" y="5378"/>
                    <a:pt x="2382" y="5021"/>
                    <a:pt x="2204" y="4568"/>
                  </a:cubicBezTo>
                  <a:cubicBezTo>
                    <a:pt x="2073" y="4223"/>
                    <a:pt x="1930" y="3866"/>
                    <a:pt x="1715" y="3449"/>
                  </a:cubicBezTo>
                  <a:cubicBezTo>
                    <a:pt x="1644" y="3283"/>
                    <a:pt x="1549" y="3116"/>
                    <a:pt x="1465" y="2961"/>
                  </a:cubicBezTo>
                  <a:cubicBezTo>
                    <a:pt x="1370" y="2794"/>
                    <a:pt x="1251" y="2628"/>
                    <a:pt x="1120" y="2437"/>
                  </a:cubicBezTo>
                  <a:cubicBezTo>
                    <a:pt x="1037" y="2318"/>
                    <a:pt x="953" y="2199"/>
                    <a:pt x="870" y="2092"/>
                  </a:cubicBezTo>
                  <a:cubicBezTo>
                    <a:pt x="715" y="1889"/>
                    <a:pt x="572" y="1687"/>
                    <a:pt x="442" y="1485"/>
                  </a:cubicBezTo>
                  <a:lnTo>
                    <a:pt x="418" y="1449"/>
                  </a:lnTo>
                  <a:cubicBezTo>
                    <a:pt x="382" y="1389"/>
                    <a:pt x="334" y="1318"/>
                    <a:pt x="299" y="1247"/>
                  </a:cubicBezTo>
                  <a:cubicBezTo>
                    <a:pt x="299" y="1235"/>
                    <a:pt x="287" y="1223"/>
                    <a:pt x="287" y="1199"/>
                  </a:cubicBezTo>
                  <a:cubicBezTo>
                    <a:pt x="287" y="1175"/>
                    <a:pt x="275" y="1163"/>
                    <a:pt x="275" y="1127"/>
                  </a:cubicBezTo>
                  <a:lnTo>
                    <a:pt x="275" y="1092"/>
                  </a:lnTo>
                  <a:lnTo>
                    <a:pt x="275" y="1032"/>
                  </a:lnTo>
                  <a:lnTo>
                    <a:pt x="275" y="1008"/>
                  </a:lnTo>
                  <a:cubicBezTo>
                    <a:pt x="275" y="973"/>
                    <a:pt x="275" y="961"/>
                    <a:pt x="287" y="937"/>
                  </a:cubicBezTo>
                  <a:cubicBezTo>
                    <a:pt x="287" y="925"/>
                    <a:pt x="287" y="901"/>
                    <a:pt x="299" y="889"/>
                  </a:cubicBezTo>
                  <a:cubicBezTo>
                    <a:pt x="322" y="854"/>
                    <a:pt x="346" y="830"/>
                    <a:pt x="358" y="794"/>
                  </a:cubicBezTo>
                  <a:cubicBezTo>
                    <a:pt x="394" y="782"/>
                    <a:pt x="406" y="758"/>
                    <a:pt x="418" y="735"/>
                  </a:cubicBezTo>
                  <a:cubicBezTo>
                    <a:pt x="453" y="711"/>
                    <a:pt x="477" y="699"/>
                    <a:pt x="513" y="663"/>
                  </a:cubicBezTo>
                  <a:cubicBezTo>
                    <a:pt x="513" y="651"/>
                    <a:pt x="525" y="651"/>
                    <a:pt x="537" y="639"/>
                  </a:cubicBezTo>
                  <a:cubicBezTo>
                    <a:pt x="561" y="616"/>
                    <a:pt x="572" y="616"/>
                    <a:pt x="584" y="604"/>
                  </a:cubicBezTo>
                  <a:cubicBezTo>
                    <a:pt x="632" y="580"/>
                    <a:pt x="680" y="544"/>
                    <a:pt x="739" y="520"/>
                  </a:cubicBezTo>
                  <a:cubicBezTo>
                    <a:pt x="870" y="461"/>
                    <a:pt x="1001" y="401"/>
                    <a:pt x="1156" y="354"/>
                  </a:cubicBezTo>
                  <a:cubicBezTo>
                    <a:pt x="1227" y="318"/>
                    <a:pt x="1287" y="306"/>
                    <a:pt x="1358" y="294"/>
                  </a:cubicBezTo>
                  <a:cubicBezTo>
                    <a:pt x="1394" y="282"/>
                    <a:pt x="1430" y="282"/>
                    <a:pt x="1465" y="282"/>
                  </a:cubicBezTo>
                  <a:close/>
                  <a:moveTo>
                    <a:pt x="1442" y="0"/>
                  </a:moveTo>
                  <a:cubicBezTo>
                    <a:pt x="1378" y="0"/>
                    <a:pt x="1314" y="7"/>
                    <a:pt x="1251" y="20"/>
                  </a:cubicBezTo>
                  <a:cubicBezTo>
                    <a:pt x="1180" y="56"/>
                    <a:pt x="1096" y="68"/>
                    <a:pt x="1013" y="104"/>
                  </a:cubicBezTo>
                  <a:cubicBezTo>
                    <a:pt x="823" y="175"/>
                    <a:pt x="632" y="246"/>
                    <a:pt x="453" y="354"/>
                  </a:cubicBezTo>
                  <a:cubicBezTo>
                    <a:pt x="263" y="485"/>
                    <a:pt x="108" y="663"/>
                    <a:pt x="49" y="889"/>
                  </a:cubicBezTo>
                  <a:cubicBezTo>
                    <a:pt x="1" y="1056"/>
                    <a:pt x="49" y="1235"/>
                    <a:pt x="120" y="1366"/>
                  </a:cubicBezTo>
                  <a:cubicBezTo>
                    <a:pt x="227" y="1544"/>
                    <a:pt x="334" y="1711"/>
                    <a:pt x="453" y="1866"/>
                  </a:cubicBezTo>
                  <a:cubicBezTo>
                    <a:pt x="680" y="2187"/>
                    <a:pt x="918" y="2497"/>
                    <a:pt x="1120" y="2818"/>
                  </a:cubicBezTo>
                  <a:cubicBezTo>
                    <a:pt x="1227" y="2997"/>
                    <a:pt x="1334" y="3175"/>
                    <a:pt x="1418" y="3354"/>
                  </a:cubicBezTo>
                  <a:cubicBezTo>
                    <a:pt x="1525" y="3568"/>
                    <a:pt x="1632" y="3759"/>
                    <a:pt x="1715" y="3973"/>
                  </a:cubicBezTo>
                  <a:lnTo>
                    <a:pt x="1894" y="4366"/>
                  </a:lnTo>
                  <a:cubicBezTo>
                    <a:pt x="1954" y="4509"/>
                    <a:pt x="2001" y="4640"/>
                    <a:pt x="2061" y="4771"/>
                  </a:cubicBezTo>
                  <a:cubicBezTo>
                    <a:pt x="2132" y="4961"/>
                    <a:pt x="2227" y="5164"/>
                    <a:pt x="2299" y="5354"/>
                  </a:cubicBezTo>
                  <a:cubicBezTo>
                    <a:pt x="2370" y="5533"/>
                    <a:pt x="2466" y="5711"/>
                    <a:pt x="2537" y="5890"/>
                  </a:cubicBezTo>
                  <a:cubicBezTo>
                    <a:pt x="2620" y="6080"/>
                    <a:pt x="2716" y="6259"/>
                    <a:pt x="2787" y="6450"/>
                  </a:cubicBezTo>
                  <a:cubicBezTo>
                    <a:pt x="2882" y="6616"/>
                    <a:pt x="2942" y="6807"/>
                    <a:pt x="3001" y="6985"/>
                  </a:cubicBezTo>
                  <a:cubicBezTo>
                    <a:pt x="3097" y="7331"/>
                    <a:pt x="3192" y="7676"/>
                    <a:pt x="3251" y="8021"/>
                  </a:cubicBezTo>
                  <a:cubicBezTo>
                    <a:pt x="3311" y="8438"/>
                    <a:pt x="3335" y="8855"/>
                    <a:pt x="3370" y="9271"/>
                  </a:cubicBezTo>
                  <a:cubicBezTo>
                    <a:pt x="3382" y="9402"/>
                    <a:pt x="3382" y="9533"/>
                    <a:pt x="3382" y="9664"/>
                  </a:cubicBezTo>
                  <a:cubicBezTo>
                    <a:pt x="3382" y="9807"/>
                    <a:pt x="3370" y="9926"/>
                    <a:pt x="3370" y="10057"/>
                  </a:cubicBezTo>
                  <a:cubicBezTo>
                    <a:pt x="3359" y="10307"/>
                    <a:pt x="3335" y="10545"/>
                    <a:pt x="3323" y="10795"/>
                  </a:cubicBezTo>
                  <a:cubicBezTo>
                    <a:pt x="3311" y="11010"/>
                    <a:pt x="3311" y="11200"/>
                    <a:pt x="3311" y="11414"/>
                  </a:cubicBezTo>
                  <a:cubicBezTo>
                    <a:pt x="3311" y="11534"/>
                    <a:pt x="3323" y="11629"/>
                    <a:pt x="3323" y="11748"/>
                  </a:cubicBezTo>
                  <a:cubicBezTo>
                    <a:pt x="3323" y="11855"/>
                    <a:pt x="3335" y="11962"/>
                    <a:pt x="3359" y="12069"/>
                  </a:cubicBezTo>
                  <a:cubicBezTo>
                    <a:pt x="3382" y="12260"/>
                    <a:pt x="3430" y="12462"/>
                    <a:pt x="3478" y="12665"/>
                  </a:cubicBezTo>
                  <a:cubicBezTo>
                    <a:pt x="3537" y="12843"/>
                    <a:pt x="3597" y="13034"/>
                    <a:pt x="3656" y="13224"/>
                  </a:cubicBezTo>
                  <a:cubicBezTo>
                    <a:pt x="3680" y="13319"/>
                    <a:pt x="3716" y="13415"/>
                    <a:pt x="3751" y="13510"/>
                  </a:cubicBezTo>
                  <a:cubicBezTo>
                    <a:pt x="3799" y="13593"/>
                    <a:pt x="3835" y="13689"/>
                    <a:pt x="3871" y="13772"/>
                  </a:cubicBezTo>
                  <a:lnTo>
                    <a:pt x="3871" y="13796"/>
                  </a:lnTo>
                  <a:cubicBezTo>
                    <a:pt x="3954" y="13974"/>
                    <a:pt x="4049" y="14129"/>
                    <a:pt x="4168" y="14331"/>
                  </a:cubicBezTo>
                  <a:cubicBezTo>
                    <a:pt x="4275" y="14486"/>
                    <a:pt x="4382" y="14641"/>
                    <a:pt x="4513" y="14808"/>
                  </a:cubicBezTo>
                  <a:cubicBezTo>
                    <a:pt x="4644" y="14986"/>
                    <a:pt x="4787" y="15141"/>
                    <a:pt x="4918" y="15284"/>
                  </a:cubicBezTo>
                  <a:lnTo>
                    <a:pt x="4990" y="15355"/>
                  </a:lnTo>
                  <a:cubicBezTo>
                    <a:pt x="5037" y="15403"/>
                    <a:pt x="5085" y="15463"/>
                    <a:pt x="5121" y="15498"/>
                  </a:cubicBezTo>
                  <a:cubicBezTo>
                    <a:pt x="5156" y="15534"/>
                    <a:pt x="5168" y="15558"/>
                    <a:pt x="5204" y="15594"/>
                  </a:cubicBezTo>
                  <a:cubicBezTo>
                    <a:pt x="5240" y="15641"/>
                    <a:pt x="5275" y="15677"/>
                    <a:pt x="5323" y="15725"/>
                  </a:cubicBezTo>
                  <a:lnTo>
                    <a:pt x="5347" y="15760"/>
                  </a:lnTo>
                  <a:lnTo>
                    <a:pt x="5418" y="15832"/>
                  </a:lnTo>
                  <a:cubicBezTo>
                    <a:pt x="5454" y="15855"/>
                    <a:pt x="5502" y="15891"/>
                    <a:pt x="5525" y="15915"/>
                  </a:cubicBezTo>
                  <a:cubicBezTo>
                    <a:pt x="5597" y="15975"/>
                    <a:pt x="5656" y="16034"/>
                    <a:pt x="5740" y="16094"/>
                  </a:cubicBezTo>
                  <a:lnTo>
                    <a:pt x="5776" y="16129"/>
                  </a:lnTo>
                  <a:lnTo>
                    <a:pt x="5823" y="16177"/>
                  </a:lnTo>
                  <a:cubicBezTo>
                    <a:pt x="5835" y="16177"/>
                    <a:pt x="5859" y="16189"/>
                    <a:pt x="5871" y="16201"/>
                  </a:cubicBezTo>
                  <a:cubicBezTo>
                    <a:pt x="5918" y="16248"/>
                    <a:pt x="5942" y="16272"/>
                    <a:pt x="5990" y="16308"/>
                  </a:cubicBezTo>
                  <a:cubicBezTo>
                    <a:pt x="6061" y="16367"/>
                    <a:pt x="6157" y="16427"/>
                    <a:pt x="6228" y="16487"/>
                  </a:cubicBezTo>
                  <a:cubicBezTo>
                    <a:pt x="6299" y="16546"/>
                    <a:pt x="6395" y="16606"/>
                    <a:pt x="6466" y="16665"/>
                  </a:cubicBezTo>
                  <a:cubicBezTo>
                    <a:pt x="6514" y="16701"/>
                    <a:pt x="6549" y="16737"/>
                    <a:pt x="6597" y="16772"/>
                  </a:cubicBezTo>
                  <a:cubicBezTo>
                    <a:pt x="6609" y="16784"/>
                    <a:pt x="6633" y="16784"/>
                    <a:pt x="6645" y="16796"/>
                  </a:cubicBezTo>
                  <a:cubicBezTo>
                    <a:pt x="6657" y="16820"/>
                    <a:pt x="6692" y="16820"/>
                    <a:pt x="6716" y="16820"/>
                  </a:cubicBezTo>
                  <a:cubicBezTo>
                    <a:pt x="6776" y="16820"/>
                    <a:pt x="6811" y="16772"/>
                    <a:pt x="6811" y="16713"/>
                  </a:cubicBezTo>
                  <a:cubicBezTo>
                    <a:pt x="6811" y="16707"/>
                    <a:pt x="6811" y="16694"/>
                    <a:pt x="6808" y="16682"/>
                  </a:cubicBezTo>
                  <a:lnTo>
                    <a:pt x="6808" y="16682"/>
                  </a:lnTo>
                  <a:cubicBezTo>
                    <a:pt x="6861" y="16775"/>
                    <a:pt x="6907" y="16867"/>
                    <a:pt x="6954" y="16951"/>
                  </a:cubicBezTo>
                  <a:cubicBezTo>
                    <a:pt x="7002" y="17034"/>
                    <a:pt x="7073" y="17106"/>
                    <a:pt x="7169" y="17141"/>
                  </a:cubicBezTo>
                  <a:cubicBezTo>
                    <a:pt x="7192" y="17141"/>
                    <a:pt x="7240" y="17153"/>
                    <a:pt x="7288" y="17153"/>
                  </a:cubicBezTo>
                  <a:cubicBezTo>
                    <a:pt x="7323" y="17153"/>
                    <a:pt x="7359" y="17153"/>
                    <a:pt x="7288" y="17046"/>
                  </a:cubicBezTo>
                  <a:cubicBezTo>
                    <a:pt x="7323" y="17022"/>
                    <a:pt x="7359" y="16963"/>
                    <a:pt x="7347" y="16903"/>
                  </a:cubicBezTo>
                  <a:cubicBezTo>
                    <a:pt x="7311" y="16796"/>
                    <a:pt x="7300" y="16677"/>
                    <a:pt x="7288" y="16558"/>
                  </a:cubicBezTo>
                  <a:lnTo>
                    <a:pt x="7264" y="16498"/>
                  </a:lnTo>
                  <a:cubicBezTo>
                    <a:pt x="7240" y="16320"/>
                    <a:pt x="7204" y="16117"/>
                    <a:pt x="7169" y="15903"/>
                  </a:cubicBezTo>
                  <a:cubicBezTo>
                    <a:pt x="7133" y="15748"/>
                    <a:pt x="7085" y="15582"/>
                    <a:pt x="7049" y="15427"/>
                  </a:cubicBezTo>
                  <a:lnTo>
                    <a:pt x="7026" y="15355"/>
                  </a:lnTo>
                  <a:lnTo>
                    <a:pt x="7026" y="15344"/>
                  </a:lnTo>
                  <a:cubicBezTo>
                    <a:pt x="6990" y="15153"/>
                    <a:pt x="6930" y="14951"/>
                    <a:pt x="6883" y="14748"/>
                  </a:cubicBezTo>
                  <a:cubicBezTo>
                    <a:pt x="6835" y="14558"/>
                    <a:pt x="6788" y="14343"/>
                    <a:pt x="6764" y="14177"/>
                  </a:cubicBezTo>
                  <a:lnTo>
                    <a:pt x="6764" y="14141"/>
                  </a:lnTo>
                  <a:lnTo>
                    <a:pt x="6764" y="14117"/>
                  </a:lnTo>
                  <a:lnTo>
                    <a:pt x="6764" y="14093"/>
                  </a:lnTo>
                  <a:lnTo>
                    <a:pt x="6764" y="14070"/>
                  </a:lnTo>
                  <a:lnTo>
                    <a:pt x="6764" y="14058"/>
                  </a:lnTo>
                  <a:lnTo>
                    <a:pt x="6764" y="14046"/>
                  </a:lnTo>
                  <a:lnTo>
                    <a:pt x="6764" y="14034"/>
                  </a:lnTo>
                  <a:lnTo>
                    <a:pt x="6764" y="14010"/>
                  </a:lnTo>
                  <a:cubicBezTo>
                    <a:pt x="6752" y="13998"/>
                    <a:pt x="6752" y="13974"/>
                    <a:pt x="6752" y="13950"/>
                  </a:cubicBezTo>
                  <a:cubicBezTo>
                    <a:pt x="6728" y="13855"/>
                    <a:pt x="6728" y="13748"/>
                    <a:pt x="6716" y="13653"/>
                  </a:cubicBezTo>
                  <a:cubicBezTo>
                    <a:pt x="6633" y="12736"/>
                    <a:pt x="6573" y="11974"/>
                    <a:pt x="6526" y="11295"/>
                  </a:cubicBezTo>
                  <a:cubicBezTo>
                    <a:pt x="6514" y="11069"/>
                    <a:pt x="6514" y="10879"/>
                    <a:pt x="6526" y="10700"/>
                  </a:cubicBezTo>
                  <a:cubicBezTo>
                    <a:pt x="6538" y="10617"/>
                    <a:pt x="6538" y="10545"/>
                    <a:pt x="6549" y="10474"/>
                  </a:cubicBezTo>
                  <a:lnTo>
                    <a:pt x="6549" y="10438"/>
                  </a:lnTo>
                  <a:cubicBezTo>
                    <a:pt x="6549" y="10414"/>
                    <a:pt x="6573" y="10402"/>
                    <a:pt x="6573" y="10367"/>
                  </a:cubicBezTo>
                  <a:cubicBezTo>
                    <a:pt x="6585" y="10343"/>
                    <a:pt x="6585" y="10295"/>
                    <a:pt x="6597" y="10260"/>
                  </a:cubicBezTo>
                  <a:cubicBezTo>
                    <a:pt x="6633" y="10200"/>
                    <a:pt x="6645" y="10141"/>
                    <a:pt x="6668" y="10081"/>
                  </a:cubicBezTo>
                  <a:cubicBezTo>
                    <a:pt x="6716" y="9998"/>
                    <a:pt x="6776" y="9902"/>
                    <a:pt x="6823" y="9831"/>
                  </a:cubicBezTo>
                  <a:cubicBezTo>
                    <a:pt x="6871" y="9771"/>
                    <a:pt x="6895" y="9724"/>
                    <a:pt x="6942" y="9688"/>
                  </a:cubicBezTo>
                  <a:lnTo>
                    <a:pt x="7169" y="9462"/>
                  </a:lnTo>
                  <a:cubicBezTo>
                    <a:pt x="7192" y="9414"/>
                    <a:pt x="7240" y="9390"/>
                    <a:pt x="7288" y="9343"/>
                  </a:cubicBezTo>
                  <a:cubicBezTo>
                    <a:pt x="7550" y="9069"/>
                    <a:pt x="7800" y="8759"/>
                    <a:pt x="8014" y="8414"/>
                  </a:cubicBezTo>
                  <a:cubicBezTo>
                    <a:pt x="8085" y="8295"/>
                    <a:pt x="8157" y="8164"/>
                    <a:pt x="8240" y="8033"/>
                  </a:cubicBezTo>
                  <a:cubicBezTo>
                    <a:pt x="8252" y="7974"/>
                    <a:pt x="8276" y="7926"/>
                    <a:pt x="8312" y="7878"/>
                  </a:cubicBezTo>
                  <a:cubicBezTo>
                    <a:pt x="8359" y="7795"/>
                    <a:pt x="8419" y="7700"/>
                    <a:pt x="8454" y="7616"/>
                  </a:cubicBezTo>
                  <a:cubicBezTo>
                    <a:pt x="8502" y="7545"/>
                    <a:pt x="8550" y="7450"/>
                    <a:pt x="8597" y="7378"/>
                  </a:cubicBezTo>
                  <a:cubicBezTo>
                    <a:pt x="8978" y="6712"/>
                    <a:pt x="9335" y="5961"/>
                    <a:pt x="9669" y="5188"/>
                  </a:cubicBezTo>
                  <a:cubicBezTo>
                    <a:pt x="9693" y="5104"/>
                    <a:pt x="9740" y="5009"/>
                    <a:pt x="9764" y="4926"/>
                  </a:cubicBezTo>
                  <a:cubicBezTo>
                    <a:pt x="9800" y="4830"/>
                    <a:pt x="9824" y="4747"/>
                    <a:pt x="9859" y="4640"/>
                  </a:cubicBezTo>
                  <a:cubicBezTo>
                    <a:pt x="9883" y="4521"/>
                    <a:pt x="9919" y="4414"/>
                    <a:pt x="9931" y="4306"/>
                  </a:cubicBezTo>
                  <a:cubicBezTo>
                    <a:pt x="9967" y="4187"/>
                    <a:pt x="9967" y="4092"/>
                    <a:pt x="9978" y="3997"/>
                  </a:cubicBezTo>
                  <a:cubicBezTo>
                    <a:pt x="9990" y="3794"/>
                    <a:pt x="9990" y="3580"/>
                    <a:pt x="10002" y="3378"/>
                  </a:cubicBezTo>
                  <a:cubicBezTo>
                    <a:pt x="10002" y="3199"/>
                    <a:pt x="10026" y="2997"/>
                    <a:pt x="10038" y="2818"/>
                  </a:cubicBezTo>
                  <a:lnTo>
                    <a:pt x="10038" y="2806"/>
                  </a:lnTo>
                  <a:cubicBezTo>
                    <a:pt x="10062" y="2580"/>
                    <a:pt x="10097" y="2342"/>
                    <a:pt x="10109" y="2104"/>
                  </a:cubicBezTo>
                  <a:cubicBezTo>
                    <a:pt x="10109" y="2009"/>
                    <a:pt x="10121" y="1913"/>
                    <a:pt x="10109" y="1806"/>
                  </a:cubicBezTo>
                  <a:cubicBezTo>
                    <a:pt x="10097" y="1711"/>
                    <a:pt x="10086" y="1604"/>
                    <a:pt x="10050" y="1497"/>
                  </a:cubicBezTo>
                  <a:cubicBezTo>
                    <a:pt x="9990" y="1306"/>
                    <a:pt x="9919" y="1092"/>
                    <a:pt x="9812" y="913"/>
                  </a:cubicBezTo>
                  <a:cubicBezTo>
                    <a:pt x="9752" y="818"/>
                    <a:pt x="9645" y="711"/>
                    <a:pt x="9550" y="651"/>
                  </a:cubicBezTo>
                  <a:cubicBezTo>
                    <a:pt x="9476" y="605"/>
                    <a:pt x="9388" y="588"/>
                    <a:pt x="9296" y="588"/>
                  </a:cubicBezTo>
                  <a:cubicBezTo>
                    <a:pt x="9270" y="588"/>
                    <a:pt x="9243" y="589"/>
                    <a:pt x="9216" y="592"/>
                  </a:cubicBezTo>
                  <a:cubicBezTo>
                    <a:pt x="9026" y="604"/>
                    <a:pt x="8859" y="735"/>
                    <a:pt x="8728" y="889"/>
                  </a:cubicBezTo>
                  <a:cubicBezTo>
                    <a:pt x="8597" y="1032"/>
                    <a:pt x="8478" y="1187"/>
                    <a:pt x="8359" y="1330"/>
                  </a:cubicBezTo>
                  <a:cubicBezTo>
                    <a:pt x="8276" y="1425"/>
                    <a:pt x="8192" y="1508"/>
                    <a:pt x="8097" y="1592"/>
                  </a:cubicBezTo>
                  <a:cubicBezTo>
                    <a:pt x="8062" y="1628"/>
                    <a:pt x="8014" y="1675"/>
                    <a:pt x="7954" y="1711"/>
                  </a:cubicBezTo>
                  <a:cubicBezTo>
                    <a:pt x="7942" y="1711"/>
                    <a:pt x="7919" y="1723"/>
                    <a:pt x="7895" y="1735"/>
                  </a:cubicBezTo>
                  <a:cubicBezTo>
                    <a:pt x="7883" y="1735"/>
                    <a:pt x="7859" y="1747"/>
                    <a:pt x="7847" y="1747"/>
                  </a:cubicBezTo>
                  <a:cubicBezTo>
                    <a:pt x="7835" y="1747"/>
                    <a:pt x="7800" y="1770"/>
                    <a:pt x="7788" y="1770"/>
                  </a:cubicBezTo>
                  <a:lnTo>
                    <a:pt x="7657" y="1770"/>
                  </a:lnTo>
                  <a:cubicBezTo>
                    <a:pt x="7621" y="1770"/>
                    <a:pt x="7597" y="1747"/>
                    <a:pt x="7561" y="1747"/>
                  </a:cubicBezTo>
                  <a:cubicBezTo>
                    <a:pt x="7538" y="1735"/>
                    <a:pt x="7502" y="1735"/>
                    <a:pt x="7478" y="1723"/>
                  </a:cubicBezTo>
                  <a:cubicBezTo>
                    <a:pt x="7442" y="1723"/>
                    <a:pt x="7419" y="1711"/>
                    <a:pt x="7383" y="1687"/>
                  </a:cubicBezTo>
                  <a:cubicBezTo>
                    <a:pt x="7347" y="1675"/>
                    <a:pt x="7311" y="1663"/>
                    <a:pt x="7264" y="1628"/>
                  </a:cubicBezTo>
                  <a:cubicBezTo>
                    <a:pt x="7192" y="1592"/>
                    <a:pt x="7133" y="1532"/>
                    <a:pt x="7061" y="1473"/>
                  </a:cubicBezTo>
                  <a:cubicBezTo>
                    <a:pt x="6990" y="1413"/>
                    <a:pt x="6907" y="1354"/>
                    <a:pt x="6823" y="1306"/>
                  </a:cubicBezTo>
                  <a:cubicBezTo>
                    <a:pt x="6752" y="1270"/>
                    <a:pt x="6657" y="1247"/>
                    <a:pt x="6573" y="1247"/>
                  </a:cubicBezTo>
                  <a:cubicBezTo>
                    <a:pt x="6466" y="1247"/>
                    <a:pt x="6359" y="1258"/>
                    <a:pt x="6276" y="1306"/>
                  </a:cubicBezTo>
                  <a:cubicBezTo>
                    <a:pt x="6180" y="1330"/>
                    <a:pt x="6097" y="1378"/>
                    <a:pt x="6002" y="1437"/>
                  </a:cubicBezTo>
                  <a:cubicBezTo>
                    <a:pt x="5835" y="1544"/>
                    <a:pt x="5692" y="1651"/>
                    <a:pt x="5561" y="1794"/>
                  </a:cubicBezTo>
                  <a:cubicBezTo>
                    <a:pt x="5478" y="1889"/>
                    <a:pt x="5418" y="1961"/>
                    <a:pt x="5383" y="2044"/>
                  </a:cubicBezTo>
                  <a:cubicBezTo>
                    <a:pt x="5335" y="2128"/>
                    <a:pt x="5287" y="2211"/>
                    <a:pt x="5240" y="2306"/>
                  </a:cubicBezTo>
                  <a:cubicBezTo>
                    <a:pt x="5228" y="2342"/>
                    <a:pt x="5204" y="2401"/>
                    <a:pt x="5180" y="2449"/>
                  </a:cubicBezTo>
                  <a:cubicBezTo>
                    <a:pt x="5097" y="2318"/>
                    <a:pt x="5002" y="2199"/>
                    <a:pt x="4906" y="2080"/>
                  </a:cubicBezTo>
                  <a:cubicBezTo>
                    <a:pt x="4787" y="1925"/>
                    <a:pt x="4633" y="1794"/>
                    <a:pt x="4466" y="1687"/>
                  </a:cubicBezTo>
                  <a:cubicBezTo>
                    <a:pt x="4132" y="1497"/>
                    <a:pt x="3740" y="1413"/>
                    <a:pt x="3370" y="1294"/>
                  </a:cubicBezTo>
                  <a:cubicBezTo>
                    <a:pt x="3275" y="1247"/>
                    <a:pt x="3192" y="1211"/>
                    <a:pt x="3097" y="1175"/>
                  </a:cubicBezTo>
                  <a:cubicBezTo>
                    <a:pt x="3037" y="1127"/>
                    <a:pt x="3001" y="1092"/>
                    <a:pt x="2942" y="1068"/>
                  </a:cubicBezTo>
                  <a:cubicBezTo>
                    <a:pt x="2847" y="1008"/>
                    <a:pt x="2775" y="949"/>
                    <a:pt x="2680" y="877"/>
                  </a:cubicBezTo>
                  <a:cubicBezTo>
                    <a:pt x="2561" y="770"/>
                    <a:pt x="2442" y="651"/>
                    <a:pt x="2347" y="532"/>
                  </a:cubicBezTo>
                  <a:lnTo>
                    <a:pt x="2168" y="354"/>
                  </a:lnTo>
                  <a:cubicBezTo>
                    <a:pt x="2025" y="235"/>
                    <a:pt x="1906" y="115"/>
                    <a:pt x="1751" y="56"/>
                  </a:cubicBezTo>
                  <a:cubicBezTo>
                    <a:pt x="1654" y="19"/>
                    <a:pt x="1548" y="0"/>
                    <a:pt x="1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2"/>
            <p:cNvSpPr/>
            <p:nvPr/>
          </p:nvSpPr>
          <p:spPr>
            <a:xfrm>
              <a:off x="6785350" y="3188925"/>
              <a:ext cx="4500" cy="4225"/>
            </a:xfrm>
            <a:custGeom>
              <a:avLst/>
              <a:gdLst/>
              <a:ahLst/>
              <a:cxnLst/>
              <a:rect l="l" t="t" r="r" b="b"/>
              <a:pathLst>
                <a:path w="180" h="169" extrusionOk="0">
                  <a:moveTo>
                    <a:pt x="120" y="0"/>
                  </a:moveTo>
                  <a:cubicBezTo>
                    <a:pt x="96" y="0"/>
                    <a:pt x="84" y="0"/>
                    <a:pt x="49" y="12"/>
                  </a:cubicBezTo>
                  <a:cubicBezTo>
                    <a:pt x="25" y="36"/>
                    <a:pt x="1" y="95"/>
                    <a:pt x="37" y="131"/>
                  </a:cubicBezTo>
                  <a:cubicBezTo>
                    <a:pt x="49" y="157"/>
                    <a:pt x="72" y="168"/>
                    <a:pt x="95" y="168"/>
                  </a:cubicBezTo>
                  <a:cubicBezTo>
                    <a:pt x="114" y="168"/>
                    <a:pt x="133" y="160"/>
                    <a:pt x="144" y="143"/>
                  </a:cubicBezTo>
                  <a:cubicBezTo>
                    <a:pt x="168" y="119"/>
                    <a:pt x="179" y="60"/>
                    <a:pt x="156" y="24"/>
                  </a:cubicBezTo>
                  <a:cubicBezTo>
                    <a:pt x="156" y="12"/>
                    <a:pt x="144"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2"/>
            <p:cNvSpPr/>
            <p:nvPr/>
          </p:nvSpPr>
          <p:spPr>
            <a:xfrm>
              <a:off x="6808275" y="2817875"/>
              <a:ext cx="217025" cy="389425"/>
            </a:xfrm>
            <a:custGeom>
              <a:avLst/>
              <a:gdLst/>
              <a:ahLst/>
              <a:cxnLst/>
              <a:rect l="l" t="t" r="r" b="b"/>
              <a:pathLst>
                <a:path w="8681" h="15577" extrusionOk="0">
                  <a:moveTo>
                    <a:pt x="5186" y="0"/>
                  </a:moveTo>
                  <a:cubicBezTo>
                    <a:pt x="4981" y="0"/>
                    <a:pt x="4774" y="55"/>
                    <a:pt x="4596" y="150"/>
                  </a:cubicBezTo>
                  <a:cubicBezTo>
                    <a:pt x="4501" y="209"/>
                    <a:pt x="4394" y="269"/>
                    <a:pt x="4323" y="352"/>
                  </a:cubicBezTo>
                  <a:cubicBezTo>
                    <a:pt x="4275" y="388"/>
                    <a:pt x="4239" y="436"/>
                    <a:pt x="4204" y="471"/>
                  </a:cubicBezTo>
                  <a:cubicBezTo>
                    <a:pt x="4144" y="531"/>
                    <a:pt x="4096" y="578"/>
                    <a:pt x="4061" y="638"/>
                  </a:cubicBezTo>
                  <a:cubicBezTo>
                    <a:pt x="3858" y="852"/>
                    <a:pt x="3668" y="1043"/>
                    <a:pt x="3465" y="1233"/>
                  </a:cubicBezTo>
                  <a:cubicBezTo>
                    <a:pt x="3430" y="1269"/>
                    <a:pt x="3418" y="1281"/>
                    <a:pt x="3382" y="1293"/>
                  </a:cubicBezTo>
                  <a:lnTo>
                    <a:pt x="3203" y="1293"/>
                  </a:lnTo>
                  <a:cubicBezTo>
                    <a:pt x="3192" y="1293"/>
                    <a:pt x="3180" y="1281"/>
                    <a:pt x="3168" y="1281"/>
                  </a:cubicBezTo>
                  <a:cubicBezTo>
                    <a:pt x="3144" y="1269"/>
                    <a:pt x="3144" y="1269"/>
                    <a:pt x="3132" y="1269"/>
                  </a:cubicBezTo>
                  <a:cubicBezTo>
                    <a:pt x="3120" y="1269"/>
                    <a:pt x="3120" y="1245"/>
                    <a:pt x="3108" y="1245"/>
                  </a:cubicBezTo>
                  <a:cubicBezTo>
                    <a:pt x="3061" y="1221"/>
                    <a:pt x="3013" y="1174"/>
                    <a:pt x="2989" y="1126"/>
                  </a:cubicBezTo>
                  <a:cubicBezTo>
                    <a:pt x="2953" y="1090"/>
                    <a:pt x="2906" y="1043"/>
                    <a:pt x="2882" y="995"/>
                  </a:cubicBezTo>
                  <a:cubicBezTo>
                    <a:pt x="2846" y="948"/>
                    <a:pt x="2822" y="924"/>
                    <a:pt x="2775" y="924"/>
                  </a:cubicBezTo>
                  <a:cubicBezTo>
                    <a:pt x="2765" y="922"/>
                    <a:pt x="2755" y="921"/>
                    <a:pt x="2745" y="921"/>
                  </a:cubicBezTo>
                  <a:cubicBezTo>
                    <a:pt x="2700" y="921"/>
                    <a:pt x="2664" y="944"/>
                    <a:pt x="2644" y="983"/>
                  </a:cubicBezTo>
                  <a:cubicBezTo>
                    <a:pt x="2608" y="1031"/>
                    <a:pt x="2608" y="1090"/>
                    <a:pt x="2644" y="1126"/>
                  </a:cubicBezTo>
                  <a:cubicBezTo>
                    <a:pt x="2656" y="1150"/>
                    <a:pt x="2668" y="1174"/>
                    <a:pt x="2691" y="1186"/>
                  </a:cubicBezTo>
                  <a:cubicBezTo>
                    <a:pt x="2715" y="1233"/>
                    <a:pt x="2763" y="1281"/>
                    <a:pt x="2787" y="1329"/>
                  </a:cubicBezTo>
                  <a:cubicBezTo>
                    <a:pt x="2822" y="1364"/>
                    <a:pt x="2870" y="1424"/>
                    <a:pt x="2930" y="1471"/>
                  </a:cubicBezTo>
                  <a:cubicBezTo>
                    <a:pt x="2965" y="1531"/>
                    <a:pt x="3049" y="1567"/>
                    <a:pt x="3132" y="1579"/>
                  </a:cubicBezTo>
                  <a:cubicBezTo>
                    <a:pt x="3156" y="1583"/>
                    <a:pt x="3181" y="1584"/>
                    <a:pt x="3205" y="1584"/>
                  </a:cubicBezTo>
                  <a:cubicBezTo>
                    <a:pt x="3254" y="1584"/>
                    <a:pt x="3299" y="1579"/>
                    <a:pt x="3323" y="1579"/>
                  </a:cubicBezTo>
                  <a:cubicBezTo>
                    <a:pt x="3370" y="1567"/>
                    <a:pt x="3442" y="1543"/>
                    <a:pt x="3501" y="1519"/>
                  </a:cubicBezTo>
                  <a:cubicBezTo>
                    <a:pt x="3525" y="1519"/>
                    <a:pt x="3525" y="1507"/>
                    <a:pt x="3537" y="1507"/>
                  </a:cubicBezTo>
                  <a:cubicBezTo>
                    <a:pt x="3561" y="1483"/>
                    <a:pt x="3584" y="1471"/>
                    <a:pt x="3596" y="1459"/>
                  </a:cubicBezTo>
                  <a:lnTo>
                    <a:pt x="3608" y="1448"/>
                  </a:lnTo>
                  <a:cubicBezTo>
                    <a:pt x="3680" y="1388"/>
                    <a:pt x="3739" y="1305"/>
                    <a:pt x="3799" y="1245"/>
                  </a:cubicBezTo>
                  <a:lnTo>
                    <a:pt x="3858" y="1186"/>
                  </a:lnTo>
                  <a:cubicBezTo>
                    <a:pt x="3918" y="1126"/>
                    <a:pt x="4001" y="1055"/>
                    <a:pt x="4061" y="983"/>
                  </a:cubicBezTo>
                  <a:lnTo>
                    <a:pt x="4073" y="971"/>
                  </a:lnTo>
                  <a:cubicBezTo>
                    <a:pt x="4132" y="888"/>
                    <a:pt x="4204" y="817"/>
                    <a:pt x="4263" y="745"/>
                  </a:cubicBezTo>
                  <a:lnTo>
                    <a:pt x="4311" y="686"/>
                  </a:lnTo>
                  <a:cubicBezTo>
                    <a:pt x="4358" y="638"/>
                    <a:pt x="4394" y="578"/>
                    <a:pt x="4442" y="531"/>
                  </a:cubicBezTo>
                  <a:cubicBezTo>
                    <a:pt x="4477" y="507"/>
                    <a:pt x="4501" y="495"/>
                    <a:pt x="4537" y="459"/>
                  </a:cubicBezTo>
                  <a:cubicBezTo>
                    <a:pt x="4549" y="459"/>
                    <a:pt x="4549" y="447"/>
                    <a:pt x="4561" y="447"/>
                  </a:cubicBezTo>
                  <a:cubicBezTo>
                    <a:pt x="4573" y="447"/>
                    <a:pt x="4573" y="436"/>
                    <a:pt x="4596" y="436"/>
                  </a:cubicBezTo>
                  <a:lnTo>
                    <a:pt x="4680" y="388"/>
                  </a:lnTo>
                  <a:cubicBezTo>
                    <a:pt x="4692" y="376"/>
                    <a:pt x="4692" y="376"/>
                    <a:pt x="4716" y="376"/>
                  </a:cubicBezTo>
                  <a:lnTo>
                    <a:pt x="4847" y="328"/>
                  </a:lnTo>
                  <a:cubicBezTo>
                    <a:pt x="4894" y="316"/>
                    <a:pt x="4930" y="316"/>
                    <a:pt x="4989" y="293"/>
                  </a:cubicBezTo>
                  <a:cubicBezTo>
                    <a:pt x="5037" y="281"/>
                    <a:pt x="5085" y="281"/>
                    <a:pt x="5132" y="281"/>
                  </a:cubicBezTo>
                  <a:lnTo>
                    <a:pt x="5263" y="281"/>
                  </a:lnTo>
                  <a:cubicBezTo>
                    <a:pt x="5287" y="281"/>
                    <a:pt x="5335" y="293"/>
                    <a:pt x="5370" y="293"/>
                  </a:cubicBezTo>
                  <a:cubicBezTo>
                    <a:pt x="5394" y="293"/>
                    <a:pt x="5442" y="316"/>
                    <a:pt x="5466" y="328"/>
                  </a:cubicBezTo>
                  <a:lnTo>
                    <a:pt x="5561" y="376"/>
                  </a:lnTo>
                  <a:cubicBezTo>
                    <a:pt x="5585" y="400"/>
                    <a:pt x="5620" y="412"/>
                    <a:pt x="5644" y="436"/>
                  </a:cubicBezTo>
                  <a:cubicBezTo>
                    <a:pt x="5680" y="447"/>
                    <a:pt x="5704" y="459"/>
                    <a:pt x="5739" y="495"/>
                  </a:cubicBezTo>
                  <a:cubicBezTo>
                    <a:pt x="5763" y="519"/>
                    <a:pt x="5799" y="555"/>
                    <a:pt x="5823" y="590"/>
                  </a:cubicBezTo>
                  <a:cubicBezTo>
                    <a:pt x="5906" y="697"/>
                    <a:pt x="5990" y="805"/>
                    <a:pt x="6097" y="948"/>
                  </a:cubicBezTo>
                  <a:lnTo>
                    <a:pt x="6109" y="983"/>
                  </a:lnTo>
                  <a:cubicBezTo>
                    <a:pt x="6180" y="1102"/>
                    <a:pt x="6275" y="1221"/>
                    <a:pt x="6382" y="1329"/>
                  </a:cubicBezTo>
                  <a:cubicBezTo>
                    <a:pt x="6513" y="1471"/>
                    <a:pt x="6656" y="1579"/>
                    <a:pt x="6811" y="1602"/>
                  </a:cubicBezTo>
                  <a:cubicBezTo>
                    <a:pt x="6882" y="1638"/>
                    <a:pt x="6978" y="1638"/>
                    <a:pt x="7061" y="1638"/>
                  </a:cubicBezTo>
                  <a:cubicBezTo>
                    <a:pt x="7109" y="1638"/>
                    <a:pt x="7168" y="1626"/>
                    <a:pt x="7216" y="1626"/>
                  </a:cubicBezTo>
                  <a:lnTo>
                    <a:pt x="7228" y="1626"/>
                  </a:lnTo>
                  <a:cubicBezTo>
                    <a:pt x="7299" y="1626"/>
                    <a:pt x="7371" y="1602"/>
                    <a:pt x="7454" y="1590"/>
                  </a:cubicBezTo>
                  <a:cubicBezTo>
                    <a:pt x="7549" y="1567"/>
                    <a:pt x="7644" y="1543"/>
                    <a:pt x="7752" y="1543"/>
                  </a:cubicBezTo>
                  <a:lnTo>
                    <a:pt x="7823" y="1543"/>
                  </a:lnTo>
                  <a:cubicBezTo>
                    <a:pt x="7835" y="1567"/>
                    <a:pt x="7871" y="1567"/>
                    <a:pt x="7883" y="1567"/>
                  </a:cubicBezTo>
                  <a:lnTo>
                    <a:pt x="7906" y="1567"/>
                  </a:lnTo>
                  <a:cubicBezTo>
                    <a:pt x="7930" y="1567"/>
                    <a:pt x="7930" y="1579"/>
                    <a:pt x="7942" y="1579"/>
                  </a:cubicBezTo>
                  <a:cubicBezTo>
                    <a:pt x="7954" y="1579"/>
                    <a:pt x="7954" y="1590"/>
                    <a:pt x="7966" y="1590"/>
                  </a:cubicBezTo>
                  <a:lnTo>
                    <a:pt x="7990" y="1602"/>
                  </a:lnTo>
                  <a:lnTo>
                    <a:pt x="8014" y="1638"/>
                  </a:lnTo>
                  <a:cubicBezTo>
                    <a:pt x="8025" y="1650"/>
                    <a:pt x="8025" y="1662"/>
                    <a:pt x="8049" y="1686"/>
                  </a:cubicBezTo>
                  <a:cubicBezTo>
                    <a:pt x="8061" y="1710"/>
                    <a:pt x="8073" y="1721"/>
                    <a:pt x="8085" y="1757"/>
                  </a:cubicBezTo>
                  <a:cubicBezTo>
                    <a:pt x="8109" y="1805"/>
                    <a:pt x="8133" y="1864"/>
                    <a:pt x="8145" y="1924"/>
                  </a:cubicBezTo>
                  <a:cubicBezTo>
                    <a:pt x="8168" y="1983"/>
                    <a:pt x="8180" y="2055"/>
                    <a:pt x="8192" y="2114"/>
                  </a:cubicBezTo>
                  <a:cubicBezTo>
                    <a:pt x="8204" y="2162"/>
                    <a:pt x="8204" y="2198"/>
                    <a:pt x="8204" y="2245"/>
                  </a:cubicBezTo>
                  <a:lnTo>
                    <a:pt x="8204" y="2317"/>
                  </a:lnTo>
                  <a:cubicBezTo>
                    <a:pt x="8204" y="2352"/>
                    <a:pt x="8192" y="2364"/>
                    <a:pt x="8192" y="2400"/>
                  </a:cubicBezTo>
                  <a:lnTo>
                    <a:pt x="8192" y="2412"/>
                  </a:lnTo>
                  <a:lnTo>
                    <a:pt x="8192" y="2424"/>
                  </a:lnTo>
                  <a:cubicBezTo>
                    <a:pt x="8192" y="2436"/>
                    <a:pt x="8180" y="2460"/>
                    <a:pt x="8180" y="2472"/>
                  </a:cubicBezTo>
                  <a:lnTo>
                    <a:pt x="8168" y="2483"/>
                  </a:lnTo>
                  <a:lnTo>
                    <a:pt x="8145" y="2495"/>
                  </a:lnTo>
                  <a:cubicBezTo>
                    <a:pt x="8145" y="2519"/>
                    <a:pt x="8133" y="2519"/>
                    <a:pt x="8133" y="2519"/>
                  </a:cubicBezTo>
                  <a:cubicBezTo>
                    <a:pt x="8121" y="2531"/>
                    <a:pt x="8121" y="2531"/>
                    <a:pt x="8109" y="2531"/>
                  </a:cubicBezTo>
                  <a:cubicBezTo>
                    <a:pt x="8085" y="2543"/>
                    <a:pt x="8073" y="2543"/>
                    <a:pt x="8061" y="2543"/>
                  </a:cubicBezTo>
                  <a:lnTo>
                    <a:pt x="8002" y="2543"/>
                  </a:lnTo>
                  <a:cubicBezTo>
                    <a:pt x="7942" y="2543"/>
                    <a:pt x="7895" y="2531"/>
                    <a:pt x="7835" y="2531"/>
                  </a:cubicBezTo>
                  <a:lnTo>
                    <a:pt x="7418" y="2531"/>
                  </a:lnTo>
                  <a:cubicBezTo>
                    <a:pt x="7295" y="2523"/>
                    <a:pt x="7172" y="2509"/>
                    <a:pt x="7049" y="2509"/>
                  </a:cubicBezTo>
                  <a:cubicBezTo>
                    <a:pt x="6993" y="2509"/>
                    <a:pt x="6938" y="2512"/>
                    <a:pt x="6882" y="2519"/>
                  </a:cubicBezTo>
                  <a:cubicBezTo>
                    <a:pt x="6454" y="2555"/>
                    <a:pt x="6049" y="2710"/>
                    <a:pt x="5704" y="2960"/>
                  </a:cubicBezTo>
                  <a:cubicBezTo>
                    <a:pt x="5668" y="2972"/>
                    <a:pt x="5632" y="3007"/>
                    <a:pt x="5609" y="3031"/>
                  </a:cubicBezTo>
                  <a:cubicBezTo>
                    <a:pt x="5382" y="3234"/>
                    <a:pt x="5216" y="3388"/>
                    <a:pt x="5097" y="3555"/>
                  </a:cubicBezTo>
                  <a:cubicBezTo>
                    <a:pt x="5025" y="3650"/>
                    <a:pt x="4977" y="3757"/>
                    <a:pt x="4930" y="3865"/>
                  </a:cubicBezTo>
                  <a:cubicBezTo>
                    <a:pt x="4906" y="3948"/>
                    <a:pt x="4894" y="4019"/>
                    <a:pt x="4870" y="4079"/>
                  </a:cubicBezTo>
                  <a:lnTo>
                    <a:pt x="4835" y="4246"/>
                  </a:lnTo>
                  <a:cubicBezTo>
                    <a:pt x="4799" y="4341"/>
                    <a:pt x="4775" y="4460"/>
                    <a:pt x="4739" y="4579"/>
                  </a:cubicBezTo>
                  <a:cubicBezTo>
                    <a:pt x="4727" y="4615"/>
                    <a:pt x="4727" y="4627"/>
                    <a:pt x="4716" y="4662"/>
                  </a:cubicBezTo>
                  <a:lnTo>
                    <a:pt x="4692" y="4686"/>
                  </a:lnTo>
                  <a:lnTo>
                    <a:pt x="4680" y="4734"/>
                  </a:lnTo>
                  <a:cubicBezTo>
                    <a:pt x="4668" y="4746"/>
                    <a:pt x="4668" y="4781"/>
                    <a:pt x="4656" y="4805"/>
                  </a:cubicBezTo>
                  <a:lnTo>
                    <a:pt x="4632" y="4865"/>
                  </a:lnTo>
                  <a:cubicBezTo>
                    <a:pt x="4620" y="4924"/>
                    <a:pt x="4596" y="4972"/>
                    <a:pt x="4573" y="5031"/>
                  </a:cubicBezTo>
                  <a:cubicBezTo>
                    <a:pt x="4561" y="5091"/>
                    <a:pt x="4537" y="5139"/>
                    <a:pt x="4513" y="5174"/>
                  </a:cubicBezTo>
                  <a:lnTo>
                    <a:pt x="4501" y="5222"/>
                  </a:lnTo>
                  <a:cubicBezTo>
                    <a:pt x="4501" y="5258"/>
                    <a:pt x="4489" y="5281"/>
                    <a:pt x="4477" y="5317"/>
                  </a:cubicBezTo>
                  <a:lnTo>
                    <a:pt x="4370" y="5520"/>
                  </a:lnTo>
                  <a:lnTo>
                    <a:pt x="4335" y="5591"/>
                  </a:lnTo>
                  <a:lnTo>
                    <a:pt x="4251" y="5758"/>
                  </a:lnTo>
                  <a:lnTo>
                    <a:pt x="4192" y="5877"/>
                  </a:lnTo>
                  <a:cubicBezTo>
                    <a:pt x="4156" y="5936"/>
                    <a:pt x="4120" y="5996"/>
                    <a:pt x="4085" y="6055"/>
                  </a:cubicBezTo>
                  <a:cubicBezTo>
                    <a:pt x="4073" y="6067"/>
                    <a:pt x="4061" y="6103"/>
                    <a:pt x="4037" y="6127"/>
                  </a:cubicBezTo>
                  <a:cubicBezTo>
                    <a:pt x="4013" y="6198"/>
                    <a:pt x="3965" y="6246"/>
                    <a:pt x="3942" y="6305"/>
                  </a:cubicBezTo>
                  <a:cubicBezTo>
                    <a:pt x="3918" y="6341"/>
                    <a:pt x="3906" y="6353"/>
                    <a:pt x="3894" y="6389"/>
                  </a:cubicBezTo>
                  <a:cubicBezTo>
                    <a:pt x="3858" y="6448"/>
                    <a:pt x="3834" y="6496"/>
                    <a:pt x="3799" y="6532"/>
                  </a:cubicBezTo>
                  <a:lnTo>
                    <a:pt x="3763" y="6603"/>
                  </a:lnTo>
                  <a:cubicBezTo>
                    <a:pt x="3727" y="6639"/>
                    <a:pt x="3715" y="6651"/>
                    <a:pt x="3704" y="6686"/>
                  </a:cubicBezTo>
                  <a:cubicBezTo>
                    <a:pt x="3656" y="6722"/>
                    <a:pt x="3620" y="6770"/>
                    <a:pt x="3596" y="6817"/>
                  </a:cubicBezTo>
                  <a:lnTo>
                    <a:pt x="3549" y="6877"/>
                  </a:lnTo>
                  <a:lnTo>
                    <a:pt x="3501" y="6936"/>
                  </a:lnTo>
                  <a:lnTo>
                    <a:pt x="3477" y="6960"/>
                  </a:lnTo>
                  <a:cubicBezTo>
                    <a:pt x="3465" y="6996"/>
                    <a:pt x="3430" y="7008"/>
                    <a:pt x="3418" y="7044"/>
                  </a:cubicBezTo>
                  <a:cubicBezTo>
                    <a:pt x="3382" y="7067"/>
                    <a:pt x="3370" y="7103"/>
                    <a:pt x="3346" y="7127"/>
                  </a:cubicBezTo>
                  <a:cubicBezTo>
                    <a:pt x="3311" y="7174"/>
                    <a:pt x="3287" y="7222"/>
                    <a:pt x="3239" y="7258"/>
                  </a:cubicBezTo>
                  <a:lnTo>
                    <a:pt x="3168" y="7341"/>
                  </a:lnTo>
                  <a:cubicBezTo>
                    <a:pt x="3132" y="7377"/>
                    <a:pt x="3084" y="7413"/>
                    <a:pt x="3061" y="7460"/>
                  </a:cubicBezTo>
                  <a:lnTo>
                    <a:pt x="3061" y="7436"/>
                  </a:lnTo>
                  <a:lnTo>
                    <a:pt x="3049" y="7460"/>
                  </a:lnTo>
                  <a:lnTo>
                    <a:pt x="3025" y="7472"/>
                  </a:lnTo>
                  <a:cubicBezTo>
                    <a:pt x="2930" y="7579"/>
                    <a:pt x="2834" y="7686"/>
                    <a:pt x="2751" y="7794"/>
                  </a:cubicBezTo>
                  <a:cubicBezTo>
                    <a:pt x="2691" y="7877"/>
                    <a:pt x="2644" y="7960"/>
                    <a:pt x="2584" y="8032"/>
                  </a:cubicBezTo>
                  <a:cubicBezTo>
                    <a:pt x="2549" y="8067"/>
                    <a:pt x="2525" y="8115"/>
                    <a:pt x="2489" y="8151"/>
                  </a:cubicBezTo>
                  <a:lnTo>
                    <a:pt x="2453" y="8234"/>
                  </a:lnTo>
                  <a:cubicBezTo>
                    <a:pt x="2430" y="8270"/>
                    <a:pt x="2406" y="8306"/>
                    <a:pt x="2370" y="8353"/>
                  </a:cubicBezTo>
                  <a:cubicBezTo>
                    <a:pt x="2370" y="8365"/>
                    <a:pt x="2358" y="8365"/>
                    <a:pt x="2358" y="8377"/>
                  </a:cubicBezTo>
                  <a:cubicBezTo>
                    <a:pt x="2310" y="8437"/>
                    <a:pt x="2275" y="8508"/>
                    <a:pt x="2239" y="8568"/>
                  </a:cubicBezTo>
                  <a:cubicBezTo>
                    <a:pt x="2191" y="8663"/>
                    <a:pt x="2156" y="8770"/>
                    <a:pt x="2120" y="8841"/>
                  </a:cubicBezTo>
                  <a:cubicBezTo>
                    <a:pt x="2096" y="8913"/>
                    <a:pt x="2060" y="9008"/>
                    <a:pt x="2037" y="9079"/>
                  </a:cubicBezTo>
                  <a:lnTo>
                    <a:pt x="2013" y="9103"/>
                  </a:lnTo>
                  <a:cubicBezTo>
                    <a:pt x="1989" y="9199"/>
                    <a:pt x="1953" y="9270"/>
                    <a:pt x="1929" y="9365"/>
                  </a:cubicBezTo>
                  <a:cubicBezTo>
                    <a:pt x="1894" y="9449"/>
                    <a:pt x="1858" y="9544"/>
                    <a:pt x="1822" y="9627"/>
                  </a:cubicBezTo>
                  <a:cubicBezTo>
                    <a:pt x="1751" y="9794"/>
                    <a:pt x="1691" y="9972"/>
                    <a:pt x="1632" y="10151"/>
                  </a:cubicBezTo>
                  <a:cubicBezTo>
                    <a:pt x="1596" y="10258"/>
                    <a:pt x="1572" y="10377"/>
                    <a:pt x="1537" y="10473"/>
                  </a:cubicBezTo>
                  <a:lnTo>
                    <a:pt x="1525" y="10556"/>
                  </a:lnTo>
                  <a:cubicBezTo>
                    <a:pt x="1501" y="10699"/>
                    <a:pt x="1453" y="10830"/>
                    <a:pt x="1418" y="10937"/>
                  </a:cubicBezTo>
                  <a:lnTo>
                    <a:pt x="1406" y="10973"/>
                  </a:lnTo>
                  <a:cubicBezTo>
                    <a:pt x="1394" y="11032"/>
                    <a:pt x="1382" y="11080"/>
                    <a:pt x="1346" y="11139"/>
                  </a:cubicBezTo>
                  <a:cubicBezTo>
                    <a:pt x="1322" y="11211"/>
                    <a:pt x="1287" y="11270"/>
                    <a:pt x="1263" y="11342"/>
                  </a:cubicBezTo>
                  <a:cubicBezTo>
                    <a:pt x="1203" y="11508"/>
                    <a:pt x="1144" y="11639"/>
                    <a:pt x="1108" y="11794"/>
                  </a:cubicBezTo>
                  <a:cubicBezTo>
                    <a:pt x="1025" y="12151"/>
                    <a:pt x="1001" y="12520"/>
                    <a:pt x="1001" y="12830"/>
                  </a:cubicBezTo>
                  <a:cubicBezTo>
                    <a:pt x="1001" y="12997"/>
                    <a:pt x="1001" y="13175"/>
                    <a:pt x="989" y="13342"/>
                  </a:cubicBezTo>
                  <a:lnTo>
                    <a:pt x="941" y="13830"/>
                  </a:lnTo>
                  <a:cubicBezTo>
                    <a:pt x="929" y="13913"/>
                    <a:pt x="917" y="14021"/>
                    <a:pt x="906" y="14128"/>
                  </a:cubicBezTo>
                  <a:lnTo>
                    <a:pt x="858" y="14306"/>
                  </a:lnTo>
                  <a:cubicBezTo>
                    <a:pt x="834" y="14378"/>
                    <a:pt x="798" y="14437"/>
                    <a:pt x="775" y="14497"/>
                  </a:cubicBezTo>
                  <a:lnTo>
                    <a:pt x="739" y="14544"/>
                  </a:lnTo>
                  <a:cubicBezTo>
                    <a:pt x="727" y="14556"/>
                    <a:pt x="715" y="14580"/>
                    <a:pt x="691" y="14616"/>
                  </a:cubicBezTo>
                  <a:cubicBezTo>
                    <a:pt x="679" y="14640"/>
                    <a:pt x="644" y="14687"/>
                    <a:pt x="632" y="14723"/>
                  </a:cubicBezTo>
                  <a:cubicBezTo>
                    <a:pt x="620" y="14747"/>
                    <a:pt x="584" y="14783"/>
                    <a:pt x="572" y="14806"/>
                  </a:cubicBezTo>
                  <a:cubicBezTo>
                    <a:pt x="489" y="14961"/>
                    <a:pt x="382" y="15092"/>
                    <a:pt x="263" y="15223"/>
                  </a:cubicBezTo>
                  <a:lnTo>
                    <a:pt x="179" y="15318"/>
                  </a:lnTo>
                  <a:cubicBezTo>
                    <a:pt x="132" y="15354"/>
                    <a:pt x="72" y="15402"/>
                    <a:pt x="24" y="15449"/>
                  </a:cubicBezTo>
                  <a:cubicBezTo>
                    <a:pt x="1" y="15473"/>
                    <a:pt x="1" y="15521"/>
                    <a:pt x="24" y="15556"/>
                  </a:cubicBezTo>
                  <a:cubicBezTo>
                    <a:pt x="31" y="15570"/>
                    <a:pt x="51" y="15576"/>
                    <a:pt x="73" y="15576"/>
                  </a:cubicBezTo>
                  <a:cubicBezTo>
                    <a:pt x="88" y="15576"/>
                    <a:pt x="105" y="15573"/>
                    <a:pt x="120" y="15568"/>
                  </a:cubicBezTo>
                  <a:cubicBezTo>
                    <a:pt x="167" y="15545"/>
                    <a:pt x="251" y="15497"/>
                    <a:pt x="310" y="15449"/>
                  </a:cubicBezTo>
                  <a:cubicBezTo>
                    <a:pt x="358" y="15425"/>
                    <a:pt x="394" y="15402"/>
                    <a:pt x="441" y="15378"/>
                  </a:cubicBezTo>
                  <a:cubicBezTo>
                    <a:pt x="453" y="15366"/>
                    <a:pt x="489" y="15366"/>
                    <a:pt x="501" y="15342"/>
                  </a:cubicBezTo>
                  <a:cubicBezTo>
                    <a:pt x="501" y="15342"/>
                    <a:pt x="513" y="15330"/>
                    <a:pt x="513" y="15223"/>
                  </a:cubicBezTo>
                  <a:cubicBezTo>
                    <a:pt x="513" y="15211"/>
                    <a:pt x="525" y="15211"/>
                    <a:pt x="548" y="15199"/>
                  </a:cubicBezTo>
                  <a:cubicBezTo>
                    <a:pt x="560" y="15164"/>
                    <a:pt x="584" y="15152"/>
                    <a:pt x="608" y="15140"/>
                  </a:cubicBezTo>
                  <a:lnTo>
                    <a:pt x="691" y="15044"/>
                  </a:lnTo>
                  <a:cubicBezTo>
                    <a:pt x="739" y="15021"/>
                    <a:pt x="763" y="14973"/>
                    <a:pt x="810" y="14949"/>
                  </a:cubicBezTo>
                  <a:cubicBezTo>
                    <a:pt x="822" y="14949"/>
                    <a:pt x="822" y="14925"/>
                    <a:pt x="846" y="14925"/>
                  </a:cubicBezTo>
                  <a:cubicBezTo>
                    <a:pt x="858" y="14925"/>
                    <a:pt x="858" y="14914"/>
                    <a:pt x="870" y="14914"/>
                  </a:cubicBezTo>
                  <a:lnTo>
                    <a:pt x="882" y="14914"/>
                  </a:lnTo>
                  <a:lnTo>
                    <a:pt x="965" y="14842"/>
                  </a:lnTo>
                  <a:cubicBezTo>
                    <a:pt x="965" y="14830"/>
                    <a:pt x="977" y="14806"/>
                    <a:pt x="989" y="14794"/>
                  </a:cubicBezTo>
                  <a:lnTo>
                    <a:pt x="1001" y="14783"/>
                  </a:lnTo>
                  <a:lnTo>
                    <a:pt x="1048" y="14735"/>
                  </a:lnTo>
                  <a:lnTo>
                    <a:pt x="1084" y="14711"/>
                  </a:lnTo>
                  <a:cubicBezTo>
                    <a:pt x="1096" y="14675"/>
                    <a:pt x="1120" y="14652"/>
                    <a:pt x="1144" y="14616"/>
                  </a:cubicBezTo>
                  <a:lnTo>
                    <a:pt x="1167" y="14592"/>
                  </a:lnTo>
                  <a:cubicBezTo>
                    <a:pt x="1179" y="14556"/>
                    <a:pt x="1203" y="14544"/>
                    <a:pt x="1215" y="14509"/>
                  </a:cubicBezTo>
                  <a:cubicBezTo>
                    <a:pt x="1275" y="14425"/>
                    <a:pt x="1322" y="14318"/>
                    <a:pt x="1346" y="14235"/>
                  </a:cubicBezTo>
                  <a:cubicBezTo>
                    <a:pt x="1418" y="14021"/>
                    <a:pt x="1453" y="13818"/>
                    <a:pt x="1465" y="13604"/>
                  </a:cubicBezTo>
                  <a:lnTo>
                    <a:pt x="1477" y="13520"/>
                  </a:lnTo>
                  <a:lnTo>
                    <a:pt x="1477" y="13485"/>
                  </a:lnTo>
                  <a:cubicBezTo>
                    <a:pt x="1501" y="13354"/>
                    <a:pt x="1513" y="13235"/>
                    <a:pt x="1513" y="13104"/>
                  </a:cubicBezTo>
                  <a:lnTo>
                    <a:pt x="1513" y="12568"/>
                  </a:lnTo>
                  <a:cubicBezTo>
                    <a:pt x="1513" y="12401"/>
                    <a:pt x="1513" y="12235"/>
                    <a:pt x="1525" y="12068"/>
                  </a:cubicBezTo>
                  <a:lnTo>
                    <a:pt x="1572" y="11758"/>
                  </a:lnTo>
                  <a:cubicBezTo>
                    <a:pt x="1596" y="11675"/>
                    <a:pt x="1620" y="11592"/>
                    <a:pt x="1644" y="11520"/>
                  </a:cubicBezTo>
                  <a:cubicBezTo>
                    <a:pt x="1715" y="11330"/>
                    <a:pt x="1799" y="11139"/>
                    <a:pt x="1858" y="10937"/>
                  </a:cubicBezTo>
                  <a:cubicBezTo>
                    <a:pt x="1918" y="10734"/>
                    <a:pt x="1953" y="10520"/>
                    <a:pt x="2001" y="10318"/>
                  </a:cubicBezTo>
                  <a:cubicBezTo>
                    <a:pt x="2049" y="10139"/>
                    <a:pt x="2096" y="9972"/>
                    <a:pt x="2156" y="9806"/>
                  </a:cubicBezTo>
                  <a:cubicBezTo>
                    <a:pt x="2215" y="9651"/>
                    <a:pt x="2275" y="9496"/>
                    <a:pt x="2310" y="9330"/>
                  </a:cubicBezTo>
                  <a:cubicBezTo>
                    <a:pt x="2370" y="9187"/>
                    <a:pt x="2418" y="9032"/>
                    <a:pt x="2465" y="8889"/>
                  </a:cubicBezTo>
                  <a:cubicBezTo>
                    <a:pt x="2477" y="8829"/>
                    <a:pt x="2513" y="8758"/>
                    <a:pt x="2537" y="8698"/>
                  </a:cubicBezTo>
                  <a:cubicBezTo>
                    <a:pt x="2572" y="8627"/>
                    <a:pt x="2608" y="8579"/>
                    <a:pt x="2644" y="8520"/>
                  </a:cubicBezTo>
                  <a:cubicBezTo>
                    <a:pt x="2691" y="8448"/>
                    <a:pt x="2715" y="8389"/>
                    <a:pt x="2763" y="8329"/>
                  </a:cubicBezTo>
                  <a:cubicBezTo>
                    <a:pt x="2834" y="8222"/>
                    <a:pt x="2930" y="8091"/>
                    <a:pt x="3001" y="7984"/>
                  </a:cubicBezTo>
                  <a:cubicBezTo>
                    <a:pt x="3061" y="7925"/>
                    <a:pt x="3108" y="7841"/>
                    <a:pt x="3144" y="7782"/>
                  </a:cubicBezTo>
                  <a:cubicBezTo>
                    <a:pt x="3227" y="7722"/>
                    <a:pt x="3287" y="7651"/>
                    <a:pt x="3346" y="7579"/>
                  </a:cubicBezTo>
                  <a:cubicBezTo>
                    <a:pt x="3465" y="7436"/>
                    <a:pt x="3561" y="7305"/>
                    <a:pt x="3680" y="7174"/>
                  </a:cubicBezTo>
                  <a:cubicBezTo>
                    <a:pt x="3799" y="7044"/>
                    <a:pt x="3894" y="6901"/>
                    <a:pt x="4001" y="6770"/>
                  </a:cubicBezTo>
                  <a:cubicBezTo>
                    <a:pt x="4085" y="6639"/>
                    <a:pt x="4192" y="6496"/>
                    <a:pt x="4275" y="6353"/>
                  </a:cubicBezTo>
                  <a:cubicBezTo>
                    <a:pt x="4323" y="6282"/>
                    <a:pt x="4370" y="6222"/>
                    <a:pt x="4418" y="6151"/>
                  </a:cubicBezTo>
                  <a:cubicBezTo>
                    <a:pt x="4442" y="6079"/>
                    <a:pt x="4489" y="6020"/>
                    <a:pt x="4537" y="5936"/>
                  </a:cubicBezTo>
                  <a:cubicBezTo>
                    <a:pt x="4573" y="5853"/>
                    <a:pt x="4632" y="5758"/>
                    <a:pt x="4680" y="5674"/>
                  </a:cubicBezTo>
                  <a:lnTo>
                    <a:pt x="4727" y="5579"/>
                  </a:lnTo>
                  <a:cubicBezTo>
                    <a:pt x="4751" y="5520"/>
                    <a:pt x="4775" y="5484"/>
                    <a:pt x="4799" y="5424"/>
                  </a:cubicBezTo>
                  <a:cubicBezTo>
                    <a:pt x="4870" y="5269"/>
                    <a:pt x="4918" y="5127"/>
                    <a:pt x="4977" y="4960"/>
                  </a:cubicBezTo>
                  <a:cubicBezTo>
                    <a:pt x="5037" y="4793"/>
                    <a:pt x="5085" y="4627"/>
                    <a:pt x="5132" y="4448"/>
                  </a:cubicBezTo>
                  <a:cubicBezTo>
                    <a:pt x="5144" y="4377"/>
                    <a:pt x="5168" y="4293"/>
                    <a:pt x="5192" y="4198"/>
                  </a:cubicBezTo>
                  <a:cubicBezTo>
                    <a:pt x="5204" y="4091"/>
                    <a:pt x="5228" y="3996"/>
                    <a:pt x="5263" y="3888"/>
                  </a:cubicBezTo>
                  <a:cubicBezTo>
                    <a:pt x="5275" y="3841"/>
                    <a:pt x="5287" y="3817"/>
                    <a:pt x="5311" y="3769"/>
                  </a:cubicBezTo>
                  <a:cubicBezTo>
                    <a:pt x="5323" y="3734"/>
                    <a:pt x="5335" y="3698"/>
                    <a:pt x="5370" y="3662"/>
                  </a:cubicBezTo>
                  <a:cubicBezTo>
                    <a:pt x="5406" y="3603"/>
                    <a:pt x="5442" y="3555"/>
                    <a:pt x="5489" y="3519"/>
                  </a:cubicBezTo>
                  <a:cubicBezTo>
                    <a:pt x="5561" y="3436"/>
                    <a:pt x="5644" y="3353"/>
                    <a:pt x="5739" y="3269"/>
                  </a:cubicBezTo>
                  <a:cubicBezTo>
                    <a:pt x="5811" y="3210"/>
                    <a:pt x="5882" y="3150"/>
                    <a:pt x="5978" y="3091"/>
                  </a:cubicBezTo>
                  <a:cubicBezTo>
                    <a:pt x="6049" y="3067"/>
                    <a:pt x="6109" y="3019"/>
                    <a:pt x="6180" y="2995"/>
                  </a:cubicBezTo>
                  <a:cubicBezTo>
                    <a:pt x="6240" y="2960"/>
                    <a:pt x="6323" y="2948"/>
                    <a:pt x="6394" y="2912"/>
                  </a:cubicBezTo>
                  <a:cubicBezTo>
                    <a:pt x="6478" y="2888"/>
                    <a:pt x="6573" y="2853"/>
                    <a:pt x="6680" y="2841"/>
                  </a:cubicBezTo>
                  <a:cubicBezTo>
                    <a:pt x="6752" y="2829"/>
                    <a:pt x="6823" y="2817"/>
                    <a:pt x="6894" y="2817"/>
                  </a:cubicBezTo>
                  <a:lnTo>
                    <a:pt x="7073" y="2817"/>
                  </a:lnTo>
                  <a:cubicBezTo>
                    <a:pt x="7216" y="2829"/>
                    <a:pt x="7335" y="2853"/>
                    <a:pt x="7454" y="2876"/>
                  </a:cubicBezTo>
                  <a:cubicBezTo>
                    <a:pt x="7537" y="2888"/>
                    <a:pt x="7609" y="2900"/>
                    <a:pt x="7704" y="2912"/>
                  </a:cubicBezTo>
                  <a:cubicBezTo>
                    <a:pt x="7802" y="2939"/>
                    <a:pt x="7900" y="2952"/>
                    <a:pt x="8004" y="2952"/>
                  </a:cubicBezTo>
                  <a:cubicBezTo>
                    <a:pt x="8038" y="2952"/>
                    <a:pt x="8073" y="2951"/>
                    <a:pt x="8109" y="2948"/>
                  </a:cubicBezTo>
                  <a:cubicBezTo>
                    <a:pt x="8204" y="2936"/>
                    <a:pt x="8323" y="2888"/>
                    <a:pt x="8418" y="2817"/>
                  </a:cubicBezTo>
                  <a:cubicBezTo>
                    <a:pt x="8502" y="2733"/>
                    <a:pt x="8585" y="2638"/>
                    <a:pt x="8609" y="2531"/>
                  </a:cubicBezTo>
                  <a:cubicBezTo>
                    <a:pt x="8680" y="2305"/>
                    <a:pt x="8657" y="2067"/>
                    <a:pt x="8597" y="1864"/>
                  </a:cubicBezTo>
                  <a:cubicBezTo>
                    <a:pt x="8561" y="1745"/>
                    <a:pt x="8526" y="1626"/>
                    <a:pt x="8466" y="1519"/>
                  </a:cubicBezTo>
                  <a:cubicBezTo>
                    <a:pt x="8418" y="1424"/>
                    <a:pt x="8359" y="1340"/>
                    <a:pt x="8264" y="1269"/>
                  </a:cubicBezTo>
                  <a:cubicBezTo>
                    <a:pt x="8180" y="1186"/>
                    <a:pt x="8073" y="1150"/>
                    <a:pt x="7966" y="1126"/>
                  </a:cubicBezTo>
                  <a:cubicBezTo>
                    <a:pt x="7934" y="1123"/>
                    <a:pt x="7904" y="1121"/>
                    <a:pt x="7875" y="1121"/>
                  </a:cubicBezTo>
                  <a:cubicBezTo>
                    <a:pt x="7795" y="1121"/>
                    <a:pt x="7723" y="1132"/>
                    <a:pt x="7644" y="1150"/>
                  </a:cubicBezTo>
                  <a:cubicBezTo>
                    <a:pt x="7537" y="1162"/>
                    <a:pt x="7430" y="1186"/>
                    <a:pt x="7335" y="1221"/>
                  </a:cubicBezTo>
                  <a:lnTo>
                    <a:pt x="7109" y="1269"/>
                  </a:lnTo>
                  <a:cubicBezTo>
                    <a:pt x="7073" y="1281"/>
                    <a:pt x="7037" y="1281"/>
                    <a:pt x="7002" y="1281"/>
                  </a:cubicBezTo>
                  <a:lnTo>
                    <a:pt x="6930" y="1281"/>
                  </a:lnTo>
                  <a:cubicBezTo>
                    <a:pt x="6894" y="1269"/>
                    <a:pt x="6882" y="1269"/>
                    <a:pt x="6871" y="1269"/>
                  </a:cubicBezTo>
                  <a:cubicBezTo>
                    <a:pt x="6835" y="1269"/>
                    <a:pt x="6823" y="1245"/>
                    <a:pt x="6811" y="1245"/>
                  </a:cubicBezTo>
                  <a:cubicBezTo>
                    <a:pt x="6775" y="1233"/>
                    <a:pt x="6752" y="1233"/>
                    <a:pt x="6740" y="1221"/>
                  </a:cubicBezTo>
                  <a:cubicBezTo>
                    <a:pt x="6716" y="1221"/>
                    <a:pt x="6692" y="1209"/>
                    <a:pt x="6680" y="1186"/>
                  </a:cubicBezTo>
                  <a:cubicBezTo>
                    <a:pt x="6656" y="1174"/>
                    <a:pt x="6632" y="1162"/>
                    <a:pt x="6597" y="1126"/>
                  </a:cubicBezTo>
                  <a:cubicBezTo>
                    <a:pt x="6561" y="1090"/>
                    <a:pt x="6525" y="1043"/>
                    <a:pt x="6478" y="995"/>
                  </a:cubicBezTo>
                  <a:lnTo>
                    <a:pt x="6216" y="638"/>
                  </a:lnTo>
                  <a:cubicBezTo>
                    <a:pt x="6168" y="578"/>
                    <a:pt x="6109" y="507"/>
                    <a:pt x="6061" y="447"/>
                  </a:cubicBezTo>
                  <a:cubicBezTo>
                    <a:pt x="6025" y="400"/>
                    <a:pt x="5978" y="340"/>
                    <a:pt x="5930" y="293"/>
                  </a:cubicBezTo>
                  <a:cubicBezTo>
                    <a:pt x="5870" y="233"/>
                    <a:pt x="5799" y="174"/>
                    <a:pt x="5704" y="138"/>
                  </a:cubicBezTo>
                  <a:cubicBezTo>
                    <a:pt x="5547" y="43"/>
                    <a:pt x="5367" y="0"/>
                    <a:pt x="5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2"/>
            <p:cNvSpPr/>
            <p:nvPr/>
          </p:nvSpPr>
          <p:spPr>
            <a:xfrm>
              <a:off x="6544850" y="2991125"/>
              <a:ext cx="265425" cy="218650"/>
            </a:xfrm>
            <a:custGeom>
              <a:avLst/>
              <a:gdLst/>
              <a:ahLst/>
              <a:cxnLst/>
              <a:rect l="l" t="t" r="r" b="b"/>
              <a:pathLst>
                <a:path w="10617" h="8746" extrusionOk="0">
                  <a:moveTo>
                    <a:pt x="1965" y="0"/>
                  </a:moveTo>
                  <a:cubicBezTo>
                    <a:pt x="1860" y="0"/>
                    <a:pt x="1761" y="15"/>
                    <a:pt x="1668" y="66"/>
                  </a:cubicBezTo>
                  <a:cubicBezTo>
                    <a:pt x="1548" y="125"/>
                    <a:pt x="1465" y="233"/>
                    <a:pt x="1406" y="340"/>
                  </a:cubicBezTo>
                  <a:cubicBezTo>
                    <a:pt x="1346" y="459"/>
                    <a:pt x="1310" y="602"/>
                    <a:pt x="1287" y="733"/>
                  </a:cubicBezTo>
                  <a:cubicBezTo>
                    <a:pt x="1275" y="876"/>
                    <a:pt x="1310" y="995"/>
                    <a:pt x="1322" y="1126"/>
                  </a:cubicBezTo>
                  <a:cubicBezTo>
                    <a:pt x="1346" y="1257"/>
                    <a:pt x="1382" y="1376"/>
                    <a:pt x="1406" y="1507"/>
                  </a:cubicBezTo>
                  <a:cubicBezTo>
                    <a:pt x="1441" y="1626"/>
                    <a:pt x="1465" y="1768"/>
                    <a:pt x="1501" y="1888"/>
                  </a:cubicBezTo>
                  <a:cubicBezTo>
                    <a:pt x="1501" y="1959"/>
                    <a:pt x="1513" y="2019"/>
                    <a:pt x="1513" y="2090"/>
                  </a:cubicBezTo>
                  <a:lnTo>
                    <a:pt x="1513" y="2209"/>
                  </a:lnTo>
                  <a:cubicBezTo>
                    <a:pt x="1513" y="2245"/>
                    <a:pt x="1501" y="2280"/>
                    <a:pt x="1501" y="2316"/>
                  </a:cubicBezTo>
                  <a:cubicBezTo>
                    <a:pt x="1501" y="2340"/>
                    <a:pt x="1501" y="2364"/>
                    <a:pt x="1489" y="2388"/>
                  </a:cubicBezTo>
                  <a:cubicBezTo>
                    <a:pt x="1489" y="2400"/>
                    <a:pt x="1465" y="2423"/>
                    <a:pt x="1465" y="2435"/>
                  </a:cubicBezTo>
                  <a:cubicBezTo>
                    <a:pt x="1453" y="2447"/>
                    <a:pt x="1453" y="2459"/>
                    <a:pt x="1441" y="2483"/>
                  </a:cubicBezTo>
                  <a:lnTo>
                    <a:pt x="1429" y="2495"/>
                  </a:lnTo>
                  <a:lnTo>
                    <a:pt x="1406" y="2507"/>
                  </a:lnTo>
                  <a:cubicBezTo>
                    <a:pt x="1406" y="2519"/>
                    <a:pt x="1394" y="2519"/>
                    <a:pt x="1382" y="2542"/>
                  </a:cubicBezTo>
                  <a:cubicBezTo>
                    <a:pt x="1370" y="2542"/>
                    <a:pt x="1346" y="2554"/>
                    <a:pt x="1334" y="2554"/>
                  </a:cubicBezTo>
                  <a:cubicBezTo>
                    <a:pt x="1310" y="2566"/>
                    <a:pt x="1275" y="2566"/>
                    <a:pt x="1251" y="2578"/>
                  </a:cubicBezTo>
                  <a:cubicBezTo>
                    <a:pt x="1132" y="2626"/>
                    <a:pt x="989" y="2638"/>
                    <a:pt x="858" y="2685"/>
                  </a:cubicBezTo>
                  <a:cubicBezTo>
                    <a:pt x="727" y="2733"/>
                    <a:pt x="608" y="2792"/>
                    <a:pt x="489" y="2864"/>
                  </a:cubicBezTo>
                  <a:cubicBezTo>
                    <a:pt x="441" y="2900"/>
                    <a:pt x="382" y="2935"/>
                    <a:pt x="322" y="2971"/>
                  </a:cubicBezTo>
                  <a:cubicBezTo>
                    <a:pt x="298" y="2983"/>
                    <a:pt x="251" y="3019"/>
                    <a:pt x="215" y="3042"/>
                  </a:cubicBezTo>
                  <a:cubicBezTo>
                    <a:pt x="155" y="3090"/>
                    <a:pt x="120" y="3150"/>
                    <a:pt x="72" y="3221"/>
                  </a:cubicBezTo>
                  <a:cubicBezTo>
                    <a:pt x="24" y="3316"/>
                    <a:pt x="13" y="3388"/>
                    <a:pt x="13" y="3471"/>
                  </a:cubicBezTo>
                  <a:cubicBezTo>
                    <a:pt x="1" y="3554"/>
                    <a:pt x="24" y="3614"/>
                    <a:pt x="36" y="3673"/>
                  </a:cubicBezTo>
                  <a:cubicBezTo>
                    <a:pt x="60" y="3733"/>
                    <a:pt x="96" y="3804"/>
                    <a:pt x="132" y="3864"/>
                  </a:cubicBezTo>
                  <a:cubicBezTo>
                    <a:pt x="203" y="3983"/>
                    <a:pt x="274" y="4102"/>
                    <a:pt x="382" y="4209"/>
                  </a:cubicBezTo>
                  <a:cubicBezTo>
                    <a:pt x="453" y="4293"/>
                    <a:pt x="548" y="4352"/>
                    <a:pt x="655" y="4412"/>
                  </a:cubicBezTo>
                  <a:cubicBezTo>
                    <a:pt x="739" y="4459"/>
                    <a:pt x="858" y="4483"/>
                    <a:pt x="965" y="4519"/>
                  </a:cubicBezTo>
                  <a:cubicBezTo>
                    <a:pt x="1013" y="4531"/>
                    <a:pt x="1072" y="4543"/>
                    <a:pt x="1108" y="4543"/>
                  </a:cubicBezTo>
                  <a:cubicBezTo>
                    <a:pt x="1167" y="4543"/>
                    <a:pt x="1227" y="4566"/>
                    <a:pt x="1287" y="4566"/>
                  </a:cubicBezTo>
                  <a:lnTo>
                    <a:pt x="1465" y="4566"/>
                  </a:lnTo>
                  <a:cubicBezTo>
                    <a:pt x="1525" y="4543"/>
                    <a:pt x="1584" y="4543"/>
                    <a:pt x="1644" y="4531"/>
                  </a:cubicBezTo>
                  <a:cubicBezTo>
                    <a:pt x="1691" y="4519"/>
                    <a:pt x="1751" y="4507"/>
                    <a:pt x="1810" y="4471"/>
                  </a:cubicBezTo>
                  <a:cubicBezTo>
                    <a:pt x="1870" y="4447"/>
                    <a:pt x="1918" y="4400"/>
                    <a:pt x="1965" y="4352"/>
                  </a:cubicBezTo>
                  <a:cubicBezTo>
                    <a:pt x="2025" y="4304"/>
                    <a:pt x="2049" y="4245"/>
                    <a:pt x="2096" y="4185"/>
                  </a:cubicBezTo>
                  <a:cubicBezTo>
                    <a:pt x="2120" y="4150"/>
                    <a:pt x="2144" y="4102"/>
                    <a:pt x="2168" y="4054"/>
                  </a:cubicBezTo>
                  <a:lnTo>
                    <a:pt x="2263" y="3923"/>
                  </a:lnTo>
                  <a:cubicBezTo>
                    <a:pt x="2287" y="3876"/>
                    <a:pt x="2322" y="3852"/>
                    <a:pt x="2346" y="3804"/>
                  </a:cubicBezTo>
                  <a:lnTo>
                    <a:pt x="2441" y="3709"/>
                  </a:lnTo>
                  <a:lnTo>
                    <a:pt x="2525" y="3626"/>
                  </a:lnTo>
                  <a:cubicBezTo>
                    <a:pt x="2560" y="3590"/>
                    <a:pt x="2584" y="3578"/>
                    <a:pt x="2620" y="3554"/>
                  </a:cubicBezTo>
                  <a:cubicBezTo>
                    <a:pt x="2656" y="3519"/>
                    <a:pt x="2715" y="3471"/>
                    <a:pt x="2763" y="3447"/>
                  </a:cubicBezTo>
                  <a:lnTo>
                    <a:pt x="2894" y="3352"/>
                  </a:lnTo>
                  <a:cubicBezTo>
                    <a:pt x="2941" y="3328"/>
                    <a:pt x="2989" y="3292"/>
                    <a:pt x="3037" y="3281"/>
                  </a:cubicBezTo>
                  <a:cubicBezTo>
                    <a:pt x="3072" y="3269"/>
                    <a:pt x="3108" y="3257"/>
                    <a:pt x="3156" y="3233"/>
                  </a:cubicBezTo>
                  <a:cubicBezTo>
                    <a:pt x="3180" y="3233"/>
                    <a:pt x="3215" y="3221"/>
                    <a:pt x="3239" y="3221"/>
                  </a:cubicBezTo>
                  <a:cubicBezTo>
                    <a:pt x="3275" y="3209"/>
                    <a:pt x="3311" y="3209"/>
                    <a:pt x="3346" y="3209"/>
                  </a:cubicBezTo>
                  <a:lnTo>
                    <a:pt x="3430" y="3209"/>
                  </a:lnTo>
                  <a:cubicBezTo>
                    <a:pt x="3465" y="3209"/>
                    <a:pt x="3513" y="3221"/>
                    <a:pt x="3537" y="3221"/>
                  </a:cubicBezTo>
                  <a:cubicBezTo>
                    <a:pt x="3549" y="3221"/>
                    <a:pt x="3584" y="3233"/>
                    <a:pt x="3596" y="3233"/>
                  </a:cubicBezTo>
                  <a:cubicBezTo>
                    <a:pt x="3632" y="3257"/>
                    <a:pt x="3668" y="3269"/>
                    <a:pt x="3703" y="3281"/>
                  </a:cubicBezTo>
                  <a:cubicBezTo>
                    <a:pt x="3763" y="3316"/>
                    <a:pt x="3811" y="3340"/>
                    <a:pt x="3846" y="3376"/>
                  </a:cubicBezTo>
                  <a:cubicBezTo>
                    <a:pt x="4120" y="3578"/>
                    <a:pt x="4382" y="3804"/>
                    <a:pt x="4656" y="4043"/>
                  </a:cubicBezTo>
                  <a:cubicBezTo>
                    <a:pt x="4656" y="4042"/>
                    <a:pt x="4656" y="4042"/>
                    <a:pt x="4656" y="4042"/>
                  </a:cubicBezTo>
                  <a:lnTo>
                    <a:pt x="4656" y="4042"/>
                  </a:lnTo>
                  <a:cubicBezTo>
                    <a:pt x="4690" y="4074"/>
                    <a:pt x="4733" y="4107"/>
                    <a:pt x="4775" y="4150"/>
                  </a:cubicBezTo>
                  <a:cubicBezTo>
                    <a:pt x="4966" y="4328"/>
                    <a:pt x="5144" y="4507"/>
                    <a:pt x="5335" y="4697"/>
                  </a:cubicBezTo>
                  <a:cubicBezTo>
                    <a:pt x="5442" y="4805"/>
                    <a:pt x="5549" y="4888"/>
                    <a:pt x="5632" y="4995"/>
                  </a:cubicBezTo>
                  <a:cubicBezTo>
                    <a:pt x="5692" y="5043"/>
                    <a:pt x="5739" y="5078"/>
                    <a:pt x="5787" y="5138"/>
                  </a:cubicBezTo>
                  <a:cubicBezTo>
                    <a:pt x="5835" y="5197"/>
                    <a:pt x="5859" y="5245"/>
                    <a:pt x="5906" y="5293"/>
                  </a:cubicBezTo>
                  <a:cubicBezTo>
                    <a:pt x="5930" y="5317"/>
                    <a:pt x="5966" y="5364"/>
                    <a:pt x="5989" y="5412"/>
                  </a:cubicBezTo>
                  <a:cubicBezTo>
                    <a:pt x="6156" y="5614"/>
                    <a:pt x="6311" y="5840"/>
                    <a:pt x="6454" y="6055"/>
                  </a:cubicBezTo>
                  <a:cubicBezTo>
                    <a:pt x="6621" y="6269"/>
                    <a:pt x="6787" y="6507"/>
                    <a:pt x="6942" y="6733"/>
                  </a:cubicBezTo>
                  <a:lnTo>
                    <a:pt x="7442" y="7400"/>
                  </a:lnTo>
                  <a:cubicBezTo>
                    <a:pt x="7513" y="7507"/>
                    <a:pt x="7597" y="7614"/>
                    <a:pt x="7692" y="7698"/>
                  </a:cubicBezTo>
                  <a:lnTo>
                    <a:pt x="7859" y="7864"/>
                  </a:lnTo>
                  <a:lnTo>
                    <a:pt x="7990" y="7995"/>
                  </a:lnTo>
                  <a:lnTo>
                    <a:pt x="8002" y="8019"/>
                  </a:lnTo>
                  <a:cubicBezTo>
                    <a:pt x="8049" y="8043"/>
                    <a:pt x="8097" y="8091"/>
                    <a:pt x="8133" y="8114"/>
                  </a:cubicBezTo>
                  <a:cubicBezTo>
                    <a:pt x="8192" y="8162"/>
                    <a:pt x="8240" y="8210"/>
                    <a:pt x="8287" y="8234"/>
                  </a:cubicBezTo>
                  <a:lnTo>
                    <a:pt x="8597" y="8460"/>
                  </a:lnTo>
                  <a:lnTo>
                    <a:pt x="8692" y="8507"/>
                  </a:lnTo>
                  <a:lnTo>
                    <a:pt x="8776" y="8555"/>
                  </a:lnTo>
                  <a:cubicBezTo>
                    <a:pt x="8871" y="8591"/>
                    <a:pt x="8990" y="8638"/>
                    <a:pt x="9085" y="8674"/>
                  </a:cubicBezTo>
                  <a:cubicBezTo>
                    <a:pt x="9168" y="8686"/>
                    <a:pt x="9228" y="8698"/>
                    <a:pt x="9299" y="8710"/>
                  </a:cubicBezTo>
                  <a:cubicBezTo>
                    <a:pt x="9347" y="8710"/>
                    <a:pt x="9371" y="8734"/>
                    <a:pt x="9407" y="8734"/>
                  </a:cubicBezTo>
                  <a:cubicBezTo>
                    <a:pt x="9430" y="8734"/>
                    <a:pt x="9478" y="8746"/>
                    <a:pt x="9526" y="8746"/>
                  </a:cubicBezTo>
                  <a:cubicBezTo>
                    <a:pt x="9549" y="8746"/>
                    <a:pt x="9561" y="8734"/>
                    <a:pt x="9597" y="8734"/>
                  </a:cubicBezTo>
                  <a:cubicBezTo>
                    <a:pt x="9764" y="8698"/>
                    <a:pt x="9907" y="8686"/>
                    <a:pt x="10061" y="8650"/>
                  </a:cubicBezTo>
                  <a:lnTo>
                    <a:pt x="10038" y="8650"/>
                  </a:lnTo>
                  <a:cubicBezTo>
                    <a:pt x="10097" y="8638"/>
                    <a:pt x="10180" y="8638"/>
                    <a:pt x="10240" y="8626"/>
                  </a:cubicBezTo>
                  <a:cubicBezTo>
                    <a:pt x="10264" y="8626"/>
                    <a:pt x="10311" y="8615"/>
                    <a:pt x="10359" y="8615"/>
                  </a:cubicBezTo>
                  <a:cubicBezTo>
                    <a:pt x="10395" y="8591"/>
                    <a:pt x="10442" y="8591"/>
                    <a:pt x="10478" y="8591"/>
                  </a:cubicBezTo>
                  <a:cubicBezTo>
                    <a:pt x="10502" y="8591"/>
                    <a:pt x="10514" y="8579"/>
                    <a:pt x="10538" y="8579"/>
                  </a:cubicBezTo>
                  <a:cubicBezTo>
                    <a:pt x="10550" y="8567"/>
                    <a:pt x="10561" y="8567"/>
                    <a:pt x="10573" y="8543"/>
                  </a:cubicBezTo>
                  <a:cubicBezTo>
                    <a:pt x="10601" y="8529"/>
                    <a:pt x="10616" y="8508"/>
                    <a:pt x="10611" y="8508"/>
                  </a:cubicBezTo>
                  <a:lnTo>
                    <a:pt x="10611" y="8508"/>
                  </a:lnTo>
                  <a:cubicBezTo>
                    <a:pt x="10607" y="8508"/>
                    <a:pt x="10592" y="8520"/>
                    <a:pt x="10561" y="8555"/>
                  </a:cubicBezTo>
                  <a:cubicBezTo>
                    <a:pt x="10550" y="8507"/>
                    <a:pt x="10514" y="8472"/>
                    <a:pt x="10478" y="8460"/>
                  </a:cubicBezTo>
                  <a:cubicBezTo>
                    <a:pt x="10454" y="8448"/>
                    <a:pt x="10442" y="8448"/>
                    <a:pt x="10419" y="8448"/>
                  </a:cubicBezTo>
                  <a:cubicBezTo>
                    <a:pt x="10395" y="8448"/>
                    <a:pt x="10383" y="8460"/>
                    <a:pt x="10371" y="8460"/>
                  </a:cubicBezTo>
                  <a:cubicBezTo>
                    <a:pt x="10216" y="8472"/>
                    <a:pt x="10061" y="8507"/>
                    <a:pt x="9907" y="8519"/>
                  </a:cubicBezTo>
                  <a:cubicBezTo>
                    <a:pt x="9823" y="8531"/>
                    <a:pt x="9728" y="8555"/>
                    <a:pt x="9645" y="8555"/>
                  </a:cubicBezTo>
                  <a:lnTo>
                    <a:pt x="9526" y="8567"/>
                  </a:lnTo>
                  <a:lnTo>
                    <a:pt x="9466" y="8567"/>
                  </a:lnTo>
                  <a:cubicBezTo>
                    <a:pt x="9347" y="8555"/>
                    <a:pt x="9228" y="8519"/>
                    <a:pt x="9109" y="8472"/>
                  </a:cubicBezTo>
                  <a:cubicBezTo>
                    <a:pt x="9061" y="8460"/>
                    <a:pt x="9002" y="8448"/>
                    <a:pt x="8954" y="8412"/>
                  </a:cubicBezTo>
                  <a:cubicBezTo>
                    <a:pt x="8930" y="8400"/>
                    <a:pt x="8907" y="8388"/>
                    <a:pt x="8883" y="8376"/>
                  </a:cubicBezTo>
                  <a:lnTo>
                    <a:pt x="8871" y="8353"/>
                  </a:lnTo>
                  <a:cubicBezTo>
                    <a:pt x="8847" y="8341"/>
                    <a:pt x="8835" y="8341"/>
                    <a:pt x="8823" y="8329"/>
                  </a:cubicBezTo>
                  <a:cubicBezTo>
                    <a:pt x="8787" y="8317"/>
                    <a:pt x="8776" y="8293"/>
                    <a:pt x="8752" y="8281"/>
                  </a:cubicBezTo>
                  <a:lnTo>
                    <a:pt x="8704" y="8257"/>
                  </a:lnTo>
                  <a:lnTo>
                    <a:pt x="8692" y="8234"/>
                  </a:lnTo>
                  <a:cubicBezTo>
                    <a:pt x="8597" y="8174"/>
                    <a:pt x="8526" y="8114"/>
                    <a:pt x="8454" y="8055"/>
                  </a:cubicBezTo>
                  <a:cubicBezTo>
                    <a:pt x="8347" y="7972"/>
                    <a:pt x="8252" y="7912"/>
                    <a:pt x="8180" y="7841"/>
                  </a:cubicBezTo>
                  <a:lnTo>
                    <a:pt x="8156" y="7805"/>
                  </a:lnTo>
                  <a:lnTo>
                    <a:pt x="7978" y="7626"/>
                  </a:lnTo>
                  <a:lnTo>
                    <a:pt x="7942" y="7603"/>
                  </a:lnTo>
                  <a:cubicBezTo>
                    <a:pt x="7930" y="7567"/>
                    <a:pt x="7894" y="7555"/>
                    <a:pt x="7883" y="7519"/>
                  </a:cubicBezTo>
                  <a:lnTo>
                    <a:pt x="7835" y="7460"/>
                  </a:lnTo>
                  <a:lnTo>
                    <a:pt x="7799" y="7400"/>
                  </a:lnTo>
                  <a:cubicBezTo>
                    <a:pt x="7597" y="7162"/>
                    <a:pt x="7418" y="6924"/>
                    <a:pt x="7240" y="6686"/>
                  </a:cubicBezTo>
                  <a:lnTo>
                    <a:pt x="7121" y="6531"/>
                  </a:lnTo>
                  <a:cubicBezTo>
                    <a:pt x="6966" y="6317"/>
                    <a:pt x="6811" y="6114"/>
                    <a:pt x="6644" y="5900"/>
                  </a:cubicBezTo>
                  <a:lnTo>
                    <a:pt x="6585" y="5817"/>
                  </a:lnTo>
                  <a:cubicBezTo>
                    <a:pt x="6454" y="5602"/>
                    <a:pt x="6287" y="5412"/>
                    <a:pt x="6144" y="5221"/>
                  </a:cubicBezTo>
                  <a:cubicBezTo>
                    <a:pt x="5966" y="4995"/>
                    <a:pt x="5751" y="4805"/>
                    <a:pt x="5573" y="4626"/>
                  </a:cubicBezTo>
                  <a:lnTo>
                    <a:pt x="5418" y="4459"/>
                  </a:lnTo>
                  <a:cubicBezTo>
                    <a:pt x="5275" y="4328"/>
                    <a:pt x="5132" y="4185"/>
                    <a:pt x="5001" y="4054"/>
                  </a:cubicBezTo>
                  <a:cubicBezTo>
                    <a:pt x="4787" y="3864"/>
                    <a:pt x="4585" y="3685"/>
                    <a:pt x="4370" y="3519"/>
                  </a:cubicBezTo>
                  <a:lnTo>
                    <a:pt x="4299" y="3459"/>
                  </a:lnTo>
                  <a:cubicBezTo>
                    <a:pt x="4227" y="3400"/>
                    <a:pt x="4144" y="3328"/>
                    <a:pt x="4061" y="3269"/>
                  </a:cubicBezTo>
                  <a:lnTo>
                    <a:pt x="4049" y="3257"/>
                  </a:lnTo>
                  <a:cubicBezTo>
                    <a:pt x="3989" y="3209"/>
                    <a:pt x="3930" y="3162"/>
                    <a:pt x="3870" y="3138"/>
                  </a:cubicBezTo>
                  <a:cubicBezTo>
                    <a:pt x="3703" y="3031"/>
                    <a:pt x="3549" y="2983"/>
                    <a:pt x="3394" y="2983"/>
                  </a:cubicBezTo>
                  <a:cubicBezTo>
                    <a:pt x="3227" y="2983"/>
                    <a:pt x="3061" y="3019"/>
                    <a:pt x="2918" y="3090"/>
                  </a:cubicBezTo>
                  <a:cubicBezTo>
                    <a:pt x="2834" y="3138"/>
                    <a:pt x="2763" y="3173"/>
                    <a:pt x="2703" y="3209"/>
                  </a:cubicBezTo>
                  <a:cubicBezTo>
                    <a:pt x="2644" y="3233"/>
                    <a:pt x="2596" y="3269"/>
                    <a:pt x="2537" y="3316"/>
                  </a:cubicBezTo>
                  <a:lnTo>
                    <a:pt x="2358" y="3447"/>
                  </a:lnTo>
                  <a:lnTo>
                    <a:pt x="2227" y="3578"/>
                  </a:lnTo>
                  <a:lnTo>
                    <a:pt x="2215" y="3590"/>
                  </a:lnTo>
                  <a:cubicBezTo>
                    <a:pt x="2168" y="3638"/>
                    <a:pt x="2120" y="3697"/>
                    <a:pt x="2084" y="3745"/>
                  </a:cubicBezTo>
                  <a:cubicBezTo>
                    <a:pt x="2049" y="3804"/>
                    <a:pt x="2001" y="3864"/>
                    <a:pt x="1965" y="3923"/>
                  </a:cubicBezTo>
                  <a:cubicBezTo>
                    <a:pt x="1918" y="3971"/>
                    <a:pt x="1882" y="4031"/>
                    <a:pt x="1858" y="4066"/>
                  </a:cubicBezTo>
                  <a:cubicBezTo>
                    <a:pt x="1846" y="4114"/>
                    <a:pt x="1810" y="4150"/>
                    <a:pt x="1787" y="4174"/>
                  </a:cubicBezTo>
                  <a:lnTo>
                    <a:pt x="1739" y="4221"/>
                  </a:lnTo>
                  <a:lnTo>
                    <a:pt x="1727" y="4233"/>
                  </a:lnTo>
                  <a:lnTo>
                    <a:pt x="1703" y="4245"/>
                  </a:lnTo>
                  <a:cubicBezTo>
                    <a:pt x="1703" y="4269"/>
                    <a:pt x="1691" y="4269"/>
                    <a:pt x="1691" y="4269"/>
                  </a:cubicBezTo>
                  <a:cubicBezTo>
                    <a:pt x="1679" y="4269"/>
                    <a:pt x="1668" y="4281"/>
                    <a:pt x="1644" y="4281"/>
                  </a:cubicBezTo>
                  <a:cubicBezTo>
                    <a:pt x="1632" y="4281"/>
                    <a:pt x="1608" y="4293"/>
                    <a:pt x="1584" y="4293"/>
                  </a:cubicBezTo>
                  <a:cubicBezTo>
                    <a:pt x="1560" y="4293"/>
                    <a:pt x="1513" y="4304"/>
                    <a:pt x="1489" y="4304"/>
                  </a:cubicBezTo>
                  <a:lnTo>
                    <a:pt x="1310" y="4304"/>
                  </a:lnTo>
                  <a:cubicBezTo>
                    <a:pt x="1215" y="4293"/>
                    <a:pt x="1132" y="4281"/>
                    <a:pt x="1025" y="4269"/>
                  </a:cubicBezTo>
                  <a:cubicBezTo>
                    <a:pt x="965" y="4245"/>
                    <a:pt x="917" y="4233"/>
                    <a:pt x="870" y="4221"/>
                  </a:cubicBezTo>
                  <a:lnTo>
                    <a:pt x="786" y="4174"/>
                  </a:lnTo>
                  <a:cubicBezTo>
                    <a:pt x="775" y="4174"/>
                    <a:pt x="739" y="4162"/>
                    <a:pt x="727" y="4150"/>
                  </a:cubicBezTo>
                  <a:cubicBezTo>
                    <a:pt x="691" y="4126"/>
                    <a:pt x="679" y="4102"/>
                    <a:pt x="655" y="4090"/>
                  </a:cubicBezTo>
                  <a:lnTo>
                    <a:pt x="572" y="4007"/>
                  </a:lnTo>
                  <a:cubicBezTo>
                    <a:pt x="548" y="3995"/>
                    <a:pt x="536" y="3971"/>
                    <a:pt x="513" y="3947"/>
                  </a:cubicBezTo>
                  <a:lnTo>
                    <a:pt x="513" y="3935"/>
                  </a:lnTo>
                  <a:cubicBezTo>
                    <a:pt x="477" y="3876"/>
                    <a:pt x="429" y="3828"/>
                    <a:pt x="394" y="3769"/>
                  </a:cubicBezTo>
                  <a:cubicBezTo>
                    <a:pt x="370" y="3733"/>
                    <a:pt x="358" y="3673"/>
                    <a:pt x="322" y="3626"/>
                  </a:cubicBezTo>
                  <a:cubicBezTo>
                    <a:pt x="310" y="3590"/>
                    <a:pt x="310" y="3578"/>
                    <a:pt x="298" y="3554"/>
                  </a:cubicBezTo>
                  <a:cubicBezTo>
                    <a:pt x="274" y="3554"/>
                    <a:pt x="274" y="3531"/>
                    <a:pt x="274" y="3519"/>
                  </a:cubicBezTo>
                  <a:lnTo>
                    <a:pt x="274" y="3507"/>
                  </a:lnTo>
                  <a:lnTo>
                    <a:pt x="274" y="3495"/>
                  </a:lnTo>
                  <a:lnTo>
                    <a:pt x="274" y="3459"/>
                  </a:lnTo>
                  <a:lnTo>
                    <a:pt x="274" y="3435"/>
                  </a:lnTo>
                  <a:cubicBezTo>
                    <a:pt x="274" y="3412"/>
                    <a:pt x="298" y="3400"/>
                    <a:pt x="298" y="3388"/>
                  </a:cubicBezTo>
                  <a:lnTo>
                    <a:pt x="298" y="3376"/>
                  </a:lnTo>
                  <a:lnTo>
                    <a:pt x="310" y="3352"/>
                  </a:lnTo>
                  <a:cubicBezTo>
                    <a:pt x="322" y="3352"/>
                    <a:pt x="322" y="3340"/>
                    <a:pt x="334" y="3328"/>
                  </a:cubicBezTo>
                  <a:lnTo>
                    <a:pt x="370" y="3292"/>
                  </a:lnTo>
                  <a:lnTo>
                    <a:pt x="394" y="3269"/>
                  </a:lnTo>
                  <a:cubicBezTo>
                    <a:pt x="429" y="3257"/>
                    <a:pt x="441" y="3233"/>
                    <a:pt x="477" y="3221"/>
                  </a:cubicBezTo>
                  <a:cubicBezTo>
                    <a:pt x="596" y="3150"/>
                    <a:pt x="691" y="3090"/>
                    <a:pt x="810" y="3031"/>
                  </a:cubicBezTo>
                  <a:cubicBezTo>
                    <a:pt x="858" y="2995"/>
                    <a:pt x="917" y="2983"/>
                    <a:pt x="965" y="2971"/>
                  </a:cubicBezTo>
                  <a:cubicBezTo>
                    <a:pt x="1013" y="2959"/>
                    <a:pt x="1072" y="2935"/>
                    <a:pt x="1108" y="2923"/>
                  </a:cubicBezTo>
                  <a:lnTo>
                    <a:pt x="1156" y="2911"/>
                  </a:lnTo>
                  <a:cubicBezTo>
                    <a:pt x="1203" y="2900"/>
                    <a:pt x="1227" y="2900"/>
                    <a:pt x="1263" y="2876"/>
                  </a:cubicBezTo>
                  <a:cubicBezTo>
                    <a:pt x="1310" y="2876"/>
                    <a:pt x="1334" y="2864"/>
                    <a:pt x="1382" y="2852"/>
                  </a:cubicBezTo>
                  <a:cubicBezTo>
                    <a:pt x="1394" y="2852"/>
                    <a:pt x="1394" y="2840"/>
                    <a:pt x="1406" y="2840"/>
                  </a:cubicBezTo>
                  <a:lnTo>
                    <a:pt x="1429" y="2840"/>
                  </a:lnTo>
                  <a:cubicBezTo>
                    <a:pt x="1453" y="2840"/>
                    <a:pt x="1465" y="2816"/>
                    <a:pt x="1501" y="2804"/>
                  </a:cubicBezTo>
                  <a:cubicBezTo>
                    <a:pt x="1525" y="2804"/>
                    <a:pt x="1548" y="2792"/>
                    <a:pt x="1560" y="2781"/>
                  </a:cubicBezTo>
                  <a:cubicBezTo>
                    <a:pt x="1620" y="2733"/>
                    <a:pt x="1679" y="2685"/>
                    <a:pt x="1703" y="2626"/>
                  </a:cubicBezTo>
                  <a:cubicBezTo>
                    <a:pt x="1751" y="2566"/>
                    <a:pt x="1787" y="2495"/>
                    <a:pt x="1798" y="2423"/>
                  </a:cubicBezTo>
                  <a:cubicBezTo>
                    <a:pt x="1810" y="2328"/>
                    <a:pt x="1822" y="2245"/>
                    <a:pt x="1822" y="2149"/>
                  </a:cubicBezTo>
                  <a:cubicBezTo>
                    <a:pt x="1822" y="2090"/>
                    <a:pt x="1810" y="2030"/>
                    <a:pt x="1810" y="1983"/>
                  </a:cubicBezTo>
                  <a:cubicBezTo>
                    <a:pt x="1810" y="1911"/>
                    <a:pt x="1798" y="1840"/>
                    <a:pt x="1787" y="1780"/>
                  </a:cubicBezTo>
                  <a:cubicBezTo>
                    <a:pt x="1763" y="1673"/>
                    <a:pt x="1739" y="1566"/>
                    <a:pt x="1703" y="1471"/>
                  </a:cubicBezTo>
                  <a:lnTo>
                    <a:pt x="1691" y="1387"/>
                  </a:lnTo>
                  <a:cubicBezTo>
                    <a:pt x="1668" y="1268"/>
                    <a:pt x="1632" y="1149"/>
                    <a:pt x="1620" y="1030"/>
                  </a:cubicBezTo>
                  <a:cubicBezTo>
                    <a:pt x="1608" y="959"/>
                    <a:pt x="1584" y="887"/>
                    <a:pt x="1584" y="828"/>
                  </a:cubicBezTo>
                  <a:lnTo>
                    <a:pt x="1584" y="721"/>
                  </a:lnTo>
                  <a:cubicBezTo>
                    <a:pt x="1584" y="697"/>
                    <a:pt x="1608" y="661"/>
                    <a:pt x="1608" y="637"/>
                  </a:cubicBezTo>
                  <a:lnTo>
                    <a:pt x="1644" y="495"/>
                  </a:lnTo>
                  <a:lnTo>
                    <a:pt x="1668" y="459"/>
                  </a:lnTo>
                  <a:lnTo>
                    <a:pt x="1668" y="435"/>
                  </a:lnTo>
                  <a:lnTo>
                    <a:pt x="1668" y="423"/>
                  </a:lnTo>
                  <a:cubicBezTo>
                    <a:pt x="1668" y="411"/>
                    <a:pt x="1679" y="375"/>
                    <a:pt x="1691" y="364"/>
                  </a:cubicBezTo>
                  <a:cubicBezTo>
                    <a:pt x="1691" y="352"/>
                    <a:pt x="1703" y="340"/>
                    <a:pt x="1727" y="316"/>
                  </a:cubicBezTo>
                  <a:lnTo>
                    <a:pt x="1739" y="304"/>
                  </a:lnTo>
                  <a:lnTo>
                    <a:pt x="1751" y="292"/>
                  </a:lnTo>
                  <a:lnTo>
                    <a:pt x="1763" y="280"/>
                  </a:lnTo>
                  <a:cubicBezTo>
                    <a:pt x="1763" y="280"/>
                    <a:pt x="1787" y="256"/>
                    <a:pt x="1798" y="256"/>
                  </a:cubicBezTo>
                  <a:cubicBezTo>
                    <a:pt x="1822" y="256"/>
                    <a:pt x="1846" y="244"/>
                    <a:pt x="1858" y="244"/>
                  </a:cubicBezTo>
                  <a:cubicBezTo>
                    <a:pt x="1870" y="244"/>
                    <a:pt x="1906" y="233"/>
                    <a:pt x="1918" y="233"/>
                  </a:cubicBezTo>
                  <a:cubicBezTo>
                    <a:pt x="1941" y="221"/>
                    <a:pt x="1977" y="221"/>
                    <a:pt x="2001" y="221"/>
                  </a:cubicBezTo>
                  <a:lnTo>
                    <a:pt x="2084" y="221"/>
                  </a:lnTo>
                  <a:cubicBezTo>
                    <a:pt x="2120" y="221"/>
                    <a:pt x="2168" y="221"/>
                    <a:pt x="2203" y="233"/>
                  </a:cubicBezTo>
                  <a:cubicBezTo>
                    <a:pt x="2239" y="233"/>
                    <a:pt x="2275" y="244"/>
                    <a:pt x="2299" y="256"/>
                  </a:cubicBezTo>
                  <a:cubicBezTo>
                    <a:pt x="2334" y="280"/>
                    <a:pt x="2382" y="292"/>
                    <a:pt x="2406" y="304"/>
                  </a:cubicBezTo>
                  <a:cubicBezTo>
                    <a:pt x="2465" y="340"/>
                    <a:pt x="2537" y="375"/>
                    <a:pt x="2620" y="423"/>
                  </a:cubicBezTo>
                  <a:cubicBezTo>
                    <a:pt x="2680" y="459"/>
                    <a:pt x="2715" y="483"/>
                    <a:pt x="2775" y="518"/>
                  </a:cubicBezTo>
                  <a:cubicBezTo>
                    <a:pt x="2834" y="542"/>
                    <a:pt x="2894" y="590"/>
                    <a:pt x="2953" y="614"/>
                  </a:cubicBezTo>
                  <a:cubicBezTo>
                    <a:pt x="3037" y="649"/>
                    <a:pt x="3096" y="673"/>
                    <a:pt x="3132" y="709"/>
                  </a:cubicBezTo>
                  <a:lnTo>
                    <a:pt x="3168" y="721"/>
                  </a:lnTo>
                  <a:cubicBezTo>
                    <a:pt x="3215" y="756"/>
                    <a:pt x="3251" y="780"/>
                    <a:pt x="3311" y="792"/>
                  </a:cubicBezTo>
                  <a:cubicBezTo>
                    <a:pt x="3453" y="852"/>
                    <a:pt x="3573" y="887"/>
                    <a:pt x="3703" y="899"/>
                  </a:cubicBezTo>
                  <a:lnTo>
                    <a:pt x="3787" y="911"/>
                  </a:lnTo>
                  <a:cubicBezTo>
                    <a:pt x="3882" y="935"/>
                    <a:pt x="3989" y="947"/>
                    <a:pt x="4073" y="959"/>
                  </a:cubicBezTo>
                  <a:cubicBezTo>
                    <a:pt x="4108" y="971"/>
                    <a:pt x="4132" y="971"/>
                    <a:pt x="4168" y="995"/>
                  </a:cubicBezTo>
                  <a:cubicBezTo>
                    <a:pt x="4192" y="1006"/>
                    <a:pt x="4204" y="1006"/>
                    <a:pt x="4239" y="1018"/>
                  </a:cubicBezTo>
                  <a:cubicBezTo>
                    <a:pt x="4251" y="1030"/>
                    <a:pt x="4287" y="1054"/>
                    <a:pt x="4299" y="1066"/>
                  </a:cubicBezTo>
                  <a:cubicBezTo>
                    <a:pt x="4323" y="1078"/>
                    <a:pt x="4346" y="1114"/>
                    <a:pt x="4370" y="1126"/>
                  </a:cubicBezTo>
                  <a:lnTo>
                    <a:pt x="4465" y="1209"/>
                  </a:lnTo>
                  <a:cubicBezTo>
                    <a:pt x="4549" y="1328"/>
                    <a:pt x="4620" y="1447"/>
                    <a:pt x="4727" y="1602"/>
                  </a:cubicBezTo>
                  <a:cubicBezTo>
                    <a:pt x="4787" y="1685"/>
                    <a:pt x="4835" y="1792"/>
                    <a:pt x="4894" y="1888"/>
                  </a:cubicBezTo>
                  <a:lnTo>
                    <a:pt x="4906" y="1911"/>
                  </a:lnTo>
                  <a:cubicBezTo>
                    <a:pt x="4954" y="2007"/>
                    <a:pt x="5013" y="2090"/>
                    <a:pt x="5061" y="2185"/>
                  </a:cubicBezTo>
                  <a:cubicBezTo>
                    <a:pt x="5132" y="2316"/>
                    <a:pt x="5216" y="2459"/>
                    <a:pt x="5299" y="2602"/>
                  </a:cubicBezTo>
                  <a:cubicBezTo>
                    <a:pt x="5418" y="2816"/>
                    <a:pt x="5549" y="3042"/>
                    <a:pt x="5656" y="3281"/>
                  </a:cubicBezTo>
                  <a:cubicBezTo>
                    <a:pt x="5692" y="3376"/>
                    <a:pt x="5739" y="3459"/>
                    <a:pt x="5775" y="3554"/>
                  </a:cubicBezTo>
                  <a:cubicBezTo>
                    <a:pt x="5799" y="3614"/>
                    <a:pt x="5811" y="3650"/>
                    <a:pt x="5847" y="3709"/>
                  </a:cubicBezTo>
                  <a:cubicBezTo>
                    <a:pt x="5930" y="3935"/>
                    <a:pt x="6073" y="4174"/>
                    <a:pt x="6263" y="4447"/>
                  </a:cubicBezTo>
                  <a:cubicBezTo>
                    <a:pt x="6430" y="4662"/>
                    <a:pt x="6585" y="4888"/>
                    <a:pt x="6751" y="5102"/>
                  </a:cubicBezTo>
                  <a:cubicBezTo>
                    <a:pt x="6847" y="5197"/>
                    <a:pt x="6918" y="5305"/>
                    <a:pt x="7002" y="5412"/>
                  </a:cubicBezTo>
                  <a:lnTo>
                    <a:pt x="7275" y="5721"/>
                  </a:lnTo>
                  <a:cubicBezTo>
                    <a:pt x="7466" y="5936"/>
                    <a:pt x="7644" y="6138"/>
                    <a:pt x="7835" y="6364"/>
                  </a:cubicBezTo>
                  <a:cubicBezTo>
                    <a:pt x="7633" y="6031"/>
                    <a:pt x="7442" y="5698"/>
                    <a:pt x="7240" y="5364"/>
                  </a:cubicBezTo>
                  <a:cubicBezTo>
                    <a:pt x="7109" y="5126"/>
                    <a:pt x="6966" y="4888"/>
                    <a:pt x="6811" y="4662"/>
                  </a:cubicBezTo>
                  <a:cubicBezTo>
                    <a:pt x="6740" y="4543"/>
                    <a:pt x="6644" y="4447"/>
                    <a:pt x="6573" y="4328"/>
                  </a:cubicBezTo>
                  <a:cubicBezTo>
                    <a:pt x="6501" y="4221"/>
                    <a:pt x="6430" y="4102"/>
                    <a:pt x="6347" y="3995"/>
                  </a:cubicBezTo>
                  <a:cubicBezTo>
                    <a:pt x="6311" y="3923"/>
                    <a:pt x="6263" y="3864"/>
                    <a:pt x="6228" y="3793"/>
                  </a:cubicBezTo>
                  <a:cubicBezTo>
                    <a:pt x="6192" y="3733"/>
                    <a:pt x="6156" y="3673"/>
                    <a:pt x="6132" y="3590"/>
                  </a:cubicBezTo>
                  <a:cubicBezTo>
                    <a:pt x="6049" y="3435"/>
                    <a:pt x="5978" y="3257"/>
                    <a:pt x="5906" y="3090"/>
                  </a:cubicBezTo>
                  <a:cubicBezTo>
                    <a:pt x="5799" y="2852"/>
                    <a:pt x="5668" y="2626"/>
                    <a:pt x="5537" y="2388"/>
                  </a:cubicBezTo>
                  <a:cubicBezTo>
                    <a:pt x="5394" y="2149"/>
                    <a:pt x="5263" y="1923"/>
                    <a:pt x="5132" y="1709"/>
                  </a:cubicBezTo>
                  <a:cubicBezTo>
                    <a:pt x="5061" y="1590"/>
                    <a:pt x="5001" y="1471"/>
                    <a:pt x="4906" y="1364"/>
                  </a:cubicBezTo>
                  <a:lnTo>
                    <a:pt x="4644" y="1054"/>
                  </a:lnTo>
                  <a:cubicBezTo>
                    <a:pt x="4525" y="911"/>
                    <a:pt x="4358" y="816"/>
                    <a:pt x="4168" y="780"/>
                  </a:cubicBezTo>
                  <a:cubicBezTo>
                    <a:pt x="4049" y="756"/>
                    <a:pt x="3930" y="756"/>
                    <a:pt x="3787" y="733"/>
                  </a:cubicBezTo>
                  <a:lnTo>
                    <a:pt x="3715" y="733"/>
                  </a:lnTo>
                  <a:cubicBezTo>
                    <a:pt x="3668" y="721"/>
                    <a:pt x="3608" y="721"/>
                    <a:pt x="3549" y="709"/>
                  </a:cubicBezTo>
                  <a:cubicBezTo>
                    <a:pt x="3513" y="709"/>
                    <a:pt x="3477" y="697"/>
                    <a:pt x="3430" y="673"/>
                  </a:cubicBezTo>
                  <a:cubicBezTo>
                    <a:pt x="3346" y="649"/>
                    <a:pt x="3275" y="614"/>
                    <a:pt x="3192" y="578"/>
                  </a:cubicBezTo>
                  <a:cubicBezTo>
                    <a:pt x="3072" y="518"/>
                    <a:pt x="2977" y="459"/>
                    <a:pt x="2870" y="375"/>
                  </a:cubicBezTo>
                  <a:cubicBezTo>
                    <a:pt x="2763" y="304"/>
                    <a:pt x="2656" y="233"/>
                    <a:pt x="2537" y="173"/>
                  </a:cubicBezTo>
                  <a:cubicBezTo>
                    <a:pt x="2406" y="78"/>
                    <a:pt x="2263" y="18"/>
                    <a:pt x="2096" y="6"/>
                  </a:cubicBezTo>
                  <a:cubicBezTo>
                    <a:pt x="2051" y="3"/>
                    <a:pt x="2007"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2"/>
            <p:cNvSpPr/>
            <p:nvPr/>
          </p:nvSpPr>
          <p:spPr>
            <a:xfrm>
              <a:off x="6783275" y="2973550"/>
              <a:ext cx="297075" cy="240400"/>
            </a:xfrm>
            <a:custGeom>
              <a:avLst/>
              <a:gdLst/>
              <a:ahLst/>
              <a:cxnLst/>
              <a:rect l="l" t="t" r="r" b="b"/>
              <a:pathLst>
                <a:path w="11883" h="9616" extrusionOk="0">
                  <a:moveTo>
                    <a:pt x="6135" y="936"/>
                  </a:moveTo>
                  <a:lnTo>
                    <a:pt x="6135" y="936"/>
                  </a:lnTo>
                  <a:cubicBezTo>
                    <a:pt x="6138" y="940"/>
                    <a:pt x="6141" y="944"/>
                    <a:pt x="6144" y="947"/>
                  </a:cubicBezTo>
                  <a:cubicBezTo>
                    <a:pt x="6144" y="947"/>
                    <a:pt x="6144" y="938"/>
                    <a:pt x="6135" y="936"/>
                  </a:cubicBezTo>
                  <a:close/>
                  <a:moveTo>
                    <a:pt x="9903" y="1070"/>
                  </a:moveTo>
                  <a:cubicBezTo>
                    <a:pt x="9904" y="1073"/>
                    <a:pt x="9906" y="1076"/>
                    <a:pt x="9907" y="1078"/>
                  </a:cubicBezTo>
                  <a:cubicBezTo>
                    <a:pt x="9907" y="1078"/>
                    <a:pt x="9907" y="1074"/>
                    <a:pt x="9903" y="1070"/>
                  </a:cubicBezTo>
                  <a:close/>
                  <a:moveTo>
                    <a:pt x="8770" y="1"/>
                  </a:moveTo>
                  <a:cubicBezTo>
                    <a:pt x="8716" y="1"/>
                    <a:pt x="8662" y="7"/>
                    <a:pt x="8609" y="19"/>
                  </a:cubicBezTo>
                  <a:cubicBezTo>
                    <a:pt x="8525" y="55"/>
                    <a:pt x="8430" y="114"/>
                    <a:pt x="8359" y="174"/>
                  </a:cubicBezTo>
                  <a:cubicBezTo>
                    <a:pt x="8287" y="245"/>
                    <a:pt x="8228" y="316"/>
                    <a:pt x="8180" y="412"/>
                  </a:cubicBezTo>
                  <a:cubicBezTo>
                    <a:pt x="8133" y="483"/>
                    <a:pt x="8109" y="578"/>
                    <a:pt x="8073" y="662"/>
                  </a:cubicBezTo>
                  <a:cubicBezTo>
                    <a:pt x="8037" y="817"/>
                    <a:pt x="7990" y="971"/>
                    <a:pt x="7942" y="1126"/>
                  </a:cubicBezTo>
                  <a:cubicBezTo>
                    <a:pt x="7918" y="1198"/>
                    <a:pt x="7882" y="1257"/>
                    <a:pt x="7859" y="1328"/>
                  </a:cubicBezTo>
                  <a:cubicBezTo>
                    <a:pt x="7835" y="1364"/>
                    <a:pt x="7823" y="1412"/>
                    <a:pt x="7799" y="1436"/>
                  </a:cubicBezTo>
                  <a:cubicBezTo>
                    <a:pt x="7775" y="1448"/>
                    <a:pt x="7763" y="1483"/>
                    <a:pt x="7752" y="1495"/>
                  </a:cubicBezTo>
                  <a:cubicBezTo>
                    <a:pt x="7740" y="1531"/>
                    <a:pt x="7704" y="1543"/>
                    <a:pt x="7692" y="1555"/>
                  </a:cubicBezTo>
                  <a:cubicBezTo>
                    <a:pt x="7680" y="1555"/>
                    <a:pt x="7656" y="1567"/>
                    <a:pt x="7644" y="1590"/>
                  </a:cubicBezTo>
                  <a:cubicBezTo>
                    <a:pt x="7632" y="1590"/>
                    <a:pt x="7597" y="1602"/>
                    <a:pt x="7585" y="1614"/>
                  </a:cubicBezTo>
                  <a:cubicBezTo>
                    <a:pt x="7561" y="1626"/>
                    <a:pt x="7525" y="1626"/>
                    <a:pt x="7501" y="1650"/>
                  </a:cubicBezTo>
                  <a:cubicBezTo>
                    <a:pt x="7466" y="1662"/>
                    <a:pt x="7418" y="1674"/>
                    <a:pt x="7394" y="1674"/>
                  </a:cubicBezTo>
                  <a:cubicBezTo>
                    <a:pt x="7335" y="1674"/>
                    <a:pt x="7287" y="1686"/>
                    <a:pt x="7240" y="1686"/>
                  </a:cubicBezTo>
                  <a:lnTo>
                    <a:pt x="7097" y="1686"/>
                  </a:lnTo>
                  <a:cubicBezTo>
                    <a:pt x="7049" y="1674"/>
                    <a:pt x="6990" y="1674"/>
                    <a:pt x="6942" y="1662"/>
                  </a:cubicBezTo>
                  <a:cubicBezTo>
                    <a:pt x="6918" y="1662"/>
                    <a:pt x="6870" y="1650"/>
                    <a:pt x="6847" y="1626"/>
                  </a:cubicBezTo>
                  <a:cubicBezTo>
                    <a:pt x="6811" y="1626"/>
                    <a:pt x="6787" y="1614"/>
                    <a:pt x="6751" y="1602"/>
                  </a:cubicBezTo>
                  <a:cubicBezTo>
                    <a:pt x="6704" y="1567"/>
                    <a:pt x="6644" y="1543"/>
                    <a:pt x="6609" y="1507"/>
                  </a:cubicBezTo>
                  <a:cubicBezTo>
                    <a:pt x="6573" y="1483"/>
                    <a:pt x="6525" y="1448"/>
                    <a:pt x="6501" y="1424"/>
                  </a:cubicBezTo>
                  <a:cubicBezTo>
                    <a:pt x="6454" y="1376"/>
                    <a:pt x="6406" y="1317"/>
                    <a:pt x="6370" y="1269"/>
                  </a:cubicBezTo>
                  <a:cubicBezTo>
                    <a:pt x="6287" y="1186"/>
                    <a:pt x="6216" y="1090"/>
                    <a:pt x="6156" y="995"/>
                  </a:cubicBezTo>
                  <a:cubicBezTo>
                    <a:pt x="6156" y="971"/>
                    <a:pt x="6144" y="947"/>
                    <a:pt x="6132" y="936"/>
                  </a:cubicBezTo>
                  <a:lnTo>
                    <a:pt x="6132" y="936"/>
                  </a:lnTo>
                  <a:cubicBezTo>
                    <a:pt x="6133" y="936"/>
                    <a:pt x="6134" y="936"/>
                    <a:pt x="6135" y="936"/>
                  </a:cubicBezTo>
                  <a:lnTo>
                    <a:pt x="6135" y="936"/>
                  </a:lnTo>
                  <a:cubicBezTo>
                    <a:pt x="6093" y="880"/>
                    <a:pt x="6070" y="825"/>
                    <a:pt x="6025" y="769"/>
                  </a:cubicBezTo>
                  <a:cubicBezTo>
                    <a:pt x="6013" y="733"/>
                    <a:pt x="5977" y="709"/>
                    <a:pt x="5954" y="674"/>
                  </a:cubicBezTo>
                  <a:cubicBezTo>
                    <a:pt x="5923" y="651"/>
                    <a:pt x="5889" y="643"/>
                    <a:pt x="5852" y="643"/>
                  </a:cubicBezTo>
                  <a:cubicBezTo>
                    <a:pt x="5831" y="643"/>
                    <a:pt x="5809" y="645"/>
                    <a:pt x="5787" y="650"/>
                  </a:cubicBezTo>
                  <a:cubicBezTo>
                    <a:pt x="5656" y="674"/>
                    <a:pt x="5573" y="781"/>
                    <a:pt x="5513" y="888"/>
                  </a:cubicBezTo>
                  <a:cubicBezTo>
                    <a:pt x="5489" y="947"/>
                    <a:pt x="5442" y="1007"/>
                    <a:pt x="5418" y="1067"/>
                  </a:cubicBezTo>
                  <a:cubicBezTo>
                    <a:pt x="5335" y="1198"/>
                    <a:pt x="5275" y="1328"/>
                    <a:pt x="5239" y="1471"/>
                  </a:cubicBezTo>
                  <a:lnTo>
                    <a:pt x="5096" y="1864"/>
                  </a:lnTo>
                  <a:lnTo>
                    <a:pt x="5096" y="1852"/>
                  </a:lnTo>
                  <a:cubicBezTo>
                    <a:pt x="5061" y="2007"/>
                    <a:pt x="5001" y="2150"/>
                    <a:pt x="4942" y="2305"/>
                  </a:cubicBezTo>
                  <a:cubicBezTo>
                    <a:pt x="4882" y="2448"/>
                    <a:pt x="4834" y="2579"/>
                    <a:pt x="4787" y="2733"/>
                  </a:cubicBezTo>
                  <a:cubicBezTo>
                    <a:pt x="4763" y="2805"/>
                    <a:pt x="4727" y="2864"/>
                    <a:pt x="4704" y="2936"/>
                  </a:cubicBezTo>
                  <a:cubicBezTo>
                    <a:pt x="4644" y="3043"/>
                    <a:pt x="4584" y="3138"/>
                    <a:pt x="4525" y="3222"/>
                  </a:cubicBezTo>
                  <a:cubicBezTo>
                    <a:pt x="4501" y="3257"/>
                    <a:pt x="4489" y="3269"/>
                    <a:pt x="4477" y="3293"/>
                  </a:cubicBezTo>
                  <a:cubicBezTo>
                    <a:pt x="4358" y="3495"/>
                    <a:pt x="4227" y="3674"/>
                    <a:pt x="4084" y="3853"/>
                  </a:cubicBezTo>
                  <a:cubicBezTo>
                    <a:pt x="4025" y="3936"/>
                    <a:pt x="3953" y="4043"/>
                    <a:pt x="3894" y="4126"/>
                  </a:cubicBezTo>
                  <a:cubicBezTo>
                    <a:pt x="3846" y="4210"/>
                    <a:pt x="3787" y="4293"/>
                    <a:pt x="3727" y="4388"/>
                  </a:cubicBezTo>
                  <a:cubicBezTo>
                    <a:pt x="3729" y="4388"/>
                    <a:pt x="3730" y="4388"/>
                    <a:pt x="3732" y="4388"/>
                  </a:cubicBezTo>
                  <a:lnTo>
                    <a:pt x="3732" y="4388"/>
                  </a:lnTo>
                  <a:cubicBezTo>
                    <a:pt x="3725" y="4398"/>
                    <a:pt x="3722" y="4405"/>
                    <a:pt x="3715" y="4412"/>
                  </a:cubicBezTo>
                  <a:lnTo>
                    <a:pt x="3703" y="4424"/>
                  </a:lnTo>
                  <a:cubicBezTo>
                    <a:pt x="3691" y="4424"/>
                    <a:pt x="3691" y="4448"/>
                    <a:pt x="3691" y="4448"/>
                  </a:cubicBezTo>
                  <a:cubicBezTo>
                    <a:pt x="3668" y="4472"/>
                    <a:pt x="3644" y="4519"/>
                    <a:pt x="3608" y="4543"/>
                  </a:cubicBezTo>
                  <a:cubicBezTo>
                    <a:pt x="3418" y="4817"/>
                    <a:pt x="3227" y="5079"/>
                    <a:pt x="3049" y="5365"/>
                  </a:cubicBezTo>
                  <a:cubicBezTo>
                    <a:pt x="2870" y="5650"/>
                    <a:pt x="2739" y="5948"/>
                    <a:pt x="2572" y="6234"/>
                  </a:cubicBezTo>
                  <a:cubicBezTo>
                    <a:pt x="2501" y="6365"/>
                    <a:pt x="2406" y="6496"/>
                    <a:pt x="2322" y="6627"/>
                  </a:cubicBezTo>
                  <a:cubicBezTo>
                    <a:pt x="2239" y="6770"/>
                    <a:pt x="2156" y="6912"/>
                    <a:pt x="2096" y="7067"/>
                  </a:cubicBezTo>
                  <a:cubicBezTo>
                    <a:pt x="2048" y="7139"/>
                    <a:pt x="2025" y="7210"/>
                    <a:pt x="2001" y="7305"/>
                  </a:cubicBezTo>
                  <a:cubicBezTo>
                    <a:pt x="1989" y="7377"/>
                    <a:pt x="1977" y="7460"/>
                    <a:pt x="1977" y="7555"/>
                  </a:cubicBezTo>
                  <a:cubicBezTo>
                    <a:pt x="1977" y="7722"/>
                    <a:pt x="1989" y="7877"/>
                    <a:pt x="2001" y="8044"/>
                  </a:cubicBezTo>
                  <a:cubicBezTo>
                    <a:pt x="2084" y="7936"/>
                    <a:pt x="2144" y="7853"/>
                    <a:pt x="2179" y="7746"/>
                  </a:cubicBezTo>
                  <a:lnTo>
                    <a:pt x="2179" y="7758"/>
                  </a:lnTo>
                  <a:cubicBezTo>
                    <a:pt x="2263" y="7639"/>
                    <a:pt x="2322" y="7508"/>
                    <a:pt x="2382" y="7377"/>
                  </a:cubicBezTo>
                  <a:cubicBezTo>
                    <a:pt x="2394" y="7341"/>
                    <a:pt x="2394" y="7329"/>
                    <a:pt x="2406" y="7317"/>
                  </a:cubicBezTo>
                  <a:lnTo>
                    <a:pt x="2441" y="7246"/>
                  </a:lnTo>
                  <a:lnTo>
                    <a:pt x="2465" y="7186"/>
                  </a:lnTo>
                  <a:lnTo>
                    <a:pt x="2560" y="7008"/>
                  </a:lnTo>
                  <a:cubicBezTo>
                    <a:pt x="2620" y="6901"/>
                    <a:pt x="2656" y="6805"/>
                    <a:pt x="2715" y="6722"/>
                  </a:cubicBezTo>
                  <a:lnTo>
                    <a:pt x="2763" y="6627"/>
                  </a:lnTo>
                  <a:cubicBezTo>
                    <a:pt x="2810" y="6567"/>
                    <a:pt x="2834" y="6496"/>
                    <a:pt x="2882" y="6436"/>
                  </a:cubicBezTo>
                  <a:cubicBezTo>
                    <a:pt x="2977" y="6270"/>
                    <a:pt x="3049" y="6115"/>
                    <a:pt x="3132" y="5948"/>
                  </a:cubicBezTo>
                  <a:lnTo>
                    <a:pt x="3191" y="5817"/>
                  </a:lnTo>
                  <a:cubicBezTo>
                    <a:pt x="3227" y="5781"/>
                    <a:pt x="3239" y="5734"/>
                    <a:pt x="3251" y="5710"/>
                  </a:cubicBezTo>
                  <a:cubicBezTo>
                    <a:pt x="3310" y="5579"/>
                    <a:pt x="3394" y="5436"/>
                    <a:pt x="3477" y="5305"/>
                  </a:cubicBezTo>
                  <a:cubicBezTo>
                    <a:pt x="3584" y="5138"/>
                    <a:pt x="3691" y="4984"/>
                    <a:pt x="3787" y="4829"/>
                  </a:cubicBezTo>
                  <a:cubicBezTo>
                    <a:pt x="3882" y="4698"/>
                    <a:pt x="3965" y="4579"/>
                    <a:pt x="4049" y="4460"/>
                  </a:cubicBezTo>
                  <a:lnTo>
                    <a:pt x="4084" y="4400"/>
                  </a:lnTo>
                  <a:cubicBezTo>
                    <a:pt x="4168" y="4293"/>
                    <a:pt x="4227" y="4186"/>
                    <a:pt x="4299" y="4091"/>
                  </a:cubicBezTo>
                  <a:lnTo>
                    <a:pt x="4311" y="4067"/>
                  </a:lnTo>
                  <a:cubicBezTo>
                    <a:pt x="4346" y="4031"/>
                    <a:pt x="4382" y="3972"/>
                    <a:pt x="4418" y="3924"/>
                  </a:cubicBezTo>
                  <a:lnTo>
                    <a:pt x="4549" y="3745"/>
                  </a:lnTo>
                  <a:cubicBezTo>
                    <a:pt x="4561" y="3710"/>
                    <a:pt x="4584" y="3698"/>
                    <a:pt x="4596" y="3674"/>
                  </a:cubicBezTo>
                  <a:cubicBezTo>
                    <a:pt x="4668" y="3579"/>
                    <a:pt x="4727" y="3472"/>
                    <a:pt x="4787" y="3388"/>
                  </a:cubicBezTo>
                  <a:lnTo>
                    <a:pt x="4799" y="3376"/>
                  </a:lnTo>
                  <a:cubicBezTo>
                    <a:pt x="4882" y="3269"/>
                    <a:pt x="4942" y="3162"/>
                    <a:pt x="5001" y="3055"/>
                  </a:cubicBezTo>
                  <a:cubicBezTo>
                    <a:pt x="5061" y="2960"/>
                    <a:pt x="5096" y="2841"/>
                    <a:pt x="5144" y="2698"/>
                  </a:cubicBezTo>
                  <a:lnTo>
                    <a:pt x="5192" y="2567"/>
                  </a:lnTo>
                  <a:cubicBezTo>
                    <a:pt x="5204" y="2495"/>
                    <a:pt x="5215" y="2424"/>
                    <a:pt x="5251" y="2364"/>
                  </a:cubicBezTo>
                  <a:lnTo>
                    <a:pt x="5275" y="2269"/>
                  </a:lnTo>
                  <a:lnTo>
                    <a:pt x="5275" y="2281"/>
                  </a:lnTo>
                  <a:cubicBezTo>
                    <a:pt x="5275" y="2269"/>
                    <a:pt x="5299" y="2257"/>
                    <a:pt x="5299" y="2245"/>
                  </a:cubicBezTo>
                  <a:lnTo>
                    <a:pt x="5311" y="2198"/>
                  </a:lnTo>
                  <a:cubicBezTo>
                    <a:pt x="5335" y="2090"/>
                    <a:pt x="5382" y="2007"/>
                    <a:pt x="5418" y="1900"/>
                  </a:cubicBezTo>
                  <a:cubicBezTo>
                    <a:pt x="5454" y="1805"/>
                    <a:pt x="5489" y="1709"/>
                    <a:pt x="5513" y="1614"/>
                  </a:cubicBezTo>
                  <a:lnTo>
                    <a:pt x="5537" y="1555"/>
                  </a:lnTo>
                  <a:cubicBezTo>
                    <a:pt x="5561" y="1471"/>
                    <a:pt x="5596" y="1376"/>
                    <a:pt x="5632" y="1293"/>
                  </a:cubicBezTo>
                  <a:lnTo>
                    <a:pt x="5668" y="1245"/>
                  </a:lnTo>
                  <a:cubicBezTo>
                    <a:pt x="5727" y="1138"/>
                    <a:pt x="5775" y="1055"/>
                    <a:pt x="5835" y="959"/>
                  </a:cubicBezTo>
                  <a:lnTo>
                    <a:pt x="5870" y="912"/>
                  </a:lnTo>
                  <a:cubicBezTo>
                    <a:pt x="5894" y="900"/>
                    <a:pt x="5894" y="888"/>
                    <a:pt x="5906" y="888"/>
                  </a:cubicBezTo>
                  <a:cubicBezTo>
                    <a:pt x="5918" y="912"/>
                    <a:pt x="5954" y="959"/>
                    <a:pt x="5966" y="995"/>
                  </a:cubicBezTo>
                  <a:cubicBezTo>
                    <a:pt x="6037" y="1126"/>
                    <a:pt x="6132" y="1245"/>
                    <a:pt x="6216" y="1364"/>
                  </a:cubicBezTo>
                  <a:cubicBezTo>
                    <a:pt x="6287" y="1448"/>
                    <a:pt x="6370" y="1531"/>
                    <a:pt x="6430" y="1590"/>
                  </a:cubicBezTo>
                  <a:cubicBezTo>
                    <a:pt x="6489" y="1650"/>
                    <a:pt x="6573" y="1709"/>
                    <a:pt x="6680" y="1769"/>
                  </a:cubicBezTo>
                  <a:cubicBezTo>
                    <a:pt x="6854" y="1856"/>
                    <a:pt x="7058" y="1913"/>
                    <a:pt x="7292" y="1913"/>
                  </a:cubicBezTo>
                  <a:cubicBezTo>
                    <a:pt x="7314" y="1913"/>
                    <a:pt x="7336" y="1913"/>
                    <a:pt x="7359" y="1912"/>
                  </a:cubicBezTo>
                  <a:cubicBezTo>
                    <a:pt x="7478" y="1912"/>
                    <a:pt x="7585" y="1888"/>
                    <a:pt x="7692" y="1852"/>
                  </a:cubicBezTo>
                  <a:cubicBezTo>
                    <a:pt x="7775" y="1829"/>
                    <a:pt x="7835" y="1793"/>
                    <a:pt x="7894" y="1745"/>
                  </a:cubicBezTo>
                  <a:lnTo>
                    <a:pt x="7930" y="1721"/>
                  </a:lnTo>
                  <a:cubicBezTo>
                    <a:pt x="7990" y="1662"/>
                    <a:pt x="8037" y="1602"/>
                    <a:pt x="8097" y="1531"/>
                  </a:cubicBezTo>
                  <a:cubicBezTo>
                    <a:pt x="8121" y="1471"/>
                    <a:pt x="8168" y="1388"/>
                    <a:pt x="8192" y="1305"/>
                  </a:cubicBezTo>
                  <a:cubicBezTo>
                    <a:pt x="8228" y="1233"/>
                    <a:pt x="8252" y="1150"/>
                    <a:pt x="8287" y="1067"/>
                  </a:cubicBezTo>
                  <a:cubicBezTo>
                    <a:pt x="8311" y="1007"/>
                    <a:pt x="8335" y="947"/>
                    <a:pt x="8347" y="888"/>
                  </a:cubicBezTo>
                  <a:lnTo>
                    <a:pt x="8430" y="614"/>
                  </a:lnTo>
                  <a:cubicBezTo>
                    <a:pt x="8466" y="578"/>
                    <a:pt x="8478" y="543"/>
                    <a:pt x="8490" y="495"/>
                  </a:cubicBezTo>
                  <a:lnTo>
                    <a:pt x="8537" y="412"/>
                  </a:lnTo>
                  <a:cubicBezTo>
                    <a:pt x="8549" y="376"/>
                    <a:pt x="8585" y="364"/>
                    <a:pt x="8597" y="340"/>
                  </a:cubicBezTo>
                  <a:cubicBezTo>
                    <a:pt x="8633" y="316"/>
                    <a:pt x="8644" y="305"/>
                    <a:pt x="8656" y="293"/>
                  </a:cubicBezTo>
                  <a:lnTo>
                    <a:pt x="8668" y="281"/>
                  </a:lnTo>
                  <a:lnTo>
                    <a:pt x="8692" y="257"/>
                  </a:lnTo>
                  <a:cubicBezTo>
                    <a:pt x="8716" y="245"/>
                    <a:pt x="8728" y="233"/>
                    <a:pt x="8764" y="221"/>
                  </a:cubicBezTo>
                  <a:cubicBezTo>
                    <a:pt x="8787" y="221"/>
                    <a:pt x="8811" y="197"/>
                    <a:pt x="8823" y="197"/>
                  </a:cubicBezTo>
                  <a:cubicBezTo>
                    <a:pt x="8835" y="185"/>
                    <a:pt x="8847" y="185"/>
                    <a:pt x="8871" y="185"/>
                  </a:cubicBezTo>
                  <a:lnTo>
                    <a:pt x="8942" y="185"/>
                  </a:lnTo>
                  <a:cubicBezTo>
                    <a:pt x="8954" y="197"/>
                    <a:pt x="8966" y="197"/>
                    <a:pt x="8990" y="197"/>
                  </a:cubicBezTo>
                  <a:cubicBezTo>
                    <a:pt x="9025" y="221"/>
                    <a:pt x="9061" y="221"/>
                    <a:pt x="9085" y="233"/>
                  </a:cubicBezTo>
                  <a:cubicBezTo>
                    <a:pt x="9121" y="245"/>
                    <a:pt x="9168" y="257"/>
                    <a:pt x="9192" y="281"/>
                  </a:cubicBezTo>
                  <a:cubicBezTo>
                    <a:pt x="9228" y="293"/>
                    <a:pt x="9240" y="293"/>
                    <a:pt x="9252" y="305"/>
                  </a:cubicBezTo>
                  <a:cubicBezTo>
                    <a:pt x="9264" y="305"/>
                    <a:pt x="9287" y="316"/>
                    <a:pt x="9299" y="340"/>
                  </a:cubicBezTo>
                  <a:cubicBezTo>
                    <a:pt x="9323" y="364"/>
                    <a:pt x="9359" y="376"/>
                    <a:pt x="9371" y="412"/>
                  </a:cubicBezTo>
                  <a:cubicBezTo>
                    <a:pt x="9442" y="531"/>
                    <a:pt x="9537" y="650"/>
                    <a:pt x="9645" y="793"/>
                  </a:cubicBezTo>
                  <a:cubicBezTo>
                    <a:pt x="9680" y="888"/>
                    <a:pt x="9740" y="971"/>
                    <a:pt x="9787" y="1067"/>
                  </a:cubicBezTo>
                  <a:cubicBezTo>
                    <a:pt x="9823" y="1138"/>
                    <a:pt x="9847" y="1209"/>
                    <a:pt x="9883" y="1305"/>
                  </a:cubicBezTo>
                  <a:lnTo>
                    <a:pt x="9895" y="1376"/>
                  </a:lnTo>
                  <a:cubicBezTo>
                    <a:pt x="9918" y="1483"/>
                    <a:pt x="9954" y="1602"/>
                    <a:pt x="10014" y="1709"/>
                  </a:cubicBezTo>
                  <a:cubicBezTo>
                    <a:pt x="10061" y="1769"/>
                    <a:pt x="10097" y="1840"/>
                    <a:pt x="10180" y="1912"/>
                  </a:cubicBezTo>
                  <a:cubicBezTo>
                    <a:pt x="10240" y="1983"/>
                    <a:pt x="10311" y="2031"/>
                    <a:pt x="10371" y="2079"/>
                  </a:cubicBezTo>
                  <a:cubicBezTo>
                    <a:pt x="10490" y="2138"/>
                    <a:pt x="10609" y="2198"/>
                    <a:pt x="10740" y="2221"/>
                  </a:cubicBezTo>
                  <a:cubicBezTo>
                    <a:pt x="10835" y="2257"/>
                    <a:pt x="10919" y="2269"/>
                    <a:pt x="11014" y="2281"/>
                  </a:cubicBezTo>
                  <a:lnTo>
                    <a:pt x="11085" y="2305"/>
                  </a:lnTo>
                  <a:lnTo>
                    <a:pt x="11097" y="2305"/>
                  </a:lnTo>
                  <a:cubicBezTo>
                    <a:pt x="11133" y="2317"/>
                    <a:pt x="11169" y="2317"/>
                    <a:pt x="11204" y="2329"/>
                  </a:cubicBezTo>
                  <a:cubicBezTo>
                    <a:pt x="11216" y="2329"/>
                    <a:pt x="11228" y="2341"/>
                    <a:pt x="11252" y="2341"/>
                  </a:cubicBezTo>
                  <a:cubicBezTo>
                    <a:pt x="11264" y="2341"/>
                    <a:pt x="11264" y="2364"/>
                    <a:pt x="11276" y="2364"/>
                  </a:cubicBezTo>
                  <a:lnTo>
                    <a:pt x="11288" y="2376"/>
                  </a:lnTo>
                  <a:lnTo>
                    <a:pt x="11311" y="2388"/>
                  </a:lnTo>
                  <a:cubicBezTo>
                    <a:pt x="11311" y="2400"/>
                    <a:pt x="11323" y="2424"/>
                    <a:pt x="11335" y="2436"/>
                  </a:cubicBezTo>
                  <a:cubicBezTo>
                    <a:pt x="11371" y="2483"/>
                    <a:pt x="11395" y="2543"/>
                    <a:pt x="11407" y="2579"/>
                  </a:cubicBezTo>
                  <a:lnTo>
                    <a:pt x="11550" y="2936"/>
                  </a:lnTo>
                  <a:cubicBezTo>
                    <a:pt x="11562" y="3019"/>
                    <a:pt x="11585" y="3103"/>
                    <a:pt x="11609" y="3198"/>
                  </a:cubicBezTo>
                  <a:cubicBezTo>
                    <a:pt x="11609" y="3222"/>
                    <a:pt x="11621" y="3269"/>
                    <a:pt x="11621" y="3293"/>
                  </a:cubicBezTo>
                  <a:lnTo>
                    <a:pt x="11621" y="3400"/>
                  </a:lnTo>
                  <a:lnTo>
                    <a:pt x="11621" y="3507"/>
                  </a:lnTo>
                  <a:lnTo>
                    <a:pt x="11621" y="3555"/>
                  </a:lnTo>
                  <a:lnTo>
                    <a:pt x="11585" y="3519"/>
                  </a:lnTo>
                  <a:cubicBezTo>
                    <a:pt x="11514" y="3460"/>
                    <a:pt x="11442" y="3388"/>
                    <a:pt x="11371" y="3317"/>
                  </a:cubicBezTo>
                  <a:cubicBezTo>
                    <a:pt x="11216" y="3174"/>
                    <a:pt x="11038" y="3079"/>
                    <a:pt x="10811" y="2960"/>
                  </a:cubicBezTo>
                  <a:cubicBezTo>
                    <a:pt x="10752" y="2924"/>
                    <a:pt x="10680" y="2900"/>
                    <a:pt x="10621" y="2864"/>
                  </a:cubicBezTo>
                  <a:cubicBezTo>
                    <a:pt x="10561" y="2841"/>
                    <a:pt x="10490" y="2817"/>
                    <a:pt x="10430" y="2805"/>
                  </a:cubicBezTo>
                  <a:cubicBezTo>
                    <a:pt x="10359" y="2781"/>
                    <a:pt x="10276" y="2757"/>
                    <a:pt x="10204" y="2757"/>
                  </a:cubicBezTo>
                  <a:lnTo>
                    <a:pt x="10192" y="2757"/>
                  </a:lnTo>
                  <a:cubicBezTo>
                    <a:pt x="10097" y="2745"/>
                    <a:pt x="10026" y="2745"/>
                    <a:pt x="9942" y="2745"/>
                  </a:cubicBezTo>
                  <a:cubicBezTo>
                    <a:pt x="9728" y="2745"/>
                    <a:pt x="9526" y="2805"/>
                    <a:pt x="9359" y="2912"/>
                  </a:cubicBezTo>
                  <a:lnTo>
                    <a:pt x="9228" y="2995"/>
                  </a:lnTo>
                  <a:cubicBezTo>
                    <a:pt x="9145" y="3079"/>
                    <a:pt x="9061" y="3138"/>
                    <a:pt x="9002" y="3198"/>
                  </a:cubicBezTo>
                  <a:lnTo>
                    <a:pt x="8895" y="3281"/>
                  </a:lnTo>
                  <a:cubicBezTo>
                    <a:pt x="8811" y="3353"/>
                    <a:pt x="8716" y="3448"/>
                    <a:pt x="8633" y="3519"/>
                  </a:cubicBezTo>
                  <a:cubicBezTo>
                    <a:pt x="8585" y="3555"/>
                    <a:pt x="8549" y="3579"/>
                    <a:pt x="8525" y="3614"/>
                  </a:cubicBezTo>
                  <a:cubicBezTo>
                    <a:pt x="8430" y="3686"/>
                    <a:pt x="8347" y="3757"/>
                    <a:pt x="8252" y="3853"/>
                  </a:cubicBezTo>
                  <a:cubicBezTo>
                    <a:pt x="8180" y="3936"/>
                    <a:pt x="8097" y="4031"/>
                    <a:pt x="8013" y="4115"/>
                  </a:cubicBezTo>
                  <a:cubicBezTo>
                    <a:pt x="7990" y="4150"/>
                    <a:pt x="7954" y="4186"/>
                    <a:pt x="7930" y="4222"/>
                  </a:cubicBezTo>
                  <a:cubicBezTo>
                    <a:pt x="7882" y="4281"/>
                    <a:pt x="7823" y="4341"/>
                    <a:pt x="7763" y="4388"/>
                  </a:cubicBezTo>
                  <a:lnTo>
                    <a:pt x="7752" y="4400"/>
                  </a:lnTo>
                  <a:lnTo>
                    <a:pt x="7740" y="4412"/>
                  </a:lnTo>
                  <a:cubicBezTo>
                    <a:pt x="7704" y="4448"/>
                    <a:pt x="7692" y="4460"/>
                    <a:pt x="7656" y="4472"/>
                  </a:cubicBezTo>
                  <a:cubicBezTo>
                    <a:pt x="7644" y="4472"/>
                    <a:pt x="7632" y="4484"/>
                    <a:pt x="7621" y="4507"/>
                  </a:cubicBezTo>
                  <a:lnTo>
                    <a:pt x="7478" y="4591"/>
                  </a:lnTo>
                  <a:cubicBezTo>
                    <a:pt x="7466" y="4591"/>
                    <a:pt x="7466" y="4603"/>
                    <a:pt x="7454" y="4603"/>
                  </a:cubicBezTo>
                  <a:cubicBezTo>
                    <a:pt x="7418" y="4638"/>
                    <a:pt x="7382" y="4662"/>
                    <a:pt x="7335" y="4686"/>
                  </a:cubicBezTo>
                  <a:cubicBezTo>
                    <a:pt x="7275" y="4710"/>
                    <a:pt x="7216" y="4746"/>
                    <a:pt x="7144" y="4757"/>
                  </a:cubicBezTo>
                  <a:cubicBezTo>
                    <a:pt x="6978" y="4805"/>
                    <a:pt x="6799" y="4829"/>
                    <a:pt x="6632" y="4865"/>
                  </a:cubicBezTo>
                  <a:lnTo>
                    <a:pt x="6620" y="4865"/>
                  </a:lnTo>
                  <a:lnTo>
                    <a:pt x="6466" y="4888"/>
                  </a:lnTo>
                  <a:cubicBezTo>
                    <a:pt x="6323" y="4912"/>
                    <a:pt x="6156" y="4936"/>
                    <a:pt x="6013" y="4972"/>
                  </a:cubicBezTo>
                  <a:cubicBezTo>
                    <a:pt x="5906" y="4984"/>
                    <a:pt x="5811" y="4996"/>
                    <a:pt x="5727" y="5031"/>
                  </a:cubicBezTo>
                  <a:cubicBezTo>
                    <a:pt x="5668" y="5055"/>
                    <a:pt x="5608" y="5067"/>
                    <a:pt x="5549" y="5079"/>
                  </a:cubicBezTo>
                  <a:cubicBezTo>
                    <a:pt x="5477" y="5115"/>
                    <a:pt x="5382" y="5138"/>
                    <a:pt x="5299" y="5198"/>
                  </a:cubicBezTo>
                  <a:cubicBezTo>
                    <a:pt x="5215" y="5246"/>
                    <a:pt x="5144" y="5293"/>
                    <a:pt x="5085" y="5341"/>
                  </a:cubicBezTo>
                  <a:lnTo>
                    <a:pt x="5061" y="5365"/>
                  </a:lnTo>
                  <a:cubicBezTo>
                    <a:pt x="5025" y="5400"/>
                    <a:pt x="4977" y="5412"/>
                    <a:pt x="4954" y="5436"/>
                  </a:cubicBezTo>
                  <a:cubicBezTo>
                    <a:pt x="4918" y="5472"/>
                    <a:pt x="4906" y="5484"/>
                    <a:pt x="4882" y="5496"/>
                  </a:cubicBezTo>
                  <a:cubicBezTo>
                    <a:pt x="4763" y="5603"/>
                    <a:pt x="4620" y="5710"/>
                    <a:pt x="4525" y="5853"/>
                  </a:cubicBezTo>
                  <a:cubicBezTo>
                    <a:pt x="4477" y="5936"/>
                    <a:pt x="4418" y="6020"/>
                    <a:pt x="4370" y="6091"/>
                  </a:cubicBezTo>
                  <a:cubicBezTo>
                    <a:pt x="4323" y="6174"/>
                    <a:pt x="4287" y="6246"/>
                    <a:pt x="4251" y="6317"/>
                  </a:cubicBezTo>
                  <a:cubicBezTo>
                    <a:pt x="4192" y="6436"/>
                    <a:pt x="4120" y="6603"/>
                    <a:pt x="4049" y="6746"/>
                  </a:cubicBezTo>
                  <a:lnTo>
                    <a:pt x="4025" y="6793"/>
                  </a:lnTo>
                  <a:lnTo>
                    <a:pt x="4025" y="6805"/>
                  </a:lnTo>
                  <a:lnTo>
                    <a:pt x="4013" y="6841"/>
                  </a:lnTo>
                  <a:lnTo>
                    <a:pt x="4013" y="6829"/>
                  </a:lnTo>
                  <a:cubicBezTo>
                    <a:pt x="4001" y="6829"/>
                    <a:pt x="4001" y="6841"/>
                    <a:pt x="4001" y="6841"/>
                  </a:cubicBezTo>
                  <a:cubicBezTo>
                    <a:pt x="4001" y="6853"/>
                    <a:pt x="3989" y="6865"/>
                    <a:pt x="3989" y="6889"/>
                  </a:cubicBezTo>
                  <a:cubicBezTo>
                    <a:pt x="3942" y="6972"/>
                    <a:pt x="3906" y="7043"/>
                    <a:pt x="3870" y="7139"/>
                  </a:cubicBezTo>
                  <a:lnTo>
                    <a:pt x="3727" y="7401"/>
                  </a:lnTo>
                  <a:lnTo>
                    <a:pt x="3715" y="7424"/>
                  </a:lnTo>
                  <a:cubicBezTo>
                    <a:pt x="3691" y="7460"/>
                    <a:pt x="3656" y="7520"/>
                    <a:pt x="3632" y="7567"/>
                  </a:cubicBezTo>
                  <a:lnTo>
                    <a:pt x="3537" y="7698"/>
                  </a:lnTo>
                  <a:lnTo>
                    <a:pt x="3537" y="7722"/>
                  </a:lnTo>
                  <a:lnTo>
                    <a:pt x="3525" y="7734"/>
                  </a:lnTo>
                  <a:cubicBezTo>
                    <a:pt x="3501" y="7782"/>
                    <a:pt x="3465" y="7805"/>
                    <a:pt x="3430" y="7853"/>
                  </a:cubicBezTo>
                  <a:cubicBezTo>
                    <a:pt x="3406" y="7901"/>
                    <a:pt x="3370" y="7936"/>
                    <a:pt x="3334" y="7984"/>
                  </a:cubicBezTo>
                  <a:lnTo>
                    <a:pt x="3156" y="8163"/>
                  </a:lnTo>
                  <a:cubicBezTo>
                    <a:pt x="3096" y="8222"/>
                    <a:pt x="3037" y="8282"/>
                    <a:pt x="2953" y="8341"/>
                  </a:cubicBezTo>
                  <a:cubicBezTo>
                    <a:pt x="2858" y="8436"/>
                    <a:pt x="2751" y="8520"/>
                    <a:pt x="2596" y="8627"/>
                  </a:cubicBezTo>
                  <a:cubicBezTo>
                    <a:pt x="2572" y="8651"/>
                    <a:pt x="2537" y="8675"/>
                    <a:pt x="2513" y="8698"/>
                  </a:cubicBezTo>
                  <a:cubicBezTo>
                    <a:pt x="2406" y="8770"/>
                    <a:pt x="2322" y="8829"/>
                    <a:pt x="2227" y="8889"/>
                  </a:cubicBezTo>
                  <a:cubicBezTo>
                    <a:pt x="2156" y="8937"/>
                    <a:pt x="2060" y="8984"/>
                    <a:pt x="1989" y="9032"/>
                  </a:cubicBezTo>
                  <a:cubicBezTo>
                    <a:pt x="1977" y="9032"/>
                    <a:pt x="1977" y="9044"/>
                    <a:pt x="1965" y="9044"/>
                  </a:cubicBezTo>
                  <a:cubicBezTo>
                    <a:pt x="1917" y="9068"/>
                    <a:pt x="1858" y="9103"/>
                    <a:pt x="1798" y="9115"/>
                  </a:cubicBezTo>
                  <a:cubicBezTo>
                    <a:pt x="1786" y="9115"/>
                    <a:pt x="1763" y="9127"/>
                    <a:pt x="1751" y="9127"/>
                  </a:cubicBezTo>
                  <a:cubicBezTo>
                    <a:pt x="1715" y="9151"/>
                    <a:pt x="1679" y="9151"/>
                    <a:pt x="1632" y="9163"/>
                  </a:cubicBezTo>
                  <a:cubicBezTo>
                    <a:pt x="1596" y="9163"/>
                    <a:pt x="1560" y="9175"/>
                    <a:pt x="1513" y="9175"/>
                  </a:cubicBezTo>
                  <a:lnTo>
                    <a:pt x="1263" y="9175"/>
                  </a:lnTo>
                  <a:cubicBezTo>
                    <a:pt x="1191" y="9163"/>
                    <a:pt x="1096" y="9163"/>
                    <a:pt x="1024" y="9163"/>
                  </a:cubicBezTo>
                  <a:cubicBezTo>
                    <a:pt x="1013" y="9163"/>
                    <a:pt x="977" y="9151"/>
                    <a:pt x="953" y="9151"/>
                  </a:cubicBezTo>
                  <a:cubicBezTo>
                    <a:pt x="917" y="9151"/>
                    <a:pt x="905" y="9127"/>
                    <a:pt x="894" y="9127"/>
                  </a:cubicBezTo>
                  <a:cubicBezTo>
                    <a:pt x="798" y="9091"/>
                    <a:pt x="715" y="9056"/>
                    <a:pt x="643" y="9008"/>
                  </a:cubicBezTo>
                  <a:lnTo>
                    <a:pt x="643" y="9008"/>
                  </a:lnTo>
                  <a:cubicBezTo>
                    <a:pt x="643" y="9021"/>
                    <a:pt x="647" y="9027"/>
                    <a:pt x="650" y="9030"/>
                  </a:cubicBezTo>
                  <a:lnTo>
                    <a:pt x="650" y="9030"/>
                  </a:lnTo>
                  <a:cubicBezTo>
                    <a:pt x="569" y="8994"/>
                    <a:pt x="499" y="8948"/>
                    <a:pt x="429" y="8913"/>
                  </a:cubicBezTo>
                  <a:cubicBezTo>
                    <a:pt x="393" y="8901"/>
                    <a:pt x="370" y="8865"/>
                    <a:pt x="322" y="8853"/>
                  </a:cubicBezTo>
                  <a:lnTo>
                    <a:pt x="239" y="8806"/>
                  </a:lnTo>
                  <a:cubicBezTo>
                    <a:pt x="227" y="8794"/>
                    <a:pt x="203" y="8794"/>
                    <a:pt x="191" y="8782"/>
                  </a:cubicBezTo>
                  <a:cubicBezTo>
                    <a:pt x="167" y="8758"/>
                    <a:pt x="132" y="8734"/>
                    <a:pt x="108" y="8722"/>
                  </a:cubicBezTo>
                  <a:cubicBezTo>
                    <a:pt x="90" y="8710"/>
                    <a:pt x="75" y="8704"/>
                    <a:pt x="62" y="8704"/>
                  </a:cubicBezTo>
                  <a:cubicBezTo>
                    <a:pt x="48" y="8704"/>
                    <a:pt x="36" y="8710"/>
                    <a:pt x="24" y="8722"/>
                  </a:cubicBezTo>
                  <a:cubicBezTo>
                    <a:pt x="1" y="8734"/>
                    <a:pt x="1" y="8758"/>
                    <a:pt x="12" y="8794"/>
                  </a:cubicBezTo>
                  <a:cubicBezTo>
                    <a:pt x="24" y="8817"/>
                    <a:pt x="60" y="8853"/>
                    <a:pt x="84" y="8877"/>
                  </a:cubicBezTo>
                  <a:cubicBezTo>
                    <a:pt x="120" y="8913"/>
                    <a:pt x="132" y="8925"/>
                    <a:pt x="143" y="8960"/>
                  </a:cubicBezTo>
                  <a:lnTo>
                    <a:pt x="143" y="8937"/>
                  </a:lnTo>
                  <a:cubicBezTo>
                    <a:pt x="191" y="9020"/>
                    <a:pt x="251" y="9056"/>
                    <a:pt x="298" y="9115"/>
                  </a:cubicBezTo>
                  <a:lnTo>
                    <a:pt x="370" y="9198"/>
                  </a:lnTo>
                  <a:lnTo>
                    <a:pt x="548" y="9377"/>
                  </a:lnTo>
                  <a:cubicBezTo>
                    <a:pt x="620" y="9437"/>
                    <a:pt x="715" y="9508"/>
                    <a:pt x="798" y="9532"/>
                  </a:cubicBezTo>
                  <a:cubicBezTo>
                    <a:pt x="894" y="9568"/>
                    <a:pt x="1001" y="9579"/>
                    <a:pt x="1084" y="9591"/>
                  </a:cubicBezTo>
                  <a:cubicBezTo>
                    <a:pt x="1155" y="9591"/>
                    <a:pt x="1251" y="9615"/>
                    <a:pt x="1322" y="9615"/>
                  </a:cubicBezTo>
                  <a:lnTo>
                    <a:pt x="1608" y="9615"/>
                  </a:lnTo>
                  <a:cubicBezTo>
                    <a:pt x="1656" y="9615"/>
                    <a:pt x="1691" y="9615"/>
                    <a:pt x="1739" y="9591"/>
                  </a:cubicBezTo>
                  <a:cubicBezTo>
                    <a:pt x="1775" y="9579"/>
                    <a:pt x="1810" y="9579"/>
                    <a:pt x="1858" y="9568"/>
                  </a:cubicBezTo>
                  <a:cubicBezTo>
                    <a:pt x="1953" y="9532"/>
                    <a:pt x="2037" y="9508"/>
                    <a:pt x="2108" y="9472"/>
                  </a:cubicBezTo>
                  <a:cubicBezTo>
                    <a:pt x="2203" y="9449"/>
                    <a:pt x="2275" y="9401"/>
                    <a:pt x="2346" y="9353"/>
                  </a:cubicBezTo>
                  <a:cubicBezTo>
                    <a:pt x="2501" y="9270"/>
                    <a:pt x="2632" y="9175"/>
                    <a:pt x="2763" y="9091"/>
                  </a:cubicBezTo>
                  <a:cubicBezTo>
                    <a:pt x="2918" y="8996"/>
                    <a:pt x="3049" y="8913"/>
                    <a:pt x="3180" y="8806"/>
                  </a:cubicBezTo>
                  <a:cubicBezTo>
                    <a:pt x="3334" y="8722"/>
                    <a:pt x="3465" y="8603"/>
                    <a:pt x="3584" y="8484"/>
                  </a:cubicBezTo>
                  <a:cubicBezTo>
                    <a:pt x="3715" y="8365"/>
                    <a:pt x="3834" y="8222"/>
                    <a:pt x="3942" y="8091"/>
                  </a:cubicBezTo>
                  <a:cubicBezTo>
                    <a:pt x="4156" y="7805"/>
                    <a:pt x="4299" y="7496"/>
                    <a:pt x="4430" y="7174"/>
                  </a:cubicBezTo>
                  <a:lnTo>
                    <a:pt x="4608" y="6722"/>
                  </a:lnTo>
                  <a:cubicBezTo>
                    <a:pt x="4668" y="6555"/>
                    <a:pt x="4727" y="6401"/>
                    <a:pt x="4811" y="6246"/>
                  </a:cubicBezTo>
                  <a:cubicBezTo>
                    <a:pt x="4823" y="6186"/>
                    <a:pt x="4846" y="6139"/>
                    <a:pt x="4882" y="6103"/>
                  </a:cubicBezTo>
                  <a:cubicBezTo>
                    <a:pt x="4906" y="6055"/>
                    <a:pt x="4930" y="6020"/>
                    <a:pt x="4954" y="5996"/>
                  </a:cubicBezTo>
                  <a:cubicBezTo>
                    <a:pt x="4965" y="5960"/>
                    <a:pt x="5001" y="5948"/>
                    <a:pt x="5013" y="5924"/>
                  </a:cubicBezTo>
                  <a:cubicBezTo>
                    <a:pt x="5073" y="5865"/>
                    <a:pt x="5132" y="5817"/>
                    <a:pt x="5192" y="5758"/>
                  </a:cubicBezTo>
                  <a:cubicBezTo>
                    <a:pt x="5311" y="5650"/>
                    <a:pt x="5418" y="5567"/>
                    <a:pt x="5537" y="5484"/>
                  </a:cubicBezTo>
                  <a:lnTo>
                    <a:pt x="5620" y="5448"/>
                  </a:lnTo>
                  <a:cubicBezTo>
                    <a:pt x="5668" y="5412"/>
                    <a:pt x="5727" y="5400"/>
                    <a:pt x="5775" y="5388"/>
                  </a:cubicBezTo>
                  <a:cubicBezTo>
                    <a:pt x="5787" y="5365"/>
                    <a:pt x="5787" y="5365"/>
                    <a:pt x="5799" y="5365"/>
                  </a:cubicBezTo>
                  <a:lnTo>
                    <a:pt x="5823" y="5365"/>
                  </a:lnTo>
                  <a:cubicBezTo>
                    <a:pt x="5835" y="5365"/>
                    <a:pt x="5847" y="5353"/>
                    <a:pt x="5858" y="5353"/>
                  </a:cubicBezTo>
                  <a:cubicBezTo>
                    <a:pt x="6073" y="5293"/>
                    <a:pt x="6275" y="5269"/>
                    <a:pt x="6501" y="5222"/>
                  </a:cubicBezTo>
                  <a:lnTo>
                    <a:pt x="6489" y="5222"/>
                  </a:lnTo>
                  <a:lnTo>
                    <a:pt x="6716" y="5174"/>
                  </a:lnTo>
                  <a:cubicBezTo>
                    <a:pt x="6870" y="5150"/>
                    <a:pt x="7037" y="5115"/>
                    <a:pt x="7204" y="5067"/>
                  </a:cubicBezTo>
                  <a:cubicBezTo>
                    <a:pt x="7371" y="5007"/>
                    <a:pt x="7525" y="4936"/>
                    <a:pt x="7680" y="4853"/>
                  </a:cubicBezTo>
                  <a:cubicBezTo>
                    <a:pt x="7752" y="4805"/>
                    <a:pt x="7823" y="4757"/>
                    <a:pt x="7882" y="4710"/>
                  </a:cubicBezTo>
                  <a:cubicBezTo>
                    <a:pt x="7942" y="4650"/>
                    <a:pt x="8025" y="4615"/>
                    <a:pt x="8085" y="4555"/>
                  </a:cubicBezTo>
                  <a:cubicBezTo>
                    <a:pt x="8204" y="4436"/>
                    <a:pt x="8323" y="4293"/>
                    <a:pt x="8418" y="4174"/>
                  </a:cubicBezTo>
                  <a:cubicBezTo>
                    <a:pt x="8478" y="4103"/>
                    <a:pt x="8561" y="4031"/>
                    <a:pt x="8633" y="3972"/>
                  </a:cubicBezTo>
                  <a:cubicBezTo>
                    <a:pt x="8704" y="3900"/>
                    <a:pt x="8799" y="3841"/>
                    <a:pt x="8871" y="3757"/>
                  </a:cubicBezTo>
                  <a:cubicBezTo>
                    <a:pt x="9037" y="3626"/>
                    <a:pt x="9180" y="3495"/>
                    <a:pt x="9335" y="3364"/>
                  </a:cubicBezTo>
                  <a:cubicBezTo>
                    <a:pt x="9395" y="3317"/>
                    <a:pt x="9430" y="3281"/>
                    <a:pt x="9490" y="3245"/>
                  </a:cubicBezTo>
                  <a:cubicBezTo>
                    <a:pt x="9526" y="3222"/>
                    <a:pt x="9549" y="3198"/>
                    <a:pt x="9597" y="3186"/>
                  </a:cubicBezTo>
                  <a:cubicBezTo>
                    <a:pt x="9633" y="3162"/>
                    <a:pt x="9668" y="3150"/>
                    <a:pt x="9716" y="3138"/>
                  </a:cubicBezTo>
                  <a:cubicBezTo>
                    <a:pt x="9752" y="3126"/>
                    <a:pt x="9787" y="3103"/>
                    <a:pt x="9823" y="3103"/>
                  </a:cubicBezTo>
                  <a:cubicBezTo>
                    <a:pt x="9847" y="3091"/>
                    <a:pt x="9895" y="3091"/>
                    <a:pt x="9930" y="3091"/>
                  </a:cubicBezTo>
                  <a:lnTo>
                    <a:pt x="10085" y="3091"/>
                  </a:lnTo>
                  <a:cubicBezTo>
                    <a:pt x="10145" y="3103"/>
                    <a:pt x="10204" y="3103"/>
                    <a:pt x="10264" y="3126"/>
                  </a:cubicBezTo>
                  <a:cubicBezTo>
                    <a:pt x="10311" y="3138"/>
                    <a:pt x="10371" y="3150"/>
                    <a:pt x="10430" y="3162"/>
                  </a:cubicBezTo>
                  <a:cubicBezTo>
                    <a:pt x="10478" y="3186"/>
                    <a:pt x="10502" y="3198"/>
                    <a:pt x="10549" y="3210"/>
                  </a:cubicBezTo>
                  <a:cubicBezTo>
                    <a:pt x="10597" y="3222"/>
                    <a:pt x="10621" y="3257"/>
                    <a:pt x="10669" y="3269"/>
                  </a:cubicBezTo>
                  <a:cubicBezTo>
                    <a:pt x="10764" y="3329"/>
                    <a:pt x="10859" y="3388"/>
                    <a:pt x="10954" y="3448"/>
                  </a:cubicBezTo>
                  <a:cubicBezTo>
                    <a:pt x="11026" y="3495"/>
                    <a:pt x="11085" y="3555"/>
                    <a:pt x="11157" y="3614"/>
                  </a:cubicBezTo>
                  <a:cubicBezTo>
                    <a:pt x="11240" y="3686"/>
                    <a:pt x="11300" y="3745"/>
                    <a:pt x="11359" y="3817"/>
                  </a:cubicBezTo>
                  <a:cubicBezTo>
                    <a:pt x="11383" y="3865"/>
                    <a:pt x="11431" y="3912"/>
                    <a:pt x="11454" y="3960"/>
                  </a:cubicBezTo>
                  <a:cubicBezTo>
                    <a:pt x="11502" y="4031"/>
                    <a:pt x="11562" y="4091"/>
                    <a:pt x="11657" y="4091"/>
                  </a:cubicBezTo>
                  <a:cubicBezTo>
                    <a:pt x="11716" y="4091"/>
                    <a:pt x="11752" y="4079"/>
                    <a:pt x="11645" y="4067"/>
                  </a:cubicBezTo>
                  <a:cubicBezTo>
                    <a:pt x="11752" y="3984"/>
                    <a:pt x="11800" y="3805"/>
                    <a:pt x="11823" y="3686"/>
                  </a:cubicBezTo>
                  <a:cubicBezTo>
                    <a:pt x="11883" y="3388"/>
                    <a:pt x="11812" y="3091"/>
                    <a:pt x="11728" y="2805"/>
                  </a:cubicBezTo>
                  <a:lnTo>
                    <a:pt x="11728" y="2841"/>
                  </a:lnTo>
                  <a:cubicBezTo>
                    <a:pt x="11692" y="2745"/>
                    <a:pt x="11669" y="2638"/>
                    <a:pt x="11621" y="2555"/>
                  </a:cubicBezTo>
                  <a:cubicBezTo>
                    <a:pt x="11562" y="2424"/>
                    <a:pt x="11490" y="2281"/>
                    <a:pt x="11383" y="2186"/>
                  </a:cubicBezTo>
                  <a:cubicBezTo>
                    <a:pt x="11288" y="2090"/>
                    <a:pt x="11192" y="2043"/>
                    <a:pt x="11073" y="2031"/>
                  </a:cubicBezTo>
                  <a:cubicBezTo>
                    <a:pt x="11014" y="2019"/>
                    <a:pt x="10966" y="2007"/>
                    <a:pt x="10907" y="2007"/>
                  </a:cubicBezTo>
                  <a:lnTo>
                    <a:pt x="10633" y="1960"/>
                  </a:lnTo>
                  <a:cubicBezTo>
                    <a:pt x="10597" y="1948"/>
                    <a:pt x="10538" y="1924"/>
                    <a:pt x="10490" y="1912"/>
                  </a:cubicBezTo>
                  <a:cubicBezTo>
                    <a:pt x="10454" y="1900"/>
                    <a:pt x="10419" y="1888"/>
                    <a:pt x="10383" y="1864"/>
                  </a:cubicBezTo>
                  <a:cubicBezTo>
                    <a:pt x="10359" y="1852"/>
                    <a:pt x="10335" y="1852"/>
                    <a:pt x="10323" y="1840"/>
                  </a:cubicBezTo>
                  <a:cubicBezTo>
                    <a:pt x="10311" y="1829"/>
                    <a:pt x="10276" y="1805"/>
                    <a:pt x="10264" y="1793"/>
                  </a:cubicBezTo>
                  <a:cubicBezTo>
                    <a:pt x="10240" y="1745"/>
                    <a:pt x="10192" y="1721"/>
                    <a:pt x="10157" y="1674"/>
                  </a:cubicBezTo>
                  <a:cubicBezTo>
                    <a:pt x="10145" y="1662"/>
                    <a:pt x="10133" y="1626"/>
                    <a:pt x="10121" y="1614"/>
                  </a:cubicBezTo>
                  <a:cubicBezTo>
                    <a:pt x="10097" y="1602"/>
                    <a:pt x="10085" y="1567"/>
                    <a:pt x="10073" y="1543"/>
                  </a:cubicBezTo>
                  <a:cubicBezTo>
                    <a:pt x="10038" y="1471"/>
                    <a:pt x="10026" y="1388"/>
                    <a:pt x="10002" y="1317"/>
                  </a:cubicBezTo>
                  <a:cubicBezTo>
                    <a:pt x="9966" y="1233"/>
                    <a:pt x="9942" y="1150"/>
                    <a:pt x="9895" y="1067"/>
                  </a:cubicBezTo>
                  <a:lnTo>
                    <a:pt x="9895" y="1067"/>
                  </a:lnTo>
                  <a:cubicBezTo>
                    <a:pt x="9899" y="1067"/>
                    <a:pt x="9902" y="1068"/>
                    <a:pt x="9903" y="1070"/>
                  </a:cubicBezTo>
                  <a:lnTo>
                    <a:pt x="9903" y="1070"/>
                  </a:lnTo>
                  <a:cubicBezTo>
                    <a:pt x="9819" y="848"/>
                    <a:pt x="9667" y="671"/>
                    <a:pt x="9537" y="483"/>
                  </a:cubicBezTo>
                  <a:cubicBezTo>
                    <a:pt x="9430" y="340"/>
                    <a:pt x="9323" y="185"/>
                    <a:pt x="9168" y="114"/>
                  </a:cubicBezTo>
                  <a:cubicBezTo>
                    <a:pt x="9085" y="66"/>
                    <a:pt x="9002" y="43"/>
                    <a:pt x="8930" y="19"/>
                  </a:cubicBezTo>
                  <a:cubicBezTo>
                    <a:pt x="8877" y="7"/>
                    <a:pt x="8823" y="1"/>
                    <a:pt x="8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2"/>
            <p:cNvSpPr/>
            <p:nvPr/>
          </p:nvSpPr>
          <p:spPr>
            <a:xfrm>
              <a:off x="6741900" y="2715750"/>
              <a:ext cx="19375" cy="138325"/>
            </a:xfrm>
            <a:custGeom>
              <a:avLst/>
              <a:gdLst/>
              <a:ahLst/>
              <a:cxnLst/>
              <a:rect l="l" t="t" r="r" b="b"/>
              <a:pathLst>
                <a:path w="775" h="5533" extrusionOk="0">
                  <a:moveTo>
                    <a:pt x="405" y="210"/>
                  </a:moveTo>
                  <a:cubicBezTo>
                    <a:pt x="417" y="210"/>
                    <a:pt x="417" y="234"/>
                    <a:pt x="429" y="234"/>
                  </a:cubicBezTo>
                  <a:cubicBezTo>
                    <a:pt x="453" y="234"/>
                    <a:pt x="465" y="234"/>
                    <a:pt x="477" y="246"/>
                  </a:cubicBezTo>
                  <a:cubicBezTo>
                    <a:pt x="489" y="258"/>
                    <a:pt x="524" y="282"/>
                    <a:pt x="536" y="294"/>
                  </a:cubicBezTo>
                  <a:lnTo>
                    <a:pt x="584" y="341"/>
                  </a:lnTo>
                  <a:lnTo>
                    <a:pt x="596" y="353"/>
                  </a:lnTo>
                  <a:lnTo>
                    <a:pt x="596" y="341"/>
                  </a:lnTo>
                  <a:cubicBezTo>
                    <a:pt x="608" y="341"/>
                    <a:pt x="608" y="353"/>
                    <a:pt x="608" y="353"/>
                  </a:cubicBezTo>
                  <a:lnTo>
                    <a:pt x="608" y="365"/>
                  </a:lnTo>
                  <a:lnTo>
                    <a:pt x="608" y="401"/>
                  </a:lnTo>
                  <a:lnTo>
                    <a:pt x="608" y="437"/>
                  </a:lnTo>
                  <a:lnTo>
                    <a:pt x="608" y="520"/>
                  </a:lnTo>
                  <a:cubicBezTo>
                    <a:pt x="596" y="556"/>
                    <a:pt x="596" y="603"/>
                    <a:pt x="584" y="651"/>
                  </a:cubicBezTo>
                  <a:lnTo>
                    <a:pt x="572" y="711"/>
                  </a:lnTo>
                  <a:lnTo>
                    <a:pt x="524" y="889"/>
                  </a:lnTo>
                  <a:cubicBezTo>
                    <a:pt x="513" y="949"/>
                    <a:pt x="489" y="1020"/>
                    <a:pt x="477" y="1092"/>
                  </a:cubicBezTo>
                  <a:cubicBezTo>
                    <a:pt x="429" y="1032"/>
                    <a:pt x="358" y="949"/>
                    <a:pt x="298" y="889"/>
                  </a:cubicBezTo>
                  <a:lnTo>
                    <a:pt x="251" y="794"/>
                  </a:lnTo>
                  <a:cubicBezTo>
                    <a:pt x="239" y="770"/>
                    <a:pt x="227" y="722"/>
                    <a:pt x="215" y="699"/>
                  </a:cubicBezTo>
                  <a:lnTo>
                    <a:pt x="215" y="711"/>
                  </a:lnTo>
                  <a:cubicBezTo>
                    <a:pt x="215" y="675"/>
                    <a:pt x="191" y="651"/>
                    <a:pt x="191" y="615"/>
                  </a:cubicBezTo>
                  <a:cubicBezTo>
                    <a:pt x="191" y="580"/>
                    <a:pt x="179" y="532"/>
                    <a:pt x="179" y="484"/>
                  </a:cubicBezTo>
                  <a:lnTo>
                    <a:pt x="179" y="365"/>
                  </a:lnTo>
                  <a:cubicBezTo>
                    <a:pt x="179" y="353"/>
                    <a:pt x="191" y="318"/>
                    <a:pt x="191" y="294"/>
                  </a:cubicBezTo>
                  <a:lnTo>
                    <a:pt x="191" y="258"/>
                  </a:lnTo>
                  <a:cubicBezTo>
                    <a:pt x="215" y="258"/>
                    <a:pt x="215" y="246"/>
                    <a:pt x="215" y="246"/>
                  </a:cubicBezTo>
                  <a:lnTo>
                    <a:pt x="227" y="234"/>
                  </a:lnTo>
                  <a:cubicBezTo>
                    <a:pt x="227" y="210"/>
                    <a:pt x="239" y="210"/>
                    <a:pt x="239" y="210"/>
                  </a:cubicBezTo>
                  <a:close/>
                  <a:moveTo>
                    <a:pt x="284" y="0"/>
                  </a:moveTo>
                  <a:cubicBezTo>
                    <a:pt x="249" y="0"/>
                    <a:pt x="214" y="6"/>
                    <a:pt x="179" y="20"/>
                  </a:cubicBezTo>
                  <a:cubicBezTo>
                    <a:pt x="155" y="44"/>
                    <a:pt x="120" y="56"/>
                    <a:pt x="96" y="80"/>
                  </a:cubicBezTo>
                  <a:cubicBezTo>
                    <a:pt x="72" y="91"/>
                    <a:pt x="60" y="115"/>
                    <a:pt x="48" y="139"/>
                  </a:cubicBezTo>
                  <a:cubicBezTo>
                    <a:pt x="36" y="187"/>
                    <a:pt x="12" y="234"/>
                    <a:pt x="12" y="270"/>
                  </a:cubicBezTo>
                  <a:cubicBezTo>
                    <a:pt x="1" y="389"/>
                    <a:pt x="12" y="508"/>
                    <a:pt x="36" y="627"/>
                  </a:cubicBezTo>
                  <a:cubicBezTo>
                    <a:pt x="48" y="734"/>
                    <a:pt x="72" y="806"/>
                    <a:pt x="120" y="901"/>
                  </a:cubicBezTo>
                  <a:cubicBezTo>
                    <a:pt x="155" y="961"/>
                    <a:pt x="179" y="1008"/>
                    <a:pt x="215" y="1044"/>
                  </a:cubicBezTo>
                  <a:cubicBezTo>
                    <a:pt x="274" y="1139"/>
                    <a:pt x="334" y="1211"/>
                    <a:pt x="393" y="1306"/>
                  </a:cubicBezTo>
                  <a:cubicBezTo>
                    <a:pt x="393" y="1318"/>
                    <a:pt x="405" y="1318"/>
                    <a:pt x="405" y="1330"/>
                  </a:cubicBezTo>
                  <a:lnTo>
                    <a:pt x="405" y="1342"/>
                  </a:lnTo>
                  <a:lnTo>
                    <a:pt x="405" y="1365"/>
                  </a:lnTo>
                  <a:lnTo>
                    <a:pt x="405" y="1389"/>
                  </a:lnTo>
                  <a:lnTo>
                    <a:pt x="405" y="1556"/>
                  </a:lnTo>
                  <a:lnTo>
                    <a:pt x="405" y="1734"/>
                  </a:lnTo>
                  <a:cubicBezTo>
                    <a:pt x="393" y="1842"/>
                    <a:pt x="393" y="1961"/>
                    <a:pt x="393" y="2080"/>
                  </a:cubicBezTo>
                  <a:cubicBezTo>
                    <a:pt x="370" y="2294"/>
                    <a:pt x="370" y="2544"/>
                    <a:pt x="405" y="2758"/>
                  </a:cubicBezTo>
                  <a:cubicBezTo>
                    <a:pt x="417" y="2842"/>
                    <a:pt x="417" y="2889"/>
                    <a:pt x="429" y="2949"/>
                  </a:cubicBezTo>
                  <a:cubicBezTo>
                    <a:pt x="453" y="3008"/>
                    <a:pt x="465" y="3056"/>
                    <a:pt x="465" y="3116"/>
                  </a:cubicBezTo>
                  <a:cubicBezTo>
                    <a:pt x="465" y="3175"/>
                    <a:pt x="477" y="3223"/>
                    <a:pt x="477" y="3282"/>
                  </a:cubicBezTo>
                  <a:cubicBezTo>
                    <a:pt x="477" y="3342"/>
                    <a:pt x="489" y="3413"/>
                    <a:pt x="489" y="3473"/>
                  </a:cubicBezTo>
                  <a:lnTo>
                    <a:pt x="489" y="3485"/>
                  </a:lnTo>
                  <a:cubicBezTo>
                    <a:pt x="489" y="3592"/>
                    <a:pt x="513" y="3699"/>
                    <a:pt x="513" y="3806"/>
                  </a:cubicBezTo>
                  <a:cubicBezTo>
                    <a:pt x="524" y="3913"/>
                    <a:pt x="524" y="3997"/>
                    <a:pt x="524" y="4104"/>
                  </a:cubicBezTo>
                  <a:lnTo>
                    <a:pt x="524" y="4425"/>
                  </a:lnTo>
                  <a:lnTo>
                    <a:pt x="524" y="4592"/>
                  </a:lnTo>
                  <a:cubicBezTo>
                    <a:pt x="513" y="4663"/>
                    <a:pt x="513" y="4723"/>
                    <a:pt x="513" y="4806"/>
                  </a:cubicBezTo>
                  <a:cubicBezTo>
                    <a:pt x="513" y="4902"/>
                    <a:pt x="489" y="5009"/>
                    <a:pt x="489" y="5116"/>
                  </a:cubicBezTo>
                  <a:cubicBezTo>
                    <a:pt x="477" y="5187"/>
                    <a:pt x="477" y="5247"/>
                    <a:pt x="477" y="5306"/>
                  </a:cubicBezTo>
                  <a:cubicBezTo>
                    <a:pt x="477" y="5354"/>
                    <a:pt x="477" y="5378"/>
                    <a:pt x="489" y="5425"/>
                  </a:cubicBezTo>
                  <a:cubicBezTo>
                    <a:pt x="513" y="5461"/>
                    <a:pt x="536" y="5497"/>
                    <a:pt x="572" y="5533"/>
                  </a:cubicBezTo>
                  <a:cubicBezTo>
                    <a:pt x="596" y="5485"/>
                    <a:pt x="632" y="5437"/>
                    <a:pt x="632" y="5366"/>
                  </a:cubicBezTo>
                  <a:lnTo>
                    <a:pt x="632" y="5259"/>
                  </a:lnTo>
                  <a:cubicBezTo>
                    <a:pt x="644" y="5199"/>
                    <a:pt x="644" y="5152"/>
                    <a:pt x="644" y="5092"/>
                  </a:cubicBezTo>
                  <a:cubicBezTo>
                    <a:pt x="644" y="5056"/>
                    <a:pt x="655" y="5009"/>
                    <a:pt x="655" y="4961"/>
                  </a:cubicBezTo>
                  <a:cubicBezTo>
                    <a:pt x="691" y="4735"/>
                    <a:pt x="703" y="4497"/>
                    <a:pt x="715" y="4282"/>
                  </a:cubicBezTo>
                  <a:lnTo>
                    <a:pt x="715" y="4163"/>
                  </a:lnTo>
                  <a:lnTo>
                    <a:pt x="715" y="4080"/>
                  </a:lnTo>
                  <a:lnTo>
                    <a:pt x="715" y="3901"/>
                  </a:lnTo>
                  <a:lnTo>
                    <a:pt x="715" y="3544"/>
                  </a:lnTo>
                  <a:lnTo>
                    <a:pt x="715" y="3235"/>
                  </a:lnTo>
                  <a:cubicBezTo>
                    <a:pt x="715" y="3104"/>
                    <a:pt x="715" y="2985"/>
                    <a:pt x="703" y="2854"/>
                  </a:cubicBezTo>
                  <a:cubicBezTo>
                    <a:pt x="691" y="2616"/>
                    <a:pt x="667" y="2389"/>
                    <a:pt x="655" y="2163"/>
                  </a:cubicBezTo>
                  <a:lnTo>
                    <a:pt x="655" y="2139"/>
                  </a:lnTo>
                  <a:lnTo>
                    <a:pt x="655" y="2092"/>
                  </a:lnTo>
                  <a:lnTo>
                    <a:pt x="655" y="2056"/>
                  </a:lnTo>
                  <a:cubicBezTo>
                    <a:pt x="655" y="1949"/>
                    <a:pt x="644" y="1818"/>
                    <a:pt x="644" y="1699"/>
                  </a:cubicBezTo>
                  <a:cubicBezTo>
                    <a:pt x="644" y="1604"/>
                    <a:pt x="632" y="1484"/>
                    <a:pt x="632" y="1377"/>
                  </a:cubicBezTo>
                  <a:cubicBezTo>
                    <a:pt x="632" y="1330"/>
                    <a:pt x="632" y="1270"/>
                    <a:pt x="596" y="1234"/>
                  </a:cubicBezTo>
                  <a:cubicBezTo>
                    <a:pt x="596" y="1211"/>
                    <a:pt x="584" y="1211"/>
                    <a:pt x="584" y="1199"/>
                  </a:cubicBezTo>
                  <a:cubicBezTo>
                    <a:pt x="584" y="1187"/>
                    <a:pt x="596" y="1175"/>
                    <a:pt x="596" y="1151"/>
                  </a:cubicBezTo>
                  <a:cubicBezTo>
                    <a:pt x="608" y="1092"/>
                    <a:pt x="644" y="1020"/>
                    <a:pt x="655" y="949"/>
                  </a:cubicBezTo>
                  <a:cubicBezTo>
                    <a:pt x="691" y="853"/>
                    <a:pt x="703" y="782"/>
                    <a:pt x="715" y="711"/>
                  </a:cubicBezTo>
                  <a:cubicBezTo>
                    <a:pt x="751" y="639"/>
                    <a:pt x="763" y="556"/>
                    <a:pt x="763" y="484"/>
                  </a:cubicBezTo>
                  <a:cubicBezTo>
                    <a:pt x="774" y="377"/>
                    <a:pt x="763" y="282"/>
                    <a:pt x="691" y="199"/>
                  </a:cubicBezTo>
                  <a:cubicBezTo>
                    <a:pt x="644" y="163"/>
                    <a:pt x="596" y="115"/>
                    <a:pt x="548" y="80"/>
                  </a:cubicBezTo>
                  <a:cubicBezTo>
                    <a:pt x="489" y="44"/>
                    <a:pt x="429" y="8"/>
                    <a:pt x="358" y="8"/>
                  </a:cubicBezTo>
                  <a:cubicBezTo>
                    <a:pt x="333" y="3"/>
                    <a:pt x="308" y="0"/>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2"/>
            <p:cNvSpPr/>
            <p:nvPr/>
          </p:nvSpPr>
          <p:spPr>
            <a:xfrm>
              <a:off x="6688325" y="2754700"/>
              <a:ext cx="62225" cy="93725"/>
            </a:xfrm>
            <a:custGeom>
              <a:avLst/>
              <a:gdLst/>
              <a:ahLst/>
              <a:cxnLst/>
              <a:rect l="l" t="t" r="r" b="b"/>
              <a:pathLst>
                <a:path w="2489" h="3749" extrusionOk="0">
                  <a:moveTo>
                    <a:pt x="370" y="176"/>
                  </a:moveTo>
                  <a:cubicBezTo>
                    <a:pt x="393" y="188"/>
                    <a:pt x="393" y="188"/>
                    <a:pt x="405" y="188"/>
                  </a:cubicBezTo>
                  <a:cubicBezTo>
                    <a:pt x="417" y="188"/>
                    <a:pt x="429" y="200"/>
                    <a:pt x="453" y="200"/>
                  </a:cubicBezTo>
                  <a:cubicBezTo>
                    <a:pt x="465" y="200"/>
                    <a:pt x="489" y="224"/>
                    <a:pt x="512" y="236"/>
                  </a:cubicBezTo>
                  <a:cubicBezTo>
                    <a:pt x="524" y="236"/>
                    <a:pt x="536" y="248"/>
                    <a:pt x="548" y="260"/>
                  </a:cubicBezTo>
                  <a:cubicBezTo>
                    <a:pt x="572" y="296"/>
                    <a:pt x="596" y="307"/>
                    <a:pt x="608" y="343"/>
                  </a:cubicBezTo>
                  <a:cubicBezTo>
                    <a:pt x="631" y="355"/>
                    <a:pt x="643" y="379"/>
                    <a:pt x="655" y="403"/>
                  </a:cubicBezTo>
                  <a:cubicBezTo>
                    <a:pt x="667" y="438"/>
                    <a:pt x="703" y="486"/>
                    <a:pt x="715" y="534"/>
                  </a:cubicBezTo>
                  <a:lnTo>
                    <a:pt x="727" y="557"/>
                  </a:lnTo>
                  <a:cubicBezTo>
                    <a:pt x="751" y="629"/>
                    <a:pt x="774" y="688"/>
                    <a:pt x="822" y="736"/>
                  </a:cubicBezTo>
                  <a:cubicBezTo>
                    <a:pt x="774" y="724"/>
                    <a:pt x="751" y="712"/>
                    <a:pt x="703" y="712"/>
                  </a:cubicBezTo>
                  <a:cubicBezTo>
                    <a:pt x="631" y="688"/>
                    <a:pt x="584" y="665"/>
                    <a:pt x="524" y="641"/>
                  </a:cubicBezTo>
                  <a:cubicBezTo>
                    <a:pt x="501" y="641"/>
                    <a:pt x="501" y="629"/>
                    <a:pt x="489" y="629"/>
                  </a:cubicBezTo>
                  <a:cubicBezTo>
                    <a:pt x="465" y="605"/>
                    <a:pt x="453" y="593"/>
                    <a:pt x="417" y="581"/>
                  </a:cubicBezTo>
                  <a:cubicBezTo>
                    <a:pt x="393" y="569"/>
                    <a:pt x="358" y="546"/>
                    <a:pt x="334" y="522"/>
                  </a:cubicBezTo>
                  <a:cubicBezTo>
                    <a:pt x="310" y="486"/>
                    <a:pt x="286" y="462"/>
                    <a:pt x="250" y="427"/>
                  </a:cubicBezTo>
                  <a:cubicBezTo>
                    <a:pt x="239" y="415"/>
                    <a:pt x="227" y="391"/>
                    <a:pt x="215" y="367"/>
                  </a:cubicBezTo>
                  <a:lnTo>
                    <a:pt x="215" y="355"/>
                  </a:lnTo>
                  <a:cubicBezTo>
                    <a:pt x="215" y="343"/>
                    <a:pt x="191" y="343"/>
                    <a:pt x="191" y="331"/>
                  </a:cubicBezTo>
                  <a:cubicBezTo>
                    <a:pt x="179" y="307"/>
                    <a:pt x="179" y="307"/>
                    <a:pt x="179" y="296"/>
                  </a:cubicBezTo>
                  <a:lnTo>
                    <a:pt x="179" y="284"/>
                  </a:lnTo>
                  <a:lnTo>
                    <a:pt x="179" y="260"/>
                  </a:lnTo>
                  <a:lnTo>
                    <a:pt x="179" y="248"/>
                  </a:lnTo>
                  <a:lnTo>
                    <a:pt x="179" y="236"/>
                  </a:lnTo>
                  <a:lnTo>
                    <a:pt x="191" y="224"/>
                  </a:lnTo>
                  <a:lnTo>
                    <a:pt x="215" y="200"/>
                  </a:lnTo>
                  <a:lnTo>
                    <a:pt x="227" y="200"/>
                  </a:lnTo>
                  <a:cubicBezTo>
                    <a:pt x="227" y="188"/>
                    <a:pt x="239" y="188"/>
                    <a:pt x="239" y="188"/>
                  </a:cubicBezTo>
                  <a:cubicBezTo>
                    <a:pt x="250" y="188"/>
                    <a:pt x="250" y="176"/>
                    <a:pt x="274" y="176"/>
                  </a:cubicBezTo>
                  <a:close/>
                  <a:moveTo>
                    <a:pt x="1228" y="1270"/>
                  </a:moveTo>
                  <a:cubicBezTo>
                    <a:pt x="1239" y="1289"/>
                    <a:pt x="1251" y="1307"/>
                    <a:pt x="1263" y="1319"/>
                  </a:cubicBezTo>
                  <a:cubicBezTo>
                    <a:pt x="1253" y="1303"/>
                    <a:pt x="1241" y="1286"/>
                    <a:pt x="1228" y="1270"/>
                  </a:cubicBezTo>
                  <a:close/>
                  <a:moveTo>
                    <a:pt x="333" y="1"/>
                  </a:moveTo>
                  <a:cubicBezTo>
                    <a:pt x="251" y="1"/>
                    <a:pt x="169" y="25"/>
                    <a:pt x="108" y="69"/>
                  </a:cubicBezTo>
                  <a:cubicBezTo>
                    <a:pt x="60" y="105"/>
                    <a:pt x="36" y="141"/>
                    <a:pt x="12" y="188"/>
                  </a:cubicBezTo>
                  <a:cubicBezTo>
                    <a:pt x="0" y="236"/>
                    <a:pt x="0" y="284"/>
                    <a:pt x="12" y="319"/>
                  </a:cubicBezTo>
                  <a:cubicBezTo>
                    <a:pt x="12" y="367"/>
                    <a:pt x="48" y="415"/>
                    <a:pt x="60" y="438"/>
                  </a:cubicBezTo>
                  <a:cubicBezTo>
                    <a:pt x="60" y="462"/>
                    <a:pt x="72" y="474"/>
                    <a:pt x="96" y="486"/>
                  </a:cubicBezTo>
                  <a:cubicBezTo>
                    <a:pt x="120" y="534"/>
                    <a:pt x="155" y="557"/>
                    <a:pt x="179" y="593"/>
                  </a:cubicBezTo>
                  <a:cubicBezTo>
                    <a:pt x="215" y="617"/>
                    <a:pt x="250" y="653"/>
                    <a:pt x="286" y="677"/>
                  </a:cubicBezTo>
                  <a:cubicBezTo>
                    <a:pt x="310" y="712"/>
                    <a:pt x="346" y="736"/>
                    <a:pt x="393" y="760"/>
                  </a:cubicBezTo>
                  <a:cubicBezTo>
                    <a:pt x="465" y="796"/>
                    <a:pt x="548" y="831"/>
                    <a:pt x="631" y="855"/>
                  </a:cubicBezTo>
                  <a:cubicBezTo>
                    <a:pt x="703" y="891"/>
                    <a:pt x="786" y="903"/>
                    <a:pt x="870" y="938"/>
                  </a:cubicBezTo>
                  <a:cubicBezTo>
                    <a:pt x="882" y="950"/>
                    <a:pt x="905" y="950"/>
                    <a:pt x="929" y="962"/>
                  </a:cubicBezTo>
                  <a:cubicBezTo>
                    <a:pt x="941" y="974"/>
                    <a:pt x="965" y="998"/>
                    <a:pt x="989" y="1010"/>
                  </a:cubicBezTo>
                  <a:cubicBezTo>
                    <a:pt x="1001" y="1010"/>
                    <a:pt x="1012" y="1022"/>
                    <a:pt x="1024" y="1034"/>
                  </a:cubicBezTo>
                  <a:cubicBezTo>
                    <a:pt x="1024" y="1058"/>
                    <a:pt x="1024" y="1058"/>
                    <a:pt x="1048" y="1069"/>
                  </a:cubicBezTo>
                  <a:cubicBezTo>
                    <a:pt x="1060" y="1069"/>
                    <a:pt x="1060" y="1081"/>
                    <a:pt x="1060" y="1081"/>
                  </a:cubicBezTo>
                  <a:lnTo>
                    <a:pt x="1108" y="1129"/>
                  </a:lnTo>
                  <a:lnTo>
                    <a:pt x="1120" y="1141"/>
                  </a:lnTo>
                  <a:cubicBezTo>
                    <a:pt x="1154" y="1184"/>
                    <a:pt x="1195" y="1227"/>
                    <a:pt x="1228" y="1270"/>
                  </a:cubicBezTo>
                  <a:lnTo>
                    <a:pt x="1228" y="1270"/>
                  </a:lnTo>
                  <a:cubicBezTo>
                    <a:pt x="1218" y="1251"/>
                    <a:pt x="1209" y="1230"/>
                    <a:pt x="1203" y="1212"/>
                  </a:cubicBezTo>
                  <a:lnTo>
                    <a:pt x="1203" y="1212"/>
                  </a:lnTo>
                  <a:cubicBezTo>
                    <a:pt x="1239" y="1248"/>
                    <a:pt x="1251" y="1272"/>
                    <a:pt x="1274" y="1308"/>
                  </a:cubicBezTo>
                  <a:cubicBezTo>
                    <a:pt x="1346" y="1379"/>
                    <a:pt x="1393" y="1474"/>
                    <a:pt x="1465" y="1546"/>
                  </a:cubicBezTo>
                  <a:cubicBezTo>
                    <a:pt x="1513" y="1629"/>
                    <a:pt x="1560" y="1712"/>
                    <a:pt x="1620" y="1796"/>
                  </a:cubicBezTo>
                  <a:cubicBezTo>
                    <a:pt x="1632" y="1831"/>
                    <a:pt x="1655" y="1843"/>
                    <a:pt x="1667" y="1867"/>
                  </a:cubicBezTo>
                  <a:lnTo>
                    <a:pt x="1667" y="1855"/>
                  </a:lnTo>
                  <a:cubicBezTo>
                    <a:pt x="1679" y="1891"/>
                    <a:pt x="1715" y="1915"/>
                    <a:pt x="1727" y="1951"/>
                  </a:cubicBezTo>
                  <a:cubicBezTo>
                    <a:pt x="1763" y="1986"/>
                    <a:pt x="1774" y="2022"/>
                    <a:pt x="1798" y="2046"/>
                  </a:cubicBezTo>
                  <a:cubicBezTo>
                    <a:pt x="1834" y="2081"/>
                    <a:pt x="1846" y="2129"/>
                    <a:pt x="1870" y="2153"/>
                  </a:cubicBezTo>
                  <a:cubicBezTo>
                    <a:pt x="1870" y="2189"/>
                    <a:pt x="1894" y="2201"/>
                    <a:pt x="1905" y="2212"/>
                  </a:cubicBezTo>
                  <a:cubicBezTo>
                    <a:pt x="1917" y="2248"/>
                    <a:pt x="1953" y="2260"/>
                    <a:pt x="1965" y="2284"/>
                  </a:cubicBezTo>
                  <a:lnTo>
                    <a:pt x="1965" y="2272"/>
                  </a:lnTo>
                  <a:cubicBezTo>
                    <a:pt x="1977" y="2272"/>
                    <a:pt x="1977" y="2284"/>
                    <a:pt x="1977" y="2284"/>
                  </a:cubicBezTo>
                  <a:cubicBezTo>
                    <a:pt x="2060" y="2439"/>
                    <a:pt x="2096" y="2605"/>
                    <a:pt x="2155" y="2748"/>
                  </a:cubicBezTo>
                  <a:cubicBezTo>
                    <a:pt x="2167" y="2808"/>
                    <a:pt x="2191" y="2855"/>
                    <a:pt x="2203" y="2903"/>
                  </a:cubicBezTo>
                  <a:cubicBezTo>
                    <a:pt x="2215" y="2927"/>
                    <a:pt x="2239" y="2963"/>
                    <a:pt x="2239" y="2986"/>
                  </a:cubicBezTo>
                  <a:cubicBezTo>
                    <a:pt x="2263" y="3082"/>
                    <a:pt x="2275" y="3177"/>
                    <a:pt x="2298" y="3272"/>
                  </a:cubicBezTo>
                  <a:cubicBezTo>
                    <a:pt x="2310" y="3391"/>
                    <a:pt x="2334" y="3510"/>
                    <a:pt x="2358" y="3629"/>
                  </a:cubicBezTo>
                  <a:lnTo>
                    <a:pt x="2358" y="3617"/>
                  </a:lnTo>
                  <a:cubicBezTo>
                    <a:pt x="2358" y="3665"/>
                    <a:pt x="2370" y="3689"/>
                    <a:pt x="2394" y="3713"/>
                  </a:cubicBezTo>
                  <a:cubicBezTo>
                    <a:pt x="2417" y="3736"/>
                    <a:pt x="2429" y="3748"/>
                    <a:pt x="2441" y="3748"/>
                  </a:cubicBezTo>
                  <a:cubicBezTo>
                    <a:pt x="2453" y="3748"/>
                    <a:pt x="2453" y="3736"/>
                    <a:pt x="2453" y="3713"/>
                  </a:cubicBezTo>
                  <a:cubicBezTo>
                    <a:pt x="2465" y="3689"/>
                    <a:pt x="2489" y="3653"/>
                    <a:pt x="2489" y="3617"/>
                  </a:cubicBezTo>
                  <a:cubicBezTo>
                    <a:pt x="2489" y="3582"/>
                    <a:pt x="2465" y="3534"/>
                    <a:pt x="2465" y="3510"/>
                  </a:cubicBezTo>
                  <a:cubicBezTo>
                    <a:pt x="2453" y="3415"/>
                    <a:pt x="2441" y="3320"/>
                    <a:pt x="2429" y="3224"/>
                  </a:cubicBezTo>
                  <a:lnTo>
                    <a:pt x="2382" y="2998"/>
                  </a:lnTo>
                  <a:cubicBezTo>
                    <a:pt x="2382" y="2974"/>
                    <a:pt x="2382" y="2939"/>
                    <a:pt x="2370" y="2915"/>
                  </a:cubicBezTo>
                  <a:cubicBezTo>
                    <a:pt x="2346" y="2867"/>
                    <a:pt x="2346" y="2843"/>
                    <a:pt x="2334" y="2796"/>
                  </a:cubicBezTo>
                  <a:cubicBezTo>
                    <a:pt x="2334" y="2748"/>
                    <a:pt x="2322" y="2724"/>
                    <a:pt x="2310" y="2677"/>
                  </a:cubicBezTo>
                  <a:cubicBezTo>
                    <a:pt x="2286" y="2629"/>
                    <a:pt x="2275" y="2570"/>
                    <a:pt x="2263" y="2522"/>
                  </a:cubicBezTo>
                  <a:cubicBezTo>
                    <a:pt x="2239" y="2451"/>
                    <a:pt x="2203" y="2367"/>
                    <a:pt x="2167" y="2284"/>
                  </a:cubicBezTo>
                  <a:cubicBezTo>
                    <a:pt x="2167" y="2248"/>
                    <a:pt x="2155" y="2212"/>
                    <a:pt x="2144" y="2189"/>
                  </a:cubicBezTo>
                  <a:cubicBezTo>
                    <a:pt x="2132" y="2141"/>
                    <a:pt x="2096" y="2105"/>
                    <a:pt x="2072" y="2081"/>
                  </a:cubicBezTo>
                  <a:lnTo>
                    <a:pt x="1977" y="1951"/>
                  </a:lnTo>
                  <a:cubicBezTo>
                    <a:pt x="1929" y="1891"/>
                    <a:pt x="1894" y="1808"/>
                    <a:pt x="1846" y="1748"/>
                  </a:cubicBezTo>
                  <a:cubicBezTo>
                    <a:pt x="1786" y="1665"/>
                    <a:pt x="1739" y="1593"/>
                    <a:pt x="1679" y="1498"/>
                  </a:cubicBezTo>
                  <a:cubicBezTo>
                    <a:pt x="1644" y="1427"/>
                    <a:pt x="1596" y="1355"/>
                    <a:pt x="1536" y="1272"/>
                  </a:cubicBezTo>
                  <a:cubicBezTo>
                    <a:pt x="1477" y="1200"/>
                    <a:pt x="1417" y="1129"/>
                    <a:pt x="1358" y="1069"/>
                  </a:cubicBezTo>
                  <a:cubicBezTo>
                    <a:pt x="1298" y="1010"/>
                    <a:pt x="1227" y="950"/>
                    <a:pt x="1167" y="891"/>
                  </a:cubicBezTo>
                  <a:cubicBezTo>
                    <a:pt x="1132" y="855"/>
                    <a:pt x="1096" y="843"/>
                    <a:pt x="1060" y="819"/>
                  </a:cubicBezTo>
                  <a:lnTo>
                    <a:pt x="1048" y="819"/>
                  </a:lnTo>
                  <a:cubicBezTo>
                    <a:pt x="1024" y="796"/>
                    <a:pt x="1012" y="772"/>
                    <a:pt x="1001" y="736"/>
                  </a:cubicBezTo>
                  <a:cubicBezTo>
                    <a:pt x="977" y="724"/>
                    <a:pt x="977" y="700"/>
                    <a:pt x="965" y="677"/>
                  </a:cubicBezTo>
                  <a:cubicBezTo>
                    <a:pt x="953" y="641"/>
                    <a:pt x="941" y="605"/>
                    <a:pt x="929" y="557"/>
                  </a:cubicBezTo>
                  <a:cubicBezTo>
                    <a:pt x="893" y="486"/>
                    <a:pt x="870" y="415"/>
                    <a:pt x="822" y="343"/>
                  </a:cubicBezTo>
                  <a:cubicBezTo>
                    <a:pt x="774" y="260"/>
                    <a:pt x="727" y="188"/>
                    <a:pt x="655" y="129"/>
                  </a:cubicBezTo>
                  <a:cubicBezTo>
                    <a:pt x="608" y="105"/>
                    <a:pt x="584" y="69"/>
                    <a:pt x="536" y="57"/>
                  </a:cubicBezTo>
                  <a:cubicBezTo>
                    <a:pt x="512" y="46"/>
                    <a:pt x="465" y="22"/>
                    <a:pt x="417" y="10"/>
                  </a:cubicBezTo>
                  <a:cubicBezTo>
                    <a:pt x="389" y="4"/>
                    <a:pt x="361"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2"/>
            <p:cNvSpPr/>
            <p:nvPr/>
          </p:nvSpPr>
          <p:spPr>
            <a:xfrm>
              <a:off x="6774650" y="2723500"/>
              <a:ext cx="34850" cy="100475"/>
            </a:xfrm>
            <a:custGeom>
              <a:avLst/>
              <a:gdLst/>
              <a:ahLst/>
              <a:cxnLst/>
              <a:rect l="l" t="t" r="r" b="b"/>
              <a:pathLst>
                <a:path w="1394" h="4019" extrusionOk="0">
                  <a:moveTo>
                    <a:pt x="988" y="210"/>
                  </a:moveTo>
                  <a:cubicBezTo>
                    <a:pt x="1000" y="210"/>
                    <a:pt x="1012" y="210"/>
                    <a:pt x="1036" y="234"/>
                  </a:cubicBezTo>
                  <a:cubicBezTo>
                    <a:pt x="1060" y="246"/>
                    <a:pt x="1072" y="246"/>
                    <a:pt x="1084" y="270"/>
                  </a:cubicBezTo>
                  <a:cubicBezTo>
                    <a:pt x="1119" y="281"/>
                    <a:pt x="1131" y="281"/>
                    <a:pt x="1143" y="293"/>
                  </a:cubicBezTo>
                  <a:lnTo>
                    <a:pt x="1155" y="293"/>
                  </a:lnTo>
                  <a:lnTo>
                    <a:pt x="1191" y="329"/>
                  </a:lnTo>
                  <a:lnTo>
                    <a:pt x="1191" y="341"/>
                  </a:lnTo>
                  <a:cubicBezTo>
                    <a:pt x="1179" y="365"/>
                    <a:pt x="1155" y="389"/>
                    <a:pt x="1143" y="412"/>
                  </a:cubicBezTo>
                  <a:cubicBezTo>
                    <a:pt x="1131" y="448"/>
                    <a:pt x="1119" y="460"/>
                    <a:pt x="1096" y="472"/>
                  </a:cubicBezTo>
                  <a:cubicBezTo>
                    <a:pt x="1060" y="508"/>
                    <a:pt x="1024" y="543"/>
                    <a:pt x="988" y="579"/>
                  </a:cubicBezTo>
                  <a:cubicBezTo>
                    <a:pt x="953" y="591"/>
                    <a:pt x="929" y="627"/>
                    <a:pt x="893" y="639"/>
                  </a:cubicBezTo>
                  <a:cubicBezTo>
                    <a:pt x="869" y="651"/>
                    <a:pt x="846" y="662"/>
                    <a:pt x="834" y="686"/>
                  </a:cubicBezTo>
                  <a:cubicBezTo>
                    <a:pt x="786" y="710"/>
                    <a:pt x="774" y="746"/>
                    <a:pt x="750" y="758"/>
                  </a:cubicBezTo>
                  <a:lnTo>
                    <a:pt x="715" y="782"/>
                  </a:lnTo>
                  <a:lnTo>
                    <a:pt x="750" y="710"/>
                  </a:lnTo>
                  <a:lnTo>
                    <a:pt x="774" y="639"/>
                  </a:lnTo>
                  <a:cubicBezTo>
                    <a:pt x="786" y="603"/>
                    <a:pt x="810" y="567"/>
                    <a:pt x="822" y="532"/>
                  </a:cubicBezTo>
                  <a:cubicBezTo>
                    <a:pt x="834" y="484"/>
                    <a:pt x="846" y="424"/>
                    <a:pt x="881" y="389"/>
                  </a:cubicBezTo>
                  <a:lnTo>
                    <a:pt x="881" y="365"/>
                  </a:lnTo>
                  <a:lnTo>
                    <a:pt x="881" y="353"/>
                  </a:lnTo>
                  <a:cubicBezTo>
                    <a:pt x="905" y="305"/>
                    <a:pt x="929" y="281"/>
                    <a:pt x="941" y="246"/>
                  </a:cubicBezTo>
                  <a:lnTo>
                    <a:pt x="988" y="210"/>
                  </a:lnTo>
                  <a:close/>
                  <a:moveTo>
                    <a:pt x="1070" y="776"/>
                  </a:moveTo>
                  <a:lnTo>
                    <a:pt x="1070" y="776"/>
                  </a:lnTo>
                  <a:cubicBezTo>
                    <a:pt x="1067" y="778"/>
                    <a:pt x="1063" y="780"/>
                    <a:pt x="1060" y="782"/>
                  </a:cubicBezTo>
                  <a:cubicBezTo>
                    <a:pt x="1060" y="782"/>
                    <a:pt x="1067" y="782"/>
                    <a:pt x="1070" y="776"/>
                  </a:cubicBezTo>
                  <a:close/>
                  <a:moveTo>
                    <a:pt x="1015" y="0"/>
                  </a:moveTo>
                  <a:cubicBezTo>
                    <a:pt x="980" y="0"/>
                    <a:pt x="944" y="9"/>
                    <a:pt x="905" y="31"/>
                  </a:cubicBezTo>
                  <a:lnTo>
                    <a:pt x="846" y="91"/>
                  </a:lnTo>
                  <a:cubicBezTo>
                    <a:pt x="846" y="103"/>
                    <a:pt x="834" y="115"/>
                    <a:pt x="822" y="127"/>
                  </a:cubicBezTo>
                  <a:cubicBezTo>
                    <a:pt x="786" y="174"/>
                    <a:pt x="762" y="210"/>
                    <a:pt x="738" y="246"/>
                  </a:cubicBezTo>
                  <a:cubicBezTo>
                    <a:pt x="703" y="329"/>
                    <a:pt x="667" y="401"/>
                    <a:pt x="643" y="484"/>
                  </a:cubicBezTo>
                  <a:cubicBezTo>
                    <a:pt x="607" y="567"/>
                    <a:pt x="584" y="651"/>
                    <a:pt x="548" y="722"/>
                  </a:cubicBezTo>
                  <a:cubicBezTo>
                    <a:pt x="477" y="901"/>
                    <a:pt x="417" y="1067"/>
                    <a:pt x="369" y="1246"/>
                  </a:cubicBezTo>
                  <a:cubicBezTo>
                    <a:pt x="322" y="1424"/>
                    <a:pt x="298" y="1591"/>
                    <a:pt x="262" y="1770"/>
                  </a:cubicBezTo>
                  <a:cubicBezTo>
                    <a:pt x="238" y="1948"/>
                    <a:pt x="203" y="2127"/>
                    <a:pt x="167" y="2306"/>
                  </a:cubicBezTo>
                  <a:cubicBezTo>
                    <a:pt x="143" y="2353"/>
                    <a:pt x="143" y="2389"/>
                    <a:pt x="131" y="2437"/>
                  </a:cubicBezTo>
                  <a:cubicBezTo>
                    <a:pt x="119" y="2496"/>
                    <a:pt x="107" y="2567"/>
                    <a:pt x="84" y="2627"/>
                  </a:cubicBezTo>
                  <a:cubicBezTo>
                    <a:pt x="84" y="2675"/>
                    <a:pt x="72" y="2710"/>
                    <a:pt x="72" y="2734"/>
                  </a:cubicBezTo>
                  <a:cubicBezTo>
                    <a:pt x="60" y="2746"/>
                    <a:pt x="60" y="2782"/>
                    <a:pt x="60" y="2806"/>
                  </a:cubicBezTo>
                  <a:lnTo>
                    <a:pt x="60" y="2794"/>
                  </a:lnTo>
                  <a:cubicBezTo>
                    <a:pt x="60" y="2877"/>
                    <a:pt x="48" y="2972"/>
                    <a:pt x="24" y="3068"/>
                  </a:cubicBezTo>
                  <a:cubicBezTo>
                    <a:pt x="12" y="3103"/>
                    <a:pt x="12" y="3151"/>
                    <a:pt x="12" y="3199"/>
                  </a:cubicBezTo>
                  <a:lnTo>
                    <a:pt x="12" y="3282"/>
                  </a:lnTo>
                  <a:lnTo>
                    <a:pt x="12" y="3401"/>
                  </a:lnTo>
                  <a:lnTo>
                    <a:pt x="12" y="3556"/>
                  </a:lnTo>
                  <a:lnTo>
                    <a:pt x="12" y="3675"/>
                  </a:lnTo>
                  <a:cubicBezTo>
                    <a:pt x="12" y="3746"/>
                    <a:pt x="0" y="3830"/>
                    <a:pt x="0" y="3925"/>
                  </a:cubicBezTo>
                  <a:lnTo>
                    <a:pt x="0" y="3972"/>
                  </a:lnTo>
                  <a:lnTo>
                    <a:pt x="0" y="3996"/>
                  </a:lnTo>
                  <a:cubicBezTo>
                    <a:pt x="0" y="4009"/>
                    <a:pt x="11" y="4019"/>
                    <a:pt x="34" y="4019"/>
                  </a:cubicBezTo>
                  <a:cubicBezTo>
                    <a:pt x="54" y="4019"/>
                    <a:pt x="82" y="4012"/>
                    <a:pt x="119" y="3996"/>
                  </a:cubicBezTo>
                  <a:cubicBezTo>
                    <a:pt x="131" y="3996"/>
                    <a:pt x="131" y="3984"/>
                    <a:pt x="131" y="3984"/>
                  </a:cubicBezTo>
                  <a:cubicBezTo>
                    <a:pt x="143" y="3972"/>
                    <a:pt x="143" y="3972"/>
                    <a:pt x="143" y="3961"/>
                  </a:cubicBezTo>
                  <a:lnTo>
                    <a:pt x="143" y="3925"/>
                  </a:lnTo>
                  <a:lnTo>
                    <a:pt x="143" y="3901"/>
                  </a:lnTo>
                  <a:lnTo>
                    <a:pt x="143" y="3806"/>
                  </a:lnTo>
                  <a:lnTo>
                    <a:pt x="143" y="3758"/>
                  </a:lnTo>
                  <a:cubicBezTo>
                    <a:pt x="143" y="3722"/>
                    <a:pt x="167" y="3675"/>
                    <a:pt x="167" y="3627"/>
                  </a:cubicBezTo>
                  <a:lnTo>
                    <a:pt x="167" y="3484"/>
                  </a:lnTo>
                  <a:lnTo>
                    <a:pt x="167" y="3329"/>
                  </a:lnTo>
                  <a:lnTo>
                    <a:pt x="167" y="3163"/>
                  </a:lnTo>
                  <a:cubicBezTo>
                    <a:pt x="167" y="3091"/>
                    <a:pt x="179" y="3020"/>
                    <a:pt x="191" y="2948"/>
                  </a:cubicBezTo>
                  <a:cubicBezTo>
                    <a:pt x="203" y="2889"/>
                    <a:pt x="203" y="2841"/>
                    <a:pt x="226" y="2782"/>
                  </a:cubicBezTo>
                  <a:lnTo>
                    <a:pt x="310" y="2472"/>
                  </a:lnTo>
                  <a:cubicBezTo>
                    <a:pt x="322" y="2377"/>
                    <a:pt x="357" y="2306"/>
                    <a:pt x="369" y="2234"/>
                  </a:cubicBezTo>
                  <a:cubicBezTo>
                    <a:pt x="417" y="2079"/>
                    <a:pt x="441" y="1913"/>
                    <a:pt x="477" y="1770"/>
                  </a:cubicBezTo>
                  <a:lnTo>
                    <a:pt x="477" y="1782"/>
                  </a:lnTo>
                  <a:cubicBezTo>
                    <a:pt x="488" y="1651"/>
                    <a:pt x="524" y="1532"/>
                    <a:pt x="548" y="1401"/>
                  </a:cubicBezTo>
                  <a:lnTo>
                    <a:pt x="548" y="1365"/>
                  </a:lnTo>
                  <a:lnTo>
                    <a:pt x="548" y="1353"/>
                  </a:lnTo>
                  <a:lnTo>
                    <a:pt x="548" y="1317"/>
                  </a:lnTo>
                  <a:lnTo>
                    <a:pt x="548" y="1305"/>
                  </a:lnTo>
                  <a:cubicBezTo>
                    <a:pt x="560" y="1258"/>
                    <a:pt x="584" y="1198"/>
                    <a:pt x="596" y="1151"/>
                  </a:cubicBezTo>
                  <a:cubicBezTo>
                    <a:pt x="596" y="1139"/>
                    <a:pt x="607" y="1115"/>
                    <a:pt x="607" y="1091"/>
                  </a:cubicBezTo>
                  <a:cubicBezTo>
                    <a:pt x="655" y="1079"/>
                    <a:pt x="679" y="1067"/>
                    <a:pt x="727" y="1043"/>
                  </a:cubicBezTo>
                  <a:cubicBezTo>
                    <a:pt x="784" y="1009"/>
                    <a:pt x="831" y="963"/>
                    <a:pt x="888" y="927"/>
                  </a:cubicBezTo>
                  <a:lnTo>
                    <a:pt x="888" y="927"/>
                  </a:lnTo>
                  <a:cubicBezTo>
                    <a:pt x="886" y="930"/>
                    <a:pt x="884" y="933"/>
                    <a:pt x="881" y="936"/>
                  </a:cubicBezTo>
                  <a:cubicBezTo>
                    <a:pt x="881" y="936"/>
                    <a:pt x="893" y="936"/>
                    <a:pt x="893" y="924"/>
                  </a:cubicBezTo>
                  <a:lnTo>
                    <a:pt x="893" y="924"/>
                  </a:lnTo>
                  <a:cubicBezTo>
                    <a:pt x="892" y="925"/>
                    <a:pt x="890" y="926"/>
                    <a:pt x="888" y="927"/>
                  </a:cubicBezTo>
                  <a:lnTo>
                    <a:pt x="888" y="927"/>
                  </a:lnTo>
                  <a:cubicBezTo>
                    <a:pt x="923" y="886"/>
                    <a:pt x="968" y="862"/>
                    <a:pt x="1012" y="817"/>
                  </a:cubicBezTo>
                  <a:cubicBezTo>
                    <a:pt x="1024" y="793"/>
                    <a:pt x="1060" y="782"/>
                    <a:pt x="1072" y="770"/>
                  </a:cubicBezTo>
                  <a:lnTo>
                    <a:pt x="1072" y="770"/>
                  </a:lnTo>
                  <a:cubicBezTo>
                    <a:pt x="1072" y="772"/>
                    <a:pt x="1071" y="774"/>
                    <a:pt x="1070" y="776"/>
                  </a:cubicBezTo>
                  <a:lnTo>
                    <a:pt x="1070" y="776"/>
                  </a:lnTo>
                  <a:cubicBezTo>
                    <a:pt x="1113" y="751"/>
                    <a:pt x="1147" y="707"/>
                    <a:pt x="1191" y="662"/>
                  </a:cubicBezTo>
                  <a:cubicBezTo>
                    <a:pt x="1250" y="603"/>
                    <a:pt x="1310" y="520"/>
                    <a:pt x="1358" y="448"/>
                  </a:cubicBezTo>
                  <a:cubicBezTo>
                    <a:pt x="1381" y="401"/>
                    <a:pt x="1393" y="353"/>
                    <a:pt x="1393" y="305"/>
                  </a:cubicBezTo>
                  <a:cubicBezTo>
                    <a:pt x="1393" y="246"/>
                    <a:pt x="1381" y="222"/>
                    <a:pt x="1358" y="174"/>
                  </a:cubicBezTo>
                  <a:cubicBezTo>
                    <a:pt x="1322" y="151"/>
                    <a:pt x="1298" y="115"/>
                    <a:pt x="1250" y="91"/>
                  </a:cubicBezTo>
                  <a:cubicBezTo>
                    <a:pt x="1203" y="55"/>
                    <a:pt x="1179" y="43"/>
                    <a:pt x="1131" y="31"/>
                  </a:cubicBezTo>
                  <a:cubicBezTo>
                    <a:pt x="1093" y="12"/>
                    <a:pt x="1055" y="0"/>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2"/>
            <p:cNvSpPr/>
            <p:nvPr/>
          </p:nvSpPr>
          <p:spPr>
            <a:xfrm>
              <a:off x="6821075" y="2734100"/>
              <a:ext cx="49150" cy="93475"/>
            </a:xfrm>
            <a:custGeom>
              <a:avLst/>
              <a:gdLst/>
              <a:ahLst/>
              <a:cxnLst/>
              <a:rect l="l" t="t" r="r" b="b"/>
              <a:pathLst>
                <a:path w="1966" h="3739" extrusionOk="0">
                  <a:moveTo>
                    <a:pt x="1596" y="191"/>
                  </a:moveTo>
                  <a:cubicBezTo>
                    <a:pt x="1608" y="215"/>
                    <a:pt x="1608" y="215"/>
                    <a:pt x="1632" y="215"/>
                  </a:cubicBezTo>
                  <a:lnTo>
                    <a:pt x="1644" y="215"/>
                  </a:lnTo>
                  <a:cubicBezTo>
                    <a:pt x="1644" y="227"/>
                    <a:pt x="1656" y="227"/>
                    <a:pt x="1656" y="227"/>
                  </a:cubicBezTo>
                  <a:lnTo>
                    <a:pt x="1668" y="238"/>
                  </a:lnTo>
                  <a:lnTo>
                    <a:pt x="1679" y="250"/>
                  </a:lnTo>
                  <a:lnTo>
                    <a:pt x="1703" y="274"/>
                  </a:lnTo>
                  <a:lnTo>
                    <a:pt x="1703" y="286"/>
                  </a:lnTo>
                  <a:lnTo>
                    <a:pt x="1703" y="298"/>
                  </a:lnTo>
                  <a:lnTo>
                    <a:pt x="1703" y="310"/>
                  </a:lnTo>
                  <a:lnTo>
                    <a:pt x="1703" y="334"/>
                  </a:lnTo>
                  <a:lnTo>
                    <a:pt x="1703" y="346"/>
                  </a:lnTo>
                  <a:lnTo>
                    <a:pt x="1703" y="393"/>
                  </a:lnTo>
                  <a:lnTo>
                    <a:pt x="1703" y="441"/>
                  </a:lnTo>
                  <a:cubicBezTo>
                    <a:pt x="1679" y="441"/>
                    <a:pt x="1679" y="453"/>
                    <a:pt x="1679" y="465"/>
                  </a:cubicBezTo>
                  <a:cubicBezTo>
                    <a:pt x="1679" y="477"/>
                    <a:pt x="1668" y="477"/>
                    <a:pt x="1668" y="500"/>
                  </a:cubicBezTo>
                  <a:cubicBezTo>
                    <a:pt x="1668" y="512"/>
                    <a:pt x="1656" y="512"/>
                    <a:pt x="1656" y="524"/>
                  </a:cubicBezTo>
                  <a:cubicBezTo>
                    <a:pt x="1656" y="536"/>
                    <a:pt x="1644" y="548"/>
                    <a:pt x="1620" y="572"/>
                  </a:cubicBezTo>
                  <a:lnTo>
                    <a:pt x="1608" y="584"/>
                  </a:lnTo>
                  <a:lnTo>
                    <a:pt x="1596" y="596"/>
                  </a:lnTo>
                  <a:cubicBezTo>
                    <a:pt x="1572" y="643"/>
                    <a:pt x="1537" y="679"/>
                    <a:pt x="1489" y="703"/>
                  </a:cubicBezTo>
                  <a:cubicBezTo>
                    <a:pt x="1477" y="715"/>
                    <a:pt x="1465" y="715"/>
                    <a:pt x="1453" y="739"/>
                  </a:cubicBezTo>
                  <a:cubicBezTo>
                    <a:pt x="1417" y="762"/>
                    <a:pt x="1406" y="774"/>
                    <a:pt x="1370" y="798"/>
                  </a:cubicBezTo>
                  <a:cubicBezTo>
                    <a:pt x="1310" y="822"/>
                    <a:pt x="1275" y="858"/>
                    <a:pt x="1215" y="881"/>
                  </a:cubicBezTo>
                  <a:cubicBezTo>
                    <a:pt x="1132" y="917"/>
                    <a:pt x="1060" y="953"/>
                    <a:pt x="989" y="1000"/>
                  </a:cubicBezTo>
                  <a:cubicBezTo>
                    <a:pt x="967" y="1008"/>
                    <a:pt x="954" y="1019"/>
                    <a:pt x="950" y="1019"/>
                  </a:cubicBezTo>
                  <a:cubicBezTo>
                    <a:pt x="947" y="1019"/>
                    <a:pt x="948" y="1015"/>
                    <a:pt x="953" y="1000"/>
                  </a:cubicBezTo>
                  <a:lnTo>
                    <a:pt x="953" y="1000"/>
                  </a:lnTo>
                  <a:cubicBezTo>
                    <a:pt x="917" y="1024"/>
                    <a:pt x="870" y="1060"/>
                    <a:pt x="834" y="1108"/>
                  </a:cubicBezTo>
                  <a:cubicBezTo>
                    <a:pt x="822" y="1120"/>
                    <a:pt x="810" y="1143"/>
                    <a:pt x="798" y="1167"/>
                  </a:cubicBezTo>
                  <a:lnTo>
                    <a:pt x="798" y="1143"/>
                  </a:lnTo>
                  <a:lnTo>
                    <a:pt x="798" y="1131"/>
                  </a:lnTo>
                  <a:lnTo>
                    <a:pt x="798" y="1108"/>
                  </a:lnTo>
                  <a:cubicBezTo>
                    <a:pt x="810" y="1024"/>
                    <a:pt x="822" y="953"/>
                    <a:pt x="834" y="870"/>
                  </a:cubicBezTo>
                  <a:cubicBezTo>
                    <a:pt x="834" y="822"/>
                    <a:pt x="858" y="786"/>
                    <a:pt x="870" y="750"/>
                  </a:cubicBezTo>
                  <a:cubicBezTo>
                    <a:pt x="870" y="715"/>
                    <a:pt x="882" y="691"/>
                    <a:pt x="894" y="655"/>
                  </a:cubicBezTo>
                  <a:cubicBezTo>
                    <a:pt x="917" y="631"/>
                    <a:pt x="941" y="584"/>
                    <a:pt x="953" y="548"/>
                  </a:cubicBezTo>
                  <a:cubicBezTo>
                    <a:pt x="989" y="524"/>
                    <a:pt x="1001" y="489"/>
                    <a:pt x="1036" y="465"/>
                  </a:cubicBezTo>
                  <a:cubicBezTo>
                    <a:pt x="1060" y="429"/>
                    <a:pt x="1096" y="417"/>
                    <a:pt x="1120" y="393"/>
                  </a:cubicBezTo>
                  <a:cubicBezTo>
                    <a:pt x="1132" y="369"/>
                    <a:pt x="1156" y="369"/>
                    <a:pt x="1167" y="358"/>
                  </a:cubicBezTo>
                  <a:cubicBezTo>
                    <a:pt x="1191" y="346"/>
                    <a:pt x="1227" y="310"/>
                    <a:pt x="1251" y="298"/>
                  </a:cubicBezTo>
                  <a:cubicBezTo>
                    <a:pt x="1287" y="286"/>
                    <a:pt x="1310" y="250"/>
                    <a:pt x="1358" y="238"/>
                  </a:cubicBezTo>
                  <a:cubicBezTo>
                    <a:pt x="1394" y="238"/>
                    <a:pt x="1417" y="227"/>
                    <a:pt x="1453" y="215"/>
                  </a:cubicBezTo>
                  <a:cubicBezTo>
                    <a:pt x="1465" y="191"/>
                    <a:pt x="1477" y="191"/>
                    <a:pt x="1489" y="191"/>
                  </a:cubicBezTo>
                  <a:close/>
                  <a:moveTo>
                    <a:pt x="1596" y="0"/>
                  </a:moveTo>
                  <a:cubicBezTo>
                    <a:pt x="1537" y="0"/>
                    <a:pt x="1477" y="0"/>
                    <a:pt x="1417" y="12"/>
                  </a:cubicBezTo>
                  <a:cubicBezTo>
                    <a:pt x="1358" y="36"/>
                    <a:pt x="1298" y="48"/>
                    <a:pt x="1251" y="72"/>
                  </a:cubicBezTo>
                  <a:cubicBezTo>
                    <a:pt x="1215" y="96"/>
                    <a:pt x="1167" y="119"/>
                    <a:pt x="1120" y="155"/>
                  </a:cubicBezTo>
                  <a:cubicBezTo>
                    <a:pt x="1025" y="215"/>
                    <a:pt x="941" y="286"/>
                    <a:pt x="870" y="358"/>
                  </a:cubicBezTo>
                  <a:lnTo>
                    <a:pt x="858" y="369"/>
                  </a:lnTo>
                  <a:cubicBezTo>
                    <a:pt x="798" y="429"/>
                    <a:pt x="751" y="512"/>
                    <a:pt x="715" y="572"/>
                  </a:cubicBezTo>
                  <a:cubicBezTo>
                    <a:pt x="679" y="667"/>
                    <a:pt x="632" y="774"/>
                    <a:pt x="620" y="881"/>
                  </a:cubicBezTo>
                  <a:cubicBezTo>
                    <a:pt x="596" y="1000"/>
                    <a:pt x="584" y="1108"/>
                    <a:pt x="572" y="1203"/>
                  </a:cubicBezTo>
                  <a:cubicBezTo>
                    <a:pt x="536" y="1417"/>
                    <a:pt x="513" y="1643"/>
                    <a:pt x="465" y="1846"/>
                  </a:cubicBezTo>
                  <a:cubicBezTo>
                    <a:pt x="453" y="1846"/>
                    <a:pt x="453" y="1858"/>
                    <a:pt x="453" y="1882"/>
                  </a:cubicBezTo>
                  <a:lnTo>
                    <a:pt x="405" y="2060"/>
                  </a:lnTo>
                  <a:cubicBezTo>
                    <a:pt x="394" y="2108"/>
                    <a:pt x="394" y="2132"/>
                    <a:pt x="382" y="2155"/>
                  </a:cubicBezTo>
                  <a:cubicBezTo>
                    <a:pt x="346" y="2251"/>
                    <a:pt x="334" y="2322"/>
                    <a:pt x="298" y="2417"/>
                  </a:cubicBezTo>
                  <a:cubicBezTo>
                    <a:pt x="274" y="2548"/>
                    <a:pt x="227" y="2667"/>
                    <a:pt x="203" y="2798"/>
                  </a:cubicBezTo>
                  <a:cubicBezTo>
                    <a:pt x="167" y="2894"/>
                    <a:pt x="155" y="3001"/>
                    <a:pt x="120" y="3084"/>
                  </a:cubicBezTo>
                  <a:cubicBezTo>
                    <a:pt x="108" y="3179"/>
                    <a:pt x="72" y="3275"/>
                    <a:pt x="60" y="3370"/>
                  </a:cubicBezTo>
                  <a:cubicBezTo>
                    <a:pt x="48" y="3429"/>
                    <a:pt x="36" y="3501"/>
                    <a:pt x="24" y="3572"/>
                  </a:cubicBezTo>
                  <a:cubicBezTo>
                    <a:pt x="1" y="3608"/>
                    <a:pt x="1" y="3620"/>
                    <a:pt x="1" y="3644"/>
                  </a:cubicBezTo>
                  <a:cubicBezTo>
                    <a:pt x="1" y="3691"/>
                    <a:pt x="36" y="3727"/>
                    <a:pt x="60" y="3739"/>
                  </a:cubicBezTo>
                  <a:cubicBezTo>
                    <a:pt x="76" y="3739"/>
                    <a:pt x="92" y="3734"/>
                    <a:pt x="122" y="3734"/>
                  </a:cubicBezTo>
                  <a:cubicBezTo>
                    <a:pt x="137" y="3734"/>
                    <a:pt x="155" y="3735"/>
                    <a:pt x="179" y="3739"/>
                  </a:cubicBezTo>
                  <a:cubicBezTo>
                    <a:pt x="215" y="3727"/>
                    <a:pt x="227" y="3691"/>
                    <a:pt x="227" y="3667"/>
                  </a:cubicBezTo>
                  <a:cubicBezTo>
                    <a:pt x="227" y="3632"/>
                    <a:pt x="239" y="3608"/>
                    <a:pt x="239" y="3572"/>
                  </a:cubicBezTo>
                  <a:cubicBezTo>
                    <a:pt x="239" y="3501"/>
                    <a:pt x="263" y="3429"/>
                    <a:pt x="274" y="3346"/>
                  </a:cubicBezTo>
                  <a:cubicBezTo>
                    <a:pt x="274" y="3334"/>
                    <a:pt x="286" y="3310"/>
                    <a:pt x="286" y="3286"/>
                  </a:cubicBezTo>
                  <a:cubicBezTo>
                    <a:pt x="322" y="3156"/>
                    <a:pt x="346" y="3036"/>
                    <a:pt x="382" y="2905"/>
                  </a:cubicBezTo>
                  <a:cubicBezTo>
                    <a:pt x="394" y="2870"/>
                    <a:pt x="394" y="2846"/>
                    <a:pt x="405" y="2810"/>
                  </a:cubicBezTo>
                  <a:cubicBezTo>
                    <a:pt x="417" y="2739"/>
                    <a:pt x="453" y="2667"/>
                    <a:pt x="465" y="2596"/>
                  </a:cubicBezTo>
                  <a:cubicBezTo>
                    <a:pt x="501" y="2489"/>
                    <a:pt x="525" y="2394"/>
                    <a:pt x="560" y="2298"/>
                  </a:cubicBezTo>
                  <a:cubicBezTo>
                    <a:pt x="584" y="2191"/>
                    <a:pt x="620" y="2072"/>
                    <a:pt x="655" y="1965"/>
                  </a:cubicBezTo>
                  <a:cubicBezTo>
                    <a:pt x="655" y="1953"/>
                    <a:pt x="679" y="1941"/>
                    <a:pt x="679" y="1917"/>
                  </a:cubicBezTo>
                  <a:cubicBezTo>
                    <a:pt x="679" y="1893"/>
                    <a:pt x="679" y="1882"/>
                    <a:pt x="691" y="1846"/>
                  </a:cubicBezTo>
                  <a:cubicBezTo>
                    <a:pt x="691" y="1834"/>
                    <a:pt x="703" y="1798"/>
                    <a:pt x="703" y="1786"/>
                  </a:cubicBezTo>
                  <a:cubicBezTo>
                    <a:pt x="703" y="1774"/>
                    <a:pt x="715" y="1739"/>
                    <a:pt x="715" y="1727"/>
                  </a:cubicBezTo>
                  <a:cubicBezTo>
                    <a:pt x="715" y="1715"/>
                    <a:pt x="739" y="1679"/>
                    <a:pt x="739" y="1667"/>
                  </a:cubicBezTo>
                  <a:cubicBezTo>
                    <a:pt x="751" y="1584"/>
                    <a:pt x="763" y="1501"/>
                    <a:pt x="775" y="1417"/>
                  </a:cubicBezTo>
                  <a:lnTo>
                    <a:pt x="775" y="1370"/>
                  </a:lnTo>
                  <a:lnTo>
                    <a:pt x="798" y="1358"/>
                  </a:lnTo>
                  <a:cubicBezTo>
                    <a:pt x="810" y="1346"/>
                    <a:pt x="810" y="1322"/>
                    <a:pt x="822" y="1322"/>
                  </a:cubicBezTo>
                  <a:cubicBezTo>
                    <a:pt x="834" y="1310"/>
                    <a:pt x="858" y="1310"/>
                    <a:pt x="870" y="1298"/>
                  </a:cubicBezTo>
                  <a:cubicBezTo>
                    <a:pt x="917" y="1286"/>
                    <a:pt x="941" y="1262"/>
                    <a:pt x="989" y="1251"/>
                  </a:cubicBezTo>
                  <a:cubicBezTo>
                    <a:pt x="1036" y="1227"/>
                    <a:pt x="1072" y="1203"/>
                    <a:pt x="1120" y="1179"/>
                  </a:cubicBezTo>
                  <a:cubicBezTo>
                    <a:pt x="1179" y="1131"/>
                    <a:pt x="1239" y="1108"/>
                    <a:pt x="1298" y="1072"/>
                  </a:cubicBezTo>
                  <a:cubicBezTo>
                    <a:pt x="1358" y="1048"/>
                    <a:pt x="1406" y="1012"/>
                    <a:pt x="1465" y="989"/>
                  </a:cubicBezTo>
                  <a:cubicBezTo>
                    <a:pt x="1525" y="953"/>
                    <a:pt x="1584" y="905"/>
                    <a:pt x="1644" y="870"/>
                  </a:cubicBezTo>
                  <a:cubicBezTo>
                    <a:pt x="1703" y="822"/>
                    <a:pt x="1751" y="774"/>
                    <a:pt x="1787" y="727"/>
                  </a:cubicBezTo>
                  <a:cubicBezTo>
                    <a:pt x="1870" y="655"/>
                    <a:pt x="1906" y="584"/>
                    <a:pt x="1941" y="489"/>
                  </a:cubicBezTo>
                  <a:cubicBezTo>
                    <a:pt x="1953" y="417"/>
                    <a:pt x="1965" y="358"/>
                    <a:pt x="1953" y="286"/>
                  </a:cubicBezTo>
                  <a:cubicBezTo>
                    <a:pt x="1941" y="238"/>
                    <a:pt x="1929" y="179"/>
                    <a:pt x="1882" y="131"/>
                  </a:cubicBezTo>
                  <a:cubicBezTo>
                    <a:pt x="1810" y="48"/>
                    <a:pt x="1703" y="0"/>
                    <a:pt x="1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2"/>
            <p:cNvSpPr/>
            <p:nvPr/>
          </p:nvSpPr>
          <p:spPr>
            <a:xfrm>
              <a:off x="6875250" y="2782625"/>
              <a:ext cx="95575" cy="69675"/>
            </a:xfrm>
            <a:custGeom>
              <a:avLst/>
              <a:gdLst/>
              <a:ahLst/>
              <a:cxnLst/>
              <a:rect l="l" t="t" r="r" b="b"/>
              <a:pathLst>
                <a:path w="3823" h="2787" extrusionOk="0">
                  <a:moveTo>
                    <a:pt x="3299" y="310"/>
                  </a:moveTo>
                  <a:cubicBezTo>
                    <a:pt x="3334" y="322"/>
                    <a:pt x="3346" y="322"/>
                    <a:pt x="3358" y="322"/>
                  </a:cubicBezTo>
                  <a:cubicBezTo>
                    <a:pt x="3370" y="322"/>
                    <a:pt x="3394" y="333"/>
                    <a:pt x="3406" y="333"/>
                  </a:cubicBezTo>
                  <a:cubicBezTo>
                    <a:pt x="3418" y="333"/>
                    <a:pt x="3430" y="333"/>
                    <a:pt x="3453" y="357"/>
                  </a:cubicBezTo>
                  <a:cubicBezTo>
                    <a:pt x="3465" y="357"/>
                    <a:pt x="3465" y="369"/>
                    <a:pt x="3477" y="369"/>
                  </a:cubicBezTo>
                  <a:cubicBezTo>
                    <a:pt x="3489" y="369"/>
                    <a:pt x="3489" y="381"/>
                    <a:pt x="3513" y="381"/>
                  </a:cubicBezTo>
                  <a:lnTo>
                    <a:pt x="3525" y="393"/>
                  </a:lnTo>
                  <a:cubicBezTo>
                    <a:pt x="3537" y="393"/>
                    <a:pt x="3537" y="417"/>
                    <a:pt x="3537" y="417"/>
                  </a:cubicBezTo>
                  <a:cubicBezTo>
                    <a:pt x="3549" y="429"/>
                    <a:pt x="3549" y="429"/>
                    <a:pt x="3549" y="441"/>
                  </a:cubicBezTo>
                  <a:lnTo>
                    <a:pt x="3549" y="453"/>
                  </a:lnTo>
                  <a:lnTo>
                    <a:pt x="3549" y="476"/>
                  </a:lnTo>
                  <a:lnTo>
                    <a:pt x="3549" y="488"/>
                  </a:lnTo>
                  <a:lnTo>
                    <a:pt x="3549" y="500"/>
                  </a:lnTo>
                  <a:lnTo>
                    <a:pt x="3537" y="536"/>
                  </a:lnTo>
                  <a:lnTo>
                    <a:pt x="3525" y="536"/>
                  </a:lnTo>
                  <a:cubicBezTo>
                    <a:pt x="3525" y="540"/>
                    <a:pt x="3526" y="542"/>
                    <a:pt x="3528" y="544"/>
                  </a:cubicBezTo>
                  <a:lnTo>
                    <a:pt x="3528" y="544"/>
                  </a:lnTo>
                  <a:cubicBezTo>
                    <a:pt x="3531" y="542"/>
                    <a:pt x="3533" y="539"/>
                    <a:pt x="3537" y="536"/>
                  </a:cubicBezTo>
                  <a:lnTo>
                    <a:pt x="3537" y="536"/>
                  </a:lnTo>
                  <a:cubicBezTo>
                    <a:pt x="3537" y="542"/>
                    <a:pt x="3534" y="545"/>
                    <a:pt x="3531" y="545"/>
                  </a:cubicBezTo>
                  <a:cubicBezTo>
                    <a:pt x="3530" y="545"/>
                    <a:pt x="3529" y="544"/>
                    <a:pt x="3528" y="544"/>
                  </a:cubicBezTo>
                  <a:lnTo>
                    <a:pt x="3528" y="544"/>
                  </a:lnTo>
                  <a:cubicBezTo>
                    <a:pt x="3522" y="548"/>
                    <a:pt x="3514" y="548"/>
                    <a:pt x="3489" y="548"/>
                  </a:cubicBezTo>
                  <a:cubicBezTo>
                    <a:pt x="3477" y="560"/>
                    <a:pt x="3453" y="560"/>
                    <a:pt x="3430" y="560"/>
                  </a:cubicBezTo>
                  <a:lnTo>
                    <a:pt x="3275" y="560"/>
                  </a:lnTo>
                  <a:cubicBezTo>
                    <a:pt x="3215" y="548"/>
                    <a:pt x="3168" y="548"/>
                    <a:pt x="3108" y="536"/>
                  </a:cubicBezTo>
                  <a:lnTo>
                    <a:pt x="2930" y="488"/>
                  </a:lnTo>
                  <a:cubicBezTo>
                    <a:pt x="2882" y="488"/>
                    <a:pt x="2834" y="476"/>
                    <a:pt x="2799" y="453"/>
                  </a:cubicBezTo>
                  <a:lnTo>
                    <a:pt x="2810" y="441"/>
                  </a:lnTo>
                  <a:cubicBezTo>
                    <a:pt x="2834" y="429"/>
                    <a:pt x="2882" y="393"/>
                    <a:pt x="2918" y="381"/>
                  </a:cubicBezTo>
                  <a:cubicBezTo>
                    <a:pt x="2941" y="369"/>
                    <a:pt x="2953" y="369"/>
                    <a:pt x="2989" y="357"/>
                  </a:cubicBezTo>
                  <a:cubicBezTo>
                    <a:pt x="3013" y="333"/>
                    <a:pt x="3060" y="322"/>
                    <a:pt x="3096" y="322"/>
                  </a:cubicBezTo>
                  <a:cubicBezTo>
                    <a:pt x="3120" y="310"/>
                    <a:pt x="3156" y="310"/>
                    <a:pt x="3180" y="310"/>
                  </a:cubicBezTo>
                  <a:close/>
                  <a:moveTo>
                    <a:pt x="3180" y="0"/>
                  </a:moveTo>
                  <a:cubicBezTo>
                    <a:pt x="3049" y="0"/>
                    <a:pt x="2930" y="12"/>
                    <a:pt x="2810" y="72"/>
                  </a:cubicBezTo>
                  <a:cubicBezTo>
                    <a:pt x="2751" y="107"/>
                    <a:pt x="2691" y="131"/>
                    <a:pt x="2644" y="167"/>
                  </a:cubicBezTo>
                  <a:cubicBezTo>
                    <a:pt x="2584" y="191"/>
                    <a:pt x="2525" y="226"/>
                    <a:pt x="2477" y="262"/>
                  </a:cubicBezTo>
                  <a:lnTo>
                    <a:pt x="2418" y="322"/>
                  </a:lnTo>
                  <a:cubicBezTo>
                    <a:pt x="2346" y="322"/>
                    <a:pt x="2275" y="322"/>
                    <a:pt x="2203" y="345"/>
                  </a:cubicBezTo>
                  <a:lnTo>
                    <a:pt x="2025" y="381"/>
                  </a:lnTo>
                  <a:cubicBezTo>
                    <a:pt x="1965" y="405"/>
                    <a:pt x="1917" y="429"/>
                    <a:pt x="1858" y="441"/>
                  </a:cubicBezTo>
                  <a:cubicBezTo>
                    <a:pt x="1739" y="488"/>
                    <a:pt x="1632" y="548"/>
                    <a:pt x="1525" y="619"/>
                  </a:cubicBezTo>
                  <a:cubicBezTo>
                    <a:pt x="1429" y="703"/>
                    <a:pt x="1334" y="774"/>
                    <a:pt x="1251" y="845"/>
                  </a:cubicBezTo>
                  <a:cubicBezTo>
                    <a:pt x="1215" y="881"/>
                    <a:pt x="1191" y="893"/>
                    <a:pt x="1155" y="917"/>
                  </a:cubicBezTo>
                  <a:cubicBezTo>
                    <a:pt x="1132" y="941"/>
                    <a:pt x="1096" y="964"/>
                    <a:pt x="1072" y="1000"/>
                  </a:cubicBezTo>
                  <a:cubicBezTo>
                    <a:pt x="1072" y="1012"/>
                    <a:pt x="1048" y="1024"/>
                    <a:pt x="1036" y="1036"/>
                  </a:cubicBezTo>
                  <a:cubicBezTo>
                    <a:pt x="989" y="1084"/>
                    <a:pt x="965" y="1131"/>
                    <a:pt x="917" y="1179"/>
                  </a:cubicBezTo>
                  <a:lnTo>
                    <a:pt x="917" y="1191"/>
                  </a:lnTo>
                  <a:cubicBezTo>
                    <a:pt x="870" y="1238"/>
                    <a:pt x="846" y="1274"/>
                    <a:pt x="798" y="1322"/>
                  </a:cubicBezTo>
                  <a:cubicBezTo>
                    <a:pt x="727" y="1393"/>
                    <a:pt x="667" y="1476"/>
                    <a:pt x="608" y="1548"/>
                  </a:cubicBezTo>
                  <a:lnTo>
                    <a:pt x="513" y="1631"/>
                  </a:lnTo>
                  <a:cubicBezTo>
                    <a:pt x="489" y="1655"/>
                    <a:pt x="477" y="1679"/>
                    <a:pt x="453" y="1715"/>
                  </a:cubicBezTo>
                  <a:cubicBezTo>
                    <a:pt x="441" y="1738"/>
                    <a:pt x="441" y="1750"/>
                    <a:pt x="429" y="1786"/>
                  </a:cubicBezTo>
                  <a:cubicBezTo>
                    <a:pt x="417" y="1834"/>
                    <a:pt x="393" y="1857"/>
                    <a:pt x="382" y="1893"/>
                  </a:cubicBezTo>
                  <a:lnTo>
                    <a:pt x="298" y="2072"/>
                  </a:lnTo>
                  <a:cubicBezTo>
                    <a:pt x="251" y="2155"/>
                    <a:pt x="203" y="2262"/>
                    <a:pt x="155" y="2346"/>
                  </a:cubicBezTo>
                  <a:lnTo>
                    <a:pt x="155" y="2334"/>
                  </a:lnTo>
                  <a:lnTo>
                    <a:pt x="72" y="2512"/>
                  </a:lnTo>
                  <a:cubicBezTo>
                    <a:pt x="60" y="2560"/>
                    <a:pt x="36" y="2584"/>
                    <a:pt x="24" y="2619"/>
                  </a:cubicBezTo>
                  <a:cubicBezTo>
                    <a:pt x="12" y="2619"/>
                    <a:pt x="12" y="2631"/>
                    <a:pt x="12" y="2643"/>
                  </a:cubicBezTo>
                  <a:cubicBezTo>
                    <a:pt x="1" y="2679"/>
                    <a:pt x="1" y="2691"/>
                    <a:pt x="12" y="2727"/>
                  </a:cubicBezTo>
                  <a:cubicBezTo>
                    <a:pt x="12" y="2739"/>
                    <a:pt x="24" y="2739"/>
                    <a:pt x="24" y="2750"/>
                  </a:cubicBezTo>
                  <a:cubicBezTo>
                    <a:pt x="36" y="2762"/>
                    <a:pt x="72" y="2786"/>
                    <a:pt x="84" y="2786"/>
                  </a:cubicBezTo>
                  <a:lnTo>
                    <a:pt x="120" y="2786"/>
                  </a:lnTo>
                  <a:cubicBezTo>
                    <a:pt x="132" y="2762"/>
                    <a:pt x="143" y="2762"/>
                    <a:pt x="155" y="2750"/>
                  </a:cubicBezTo>
                  <a:cubicBezTo>
                    <a:pt x="179" y="2750"/>
                    <a:pt x="191" y="2739"/>
                    <a:pt x="191" y="2727"/>
                  </a:cubicBezTo>
                  <a:cubicBezTo>
                    <a:pt x="203" y="2727"/>
                    <a:pt x="203" y="2727"/>
                    <a:pt x="203" y="2703"/>
                  </a:cubicBezTo>
                  <a:lnTo>
                    <a:pt x="251" y="2619"/>
                  </a:lnTo>
                  <a:cubicBezTo>
                    <a:pt x="263" y="2560"/>
                    <a:pt x="298" y="2500"/>
                    <a:pt x="322" y="2441"/>
                  </a:cubicBezTo>
                  <a:cubicBezTo>
                    <a:pt x="370" y="2346"/>
                    <a:pt x="417" y="2250"/>
                    <a:pt x="453" y="2155"/>
                  </a:cubicBezTo>
                  <a:lnTo>
                    <a:pt x="548" y="1977"/>
                  </a:lnTo>
                  <a:lnTo>
                    <a:pt x="548" y="1988"/>
                  </a:lnTo>
                  <a:cubicBezTo>
                    <a:pt x="560" y="1988"/>
                    <a:pt x="560" y="1977"/>
                    <a:pt x="560" y="1977"/>
                  </a:cubicBezTo>
                  <a:cubicBezTo>
                    <a:pt x="572" y="1977"/>
                    <a:pt x="572" y="1965"/>
                    <a:pt x="572" y="1965"/>
                  </a:cubicBezTo>
                  <a:lnTo>
                    <a:pt x="572" y="1953"/>
                  </a:lnTo>
                  <a:cubicBezTo>
                    <a:pt x="596" y="1929"/>
                    <a:pt x="596" y="1917"/>
                    <a:pt x="608" y="1905"/>
                  </a:cubicBezTo>
                  <a:lnTo>
                    <a:pt x="608" y="1893"/>
                  </a:lnTo>
                  <a:cubicBezTo>
                    <a:pt x="608" y="1869"/>
                    <a:pt x="620" y="1857"/>
                    <a:pt x="620" y="1846"/>
                  </a:cubicBezTo>
                  <a:lnTo>
                    <a:pt x="620" y="1857"/>
                  </a:lnTo>
                  <a:cubicBezTo>
                    <a:pt x="632" y="1857"/>
                    <a:pt x="632" y="1846"/>
                    <a:pt x="632" y="1846"/>
                  </a:cubicBezTo>
                  <a:cubicBezTo>
                    <a:pt x="679" y="1810"/>
                    <a:pt x="715" y="1786"/>
                    <a:pt x="739" y="1750"/>
                  </a:cubicBezTo>
                  <a:cubicBezTo>
                    <a:pt x="774" y="1738"/>
                    <a:pt x="786" y="1715"/>
                    <a:pt x="810" y="1691"/>
                  </a:cubicBezTo>
                  <a:cubicBezTo>
                    <a:pt x="846" y="1679"/>
                    <a:pt x="870" y="1667"/>
                    <a:pt x="894" y="1631"/>
                  </a:cubicBezTo>
                  <a:cubicBezTo>
                    <a:pt x="917" y="1619"/>
                    <a:pt x="929" y="1596"/>
                    <a:pt x="965" y="1560"/>
                  </a:cubicBezTo>
                  <a:lnTo>
                    <a:pt x="1108" y="1417"/>
                  </a:lnTo>
                  <a:lnTo>
                    <a:pt x="1286" y="1238"/>
                  </a:lnTo>
                  <a:cubicBezTo>
                    <a:pt x="1334" y="1203"/>
                    <a:pt x="1382" y="1155"/>
                    <a:pt x="1429" y="1131"/>
                  </a:cubicBezTo>
                  <a:cubicBezTo>
                    <a:pt x="1453" y="1095"/>
                    <a:pt x="1501" y="1072"/>
                    <a:pt x="1548" y="1036"/>
                  </a:cubicBezTo>
                  <a:cubicBezTo>
                    <a:pt x="1620" y="976"/>
                    <a:pt x="1691" y="917"/>
                    <a:pt x="1763" y="881"/>
                  </a:cubicBezTo>
                  <a:cubicBezTo>
                    <a:pt x="1798" y="857"/>
                    <a:pt x="1846" y="834"/>
                    <a:pt x="1870" y="822"/>
                  </a:cubicBezTo>
                  <a:cubicBezTo>
                    <a:pt x="1941" y="786"/>
                    <a:pt x="2037" y="762"/>
                    <a:pt x="2108" y="726"/>
                  </a:cubicBezTo>
                  <a:cubicBezTo>
                    <a:pt x="2168" y="714"/>
                    <a:pt x="2215" y="703"/>
                    <a:pt x="2275" y="679"/>
                  </a:cubicBezTo>
                  <a:cubicBezTo>
                    <a:pt x="2298" y="667"/>
                    <a:pt x="2334" y="667"/>
                    <a:pt x="2358" y="667"/>
                  </a:cubicBezTo>
                  <a:lnTo>
                    <a:pt x="2477" y="667"/>
                  </a:lnTo>
                  <a:cubicBezTo>
                    <a:pt x="2537" y="667"/>
                    <a:pt x="2596" y="679"/>
                    <a:pt x="2656" y="703"/>
                  </a:cubicBezTo>
                  <a:cubicBezTo>
                    <a:pt x="2763" y="714"/>
                    <a:pt x="2870" y="738"/>
                    <a:pt x="2977" y="774"/>
                  </a:cubicBezTo>
                  <a:cubicBezTo>
                    <a:pt x="3096" y="786"/>
                    <a:pt x="3191" y="822"/>
                    <a:pt x="3311" y="822"/>
                  </a:cubicBezTo>
                  <a:cubicBezTo>
                    <a:pt x="3370" y="822"/>
                    <a:pt x="3418" y="822"/>
                    <a:pt x="3477" y="798"/>
                  </a:cubicBezTo>
                  <a:cubicBezTo>
                    <a:pt x="3549" y="798"/>
                    <a:pt x="3632" y="774"/>
                    <a:pt x="3692" y="655"/>
                  </a:cubicBezTo>
                  <a:lnTo>
                    <a:pt x="3703" y="643"/>
                  </a:lnTo>
                  <a:cubicBezTo>
                    <a:pt x="3775" y="560"/>
                    <a:pt x="3822" y="441"/>
                    <a:pt x="3787" y="345"/>
                  </a:cubicBezTo>
                  <a:cubicBezTo>
                    <a:pt x="3775" y="226"/>
                    <a:pt x="3692" y="131"/>
                    <a:pt x="3584" y="72"/>
                  </a:cubicBezTo>
                  <a:cubicBezTo>
                    <a:pt x="3525" y="48"/>
                    <a:pt x="3453" y="12"/>
                    <a:pt x="3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2"/>
            <p:cNvSpPr/>
            <p:nvPr/>
          </p:nvSpPr>
          <p:spPr>
            <a:xfrm>
              <a:off x="6867800" y="2748375"/>
              <a:ext cx="43800" cy="95725"/>
            </a:xfrm>
            <a:custGeom>
              <a:avLst/>
              <a:gdLst/>
              <a:ahLst/>
              <a:cxnLst/>
              <a:rect l="l" t="t" r="r" b="b"/>
              <a:pathLst>
                <a:path w="1752" h="3829" extrusionOk="0">
                  <a:moveTo>
                    <a:pt x="1561" y="191"/>
                  </a:moveTo>
                  <a:lnTo>
                    <a:pt x="1573" y="203"/>
                  </a:lnTo>
                  <a:lnTo>
                    <a:pt x="1573" y="227"/>
                  </a:lnTo>
                  <a:lnTo>
                    <a:pt x="1573" y="251"/>
                  </a:lnTo>
                  <a:lnTo>
                    <a:pt x="1573" y="299"/>
                  </a:lnTo>
                  <a:cubicBezTo>
                    <a:pt x="1573" y="310"/>
                    <a:pt x="1561" y="322"/>
                    <a:pt x="1561" y="346"/>
                  </a:cubicBezTo>
                  <a:lnTo>
                    <a:pt x="1537" y="382"/>
                  </a:lnTo>
                  <a:cubicBezTo>
                    <a:pt x="1525" y="394"/>
                    <a:pt x="1525" y="429"/>
                    <a:pt x="1513" y="441"/>
                  </a:cubicBezTo>
                  <a:cubicBezTo>
                    <a:pt x="1501" y="453"/>
                    <a:pt x="1477" y="489"/>
                    <a:pt x="1465" y="501"/>
                  </a:cubicBezTo>
                  <a:lnTo>
                    <a:pt x="1453" y="513"/>
                  </a:lnTo>
                  <a:lnTo>
                    <a:pt x="1418" y="549"/>
                  </a:lnTo>
                  <a:lnTo>
                    <a:pt x="1406" y="584"/>
                  </a:lnTo>
                  <a:lnTo>
                    <a:pt x="1394" y="608"/>
                  </a:lnTo>
                  <a:lnTo>
                    <a:pt x="1323" y="680"/>
                  </a:lnTo>
                  <a:lnTo>
                    <a:pt x="1275" y="727"/>
                  </a:lnTo>
                  <a:lnTo>
                    <a:pt x="1239" y="763"/>
                  </a:lnTo>
                  <a:lnTo>
                    <a:pt x="1227" y="775"/>
                  </a:lnTo>
                  <a:lnTo>
                    <a:pt x="1096" y="906"/>
                  </a:lnTo>
                  <a:cubicBezTo>
                    <a:pt x="1072" y="965"/>
                    <a:pt x="1037" y="1001"/>
                    <a:pt x="1013" y="1037"/>
                  </a:cubicBezTo>
                  <a:lnTo>
                    <a:pt x="1013" y="1013"/>
                  </a:lnTo>
                  <a:lnTo>
                    <a:pt x="1037" y="977"/>
                  </a:lnTo>
                  <a:lnTo>
                    <a:pt x="1037" y="953"/>
                  </a:lnTo>
                  <a:cubicBezTo>
                    <a:pt x="1037" y="906"/>
                    <a:pt x="1049" y="882"/>
                    <a:pt x="1049" y="834"/>
                  </a:cubicBezTo>
                  <a:cubicBezTo>
                    <a:pt x="1049" y="799"/>
                    <a:pt x="1061" y="763"/>
                    <a:pt x="1061" y="727"/>
                  </a:cubicBezTo>
                  <a:cubicBezTo>
                    <a:pt x="1084" y="703"/>
                    <a:pt x="1084" y="668"/>
                    <a:pt x="1096" y="644"/>
                  </a:cubicBezTo>
                  <a:cubicBezTo>
                    <a:pt x="1108" y="596"/>
                    <a:pt x="1144" y="549"/>
                    <a:pt x="1156" y="501"/>
                  </a:cubicBezTo>
                  <a:cubicBezTo>
                    <a:pt x="1180" y="477"/>
                    <a:pt x="1203" y="441"/>
                    <a:pt x="1227" y="406"/>
                  </a:cubicBezTo>
                  <a:cubicBezTo>
                    <a:pt x="1239" y="370"/>
                    <a:pt x="1275" y="358"/>
                    <a:pt x="1287" y="322"/>
                  </a:cubicBezTo>
                  <a:cubicBezTo>
                    <a:pt x="1299" y="299"/>
                    <a:pt x="1334" y="287"/>
                    <a:pt x="1358" y="251"/>
                  </a:cubicBezTo>
                  <a:lnTo>
                    <a:pt x="1394" y="227"/>
                  </a:lnTo>
                  <a:cubicBezTo>
                    <a:pt x="1406" y="227"/>
                    <a:pt x="1406" y="203"/>
                    <a:pt x="1418" y="203"/>
                  </a:cubicBezTo>
                  <a:cubicBezTo>
                    <a:pt x="1442" y="191"/>
                    <a:pt x="1442" y="191"/>
                    <a:pt x="1453" y="191"/>
                  </a:cubicBezTo>
                  <a:close/>
                  <a:moveTo>
                    <a:pt x="1442" y="1"/>
                  </a:moveTo>
                  <a:cubicBezTo>
                    <a:pt x="1382" y="1"/>
                    <a:pt x="1323" y="25"/>
                    <a:pt x="1263" y="60"/>
                  </a:cubicBezTo>
                  <a:cubicBezTo>
                    <a:pt x="1227" y="84"/>
                    <a:pt x="1180" y="120"/>
                    <a:pt x="1156" y="144"/>
                  </a:cubicBezTo>
                  <a:lnTo>
                    <a:pt x="1061" y="239"/>
                  </a:lnTo>
                  <a:cubicBezTo>
                    <a:pt x="965" y="370"/>
                    <a:pt x="882" y="537"/>
                    <a:pt x="846" y="703"/>
                  </a:cubicBezTo>
                  <a:cubicBezTo>
                    <a:pt x="822" y="739"/>
                    <a:pt x="822" y="787"/>
                    <a:pt x="811" y="834"/>
                  </a:cubicBezTo>
                  <a:cubicBezTo>
                    <a:pt x="799" y="846"/>
                    <a:pt x="799" y="858"/>
                    <a:pt x="799" y="882"/>
                  </a:cubicBezTo>
                  <a:cubicBezTo>
                    <a:pt x="763" y="1037"/>
                    <a:pt x="727" y="1203"/>
                    <a:pt x="680" y="1370"/>
                  </a:cubicBezTo>
                  <a:cubicBezTo>
                    <a:pt x="632" y="1525"/>
                    <a:pt x="596" y="1692"/>
                    <a:pt x="537" y="1858"/>
                  </a:cubicBezTo>
                  <a:cubicBezTo>
                    <a:pt x="489" y="2025"/>
                    <a:pt x="430" y="2168"/>
                    <a:pt x="382" y="2334"/>
                  </a:cubicBezTo>
                  <a:cubicBezTo>
                    <a:pt x="346" y="2430"/>
                    <a:pt x="334" y="2513"/>
                    <a:pt x="310" y="2585"/>
                  </a:cubicBezTo>
                  <a:lnTo>
                    <a:pt x="263" y="2727"/>
                  </a:lnTo>
                  <a:cubicBezTo>
                    <a:pt x="251" y="2751"/>
                    <a:pt x="251" y="2763"/>
                    <a:pt x="239" y="2799"/>
                  </a:cubicBezTo>
                  <a:cubicBezTo>
                    <a:pt x="215" y="2811"/>
                    <a:pt x="215" y="2823"/>
                    <a:pt x="215" y="2835"/>
                  </a:cubicBezTo>
                  <a:cubicBezTo>
                    <a:pt x="203" y="2930"/>
                    <a:pt x="168" y="3001"/>
                    <a:pt x="156" y="3096"/>
                  </a:cubicBezTo>
                  <a:cubicBezTo>
                    <a:pt x="144" y="3132"/>
                    <a:pt x="144" y="3168"/>
                    <a:pt x="132" y="3216"/>
                  </a:cubicBezTo>
                  <a:cubicBezTo>
                    <a:pt x="108" y="3251"/>
                    <a:pt x="108" y="3287"/>
                    <a:pt x="96" y="3335"/>
                  </a:cubicBezTo>
                  <a:cubicBezTo>
                    <a:pt x="96" y="3358"/>
                    <a:pt x="84" y="3394"/>
                    <a:pt x="84" y="3418"/>
                  </a:cubicBezTo>
                  <a:cubicBezTo>
                    <a:pt x="72" y="3466"/>
                    <a:pt x="72" y="3513"/>
                    <a:pt x="49" y="3549"/>
                  </a:cubicBezTo>
                  <a:cubicBezTo>
                    <a:pt x="37" y="3597"/>
                    <a:pt x="25" y="3656"/>
                    <a:pt x="13" y="3716"/>
                  </a:cubicBezTo>
                  <a:lnTo>
                    <a:pt x="13" y="3728"/>
                  </a:lnTo>
                  <a:lnTo>
                    <a:pt x="13" y="3751"/>
                  </a:lnTo>
                  <a:lnTo>
                    <a:pt x="13" y="3763"/>
                  </a:lnTo>
                  <a:cubicBezTo>
                    <a:pt x="1" y="3787"/>
                    <a:pt x="13" y="3823"/>
                    <a:pt x="37" y="3823"/>
                  </a:cubicBezTo>
                  <a:cubicBezTo>
                    <a:pt x="45" y="3827"/>
                    <a:pt x="51" y="3828"/>
                    <a:pt x="56" y="3828"/>
                  </a:cubicBezTo>
                  <a:cubicBezTo>
                    <a:pt x="64" y="3828"/>
                    <a:pt x="64" y="3823"/>
                    <a:pt x="49" y="3823"/>
                  </a:cubicBezTo>
                  <a:cubicBezTo>
                    <a:pt x="49" y="3811"/>
                    <a:pt x="72" y="3811"/>
                    <a:pt x="72" y="3799"/>
                  </a:cubicBezTo>
                  <a:cubicBezTo>
                    <a:pt x="84" y="3763"/>
                    <a:pt x="84" y="3716"/>
                    <a:pt x="96" y="3692"/>
                  </a:cubicBezTo>
                  <a:cubicBezTo>
                    <a:pt x="120" y="3656"/>
                    <a:pt x="120" y="3620"/>
                    <a:pt x="132" y="3585"/>
                  </a:cubicBezTo>
                  <a:cubicBezTo>
                    <a:pt x="144" y="3513"/>
                    <a:pt x="180" y="3442"/>
                    <a:pt x="191" y="3358"/>
                  </a:cubicBezTo>
                  <a:lnTo>
                    <a:pt x="322" y="2966"/>
                  </a:lnTo>
                  <a:cubicBezTo>
                    <a:pt x="382" y="2799"/>
                    <a:pt x="453" y="2632"/>
                    <a:pt x="513" y="2489"/>
                  </a:cubicBezTo>
                  <a:cubicBezTo>
                    <a:pt x="596" y="2323"/>
                    <a:pt x="644" y="2144"/>
                    <a:pt x="715" y="1977"/>
                  </a:cubicBezTo>
                  <a:cubicBezTo>
                    <a:pt x="763" y="1811"/>
                    <a:pt x="834" y="1632"/>
                    <a:pt x="870" y="1477"/>
                  </a:cubicBezTo>
                  <a:cubicBezTo>
                    <a:pt x="894" y="1394"/>
                    <a:pt x="918" y="1311"/>
                    <a:pt x="930" y="1239"/>
                  </a:cubicBezTo>
                  <a:cubicBezTo>
                    <a:pt x="965" y="1239"/>
                    <a:pt x="977" y="1215"/>
                    <a:pt x="989" y="1203"/>
                  </a:cubicBezTo>
                  <a:cubicBezTo>
                    <a:pt x="1013" y="1203"/>
                    <a:pt x="1013" y="1191"/>
                    <a:pt x="1025" y="1191"/>
                  </a:cubicBezTo>
                  <a:cubicBezTo>
                    <a:pt x="1096" y="1144"/>
                    <a:pt x="1156" y="1096"/>
                    <a:pt x="1215" y="1061"/>
                  </a:cubicBezTo>
                  <a:cubicBezTo>
                    <a:pt x="1275" y="1001"/>
                    <a:pt x="1334" y="953"/>
                    <a:pt x="1394" y="894"/>
                  </a:cubicBezTo>
                  <a:cubicBezTo>
                    <a:pt x="1453" y="834"/>
                    <a:pt x="1513" y="775"/>
                    <a:pt x="1561" y="715"/>
                  </a:cubicBezTo>
                  <a:cubicBezTo>
                    <a:pt x="1584" y="680"/>
                    <a:pt x="1620" y="620"/>
                    <a:pt x="1644" y="584"/>
                  </a:cubicBezTo>
                  <a:lnTo>
                    <a:pt x="1692" y="489"/>
                  </a:lnTo>
                  <a:cubicBezTo>
                    <a:pt x="1704" y="477"/>
                    <a:pt x="1704" y="441"/>
                    <a:pt x="1727" y="429"/>
                  </a:cubicBezTo>
                  <a:cubicBezTo>
                    <a:pt x="1739" y="382"/>
                    <a:pt x="1751" y="322"/>
                    <a:pt x="1751" y="287"/>
                  </a:cubicBezTo>
                  <a:cubicBezTo>
                    <a:pt x="1751" y="227"/>
                    <a:pt x="1751" y="168"/>
                    <a:pt x="1727" y="120"/>
                  </a:cubicBezTo>
                  <a:cubicBezTo>
                    <a:pt x="1692" y="60"/>
                    <a:pt x="1632" y="25"/>
                    <a:pt x="1573" y="13"/>
                  </a:cubicBezTo>
                  <a:cubicBezTo>
                    <a:pt x="1525" y="1"/>
                    <a:pt x="1477" y="1"/>
                    <a:pt x="1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2"/>
            <p:cNvSpPr/>
            <p:nvPr/>
          </p:nvSpPr>
          <p:spPr>
            <a:xfrm>
              <a:off x="6799350" y="2759850"/>
              <a:ext cx="23825" cy="66550"/>
            </a:xfrm>
            <a:custGeom>
              <a:avLst/>
              <a:gdLst/>
              <a:ahLst/>
              <a:cxnLst/>
              <a:rect l="l" t="t" r="r" b="b"/>
              <a:pathLst>
                <a:path w="953" h="2662" extrusionOk="0">
                  <a:moveTo>
                    <a:pt x="548" y="221"/>
                  </a:moveTo>
                  <a:lnTo>
                    <a:pt x="560" y="232"/>
                  </a:lnTo>
                  <a:lnTo>
                    <a:pt x="572" y="256"/>
                  </a:lnTo>
                  <a:cubicBezTo>
                    <a:pt x="596" y="256"/>
                    <a:pt x="596" y="268"/>
                    <a:pt x="596" y="268"/>
                  </a:cubicBezTo>
                  <a:cubicBezTo>
                    <a:pt x="596" y="280"/>
                    <a:pt x="608" y="280"/>
                    <a:pt x="608" y="292"/>
                  </a:cubicBezTo>
                  <a:cubicBezTo>
                    <a:pt x="608" y="328"/>
                    <a:pt x="620" y="351"/>
                    <a:pt x="620" y="387"/>
                  </a:cubicBezTo>
                  <a:cubicBezTo>
                    <a:pt x="620" y="423"/>
                    <a:pt x="632" y="447"/>
                    <a:pt x="632" y="482"/>
                  </a:cubicBezTo>
                  <a:cubicBezTo>
                    <a:pt x="632" y="494"/>
                    <a:pt x="655" y="518"/>
                    <a:pt x="655" y="530"/>
                  </a:cubicBezTo>
                  <a:cubicBezTo>
                    <a:pt x="655" y="578"/>
                    <a:pt x="667" y="613"/>
                    <a:pt x="667" y="637"/>
                  </a:cubicBezTo>
                  <a:lnTo>
                    <a:pt x="667" y="673"/>
                  </a:lnTo>
                  <a:lnTo>
                    <a:pt x="667" y="721"/>
                  </a:lnTo>
                  <a:lnTo>
                    <a:pt x="667" y="744"/>
                  </a:lnTo>
                  <a:cubicBezTo>
                    <a:pt x="667" y="756"/>
                    <a:pt x="667" y="792"/>
                    <a:pt x="655" y="804"/>
                  </a:cubicBezTo>
                  <a:cubicBezTo>
                    <a:pt x="632" y="852"/>
                    <a:pt x="620" y="875"/>
                    <a:pt x="608" y="923"/>
                  </a:cubicBezTo>
                  <a:cubicBezTo>
                    <a:pt x="572" y="983"/>
                    <a:pt x="536" y="1042"/>
                    <a:pt x="501" y="1102"/>
                  </a:cubicBezTo>
                  <a:cubicBezTo>
                    <a:pt x="489" y="1149"/>
                    <a:pt x="453" y="1197"/>
                    <a:pt x="429" y="1233"/>
                  </a:cubicBezTo>
                  <a:lnTo>
                    <a:pt x="429" y="1209"/>
                  </a:lnTo>
                  <a:lnTo>
                    <a:pt x="429" y="1018"/>
                  </a:lnTo>
                  <a:lnTo>
                    <a:pt x="429" y="971"/>
                  </a:lnTo>
                  <a:cubicBezTo>
                    <a:pt x="429" y="863"/>
                    <a:pt x="417" y="756"/>
                    <a:pt x="429" y="661"/>
                  </a:cubicBezTo>
                  <a:cubicBezTo>
                    <a:pt x="429" y="578"/>
                    <a:pt x="441" y="506"/>
                    <a:pt x="453" y="435"/>
                  </a:cubicBezTo>
                  <a:cubicBezTo>
                    <a:pt x="477" y="375"/>
                    <a:pt x="489" y="328"/>
                    <a:pt x="501" y="280"/>
                  </a:cubicBezTo>
                  <a:cubicBezTo>
                    <a:pt x="512" y="268"/>
                    <a:pt x="512" y="244"/>
                    <a:pt x="536" y="221"/>
                  </a:cubicBezTo>
                  <a:close/>
                  <a:moveTo>
                    <a:pt x="566" y="0"/>
                  </a:moveTo>
                  <a:cubicBezTo>
                    <a:pt x="536" y="0"/>
                    <a:pt x="507" y="6"/>
                    <a:pt x="477" y="18"/>
                  </a:cubicBezTo>
                  <a:cubicBezTo>
                    <a:pt x="417" y="30"/>
                    <a:pt x="370" y="66"/>
                    <a:pt x="334" y="101"/>
                  </a:cubicBezTo>
                  <a:cubicBezTo>
                    <a:pt x="322" y="125"/>
                    <a:pt x="322" y="149"/>
                    <a:pt x="310" y="161"/>
                  </a:cubicBezTo>
                  <a:lnTo>
                    <a:pt x="262" y="292"/>
                  </a:lnTo>
                  <a:cubicBezTo>
                    <a:pt x="239" y="399"/>
                    <a:pt x="215" y="506"/>
                    <a:pt x="203" y="613"/>
                  </a:cubicBezTo>
                  <a:lnTo>
                    <a:pt x="203" y="816"/>
                  </a:lnTo>
                  <a:cubicBezTo>
                    <a:pt x="203" y="887"/>
                    <a:pt x="215" y="947"/>
                    <a:pt x="215" y="1030"/>
                  </a:cubicBezTo>
                  <a:cubicBezTo>
                    <a:pt x="239" y="1066"/>
                    <a:pt x="239" y="1102"/>
                    <a:pt x="239" y="1149"/>
                  </a:cubicBezTo>
                  <a:cubicBezTo>
                    <a:pt x="251" y="1173"/>
                    <a:pt x="251" y="1209"/>
                    <a:pt x="251" y="1233"/>
                  </a:cubicBezTo>
                  <a:cubicBezTo>
                    <a:pt x="251" y="1268"/>
                    <a:pt x="262" y="1304"/>
                    <a:pt x="262" y="1340"/>
                  </a:cubicBezTo>
                  <a:cubicBezTo>
                    <a:pt x="262" y="1399"/>
                    <a:pt x="274" y="1459"/>
                    <a:pt x="298" y="1518"/>
                  </a:cubicBezTo>
                  <a:cubicBezTo>
                    <a:pt x="274" y="1614"/>
                    <a:pt x="262" y="1685"/>
                    <a:pt x="239" y="1768"/>
                  </a:cubicBezTo>
                  <a:cubicBezTo>
                    <a:pt x="215" y="1864"/>
                    <a:pt x="191" y="1971"/>
                    <a:pt x="155" y="2054"/>
                  </a:cubicBezTo>
                  <a:lnTo>
                    <a:pt x="72" y="2316"/>
                  </a:lnTo>
                  <a:cubicBezTo>
                    <a:pt x="60" y="2364"/>
                    <a:pt x="60" y="2399"/>
                    <a:pt x="36" y="2423"/>
                  </a:cubicBezTo>
                  <a:cubicBezTo>
                    <a:pt x="24" y="2459"/>
                    <a:pt x="24" y="2483"/>
                    <a:pt x="12" y="2518"/>
                  </a:cubicBezTo>
                  <a:cubicBezTo>
                    <a:pt x="0" y="2518"/>
                    <a:pt x="0" y="2530"/>
                    <a:pt x="0" y="2530"/>
                  </a:cubicBezTo>
                  <a:lnTo>
                    <a:pt x="0" y="2578"/>
                  </a:lnTo>
                  <a:cubicBezTo>
                    <a:pt x="0" y="2602"/>
                    <a:pt x="12" y="2614"/>
                    <a:pt x="36" y="2637"/>
                  </a:cubicBezTo>
                  <a:cubicBezTo>
                    <a:pt x="72" y="2649"/>
                    <a:pt x="84" y="2637"/>
                    <a:pt x="72" y="2661"/>
                  </a:cubicBezTo>
                  <a:lnTo>
                    <a:pt x="84" y="2649"/>
                  </a:lnTo>
                  <a:cubicBezTo>
                    <a:pt x="84" y="2637"/>
                    <a:pt x="96" y="2626"/>
                    <a:pt x="96" y="2602"/>
                  </a:cubicBezTo>
                  <a:cubicBezTo>
                    <a:pt x="120" y="2590"/>
                    <a:pt x="120" y="2590"/>
                    <a:pt x="120" y="2578"/>
                  </a:cubicBezTo>
                  <a:cubicBezTo>
                    <a:pt x="131" y="2542"/>
                    <a:pt x="131" y="2518"/>
                    <a:pt x="143" y="2483"/>
                  </a:cubicBezTo>
                  <a:cubicBezTo>
                    <a:pt x="155" y="2435"/>
                    <a:pt x="155" y="2411"/>
                    <a:pt x="179" y="2376"/>
                  </a:cubicBezTo>
                  <a:cubicBezTo>
                    <a:pt x="203" y="2292"/>
                    <a:pt x="239" y="2221"/>
                    <a:pt x="262" y="2126"/>
                  </a:cubicBezTo>
                  <a:cubicBezTo>
                    <a:pt x="322" y="1947"/>
                    <a:pt x="370" y="1768"/>
                    <a:pt x="429" y="1602"/>
                  </a:cubicBezTo>
                  <a:cubicBezTo>
                    <a:pt x="501" y="1530"/>
                    <a:pt x="560" y="1447"/>
                    <a:pt x="620" y="1352"/>
                  </a:cubicBezTo>
                  <a:cubicBezTo>
                    <a:pt x="632" y="1304"/>
                    <a:pt x="667" y="1268"/>
                    <a:pt x="691" y="1221"/>
                  </a:cubicBezTo>
                  <a:cubicBezTo>
                    <a:pt x="727" y="1185"/>
                    <a:pt x="739" y="1149"/>
                    <a:pt x="774" y="1102"/>
                  </a:cubicBezTo>
                  <a:cubicBezTo>
                    <a:pt x="858" y="947"/>
                    <a:pt x="953" y="804"/>
                    <a:pt x="917" y="625"/>
                  </a:cubicBezTo>
                  <a:cubicBezTo>
                    <a:pt x="917" y="566"/>
                    <a:pt x="905" y="518"/>
                    <a:pt x="893" y="459"/>
                  </a:cubicBezTo>
                  <a:cubicBezTo>
                    <a:pt x="870" y="411"/>
                    <a:pt x="870" y="351"/>
                    <a:pt x="858" y="316"/>
                  </a:cubicBezTo>
                  <a:cubicBezTo>
                    <a:pt x="858" y="268"/>
                    <a:pt x="846" y="221"/>
                    <a:pt x="834" y="173"/>
                  </a:cubicBezTo>
                  <a:cubicBezTo>
                    <a:pt x="810" y="161"/>
                    <a:pt x="798" y="137"/>
                    <a:pt x="786" y="113"/>
                  </a:cubicBezTo>
                  <a:cubicBezTo>
                    <a:pt x="774" y="101"/>
                    <a:pt x="751" y="78"/>
                    <a:pt x="727" y="54"/>
                  </a:cubicBezTo>
                  <a:cubicBezTo>
                    <a:pt x="715" y="42"/>
                    <a:pt x="679" y="30"/>
                    <a:pt x="655" y="18"/>
                  </a:cubicBezTo>
                  <a:cubicBezTo>
                    <a:pt x="626" y="6"/>
                    <a:pt x="596" y="0"/>
                    <a:pt x="5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2"/>
            <p:cNvSpPr/>
            <p:nvPr/>
          </p:nvSpPr>
          <p:spPr>
            <a:xfrm>
              <a:off x="6746950" y="3168975"/>
              <a:ext cx="55100" cy="37825"/>
            </a:xfrm>
            <a:custGeom>
              <a:avLst/>
              <a:gdLst/>
              <a:ahLst/>
              <a:cxnLst/>
              <a:rect l="l" t="t" r="r" b="b"/>
              <a:pathLst>
                <a:path w="2204" h="1513" extrusionOk="0">
                  <a:moveTo>
                    <a:pt x="1" y="0"/>
                  </a:moveTo>
                  <a:lnTo>
                    <a:pt x="1" y="0"/>
                  </a:lnTo>
                  <a:cubicBezTo>
                    <a:pt x="84" y="108"/>
                    <a:pt x="144" y="179"/>
                    <a:pt x="203" y="262"/>
                  </a:cubicBezTo>
                  <a:cubicBezTo>
                    <a:pt x="275" y="358"/>
                    <a:pt x="358" y="453"/>
                    <a:pt x="453" y="536"/>
                  </a:cubicBezTo>
                  <a:lnTo>
                    <a:pt x="537" y="631"/>
                  </a:lnTo>
                  <a:lnTo>
                    <a:pt x="572" y="655"/>
                  </a:lnTo>
                  <a:lnTo>
                    <a:pt x="584" y="679"/>
                  </a:lnTo>
                  <a:cubicBezTo>
                    <a:pt x="596" y="703"/>
                    <a:pt x="632" y="715"/>
                    <a:pt x="644" y="739"/>
                  </a:cubicBezTo>
                  <a:cubicBezTo>
                    <a:pt x="656" y="750"/>
                    <a:pt x="692" y="762"/>
                    <a:pt x="703" y="774"/>
                  </a:cubicBezTo>
                  <a:lnTo>
                    <a:pt x="692" y="774"/>
                  </a:lnTo>
                  <a:cubicBezTo>
                    <a:pt x="751" y="822"/>
                    <a:pt x="811" y="870"/>
                    <a:pt x="870" y="893"/>
                  </a:cubicBezTo>
                  <a:cubicBezTo>
                    <a:pt x="930" y="929"/>
                    <a:pt x="1001" y="977"/>
                    <a:pt x="1084" y="1000"/>
                  </a:cubicBezTo>
                  <a:cubicBezTo>
                    <a:pt x="1204" y="1048"/>
                    <a:pt x="1311" y="1108"/>
                    <a:pt x="1454" y="1155"/>
                  </a:cubicBezTo>
                  <a:cubicBezTo>
                    <a:pt x="1537" y="1179"/>
                    <a:pt x="1632" y="1215"/>
                    <a:pt x="1715" y="1251"/>
                  </a:cubicBezTo>
                  <a:cubicBezTo>
                    <a:pt x="1763" y="1286"/>
                    <a:pt x="1799" y="1310"/>
                    <a:pt x="1823" y="1346"/>
                  </a:cubicBezTo>
                  <a:lnTo>
                    <a:pt x="1835" y="1358"/>
                  </a:lnTo>
                  <a:lnTo>
                    <a:pt x="1870" y="1393"/>
                  </a:lnTo>
                  <a:cubicBezTo>
                    <a:pt x="1870" y="1393"/>
                    <a:pt x="1870" y="1392"/>
                    <a:pt x="1870" y="1392"/>
                  </a:cubicBezTo>
                  <a:lnTo>
                    <a:pt x="1870" y="1392"/>
                  </a:lnTo>
                  <a:cubicBezTo>
                    <a:pt x="1893" y="1410"/>
                    <a:pt x="1920" y="1423"/>
                    <a:pt x="1930" y="1453"/>
                  </a:cubicBezTo>
                  <a:lnTo>
                    <a:pt x="1977" y="1489"/>
                  </a:lnTo>
                  <a:cubicBezTo>
                    <a:pt x="1989" y="1512"/>
                    <a:pt x="2013" y="1512"/>
                    <a:pt x="2037" y="1512"/>
                  </a:cubicBezTo>
                  <a:cubicBezTo>
                    <a:pt x="2061" y="1512"/>
                    <a:pt x="2096" y="1512"/>
                    <a:pt x="2168" y="1489"/>
                  </a:cubicBezTo>
                  <a:cubicBezTo>
                    <a:pt x="2192" y="1465"/>
                    <a:pt x="2204" y="1429"/>
                    <a:pt x="2204" y="1405"/>
                  </a:cubicBezTo>
                  <a:cubicBezTo>
                    <a:pt x="2204" y="1370"/>
                    <a:pt x="2204" y="1358"/>
                    <a:pt x="2192" y="1334"/>
                  </a:cubicBezTo>
                  <a:cubicBezTo>
                    <a:pt x="2192" y="1298"/>
                    <a:pt x="2168" y="1286"/>
                    <a:pt x="2144" y="1274"/>
                  </a:cubicBezTo>
                  <a:cubicBezTo>
                    <a:pt x="2108" y="1227"/>
                    <a:pt x="2073" y="1191"/>
                    <a:pt x="2025" y="1167"/>
                  </a:cubicBezTo>
                  <a:cubicBezTo>
                    <a:pt x="2013" y="1155"/>
                    <a:pt x="1989" y="1131"/>
                    <a:pt x="1966" y="1120"/>
                  </a:cubicBezTo>
                  <a:cubicBezTo>
                    <a:pt x="1942" y="1096"/>
                    <a:pt x="1930" y="1084"/>
                    <a:pt x="1894" y="1060"/>
                  </a:cubicBezTo>
                  <a:cubicBezTo>
                    <a:pt x="1835" y="1036"/>
                    <a:pt x="1763" y="1000"/>
                    <a:pt x="1704" y="977"/>
                  </a:cubicBezTo>
                  <a:cubicBezTo>
                    <a:pt x="1656" y="965"/>
                    <a:pt x="1632" y="941"/>
                    <a:pt x="1596" y="929"/>
                  </a:cubicBezTo>
                  <a:cubicBezTo>
                    <a:pt x="1489" y="870"/>
                    <a:pt x="1394" y="810"/>
                    <a:pt x="1275" y="762"/>
                  </a:cubicBezTo>
                  <a:cubicBezTo>
                    <a:pt x="1168" y="727"/>
                    <a:pt x="1073" y="679"/>
                    <a:pt x="977" y="631"/>
                  </a:cubicBezTo>
                  <a:cubicBezTo>
                    <a:pt x="953" y="619"/>
                    <a:pt x="942" y="619"/>
                    <a:pt x="930" y="596"/>
                  </a:cubicBezTo>
                  <a:cubicBezTo>
                    <a:pt x="894" y="596"/>
                    <a:pt x="882" y="584"/>
                    <a:pt x="858" y="572"/>
                  </a:cubicBezTo>
                  <a:cubicBezTo>
                    <a:pt x="834" y="560"/>
                    <a:pt x="823" y="560"/>
                    <a:pt x="811" y="536"/>
                  </a:cubicBezTo>
                  <a:cubicBezTo>
                    <a:pt x="763" y="524"/>
                    <a:pt x="739" y="500"/>
                    <a:pt x="703" y="477"/>
                  </a:cubicBezTo>
                  <a:lnTo>
                    <a:pt x="644" y="453"/>
                  </a:lnTo>
                  <a:cubicBezTo>
                    <a:pt x="596" y="441"/>
                    <a:pt x="572" y="405"/>
                    <a:pt x="537" y="393"/>
                  </a:cubicBezTo>
                  <a:cubicBezTo>
                    <a:pt x="418" y="322"/>
                    <a:pt x="334" y="262"/>
                    <a:pt x="239" y="203"/>
                  </a:cubicBezTo>
                  <a:cubicBezTo>
                    <a:pt x="180" y="155"/>
                    <a:pt x="108" y="96"/>
                    <a:pt x="37" y="36"/>
                  </a:cubicBezTo>
                  <a:lnTo>
                    <a:pt x="25" y="2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2"/>
            <p:cNvSpPr/>
            <p:nvPr/>
          </p:nvSpPr>
          <p:spPr>
            <a:xfrm>
              <a:off x="6757975" y="3182950"/>
              <a:ext cx="36350" cy="18500"/>
            </a:xfrm>
            <a:custGeom>
              <a:avLst/>
              <a:gdLst/>
              <a:ahLst/>
              <a:cxnLst/>
              <a:rect l="l" t="t" r="r" b="b"/>
              <a:pathLst>
                <a:path w="1454" h="740" extrusionOk="0">
                  <a:moveTo>
                    <a:pt x="1" y="1"/>
                  </a:moveTo>
                  <a:lnTo>
                    <a:pt x="60" y="60"/>
                  </a:lnTo>
                  <a:lnTo>
                    <a:pt x="108" y="120"/>
                  </a:lnTo>
                  <a:lnTo>
                    <a:pt x="143" y="180"/>
                  </a:lnTo>
                  <a:cubicBezTo>
                    <a:pt x="179" y="203"/>
                    <a:pt x="203" y="215"/>
                    <a:pt x="239" y="251"/>
                  </a:cubicBezTo>
                  <a:lnTo>
                    <a:pt x="251" y="263"/>
                  </a:lnTo>
                  <a:cubicBezTo>
                    <a:pt x="322" y="334"/>
                    <a:pt x="417" y="418"/>
                    <a:pt x="489" y="477"/>
                  </a:cubicBezTo>
                  <a:lnTo>
                    <a:pt x="501" y="489"/>
                  </a:lnTo>
                  <a:cubicBezTo>
                    <a:pt x="536" y="501"/>
                    <a:pt x="548" y="537"/>
                    <a:pt x="584" y="549"/>
                  </a:cubicBezTo>
                  <a:cubicBezTo>
                    <a:pt x="596" y="549"/>
                    <a:pt x="608" y="561"/>
                    <a:pt x="620" y="561"/>
                  </a:cubicBezTo>
                  <a:lnTo>
                    <a:pt x="643" y="561"/>
                  </a:lnTo>
                  <a:lnTo>
                    <a:pt x="667" y="572"/>
                  </a:lnTo>
                  <a:lnTo>
                    <a:pt x="715" y="596"/>
                  </a:lnTo>
                  <a:cubicBezTo>
                    <a:pt x="763" y="608"/>
                    <a:pt x="786" y="620"/>
                    <a:pt x="834" y="632"/>
                  </a:cubicBezTo>
                  <a:cubicBezTo>
                    <a:pt x="846" y="656"/>
                    <a:pt x="870" y="656"/>
                    <a:pt x="905" y="668"/>
                  </a:cubicBezTo>
                  <a:lnTo>
                    <a:pt x="965" y="680"/>
                  </a:lnTo>
                  <a:cubicBezTo>
                    <a:pt x="977" y="692"/>
                    <a:pt x="1013" y="692"/>
                    <a:pt x="1036" y="715"/>
                  </a:cubicBezTo>
                  <a:cubicBezTo>
                    <a:pt x="1072" y="727"/>
                    <a:pt x="1096" y="739"/>
                    <a:pt x="1132" y="739"/>
                  </a:cubicBezTo>
                  <a:lnTo>
                    <a:pt x="1310" y="739"/>
                  </a:lnTo>
                  <a:cubicBezTo>
                    <a:pt x="1322" y="739"/>
                    <a:pt x="1358" y="739"/>
                    <a:pt x="1382" y="727"/>
                  </a:cubicBezTo>
                  <a:cubicBezTo>
                    <a:pt x="1417" y="715"/>
                    <a:pt x="1417" y="703"/>
                    <a:pt x="1429" y="656"/>
                  </a:cubicBezTo>
                  <a:cubicBezTo>
                    <a:pt x="1441" y="620"/>
                    <a:pt x="1453" y="596"/>
                    <a:pt x="1429" y="561"/>
                  </a:cubicBezTo>
                  <a:cubicBezTo>
                    <a:pt x="1414" y="550"/>
                    <a:pt x="1401" y="547"/>
                    <a:pt x="1389" y="547"/>
                  </a:cubicBezTo>
                  <a:cubicBezTo>
                    <a:pt x="1371" y="547"/>
                    <a:pt x="1355" y="554"/>
                    <a:pt x="1334" y="561"/>
                  </a:cubicBezTo>
                  <a:lnTo>
                    <a:pt x="1263" y="561"/>
                  </a:lnTo>
                  <a:cubicBezTo>
                    <a:pt x="1239" y="549"/>
                    <a:pt x="1215" y="549"/>
                    <a:pt x="1191" y="549"/>
                  </a:cubicBezTo>
                  <a:cubicBezTo>
                    <a:pt x="1155" y="549"/>
                    <a:pt x="1132" y="549"/>
                    <a:pt x="1120" y="537"/>
                  </a:cubicBezTo>
                  <a:cubicBezTo>
                    <a:pt x="1036" y="501"/>
                    <a:pt x="965" y="489"/>
                    <a:pt x="893" y="453"/>
                  </a:cubicBezTo>
                  <a:lnTo>
                    <a:pt x="905" y="453"/>
                  </a:lnTo>
                  <a:lnTo>
                    <a:pt x="774" y="418"/>
                  </a:lnTo>
                  <a:lnTo>
                    <a:pt x="786" y="418"/>
                  </a:lnTo>
                  <a:cubicBezTo>
                    <a:pt x="763" y="418"/>
                    <a:pt x="715" y="394"/>
                    <a:pt x="679" y="382"/>
                  </a:cubicBezTo>
                  <a:cubicBezTo>
                    <a:pt x="667" y="382"/>
                    <a:pt x="667" y="370"/>
                    <a:pt x="655" y="370"/>
                  </a:cubicBezTo>
                  <a:cubicBezTo>
                    <a:pt x="620" y="358"/>
                    <a:pt x="608" y="334"/>
                    <a:pt x="584" y="322"/>
                  </a:cubicBezTo>
                  <a:cubicBezTo>
                    <a:pt x="560" y="311"/>
                    <a:pt x="536" y="311"/>
                    <a:pt x="524" y="299"/>
                  </a:cubicBezTo>
                  <a:lnTo>
                    <a:pt x="429" y="251"/>
                  </a:lnTo>
                  <a:cubicBezTo>
                    <a:pt x="370" y="215"/>
                    <a:pt x="298" y="180"/>
                    <a:pt x="239" y="144"/>
                  </a:cubicBezTo>
                  <a:cubicBezTo>
                    <a:pt x="191" y="132"/>
                    <a:pt x="143" y="96"/>
                    <a:pt x="108" y="72"/>
                  </a:cubicBezTo>
                  <a:cubicBezTo>
                    <a:pt x="72" y="37"/>
                    <a:pt x="24"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2"/>
            <p:cNvSpPr/>
            <p:nvPr/>
          </p:nvSpPr>
          <p:spPr>
            <a:xfrm>
              <a:off x="6762450" y="3162425"/>
              <a:ext cx="43475" cy="42150"/>
            </a:xfrm>
            <a:custGeom>
              <a:avLst/>
              <a:gdLst/>
              <a:ahLst/>
              <a:cxnLst/>
              <a:rect l="l" t="t" r="r" b="b"/>
              <a:pathLst>
                <a:path w="1739" h="1686" extrusionOk="0">
                  <a:moveTo>
                    <a:pt x="0" y="0"/>
                  </a:moveTo>
                  <a:lnTo>
                    <a:pt x="0" y="0"/>
                  </a:lnTo>
                  <a:cubicBezTo>
                    <a:pt x="36" y="60"/>
                    <a:pt x="72" y="108"/>
                    <a:pt x="95" y="155"/>
                  </a:cubicBezTo>
                  <a:lnTo>
                    <a:pt x="131" y="191"/>
                  </a:lnTo>
                  <a:cubicBezTo>
                    <a:pt x="167" y="250"/>
                    <a:pt x="203" y="310"/>
                    <a:pt x="250" y="370"/>
                  </a:cubicBezTo>
                  <a:cubicBezTo>
                    <a:pt x="310" y="453"/>
                    <a:pt x="357" y="500"/>
                    <a:pt x="393" y="584"/>
                  </a:cubicBezTo>
                  <a:lnTo>
                    <a:pt x="417" y="596"/>
                  </a:lnTo>
                  <a:lnTo>
                    <a:pt x="429" y="608"/>
                  </a:lnTo>
                  <a:cubicBezTo>
                    <a:pt x="441" y="620"/>
                    <a:pt x="441" y="643"/>
                    <a:pt x="453" y="655"/>
                  </a:cubicBezTo>
                  <a:cubicBezTo>
                    <a:pt x="476" y="703"/>
                    <a:pt x="500" y="727"/>
                    <a:pt x="536" y="762"/>
                  </a:cubicBezTo>
                  <a:lnTo>
                    <a:pt x="536" y="751"/>
                  </a:lnTo>
                  <a:cubicBezTo>
                    <a:pt x="572" y="822"/>
                    <a:pt x="631" y="881"/>
                    <a:pt x="691" y="953"/>
                  </a:cubicBezTo>
                  <a:lnTo>
                    <a:pt x="679" y="941"/>
                  </a:lnTo>
                  <a:lnTo>
                    <a:pt x="679" y="941"/>
                  </a:lnTo>
                  <a:cubicBezTo>
                    <a:pt x="726" y="1001"/>
                    <a:pt x="786" y="1060"/>
                    <a:pt x="834" y="1120"/>
                  </a:cubicBezTo>
                  <a:cubicBezTo>
                    <a:pt x="857" y="1143"/>
                    <a:pt x="869" y="1179"/>
                    <a:pt x="905" y="1203"/>
                  </a:cubicBezTo>
                  <a:cubicBezTo>
                    <a:pt x="929" y="1239"/>
                    <a:pt x="953" y="1251"/>
                    <a:pt x="976" y="1262"/>
                  </a:cubicBezTo>
                  <a:cubicBezTo>
                    <a:pt x="1084" y="1346"/>
                    <a:pt x="1167" y="1393"/>
                    <a:pt x="1274" y="1477"/>
                  </a:cubicBezTo>
                  <a:cubicBezTo>
                    <a:pt x="1322" y="1524"/>
                    <a:pt x="1369" y="1548"/>
                    <a:pt x="1405" y="1584"/>
                  </a:cubicBezTo>
                  <a:cubicBezTo>
                    <a:pt x="1441" y="1608"/>
                    <a:pt x="1488" y="1620"/>
                    <a:pt x="1512" y="1655"/>
                  </a:cubicBezTo>
                  <a:cubicBezTo>
                    <a:pt x="1542" y="1670"/>
                    <a:pt x="1572" y="1686"/>
                    <a:pt x="1603" y="1686"/>
                  </a:cubicBezTo>
                  <a:cubicBezTo>
                    <a:pt x="1620" y="1686"/>
                    <a:pt x="1638" y="1680"/>
                    <a:pt x="1655" y="1667"/>
                  </a:cubicBezTo>
                  <a:cubicBezTo>
                    <a:pt x="1679" y="1643"/>
                    <a:pt x="1691" y="1620"/>
                    <a:pt x="1738" y="1608"/>
                  </a:cubicBezTo>
                  <a:cubicBezTo>
                    <a:pt x="1738" y="1560"/>
                    <a:pt x="1727" y="1536"/>
                    <a:pt x="1691" y="1501"/>
                  </a:cubicBezTo>
                  <a:cubicBezTo>
                    <a:pt x="1679" y="1477"/>
                    <a:pt x="1643" y="1465"/>
                    <a:pt x="1619" y="1441"/>
                  </a:cubicBezTo>
                  <a:cubicBezTo>
                    <a:pt x="1584" y="1429"/>
                    <a:pt x="1572" y="1417"/>
                    <a:pt x="1560" y="1405"/>
                  </a:cubicBezTo>
                  <a:lnTo>
                    <a:pt x="1548" y="1405"/>
                  </a:lnTo>
                  <a:cubicBezTo>
                    <a:pt x="1488" y="1358"/>
                    <a:pt x="1405" y="1310"/>
                    <a:pt x="1346" y="1262"/>
                  </a:cubicBezTo>
                  <a:cubicBezTo>
                    <a:pt x="1274" y="1227"/>
                    <a:pt x="1215" y="1167"/>
                    <a:pt x="1143" y="1120"/>
                  </a:cubicBezTo>
                  <a:cubicBezTo>
                    <a:pt x="1131" y="1120"/>
                    <a:pt x="1131" y="1108"/>
                    <a:pt x="1107" y="1108"/>
                  </a:cubicBezTo>
                  <a:lnTo>
                    <a:pt x="1095" y="1084"/>
                  </a:lnTo>
                  <a:lnTo>
                    <a:pt x="1072" y="1060"/>
                  </a:lnTo>
                  <a:lnTo>
                    <a:pt x="1024" y="1012"/>
                  </a:lnTo>
                  <a:lnTo>
                    <a:pt x="750" y="751"/>
                  </a:lnTo>
                  <a:lnTo>
                    <a:pt x="726" y="715"/>
                  </a:lnTo>
                  <a:lnTo>
                    <a:pt x="631" y="631"/>
                  </a:lnTo>
                  <a:lnTo>
                    <a:pt x="595" y="584"/>
                  </a:lnTo>
                  <a:lnTo>
                    <a:pt x="560" y="548"/>
                  </a:lnTo>
                  <a:lnTo>
                    <a:pt x="536" y="524"/>
                  </a:lnTo>
                  <a:lnTo>
                    <a:pt x="500" y="489"/>
                  </a:lnTo>
                  <a:cubicBezTo>
                    <a:pt x="476" y="453"/>
                    <a:pt x="429" y="405"/>
                    <a:pt x="381" y="358"/>
                  </a:cubicBezTo>
                  <a:lnTo>
                    <a:pt x="357" y="334"/>
                  </a:lnTo>
                  <a:lnTo>
                    <a:pt x="262" y="239"/>
                  </a:lnTo>
                  <a:cubicBezTo>
                    <a:pt x="179" y="167"/>
                    <a:pt x="83" y="7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2"/>
            <p:cNvSpPr/>
            <p:nvPr/>
          </p:nvSpPr>
          <p:spPr>
            <a:xfrm>
              <a:off x="6780600" y="3147550"/>
              <a:ext cx="26525" cy="57650"/>
            </a:xfrm>
            <a:custGeom>
              <a:avLst/>
              <a:gdLst/>
              <a:ahLst/>
              <a:cxnLst/>
              <a:rect l="l" t="t" r="r" b="b"/>
              <a:pathLst>
                <a:path w="1061" h="2306" extrusionOk="0">
                  <a:moveTo>
                    <a:pt x="0" y="0"/>
                  </a:moveTo>
                  <a:cubicBezTo>
                    <a:pt x="3" y="9"/>
                    <a:pt x="5" y="18"/>
                    <a:pt x="8" y="26"/>
                  </a:cubicBezTo>
                  <a:lnTo>
                    <a:pt x="8" y="26"/>
                  </a:lnTo>
                  <a:cubicBezTo>
                    <a:pt x="6" y="19"/>
                    <a:pt x="4" y="11"/>
                    <a:pt x="0" y="0"/>
                  </a:cubicBezTo>
                  <a:close/>
                  <a:moveTo>
                    <a:pt x="8" y="26"/>
                  </a:moveTo>
                  <a:cubicBezTo>
                    <a:pt x="12" y="44"/>
                    <a:pt x="12" y="55"/>
                    <a:pt x="12" y="72"/>
                  </a:cubicBezTo>
                  <a:cubicBezTo>
                    <a:pt x="36" y="179"/>
                    <a:pt x="60" y="286"/>
                    <a:pt x="96" y="417"/>
                  </a:cubicBezTo>
                  <a:cubicBezTo>
                    <a:pt x="108" y="476"/>
                    <a:pt x="119" y="524"/>
                    <a:pt x="131" y="584"/>
                  </a:cubicBezTo>
                  <a:lnTo>
                    <a:pt x="167" y="691"/>
                  </a:lnTo>
                  <a:cubicBezTo>
                    <a:pt x="179" y="714"/>
                    <a:pt x="179" y="726"/>
                    <a:pt x="191" y="762"/>
                  </a:cubicBezTo>
                  <a:cubicBezTo>
                    <a:pt x="191" y="786"/>
                    <a:pt x="215" y="810"/>
                    <a:pt x="215" y="822"/>
                  </a:cubicBezTo>
                  <a:lnTo>
                    <a:pt x="298" y="1131"/>
                  </a:lnTo>
                  <a:cubicBezTo>
                    <a:pt x="334" y="1226"/>
                    <a:pt x="346" y="1310"/>
                    <a:pt x="369" y="1405"/>
                  </a:cubicBezTo>
                  <a:lnTo>
                    <a:pt x="369" y="1381"/>
                  </a:lnTo>
                  <a:cubicBezTo>
                    <a:pt x="369" y="1429"/>
                    <a:pt x="393" y="1465"/>
                    <a:pt x="405" y="1500"/>
                  </a:cubicBezTo>
                  <a:lnTo>
                    <a:pt x="453" y="1596"/>
                  </a:lnTo>
                  <a:cubicBezTo>
                    <a:pt x="489" y="1655"/>
                    <a:pt x="536" y="1727"/>
                    <a:pt x="584" y="1798"/>
                  </a:cubicBezTo>
                  <a:cubicBezTo>
                    <a:pt x="608" y="1857"/>
                    <a:pt x="643" y="1905"/>
                    <a:pt x="667" y="1965"/>
                  </a:cubicBezTo>
                  <a:cubicBezTo>
                    <a:pt x="679" y="2000"/>
                    <a:pt x="703" y="2012"/>
                    <a:pt x="715" y="2036"/>
                  </a:cubicBezTo>
                  <a:cubicBezTo>
                    <a:pt x="727" y="2072"/>
                    <a:pt x="750" y="2084"/>
                    <a:pt x="762" y="2119"/>
                  </a:cubicBezTo>
                  <a:lnTo>
                    <a:pt x="786" y="2143"/>
                  </a:lnTo>
                  <a:cubicBezTo>
                    <a:pt x="822" y="2155"/>
                    <a:pt x="834" y="2191"/>
                    <a:pt x="846" y="2203"/>
                  </a:cubicBezTo>
                  <a:lnTo>
                    <a:pt x="846" y="2191"/>
                  </a:lnTo>
                  <a:cubicBezTo>
                    <a:pt x="870" y="2215"/>
                    <a:pt x="893" y="2250"/>
                    <a:pt x="905" y="2274"/>
                  </a:cubicBezTo>
                  <a:cubicBezTo>
                    <a:pt x="920" y="2294"/>
                    <a:pt x="939" y="2305"/>
                    <a:pt x="957" y="2305"/>
                  </a:cubicBezTo>
                  <a:cubicBezTo>
                    <a:pt x="982" y="2305"/>
                    <a:pt x="1005" y="2282"/>
                    <a:pt x="1012" y="2227"/>
                  </a:cubicBezTo>
                  <a:lnTo>
                    <a:pt x="1024" y="2227"/>
                  </a:lnTo>
                  <a:cubicBezTo>
                    <a:pt x="1060" y="2203"/>
                    <a:pt x="1060" y="2143"/>
                    <a:pt x="1024" y="2108"/>
                  </a:cubicBezTo>
                  <a:cubicBezTo>
                    <a:pt x="1001" y="2072"/>
                    <a:pt x="953" y="2036"/>
                    <a:pt x="929" y="1988"/>
                  </a:cubicBezTo>
                  <a:lnTo>
                    <a:pt x="929" y="2012"/>
                  </a:lnTo>
                  <a:cubicBezTo>
                    <a:pt x="905" y="1988"/>
                    <a:pt x="893" y="1965"/>
                    <a:pt x="881" y="1953"/>
                  </a:cubicBezTo>
                  <a:cubicBezTo>
                    <a:pt x="834" y="1857"/>
                    <a:pt x="786" y="1750"/>
                    <a:pt x="750" y="1667"/>
                  </a:cubicBezTo>
                  <a:cubicBezTo>
                    <a:pt x="727" y="1655"/>
                    <a:pt x="727" y="1631"/>
                    <a:pt x="715" y="1619"/>
                  </a:cubicBezTo>
                  <a:lnTo>
                    <a:pt x="679" y="1560"/>
                  </a:lnTo>
                  <a:lnTo>
                    <a:pt x="655" y="1500"/>
                  </a:lnTo>
                  <a:lnTo>
                    <a:pt x="643" y="1453"/>
                  </a:lnTo>
                  <a:lnTo>
                    <a:pt x="631" y="1417"/>
                  </a:lnTo>
                  <a:cubicBezTo>
                    <a:pt x="631" y="1405"/>
                    <a:pt x="608" y="1381"/>
                    <a:pt x="608" y="1369"/>
                  </a:cubicBezTo>
                  <a:cubicBezTo>
                    <a:pt x="608" y="1357"/>
                    <a:pt x="596" y="1346"/>
                    <a:pt x="596" y="1322"/>
                  </a:cubicBezTo>
                  <a:cubicBezTo>
                    <a:pt x="596" y="1298"/>
                    <a:pt x="596" y="1286"/>
                    <a:pt x="584" y="1250"/>
                  </a:cubicBezTo>
                  <a:lnTo>
                    <a:pt x="548" y="1191"/>
                  </a:lnTo>
                  <a:lnTo>
                    <a:pt x="548" y="1179"/>
                  </a:lnTo>
                  <a:cubicBezTo>
                    <a:pt x="536" y="1131"/>
                    <a:pt x="524" y="1107"/>
                    <a:pt x="512" y="1060"/>
                  </a:cubicBezTo>
                  <a:lnTo>
                    <a:pt x="489" y="1024"/>
                  </a:lnTo>
                  <a:cubicBezTo>
                    <a:pt x="477" y="988"/>
                    <a:pt x="453" y="929"/>
                    <a:pt x="429" y="881"/>
                  </a:cubicBezTo>
                  <a:lnTo>
                    <a:pt x="417" y="845"/>
                  </a:lnTo>
                  <a:lnTo>
                    <a:pt x="405" y="822"/>
                  </a:lnTo>
                  <a:cubicBezTo>
                    <a:pt x="405" y="798"/>
                    <a:pt x="393" y="798"/>
                    <a:pt x="393" y="786"/>
                  </a:cubicBezTo>
                  <a:cubicBezTo>
                    <a:pt x="369" y="762"/>
                    <a:pt x="369" y="750"/>
                    <a:pt x="358" y="714"/>
                  </a:cubicBezTo>
                  <a:cubicBezTo>
                    <a:pt x="334" y="667"/>
                    <a:pt x="310" y="619"/>
                    <a:pt x="286" y="584"/>
                  </a:cubicBezTo>
                  <a:lnTo>
                    <a:pt x="250" y="524"/>
                  </a:lnTo>
                  <a:lnTo>
                    <a:pt x="227" y="464"/>
                  </a:lnTo>
                  <a:lnTo>
                    <a:pt x="191" y="405"/>
                  </a:lnTo>
                  <a:lnTo>
                    <a:pt x="167" y="345"/>
                  </a:lnTo>
                  <a:cubicBezTo>
                    <a:pt x="131" y="274"/>
                    <a:pt x="96" y="214"/>
                    <a:pt x="60" y="131"/>
                  </a:cubicBezTo>
                  <a:cubicBezTo>
                    <a:pt x="40" y="102"/>
                    <a:pt x="21" y="65"/>
                    <a:pt x="8"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2"/>
            <p:cNvSpPr/>
            <p:nvPr/>
          </p:nvSpPr>
          <p:spPr>
            <a:xfrm>
              <a:off x="6807375" y="3139200"/>
              <a:ext cx="8075" cy="67900"/>
            </a:xfrm>
            <a:custGeom>
              <a:avLst/>
              <a:gdLst/>
              <a:ahLst/>
              <a:cxnLst/>
              <a:rect l="l" t="t" r="r" b="b"/>
              <a:pathLst>
                <a:path w="323" h="2716" extrusionOk="0">
                  <a:moveTo>
                    <a:pt x="108" y="1"/>
                  </a:moveTo>
                  <a:lnTo>
                    <a:pt x="108" y="1"/>
                  </a:lnTo>
                  <a:cubicBezTo>
                    <a:pt x="120" y="108"/>
                    <a:pt x="120" y="227"/>
                    <a:pt x="132" y="358"/>
                  </a:cubicBezTo>
                  <a:cubicBezTo>
                    <a:pt x="132" y="417"/>
                    <a:pt x="156" y="477"/>
                    <a:pt x="156" y="537"/>
                  </a:cubicBezTo>
                  <a:lnTo>
                    <a:pt x="156" y="560"/>
                  </a:lnTo>
                  <a:lnTo>
                    <a:pt x="156" y="632"/>
                  </a:lnTo>
                  <a:lnTo>
                    <a:pt x="156" y="644"/>
                  </a:lnTo>
                  <a:cubicBezTo>
                    <a:pt x="156" y="679"/>
                    <a:pt x="168" y="703"/>
                    <a:pt x="168" y="739"/>
                  </a:cubicBezTo>
                  <a:lnTo>
                    <a:pt x="168" y="751"/>
                  </a:lnTo>
                  <a:cubicBezTo>
                    <a:pt x="180" y="751"/>
                    <a:pt x="180" y="763"/>
                    <a:pt x="180" y="775"/>
                  </a:cubicBezTo>
                  <a:cubicBezTo>
                    <a:pt x="180" y="775"/>
                    <a:pt x="191" y="798"/>
                    <a:pt x="191" y="810"/>
                  </a:cubicBezTo>
                  <a:lnTo>
                    <a:pt x="191" y="822"/>
                  </a:lnTo>
                  <a:lnTo>
                    <a:pt x="191" y="834"/>
                  </a:lnTo>
                  <a:cubicBezTo>
                    <a:pt x="180" y="858"/>
                    <a:pt x="180" y="882"/>
                    <a:pt x="180" y="894"/>
                  </a:cubicBezTo>
                  <a:cubicBezTo>
                    <a:pt x="168" y="929"/>
                    <a:pt x="168" y="941"/>
                    <a:pt x="168" y="977"/>
                  </a:cubicBezTo>
                  <a:lnTo>
                    <a:pt x="168" y="1001"/>
                  </a:lnTo>
                  <a:lnTo>
                    <a:pt x="168" y="1072"/>
                  </a:lnTo>
                  <a:lnTo>
                    <a:pt x="168" y="1108"/>
                  </a:lnTo>
                  <a:cubicBezTo>
                    <a:pt x="156" y="1156"/>
                    <a:pt x="156" y="1191"/>
                    <a:pt x="156" y="1239"/>
                  </a:cubicBezTo>
                  <a:cubicBezTo>
                    <a:pt x="132" y="1334"/>
                    <a:pt x="120" y="1429"/>
                    <a:pt x="120" y="1525"/>
                  </a:cubicBezTo>
                  <a:cubicBezTo>
                    <a:pt x="120" y="1584"/>
                    <a:pt x="108" y="1632"/>
                    <a:pt x="108" y="1691"/>
                  </a:cubicBezTo>
                  <a:cubicBezTo>
                    <a:pt x="108" y="1822"/>
                    <a:pt x="84" y="1953"/>
                    <a:pt x="72" y="2084"/>
                  </a:cubicBezTo>
                  <a:lnTo>
                    <a:pt x="60" y="2191"/>
                  </a:lnTo>
                  <a:cubicBezTo>
                    <a:pt x="49" y="2227"/>
                    <a:pt x="49" y="2239"/>
                    <a:pt x="49" y="2275"/>
                  </a:cubicBezTo>
                  <a:cubicBezTo>
                    <a:pt x="37" y="2370"/>
                    <a:pt x="13" y="2465"/>
                    <a:pt x="1" y="2572"/>
                  </a:cubicBezTo>
                  <a:cubicBezTo>
                    <a:pt x="1" y="2620"/>
                    <a:pt x="37" y="2715"/>
                    <a:pt x="96" y="2715"/>
                  </a:cubicBezTo>
                  <a:lnTo>
                    <a:pt x="168" y="2715"/>
                  </a:lnTo>
                  <a:cubicBezTo>
                    <a:pt x="180" y="2703"/>
                    <a:pt x="191" y="2703"/>
                    <a:pt x="191" y="2680"/>
                  </a:cubicBezTo>
                  <a:cubicBezTo>
                    <a:pt x="203" y="2668"/>
                    <a:pt x="227" y="2644"/>
                    <a:pt x="227" y="2620"/>
                  </a:cubicBezTo>
                  <a:lnTo>
                    <a:pt x="227" y="2561"/>
                  </a:lnTo>
                  <a:cubicBezTo>
                    <a:pt x="239" y="2465"/>
                    <a:pt x="251" y="2346"/>
                    <a:pt x="263" y="2239"/>
                  </a:cubicBezTo>
                  <a:cubicBezTo>
                    <a:pt x="263" y="2168"/>
                    <a:pt x="287" y="2084"/>
                    <a:pt x="287" y="2013"/>
                  </a:cubicBezTo>
                  <a:cubicBezTo>
                    <a:pt x="299" y="1894"/>
                    <a:pt x="311" y="1763"/>
                    <a:pt x="311" y="1632"/>
                  </a:cubicBezTo>
                  <a:cubicBezTo>
                    <a:pt x="311" y="1513"/>
                    <a:pt x="322" y="1394"/>
                    <a:pt x="322" y="1275"/>
                  </a:cubicBezTo>
                  <a:lnTo>
                    <a:pt x="322" y="1191"/>
                  </a:lnTo>
                  <a:lnTo>
                    <a:pt x="322" y="1120"/>
                  </a:lnTo>
                  <a:lnTo>
                    <a:pt x="322" y="1060"/>
                  </a:lnTo>
                  <a:lnTo>
                    <a:pt x="322" y="941"/>
                  </a:lnTo>
                  <a:lnTo>
                    <a:pt x="322" y="929"/>
                  </a:lnTo>
                  <a:lnTo>
                    <a:pt x="322" y="822"/>
                  </a:lnTo>
                  <a:cubicBezTo>
                    <a:pt x="311" y="810"/>
                    <a:pt x="311" y="798"/>
                    <a:pt x="311" y="775"/>
                  </a:cubicBezTo>
                  <a:cubicBezTo>
                    <a:pt x="311" y="763"/>
                    <a:pt x="311" y="751"/>
                    <a:pt x="299" y="739"/>
                  </a:cubicBezTo>
                  <a:lnTo>
                    <a:pt x="299" y="715"/>
                  </a:lnTo>
                  <a:cubicBezTo>
                    <a:pt x="299" y="703"/>
                    <a:pt x="287" y="679"/>
                    <a:pt x="287" y="656"/>
                  </a:cubicBezTo>
                  <a:cubicBezTo>
                    <a:pt x="251" y="537"/>
                    <a:pt x="227" y="441"/>
                    <a:pt x="191" y="334"/>
                  </a:cubicBezTo>
                  <a:lnTo>
                    <a:pt x="191" y="298"/>
                  </a:lnTo>
                  <a:cubicBezTo>
                    <a:pt x="180" y="227"/>
                    <a:pt x="156" y="144"/>
                    <a:pt x="120" y="48"/>
                  </a:cubicBez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2"/>
            <p:cNvSpPr/>
            <p:nvPr/>
          </p:nvSpPr>
          <p:spPr>
            <a:xfrm>
              <a:off x="6810375" y="3151400"/>
              <a:ext cx="13400" cy="55475"/>
            </a:xfrm>
            <a:custGeom>
              <a:avLst/>
              <a:gdLst/>
              <a:ahLst/>
              <a:cxnLst/>
              <a:rect l="l" t="t" r="r" b="b"/>
              <a:pathLst>
                <a:path w="536" h="2219" extrusionOk="0">
                  <a:moveTo>
                    <a:pt x="464" y="1"/>
                  </a:moveTo>
                  <a:cubicBezTo>
                    <a:pt x="452" y="25"/>
                    <a:pt x="452" y="72"/>
                    <a:pt x="452" y="96"/>
                  </a:cubicBezTo>
                  <a:cubicBezTo>
                    <a:pt x="429" y="191"/>
                    <a:pt x="429" y="299"/>
                    <a:pt x="417" y="382"/>
                  </a:cubicBezTo>
                  <a:cubicBezTo>
                    <a:pt x="405" y="489"/>
                    <a:pt x="405" y="596"/>
                    <a:pt x="393" y="691"/>
                  </a:cubicBezTo>
                  <a:cubicBezTo>
                    <a:pt x="369" y="727"/>
                    <a:pt x="369" y="751"/>
                    <a:pt x="369" y="787"/>
                  </a:cubicBezTo>
                  <a:lnTo>
                    <a:pt x="369" y="834"/>
                  </a:lnTo>
                  <a:cubicBezTo>
                    <a:pt x="357" y="870"/>
                    <a:pt x="357" y="906"/>
                    <a:pt x="357" y="941"/>
                  </a:cubicBezTo>
                  <a:lnTo>
                    <a:pt x="357" y="965"/>
                  </a:lnTo>
                  <a:lnTo>
                    <a:pt x="357" y="1108"/>
                  </a:lnTo>
                  <a:lnTo>
                    <a:pt x="357" y="1168"/>
                  </a:lnTo>
                  <a:lnTo>
                    <a:pt x="357" y="1275"/>
                  </a:lnTo>
                  <a:lnTo>
                    <a:pt x="357" y="1287"/>
                  </a:lnTo>
                  <a:lnTo>
                    <a:pt x="357" y="1370"/>
                  </a:lnTo>
                  <a:cubicBezTo>
                    <a:pt x="357" y="1394"/>
                    <a:pt x="369" y="1406"/>
                    <a:pt x="369" y="1442"/>
                  </a:cubicBezTo>
                  <a:lnTo>
                    <a:pt x="369" y="1453"/>
                  </a:lnTo>
                  <a:lnTo>
                    <a:pt x="369" y="1465"/>
                  </a:lnTo>
                  <a:cubicBezTo>
                    <a:pt x="357" y="1501"/>
                    <a:pt x="357" y="1513"/>
                    <a:pt x="345" y="1525"/>
                  </a:cubicBezTo>
                  <a:cubicBezTo>
                    <a:pt x="310" y="1561"/>
                    <a:pt x="298" y="1608"/>
                    <a:pt x="274" y="1644"/>
                  </a:cubicBezTo>
                  <a:cubicBezTo>
                    <a:pt x="191" y="1787"/>
                    <a:pt x="131" y="1918"/>
                    <a:pt x="48" y="2037"/>
                  </a:cubicBezTo>
                  <a:cubicBezTo>
                    <a:pt x="48" y="2049"/>
                    <a:pt x="36" y="2049"/>
                    <a:pt x="36" y="2061"/>
                  </a:cubicBezTo>
                  <a:cubicBezTo>
                    <a:pt x="0" y="2108"/>
                    <a:pt x="0" y="2168"/>
                    <a:pt x="48" y="2204"/>
                  </a:cubicBezTo>
                  <a:cubicBezTo>
                    <a:pt x="57" y="2213"/>
                    <a:pt x="70" y="2218"/>
                    <a:pt x="82" y="2218"/>
                  </a:cubicBezTo>
                  <a:cubicBezTo>
                    <a:pt x="101" y="2218"/>
                    <a:pt x="119" y="2204"/>
                    <a:pt x="119" y="2168"/>
                  </a:cubicBezTo>
                  <a:lnTo>
                    <a:pt x="131" y="2156"/>
                  </a:lnTo>
                  <a:cubicBezTo>
                    <a:pt x="238" y="2001"/>
                    <a:pt x="333" y="1846"/>
                    <a:pt x="417" y="1680"/>
                  </a:cubicBezTo>
                  <a:cubicBezTo>
                    <a:pt x="429" y="1632"/>
                    <a:pt x="464" y="1608"/>
                    <a:pt x="476" y="1561"/>
                  </a:cubicBezTo>
                  <a:cubicBezTo>
                    <a:pt x="488" y="1525"/>
                    <a:pt x="524" y="1501"/>
                    <a:pt x="524" y="1465"/>
                  </a:cubicBezTo>
                  <a:cubicBezTo>
                    <a:pt x="536" y="1442"/>
                    <a:pt x="524" y="1406"/>
                    <a:pt x="524" y="1382"/>
                  </a:cubicBezTo>
                  <a:lnTo>
                    <a:pt x="524" y="1346"/>
                  </a:lnTo>
                  <a:lnTo>
                    <a:pt x="524" y="1311"/>
                  </a:lnTo>
                  <a:lnTo>
                    <a:pt x="524" y="1251"/>
                  </a:lnTo>
                  <a:lnTo>
                    <a:pt x="524" y="989"/>
                  </a:lnTo>
                  <a:lnTo>
                    <a:pt x="524" y="870"/>
                  </a:lnTo>
                  <a:lnTo>
                    <a:pt x="524" y="799"/>
                  </a:lnTo>
                  <a:lnTo>
                    <a:pt x="524" y="727"/>
                  </a:lnTo>
                  <a:lnTo>
                    <a:pt x="524" y="632"/>
                  </a:lnTo>
                  <a:lnTo>
                    <a:pt x="524" y="608"/>
                  </a:lnTo>
                  <a:cubicBezTo>
                    <a:pt x="512" y="382"/>
                    <a:pt x="488" y="19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2"/>
            <p:cNvSpPr/>
            <p:nvPr/>
          </p:nvSpPr>
          <p:spPr>
            <a:xfrm>
              <a:off x="6807100" y="3162125"/>
              <a:ext cx="11925" cy="44375"/>
            </a:xfrm>
            <a:custGeom>
              <a:avLst/>
              <a:gdLst/>
              <a:ahLst/>
              <a:cxnLst/>
              <a:rect l="l" t="t" r="r" b="b"/>
              <a:pathLst>
                <a:path w="477" h="1775" extrusionOk="0">
                  <a:moveTo>
                    <a:pt x="441" y="1"/>
                  </a:moveTo>
                  <a:cubicBezTo>
                    <a:pt x="429" y="84"/>
                    <a:pt x="417" y="191"/>
                    <a:pt x="393" y="298"/>
                  </a:cubicBezTo>
                  <a:cubicBezTo>
                    <a:pt x="393" y="346"/>
                    <a:pt x="381" y="370"/>
                    <a:pt x="381" y="417"/>
                  </a:cubicBezTo>
                  <a:cubicBezTo>
                    <a:pt x="369" y="477"/>
                    <a:pt x="369" y="548"/>
                    <a:pt x="357" y="620"/>
                  </a:cubicBezTo>
                  <a:cubicBezTo>
                    <a:pt x="357" y="679"/>
                    <a:pt x="345" y="727"/>
                    <a:pt x="345" y="774"/>
                  </a:cubicBezTo>
                  <a:cubicBezTo>
                    <a:pt x="322" y="822"/>
                    <a:pt x="322" y="882"/>
                    <a:pt x="322" y="917"/>
                  </a:cubicBezTo>
                  <a:lnTo>
                    <a:pt x="322" y="977"/>
                  </a:lnTo>
                  <a:lnTo>
                    <a:pt x="322" y="1013"/>
                  </a:lnTo>
                  <a:lnTo>
                    <a:pt x="322" y="1024"/>
                  </a:lnTo>
                  <a:cubicBezTo>
                    <a:pt x="310" y="1072"/>
                    <a:pt x="286" y="1096"/>
                    <a:pt x="262" y="1144"/>
                  </a:cubicBezTo>
                  <a:lnTo>
                    <a:pt x="250" y="1155"/>
                  </a:lnTo>
                  <a:lnTo>
                    <a:pt x="202" y="1251"/>
                  </a:lnTo>
                  <a:lnTo>
                    <a:pt x="202" y="1239"/>
                  </a:lnTo>
                  <a:cubicBezTo>
                    <a:pt x="191" y="1251"/>
                    <a:pt x="191" y="1274"/>
                    <a:pt x="179" y="1298"/>
                  </a:cubicBezTo>
                  <a:cubicBezTo>
                    <a:pt x="143" y="1370"/>
                    <a:pt x="107" y="1441"/>
                    <a:pt x="71" y="1513"/>
                  </a:cubicBezTo>
                  <a:cubicBezTo>
                    <a:pt x="60" y="1548"/>
                    <a:pt x="60" y="1560"/>
                    <a:pt x="48" y="1572"/>
                  </a:cubicBezTo>
                  <a:cubicBezTo>
                    <a:pt x="24" y="1608"/>
                    <a:pt x="24" y="1620"/>
                    <a:pt x="12" y="1632"/>
                  </a:cubicBezTo>
                  <a:cubicBezTo>
                    <a:pt x="0" y="1667"/>
                    <a:pt x="0" y="1691"/>
                    <a:pt x="12" y="1727"/>
                  </a:cubicBezTo>
                  <a:cubicBezTo>
                    <a:pt x="12" y="1751"/>
                    <a:pt x="48" y="1775"/>
                    <a:pt x="71" y="1775"/>
                  </a:cubicBezTo>
                  <a:cubicBezTo>
                    <a:pt x="107" y="1775"/>
                    <a:pt x="119" y="1775"/>
                    <a:pt x="131" y="1751"/>
                  </a:cubicBezTo>
                  <a:lnTo>
                    <a:pt x="143" y="1739"/>
                  </a:lnTo>
                  <a:cubicBezTo>
                    <a:pt x="155" y="1727"/>
                    <a:pt x="155" y="1715"/>
                    <a:pt x="179" y="1691"/>
                  </a:cubicBezTo>
                  <a:cubicBezTo>
                    <a:pt x="191" y="1679"/>
                    <a:pt x="191" y="1667"/>
                    <a:pt x="202" y="1655"/>
                  </a:cubicBezTo>
                  <a:cubicBezTo>
                    <a:pt x="202" y="1620"/>
                    <a:pt x="214" y="1608"/>
                    <a:pt x="238" y="1572"/>
                  </a:cubicBezTo>
                  <a:lnTo>
                    <a:pt x="322" y="1394"/>
                  </a:lnTo>
                  <a:cubicBezTo>
                    <a:pt x="333" y="1358"/>
                    <a:pt x="369" y="1310"/>
                    <a:pt x="381" y="1263"/>
                  </a:cubicBezTo>
                  <a:cubicBezTo>
                    <a:pt x="393" y="1215"/>
                    <a:pt x="429" y="1179"/>
                    <a:pt x="441" y="1132"/>
                  </a:cubicBezTo>
                  <a:cubicBezTo>
                    <a:pt x="452" y="1120"/>
                    <a:pt x="476" y="1096"/>
                    <a:pt x="476" y="1084"/>
                  </a:cubicBezTo>
                  <a:lnTo>
                    <a:pt x="476" y="1072"/>
                  </a:lnTo>
                  <a:lnTo>
                    <a:pt x="476" y="1036"/>
                  </a:lnTo>
                  <a:cubicBezTo>
                    <a:pt x="476" y="1013"/>
                    <a:pt x="452" y="1001"/>
                    <a:pt x="452" y="965"/>
                  </a:cubicBezTo>
                  <a:lnTo>
                    <a:pt x="452" y="953"/>
                  </a:lnTo>
                  <a:lnTo>
                    <a:pt x="452" y="846"/>
                  </a:lnTo>
                  <a:lnTo>
                    <a:pt x="452" y="524"/>
                  </a:lnTo>
                  <a:lnTo>
                    <a:pt x="452" y="405"/>
                  </a:lnTo>
                  <a:cubicBezTo>
                    <a:pt x="452" y="251"/>
                    <a:pt x="452" y="120"/>
                    <a:pt x="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2"/>
            <p:cNvSpPr/>
            <p:nvPr/>
          </p:nvSpPr>
          <p:spPr>
            <a:xfrm>
              <a:off x="6813050" y="3178800"/>
              <a:ext cx="41100" cy="32950"/>
            </a:xfrm>
            <a:custGeom>
              <a:avLst/>
              <a:gdLst/>
              <a:ahLst/>
              <a:cxnLst/>
              <a:rect l="l" t="t" r="r" b="b"/>
              <a:pathLst>
                <a:path w="1644" h="1318" extrusionOk="0">
                  <a:moveTo>
                    <a:pt x="1643" y="0"/>
                  </a:moveTo>
                  <a:cubicBezTo>
                    <a:pt x="1608" y="48"/>
                    <a:pt x="1572" y="72"/>
                    <a:pt x="1524" y="107"/>
                  </a:cubicBezTo>
                  <a:cubicBezTo>
                    <a:pt x="1512" y="119"/>
                    <a:pt x="1488" y="131"/>
                    <a:pt x="1465" y="155"/>
                  </a:cubicBezTo>
                  <a:cubicBezTo>
                    <a:pt x="1441" y="179"/>
                    <a:pt x="1393" y="191"/>
                    <a:pt x="1369" y="226"/>
                  </a:cubicBezTo>
                  <a:cubicBezTo>
                    <a:pt x="1334" y="238"/>
                    <a:pt x="1310" y="274"/>
                    <a:pt x="1274" y="286"/>
                  </a:cubicBezTo>
                  <a:cubicBezTo>
                    <a:pt x="1250" y="298"/>
                    <a:pt x="1203" y="334"/>
                    <a:pt x="1155" y="357"/>
                  </a:cubicBezTo>
                  <a:cubicBezTo>
                    <a:pt x="1131" y="393"/>
                    <a:pt x="1096" y="405"/>
                    <a:pt x="1072" y="417"/>
                  </a:cubicBezTo>
                  <a:lnTo>
                    <a:pt x="1024" y="453"/>
                  </a:lnTo>
                  <a:cubicBezTo>
                    <a:pt x="988" y="465"/>
                    <a:pt x="976" y="477"/>
                    <a:pt x="953" y="488"/>
                  </a:cubicBezTo>
                  <a:lnTo>
                    <a:pt x="941" y="512"/>
                  </a:lnTo>
                  <a:cubicBezTo>
                    <a:pt x="917" y="536"/>
                    <a:pt x="893" y="548"/>
                    <a:pt x="857" y="572"/>
                  </a:cubicBezTo>
                  <a:lnTo>
                    <a:pt x="846" y="584"/>
                  </a:lnTo>
                  <a:cubicBezTo>
                    <a:pt x="786" y="607"/>
                    <a:pt x="738" y="655"/>
                    <a:pt x="679" y="703"/>
                  </a:cubicBezTo>
                  <a:cubicBezTo>
                    <a:pt x="655" y="715"/>
                    <a:pt x="619" y="738"/>
                    <a:pt x="595" y="762"/>
                  </a:cubicBezTo>
                  <a:cubicBezTo>
                    <a:pt x="524" y="798"/>
                    <a:pt x="465" y="846"/>
                    <a:pt x="381" y="905"/>
                  </a:cubicBezTo>
                  <a:cubicBezTo>
                    <a:pt x="322" y="953"/>
                    <a:pt x="250" y="1012"/>
                    <a:pt x="191" y="1060"/>
                  </a:cubicBezTo>
                  <a:cubicBezTo>
                    <a:pt x="131" y="1096"/>
                    <a:pt x="84" y="1131"/>
                    <a:pt x="48" y="1179"/>
                  </a:cubicBezTo>
                  <a:cubicBezTo>
                    <a:pt x="12" y="1191"/>
                    <a:pt x="0" y="1239"/>
                    <a:pt x="12" y="1286"/>
                  </a:cubicBezTo>
                  <a:cubicBezTo>
                    <a:pt x="20" y="1309"/>
                    <a:pt x="46" y="1317"/>
                    <a:pt x="74" y="1317"/>
                  </a:cubicBezTo>
                  <a:cubicBezTo>
                    <a:pt x="90" y="1317"/>
                    <a:pt x="106" y="1314"/>
                    <a:pt x="119" y="1310"/>
                  </a:cubicBezTo>
                  <a:cubicBezTo>
                    <a:pt x="131" y="1310"/>
                    <a:pt x="143" y="1298"/>
                    <a:pt x="119" y="1262"/>
                  </a:cubicBezTo>
                  <a:cubicBezTo>
                    <a:pt x="131" y="1262"/>
                    <a:pt x="143" y="1250"/>
                    <a:pt x="167" y="1239"/>
                  </a:cubicBezTo>
                  <a:cubicBezTo>
                    <a:pt x="191" y="1203"/>
                    <a:pt x="203" y="1191"/>
                    <a:pt x="238" y="1179"/>
                  </a:cubicBezTo>
                  <a:cubicBezTo>
                    <a:pt x="298" y="1131"/>
                    <a:pt x="369" y="1072"/>
                    <a:pt x="429" y="1024"/>
                  </a:cubicBezTo>
                  <a:cubicBezTo>
                    <a:pt x="500" y="988"/>
                    <a:pt x="560" y="941"/>
                    <a:pt x="643" y="881"/>
                  </a:cubicBezTo>
                  <a:cubicBezTo>
                    <a:pt x="679" y="846"/>
                    <a:pt x="715" y="834"/>
                    <a:pt x="738" y="810"/>
                  </a:cubicBezTo>
                  <a:cubicBezTo>
                    <a:pt x="738" y="786"/>
                    <a:pt x="762" y="786"/>
                    <a:pt x="774" y="774"/>
                  </a:cubicBezTo>
                  <a:lnTo>
                    <a:pt x="786" y="762"/>
                  </a:lnTo>
                  <a:cubicBezTo>
                    <a:pt x="822" y="727"/>
                    <a:pt x="846" y="703"/>
                    <a:pt x="881" y="691"/>
                  </a:cubicBezTo>
                  <a:lnTo>
                    <a:pt x="893" y="667"/>
                  </a:lnTo>
                  <a:cubicBezTo>
                    <a:pt x="905" y="655"/>
                    <a:pt x="917" y="655"/>
                    <a:pt x="941" y="643"/>
                  </a:cubicBezTo>
                  <a:cubicBezTo>
                    <a:pt x="965" y="631"/>
                    <a:pt x="976" y="607"/>
                    <a:pt x="1012" y="596"/>
                  </a:cubicBezTo>
                  <a:lnTo>
                    <a:pt x="1060" y="572"/>
                  </a:lnTo>
                  <a:lnTo>
                    <a:pt x="1096" y="536"/>
                  </a:lnTo>
                  <a:lnTo>
                    <a:pt x="1119" y="536"/>
                  </a:lnTo>
                  <a:cubicBezTo>
                    <a:pt x="1167" y="488"/>
                    <a:pt x="1238" y="453"/>
                    <a:pt x="1274" y="405"/>
                  </a:cubicBezTo>
                  <a:lnTo>
                    <a:pt x="1286" y="393"/>
                  </a:lnTo>
                  <a:cubicBezTo>
                    <a:pt x="1334" y="346"/>
                    <a:pt x="1393" y="298"/>
                    <a:pt x="1441" y="250"/>
                  </a:cubicBezTo>
                  <a:lnTo>
                    <a:pt x="1453" y="238"/>
                  </a:lnTo>
                  <a:cubicBezTo>
                    <a:pt x="1500" y="215"/>
                    <a:pt x="1524" y="179"/>
                    <a:pt x="1560" y="131"/>
                  </a:cubicBezTo>
                  <a:lnTo>
                    <a:pt x="16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2"/>
            <p:cNvSpPr/>
            <p:nvPr/>
          </p:nvSpPr>
          <p:spPr>
            <a:xfrm>
              <a:off x="6816900" y="3171650"/>
              <a:ext cx="32775" cy="32475"/>
            </a:xfrm>
            <a:custGeom>
              <a:avLst/>
              <a:gdLst/>
              <a:ahLst/>
              <a:cxnLst/>
              <a:rect l="l" t="t" r="r" b="b"/>
              <a:pathLst>
                <a:path w="1311" h="1299" extrusionOk="0">
                  <a:moveTo>
                    <a:pt x="1311" y="1"/>
                  </a:moveTo>
                  <a:lnTo>
                    <a:pt x="1275" y="60"/>
                  </a:lnTo>
                  <a:lnTo>
                    <a:pt x="1239" y="108"/>
                  </a:lnTo>
                  <a:lnTo>
                    <a:pt x="1215" y="155"/>
                  </a:lnTo>
                  <a:cubicBezTo>
                    <a:pt x="1180" y="191"/>
                    <a:pt x="1132" y="239"/>
                    <a:pt x="1108" y="286"/>
                  </a:cubicBezTo>
                  <a:lnTo>
                    <a:pt x="1096" y="310"/>
                  </a:lnTo>
                  <a:cubicBezTo>
                    <a:pt x="1073" y="334"/>
                    <a:pt x="1061" y="358"/>
                    <a:pt x="1049" y="370"/>
                  </a:cubicBezTo>
                  <a:cubicBezTo>
                    <a:pt x="1013" y="417"/>
                    <a:pt x="989" y="453"/>
                    <a:pt x="953" y="477"/>
                  </a:cubicBezTo>
                  <a:cubicBezTo>
                    <a:pt x="882" y="548"/>
                    <a:pt x="799" y="643"/>
                    <a:pt x="692" y="727"/>
                  </a:cubicBezTo>
                  <a:lnTo>
                    <a:pt x="656" y="763"/>
                  </a:lnTo>
                  <a:cubicBezTo>
                    <a:pt x="596" y="822"/>
                    <a:pt x="537" y="870"/>
                    <a:pt x="465" y="905"/>
                  </a:cubicBezTo>
                  <a:cubicBezTo>
                    <a:pt x="418" y="941"/>
                    <a:pt x="394" y="953"/>
                    <a:pt x="358" y="989"/>
                  </a:cubicBezTo>
                  <a:cubicBezTo>
                    <a:pt x="322" y="1024"/>
                    <a:pt x="275" y="1060"/>
                    <a:pt x="227" y="1084"/>
                  </a:cubicBezTo>
                  <a:cubicBezTo>
                    <a:pt x="215" y="1108"/>
                    <a:pt x="203" y="1108"/>
                    <a:pt x="180" y="1120"/>
                  </a:cubicBezTo>
                  <a:cubicBezTo>
                    <a:pt x="168" y="1132"/>
                    <a:pt x="156" y="1132"/>
                    <a:pt x="144" y="1155"/>
                  </a:cubicBezTo>
                  <a:cubicBezTo>
                    <a:pt x="120" y="1155"/>
                    <a:pt x="120" y="1155"/>
                    <a:pt x="108" y="1167"/>
                  </a:cubicBezTo>
                  <a:lnTo>
                    <a:pt x="60" y="1215"/>
                  </a:lnTo>
                  <a:lnTo>
                    <a:pt x="25" y="1251"/>
                  </a:lnTo>
                  <a:cubicBezTo>
                    <a:pt x="1" y="1263"/>
                    <a:pt x="1" y="1286"/>
                    <a:pt x="25" y="1298"/>
                  </a:cubicBezTo>
                  <a:lnTo>
                    <a:pt x="60" y="1298"/>
                  </a:lnTo>
                  <a:cubicBezTo>
                    <a:pt x="96" y="1286"/>
                    <a:pt x="108" y="1274"/>
                    <a:pt x="120" y="1251"/>
                  </a:cubicBezTo>
                  <a:cubicBezTo>
                    <a:pt x="144" y="1239"/>
                    <a:pt x="168" y="1227"/>
                    <a:pt x="191" y="1215"/>
                  </a:cubicBezTo>
                  <a:cubicBezTo>
                    <a:pt x="215" y="1179"/>
                    <a:pt x="263" y="1167"/>
                    <a:pt x="287" y="1132"/>
                  </a:cubicBezTo>
                  <a:cubicBezTo>
                    <a:pt x="334" y="1108"/>
                    <a:pt x="394" y="1060"/>
                    <a:pt x="441" y="1024"/>
                  </a:cubicBezTo>
                  <a:cubicBezTo>
                    <a:pt x="465" y="1001"/>
                    <a:pt x="513" y="989"/>
                    <a:pt x="549" y="953"/>
                  </a:cubicBezTo>
                  <a:cubicBezTo>
                    <a:pt x="584" y="929"/>
                    <a:pt x="644" y="893"/>
                    <a:pt x="692" y="870"/>
                  </a:cubicBezTo>
                  <a:lnTo>
                    <a:pt x="703" y="870"/>
                  </a:lnTo>
                  <a:cubicBezTo>
                    <a:pt x="715" y="846"/>
                    <a:pt x="739" y="846"/>
                    <a:pt x="751" y="834"/>
                  </a:cubicBezTo>
                  <a:cubicBezTo>
                    <a:pt x="834" y="751"/>
                    <a:pt x="930" y="667"/>
                    <a:pt x="989" y="596"/>
                  </a:cubicBezTo>
                  <a:cubicBezTo>
                    <a:pt x="1037" y="536"/>
                    <a:pt x="1061" y="489"/>
                    <a:pt x="1096" y="453"/>
                  </a:cubicBezTo>
                  <a:cubicBezTo>
                    <a:pt x="1132" y="393"/>
                    <a:pt x="1168" y="310"/>
                    <a:pt x="1215" y="239"/>
                  </a:cubicBezTo>
                  <a:cubicBezTo>
                    <a:pt x="1239" y="167"/>
                    <a:pt x="1287" y="96"/>
                    <a:pt x="1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2"/>
            <p:cNvSpPr/>
            <p:nvPr/>
          </p:nvSpPr>
          <p:spPr>
            <a:xfrm>
              <a:off x="6785050" y="3189500"/>
              <a:ext cx="74150" cy="180400"/>
            </a:xfrm>
            <a:custGeom>
              <a:avLst/>
              <a:gdLst/>
              <a:ahLst/>
              <a:cxnLst/>
              <a:rect l="l" t="t" r="r" b="b"/>
              <a:pathLst>
                <a:path w="2966" h="7216" extrusionOk="0">
                  <a:moveTo>
                    <a:pt x="251" y="1"/>
                  </a:moveTo>
                  <a:cubicBezTo>
                    <a:pt x="180" y="1"/>
                    <a:pt x="96" y="49"/>
                    <a:pt x="61" y="120"/>
                  </a:cubicBezTo>
                  <a:cubicBezTo>
                    <a:pt x="1" y="215"/>
                    <a:pt x="13" y="299"/>
                    <a:pt x="61" y="394"/>
                  </a:cubicBezTo>
                  <a:cubicBezTo>
                    <a:pt x="72" y="418"/>
                    <a:pt x="96" y="430"/>
                    <a:pt x="108" y="465"/>
                  </a:cubicBezTo>
                  <a:lnTo>
                    <a:pt x="108" y="477"/>
                  </a:lnTo>
                  <a:lnTo>
                    <a:pt x="108" y="489"/>
                  </a:lnTo>
                  <a:cubicBezTo>
                    <a:pt x="132" y="572"/>
                    <a:pt x="168" y="644"/>
                    <a:pt x="215" y="715"/>
                  </a:cubicBezTo>
                  <a:cubicBezTo>
                    <a:pt x="251" y="787"/>
                    <a:pt x="299" y="882"/>
                    <a:pt x="346" y="965"/>
                  </a:cubicBezTo>
                  <a:lnTo>
                    <a:pt x="525" y="1370"/>
                  </a:lnTo>
                  <a:cubicBezTo>
                    <a:pt x="596" y="1501"/>
                    <a:pt x="656" y="1632"/>
                    <a:pt x="715" y="1763"/>
                  </a:cubicBezTo>
                  <a:cubicBezTo>
                    <a:pt x="715" y="1775"/>
                    <a:pt x="727" y="1787"/>
                    <a:pt x="727" y="1799"/>
                  </a:cubicBezTo>
                  <a:cubicBezTo>
                    <a:pt x="751" y="1894"/>
                    <a:pt x="763" y="2001"/>
                    <a:pt x="775" y="2084"/>
                  </a:cubicBezTo>
                  <a:cubicBezTo>
                    <a:pt x="811" y="2323"/>
                    <a:pt x="834" y="2549"/>
                    <a:pt x="882" y="2775"/>
                  </a:cubicBezTo>
                  <a:cubicBezTo>
                    <a:pt x="930" y="2989"/>
                    <a:pt x="965" y="3239"/>
                    <a:pt x="1025" y="3454"/>
                  </a:cubicBezTo>
                  <a:lnTo>
                    <a:pt x="1120" y="3775"/>
                  </a:lnTo>
                  <a:cubicBezTo>
                    <a:pt x="1132" y="3894"/>
                    <a:pt x="1168" y="3989"/>
                    <a:pt x="1192" y="4097"/>
                  </a:cubicBezTo>
                  <a:cubicBezTo>
                    <a:pt x="1251" y="4323"/>
                    <a:pt x="1311" y="4549"/>
                    <a:pt x="1382" y="4763"/>
                  </a:cubicBezTo>
                  <a:cubicBezTo>
                    <a:pt x="1501" y="5144"/>
                    <a:pt x="1596" y="5513"/>
                    <a:pt x="1680" y="5883"/>
                  </a:cubicBezTo>
                  <a:cubicBezTo>
                    <a:pt x="1727" y="6073"/>
                    <a:pt x="1787" y="6275"/>
                    <a:pt x="1858" y="6454"/>
                  </a:cubicBezTo>
                  <a:cubicBezTo>
                    <a:pt x="1906" y="6549"/>
                    <a:pt x="1954" y="6645"/>
                    <a:pt x="2001" y="6752"/>
                  </a:cubicBezTo>
                  <a:cubicBezTo>
                    <a:pt x="2037" y="6835"/>
                    <a:pt x="2085" y="6895"/>
                    <a:pt x="2132" y="6966"/>
                  </a:cubicBezTo>
                  <a:lnTo>
                    <a:pt x="2132" y="6990"/>
                  </a:lnTo>
                  <a:cubicBezTo>
                    <a:pt x="2192" y="7119"/>
                    <a:pt x="2335" y="7216"/>
                    <a:pt x="2485" y="7216"/>
                  </a:cubicBezTo>
                  <a:cubicBezTo>
                    <a:pt x="2514" y="7216"/>
                    <a:pt x="2544" y="7212"/>
                    <a:pt x="2573" y="7204"/>
                  </a:cubicBezTo>
                  <a:cubicBezTo>
                    <a:pt x="2632" y="7192"/>
                    <a:pt x="2680" y="7180"/>
                    <a:pt x="2775" y="7145"/>
                  </a:cubicBezTo>
                  <a:cubicBezTo>
                    <a:pt x="2894" y="7061"/>
                    <a:pt x="2966" y="6895"/>
                    <a:pt x="2918" y="6752"/>
                  </a:cubicBezTo>
                  <a:cubicBezTo>
                    <a:pt x="2906" y="6704"/>
                    <a:pt x="2894" y="6668"/>
                    <a:pt x="2870" y="6645"/>
                  </a:cubicBezTo>
                  <a:cubicBezTo>
                    <a:pt x="2858" y="6585"/>
                    <a:pt x="2835" y="6514"/>
                    <a:pt x="2799" y="6454"/>
                  </a:cubicBezTo>
                  <a:cubicBezTo>
                    <a:pt x="2775" y="6383"/>
                    <a:pt x="2728" y="6335"/>
                    <a:pt x="2692" y="6275"/>
                  </a:cubicBezTo>
                  <a:cubicBezTo>
                    <a:pt x="2620" y="6133"/>
                    <a:pt x="2537" y="6014"/>
                    <a:pt x="2454" y="5883"/>
                  </a:cubicBezTo>
                  <a:cubicBezTo>
                    <a:pt x="2382" y="5764"/>
                    <a:pt x="2299" y="5633"/>
                    <a:pt x="2239" y="5513"/>
                  </a:cubicBezTo>
                  <a:cubicBezTo>
                    <a:pt x="2156" y="5383"/>
                    <a:pt x="2096" y="5252"/>
                    <a:pt x="2037" y="5121"/>
                  </a:cubicBezTo>
                  <a:cubicBezTo>
                    <a:pt x="1906" y="4859"/>
                    <a:pt x="1799" y="4585"/>
                    <a:pt x="1715" y="4299"/>
                  </a:cubicBezTo>
                  <a:cubicBezTo>
                    <a:pt x="1704" y="4228"/>
                    <a:pt x="1668" y="4168"/>
                    <a:pt x="1656" y="4097"/>
                  </a:cubicBezTo>
                  <a:cubicBezTo>
                    <a:pt x="1620" y="3989"/>
                    <a:pt x="1596" y="3870"/>
                    <a:pt x="1561" y="3763"/>
                  </a:cubicBezTo>
                  <a:cubicBezTo>
                    <a:pt x="1537" y="3644"/>
                    <a:pt x="1489" y="3549"/>
                    <a:pt x="1465" y="3430"/>
                  </a:cubicBezTo>
                  <a:cubicBezTo>
                    <a:pt x="1406" y="3204"/>
                    <a:pt x="1346" y="2966"/>
                    <a:pt x="1287" y="2739"/>
                  </a:cubicBezTo>
                  <a:cubicBezTo>
                    <a:pt x="1227" y="2501"/>
                    <a:pt x="1168" y="2263"/>
                    <a:pt x="1084" y="2025"/>
                  </a:cubicBezTo>
                  <a:cubicBezTo>
                    <a:pt x="1061" y="1965"/>
                    <a:pt x="1049" y="1894"/>
                    <a:pt x="1013" y="1823"/>
                  </a:cubicBezTo>
                  <a:cubicBezTo>
                    <a:pt x="989" y="1608"/>
                    <a:pt x="906" y="1406"/>
                    <a:pt x="870" y="1192"/>
                  </a:cubicBezTo>
                  <a:cubicBezTo>
                    <a:pt x="834" y="1072"/>
                    <a:pt x="823" y="965"/>
                    <a:pt x="787" y="870"/>
                  </a:cubicBezTo>
                  <a:cubicBezTo>
                    <a:pt x="763" y="763"/>
                    <a:pt x="727" y="656"/>
                    <a:pt x="692" y="549"/>
                  </a:cubicBezTo>
                  <a:cubicBezTo>
                    <a:pt x="656" y="477"/>
                    <a:pt x="644" y="418"/>
                    <a:pt x="608" y="358"/>
                  </a:cubicBezTo>
                  <a:cubicBezTo>
                    <a:pt x="584" y="287"/>
                    <a:pt x="549" y="215"/>
                    <a:pt x="513" y="132"/>
                  </a:cubicBezTo>
                  <a:cubicBezTo>
                    <a:pt x="453" y="49"/>
                    <a:pt x="358"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2"/>
            <p:cNvSpPr/>
            <p:nvPr/>
          </p:nvSpPr>
          <p:spPr>
            <a:xfrm>
              <a:off x="6659750" y="2811475"/>
              <a:ext cx="73550" cy="220000"/>
            </a:xfrm>
            <a:custGeom>
              <a:avLst/>
              <a:gdLst/>
              <a:ahLst/>
              <a:cxnLst/>
              <a:rect l="l" t="t" r="r" b="b"/>
              <a:pathLst>
                <a:path w="2942" h="8800" extrusionOk="0">
                  <a:moveTo>
                    <a:pt x="72" y="1"/>
                  </a:moveTo>
                  <a:cubicBezTo>
                    <a:pt x="48" y="1"/>
                    <a:pt x="0" y="37"/>
                    <a:pt x="0" y="61"/>
                  </a:cubicBezTo>
                  <a:lnTo>
                    <a:pt x="0" y="120"/>
                  </a:lnTo>
                  <a:cubicBezTo>
                    <a:pt x="0" y="120"/>
                    <a:pt x="0" y="132"/>
                    <a:pt x="12" y="156"/>
                  </a:cubicBezTo>
                  <a:cubicBezTo>
                    <a:pt x="12" y="168"/>
                    <a:pt x="24" y="168"/>
                    <a:pt x="24" y="180"/>
                  </a:cubicBezTo>
                  <a:cubicBezTo>
                    <a:pt x="48" y="180"/>
                    <a:pt x="48" y="191"/>
                    <a:pt x="60" y="215"/>
                  </a:cubicBezTo>
                  <a:cubicBezTo>
                    <a:pt x="84" y="251"/>
                    <a:pt x="120" y="287"/>
                    <a:pt x="143" y="334"/>
                  </a:cubicBezTo>
                  <a:cubicBezTo>
                    <a:pt x="191" y="394"/>
                    <a:pt x="227" y="430"/>
                    <a:pt x="262" y="489"/>
                  </a:cubicBezTo>
                  <a:cubicBezTo>
                    <a:pt x="310" y="537"/>
                    <a:pt x="358" y="596"/>
                    <a:pt x="405" y="656"/>
                  </a:cubicBezTo>
                  <a:cubicBezTo>
                    <a:pt x="441" y="715"/>
                    <a:pt x="501" y="775"/>
                    <a:pt x="548" y="834"/>
                  </a:cubicBezTo>
                  <a:cubicBezTo>
                    <a:pt x="548" y="846"/>
                    <a:pt x="560" y="846"/>
                    <a:pt x="560" y="870"/>
                  </a:cubicBezTo>
                  <a:lnTo>
                    <a:pt x="584" y="882"/>
                  </a:lnTo>
                  <a:lnTo>
                    <a:pt x="584" y="870"/>
                  </a:lnTo>
                  <a:cubicBezTo>
                    <a:pt x="584" y="882"/>
                    <a:pt x="596" y="882"/>
                    <a:pt x="596" y="894"/>
                  </a:cubicBezTo>
                  <a:cubicBezTo>
                    <a:pt x="596" y="918"/>
                    <a:pt x="608" y="918"/>
                    <a:pt x="608" y="930"/>
                  </a:cubicBezTo>
                  <a:lnTo>
                    <a:pt x="608" y="918"/>
                  </a:lnTo>
                  <a:lnTo>
                    <a:pt x="620" y="930"/>
                  </a:lnTo>
                  <a:lnTo>
                    <a:pt x="620" y="942"/>
                  </a:lnTo>
                  <a:lnTo>
                    <a:pt x="643" y="953"/>
                  </a:lnTo>
                  <a:lnTo>
                    <a:pt x="667" y="989"/>
                  </a:lnTo>
                  <a:lnTo>
                    <a:pt x="667" y="977"/>
                  </a:lnTo>
                  <a:lnTo>
                    <a:pt x="679" y="989"/>
                  </a:lnTo>
                  <a:lnTo>
                    <a:pt x="679" y="1001"/>
                  </a:lnTo>
                  <a:lnTo>
                    <a:pt x="703" y="1013"/>
                  </a:lnTo>
                  <a:lnTo>
                    <a:pt x="715" y="1037"/>
                  </a:lnTo>
                  <a:cubicBezTo>
                    <a:pt x="727" y="1037"/>
                    <a:pt x="727" y="1049"/>
                    <a:pt x="739" y="1061"/>
                  </a:cubicBezTo>
                  <a:lnTo>
                    <a:pt x="739" y="1049"/>
                  </a:lnTo>
                  <a:lnTo>
                    <a:pt x="762" y="1061"/>
                  </a:lnTo>
                  <a:cubicBezTo>
                    <a:pt x="774" y="1096"/>
                    <a:pt x="798" y="1108"/>
                    <a:pt x="822" y="1132"/>
                  </a:cubicBezTo>
                  <a:cubicBezTo>
                    <a:pt x="858" y="1180"/>
                    <a:pt x="893" y="1227"/>
                    <a:pt x="917" y="1275"/>
                  </a:cubicBezTo>
                  <a:cubicBezTo>
                    <a:pt x="941" y="1299"/>
                    <a:pt x="965" y="1311"/>
                    <a:pt x="977" y="1346"/>
                  </a:cubicBezTo>
                  <a:cubicBezTo>
                    <a:pt x="1012" y="1370"/>
                    <a:pt x="1024" y="1394"/>
                    <a:pt x="1036" y="1418"/>
                  </a:cubicBezTo>
                  <a:lnTo>
                    <a:pt x="1132" y="1549"/>
                  </a:lnTo>
                  <a:cubicBezTo>
                    <a:pt x="1132" y="1573"/>
                    <a:pt x="1143" y="1585"/>
                    <a:pt x="1155" y="1596"/>
                  </a:cubicBezTo>
                  <a:cubicBezTo>
                    <a:pt x="1203" y="1668"/>
                    <a:pt x="1251" y="1727"/>
                    <a:pt x="1298" y="1811"/>
                  </a:cubicBezTo>
                  <a:cubicBezTo>
                    <a:pt x="1298" y="1811"/>
                    <a:pt x="1310" y="1823"/>
                    <a:pt x="1310" y="1835"/>
                  </a:cubicBezTo>
                  <a:cubicBezTo>
                    <a:pt x="1334" y="1894"/>
                    <a:pt x="1370" y="1942"/>
                    <a:pt x="1393" y="2001"/>
                  </a:cubicBezTo>
                  <a:cubicBezTo>
                    <a:pt x="1393" y="2013"/>
                    <a:pt x="1417" y="2013"/>
                    <a:pt x="1417" y="2025"/>
                  </a:cubicBezTo>
                  <a:lnTo>
                    <a:pt x="1453" y="2120"/>
                  </a:lnTo>
                  <a:cubicBezTo>
                    <a:pt x="1489" y="2168"/>
                    <a:pt x="1501" y="2192"/>
                    <a:pt x="1513" y="2239"/>
                  </a:cubicBezTo>
                  <a:cubicBezTo>
                    <a:pt x="1548" y="2299"/>
                    <a:pt x="1560" y="2347"/>
                    <a:pt x="1596" y="2406"/>
                  </a:cubicBezTo>
                  <a:cubicBezTo>
                    <a:pt x="1679" y="2561"/>
                    <a:pt x="1751" y="2739"/>
                    <a:pt x="1834" y="2906"/>
                  </a:cubicBezTo>
                  <a:cubicBezTo>
                    <a:pt x="1858" y="2966"/>
                    <a:pt x="1894" y="3037"/>
                    <a:pt x="1917" y="3097"/>
                  </a:cubicBezTo>
                  <a:cubicBezTo>
                    <a:pt x="1989" y="3263"/>
                    <a:pt x="2048" y="3430"/>
                    <a:pt x="2132" y="3597"/>
                  </a:cubicBezTo>
                  <a:cubicBezTo>
                    <a:pt x="2144" y="3632"/>
                    <a:pt x="2155" y="3668"/>
                    <a:pt x="2167" y="3716"/>
                  </a:cubicBezTo>
                  <a:cubicBezTo>
                    <a:pt x="2203" y="3751"/>
                    <a:pt x="2215" y="3811"/>
                    <a:pt x="2227" y="3859"/>
                  </a:cubicBezTo>
                  <a:cubicBezTo>
                    <a:pt x="2263" y="3930"/>
                    <a:pt x="2275" y="4013"/>
                    <a:pt x="2310" y="4085"/>
                  </a:cubicBezTo>
                  <a:cubicBezTo>
                    <a:pt x="2334" y="4168"/>
                    <a:pt x="2346" y="4263"/>
                    <a:pt x="2382" y="4347"/>
                  </a:cubicBezTo>
                  <a:cubicBezTo>
                    <a:pt x="2382" y="4394"/>
                    <a:pt x="2394" y="4442"/>
                    <a:pt x="2406" y="4490"/>
                  </a:cubicBezTo>
                  <a:lnTo>
                    <a:pt x="2453" y="4668"/>
                  </a:lnTo>
                  <a:cubicBezTo>
                    <a:pt x="2489" y="4752"/>
                    <a:pt x="2501" y="4823"/>
                    <a:pt x="2513" y="4918"/>
                  </a:cubicBezTo>
                  <a:cubicBezTo>
                    <a:pt x="2525" y="5002"/>
                    <a:pt x="2548" y="5109"/>
                    <a:pt x="2560" y="5204"/>
                  </a:cubicBezTo>
                  <a:cubicBezTo>
                    <a:pt x="2572" y="5275"/>
                    <a:pt x="2584" y="5335"/>
                    <a:pt x="2584" y="5395"/>
                  </a:cubicBezTo>
                  <a:cubicBezTo>
                    <a:pt x="2584" y="5454"/>
                    <a:pt x="2608" y="5525"/>
                    <a:pt x="2608" y="5585"/>
                  </a:cubicBezTo>
                  <a:lnTo>
                    <a:pt x="2608" y="5680"/>
                  </a:lnTo>
                  <a:lnTo>
                    <a:pt x="2608" y="5978"/>
                  </a:lnTo>
                  <a:cubicBezTo>
                    <a:pt x="2608" y="6061"/>
                    <a:pt x="2608" y="6168"/>
                    <a:pt x="2620" y="6252"/>
                  </a:cubicBezTo>
                  <a:cubicBezTo>
                    <a:pt x="2620" y="6347"/>
                    <a:pt x="2632" y="6430"/>
                    <a:pt x="2644" y="6526"/>
                  </a:cubicBezTo>
                  <a:lnTo>
                    <a:pt x="2691" y="6835"/>
                  </a:lnTo>
                  <a:lnTo>
                    <a:pt x="2691" y="6847"/>
                  </a:lnTo>
                  <a:cubicBezTo>
                    <a:pt x="2703" y="6895"/>
                    <a:pt x="2703" y="6954"/>
                    <a:pt x="2727" y="7002"/>
                  </a:cubicBezTo>
                  <a:cubicBezTo>
                    <a:pt x="2739" y="7073"/>
                    <a:pt x="2751" y="7169"/>
                    <a:pt x="2763" y="7240"/>
                  </a:cubicBezTo>
                  <a:cubicBezTo>
                    <a:pt x="2787" y="7300"/>
                    <a:pt x="2787" y="7359"/>
                    <a:pt x="2798" y="7419"/>
                  </a:cubicBezTo>
                  <a:cubicBezTo>
                    <a:pt x="2810" y="7490"/>
                    <a:pt x="2810" y="7550"/>
                    <a:pt x="2822" y="7621"/>
                  </a:cubicBezTo>
                  <a:cubicBezTo>
                    <a:pt x="2858" y="7800"/>
                    <a:pt x="2882" y="8002"/>
                    <a:pt x="2906" y="8192"/>
                  </a:cubicBezTo>
                  <a:cubicBezTo>
                    <a:pt x="2917" y="8395"/>
                    <a:pt x="2929" y="8597"/>
                    <a:pt x="2941" y="8800"/>
                  </a:cubicBezTo>
                  <a:lnTo>
                    <a:pt x="2941" y="8645"/>
                  </a:lnTo>
                  <a:lnTo>
                    <a:pt x="2941" y="8562"/>
                  </a:lnTo>
                  <a:lnTo>
                    <a:pt x="2941" y="8550"/>
                  </a:lnTo>
                  <a:lnTo>
                    <a:pt x="2941" y="8443"/>
                  </a:lnTo>
                  <a:lnTo>
                    <a:pt x="2941" y="8431"/>
                  </a:lnTo>
                  <a:lnTo>
                    <a:pt x="2941" y="8383"/>
                  </a:lnTo>
                  <a:cubicBezTo>
                    <a:pt x="2941" y="8276"/>
                    <a:pt x="2929" y="8192"/>
                    <a:pt x="2929" y="8085"/>
                  </a:cubicBezTo>
                  <a:cubicBezTo>
                    <a:pt x="2929" y="7978"/>
                    <a:pt x="2929" y="7895"/>
                    <a:pt x="2917" y="7788"/>
                  </a:cubicBezTo>
                  <a:cubicBezTo>
                    <a:pt x="2906" y="7597"/>
                    <a:pt x="2882" y="7419"/>
                    <a:pt x="2858" y="7216"/>
                  </a:cubicBezTo>
                  <a:cubicBezTo>
                    <a:pt x="2846" y="7026"/>
                    <a:pt x="2810" y="6835"/>
                    <a:pt x="2787" y="6645"/>
                  </a:cubicBezTo>
                  <a:cubicBezTo>
                    <a:pt x="2763" y="6549"/>
                    <a:pt x="2763" y="6466"/>
                    <a:pt x="2751" y="6371"/>
                  </a:cubicBezTo>
                  <a:cubicBezTo>
                    <a:pt x="2751" y="6287"/>
                    <a:pt x="2739" y="6180"/>
                    <a:pt x="2739" y="6085"/>
                  </a:cubicBezTo>
                  <a:lnTo>
                    <a:pt x="2739" y="5871"/>
                  </a:lnTo>
                  <a:lnTo>
                    <a:pt x="2739" y="5656"/>
                  </a:lnTo>
                  <a:cubicBezTo>
                    <a:pt x="2739" y="5585"/>
                    <a:pt x="2727" y="5514"/>
                    <a:pt x="2727" y="5430"/>
                  </a:cubicBezTo>
                  <a:cubicBezTo>
                    <a:pt x="2703" y="5359"/>
                    <a:pt x="2703" y="5287"/>
                    <a:pt x="2691" y="5216"/>
                  </a:cubicBezTo>
                  <a:lnTo>
                    <a:pt x="2644" y="4942"/>
                  </a:lnTo>
                  <a:cubicBezTo>
                    <a:pt x="2620" y="4859"/>
                    <a:pt x="2608" y="4763"/>
                    <a:pt x="2584" y="4680"/>
                  </a:cubicBezTo>
                  <a:cubicBezTo>
                    <a:pt x="2572" y="4585"/>
                    <a:pt x="2560" y="4478"/>
                    <a:pt x="2525" y="4394"/>
                  </a:cubicBezTo>
                  <a:cubicBezTo>
                    <a:pt x="2525" y="4347"/>
                    <a:pt x="2513" y="4299"/>
                    <a:pt x="2501" y="4263"/>
                  </a:cubicBezTo>
                  <a:lnTo>
                    <a:pt x="2453" y="4085"/>
                  </a:lnTo>
                  <a:cubicBezTo>
                    <a:pt x="2441" y="4049"/>
                    <a:pt x="2429" y="4001"/>
                    <a:pt x="2406" y="3966"/>
                  </a:cubicBezTo>
                  <a:cubicBezTo>
                    <a:pt x="2394" y="3918"/>
                    <a:pt x="2382" y="3882"/>
                    <a:pt x="2370" y="3847"/>
                  </a:cubicBezTo>
                  <a:cubicBezTo>
                    <a:pt x="2346" y="3787"/>
                    <a:pt x="2322" y="3740"/>
                    <a:pt x="2310" y="3680"/>
                  </a:cubicBezTo>
                  <a:lnTo>
                    <a:pt x="2263" y="3549"/>
                  </a:lnTo>
                  <a:cubicBezTo>
                    <a:pt x="2191" y="3382"/>
                    <a:pt x="2132" y="3204"/>
                    <a:pt x="2048" y="3037"/>
                  </a:cubicBezTo>
                  <a:cubicBezTo>
                    <a:pt x="1977" y="2847"/>
                    <a:pt x="1894" y="2668"/>
                    <a:pt x="1810" y="2477"/>
                  </a:cubicBezTo>
                  <a:cubicBezTo>
                    <a:pt x="1774" y="2382"/>
                    <a:pt x="1739" y="2299"/>
                    <a:pt x="1691" y="2204"/>
                  </a:cubicBezTo>
                  <a:cubicBezTo>
                    <a:pt x="1655" y="2120"/>
                    <a:pt x="1620" y="2037"/>
                    <a:pt x="1572" y="1954"/>
                  </a:cubicBezTo>
                  <a:cubicBezTo>
                    <a:pt x="1548" y="1906"/>
                    <a:pt x="1536" y="1858"/>
                    <a:pt x="1501" y="1823"/>
                  </a:cubicBezTo>
                  <a:cubicBezTo>
                    <a:pt x="1477" y="1787"/>
                    <a:pt x="1453" y="1763"/>
                    <a:pt x="1441" y="1727"/>
                  </a:cubicBezTo>
                  <a:cubicBezTo>
                    <a:pt x="1393" y="1656"/>
                    <a:pt x="1358" y="1561"/>
                    <a:pt x="1298" y="1489"/>
                  </a:cubicBezTo>
                  <a:cubicBezTo>
                    <a:pt x="1251" y="1430"/>
                    <a:pt x="1215" y="1382"/>
                    <a:pt x="1179" y="1323"/>
                  </a:cubicBezTo>
                  <a:cubicBezTo>
                    <a:pt x="1155" y="1299"/>
                    <a:pt x="1143" y="1287"/>
                    <a:pt x="1132" y="1251"/>
                  </a:cubicBezTo>
                  <a:cubicBezTo>
                    <a:pt x="1084" y="1204"/>
                    <a:pt x="1060" y="1144"/>
                    <a:pt x="1012" y="1108"/>
                  </a:cubicBezTo>
                  <a:cubicBezTo>
                    <a:pt x="977" y="1061"/>
                    <a:pt x="965" y="1025"/>
                    <a:pt x="941" y="1001"/>
                  </a:cubicBezTo>
                  <a:lnTo>
                    <a:pt x="715" y="727"/>
                  </a:lnTo>
                  <a:cubicBezTo>
                    <a:pt x="679" y="703"/>
                    <a:pt x="655" y="656"/>
                    <a:pt x="620" y="632"/>
                  </a:cubicBezTo>
                  <a:cubicBezTo>
                    <a:pt x="596" y="596"/>
                    <a:pt x="548" y="549"/>
                    <a:pt x="524" y="513"/>
                  </a:cubicBezTo>
                  <a:lnTo>
                    <a:pt x="524" y="525"/>
                  </a:lnTo>
                  <a:lnTo>
                    <a:pt x="501" y="513"/>
                  </a:lnTo>
                  <a:lnTo>
                    <a:pt x="501" y="525"/>
                  </a:lnTo>
                  <a:cubicBezTo>
                    <a:pt x="465" y="477"/>
                    <a:pt x="429" y="430"/>
                    <a:pt x="405" y="394"/>
                  </a:cubicBezTo>
                  <a:cubicBezTo>
                    <a:pt x="370" y="358"/>
                    <a:pt x="346" y="334"/>
                    <a:pt x="322" y="299"/>
                  </a:cubicBezTo>
                  <a:cubicBezTo>
                    <a:pt x="286" y="239"/>
                    <a:pt x="250" y="191"/>
                    <a:pt x="203" y="132"/>
                  </a:cubicBezTo>
                  <a:cubicBezTo>
                    <a:pt x="203" y="120"/>
                    <a:pt x="191" y="108"/>
                    <a:pt x="179" y="96"/>
                  </a:cubicBezTo>
                  <a:cubicBezTo>
                    <a:pt x="179" y="72"/>
                    <a:pt x="167" y="72"/>
                    <a:pt x="167" y="61"/>
                  </a:cubicBezTo>
                  <a:lnTo>
                    <a:pt x="131" y="37"/>
                  </a:lnTo>
                  <a:cubicBezTo>
                    <a:pt x="120" y="37"/>
                    <a:pt x="120" y="13"/>
                    <a:pt x="108" y="13"/>
                  </a:cubicBezTo>
                  <a:cubicBezTo>
                    <a:pt x="84" y="1"/>
                    <a:pt x="84"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2"/>
            <p:cNvSpPr/>
            <p:nvPr/>
          </p:nvSpPr>
          <p:spPr>
            <a:xfrm>
              <a:off x="6693075" y="2838575"/>
              <a:ext cx="34850" cy="87225"/>
            </a:xfrm>
            <a:custGeom>
              <a:avLst/>
              <a:gdLst/>
              <a:ahLst/>
              <a:cxnLst/>
              <a:rect l="l" t="t" r="r" b="b"/>
              <a:pathLst>
                <a:path w="1394" h="3489" extrusionOk="0">
                  <a:moveTo>
                    <a:pt x="25" y="0"/>
                  </a:moveTo>
                  <a:cubicBezTo>
                    <a:pt x="1" y="0"/>
                    <a:pt x="1" y="24"/>
                    <a:pt x="1" y="36"/>
                  </a:cubicBezTo>
                  <a:lnTo>
                    <a:pt x="1" y="48"/>
                  </a:lnTo>
                  <a:lnTo>
                    <a:pt x="25" y="60"/>
                  </a:lnTo>
                  <a:lnTo>
                    <a:pt x="37" y="84"/>
                  </a:lnTo>
                  <a:lnTo>
                    <a:pt x="49" y="96"/>
                  </a:lnTo>
                  <a:lnTo>
                    <a:pt x="84" y="120"/>
                  </a:lnTo>
                  <a:cubicBezTo>
                    <a:pt x="108" y="155"/>
                    <a:pt x="132" y="167"/>
                    <a:pt x="168" y="203"/>
                  </a:cubicBezTo>
                  <a:cubicBezTo>
                    <a:pt x="191" y="227"/>
                    <a:pt x="227" y="239"/>
                    <a:pt x="251" y="274"/>
                  </a:cubicBezTo>
                  <a:cubicBezTo>
                    <a:pt x="275" y="274"/>
                    <a:pt x="287" y="286"/>
                    <a:pt x="299" y="310"/>
                  </a:cubicBezTo>
                  <a:cubicBezTo>
                    <a:pt x="334" y="322"/>
                    <a:pt x="346" y="334"/>
                    <a:pt x="358" y="346"/>
                  </a:cubicBezTo>
                  <a:cubicBezTo>
                    <a:pt x="382" y="358"/>
                    <a:pt x="382" y="381"/>
                    <a:pt x="394" y="393"/>
                  </a:cubicBezTo>
                  <a:cubicBezTo>
                    <a:pt x="418" y="441"/>
                    <a:pt x="430" y="501"/>
                    <a:pt x="465" y="536"/>
                  </a:cubicBezTo>
                  <a:lnTo>
                    <a:pt x="513" y="631"/>
                  </a:lnTo>
                  <a:cubicBezTo>
                    <a:pt x="537" y="691"/>
                    <a:pt x="584" y="762"/>
                    <a:pt x="608" y="834"/>
                  </a:cubicBezTo>
                  <a:cubicBezTo>
                    <a:pt x="644" y="882"/>
                    <a:pt x="656" y="929"/>
                    <a:pt x="692" y="977"/>
                  </a:cubicBezTo>
                  <a:cubicBezTo>
                    <a:pt x="703" y="1001"/>
                    <a:pt x="715" y="1048"/>
                    <a:pt x="727" y="1072"/>
                  </a:cubicBezTo>
                  <a:cubicBezTo>
                    <a:pt x="763" y="1132"/>
                    <a:pt x="787" y="1179"/>
                    <a:pt x="811" y="1227"/>
                  </a:cubicBezTo>
                  <a:cubicBezTo>
                    <a:pt x="822" y="1251"/>
                    <a:pt x="822" y="1286"/>
                    <a:pt x="834" y="1310"/>
                  </a:cubicBezTo>
                  <a:lnTo>
                    <a:pt x="882" y="1501"/>
                  </a:lnTo>
                  <a:cubicBezTo>
                    <a:pt x="894" y="1524"/>
                    <a:pt x="894" y="1572"/>
                    <a:pt x="906" y="1596"/>
                  </a:cubicBezTo>
                  <a:cubicBezTo>
                    <a:pt x="953" y="1763"/>
                    <a:pt x="1001" y="1917"/>
                    <a:pt x="1049" y="2072"/>
                  </a:cubicBezTo>
                  <a:cubicBezTo>
                    <a:pt x="1073" y="2155"/>
                    <a:pt x="1096" y="2215"/>
                    <a:pt x="1108" y="2286"/>
                  </a:cubicBezTo>
                  <a:cubicBezTo>
                    <a:pt x="1120" y="2370"/>
                    <a:pt x="1156" y="2465"/>
                    <a:pt x="1168" y="2548"/>
                  </a:cubicBezTo>
                  <a:cubicBezTo>
                    <a:pt x="1192" y="2703"/>
                    <a:pt x="1239" y="2846"/>
                    <a:pt x="1275" y="3001"/>
                  </a:cubicBezTo>
                  <a:cubicBezTo>
                    <a:pt x="1311" y="3156"/>
                    <a:pt x="1346" y="3322"/>
                    <a:pt x="1394" y="3489"/>
                  </a:cubicBezTo>
                  <a:cubicBezTo>
                    <a:pt x="1358" y="3298"/>
                    <a:pt x="1311" y="3108"/>
                    <a:pt x="1275" y="2906"/>
                  </a:cubicBezTo>
                  <a:cubicBezTo>
                    <a:pt x="1251" y="2775"/>
                    <a:pt x="1227" y="2620"/>
                    <a:pt x="1192" y="2489"/>
                  </a:cubicBezTo>
                  <a:cubicBezTo>
                    <a:pt x="1180" y="2429"/>
                    <a:pt x="1180" y="2382"/>
                    <a:pt x="1168" y="2322"/>
                  </a:cubicBezTo>
                  <a:cubicBezTo>
                    <a:pt x="1168" y="2310"/>
                    <a:pt x="1156" y="2286"/>
                    <a:pt x="1156" y="2263"/>
                  </a:cubicBezTo>
                  <a:cubicBezTo>
                    <a:pt x="1132" y="2179"/>
                    <a:pt x="1108" y="2072"/>
                    <a:pt x="1084" y="1989"/>
                  </a:cubicBezTo>
                  <a:cubicBezTo>
                    <a:pt x="1049" y="1834"/>
                    <a:pt x="1013" y="1667"/>
                    <a:pt x="977" y="1524"/>
                  </a:cubicBezTo>
                  <a:cubicBezTo>
                    <a:pt x="977" y="1477"/>
                    <a:pt x="953" y="1429"/>
                    <a:pt x="942" y="1393"/>
                  </a:cubicBezTo>
                  <a:cubicBezTo>
                    <a:pt x="930" y="1346"/>
                    <a:pt x="906" y="1286"/>
                    <a:pt x="894" y="1239"/>
                  </a:cubicBezTo>
                  <a:cubicBezTo>
                    <a:pt x="882" y="1191"/>
                    <a:pt x="870" y="1155"/>
                    <a:pt x="834" y="1108"/>
                  </a:cubicBezTo>
                  <a:cubicBezTo>
                    <a:pt x="787" y="1012"/>
                    <a:pt x="751" y="941"/>
                    <a:pt x="703" y="858"/>
                  </a:cubicBezTo>
                  <a:cubicBezTo>
                    <a:pt x="680" y="798"/>
                    <a:pt x="644" y="715"/>
                    <a:pt x="608" y="655"/>
                  </a:cubicBezTo>
                  <a:cubicBezTo>
                    <a:pt x="596" y="620"/>
                    <a:pt x="572" y="572"/>
                    <a:pt x="549" y="524"/>
                  </a:cubicBezTo>
                  <a:cubicBezTo>
                    <a:pt x="549" y="512"/>
                    <a:pt x="537" y="512"/>
                    <a:pt x="537" y="501"/>
                  </a:cubicBezTo>
                  <a:cubicBezTo>
                    <a:pt x="513" y="453"/>
                    <a:pt x="489" y="405"/>
                    <a:pt x="465" y="358"/>
                  </a:cubicBezTo>
                  <a:cubicBezTo>
                    <a:pt x="453" y="346"/>
                    <a:pt x="430" y="322"/>
                    <a:pt x="418" y="298"/>
                  </a:cubicBezTo>
                  <a:cubicBezTo>
                    <a:pt x="406" y="286"/>
                    <a:pt x="394" y="286"/>
                    <a:pt x="382" y="274"/>
                  </a:cubicBezTo>
                  <a:cubicBezTo>
                    <a:pt x="346" y="262"/>
                    <a:pt x="334" y="239"/>
                    <a:pt x="311" y="227"/>
                  </a:cubicBezTo>
                  <a:cubicBezTo>
                    <a:pt x="287" y="203"/>
                    <a:pt x="263" y="179"/>
                    <a:pt x="227" y="155"/>
                  </a:cubicBezTo>
                  <a:cubicBezTo>
                    <a:pt x="203" y="120"/>
                    <a:pt x="168" y="108"/>
                    <a:pt x="144" y="84"/>
                  </a:cubicBezTo>
                  <a:cubicBezTo>
                    <a:pt x="120" y="60"/>
                    <a:pt x="108" y="60"/>
                    <a:pt x="96" y="48"/>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2"/>
            <p:cNvSpPr/>
            <p:nvPr/>
          </p:nvSpPr>
          <p:spPr>
            <a:xfrm>
              <a:off x="6765425" y="2869525"/>
              <a:ext cx="37525" cy="234400"/>
            </a:xfrm>
            <a:custGeom>
              <a:avLst/>
              <a:gdLst/>
              <a:ahLst/>
              <a:cxnLst/>
              <a:rect l="l" t="t" r="r" b="b"/>
              <a:pathLst>
                <a:path w="1501" h="9376" extrusionOk="0">
                  <a:moveTo>
                    <a:pt x="1500" y="1"/>
                  </a:moveTo>
                  <a:lnTo>
                    <a:pt x="1500" y="1"/>
                  </a:lnTo>
                  <a:cubicBezTo>
                    <a:pt x="1477" y="155"/>
                    <a:pt x="1441" y="286"/>
                    <a:pt x="1417" y="417"/>
                  </a:cubicBezTo>
                  <a:lnTo>
                    <a:pt x="1369" y="596"/>
                  </a:lnTo>
                  <a:cubicBezTo>
                    <a:pt x="1334" y="679"/>
                    <a:pt x="1322" y="763"/>
                    <a:pt x="1298" y="834"/>
                  </a:cubicBezTo>
                  <a:cubicBezTo>
                    <a:pt x="1274" y="917"/>
                    <a:pt x="1250" y="1001"/>
                    <a:pt x="1215" y="1072"/>
                  </a:cubicBezTo>
                  <a:cubicBezTo>
                    <a:pt x="1191" y="1156"/>
                    <a:pt x="1179" y="1227"/>
                    <a:pt x="1143" y="1298"/>
                  </a:cubicBezTo>
                  <a:cubicBezTo>
                    <a:pt x="1131" y="1334"/>
                    <a:pt x="1131" y="1358"/>
                    <a:pt x="1119" y="1394"/>
                  </a:cubicBezTo>
                  <a:cubicBezTo>
                    <a:pt x="1096" y="1418"/>
                    <a:pt x="1096" y="1465"/>
                    <a:pt x="1084" y="1489"/>
                  </a:cubicBezTo>
                  <a:cubicBezTo>
                    <a:pt x="1072" y="1572"/>
                    <a:pt x="1036" y="1644"/>
                    <a:pt x="1024" y="1715"/>
                  </a:cubicBezTo>
                  <a:cubicBezTo>
                    <a:pt x="1012" y="1810"/>
                    <a:pt x="976" y="1882"/>
                    <a:pt x="965" y="1965"/>
                  </a:cubicBezTo>
                  <a:cubicBezTo>
                    <a:pt x="917" y="2108"/>
                    <a:pt x="893" y="2251"/>
                    <a:pt x="846" y="2382"/>
                  </a:cubicBezTo>
                  <a:cubicBezTo>
                    <a:pt x="822" y="2465"/>
                    <a:pt x="798" y="2549"/>
                    <a:pt x="774" y="2620"/>
                  </a:cubicBezTo>
                  <a:cubicBezTo>
                    <a:pt x="738" y="2703"/>
                    <a:pt x="726" y="2787"/>
                    <a:pt x="703" y="2858"/>
                  </a:cubicBezTo>
                  <a:cubicBezTo>
                    <a:pt x="655" y="3001"/>
                    <a:pt x="619" y="3144"/>
                    <a:pt x="584" y="3275"/>
                  </a:cubicBezTo>
                  <a:cubicBezTo>
                    <a:pt x="560" y="3323"/>
                    <a:pt x="560" y="3358"/>
                    <a:pt x="548" y="3394"/>
                  </a:cubicBezTo>
                  <a:cubicBezTo>
                    <a:pt x="536" y="3442"/>
                    <a:pt x="536" y="3489"/>
                    <a:pt x="524" y="3537"/>
                  </a:cubicBezTo>
                  <a:cubicBezTo>
                    <a:pt x="500" y="3608"/>
                    <a:pt x="488" y="3668"/>
                    <a:pt x="476" y="3739"/>
                  </a:cubicBezTo>
                  <a:cubicBezTo>
                    <a:pt x="465" y="3775"/>
                    <a:pt x="465" y="3811"/>
                    <a:pt x="441" y="3846"/>
                  </a:cubicBezTo>
                  <a:cubicBezTo>
                    <a:pt x="429" y="3870"/>
                    <a:pt x="429" y="3918"/>
                    <a:pt x="417" y="3965"/>
                  </a:cubicBezTo>
                  <a:cubicBezTo>
                    <a:pt x="417" y="3989"/>
                    <a:pt x="405" y="4037"/>
                    <a:pt x="381" y="4085"/>
                  </a:cubicBezTo>
                  <a:cubicBezTo>
                    <a:pt x="369" y="4108"/>
                    <a:pt x="369" y="4156"/>
                    <a:pt x="357" y="4192"/>
                  </a:cubicBezTo>
                  <a:cubicBezTo>
                    <a:pt x="310" y="4335"/>
                    <a:pt x="250" y="4489"/>
                    <a:pt x="203" y="4632"/>
                  </a:cubicBezTo>
                  <a:cubicBezTo>
                    <a:pt x="191" y="4692"/>
                    <a:pt x="167" y="4763"/>
                    <a:pt x="143" y="4823"/>
                  </a:cubicBezTo>
                  <a:cubicBezTo>
                    <a:pt x="131" y="4870"/>
                    <a:pt x="131" y="4906"/>
                    <a:pt x="119" y="4942"/>
                  </a:cubicBezTo>
                  <a:cubicBezTo>
                    <a:pt x="119" y="4989"/>
                    <a:pt x="107" y="5037"/>
                    <a:pt x="84" y="5073"/>
                  </a:cubicBezTo>
                  <a:cubicBezTo>
                    <a:pt x="84" y="5108"/>
                    <a:pt x="72" y="5156"/>
                    <a:pt x="72" y="5180"/>
                  </a:cubicBezTo>
                  <a:cubicBezTo>
                    <a:pt x="72" y="5228"/>
                    <a:pt x="60" y="5263"/>
                    <a:pt x="60" y="5287"/>
                  </a:cubicBezTo>
                  <a:cubicBezTo>
                    <a:pt x="60" y="5323"/>
                    <a:pt x="48" y="5347"/>
                    <a:pt x="48" y="5382"/>
                  </a:cubicBezTo>
                  <a:cubicBezTo>
                    <a:pt x="24" y="5394"/>
                    <a:pt x="24" y="5406"/>
                    <a:pt x="24" y="5418"/>
                  </a:cubicBezTo>
                  <a:cubicBezTo>
                    <a:pt x="24" y="5466"/>
                    <a:pt x="12" y="5513"/>
                    <a:pt x="12" y="5561"/>
                  </a:cubicBezTo>
                  <a:cubicBezTo>
                    <a:pt x="0" y="5585"/>
                    <a:pt x="0" y="5632"/>
                    <a:pt x="0" y="5656"/>
                  </a:cubicBezTo>
                  <a:lnTo>
                    <a:pt x="0" y="5763"/>
                  </a:lnTo>
                  <a:lnTo>
                    <a:pt x="0" y="5870"/>
                  </a:lnTo>
                  <a:lnTo>
                    <a:pt x="0" y="5990"/>
                  </a:lnTo>
                  <a:lnTo>
                    <a:pt x="0" y="6132"/>
                  </a:lnTo>
                  <a:cubicBezTo>
                    <a:pt x="0" y="6240"/>
                    <a:pt x="12" y="6335"/>
                    <a:pt x="12" y="6418"/>
                  </a:cubicBezTo>
                  <a:cubicBezTo>
                    <a:pt x="12" y="6513"/>
                    <a:pt x="24" y="6597"/>
                    <a:pt x="24" y="6692"/>
                  </a:cubicBezTo>
                  <a:lnTo>
                    <a:pt x="24" y="6906"/>
                  </a:lnTo>
                  <a:lnTo>
                    <a:pt x="24" y="6930"/>
                  </a:lnTo>
                  <a:lnTo>
                    <a:pt x="24" y="7073"/>
                  </a:lnTo>
                  <a:lnTo>
                    <a:pt x="24" y="7168"/>
                  </a:lnTo>
                  <a:cubicBezTo>
                    <a:pt x="12" y="7252"/>
                    <a:pt x="12" y="7347"/>
                    <a:pt x="12" y="7430"/>
                  </a:cubicBezTo>
                  <a:cubicBezTo>
                    <a:pt x="12" y="7502"/>
                    <a:pt x="0" y="7597"/>
                    <a:pt x="12" y="7668"/>
                  </a:cubicBezTo>
                  <a:cubicBezTo>
                    <a:pt x="12" y="7728"/>
                    <a:pt x="24" y="7775"/>
                    <a:pt x="24" y="7835"/>
                  </a:cubicBezTo>
                  <a:cubicBezTo>
                    <a:pt x="48" y="7906"/>
                    <a:pt x="48" y="7978"/>
                    <a:pt x="60" y="8061"/>
                  </a:cubicBezTo>
                  <a:cubicBezTo>
                    <a:pt x="60" y="8121"/>
                    <a:pt x="72" y="8156"/>
                    <a:pt x="72" y="8216"/>
                  </a:cubicBezTo>
                  <a:cubicBezTo>
                    <a:pt x="84" y="8252"/>
                    <a:pt x="84" y="8264"/>
                    <a:pt x="84" y="8299"/>
                  </a:cubicBezTo>
                  <a:cubicBezTo>
                    <a:pt x="107" y="8383"/>
                    <a:pt x="119" y="8490"/>
                    <a:pt x="131" y="8573"/>
                  </a:cubicBezTo>
                  <a:cubicBezTo>
                    <a:pt x="131" y="8657"/>
                    <a:pt x="143" y="8716"/>
                    <a:pt x="167" y="8776"/>
                  </a:cubicBezTo>
                  <a:lnTo>
                    <a:pt x="203" y="9038"/>
                  </a:lnTo>
                  <a:cubicBezTo>
                    <a:pt x="203" y="9097"/>
                    <a:pt x="226" y="9168"/>
                    <a:pt x="238" y="9240"/>
                  </a:cubicBezTo>
                  <a:cubicBezTo>
                    <a:pt x="238" y="9264"/>
                    <a:pt x="250" y="9288"/>
                    <a:pt x="250" y="9299"/>
                  </a:cubicBezTo>
                  <a:cubicBezTo>
                    <a:pt x="250" y="9323"/>
                    <a:pt x="262" y="9323"/>
                    <a:pt x="262" y="9335"/>
                  </a:cubicBezTo>
                  <a:cubicBezTo>
                    <a:pt x="286" y="9347"/>
                    <a:pt x="298" y="9371"/>
                    <a:pt x="310" y="9371"/>
                  </a:cubicBezTo>
                  <a:cubicBezTo>
                    <a:pt x="310" y="9374"/>
                    <a:pt x="311" y="9376"/>
                    <a:pt x="312" y="9376"/>
                  </a:cubicBezTo>
                  <a:cubicBezTo>
                    <a:pt x="315" y="9376"/>
                    <a:pt x="322" y="9365"/>
                    <a:pt x="322" y="9347"/>
                  </a:cubicBezTo>
                  <a:cubicBezTo>
                    <a:pt x="322" y="9347"/>
                    <a:pt x="345" y="9335"/>
                    <a:pt x="345" y="9323"/>
                  </a:cubicBezTo>
                  <a:lnTo>
                    <a:pt x="345" y="9276"/>
                  </a:lnTo>
                  <a:cubicBezTo>
                    <a:pt x="322" y="9228"/>
                    <a:pt x="322" y="9192"/>
                    <a:pt x="310" y="9145"/>
                  </a:cubicBezTo>
                  <a:cubicBezTo>
                    <a:pt x="286" y="9038"/>
                    <a:pt x="262" y="8930"/>
                    <a:pt x="250" y="8835"/>
                  </a:cubicBezTo>
                  <a:lnTo>
                    <a:pt x="203" y="8609"/>
                  </a:lnTo>
                  <a:cubicBezTo>
                    <a:pt x="191" y="8514"/>
                    <a:pt x="191" y="8442"/>
                    <a:pt x="179" y="8359"/>
                  </a:cubicBezTo>
                  <a:cubicBezTo>
                    <a:pt x="167" y="8323"/>
                    <a:pt x="167" y="8311"/>
                    <a:pt x="167" y="8276"/>
                  </a:cubicBezTo>
                  <a:cubicBezTo>
                    <a:pt x="143" y="8252"/>
                    <a:pt x="143" y="8204"/>
                    <a:pt x="143" y="8180"/>
                  </a:cubicBezTo>
                  <a:cubicBezTo>
                    <a:pt x="143" y="8121"/>
                    <a:pt x="131" y="8037"/>
                    <a:pt x="131" y="7966"/>
                  </a:cubicBezTo>
                  <a:cubicBezTo>
                    <a:pt x="119" y="7918"/>
                    <a:pt x="119" y="7859"/>
                    <a:pt x="119" y="7823"/>
                  </a:cubicBezTo>
                  <a:cubicBezTo>
                    <a:pt x="119" y="7777"/>
                    <a:pt x="108" y="7719"/>
                    <a:pt x="107" y="7661"/>
                  </a:cubicBezTo>
                  <a:lnTo>
                    <a:pt x="107" y="7661"/>
                  </a:lnTo>
                  <a:cubicBezTo>
                    <a:pt x="108" y="7580"/>
                    <a:pt x="119" y="7499"/>
                    <a:pt x="119" y="7418"/>
                  </a:cubicBezTo>
                  <a:cubicBezTo>
                    <a:pt x="131" y="7347"/>
                    <a:pt x="131" y="7287"/>
                    <a:pt x="131" y="7204"/>
                  </a:cubicBezTo>
                  <a:lnTo>
                    <a:pt x="131" y="7085"/>
                  </a:lnTo>
                  <a:lnTo>
                    <a:pt x="131" y="6990"/>
                  </a:lnTo>
                  <a:lnTo>
                    <a:pt x="131" y="6942"/>
                  </a:lnTo>
                  <a:cubicBezTo>
                    <a:pt x="131" y="6787"/>
                    <a:pt x="119" y="6656"/>
                    <a:pt x="119" y="6525"/>
                  </a:cubicBezTo>
                  <a:cubicBezTo>
                    <a:pt x="119" y="6406"/>
                    <a:pt x="107" y="6287"/>
                    <a:pt x="107" y="6168"/>
                  </a:cubicBezTo>
                  <a:lnTo>
                    <a:pt x="107" y="6132"/>
                  </a:lnTo>
                  <a:lnTo>
                    <a:pt x="107" y="6061"/>
                  </a:lnTo>
                  <a:lnTo>
                    <a:pt x="107" y="6037"/>
                  </a:lnTo>
                  <a:lnTo>
                    <a:pt x="107" y="6001"/>
                  </a:lnTo>
                  <a:lnTo>
                    <a:pt x="107" y="5990"/>
                  </a:lnTo>
                  <a:lnTo>
                    <a:pt x="107" y="5775"/>
                  </a:lnTo>
                  <a:lnTo>
                    <a:pt x="107" y="5692"/>
                  </a:lnTo>
                  <a:cubicBezTo>
                    <a:pt x="119" y="5656"/>
                    <a:pt x="119" y="5620"/>
                    <a:pt x="119" y="5585"/>
                  </a:cubicBezTo>
                  <a:cubicBezTo>
                    <a:pt x="119" y="5537"/>
                    <a:pt x="131" y="5513"/>
                    <a:pt x="131" y="5466"/>
                  </a:cubicBezTo>
                  <a:cubicBezTo>
                    <a:pt x="131" y="5442"/>
                    <a:pt x="143" y="5394"/>
                    <a:pt x="143" y="5359"/>
                  </a:cubicBezTo>
                  <a:lnTo>
                    <a:pt x="191" y="5144"/>
                  </a:lnTo>
                  <a:cubicBezTo>
                    <a:pt x="191" y="5097"/>
                    <a:pt x="203" y="5049"/>
                    <a:pt x="226" y="5001"/>
                  </a:cubicBezTo>
                  <a:cubicBezTo>
                    <a:pt x="226" y="4978"/>
                    <a:pt x="238" y="4930"/>
                    <a:pt x="250" y="4882"/>
                  </a:cubicBezTo>
                  <a:cubicBezTo>
                    <a:pt x="298" y="4739"/>
                    <a:pt x="357" y="4585"/>
                    <a:pt x="405" y="4442"/>
                  </a:cubicBezTo>
                  <a:cubicBezTo>
                    <a:pt x="429" y="4370"/>
                    <a:pt x="465" y="4311"/>
                    <a:pt x="476" y="4227"/>
                  </a:cubicBezTo>
                  <a:cubicBezTo>
                    <a:pt x="488" y="4204"/>
                    <a:pt x="488" y="4156"/>
                    <a:pt x="500" y="4132"/>
                  </a:cubicBezTo>
                  <a:cubicBezTo>
                    <a:pt x="500" y="4085"/>
                    <a:pt x="524" y="4049"/>
                    <a:pt x="536" y="4013"/>
                  </a:cubicBezTo>
                  <a:cubicBezTo>
                    <a:pt x="548" y="3930"/>
                    <a:pt x="584" y="3846"/>
                    <a:pt x="595" y="3775"/>
                  </a:cubicBezTo>
                  <a:cubicBezTo>
                    <a:pt x="607" y="3692"/>
                    <a:pt x="619" y="3632"/>
                    <a:pt x="643" y="3561"/>
                  </a:cubicBezTo>
                  <a:cubicBezTo>
                    <a:pt x="667" y="3394"/>
                    <a:pt x="715" y="3251"/>
                    <a:pt x="762" y="3096"/>
                  </a:cubicBezTo>
                  <a:cubicBezTo>
                    <a:pt x="822" y="2942"/>
                    <a:pt x="857" y="2787"/>
                    <a:pt x="905" y="2644"/>
                  </a:cubicBezTo>
                  <a:cubicBezTo>
                    <a:pt x="941" y="2561"/>
                    <a:pt x="965" y="2477"/>
                    <a:pt x="976" y="2406"/>
                  </a:cubicBezTo>
                  <a:cubicBezTo>
                    <a:pt x="1000" y="2370"/>
                    <a:pt x="1000" y="2346"/>
                    <a:pt x="1012" y="2311"/>
                  </a:cubicBezTo>
                  <a:cubicBezTo>
                    <a:pt x="1024" y="2287"/>
                    <a:pt x="1024" y="2239"/>
                    <a:pt x="1036" y="2191"/>
                  </a:cubicBezTo>
                  <a:lnTo>
                    <a:pt x="1036" y="2203"/>
                  </a:lnTo>
                  <a:lnTo>
                    <a:pt x="1084" y="2025"/>
                  </a:lnTo>
                  <a:lnTo>
                    <a:pt x="1084" y="2049"/>
                  </a:lnTo>
                  <a:lnTo>
                    <a:pt x="1131" y="1870"/>
                  </a:lnTo>
                  <a:cubicBezTo>
                    <a:pt x="1131" y="1822"/>
                    <a:pt x="1143" y="1763"/>
                    <a:pt x="1155" y="1703"/>
                  </a:cubicBezTo>
                  <a:lnTo>
                    <a:pt x="1155" y="1715"/>
                  </a:lnTo>
                  <a:lnTo>
                    <a:pt x="1203" y="1537"/>
                  </a:lnTo>
                  <a:cubicBezTo>
                    <a:pt x="1215" y="1465"/>
                    <a:pt x="1238" y="1406"/>
                    <a:pt x="1250" y="1346"/>
                  </a:cubicBezTo>
                  <a:cubicBezTo>
                    <a:pt x="1262" y="1275"/>
                    <a:pt x="1274" y="1215"/>
                    <a:pt x="1298" y="1156"/>
                  </a:cubicBezTo>
                  <a:cubicBezTo>
                    <a:pt x="1310" y="1096"/>
                    <a:pt x="1322" y="1013"/>
                    <a:pt x="1334" y="953"/>
                  </a:cubicBezTo>
                  <a:lnTo>
                    <a:pt x="1381" y="739"/>
                  </a:lnTo>
                  <a:cubicBezTo>
                    <a:pt x="1393" y="679"/>
                    <a:pt x="1393" y="632"/>
                    <a:pt x="1417" y="584"/>
                  </a:cubicBezTo>
                  <a:cubicBezTo>
                    <a:pt x="1417" y="560"/>
                    <a:pt x="1429" y="513"/>
                    <a:pt x="1429" y="477"/>
                  </a:cubicBezTo>
                  <a:cubicBezTo>
                    <a:pt x="1453" y="322"/>
                    <a:pt x="1488" y="167"/>
                    <a:pt x="1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2"/>
            <p:cNvSpPr/>
            <p:nvPr/>
          </p:nvSpPr>
          <p:spPr>
            <a:xfrm>
              <a:off x="6789825" y="2894825"/>
              <a:ext cx="34250" cy="105400"/>
            </a:xfrm>
            <a:custGeom>
              <a:avLst/>
              <a:gdLst/>
              <a:ahLst/>
              <a:cxnLst/>
              <a:rect l="l" t="t" r="r" b="b"/>
              <a:pathLst>
                <a:path w="1370" h="4216" extrusionOk="0">
                  <a:moveTo>
                    <a:pt x="1370" y="1"/>
                  </a:moveTo>
                  <a:lnTo>
                    <a:pt x="1370" y="1"/>
                  </a:lnTo>
                  <a:cubicBezTo>
                    <a:pt x="1368" y="12"/>
                    <a:pt x="1367" y="23"/>
                    <a:pt x="1365" y="34"/>
                  </a:cubicBezTo>
                  <a:lnTo>
                    <a:pt x="1365" y="34"/>
                  </a:lnTo>
                  <a:cubicBezTo>
                    <a:pt x="1368" y="26"/>
                    <a:pt x="1370" y="15"/>
                    <a:pt x="1370" y="1"/>
                  </a:cubicBezTo>
                  <a:close/>
                  <a:moveTo>
                    <a:pt x="1365" y="34"/>
                  </a:moveTo>
                  <a:cubicBezTo>
                    <a:pt x="1362" y="46"/>
                    <a:pt x="1358" y="53"/>
                    <a:pt x="1358" y="60"/>
                  </a:cubicBezTo>
                  <a:lnTo>
                    <a:pt x="1358" y="90"/>
                  </a:lnTo>
                  <a:lnTo>
                    <a:pt x="1358" y="90"/>
                  </a:lnTo>
                  <a:cubicBezTo>
                    <a:pt x="1360" y="72"/>
                    <a:pt x="1363" y="53"/>
                    <a:pt x="1365" y="34"/>
                  </a:cubicBezTo>
                  <a:close/>
                  <a:moveTo>
                    <a:pt x="1358" y="90"/>
                  </a:moveTo>
                  <a:lnTo>
                    <a:pt x="1358" y="90"/>
                  </a:lnTo>
                  <a:cubicBezTo>
                    <a:pt x="1357" y="93"/>
                    <a:pt x="1357" y="97"/>
                    <a:pt x="1356" y="101"/>
                  </a:cubicBezTo>
                  <a:lnTo>
                    <a:pt x="1356" y="101"/>
                  </a:lnTo>
                  <a:cubicBezTo>
                    <a:pt x="1357" y="99"/>
                    <a:pt x="1357" y="97"/>
                    <a:pt x="1358" y="96"/>
                  </a:cubicBezTo>
                  <a:lnTo>
                    <a:pt x="1358" y="90"/>
                  </a:lnTo>
                  <a:close/>
                  <a:moveTo>
                    <a:pt x="1356" y="101"/>
                  </a:moveTo>
                  <a:lnTo>
                    <a:pt x="1356" y="101"/>
                  </a:lnTo>
                  <a:cubicBezTo>
                    <a:pt x="1333" y="170"/>
                    <a:pt x="1310" y="241"/>
                    <a:pt x="1298" y="322"/>
                  </a:cubicBezTo>
                  <a:cubicBezTo>
                    <a:pt x="1286" y="394"/>
                    <a:pt x="1274" y="453"/>
                    <a:pt x="1251" y="513"/>
                  </a:cubicBezTo>
                  <a:cubicBezTo>
                    <a:pt x="1239" y="537"/>
                    <a:pt x="1227" y="584"/>
                    <a:pt x="1215" y="632"/>
                  </a:cubicBezTo>
                  <a:cubicBezTo>
                    <a:pt x="1191" y="656"/>
                    <a:pt x="1191" y="691"/>
                    <a:pt x="1179" y="715"/>
                  </a:cubicBezTo>
                  <a:cubicBezTo>
                    <a:pt x="1167" y="763"/>
                    <a:pt x="1155" y="798"/>
                    <a:pt x="1132" y="834"/>
                  </a:cubicBezTo>
                  <a:cubicBezTo>
                    <a:pt x="1120" y="870"/>
                    <a:pt x="1120" y="894"/>
                    <a:pt x="1108" y="929"/>
                  </a:cubicBezTo>
                  <a:cubicBezTo>
                    <a:pt x="1096" y="953"/>
                    <a:pt x="1072" y="1001"/>
                    <a:pt x="1060" y="1048"/>
                  </a:cubicBezTo>
                  <a:cubicBezTo>
                    <a:pt x="1048" y="1084"/>
                    <a:pt x="1036" y="1120"/>
                    <a:pt x="1013" y="1168"/>
                  </a:cubicBezTo>
                  <a:cubicBezTo>
                    <a:pt x="989" y="1239"/>
                    <a:pt x="977" y="1299"/>
                    <a:pt x="941" y="1358"/>
                  </a:cubicBezTo>
                  <a:cubicBezTo>
                    <a:pt x="929" y="1406"/>
                    <a:pt x="893" y="1465"/>
                    <a:pt x="882" y="1501"/>
                  </a:cubicBezTo>
                  <a:cubicBezTo>
                    <a:pt x="822" y="1656"/>
                    <a:pt x="762" y="1787"/>
                    <a:pt x="703" y="1941"/>
                  </a:cubicBezTo>
                  <a:cubicBezTo>
                    <a:pt x="679" y="2001"/>
                    <a:pt x="655" y="2061"/>
                    <a:pt x="632" y="2120"/>
                  </a:cubicBezTo>
                  <a:cubicBezTo>
                    <a:pt x="596" y="2203"/>
                    <a:pt x="560" y="2311"/>
                    <a:pt x="524" y="2394"/>
                  </a:cubicBezTo>
                  <a:cubicBezTo>
                    <a:pt x="477" y="2549"/>
                    <a:pt x="417" y="2692"/>
                    <a:pt x="381" y="2846"/>
                  </a:cubicBezTo>
                  <a:cubicBezTo>
                    <a:pt x="346" y="2918"/>
                    <a:pt x="334" y="2977"/>
                    <a:pt x="298" y="3049"/>
                  </a:cubicBezTo>
                  <a:cubicBezTo>
                    <a:pt x="274" y="3120"/>
                    <a:pt x="262" y="3168"/>
                    <a:pt x="239" y="3227"/>
                  </a:cubicBezTo>
                  <a:lnTo>
                    <a:pt x="155" y="3549"/>
                  </a:lnTo>
                  <a:cubicBezTo>
                    <a:pt x="143" y="3573"/>
                    <a:pt x="120" y="3585"/>
                    <a:pt x="120" y="3620"/>
                  </a:cubicBezTo>
                  <a:cubicBezTo>
                    <a:pt x="120" y="3656"/>
                    <a:pt x="108" y="3668"/>
                    <a:pt x="108" y="3692"/>
                  </a:cubicBezTo>
                  <a:cubicBezTo>
                    <a:pt x="96" y="3787"/>
                    <a:pt x="60" y="3858"/>
                    <a:pt x="48" y="3930"/>
                  </a:cubicBezTo>
                  <a:cubicBezTo>
                    <a:pt x="48" y="3977"/>
                    <a:pt x="36" y="4037"/>
                    <a:pt x="24" y="4085"/>
                  </a:cubicBezTo>
                  <a:cubicBezTo>
                    <a:pt x="24" y="4096"/>
                    <a:pt x="0" y="4120"/>
                    <a:pt x="0" y="4144"/>
                  </a:cubicBezTo>
                  <a:cubicBezTo>
                    <a:pt x="0" y="4168"/>
                    <a:pt x="0" y="4204"/>
                    <a:pt x="24" y="4216"/>
                  </a:cubicBezTo>
                  <a:cubicBezTo>
                    <a:pt x="36" y="4192"/>
                    <a:pt x="36" y="4168"/>
                    <a:pt x="60" y="4108"/>
                  </a:cubicBezTo>
                  <a:cubicBezTo>
                    <a:pt x="60" y="4096"/>
                    <a:pt x="84" y="4085"/>
                    <a:pt x="84" y="4073"/>
                  </a:cubicBezTo>
                  <a:cubicBezTo>
                    <a:pt x="96" y="4025"/>
                    <a:pt x="108" y="3966"/>
                    <a:pt x="120" y="3918"/>
                  </a:cubicBezTo>
                  <a:cubicBezTo>
                    <a:pt x="143" y="3846"/>
                    <a:pt x="167" y="3775"/>
                    <a:pt x="179" y="3692"/>
                  </a:cubicBezTo>
                  <a:cubicBezTo>
                    <a:pt x="179" y="3668"/>
                    <a:pt x="203" y="3656"/>
                    <a:pt x="203" y="3620"/>
                  </a:cubicBezTo>
                  <a:lnTo>
                    <a:pt x="203" y="3596"/>
                  </a:lnTo>
                  <a:cubicBezTo>
                    <a:pt x="203" y="3573"/>
                    <a:pt x="215" y="3549"/>
                    <a:pt x="215" y="3537"/>
                  </a:cubicBezTo>
                  <a:cubicBezTo>
                    <a:pt x="274" y="3370"/>
                    <a:pt x="310" y="3204"/>
                    <a:pt x="381" y="3037"/>
                  </a:cubicBezTo>
                  <a:cubicBezTo>
                    <a:pt x="417" y="2942"/>
                    <a:pt x="453" y="2823"/>
                    <a:pt x="489" y="2715"/>
                  </a:cubicBezTo>
                  <a:cubicBezTo>
                    <a:pt x="536" y="2608"/>
                    <a:pt x="572" y="2525"/>
                    <a:pt x="596" y="2430"/>
                  </a:cubicBezTo>
                  <a:lnTo>
                    <a:pt x="739" y="2072"/>
                  </a:lnTo>
                  <a:cubicBezTo>
                    <a:pt x="751" y="2025"/>
                    <a:pt x="774" y="1989"/>
                    <a:pt x="798" y="1941"/>
                  </a:cubicBezTo>
                  <a:cubicBezTo>
                    <a:pt x="810" y="1894"/>
                    <a:pt x="834" y="1846"/>
                    <a:pt x="858" y="1810"/>
                  </a:cubicBezTo>
                  <a:cubicBezTo>
                    <a:pt x="882" y="1751"/>
                    <a:pt x="917" y="1668"/>
                    <a:pt x="941" y="1596"/>
                  </a:cubicBezTo>
                  <a:cubicBezTo>
                    <a:pt x="953" y="1549"/>
                    <a:pt x="989" y="1513"/>
                    <a:pt x="1001" y="1465"/>
                  </a:cubicBezTo>
                  <a:cubicBezTo>
                    <a:pt x="1013" y="1429"/>
                    <a:pt x="1013" y="1418"/>
                    <a:pt x="1036" y="1394"/>
                  </a:cubicBezTo>
                  <a:cubicBezTo>
                    <a:pt x="1048" y="1346"/>
                    <a:pt x="1060" y="1287"/>
                    <a:pt x="1072" y="1239"/>
                  </a:cubicBezTo>
                  <a:cubicBezTo>
                    <a:pt x="1096" y="1215"/>
                    <a:pt x="1096" y="1191"/>
                    <a:pt x="1108" y="1168"/>
                  </a:cubicBezTo>
                  <a:lnTo>
                    <a:pt x="1155" y="1037"/>
                  </a:lnTo>
                  <a:cubicBezTo>
                    <a:pt x="1167" y="989"/>
                    <a:pt x="1167" y="953"/>
                    <a:pt x="1179" y="929"/>
                  </a:cubicBezTo>
                  <a:cubicBezTo>
                    <a:pt x="1191" y="882"/>
                    <a:pt x="1191" y="858"/>
                    <a:pt x="1215" y="810"/>
                  </a:cubicBezTo>
                  <a:cubicBezTo>
                    <a:pt x="1227" y="775"/>
                    <a:pt x="1227" y="739"/>
                    <a:pt x="1239" y="703"/>
                  </a:cubicBezTo>
                  <a:cubicBezTo>
                    <a:pt x="1251" y="679"/>
                    <a:pt x="1251" y="632"/>
                    <a:pt x="1274" y="584"/>
                  </a:cubicBezTo>
                  <a:cubicBezTo>
                    <a:pt x="1274" y="560"/>
                    <a:pt x="1286" y="525"/>
                    <a:pt x="1286" y="501"/>
                  </a:cubicBezTo>
                  <a:cubicBezTo>
                    <a:pt x="1298" y="453"/>
                    <a:pt x="1298" y="406"/>
                    <a:pt x="1310" y="358"/>
                  </a:cubicBezTo>
                  <a:cubicBezTo>
                    <a:pt x="1310" y="334"/>
                    <a:pt x="1334" y="286"/>
                    <a:pt x="1334" y="263"/>
                  </a:cubicBezTo>
                  <a:cubicBezTo>
                    <a:pt x="1341" y="203"/>
                    <a:pt x="1349" y="153"/>
                    <a:pt x="1356" y="1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2"/>
            <p:cNvSpPr/>
            <p:nvPr/>
          </p:nvSpPr>
          <p:spPr>
            <a:xfrm>
              <a:off x="6812750" y="2915375"/>
              <a:ext cx="86050" cy="218500"/>
            </a:xfrm>
            <a:custGeom>
              <a:avLst/>
              <a:gdLst/>
              <a:ahLst/>
              <a:cxnLst/>
              <a:rect l="l" t="t" r="r" b="b"/>
              <a:pathLst>
                <a:path w="3442" h="8740" extrusionOk="0">
                  <a:moveTo>
                    <a:pt x="3441" y="0"/>
                  </a:moveTo>
                  <a:cubicBezTo>
                    <a:pt x="3421" y="43"/>
                    <a:pt x="3402" y="87"/>
                    <a:pt x="3382" y="130"/>
                  </a:cubicBezTo>
                  <a:lnTo>
                    <a:pt x="3382" y="130"/>
                  </a:lnTo>
                  <a:cubicBezTo>
                    <a:pt x="3405" y="88"/>
                    <a:pt x="3424" y="45"/>
                    <a:pt x="3441" y="0"/>
                  </a:cubicBezTo>
                  <a:close/>
                  <a:moveTo>
                    <a:pt x="3382" y="130"/>
                  </a:moveTo>
                  <a:cubicBezTo>
                    <a:pt x="3358" y="177"/>
                    <a:pt x="3330" y="224"/>
                    <a:pt x="3298" y="274"/>
                  </a:cubicBezTo>
                  <a:cubicBezTo>
                    <a:pt x="3120" y="572"/>
                    <a:pt x="2941" y="846"/>
                    <a:pt x="2751" y="1119"/>
                  </a:cubicBezTo>
                  <a:lnTo>
                    <a:pt x="2608" y="1298"/>
                  </a:lnTo>
                  <a:cubicBezTo>
                    <a:pt x="2572" y="1358"/>
                    <a:pt x="2512" y="1429"/>
                    <a:pt x="2465" y="1489"/>
                  </a:cubicBezTo>
                  <a:cubicBezTo>
                    <a:pt x="2370" y="1608"/>
                    <a:pt x="2274" y="1739"/>
                    <a:pt x="2179" y="1858"/>
                  </a:cubicBezTo>
                  <a:lnTo>
                    <a:pt x="1870" y="2262"/>
                  </a:lnTo>
                  <a:lnTo>
                    <a:pt x="1560" y="2667"/>
                  </a:lnTo>
                  <a:cubicBezTo>
                    <a:pt x="1548" y="2691"/>
                    <a:pt x="1524" y="2715"/>
                    <a:pt x="1512" y="2727"/>
                  </a:cubicBezTo>
                  <a:cubicBezTo>
                    <a:pt x="1514" y="2727"/>
                    <a:pt x="1515" y="2727"/>
                    <a:pt x="1516" y="2726"/>
                  </a:cubicBezTo>
                  <a:lnTo>
                    <a:pt x="1516" y="2726"/>
                  </a:lnTo>
                  <a:cubicBezTo>
                    <a:pt x="1511" y="2734"/>
                    <a:pt x="1509" y="2743"/>
                    <a:pt x="1500" y="2751"/>
                  </a:cubicBezTo>
                  <a:cubicBezTo>
                    <a:pt x="1502" y="2751"/>
                    <a:pt x="1503" y="2750"/>
                    <a:pt x="1504" y="2750"/>
                  </a:cubicBezTo>
                  <a:lnTo>
                    <a:pt x="1504" y="2750"/>
                  </a:lnTo>
                  <a:cubicBezTo>
                    <a:pt x="1434" y="2842"/>
                    <a:pt x="1355" y="2934"/>
                    <a:pt x="1298" y="3036"/>
                  </a:cubicBezTo>
                  <a:cubicBezTo>
                    <a:pt x="1274" y="3096"/>
                    <a:pt x="1239" y="3144"/>
                    <a:pt x="1215" y="3191"/>
                  </a:cubicBezTo>
                  <a:cubicBezTo>
                    <a:pt x="1179" y="3251"/>
                    <a:pt x="1155" y="3286"/>
                    <a:pt x="1119" y="3346"/>
                  </a:cubicBezTo>
                  <a:cubicBezTo>
                    <a:pt x="1096" y="3394"/>
                    <a:pt x="1084" y="3441"/>
                    <a:pt x="1048" y="3489"/>
                  </a:cubicBezTo>
                  <a:cubicBezTo>
                    <a:pt x="1024" y="3525"/>
                    <a:pt x="1000" y="3584"/>
                    <a:pt x="977" y="3632"/>
                  </a:cubicBezTo>
                  <a:cubicBezTo>
                    <a:pt x="929" y="3727"/>
                    <a:pt x="881" y="3810"/>
                    <a:pt x="858" y="3906"/>
                  </a:cubicBezTo>
                  <a:cubicBezTo>
                    <a:pt x="798" y="4060"/>
                    <a:pt x="738" y="4227"/>
                    <a:pt x="691" y="4394"/>
                  </a:cubicBezTo>
                  <a:cubicBezTo>
                    <a:pt x="631" y="4572"/>
                    <a:pt x="596" y="4727"/>
                    <a:pt x="536" y="4918"/>
                  </a:cubicBezTo>
                  <a:cubicBezTo>
                    <a:pt x="488" y="5060"/>
                    <a:pt x="441" y="5191"/>
                    <a:pt x="393" y="5346"/>
                  </a:cubicBezTo>
                  <a:cubicBezTo>
                    <a:pt x="357" y="5453"/>
                    <a:pt x="322" y="5549"/>
                    <a:pt x="286" y="5656"/>
                  </a:cubicBezTo>
                  <a:cubicBezTo>
                    <a:pt x="286" y="5668"/>
                    <a:pt x="274" y="5703"/>
                    <a:pt x="274" y="5715"/>
                  </a:cubicBezTo>
                  <a:cubicBezTo>
                    <a:pt x="262" y="5775"/>
                    <a:pt x="250" y="5822"/>
                    <a:pt x="238" y="5882"/>
                  </a:cubicBezTo>
                  <a:cubicBezTo>
                    <a:pt x="215" y="5941"/>
                    <a:pt x="203" y="5989"/>
                    <a:pt x="191" y="6025"/>
                  </a:cubicBezTo>
                  <a:cubicBezTo>
                    <a:pt x="191" y="6061"/>
                    <a:pt x="179" y="6084"/>
                    <a:pt x="179" y="6120"/>
                  </a:cubicBezTo>
                  <a:cubicBezTo>
                    <a:pt x="143" y="6203"/>
                    <a:pt x="131" y="6299"/>
                    <a:pt x="119" y="6382"/>
                  </a:cubicBezTo>
                  <a:cubicBezTo>
                    <a:pt x="96" y="6465"/>
                    <a:pt x="84" y="6549"/>
                    <a:pt x="72" y="6620"/>
                  </a:cubicBezTo>
                  <a:lnTo>
                    <a:pt x="24" y="6894"/>
                  </a:lnTo>
                  <a:cubicBezTo>
                    <a:pt x="12" y="6953"/>
                    <a:pt x="0" y="7001"/>
                    <a:pt x="0" y="7061"/>
                  </a:cubicBezTo>
                  <a:lnTo>
                    <a:pt x="0" y="7215"/>
                  </a:lnTo>
                  <a:cubicBezTo>
                    <a:pt x="0" y="7275"/>
                    <a:pt x="12" y="7334"/>
                    <a:pt x="12" y="7394"/>
                  </a:cubicBezTo>
                  <a:cubicBezTo>
                    <a:pt x="12" y="7442"/>
                    <a:pt x="24" y="7501"/>
                    <a:pt x="24" y="7561"/>
                  </a:cubicBezTo>
                  <a:cubicBezTo>
                    <a:pt x="36" y="7656"/>
                    <a:pt x="36" y="7739"/>
                    <a:pt x="60" y="7835"/>
                  </a:cubicBezTo>
                  <a:cubicBezTo>
                    <a:pt x="72" y="7930"/>
                    <a:pt x="72" y="8025"/>
                    <a:pt x="84" y="8132"/>
                  </a:cubicBezTo>
                  <a:cubicBezTo>
                    <a:pt x="84" y="8156"/>
                    <a:pt x="96" y="8204"/>
                    <a:pt x="96" y="8227"/>
                  </a:cubicBezTo>
                  <a:cubicBezTo>
                    <a:pt x="119" y="8275"/>
                    <a:pt x="119" y="8335"/>
                    <a:pt x="131" y="8394"/>
                  </a:cubicBezTo>
                  <a:cubicBezTo>
                    <a:pt x="143" y="8466"/>
                    <a:pt x="155" y="8525"/>
                    <a:pt x="167" y="8585"/>
                  </a:cubicBezTo>
                  <a:cubicBezTo>
                    <a:pt x="191" y="8632"/>
                    <a:pt x="215" y="8692"/>
                    <a:pt x="238" y="8739"/>
                  </a:cubicBezTo>
                  <a:cubicBezTo>
                    <a:pt x="238" y="8680"/>
                    <a:pt x="215" y="8632"/>
                    <a:pt x="215" y="8549"/>
                  </a:cubicBezTo>
                  <a:cubicBezTo>
                    <a:pt x="215" y="8501"/>
                    <a:pt x="203" y="8442"/>
                    <a:pt x="203" y="8394"/>
                  </a:cubicBezTo>
                  <a:cubicBezTo>
                    <a:pt x="203" y="8335"/>
                    <a:pt x="191" y="8287"/>
                    <a:pt x="191" y="8227"/>
                  </a:cubicBezTo>
                  <a:cubicBezTo>
                    <a:pt x="191" y="8192"/>
                    <a:pt x="179" y="8132"/>
                    <a:pt x="179" y="8085"/>
                  </a:cubicBezTo>
                  <a:cubicBezTo>
                    <a:pt x="179" y="8025"/>
                    <a:pt x="155" y="7954"/>
                    <a:pt x="155" y="7894"/>
                  </a:cubicBezTo>
                  <a:cubicBezTo>
                    <a:pt x="143" y="7787"/>
                    <a:pt x="143" y="7692"/>
                    <a:pt x="131" y="7596"/>
                  </a:cubicBezTo>
                  <a:cubicBezTo>
                    <a:pt x="119" y="7454"/>
                    <a:pt x="96" y="7334"/>
                    <a:pt x="96" y="7215"/>
                  </a:cubicBezTo>
                  <a:lnTo>
                    <a:pt x="96" y="7061"/>
                  </a:lnTo>
                  <a:cubicBezTo>
                    <a:pt x="96" y="7037"/>
                    <a:pt x="119" y="7013"/>
                    <a:pt x="119" y="6977"/>
                  </a:cubicBezTo>
                  <a:cubicBezTo>
                    <a:pt x="131" y="6882"/>
                    <a:pt x="179" y="6787"/>
                    <a:pt x="203" y="6680"/>
                  </a:cubicBezTo>
                  <a:cubicBezTo>
                    <a:pt x="215" y="6608"/>
                    <a:pt x="250" y="6525"/>
                    <a:pt x="262" y="6442"/>
                  </a:cubicBezTo>
                  <a:lnTo>
                    <a:pt x="262" y="6465"/>
                  </a:lnTo>
                  <a:cubicBezTo>
                    <a:pt x="274" y="6406"/>
                    <a:pt x="298" y="6358"/>
                    <a:pt x="310" y="6299"/>
                  </a:cubicBezTo>
                  <a:cubicBezTo>
                    <a:pt x="334" y="6192"/>
                    <a:pt x="357" y="6084"/>
                    <a:pt x="381" y="6001"/>
                  </a:cubicBezTo>
                  <a:cubicBezTo>
                    <a:pt x="417" y="5906"/>
                    <a:pt x="441" y="5811"/>
                    <a:pt x="477" y="5703"/>
                  </a:cubicBezTo>
                  <a:cubicBezTo>
                    <a:pt x="477" y="5691"/>
                    <a:pt x="488" y="5656"/>
                    <a:pt x="488" y="5644"/>
                  </a:cubicBezTo>
                  <a:cubicBezTo>
                    <a:pt x="500" y="5596"/>
                    <a:pt x="536" y="5537"/>
                    <a:pt x="548" y="5477"/>
                  </a:cubicBezTo>
                  <a:cubicBezTo>
                    <a:pt x="596" y="5334"/>
                    <a:pt x="655" y="5168"/>
                    <a:pt x="715" y="5001"/>
                  </a:cubicBezTo>
                  <a:cubicBezTo>
                    <a:pt x="762" y="4834"/>
                    <a:pt x="810" y="4691"/>
                    <a:pt x="869" y="4525"/>
                  </a:cubicBezTo>
                  <a:cubicBezTo>
                    <a:pt x="905" y="4441"/>
                    <a:pt x="929" y="4346"/>
                    <a:pt x="965" y="4275"/>
                  </a:cubicBezTo>
                  <a:cubicBezTo>
                    <a:pt x="988" y="4203"/>
                    <a:pt x="1024" y="4108"/>
                    <a:pt x="1048" y="4036"/>
                  </a:cubicBezTo>
                  <a:cubicBezTo>
                    <a:pt x="1084" y="3989"/>
                    <a:pt x="1096" y="3941"/>
                    <a:pt x="1108" y="3906"/>
                  </a:cubicBezTo>
                  <a:cubicBezTo>
                    <a:pt x="1119" y="3870"/>
                    <a:pt x="1143" y="3822"/>
                    <a:pt x="1155" y="3798"/>
                  </a:cubicBezTo>
                  <a:cubicBezTo>
                    <a:pt x="1179" y="3727"/>
                    <a:pt x="1215" y="3644"/>
                    <a:pt x="1262" y="3572"/>
                  </a:cubicBezTo>
                  <a:cubicBezTo>
                    <a:pt x="1286" y="3514"/>
                    <a:pt x="1321" y="3467"/>
                    <a:pt x="1344" y="3409"/>
                  </a:cubicBezTo>
                  <a:lnTo>
                    <a:pt x="1344" y="3409"/>
                  </a:lnTo>
                  <a:cubicBezTo>
                    <a:pt x="1367" y="3365"/>
                    <a:pt x="1397" y="3315"/>
                    <a:pt x="1417" y="3274"/>
                  </a:cubicBezTo>
                  <a:cubicBezTo>
                    <a:pt x="1453" y="3215"/>
                    <a:pt x="1500" y="3155"/>
                    <a:pt x="1524" y="3096"/>
                  </a:cubicBezTo>
                  <a:cubicBezTo>
                    <a:pt x="1584" y="2989"/>
                    <a:pt x="1655" y="2893"/>
                    <a:pt x="1739" y="2786"/>
                  </a:cubicBezTo>
                  <a:cubicBezTo>
                    <a:pt x="1762" y="2751"/>
                    <a:pt x="1786" y="2739"/>
                    <a:pt x="1798" y="2715"/>
                  </a:cubicBezTo>
                  <a:lnTo>
                    <a:pt x="2108" y="2310"/>
                  </a:lnTo>
                  <a:cubicBezTo>
                    <a:pt x="2215" y="2179"/>
                    <a:pt x="2310" y="2024"/>
                    <a:pt x="2417" y="1893"/>
                  </a:cubicBezTo>
                  <a:cubicBezTo>
                    <a:pt x="2524" y="1762"/>
                    <a:pt x="2632" y="1620"/>
                    <a:pt x="2715" y="1477"/>
                  </a:cubicBezTo>
                  <a:cubicBezTo>
                    <a:pt x="2810" y="1346"/>
                    <a:pt x="2893" y="1191"/>
                    <a:pt x="2965" y="1048"/>
                  </a:cubicBezTo>
                  <a:lnTo>
                    <a:pt x="3013" y="953"/>
                  </a:lnTo>
                  <a:cubicBezTo>
                    <a:pt x="3146" y="686"/>
                    <a:pt x="3262" y="402"/>
                    <a:pt x="3382" y="1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2"/>
            <p:cNvSpPr/>
            <p:nvPr/>
          </p:nvSpPr>
          <p:spPr>
            <a:xfrm>
              <a:off x="6878525" y="2943650"/>
              <a:ext cx="26525" cy="53900"/>
            </a:xfrm>
            <a:custGeom>
              <a:avLst/>
              <a:gdLst/>
              <a:ahLst/>
              <a:cxnLst/>
              <a:rect l="l" t="t" r="r" b="b"/>
              <a:pathLst>
                <a:path w="1061" h="2156" extrusionOk="0">
                  <a:moveTo>
                    <a:pt x="1060" y="0"/>
                  </a:moveTo>
                  <a:cubicBezTo>
                    <a:pt x="1024" y="36"/>
                    <a:pt x="1001" y="60"/>
                    <a:pt x="977" y="96"/>
                  </a:cubicBezTo>
                  <a:lnTo>
                    <a:pt x="977" y="108"/>
                  </a:lnTo>
                  <a:cubicBezTo>
                    <a:pt x="965" y="131"/>
                    <a:pt x="953" y="155"/>
                    <a:pt x="941" y="167"/>
                  </a:cubicBezTo>
                  <a:cubicBezTo>
                    <a:pt x="917" y="191"/>
                    <a:pt x="905" y="227"/>
                    <a:pt x="882" y="250"/>
                  </a:cubicBezTo>
                  <a:cubicBezTo>
                    <a:pt x="858" y="286"/>
                    <a:pt x="858" y="298"/>
                    <a:pt x="846" y="310"/>
                  </a:cubicBezTo>
                  <a:cubicBezTo>
                    <a:pt x="834" y="322"/>
                    <a:pt x="834" y="346"/>
                    <a:pt x="810" y="358"/>
                  </a:cubicBezTo>
                  <a:cubicBezTo>
                    <a:pt x="774" y="417"/>
                    <a:pt x="739" y="477"/>
                    <a:pt x="715" y="536"/>
                  </a:cubicBezTo>
                  <a:cubicBezTo>
                    <a:pt x="632" y="655"/>
                    <a:pt x="584" y="786"/>
                    <a:pt x="513" y="905"/>
                  </a:cubicBezTo>
                  <a:lnTo>
                    <a:pt x="382" y="1179"/>
                  </a:lnTo>
                  <a:cubicBezTo>
                    <a:pt x="358" y="1239"/>
                    <a:pt x="322" y="1310"/>
                    <a:pt x="298" y="1370"/>
                  </a:cubicBezTo>
                  <a:cubicBezTo>
                    <a:pt x="298" y="1405"/>
                    <a:pt x="274" y="1417"/>
                    <a:pt x="262" y="1441"/>
                  </a:cubicBezTo>
                  <a:cubicBezTo>
                    <a:pt x="251" y="1501"/>
                    <a:pt x="215" y="1548"/>
                    <a:pt x="191" y="1608"/>
                  </a:cubicBezTo>
                  <a:cubicBezTo>
                    <a:pt x="179" y="1667"/>
                    <a:pt x="143" y="1715"/>
                    <a:pt x="120" y="1774"/>
                  </a:cubicBezTo>
                  <a:cubicBezTo>
                    <a:pt x="108" y="1786"/>
                    <a:pt x="84" y="1810"/>
                    <a:pt x="72" y="1846"/>
                  </a:cubicBezTo>
                  <a:cubicBezTo>
                    <a:pt x="60" y="1858"/>
                    <a:pt x="60" y="1858"/>
                    <a:pt x="60" y="1882"/>
                  </a:cubicBezTo>
                  <a:cubicBezTo>
                    <a:pt x="60" y="1893"/>
                    <a:pt x="48" y="1905"/>
                    <a:pt x="48" y="1917"/>
                  </a:cubicBezTo>
                  <a:cubicBezTo>
                    <a:pt x="48" y="1953"/>
                    <a:pt x="24" y="1977"/>
                    <a:pt x="12" y="2013"/>
                  </a:cubicBezTo>
                  <a:cubicBezTo>
                    <a:pt x="12" y="2024"/>
                    <a:pt x="1" y="2036"/>
                    <a:pt x="1" y="2072"/>
                  </a:cubicBezTo>
                  <a:lnTo>
                    <a:pt x="1" y="2108"/>
                  </a:lnTo>
                  <a:cubicBezTo>
                    <a:pt x="12" y="2096"/>
                    <a:pt x="12" y="2072"/>
                    <a:pt x="24" y="2060"/>
                  </a:cubicBezTo>
                  <a:cubicBezTo>
                    <a:pt x="48" y="2024"/>
                    <a:pt x="48" y="2013"/>
                    <a:pt x="60" y="1977"/>
                  </a:cubicBezTo>
                  <a:cubicBezTo>
                    <a:pt x="72" y="1941"/>
                    <a:pt x="108" y="1905"/>
                    <a:pt x="120" y="1858"/>
                  </a:cubicBezTo>
                  <a:cubicBezTo>
                    <a:pt x="120" y="1834"/>
                    <a:pt x="132" y="1822"/>
                    <a:pt x="143" y="1786"/>
                  </a:cubicBezTo>
                  <a:cubicBezTo>
                    <a:pt x="167" y="1727"/>
                    <a:pt x="191" y="1679"/>
                    <a:pt x="227" y="1620"/>
                  </a:cubicBezTo>
                  <a:cubicBezTo>
                    <a:pt x="239" y="1560"/>
                    <a:pt x="262" y="1512"/>
                    <a:pt x="298" y="1465"/>
                  </a:cubicBezTo>
                  <a:cubicBezTo>
                    <a:pt x="310" y="1429"/>
                    <a:pt x="322" y="1417"/>
                    <a:pt x="346" y="1381"/>
                  </a:cubicBezTo>
                  <a:cubicBezTo>
                    <a:pt x="346" y="1370"/>
                    <a:pt x="358" y="1370"/>
                    <a:pt x="358" y="1358"/>
                  </a:cubicBezTo>
                  <a:cubicBezTo>
                    <a:pt x="370" y="1322"/>
                    <a:pt x="382" y="1310"/>
                    <a:pt x="405" y="1274"/>
                  </a:cubicBezTo>
                  <a:cubicBezTo>
                    <a:pt x="429" y="1203"/>
                    <a:pt x="477" y="1131"/>
                    <a:pt x="501" y="1060"/>
                  </a:cubicBezTo>
                  <a:cubicBezTo>
                    <a:pt x="584" y="917"/>
                    <a:pt x="655" y="774"/>
                    <a:pt x="715" y="643"/>
                  </a:cubicBezTo>
                  <a:lnTo>
                    <a:pt x="798" y="465"/>
                  </a:lnTo>
                  <a:cubicBezTo>
                    <a:pt x="810" y="429"/>
                    <a:pt x="834" y="381"/>
                    <a:pt x="846" y="358"/>
                  </a:cubicBezTo>
                  <a:cubicBezTo>
                    <a:pt x="858" y="346"/>
                    <a:pt x="858" y="322"/>
                    <a:pt x="882" y="310"/>
                  </a:cubicBezTo>
                  <a:cubicBezTo>
                    <a:pt x="894" y="298"/>
                    <a:pt x="894" y="286"/>
                    <a:pt x="905" y="274"/>
                  </a:cubicBezTo>
                  <a:cubicBezTo>
                    <a:pt x="953" y="179"/>
                    <a:pt x="1001" y="96"/>
                    <a:pt x="1060" y="0"/>
                  </a:cubicBezTo>
                  <a:close/>
                  <a:moveTo>
                    <a:pt x="1" y="2132"/>
                  </a:moveTo>
                  <a:cubicBezTo>
                    <a:pt x="1" y="2132"/>
                    <a:pt x="1" y="2143"/>
                    <a:pt x="12" y="2155"/>
                  </a:cubicBezTo>
                  <a:cubicBezTo>
                    <a:pt x="24" y="2143"/>
                    <a:pt x="24" y="2143"/>
                    <a:pt x="1" y="21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2"/>
            <p:cNvSpPr/>
            <p:nvPr/>
          </p:nvSpPr>
          <p:spPr>
            <a:xfrm>
              <a:off x="6867800" y="3045150"/>
              <a:ext cx="87550" cy="108375"/>
            </a:xfrm>
            <a:custGeom>
              <a:avLst/>
              <a:gdLst/>
              <a:ahLst/>
              <a:cxnLst/>
              <a:rect l="l" t="t" r="r" b="b"/>
              <a:pathLst>
                <a:path w="3502" h="4335" extrusionOk="0">
                  <a:moveTo>
                    <a:pt x="3501" y="0"/>
                  </a:moveTo>
                  <a:cubicBezTo>
                    <a:pt x="3466" y="12"/>
                    <a:pt x="3430" y="36"/>
                    <a:pt x="3382" y="48"/>
                  </a:cubicBezTo>
                  <a:cubicBezTo>
                    <a:pt x="3204" y="119"/>
                    <a:pt x="3025" y="215"/>
                    <a:pt x="2870" y="310"/>
                  </a:cubicBezTo>
                  <a:cubicBezTo>
                    <a:pt x="2823" y="346"/>
                    <a:pt x="2763" y="369"/>
                    <a:pt x="2716" y="405"/>
                  </a:cubicBezTo>
                  <a:cubicBezTo>
                    <a:pt x="2644" y="465"/>
                    <a:pt x="2573" y="512"/>
                    <a:pt x="2513" y="548"/>
                  </a:cubicBezTo>
                  <a:cubicBezTo>
                    <a:pt x="2454" y="596"/>
                    <a:pt x="2394" y="655"/>
                    <a:pt x="2335" y="703"/>
                  </a:cubicBezTo>
                  <a:cubicBezTo>
                    <a:pt x="2275" y="750"/>
                    <a:pt x="2215" y="810"/>
                    <a:pt x="2168" y="846"/>
                  </a:cubicBezTo>
                  <a:cubicBezTo>
                    <a:pt x="2108" y="905"/>
                    <a:pt x="2061" y="965"/>
                    <a:pt x="2001" y="1024"/>
                  </a:cubicBezTo>
                  <a:cubicBezTo>
                    <a:pt x="1977" y="1048"/>
                    <a:pt x="1954" y="1072"/>
                    <a:pt x="1930" y="1108"/>
                  </a:cubicBezTo>
                  <a:cubicBezTo>
                    <a:pt x="1906" y="1131"/>
                    <a:pt x="1870" y="1179"/>
                    <a:pt x="1834" y="1203"/>
                  </a:cubicBezTo>
                  <a:cubicBezTo>
                    <a:pt x="1823" y="1203"/>
                    <a:pt x="1823" y="1227"/>
                    <a:pt x="1811" y="1239"/>
                  </a:cubicBezTo>
                  <a:cubicBezTo>
                    <a:pt x="1799" y="1251"/>
                    <a:pt x="1775" y="1286"/>
                    <a:pt x="1763" y="1298"/>
                  </a:cubicBezTo>
                  <a:cubicBezTo>
                    <a:pt x="1751" y="1310"/>
                    <a:pt x="1739" y="1346"/>
                    <a:pt x="1727" y="1358"/>
                  </a:cubicBezTo>
                  <a:cubicBezTo>
                    <a:pt x="1680" y="1429"/>
                    <a:pt x="1632" y="1489"/>
                    <a:pt x="1584" y="1548"/>
                  </a:cubicBezTo>
                  <a:cubicBezTo>
                    <a:pt x="1525" y="1620"/>
                    <a:pt x="1489" y="1703"/>
                    <a:pt x="1430" y="1774"/>
                  </a:cubicBezTo>
                  <a:cubicBezTo>
                    <a:pt x="1394" y="1786"/>
                    <a:pt x="1382" y="1822"/>
                    <a:pt x="1358" y="1846"/>
                  </a:cubicBezTo>
                  <a:lnTo>
                    <a:pt x="1275" y="1977"/>
                  </a:lnTo>
                  <a:cubicBezTo>
                    <a:pt x="1180" y="2120"/>
                    <a:pt x="1108" y="2239"/>
                    <a:pt x="1025" y="2370"/>
                  </a:cubicBezTo>
                  <a:cubicBezTo>
                    <a:pt x="977" y="2429"/>
                    <a:pt x="942" y="2489"/>
                    <a:pt x="906" y="2548"/>
                  </a:cubicBezTo>
                  <a:cubicBezTo>
                    <a:pt x="870" y="2608"/>
                    <a:pt x="834" y="2667"/>
                    <a:pt x="799" y="2727"/>
                  </a:cubicBezTo>
                  <a:cubicBezTo>
                    <a:pt x="751" y="2810"/>
                    <a:pt x="691" y="2894"/>
                    <a:pt x="644" y="2977"/>
                  </a:cubicBezTo>
                  <a:cubicBezTo>
                    <a:pt x="620" y="3036"/>
                    <a:pt x="572" y="3108"/>
                    <a:pt x="549" y="3167"/>
                  </a:cubicBezTo>
                  <a:cubicBezTo>
                    <a:pt x="501" y="3227"/>
                    <a:pt x="465" y="3286"/>
                    <a:pt x="441" y="3346"/>
                  </a:cubicBezTo>
                  <a:cubicBezTo>
                    <a:pt x="430" y="3394"/>
                    <a:pt x="394" y="3453"/>
                    <a:pt x="370" y="3501"/>
                  </a:cubicBezTo>
                  <a:cubicBezTo>
                    <a:pt x="346" y="3525"/>
                    <a:pt x="334" y="3548"/>
                    <a:pt x="322" y="3572"/>
                  </a:cubicBezTo>
                  <a:lnTo>
                    <a:pt x="322" y="3584"/>
                  </a:lnTo>
                  <a:cubicBezTo>
                    <a:pt x="310" y="3584"/>
                    <a:pt x="310" y="3608"/>
                    <a:pt x="310" y="3608"/>
                  </a:cubicBezTo>
                  <a:cubicBezTo>
                    <a:pt x="263" y="3703"/>
                    <a:pt x="203" y="3798"/>
                    <a:pt x="156" y="3906"/>
                  </a:cubicBezTo>
                  <a:lnTo>
                    <a:pt x="144" y="3918"/>
                  </a:lnTo>
                  <a:cubicBezTo>
                    <a:pt x="144" y="3918"/>
                    <a:pt x="132" y="3929"/>
                    <a:pt x="132" y="3941"/>
                  </a:cubicBezTo>
                  <a:cubicBezTo>
                    <a:pt x="120" y="3977"/>
                    <a:pt x="120" y="3989"/>
                    <a:pt x="96" y="4025"/>
                  </a:cubicBezTo>
                  <a:lnTo>
                    <a:pt x="60" y="4108"/>
                  </a:lnTo>
                  <a:cubicBezTo>
                    <a:pt x="37" y="4144"/>
                    <a:pt x="25" y="4179"/>
                    <a:pt x="13" y="4215"/>
                  </a:cubicBezTo>
                  <a:cubicBezTo>
                    <a:pt x="13" y="4227"/>
                    <a:pt x="1" y="4263"/>
                    <a:pt x="1" y="4275"/>
                  </a:cubicBezTo>
                  <a:cubicBezTo>
                    <a:pt x="1" y="4275"/>
                    <a:pt x="1" y="4287"/>
                    <a:pt x="13" y="4299"/>
                  </a:cubicBezTo>
                  <a:cubicBezTo>
                    <a:pt x="17" y="4295"/>
                    <a:pt x="19" y="4292"/>
                    <a:pt x="22" y="4292"/>
                  </a:cubicBezTo>
                  <a:cubicBezTo>
                    <a:pt x="26" y="4292"/>
                    <a:pt x="29" y="4302"/>
                    <a:pt x="37" y="4334"/>
                  </a:cubicBezTo>
                  <a:cubicBezTo>
                    <a:pt x="72" y="4299"/>
                    <a:pt x="72" y="4275"/>
                    <a:pt x="84" y="4239"/>
                  </a:cubicBezTo>
                  <a:cubicBezTo>
                    <a:pt x="96" y="4215"/>
                    <a:pt x="108" y="4168"/>
                    <a:pt x="132" y="4144"/>
                  </a:cubicBezTo>
                  <a:cubicBezTo>
                    <a:pt x="156" y="4096"/>
                    <a:pt x="191" y="4037"/>
                    <a:pt x="215" y="3977"/>
                  </a:cubicBezTo>
                  <a:cubicBezTo>
                    <a:pt x="263" y="3882"/>
                    <a:pt x="322" y="3787"/>
                    <a:pt x="382" y="3679"/>
                  </a:cubicBezTo>
                  <a:cubicBezTo>
                    <a:pt x="430" y="3608"/>
                    <a:pt x="489" y="3513"/>
                    <a:pt x="525" y="3441"/>
                  </a:cubicBezTo>
                  <a:cubicBezTo>
                    <a:pt x="561" y="3394"/>
                    <a:pt x="608" y="3334"/>
                    <a:pt x="632" y="3275"/>
                  </a:cubicBezTo>
                  <a:cubicBezTo>
                    <a:pt x="680" y="3215"/>
                    <a:pt x="703" y="3144"/>
                    <a:pt x="751" y="3084"/>
                  </a:cubicBezTo>
                  <a:lnTo>
                    <a:pt x="1025" y="2679"/>
                  </a:lnTo>
                  <a:cubicBezTo>
                    <a:pt x="1120" y="2548"/>
                    <a:pt x="1215" y="2394"/>
                    <a:pt x="1299" y="2263"/>
                  </a:cubicBezTo>
                  <a:cubicBezTo>
                    <a:pt x="1334" y="2215"/>
                    <a:pt x="1382" y="2155"/>
                    <a:pt x="1406" y="2120"/>
                  </a:cubicBezTo>
                  <a:cubicBezTo>
                    <a:pt x="1465" y="2036"/>
                    <a:pt x="1513" y="1977"/>
                    <a:pt x="1561" y="1905"/>
                  </a:cubicBezTo>
                  <a:cubicBezTo>
                    <a:pt x="1596" y="1846"/>
                    <a:pt x="1632" y="1798"/>
                    <a:pt x="1680" y="1739"/>
                  </a:cubicBezTo>
                  <a:cubicBezTo>
                    <a:pt x="1763" y="1620"/>
                    <a:pt x="1870" y="1501"/>
                    <a:pt x="1954" y="1382"/>
                  </a:cubicBezTo>
                  <a:cubicBezTo>
                    <a:pt x="2049" y="1262"/>
                    <a:pt x="2156" y="1143"/>
                    <a:pt x="2251" y="1048"/>
                  </a:cubicBezTo>
                  <a:cubicBezTo>
                    <a:pt x="2299" y="1012"/>
                    <a:pt x="2346" y="965"/>
                    <a:pt x="2394" y="929"/>
                  </a:cubicBezTo>
                  <a:cubicBezTo>
                    <a:pt x="2430" y="881"/>
                    <a:pt x="2477" y="846"/>
                    <a:pt x="2525" y="810"/>
                  </a:cubicBezTo>
                  <a:cubicBezTo>
                    <a:pt x="2549" y="774"/>
                    <a:pt x="2585" y="762"/>
                    <a:pt x="2608" y="727"/>
                  </a:cubicBezTo>
                  <a:lnTo>
                    <a:pt x="2596" y="727"/>
                  </a:lnTo>
                  <a:lnTo>
                    <a:pt x="2608" y="715"/>
                  </a:lnTo>
                  <a:lnTo>
                    <a:pt x="2596" y="715"/>
                  </a:lnTo>
                  <a:cubicBezTo>
                    <a:pt x="2632" y="691"/>
                    <a:pt x="2656" y="667"/>
                    <a:pt x="2692" y="643"/>
                  </a:cubicBezTo>
                  <a:cubicBezTo>
                    <a:pt x="2692" y="631"/>
                    <a:pt x="2704" y="631"/>
                    <a:pt x="2704" y="631"/>
                  </a:cubicBezTo>
                  <a:lnTo>
                    <a:pt x="2692" y="631"/>
                  </a:lnTo>
                  <a:cubicBezTo>
                    <a:pt x="2704" y="608"/>
                    <a:pt x="2727" y="596"/>
                    <a:pt x="2751" y="584"/>
                  </a:cubicBezTo>
                  <a:cubicBezTo>
                    <a:pt x="2763" y="548"/>
                    <a:pt x="2799" y="536"/>
                    <a:pt x="2811" y="524"/>
                  </a:cubicBezTo>
                  <a:lnTo>
                    <a:pt x="2847" y="477"/>
                  </a:lnTo>
                  <a:lnTo>
                    <a:pt x="2870" y="465"/>
                  </a:lnTo>
                  <a:cubicBezTo>
                    <a:pt x="2906" y="429"/>
                    <a:pt x="2942" y="405"/>
                    <a:pt x="2989" y="369"/>
                  </a:cubicBezTo>
                  <a:cubicBezTo>
                    <a:pt x="3144" y="250"/>
                    <a:pt x="3299" y="131"/>
                    <a:pt x="3466" y="36"/>
                  </a:cubicBezTo>
                  <a:cubicBezTo>
                    <a:pt x="3478" y="12"/>
                    <a:pt x="3489" y="12"/>
                    <a:pt x="3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2"/>
            <p:cNvSpPr/>
            <p:nvPr/>
          </p:nvSpPr>
          <p:spPr>
            <a:xfrm>
              <a:off x="6953300" y="3037400"/>
              <a:ext cx="40450" cy="36250"/>
            </a:xfrm>
            <a:custGeom>
              <a:avLst/>
              <a:gdLst/>
              <a:ahLst/>
              <a:cxnLst/>
              <a:rect l="l" t="t" r="r" b="b"/>
              <a:pathLst>
                <a:path w="1618" h="1450" extrusionOk="0">
                  <a:moveTo>
                    <a:pt x="1617" y="1"/>
                  </a:moveTo>
                  <a:cubicBezTo>
                    <a:pt x="1534" y="72"/>
                    <a:pt x="1439" y="168"/>
                    <a:pt x="1332" y="239"/>
                  </a:cubicBezTo>
                  <a:lnTo>
                    <a:pt x="1070" y="465"/>
                  </a:lnTo>
                  <a:cubicBezTo>
                    <a:pt x="1058" y="477"/>
                    <a:pt x="1022" y="513"/>
                    <a:pt x="998" y="525"/>
                  </a:cubicBezTo>
                  <a:cubicBezTo>
                    <a:pt x="962" y="537"/>
                    <a:pt x="951" y="572"/>
                    <a:pt x="915" y="584"/>
                  </a:cubicBezTo>
                  <a:cubicBezTo>
                    <a:pt x="879" y="596"/>
                    <a:pt x="843" y="632"/>
                    <a:pt x="820" y="656"/>
                  </a:cubicBezTo>
                  <a:cubicBezTo>
                    <a:pt x="784" y="691"/>
                    <a:pt x="760" y="703"/>
                    <a:pt x="724" y="727"/>
                  </a:cubicBezTo>
                  <a:lnTo>
                    <a:pt x="736" y="727"/>
                  </a:lnTo>
                  <a:cubicBezTo>
                    <a:pt x="605" y="846"/>
                    <a:pt x="474" y="941"/>
                    <a:pt x="355" y="1060"/>
                  </a:cubicBezTo>
                  <a:cubicBezTo>
                    <a:pt x="296" y="1120"/>
                    <a:pt x="236" y="1168"/>
                    <a:pt x="177" y="1227"/>
                  </a:cubicBezTo>
                  <a:lnTo>
                    <a:pt x="93" y="1311"/>
                  </a:lnTo>
                  <a:lnTo>
                    <a:pt x="46" y="1358"/>
                  </a:lnTo>
                  <a:cubicBezTo>
                    <a:pt x="22" y="1370"/>
                    <a:pt x="10" y="1382"/>
                    <a:pt x="10" y="1406"/>
                  </a:cubicBezTo>
                  <a:cubicBezTo>
                    <a:pt x="1" y="1424"/>
                    <a:pt x="13" y="1449"/>
                    <a:pt x="35" y="1449"/>
                  </a:cubicBezTo>
                  <a:cubicBezTo>
                    <a:pt x="42" y="1449"/>
                    <a:pt x="49" y="1447"/>
                    <a:pt x="58" y="1441"/>
                  </a:cubicBezTo>
                  <a:lnTo>
                    <a:pt x="93" y="1418"/>
                  </a:lnTo>
                  <a:cubicBezTo>
                    <a:pt x="105" y="1406"/>
                    <a:pt x="105" y="1382"/>
                    <a:pt x="117" y="1382"/>
                  </a:cubicBezTo>
                  <a:cubicBezTo>
                    <a:pt x="129" y="1358"/>
                    <a:pt x="165" y="1346"/>
                    <a:pt x="177" y="1322"/>
                  </a:cubicBezTo>
                  <a:cubicBezTo>
                    <a:pt x="248" y="1251"/>
                    <a:pt x="331" y="1203"/>
                    <a:pt x="415" y="1144"/>
                  </a:cubicBezTo>
                  <a:cubicBezTo>
                    <a:pt x="486" y="1084"/>
                    <a:pt x="570" y="1037"/>
                    <a:pt x="641" y="1001"/>
                  </a:cubicBezTo>
                  <a:cubicBezTo>
                    <a:pt x="700" y="965"/>
                    <a:pt x="748" y="930"/>
                    <a:pt x="760" y="906"/>
                  </a:cubicBezTo>
                  <a:cubicBezTo>
                    <a:pt x="772" y="906"/>
                    <a:pt x="784" y="894"/>
                    <a:pt x="796" y="882"/>
                  </a:cubicBezTo>
                  <a:cubicBezTo>
                    <a:pt x="879" y="834"/>
                    <a:pt x="951" y="775"/>
                    <a:pt x="1010" y="715"/>
                  </a:cubicBezTo>
                  <a:lnTo>
                    <a:pt x="1201" y="525"/>
                  </a:lnTo>
                  <a:lnTo>
                    <a:pt x="1212" y="513"/>
                  </a:lnTo>
                  <a:cubicBezTo>
                    <a:pt x="1296" y="429"/>
                    <a:pt x="1367" y="346"/>
                    <a:pt x="1427" y="275"/>
                  </a:cubicBezTo>
                  <a:cubicBezTo>
                    <a:pt x="1498" y="179"/>
                    <a:pt x="1558" y="96"/>
                    <a:pt x="1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2"/>
            <p:cNvSpPr/>
            <p:nvPr/>
          </p:nvSpPr>
          <p:spPr>
            <a:xfrm>
              <a:off x="6621950" y="3038600"/>
              <a:ext cx="77125" cy="65875"/>
            </a:xfrm>
            <a:custGeom>
              <a:avLst/>
              <a:gdLst/>
              <a:ahLst/>
              <a:cxnLst/>
              <a:rect l="l" t="t" r="r" b="b"/>
              <a:pathLst>
                <a:path w="3085" h="2635" extrusionOk="0">
                  <a:moveTo>
                    <a:pt x="0" y="0"/>
                  </a:moveTo>
                  <a:cubicBezTo>
                    <a:pt x="60" y="24"/>
                    <a:pt x="108" y="72"/>
                    <a:pt x="167" y="108"/>
                  </a:cubicBezTo>
                  <a:cubicBezTo>
                    <a:pt x="203" y="120"/>
                    <a:pt x="215" y="131"/>
                    <a:pt x="238" y="143"/>
                  </a:cubicBezTo>
                  <a:cubicBezTo>
                    <a:pt x="262" y="167"/>
                    <a:pt x="286" y="167"/>
                    <a:pt x="298" y="179"/>
                  </a:cubicBezTo>
                  <a:cubicBezTo>
                    <a:pt x="393" y="227"/>
                    <a:pt x="500" y="262"/>
                    <a:pt x="596" y="298"/>
                  </a:cubicBezTo>
                  <a:lnTo>
                    <a:pt x="584" y="298"/>
                  </a:lnTo>
                  <a:cubicBezTo>
                    <a:pt x="596" y="310"/>
                    <a:pt x="631" y="310"/>
                    <a:pt x="655" y="322"/>
                  </a:cubicBezTo>
                  <a:cubicBezTo>
                    <a:pt x="727" y="346"/>
                    <a:pt x="762" y="358"/>
                    <a:pt x="810" y="381"/>
                  </a:cubicBezTo>
                  <a:cubicBezTo>
                    <a:pt x="822" y="393"/>
                    <a:pt x="858" y="417"/>
                    <a:pt x="870" y="429"/>
                  </a:cubicBezTo>
                  <a:cubicBezTo>
                    <a:pt x="917" y="477"/>
                    <a:pt x="965" y="501"/>
                    <a:pt x="1000" y="548"/>
                  </a:cubicBezTo>
                  <a:cubicBezTo>
                    <a:pt x="1060" y="596"/>
                    <a:pt x="1108" y="643"/>
                    <a:pt x="1155" y="679"/>
                  </a:cubicBezTo>
                  <a:lnTo>
                    <a:pt x="1477" y="1012"/>
                  </a:lnTo>
                  <a:cubicBezTo>
                    <a:pt x="1584" y="1120"/>
                    <a:pt x="1691" y="1203"/>
                    <a:pt x="1798" y="1310"/>
                  </a:cubicBezTo>
                  <a:lnTo>
                    <a:pt x="1977" y="1489"/>
                  </a:lnTo>
                  <a:cubicBezTo>
                    <a:pt x="2036" y="1536"/>
                    <a:pt x="2072" y="1596"/>
                    <a:pt x="2132" y="1655"/>
                  </a:cubicBezTo>
                  <a:cubicBezTo>
                    <a:pt x="2239" y="1774"/>
                    <a:pt x="2358" y="1894"/>
                    <a:pt x="2465" y="2013"/>
                  </a:cubicBezTo>
                  <a:cubicBezTo>
                    <a:pt x="2513" y="2048"/>
                    <a:pt x="2548" y="2108"/>
                    <a:pt x="2596" y="2155"/>
                  </a:cubicBezTo>
                  <a:cubicBezTo>
                    <a:pt x="2644" y="2215"/>
                    <a:pt x="2703" y="2263"/>
                    <a:pt x="2751" y="2322"/>
                  </a:cubicBezTo>
                  <a:cubicBezTo>
                    <a:pt x="2810" y="2394"/>
                    <a:pt x="2882" y="2453"/>
                    <a:pt x="2941" y="2525"/>
                  </a:cubicBezTo>
                  <a:lnTo>
                    <a:pt x="3001" y="2584"/>
                  </a:lnTo>
                  <a:cubicBezTo>
                    <a:pt x="3020" y="2613"/>
                    <a:pt x="3048" y="2635"/>
                    <a:pt x="3070" y="2635"/>
                  </a:cubicBezTo>
                  <a:cubicBezTo>
                    <a:pt x="3075" y="2635"/>
                    <a:pt x="3080" y="2634"/>
                    <a:pt x="3084" y="2632"/>
                  </a:cubicBezTo>
                  <a:lnTo>
                    <a:pt x="3084" y="2572"/>
                  </a:lnTo>
                  <a:lnTo>
                    <a:pt x="3025" y="2513"/>
                  </a:lnTo>
                  <a:cubicBezTo>
                    <a:pt x="2977" y="2453"/>
                    <a:pt x="2917" y="2405"/>
                    <a:pt x="2882" y="2346"/>
                  </a:cubicBezTo>
                  <a:cubicBezTo>
                    <a:pt x="2846" y="2322"/>
                    <a:pt x="2798" y="2286"/>
                    <a:pt x="2775" y="2239"/>
                  </a:cubicBezTo>
                  <a:cubicBezTo>
                    <a:pt x="2667" y="2120"/>
                    <a:pt x="2548" y="1989"/>
                    <a:pt x="2441" y="1870"/>
                  </a:cubicBezTo>
                  <a:lnTo>
                    <a:pt x="2132" y="1513"/>
                  </a:lnTo>
                  <a:cubicBezTo>
                    <a:pt x="2120" y="1501"/>
                    <a:pt x="2084" y="1465"/>
                    <a:pt x="2072" y="1441"/>
                  </a:cubicBezTo>
                  <a:cubicBezTo>
                    <a:pt x="2024" y="1393"/>
                    <a:pt x="2001" y="1370"/>
                    <a:pt x="1965" y="1322"/>
                  </a:cubicBezTo>
                  <a:cubicBezTo>
                    <a:pt x="1929" y="1274"/>
                    <a:pt x="1870" y="1215"/>
                    <a:pt x="1822" y="1155"/>
                  </a:cubicBezTo>
                  <a:cubicBezTo>
                    <a:pt x="1608" y="917"/>
                    <a:pt x="1405" y="691"/>
                    <a:pt x="1191" y="477"/>
                  </a:cubicBezTo>
                  <a:lnTo>
                    <a:pt x="1120" y="393"/>
                  </a:lnTo>
                  <a:lnTo>
                    <a:pt x="1036" y="310"/>
                  </a:lnTo>
                  <a:cubicBezTo>
                    <a:pt x="1000" y="298"/>
                    <a:pt x="977" y="262"/>
                    <a:pt x="941" y="250"/>
                  </a:cubicBezTo>
                  <a:cubicBezTo>
                    <a:pt x="893" y="239"/>
                    <a:pt x="858" y="203"/>
                    <a:pt x="810" y="191"/>
                  </a:cubicBezTo>
                  <a:cubicBezTo>
                    <a:pt x="750" y="179"/>
                    <a:pt x="703" y="155"/>
                    <a:pt x="643" y="143"/>
                  </a:cubicBezTo>
                  <a:lnTo>
                    <a:pt x="417" y="96"/>
                  </a:lnTo>
                  <a:lnTo>
                    <a:pt x="203" y="60"/>
                  </a:lnTo>
                  <a:cubicBezTo>
                    <a:pt x="143" y="48"/>
                    <a:pt x="6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2"/>
            <p:cNvSpPr/>
            <p:nvPr/>
          </p:nvSpPr>
          <p:spPr>
            <a:xfrm>
              <a:off x="6624325" y="3017475"/>
              <a:ext cx="26525" cy="17875"/>
            </a:xfrm>
            <a:custGeom>
              <a:avLst/>
              <a:gdLst/>
              <a:ahLst/>
              <a:cxnLst/>
              <a:rect l="l" t="t" r="r" b="b"/>
              <a:pathLst>
                <a:path w="1061" h="715" extrusionOk="0">
                  <a:moveTo>
                    <a:pt x="1" y="0"/>
                  </a:moveTo>
                  <a:cubicBezTo>
                    <a:pt x="13" y="12"/>
                    <a:pt x="13" y="12"/>
                    <a:pt x="36" y="12"/>
                  </a:cubicBezTo>
                  <a:cubicBezTo>
                    <a:pt x="72" y="36"/>
                    <a:pt x="108" y="60"/>
                    <a:pt x="155" y="83"/>
                  </a:cubicBezTo>
                  <a:cubicBezTo>
                    <a:pt x="227" y="131"/>
                    <a:pt x="298" y="155"/>
                    <a:pt x="358" y="203"/>
                  </a:cubicBezTo>
                  <a:lnTo>
                    <a:pt x="370" y="214"/>
                  </a:lnTo>
                  <a:cubicBezTo>
                    <a:pt x="477" y="310"/>
                    <a:pt x="584" y="417"/>
                    <a:pt x="679" y="500"/>
                  </a:cubicBezTo>
                  <a:cubicBezTo>
                    <a:pt x="727" y="548"/>
                    <a:pt x="786" y="595"/>
                    <a:pt x="834" y="631"/>
                  </a:cubicBezTo>
                  <a:cubicBezTo>
                    <a:pt x="858" y="643"/>
                    <a:pt x="882" y="667"/>
                    <a:pt x="894" y="679"/>
                  </a:cubicBezTo>
                  <a:cubicBezTo>
                    <a:pt x="905" y="691"/>
                    <a:pt x="941" y="714"/>
                    <a:pt x="953" y="714"/>
                  </a:cubicBezTo>
                  <a:cubicBezTo>
                    <a:pt x="965" y="714"/>
                    <a:pt x="1001" y="714"/>
                    <a:pt x="1013" y="691"/>
                  </a:cubicBezTo>
                  <a:cubicBezTo>
                    <a:pt x="1013" y="685"/>
                    <a:pt x="1016" y="682"/>
                    <a:pt x="1017" y="682"/>
                  </a:cubicBezTo>
                  <a:lnTo>
                    <a:pt x="1017" y="682"/>
                  </a:lnTo>
                  <a:cubicBezTo>
                    <a:pt x="1019" y="682"/>
                    <a:pt x="1019" y="685"/>
                    <a:pt x="1013" y="691"/>
                  </a:cubicBezTo>
                  <a:cubicBezTo>
                    <a:pt x="1060" y="667"/>
                    <a:pt x="1060" y="607"/>
                    <a:pt x="1013" y="572"/>
                  </a:cubicBezTo>
                  <a:cubicBezTo>
                    <a:pt x="1013" y="548"/>
                    <a:pt x="989" y="512"/>
                    <a:pt x="953" y="500"/>
                  </a:cubicBezTo>
                  <a:cubicBezTo>
                    <a:pt x="941" y="476"/>
                    <a:pt x="929" y="453"/>
                    <a:pt x="894" y="441"/>
                  </a:cubicBezTo>
                  <a:lnTo>
                    <a:pt x="667" y="262"/>
                  </a:lnTo>
                  <a:cubicBezTo>
                    <a:pt x="632" y="238"/>
                    <a:pt x="596" y="203"/>
                    <a:pt x="548" y="179"/>
                  </a:cubicBezTo>
                  <a:cubicBezTo>
                    <a:pt x="524" y="155"/>
                    <a:pt x="513" y="131"/>
                    <a:pt x="477" y="119"/>
                  </a:cubicBezTo>
                  <a:cubicBezTo>
                    <a:pt x="429" y="83"/>
                    <a:pt x="382" y="72"/>
                    <a:pt x="346" y="60"/>
                  </a:cubicBezTo>
                  <a:cubicBezTo>
                    <a:pt x="286" y="36"/>
                    <a:pt x="215" y="24"/>
                    <a:pt x="155" y="12"/>
                  </a:cubicBezTo>
                  <a:cubicBezTo>
                    <a:pt x="108" y="0"/>
                    <a:pt x="48"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62"/>
          <p:cNvGrpSpPr/>
          <p:nvPr/>
        </p:nvGrpSpPr>
        <p:grpSpPr>
          <a:xfrm>
            <a:off x="956075" y="3125850"/>
            <a:ext cx="452150" cy="1158750"/>
            <a:chOff x="3329875" y="4962400"/>
            <a:chExt cx="452150" cy="1158750"/>
          </a:xfrm>
        </p:grpSpPr>
        <p:sp>
          <p:nvSpPr>
            <p:cNvPr id="802" name="Google Shape;802;p62"/>
            <p:cNvSpPr/>
            <p:nvPr/>
          </p:nvSpPr>
          <p:spPr>
            <a:xfrm>
              <a:off x="3329875" y="4962400"/>
              <a:ext cx="452150" cy="1158750"/>
            </a:xfrm>
            <a:custGeom>
              <a:avLst/>
              <a:gdLst/>
              <a:ahLst/>
              <a:cxnLst/>
              <a:rect l="l" t="t" r="r" b="b"/>
              <a:pathLst>
                <a:path w="18086" h="46350" extrusionOk="0">
                  <a:moveTo>
                    <a:pt x="274" y="498"/>
                  </a:moveTo>
                  <a:lnTo>
                    <a:pt x="286" y="510"/>
                  </a:lnTo>
                  <a:cubicBezTo>
                    <a:pt x="322" y="546"/>
                    <a:pt x="357" y="570"/>
                    <a:pt x="393" y="617"/>
                  </a:cubicBezTo>
                  <a:cubicBezTo>
                    <a:pt x="465" y="677"/>
                    <a:pt x="524" y="737"/>
                    <a:pt x="596" y="796"/>
                  </a:cubicBezTo>
                  <a:lnTo>
                    <a:pt x="655" y="844"/>
                  </a:lnTo>
                  <a:cubicBezTo>
                    <a:pt x="774" y="927"/>
                    <a:pt x="893" y="1034"/>
                    <a:pt x="1012" y="1141"/>
                  </a:cubicBezTo>
                  <a:lnTo>
                    <a:pt x="1060" y="1177"/>
                  </a:lnTo>
                  <a:cubicBezTo>
                    <a:pt x="1191" y="1296"/>
                    <a:pt x="1310" y="1403"/>
                    <a:pt x="1453" y="1522"/>
                  </a:cubicBezTo>
                  <a:cubicBezTo>
                    <a:pt x="1536" y="1606"/>
                    <a:pt x="1631" y="1689"/>
                    <a:pt x="1715" y="1772"/>
                  </a:cubicBezTo>
                  <a:lnTo>
                    <a:pt x="1834" y="1880"/>
                  </a:lnTo>
                  <a:lnTo>
                    <a:pt x="1870" y="1915"/>
                  </a:lnTo>
                  <a:lnTo>
                    <a:pt x="2143" y="2189"/>
                  </a:lnTo>
                  <a:lnTo>
                    <a:pt x="2179" y="2237"/>
                  </a:lnTo>
                  <a:cubicBezTo>
                    <a:pt x="2203" y="2284"/>
                    <a:pt x="2251" y="2308"/>
                    <a:pt x="2286" y="2356"/>
                  </a:cubicBezTo>
                  <a:lnTo>
                    <a:pt x="2310" y="2392"/>
                  </a:lnTo>
                  <a:cubicBezTo>
                    <a:pt x="2358" y="2427"/>
                    <a:pt x="2405" y="2487"/>
                    <a:pt x="2429" y="2534"/>
                  </a:cubicBezTo>
                  <a:lnTo>
                    <a:pt x="2441" y="2546"/>
                  </a:lnTo>
                  <a:lnTo>
                    <a:pt x="2524" y="2653"/>
                  </a:lnTo>
                  <a:cubicBezTo>
                    <a:pt x="2536" y="2665"/>
                    <a:pt x="2536" y="2689"/>
                    <a:pt x="2548" y="2689"/>
                  </a:cubicBezTo>
                  <a:cubicBezTo>
                    <a:pt x="2560" y="2713"/>
                    <a:pt x="2596" y="2725"/>
                    <a:pt x="2608" y="2761"/>
                  </a:cubicBezTo>
                  <a:cubicBezTo>
                    <a:pt x="2667" y="2832"/>
                    <a:pt x="2715" y="2927"/>
                    <a:pt x="2774" y="2999"/>
                  </a:cubicBezTo>
                  <a:cubicBezTo>
                    <a:pt x="2798" y="3034"/>
                    <a:pt x="2822" y="3082"/>
                    <a:pt x="2846" y="3130"/>
                  </a:cubicBezTo>
                  <a:cubicBezTo>
                    <a:pt x="2882" y="3177"/>
                    <a:pt x="2893" y="3225"/>
                    <a:pt x="2917" y="3261"/>
                  </a:cubicBezTo>
                  <a:cubicBezTo>
                    <a:pt x="2953" y="3320"/>
                    <a:pt x="3001" y="3380"/>
                    <a:pt x="3024" y="3463"/>
                  </a:cubicBezTo>
                  <a:cubicBezTo>
                    <a:pt x="3036" y="3487"/>
                    <a:pt x="3060" y="3523"/>
                    <a:pt x="3072" y="3535"/>
                  </a:cubicBezTo>
                  <a:cubicBezTo>
                    <a:pt x="3143" y="3654"/>
                    <a:pt x="3203" y="3785"/>
                    <a:pt x="3263" y="3916"/>
                  </a:cubicBezTo>
                  <a:lnTo>
                    <a:pt x="3322" y="4035"/>
                  </a:lnTo>
                  <a:cubicBezTo>
                    <a:pt x="3334" y="4070"/>
                    <a:pt x="3358" y="4118"/>
                    <a:pt x="3382" y="4154"/>
                  </a:cubicBezTo>
                  <a:cubicBezTo>
                    <a:pt x="3429" y="4225"/>
                    <a:pt x="3477" y="4320"/>
                    <a:pt x="3513" y="4416"/>
                  </a:cubicBezTo>
                  <a:cubicBezTo>
                    <a:pt x="3548" y="4451"/>
                    <a:pt x="3560" y="4499"/>
                    <a:pt x="3596" y="4547"/>
                  </a:cubicBezTo>
                  <a:cubicBezTo>
                    <a:pt x="3679" y="4713"/>
                    <a:pt x="3775" y="4868"/>
                    <a:pt x="3846" y="5035"/>
                  </a:cubicBezTo>
                  <a:cubicBezTo>
                    <a:pt x="3894" y="5118"/>
                    <a:pt x="3929" y="5213"/>
                    <a:pt x="3977" y="5285"/>
                  </a:cubicBezTo>
                  <a:cubicBezTo>
                    <a:pt x="4096" y="5511"/>
                    <a:pt x="4191" y="5701"/>
                    <a:pt x="4275" y="5904"/>
                  </a:cubicBezTo>
                  <a:cubicBezTo>
                    <a:pt x="4215" y="5797"/>
                    <a:pt x="4144" y="5678"/>
                    <a:pt x="4084" y="5570"/>
                  </a:cubicBezTo>
                  <a:cubicBezTo>
                    <a:pt x="4025" y="5487"/>
                    <a:pt x="3977" y="5404"/>
                    <a:pt x="3917" y="5320"/>
                  </a:cubicBezTo>
                  <a:cubicBezTo>
                    <a:pt x="3858" y="5225"/>
                    <a:pt x="3786" y="5154"/>
                    <a:pt x="3727" y="5059"/>
                  </a:cubicBezTo>
                  <a:cubicBezTo>
                    <a:pt x="3596" y="4880"/>
                    <a:pt x="3441" y="4701"/>
                    <a:pt x="3310" y="4547"/>
                  </a:cubicBezTo>
                  <a:cubicBezTo>
                    <a:pt x="3179" y="4380"/>
                    <a:pt x="3036" y="4201"/>
                    <a:pt x="2905" y="4035"/>
                  </a:cubicBezTo>
                  <a:cubicBezTo>
                    <a:pt x="2774" y="3856"/>
                    <a:pt x="2655" y="3689"/>
                    <a:pt x="2524" y="3511"/>
                  </a:cubicBezTo>
                  <a:cubicBezTo>
                    <a:pt x="2477" y="3475"/>
                    <a:pt x="2441" y="3415"/>
                    <a:pt x="2405" y="3368"/>
                  </a:cubicBezTo>
                  <a:cubicBezTo>
                    <a:pt x="2370" y="3320"/>
                    <a:pt x="2322" y="3296"/>
                    <a:pt x="2298" y="3249"/>
                  </a:cubicBezTo>
                  <a:cubicBezTo>
                    <a:pt x="2262" y="3213"/>
                    <a:pt x="2239" y="3177"/>
                    <a:pt x="2203" y="3142"/>
                  </a:cubicBezTo>
                  <a:lnTo>
                    <a:pt x="2072" y="3011"/>
                  </a:lnTo>
                  <a:cubicBezTo>
                    <a:pt x="2024" y="2963"/>
                    <a:pt x="1989" y="2939"/>
                    <a:pt x="1941" y="2892"/>
                  </a:cubicBezTo>
                  <a:cubicBezTo>
                    <a:pt x="1893" y="2856"/>
                    <a:pt x="1846" y="2832"/>
                    <a:pt x="1822" y="2784"/>
                  </a:cubicBezTo>
                  <a:cubicBezTo>
                    <a:pt x="1727" y="2713"/>
                    <a:pt x="1643" y="2654"/>
                    <a:pt x="1548" y="2582"/>
                  </a:cubicBezTo>
                  <a:lnTo>
                    <a:pt x="1548" y="2582"/>
                  </a:lnTo>
                  <a:lnTo>
                    <a:pt x="1596" y="2618"/>
                  </a:lnTo>
                  <a:cubicBezTo>
                    <a:pt x="1631" y="2665"/>
                    <a:pt x="1655" y="2701"/>
                    <a:pt x="1691" y="2737"/>
                  </a:cubicBezTo>
                  <a:lnTo>
                    <a:pt x="1870" y="2963"/>
                  </a:lnTo>
                  <a:cubicBezTo>
                    <a:pt x="1905" y="3011"/>
                    <a:pt x="1941" y="3070"/>
                    <a:pt x="1989" y="3118"/>
                  </a:cubicBezTo>
                  <a:cubicBezTo>
                    <a:pt x="2012" y="3154"/>
                    <a:pt x="2060" y="3201"/>
                    <a:pt x="2084" y="3261"/>
                  </a:cubicBezTo>
                  <a:cubicBezTo>
                    <a:pt x="2120" y="3308"/>
                    <a:pt x="2167" y="3368"/>
                    <a:pt x="2191" y="3415"/>
                  </a:cubicBezTo>
                  <a:cubicBezTo>
                    <a:pt x="2251" y="3499"/>
                    <a:pt x="2310" y="3594"/>
                    <a:pt x="2381" y="3689"/>
                  </a:cubicBezTo>
                  <a:lnTo>
                    <a:pt x="2560" y="3963"/>
                  </a:lnTo>
                  <a:lnTo>
                    <a:pt x="2739" y="4225"/>
                  </a:lnTo>
                  <a:cubicBezTo>
                    <a:pt x="2846" y="4380"/>
                    <a:pt x="2965" y="4523"/>
                    <a:pt x="3084" y="4678"/>
                  </a:cubicBezTo>
                  <a:cubicBezTo>
                    <a:pt x="3096" y="4689"/>
                    <a:pt x="3096" y="4701"/>
                    <a:pt x="3120" y="4725"/>
                  </a:cubicBezTo>
                  <a:cubicBezTo>
                    <a:pt x="3251" y="4904"/>
                    <a:pt x="3394" y="5082"/>
                    <a:pt x="3536" y="5237"/>
                  </a:cubicBezTo>
                  <a:cubicBezTo>
                    <a:pt x="3596" y="5320"/>
                    <a:pt x="3667" y="5404"/>
                    <a:pt x="3727" y="5475"/>
                  </a:cubicBezTo>
                  <a:cubicBezTo>
                    <a:pt x="3739" y="5499"/>
                    <a:pt x="3751" y="5523"/>
                    <a:pt x="3775" y="5535"/>
                  </a:cubicBezTo>
                  <a:cubicBezTo>
                    <a:pt x="3905" y="5701"/>
                    <a:pt x="4013" y="5892"/>
                    <a:pt x="4132" y="6071"/>
                  </a:cubicBezTo>
                  <a:cubicBezTo>
                    <a:pt x="4203" y="6190"/>
                    <a:pt x="4275" y="6297"/>
                    <a:pt x="4346" y="6416"/>
                  </a:cubicBezTo>
                  <a:cubicBezTo>
                    <a:pt x="4370" y="6428"/>
                    <a:pt x="4370" y="6452"/>
                    <a:pt x="4382" y="6463"/>
                  </a:cubicBezTo>
                  <a:cubicBezTo>
                    <a:pt x="4370" y="6452"/>
                    <a:pt x="4346" y="6416"/>
                    <a:pt x="4322" y="6404"/>
                  </a:cubicBezTo>
                  <a:cubicBezTo>
                    <a:pt x="4310" y="6404"/>
                    <a:pt x="4310" y="6416"/>
                    <a:pt x="4286" y="6416"/>
                  </a:cubicBezTo>
                  <a:lnTo>
                    <a:pt x="4227" y="6416"/>
                  </a:lnTo>
                  <a:cubicBezTo>
                    <a:pt x="4215" y="6392"/>
                    <a:pt x="4215" y="6392"/>
                    <a:pt x="4203" y="6392"/>
                  </a:cubicBezTo>
                  <a:cubicBezTo>
                    <a:pt x="4179" y="6392"/>
                    <a:pt x="4156" y="6380"/>
                    <a:pt x="4132" y="6356"/>
                  </a:cubicBezTo>
                  <a:cubicBezTo>
                    <a:pt x="4096" y="6332"/>
                    <a:pt x="4084" y="6297"/>
                    <a:pt x="4060" y="6273"/>
                  </a:cubicBezTo>
                  <a:cubicBezTo>
                    <a:pt x="4025" y="6237"/>
                    <a:pt x="4001" y="6202"/>
                    <a:pt x="3965" y="6166"/>
                  </a:cubicBezTo>
                  <a:cubicBezTo>
                    <a:pt x="3917" y="6106"/>
                    <a:pt x="3858" y="6035"/>
                    <a:pt x="3822" y="5975"/>
                  </a:cubicBezTo>
                  <a:lnTo>
                    <a:pt x="3798" y="5963"/>
                  </a:lnTo>
                  <a:lnTo>
                    <a:pt x="3667" y="5821"/>
                  </a:lnTo>
                  <a:lnTo>
                    <a:pt x="3644" y="5797"/>
                  </a:lnTo>
                  <a:cubicBezTo>
                    <a:pt x="3524" y="5678"/>
                    <a:pt x="3382" y="5559"/>
                    <a:pt x="3263" y="5451"/>
                  </a:cubicBezTo>
                  <a:cubicBezTo>
                    <a:pt x="3191" y="5392"/>
                    <a:pt x="3132" y="5332"/>
                    <a:pt x="3060" y="5273"/>
                  </a:cubicBezTo>
                  <a:cubicBezTo>
                    <a:pt x="2989" y="5213"/>
                    <a:pt x="2905" y="5142"/>
                    <a:pt x="2822" y="5082"/>
                  </a:cubicBezTo>
                  <a:cubicBezTo>
                    <a:pt x="2751" y="5023"/>
                    <a:pt x="2655" y="4939"/>
                    <a:pt x="2584" y="4892"/>
                  </a:cubicBezTo>
                  <a:cubicBezTo>
                    <a:pt x="2524" y="4844"/>
                    <a:pt x="2477" y="4797"/>
                    <a:pt x="2417" y="4749"/>
                  </a:cubicBezTo>
                  <a:lnTo>
                    <a:pt x="2381" y="4725"/>
                  </a:lnTo>
                  <a:cubicBezTo>
                    <a:pt x="2322" y="4678"/>
                    <a:pt x="2286" y="4630"/>
                    <a:pt x="2227" y="4582"/>
                  </a:cubicBezTo>
                  <a:lnTo>
                    <a:pt x="2120" y="4499"/>
                  </a:lnTo>
                  <a:cubicBezTo>
                    <a:pt x="2072" y="4463"/>
                    <a:pt x="2048" y="4427"/>
                    <a:pt x="2000" y="4392"/>
                  </a:cubicBezTo>
                  <a:lnTo>
                    <a:pt x="1929" y="4320"/>
                  </a:lnTo>
                  <a:lnTo>
                    <a:pt x="1762" y="4166"/>
                  </a:lnTo>
                  <a:cubicBezTo>
                    <a:pt x="1703" y="4106"/>
                    <a:pt x="1655" y="4070"/>
                    <a:pt x="1608" y="4011"/>
                  </a:cubicBezTo>
                  <a:lnTo>
                    <a:pt x="1536" y="3927"/>
                  </a:lnTo>
                  <a:cubicBezTo>
                    <a:pt x="1393" y="3773"/>
                    <a:pt x="1238" y="3606"/>
                    <a:pt x="1131" y="3475"/>
                  </a:cubicBezTo>
                  <a:cubicBezTo>
                    <a:pt x="1060" y="3380"/>
                    <a:pt x="1012" y="3308"/>
                    <a:pt x="953" y="3237"/>
                  </a:cubicBezTo>
                  <a:cubicBezTo>
                    <a:pt x="917" y="3142"/>
                    <a:pt x="857" y="3058"/>
                    <a:pt x="822" y="2963"/>
                  </a:cubicBezTo>
                  <a:cubicBezTo>
                    <a:pt x="750" y="2808"/>
                    <a:pt x="691" y="2642"/>
                    <a:pt x="643" y="2463"/>
                  </a:cubicBezTo>
                  <a:lnTo>
                    <a:pt x="619" y="2392"/>
                  </a:lnTo>
                  <a:cubicBezTo>
                    <a:pt x="596" y="2332"/>
                    <a:pt x="584" y="2272"/>
                    <a:pt x="560" y="2213"/>
                  </a:cubicBezTo>
                  <a:lnTo>
                    <a:pt x="536" y="2130"/>
                  </a:lnTo>
                  <a:lnTo>
                    <a:pt x="524" y="2058"/>
                  </a:lnTo>
                  <a:cubicBezTo>
                    <a:pt x="524" y="2046"/>
                    <a:pt x="512" y="2034"/>
                    <a:pt x="512" y="2011"/>
                  </a:cubicBezTo>
                  <a:cubicBezTo>
                    <a:pt x="500" y="1987"/>
                    <a:pt x="500" y="1951"/>
                    <a:pt x="476" y="1927"/>
                  </a:cubicBezTo>
                  <a:cubicBezTo>
                    <a:pt x="465" y="1880"/>
                    <a:pt x="465" y="1820"/>
                    <a:pt x="453" y="1772"/>
                  </a:cubicBezTo>
                  <a:cubicBezTo>
                    <a:pt x="441" y="1737"/>
                    <a:pt x="441" y="1677"/>
                    <a:pt x="417" y="1630"/>
                  </a:cubicBezTo>
                  <a:lnTo>
                    <a:pt x="405" y="1558"/>
                  </a:lnTo>
                  <a:cubicBezTo>
                    <a:pt x="393" y="1463"/>
                    <a:pt x="381" y="1391"/>
                    <a:pt x="381" y="1296"/>
                  </a:cubicBezTo>
                  <a:lnTo>
                    <a:pt x="357" y="1201"/>
                  </a:lnTo>
                  <a:lnTo>
                    <a:pt x="346" y="1094"/>
                  </a:lnTo>
                  <a:lnTo>
                    <a:pt x="322" y="903"/>
                  </a:lnTo>
                  <a:cubicBezTo>
                    <a:pt x="298" y="784"/>
                    <a:pt x="286" y="641"/>
                    <a:pt x="274" y="522"/>
                  </a:cubicBezTo>
                  <a:lnTo>
                    <a:pt x="274" y="498"/>
                  </a:lnTo>
                  <a:close/>
                  <a:moveTo>
                    <a:pt x="10097" y="10631"/>
                  </a:moveTo>
                  <a:cubicBezTo>
                    <a:pt x="10094" y="10634"/>
                    <a:pt x="10092" y="10638"/>
                    <a:pt x="10089" y="10642"/>
                  </a:cubicBezTo>
                  <a:lnTo>
                    <a:pt x="10089" y="10642"/>
                  </a:lnTo>
                  <a:cubicBezTo>
                    <a:pt x="10097" y="10639"/>
                    <a:pt x="10097" y="10631"/>
                    <a:pt x="10097" y="10631"/>
                  </a:cubicBezTo>
                  <a:close/>
                  <a:moveTo>
                    <a:pt x="10549" y="11047"/>
                  </a:moveTo>
                  <a:cubicBezTo>
                    <a:pt x="10548" y="11050"/>
                    <a:pt x="10546" y="11052"/>
                    <a:pt x="10544" y="11055"/>
                  </a:cubicBezTo>
                  <a:lnTo>
                    <a:pt x="10544" y="11055"/>
                  </a:lnTo>
                  <a:cubicBezTo>
                    <a:pt x="10549" y="11051"/>
                    <a:pt x="10549" y="11047"/>
                    <a:pt x="10549" y="11047"/>
                  </a:cubicBezTo>
                  <a:close/>
                  <a:moveTo>
                    <a:pt x="5465" y="3296"/>
                  </a:moveTo>
                  <a:cubicBezTo>
                    <a:pt x="5465" y="3296"/>
                    <a:pt x="5465" y="3308"/>
                    <a:pt x="5489" y="3308"/>
                  </a:cubicBezTo>
                  <a:lnTo>
                    <a:pt x="5501" y="3320"/>
                  </a:lnTo>
                  <a:lnTo>
                    <a:pt x="5501" y="3344"/>
                  </a:lnTo>
                  <a:lnTo>
                    <a:pt x="5525" y="3380"/>
                  </a:lnTo>
                  <a:cubicBezTo>
                    <a:pt x="5608" y="3535"/>
                    <a:pt x="5680" y="3677"/>
                    <a:pt x="5751" y="3820"/>
                  </a:cubicBezTo>
                  <a:cubicBezTo>
                    <a:pt x="5822" y="3951"/>
                    <a:pt x="5882" y="4082"/>
                    <a:pt x="5941" y="4213"/>
                  </a:cubicBezTo>
                  <a:cubicBezTo>
                    <a:pt x="6001" y="4356"/>
                    <a:pt x="6084" y="4487"/>
                    <a:pt x="6144" y="4630"/>
                  </a:cubicBezTo>
                  <a:lnTo>
                    <a:pt x="6358" y="5130"/>
                  </a:lnTo>
                  <a:cubicBezTo>
                    <a:pt x="6382" y="5142"/>
                    <a:pt x="6382" y="5166"/>
                    <a:pt x="6394" y="5189"/>
                  </a:cubicBezTo>
                  <a:cubicBezTo>
                    <a:pt x="6406" y="5201"/>
                    <a:pt x="6406" y="5225"/>
                    <a:pt x="6418" y="5249"/>
                  </a:cubicBezTo>
                  <a:lnTo>
                    <a:pt x="6453" y="5309"/>
                  </a:lnTo>
                  <a:lnTo>
                    <a:pt x="6501" y="5440"/>
                  </a:lnTo>
                  <a:lnTo>
                    <a:pt x="6513" y="5499"/>
                  </a:lnTo>
                  <a:cubicBezTo>
                    <a:pt x="6537" y="5582"/>
                    <a:pt x="6572" y="5690"/>
                    <a:pt x="6596" y="5785"/>
                  </a:cubicBezTo>
                  <a:lnTo>
                    <a:pt x="6620" y="5844"/>
                  </a:lnTo>
                  <a:cubicBezTo>
                    <a:pt x="6620" y="5856"/>
                    <a:pt x="6632" y="5880"/>
                    <a:pt x="6632" y="5904"/>
                  </a:cubicBezTo>
                  <a:cubicBezTo>
                    <a:pt x="6656" y="5975"/>
                    <a:pt x="6680" y="6059"/>
                    <a:pt x="6692" y="6142"/>
                  </a:cubicBezTo>
                  <a:cubicBezTo>
                    <a:pt x="6763" y="6452"/>
                    <a:pt x="6858" y="6773"/>
                    <a:pt x="6930" y="7106"/>
                  </a:cubicBezTo>
                  <a:lnTo>
                    <a:pt x="6930" y="7130"/>
                  </a:lnTo>
                  <a:cubicBezTo>
                    <a:pt x="6989" y="7428"/>
                    <a:pt x="7061" y="7726"/>
                    <a:pt x="7108" y="8023"/>
                  </a:cubicBezTo>
                  <a:cubicBezTo>
                    <a:pt x="7132" y="8190"/>
                    <a:pt x="7156" y="8357"/>
                    <a:pt x="7156" y="8523"/>
                  </a:cubicBezTo>
                  <a:cubicBezTo>
                    <a:pt x="7156" y="8607"/>
                    <a:pt x="7168" y="8702"/>
                    <a:pt x="7168" y="8785"/>
                  </a:cubicBezTo>
                  <a:cubicBezTo>
                    <a:pt x="7168" y="8857"/>
                    <a:pt x="7168" y="8916"/>
                    <a:pt x="7180" y="8999"/>
                  </a:cubicBezTo>
                  <a:lnTo>
                    <a:pt x="7180" y="9011"/>
                  </a:lnTo>
                  <a:cubicBezTo>
                    <a:pt x="7180" y="9130"/>
                    <a:pt x="7192" y="9250"/>
                    <a:pt x="7215" y="9357"/>
                  </a:cubicBezTo>
                  <a:lnTo>
                    <a:pt x="7227" y="9488"/>
                  </a:lnTo>
                  <a:cubicBezTo>
                    <a:pt x="7227" y="9571"/>
                    <a:pt x="7239" y="9666"/>
                    <a:pt x="7239" y="9738"/>
                  </a:cubicBezTo>
                  <a:cubicBezTo>
                    <a:pt x="7239" y="9809"/>
                    <a:pt x="7251" y="9904"/>
                    <a:pt x="7275" y="9976"/>
                  </a:cubicBezTo>
                  <a:cubicBezTo>
                    <a:pt x="7287" y="10047"/>
                    <a:pt x="7287" y="10131"/>
                    <a:pt x="7299" y="10202"/>
                  </a:cubicBezTo>
                  <a:cubicBezTo>
                    <a:pt x="7275" y="10131"/>
                    <a:pt x="7251" y="10047"/>
                    <a:pt x="7227" y="9976"/>
                  </a:cubicBezTo>
                  <a:lnTo>
                    <a:pt x="7227" y="9988"/>
                  </a:lnTo>
                  <a:cubicBezTo>
                    <a:pt x="7120" y="9619"/>
                    <a:pt x="7001" y="9250"/>
                    <a:pt x="6894" y="8880"/>
                  </a:cubicBezTo>
                  <a:cubicBezTo>
                    <a:pt x="6834" y="8666"/>
                    <a:pt x="6775" y="8464"/>
                    <a:pt x="6715" y="8261"/>
                  </a:cubicBezTo>
                  <a:cubicBezTo>
                    <a:pt x="6561" y="7749"/>
                    <a:pt x="6358" y="7225"/>
                    <a:pt x="6215" y="6702"/>
                  </a:cubicBezTo>
                  <a:lnTo>
                    <a:pt x="6215" y="6702"/>
                  </a:lnTo>
                  <a:cubicBezTo>
                    <a:pt x="6263" y="7035"/>
                    <a:pt x="6287" y="7356"/>
                    <a:pt x="6334" y="7690"/>
                  </a:cubicBezTo>
                  <a:cubicBezTo>
                    <a:pt x="6346" y="7749"/>
                    <a:pt x="6346" y="7809"/>
                    <a:pt x="6358" y="7868"/>
                  </a:cubicBezTo>
                  <a:cubicBezTo>
                    <a:pt x="6406" y="8130"/>
                    <a:pt x="6453" y="8404"/>
                    <a:pt x="6513" y="8666"/>
                  </a:cubicBezTo>
                  <a:cubicBezTo>
                    <a:pt x="6572" y="8952"/>
                    <a:pt x="6656" y="9238"/>
                    <a:pt x="6751" y="9500"/>
                  </a:cubicBezTo>
                  <a:cubicBezTo>
                    <a:pt x="6918" y="10023"/>
                    <a:pt x="7073" y="10547"/>
                    <a:pt x="7287" y="11047"/>
                  </a:cubicBezTo>
                  <a:cubicBezTo>
                    <a:pt x="7334" y="11166"/>
                    <a:pt x="7394" y="11297"/>
                    <a:pt x="7430" y="11416"/>
                  </a:cubicBezTo>
                  <a:cubicBezTo>
                    <a:pt x="7477" y="11512"/>
                    <a:pt x="7513" y="11619"/>
                    <a:pt x="7549" y="11702"/>
                  </a:cubicBezTo>
                  <a:cubicBezTo>
                    <a:pt x="7549" y="11738"/>
                    <a:pt x="7573" y="11762"/>
                    <a:pt x="7573" y="11797"/>
                  </a:cubicBezTo>
                  <a:cubicBezTo>
                    <a:pt x="7465" y="11690"/>
                    <a:pt x="7406" y="11595"/>
                    <a:pt x="7346" y="11512"/>
                  </a:cubicBezTo>
                  <a:cubicBezTo>
                    <a:pt x="7299" y="11452"/>
                    <a:pt x="7239" y="11369"/>
                    <a:pt x="7180" y="11321"/>
                  </a:cubicBezTo>
                  <a:cubicBezTo>
                    <a:pt x="7120" y="11238"/>
                    <a:pt x="7049" y="11155"/>
                    <a:pt x="6989" y="11083"/>
                  </a:cubicBezTo>
                  <a:cubicBezTo>
                    <a:pt x="6930" y="11024"/>
                    <a:pt x="6870" y="10940"/>
                    <a:pt x="6823" y="10881"/>
                  </a:cubicBezTo>
                  <a:lnTo>
                    <a:pt x="6787" y="10845"/>
                  </a:lnTo>
                  <a:cubicBezTo>
                    <a:pt x="6739" y="10750"/>
                    <a:pt x="6656" y="10666"/>
                    <a:pt x="6596" y="10571"/>
                  </a:cubicBezTo>
                  <a:cubicBezTo>
                    <a:pt x="6525" y="10452"/>
                    <a:pt x="6453" y="10345"/>
                    <a:pt x="6382" y="10226"/>
                  </a:cubicBezTo>
                  <a:cubicBezTo>
                    <a:pt x="6334" y="10142"/>
                    <a:pt x="6275" y="10047"/>
                    <a:pt x="6227" y="9964"/>
                  </a:cubicBezTo>
                  <a:lnTo>
                    <a:pt x="6096" y="9690"/>
                  </a:lnTo>
                  <a:lnTo>
                    <a:pt x="6061" y="9631"/>
                  </a:lnTo>
                  <a:cubicBezTo>
                    <a:pt x="6037" y="9571"/>
                    <a:pt x="6001" y="9511"/>
                    <a:pt x="5989" y="9440"/>
                  </a:cubicBezTo>
                  <a:cubicBezTo>
                    <a:pt x="5953" y="9357"/>
                    <a:pt x="5930" y="9250"/>
                    <a:pt x="5894" y="9178"/>
                  </a:cubicBezTo>
                  <a:cubicBezTo>
                    <a:pt x="5846" y="8964"/>
                    <a:pt x="5799" y="8773"/>
                    <a:pt x="5763" y="8618"/>
                  </a:cubicBezTo>
                  <a:cubicBezTo>
                    <a:pt x="5727" y="8440"/>
                    <a:pt x="5691" y="8237"/>
                    <a:pt x="5656" y="8071"/>
                  </a:cubicBezTo>
                  <a:cubicBezTo>
                    <a:pt x="5632" y="7880"/>
                    <a:pt x="5596" y="7666"/>
                    <a:pt x="5584" y="7475"/>
                  </a:cubicBezTo>
                  <a:lnTo>
                    <a:pt x="5584" y="7464"/>
                  </a:lnTo>
                  <a:cubicBezTo>
                    <a:pt x="5560" y="7285"/>
                    <a:pt x="5549" y="7106"/>
                    <a:pt x="5525" y="6928"/>
                  </a:cubicBezTo>
                  <a:lnTo>
                    <a:pt x="5489" y="6297"/>
                  </a:lnTo>
                  <a:cubicBezTo>
                    <a:pt x="5489" y="6202"/>
                    <a:pt x="5465" y="6094"/>
                    <a:pt x="5465" y="5975"/>
                  </a:cubicBezTo>
                  <a:cubicBezTo>
                    <a:pt x="5465" y="5904"/>
                    <a:pt x="5453" y="5844"/>
                    <a:pt x="5453" y="5761"/>
                  </a:cubicBezTo>
                  <a:lnTo>
                    <a:pt x="5453" y="5749"/>
                  </a:lnTo>
                  <a:cubicBezTo>
                    <a:pt x="5453" y="5666"/>
                    <a:pt x="5441" y="5570"/>
                    <a:pt x="5441" y="5487"/>
                  </a:cubicBezTo>
                  <a:cubicBezTo>
                    <a:pt x="5441" y="5392"/>
                    <a:pt x="5418" y="5320"/>
                    <a:pt x="5418" y="5249"/>
                  </a:cubicBezTo>
                  <a:cubicBezTo>
                    <a:pt x="5418" y="5166"/>
                    <a:pt x="5418" y="5094"/>
                    <a:pt x="5406" y="5023"/>
                  </a:cubicBezTo>
                  <a:cubicBezTo>
                    <a:pt x="5406" y="4868"/>
                    <a:pt x="5406" y="4737"/>
                    <a:pt x="5418" y="4618"/>
                  </a:cubicBezTo>
                  <a:cubicBezTo>
                    <a:pt x="5418" y="4535"/>
                    <a:pt x="5441" y="4451"/>
                    <a:pt x="5441" y="4368"/>
                  </a:cubicBezTo>
                  <a:cubicBezTo>
                    <a:pt x="5441" y="4273"/>
                    <a:pt x="5453" y="4201"/>
                    <a:pt x="5453" y="4118"/>
                  </a:cubicBezTo>
                  <a:cubicBezTo>
                    <a:pt x="5465" y="3963"/>
                    <a:pt x="5465" y="3796"/>
                    <a:pt x="5465" y="3654"/>
                  </a:cubicBezTo>
                  <a:lnTo>
                    <a:pt x="5465" y="3606"/>
                  </a:lnTo>
                  <a:lnTo>
                    <a:pt x="5465" y="3296"/>
                  </a:lnTo>
                  <a:close/>
                  <a:moveTo>
                    <a:pt x="13264" y="7047"/>
                  </a:moveTo>
                  <a:cubicBezTo>
                    <a:pt x="13264" y="7047"/>
                    <a:pt x="13264" y="7059"/>
                    <a:pt x="13252" y="7059"/>
                  </a:cubicBezTo>
                  <a:cubicBezTo>
                    <a:pt x="13240" y="7071"/>
                    <a:pt x="13228" y="7083"/>
                    <a:pt x="13204" y="7118"/>
                  </a:cubicBezTo>
                  <a:cubicBezTo>
                    <a:pt x="13121" y="7225"/>
                    <a:pt x="13049" y="7321"/>
                    <a:pt x="12966" y="7404"/>
                  </a:cubicBezTo>
                  <a:lnTo>
                    <a:pt x="12704" y="7761"/>
                  </a:lnTo>
                  <a:cubicBezTo>
                    <a:pt x="12657" y="7821"/>
                    <a:pt x="12597" y="7892"/>
                    <a:pt x="12549" y="7952"/>
                  </a:cubicBezTo>
                  <a:cubicBezTo>
                    <a:pt x="12466" y="8059"/>
                    <a:pt x="12407" y="8166"/>
                    <a:pt x="12335" y="8249"/>
                  </a:cubicBezTo>
                  <a:cubicBezTo>
                    <a:pt x="12252" y="8333"/>
                    <a:pt x="12192" y="8416"/>
                    <a:pt x="12133" y="8488"/>
                  </a:cubicBezTo>
                  <a:lnTo>
                    <a:pt x="12002" y="8666"/>
                  </a:lnTo>
                  <a:lnTo>
                    <a:pt x="11692" y="9071"/>
                  </a:lnTo>
                  <a:lnTo>
                    <a:pt x="11573" y="9226"/>
                  </a:lnTo>
                  <a:cubicBezTo>
                    <a:pt x="11466" y="9369"/>
                    <a:pt x="11359" y="9500"/>
                    <a:pt x="11275" y="9619"/>
                  </a:cubicBezTo>
                  <a:lnTo>
                    <a:pt x="11240" y="9642"/>
                  </a:lnTo>
                  <a:cubicBezTo>
                    <a:pt x="11180" y="9726"/>
                    <a:pt x="11121" y="9809"/>
                    <a:pt x="11049" y="9881"/>
                  </a:cubicBezTo>
                  <a:lnTo>
                    <a:pt x="10978" y="9988"/>
                  </a:lnTo>
                  <a:cubicBezTo>
                    <a:pt x="10930" y="10047"/>
                    <a:pt x="10883" y="10107"/>
                    <a:pt x="10823" y="10166"/>
                  </a:cubicBezTo>
                  <a:cubicBezTo>
                    <a:pt x="10740" y="10273"/>
                    <a:pt x="10668" y="10381"/>
                    <a:pt x="10585" y="10464"/>
                  </a:cubicBezTo>
                  <a:cubicBezTo>
                    <a:pt x="10513" y="10571"/>
                    <a:pt x="10442" y="10654"/>
                    <a:pt x="10371" y="10750"/>
                  </a:cubicBezTo>
                  <a:cubicBezTo>
                    <a:pt x="10287" y="10833"/>
                    <a:pt x="10228" y="10928"/>
                    <a:pt x="10168" y="11012"/>
                  </a:cubicBezTo>
                  <a:lnTo>
                    <a:pt x="10156" y="11047"/>
                  </a:lnTo>
                  <a:cubicBezTo>
                    <a:pt x="10085" y="11155"/>
                    <a:pt x="10025" y="11238"/>
                    <a:pt x="9978" y="11309"/>
                  </a:cubicBezTo>
                  <a:cubicBezTo>
                    <a:pt x="9918" y="11416"/>
                    <a:pt x="9847" y="11524"/>
                    <a:pt x="9787" y="11631"/>
                  </a:cubicBezTo>
                  <a:cubicBezTo>
                    <a:pt x="9775" y="11643"/>
                    <a:pt x="9775" y="11655"/>
                    <a:pt x="9751" y="11666"/>
                  </a:cubicBezTo>
                  <a:cubicBezTo>
                    <a:pt x="9740" y="11702"/>
                    <a:pt x="9728" y="11714"/>
                    <a:pt x="9716" y="11750"/>
                  </a:cubicBezTo>
                  <a:cubicBezTo>
                    <a:pt x="9680" y="11786"/>
                    <a:pt x="9656" y="11833"/>
                    <a:pt x="9632" y="11881"/>
                  </a:cubicBezTo>
                  <a:cubicBezTo>
                    <a:pt x="9632" y="11893"/>
                    <a:pt x="9620" y="11893"/>
                    <a:pt x="9620" y="11905"/>
                  </a:cubicBezTo>
                  <a:cubicBezTo>
                    <a:pt x="9549" y="12012"/>
                    <a:pt x="9490" y="12119"/>
                    <a:pt x="9418" y="12238"/>
                  </a:cubicBezTo>
                  <a:cubicBezTo>
                    <a:pt x="9382" y="12286"/>
                    <a:pt x="9359" y="12321"/>
                    <a:pt x="9335" y="12369"/>
                  </a:cubicBezTo>
                  <a:lnTo>
                    <a:pt x="9323" y="12405"/>
                  </a:lnTo>
                  <a:cubicBezTo>
                    <a:pt x="9311" y="12428"/>
                    <a:pt x="9275" y="12476"/>
                    <a:pt x="9263" y="12512"/>
                  </a:cubicBezTo>
                  <a:lnTo>
                    <a:pt x="9251" y="12524"/>
                  </a:lnTo>
                  <a:lnTo>
                    <a:pt x="9239" y="12548"/>
                  </a:lnTo>
                  <a:lnTo>
                    <a:pt x="9216" y="12583"/>
                  </a:lnTo>
                  <a:cubicBezTo>
                    <a:pt x="9239" y="12464"/>
                    <a:pt x="9263" y="12357"/>
                    <a:pt x="9299" y="12238"/>
                  </a:cubicBezTo>
                  <a:cubicBezTo>
                    <a:pt x="9311" y="12190"/>
                    <a:pt x="9311" y="12155"/>
                    <a:pt x="9323" y="12107"/>
                  </a:cubicBezTo>
                  <a:lnTo>
                    <a:pt x="9370" y="11964"/>
                  </a:lnTo>
                  <a:cubicBezTo>
                    <a:pt x="9382" y="11928"/>
                    <a:pt x="9394" y="11893"/>
                    <a:pt x="9418" y="11857"/>
                  </a:cubicBezTo>
                  <a:cubicBezTo>
                    <a:pt x="9490" y="11666"/>
                    <a:pt x="9573" y="11488"/>
                    <a:pt x="9668" y="11321"/>
                  </a:cubicBezTo>
                  <a:cubicBezTo>
                    <a:pt x="9692" y="11262"/>
                    <a:pt x="9728" y="11214"/>
                    <a:pt x="9751" y="11155"/>
                  </a:cubicBezTo>
                  <a:cubicBezTo>
                    <a:pt x="9799" y="11095"/>
                    <a:pt x="9835" y="11024"/>
                    <a:pt x="9871" y="10964"/>
                  </a:cubicBezTo>
                  <a:cubicBezTo>
                    <a:pt x="9951" y="10849"/>
                    <a:pt x="10020" y="10745"/>
                    <a:pt x="10089" y="10642"/>
                  </a:cubicBezTo>
                  <a:lnTo>
                    <a:pt x="10089" y="10642"/>
                  </a:lnTo>
                  <a:cubicBezTo>
                    <a:pt x="10088" y="10642"/>
                    <a:pt x="10087" y="10643"/>
                    <a:pt x="10085" y="10643"/>
                  </a:cubicBezTo>
                  <a:cubicBezTo>
                    <a:pt x="10144" y="10559"/>
                    <a:pt x="10204" y="10488"/>
                    <a:pt x="10263" y="10393"/>
                  </a:cubicBezTo>
                  <a:cubicBezTo>
                    <a:pt x="10335" y="10309"/>
                    <a:pt x="10394" y="10202"/>
                    <a:pt x="10454" y="10107"/>
                  </a:cubicBezTo>
                  <a:cubicBezTo>
                    <a:pt x="10573" y="9928"/>
                    <a:pt x="10680" y="9750"/>
                    <a:pt x="10787" y="9571"/>
                  </a:cubicBezTo>
                  <a:lnTo>
                    <a:pt x="10787" y="9571"/>
                  </a:lnTo>
                  <a:cubicBezTo>
                    <a:pt x="10668" y="9714"/>
                    <a:pt x="10525" y="9845"/>
                    <a:pt x="10406" y="9976"/>
                  </a:cubicBezTo>
                  <a:lnTo>
                    <a:pt x="10228" y="10154"/>
                  </a:lnTo>
                  <a:lnTo>
                    <a:pt x="10049" y="10333"/>
                  </a:lnTo>
                  <a:cubicBezTo>
                    <a:pt x="10025" y="10381"/>
                    <a:pt x="9978" y="10404"/>
                    <a:pt x="9954" y="10452"/>
                  </a:cubicBezTo>
                  <a:cubicBezTo>
                    <a:pt x="9859" y="10547"/>
                    <a:pt x="9787" y="10643"/>
                    <a:pt x="9692" y="10750"/>
                  </a:cubicBezTo>
                  <a:cubicBezTo>
                    <a:pt x="9620" y="10857"/>
                    <a:pt x="9549" y="10964"/>
                    <a:pt x="9490" y="11059"/>
                  </a:cubicBezTo>
                  <a:cubicBezTo>
                    <a:pt x="9418" y="11166"/>
                    <a:pt x="9359" y="11285"/>
                    <a:pt x="9299" y="11393"/>
                  </a:cubicBezTo>
                  <a:lnTo>
                    <a:pt x="9204" y="11571"/>
                  </a:lnTo>
                  <a:cubicBezTo>
                    <a:pt x="9180" y="11619"/>
                    <a:pt x="9156" y="11678"/>
                    <a:pt x="9132" y="11714"/>
                  </a:cubicBezTo>
                  <a:cubicBezTo>
                    <a:pt x="9097" y="11774"/>
                    <a:pt x="9073" y="11833"/>
                    <a:pt x="9061" y="11917"/>
                  </a:cubicBezTo>
                  <a:cubicBezTo>
                    <a:pt x="9037" y="11940"/>
                    <a:pt x="9025" y="11976"/>
                    <a:pt x="9025" y="12000"/>
                  </a:cubicBezTo>
                  <a:cubicBezTo>
                    <a:pt x="9013" y="12047"/>
                    <a:pt x="9001" y="12071"/>
                    <a:pt x="9001" y="12107"/>
                  </a:cubicBezTo>
                  <a:cubicBezTo>
                    <a:pt x="9001" y="12123"/>
                    <a:pt x="8991" y="12139"/>
                    <a:pt x="8984" y="12154"/>
                  </a:cubicBezTo>
                  <a:lnTo>
                    <a:pt x="8984" y="12154"/>
                  </a:lnTo>
                  <a:cubicBezTo>
                    <a:pt x="9040" y="11938"/>
                    <a:pt x="9075" y="11742"/>
                    <a:pt x="9132" y="11536"/>
                  </a:cubicBezTo>
                  <a:lnTo>
                    <a:pt x="9132" y="11512"/>
                  </a:lnTo>
                  <a:cubicBezTo>
                    <a:pt x="9156" y="11393"/>
                    <a:pt x="9168" y="11274"/>
                    <a:pt x="9204" y="11155"/>
                  </a:cubicBezTo>
                  <a:cubicBezTo>
                    <a:pt x="9216" y="11107"/>
                    <a:pt x="9239" y="11059"/>
                    <a:pt x="9239" y="11012"/>
                  </a:cubicBezTo>
                  <a:cubicBezTo>
                    <a:pt x="9251" y="10976"/>
                    <a:pt x="9251" y="10928"/>
                    <a:pt x="9263" y="10881"/>
                  </a:cubicBezTo>
                  <a:lnTo>
                    <a:pt x="9275" y="10833"/>
                  </a:lnTo>
                  <a:cubicBezTo>
                    <a:pt x="9299" y="10762"/>
                    <a:pt x="9323" y="10678"/>
                    <a:pt x="9335" y="10595"/>
                  </a:cubicBezTo>
                  <a:cubicBezTo>
                    <a:pt x="9359" y="10559"/>
                    <a:pt x="9370" y="10500"/>
                    <a:pt x="9382" y="10452"/>
                  </a:cubicBezTo>
                  <a:cubicBezTo>
                    <a:pt x="9394" y="10416"/>
                    <a:pt x="9394" y="10404"/>
                    <a:pt x="9418" y="10381"/>
                  </a:cubicBezTo>
                  <a:cubicBezTo>
                    <a:pt x="9430" y="10333"/>
                    <a:pt x="9442" y="10273"/>
                    <a:pt x="9454" y="10226"/>
                  </a:cubicBezTo>
                  <a:lnTo>
                    <a:pt x="9454" y="10214"/>
                  </a:lnTo>
                  <a:cubicBezTo>
                    <a:pt x="9454" y="10202"/>
                    <a:pt x="9478" y="10166"/>
                    <a:pt x="9478" y="10154"/>
                  </a:cubicBezTo>
                  <a:cubicBezTo>
                    <a:pt x="9490" y="10107"/>
                    <a:pt x="9501" y="10071"/>
                    <a:pt x="9537" y="10023"/>
                  </a:cubicBezTo>
                  <a:cubicBezTo>
                    <a:pt x="9549" y="10000"/>
                    <a:pt x="9549" y="9976"/>
                    <a:pt x="9561" y="9964"/>
                  </a:cubicBezTo>
                  <a:lnTo>
                    <a:pt x="9573" y="9928"/>
                  </a:lnTo>
                  <a:lnTo>
                    <a:pt x="9609" y="9857"/>
                  </a:lnTo>
                  <a:lnTo>
                    <a:pt x="9609" y="9845"/>
                  </a:lnTo>
                  <a:lnTo>
                    <a:pt x="9609" y="9821"/>
                  </a:lnTo>
                  <a:cubicBezTo>
                    <a:pt x="9620" y="9809"/>
                    <a:pt x="9620" y="9785"/>
                    <a:pt x="9632" y="9761"/>
                  </a:cubicBezTo>
                  <a:lnTo>
                    <a:pt x="9680" y="9678"/>
                  </a:lnTo>
                  <a:lnTo>
                    <a:pt x="9728" y="9583"/>
                  </a:lnTo>
                  <a:lnTo>
                    <a:pt x="9775" y="9500"/>
                  </a:lnTo>
                  <a:cubicBezTo>
                    <a:pt x="9775" y="9488"/>
                    <a:pt x="9787" y="9488"/>
                    <a:pt x="9787" y="9476"/>
                  </a:cubicBezTo>
                  <a:cubicBezTo>
                    <a:pt x="9799" y="9452"/>
                    <a:pt x="9811" y="9428"/>
                    <a:pt x="9811" y="9404"/>
                  </a:cubicBezTo>
                  <a:cubicBezTo>
                    <a:pt x="9835" y="9392"/>
                    <a:pt x="9847" y="9369"/>
                    <a:pt x="9859" y="9345"/>
                  </a:cubicBezTo>
                  <a:lnTo>
                    <a:pt x="9954" y="9214"/>
                  </a:lnTo>
                  <a:cubicBezTo>
                    <a:pt x="9966" y="9202"/>
                    <a:pt x="9966" y="9190"/>
                    <a:pt x="9978" y="9190"/>
                  </a:cubicBezTo>
                  <a:cubicBezTo>
                    <a:pt x="10013" y="9142"/>
                    <a:pt x="10049" y="9083"/>
                    <a:pt x="10085" y="9035"/>
                  </a:cubicBezTo>
                  <a:lnTo>
                    <a:pt x="10085" y="9023"/>
                  </a:lnTo>
                  <a:cubicBezTo>
                    <a:pt x="10097" y="8988"/>
                    <a:pt x="10132" y="8976"/>
                    <a:pt x="10144" y="8952"/>
                  </a:cubicBezTo>
                  <a:lnTo>
                    <a:pt x="10168" y="8916"/>
                  </a:lnTo>
                  <a:lnTo>
                    <a:pt x="10204" y="8892"/>
                  </a:lnTo>
                  <a:cubicBezTo>
                    <a:pt x="10216" y="8869"/>
                    <a:pt x="10228" y="8845"/>
                    <a:pt x="10252" y="8833"/>
                  </a:cubicBezTo>
                  <a:lnTo>
                    <a:pt x="10287" y="8773"/>
                  </a:lnTo>
                  <a:cubicBezTo>
                    <a:pt x="10335" y="8726"/>
                    <a:pt x="10371" y="8678"/>
                    <a:pt x="10406" y="8630"/>
                  </a:cubicBezTo>
                  <a:lnTo>
                    <a:pt x="10502" y="8547"/>
                  </a:lnTo>
                  <a:lnTo>
                    <a:pt x="10525" y="8511"/>
                  </a:lnTo>
                  <a:cubicBezTo>
                    <a:pt x="10561" y="8488"/>
                    <a:pt x="10585" y="8452"/>
                    <a:pt x="10633" y="8428"/>
                  </a:cubicBezTo>
                  <a:lnTo>
                    <a:pt x="10668" y="8392"/>
                  </a:lnTo>
                  <a:lnTo>
                    <a:pt x="10740" y="8321"/>
                  </a:lnTo>
                  <a:cubicBezTo>
                    <a:pt x="10787" y="8297"/>
                    <a:pt x="10823" y="8249"/>
                    <a:pt x="10871" y="8214"/>
                  </a:cubicBezTo>
                  <a:lnTo>
                    <a:pt x="10942" y="8154"/>
                  </a:lnTo>
                  <a:lnTo>
                    <a:pt x="11025" y="8118"/>
                  </a:lnTo>
                  <a:cubicBezTo>
                    <a:pt x="11037" y="8095"/>
                    <a:pt x="11049" y="8095"/>
                    <a:pt x="11061" y="8083"/>
                  </a:cubicBezTo>
                  <a:lnTo>
                    <a:pt x="11085" y="8071"/>
                  </a:lnTo>
                  <a:lnTo>
                    <a:pt x="11109" y="8071"/>
                  </a:lnTo>
                  <a:lnTo>
                    <a:pt x="11144" y="8059"/>
                  </a:lnTo>
                  <a:lnTo>
                    <a:pt x="11168" y="8035"/>
                  </a:lnTo>
                  <a:cubicBezTo>
                    <a:pt x="11264" y="7999"/>
                    <a:pt x="11359" y="7916"/>
                    <a:pt x="11466" y="7880"/>
                  </a:cubicBezTo>
                  <a:cubicBezTo>
                    <a:pt x="11585" y="7821"/>
                    <a:pt x="11692" y="7761"/>
                    <a:pt x="11811" y="7714"/>
                  </a:cubicBezTo>
                  <a:cubicBezTo>
                    <a:pt x="12014" y="7606"/>
                    <a:pt x="12228" y="7499"/>
                    <a:pt x="12430" y="7416"/>
                  </a:cubicBezTo>
                  <a:cubicBezTo>
                    <a:pt x="12490" y="7380"/>
                    <a:pt x="12538" y="7356"/>
                    <a:pt x="12597" y="7345"/>
                  </a:cubicBezTo>
                  <a:cubicBezTo>
                    <a:pt x="12752" y="7261"/>
                    <a:pt x="12895" y="7190"/>
                    <a:pt x="13049" y="7130"/>
                  </a:cubicBezTo>
                  <a:cubicBezTo>
                    <a:pt x="13085" y="7118"/>
                    <a:pt x="13133" y="7106"/>
                    <a:pt x="13169" y="7083"/>
                  </a:cubicBezTo>
                  <a:cubicBezTo>
                    <a:pt x="13204" y="7071"/>
                    <a:pt x="13240" y="7059"/>
                    <a:pt x="13264" y="7047"/>
                  </a:cubicBezTo>
                  <a:close/>
                  <a:moveTo>
                    <a:pt x="7823" y="14262"/>
                  </a:moveTo>
                  <a:cubicBezTo>
                    <a:pt x="7826" y="14264"/>
                    <a:pt x="7830" y="14266"/>
                    <a:pt x="7833" y="14268"/>
                  </a:cubicBezTo>
                  <a:lnTo>
                    <a:pt x="7833" y="14268"/>
                  </a:lnTo>
                  <a:cubicBezTo>
                    <a:pt x="7830" y="14262"/>
                    <a:pt x="7823" y="14262"/>
                    <a:pt x="7823" y="14262"/>
                  </a:cubicBezTo>
                  <a:close/>
                  <a:moveTo>
                    <a:pt x="3905" y="12155"/>
                  </a:moveTo>
                  <a:cubicBezTo>
                    <a:pt x="3977" y="12155"/>
                    <a:pt x="4072" y="12155"/>
                    <a:pt x="4144" y="12167"/>
                  </a:cubicBezTo>
                  <a:cubicBezTo>
                    <a:pt x="4239" y="12167"/>
                    <a:pt x="4322" y="12178"/>
                    <a:pt x="4417" y="12178"/>
                  </a:cubicBezTo>
                  <a:cubicBezTo>
                    <a:pt x="4489" y="12178"/>
                    <a:pt x="4548" y="12190"/>
                    <a:pt x="4620" y="12190"/>
                  </a:cubicBezTo>
                  <a:cubicBezTo>
                    <a:pt x="4691" y="12214"/>
                    <a:pt x="4787" y="12226"/>
                    <a:pt x="4870" y="12238"/>
                  </a:cubicBezTo>
                  <a:cubicBezTo>
                    <a:pt x="4906" y="12238"/>
                    <a:pt x="4929" y="12250"/>
                    <a:pt x="4965" y="12250"/>
                  </a:cubicBezTo>
                  <a:cubicBezTo>
                    <a:pt x="5013" y="12274"/>
                    <a:pt x="5048" y="12274"/>
                    <a:pt x="5096" y="12286"/>
                  </a:cubicBezTo>
                  <a:lnTo>
                    <a:pt x="5132" y="12286"/>
                  </a:lnTo>
                  <a:cubicBezTo>
                    <a:pt x="5215" y="12309"/>
                    <a:pt x="5287" y="12333"/>
                    <a:pt x="5382" y="12357"/>
                  </a:cubicBezTo>
                  <a:lnTo>
                    <a:pt x="5465" y="12405"/>
                  </a:lnTo>
                  <a:cubicBezTo>
                    <a:pt x="5501" y="12417"/>
                    <a:pt x="5525" y="12428"/>
                    <a:pt x="5572" y="12452"/>
                  </a:cubicBezTo>
                  <a:lnTo>
                    <a:pt x="5620" y="12476"/>
                  </a:lnTo>
                  <a:lnTo>
                    <a:pt x="5703" y="12524"/>
                  </a:lnTo>
                  <a:lnTo>
                    <a:pt x="5799" y="12571"/>
                  </a:lnTo>
                  <a:lnTo>
                    <a:pt x="5822" y="12583"/>
                  </a:lnTo>
                  <a:lnTo>
                    <a:pt x="6096" y="12762"/>
                  </a:lnTo>
                  <a:cubicBezTo>
                    <a:pt x="6180" y="12821"/>
                    <a:pt x="6263" y="12881"/>
                    <a:pt x="6346" y="12929"/>
                  </a:cubicBezTo>
                  <a:cubicBezTo>
                    <a:pt x="6418" y="12988"/>
                    <a:pt x="6501" y="13024"/>
                    <a:pt x="6572" y="13083"/>
                  </a:cubicBezTo>
                  <a:cubicBezTo>
                    <a:pt x="6584" y="13095"/>
                    <a:pt x="6596" y="13095"/>
                    <a:pt x="6620" y="13119"/>
                  </a:cubicBezTo>
                  <a:cubicBezTo>
                    <a:pt x="6703" y="13179"/>
                    <a:pt x="6775" y="13250"/>
                    <a:pt x="6870" y="13310"/>
                  </a:cubicBezTo>
                  <a:cubicBezTo>
                    <a:pt x="6977" y="13393"/>
                    <a:pt x="7096" y="13476"/>
                    <a:pt x="7192" y="13560"/>
                  </a:cubicBezTo>
                  <a:cubicBezTo>
                    <a:pt x="7251" y="13607"/>
                    <a:pt x="7299" y="13655"/>
                    <a:pt x="7346" y="13702"/>
                  </a:cubicBezTo>
                  <a:cubicBezTo>
                    <a:pt x="7477" y="13822"/>
                    <a:pt x="7608" y="13917"/>
                    <a:pt x="7727" y="14036"/>
                  </a:cubicBezTo>
                  <a:cubicBezTo>
                    <a:pt x="7823" y="14131"/>
                    <a:pt x="7930" y="14214"/>
                    <a:pt x="8013" y="14322"/>
                  </a:cubicBezTo>
                  <a:cubicBezTo>
                    <a:pt x="8049" y="14357"/>
                    <a:pt x="8073" y="14381"/>
                    <a:pt x="8085" y="14417"/>
                  </a:cubicBezTo>
                  <a:cubicBezTo>
                    <a:pt x="8005" y="14371"/>
                    <a:pt x="7914" y="14315"/>
                    <a:pt x="7833" y="14268"/>
                  </a:cubicBezTo>
                  <a:lnTo>
                    <a:pt x="7833" y="14268"/>
                  </a:lnTo>
                  <a:cubicBezTo>
                    <a:pt x="7834" y="14270"/>
                    <a:pt x="7835" y="14272"/>
                    <a:pt x="7835" y="14274"/>
                  </a:cubicBezTo>
                  <a:cubicBezTo>
                    <a:pt x="7763" y="14238"/>
                    <a:pt x="7668" y="14191"/>
                    <a:pt x="7596" y="14143"/>
                  </a:cubicBezTo>
                  <a:cubicBezTo>
                    <a:pt x="7537" y="14095"/>
                    <a:pt x="7465" y="14072"/>
                    <a:pt x="7406" y="14036"/>
                  </a:cubicBezTo>
                  <a:lnTo>
                    <a:pt x="7394" y="14036"/>
                  </a:lnTo>
                  <a:lnTo>
                    <a:pt x="6989" y="13810"/>
                  </a:lnTo>
                  <a:cubicBezTo>
                    <a:pt x="6942" y="13798"/>
                    <a:pt x="6918" y="13774"/>
                    <a:pt x="6870" y="13750"/>
                  </a:cubicBezTo>
                  <a:cubicBezTo>
                    <a:pt x="6834" y="13738"/>
                    <a:pt x="6799" y="13726"/>
                    <a:pt x="6763" y="13714"/>
                  </a:cubicBezTo>
                  <a:lnTo>
                    <a:pt x="6537" y="13619"/>
                  </a:lnTo>
                  <a:cubicBezTo>
                    <a:pt x="6406" y="13571"/>
                    <a:pt x="6275" y="13548"/>
                    <a:pt x="6144" y="13512"/>
                  </a:cubicBezTo>
                  <a:cubicBezTo>
                    <a:pt x="6096" y="13512"/>
                    <a:pt x="6061" y="13500"/>
                    <a:pt x="6025" y="13500"/>
                  </a:cubicBezTo>
                  <a:cubicBezTo>
                    <a:pt x="5977" y="13500"/>
                    <a:pt x="5941" y="13488"/>
                    <a:pt x="5906" y="13488"/>
                  </a:cubicBezTo>
                  <a:cubicBezTo>
                    <a:pt x="5822" y="13476"/>
                    <a:pt x="5751" y="13476"/>
                    <a:pt x="5680" y="13476"/>
                  </a:cubicBezTo>
                  <a:lnTo>
                    <a:pt x="5906" y="13524"/>
                  </a:lnTo>
                  <a:cubicBezTo>
                    <a:pt x="5977" y="13536"/>
                    <a:pt x="6037" y="13560"/>
                    <a:pt x="6108" y="13583"/>
                  </a:cubicBezTo>
                  <a:cubicBezTo>
                    <a:pt x="6168" y="13595"/>
                    <a:pt x="6227" y="13619"/>
                    <a:pt x="6287" y="13643"/>
                  </a:cubicBezTo>
                  <a:cubicBezTo>
                    <a:pt x="6346" y="13667"/>
                    <a:pt x="6394" y="13679"/>
                    <a:pt x="6453" y="13714"/>
                  </a:cubicBezTo>
                  <a:lnTo>
                    <a:pt x="6632" y="13798"/>
                  </a:lnTo>
                  <a:lnTo>
                    <a:pt x="6620" y="13798"/>
                  </a:lnTo>
                  <a:cubicBezTo>
                    <a:pt x="6680" y="13845"/>
                    <a:pt x="6739" y="13881"/>
                    <a:pt x="6799" y="13917"/>
                  </a:cubicBezTo>
                  <a:cubicBezTo>
                    <a:pt x="6858" y="13964"/>
                    <a:pt x="6930" y="14012"/>
                    <a:pt x="6989" y="14060"/>
                  </a:cubicBezTo>
                  <a:cubicBezTo>
                    <a:pt x="7108" y="14143"/>
                    <a:pt x="7227" y="14214"/>
                    <a:pt x="7346" y="14310"/>
                  </a:cubicBezTo>
                  <a:lnTo>
                    <a:pt x="7886" y="14640"/>
                  </a:lnTo>
                  <a:lnTo>
                    <a:pt x="7886" y="14640"/>
                  </a:lnTo>
                  <a:cubicBezTo>
                    <a:pt x="7855" y="14625"/>
                    <a:pt x="7827" y="14619"/>
                    <a:pt x="7811" y="14619"/>
                  </a:cubicBezTo>
                  <a:cubicBezTo>
                    <a:pt x="7763" y="14607"/>
                    <a:pt x="7727" y="14595"/>
                    <a:pt x="7692" y="14572"/>
                  </a:cubicBezTo>
                  <a:cubicBezTo>
                    <a:pt x="7608" y="14548"/>
                    <a:pt x="7537" y="14536"/>
                    <a:pt x="7477" y="14500"/>
                  </a:cubicBezTo>
                  <a:cubicBezTo>
                    <a:pt x="7287" y="14441"/>
                    <a:pt x="7096" y="14393"/>
                    <a:pt x="6894" y="14357"/>
                  </a:cubicBezTo>
                  <a:lnTo>
                    <a:pt x="6751" y="14322"/>
                  </a:lnTo>
                  <a:cubicBezTo>
                    <a:pt x="6525" y="14262"/>
                    <a:pt x="6346" y="14203"/>
                    <a:pt x="6168" y="14155"/>
                  </a:cubicBezTo>
                  <a:lnTo>
                    <a:pt x="6084" y="14131"/>
                  </a:lnTo>
                  <a:cubicBezTo>
                    <a:pt x="5906" y="14072"/>
                    <a:pt x="5727" y="14012"/>
                    <a:pt x="5549" y="13964"/>
                  </a:cubicBezTo>
                  <a:cubicBezTo>
                    <a:pt x="5394" y="13917"/>
                    <a:pt x="5263" y="13893"/>
                    <a:pt x="5108" y="13857"/>
                  </a:cubicBezTo>
                  <a:cubicBezTo>
                    <a:pt x="4965" y="13833"/>
                    <a:pt x="4834" y="13786"/>
                    <a:pt x="4679" y="13762"/>
                  </a:cubicBezTo>
                  <a:cubicBezTo>
                    <a:pt x="4537" y="13726"/>
                    <a:pt x="4382" y="13679"/>
                    <a:pt x="4251" y="13655"/>
                  </a:cubicBezTo>
                  <a:cubicBezTo>
                    <a:pt x="4215" y="13643"/>
                    <a:pt x="4179" y="13643"/>
                    <a:pt x="4144" y="13619"/>
                  </a:cubicBezTo>
                  <a:cubicBezTo>
                    <a:pt x="4060" y="13595"/>
                    <a:pt x="3965" y="13583"/>
                    <a:pt x="3882" y="13548"/>
                  </a:cubicBezTo>
                  <a:cubicBezTo>
                    <a:pt x="3798" y="13524"/>
                    <a:pt x="3715" y="13500"/>
                    <a:pt x="3644" y="13488"/>
                  </a:cubicBezTo>
                  <a:lnTo>
                    <a:pt x="3370" y="13405"/>
                  </a:lnTo>
                  <a:cubicBezTo>
                    <a:pt x="3310" y="13381"/>
                    <a:pt x="3251" y="13357"/>
                    <a:pt x="3191" y="13345"/>
                  </a:cubicBezTo>
                  <a:lnTo>
                    <a:pt x="3143" y="13321"/>
                  </a:lnTo>
                  <a:lnTo>
                    <a:pt x="3084" y="13310"/>
                  </a:lnTo>
                  <a:cubicBezTo>
                    <a:pt x="3048" y="13298"/>
                    <a:pt x="3001" y="13286"/>
                    <a:pt x="2953" y="13250"/>
                  </a:cubicBezTo>
                  <a:cubicBezTo>
                    <a:pt x="2929" y="13238"/>
                    <a:pt x="2905" y="13226"/>
                    <a:pt x="2882" y="13226"/>
                  </a:cubicBezTo>
                  <a:cubicBezTo>
                    <a:pt x="2834" y="13202"/>
                    <a:pt x="2774" y="13179"/>
                    <a:pt x="2727" y="13143"/>
                  </a:cubicBezTo>
                  <a:cubicBezTo>
                    <a:pt x="2703" y="13131"/>
                    <a:pt x="2691" y="13119"/>
                    <a:pt x="2655" y="13119"/>
                  </a:cubicBezTo>
                  <a:cubicBezTo>
                    <a:pt x="2608" y="13083"/>
                    <a:pt x="2548" y="13071"/>
                    <a:pt x="2512" y="13048"/>
                  </a:cubicBezTo>
                  <a:cubicBezTo>
                    <a:pt x="2429" y="13000"/>
                    <a:pt x="2358" y="12964"/>
                    <a:pt x="2286" y="12929"/>
                  </a:cubicBezTo>
                  <a:cubicBezTo>
                    <a:pt x="2215" y="12881"/>
                    <a:pt x="2155" y="12845"/>
                    <a:pt x="2072" y="12809"/>
                  </a:cubicBezTo>
                  <a:cubicBezTo>
                    <a:pt x="2036" y="12774"/>
                    <a:pt x="1977" y="12750"/>
                    <a:pt x="1929" y="12726"/>
                  </a:cubicBezTo>
                  <a:lnTo>
                    <a:pt x="1870" y="12702"/>
                  </a:lnTo>
                  <a:lnTo>
                    <a:pt x="1858" y="12690"/>
                  </a:lnTo>
                  <a:cubicBezTo>
                    <a:pt x="1834" y="12690"/>
                    <a:pt x="1822" y="12667"/>
                    <a:pt x="1822" y="12667"/>
                  </a:cubicBezTo>
                  <a:cubicBezTo>
                    <a:pt x="1774" y="12643"/>
                    <a:pt x="1715" y="12607"/>
                    <a:pt x="1679" y="12595"/>
                  </a:cubicBezTo>
                  <a:cubicBezTo>
                    <a:pt x="1655" y="12595"/>
                    <a:pt x="1655" y="12583"/>
                    <a:pt x="1643" y="12583"/>
                  </a:cubicBezTo>
                  <a:lnTo>
                    <a:pt x="1596" y="12548"/>
                  </a:lnTo>
                  <a:cubicBezTo>
                    <a:pt x="1619" y="12548"/>
                    <a:pt x="1619" y="12548"/>
                    <a:pt x="1631" y="12536"/>
                  </a:cubicBezTo>
                  <a:cubicBezTo>
                    <a:pt x="1691" y="12524"/>
                    <a:pt x="1739" y="12512"/>
                    <a:pt x="1798" y="12488"/>
                  </a:cubicBezTo>
                  <a:cubicBezTo>
                    <a:pt x="1917" y="12464"/>
                    <a:pt x="2048" y="12428"/>
                    <a:pt x="2167" y="12405"/>
                  </a:cubicBezTo>
                  <a:cubicBezTo>
                    <a:pt x="2274" y="12369"/>
                    <a:pt x="2370" y="12345"/>
                    <a:pt x="2477" y="12333"/>
                  </a:cubicBezTo>
                  <a:lnTo>
                    <a:pt x="2703" y="12286"/>
                  </a:lnTo>
                  <a:cubicBezTo>
                    <a:pt x="2870" y="12250"/>
                    <a:pt x="3024" y="12226"/>
                    <a:pt x="3179" y="12190"/>
                  </a:cubicBezTo>
                  <a:lnTo>
                    <a:pt x="3191" y="12190"/>
                  </a:lnTo>
                  <a:cubicBezTo>
                    <a:pt x="3263" y="12178"/>
                    <a:pt x="3346" y="12178"/>
                    <a:pt x="3417" y="12167"/>
                  </a:cubicBezTo>
                  <a:cubicBezTo>
                    <a:pt x="3501" y="12167"/>
                    <a:pt x="3596" y="12155"/>
                    <a:pt x="3679" y="12155"/>
                  </a:cubicBezTo>
                  <a:close/>
                  <a:moveTo>
                    <a:pt x="15633" y="11345"/>
                  </a:moveTo>
                  <a:lnTo>
                    <a:pt x="15633" y="11357"/>
                  </a:lnTo>
                  <a:lnTo>
                    <a:pt x="15633" y="11369"/>
                  </a:lnTo>
                  <a:lnTo>
                    <a:pt x="15633" y="11393"/>
                  </a:lnTo>
                  <a:lnTo>
                    <a:pt x="15621" y="11488"/>
                  </a:lnTo>
                  <a:cubicBezTo>
                    <a:pt x="15597" y="11643"/>
                    <a:pt x="15586" y="11786"/>
                    <a:pt x="15562" y="11940"/>
                  </a:cubicBezTo>
                  <a:cubicBezTo>
                    <a:pt x="15562" y="11964"/>
                    <a:pt x="15538" y="12000"/>
                    <a:pt x="15538" y="12024"/>
                  </a:cubicBezTo>
                  <a:cubicBezTo>
                    <a:pt x="15526" y="12107"/>
                    <a:pt x="15526" y="12167"/>
                    <a:pt x="15514" y="12238"/>
                  </a:cubicBezTo>
                  <a:lnTo>
                    <a:pt x="15502" y="12345"/>
                  </a:lnTo>
                  <a:lnTo>
                    <a:pt x="15478" y="12428"/>
                  </a:lnTo>
                  <a:lnTo>
                    <a:pt x="15478" y="12464"/>
                  </a:lnTo>
                  <a:cubicBezTo>
                    <a:pt x="15478" y="12488"/>
                    <a:pt x="15466" y="12500"/>
                    <a:pt x="15466" y="12536"/>
                  </a:cubicBezTo>
                  <a:lnTo>
                    <a:pt x="15466" y="12548"/>
                  </a:lnTo>
                  <a:cubicBezTo>
                    <a:pt x="15466" y="12559"/>
                    <a:pt x="15455" y="12595"/>
                    <a:pt x="15455" y="12607"/>
                  </a:cubicBezTo>
                  <a:cubicBezTo>
                    <a:pt x="15443" y="12702"/>
                    <a:pt x="15407" y="12786"/>
                    <a:pt x="15395" y="12881"/>
                  </a:cubicBezTo>
                  <a:cubicBezTo>
                    <a:pt x="15347" y="13036"/>
                    <a:pt x="15288" y="13202"/>
                    <a:pt x="15240" y="13369"/>
                  </a:cubicBezTo>
                  <a:cubicBezTo>
                    <a:pt x="15157" y="13667"/>
                    <a:pt x="15062" y="13964"/>
                    <a:pt x="14978" y="14250"/>
                  </a:cubicBezTo>
                  <a:lnTo>
                    <a:pt x="14966" y="14286"/>
                  </a:lnTo>
                  <a:cubicBezTo>
                    <a:pt x="14919" y="14429"/>
                    <a:pt x="14883" y="14560"/>
                    <a:pt x="14847" y="14691"/>
                  </a:cubicBezTo>
                  <a:lnTo>
                    <a:pt x="14824" y="14750"/>
                  </a:lnTo>
                  <a:cubicBezTo>
                    <a:pt x="14812" y="14798"/>
                    <a:pt x="14800" y="14857"/>
                    <a:pt x="14788" y="14905"/>
                  </a:cubicBezTo>
                  <a:lnTo>
                    <a:pt x="14740" y="15036"/>
                  </a:lnTo>
                  <a:lnTo>
                    <a:pt x="14693" y="15143"/>
                  </a:lnTo>
                  <a:lnTo>
                    <a:pt x="14645" y="15226"/>
                  </a:lnTo>
                  <a:lnTo>
                    <a:pt x="14621" y="15286"/>
                  </a:lnTo>
                  <a:lnTo>
                    <a:pt x="14609" y="15334"/>
                  </a:lnTo>
                  <a:lnTo>
                    <a:pt x="14562" y="15429"/>
                  </a:lnTo>
                  <a:lnTo>
                    <a:pt x="14526" y="15488"/>
                  </a:lnTo>
                  <a:cubicBezTo>
                    <a:pt x="14502" y="15560"/>
                    <a:pt x="14454" y="15619"/>
                    <a:pt x="14431" y="15691"/>
                  </a:cubicBezTo>
                  <a:lnTo>
                    <a:pt x="14395" y="15750"/>
                  </a:lnTo>
                  <a:cubicBezTo>
                    <a:pt x="14347" y="15846"/>
                    <a:pt x="14312" y="15917"/>
                    <a:pt x="14252" y="16000"/>
                  </a:cubicBezTo>
                  <a:cubicBezTo>
                    <a:pt x="14157" y="16143"/>
                    <a:pt x="14097" y="16262"/>
                    <a:pt x="14026" y="16358"/>
                  </a:cubicBezTo>
                  <a:cubicBezTo>
                    <a:pt x="13895" y="16572"/>
                    <a:pt x="13752" y="16774"/>
                    <a:pt x="13621" y="16977"/>
                  </a:cubicBezTo>
                  <a:lnTo>
                    <a:pt x="13514" y="17131"/>
                  </a:lnTo>
                  <a:lnTo>
                    <a:pt x="13454" y="17227"/>
                  </a:lnTo>
                  <a:cubicBezTo>
                    <a:pt x="13395" y="17310"/>
                    <a:pt x="13335" y="17405"/>
                    <a:pt x="13276" y="17477"/>
                  </a:cubicBezTo>
                  <a:lnTo>
                    <a:pt x="13252" y="17524"/>
                  </a:lnTo>
                  <a:lnTo>
                    <a:pt x="13157" y="17655"/>
                  </a:lnTo>
                  <a:lnTo>
                    <a:pt x="13026" y="17846"/>
                  </a:lnTo>
                  <a:lnTo>
                    <a:pt x="12942" y="17965"/>
                  </a:lnTo>
                  <a:lnTo>
                    <a:pt x="12859" y="18060"/>
                  </a:lnTo>
                  <a:cubicBezTo>
                    <a:pt x="12835" y="18108"/>
                    <a:pt x="12788" y="18143"/>
                    <a:pt x="12764" y="18179"/>
                  </a:cubicBezTo>
                  <a:lnTo>
                    <a:pt x="12716" y="18215"/>
                  </a:lnTo>
                  <a:cubicBezTo>
                    <a:pt x="12668" y="18286"/>
                    <a:pt x="12621" y="18322"/>
                    <a:pt x="12561" y="18382"/>
                  </a:cubicBezTo>
                  <a:cubicBezTo>
                    <a:pt x="12526" y="18441"/>
                    <a:pt x="12478" y="18489"/>
                    <a:pt x="12418" y="18548"/>
                  </a:cubicBezTo>
                  <a:lnTo>
                    <a:pt x="12359" y="18608"/>
                  </a:lnTo>
                  <a:lnTo>
                    <a:pt x="12299" y="18667"/>
                  </a:lnTo>
                  <a:lnTo>
                    <a:pt x="12264" y="18703"/>
                  </a:lnTo>
                  <a:lnTo>
                    <a:pt x="12228" y="18739"/>
                  </a:lnTo>
                  <a:cubicBezTo>
                    <a:pt x="12168" y="18798"/>
                    <a:pt x="12121" y="18882"/>
                    <a:pt x="12061" y="18929"/>
                  </a:cubicBezTo>
                  <a:cubicBezTo>
                    <a:pt x="12026" y="18977"/>
                    <a:pt x="11990" y="19025"/>
                    <a:pt x="11954" y="19072"/>
                  </a:cubicBezTo>
                  <a:lnTo>
                    <a:pt x="11906" y="19132"/>
                  </a:lnTo>
                  <a:cubicBezTo>
                    <a:pt x="11883" y="19179"/>
                    <a:pt x="11835" y="19239"/>
                    <a:pt x="11811" y="19275"/>
                  </a:cubicBezTo>
                  <a:cubicBezTo>
                    <a:pt x="11835" y="19215"/>
                    <a:pt x="11871" y="19155"/>
                    <a:pt x="11883" y="19084"/>
                  </a:cubicBezTo>
                  <a:cubicBezTo>
                    <a:pt x="11906" y="19013"/>
                    <a:pt x="11954" y="18941"/>
                    <a:pt x="11990" y="18846"/>
                  </a:cubicBezTo>
                  <a:cubicBezTo>
                    <a:pt x="12002" y="18822"/>
                    <a:pt x="12014" y="18774"/>
                    <a:pt x="12049" y="18739"/>
                  </a:cubicBezTo>
                  <a:cubicBezTo>
                    <a:pt x="12073" y="18703"/>
                    <a:pt x="12085" y="18655"/>
                    <a:pt x="12121" y="18608"/>
                  </a:cubicBezTo>
                  <a:cubicBezTo>
                    <a:pt x="12192" y="18489"/>
                    <a:pt x="12252" y="18370"/>
                    <a:pt x="12323" y="18251"/>
                  </a:cubicBezTo>
                  <a:cubicBezTo>
                    <a:pt x="12407" y="18132"/>
                    <a:pt x="12490" y="18001"/>
                    <a:pt x="12561" y="17882"/>
                  </a:cubicBezTo>
                  <a:lnTo>
                    <a:pt x="12883" y="17393"/>
                  </a:lnTo>
                  <a:cubicBezTo>
                    <a:pt x="12966" y="17227"/>
                    <a:pt x="13061" y="17072"/>
                    <a:pt x="13145" y="16917"/>
                  </a:cubicBezTo>
                  <a:lnTo>
                    <a:pt x="13145" y="16929"/>
                  </a:lnTo>
                  <a:cubicBezTo>
                    <a:pt x="13157" y="16917"/>
                    <a:pt x="13157" y="16881"/>
                    <a:pt x="13180" y="16869"/>
                  </a:cubicBezTo>
                  <a:cubicBezTo>
                    <a:pt x="13204" y="16810"/>
                    <a:pt x="13252" y="16750"/>
                    <a:pt x="13276" y="16691"/>
                  </a:cubicBezTo>
                  <a:lnTo>
                    <a:pt x="13276" y="16703"/>
                  </a:lnTo>
                  <a:cubicBezTo>
                    <a:pt x="13323" y="16631"/>
                    <a:pt x="13359" y="16572"/>
                    <a:pt x="13395" y="16488"/>
                  </a:cubicBezTo>
                  <a:cubicBezTo>
                    <a:pt x="13442" y="16417"/>
                    <a:pt x="13490" y="16334"/>
                    <a:pt x="13538" y="16250"/>
                  </a:cubicBezTo>
                  <a:cubicBezTo>
                    <a:pt x="13573" y="16179"/>
                    <a:pt x="13621" y="16107"/>
                    <a:pt x="13669" y="16048"/>
                  </a:cubicBezTo>
                  <a:cubicBezTo>
                    <a:pt x="13681" y="16012"/>
                    <a:pt x="13716" y="15988"/>
                    <a:pt x="13728" y="15953"/>
                  </a:cubicBezTo>
                  <a:cubicBezTo>
                    <a:pt x="13752" y="15929"/>
                    <a:pt x="13776" y="15893"/>
                    <a:pt x="13800" y="15857"/>
                  </a:cubicBezTo>
                  <a:cubicBezTo>
                    <a:pt x="13847" y="15798"/>
                    <a:pt x="13871" y="15750"/>
                    <a:pt x="13919" y="15691"/>
                  </a:cubicBezTo>
                  <a:cubicBezTo>
                    <a:pt x="13919" y="15691"/>
                    <a:pt x="13919" y="15679"/>
                    <a:pt x="13931" y="15679"/>
                  </a:cubicBezTo>
                  <a:cubicBezTo>
                    <a:pt x="14026" y="15536"/>
                    <a:pt x="14133" y="15417"/>
                    <a:pt x="14216" y="15286"/>
                  </a:cubicBezTo>
                  <a:cubicBezTo>
                    <a:pt x="14323" y="15143"/>
                    <a:pt x="14431" y="14976"/>
                    <a:pt x="14526" y="14834"/>
                  </a:cubicBezTo>
                  <a:lnTo>
                    <a:pt x="14526" y="14834"/>
                  </a:lnTo>
                  <a:cubicBezTo>
                    <a:pt x="14347" y="15036"/>
                    <a:pt x="14169" y="15238"/>
                    <a:pt x="13990" y="15441"/>
                  </a:cubicBezTo>
                  <a:lnTo>
                    <a:pt x="13978" y="15453"/>
                  </a:lnTo>
                  <a:lnTo>
                    <a:pt x="13954" y="15476"/>
                  </a:lnTo>
                  <a:lnTo>
                    <a:pt x="13895" y="15536"/>
                  </a:lnTo>
                  <a:lnTo>
                    <a:pt x="13871" y="15560"/>
                  </a:lnTo>
                  <a:lnTo>
                    <a:pt x="13847" y="15584"/>
                  </a:lnTo>
                  <a:lnTo>
                    <a:pt x="13835" y="15596"/>
                  </a:lnTo>
                  <a:cubicBezTo>
                    <a:pt x="13716" y="15715"/>
                    <a:pt x="13597" y="15857"/>
                    <a:pt x="13490" y="15988"/>
                  </a:cubicBezTo>
                  <a:cubicBezTo>
                    <a:pt x="13454" y="16036"/>
                    <a:pt x="13430" y="16060"/>
                    <a:pt x="13395" y="16107"/>
                  </a:cubicBezTo>
                  <a:lnTo>
                    <a:pt x="13311" y="16238"/>
                  </a:lnTo>
                  <a:cubicBezTo>
                    <a:pt x="13264" y="16298"/>
                    <a:pt x="13216" y="16369"/>
                    <a:pt x="13180" y="16429"/>
                  </a:cubicBezTo>
                  <a:cubicBezTo>
                    <a:pt x="13073" y="16596"/>
                    <a:pt x="12978" y="16762"/>
                    <a:pt x="12883" y="16929"/>
                  </a:cubicBezTo>
                  <a:cubicBezTo>
                    <a:pt x="12788" y="17084"/>
                    <a:pt x="12680" y="17262"/>
                    <a:pt x="12597" y="17429"/>
                  </a:cubicBezTo>
                  <a:cubicBezTo>
                    <a:pt x="12502" y="17584"/>
                    <a:pt x="12430" y="17727"/>
                    <a:pt x="12347" y="17882"/>
                  </a:cubicBezTo>
                  <a:cubicBezTo>
                    <a:pt x="12252" y="18036"/>
                    <a:pt x="12145" y="18203"/>
                    <a:pt x="12061" y="18370"/>
                  </a:cubicBezTo>
                  <a:cubicBezTo>
                    <a:pt x="12026" y="18417"/>
                    <a:pt x="12014" y="18453"/>
                    <a:pt x="11990" y="18501"/>
                  </a:cubicBezTo>
                  <a:cubicBezTo>
                    <a:pt x="11966" y="18548"/>
                    <a:pt x="11942" y="18572"/>
                    <a:pt x="11930" y="18620"/>
                  </a:cubicBezTo>
                  <a:cubicBezTo>
                    <a:pt x="11906" y="18655"/>
                    <a:pt x="11895" y="18691"/>
                    <a:pt x="11883" y="18727"/>
                  </a:cubicBezTo>
                  <a:cubicBezTo>
                    <a:pt x="11871" y="18774"/>
                    <a:pt x="11835" y="18810"/>
                    <a:pt x="11823" y="18858"/>
                  </a:cubicBezTo>
                  <a:cubicBezTo>
                    <a:pt x="11787" y="18953"/>
                    <a:pt x="11752" y="19036"/>
                    <a:pt x="11716" y="19144"/>
                  </a:cubicBezTo>
                  <a:cubicBezTo>
                    <a:pt x="11692" y="19227"/>
                    <a:pt x="11656" y="19310"/>
                    <a:pt x="11633" y="19394"/>
                  </a:cubicBezTo>
                  <a:cubicBezTo>
                    <a:pt x="11597" y="19489"/>
                    <a:pt x="11573" y="19560"/>
                    <a:pt x="11537" y="19656"/>
                  </a:cubicBezTo>
                  <a:cubicBezTo>
                    <a:pt x="11537" y="19656"/>
                    <a:pt x="11537" y="19667"/>
                    <a:pt x="11525" y="19667"/>
                  </a:cubicBezTo>
                  <a:cubicBezTo>
                    <a:pt x="11525" y="19525"/>
                    <a:pt x="11514" y="19382"/>
                    <a:pt x="11514" y="19251"/>
                  </a:cubicBezTo>
                  <a:cubicBezTo>
                    <a:pt x="11514" y="19179"/>
                    <a:pt x="11514" y="19108"/>
                    <a:pt x="11490" y="19036"/>
                  </a:cubicBezTo>
                  <a:cubicBezTo>
                    <a:pt x="11573" y="18941"/>
                    <a:pt x="11585" y="18917"/>
                    <a:pt x="11585" y="18894"/>
                  </a:cubicBezTo>
                  <a:cubicBezTo>
                    <a:pt x="11597" y="18846"/>
                    <a:pt x="11621" y="18786"/>
                    <a:pt x="11645" y="18739"/>
                  </a:cubicBezTo>
                  <a:lnTo>
                    <a:pt x="11740" y="18501"/>
                  </a:lnTo>
                  <a:lnTo>
                    <a:pt x="11823" y="18263"/>
                  </a:lnTo>
                  <a:cubicBezTo>
                    <a:pt x="11871" y="18179"/>
                    <a:pt x="11895" y="18084"/>
                    <a:pt x="11942" y="18001"/>
                  </a:cubicBezTo>
                  <a:cubicBezTo>
                    <a:pt x="11954" y="17953"/>
                    <a:pt x="11990" y="17905"/>
                    <a:pt x="12002" y="17870"/>
                  </a:cubicBezTo>
                  <a:cubicBezTo>
                    <a:pt x="12049" y="17762"/>
                    <a:pt x="12097" y="17667"/>
                    <a:pt x="12133" y="17584"/>
                  </a:cubicBezTo>
                  <a:lnTo>
                    <a:pt x="12180" y="17489"/>
                  </a:lnTo>
                  <a:cubicBezTo>
                    <a:pt x="12204" y="17417"/>
                    <a:pt x="12252" y="17346"/>
                    <a:pt x="12299" y="17274"/>
                  </a:cubicBezTo>
                  <a:lnTo>
                    <a:pt x="12347" y="17191"/>
                  </a:lnTo>
                  <a:cubicBezTo>
                    <a:pt x="12383" y="17108"/>
                    <a:pt x="12442" y="17000"/>
                    <a:pt x="12490" y="16917"/>
                  </a:cubicBezTo>
                  <a:lnTo>
                    <a:pt x="12538" y="16822"/>
                  </a:lnTo>
                  <a:lnTo>
                    <a:pt x="12549" y="16798"/>
                  </a:lnTo>
                  <a:cubicBezTo>
                    <a:pt x="12645" y="16643"/>
                    <a:pt x="12716" y="16512"/>
                    <a:pt x="12799" y="16358"/>
                  </a:cubicBezTo>
                  <a:lnTo>
                    <a:pt x="12835" y="16322"/>
                  </a:lnTo>
                  <a:cubicBezTo>
                    <a:pt x="12859" y="16274"/>
                    <a:pt x="12883" y="16227"/>
                    <a:pt x="12907" y="16203"/>
                  </a:cubicBezTo>
                  <a:lnTo>
                    <a:pt x="13038" y="15929"/>
                  </a:lnTo>
                  <a:cubicBezTo>
                    <a:pt x="13097" y="15822"/>
                    <a:pt x="13145" y="15726"/>
                    <a:pt x="13204" y="15619"/>
                  </a:cubicBezTo>
                  <a:lnTo>
                    <a:pt x="13252" y="15512"/>
                  </a:lnTo>
                  <a:cubicBezTo>
                    <a:pt x="13300" y="15429"/>
                    <a:pt x="13335" y="15345"/>
                    <a:pt x="13383" y="15262"/>
                  </a:cubicBezTo>
                  <a:cubicBezTo>
                    <a:pt x="13395" y="15215"/>
                    <a:pt x="13430" y="15191"/>
                    <a:pt x="13442" y="15143"/>
                  </a:cubicBezTo>
                  <a:cubicBezTo>
                    <a:pt x="13454" y="15107"/>
                    <a:pt x="13478" y="15084"/>
                    <a:pt x="13490" y="15072"/>
                  </a:cubicBezTo>
                  <a:cubicBezTo>
                    <a:pt x="13502" y="15036"/>
                    <a:pt x="13514" y="15024"/>
                    <a:pt x="13538" y="14988"/>
                  </a:cubicBezTo>
                  <a:cubicBezTo>
                    <a:pt x="13561" y="14953"/>
                    <a:pt x="13597" y="14893"/>
                    <a:pt x="13621" y="14845"/>
                  </a:cubicBezTo>
                  <a:lnTo>
                    <a:pt x="13692" y="14738"/>
                  </a:lnTo>
                  <a:lnTo>
                    <a:pt x="13776" y="14631"/>
                  </a:lnTo>
                  <a:cubicBezTo>
                    <a:pt x="13835" y="14548"/>
                    <a:pt x="13895" y="14453"/>
                    <a:pt x="13931" y="14369"/>
                  </a:cubicBezTo>
                  <a:lnTo>
                    <a:pt x="13978" y="14298"/>
                  </a:lnTo>
                  <a:cubicBezTo>
                    <a:pt x="14157" y="14024"/>
                    <a:pt x="14323" y="13774"/>
                    <a:pt x="14466" y="13524"/>
                  </a:cubicBezTo>
                  <a:cubicBezTo>
                    <a:pt x="14490" y="13488"/>
                    <a:pt x="14502" y="13476"/>
                    <a:pt x="14514" y="13441"/>
                  </a:cubicBezTo>
                  <a:cubicBezTo>
                    <a:pt x="14550" y="13405"/>
                    <a:pt x="14573" y="13345"/>
                    <a:pt x="14609" y="13298"/>
                  </a:cubicBezTo>
                  <a:lnTo>
                    <a:pt x="14740" y="13060"/>
                  </a:lnTo>
                  <a:cubicBezTo>
                    <a:pt x="14800" y="12952"/>
                    <a:pt x="14847" y="12845"/>
                    <a:pt x="14883" y="12762"/>
                  </a:cubicBezTo>
                  <a:lnTo>
                    <a:pt x="14919" y="12690"/>
                  </a:lnTo>
                  <a:lnTo>
                    <a:pt x="14966" y="12583"/>
                  </a:lnTo>
                  <a:cubicBezTo>
                    <a:pt x="15002" y="12488"/>
                    <a:pt x="15050" y="12393"/>
                    <a:pt x="15109" y="12286"/>
                  </a:cubicBezTo>
                  <a:cubicBezTo>
                    <a:pt x="15157" y="12214"/>
                    <a:pt x="15181" y="12131"/>
                    <a:pt x="15216" y="12071"/>
                  </a:cubicBezTo>
                  <a:cubicBezTo>
                    <a:pt x="15240" y="12000"/>
                    <a:pt x="15288" y="11940"/>
                    <a:pt x="15324" y="11881"/>
                  </a:cubicBezTo>
                  <a:lnTo>
                    <a:pt x="15407" y="11738"/>
                  </a:lnTo>
                  <a:cubicBezTo>
                    <a:pt x="15455" y="11655"/>
                    <a:pt x="15502" y="11571"/>
                    <a:pt x="15538" y="11500"/>
                  </a:cubicBezTo>
                  <a:cubicBezTo>
                    <a:pt x="15562" y="11464"/>
                    <a:pt x="15586" y="11416"/>
                    <a:pt x="15597" y="11393"/>
                  </a:cubicBezTo>
                  <a:lnTo>
                    <a:pt x="15633" y="11345"/>
                  </a:lnTo>
                  <a:close/>
                  <a:moveTo>
                    <a:pt x="4572" y="16167"/>
                  </a:moveTo>
                  <a:cubicBezTo>
                    <a:pt x="4620" y="16179"/>
                    <a:pt x="4656" y="16179"/>
                    <a:pt x="4691" y="16191"/>
                  </a:cubicBezTo>
                  <a:cubicBezTo>
                    <a:pt x="4918" y="16250"/>
                    <a:pt x="5156" y="16334"/>
                    <a:pt x="5441" y="16453"/>
                  </a:cubicBezTo>
                  <a:cubicBezTo>
                    <a:pt x="5549" y="16488"/>
                    <a:pt x="5632" y="16524"/>
                    <a:pt x="5727" y="16572"/>
                  </a:cubicBezTo>
                  <a:lnTo>
                    <a:pt x="5989" y="16703"/>
                  </a:lnTo>
                  <a:lnTo>
                    <a:pt x="6025" y="16703"/>
                  </a:lnTo>
                  <a:lnTo>
                    <a:pt x="6037" y="16715"/>
                  </a:lnTo>
                  <a:lnTo>
                    <a:pt x="6049" y="16727"/>
                  </a:lnTo>
                  <a:lnTo>
                    <a:pt x="6084" y="16750"/>
                  </a:lnTo>
                  <a:lnTo>
                    <a:pt x="6096" y="16750"/>
                  </a:lnTo>
                  <a:lnTo>
                    <a:pt x="6180" y="16786"/>
                  </a:lnTo>
                  <a:cubicBezTo>
                    <a:pt x="6203" y="16786"/>
                    <a:pt x="6203" y="16810"/>
                    <a:pt x="6215" y="16810"/>
                  </a:cubicBezTo>
                  <a:cubicBezTo>
                    <a:pt x="6299" y="16846"/>
                    <a:pt x="6382" y="16905"/>
                    <a:pt x="6465" y="16965"/>
                  </a:cubicBezTo>
                  <a:lnTo>
                    <a:pt x="6644" y="17108"/>
                  </a:lnTo>
                  <a:cubicBezTo>
                    <a:pt x="6739" y="17179"/>
                    <a:pt x="6823" y="17250"/>
                    <a:pt x="6930" y="17322"/>
                  </a:cubicBezTo>
                  <a:lnTo>
                    <a:pt x="7073" y="17441"/>
                  </a:lnTo>
                  <a:cubicBezTo>
                    <a:pt x="7132" y="17489"/>
                    <a:pt x="7192" y="17536"/>
                    <a:pt x="7239" y="17584"/>
                  </a:cubicBezTo>
                  <a:cubicBezTo>
                    <a:pt x="7334" y="17667"/>
                    <a:pt x="7406" y="17762"/>
                    <a:pt x="7477" y="17846"/>
                  </a:cubicBezTo>
                  <a:lnTo>
                    <a:pt x="7477" y="17858"/>
                  </a:lnTo>
                  <a:lnTo>
                    <a:pt x="7513" y="17893"/>
                  </a:lnTo>
                  <a:lnTo>
                    <a:pt x="7525" y="17917"/>
                  </a:lnTo>
                  <a:cubicBezTo>
                    <a:pt x="7644" y="18060"/>
                    <a:pt x="7751" y="18191"/>
                    <a:pt x="7870" y="18334"/>
                  </a:cubicBezTo>
                  <a:cubicBezTo>
                    <a:pt x="7906" y="18382"/>
                    <a:pt x="7942" y="18429"/>
                    <a:pt x="7989" y="18477"/>
                  </a:cubicBezTo>
                  <a:cubicBezTo>
                    <a:pt x="8025" y="18513"/>
                    <a:pt x="8061" y="18560"/>
                    <a:pt x="8108" y="18608"/>
                  </a:cubicBezTo>
                  <a:lnTo>
                    <a:pt x="8227" y="18751"/>
                  </a:lnTo>
                  <a:lnTo>
                    <a:pt x="8239" y="18786"/>
                  </a:lnTo>
                  <a:cubicBezTo>
                    <a:pt x="8358" y="18917"/>
                    <a:pt x="8466" y="19048"/>
                    <a:pt x="8585" y="19167"/>
                  </a:cubicBezTo>
                  <a:lnTo>
                    <a:pt x="8668" y="19263"/>
                  </a:lnTo>
                  <a:lnTo>
                    <a:pt x="8716" y="19310"/>
                  </a:lnTo>
                  <a:cubicBezTo>
                    <a:pt x="8704" y="19513"/>
                    <a:pt x="8668" y="19667"/>
                    <a:pt x="8656" y="19810"/>
                  </a:cubicBezTo>
                  <a:cubicBezTo>
                    <a:pt x="8644" y="19775"/>
                    <a:pt x="8608" y="19703"/>
                    <a:pt x="8597" y="19667"/>
                  </a:cubicBezTo>
                  <a:cubicBezTo>
                    <a:pt x="8549" y="19572"/>
                    <a:pt x="8501" y="19501"/>
                    <a:pt x="8442" y="19406"/>
                  </a:cubicBezTo>
                  <a:cubicBezTo>
                    <a:pt x="8430" y="19394"/>
                    <a:pt x="8430" y="19382"/>
                    <a:pt x="8418" y="19370"/>
                  </a:cubicBezTo>
                  <a:cubicBezTo>
                    <a:pt x="8406" y="19334"/>
                    <a:pt x="8382" y="19322"/>
                    <a:pt x="8370" y="19298"/>
                  </a:cubicBezTo>
                  <a:cubicBezTo>
                    <a:pt x="8347" y="19251"/>
                    <a:pt x="8311" y="19215"/>
                    <a:pt x="8287" y="19191"/>
                  </a:cubicBezTo>
                  <a:cubicBezTo>
                    <a:pt x="8168" y="19036"/>
                    <a:pt x="8025" y="18905"/>
                    <a:pt x="7906" y="18751"/>
                  </a:cubicBezTo>
                  <a:cubicBezTo>
                    <a:pt x="7656" y="18477"/>
                    <a:pt x="7406" y="18191"/>
                    <a:pt x="7168" y="17905"/>
                  </a:cubicBezTo>
                  <a:lnTo>
                    <a:pt x="7168" y="17905"/>
                  </a:lnTo>
                  <a:cubicBezTo>
                    <a:pt x="7215" y="17965"/>
                    <a:pt x="7239" y="18036"/>
                    <a:pt x="7287" y="18096"/>
                  </a:cubicBezTo>
                  <a:cubicBezTo>
                    <a:pt x="7311" y="18143"/>
                    <a:pt x="7334" y="18179"/>
                    <a:pt x="7358" y="18215"/>
                  </a:cubicBezTo>
                  <a:cubicBezTo>
                    <a:pt x="7418" y="18322"/>
                    <a:pt x="7489" y="18429"/>
                    <a:pt x="7549" y="18513"/>
                  </a:cubicBezTo>
                  <a:lnTo>
                    <a:pt x="7775" y="18834"/>
                  </a:lnTo>
                  <a:cubicBezTo>
                    <a:pt x="7835" y="18905"/>
                    <a:pt x="7894" y="18989"/>
                    <a:pt x="7954" y="19072"/>
                  </a:cubicBezTo>
                  <a:cubicBezTo>
                    <a:pt x="8013" y="19144"/>
                    <a:pt x="8073" y="19215"/>
                    <a:pt x="8120" y="19286"/>
                  </a:cubicBezTo>
                  <a:cubicBezTo>
                    <a:pt x="8180" y="19370"/>
                    <a:pt x="8239" y="19453"/>
                    <a:pt x="8299" y="19525"/>
                  </a:cubicBezTo>
                  <a:cubicBezTo>
                    <a:pt x="8347" y="19608"/>
                    <a:pt x="8382" y="19679"/>
                    <a:pt x="8442" y="19739"/>
                  </a:cubicBezTo>
                  <a:cubicBezTo>
                    <a:pt x="8477" y="19787"/>
                    <a:pt x="8501" y="19846"/>
                    <a:pt x="8537" y="19906"/>
                  </a:cubicBezTo>
                  <a:cubicBezTo>
                    <a:pt x="8549" y="19929"/>
                    <a:pt x="8561" y="19965"/>
                    <a:pt x="8585" y="20001"/>
                  </a:cubicBezTo>
                  <a:lnTo>
                    <a:pt x="8585" y="20025"/>
                  </a:lnTo>
                  <a:cubicBezTo>
                    <a:pt x="8585" y="20048"/>
                    <a:pt x="8597" y="20084"/>
                    <a:pt x="8644" y="20084"/>
                  </a:cubicBezTo>
                  <a:lnTo>
                    <a:pt x="8668" y="20084"/>
                  </a:lnTo>
                  <a:cubicBezTo>
                    <a:pt x="8656" y="20179"/>
                    <a:pt x="8656" y="20287"/>
                    <a:pt x="8644" y="20382"/>
                  </a:cubicBezTo>
                  <a:lnTo>
                    <a:pt x="8644" y="20620"/>
                  </a:lnTo>
                  <a:cubicBezTo>
                    <a:pt x="8608" y="20560"/>
                    <a:pt x="8585" y="20501"/>
                    <a:pt x="8537" y="20441"/>
                  </a:cubicBezTo>
                  <a:cubicBezTo>
                    <a:pt x="8501" y="20382"/>
                    <a:pt x="8466" y="20298"/>
                    <a:pt x="8418" y="20227"/>
                  </a:cubicBezTo>
                  <a:lnTo>
                    <a:pt x="8406" y="20215"/>
                  </a:lnTo>
                  <a:lnTo>
                    <a:pt x="8406" y="20203"/>
                  </a:lnTo>
                  <a:cubicBezTo>
                    <a:pt x="8406" y="20179"/>
                    <a:pt x="8382" y="20179"/>
                    <a:pt x="8382" y="20168"/>
                  </a:cubicBezTo>
                  <a:lnTo>
                    <a:pt x="8370" y="20156"/>
                  </a:lnTo>
                  <a:lnTo>
                    <a:pt x="8370" y="20144"/>
                  </a:lnTo>
                  <a:lnTo>
                    <a:pt x="8358" y="20108"/>
                  </a:lnTo>
                  <a:cubicBezTo>
                    <a:pt x="8239" y="19917"/>
                    <a:pt x="8096" y="19727"/>
                    <a:pt x="7966" y="19548"/>
                  </a:cubicBezTo>
                  <a:cubicBezTo>
                    <a:pt x="7882" y="19429"/>
                    <a:pt x="7787" y="19310"/>
                    <a:pt x="7680" y="19167"/>
                  </a:cubicBezTo>
                  <a:cubicBezTo>
                    <a:pt x="7596" y="19048"/>
                    <a:pt x="7501" y="18917"/>
                    <a:pt x="7418" y="18786"/>
                  </a:cubicBezTo>
                  <a:cubicBezTo>
                    <a:pt x="7382" y="18739"/>
                    <a:pt x="7358" y="18679"/>
                    <a:pt x="7311" y="18632"/>
                  </a:cubicBezTo>
                  <a:cubicBezTo>
                    <a:pt x="7180" y="18441"/>
                    <a:pt x="7049" y="18251"/>
                    <a:pt x="6894" y="18072"/>
                  </a:cubicBezTo>
                  <a:cubicBezTo>
                    <a:pt x="6858" y="18012"/>
                    <a:pt x="6787" y="17953"/>
                    <a:pt x="6739" y="17893"/>
                  </a:cubicBezTo>
                  <a:cubicBezTo>
                    <a:pt x="6692" y="17834"/>
                    <a:pt x="6632" y="17786"/>
                    <a:pt x="6572" y="17739"/>
                  </a:cubicBezTo>
                  <a:lnTo>
                    <a:pt x="6549" y="17727"/>
                  </a:lnTo>
                  <a:cubicBezTo>
                    <a:pt x="6489" y="17667"/>
                    <a:pt x="6418" y="17608"/>
                    <a:pt x="6358" y="17560"/>
                  </a:cubicBezTo>
                  <a:cubicBezTo>
                    <a:pt x="6322" y="17536"/>
                    <a:pt x="6287" y="17501"/>
                    <a:pt x="6239" y="17465"/>
                  </a:cubicBezTo>
                  <a:cubicBezTo>
                    <a:pt x="6144" y="17381"/>
                    <a:pt x="6049" y="17298"/>
                    <a:pt x="5965" y="17203"/>
                  </a:cubicBezTo>
                  <a:cubicBezTo>
                    <a:pt x="5846" y="17108"/>
                    <a:pt x="5703" y="16989"/>
                    <a:pt x="5572" y="16881"/>
                  </a:cubicBezTo>
                  <a:cubicBezTo>
                    <a:pt x="5429" y="16762"/>
                    <a:pt x="5263" y="16655"/>
                    <a:pt x="5108" y="16548"/>
                  </a:cubicBezTo>
                  <a:cubicBezTo>
                    <a:pt x="5025" y="16488"/>
                    <a:pt x="4929" y="16429"/>
                    <a:pt x="4834" y="16358"/>
                  </a:cubicBezTo>
                  <a:lnTo>
                    <a:pt x="4751" y="16310"/>
                  </a:lnTo>
                  <a:cubicBezTo>
                    <a:pt x="4727" y="16286"/>
                    <a:pt x="4679" y="16274"/>
                    <a:pt x="4656" y="16238"/>
                  </a:cubicBezTo>
                  <a:cubicBezTo>
                    <a:pt x="4632" y="16227"/>
                    <a:pt x="4620" y="16227"/>
                    <a:pt x="4608" y="16215"/>
                  </a:cubicBezTo>
                  <a:cubicBezTo>
                    <a:pt x="4596" y="16191"/>
                    <a:pt x="4572" y="16179"/>
                    <a:pt x="4548" y="16167"/>
                  </a:cubicBezTo>
                  <a:close/>
                  <a:moveTo>
                    <a:pt x="10537" y="13798"/>
                  </a:moveTo>
                  <a:cubicBezTo>
                    <a:pt x="10537" y="13822"/>
                    <a:pt x="10537" y="13833"/>
                    <a:pt x="10561" y="13845"/>
                  </a:cubicBezTo>
                  <a:cubicBezTo>
                    <a:pt x="10573" y="13917"/>
                    <a:pt x="10597" y="13976"/>
                    <a:pt x="10621" y="14060"/>
                  </a:cubicBezTo>
                  <a:cubicBezTo>
                    <a:pt x="10633" y="14083"/>
                    <a:pt x="10633" y="14119"/>
                    <a:pt x="10644" y="14143"/>
                  </a:cubicBezTo>
                  <a:cubicBezTo>
                    <a:pt x="10644" y="14155"/>
                    <a:pt x="10644" y="14155"/>
                    <a:pt x="10656" y="14179"/>
                  </a:cubicBezTo>
                  <a:lnTo>
                    <a:pt x="10752" y="14536"/>
                  </a:lnTo>
                  <a:cubicBezTo>
                    <a:pt x="10775" y="14631"/>
                    <a:pt x="10811" y="14750"/>
                    <a:pt x="10823" y="14845"/>
                  </a:cubicBezTo>
                  <a:lnTo>
                    <a:pt x="10835" y="14893"/>
                  </a:lnTo>
                  <a:cubicBezTo>
                    <a:pt x="10859" y="14976"/>
                    <a:pt x="10883" y="15084"/>
                    <a:pt x="10894" y="15191"/>
                  </a:cubicBezTo>
                  <a:cubicBezTo>
                    <a:pt x="10918" y="15286"/>
                    <a:pt x="10942" y="15393"/>
                    <a:pt x="10954" y="15500"/>
                  </a:cubicBezTo>
                  <a:lnTo>
                    <a:pt x="10954" y="15512"/>
                  </a:lnTo>
                  <a:lnTo>
                    <a:pt x="10954" y="15524"/>
                  </a:lnTo>
                  <a:cubicBezTo>
                    <a:pt x="10954" y="15560"/>
                    <a:pt x="10954" y="15572"/>
                    <a:pt x="10978" y="15596"/>
                  </a:cubicBezTo>
                  <a:cubicBezTo>
                    <a:pt x="10978" y="15631"/>
                    <a:pt x="10990" y="15655"/>
                    <a:pt x="10990" y="15691"/>
                  </a:cubicBezTo>
                  <a:cubicBezTo>
                    <a:pt x="10990" y="15715"/>
                    <a:pt x="10990" y="15738"/>
                    <a:pt x="11002" y="15762"/>
                  </a:cubicBezTo>
                  <a:cubicBezTo>
                    <a:pt x="11014" y="15834"/>
                    <a:pt x="11014" y="15917"/>
                    <a:pt x="11037" y="15977"/>
                  </a:cubicBezTo>
                  <a:cubicBezTo>
                    <a:pt x="11049" y="16072"/>
                    <a:pt x="11049" y="16191"/>
                    <a:pt x="11061" y="16310"/>
                  </a:cubicBezTo>
                  <a:cubicBezTo>
                    <a:pt x="11061" y="16358"/>
                    <a:pt x="11061" y="16393"/>
                    <a:pt x="11085" y="16429"/>
                  </a:cubicBezTo>
                  <a:lnTo>
                    <a:pt x="11097" y="16631"/>
                  </a:lnTo>
                  <a:cubicBezTo>
                    <a:pt x="11121" y="16929"/>
                    <a:pt x="11144" y="17250"/>
                    <a:pt x="11168" y="17548"/>
                  </a:cubicBezTo>
                  <a:cubicBezTo>
                    <a:pt x="11180" y="17655"/>
                    <a:pt x="11204" y="17762"/>
                    <a:pt x="11204" y="17846"/>
                  </a:cubicBezTo>
                  <a:cubicBezTo>
                    <a:pt x="11216" y="17917"/>
                    <a:pt x="11216" y="18012"/>
                    <a:pt x="11228" y="18084"/>
                  </a:cubicBezTo>
                  <a:cubicBezTo>
                    <a:pt x="11240" y="18263"/>
                    <a:pt x="11275" y="18441"/>
                    <a:pt x="11275" y="18620"/>
                  </a:cubicBezTo>
                  <a:cubicBezTo>
                    <a:pt x="11287" y="18894"/>
                    <a:pt x="11299" y="19155"/>
                    <a:pt x="11299" y="19429"/>
                  </a:cubicBezTo>
                  <a:cubicBezTo>
                    <a:pt x="11299" y="19525"/>
                    <a:pt x="11323" y="19632"/>
                    <a:pt x="11323" y="19739"/>
                  </a:cubicBezTo>
                  <a:lnTo>
                    <a:pt x="11323" y="19751"/>
                  </a:lnTo>
                  <a:cubicBezTo>
                    <a:pt x="11323" y="19846"/>
                    <a:pt x="11335" y="19941"/>
                    <a:pt x="11335" y="20037"/>
                  </a:cubicBezTo>
                  <a:lnTo>
                    <a:pt x="11335" y="20168"/>
                  </a:lnTo>
                  <a:cubicBezTo>
                    <a:pt x="11347" y="20382"/>
                    <a:pt x="11347" y="20596"/>
                    <a:pt x="11359" y="20810"/>
                  </a:cubicBezTo>
                  <a:lnTo>
                    <a:pt x="11359" y="20834"/>
                  </a:lnTo>
                  <a:cubicBezTo>
                    <a:pt x="11359" y="21191"/>
                    <a:pt x="11347" y="21537"/>
                    <a:pt x="11335" y="21930"/>
                  </a:cubicBezTo>
                  <a:cubicBezTo>
                    <a:pt x="11335" y="22013"/>
                    <a:pt x="11323" y="22120"/>
                    <a:pt x="11323" y="22203"/>
                  </a:cubicBezTo>
                  <a:lnTo>
                    <a:pt x="11323" y="22311"/>
                  </a:lnTo>
                  <a:cubicBezTo>
                    <a:pt x="11323" y="22370"/>
                    <a:pt x="11299" y="22430"/>
                    <a:pt x="11299" y="22489"/>
                  </a:cubicBezTo>
                  <a:cubicBezTo>
                    <a:pt x="11299" y="22525"/>
                    <a:pt x="11299" y="22561"/>
                    <a:pt x="11287" y="22596"/>
                  </a:cubicBezTo>
                  <a:cubicBezTo>
                    <a:pt x="11287" y="22656"/>
                    <a:pt x="11275" y="22704"/>
                    <a:pt x="11275" y="22763"/>
                  </a:cubicBezTo>
                  <a:cubicBezTo>
                    <a:pt x="11275" y="22799"/>
                    <a:pt x="11264" y="22846"/>
                    <a:pt x="11264" y="22894"/>
                  </a:cubicBezTo>
                  <a:cubicBezTo>
                    <a:pt x="11264" y="22918"/>
                    <a:pt x="11264" y="22954"/>
                    <a:pt x="11240" y="23001"/>
                  </a:cubicBezTo>
                  <a:lnTo>
                    <a:pt x="11240" y="23013"/>
                  </a:lnTo>
                  <a:cubicBezTo>
                    <a:pt x="11240" y="23061"/>
                    <a:pt x="11228" y="23085"/>
                    <a:pt x="11228" y="23132"/>
                  </a:cubicBezTo>
                  <a:lnTo>
                    <a:pt x="11228" y="23180"/>
                  </a:lnTo>
                  <a:cubicBezTo>
                    <a:pt x="11216" y="23335"/>
                    <a:pt x="11180" y="23501"/>
                    <a:pt x="11156" y="23680"/>
                  </a:cubicBezTo>
                  <a:cubicBezTo>
                    <a:pt x="11097" y="23978"/>
                    <a:pt x="11049" y="24287"/>
                    <a:pt x="10990" y="24585"/>
                  </a:cubicBezTo>
                  <a:lnTo>
                    <a:pt x="10954" y="24787"/>
                  </a:lnTo>
                  <a:cubicBezTo>
                    <a:pt x="10930" y="24930"/>
                    <a:pt x="10906" y="25085"/>
                    <a:pt x="10883" y="25228"/>
                  </a:cubicBezTo>
                  <a:lnTo>
                    <a:pt x="10871" y="25323"/>
                  </a:lnTo>
                  <a:lnTo>
                    <a:pt x="10859" y="25382"/>
                  </a:lnTo>
                  <a:cubicBezTo>
                    <a:pt x="10835" y="25442"/>
                    <a:pt x="10823" y="25513"/>
                    <a:pt x="10823" y="25573"/>
                  </a:cubicBezTo>
                  <a:cubicBezTo>
                    <a:pt x="10811" y="25680"/>
                    <a:pt x="10799" y="25775"/>
                    <a:pt x="10799" y="25871"/>
                  </a:cubicBezTo>
                  <a:cubicBezTo>
                    <a:pt x="10775" y="26049"/>
                    <a:pt x="10763" y="26228"/>
                    <a:pt x="10763" y="26406"/>
                  </a:cubicBezTo>
                  <a:lnTo>
                    <a:pt x="10763" y="26549"/>
                  </a:lnTo>
                  <a:lnTo>
                    <a:pt x="10763" y="26704"/>
                  </a:lnTo>
                  <a:lnTo>
                    <a:pt x="10763" y="26716"/>
                  </a:lnTo>
                  <a:lnTo>
                    <a:pt x="10763" y="26764"/>
                  </a:lnTo>
                  <a:cubicBezTo>
                    <a:pt x="10740" y="26133"/>
                    <a:pt x="10656" y="25525"/>
                    <a:pt x="10573" y="24918"/>
                  </a:cubicBezTo>
                  <a:lnTo>
                    <a:pt x="10573" y="24906"/>
                  </a:lnTo>
                  <a:cubicBezTo>
                    <a:pt x="10573" y="24870"/>
                    <a:pt x="10561" y="24823"/>
                    <a:pt x="10561" y="24799"/>
                  </a:cubicBezTo>
                  <a:lnTo>
                    <a:pt x="10561" y="24751"/>
                  </a:lnTo>
                  <a:cubicBezTo>
                    <a:pt x="10537" y="24668"/>
                    <a:pt x="10525" y="24585"/>
                    <a:pt x="10513" y="24501"/>
                  </a:cubicBezTo>
                  <a:lnTo>
                    <a:pt x="10513" y="24525"/>
                  </a:lnTo>
                  <a:cubicBezTo>
                    <a:pt x="10466" y="24263"/>
                    <a:pt x="10442" y="23989"/>
                    <a:pt x="10406" y="23716"/>
                  </a:cubicBezTo>
                  <a:lnTo>
                    <a:pt x="10359" y="23263"/>
                  </a:lnTo>
                  <a:cubicBezTo>
                    <a:pt x="10347" y="23120"/>
                    <a:pt x="10335" y="22954"/>
                    <a:pt x="10335" y="22799"/>
                  </a:cubicBezTo>
                  <a:cubicBezTo>
                    <a:pt x="10323" y="22644"/>
                    <a:pt x="10323" y="22477"/>
                    <a:pt x="10299" y="22311"/>
                  </a:cubicBezTo>
                  <a:cubicBezTo>
                    <a:pt x="10287" y="22168"/>
                    <a:pt x="10287" y="22025"/>
                    <a:pt x="10287" y="21882"/>
                  </a:cubicBezTo>
                  <a:cubicBezTo>
                    <a:pt x="10287" y="21572"/>
                    <a:pt x="10287" y="21251"/>
                    <a:pt x="10299" y="20953"/>
                  </a:cubicBezTo>
                  <a:cubicBezTo>
                    <a:pt x="10323" y="20644"/>
                    <a:pt x="10335" y="20334"/>
                    <a:pt x="10335" y="20025"/>
                  </a:cubicBezTo>
                  <a:cubicBezTo>
                    <a:pt x="10335" y="19703"/>
                    <a:pt x="10335" y="19394"/>
                    <a:pt x="10347" y="19084"/>
                  </a:cubicBezTo>
                  <a:cubicBezTo>
                    <a:pt x="10359" y="18917"/>
                    <a:pt x="10359" y="18774"/>
                    <a:pt x="10394" y="18608"/>
                  </a:cubicBezTo>
                  <a:cubicBezTo>
                    <a:pt x="10406" y="18453"/>
                    <a:pt x="10418" y="18310"/>
                    <a:pt x="10442" y="18143"/>
                  </a:cubicBezTo>
                  <a:cubicBezTo>
                    <a:pt x="10454" y="17977"/>
                    <a:pt x="10466" y="17834"/>
                    <a:pt x="10478" y="17667"/>
                  </a:cubicBezTo>
                  <a:cubicBezTo>
                    <a:pt x="10478" y="17501"/>
                    <a:pt x="10502" y="17346"/>
                    <a:pt x="10502" y="17179"/>
                  </a:cubicBezTo>
                  <a:lnTo>
                    <a:pt x="10502" y="17179"/>
                  </a:lnTo>
                  <a:cubicBezTo>
                    <a:pt x="10466" y="17370"/>
                    <a:pt x="10442" y="17548"/>
                    <a:pt x="10394" y="17739"/>
                  </a:cubicBezTo>
                  <a:cubicBezTo>
                    <a:pt x="10359" y="17858"/>
                    <a:pt x="10335" y="18001"/>
                    <a:pt x="10287" y="18120"/>
                  </a:cubicBezTo>
                  <a:cubicBezTo>
                    <a:pt x="10263" y="18215"/>
                    <a:pt x="10228" y="18334"/>
                    <a:pt x="10204" y="18441"/>
                  </a:cubicBezTo>
                  <a:cubicBezTo>
                    <a:pt x="10180" y="18513"/>
                    <a:pt x="10156" y="18608"/>
                    <a:pt x="10144" y="18679"/>
                  </a:cubicBezTo>
                  <a:lnTo>
                    <a:pt x="10097" y="18905"/>
                  </a:lnTo>
                  <a:cubicBezTo>
                    <a:pt x="10061" y="19048"/>
                    <a:pt x="10037" y="19215"/>
                    <a:pt x="10025" y="19370"/>
                  </a:cubicBezTo>
                  <a:cubicBezTo>
                    <a:pt x="9990" y="19679"/>
                    <a:pt x="9978" y="19989"/>
                    <a:pt x="9966" y="20298"/>
                  </a:cubicBezTo>
                  <a:cubicBezTo>
                    <a:pt x="9966" y="20453"/>
                    <a:pt x="9942" y="20620"/>
                    <a:pt x="9942" y="20763"/>
                  </a:cubicBezTo>
                  <a:cubicBezTo>
                    <a:pt x="9942" y="20918"/>
                    <a:pt x="9930" y="21072"/>
                    <a:pt x="9930" y="21227"/>
                  </a:cubicBezTo>
                  <a:cubicBezTo>
                    <a:pt x="9930" y="21537"/>
                    <a:pt x="9930" y="21870"/>
                    <a:pt x="9966" y="22180"/>
                  </a:cubicBezTo>
                  <a:cubicBezTo>
                    <a:pt x="9978" y="22501"/>
                    <a:pt x="10001" y="22823"/>
                    <a:pt x="10037" y="23144"/>
                  </a:cubicBezTo>
                  <a:lnTo>
                    <a:pt x="10085" y="23597"/>
                  </a:lnTo>
                  <a:lnTo>
                    <a:pt x="10121" y="24037"/>
                  </a:lnTo>
                  <a:cubicBezTo>
                    <a:pt x="10168" y="24370"/>
                    <a:pt x="10216" y="24692"/>
                    <a:pt x="10275" y="25001"/>
                  </a:cubicBezTo>
                  <a:cubicBezTo>
                    <a:pt x="10323" y="25299"/>
                    <a:pt x="10382" y="25597"/>
                    <a:pt x="10418" y="25883"/>
                  </a:cubicBezTo>
                  <a:lnTo>
                    <a:pt x="10466" y="26192"/>
                  </a:lnTo>
                  <a:lnTo>
                    <a:pt x="10513" y="26549"/>
                  </a:lnTo>
                  <a:cubicBezTo>
                    <a:pt x="10537" y="26764"/>
                    <a:pt x="10561" y="26966"/>
                    <a:pt x="10573" y="27192"/>
                  </a:cubicBezTo>
                  <a:cubicBezTo>
                    <a:pt x="10597" y="27502"/>
                    <a:pt x="10644" y="27823"/>
                    <a:pt x="10692" y="28133"/>
                  </a:cubicBezTo>
                  <a:cubicBezTo>
                    <a:pt x="10704" y="28204"/>
                    <a:pt x="10716" y="28264"/>
                    <a:pt x="10740" y="28335"/>
                  </a:cubicBezTo>
                  <a:cubicBezTo>
                    <a:pt x="10740" y="28419"/>
                    <a:pt x="10716" y="28490"/>
                    <a:pt x="10716" y="28550"/>
                  </a:cubicBezTo>
                  <a:lnTo>
                    <a:pt x="10704" y="28621"/>
                  </a:lnTo>
                  <a:lnTo>
                    <a:pt x="10704" y="28633"/>
                  </a:lnTo>
                  <a:cubicBezTo>
                    <a:pt x="10704" y="28621"/>
                    <a:pt x="10692" y="28597"/>
                    <a:pt x="10692" y="28573"/>
                  </a:cubicBezTo>
                  <a:cubicBezTo>
                    <a:pt x="10692" y="28550"/>
                    <a:pt x="10680" y="28514"/>
                    <a:pt x="10680" y="28490"/>
                  </a:cubicBezTo>
                  <a:cubicBezTo>
                    <a:pt x="10656" y="28442"/>
                    <a:pt x="10656" y="28383"/>
                    <a:pt x="10644" y="28335"/>
                  </a:cubicBezTo>
                  <a:cubicBezTo>
                    <a:pt x="10561" y="28014"/>
                    <a:pt x="10502" y="27740"/>
                    <a:pt x="10430" y="27490"/>
                  </a:cubicBezTo>
                  <a:cubicBezTo>
                    <a:pt x="10382" y="27347"/>
                    <a:pt x="10323" y="27216"/>
                    <a:pt x="10263" y="27073"/>
                  </a:cubicBezTo>
                  <a:lnTo>
                    <a:pt x="10216" y="26990"/>
                  </a:lnTo>
                  <a:lnTo>
                    <a:pt x="10204" y="26954"/>
                  </a:lnTo>
                  <a:lnTo>
                    <a:pt x="10192" y="26930"/>
                  </a:lnTo>
                  <a:lnTo>
                    <a:pt x="10013" y="26478"/>
                  </a:lnTo>
                  <a:cubicBezTo>
                    <a:pt x="9978" y="26394"/>
                    <a:pt x="9954" y="26323"/>
                    <a:pt x="9906" y="26228"/>
                  </a:cubicBezTo>
                  <a:cubicBezTo>
                    <a:pt x="9871" y="26144"/>
                    <a:pt x="9847" y="26049"/>
                    <a:pt x="9799" y="25966"/>
                  </a:cubicBezTo>
                  <a:cubicBezTo>
                    <a:pt x="9763" y="25883"/>
                    <a:pt x="9740" y="25811"/>
                    <a:pt x="9728" y="25728"/>
                  </a:cubicBezTo>
                  <a:lnTo>
                    <a:pt x="9632" y="25454"/>
                  </a:lnTo>
                  <a:lnTo>
                    <a:pt x="9632" y="25442"/>
                  </a:lnTo>
                  <a:lnTo>
                    <a:pt x="9632" y="25430"/>
                  </a:lnTo>
                  <a:cubicBezTo>
                    <a:pt x="9632" y="25406"/>
                    <a:pt x="9620" y="25394"/>
                    <a:pt x="9620" y="25382"/>
                  </a:cubicBezTo>
                  <a:lnTo>
                    <a:pt x="9609" y="25335"/>
                  </a:lnTo>
                  <a:cubicBezTo>
                    <a:pt x="9561" y="25168"/>
                    <a:pt x="9513" y="25013"/>
                    <a:pt x="9490" y="24847"/>
                  </a:cubicBezTo>
                  <a:cubicBezTo>
                    <a:pt x="9442" y="24680"/>
                    <a:pt x="9406" y="24513"/>
                    <a:pt x="9370" y="24370"/>
                  </a:cubicBezTo>
                  <a:lnTo>
                    <a:pt x="9347" y="24311"/>
                  </a:lnTo>
                  <a:lnTo>
                    <a:pt x="9335" y="24251"/>
                  </a:lnTo>
                  <a:lnTo>
                    <a:pt x="9323" y="24216"/>
                  </a:lnTo>
                  <a:cubicBezTo>
                    <a:pt x="9287" y="24061"/>
                    <a:pt x="9251" y="23906"/>
                    <a:pt x="9216" y="23739"/>
                  </a:cubicBezTo>
                  <a:cubicBezTo>
                    <a:pt x="9192" y="23585"/>
                    <a:pt x="9144" y="23406"/>
                    <a:pt x="9109" y="23204"/>
                  </a:cubicBezTo>
                  <a:lnTo>
                    <a:pt x="9109" y="23168"/>
                  </a:lnTo>
                  <a:lnTo>
                    <a:pt x="9109" y="23120"/>
                  </a:lnTo>
                  <a:cubicBezTo>
                    <a:pt x="9097" y="23025"/>
                    <a:pt x="9097" y="22942"/>
                    <a:pt x="9085" y="22835"/>
                  </a:cubicBezTo>
                  <a:cubicBezTo>
                    <a:pt x="9049" y="22596"/>
                    <a:pt x="9037" y="22370"/>
                    <a:pt x="9025" y="22156"/>
                  </a:cubicBezTo>
                  <a:cubicBezTo>
                    <a:pt x="9025" y="22108"/>
                    <a:pt x="9025" y="22061"/>
                    <a:pt x="9013" y="22037"/>
                  </a:cubicBezTo>
                  <a:cubicBezTo>
                    <a:pt x="8989" y="21834"/>
                    <a:pt x="8989" y="21644"/>
                    <a:pt x="8978" y="21441"/>
                  </a:cubicBezTo>
                  <a:cubicBezTo>
                    <a:pt x="8978" y="21287"/>
                    <a:pt x="8966" y="21120"/>
                    <a:pt x="8966" y="20965"/>
                  </a:cubicBezTo>
                  <a:lnTo>
                    <a:pt x="8966" y="20822"/>
                  </a:lnTo>
                  <a:lnTo>
                    <a:pt x="8966" y="20429"/>
                  </a:lnTo>
                  <a:cubicBezTo>
                    <a:pt x="8966" y="20334"/>
                    <a:pt x="8966" y="20263"/>
                    <a:pt x="8978" y="20168"/>
                  </a:cubicBezTo>
                  <a:cubicBezTo>
                    <a:pt x="8978" y="20084"/>
                    <a:pt x="8989" y="20013"/>
                    <a:pt x="9013" y="19917"/>
                  </a:cubicBezTo>
                  <a:cubicBezTo>
                    <a:pt x="9037" y="19727"/>
                    <a:pt x="9073" y="19560"/>
                    <a:pt x="9097" y="19394"/>
                  </a:cubicBezTo>
                  <a:cubicBezTo>
                    <a:pt x="9132" y="19215"/>
                    <a:pt x="9168" y="19025"/>
                    <a:pt x="9204" y="18846"/>
                  </a:cubicBezTo>
                  <a:cubicBezTo>
                    <a:pt x="9216" y="18763"/>
                    <a:pt x="9228" y="18679"/>
                    <a:pt x="9251" y="18596"/>
                  </a:cubicBezTo>
                  <a:cubicBezTo>
                    <a:pt x="9263" y="18501"/>
                    <a:pt x="9275" y="18405"/>
                    <a:pt x="9287" y="18310"/>
                  </a:cubicBezTo>
                  <a:cubicBezTo>
                    <a:pt x="9323" y="18132"/>
                    <a:pt x="9370" y="17953"/>
                    <a:pt x="9394" y="17810"/>
                  </a:cubicBezTo>
                  <a:cubicBezTo>
                    <a:pt x="9430" y="17715"/>
                    <a:pt x="9442" y="17643"/>
                    <a:pt x="9454" y="17572"/>
                  </a:cubicBezTo>
                  <a:cubicBezTo>
                    <a:pt x="9454" y="17536"/>
                    <a:pt x="9466" y="17524"/>
                    <a:pt x="9466" y="17489"/>
                  </a:cubicBezTo>
                  <a:lnTo>
                    <a:pt x="9513" y="17358"/>
                  </a:lnTo>
                  <a:cubicBezTo>
                    <a:pt x="9561" y="17227"/>
                    <a:pt x="9609" y="17096"/>
                    <a:pt x="9668" y="16941"/>
                  </a:cubicBezTo>
                  <a:lnTo>
                    <a:pt x="9668" y="16929"/>
                  </a:lnTo>
                  <a:cubicBezTo>
                    <a:pt x="9728" y="16750"/>
                    <a:pt x="9799" y="16584"/>
                    <a:pt x="9847" y="16405"/>
                  </a:cubicBezTo>
                  <a:cubicBezTo>
                    <a:pt x="9906" y="16227"/>
                    <a:pt x="9942" y="16060"/>
                    <a:pt x="10001" y="15905"/>
                  </a:cubicBezTo>
                  <a:cubicBezTo>
                    <a:pt x="10109" y="15536"/>
                    <a:pt x="10204" y="15203"/>
                    <a:pt x="10299" y="14810"/>
                  </a:cubicBezTo>
                  <a:cubicBezTo>
                    <a:pt x="10347" y="14619"/>
                    <a:pt x="10394" y="14453"/>
                    <a:pt x="10442" y="14298"/>
                  </a:cubicBezTo>
                  <a:cubicBezTo>
                    <a:pt x="10478" y="14131"/>
                    <a:pt x="10513" y="13964"/>
                    <a:pt x="10537" y="13798"/>
                  </a:cubicBezTo>
                  <a:close/>
                  <a:moveTo>
                    <a:pt x="16121" y="18108"/>
                  </a:moveTo>
                  <a:lnTo>
                    <a:pt x="16121" y="18120"/>
                  </a:lnTo>
                  <a:lnTo>
                    <a:pt x="16121" y="18191"/>
                  </a:lnTo>
                  <a:lnTo>
                    <a:pt x="16109" y="18358"/>
                  </a:lnTo>
                  <a:cubicBezTo>
                    <a:pt x="16097" y="18465"/>
                    <a:pt x="16097" y="18560"/>
                    <a:pt x="16086" y="18667"/>
                  </a:cubicBezTo>
                  <a:cubicBezTo>
                    <a:pt x="16062" y="18822"/>
                    <a:pt x="16050" y="18965"/>
                    <a:pt x="16038" y="19155"/>
                  </a:cubicBezTo>
                  <a:lnTo>
                    <a:pt x="16038" y="19215"/>
                  </a:lnTo>
                  <a:lnTo>
                    <a:pt x="16026" y="19334"/>
                  </a:lnTo>
                  <a:cubicBezTo>
                    <a:pt x="16002" y="19429"/>
                    <a:pt x="15990" y="19513"/>
                    <a:pt x="15990" y="19608"/>
                  </a:cubicBezTo>
                  <a:cubicBezTo>
                    <a:pt x="15978" y="19679"/>
                    <a:pt x="15978" y="19787"/>
                    <a:pt x="15967" y="19870"/>
                  </a:cubicBezTo>
                  <a:cubicBezTo>
                    <a:pt x="15943" y="19965"/>
                    <a:pt x="15943" y="20084"/>
                    <a:pt x="15943" y="20191"/>
                  </a:cubicBezTo>
                  <a:lnTo>
                    <a:pt x="15943" y="20453"/>
                  </a:lnTo>
                  <a:lnTo>
                    <a:pt x="15943" y="20489"/>
                  </a:lnTo>
                  <a:lnTo>
                    <a:pt x="15943" y="20679"/>
                  </a:lnTo>
                  <a:lnTo>
                    <a:pt x="15943" y="21037"/>
                  </a:lnTo>
                  <a:lnTo>
                    <a:pt x="15943" y="21120"/>
                  </a:lnTo>
                  <a:lnTo>
                    <a:pt x="15943" y="21215"/>
                  </a:lnTo>
                  <a:lnTo>
                    <a:pt x="15943" y="21251"/>
                  </a:lnTo>
                  <a:lnTo>
                    <a:pt x="15943" y="21299"/>
                  </a:lnTo>
                  <a:lnTo>
                    <a:pt x="15943" y="21346"/>
                  </a:lnTo>
                  <a:cubicBezTo>
                    <a:pt x="15943" y="21406"/>
                    <a:pt x="15931" y="21453"/>
                    <a:pt x="15931" y="21513"/>
                  </a:cubicBezTo>
                  <a:lnTo>
                    <a:pt x="15919" y="21632"/>
                  </a:lnTo>
                  <a:lnTo>
                    <a:pt x="15907" y="21692"/>
                  </a:lnTo>
                  <a:lnTo>
                    <a:pt x="15883" y="21751"/>
                  </a:lnTo>
                  <a:lnTo>
                    <a:pt x="15883" y="21787"/>
                  </a:lnTo>
                  <a:cubicBezTo>
                    <a:pt x="15883" y="21822"/>
                    <a:pt x="15883" y="21846"/>
                    <a:pt x="15871" y="21882"/>
                  </a:cubicBezTo>
                  <a:cubicBezTo>
                    <a:pt x="15859" y="21930"/>
                    <a:pt x="15859" y="21965"/>
                    <a:pt x="15836" y="22025"/>
                  </a:cubicBezTo>
                  <a:lnTo>
                    <a:pt x="15836" y="22073"/>
                  </a:lnTo>
                  <a:cubicBezTo>
                    <a:pt x="15836" y="22108"/>
                    <a:pt x="15824" y="22132"/>
                    <a:pt x="15824" y="22168"/>
                  </a:cubicBezTo>
                  <a:lnTo>
                    <a:pt x="15812" y="22239"/>
                  </a:lnTo>
                  <a:cubicBezTo>
                    <a:pt x="15776" y="22382"/>
                    <a:pt x="15740" y="22537"/>
                    <a:pt x="15705" y="22680"/>
                  </a:cubicBezTo>
                  <a:lnTo>
                    <a:pt x="15681" y="22787"/>
                  </a:lnTo>
                  <a:cubicBezTo>
                    <a:pt x="15645" y="22882"/>
                    <a:pt x="15633" y="22977"/>
                    <a:pt x="15597" y="23073"/>
                  </a:cubicBezTo>
                  <a:cubicBezTo>
                    <a:pt x="15562" y="23216"/>
                    <a:pt x="15526" y="23358"/>
                    <a:pt x="15478" y="23501"/>
                  </a:cubicBezTo>
                  <a:cubicBezTo>
                    <a:pt x="15419" y="23692"/>
                    <a:pt x="15359" y="23894"/>
                    <a:pt x="15300" y="24073"/>
                  </a:cubicBezTo>
                  <a:cubicBezTo>
                    <a:pt x="15264" y="24192"/>
                    <a:pt x="15216" y="24311"/>
                    <a:pt x="15169" y="24442"/>
                  </a:cubicBezTo>
                  <a:cubicBezTo>
                    <a:pt x="15157" y="24489"/>
                    <a:pt x="15145" y="24525"/>
                    <a:pt x="15109" y="24585"/>
                  </a:cubicBezTo>
                  <a:lnTo>
                    <a:pt x="15062" y="24704"/>
                  </a:lnTo>
                  <a:cubicBezTo>
                    <a:pt x="15002" y="24847"/>
                    <a:pt x="14966" y="24990"/>
                    <a:pt x="14907" y="25121"/>
                  </a:cubicBezTo>
                  <a:cubicBezTo>
                    <a:pt x="14847" y="25299"/>
                    <a:pt x="14764" y="25502"/>
                    <a:pt x="14693" y="25692"/>
                  </a:cubicBezTo>
                  <a:cubicBezTo>
                    <a:pt x="14681" y="25704"/>
                    <a:pt x="14681" y="25740"/>
                    <a:pt x="14669" y="25752"/>
                  </a:cubicBezTo>
                  <a:cubicBezTo>
                    <a:pt x="14645" y="25799"/>
                    <a:pt x="14633" y="25835"/>
                    <a:pt x="14621" y="25871"/>
                  </a:cubicBezTo>
                  <a:cubicBezTo>
                    <a:pt x="14609" y="25883"/>
                    <a:pt x="14609" y="25918"/>
                    <a:pt x="14585" y="25930"/>
                  </a:cubicBezTo>
                  <a:cubicBezTo>
                    <a:pt x="14573" y="25978"/>
                    <a:pt x="14550" y="26013"/>
                    <a:pt x="14526" y="26061"/>
                  </a:cubicBezTo>
                  <a:cubicBezTo>
                    <a:pt x="14526" y="26073"/>
                    <a:pt x="14514" y="26097"/>
                    <a:pt x="14514" y="26097"/>
                  </a:cubicBezTo>
                  <a:cubicBezTo>
                    <a:pt x="14514" y="26109"/>
                    <a:pt x="14502" y="26121"/>
                    <a:pt x="14502" y="26121"/>
                  </a:cubicBezTo>
                  <a:cubicBezTo>
                    <a:pt x="14490" y="26168"/>
                    <a:pt x="14454" y="26216"/>
                    <a:pt x="14443" y="26252"/>
                  </a:cubicBezTo>
                  <a:lnTo>
                    <a:pt x="14335" y="26442"/>
                  </a:lnTo>
                  <a:lnTo>
                    <a:pt x="14312" y="26478"/>
                  </a:lnTo>
                  <a:lnTo>
                    <a:pt x="14216" y="26621"/>
                  </a:lnTo>
                  <a:cubicBezTo>
                    <a:pt x="14192" y="26656"/>
                    <a:pt x="14169" y="26704"/>
                    <a:pt x="14145" y="26740"/>
                  </a:cubicBezTo>
                  <a:cubicBezTo>
                    <a:pt x="14133" y="26752"/>
                    <a:pt x="14133" y="26764"/>
                    <a:pt x="14109" y="26775"/>
                  </a:cubicBezTo>
                  <a:cubicBezTo>
                    <a:pt x="14097" y="26787"/>
                    <a:pt x="14085" y="26823"/>
                    <a:pt x="14073" y="26835"/>
                  </a:cubicBezTo>
                  <a:cubicBezTo>
                    <a:pt x="14038" y="26883"/>
                    <a:pt x="14014" y="26930"/>
                    <a:pt x="13990" y="26978"/>
                  </a:cubicBezTo>
                  <a:cubicBezTo>
                    <a:pt x="13966" y="27014"/>
                    <a:pt x="13931" y="27061"/>
                    <a:pt x="13919" y="27109"/>
                  </a:cubicBezTo>
                  <a:lnTo>
                    <a:pt x="13657" y="27597"/>
                  </a:lnTo>
                  <a:lnTo>
                    <a:pt x="13383" y="28133"/>
                  </a:lnTo>
                  <a:lnTo>
                    <a:pt x="13300" y="28311"/>
                  </a:lnTo>
                  <a:cubicBezTo>
                    <a:pt x="13192" y="28538"/>
                    <a:pt x="13073" y="28776"/>
                    <a:pt x="12954" y="29002"/>
                  </a:cubicBezTo>
                  <a:cubicBezTo>
                    <a:pt x="12919" y="29061"/>
                    <a:pt x="12883" y="29121"/>
                    <a:pt x="12835" y="29192"/>
                  </a:cubicBezTo>
                  <a:cubicBezTo>
                    <a:pt x="12788" y="29252"/>
                    <a:pt x="12740" y="29323"/>
                    <a:pt x="12704" y="29383"/>
                  </a:cubicBezTo>
                  <a:lnTo>
                    <a:pt x="12657" y="29442"/>
                  </a:lnTo>
                  <a:lnTo>
                    <a:pt x="12621" y="29490"/>
                  </a:lnTo>
                  <a:cubicBezTo>
                    <a:pt x="12502" y="29633"/>
                    <a:pt x="12407" y="29800"/>
                    <a:pt x="12287" y="29966"/>
                  </a:cubicBezTo>
                  <a:cubicBezTo>
                    <a:pt x="12287" y="29966"/>
                    <a:pt x="12287" y="29978"/>
                    <a:pt x="12264" y="29978"/>
                  </a:cubicBezTo>
                  <a:cubicBezTo>
                    <a:pt x="12299" y="29919"/>
                    <a:pt x="12311" y="29859"/>
                    <a:pt x="12347" y="29800"/>
                  </a:cubicBezTo>
                  <a:cubicBezTo>
                    <a:pt x="12407" y="29633"/>
                    <a:pt x="12478" y="29466"/>
                    <a:pt x="12538" y="29311"/>
                  </a:cubicBezTo>
                  <a:lnTo>
                    <a:pt x="12538" y="29323"/>
                  </a:lnTo>
                  <a:cubicBezTo>
                    <a:pt x="12561" y="29252"/>
                    <a:pt x="12609" y="29169"/>
                    <a:pt x="12645" y="29097"/>
                  </a:cubicBezTo>
                  <a:cubicBezTo>
                    <a:pt x="12680" y="29014"/>
                    <a:pt x="12716" y="28919"/>
                    <a:pt x="12764" y="28847"/>
                  </a:cubicBezTo>
                  <a:lnTo>
                    <a:pt x="12978" y="28359"/>
                  </a:lnTo>
                  <a:cubicBezTo>
                    <a:pt x="13038" y="28216"/>
                    <a:pt x="13097" y="28073"/>
                    <a:pt x="13157" y="27942"/>
                  </a:cubicBezTo>
                  <a:cubicBezTo>
                    <a:pt x="13192" y="27883"/>
                    <a:pt x="13204" y="27835"/>
                    <a:pt x="13240" y="27776"/>
                  </a:cubicBezTo>
                  <a:cubicBezTo>
                    <a:pt x="13264" y="27704"/>
                    <a:pt x="13300" y="27645"/>
                    <a:pt x="13311" y="27561"/>
                  </a:cubicBezTo>
                  <a:cubicBezTo>
                    <a:pt x="13359" y="27430"/>
                    <a:pt x="13419" y="27299"/>
                    <a:pt x="13454" y="27168"/>
                  </a:cubicBezTo>
                  <a:lnTo>
                    <a:pt x="13633" y="26668"/>
                  </a:lnTo>
                  <a:cubicBezTo>
                    <a:pt x="13657" y="26609"/>
                    <a:pt x="13681" y="26549"/>
                    <a:pt x="13692" y="26490"/>
                  </a:cubicBezTo>
                  <a:cubicBezTo>
                    <a:pt x="13728" y="26394"/>
                    <a:pt x="13752" y="26287"/>
                    <a:pt x="13800" y="26192"/>
                  </a:cubicBezTo>
                  <a:lnTo>
                    <a:pt x="13931" y="25799"/>
                  </a:lnTo>
                  <a:cubicBezTo>
                    <a:pt x="13978" y="25656"/>
                    <a:pt x="14026" y="25537"/>
                    <a:pt x="14050" y="25406"/>
                  </a:cubicBezTo>
                  <a:cubicBezTo>
                    <a:pt x="14097" y="25275"/>
                    <a:pt x="14145" y="25121"/>
                    <a:pt x="14192" y="24990"/>
                  </a:cubicBezTo>
                  <a:cubicBezTo>
                    <a:pt x="14312" y="24668"/>
                    <a:pt x="14407" y="24359"/>
                    <a:pt x="14526" y="24025"/>
                  </a:cubicBezTo>
                  <a:cubicBezTo>
                    <a:pt x="14573" y="23906"/>
                    <a:pt x="14621" y="23775"/>
                    <a:pt x="14645" y="23656"/>
                  </a:cubicBezTo>
                  <a:cubicBezTo>
                    <a:pt x="14693" y="23513"/>
                    <a:pt x="14740" y="23394"/>
                    <a:pt x="14764" y="23263"/>
                  </a:cubicBezTo>
                  <a:cubicBezTo>
                    <a:pt x="14859" y="22942"/>
                    <a:pt x="14966" y="22608"/>
                    <a:pt x="15050" y="22287"/>
                  </a:cubicBezTo>
                  <a:cubicBezTo>
                    <a:pt x="15145" y="21977"/>
                    <a:pt x="15240" y="21644"/>
                    <a:pt x="15347" y="21334"/>
                  </a:cubicBezTo>
                  <a:lnTo>
                    <a:pt x="15347" y="21334"/>
                  </a:lnTo>
                  <a:lnTo>
                    <a:pt x="15264" y="21561"/>
                  </a:lnTo>
                  <a:lnTo>
                    <a:pt x="14907" y="22406"/>
                  </a:lnTo>
                  <a:cubicBezTo>
                    <a:pt x="14788" y="22692"/>
                    <a:pt x="14669" y="22989"/>
                    <a:pt x="14562" y="23263"/>
                  </a:cubicBezTo>
                  <a:lnTo>
                    <a:pt x="14562" y="23251"/>
                  </a:lnTo>
                  <a:cubicBezTo>
                    <a:pt x="14454" y="23501"/>
                    <a:pt x="14347" y="23763"/>
                    <a:pt x="14228" y="24025"/>
                  </a:cubicBezTo>
                  <a:cubicBezTo>
                    <a:pt x="14169" y="24156"/>
                    <a:pt x="14109" y="24275"/>
                    <a:pt x="14073" y="24418"/>
                  </a:cubicBezTo>
                  <a:cubicBezTo>
                    <a:pt x="14014" y="24573"/>
                    <a:pt x="13931" y="24728"/>
                    <a:pt x="13871" y="24894"/>
                  </a:cubicBezTo>
                  <a:lnTo>
                    <a:pt x="13871" y="24906"/>
                  </a:lnTo>
                  <a:cubicBezTo>
                    <a:pt x="13847" y="24978"/>
                    <a:pt x="13811" y="25061"/>
                    <a:pt x="13788" y="25144"/>
                  </a:cubicBezTo>
                  <a:cubicBezTo>
                    <a:pt x="13752" y="25251"/>
                    <a:pt x="13716" y="25347"/>
                    <a:pt x="13681" y="25442"/>
                  </a:cubicBezTo>
                  <a:cubicBezTo>
                    <a:pt x="13657" y="25513"/>
                    <a:pt x="13633" y="25573"/>
                    <a:pt x="13621" y="25644"/>
                  </a:cubicBezTo>
                  <a:cubicBezTo>
                    <a:pt x="13597" y="25752"/>
                    <a:pt x="13561" y="25859"/>
                    <a:pt x="13514" y="25978"/>
                  </a:cubicBezTo>
                  <a:cubicBezTo>
                    <a:pt x="13430" y="26240"/>
                    <a:pt x="13359" y="26514"/>
                    <a:pt x="13264" y="26775"/>
                  </a:cubicBezTo>
                  <a:lnTo>
                    <a:pt x="13133" y="27180"/>
                  </a:lnTo>
                  <a:cubicBezTo>
                    <a:pt x="13073" y="27347"/>
                    <a:pt x="13014" y="27490"/>
                    <a:pt x="12966" y="27657"/>
                  </a:cubicBezTo>
                  <a:cubicBezTo>
                    <a:pt x="12907" y="27788"/>
                    <a:pt x="12859" y="27930"/>
                    <a:pt x="12799" y="28061"/>
                  </a:cubicBezTo>
                  <a:cubicBezTo>
                    <a:pt x="12704" y="28311"/>
                    <a:pt x="12585" y="28561"/>
                    <a:pt x="12466" y="28823"/>
                  </a:cubicBezTo>
                  <a:cubicBezTo>
                    <a:pt x="12418" y="28907"/>
                    <a:pt x="12383" y="29002"/>
                    <a:pt x="12347" y="29073"/>
                  </a:cubicBezTo>
                  <a:cubicBezTo>
                    <a:pt x="12299" y="29002"/>
                    <a:pt x="12347" y="28823"/>
                    <a:pt x="12371" y="28633"/>
                  </a:cubicBezTo>
                  <a:cubicBezTo>
                    <a:pt x="12418" y="28442"/>
                    <a:pt x="12454" y="28264"/>
                    <a:pt x="12490" y="28073"/>
                  </a:cubicBezTo>
                  <a:lnTo>
                    <a:pt x="12514" y="28026"/>
                  </a:lnTo>
                  <a:cubicBezTo>
                    <a:pt x="12549" y="27835"/>
                    <a:pt x="12585" y="27645"/>
                    <a:pt x="12633" y="27442"/>
                  </a:cubicBezTo>
                  <a:lnTo>
                    <a:pt x="12657" y="27299"/>
                  </a:lnTo>
                  <a:cubicBezTo>
                    <a:pt x="12692" y="27180"/>
                    <a:pt x="12716" y="27049"/>
                    <a:pt x="12728" y="26918"/>
                  </a:cubicBezTo>
                  <a:cubicBezTo>
                    <a:pt x="12788" y="26645"/>
                    <a:pt x="12835" y="26359"/>
                    <a:pt x="12883" y="26097"/>
                  </a:cubicBezTo>
                  <a:cubicBezTo>
                    <a:pt x="12895" y="25954"/>
                    <a:pt x="12930" y="25847"/>
                    <a:pt x="12954" y="25704"/>
                  </a:cubicBezTo>
                  <a:cubicBezTo>
                    <a:pt x="12966" y="25609"/>
                    <a:pt x="12990" y="25513"/>
                    <a:pt x="13014" y="25406"/>
                  </a:cubicBezTo>
                  <a:cubicBezTo>
                    <a:pt x="13026" y="25371"/>
                    <a:pt x="13026" y="25323"/>
                    <a:pt x="13049" y="25275"/>
                  </a:cubicBezTo>
                  <a:cubicBezTo>
                    <a:pt x="13061" y="25228"/>
                    <a:pt x="13061" y="25204"/>
                    <a:pt x="13073" y="25156"/>
                  </a:cubicBezTo>
                  <a:cubicBezTo>
                    <a:pt x="13085" y="25085"/>
                    <a:pt x="13109" y="25025"/>
                    <a:pt x="13121" y="24954"/>
                  </a:cubicBezTo>
                  <a:cubicBezTo>
                    <a:pt x="13145" y="24835"/>
                    <a:pt x="13180" y="24716"/>
                    <a:pt x="13204" y="24573"/>
                  </a:cubicBezTo>
                  <a:cubicBezTo>
                    <a:pt x="13252" y="24418"/>
                    <a:pt x="13288" y="24239"/>
                    <a:pt x="13323" y="24073"/>
                  </a:cubicBezTo>
                  <a:cubicBezTo>
                    <a:pt x="13371" y="23870"/>
                    <a:pt x="13419" y="23668"/>
                    <a:pt x="13466" y="23466"/>
                  </a:cubicBezTo>
                  <a:lnTo>
                    <a:pt x="13478" y="23418"/>
                  </a:lnTo>
                  <a:cubicBezTo>
                    <a:pt x="13490" y="23382"/>
                    <a:pt x="13490" y="23346"/>
                    <a:pt x="13502" y="23311"/>
                  </a:cubicBezTo>
                  <a:lnTo>
                    <a:pt x="13538" y="23227"/>
                  </a:lnTo>
                  <a:lnTo>
                    <a:pt x="13550" y="23144"/>
                  </a:lnTo>
                  <a:cubicBezTo>
                    <a:pt x="13585" y="23061"/>
                    <a:pt x="13609" y="22965"/>
                    <a:pt x="13657" y="22882"/>
                  </a:cubicBezTo>
                  <a:lnTo>
                    <a:pt x="13669" y="22835"/>
                  </a:lnTo>
                  <a:cubicBezTo>
                    <a:pt x="13669" y="22823"/>
                    <a:pt x="13681" y="22823"/>
                    <a:pt x="13681" y="22811"/>
                  </a:cubicBezTo>
                  <a:cubicBezTo>
                    <a:pt x="13716" y="22751"/>
                    <a:pt x="13728" y="22692"/>
                    <a:pt x="13764" y="22632"/>
                  </a:cubicBezTo>
                  <a:cubicBezTo>
                    <a:pt x="13835" y="22465"/>
                    <a:pt x="13895" y="22287"/>
                    <a:pt x="13966" y="22108"/>
                  </a:cubicBezTo>
                  <a:cubicBezTo>
                    <a:pt x="14014" y="21977"/>
                    <a:pt x="14062" y="21858"/>
                    <a:pt x="14121" y="21715"/>
                  </a:cubicBezTo>
                  <a:cubicBezTo>
                    <a:pt x="14157" y="21620"/>
                    <a:pt x="14192" y="21501"/>
                    <a:pt x="14240" y="21394"/>
                  </a:cubicBezTo>
                  <a:lnTo>
                    <a:pt x="14264" y="21322"/>
                  </a:lnTo>
                  <a:lnTo>
                    <a:pt x="14276" y="21287"/>
                  </a:lnTo>
                  <a:lnTo>
                    <a:pt x="14300" y="21263"/>
                  </a:lnTo>
                  <a:cubicBezTo>
                    <a:pt x="14312" y="21227"/>
                    <a:pt x="14312" y="21215"/>
                    <a:pt x="14323" y="21180"/>
                  </a:cubicBezTo>
                  <a:lnTo>
                    <a:pt x="14335" y="21156"/>
                  </a:lnTo>
                  <a:cubicBezTo>
                    <a:pt x="14383" y="21049"/>
                    <a:pt x="14431" y="20941"/>
                    <a:pt x="14490" y="20846"/>
                  </a:cubicBezTo>
                  <a:cubicBezTo>
                    <a:pt x="14514" y="20787"/>
                    <a:pt x="14550" y="20739"/>
                    <a:pt x="14573" y="20691"/>
                  </a:cubicBezTo>
                  <a:cubicBezTo>
                    <a:pt x="14609" y="20644"/>
                    <a:pt x="14657" y="20584"/>
                    <a:pt x="14681" y="20525"/>
                  </a:cubicBezTo>
                  <a:lnTo>
                    <a:pt x="14907" y="20263"/>
                  </a:lnTo>
                  <a:cubicBezTo>
                    <a:pt x="14919" y="20251"/>
                    <a:pt x="14931" y="20227"/>
                    <a:pt x="14954" y="20203"/>
                  </a:cubicBezTo>
                  <a:cubicBezTo>
                    <a:pt x="15014" y="20132"/>
                    <a:pt x="15085" y="20048"/>
                    <a:pt x="15145" y="19965"/>
                  </a:cubicBezTo>
                  <a:cubicBezTo>
                    <a:pt x="15205" y="19870"/>
                    <a:pt x="15276" y="19798"/>
                    <a:pt x="15335" y="19691"/>
                  </a:cubicBezTo>
                  <a:cubicBezTo>
                    <a:pt x="15395" y="19608"/>
                    <a:pt x="15455" y="19501"/>
                    <a:pt x="15514" y="19394"/>
                  </a:cubicBezTo>
                  <a:lnTo>
                    <a:pt x="15562" y="19322"/>
                  </a:lnTo>
                  <a:lnTo>
                    <a:pt x="15609" y="19251"/>
                  </a:lnTo>
                  <a:cubicBezTo>
                    <a:pt x="15621" y="19215"/>
                    <a:pt x="15633" y="19191"/>
                    <a:pt x="15645" y="19179"/>
                  </a:cubicBezTo>
                  <a:lnTo>
                    <a:pt x="15669" y="19144"/>
                  </a:lnTo>
                  <a:cubicBezTo>
                    <a:pt x="15705" y="19060"/>
                    <a:pt x="15740" y="18977"/>
                    <a:pt x="15788" y="18905"/>
                  </a:cubicBezTo>
                  <a:cubicBezTo>
                    <a:pt x="15812" y="18822"/>
                    <a:pt x="15859" y="18739"/>
                    <a:pt x="15883" y="18655"/>
                  </a:cubicBezTo>
                  <a:lnTo>
                    <a:pt x="16026" y="18346"/>
                  </a:lnTo>
                  <a:lnTo>
                    <a:pt x="16097" y="18179"/>
                  </a:lnTo>
                  <a:lnTo>
                    <a:pt x="16121" y="18108"/>
                  </a:lnTo>
                  <a:close/>
                  <a:moveTo>
                    <a:pt x="13355" y="33146"/>
                  </a:moveTo>
                  <a:cubicBezTo>
                    <a:pt x="13335" y="33148"/>
                    <a:pt x="13335" y="33169"/>
                    <a:pt x="13335" y="33169"/>
                  </a:cubicBezTo>
                  <a:cubicBezTo>
                    <a:pt x="13343" y="33162"/>
                    <a:pt x="13349" y="33154"/>
                    <a:pt x="13355" y="33146"/>
                  </a:cubicBezTo>
                  <a:close/>
                  <a:moveTo>
                    <a:pt x="7275" y="22596"/>
                  </a:moveTo>
                  <a:cubicBezTo>
                    <a:pt x="7287" y="22644"/>
                    <a:pt x="7299" y="22704"/>
                    <a:pt x="7311" y="22751"/>
                  </a:cubicBezTo>
                  <a:cubicBezTo>
                    <a:pt x="7334" y="22775"/>
                    <a:pt x="7334" y="22811"/>
                    <a:pt x="7346" y="22835"/>
                  </a:cubicBezTo>
                  <a:cubicBezTo>
                    <a:pt x="7382" y="22965"/>
                    <a:pt x="7418" y="23108"/>
                    <a:pt x="7465" y="23239"/>
                  </a:cubicBezTo>
                  <a:cubicBezTo>
                    <a:pt x="7489" y="23346"/>
                    <a:pt x="7525" y="23442"/>
                    <a:pt x="7549" y="23537"/>
                  </a:cubicBezTo>
                  <a:cubicBezTo>
                    <a:pt x="7585" y="23620"/>
                    <a:pt x="7608" y="23704"/>
                    <a:pt x="7644" y="23775"/>
                  </a:cubicBezTo>
                  <a:lnTo>
                    <a:pt x="7668" y="23858"/>
                  </a:lnTo>
                  <a:cubicBezTo>
                    <a:pt x="7727" y="24013"/>
                    <a:pt x="7775" y="24156"/>
                    <a:pt x="7823" y="24311"/>
                  </a:cubicBezTo>
                  <a:cubicBezTo>
                    <a:pt x="7846" y="24394"/>
                    <a:pt x="7882" y="24478"/>
                    <a:pt x="7894" y="24561"/>
                  </a:cubicBezTo>
                  <a:cubicBezTo>
                    <a:pt x="7966" y="24835"/>
                    <a:pt x="8061" y="25097"/>
                    <a:pt x="8144" y="25394"/>
                  </a:cubicBezTo>
                  <a:cubicBezTo>
                    <a:pt x="8192" y="25573"/>
                    <a:pt x="8239" y="25704"/>
                    <a:pt x="8263" y="25847"/>
                  </a:cubicBezTo>
                  <a:cubicBezTo>
                    <a:pt x="8299" y="26002"/>
                    <a:pt x="8347" y="26168"/>
                    <a:pt x="8370" y="26323"/>
                  </a:cubicBezTo>
                  <a:cubicBezTo>
                    <a:pt x="8442" y="26645"/>
                    <a:pt x="8501" y="26942"/>
                    <a:pt x="8549" y="27228"/>
                  </a:cubicBezTo>
                  <a:cubicBezTo>
                    <a:pt x="8597" y="27526"/>
                    <a:pt x="8620" y="27752"/>
                    <a:pt x="8644" y="27954"/>
                  </a:cubicBezTo>
                  <a:cubicBezTo>
                    <a:pt x="8656" y="28133"/>
                    <a:pt x="8668" y="28299"/>
                    <a:pt x="8680" y="28478"/>
                  </a:cubicBezTo>
                  <a:lnTo>
                    <a:pt x="8704" y="28704"/>
                  </a:lnTo>
                  <a:cubicBezTo>
                    <a:pt x="8728" y="29061"/>
                    <a:pt x="8763" y="29442"/>
                    <a:pt x="8775" y="29847"/>
                  </a:cubicBezTo>
                  <a:cubicBezTo>
                    <a:pt x="8787" y="30264"/>
                    <a:pt x="8799" y="30669"/>
                    <a:pt x="8799" y="31038"/>
                  </a:cubicBezTo>
                  <a:lnTo>
                    <a:pt x="8799" y="31157"/>
                  </a:lnTo>
                  <a:lnTo>
                    <a:pt x="8799" y="31205"/>
                  </a:lnTo>
                  <a:lnTo>
                    <a:pt x="8799" y="31693"/>
                  </a:lnTo>
                  <a:cubicBezTo>
                    <a:pt x="8787" y="31919"/>
                    <a:pt x="8775" y="32157"/>
                    <a:pt x="8763" y="32348"/>
                  </a:cubicBezTo>
                  <a:lnTo>
                    <a:pt x="8739" y="32514"/>
                  </a:lnTo>
                  <a:lnTo>
                    <a:pt x="8728" y="32586"/>
                  </a:lnTo>
                  <a:lnTo>
                    <a:pt x="8728" y="32598"/>
                  </a:lnTo>
                  <a:cubicBezTo>
                    <a:pt x="8728" y="32657"/>
                    <a:pt x="8716" y="32717"/>
                    <a:pt x="8704" y="32776"/>
                  </a:cubicBezTo>
                  <a:cubicBezTo>
                    <a:pt x="8680" y="32871"/>
                    <a:pt x="8668" y="32955"/>
                    <a:pt x="8668" y="33026"/>
                  </a:cubicBezTo>
                  <a:lnTo>
                    <a:pt x="8656" y="33145"/>
                  </a:lnTo>
                  <a:lnTo>
                    <a:pt x="8656" y="33181"/>
                  </a:lnTo>
                  <a:lnTo>
                    <a:pt x="8656" y="33193"/>
                  </a:lnTo>
                  <a:lnTo>
                    <a:pt x="8656" y="33241"/>
                  </a:lnTo>
                  <a:cubicBezTo>
                    <a:pt x="8620" y="33443"/>
                    <a:pt x="8608" y="33645"/>
                    <a:pt x="8585" y="33848"/>
                  </a:cubicBezTo>
                  <a:cubicBezTo>
                    <a:pt x="8561" y="33955"/>
                    <a:pt x="8549" y="34074"/>
                    <a:pt x="8537" y="34181"/>
                  </a:cubicBezTo>
                  <a:cubicBezTo>
                    <a:pt x="8501" y="34431"/>
                    <a:pt x="8466" y="34657"/>
                    <a:pt x="8418" y="34896"/>
                  </a:cubicBezTo>
                  <a:lnTo>
                    <a:pt x="8418" y="34693"/>
                  </a:lnTo>
                  <a:cubicBezTo>
                    <a:pt x="8418" y="34574"/>
                    <a:pt x="8418" y="34443"/>
                    <a:pt x="8406" y="34324"/>
                  </a:cubicBezTo>
                  <a:lnTo>
                    <a:pt x="8406" y="34074"/>
                  </a:lnTo>
                  <a:lnTo>
                    <a:pt x="8406" y="33836"/>
                  </a:lnTo>
                  <a:cubicBezTo>
                    <a:pt x="8406" y="33538"/>
                    <a:pt x="8406" y="33241"/>
                    <a:pt x="8382" y="32943"/>
                  </a:cubicBezTo>
                  <a:cubicBezTo>
                    <a:pt x="8370" y="32645"/>
                    <a:pt x="8358" y="32348"/>
                    <a:pt x="8347" y="32062"/>
                  </a:cubicBezTo>
                  <a:cubicBezTo>
                    <a:pt x="8311" y="31764"/>
                    <a:pt x="8299" y="31467"/>
                    <a:pt x="8251" y="31169"/>
                  </a:cubicBezTo>
                  <a:cubicBezTo>
                    <a:pt x="8227" y="30871"/>
                    <a:pt x="8180" y="30585"/>
                    <a:pt x="8144" y="30288"/>
                  </a:cubicBezTo>
                  <a:cubicBezTo>
                    <a:pt x="8120" y="29990"/>
                    <a:pt x="8085" y="29681"/>
                    <a:pt x="8061" y="29383"/>
                  </a:cubicBezTo>
                  <a:cubicBezTo>
                    <a:pt x="8025" y="29085"/>
                    <a:pt x="8013" y="28788"/>
                    <a:pt x="7989" y="28490"/>
                  </a:cubicBezTo>
                  <a:cubicBezTo>
                    <a:pt x="7930" y="27883"/>
                    <a:pt x="7870" y="27252"/>
                    <a:pt x="7787" y="26645"/>
                  </a:cubicBezTo>
                  <a:cubicBezTo>
                    <a:pt x="7727" y="26061"/>
                    <a:pt x="7692" y="25466"/>
                    <a:pt x="7644" y="24894"/>
                  </a:cubicBezTo>
                  <a:cubicBezTo>
                    <a:pt x="7644" y="25013"/>
                    <a:pt x="7632" y="25132"/>
                    <a:pt x="7632" y="25263"/>
                  </a:cubicBezTo>
                  <a:cubicBezTo>
                    <a:pt x="7608" y="25573"/>
                    <a:pt x="7596" y="25871"/>
                    <a:pt x="7585" y="26180"/>
                  </a:cubicBezTo>
                  <a:lnTo>
                    <a:pt x="7585" y="26383"/>
                  </a:lnTo>
                  <a:lnTo>
                    <a:pt x="7585" y="26597"/>
                  </a:lnTo>
                  <a:lnTo>
                    <a:pt x="7585" y="27049"/>
                  </a:lnTo>
                  <a:cubicBezTo>
                    <a:pt x="7596" y="27657"/>
                    <a:pt x="7608" y="28264"/>
                    <a:pt x="7656" y="28883"/>
                  </a:cubicBezTo>
                  <a:cubicBezTo>
                    <a:pt x="7704" y="29454"/>
                    <a:pt x="7763" y="30050"/>
                    <a:pt x="7835" y="30633"/>
                  </a:cubicBezTo>
                  <a:cubicBezTo>
                    <a:pt x="7846" y="30752"/>
                    <a:pt x="7870" y="30871"/>
                    <a:pt x="7894" y="30990"/>
                  </a:cubicBezTo>
                  <a:lnTo>
                    <a:pt x="7894" y="30978"/>
                  </a:lnTo>
                  <a:lnTo>
                    <a:pt x="7894" y="30966"/>
                  </a:lnTo>
                  <a:lnTo>
                    <a:pt x="7942" y="31276"/>
                  </a:lnTo>
                  <a:cubicBezTo>
                    <a:pt x="7954" y="31359"/>
                    <a:pt x="7966" y="31467"/>
                    <a:pt x="7989" y="31562"/>
                  </a:cubicBezTo>
                  <a:cubicBezTo>
                    <a:pt x="8013" y="31740"/>
                    <a:pt x="8025" y="31919"/>
                    <a:pt x="8061" y="32098"/>
                  </a:cubicBezTo>
                  <a:cubicBezTo>
                    <a:pt x="8073" y="32252"/>
                    <a:pt x="8108" y="32419"/>
                    <a:pt x="8120" y="32586"/>
                  </a:cubicBezTo>
                  <a:lnTo>
                    <a:pt x="8204" y="33479"/>
                  </a:lnTo>
                  <a:cubicBezTo>
                    <a:pt x="8227" y="33776"/>
                    <a:pt x="8239" y="34062"/>
                    <a:pt x="8239" y="34360"/>
                  </a:cubicBezTo>
                  <a:lnTo>
                    <a:pt x="8239" y="34729"/>
                  </a:lnTo>
                  <a:cubicBezTo>
                    <a:pt x="8180" y="34419"/>
                    <a:pt x="8108" y="34038"/>
                    <a:pt x="8025" y="33681"/>
                  </a:cubicBezTo>
                  <a:cubicBezTo>
                    <a:pt x="8001" y="33526"/>
                    <a:pt x="7954" y="33348"/>
                    <a:pt x="7906" y="33145"/>
                  </a:cubicBezTo>
                  <a:cubicBezTo>
                    <a:pt x="7870" y="32955"/>
                    <a:pt x="7823" y="32752"/>
                    <a:pt x="7763" y="32526"/>
                  </a:cubicBezTo>
                  <a:cubicBezTo>
                    <a:pt x="7727" y="32371"/>
                    <a:pt x="7692" y="32229"/>
                    <a:pt x="7644" y="32074"/>
                  </a:cubicBezTo>
                  <a:lnTo>
                    <a:pt x="7608" y="31978"/>
                  </a:lnTo>
                  <a:cubicBezTo>
                    <a:pt x="7573" y="31800"/>
                    <a:pt x="7513" y="31597"/>
                    <a:pt x="7465" y="31419"/>
                  </a:cubicBezTo>
                  <a:cubicBezTo>
                    <a:pt x="7370" y="31097"/>
                    <a:pt x="7299" y="30752"/>
                    <a:pt x="7192" y="30288"/>
                  </a:cubicBezTo>
                  <a:cubicBezTo>
                    <a:pt x="7156" y="30109"/>
                    <a:pt x="7120" y="29919"/>
                    <a:pt x="7096" y="29728"/>
                  </a:cubicBezTo>
                  <a:cubicBezTo>
                    <a:pt x="7061" y="29538"/>
                    <a:pt x="7037" y="29359"/>
                    <a:pt x="7001" y="29157"/>
                  </a:cubicBezTo>
                  <a:cubicBezTo>
                    <a:pt x="7001" y="29121"/>
                    <a:pt x="6989" y="29073"/>
                    <a:pt x="6989" y="29026"/>
                  </a:cubicBezTo>
                  <a:lnTo>
                    <a:pt x="6977" y="28942"/>
                  </a:lnTo>
                  <a:cubicBezTo>
                    <a:pt x="6977" y="28919"/>
                    <a:pt x="6977" y="28895"/>
                    <a:pt x="6953" y="28883"/>
                  </a:cubicBezTo>
                  <a:cubicBezTo>
                    <a:pt x="6953" y="28835"/>
                    <a:pt x="6942" y="28800"/>
                    <a:pt x="6942" y="28764"/>
                  </a:cubicBezTo>
                  <a:lnTo>
                    <a:pt x="6942" y="28669"/>
                  </a:lnTo>
                  <a:cubicBezTo>
                    <a:pt x="6942" y="28609"/>
                    <a:pt x="6930" y="28561"/>
                    <a:pt x="6930" y="28502"/>
                  </a:cubicBezTo>
                  <a:lnTo>
                    <a:pt x="6930" y="28442"/>
                  </a:lnTo>
                  <a:cubicBezTo>
                    <a:pt x="6930" y="28407"/>
                    <a:pt x="6930" y="28371"/>
                    <a:pt x="6906" y="28323"/>
                  </a:cubicBezTo>
                  <a:cubicBezTo>
                    <a:pt x="6906" y="28288"/>
                    <a:pt x="6906" y="28228"/>
                    <a:pt x="6894" y="28180"/>
                  </a:cubicBezTo>
                  <a:cubicBezTo>
                    <a:pt x="6894" y="28085"/>
                    <a:pt x="6882" y="28002"/>
                    <a:pt x="6882" y="27895"/>
                  </a:cubicBezTo>
                  <a:lnTo>
                    <a:pt x="6882" y="27823"/>
                  </a:lnTo>
                  <a:cubicBezTo>
                    <a:pt x="6882" y="27704"/>
                    <a:pt x="6882" y="27585"/>
                    <a:pt x="6870" y="27466"/>
                  </a:cubicBezTo>
                  <a:lnTo>
                    <a:pt x="6870" y="27347"/>
                  </a:lnTo>
                  <a:lnTo>
                    <a:pt x="6870" y="26930"/>
                  </a:lnTo>
                  <a:lnTo>
                    <a:pt x="6870" y="26799"/>
                  </a:lnTo>
                  <a:cubicBezTo>
                    <a:pt x="6870" y="26716"/>
                    <a:pt x="6870" y="26645"/>
                    <a:pt x="6882" y="26573"/>
                  </a:cubicBezTo>
                  <a:cubicBezTo>
                    <a:pt x="6882" y="26514"/>
                    <a:pt x="6882" y="26454"/>
                    <a:pt x="6894" y="26383"/>
                  </a:cubicBezTo>
                  <a:lnTo>
                    <a:pt x="6894" y="26287"/>
                  </a:lnTo>
                  <a:cubicBezTo>
                    <a:pt x="6930" y="25906"/>
                    <a:pt x="6953" y="25502"/>
                    <a:pt x="7001" y="25156"/>
                  </a:cubicBezTo>
                  <a:cubicBezTo>
                    <a:pt x="7013" y="25049"/>
                    <a:pt x="7037" y="24954"/>
                    <a:pt x="7037" y="24847"/>
                  </a:cubicBezTo>
                  <a:cubicBezTo>
                    <a:pt x="7037" y="24787"/>
                    <a:pt x="7049" y="24728"/>
                    <a:pt x="7049" y="24656"/>
                  </a:cubicBezTo>
                  <a:cubicBezTo>
                    <a:pt x="7061" y="24549"/>
                    <a:pt x="7073" y="24454"/>
                    <a:pt x="7084" y="24359"/>
                  </a:cubicBezTo>
                  <a:cubicBezTo>
                    <a:pt x="7084" y="24311"/>
                    <a:pt x="7108" y="24251"/>
                    <a:pt x="7108" y="24204"/>
                  </a:cubicBezTo>
                  <a:lnTo>
                    <a:pt x="7144" y="23942"/>
                  </a:lnTo>
                  <a:lnTo>
                    <a:pt x="7168" y="23823"/>
                  </a:lnTo>
                  <a:cubicBezTo>
                    <a:pt x="7192" y="23656"/>
                    <a:pt x="7204" y="23489"/>
                    <a:pt x="7227" y="23323"/>
                  </a:cubicBezTo>
                  <a:lnTo>
                    <a:pt x="7239" y="23204"/>
                  </a:lnTo>
                  <a:cubicBezTo>
                    <a:pt x="7239" y="23144"/>
                    <a:pt x="7251" y="23073"/>
                    <a:pt x="7251" y="23013"/>
                  </a:cubicBezTo>
                  <a:lnTo>
                    <a:pt x="7251" y="22989"/>
                  </a:lnTo>
                  <a:lnTo>
                    <a:pt x="7251" y="22823"/>
                  </a:lnTo>
                  <a:lnTo>
                    <a:pt x="7275" y="22632"/>
                  </a:lnTo>
                  <a:lnTo>
                    <a:pt x="7275" y="22596"/>
                  </a:lnTo>
                  <a:close/>
                  <a:moveTo>
                    <a:pt x="12657" y="34979"/>
                  </a:moveTo>
                  <a:lnTo>
                    <a:pt x="12657" y="34979"/>
                  </a:lnTo>
                  <a:cubicBezTo>
                    <a:pt x="12656" y="34979"/>
                    <a:pt x="12656" y="34979"/>
                    <a:pt x="12655" y="34979"/>
                  </a:cubicBezTo>
                  <a:lnTo>
                    <a:pt x="12655" y="34979"/>
                  </a:lnTo>
                  <a:cubicBezTo>
                    <a:pt x="12652" y="34983"/>
                    <a:pt x="12648" y="34987"/>
                    <a:pt x="12645" y="34991"/>
                  </a:cubicBezTo>
                  <a:lnTo>
                    <a:pt x="12657" y="34979"/>
                  </a:lnTo>
                  <a:close/>
                  <a:moveTo>
                    <a:pt x="8418" y="35205"/>
                  </a:moveTo>
                  <a:lnTo>
                    <a:pt x="8382" y="35336"/>
                  </a:lnTo>
                  <a:cubicBezTo>
                    <a:pt x="8370" y="35288"/>
                    <a:pt x="8370" y="35265"/>
                    <a:pt x="8358" y="35217"/>
                  </a:cubicBezTo>
                  <a:lnTo>
                    <a:pt x="8382" y="35217"/>
                  </a:lnTo>
                  <a:cubicBezTo>
                    <a:pt x="8406" y="35217"/>
                    <a:pt x="8406" y="35217"/>
                    <a:pt x="8418" y="35205"/>
                  </a:cubicBezTo>
                  <a:close/>
                  <a:moveTo>
                    <a:pt x="11624" y="35757"/>
                  </a:moveTo>
                  <a:lnTo>
                    <a:pt x="11624" y="35757"/>
                  </a:lnTo>
                  <a:cubicBezTo>
                    <a:pt x="11596" y="35789"/>
                    <a:pt x="11567" y="35820"/>
                    <a:pt x="11539" y="35851"/>
                  </a:cubicBezTo>
                  <a:lnTo>
                    <a:pt x="11539" y="35851"/>
                  </a:lnTo>
                  <a:cubicBezTo>
                    <a:pt x="11565" y="35818"/>
                    <a:pt x="11594" y="35784"/>
                    <a:pt x="11624" y="35757"/>
                  </a:cubicBezTo>
                  <a:close/>
                  <a:moveTo>
                    <a:pt x="11348" y="36061"/>
                  </a:moveTo>
                  <a:lnTo>
                    <a:pt x="11348" y="36061"/>
                  </a:lnTo>
                  <a:cubicBezTo>
                    <a:pt x="11312" y="36101"/>
                    <a:pt x="11276" y="36141"/>
                    <a:pt x="11240" y="36181"/>
                  </a:cubicBezTo>
                  <a:cubicBezTo>
                    <a:pt x="11221" y="36200"/>
                    <a:pt x="11203" y="36220"/>
                    <a:pt x="11185" y="36240"/>
                  </a:cubicBezTo>
                  <a:lnTo>
                    <a:pt x="11185" y="36240"/>
                  </a:lnTo>
                  <a:cubicBezTo>
                    <a:pt x="11188" y="36236"/>
                    <a:pt x="11190" y="36233"/>
                    <a:pt x="11192" y="36229"/>
                  </a:cubicBezTo>
                  <a:lnTo>
                    <a:pt x="11228" y="36193"/>
                  </a:lnTo>
                  <a:lnTo>
                    <a:pt x="11335" y="36074"/>
                  </a:lnTo>
                  <a:cubicBezTo>
                    <a:pt x="11339" y="36070"/>
                    <a:pt x="11344" y="36065"/>
                    <a:pt x="11348" y="36061"/>
                  </a:cubicBezTo>
                  <a:close/>
                  <a:moveTo>
                    <a:pt x="17633" y="28609"/>
                  </a:moveTo>
                  <a:cubicBezTo>
                    <a:pt x="17610" y="28669"/>
                    <a:pt x="17610" y="28716"/>
                    <a:pt x="17598" y="28740"/>
                  </a:cubicBezTo>
                  <a:cubicBezTo>
                    <a:pt x="17586" y="28788"/>
                    <a:pt x="17586" y="28835"/>
                    <a:pt x="17562" y="28859"/>
                  </a:cubicBezTo>
                  <a:cubicBezTo>
                    <a:pt x="17550" y="28907"/>
                    <a:pt x="17550" y="28954"/>
                    <a:pt x="17538" y="28978"/>
                  </a:cubicBezTo>
                  <a:cubicBezTo>
                    <a:pt x="17526" y="29085"/>
                    <a:pt x="17491" y="29204"/>
                    <a:pt x="17479" y="29323"/>
                  </a:cubicBezTo>
                  <a:cubicBezTo>
                    <a:pt x="17443" y="29442"/>
                    <a:pt x="17431" y="29550"/>
                    <a:pt x="17407" y="29669"/>
                  </a:cubicBezTo>
                  <a:cubicBezTo>
                    <a:pt x="17360" y="29812"/>
                    <a:pt x="17312" y="29966"/>
                    <a:pt x="17252" y="30109"/>
                  </a:cubicBezTo>
                  <a:cubicBezTo>
                    <a:pt x="17229" y="30193"/>
                    <a:pt x="17193" y="30252"/>
                    <a:pt x="17169" y="30312"/>
                  </a:cubicBezTo>
                  <a:cubicBezTo>
                    <a:pt x="17133" y="30371"/>
                    <a:pt x="17110" y="30419"/>
                    <a:pt x="17074" y="30502"/>
                  </a:cubicBezTo>
                  <a:lnTo>
                    <a:pt x="16943" y="30728"/>
                  </a:lnTo>
                  <a:cubicBezTo>
                    <a:pt x="16895" y="30800"/>
                    <a:pt x="16836" y="30871"/>
                    <a:pt x="16788" y="30943"/>
                  </a:cubicBezTo>
                  <a:cubicBezTo>
                    <a:pt x="16693" y="31086"/>
                    <a:pt x="16574" y="31228"/>
                    <a:pt x="16467" y="31359"/>
                  </a:cubicBezTo>
                  <a:lnTo>
                    <a:pt x="16395" y="31467"/>
                  </a:lnTo>
                  <a:cubicBezTo>
                    <a:pt x="16336" y="31538"/>
                    <a:pt x="16276" y="31633"/>
                    <a:pt x="16193" y="31705"/>
                  </a:cubicBezTo>
                  <a:cubicBezTo>
                    <a:pt x="16169" y="31752"/>
                    <a:pt x="16133" y="31788"/>
                    <a:pt x="16097" y="31836"/>
                  </a:cubicBezTo>
                  <a:cubicBezTo>
                    <a:pt x="16038" y="31931"/>
                    <a:pt x="15955" y="32014"/>
                    <a:pt x="15895" y="32098"/>
                  </a:cubicBezTo>
                  <a:lnTo>
                    <a:pt x="15824" y="32181"/>
                  </a:lnTo>
                  <a:lnTo>
                    <a:pt x="15645" y="32407"/>
                  </a:lnTo>
                  <a:lnTo>
                    <a:pt x="15586" y="32479"/>
                  </a:lnTo>
                  <a:lnTo>
                    <a:pt x="15514" y="32562"/>
                  </a:lnTo>
                  <a:lnTo>
                    <a:pt x="15419" y="32669"/>
                  </a:lnTo>
                  <a:cubicBezTo>
                    <a:pt x="15407" y="32705"/>
                    <a:pt x="15383" y="32717"/>
                    <a:pt x="15359" y="32740"/>
                  </a:cubicBezTo>
                  <a:lnTo>
                    <a:pt x="15347" y="32764"/>
                  </a:lnTo>
                  <a:lnTo>
                    <a:pt x="15264" y="32860"/>
                  </a:lnTo>
                  <a:cubicBezTo>
                    <a:pt x="15181" y="32955"/>
                    <a:pt x="15109" y="33026"/>
                    <a:pt x="15038" y="33121"/>
                  </a:cubicBezTo>
                  <a:lnTo>
                    <a:pt x="15026" y="33133"/>
                  </a:lnTo>
                  <a:lnTo>
                    <a:pt x="14990" y="33157"/>
                  </a:lnTo>
                  <a:lnTo>
                    <a:pt x="14978" y="33181"/>
                  </a:lnTo>
                  <a:lnTo>
                    <a:pt x="14847" y="33324"/>
                  </a:lnTo>
                  <a:lnTo>
                    <a:pt x="14824" y="33336"/>
                  </a:lnTo>
                  <a:lnTo>
                    <a:pt x="14788" y="33383"/>
                  </a:lnTo>
                  <a:lnTo>
                    <a:pt x="14764" y="33395"/>
                  </a:lnTo>
                  <a:lnTo>
                    <a:pt x="14752" y="33419"/>
                  </a:lnTo>
                  <a:lnTo>
                    <a:pt x="14740" y="33431"/>
                  </a:lnTo>
                  <a:lnTo>
                    <a:pt x="14728" y="33443"/>
                  </a:lnTo>
                  <a:lnTo>
                    <a:pt x="14693" y="33479"/>
                  </a:lnTo>
                  <a:lnTo>
                    <a:pt x="14681" y="33491"/>
                  </a:lnTo>
                  <a:lnTo>
                    <a:pt x="14669" y="33502"/>
                  </a:lnTo>
                  <a:lnTo>
                    <a:pt x="14645" y="33514"/>
                  </a:lnTo>
                  <a:lnTo>
                    <a:pt x="14621" y="33550"/>
                  </a:lnTo>
                  <a:lnTo>
                    <a:pt x="14609" y="33562"/>
                  </a:lnTo>
                  <a:lnTo>
                    <a:pt x="14573" y="33610"/>
                  </a:lnTo>
                  <a:lnTo>
                    <a:pt x="14562" y="33622"/>
                  </a:lnTo>
                  <a:lnTo>
                    <a:pt x="14514" y="33669"/>
                  </a:lnTo>
                  <a:lnTo>
                    <a:pt x="14490" y="33693"/>
                  </a:lnTo>
                  <a:lnTo>
                    <a:pt x="14454" y="33729"/>
                  </a:lnTo>
                  <a:cubicBezTo>
                    <a:pt x="14431" y="33753"/>
                    <a:pt x="14407" y="33788"/>
                    <a:pt x="14383" y="33800"/>
                  </a:cubicBezTo>
                  <a:lnTo>
                    <a:pt x="14288" y="33895"/>
                  </a:lnTo>
                  <a:lnTo>
                    <a:pt x="14288" y="33907"/>
                  </a:lnTo>
                  <a:lnTo>
                    <a:pt x="14228" y="33967"/>
                  </a:lnTo>
                  <a:cubicBezTo>
                    <a:pt x="14169" y="34026"/>
                    <a:pt x="14133" y="34074"/>
                    <a:pt x="14085" y="34134"/>
                  </a:cubicBezTo>
                  <a:cubicBezTo>
                    <a:pt x="14050" y="34157"/>
                    <a:pt x="14038" y="34193"/>
                    <a:pt x="14014" y="34205"/>
                  </a:cubicBezTo>
                  <a:lnTo>
                    <a:pt x="13847" y="34384"/>
                  </a:lnTo>
                  <a:lnTo>
                    <a:pt x="13800" y="34431"/>
                  </a:lnTo>
                  <a:lnTo>
                    <a:pt x="13788" y="34443"/>
                  </a:lnTo>
                  <a:lnTo>
                    <a:pt x="13788" y="34455"/>
                  </a:lnTo>
                  <a:lnTo>
                    <a:pt x="13728" y="34515"/>
                  </a:lnTo>
                  <a:lnTo>
                    <a:pt x="13669" y="34574"/>
                  </a:lnTo>
                  <a:lnTo>
                    <a:pt x="13538" y="34705"/>
                  </a:lnTo>
                  <a:lnTo>
                    <a:pt x="13454" y="34788"/>
                  </a:lnTo>
                  <a:lnTo>
                    <a:pt x="13371" y="34872"/>
                  </a:lnTo>
                  <a:lnTo>
                    <a:pt x="13276" y="34967"/>
                  </a:lnTo>
                  <a:lnTo>
                    <a:pt x="13026" y="35205"/>
                  </a:lnTo>
                  <a:lnTo>
                    <a:pt x="12883" y="35348"/>
                  </a:lnTo>
                  <a:cubicBezTo>
                    <a:pt x="12823" y="35407"/>
                    <a:pt x="12764" y="35455"/>
                    <a:pt x="12704" y="35515"/>
                  </a:cubicBezTo>
                  <a:cubicBezTo>
                    <a:pt x="12680" y="35527"/>
                    <a:pt x="12657" y="35538"/>
                    <a:pt x="12645" y="35574"/>
                  </a:cubicBezTo>
                  <a:cubicBezTo>
                    <a:pt x="12597" y="35598"/>
                    <a:pt x="12561" y="35646"/>
                    <a:pt x="12526" y="35681"/>
                  </a:cubicBezTo>
                  <a:cubicBezTo>
                    <a:pt x="12442" y="35753"/>
                    <a:pt x="12371" y="35812"/>
                    <a:pt x="12299" y="35884"/>
                  </a:cubicBezTo>
                  <a:cubicBezTo>
                    <a:pt x="12121" y="36015"/>
                    <a:pt x="11990" y="36134"/>
                    <a:pt x="11835" y="36253"/>
                  </a:cubicBezTo>
                  <a:cubicBezTo>
                    <a:pt x="11787" y="36289"/>
                    <a:pt x="11752" y="36336"/>
                    <a:pt x="11692" y="36360"/>
                  </a:cubicBezTo>
                  <a:lnTo>
                    <a:pt x="11609" y="36408"/>
                  </a:lnTo>
                  <a:lnTo>
                    <a:pt x="11549" y="36455"/>
                  </a:lnTo>
                  <a:lnTo>
                    <a:pt x="11347" y="36598"/>
                  </a:lnTo>
                  <a:cubicBezTo>
                    <a:pt x="11275" y="36658"/>
                    <a:pt x="11192" y="36705"/>
                    <a:pt x="11109" y="36765"/>
                  </a:cubicBezTo>
                  <a:cubicBezTo>
                    <a:pt x="11061" y="36789"/>
                    <a:pt x="11037" y="36824"/>
                    <a:pt x="10990" y="36848"/>
                  </a:cubicBezTo>
                  <a:cubicBezTo>
                    <a:pt x="10883" y="36931"/>
                    <a:pt x="10799" y="36991"/>
                    <a:pt x="10692" y="37062"/>
                  </a:cubicBezTo>
                  <a:lnTo>
                    <a:pt x="10690" y="37064"/>
                  </a:lnTo>
                  <a:lnTo>
                    <a:pt x="10690" y="37064"/>
                  </a:lnTo>
                  <a:cubicBezTo>
                    <a:pt x="10708" y="37047"/>
                    <a:pt x="10724" y="37030"/>
                    <a:pt x="10740" y="37015"/>
                  </a:cubicBezTo>
                  <a:cubicBezTo>
                    <a:pt x="10811" y="36943"/>
                    <a:pt x="10894" y="36872"/>
                    <a:pt x="10978" y="36777"/>
                  </a:cubicBezTo>
                  <a:lnTo>
                    <a:pt x="11121" y="36634"/>
                  </a:lnTo>
                  <a:lnTo>
                    <a:pt x="11133" y="36610"/>
                  </a:lnTo>
                  <a:lnTo>
                    <a:pt x="11168" y="36586"/>
                  </a:lnTo>
                  <a:lnTo>
                    <a:pt x="11216" y="36539"/>
                  </a:lnTo>
                  <a:lnTo>
                    <a:pt x="11228" y="36527"/>
                  </a:lnTo>
                  <a:cubicBezTo>
                    <a:pt x="11287" y="36467"/>
                    <a:pt x="11335" y="36408"/>
                    <a:pt x="11395" y="36348"/>
                  </a:cubicBezTo>
                  <a:lnTo>
                    <a:pt x="11395" y="36348"/>
                  </a:lnTo>
                  <a:lnTo>
                    <a:pt x="11371" y="36360"/>
                  </a:lnTo>
                  <a:lnTo>
                    <a:pt x="11430" y="36300"/>
                  </a:lnTo>
                  <a:lnTo>
                    <a:pt x="11454" y="36289"/>
                  </a:lnTo>
                  <a:lnTo>
                    <a:pt x="11490" y="36241"/>
                  </a:lnTo>
                  <a:lnTo>
                    <a:pt x="11990" y="35705"/>
                  </a:lnTo>
                  <a:cubicBezTo>
                    <a:pt x="12049" y="35634"/>
                    <a:pt x="12109" y="35574"/>
                    <a:pt x="12168" y="35503"/>
                  </a:cubicBezTo>
                  <a:cubicBezTo>
                    <a:pt x="12240" y="35407"/>
                    <a:pt x="12323" y="35324"/>
                    <a:pt x="12407" y="35241"/>
                  </a:cubicBezTo>
                  <a:cubicBezTo>
                    <a:pt x="12478" y="35169"/>
                    <a:pt x="12537" y="35098"/>
                    <a:pt x="12609" y="35027"/>
                  </a:cubicBezTo>
                  <a:lnTo>
                    <a:pt x="12609" y="35027"/>
                  </a:lnTo>
                  <a:lnTo>
                    <a:pt x="12597" y="35038"/>
                  </a:lnTo>
                  <a:cubicBezTo>
                    <a:pt x="12609" y="35027"/>
                    <a:pt x="12621" y="34992"/>
                    <a:pt x="12655" y="34979"/>
                  </a:cubicBezTo>
                  <a:lnTo>
                    <a:pt x="12655" y="34979"/>
                  </a:lnTo>
                  <a:cubicBezTo>
                    <a:pt x="12663" y="34970"/>
                    <a:pt x="12668" y="34960"/>
                    <a:pt x="12668" y="34943"/>
                  </a:cubicBezTo>
                  <a:lnTo>
                    <a:pt x="12668" y="34943"/>
                  </a:lnTo>
                  <a:lnTo>
                    <a:pt x="12657" y="34967"/>
                  </a:lnTo>
                  <a:lnTo>
                    <a:pt x="12657" y="34943"/>
                  </a:lnTo>
                  <a:cubicBezTo>
                    <a:pt x="12704" y="34919"/>
                    <a:pt x="12728" y="34872"/>
                    <a:pt x="12764" y="34824"/>
                  </a:cubicBezTo>
                  <a:lnTo>
                    <a:pt x="12907" y="34681"/>
                  </a:lnTo>
                  <a:cubicBezTo>
                    <a:pt x="12978" y="34610"/>
                    <a:pt x="13061" y="34515"/>
                    <a:pt x="13145" y="34443"/>
                  </a:cubicBezTo>
                  <a:cubicBezTo>
                    <a:pt x="13216" y="34372"/>
                    <a:pt x="13276" y="34312"/>
                    <a:pt x="13335" y="34229"/>
                  </a:cubicBezTo>
                  <a:cubicBezTo>
                    <a:pt x="13383" y="34169"/>
                    <a:pt x="13442" y="34110"/>
                    <a:pt x="13490" y="34074"/>
                  </a:cubicBezTo>
                  <a:cubicBezTo>
                    <a:pt x="13502" y="34050"/>
                    <a:pt x="13514" y="34026"/>
                    <a:pt x="13550" y="34014"/>
                  </a:cubicBezTo>
                  <a:cubicBezTo>
                    <a:pt x="13633" y="33907"/>
                    <a:pt x="13728" y="33800"/>
                    <a:pt x="13800" y="33693"/>
                  </a:cubicBezTo>
                  <a:cubicBezTo>
                    <a:pt x="13811" y="33669"/>
                    <a:pt x="13847" y="33633"/>
                    <a:pt x="13859" y="33610"/>
                  </a:cubicBezTo>
                  <a:cubicBezTo>
                    <a:pt x="13907" y="33550"/>
                    <a:pt x="13954" y="33479"/>
                    <a:pt x="13990" y="33419"/>
                  </a:cubicBezTo>
                  <a:cubicBezTo>
                    <a:pt x="14109" y="33252"/>
                    <a:pt x="14216" y="33086"/>
                    <a:pt x="14335" y="32919"/>
                  </a:cubicBezTo>
                  <a:cubicBezTo>
                    <a:pt x="14395" y="32836"/>
                    <a:pt x="14466" y="32729"/>
                    <a:pt x="14526" y="32645"/>
                  </a:cubicBezTo>
                  <a:cubicBezTo>
                    <a:pt x="14609" y="32550"/>
                    <a:pt x="14669" y="32443"/>
                    <a:pt x="14740" y="32359"/>
                  </a:cubicBezTo>
                  <a:cubicBezTo>
                    <a:pt x="14800" y="32288"/>
                    <a:pt x="14859" y="32193"/>
                    <a:pt x="14919" y="32121"/>
                  </a:cubicBezTo>
                  <a:lnTo>
                    <a:pt x="14931" y="32109"/>
                  </a:lnTo>
                  <a:lnTo>
                    <a:pt x="14966" y="32074"/>
                  </a:lnTo>
                  <a:cubicBezTo>
                    <a:pt x="15038" y="31990"/>
                    <a:pt x="15097" y="31895"/>
                    <a:pt x="15169" y="31812"/>
                  </a:cubicBezTo>
                  <a:lnTo>
                    <a:pt x="15169" y="31812"/>
                  </a:lnTo>
                  <a:cubicBezTo>
                    <a:pt x="15002" y="31990"/>
                    <a:pt x="14847" y="32145"/>
                    <a:pt x="14693" y="32324"/>
                  </a:cubicBezTo>
                  <a:lnTo>
                    <a:pt x="14609" y="32419"/>
                  </a:lnTo>
                  <a:cubicBezTo>
                    <a:pt x="14562" y="32467"/>
                    <a:pt x="14514" y="32526"/>
                    <a:pt x="14466" y="32562"/>
                  </a:cubicBezTo>
                  <a:cubicBezTo>
                    <a:pt x="14395" y="32645"/>
                    <a:pt x="14335" y="32729"/>
                    <a:pt x="14264" y="32824"/>
                  </a:cubicBezTo>
                  <a:cubicBezTo>
                    <a:pt x="14204" y="32895"/>
                    <a:pt x="14145" y="32967"/>
                    <a:pt x="14073" y="33062"/>
                  </a:cubicBezTo>
                  <a:cubicBezTo>
                    <a:pt x="14014" y="33133"/>
                    <a:pt x="13954" y="33205"/>
                    <a:pt x="13895" y="33300"/>
                  </a:cubicBezTo>
                  <a:cubicBezTo>
                    <a:pt x="13847" y="33360"/>
                    <a:pt x="13788" y="33419"/>
                    <a:pt x="13740" y="33479"/>
                  </a:cubicBezTo>
                  <a:cubicBezTo>
                    <a:pt x="13716" y="33502"/>
                    <a:pt x="13681" y="33550"/>
                    <a:pt x="13657" y="33574"/>
                  </a:cubicBezTo>
                  <a:cubicBezTo>
                    <a:pt x="13609" y="33633"/>
                    <a:pt x="13550" y="33693"/>
                    <a:pt x="13502" y="33741"/>
                  </a:cubicBezTo>
                  <a:cubicBezTo>
                    <a:pt x="13478" y="33788"/>
                    <a:pt x="13442" y="33812"/>
                    <a:pt x="13395" y="33860"/>
                  </a:cubicBezTo>
                  <a:cubicBezTo>
                    <a:pt x="13383" y="33872"/>
                    <a:pt x="13371" y="33895"/>
                    <a:pt x="13359" y="33919"/>
                  </a:cubicBezTo>
                  <a:cubicBezTo>
                    <a:pt x="13252" y="34026"/>
                    <a:pt x="13157" y="34145"/>
                    <a:pt x="13061" y="34253"/>
                  </a:cubicBezTo>
                  <a:cubicBezTo>
                    <a:pt x="12895" y="34407"/>
                    <a:pt x="12740" y="34574"/>
                    <a:pt x="12585" y="34741"/>
                  </a:cubicBezTo>
                  <a:cubicBezTo>
                    <a:pt x="12442" y="34884"/>
                    <a:pt x="12299" y="35038"/>
                    <a:pt x="12168" y="35169"/>
                  </a:cubicBezTo>
                  <a:cubicBezTo>
                    <a:pt x="11991" y="35360"/>
                    <a:pt x="11820" y="35544"/>
                    <a:pt x="11651" y="35729"/>
                  </a:cubicBezTo>
                  <a:lnTo>
                    <a:pt x="11651" y="35729"/>
                  </a:lnTo>
                  <a:lnTo>
                    <a:pt x="11668" y="35693"/>
                  </a:lnTo>
                  <a:cubicBezTo>
                    <a:pt x="11704" y="35646"/>
                    <a:pt x="11728" y="35622"/>
                    <a:pt x="11764" y="35574"/>
                  </a:cubicBezTo>
                  <a:lnTo>
                    <a:pt x="12026" y="35217"/>
                  </a:lnTo>
                  <a:cubicBezTo>
                    <a:pt x="12049" y="35205"/>
                    <a:pt x="12049" y="35181"/>
                    <a:pt x="12061" y="35169"/>
                  </a:cubicBezTo>
                  <a:cubicBezTo>
                    <a:pt x="12109" y="35110"/>
                    <a:pt x="12145" y="35050"/>
                    <a:pt x="12192" y="34979"/>
                  </a:cubicBezTo>
                  <a:cubicBezTo>
                    <a:pt x="12204" y="34967"/>
                    <a:pt x="12228" y="34931"/>
                    <a:pt x="12240" y="34919"/>
                  </a:cubicBezTo>
                  <a:lnTo>
                    <a:pt x="12287" y="34860"/>
                  </a:lnTo>
                  <a:lnTo>
                    <a:pt x="12359" y="34753"/>
                  </a:lnTo>
                  <a:lnTo>
                    <a:pt x="12407" y="34705"/>
                  </a:lnTo>
                  <a:cubicBezTo>
                    <a:pt x="12478" y="34622"/>
                    <a:pt x="12549" y="34515"/>
                    <a:pt x="12621" y="34431"/>
                  </a:cubicBezTo>
                  <a:cubicBezTo>
                    <a:pt x="12645" y="34407"/>
                    <a:pt x="12657" y="34384"/>
                    <a:pt x="12668" y="34372"/>
                  </a:cubicBezTo>
                  <a:cubicBezTo>
                    <a:pt x="12740" y="34264"/>
                    <a:pt x="12835" y="34157"/>
                    <a:pt x="12907" y="34074"/>
                  </a:cubicBezTo>
                  <a:cubicBezTo>
                    <a:pt x="13002" y="33967"/>
                    <a:pt x="13085" y="33860"/>
                    <a:pt x="13157" y="33753"/>
                  </a:cubicBezTo>
                  <a:cubicBezTo>
                    <a:pt x="13192" y="33729"/>
                    <a:pt x="13216" y="33681"/>
                    <a:pt x="13240" y="33657"/>
                  </a:cubicBezTo>
                  <a:lnTo>
                    <a:pt x="13276" y="33610"/>
                  </a:lnTo>
                  <a:cubicBezTo>
                    <a:pt x="13300" y="33598"/>
                    <a:pt x="13311" y="33574"/>
                    <a:pt x="13323" y="33550"/>
                  </a:cubicBezTo>
                  <a:cubicBezTo>
                    <a:pt x="13359" y="33514"/>
                    <a:pt x="13383" y="33479"/>
                    <a:pt x="13395" y="33443"/>
                  </a:cubicBezTo>
                  <a:cubicBezTo>
                    <a:pt x="13395" y="33431"/>
                    <a:pt x="13419" y="33431"/>
                    <a:pt x="13419" y="33419"/>
                  </a:cubicBezTo>
                  <a:lnTo>
                    <a:pt x="13502" y="33276"/>
                  </a:lnTo>
                  <a:cubicBezTo>
                    <a:pt x="13550" y="33217"/>
                    <a:pt x="13573" y="33181"/>
                    <a:pt x="13621" y="33121"/>
                  </a:cubicBezTo>
                  <a:cubicBezTo>
                    <a:pt x="13681" y="33038"/>
                    <a:pt x="13728" y="32967"/>
                    <a:pt x="13788" y="32895"/>
                  </a:cubicBezTo>
                  <a:lnTo>
                    <a:pt x="13847" y="32800"/>
                  </a:lnTo>
                  <a:lnTo>
                    <a:pt x="13931" y="32669"/>
                  </a:lnTo>
                  <a:cubicBezTo>
                    <a:pt x="13966" y="32610"/>
                    <a:pt x="14014" y="32562"/>
                    <a:pt x="14038" y="32502"/>
                  </a:cubicBezTo>
                  <a:cubicBezTo>
                    <a:pt x="14073" y="32467"/>
                    <a:pt x="14109" y="32407"/>
                    <a:pt x="14145" y="32359"/>
                  </a:cubicBezTo>
                  <a:cubicBezTo>
                    <a:pt x="14169" y="32312"/>
                    <a:pt x="14216" y="32252"/>
                    <a:pt x="14252" y="32205"/>
                  </a:cubicBezTo>
                  <a:cubicBezTo>
                    <a:pt x="14276" y="32169"/>
                    <a:pt x="14312" y="32133"/>
                    <a:pt x="14335" y="32086"/>
                  </a:cubicBezTo>
                  <a:lnTo>
                    <a:pt x="14371" y="32050"/>
                  </a:lnTo>
                  <a:lnTo>
                    <a:pt x="14407" y="31990"/>
                  </a:lnTo>
                  <a:lnTo>
                    <a:pt x="14443" y="31943"/>
                  </a:lnTo>
                  <a:lnTo>
                    <a:pt x="14454" y="31931"/>
                  </a:lnTo>
                  <a:cubicBezTo>
                    <a:pt x="14454" y="31907"/>
                    <a:pt x="14466" y="31907"/>
                    <a:pt x="14466" y="31895"/>
                  </a:cubicBezTo>
                  <a:lnTo>
                    <a:pt x="14585" y="31764"/>
                  </a:lnTo>
                  <a:cubicBezTo>
                    <a:pt x="14633" y="31705"/>
                    <a:pt x="14693" y="31645"/>
                    <a:pt x="14740" y="31597"/>
                  </a:cubicBezTo>
                  <a:cubicBezTo>
                    <a:pt x="14788" y="31550"/>
                    <a:pt x="14824" y="31514"/>
                    <a:pt x="14871" y="31455"/>
                  </a:cubicBezTo>
                  <a:lnTo>
                    <a:pt x="14919" y="31407"/>
                  </a:lnTo>
                  <a:lnTo>
                    <a:pt x="14943" y="31359"/>
                  </a:lnTo>
                  <a:cubicBezTo>
                    <a:pt x="14978" y="31336"/>
                    <a:pt x="15002" y="31288"/>
                    <a:pt x="15050" y="31252"/>
                  </a:cubicBezTo>
                  <a:lnTo>
                    <a:pt x="15121" y="31193"/>
                  </a:lnTo>
                  <a:cubicBezTo>
                    <a:pt x="15228" y="31097"/>
                    <a:pt x="15335" y="31002"/>
                    <a:pt x="15443" y="30895"/>
                  </a:cubicBezTo>
                  <a:lnTo>
                    <a:pt x="15538" y="30812"/>
                  </a:lnTo>
                  <a:lnTo>
                    <a:pt x="15645" y="30716"/>
                  </a:lnTo>
                  <a:cubicBezTo>
                    <a:pt x="15681" y="30693"/>
                    <a:pt x="15705" y="30657"/>
                    <a:pt x="15716" y="30633"/>
                  </a:cubicBezTo>
                  <a:lnTo>
                    <a:pt x="15752" y="30597"/>
                  </a:lnTo>
                  <a:lnTo>
                    <a:pt x="15943" y="30395"/>
                  </a:lnTo>
                  <a:cubicBezTo>
                    <a:pt x="15978" y="30359"/>
                    <a:pt x="15990" y="30335"/>
                    <a:pt x="16014" y="30300"/>
                  </a:cubicBezTo>
                  <a:lnTo>
                    <a:pt x="16038" y="30276"/>
                  </a:lnTo>
                  <a:lnTo>
                    <a:pt x="16097" y="30204"/>
                  </a:lnTo>
                  <a:cubicBezTo>
                    <a:pt x="16169" y="30121"/>
                    <a:pt x="16228" y="30038"/>
                    <a:pt x="16300" y="29966"/>
                  </a:cubicBezTo>
                  <a:lnTo>
                    <a:pt x="16371" y="29871"/>
                  </a:lnTo>
                  <a:cubicBezTo>
                    <a:pt x="16431" y="29800"/>
                    <a:pt x="16514" y="29704"/>
                    <a:pt x="16586" y="29633"/>
                  </a:cubicBezTo>
                  <a:lnTo>
                    <a:pt x="16669" y="29550"/>
                  </a:lnTo>
                  <a:cubicBezTo>
                    <a:pt x="16729" y="29466"/>
                    <a:pt x="16812" y="29395"/>
                    <a:pt x="16883" y="29323"/>
                  </a:cubicBezTo>
                  <a:lnTo>
                    <a:pt x="16955" y="29228"/>
                  </a:lnTo>
                  <a:cubicBezTo>
                    <a:pt x="17026" y="29157"/>
                    <a:pt x="17110" y="29073"/>
                    <a:pt x="17181" y="28990"/>
                  </a:cubicBezTo>
                  <a:lnTo>
                    <a:pt x="17264" y="28907"/>
                  </a:lnTo>
                  <a:lnTo>
                    <a:pt x="17360" y="28811"/>
                  </a:lnTo>
                  <a:cubicBezTo>
                    <a:pt x="17383" y="28776"/>
                    <a:pt x="17431" y="28740"/>
                    <a:pt x="17467" y="28692"/>
                  </a:cubicBezTo>
                  <a:lnTo>
                    <a:pt x="17633" y="28609"/>
                  </a:lnTo>
                  <a:close/>
                  <a:moveTo>
                    <a:pt x="10025" y="37479"/>
                  </a:moveTo>
                  <a:lnTo>
                    <a:pt x="10049" y="37515"/>
                  </a:lnTo>
                  <a:cubicBezTo>
                    <a:pt x="10073" y="37515"/>
                    <a:pt x="10085" y="37515"/>
                    <a:pt x="10085" y="37527"/>
                  </a:cubicBezTo>
                  <a:cubicBezTo>
                    <a:pt x="10049" y="37551"/>
                    <a:pt x="10037" y="37574"/>
                    <a:pt x="10025" y="37574"/>
                  </a:cubicBezTo>
                  <a:lnTo>
                    <a:pt x="9835" y="37693"/>
                  </a:lnTo>
                  <a:lnTo>
                    <a:pt x="9835" y="37693"/>
                  </a:lnTo>
                  <a:lnTo>
                    <a:pt x="9847" y="37670"/>
                  </a:lnTo>
                  <a:lnTo>
                    <a:pt x="9859" y="37658"/>
                  </a:lnTo>
                  <a:cubicBezTo>
                    <a:pt x="9918" y="37598"/>
                    <a:pt x="9978" y="37539"/>
                    <a:pt x="10025" y="37479"/>
                  </a:cubicBezTo>
                  <a:close/>
                  <a:moveTo>
                    <a:pt x="5727" y="29097"/>
                  </a:moveTo>
                  <a:cubicBezTo>
                    <a:pt x="5727" y="29145"/>
                    <a:pt x="5739" y="29169"/>
                    <a:pt x="5739" y="29216"/>
                  </a:cubicBezTo>
                  <a:lnTo>
                    <a:pt x="5751" y="29335"/>
                  </a:lnTo>
                  <a:cubicBezTo>
                    <a:pt x="5787" y="29562"/>
                    <a:pt x="5810" y="29764"/>
                    <a:pt x="5846" y="29990"/>
                  </a:cubicBezTo>
                  <a:cubicBezTo>
                    <a:pt x="5858" y="30097"/>
                    <a:pt x="5870" y="30216"/>
                    <a:pt x="5882" y="30324"/>
                  </a:cubicBezTo>
                  <a:lnTo>
                    <a:pt x="5882" y="30335"/>
                  </a:lnTo>
                  <a:lnTo>
                    <a:pt x="5882" y="30347"/>
                  </a:lnTo>
                  <a:lnTo>
                    <a:pt x="5882" y="30359"/>
                  </a:lnTo>
                  <a:lnTo>
                    <a:pt x="5918" y="30538"/>
                  </a:lnTo>
                  <a:lnTo>
                    <a:pt x="5941" y="30716"/>
                  </a:lnTo>
                  <a:cubicBezTo>
                    <a:pt x="5965" y="30800"/>
                    <a:pt x="5965" y="30871"/>
                    <a:pt x="5977" y="30955"/>
                  </a:cubicBezTo>
                  <a:lnTo>
                    <a:pt x="5977" y="31014"/>
                  </a:lnTo>
                  <a:lnTo>
                    <a:pt x="5977" y="31074"/>
                  </a:lnTo>
                  <a:cubicBezTo>
                    <a:pt x="5989" y="31157"/>
                    <a:pt x="5989" y="31228"/>
                    <a:pt x="5989" y="31300"/>
                  </a:cubicBezTo>
                  <a:lnTo>
                    <a:pt x="5989" y="31407"/>
                  </a:lnTo>
                  <a:cubicBezTo>
                    <a:pt x="5989" y="31478"/>
                    <a:pt x="5989" y="31574"/>
                    <a:pt x="6001" y="31645"/>
                  </a:cubicBezTo>
                  <a:lnTo>
                    <a:pt x="6001" y="31776"/>
                  </a:lnTo>
                  <a:lnTo>
                    <a:pt x="6001" y="32062"/>
                  </a:lnTo>
                  <a:lnTo>
                    <a:pt x="6001" y="32240"/>
                  </a:lnTo>
                  <a:lnTo>
                    <a:pt x="6001" y="32514"/>
                  </a:lnTo>
                  <a:lnTo>
                    <a:pt x="6001" y="32645"/>
                  </a:lnTo>
                  <a:cubicBezTo>
                    <a:pt x="6001" y="32907"/>
                    <a:pt x="5989" y="33193"/>
                    <a:pt x="5989" y="33467"/>
                  </a:cubicBezTo>
                  <a:lnTo>
                    <a:pt x="5989" y="33598"/>
                  </a:lnTo>
                  <a:lnTo>
                    <a:pt x="5989" y="33979"/>
                  </a:lnTo>
                  <a:lnTo>
                    <a:pt x="5989" y="34074"/>
                  </a:lnTo>
                  <a:lnTo>
                    <a:pt x="5989" y="34276"/>
                  </a:lnTo>
                  <a:lnTo>
                    <a:pt x="5977" y="34455"/>
                  </a:lnTo>
                  <a:lnTo>
                    <a:pt x="5977" y="34598"/>
                  </a:lnTo>
                  <a:cubicBezTo>
                    <a:pt x="5977" y="34729"/>
                    <a:pt x="5965" y="34872"/>
                    <a:pt x="5941" y="35015"/>
                  </a:cubicBezTo>
                  <a:lnTo>
                    <a:pt x="5930" y="35157"/>
                  </a:lnTo>
                  <a:cubicBezTo>
                    <a:pt x="5918" y="35312"/>
                    <a:pt x="5906" y="35467"/>
                    <a:pt x="5882" y="35622"/>
                  </a:cubicBezTo>
                  <a:lnTo>
                    <a:pt x="5882" y="35646"/>
                  </a:lnTo>
                  <a:cubicBezTo>
                    <a:pt x="5870" y="35812"/>
                    <a:pt x="5846" y="35967"/>
                    <a:pt x="5822" y="36122"/>
                  </a:cubicBezTo>
                  <a:lnTo>
                    <a:pt x="5810" y="36229"/>
                  </a:lnTo>
                  <a:cubicBezTo>
                    <a:pt x="5799" y="36396"/>
                    <a:pt x="5763" y="36562"/>
                    <a:pt x="5751" y="36717"/>
                  </a:cubicBezTo>
                  <a:cubicBezTo>
                    <a:pt x="5751" y="36765"/>
                    <a:pt x="5739" y="36801"/>
                    <a:pt x="5739" y="36836"/>
                  </a:cubicBezTo>
                  <a:cubicBezTo>
                    <a:pt x="5727" y="36920"/>
                    <a:pt x="5727" y="36991"/>
                    <a:pt x="5703" y="37062"/>
                  </a:cubicBezTo>
                  <a:lnTo>
                    <a:pt x="5668" y="37289"/>
                  </a:lnTo>
                  <a:lnTo>
                    <a:pt x="5644" y="37396"/>
                  </a:lnTo>
                  <a:cubicBezTo>
                    <a:pt x="5584" y="37717"/>
                    <a:pt x="5513" y="38063"/>
                    <a:pt x="5429" y="38384"/>
                  </a:cubicBezTo>
                  <a:lnTo>
                    <a:pt x="5394" y="38491"/>
                  </a:lnTo>
                  <a:cubicBezTo>
                    <a:pt x="5370" y="38622"/>
                    <a:pt x="5322" y="38777"/>
                    <a:pt x="5287" y="38908"/>
                  </a:cubicBezTo>
                  <a:lnTo>
                    <a:pt x="5263" y="39003"/>
                  </a:lnTo>
                  <a:lnTo>
                    <a:pt x="5215" y="39217"/>
                  </a:lnTo>
                  <a:cubicBezTo>
                    <a:pt x="5191" y="39313"/>
                    <a:pt x="5168" y="39420"/>
                    <a:pt x="5144" y="39503"/>
                  </a:cubicBezTo>
                  <a:lnTo>
                    <a:pt x="5108" y="39622"/>
                  </a:lnTo>
                  <a:cubicBezTo>
                    <a:pt x="5084" y="39753"/>
                    <a:pt x="5037" y="39908"/>
                    <a:pt x="5001" y="40039"/>
                  </a:cubicBezTo>
                  <a:lnTo>
                    <a:pt x="4918" y="40349"/>
                  </a:lnTo>
                  <a:cubicBezTo>
                    <a:pt x="4918" y="40372"/>
                    <a:pt x="4906" y="40384"/>
                    <a:pt x="4906" y="40396"/>
                  </a:cubicBezTo>
                  <a:cubicBezTo>
                    <a:pt x="4906" y="40372"/>
                    <a:pt x="4918" y="40325"/>
                    <a:pt x="4918" y="40289"/>
                  </a:cubicBezTo>
                  <a:cubicBezTo>
                    <a:pt x="4929" y="40182"/>
                    <a:pt x="4953" y="40099"/>
                    <a:pt x="4965" y="39991"/>
                  </a:cubicBezTo>
                  <a:cubicBezTo>
                    <a:pt x="4977" y="39872"/>
                    <a:pt x="5001" y="39741"/>
                    <a:pt x="5025" y="39622"/>
                  </a:cubicBezTo>
                  <a:cubicBezTo>
                    <a:pt x="5037" y="39479"/>
                    <a:pt x="5060" y="39325"/>
                    <a:pt x="5084" y="39182"/>
                  </a:cubicBezTo>
                  <a:cubicBezTo>
                    <a:pt x="5108" y="38908"/>
                    <a:pt x="5144" y="38658"/>
                    <a:pt x="5168" y="38384"/>
                  </a:cubicBezTo>
                  <a:cubicBezTo>
                    <a:pt x="5179" y="38301"/>
                    <a:pt x="5179" y="38205"/>
                    <a:pt x="5203" y="38122"/>
                  </a:cubicBezTo>
                  <a:lnTo>
                    <a:pt x="5239" y="37634"/>
                  </a:lnTo>
                  <a:cubicBezTo>
                    <a:pt x="5263" y="37372"/>
                    <a:pt x="5287" y="37122"/>
                    <a:pt x="5299" y="36884"/>
                  </a:cubicBezTo>
                  <a:cubicBezTo>
                    <a:pt x="5322" y="36777"/>
                    <a:pt x="5322" y="36658"/>
                    <a:pt x="5334" y="36562"/>
                  </a:cubicBezTo>
                  <a:cubicBezTo>
                    <a:pt x="5346" y="36420"/>
                    <a:pt x="5358" y="36289"/>
                    <a:pt x="5358" y="36169"/>
                  </a:cubicBezTo>
                  <a:cubicBezTo>
                    <a:pt x="5394" y="35967"/>
                    <a:pt x="5406" y="35753"/>
                    <a:pt x="5441" y="35550"/>
                  </a:cubicBezTo>
                  <a:cubicBezTo>
                    <a:pt x="5441" y="35515"/>
                    <a:pt x="5453" y="35491"/>
                    <a:pt x="5453" y="35455"/>
                  </a:cubicBezTo>
                  <a:lnTo>
                    <a:pt x="5501" y="35193"/>
                  </a:lnTo>
                  <a:cubicBezTo>
                    <a:pt x="5513" y="35146"/>
                    <a:pt x="5513" y="35086"/>
                    <a:pt x="5525" y="35038"/>
                  </a:cubicBezTo>
                  <a:cubicBezTo>
                    <a:pt x="5560" y="34907"/>
                    <a:pt x="5572" y="34788"/>
                    <a:pt x="5596" y="34657"/>
                  </a:cubicBezTo>
                  <a:cubicBezTo>
                    <a:pt x="5656" y="34384"/>
                    <a:pt x="5715" y="34122"/>
                    <a:pt x="5787" y="33860"/>
                  </a:cubicBezTo>
                  <a:lnTo>
                    <a:pt x="5787" y="33860"/>
                  </a:lnTo>
                  <a:cubicBezTo>
                    <a:pt x="5703" y="34122"/>
                    <a:pt x="5620" y="34384"/>
                    <a:pt x="5549" y="34634"/>
                  </a:cubicBezTo>
                  <a:cubicBezTo>
                    <a:pt x="5501" y="34776"/>
                    <a:pt x="5465" y="34896"/>
                    <a:pt x="5441" y="35026"/>
                  </a:cubicBezTo>
                  <a:cubicBezTo>
                    <a:pt x="5418" y="35074"/>
                    <a:pt x="5418" y="35110"/>
                    <a:pt x="5406" y="35157"/>
                  </a:cubicBezTo>
                  <a:cubicBezTo>
                    <a:pt x="5394" y="35253"/>
                    <a:pt x="5358" y="35324"/>
                    <a:pt x="5346" y="35407"/>
                  </a:cubicBezTo>
                  <a:cubicBezTo>
                    <a:pt x="5334" y="35455"/>
                    <a:pt x="5334" y="35491"/>
                    <a:pt x="5322" y="35527"/>
                  </a:cubicBezTo>
                  <a:cubicBezTo>
                    <a:pt x="5299" y="35586"/>
                    <a:pt x="5299" y="35646"/>
                    <a:pt x="5287" y="35693"/>
                  </a:cubicBezTo>
                  <a:lnTo>
                    <a:pt x="5203" y="36146"/>
                  </a:lnTo>
                  <a:cubicBezTo>
                    <a:pt x="5203" y="36169"/>
                    <a:pt x="5179" y="36205"/>
                    <a:pt x="5179" y="36229"/>
                  </a:cubicBezTo>
                  <a:cubicBezTo>
                    <a:pt x="5168" y="36324"/>
                    <a:pt x="5156" y="36396"/>
                    <a:pt x="5156" y="36479"/>
                  </a:cubicBezTo>
                  <a:cubicBezTo>
                    <a:pt x="5144" y="36622"/>
                    <a:pt x="5108" y="36741"/>
                    <a:pt x="5096" y="36872"/>
                  </a:cubicBezTo>
                  <a:cubicBezTo>
                    <a:pt x="5060" y="37098"/>
                    <a:pt x="5048" y="37312"/>
                    <a:pt x="5025" y="37551"/>
                  </a:cubicBezTo>
                  <a:cubicBezTo>
                    <a:pt x="4989" y="37813"/>
                    <a:pt x="4977" y="38063"/>
                    <a:pt x="4941" y="38313"/>
                  </a:cubicBezTo>
                  <a:cubicBezTo>
                    <a:pt x="4929" y="38420"/>
                    <a:pt x="4929" y="38527"/>
                    <a:pt x="4918" y="38610"/>
                  </a:cubicBezTo>
                  <a:lnTo>
                    <a:pt x="4870" y="39015"/>
                  </a:lnTo>
                  <a:lnTo>
                    <a:pt x="4870" y="39003"/>
                  </a:lnTo>
                  <a:lnTo>
                    <a:pt x="4787" y="39670"/>
                  </a:lnTo>
                  <a:cubicBezTo>
                    <a:pt x="4763" y="39837"/>
                    <a:pt x="4739" y="39991"/>
                    <a:pt x="4727" y="40146"/>
                  </a:cubicBezTo>
                  <a:cubicBezTo>
                    <a:pt x="4703" y="40230"/>
                    <a:pt x="4691" y="40337"/>
                    <a:pt x="4679" y="40432"/>
                  </a:cubicBezTo>
                  <a:cubicBezTo>
                    <a:pt x="4679" y="40468"/>
                    <a:pt x="4667" y="40515"/>
                    <a:pt x="4667" y="40563"/>
                  </a:cubicBezTo>
                  <a:lnTo>
                    <a:pt x="4667" y="40289"/>
                  </a:lnTo>
                  <a:cubicBezTo>
                    <a:pt x="4644" y="39991"/>
                    <a:pt x="4632" y="39718"/>
                    <a:pt x="4608" y="39444"/>
                  </a:cubicBezTo>
                  <a:cubicBezTo>
                    <a:pt x="4584" y="39360"/>
                    <a:pt x="4584" y="39265"/>
                    <a:pt x="4572" y="39194"/>
                  </a:cubicBezTo>
                  <a:cubicBezTo>
                    <a:pt x="4525" y="38836"/>
                    <a:pt x="4501" y="38479"/>
                    <a:pt x="4453" y="38122"/>
                  </a:cubicBezTo>
                  <a:lnTo>
                    <a:pt x="4453" y="38063"/>
                  </a:lnTo>
                  <a:cubicBezTo>
                    <a:pt x="4441" y="37872"/>
                    <a:pt x="4406" y="37670"/>
                    <a:pt x="4382" y="37491"/>
                  </a:cubicBezTo>
                  <a:cubicBezTo>
                    <a:pt x="4370" y="37336"/>
                    <a:pt x="4334" y="37182"/>
                    <a:pt x="4322" y="37015"/>
                  </a:cubicBezTo>
                  <a:cubicBezTo>
                    <a:pt x="4263" y="36824"/>
                    <a:pt x="4251" y="36658"/>
                    <a:pt x="4239" y="36503"/>
                  </a:cubicBezTo>
                  <a:cubicBezTo>
                    <a:pt x="4215" y="36408"/>
                    <a:pt x="4215" y="36324"/>
                    <a:pt x="4215" y="36229"/>
                  </a:cubicBezTo>
                  <a:cubicBezTo>
                    <a:pt x="4215" y="36146"/>
                    <a:pt x="4203" y="36039"/>
                    <a:pt x="4203" y="35943"/>
                  </a:cubicBezTo>
                  <a:lnTo>
                    <a:pt x="4203" y="35765"/>
                  </a:lnTo>
                  <a:lnTo>
                    <a:pt x="4203" y="35634"/>
                  </a:lnTo>
                  <a:cubicBezTo>
                    <a:pt x="4203" y="35562"/>
                    <a:pt x="4203" y="35503"/>
                    <a:pt x="4215" y="35419"/>
                  </a:cubicBezTo>
                  <a:lnTo>
                    <a:pt x="4215" y="35384"/>
                  </a:lnTo>
                  <a:lnTo>
                    <a:pt x="4215" y="35336"/>
                  </a:lnTo>
                  <a:cubicBezTo>
                    <a:pt x="4215" y="35277"/>
                    <a:pt x="4239" y="35205"/>
                    <a:pt x="4239" y="35122"/>
                  </a:cubicBezTo>
                  <a:lnTo>
                    <a:pt x="4263" y="34812"/>
                  </a:lnTo>
                  <a:cubicBezTo>
                    <a:pt x="4275" y="34753"/>
                    <a:pt x="4275" y="34693"/>
                    <a:pt x="4298" y="34634"/>
                  </a:cubicBezTo>
                  <a:lnTo>
                    <a:pt x="4298" y="34598"/>
                  </a:lnTo>
                  <a:cubicBezTo>
                    <a:pt x="4310" y="34503"/>
                    <a:pt x="4322" y="34419"/>
                    <a:pt x="4334" y="34312"/>
                  </a:cubicBezTo>
                  <a:cubicBezTo>
                    <a:pt x="4358" y="34217"/>
                    <a:pt x="4370" y="34122"/>
                    <a:pt x="4382" y="34014"/>
                  </a:cubicBezTo>
                  <a:cubicBezTo>
                    <a:pt x="4417" y="33848"/>
                    <a:pt x="4441" y="33705"/>
                    <a:pt x="4477" y="33550"/>
                  </a:cubicBezTo>
                  <a:lnTo>
                    <a:pt x="4489" y="33467"/>
                  </a:lnTo>
                  <a:cubicBezTo>
                    <a:pt x="4513" y="33300"/>
                    <a:pt x="4560" y="33121"/>
                    <a:pt x="4608" y="32943"/>
                  </a:cubicBezTo>
                  <a:cubicBezTo>
                    <a:pt x="4656" y="32764"/>
                    <a:pt x="4691" y="32598"/>
                    <a:pt x="4739" y="32419"/>
                  </a:cubicBezTo>
                  <a:cubicBezTo>
                    <a:pt x="4798" y="32217"/>
                    <a:pt x="4846" y="32002"/>
                    <a:pt x="4906" y="31800"/>
                  </a:cubicBezTo>
                  <a:cubicBezTo>
                    <a:pt x="4977" y="31562"/>
                    <a:pt x="5037" y="31324"/>
                    <a:pt x="5108" y="31097"/>
                  </a:cubicBezTo>
                  <a:cubicBezTo>
                    <a:pt x="5144" y="30990"/>
                    <a:pt x="5168" y="30883"/>
                    <a:pt x="5215" y="30764"/>
                  </a:cubicBezTo>
                  <a:lnTo>
                    <a:pt x="5275" y="30585"/>
                  </a:lnTo>
                  <a:cubicBezTo>
                    <a:pt x="5322" y="30454"/>
                    <a:pt x="5370" y="30300"/>
                    <a:pt x="5394" y="30169"/>
                  </a:cubicBezTo>
                  <a:lnTo>
                    <a:pt x="5406" y="30109"/>
                  </a:lnTo>
                  <a:lnTo>
                    <a:pt x="5441" y="30026"/>
                  </a:lnTo>
                  <a:cubicBezTo>
                    <a:pt x="5489" y="29871"/>
                    <a:pt x="5525" y="29716"/>
                    <a:pt x="5572" y="29562"/>
                  </a:cubicBezTo>
                  <a:lnTo>
                    <a:pt x="5584" y="29490"/>
                  </a:lnTo>
                  <a:cubicBezTo>
                    <a:pt x="5608" y="29431"/>
                    <a:pt x="5620" y="29371"/>
                    <a:pt x="5644" y="29311"/>
                  </a:cubicBezTo>
                  <a:lnTo>
                    <a:pt x="5680" y="29228"/>
                  </a:lnTo>
                  <a:lnTo>
                    <a:pt x="5727" y="29097"/>
                  </a:lnTo>
                  <a:close/>
                  <a:moveTo>
                    <a:pt x="4513" y="42077"/>
                  </a:moveTo>
                  <a:cubicBezTo>
                    <a:pt x="4512" y="42083"/>
                    <a:pt x="4510" y="42099"/>
                    <a:pt x="4501" y="42099"/>
                  </a:cubicBezTo>
                  <a:cubicBezTo>
                    <a:pt x="4505" y="42092"/>
                    <a:pt x="4509" y="42084"/>
                    <a:pt x="4513" y="42077"/>
                  </a:cubicBezTo>
                  <a:close/>
                  <a:moveTo>
                    <a:pt x="123" y="1"/>
                  </a:moveTo>
                  <a:cubicBezTo>
                    <a:pt x="56" y="1"/>
                    <a:pt x="0" y="63"/>
                    <a:pt x="0" y="141"/>
                  </a:cubicBezTo>
                  <a:cubicBezTo>
                    <a:pt x="0" y="225"/>
                    <a:pt x="24" y="320"/>
                    <a:pt x="24" y="403"/>
                  </a:cubicBezTo>
                  <a:cubicBezTo>
                    <a:pt x="24" y="498"/>
                    <a:pt x="36" y="582"/>
                    <a:pt x="36" y="665"/>
                  </a:cubicBezTo>
                  <a:cubicBezTo>
                    <a:pt x="48" y="844"/>
                    <a:pt x="48" y="1022"/>
                    <a:pt x="72" y="1201"/>
                  </a:cubicBezTo>
                  <a:cubicBezTo>
                    <a:pt x="72" y="1284"/>
                    <a:pt x="84" y="1356"/>
                    <a:pt x="84" y="1451"/>
                  </a:cubicBezTo>
                  <a:cubicBezTo>
                    <a:pt x="95" y="1522"/>
                    <a:pt x="95" y="1618"/>
                    <a:pt x="107" y="1689"/>
                  </a:cubicBezTo>
                  <a:cubicBezTo>
                    <a:pt x="131" y="1749"/>
                    <a:pt x="131" y="1808"/>
                    <a:pt x="143" y="1868"/>
                  </a:cubicBezTo>
                  <a:cubicBezTo>
                    <a:pt x="143" y="1891"/>
                    <a:pt x="155" y="1927"/>
                    <a:pt x="155" y="1951"/>
                  </a:cubicBezTo>
                  <a:cubicBezTo>
                    <a:pt x="167" y="2058"/>
                    <a:pt x="203" y="2153"/>
                    <a:pt x="215" y="2249"/>
                  </a:cubicBezTo>
                  <a:cubicBezTo>
                    <a:pt x="226" y="2344"/>
                    <a:pt x="262" y="2427"/>
                    <a:pt x="286" y="2522"/>
                  </a:cubicBezTo>
                  <a:cubicBezTo>
                    <a:pt x="334" y="2701"/>
                    <a:pt x="393" y="2880"/>
                    <a:pt x="453" y="3046"/>
                  </a:cubicBezTo>
                  <a:cubicBezTo>
                    <a:pt x="548" y="3261"/>
                    <a:pt x="667" y="3487"/>
                    <a:pt x="810" y="3677"/>
                  </a:cubicBezTo>
                  <a:lnTo>
                    <a:pt x="988" y="3904"/>
                  </a:lnTo>
                  <a:cubicBezTo>
                    <a:pt x="1108" y="4058"/>
                    <a:pt x="1238" y="4189"/>
                    <a:pt x="1358" y="4332"/>
                  </a:cubicBezTo>
                  <a:cubicBezTo>
                    <a:pt x="1405" y="4392"/>
                    <a:pt x="1465" y="4439"/>
                    <a:pt x="1512" y="4499"/>
                  </a:cubicBezTo>
                  <a:lnTo>
                    <a:pt x="1703" y="4689"/>
                  </a:lnTo>
                  <a:cubicBezTo>
                    <a:pt x="1774" y="4773"/>
                    <a:pt x="1870" y="4844"/>
                    <a:pt x="1941" y="4916"/>
                  </a:cubicBezTo>
                  <a:cubicBezTo>
                    <a:pt x="2000" y="4975"/>
                    <a:pt x="2072" y="5023"/>
                    <a:pt x="2131" y="5082"/>
                  </a:cubicBezTo>
                  <a:cubicBezTo>
                    <a:pt x="2274" y="5189"/>
                    <a:pt x="2393" y="5285"/>
                    <a:pt x="2524" y="5392"/>
                  </a:cubicBezTo>
                  <a:cubicBezTo>
                    <a:pt x="2667" y="5511"/>
                    <a:pt x="2822" y="5630"/>
                    <a:pt x="2953" y="5749"/>
                  </a:cubicBezTo>
                  <a:cubicBezTo>
                    <a:pt x="3084" y="5868"/>
                    <a:pt x="3227" y="5999"/>
                    <a:pt x="3358" y="6118"/>
                  </a:cubicBezTo>
                  <a:cubicBezTo>
                    <a:pt x="3417" y="6178"/>
                    <a:pt x="3477" y="6225"/>
                    <a:pt x="3536" y="6285"/>
                  </a:cubicBezTo>
                  <a:lnTo>
                    <a:pt x="3715" y="6463"/>
                  </a:lnTo>
                  <a:cubicBezTo>
                    <a:pt x="3846" y="6594"/>
                    <a:pt x="3965" y="6737"/>
                    <a:pt x="4096" y="6868"/>
                  </a:cubicBezTo>
                  <a:cubicBezTo>
                    <a:pt x="4215" y="6987"/>
                    <a:pt x="4334" y="7106"/>
                    <a:pt x="4441" y="7237"/>
                  </a:cubicBezTo>
                  <a:cubicBezTo>
                    <a:pt x="4560" y="7368"/>
                    <a:pt x="4679" y="7523"/>
                    <a:pt x="4798" y="7654"/>
                  </a:cubicBezTo>
                  <a:cubicBezTo>
                    <a:pt x="4846" y="7702"/>
                    <a:pt x="4870" y="7749"/>
                    <a:pt x="4918" y="7809"/>
                  </a:cubicBezTo>
                  <a:cubicBezTo>
                    <a:pt x="4929" y="7845"/>
                    <a:pt x="4953" y="7880"/>
                    <a:pt x="4965" y="7904"/>
                  </a:cubicBezTo>
                  <a:cubicBezTo>
                    <a:pt x="4989" y="7999"/>
                    <a:pt x="5048" y="8071"/>
                    <a:pt x="5108" y="8142"/>
                  </a:cubicBezTo>
                  <a:cubicBezTo>
                    <a:pt x="5156" y="8190"/>
                    <a:pt x="5203" y="8226"/>
                    <a:pt x="5263" y="8249"/>
                  </a:cubicBezTo>
                  <a:lnTo>
                    <a:pt x="5263" y="8297"/>
                  </a:lnTo>
                  <a:lnTo>
                    <a:pt x="5346" y="8785"/>
                  </a:lnTo>
                  <a:cubicBezTo>
                    <a:pt x="5429" y="9095"/>
                    <a:pt x="5501" y="9392"/>
                    <a:pt x="5620" y="9690"/>
                  </a:cubicBezTo>
                  <a:cubicBezTo>
                    <a:pt x="5644" y="9785"/>
                    <a:pt x="5691" y="9857"/>
                    <a:pt x="5739" y="9952"/>
                  </a:cubicBezTo>
                  <a:cubicBezTo>
                    <a:pt x="5787" y="10023"/>
                    <a:pt x="5810" y="10095"/>
                    <a:pt x="5858" y="10190"/>
                  </a:cubicBezTo>
                  <a:cubicBezTo>
                    <a:pt x="5930" y="10333"/>
                    <a:pt x="6037" y="10464"/>
                    <a:pt x="6120" y="10619"/>
                  </a:cubicBezTo>
                  <a:cubicBezTo>
                    <a:pt x="6299" y="10881"/>
                    <a:pt x="6513" y="11143"/>
                    <a:pt x="6739" y="11381"/>
                  </a:cubicBezTo>
                  <a:cubicBezTo>
                    <a:pt x="6953" y="11619"/>
                    <a:pt x="7168" y="11857"/>
                    <a:pt x="7370" y="12095"/>
                  </a:cubicBezTo>
                  <a:cubicBezTo>
                    <a:pt x="7406" y="12119"/>
                    <a:pt x="7418" y="12155"/>
                    <a:pt x="7442" y="12178"/>
                  </a:cubicBezTo>
                  <a:cubicBezTo>
                    <a:pt x="7465" y="12214"/>
                    <a:pt x="7489" y="12238"/>
                    <a:pt x="7501" y="12274"/>
                  </a:cubicBezTo>
                  <a:cubicBezTo>
                    <a:pt x="7501" y="12286"/>
                    <a:pt x="7525" y="12298"/>
                    <a:pt x="7525" y="12298"/>
                  </a:cubicBezTo>
                  <a:cubicBezTo>
                    <a:pt x="7537" y="12357"/>
                    <a:pt x="7585" y="12405"/>
                    <a:pt x="7644" y="12405"/>
                  </a:cubicBezTo>
                  <a:cubicBezTo>
                    <a:pt x="7644" y="12417"/>
                    <a:pt x="7656" y="12428"/>
                    <a:pt x="7656" y="12452"/>
                  </a:cubicBezTo>
                  <a:cubicBezTo>
                    <a:pt x="7715" y="12631"/>
                    <a:pt x="7775" y="12809"/>
                    <a:pt x="7846" y="12988"/>
                  </a:cubicBezTo>
                  <a:cubicBezTo>
                    <a:pt x="7918" y="13167"/>
                    <a:pt x="8001" y="13345"/>
                    <a:pt x="8061" y="13536"/>
                  </a:cubicBezTo>
                  <a:cubicBezTo>
                    <a:pt x="8132" y="13714"/>
                    <a:pt x="8192" y="13905"/>
                    <a:pt x="8263" y="14083"/>
                  </a:cubicBezTo>
                  <a:cubicBezTo>
                    <a:pt x="8299" y="14179"/>
                    <a:pt x="8335" y="14262"/>
                    <a:pt x="8370" y="14357"/>
                  </a:cubicBezTo>
                  <a:cubicBezTo>
                    <a:pt x="8382" y="14393"/>
                    <a:pt x="8418" y="14453"/>
                    <a:pt x="8430" y="14500"/>
                  </a:cubicBezTo>
                  <a:cubicBezTo>
                    <a:pt x="8370" y="14429"/>
                    <a:pt x="8311" y="14357"/>
                    <a:pt x="8263" y="14298"/>
                  </a:cubicBezTo>
                  <a:cubicBezTo>
                    <a:pt x="8120" y="14095"/>
                    <a:pt x="7954" y="13917"/>
                    <a:pt x="7787" y="13738"/>
                  </a:cubicBezTo>
                  <a:cubicBezTo>
                    <a:pt x="7715" y="13655"/>
                    <a:pt x="7620" y="13583"/>
                    <a:pt x="7537" y="13488"/>
                  </a:cubicBezTo>
                  <a:cubicBezTo>
                    <a:pt x="7442" y="13405"/>
                    <a:pt x="7358" y="13321"/>
                    <a:pt x="7263" y="13250"/>
                  </a:cubicBezTo>
                  <a:cubicBezTo>
                    <a:pt x="7073" y="13083"/>
                    <a:pt x="6894" y="12929"/>
                    <a:pt x="6692" y="12774"/>
                  </a:cubicBezTo>
                  <a:cubicBezTo>
                    <a:pt x="6657" y="12762"/>
                    <a:pt x="6645" y="12751"/>
                    <a:pt x="6613" y="12719"/>
                  </a:cubicBezTo>
                  <a:lnTo>
                    <a:pt x="6613" y="12719"/>
                  </a:lnTo>
                  <a:cubicBezTo>
                    <a:pt x="6619" y="12721"/>
                    <a:pt x="6625" y="12724"/>
                    <a:pt x="6632" y="12726"/>
                  </a:cubicBezTo>
                  <a:cubicBezTo>
                    <a:pt x="6632" y="12714"/>
                    <a:pt x="6608" y="12714"/>
                    <a:pt x="6608" y="12714"/>
                  </a:cubicBezTo>
                  <a:lnTo>
                    <a:pt x="6608" y="12714"/>
                  </a:lnTo>
                  <a:cubicBezTo>
                    <a:pt x="6610" y="12716"/>
                    <a:pt x="6611" y="12717"/>
                    <a:pt x="6613" y="12719"/>
                  </a:cubicBezTo>
                  <a:lnTo>
                    <a:pt x="6613" y="12719"/>
                  </a:lnTo>
                  <a:cubicBezTo>
                    <a:pt x="6591" y="12709"/>
                    <a:pt x="6577" y="12700"/>
                    <a:pt x="6549" y="12690"/>
                  </a:cubicBezTo>
                  <a:lnTo>
                    <a:pt x="6537" y="12690"/>
                  </a:lnTo>
                  <a:cubicBezTo>
                    <a:pt x="6430" y="12607"/>
                    <a:pt x="6334" y="12536"/>
                    <a:pt x="6215" y="12464"/>
                  </a:cubicBezTo>
                  <a:cubicBezTo>
                    <a:pt x="6096" y="12393"/>
                    <a:pt x="5989" y="12309"/>
                    <a:pt x="5870" y="12238"/>
                  </a:cubicBezTo>
                  <a:cubicBezTo>
                    <a:pt x="5822" y="12214"/>
                    <a:pt x="5763" y="12178"/>
                    <a:pt x="5715" y="12155"/>
                  </a:cubicBezTo>
                  <a:cubicBezTo>
                    <a:pt x="5596" y="12095"/>
                    <a:pt x="5477" y="12036"/>
                    <a:pt x="5346" y="11988"/>
                  </a:cubicBezTo>
                  <a:cubicBezTo>
                    <a:pt x="5287" y="11976"/>
                    <a:pt x="5227" y="11940"/>
                    <a:pt x="5168" y="11928"/>
                  </a:cubicBezTo>
                  <a:cubicBezTo>
                    <a:pt x="5144" y="11917"/>
                    <a:pt x="5096" y="11917"/>
                    <a:pt x="5060" y="11893"/>
                  </a:cubicBezTo>
                  <a:cubicBezTo>
                    <a:pt x="5037" y="11893"/>
                    <a:pt x="5025" y="11881"/>
                    <a:pt x="4989" y="11881"/>
                  </a:cubicBezTo>
                  <a:cubicBezTo>
                    <a:pt x="4870" y="11857"/>
                    <a:pt x="4751" y="11833"/>
                    <a:pt x="4632" y="11821"/>
                  </a:cubicBezTo>
                  <a:lnTo>
                    <a:pt x="4572" y="11821"/>
                  </a:lnTo>
                  <a:cubicBezTo>
                    <a:pt x="4429" y="11809"/>
                    <a:pt x="4286" y="11797"/>
                    <a:pt x="4144" y="11797"/>
                  </a:cubicBezTo>
                  <a:cubicBezTo>
                    <a:pt x="4025" y="11797"/>
                    <a:pt x="3917" y="11774"/>
                    <a:pt x="3798" y="11774"/>
                  </a:cubicBezTo>
                  <a:cubicBezTo>
                    <a:pt x="3667" y="11774"/>
                    <a:pt x="3548" y="11774"/>
                    <a:pt x="3417" y="11797"/>
                  </a:cubicBezTo>
                  <a:cubicBezTo>
                    <a:pt x="3179" y="11809"/>
                    <a:pt x="2941" y="11857"/>
                    <a:pt x="2703" y="11893"/>
                  </a:cubicBezTo>
                  <a:cubicBezTo>
                    <a:pt x="2465" y="11940"/>
                    <a:pt x="2239" y="12012"/>
                    <a:pt x="2000" y="12071"/>
                  </a:cubicBezTo>
                  <a:cubicBezTo>
                    <a:pt x="1881" y="12107"/>
                    <a:pt x="1774" y="12131"/>
                    <a:pt x="1655" y="12167"/>
                  </a:cubicBezTo>
                  <a:cubicBezTo>
                    <a:pt x="1536" y="12190"/>
                    <a:pt x="1429" y="12238"/>
                    <a:pt x="1310" y="12274"/>
                  </a:cubicBezTo>
                  <a:cubicBezTo>
                    <a:pt x="1286" y="12286"/>
                    <a:pt x="1238" y="12286"/>
                    <a:pt x="1215" y="12298"/>
                  </a:cubicBezTo>
                  <a:cubicBezTo>
                    <a:pt x="1155" y="12309"/>
                    <a:pt x="1096" y="12333"/>
                    <a:pt x="1048" y="12369"/>
                  </a:cubicBezTo>
                  <a:cubicBezTo>
                    <a:pt x="1000" y="12428"/>
                    <a:pt x="1000" y="12488"/>
                    <a:pt x="1036" y="12548"/>
                  </a:cubicBezTo>
                  <a:cubicBezTo>
                    <a:pt x="1060" y="12607"/>
                    <a:pt x="1131" y="12655"/>
                    <a:pt x="1191" y="12690"/>
                  </a:cubicBezTo>
                  <a:cubicBezTo>
                    <a:pt x="1238" y="12702"/>
                    <a:pt x="1274" y="12726"/>
                    <a:pt x="1310" y="12750"/>
                  </a:cubicBezTo>
                  <a:lnTo>
                    <a:pt x="1489" y="12833"/>
                  </a:lnTo>
                  <a:lnTo>
                    <a:pt x="1512" y="12833"/>
                  </a:lnTo>
                  <a:lnTo>
                    <a:pt x="2131" y="13190"/>
                  </a:lnTo>
                  <a:cubicBezTo>
                    <a:pt x="2298" y="13286"/>
                    <a:pt x="2441" y="13369"/>
                    <a:pt x="2608" y="13441"/>
                  </a:cubicBezTo>
                  <a:cubicBezTo>
                    <a:pt x="2667" y="13476"/>
                    <a:pt x="2739" y="13500"/>
                    <a:pt x="2798" y="13536"/>
                  </a:cubicBezTo>
                  <a:cubicBezTo>
                    <a:pt x="2858" y="13560"/>
                    <a:pt x="2917" y="13583"/>
                    <a:pt x="2977" y="13607"/>
                  </a:cubicBezTo>
                  <a:cubicBezTo>
                    <a:pt x="3084" y="13655"/>
                    <a:pt x="3203" y="13702"/>
                    <a:pt x="3322" y="13738"/>
                  </a:cubicBezTo>
                  <a:cubicBezTo>
                    <a:pt x="3429" y="13786"/>
                    <a:pt x="3548" y="13822"/>
                    <a:pt x="3667" y="13857"/>
                  </a:cubicBezTo>
                  <a:cubicBezTo>
                    <a:pt x="3798" y="13905"/>
                    <a:pt x="3917" y="13941"/>
                    <a:pt x="4048" y="13964"/>
                  </a:cubicBezTo>
                  <a:cubicBezTo>
                    <a:pt x="4167" y="14000"/>
                    <a:pt x="4286" y="14024"/>
                    <a:pt x="4429" y="14060"/>
                  </a:cubicBezTo>
                  <a:cubicBezTo>
                    <a:pt x="4548" y="14083"/>
                    <a:pt x="4644" y="14095"/>
                    <a:pt x="4763" y="14131"/>
                  </a:cubicBezTo>
                  <a:cubicBezTo>
                    <a:pt x="5001" y="14179"/>
                    <a:pt x="5227" y="14238"/>
                    <a:pt x="5453" y="14298"/>
                  </a:cubicBezTo>
                  <a:cubicBezTo>
                    <a:pt x="5584" y="14322"/>
                    <a:pt x="5715" y="14369"/>
                    <a:pt x="5858" y="14417"/>
                  </a:cubicBezTo>
                  <a:cubicBezTo>
                    <a:pt x="6096" y="14488"/>
                    <a:pt x="6311" y="14548"/>
                    <a:pt x="6549" y="14607"/>
                  </a:cubicBezTo>
                  <a:cubicBezTo>
                    <a:pt x="6787" y="14667"/>
                    <a:pt x="7013" y="14714"/>
                    <a:pt x="7251" y="14774"/>
                  </a:cubicBezTo>
                  <a:cubicBezTo>
                    <a:pt x="7346" y="14798"/>
                    <a:pt x="7418" y="14810"/>
                    <a:pt x="7489" y="14845"/>
                  </a:cubicBezTo>
                  <a:cubicBezTo>
                    <a:pt x="7573" y="14869"/>
                    <a:pt x="7656" y="14893"/>
                    <a:pt x="7751" y="14917"/>
                  </a:cubicBezTo>
                  <a:cubicBezTo>
                    <a:pt x="7835" y="14953"/>
                    <a:pt x="7906" y="14964"/>
                    <a:pt x="8001" y="14988"/>
                  </a:cubicBezTo>
                  <a:cubicBezTo>
                    <a:pt x="8085" y="15024"/>
                    <a:pt x="8168" y="15048"/>
                    <a:pt x="8239" y="15084"/>
                  </a:cubicBezTo>
                  <a:cubicBezTo>
                    <a:pt x="8311" y="15107"/>
                    <a:pt x="8406" y="15155"/>
                    <a:pt x="8477" y="15191"/>
                  </a:cubicBezTo>
                  <a:cubicBezTo>
                    <a:pt x="8525" y="15215"/>
                    <a:pt x="8549" y="15226"/>
                    <a:pt x="8597" y="15262"/>
                  </a:cubicBezTo>
                  <a:cubicBezTo>
                    <a:pt x="8644" y="15310"/>
                    <a:pt x="8704" y="15334"/>
                    <a:pt x="8739" y="15381"/>
                  </a:cubicBezTo>
                  <a:lnTo>
                    <a:pt x="8787" y="15429"/>
                  </a:lnTo>
                  <a:cubicBezTo>
                    <a:pt x="8787" y="15441"/>
                    <a:pt x="8799" y="15453"/>
                    <a:pt x="8823" y="15453"/>
                  </a:cubicBezTo>
                  <a:cubicBezTo>
                    <a:pt x="8858" y="15607"/>
                    <a:pt x="8918" y="15738"/>
                    <a:pt x="8966" y="15881"/>
                  </a:cubicBezTo>
                  <a:cubicBezTo>
                    <a:pt x="9073" y="16179"/>
                    <a:pt x="9180" y="16500"/>
                    <a:pt x="9275" y="16798"/>
                  </a:cubicBezTo>
                  <a:cubicBezTo>
                    <a:pt x="9239" y="16893"/>
                    <a:pt x="9204" y="17012"/>
                    <a:pt x="9156" y="17120"/>
                  </a:cubicBezTo>
                  <a:cubicBezTo>
                    <a:pt x="9097" y="17298"/>
                    <a:pt x="9037" y="17477"/>
                    <a:pt x="9013" y="17667"/>
                  </a:cubicBezTo>
                  <a:cubicBezTo>
                    <a:pt x="8966" y="17846"/>
                    <a:pt x="8942" y="18024"/>
                    <a:pt x="8906" y="18203"/>
                  </a:cubicBezTo>
                  <a:cubicBezTo>
                    <a:pt x="8882" y="18382"/>
                    <a:pt x="8847" y="18584"/>
                    <a:pt x="8823" y="18763"/>
                  </a:cubicBezTo>
                  <a:cubicBezTo>
                    <a:pt x="8823" y="18774"/>
                    <a:pt x="8823" y="18786"/>
                    <a:pt x="8799" y="18798"/>
                  </a:cubicBezTo>
                  <a:lnTo>
                    <a:pt x="8644" y="18644"/>
                  </a:lnTo>
                  <a:cubicBezTo>
                    <a:pt x="8525" y="18501"/>
                    <a:pt x="8406" y="18358"/>
                    <a:pt x="8287" y="18227"/>
                  </a:cubicBezTo>
                  <a:cubicBezTo>
                    <a:pt x="8168" y="18084"/>
                    <a:pt x="8025" y="17953"/>
                    <a:pt x="7906" y="17822"/>
                  </a:cubicBezTo>
                  <a:cubicBezTo>
                    <a:pt x="7846" y="17751"/>
                    <a:pt x="7787" y="17691"/>
                    <a:pt x="7727" y="17608"/>
                  </a:cubicBezTo>
                  <a:cubicBezTo>
                    <a:pt x="7668" y="17536"/>
                    <a:pt x="7608" y="17477"/>
                    <a:pt x="7549" y="17405"/>
                  </a:cubicBezTo>
                  <a:cubicBezTo>
                    <a:pt x="7489" y="17346"/>
                    <a:pt x="7418" y="17274"/>
                    <a:pt x="7346" y="17215"/>
                  </a:cubicBezTo>
                  <a:cubicBezTo>
                    <a:pt x="7275" y="17155"/>
                    <a:pt x="7192" y="17108"/>
                    <a:pt x="7120" y="17048"/>
                  </a:cubicBezTo>
                  <a:cubicBezTo>
                    <a:pt x="6977" y="16929"/>
                    <a:pt x="6823" y="16810"/>
                    <a:pt x="6680" y="16703"/>
                  </a:cubicBezTo>
                  <a:cubicBezTo>
                    <a:pt x="6525" y="16584"/>
                    <a:pt x="6382" y="16500"/>
                    <a:pt x="6215" y="16405"/>
                  </a:cubicBezTo>
                  <a:cubicBezTo>
                    <a:pt x="6049" y="16322"/>
                    <a:pt x="5882" y="16227"/>
                    <a:pt x="5703" y="16155"/>
                  </a:cubicBezTo>
                  <a:cubicBezTo>
                    <a:pt x="5549" y="16084"/>
                    <a:pt x="5370" y="16024"/>
                    <a:pt x="5203" y="15965"/>
                  </a:cubicBezTo>
                  <a:cubicBezTo>
                    <a:pt x="5037" y="15905"/>
                    <a:pt x="4870" y="15846"/>
                    <a:pt x="4691" y="15798"/>
                  </a:cubicBezTo>
                  <a:cubicBezTo>
                    <a:pt x="4608" y="15762"/>
                    <a:pt x="4513" y="15750"/>
                    <a:pt x="4429" y="15738"/>
                  </a:cubicBezTo>
                  <a:cubicBezTo>
                    <a:pt x="4334" y="15726"/>
                    <a:pt x="4263" y="15703"/>
                    <a:pt x="4179" y="15691"/>
                  </a:cubicBezTo>
                  <a:cubicBezTo>
                    <a:pt x="4096" y="15691"/>
                    <a:pt x="4013" y="15691"/>
                    <a:pt x="3941" y="15703"/>
                  </a:cubicBezTo>
                  <a:cubicBezTo>
                    <a:pt x="3905" y="15703"/>
                    <a:pt x="3858" y="15726"/>
                    <a:pt x="3834" y="15726"/>
                  </a:cubicBezTo>
                  <a:cubicBezTo>
                    <a:pt x="3775" y="15738"/>
                    <a:pt x="3715" y="15762"/>
                    <a:pt x="3667" y="15822"/>
                  </a:cubicBezTo>
                  <a:cubicBezTo>
                    <a:pt x="3620" y="15869"/>
                    <a:pt x="3608" y="15941"/>
                    <a:pt x="3620" y="16000"/>
                  </a:cubicBezTo>
                  <a:cubicBezTo>
                    <a:pt x="3655" y="16060"/>
                    <a:pt x="3703" y="16107"/>
                    <a:pt x="3763" y="16119"/>
                  </a:cubicBezTo>
                  <a:lnTo>
                    <a:pt x="3810" y="16119"/>
                  </a:lnTo>
                  <a:cubicBezTo>
                    <a:pt x="3834" y="16143"/>
                    <a:pt x="3846" y="16143"/>
                    <a:pt x="3858" y="16143"/>
                  </a:cubicBezTo>
                  <a:lnTo>
                    <a:pt x="3870" y="16143"/>
                  </a:lnTo>
                  <a:cubicBezTo>
                    <a:pt x="3894" y="16143"/>
                    <a:pt x="3905" y="16143"/>
                    <a:pt x="3929" y="16119"/>
                  </a:cubicBezTo>
                  <a:lnTo>
                    <a:pt x="3953" y="16119"/>
                  </a:lnTo>
                  <a:cubicBezTo>
                    <a:pt x="3977" y="16119"/>
                    <a:pt x="3989" y="16107"/>
                    <a:pt x="4025" y="16107"/>
                  </a:cubicBezTo>
                  <a:lnTo>
                    <a:pt x="4060" y="16107"/>
                  </a:lnTo>
                  <a:cubicBezTo>
                    <a:pt x="4072" y="16119"/>
                    <a:pt x="4072" y="16143"/>
                    <a:pt x="4084" y="16155"/>
                  </a:cubicBezTo>
                  <a:cubicBezTo>
                    <a:pt x="4132" y="16238"/>
                    <a:pt x="4191" y="16322"/>
                    <a:pt x="4275" y="16381"/>
                  </a:cubicBezTo>
                  <a:cubicBezTo>
                    <a:pt x="4358" y="16441"/>
                    <a:pt x="4406" y="16477"/>
                    <a:pt x="4489" y="16536"/>
                  </a:cubicBezTo>
                  <a:cubicBezTo>
                    <a:pt x="4572" y="16619"/>
                    <a:pt x="4667" y="16679"/>
                    <a:pt x="4751" y="16739"/>
                  </a:cubicBezTo>
                  <a:cubicBezTo>
                    <a:pt x="4822" y="16798"/>
                    <a:pt x="4906" y="16834"/>
                    <a:pt x="4977" y="16893"/>
                  </a:cubicBezTo>
                  <a:cubicBezTo>
                    <a:pt x="5001" y="16929"/>
                    <a:pt x="5048" y="16953"/>
                    <a:pt x="5084" y="16977"/>
                  </a:cubicBezTo>
                  <a:cubicBezTo>
                    <a:pt x="5144" y="17012"/>
                    <a:pt x="5191" y="17060"/>
                    <a:pt x="5251" y="17096"/>
                  </a:cubicBezTo>
                  <a:cubicBezTo>
                    <a:pt x="5299" y="17131"/>
                    <a:pt x="5358" y="17191"/>
                    <a:pt x="5429" y="17239"/>
                  </a:cubicBezTo>
                  <a:cubicBezTo>
                    <a:pt x="5525" y="17322"/>
                    <a:pt x="5644" y="17429"/>
                    <a:pt x="5751" y="17524"/>
                  </a:cubicBezTo>
                  <a:cubicBezTo>
                    <a:pt x="5858" y="17608"/>
                    <a:pt x="5977" y="17703"/>
                    <a:pt x="6084" y="17786"/>
                  </a:cubicBezTo>
                  <a:cubicBezTo>
                    <a:pt x="6144" y="17834"/>
                    <a:pt x="6180" y="17882"/>
                    <a:pt x="6239" y="17929"/>
                  </a:cubicBezTo>
                  <a:cubicBezTo>
                    <a:pt x="6299" y="17965"/>
                    <a:pt x="6346" y="18012"/>
                    <a:pt x="6406" y="18072"/>
                  </a:cubicBezTo>
                  <a:lnTo>
                    <a:pt x="6501" y="18167"/>
                  </a:lnTo>
                  <a:cubicBezTo>
                    <a:pt x="6525" y="18191"/>
                    <a:pt x="6561" y="18239"/>
                    <a:pt x="6584" y="18263"/>
                  </a:cubicBezTo>
                  <a:cubicBezTo>
                    <a:pt x="6656" y="18370"/>
                    <a:pt x="6739" y="18465"/>
                    <a:pt x="6811" y="18560"/>
                  </a:cubicBezTo>
                  <a:cubicBezTo>
                    <a:pt x="6882" y="18667"/>
                    <a:pt x="6953" y="18774"/>
                    <a:pt x="7037" y="18894"/>
                  </a:cubicBezTo>
                  <a:cubicBezTo>
                    <a:pt x="7120" y="19013"/>
                    <a:pt x="7192" y="19144"/>
                    <a:pt x="7287" y="19263"/>
                  </a:cubicBezTo>
                  <a:cubicBezTo>
                    <a:pt x="7370" y="19394"/>
                    <a:pt x="7477" y="19513"/>
                    <a:pt x="7573" y="19656"/>
                  </a:cubicBezTo>
                  <a:lnTo>
                    <a:pt x="7835" y="20013"/>
                  </a:lnTo>
                  <a:cubicBezTo>
                    <a:pt x="7930" y="20132"/>
                    <a:pt x="8001" y="20251"/>
                    <a:pt x="8073" y="20370"/>
                  </a:cubicBezTo>
                  <a:cubicBezTo>
                    <a:pt x="8120" y="20453"/>
                    <a:pt x="8180" y="20549"/>
                    <a:pt x="8227" y="20632"/>
                  </a:cubicBezTo>
                  <a:cubicBezTo>
                    <a:pt x="8263" y="20727"/>
                    <a:pt x="8323" y="20810"/>
                    <a:pt x="8370" y="20918"/>
                  </a:cubicBezTo>
                  <a:cubicBezTo>
                    <a:pt x="8430" y="21025"/>
                    <a:pt x="8477" y="21120"/>
                    <a:pt x="8537" y="21227"/>
                  </a:cubicBezTo>
                  <a:lnTo>
                    <a:pt x="8537" y="21465"/>
                  </a:lnTo>
                  <a:cubicBezTo>
                    <a:pt x="8537" y="21834"/>
                    <a:pt x="8549" y="22215"/>
                    <a:pt x="8585" y="22584"/>
                  </a:cubicBezTo>
                  <a:cubicBezTo>
                    <a:pt x="8608" y="22954"/>
                    <a:pt x="8656" y="23323"/>
                    <a:pt x="8728" y="23680"/>
                  </a:cubicBezTo>
                  <a:cubicBezTo>
                    <a:pt x="8799" y="24037"/>
                    <a:pt x="8906" y="24382"/>
                    <a:pt x="9001" y="24728"/>
                  </a:cubicBezTo>
                  <a:cubicBezTo>
                    <a:pt x="9001" y="24748"/>
                    <a:pt x="9010" y="24769"/>
                    <a:pt x="9013" y="24790"/>
                  </a:cubicBezTo>
                  <a:lnTo>
                    <a:pt x="9013" y="24790"/>
                  </a:lnTo>
                  <a:cubicBezTo>
                    <a:pt x="9012" y="24786"/>
                    <a:pt x="9009" y="24783"/>
                    <a:pt x="9001" y="24775"/>
                  </a:cubicBezTo>
                  <a:lnTo>
                    <a:pt x="9001" y="24775"/>
                  </a:lnTo>
                  <a:cubicBezTo>
                    <a:pt x="9001" y="24787"/>
                    <a:pt x="9001" y="24799"/>
                    <a:pt x="9013" y="24799"/>
                  </a:cubicBezTo>
                  <a:lnTo>
                    <a:pt x="9013" y="24811"/>
                  </a:lnTo>
                  <a:cubicBezTo>
                    <a:pt x="9013" y="24835"/>
                    <a:pt x="9025" y="24859"/>
                    <a:pt x="9025" y="24870"/>
                  </a:cubicBezTo>
                  <a:lnTo>
                    <a:pt x="9025" y="24859"/>
                  </a:lnTo>
                  <a:cubicBezTo>
                    <a:pt x="9120" y="25192"/>
                    <a:pt x="9216" y="25513"/>
                    <a:pt x="9335" y="25823"/>
                  </a:cubicBezTo>
                  <a:cubicBezTo>
                    <a:pt x="9478" y="26168"/>
                    <a:pt x="9620" y="26514"/>
                    <a:pt x="9751" y="26859"/>
                  </a:cubicBezTo>
                  <a:cubicBezTo>
                    <a:pt x="9811" y="27014"/>
                    <a:pt x="9894" y="27168"/>
                    <a:pt x="9966" y="27335"/>
                  </a:cubicBezTo>
                  <a:cubicBezTo>
                    <a:pt x="9990" y="27418"/>
                    <a:pt x="10037" y="27514"/>
                    <a:pt x="10073" y="27597"/>
                  </a:cubicBezTo>
                  <a:cubicBezTo>
                    <a:pt x="10097" y="27692"/>
                    <a:pt x="10132" y="27764"/>
                    <a:pt x="10144" y="27847"/>
                  </a:cubicBezTo>
                  <a:lnTo>
                    <a:pt x="10323" y="28609"/>
                  </a:lnTo>
                  <a:cubicBezTo>
                    <a:pt x="10347" y="28728"/>
                    <a:pt x="10371" y="28847"/>
                    <a:pt x="10394" y="28966"/>
                  </a:cubicBezTo>
                  <a:lnTo>
                    <a:pt x="10442" y="29145"/>
                  </a:lnTo>
                  <a:cubicBezTo>
                    <a:pt x="10454" y="29181"/>
                    <a:pt x="10454" y="29216"/>
                    <a:pt x="10466" y="29252"/>
                  </a:cubicBezTo>
                  <a:cubicBezTo>
                    <a:pt x="10454" y="29359"/>
                    <a:pt x="10442" y="29454"/>
                    <a:pt x="10442" y="29562"/>
                  </a:cubicBezTo>
                  <a:cubicBezTo>
                    <a:pt x="10406" y="29800"/>
                    <a:pt x="10382" y="30050"/>
                    <a:pt x="10371" y="30288"/>
                  </a:cubicBezTo>
                  <a:cubicBezTo>
                    <a:pt x="10275" y="30931"/>
                    <a:pt x="10156" y="31562"/>
                    <a:pt x="10013" y="32181"/>
                  </a:cubicBezTo>
                  <a:cubicBezTo>
                    <a:pt x="9966" y="32359"/>
                    <a:pt x="9906" y="32538"/>
                    <a:pt x="9847" y="32717"/>
                  </a:cubicBezTo>
                  <a:cubicBezTo>
                    <a:pt x="9728" y="33086"/>
                    <a:pt x="9632" y="33479"/>
                    <a:pt x="9537" y="33860"/>
                  </a:cubicBezTo>
                  <a:cubicBezTo>
                    <a:pt x="9478" y="34074"/>
                    <a:pt x="9430" y="34264"/>
                    <a:pt x="9370" y="34479"/>
                  </a:cubicBezTo>
                  <a:cubicBezTo>
                    <a:pt x="9311" y="34669"/>
                    <a:pt x="9251" y="34860"/>
                    <a:pt x="9192" y="35074"/>
                  </a:cubicBezTo>
                  <a:cubicBezTo>
                    <a:pt x="9132" y="35277"/>
                    <a:pt x="9061" y="35491"/>
                    <a:pt x="9001" y="35681"/>
                  </a:cubicBezTo>
                  <a:cubicBezTo>
                    <a:pt x="8942" y="35848"/>
                    <a:pt x="8882" y="36027"/>
                    <a:pt x="8823" y="36181"/>
                  </a:cubicBezTo>
                  <a:cubicBezTo>
                    <a:pt x="8823" y="36205"/>
                    <a:pt x="8799" y="36217"/>
                    <a:pt x="8799" y="36229"/>
                  </a:cubicBezTo>
                  <a:cubicBezTo>
                    <a:pt x="8704" y="36467"/>
                    <a:pt x="8597" y="36717"/>
                    <a:pt x="8501" y="36979"/>
                  </a:cubicBezTo>
                  <a:cubicBezTo>
                    <a:pt x="8501" y="36955"/>
                    <a:pt x="8489" y="36943"/>
                    <a:pt x="8477" y="36931"/>
                  </a:cubicBezTo>
                  <a:lnTo>
                    <a:pt x="8477" y="36777"/>
                  </a:lnTo>
                  <a:cubicBezTo>
                    <a:pt x="8477" y="36646"/>
                    <a:pt x="8466" y="36515"/>
                    <a:pt x="8466" y="36384"/>
                  </a:cubicBezTo>
                  <a:cubicBezTo>
                    <a:pt x="8477" y="36265"/>
                    <a:pt x="8501" y="36146"/>
                    <a:pt x="8525" y="36003"/>
                  </a:cubicBezTo>
                  <a:cubicBezTo>
                    <a:pt x="8549" y="35824"/>
                    <a:pt x="8597" y="35646"/>
                    <a:pt x="8620" y="35491"/>
                  </a:cubicBezTo>
                  <a:cubicBezTo>
                    <a:pt x="8668" y="35288"/>
                    <a:pt x="8716" y="35110"/>
                    <a:pt x="8763" y="34919"/>
                  </a:cubicBezTo>
                  <a:cubicBezTo>
                    <a:pt x="8835" y="34538"/>
                    <a:pt x="8870" y="34145"/>
                    <a:pt x="8918" y="33764"/>
                  </a:cubicBezTo>
                  <a:cubicBezTo>
                    <a:pt x="8954" y="33550"/>
                    <a:pt x="8966" y="33360"/>
                    <a:pt x="9001" y="33145"/>
                  </a:cubicBezTo>
                  <a:cubicBezTo>
                    <a:pt x="9025" y="32967"/>
                    <a:pt x="9037" y="32788"/>
                    <a:pt x="9073" y="32633"/>
                  </a:cubicBezTo>
                  <a:cubicBezTo>
                    <a:pt x="9097" y="32419"/>
                    <a:pt x="9120" y="32229"/>
                    <a:pt x="9132" y="32014"/>
                  </a:cubicBezTo>
                  <a:cubicBezTo>
                    <a:pt x="9144" y="31824"/>
                    <a:pt x="9144" y="31621"/>
                    <a:pt x="9156" y="31419"/>
                  </a:cubicBezTo>
                  <a:cubicBezTo>
                    <a:pt x="9156" y="31038"/>
                    <a:pt x="9156" y="30645"/>
                    <a:pt x="9144" y="30264"/>
                  </a:cubicBezTo>
                  <a:cubicBezTo>
                    <a:pt x="9144" y="30050"/>
                    <a:pt x="9132" y="29859"/>
                    <a:pt x="9120" y="29657"/>
                  </a:cubicBezTo>
                  <a:cubicBezTo>
                    <a:pt x="9097" y="29454"/>
                    <a:pt x="9085" y="29252"/>
                    <a:pt x="9073" y="29061"/>
                  </a:cubicBezTo>
                  <a:cubicBezTo>
                    <a:pt x="9061" y="28883"/>
                    <a:pt x="9037" y="28680"/>
                    <a:pt x="9025" y="28502"/>
                  </a:cubicBezTo>
                  <a:cubicBezTo>
                    <a:pt x="9013" y="28311"/>
                    <a:pt x="9001" y="28133"/>
                    <a:pt x="8978" y="27942"/>
                  </a:cubicBezTo>
                  <a:cubicBezTo>
                    <a:pt x="8966" y="27764"/>
                    <a:pt x="8942" y="27573"/>
                    <a:pt x="8906" y="27395"/>
                  </a:cubicBezTo>
                  <a:cubicBezTo>
                    <a:pt x="8882" y="27192"/>
                    <a:pt x="8847" y="26990"/>
                    <a:pt x="8823" y="26799"/>
                  </a:cubicBezTo>
                  <a:cubicBezTo>
                    <a:pt x="8787" y="26621"/>
                    <a:pt x="8739" y="26442"/>
                    <a:pt x="8704" y="26240"/>
                  </a:cubicBezTo>
                  <a:cubicBezTo>
                    <a:pt x="8656" y="26049"/>
                    <a:pt x="8620" y="25859"/>
                    <a:pt x="8585" y="25680"/>
                  </a:cubicBezTo>
                  <a:cubicBezTo>
                    <a:pt x="8489" y="25287"/>
                    <a:pt x="8370" y="24918"/>
                    <a:pt x="8251" y="24537"/>
                  </a:cubicBezTo>
                  <a:cubicBezTo>
                    <a:pt x="8204" y="24359"/>
                    <a:pt x="8144" y="24180"/>
                    <a:pt x="8085" y="24013"/>
                  </a:cubicBezTo>
                  <a:cubicBezTo>
                    <a:pt x="8025" y="23835"/>
                    <a:pt x="7954" y="23656"/>
                    <a:pt x="7894" y="23477"/>
                  </a:cubicBezTo>
                  <a:cubicBezTo>
                    <a:pt x="7763" y="23120"/>
                    <a:pt x="7644" y="22751"/>
                    <a:pt x="7537" y="22394"/>
                  </a:cubicBezTo>
                  <a:cubicBezTo>
                    <a:pt x="7477" y="22215"/>
                    <a:pt x="7430" y="22037"/>
                    <a:pt x="7370" y="21858"/>
                  </a:cubicBezTo>
                  <a:cubicBezTo>
                    <a:pt x="7311" y="21703"/>
                    <a:pt x="7275" y="21537"/>
                    <a:pt x="7180" y="21406"/>
                  </a:cubicBezTo>
                  <a:cubicBezTo>
                    <a:pt x="7156" y="21358"/>
                    <a:pt x="7108" y="21334"/>
                    <a:pt x="7049" y="21334"/>
                  </a:cubicBezTo>
                  <a:cubicBezTo>
                    <a:pt x="6989" y="21334"/>
                    <a:pt x="6942" y="21382"/>
                    <a:pt x="6930" y="21418"/>
                  </a:cubicBezTo>
                  <a:cubicBezTo>
                    <a:pt x="6918" y="21465"/>
                    <a:pt x="6930" y="21501"/>
                    <a:pt x="6930" y="21537"/>
                  </a:cubicBezTo>
                  <a:cubicBezTo>
                    <a:pt x="6930" y="21572"/>
                    <a:pt x="6942" y="21584"/>
                    <a:pt x="6942" y="21620"/>
                  </a:cubicBezTo>
                  <a:cubicBezTo>
                    <a:pt x="6953" y="21692"/>
                    <a:pt x="6953" y="21763"/>
                    <a:pt x="6977" y="21834"/>
                  </a:cubicBezTo>
                  <a:cubicBezTo>
                    <a:pt x="6977" y="21942"/>
                    <a:pt x="6989" y="22037"/>
                    <a:pt x="6989" y="22132"/>
                  </a:cubicBezTo>
                  <a:lnTo>
                    <a:pt x="6989" y="22358"/>
                  </a:lnTo>
                  <a:lnTo>
                    <a:pt x="6989" y="22608"/>
                  </a:lnTo>
                  <a:lnTo>
                    <a:pt x="6989" y="22668"/>
                  </a:lnTo>
                  <a:lnTo>
                    <a:pt x="6989" y="22846"/>
                  </a:lnTo>
                  <a:cubicBezTo>
                    <a:pt x="6989" y="22942"/>
                    <a:pt x="6989" y="23025"/>
                    <a:pt x="6977" y="23132"/>
                  </a:cubicBezTo>
                  <a:cubicBezTo>
                    <a:pt x="6977" y="23168"/>
                    <a:pt x="6977" y="23180"/>
                    <a:pt x="6953" y="23204"/>
                  </a:cubicBezTo>
                  <a:cubicBezTo>
                    <a:pt x="6953" y="23263"/>
                    <a:pt x="6942" y="23323"/>
                    <a:pt x="6942" y="23382"/>
                  </a:cubicBezTo>
                  <a:cubicBezTo>
                    <a:pt x="6930" y="23477"/>
                    <a:pt x="6930" y="23549"/>
                    <a:pt x="6918" y="23644"/>
                  </a:cubicBezTo>
                  <a:cubicBezTo>
                    <a:pt x="6882" y="23799"/>
                    <a:pt x="6870" y="23966"/>
                    <a:pt x="6834" y="24132"/>
                  </a:cubicBezTo>
                  <a:cubicBezTo>
                    <a:pt x="6811" y="24311"/>
                    <a:pt x="6775" y="24478"/>
                    <a:pt x="6763" y="24656"/>
                  </a:cubicBezTo>
                  <a:cubicBezTo>
                    <a:pt x="6739" y="24847"/>
                    <a:pt x="6715" y="25037"/>
                    <a:pt x="6692" y="25228"/>
                  </a:cubicBezTo>
                  <a:cubicBezTo>
                    <a:pt x="6656" y="25442"/>
                    <a:pt x="6644" y="25668"/>
                    <a:pt x="6620" y="25871"/>
                  </a:cubicBezTo>
                  <a:cubicBezTo>
                    <a:pt x="6584" y="26085"/>
                    <a:pt x="6572" y="26287"/>
                    <a:pt x="6561" y="26502"/>
                  </a:cubicBezTo>
                  <a:cubicBezTo>
                    <a:pt x="6561" y="26573"/>
                    <a:pt x="6537" y="26645"/>
                    <a:pt x="6537" y="26716"/>
                  </a:cubicBezTo>
                  <a:cubicBezTo>
                    <a:pt x="6537" y="26823"/>
                    <a:pt x="6525" y="26930"/>
                    <a:pt x="6525" y="27014"/>
                  </a:cubicBezTo>
                  <a:cubicBezTo>
                    <a:pt x="6525" y="27216"/>
                    <a:pt x="6513" y="27407"/>
                    <a:pt x="6513" y="27609"/>
                  </a:cubicBezTo>
                  <a:lnTo>
                    <a:pt x="6513" y="27930"/>
                  </a:lnTo>
                  <a:cubicBezTo>
                    <a:pt x="6513" y="28049"/>
                    <a:pt x="6525" y="28145"/>
                    <a:pt x="6525" y="28264"/>
                  </a:cubicBezTo>
                  <a:cubicBezTo>
                    <a:pt x="6525" y="28347"/>
                    <a:pt x="6537" y="28419"/>
                    <a:pt x="6537" y="28502"/>
                  </a:cubicBezTo>
                  <a:cubicBezTo>
                    <a:pt x="6537" y="28597"/>
                    <a:pt x="6561" y="28704"/>
                    <a:pt x="6561" y="28788"/>
                  </a:cubicBezTo>
                  <a:lnTo>
                    <a:pt x="6596" y="29145"/>
                  </a:lnTo>
                  <a:lnTo>
                    <a:pt x="6644" y="29419"/>
                  </a:lnTo>
                  <a:cubicBezTo>
                    <a:pt x="6680" y="29609"/>
                    <a:pt x="6703" y="29800"/>
                    <a:pt x="6751" y="29990"/>
                  </a:cubicBezTo>
                  <a:cubicBezTo>
                    <a:pt x="6799" y="30193"/>
                    <a:pt x="6823" y="30383"/>
                    <a:pt x="6870" y="30574"/>
                  </a:cubicBezTo>
                  <a:cubicBezTo>
                    <a:pt x="6918" y="30752"/>
                    <a:pt x="6942" y="30931"/>
                    <a:pt x="6989" y="31097"/>
                  </a:cubicBezTo>
                  <a:cubicBezTo>
                    <a:pt x="7049" y="31300"/>
                    <a:pt x="7096" y="31514"/>
                    <a:pt x="7156" y="31705"/>
                  </a:cubicBezTo>
                  <a:cubicBezTo>
                    <a:pt x="7192" y="31895"/>
                    <a:pt x="7251" y="32074"/>
                    <a:pt x="7311" y="32276"/>
                  </a:cubicBezTo>
                  <a:cubicBezTo>
                    <a:pt x="7418" y="32645"/>
                    <a:pt x="7513" y="33014"/>
                    <a:pt x="7596" y="33383"/>
                  </a:cubicBezTo>
                  <a:cubicBezTo>
                    <a:pt x="7692" y="33764"/>
                    <a:pt x="7763" y="34122"/>
                    <a:pt x="7846" y="34491"/>
                  </a:cubicBezTo>
                  <a:cubicBezTo>
                    <a:pt x="7930" y="34860"/>
                    <a:pt x="8013" y="35217"/>
                    <a:pt x="8073" y="35586"/>
                  </a:cubicBezTo>
                  <a:cubicBezTo>
                    <a:pt x="8085" y="35693"/>
                    <a:pt x="8108" y="35812"/>
                    <a:pt x="8120" y="35919"/>
                  </a:cubicBezTo>
                  <a:cubicBezTo>
                    <a:pt x="8132" y="36027"/>
                    <a:pt x="8132" y="36122"/>
                    <a:pt x="8132" y="36229"/>
                  </a:cubicBezTo>
                  <a:lnTo>
                    <a:pt x="8132" y="36396"/>
                  </a:lnTo>
                  <a:cubicBezTo>
                    <a:pt x="8120" y="36503"/>
                    <a:pt x="8108" y="36622"/>
                    <a:pt x="8085" y="36717"/>
                  </a:cubicBezTo>
                  <a:cubicBezTo>
                    <a:pt x="8061" y="36896"/>
                    <a:pt x="8013" y="37074"/>
                    <a:pt x="7966" y="37277"/>
                  </a:cubicBezTo>
                  <a:cubicBezTo>
                    <a:pt x="7906" y="37479"/>
                    <a:pt x="7870" y="37670"/>
                    <a:pt x="7811" y="37884"/>
                  </a:cubicBezTo>
                  <a:cubicBezTo>
                    <a:pt x="7775" y="37967"/>
                    <a:pt x="7727" y="38063"/>
                    <a:pt x="7704" y="38146"/>
                  </a:cubicBezTo>
                  <a:cubicBezTo>
                    <a:pt x="7692" y="38182"/>
                    <a:pt x="7692" y="38205"/>
                    <a:pt x="7668" y="38241"/>
                  </a:cubicBezTo>
                  <a:cubicBezTo>
                    <a:pt x="7656" y="38301"/>
                    <a:pt x="7632" y="38348"/>
                    <a:pt x="7608" y="38408"/>
                  </a:cubicBezTo>
                  <a:cubicBezTo>
                    <a:pt x="7585" y="38479"/>
                    <a:pt x="7549" y="38551"/>
                    <a:pt x="7525" y="38646"/>
                  </a:cubicBezTo>
                  <a:cubicBezTo>
                    <a:pt x="7489" y="38729"/>
                    <a:pt x="7454" y="38836"/>
                    <a:pt x="7418" y="38920"/>
                  </a:cubicBezTo>
                  <a:cubicBezTo>
                    <a:pt x="7370" y="39039"/>
                    <a:pt x="7334" y="39182"/>
                    <a:pt x="7299" y="39313"/>
                  </a:cubicBezTo>
                  <a:cubicBezTo>
                    <a:pt x="7251" y="39372"/>
                    <a:pt x="7215" y="39432"/>
                    <a:pt x="7168" y="39479"/>
                  </a:cubicBezTo>
                  <a:lnTo>
                    <a:pt x="6894" y="39837"/>
                  </a:lnTo>
                  <a:cubicBezTo>
                    <a:pt x="6834" y="39872"/>
                    <a:pt x="6763" y="39920"/>
                    <a:pt x="6703" y="39968"/>
                  </a:cubicBezTo>
                  <a:cubicBezTo>
                    <a:pt x="6620" y="40027"/>
                    <a:pt x="6537" y="40099"/>
                    <a:pt x="6465" y="40170"/>
                  </a:cubicBezTo>
                  <a:cubicBezTo>
                    <a:pt x="6394" y="40253"/>
                    <a:pt x="6322" y="40337"/>
                    <a:pt x="6239" y="40432"/>
                  </a:cubicBezTo>
                  <a:cubicBezTo>
                    <a:pt x="6168" y="40515"/>
                    <a:pt x="6108" y="40622"/>
                    <a:pt x="6049" y="40706"/>
                  </a:cubicBezTo>
                  <a:lnTo>
                    <a:pt x="5870" y="40980"/>
                  </a:lnTo>
                  <a:cubicBezTo>
                    <a:pt x="5810" y="41051"/>
                    <a:pt x="5763" y="41146"/>
                    <a:pt x="5703" y="41218"/>
                  </a:cubicBezTo>
                  <a:cubicBezTo>
                    <a:pt x="5370" y="41563"/>
                    <a:pt x="5025" y="41896"/>
                    <a:pt x="4667" y="42230"/>
                  </a:cubicBezTo>
                  <a:cubicBezTo>
                    <a:pt x="4560" y="42313"/>
                    <a:pt x="4453" y="42408"/>
                    <a:pt x="4370" y="42492"/>
                  </a:cubicBezTo>
                  <a:cubicBezTo>
                    <a:pt x="4394" y="42408"/>
                    <a:pt x="4429" y="42313"/>
                    <a:pt x="4441" y="42230"/>
                  </a:cubicBezTo>
                  <a:cubicBezTo>
                    <a:pt x="4453" y="42182"/>
                    <a:pt x="4489" y="42158"/>
                    <a:pt x="4501" y="42111"/>
                  </a:cubicBezTo>
                  <a:cubicBezTo>
                    <a:pt x="4501" y="42099"/>
                    <a:pt x="4512" y="42099"/>
                    <a:pt x="4513" y="42077"/>
                  </a:cubicBezTo>
                  <a:lnTo>
                    <a:pt x="4513" y="42077"/>
                  </a:lnTo>
                  <a:cubicBezTo>
                    <a:pt x="4553" y="42001"/>
                    <a:pt x="4576" y="41926"/>
                    <a:pt x="4620" y="41861"/>
                  </a:cubicBezTo>
                  <a:lnTo>
                    <a:pt x="4715" y="41682"/>
                  </a:lnTo>
                  <a:cubicBezTo>
                    <a:pt x="4751" y="41587"/>
                    <a:pt x="4787" y="41503"/>
                    <a:pt x="4810" y="41420"/>
                  </a:cubicBezTo>
                  <a:cubicBezTo>
                    <a:pt x="4846" y="41337"/>
                    <a:pt x="4894" y="41242"/>
                    <a:pt x="4918" y="41146"/>
                  </a:cubicBezTo>
                  <a:cubicBezTo>
                    <a:pt x="4953" y="41039"/>
                    <a:pt x="4989" y="40944"/>
                    <a:pt x="5025" y="40861"/>
                  </a:cubicBezTo>
                  <a:cubicBezTo>
                    <a:pt x="5048" y="40789"/>
                    <a:pt x="5084" y="40694"/>
                    <a:pt x="5096" y="40611"/>
                  </a:cubicBezTo>
                  <a:cubicBezTo>
                    <a:pt x="5156" y="40432"/>
                    <a:pt x="5203" y="40253"/>
                    <a:pt x="5263" y="40075"/>
                  </a:cubicBezTo>
                  <a:cubicBezTo>
                    <a:pt x="5287" y="39991"/>
                    <a:pt x="5310" y="39908"/>
                    <a:pt x="5322" y="39837"/>
                  </a:cubicBezTo>
                  <a:cubicBezTo>
                    <a:pt x="5346" y="39741"/>
                    <a:pt x="5370" y="39658"/>
                    <a:pt x="5394" y="39563"/>
                  </a:cubicBezTo>
                  <a:lnTo>
                    <a:pt x="5394" y="39575"/>
                  </a:lnTo>
                  <a:cubicBezTo>
                    <a:pt x="5429" y="39432"/>
                    <a:pt x="5465" y="39301"/>
                    <a:pt x="5501" y="39146"/>
                  </a:cubicBezTo>
                  <a:cubicBezTo>
                    <a:pt x="5501" y="39134"/>
                    <a:pt x="5513" y="39122"/>
                    <a:pt x="5513" y="39087"/>
                  </a:cubicBezTo>
                  <a:cubicBezTo>
                    <a:pt x="5608" y="38765"/>
                    <a:pt x="5680" y="38432"/>
                    <a:pt x="5763" y="38110"/>
                  </a:cubicBezTo>
                  <a:cubicBezTo>
                    <a:pt x="5787" y="38027"/>
                    <a:pt x="5799" y="37955"/>
                    <a:pt x="5822" y="37884"/>
                  </a:cubicBezTo>
                  <a:cubicBezTo>
                    <a:pt x="5846" y="37789"/>
                    <a:pt x="5870" y="37705"/>
                    <a:pt x="5882" y="37610"/>
                  </a:cubicBezTo>
                  <a:cubicBezTo>
                    <a:pt x="5906" y="37539"/>
                    <a:pt x="5918" y="37467"/>
                    <a:pt x="5930" y="37408"/>
                  </a:cubicBezTo>
                  <a:cubicBezTo>
                    <a:pt x="5941" y="37312"/>
                    <a:pt x="5965" y="37217"/>
                    <a:pt x="5977" y="37122"/>
                  </a:cubicBezTo>
                  <a:cubicBezTo>
                    <a:pt x="5989" y="37051"/>
                    <a:pt x="5989" y="36979"/>
                    <a:pt x="6001" y="36896"/>
                  </a:cubicBezTo>
                  <a:lnTo>
                    <a:pt x="6049" y="36634"/>
                  </a:lnTo>
                  <a:cubicBezTo>
                    <a:pt x="6061" y="36562"/>
                    <a:pt x="6061" y="36467"/>
                    <a:pt x="6084" y="36396"/>
                  </a:cubicBezTo>
                  <a:cubicBezTo>
                    <a:pt x="6096" y="36324"/>
                    <a:pt x="6096" y="36241"/>
                    <a:pt x="6108" y="36169"/>
                  </a:cubicBezTo>
                  <a:cubicBezTo>
                    <a:pt x="6120" y="36003"/>
                    <a:pt x="6156" y="35860"/>
                    <a:pt x="6168" y="35693"/>
                  </a:cubicBezTo>
                  <a:lnTo>
                    <a:pt x="6168" y="35681"/>
                  </a:lnTo>
                  <a:cubicBezTo>
                    <a:pt x="6203" y="35324"/>
                    <a:pt x="6239" y="34955"/>
                    <a:pt x="6263" y="34598"/>
                  </a:cubicBezTo>
                  <a:cubicBezTo>
                    <a:pt x="6263" y="34491"/>
                    <a:pt x="6275" y="34395"/>
                    <a:pt x="6275" y="34300"/>
                  </a:cubicBezTo>
                  <a:lnTo>
                    <a:pt x="6275" y="33967"/>
                  </a:lnTo>
                  <a:cubicBezTo>
                    <a:pt x="6275" y="33800"/>
                    <a:pt x="6275" y="33622"/>
                    <a:pt x="6263" y="33467"/>
                  </a:cubicBezTo>
                  <a:lnTo>
                    <a:pt x="6263" y="33431"/>
                  </a:lnTo>
                  <a:lnTo>
                    <a:pt x="6263" y="33348"/>
                  </a:lnTo>
                  <a:lnTo>
                    <a:pt x="6263" y="33145"/>
                  </a:lnTo>
                  <a:lnTo>
                    <a:pt x="6263" y="33026"/>
                  </a:lnTo>
                  <a:lnTo>
                    <a:pt x="6263" y="33002"/>
                  </a:lnTo>
                  <a:lnTo>
                    <a:pt x="6263" y="32991"/>
                  </a:lnTo>
                  <a:lnTo>
                    <a:pt x="6263" y="32490"/>
                  </a:lnTo>
                  <a:cubicBezTo>
                    <a:pt x="6263" y="32240"/>
                    <a:pt x="6239" y="31978"/>
                    <a:pt x="6239" y="31717"/>
                  </a:cubicBezTo>
                  <a:cubicBezTo>
                    <a:pt x="6239" y="31597"/>
                    <a:pt x="6227" y="31478"/>
                    <a:pt x="6215" y="31359"/>
                  </a:cubicBezTo>
                  <a:cubicBezTo>
                    <a:pt x="6215" y="31300"/>
                    <a:pt x="6215" y="31240"/>
                    <a:pt x="6203" y="31181"/>
                  </a:cubicBezTo>
                  <a:cubicBezTo>
                    <a:pt x="6203" y="31145"/>
                    <a:pt x="6180" y="31086"/>
                    <a:pt x="6180" y="31038"/>
                  </a:cubicBezTo>
                  <a:cubicBezTo>
                    <a:pt x="6168" y="30931"/>
                    <a:pt x="6156" y="30847"/>
                    <a:pt x="6144" y="30740"/>
                  </a:cubicBezTo>
                  <a:cubicBezTo>
                    <a:pt x="6120" y="30633"/>
                    <a:pt x="6108" y="30550"/>
                    <a:pt x="6084" y="30443"/>
                  </a:cubicBezTo>
                  <a:lnTo>
                    <a:pt x="5989" y="29954"/>
                  </a:lnTo>
                  <a:cubicBezTo>
                    <a:pt x="5930" y="29597"/>
                    <a:pt x="5858" y="29240"/>
                    <a:pt x="5799" y="28883"/>
                  </a:cubicBezTo>
                  <a:cubicBezTo>
                    <a:pt x="5799" y="28847"/>
                    <a:pt x="5787" y="28823"/>
                    <a:pt x="5787" y="28788"/>
                  </a:cubicBezTo>
                  <a:cubicBezTo>
                    <a:pt x="5763" y="28776"/>
                    <a:pt x="5763" y="28764"/>
                    <a:pt x="5751" y="28740"/>
                  </a:cubicBezTo>
                  <a:cubicBezTo>
                    <a:pt x="5727" y="28722"/>
                    <a:pt x="5697" y="28713"/>
                    <a:pt x="5671" y="28713"/>
                  </a:cubicBezTo>
                  <a:cubicBezTo>
                    <a:pt x="5644" y="28713"/>
                    <a:pt x="5620" y="28722"/>
                    <a:pt x="5608" y="28740"/>
                  </a:cubicBezTo>
                  <a:cubicBezTo>
                    <a:pt x="5572" y="28788"/>
                    <a:pt x="5549" y="28823"/>
                    <a:pt x="5525" y="28883"/>
                  </a:cubicBezTo>
                  <a:cubicBezTo>
                    <a:pt x="5513" y="28919"/>
                    <a:pt x="5489" y="28978"/>
                    <a:pt x="5465" y="29026"/>
                  </a:cubicBezTo>
                  <a:cubicBezTo>
                    <a:pt x="5453" y="29073"/>
                    <a:pt x="5441" y="29097"/>
                    <a:pt x="5429" y="29145"/>
                  </a:cubicBezTo>
                  <a:cubicBezTo>
                    <a:pt x="5394" y="29216"/>
                    <a:pt x="5370" y="29311"/>
                    <a:pt x="5346" y="29383"/>
                  </a:cubicBezTo>
                  <a:lnTo>
                    <a:pt x="5168" y="29966"/>
                  </a:lnTo>
                  <a:lnTo>
                    <a:pt x="4858" y="30990"/>
                  </a:lnTo>
                  <a:cubicBezTo>
                    <a:pt x="4810" y="31157"/>
                    <a:pt x="4751" y="31324"/>
                    <a:pt x="4715" y="31478"/>
                  </a:cubicBezTo>
                  <a:cubicBezTo>
                    <a:pt x="4667" y="31657"/>
                    <a:pt x="4608" y="31836"/>
                    <a:pt x="4560" y="32002"/>
                  </a:cubicBezTo>
                  <a:cubicBezTo>
                    <a:pt x="4453" y="32371"/>
                    <a:pt x="4370" y="32764"/>
                    <a:pt x="4275" y="33133"/>
                  </a:cubicBezTo>
                  <a:cubicBezTo>
                    <a:pt x="4239" y="33312"/>
                    <a:pt x="4203" y="33502"/>
                    <a:pt x="4156" y="33681"/>
                  </a:cubicBezTo>
                  <a:cubicBezTo>
                    <a:pt x="4132" y="33860"/>
                    <a:pt x="4084" y="34062"/>
                    <a:pt x="4060" y="34241"/>
                  </a:cubicBezTo>
                  <a:cubicBezTo>
                    <a:pt x="4025" y="34419"/>
                    <a:pt x="4001" y="34574"/>
                    <a:pt x="3977" y="34753"/>
                  </a:cubicBezTo>
                  <a:cubicBezTo>
                    <a:pt x="3965" y="34860"/>
                    <a:pt x="3953" y="34955"/>
                    <a:pt x="3953" y="35050"/>
                  </a:cubicBezTo>
                  <a:cubicBezTo>
                    <a:pt x="3941" y="35134"/>
                    <a:pt x="3941" y="35205"/>
                    <a:pt x="3941" y="35277"/>
                  </a:cubicBezTo>
                  <a:cubicBezTo>
                    <a:pt x="3941" y="35372"/>
                    <a:pt x="3917" y="35455"/>
                    <a:pt x="3917" y="35550"/>
                  </a:cubicBezTo>
                  <a:lnTo>
                    <a:pt x="3917" y="35884"/>
                  </a:lnTo>
                  <a:cubicBezTo>
                    <a:pt x="3917" y="35979"/>
                    <a:pt x="3917" y="36050"/>
                    <a:pt x="3941" y="36146"/>
                  </a:cubicBezTo>
                  <a:cubicBezTo>
                    <a:pt x="3941" y="36229"/>
                    <a:pt x="3941" y="36300"/>
                    <a:pt x="3953" y="36396"/>
                  </a:cubicBezTo>
                  <a:cubicBezTo>
                    <a:pt x="3977" y="36765"/>
                    <a:pt x="4013" y="37134"/>
                    <a:pt x="4060" y="37515"/>
                  </a:cubicBezTo>
                  <a:lnTo>
                    <a:pt x="4144" y="38586"/>
                  </a:lnTo>
                  <a:cubicBezTo>
                    <a:pt x="4179" y="38956"/>
                    <a:pt x="4191" y="39325"/>
                    <a:pt x="4203" y="39694"/>
                  </a:cubicBezTo>
                  <a:lnTo>
                    <a:pt x="4203" y="39956"/>
                  </a:lnTo>
                  <a:cubicBezTo>
                    <a:pt x="4203" y="40206"/>
                    <a:pt x="4203" y="40456"/>
                    <a:pt x="4191" y="40706"/>
                  </a:cubicBezTo>
                  <a:cubicBezTo>
                    <a:pt x="4191" y="40825"/>
                    <a:pt x="4191" y="40968"/>
                    <a:pt x="4179" y="41087"/>
                  </a:cubicBezTo>
                  <a:cubicBezTo>
                    <a:pt x="4179" y="41218"/>
                    <a:pt x="4156" y="41337"/>
                    <a:pt x="4144" y="41468"/>
                  </a:cubicBezTo>
                  <a:cubicBezTo>
                    <a:pt x="4132" y="41575"/>
                    <a:pt x="4120" y="41658"/>
                    <a:pt x="4096" y="41754"/>
                  </a:cubicBezTo>
                  <a:cubicBezTo>
                    <a:pt x="4084" y="41801"/>
                    <a:pt x="4084" y="41861"/>
                    <a:pt x="4072" y="41896"/>
                  </a:cubicBezTo>
                  <a:cubicBezTo>
                    <a:pt x="4060" y="41956"/>
                    <a:pt x="4036" y="42004"/>
                    <a:pt x="4025" y="42063"/>
                  </a:cubicBezTo>
                  <a:cubicBezTo>
                    <a:pt x="4013" y="42135"/>
                    <a:pt x="3977" y="42218"/>
                    <a:pt x="3965" y="42289"/>
                  </a:cubicBezTo>
                  <a:lnTo>
                    <a:pt x="3882" y="42551"/>
                  </a:lnTo>
                  <a:cubicBezTo>
                    <a:pt x="3846" y="42658"/>
                    <a:pt x="3822" y="42777"/>
                    <a:pt x="3786" y="42885"/>
                  </a:cubicBezTo>
                  <a:cubicBezTo>
                    <a:pt x="3775" y="42908"/>
                    <a:pt x="3763" y="42956"/>
                    <a:pt x="3727" y="42992"/>
                  </a:cubicBezTo>
                  <a:cubicBezTo>
                    <a:pt x="3667" y="43016"/>
                    <a:pt x="3608" y="43051"/>
                    <a:pt x="3548" y="43087"/>
                  </a:cubicBezTo>
                  <a:cubicBezTo>
                    <a:pt x="3405" y="43182"/>
                    <a:pt x="3263" y="43301"/>
                    <a:pt x="3143" y="43420"/>
                  </a:cubicBezTo>
                  <a:cubicBezTo>
                    <a:pt x="3024" y="43539"/>
                    <a:pt x="2929" y="43659"/>
                    <a:pt x="2822" y="43778"/>
                  </a:cubicBezTo>
                  <a:cubicBezTo>
                    <a:pt x="2786" y="43801"/>
                    <a:pt x="2762" y="43837"/>
                    <a:pt x="2715" y="43861"/>
                  </a:cubicBezTo>
                  <a:cubicBezTo>
                    <a:pt x="2703" y="43885"/>
                    <a:pt x="2691" y="43885"/>
                    <a:pt x="2691" y="43897"/>
                  </a:cubicBezTo>
                  <a:cubicBezTo>
                    <a:pt x="2465" y="44063"/>
                    <a:pt x="2227" y="44218"/>
                    <a:pt x="1977" y="44373"/>
                  </a:cubicBezTo>
                  <a:cubicBezTo>
                    <a:pt x="1822" y="44456"/>
                    <a:pt x="1679" y="44551"/>
                    <a:pt x="1524" y="44659"/>
                  </a:cubicBezTo>
                  <a:cubicBezTo>
                    <a:pt x="1381" y="44742"/>
                    <a:pt x="1238" y="44849"/>
                    <a:pt x="1096" y="44932"/>
                  </a:cubicBezTo>
                  <a:cubicBezTo>
                    <a:pt x="881" y="45075"/>
                    <a:pt x="667" y="45206"/>
                    <a:pt x="488" y="45385"/>
                  </a:cubicBezTo>
                  <a:cubicBezTo>
                    <a:pt x="334" y="45516"/>
                    <a:pt x="262" y="45706"/>
                    <a:pt x="310" y="45921"/>
                  </a:cubicBezTo>
                  <a:cubicBezTo>
                    <a:pt x="346" y="46111"/>
                    <a:pt x="488" y="46266"/>
                    <a:pt x="667" y="46325"/>
                  </a:cubicBezTo>
                  <a:cubicBezTo>
                    <a:pt x="727" y="46337"/>
                    <a:pt x="798" y="46349"/>
                    <a:pt x="869" y="46349"/>
                  </a:cubicBezTo>
                  <a:cubicBezTo>
                    <a:pt x="965" y="46349"/>
                    <a:pt x="1036" y="46349"/>
                    <a:pt x="1119" y="46325"/>
                  </a:cubicBezTo>
                  <a:cubicBezTo>
                    <a:pt x="1155" y="46325"/>
                    <a:pt x="1179" y="46302"/>
                    <a:pt x="1215" y="46290"/>
                  </a:cubicBezTo>
                  <a:cubicBezTo>
                    <a:pt x="1334" y="46242"/>
                    <a:pt x="1453" y="46171"/>
                    <a:pt x="1536" y="46087"/>
                  </a:cubicBezTo>
                  <a:cubicBezTo>
                    <a:pt x="1596" y="46087"/>
                    <a:pt x="1655" y="46087"/>
                    <a:pt x="1715" y="46064"/>
                  </a:cubicBezTo>
                  <a:cubicBezTo>
                    <a:pt x="1774" y="46052"/>
                    <a:pt x="1822" y="46040"/>
                    <a:pt x="1881" y="46004"/>
                  </a:cubicBezTo>
                  <a:cubicBezTo>
                    <a:pt x="1893" y="45992"/>
                    <a:pt x="1929" y="45980"/>
                    <a:pt x="1941" y="45980"/>
                  </a:cubicBezTo>
                  <a:lnTo>
                    <a:pt x="2167" y="45849"/>
                  </a:lnTo>
                  <a:cubicBezTo>
                    <a:pt x="2215" y="45814"/>
                    <a:pt x="2251" y="45790"/>
                    <a:pt x="2286" y="45754"/>
                  </a:cubicBezTo>
                  <a:cubicBezTo>
                    <a:pt x="2393" y="45683"/>
                    <a:pt x="2489" y="45611"/>
                    <a:pt x="2584" y="45528"/>
                  </a:cubicBezTo>
                  <a:cubicBezTo>
                    <a:pt x="2762" y="45385"/>
                    <a:pt x="2929" y="45254"/>
                    <a:pt x="3084" y="45087"/>
                  </a:cubicBezTo>
                  <a:lnTo>
                    <a:pt x="3203" y="44968"/>
                  </a:lnTo>
                  <a:lnTo>
                    <a:pt x="3298" y="44873"/>
                  </a:lnTo>
                  <a:cubicBezTo>
                    <a:pt x="3306" y="44866"/>
                    <a:pt x="3314" y="44857"/>
                    <a:pt x="3323" y="44848"/>
                  </a:cubicBezTo>
                  <a:lnTo>
                    <a:pt x="3323" y="44848"/>
                  </a:lnTo>
                  <a:cubicBezTo>
                    <a:pt x="3323" y="44848"/>
                    <a:pt x="3322" y="44849"/>
                    <a:pt x="3322" y="44849"/>
                  </a:cubicBezTo>
                  <a:cubicBezTo>
                    <a:pt x="3477" y="44694"/>
                    <a:pt x="3608" y="44551"/>
                    <a:pt x="3739" y="44385"/>
                  </a:cubicBezTo>
                  <a:cubicBezTo>
                    <a:pt x="3822" y="44301"/>
                    <a:pt x="3882" y="44218"/>
                    <a:pt x="3941" y="44135"/>
                  </a:cubicBezTo>
                  <a:cubicBezTo>
                    <a:pt x="4001" y="44039"/>
                    <a:pt x="4060" y="43944"/>
                    <a:pt x="4096" y="43837"/>
                  </a:cubicBezTo>
                  <a:cubicBezTo>
                    <a:pt x="4156" y="43682"/>
                    <a:pt x="4203" y="43539"/>
                    <a:pt x="4251" y="43385"/>
                  </a:cubicBezTo>
                  <a:cubicBezTo>
                    <a:pt x="4417" y="43242"/>
                    <a:pt x="4560" y="43087"/>
                    <a:pt x="4727" y="42944"/>
                  </a:cubicBezTo>
                  <a:cubicBezTo>
                    <a:pt x="5025" y="42658"/>
                    <a:pt x="5287" y="42361"/>
                    <a:pt x="5560" y="42063"/>
                  </a:cubicBezTo>
                  <a:cubicBezTo>
                    <a:pt x="5858" y="41754"/>
                    <a:pt x="6144" y="41444"/>
                    <a:pt x="6442" y="41122"/>
                  </a:cubicBezTo>
                  <a:cubicBezTo>
                    <a:pt x="6584" y="40968"/>
                    <a:pt x="6715" y="40801"/>
                    <a:pt x="6858" y="40634"/>
                  </a:cubicBezTo>
                  <a:cubicBezTo>
                    <a:pt x="6918" y="40563"/>
                    <a:pt x="6953" y="40491"/>
                    <a:pt x="7013" y="40408"/>
                  </a:cubicBezTo>
                  <a:cubicBezTo>
                    <a:pt x="7073" y="40325"/>
                    <a:pt x="7132" y="40253"/>
                    <a:pt x="7215" y="40158"/>
                  </a:cubicBezTo>
                  <a:cubicBezTo>
                    <a:pt x="7311" y="40027"/>
                    <a:pt x="7418" y="39872"/>
                    <a:pt x="7513" y="39741"/>
                  </a:cubicBezTo>
                  <a:cubicBezTo>
                    <a:pt x="7596" y="39610"/>
                    <a:pt x="7704" y="39491"/>
                    <a:pt x="7811" y="39360"/>
                  </a:cubicBezTo>
                  <a:cubicBezTo>
                    <a:pt x="7870" y="39265"/>
                    <a:pt x="7942" y="39194"/>
                    <a:pt x="8001" y="39098"/>
                  </a:cubicBezTo>
                  <a:cubicBezTo>
                    <a:pt x="8013" y="39075"/>
                    <a:pt x="8025" y="39039"/>
                    <a:pt x="8061" y="39027"/>
                  </a:cubicBezTo>
                  <a:cubicBezTo>
                    <a:pt x="8120" y="39003"/>
                    <a:pt x="8192" y="38967"/>
                    <a:pt x="8251" y="38944"/>
                  </a:cubicBezTo>
                  <a:cubicBezTo>
                    <a:pt x="8311" y="38908"/>
                    <a:pt x="8382" y="38884"/>
                    <a:pt x="8442" y="38848"/>
                  </a:cubicBezTo>
                  <a:cubicBezTo>
                    <a:pt x="8501" y="38825"/>
                    <a:pt x="8561" y="38777"/>
                    <a:pt x="8620" y="38741"/>
                  </a:cubicBezTo>
                  <a:cubicBezTo>
                    <a:pt x="8739" y="38670"/>
                    <a:pt x="8858" y="38586"/>
                    <a:pt x="8966" y="38491"/>
                  </a:cubicBezTo>
                  <a:cubicBezTo>
                    <a:pt x="9013" y="38444"/>
                    <a:pt x="9073" y="38408"/>
                    <a:pt x="9109" y="38360"/>
                  </a:cubicBezTo>
                  <a:lnTo>
                    <a:pt x="9216" y="38253"/>
                  </a:lnTo>
                  <a:cubicBezTo>
                    <a:pt x="9251" y="38241"/>
                    <a:pt x="9287" y="38205"/>
                    <a:pt x="9323" y="38194"/>
                  </a:cubicBezTo>
                  <a:cubicBezTo>
                    <a:pt x="9442" y="38134"/>
                    <a:pt x="9561" y="38074"/>
                    <a:pt x="9680" y="38003"/>
                  </a:cubicBezTo>
                  <a:cubicBezTo>
                    <a:pt x="9763" y="37955"/>
                    <a:pt x="9847" y="37908"/>
                    <a:pt x="9930" y="37872"/>
                  </a:cubicBezTo>
                  <a:cubicBezTo>
                    <a:pt x="9986" y="37839"/>
                    <a:pt x="10031" y="37816"/>
                    <a:pt x="10086" y="37783"/>
                  </a:cubicBezTo>
                  <a:lnTo>
                    <a:pt x="10086" y="37783"/>
                  </a:lnTo>
                  <a:cubicBezTo>
                    <a:pt x="10085" y="37785"/>
                    <a:pt x="10085" y="37787"/>
                    <a:pt x="10085" y="37789"/>
                  </a:cubicBezTo>
                  <a:cubicBezTo>
                    <a:pt x="10228" y="37705"/>
                    <a:pt x="10359" y="37610"/>
                    <a:pt x="10513" y="37539"/>
                  </a:cubicBezTo>
                  <a:cubicBezTo>
                    <a:pt x="10561" y="37515"/>
                    <a:pt x="10585" y="37491"/>
                    <a:pt x="10633" y="37467"/>
                  </a:cubicBezTo>
                  <a:cubicBezTo>
                    <a:pt x="10716" y="37408"/>
                    <a:pt x="10799" y="37360"/>
                    <a:pt x="10883" y="37301"/>
                  </a:cubicBezTo>
                  <a:cubicBezTo>
                    <a:pt x="10990" y="37241"/>
                    <a:pt x="11097" y="37170"/>
                    <a:pt x="11180" y="37110"/>
                  </a:cubicBezTo>
                  <a:cubicBezTo>
                    <a:pt x="11287" y="37039"/>
                    <a:pt x="11406" y="36955"/>
                    <a:pt x="11514" y="36884"/>
                  </a:cubicBezTo>
                  <a:lnTo>
                    <a:pt x="11954" y="36574"/>
                  </a:lnTo>
                  <a:cubicBezTo>
                    <a:pt x="12061" y="36503"/>
                    <a:pt x="12168" y="36420"/>
                    <a:pt x="12252" y="36336"/>
                  </a:cubicBezTo>
                  <a:cubicBezTo>
                    <a:pt x="12347" y="36265"/>
                    <a:pt x="12442" y="36181"/>
                    <a:pt x="12538" y="36110"/>
                  </a:cubicBezTo>
                  <a:cubicBezTo>
                    <a:pt x="12668" y="35991"/>
                    <a:pt x="12823" y="35872"/>
                    <a:pt x="12954" y="35741"/>
                  </a:cubicBezTo>
                  <a:cubicBezTo>
                    <a:pt x="13038" y="35669"/>
                    <a:pt x="13121" y="35574"/>
                    <a:pt x="13204" y="35503"/>
                  </a:cubicBezTo>
                  <a:cubicBezTo>
                    <a:pt x="13288" y="35431"/>
                    <a:pt x="13359" y="35372"/>
                    <a:pt x="13430" y="35288"/>
                  </a:cubicBezTo>
                  <a:lnTo>
                    <a:pt x="13526" y="35205"/>
                  </a:lnTo>
                  <a:lnTo>
                    <a:pt x="13883" y="34848"/>
                  </a:lnTo>
                  <a:cubicBezTo>
                    <a:pt x="14073" y="34657"/>
                    <a:pt x="14252" y="34443"/>
                    <a:pt x="14443" y="34253"/>
                  </a:cubicBezTo>
                  <a:lnTo>
                    <a:pt x="14454" y="34241"/>
                  </a:lnTo>
                  <a:cubicBezTo>
                    <a:pt x="14716" y="33967"/>
                    <a:pt x="14966" y="33717"/>
                    <a:pt x="15216" y="33443"/>
                  </a:cubicBezTo>
                  <a:cubicBezTo>
                    <a:pt x="15312" y="33360"/>
                    <a:pt x="15395" y="33252"/>
                    <a:pt x="15478" y="33169"/>
                  </a:cubicBezTo>
                  <a:cubicBezTo>
                    <a:pt x="15538" y="33110"/>
                    <a:pt x="15597" y="33026"/>
                    <a:pt x="15645" y="32967"/>
                  </a:cubicBezTo>
                  <a:cubicBezTo>
                    <a:pt x="15681" y="32943"/>
                    <a:pt x="15693" y="32907"/>
                    <a:pt x="15716" y="32883"/>
                  </a:cubicBezTo>
                  <a:cubicBezTo>
                    <a:pt x="15776" y="32812"/>
                    <a:pt x="15836" y="32717"/>
                    <a:pt x="15919" y="32645"/>
                  </a:cubicBezTo>
                  <a:cubicBezTo>
                    <a:pt x="15943" y="32598"/>
                    <a:pt x="15990" y="32550"/>
                    <a:pt x="16014" y="32514"/>
                  </a:cubicBezTo>
                  <a:cubicBezTo>
                    <a:pt x="16121" y="32371"/>
                    <a:pt x="16217" y="32252"/>
                    <a:pt x="16312" y="32121"/>
                  </a:cubicBezTo>
                  <a:cubicBezTo>
                    <a:pt x="16502" y="31895"/>
                    <a:pt x="16657" y="31681"/>
                    <a:pt x="16836" y="31455"/>
                  </a:cubicBezTo>
                  <a:cubicBezTo>
                    <a:pt x="17026" y="31205"/>
                    <a:pt x="17205" y="30943"/>
                    <a:pt x="17360" y="30669"/>
                  </a:cubicBezTo>
                  <a:cubicBezTo>
                    <a:pt x="17455" y="30490"/>
                    <a:pt x="17526" y="30312"/>
                    <a:pt x="17586" y="30109"/>
                  </a:cubicBezTo>
                  <a:cubicBezTo>
                    <a:pt x="17645" y="29954"/>
                    <a:pt x="17693" y="29776"/>
                    <a:pt x="17717" y="29597"/>
                  </a:cubicBezTo>
                  <a:cubicBezTo>
                    <a:pt x="17764" y="29311"/>
                    <a:pt x="17800" y="29026"/>
                    <a:pt x="17848" y="28728"/>
                  </a:cubicBezTo>
                  <a:cubicBezTo>
                    <a:pt x="17883" y="28585"/>
                    <a:pt x="17895" y="28442"/>
                    <a:pt x="17919" y="28299"/>
                  </a:cubicBezTo>
                  <a:cubicBezTo>
                    <a:pt x="17943" y="28240"/>
                    <a:pt x="17943" y="28180"/>
                    <a:pt x="17955" y="28121"/>
                  </a:cubicBezTo>
                  <a:lnTo>
                    <a:pt x="18002" y="27895"/>
                  </a:lnTo>
                  <a:lnTo>
                    <a:pt x="18002" y="27883"/>
                  </a:lnTo>
                  <a:cubicBezTo>
                    <a:pt x="18086" y="27835"/>
                    <a:pt x="18050" y="27764"/>
                    <a:pt x="17967" y="27728"/>
                  </a:cubicBezTo>
                  <a:cubicBezTo>
                    <a:pt x="17952" y="27723"/>
                    <a:pt x="17938" y="27721"/>
                    <a:pt x="17923" y="27721"/>
                  </a:cubicBezTo>
                  <a:cubicBezTo>
                    <a:pt x="17868" y="27721"/>
                    <a:pt x="17817" y="27757"/>
                    <a:pt x="17788" y="27823"/>
                  </a:cubicBezTo>
                  <a:lnTo>
                    <a:pt x="17788" y="27835"/>
                  </a:lnTo>
                  <a:lnTo>
                    <a:pt x="17788" y="27847"/>
                  </a:lnTo>
                  <a:cubicBezTo>
                    <a:pt x="17776" y="27895"/>
                    <a:pt x="17752" y="27942"/>
                    <a:pt x="17729" y="27978"/>
                  </a:cubicBezTo>
                  <a:cubicBezTo>
                    <a:pt x="17693" y="28061"/>
                    <a:pt x="17645" y="28133"/>
                    <a:pt x="17586" y="28204"/>
                  </a:cubicBezTo>
                  <a:cubicBezTo>
                    <a:pt x="17455" y="28383"/>
                    <a:pt x="17288" y="28561"/>
                    <a:pt x="17133" y="28728"/>
                  </a:cubicBezTo>
                  <a:cubicBezTo>
                    <a:pt x="17074" y="28788"/>
                    <a:pt x="17038" y="28847"/>
                    <a:pt x="16979" y="28907"/>
                  </a:cubicBezTo>
                  <a:cubicBezTo>
                    <a:pt x="16919" y="28978"/>
                    <a:pt x="16836" y="29038"/>
                    <a:pt x="16776" y="29121"/>
                  </a:cubicBezTo>
                  <a:cubicBezTo>
                    <a:pt x="16717" y="29181"/>
                    <a:pt x="16657" y="29252"/>
                    <a:pt x="16598" y="29311"/>
                  </a:cubicBezTo>
                  <a:cubicBezTo>
                    <a:pt x="16574" y="29347"/>
                    <a:pt x="16526" y="29383"/>
                    <a:pt x="16502" y="29431"/>
                  </a:cubicBezTo>
                  <a:cubicBezTo>
                    <a:pt x="16407" y="29550"/>
                    <a:pt x="16300" y="29645"/>
                    <a:pt x="16217" y="29764"/>
                  </a:cubicBezTo>
                  <a:cubicBezTo>
                    <a:pt x="16169" y="29823"/>
                    <a:pt x="16109" y="29883"/>
                    <a:pt x="16062" y="29943"/>
                  </a:cubicBezTo>
                  <a:cubicBezTo>
                    <a:pt x="16038" y="29990"/>
                    <a:pt x="16002" y="30026"/>
                    <a:pt x="15978" y="30062"/>
                  </a:cubicBezTo>
                  <a:lnTo>
                    <a:pt x="15931" y="30109"/>
                  </a:lnTo>
                  <a:cubicBezTo>
                    <a:pt x="15847" y="30216"/>
                    <a:pt x="15752" y="30324"/>
                    <a:pt x="15645" y="30407"/>
                  </a:cubicBezTo>
                  <a:cubicBezTo>
                    <a:pt x="15455" y="30585"/>
                    <a:pt x="15276" y="30776"/>
                    <a:pt x="15085" y="30955"/>
                  </a:cubicBezTo>
                  <a:lnTo>
                    <a:pt x="14812" y="31228"/>
                  </a:lnTo>
                  <a:lnTo>
                    <a:pt x="14716" y="31336"/>
                  </a:lnTo>
                  <a:cubicBezTo>
                    <a:pt x="14669" y="31395"/>
                    <a:pt x="14621" y="31455"/>
                    <a:pt x="14562" y="31490"/>
                  </a:cubicBezTo>
                  <a:cubicBezTo>
                    <a:pt x="14538" y="31526"/>
                    <a:pt x="14502" y="31574"/>
                    <a:pt x="14478" y="31597"/>
                  </a:cubicBezTo>
                  <a:cubicBezTo>
                    <a:pt x="14454" y="31609"/>
                    <a:pt x="14454" y="31633"/>
                    <a:pt x="14443" y="31633"/>
                  </a:cubicBezTo>
                  <a:cubicBezTo>
                    <a:pt x="14395" y="31693"/>
                    <a:pt x="14335" y="31764"/>
                    <a:pt x="14300" y="31824"/>
                  </a:cubicBezTo>
                  <a:cubicBezTo>
                    <a:pt x="14264" y="31871"/>
                    <a:pt x="14216" y="31907"/>
                    <a:pt x="14192" y="31955"/>
                  </a:cubicBezTo>
                  <a:cubicBezTo>
                    <a:pt x="14133" y="32038"/>
                    <a:pt x="14085" y="32109"/>
                    <a:pt x="14026" y="32181"/>
                  </a:cubicBezTo>
                  <a:cubicBezTo>
                    <a:pt x="13954" y="32300"/>
                    <a:pt x="13859" y="32419"/>
                    <a:pt x="13788" y="32526"/>
                  </a:cubicBezTo>
                  <a:cubicBezTo>
                    <a:pt x="13752" y="32562"/>
                    <a:pt x="13716" y="32633"/>
                    <a:pt x="13681" y="32669"/>
                  </a:cubicBezTo>
                  <a:cubicBezTo>
                    <a:pt x="13633" y="32729"/>
                    <a:pt x="13609" y="32788"/>
                    <a:pt x="13561" y="32848"/>
                  </a:cubicBezTo>
                  <a:cubicBezTo>
                    <a:pt x="13550" y="32848"/>
                    <a:pt x="13550" y="32860"/>
                    <a:pt x="13550" y="32860"/>
                  </a:cubicBezTo>
                  <a:lnTo>
                    <a:pt x="13561" y="32848"/>
                  </a:lnTo>
                  <a:lnTo>
                    <a:pt x="13561" y="32848"/>
                  </a:lnTo>
                  <a:cubicBezTo>
                    <a:pt x="13526" y="32931"/>
                    <a:pt x="13454" y="32991"/>
                    <a:pt x="13419" y="33062"/>
                  </a:cubicBezTo>
                  <a:cubicBezTo>
                    <a:pt x="13390" y="33081"/>
                    <a:pt x="13377" y="33115"/>
                    <a:pt x="13355" y="33146"/>
                  </a:cubicBezTo>
                  <a:lnTo>
                    <a:pt x="13355" y="33146"/>
                  </a:lnTo>
                  <a:cubicBezTo>
                    <a:pt x="13356" y="33145"/>
                    <a:pt x="13358" y="33145"/>
                    <a:pt x="13359" y="33145"/>
                  </a:cubicBezTo>
                  <a:cubicBezTo>
                    <a:pt x="13359" y="33169"/>
                    <a:pt x="13335" y="33169"/>
                    <a:pt x="13335" y="33181"/>
                  </a:cubicBezTo>
                  <a:lnTo>
                    <a:pt x="13335" y="33181"/>
                  </a:lnTo>
                  <a:cubicBezTo>
                    <a:pt x="13335" y="33181"/>
                    <a:pt x="13335" y="33169"/>
                    <a:pt x="13359" y="33169"/>
                  </a:cubicBezTo>
                  <a:cubicBezTo>
                    <a:pt x="13026" y="33598"/>
                    <a:pt x="12668" y="34014"/>
                    <a:pt x="12347" y="34443"/>
                  </a:cubicBezTo>
                  <a:cubicBezTo>
                    <a:pt x="12168" y="34669"/>
                    <a:pt x="12002" y="34896"/>
                    <a:pt x="11835" y="35110"/>
                  </a:cubicBezTo>
                  <a:cubicBezTo>
                    <a:pt x="11752" y="35217"/>
                    <a:pt x="11656" y="35336"/>
                    <a:pt x="11573" y="35443"/>
                  </a:cubicBezTo>
                  <a:cubicBezTo>
                    <a:pt x="11478" y="35550"/>
                    <a:pt x="11395" y="35634"/>
                    <a:pt x="11299" y="35741"/>
                  </a:cubicBezTo>
                  <a:lnTo>
                    <a:pt x="11168" y="35872"/>
                  </a:lnTo>
                  <a:cubicBezTo>
                    <a:pt x="11121" y="35919"/>
                    <a:pt x="11085" y="35967"/>
                    <a:pt x="11049" y="36003"/>
                  </a:cubicBezTo>
                  <a:cubicBezTo>
                    <a:pt x="10966" y="36098"/>
                    <a:pt x="10883" y="36181"/>
                    <a:pt x="10799" y="36265"/>
                  </a:cubicBezTo>
                  <a:cubicBezTo>
                    <a:pt x="10704" y="36348"/>
                    <a:pt x="10609" y="36443"/>
                    <a:pt x="10513" y="36527"/>
                  </a:cubicBezTo>
                  <a:cubicBezTo>
                    <a:pt x="10311" y="36705"/>
                    <a:pt x="10109" y="36896"/>
                    <a:pt x="9918" y="37074"/>
                  </a:cubicBezTo>
                  <a:cubicBezTo>
                    <a:pt x="9728" y="37277"/>
                    <a:pt x="9513" y="37467"/>
                    <a:pt x="9323" y="37658"/>
                  </a:cubicBezTo>
                  <a:cubicBezTo>
                    <a:pt x="9239" y="37753"/>
                    <a:pt x="9144" y="37848"/>
                    <a:pt x="9037" y="37944"/>
                  </a:cubicBezTo>
                  <a:lnTo>
                    <a:pt x="8728" y="38253"/>
                  </a:lnTo>
                  <a:lnTo>
                    <a:pt x="8620" y="38360"/>
                  </a:lnTo>
                  <a:lnTo>
                    <a:pt x="8561" y="38420"/>
                  </a:lnTo>
                  <a:cubicBezTo>
                    <a:pt x="8525" y="38444"/>
                    <a:pt x="8477" y="38479"/>
                    <a:pt x="8418" y="38503"/>
                  </a:cubicBezTo>
                  <a:lnTo>
                    <a:pt x="8406" y="38527"/>
                  </a:lnTo>
                  <a:cubicBezTo>
                    <a:pt x="8477" y="38372"/>
                    <a:pt x="8537" y="38241"/>
                    <a:pt x="8608" y="38086"/>
                  </a:cubicBezTo>
                  <a:cubicBezTo>
                    <a:pt x="8680" y="37896"/>
                    <a:pt x="8775" y="37705"/>
                    <a:pt x="8847" y="37515"/>
                  </a:cubicBezTo>
                  <a:cubicBezTo>
                    <a:pt x="9001" y="37122"/>
                    <a:pt x="9156" y="36741"/>
                    <a:pt x="9299" y="36336"/>
                  </a:cubicBezTo>
                  <a:cubicBezTo>
                    <a:pt x="9442" y="35919"/>
                    <a:pt x="9597" y="35503"/>
                    <a:pt x="9728" y="35074"/>
                  </a:cubicBezTo>
                  <a:cubicBezTo>
                    <a:pt x="9740" y="35026"/>
                    <a:pt x="9751" y="34979"/>
                    <a:pt x="9775" y="34955"/>
                  </a:cubicBezTo>
                  <a:cubicBezTo>
                    <a:pt x="9799" y="34896"/>
                    <a:pt x="9847" y="34848"/>
                    <a:pt x="9871" y="34788"/>
                  </a:cubicBezTo>
                  <a:cubicBezTo>
                    <a:pt x="9930" y="34693"/>
                    <a:pt x="9978" y="34622"/>
                    <a:pt x="10037" y="34538"/>
                  </a:cubicBezTo>
                  <a:cubicBezTo>
                    <a:pt x="10049" y="34503"/>
                    <a:pt x="10085" y="34455"/>
                    <a:pt x="10097" y="34431"/>
                  </a:cubicBezTo>
                  <a:cubicBezTo>
                    <a:pt x="10132" y="34384"/>
                    <a:pt x="10144" y="34336"/>
                    <a:pt x="10168" y="34312"/>
                  </a:cubicBezTo>
                  <a:cubicBezTo>
                    <a:pt x="10216" y="34241"/>
                    <a:pt x="10263" y="34145"/>
                    <a:pt x="10311" y="34074"/>
                  </a:cubicBezTo>
                  <a:cubicBezTo>
                    <a:pt x="10394" y="33895"/>
                    <a:pt x="10490" y="33705"/>
                    <a:pt x="10573" y="33526"/>
                  </a:cubicBezTo>
                  <a:cubicBezTo>
                    <a:pt x="10621" y="33431"/>
                    <a:pt x="10668" y="33324"/>
                    <a:pt x="10704" y="33241"/>
                  </a:cubicBezTo>
                  <a:cubicBezTo>
                    <a:pt x="10752" y="33169"/>
                    <a:pt x="10787" y="33086"/>
                    <a:pt x="10823" y="33014"/>
                  </a:cubicBezTo>
                  <a:cubicBezTo>
                    <a:pt x="10823" y="33014"/>
                    <a:pt x="10823" y="33002"/>
                    <a:pt x="10847" y="33002"/>
                  </a:cubicBezTo>
                  <a:lnTo>
                    <a:pt x="10847" y="33074"/>
                  </a:lnTo>
                  <a:cubicBezTo>
                    <a:pt x="10930" y="33002"/>
                    <a:pt x="11025" y="32931"/>
                    <a:pt x="11097" y="32824"/>
                  </a:cubicBezTo>
                  <a:lnTo>
                    <a:pt x="11180" y="32693"/>
                  </a:lnTo>
                  <a:cubicBezTo>
                    <a:pt x="11216" y="32645"/>
                    <a:pt x="11240" y="32586"/>
                    <a:pt x="11264" y="32526"/>
                  </a:cubicBezTo>
                  <a:cubicBezTo>
                    <a:pt x="11323" y="32395"/>
                    <a:pt x="11383" y="32252"/>
                    <a:pt x="11418" y="32109"/>
                  </a:cubicBezTo>
                  <a:cubicBezTo>
                    <a:pt x="11442" y="32098"/>
                    <a:pt x="11442" y="32074"/>
                    <a:pt x="11454" y="32062"/>
                  </a:cubicBezTo>
                  <a:lnTo>
                    <a:pt x="11764" y="31574"/>
                  </a:lnTo>
                  <a:cubicBezTo>
                    <a:pt x="11859" y="31407"/>
                    <a:pt x="11942" y="31228"/>
                    <a:pt x="12037" y="31062"/>
                  </a:cubicBezTo>
                  <a:cubicBezTo>
                    <a:pt x="12121" y="30883"/>
                    <a:pt x="12216" y="30705"/>
                    <a:pt x="12311" y="30514"/>
                  </a:cubicBezTo>
                  <a:cubicBezTo>
                    <a:pt x="12395" y="30383"/>
                    <a:pt x="12466" y="30252"/>
                    <a:pt x="12549" y="30109"/>
                  </a:cubicBezTo>
                  <a:cubicBezTo>
                    <a:pt x="12645" y="29978"/>
                    <a:pt x="12728" y="29847"/>
                    <a:pt x="12835" y="29716"/>
                  </a:cubicBezTo>
                  <a:cubicBezTo>
                    <a:pt x="12895" y="29633"/>
                    <a:pt x="12942" y="29573"/>
                    <a:pt x="13002" y="29502"/>
                  </a:cubicBezTo>
                  <a:cubicBezTo>
                    <a:pt x="13049" y="29442"/>
                    <a:pt x="13085" y="29383"/>
                    <a:pt x="13121" y="29323"/>
                  </a:cubicBezTo>
                  <a:lnTo>
                    <a:pt x="13300" y="29014"/>
                  </a:lnTo>
                  <a:cubicBezTo>
                    <a:pt x="13419" y="28776"/>
                    <a:pt x="13538" y="28538"/>
                    <a:pt x="13645" y="28299"/>
                  </a:cubicBezTo>
                  <a:cubicBezTo>
                    <a:pt x="13716" y="28133"/>
                    <a:pt x="13788" y="27990"/>
                    <a:pt x="13859" y="27823"/>
                  </a:cubicBezTo>
                  <a:lnTo>
                    <a:pt x="14085" y="27371"/>
                  </a:lnTo>
                  <a:cubicBezTo>
                    <a:pt x="14133" y="27311"/>
                    <a:pt x="14157" y="27240"/>
                    <a:pt x="14204" y="27180"/>
                  </a:cubicBezTo>
                  <a:cubicBezTo>
                    <a:pt x="14252" y="27121"/>
                    <a:pt x="14276" y="27049"/>
                    <a:pt x="14323" y="26990"/>
                  </a:cubicBezTo>
                  <a:cubicBezTo>
                    <a:pt x="14371" y="26918"/>
                    <a:pt x="14419" y="26835"/>
                    <a:pt x="14454" y="26775"/>
                  </a:cubicBezTo>
                  <a:cubicBezTo>
                    <a:pt x="14514" y="26692"/>
                    <a:pt x="14562" y="26597"/>
                    <a:pt x="14621" y="26514"/>
                  </a:cubicBezTo>
                  <a:cubicBezTo>
                    <a:pt x="14657" y="26466"/>
                    <a:pt x="14669" y="26418"/>
                    <a:pt x="14693" y="26383"/>
                  </a:cubicBezTo>
                  <a:cubicBezTo>
                    <a:pt x="14728" y="26335"/>
                    <a:pt x="14752" y="26275"/>
                    <a:pt x="14776" y="26228"/>
                  </a:cubicBezTo>
                  <a:cubicBezTo>
                    <a:pt x="14812" y="26156"/>
                    <a:pt x="14847" y="26061"/>
                    <a:pt x="14871" y="25990"/>
                  </a:cubicBezTo>
                  <a:cubicBezTo>
                    <a:pt x="14919" y="25906"/>
                    <a:pt x="14954" y="25799"/>
                    <a:pt x="14990" y="25704"/>
                  </a:cubicBezTo>
                  <a:cubicBezTo>
                    <a:pt x="15038" y="25609"/>
                    <a:pt x="15074" y="25502"/>
                    <a:pt x="15109" y="25406"/>
                  </a:cubicBezTo>
                  <a:cubicBezTo>
                    <a:pt x="15181" y="25228"/>
                    <a:pt x="15240" y="25037"/>
                    <a:pt x="15324" y="24859"/>
                  </a:cubicBezTo>
                  <a:cubicBezTo>
                    <a:pt x="15383" y="24680"/>
                    <a:pt x="15455" y="24513"/>
                    <a:pt x="15514" y="24335"/>
                  </a:cubicBezTo>
                  <a:cubicBezTo>
                    <a:pt x="15574" y="24144"/>
                    <a:pt x="15633" y="23954"/>
                    <a:pt x="15693" y="23775"/>
                  </a:cubicBezTo>
                  <a:cubicBezTo>
                    <a:pt x="15800" y="23382"/>
                    <a:pt x="15895" y="23001"/>
                    <a:pt x="15978" y="22608"/>
                  </a:cubicBezTo>
                  <a:cubicBezTo>
                    <a:pt x="15990" y="22513"/>
                    <a:pt x="16014" y="22418"/>
                    <a:pt x="16038" y="22311"/>
                  </a:cubicBezTo>
                  <a:cubicBezTo>
                    <a:pt x="16050" y="22215"/>
                    <a:pt x="16062" y="22120"/>
                    <a:pt x="16074" y="22013"/>
                  </a:cubicBezTo>
                  <a:cubicBezTo>
                    <a:pt x="16097" y="21918"/>
                    <a:pt x="16097" y="21822"/>
                    <a:pt x="16109" y="21715"/>
                  </a:cubicBezTo>
                  <a:cubicBezTo>
                    <a:pt x="16121" y="21620"/>
                    <a:pt x="16121" y="21525"/>
                    <a:pt x="16121" y="21418"/>
                  </a:cubicBezTo>
                  <a:cubicBezTo>
                    <a:pt x="16133" y="21227"/>
                    <a:pt x="16121" y="21037"/>
                    <a:pt x="16121" y="20846"/>
                  </a:cubicBezTo>
                  <a:cubicBezTo>
                    <a:pt x="16121" y="20644"/>
                    <a:pt x="16109" y="20465"/>
                    <a:pt x="16109" y="20275"/>
                  </a:cubicBezTo>
                  <a:lnTo>
                    <a:pt x="16109" y="19989"/>
                  </a:lnTo>
                  <a:lnTo>
                    <a:pt x="16109" y="19834"/>
                  </a:lnTo>
                  <a:cubicBezTo>
                    <a:pt x="16109" y="19775"/>
                    <a:pt x="16121" y="19727"/>
                    <a:pt x="16121" y="19667"/>
                  </a:cubicBezTo>
                  <a:cubicBezTo>
                    <a:pt x="16133" y="19489"/>
                    <a:pt x="16157" y="19298"/>
                    <a:pt x="16169" y="19120"/>
                  </a:cubicBezTo>
                  <a:cubicBezTo>
                    <a:pt x="16181" y="18905"/>
                    <a:pt x="16193" y="18715"/>
                    <a:pt x="16217" y="18501"/>
                  </a:cubicBezTo>
                  <a:cubicBezTo>
                    <a:pt x="16228" y="18310"/>
                    <a:pt x="16228" y="18132"/>
                    <a:pt x="16240" y="17941"/>
                  </a:cubicBezTo>
                  <a:cubicBezTo>
                    <a:pt x="16252" y="17882"/>
                    <a:pt x="16252" y="17810"/>
                    <a:pt x="16276" y="17751"/>
                  </a:cubicBezTo>
                  <a:cubicBezTo>
                    <a:pt x="16300" y="17667"/>
                    <a:pt x="16336" y="17596"/>
                    <a:pt x="16348" y="17512"/>
                  </a:cubicBezTo>
                  <a:cubicBezTo>
                    <a:pt x="16359" y="17429"/>
                    <a:pt x="16395" y="17358"/>
                    <a:pt x="16395" y="17286"/>
                  </a:cubicBezTo>
                  <a:lnTo>
                    <a:pt x="16395" y="17179"/>
                  </a:lnTo>
                  <a:cubicBezTo>
                    <a:pt x="16395" y="17167"/>
                    <a:pt x="16371" y="17155"/>
                    <a:pt x="16371" y="17131"/>
                  </a:cubicBezTo>
                  <a:cubicBezTo>
                    <a:pt x="16365" y="17125"/>
                    <a:pt x="16356" y="17123"/>
                    <a:pt x="16346" y="17123"/>
                  </a:cubicBezTo>
                  <a:cubicBezTo>
                    <a:pt x="16336" y="17123"/>
                    <a:pt x="16324" y="17125"/>
                    <a:pt x="16312" y="17131"/>
                  </a:cubicBezTo>
                  <a:cubicBezTo>
                    <a:pt x="16288" y="17155"/>
                    <a:pt x="16300" y="17191"/>
                    <a:pt x="16288" y="17239"/>
                  </a:cubicBezTo>
                  <a:cubicBezTo>
                    <a:pt x="16276" y="17370"/>
                    <a:pt x="16240" y="17512"/>
                    <a:pt x="16217" y="17643"/>
                  </a:cubicBezTo>
                  <a:cubicBezTo>
                    <a:pt x="16157" y="17762"/>
                    <a:pt x="16097" y="17893"/>
                    <a:pt x="16038" y="18012"/>
                  </a:cubicBezTo>
                  <a:lnTo>
                    <a:pt x="15859" y="18370"/>
                  </a:lnTo>
                  <a:cubicBezTo>
                    <a:pt x="15800" y="18501"/>
                    <a:pt x="15716" y="18644"/>
                    <a:pt x="15657" y="18774"/>
                  </a:cubicBezTo>
                  <a:lnTo>
                    <a:pt x="15478" y="19132"/>
                  </a:lnTo>
                  <a:cubicBezTo>
                    <a:pt x="15443" y="19215"/>
                    <a:pt x="15383" y="19298"/>
                    <a:pt x="15335" y="19382"/>
                  </a:cubicBezTo>
                  <a:cubicBezTo>
                    <a:pt x="15300" y="19429"/>
                    <a:pt x="15288" y="19453"/>
                    <a:pt x="15264" y="19501"/>
                  </a:cubicBezTo>
                  <a:cubicBezTo>
                    <a:pt x="15228" y="19548"/>
                    <a:pt x="15205" y="19596"/>
                    <a:pt x="15169" y="19620"/>
                  </a:cubicBezTo>
                  <a:cubicBezTo>
                    <a:pt x="15109" y="19715"/>
                    <a:pt x="15038" y="19787"/>
                    <a:pt x="14978" y="19858"/>
                  </a:cubicBezTo>
                  <a:cubicBezTo>
                    <a:pt x="14859" y="20013"/>
                    <a:pt x="14728" y="20156"/>
                    <a:pt x="14609" y="20310"/>
                  </a:cubicBezTo>
                  <a:cubicBezTo>
                    <a:pt x="14526" y="20394"/>
                    <a:pt x="14454" y="20489"/>
                    <a:pt x="14395" y="20584"/>
                  </a:cubicBezTo>
                  <a:cubicBezTo>
                    <a:pt x="14312" y="20727"/>
                    <a:pt x="14228" y="20870"/>
                    <a:pt x="14157" y="21037"/>
                  </a:cubicBezTo>
                  <a:cubicBezTo>
                    <a:pt x="14145" y="21084"/>
                    <a:pt x="14133" y="21108"/>
                    <a:pt x="14109" y="21156"/>
                  </a:cubicBezTo>
                  <a:cubicBezTo>
                    <a:pt x="14097" y="21203"/>
                    <a:pt x="14073" y="21239"/>
                    <a:pt x="14050" y="21287"/>
                  </a:cubicBezTo>
                  <a:cubicBezTo>
                    <a:pt x="14026" y="21382"/>
                    <a:pt x="13990" y="21453"/>
                    <a:pt x="13954" y="21537"/>
                  </a:cubicBezTo>
                  <a:cubicBezTo>
                    <a:pt x="13871" y="21739"/>
                    <a:pt x="13800" y="21930"/>
                    <a:pt x="13740" y="22108"/>
                  </a:cubicBezTo>
                  <a:cubicBezTo>
                    <a:pt x="13728" y="22156"/>
                    <a:pt x="13692" y="22192"/>
                    <a:pt x="13681" y="22251"/>
                  </a:cubicBezTo>
                  <a:cubicBezTo>
                    <a:pt x="13609" y="22430"/>
                    <a:pt x="13538" y="22596"/>
                    <a:pt x="13454" y="22775"/>
                  </a:cubicBezTo>
                  <a:cubicBezTo>
                    <a:pt x="13430" y="22870"/>
                    <a:pt x="13383" y="22954"/>
                    <a:pt x="13359" y="23049"/>
                  </a:cubicBezTo>
                  <a:cubicBezTo>
                    <a:pt x="13323" y="23144"/>
                    <a:pt x="13300" y="23239"/>
                    <a:pt x="13264" y="23346"/>
                  </a:cubicBezTo>
                  <a:cubicBezTo>
                    <a:pt x="13204" y="23537"/>
                    <a:pt x="13157" y="23727"/>
                    <a:pt x="13121" y="23918"/>
                  </a:cubicBezTo>
                  <a:cubicBezTo>
                    <a:pt x="13073" y="24097"/>
                    <a:pt x="13038" y="24275"/>
                    <a:pt x="13002" y="24454"/>
                  </a:cubicBezTo>
                  <a:lnTo>
                    <a:pt x="12859" y="24954"/>
                  </a:lnTo>
                  <a:cubicBezTo>
                    <a:pt x="12823" y="25132"/>
                    <a:pt x="12776" y="25287"/>
                    <a:pt x="12740" y="25466"/>
                  </a:cubicBezTo>
                  <a:cubicBezTo>
                    <a:pt x="12668" y="25811"/>
                    <a:pt x="12609" y="26156"/>
                    <a:pt x="12549" y="26478"/>
                  </a:cubicBezTo>
                  <a:cubicBezTo>
                    <a:pt x="12478" y="26859"/>
                    <a:pt x="12371" y="27228"/>
                    <a:pt x="12287" y="27609"/>
                  </a:cubicBezTo>
                  <a:lnTo>
                    <a:pt x="12145" y="28192"/>
                  </a:lnTo>
                  <a:cubicBezTo>
                    <a:pt x="12109" y="28407"/>
                    <a:pt x="12049" y="28609"/>
                    <a:pt x="12002" y="28835"/>
                  </a:cubicBezTo>
                  <a:cubicBezTo>
                    <a:pt x="11954" y="29014"/>
                    <a:pt x="11895" y="29181"/>
                    <a:pt x="11847" y="29359"/>
                  </a:cubicBezTo>
                  <a:cubicBezTo>
                    <a:pt x="11811" y="29514"/>
                    <a:pt x="11752" y="29681"/>
                    <a:pt x="11692" y="29847"/>
                  </a:cubicBezTo>
                  <a:cubicBezTo>
                    <a:pt x="11585" y="30193"/>
                    <a:pt x="11466" y="30526"/>
                    <a:pt x="11371" y="30871"/>
                  </a:cubicBezTo>
                  <a:cubicBezTo>
                    <a:pt x="11371" y="30883"/>
                    <a:pt x="11359" y="30919"/>
                    <a:pt x="11359" y="30931"/>
                  </a:cubicBezTo>
                  <a:cubicBezTo>
                    <a:pt x="11359" y="30943"/>
                    <a:pt x="11359" y="30966"/>
                    <a:pt x="11347" y="30978"/>
                  </a:cubicBezTo>
                  <a:cubicBezTo>
                    <a:pt x="11275" y="31264"/>
                    <a:pt x="11216" y="31538"/>
                    <a:pt x="11133" y="31824"/>
                  </a:cubicBezTo>
                  <a:cubicBezTo>
                    <a:pt x="11109" y="31931"/>
                    <a:pt x="11073" y="32050"/>
                    <a:pt x="11049" y="32157"/>
                  </a:cubicBezTo>
                  <a:cubicBezTo>
                    <a:pt x="11037" y="32181"/>
                    <a:pt x="11037" y="32217"/>
                    <a:pt x="11014" y="32229"/>
                  </a:cubicBezTo>
                  <a:lnTo>
                    <a:pt x="10930" y="32359"/>
                  </a:lnTo>
                  <a:cubicBezTo>
                    <a:pt x="10871" y="32431"/>
                    <a:pt x="10823" y="32526"/>
                    <a:pt x="10763" y="32598"/>
                  </a:cubicBezTo>
                  <a:cubicBezTo>
                    <a:pt x="10704" y="32693"/>
                    <a:pt x="10656" y="32776"/>
                    <a:pt x="10597" y="32871"/>
                  </a:cubicBezTo>
                  <a:cubicBezTo>
                    <a:pt x="10573" y="32907"/>
                    <a:pt x="10561" y="32943"/>
                    <a:pt x="10537" y="32991"/>
                  </a:cubicBezTo>
                  <a:cubicBezTo>
                    <a:pt x="10525" y="33026"/>
                    <a:pt x="10502" y="33062"/>
                    <a:pt x="10478" y="33110"/>
                  </a:cubicBezTo>
                  <a:cubicBezTo>
                    <a:pt x="10442" y="33193"/>
                    <a:pt x="10394" y="33288"/>
                    <a:pt x="10359" y="33372"/>
                  </a:cubicBezTo>
                  <a:cubicBezTo>
                    <a:pt x="10275" y="33562"/>
                    <a:pt x="10180" y="33764"/>
                    <a:pt x="10097" y="33943"/>
                  </a:cubicBezTo>
                  <a:cubicBezTo>
                    <a:pt x="10085" y="33955"/>
                    <a:pt x="10085" y="33967"/>
                    <a:pt x="10061" y="34003"/>
                  </a:cubicBezTo>
                  <a:cubicBezTo>
                    <a:pt x="10085" y="33955"/>
                    <a:pt x="10097" y="33907"/>
                    <a:pt x="10109" y="33848"/>
                  </a:cubicBezTo>
                  <a:cubicBezTo>
                    <a:pt x="10156" y="33657"/>
                    <a:pt x="10204" y="33479"/>
                    <a:pt x="10263" y="33288"/>
                  </a:cubicBezTo>
                  <a:cubicBezTo>
                    <a:pt x="10323" y="33074"/>
                    <a:pt x="10382" y="32871"/>
                    <a:pt x="10442" y="32669"/>
                  </a:cubicBezTo>
                  <a:cubicBezTo>
                    <a:pt x="10561" y="32288"/>
                    <a:pt x="10633" y="31883"/>
                    <a:pt x="10704" y="31478"/>
                  </a:cubicBezTo>
                  <a:cubicBezTo>
                    <a:pt x="10775" y="31086"/>
                    <a:pt x="10835" y="30693"/>
                    <a:pt x="10883" y="30288"/>
                  </a:cubicBezTo>
                  <a:cubicBezTo>
                    <a:pt x="10930" y="29859"/>
                    <a:pt x="10978" y="29442"/>
                    <a:pt x="11014" y="29014"/>
                  </a:cubicBezTo>
                  <a:lnTo>
                    <a:pt x="11014" y="28978"/>
                  </a:lnTo>
                  <a:cubicBezTo>
                    <a:pt x="11061" y="28966"/>
                    <a:pt x="11097" y="28919"/>
                    <a:pt x="11073" y="28883"/>
                  </a:cubicBezTo>
                  <a:cubicBezTo>
                    <a:pt x="11061" y="28835"/>
                    <a:pt x="11061" y="28776"/>
                    <a:pt x="11049" y="28728"/>
                  </a:cubicBezTo>
                  <a:lnTo>
                    <a:pt x="11133" y="28061"/>
                  </a:lnTo>
                  <a:cubicBezTo>
                    <a:pt x="11180" y="27704"/>
                    <a:pt x="11228" y="27335"/>
                    <a:pt x="11252" y="26978"/>
                  </a:cubicBezTo>
                  <a:cubicBezTo>
                    <a:pt x="11287" y="26656"/>
                    <a:pt x="11311" y="26335"/>
                    <a:pt x="11335" y="26002"/>
                  </a:cubicBezTo>
                  <a:cubicBezTo>
                    <a:pt x="11347" y="25680"/>
                    <a:pt x="11359" y="25335"/>
                    <a:pt x="11347" y="25013"/>
                  </a:cubicBezTo>
                  <a:lnTo>
                    <a:pt x="11347" y="25013"/>
                  </a:lnTo>
                  <a:lnTo>
                    <a:pt x="11347" y="24811"/>
                  </a:lnTo>
                  <a:cubicBezTo>
                    <a:pt x="11359" y="24740"/>
                    <a:pt x="11371" y="24680"/>
                    <a:pt x="11395" y="24609"/>
                  </a:cubicBezTo>
                  <a:cubicBezTo>
                    <a:pt x="11466" y="24239"/>
                    <a:pt x="11537" y="23882"/>
                    <a:pt x="11597" y="23501"/>
                  </a:cubicBezTo>
                  <a:cubicBezTo>
                    <a:pt x="11633" y="23323"/>
                    <a:pt x="11645" y="23132"/>
                    <a:pt x="11668" y="22954"/>
                  </a:cubicBezTo>
                  <a:cubicBezTo>
                    <a:pt x="11692" y="22870"/>
                    <a:pt x="11692" y="22787"/>
                    <a:pt x="11692" y="22704"/>
                  </a:cubicBezTo>
                  <a:cubicBezTo>
                    <a:pt x="11692" y="22608"/>
                    <a:pt x="11704" y="22525"/>
                    <a:pt x="11704" y="22430"/>
                  </a:cubicBezTo>
                  <a:cubicBezTo>
                    <a:pt x="11716" y="22073"/>
                    <a:pt x="11728" y="21703"/>
                    <a:pt x="11728" y="21346"/>
                  </a:cubicBezTo>
                  <a:cubicBezTo>
                    <a:pt x="11728" y="21156"/>
                    <a:pt x="11728" y="20965"/>
                    <a:pt x="11716" y="20763"/>
                  </a:cubicBezTo>
                  <a:cubicBezTo>
                    <a:pt x="11716" y="20608"/>
                    <a:pt x="11704" y="20429"/>
                    <a:pt x="11692" y="20263"/>
                  </a:cubicBezTo>
                  <a:cubicBezTo>
                    <a:pt x="11716" y="20191"/>
                    <a:pt x="11764" y="20096"/>
                    <a:pt x="11787" y="20025"/>
                  </a:cubicBezTo>
                  <a:cubicBezTo>
                    <a:pt x="11847" y="19894"/>
                    <a:pt x="11930" y="19751"/>
                    <a:pt x="12002" y="19632"/>
                  </a:cubicBezTo>
                  <a:cubicBezTo>
                    <a:pt x="12026" y="19572"/>
                    <a:pt x="12061" y="19536"/>
                    <a:pt x="12109" y="19477"/>
                  </a:cubicBezTo>
                  <a:cubicBezTo>
                    <a:pt x="12133" y="19429"/>
                    <a:pt x="12168" y="19382"/>
                    <a:pt x="12192" y="19322"/>
                  </a:cubicBezTo>
                  <a:cubicBezTo>
                    <a:pt x="12252" y="19239"/>
                    <a:pt x="12311" y="19144"/>
                    <a:pt x="12383" y="19060"/>
                  </a:cubicBezTo>
                  <a:cubicBezTo>
                    <a:pt x="12442" y="18977"/>
                    <a:pt x="12502" y="18917"/>
                    <a:pt x="12549" y="18846"/>
                  </a:cubicBezTo>
                  <a:cubicBezTo>
                    <a:pt x="12609" y="18774"/>
                    <a:pt x="12668" y="18715"/>
                    <a:pt x="12728" y="18644"/>
                  </a:cubicBezTo>
                  <a:cubicBezTo>
                    <a:pt x="12788" y="18584"/>
                    <a:pt x="12847" y="18501"/>
                    <a:pt x="12907" y="18441"/>
                  </a:cubicBezTo>
                  <a:cubicBezTo>
                    <a:pt x="12966" y="18382"/>
                    <a:pt x="13014" y="18322"/>
                    <a:pt x="13073" y="18263"/>
                  </a:cubicBezTo>
                  <a:cubicBezTo>
                    <a:pt x="13121" y="18227"/>
                    <a:pt x="13157" y="18167"/>
                    <a:pt x="13204" y="18120"/>
                  </a:cubicBezTo>
                  <a:cubicBezTo>
                    <a:pt x="13252" y="18060"/>
                    <a:pt x="13311" y="18001"/>
                    <a:pt x="13359" y="17929"/>
                  </a:cubicBezTo>
                  <a:cubicBezTo>
                    <a:pt x="13395" y="17846"/>
                    <a:pt x="13454" y="17774"/>
                    <a:pt x="13502" y="17715"/>
                  </a:cubicBezTo>
                  <a:cubicBezTo>
                    <a:pt x="13550" y="17655"/>
                    <a:pt x="13597" y="17584"/>
                    <a:pt x="13633" y="17524"/>
                  </a:cubicBezTo>
                  <a:lnTo>
                    <a:pt x="14133" y="16762"/>
                  </a:lnTo>
                  <a:cubicBezTo>
                    <a:pt x="14204" y="16643"/>
                    <a:pt x="14288" y="16512"/>
                    <a:pt x="14371" y="16381"/>
                  </a:cubicBezTo>
                  <a:cubicBezTo>
                    <a:pt x="14395" y="16322"/>
                    <a:pt x="14443" y="16262"/>
                    <a:pt x="14466" y="16203"/>
                  </a:cubicBezTo>
                  <a:lnTo>
                    <a:pt x="14609" y="15977"/>
                  </a:lnTo>
                  <a:cubicBezTo>
                    <a:pt x="14645" y="15905"/>
                    <a:pt x="14693" y="15822"/>
                    <a:pt x="14728" y="15738"/>
                  </a:cubicBezTo>
                  <a:lnTo>
                    <a:pt x="14812" y="15560"/>
                  </a:lnTo>
                  <a:lnTo>
                    <a:pt x="14907" y="15381"/>
                  </a:lnTo>
                  <a:cubicBezTo>
                    <a:pt x="14919" y="15322"/>
                    <a:pt x="14943" y="15274"/>
                    <a:pt x="14966" y="15215"/>
                  </a:cubicBezTo>
                  <a:cubicBezTo>
                    <a:pt x="14978" y="15191"/>
                    <a:pt x="14978" y="15167"/>
                    <a:pt x="14990" y="15143"/>
                  </a:cubicBezTo>
                  <a:cubicBezTo>
                    <a:pt x="15026" y="15048"/>
                    <a:pt x="15050" y="14964"/>
                    <a:pt x="15085" y="14893"/>
                  </a:cubicBezTo>
                  <a:cubicBezTo>
                    <a:pt x="15109" y="14810"/>
                    <a:pt x="15121" y="14738"/>
                    <a:pt x="15145" y="14667"/>
                  </a:cubicBezTo>
                  <a:cubicBezTo>
                    <a:pt x="15181" y="14536"/>
                    <a:pt x="15216" y="14393"/>
                    <a:pt x="15240" y="14262"/>
                  </a:cubicBezTo>
                  <a:cubicBezTo>
                    <a:pt x="15335" y="13952"/>
                    <a:pt x="15407" y="13643"/>
                    <a:pt x="15502" y="13321"/>
                  </a:cubicBezTo>
                  <a:cubicBezTo>
                    <a:pt x="15538" y="13179"/>
                    <a:pt x="15586" y="13024"/>
                    <a:pt x="15621" y="12881"/>
                  </a:cubicBezTo>
                  <a:cubicBezTo>
                    <a:pt x="15633" y="12821"/>
                    <a:pt x="15645" y="12750"/>
                    <a:pt x="15657" y="12690"/>
                  </a:cubicBezTo>
                  <a:cubicBezTo>
                    <a:pt x="15681" y="12631"/>
                    <a:pt x="15693" y="12548"/>
                    <a:pt x="15705" y="12488"/>
                  </a:cubicBezTo>
                  <a:cubicBezTo>
                    <a:pt x="15716" y="12405"/>
                    <a:pt x="15740" y="12298"/>
                    <a:pt x="15752" y="12214"/>
                  </a:cubicBezTo>
                  <a:cubicBezTo>
                    <a:pt x="15764" y="12155"/>
                    <a:pt x="15764" y="12071"/>
                    <a:pt x="15776" y="12012"/>
                  </a:cubicBezTo>
                  <a:cubicBezTo>
                    <a:pt x="15800" y="11869"/>
                    <a:pt x="15824" y="11738"/>
                    <a:pt x="15836" y="11583"/>
                  </a:cubicBezTo>
                  <a:lnTo>
                    <a:pt x="15836" y="11571"/>
                  </a:lnTo>
                  <a:lnTo>
                    <a:pt x="15836" y="11559"/>
                  </a:lnTo>
                  <a:cubicBezTo>
                    <a:pt x="15836" y="11500"/>
                    <a:pt x="15859" y="11440"/>
                    <a:pt x="15859" y="11393"/>
                  </a:cubicBezTo>
                  <a:lnTo>
                    <a:pt x="15859" y="11381"/>
                  </a:lnTo>
                  <a:cubicBezTo>
                    <a:pt x="15859" y="11333"/>
                    <a:pt x="15871" y="11297"/>
                    <a:pt x="15871" y="11262"/>
                  </a:cubicBezTo>
                  <a:cubicBezTo>
                    <a:pt x="15871" y="11214"/>
                    <a:pt x="15883" y="11155"/>
                    <a:pt x="15883" y="11107"/>
                  </a:cubicBezTo>
                  <a:lnTo>
                    <a:pt x="15883" y="10988"/>
                  </a:lnTo>
                  <a:cubicBezTo>
                    <a:pt x="15883" y="10964"/>
                    <a:pt x="15871" y="10928"/>
                    <a:pt x="15859" y="10916"/>
                  </a:cubicBezTo>
                  <a:cubicBezTo>
                    <a:pt x="15836" y="10904"/>
                    <a:pt x="15824" y="10881"/>
                    <a:pt x="15800" y="10869"/>
                  </a:cubicBezTo>
                  <a:cubicBezTo>
                    <a:pt x="15764" y="10869"/>
                    <a:pt x="15740" y="10869"/>
                    <a:pt x="15716" y="10881"/>
                  </a:cubicBezTo>
                  <a:cubicBezTo>
                    <a:pt x="15693" y="10904"/>
                    <a:pt x="15681" y="10928"/>
                    <a:pt x="15645" y="10940"/>
                  </a:cubicBezTo>
                  <a:cubicBezTo>
                    <a:pt x="15633" y="10976"/>
                    <a:pt x="15621" y="10988"/>
                    <a:pt x="15597" y="11024"/>
                  </a:cubicBezTo>
                  <a:cubicBezTo>
                    <a:pt x="15586" y="11047"/>
                    <a:pt x="15574" y="11059"/>
                    <a:pt x="15562" y="11095"/>
                  </a:cubicBezTo>
                  <a:cubicBezTo>
                    <a:pt x="15514" y="11155"/>
                    <a:pt x="15478" y="11214"/>
                    <a:pt x="15443" y="11274"/>
                  </a:cubicBezTo>
                  <a:cubicBezTo>
                    <a:pt x="15347" y="11405"/>
                    <a:pt x="15264" y="11536"/>
                    <a:pt x="15169" y="11690"/>
                  </a:cubicBezTo>
                  <a:cubicBezTo>
                    <a:pt x="15097" y="11821"/>
                    <a:pt x="15026" y="11940"/>
                    <a:pt x="14954" y="12071"/>
                  </a:cubicBezTo>
                  <a:cubicBezTo>
                    <a:pt x="14800" y="12333"/>
                    <a:pt x="14669" y="12595"/>
                    <a:pt x="14538" y="12869"/>
                  </a:cubicBezTo>
                  <a:cubicBezTo>
                    <a:pt x="14490" y="12940"/>
                    <a:pt x="14454" y="13012"/>
                    <a:pt x="14419" y="13071"/>
                  </a:cubicBezTo>
                  <a:cubicBezTo>
                    <a:pt x="14383" y="13131"/>
                    <a:pt x="14335" y="13190"/>
                    <a:pt x="14312" y="13250"/>
                  </a:cubicBezTo>
                  <a:cubicBezTo>
                    <a:pt x="14240" y="13381"/>
                    <a:pt x="14157" y="13500"/>
                    <a:pt x="14073" y="13619"/>
                  </a:cubicBezTo>
                  <a:lnTo>
                    <a:pt x="13800" y="14024"/>
                  </a:lnTo>
                  <a:cubicBezTo>
                    <a:pt x="13728" y="14143"/>
                    <a:pt x="13645" y="14250"/>
                    <a:pt x="13561" y="14369"/>
                  </a:cubicBezTo>
                  <a:cubicBezTo>
                    <a:pt x="13526" y="14441"/>
                    <a:pt x="13466" y="14536"/>
                    <a:pt x="13419" y="14607"/>
                  </a:cubicBezTo>
                  <a:cubicBezTo>
                    <a:pt x="13383" y="14667"/>
                    <a:pt x="13347" y="14726"/>
                    <a:pt x="13311" y="14786"/>
                  </a:cubicBezTo>
                  <a:cubicBezTo>
                    <a:pt x="13288" y="14845"/>
                    <a:pt x="13240" y="14905"/>
                    <a:pt x="13204" y="14964"/>
                  </a:cubicBezTo>
                  <a:cubicBezTo>
                    <a:pt x="13169" y="15048"/>
                    <a:pt x="13121" y="15143"/>
                    <a:pt x="13073" y="15215"/>
                  </a:cubicBezTo>
                  <a:cubicBezTo>
                    <a:pt x="13002" y="15345"/>
                    <a:pt x="12942" y="15500"/>
                    <a:pt x="12871" y="15631"/>
                  </a:cubicBezTo>
                  <a:cubicBezTo>
                    <a:pt x="12811" y="15750"/>
                    <a:pt x="12728" y="15881"/>
                    <a:pt x="12668" y="16000"/>
                  </a:cubicBezTo>
                  <a:cubicBezTo>
                    <a:pt x="12609" y="16107"/>
                    <a:pt x="12549" y="16227"/>
                    <a:pt x="12478" y="16334"/>
                  </a:cubicBezTo>
                  <a:cubicBezTo>
                    <a:pt x="12407" y="16453"/>
                    <a:pt x="12335" y="16572"/>
                    <a:pt x="12276" y="16703"/>
                  </a:cubicBezTo>
                  <a:cubicBezTo>
                    <a:pt x="12192" y="16822"/>
                    <a:pt x="12133" y="16953"/>
                    <a:pt x="12061" y="17072"/>
                  </a:cubicBezTo>
                  <a:cubicBezTo>
                    <a:pt x="12014" y="17155"/>
                    <a:pt x="11990" y="17227"/>
                    <a:pt x="11942" y="17298"/>
                  </a:cubicBezTo>
                  <a:cubicBezTo>
                    <a:pt x="11895" y="17393"/>
                    <a:pt x="11859" y="17477"/>
                    <a:pt x="11811" y="17584"/>
                  </a:cubicBezTo>
                  <a:cubicBezTo>
                    <a:pt x="11764" y="17655"/>
                    <a:pt x="11740" y="17727"/>
                    <a:pt x="11704" y="17822"/>
                  </a:cubicBezTo>
                  <a:cubicBezTo>
                    <a:pt x="11656" y="17905"/>
                    <a:pt x="11621" y="18001"/>
                    <a:pt x="11585" y="18108"/>
                  </a:cubicBezTo>
                  <a:cubicBezTo>
                    <a:pt x="11585" y="18120"/>
                    <a:pt x="11573" y="18132"/>
                    <a:pt x="11573" y="18143"/>
                  </a:cubicBezTo>
                  <a:cubicBezTo>
                    <a:pt x="11573" y="18108"/>
                    <a:pt x="11573" y="18072"/>
                    <a:pt x="11561" y="18024"/>
                  </a:cubicBezTo>
                  <a:cubicBezTo>
                    <a:pt x="11537" y="17846"/>
                    <a:pt x="11514" y="17655"/>
                    <a:pt x="11502" y="17477"/>
                  </a:cubicBezTo>
                  <a:cubicBezTo>
                    <a:pt x="11478" y="17298"/>
                    <a:pt x="11466" y="17108"/>
                    <a:pt x="11454" y="16929"/>
                  </a:cubicBezTo>
                  <a:cubicBezTo>
                    <a:pt x="11418" y="16572"/>
                    <a:pt x="11406" y="16203"/>
                    <a:pt x="11383" y="15846"/>
                  </a:cubicBezTo>
                  <a:cubicBezTo>
                    <a:pt x="11347" y="15488"/>
                    <a:pt x="11287" y="15131"/>
                    <a:pt x="11204" y="14786"/>
                  </a:cubicBezTo>
                  <a:cubicBezTo>
                    <a:pt x="11156" y="14595"/>
                    <a:pt x="11109" y="14417"/>
                    <a:pt x="11061" y="14214"/>
                  </a:cubicBezTo>
                  <a:cubicBezTo>
                    <a:pt x="11025" y="14060"/>
                    <a:pt x="10978" y="13881"/>
                    <a:pt x="10930" y="13714"/>
                  </a:cubicBezTo>
                  <a:cubicBezTo>
                    <a:pt x="10883" y="13536"/>
                    <a:pt x="10847" y="13369"/>
                    <a:pt x="10811" y="13190"/>
                  </a:cubicBezTo>
                  <a:cubicBezTo>
                    <a:pt x="10799" y="13107"/>
                    <a:pt x="10763" y="13000"/>
                    <a:pt x="10752" y="12905"/>
                  </a:cubicBezTo>
                  <a:cubicBezTo>
                    <a:pt x="10740" y="12869"/>
                    <a:pt x="10740" y="12821"/>
                    <a:pt x="10728" y="12774"/>
                  </a:cubicBezTo>
                  <a:cubicBezTo>
                    <a:pt x="10704" y="12726"/>
                    <a:pt x="10704" y="12690"/>
                    <a:pt x="10692" y="12643"/>
                  </a:cubicBezTo>
                  <a:cubicBezTo>
                    <a:pt x="10668" y="12583"/>
                    <a:pt x="10621" y="12536"/>
                    <a:pt x="10561" y="12524"/>
                  </a:cubicBezTo>
                  <a:cubicBezTo>
                    <a:pt x="10551" y="12522"/>
                    <a:pt x="10541" y="12521"/>
                    <a:pt x="10530" y="12521"/>
                  </a:cubicBezTo>
                  <a:cubicBezTo>
                    <a:pt x="10481" y="12521"/>
                    <a:pt x="10434" y="12544"/>
                    <a:pt x="10394" y="12583"/>
                  </a:cubicBezTo>
                  <a:cubicBezTo>
                    <a:pt x="10347" y="12643"/>
                    <a:pt x="10347" y="12702"/>
                    <a:pt x="10347" y="12774"/>
                  </a:cubicBezTo>
                  <a:cubicBezTo>
                    <a:pt x="10347" y="12893"/>
                    <a:pt x="10335" y="13000"/>
                    <a:pt x="10323" y="13119"/>
                  </a:cubicBezTo>
                  <a:cubicBezTo>
                    <a:pt x="10275" y="13441"/>
                    <a:pt x="10216" y="13774"/>
                    <a:pt x="10132" y="14083"/>
                  </a:cubicBezTo>
                  <a:lnTo>
                    <a:pt x="9859" y="15072"/>
                  </a:lnTo>
                  <a:cubicBezTo>
                    <a:pt x="9775" y="15429"/>
                    <a:pt x="9668" y="15762"/>
                    <a:pt x="9561" y="16107"/>
                  </a:cubicBezTo>
                  <a:cubicBezTo>
                    <a:pt x="9549" y="16155"/>
                    <a:pt x="9537" y="16203"/>
                    <a:pt x="9513" y="16262"/>
                  </a:cubicBezTo>
                  <a:cubicBezTo>
                    <a:pt x="9501" y="16203"/>
                    <a:pt x="9478" y="16155"/>
                    <a:pt x="9454" y="16096"/>
                  </a:cubicBezTo>
                  <a:cubicBezTo>
                    <a:pt x="9454" y="16084"/>
                    <a:pt x="9442" y="16060"/>
                    <a:pt x="9430" y="16048"/>
                  </a:cubicBezTo>
                  <a:cubicBezTo>
                    <a:pt x="9418" y="16036"/>
                    <a:pt x="9418" y="16000"/>
                    <a:pt x="9394" y="15988"/>
                  </a:cubicBezTo>
                  <a:cubicBezTo>
                    <a:pt x="9299" y="15703"/>
                    <a:pt x="9192" y="15429"/>
                    <a:pt x="9097" y="15155"/>
                  </a:cubicBezTo>
                  <a:cubicBezTo>
                    <a:pt x="9144" y="15084"/>
                    <a:pt x="9120" y="14988"/>
                    <a:pt x="9061" y="14953"/>
                  </a:cubicBezTo>
                  <a:cubicBezTo>
                    <a:pt x="9037" y="14953"/>
                    <a:pt x="9037" y="14929"/>
                    <a:pt x="9025" y="14929"/>
                  </a:cubicBezTo>
                  <a:cubicBezTo>
                    <a:pt x="9001" y="14834"/>
                    <a:pt x="8978" y="14726"/>
                    <a:pt x="8954" y="14619"/>
                  </a:cubicBezTo>
                  <a:cubicBezTo>
                    <a:pt x="8954" y="14572"/>
                    <a:pt x="8942" y="14536"/>
                    <a:pt x="8942" y="14488"/>
                  </a:cubicBezTo>
                  <a:lnTo>
                    <a:pt x="8942" y="14369"/>
                  </a:lnTo>
                  <a:lnTo>
                    <a:pt x="8942" y="14322"/>
                  </a:lnTo>
                  <a:cubicBezTo>
                    <a:pt x="8942" y="14322"/>
                    <a:pt x="8942" y="14310"/>
                    <a:pt x="8954" y="14310"/>
                  </a:cubicBezTo>
                  <a:cubicBezTo>
                    <a:pt x="8966" y="14262"/>
                    <a:pt x="8966" y="14238"/>
                    <a:pt x="8966" y="14191"/>
                  </a:cubicBezTo>
                  <a:cubicBezTo>
                    <a:pt x="8966" y="14155"/>
                    <a:pt x="8978" y="14119"/>
                    <a:pt x="8978" y="14083"/>
                  </a:cubicBezTo>
                  <a:cubicBezTo>
                    <a:pt x="9001" y="13952"/>
                    <a:pt x="9025" y="13798"/>
                    <a:pt x="9061" y="13667"/>
                  </a:cubicBezTo>
                  <a:cubicBezTo>
                    <a:pt x="9061" y="13655"/>
                    <a:pt x="9073" y="13619"/>
                    <a:pt x="9073" y="13607"/>
                  </a:cubicBezTo>
                  <a:lnTo>
                    <a:pt x="9073" y="13595"/>
                  </a:lnTo>
                  <a:cubicBezTo>
                    <a:pt x="9085" y="13536"/>
                    <a:pt x="9097" y="13476"/>
                    <a:pt x="9132" y="13405"/>
                  </a:cubicBezTo>
                  <a:cubicBezTo>
                    <a:pt x="9144" y="13345"/>
                    <a:pt x="9156" y="13298"/>
                    <a:pt x="9192" y="13238"/>
                  </a:cubicBezTo>
                  <a:cubicBezTo>
                    <a:pt x="9204" y="13190"/>
                    <a:pt x="9216" y="13167"/>
                    <a:pt x="9239" y="13119"/>
                  </a:cubicBezTo>
                  <a:cubicBezTo>
                    <a:pt x="9251" y="13071"/>
                    <a:pt x="9275" y="13024"/>
                    <a:pt x="9299" y="13000"/>
                  </a:cubicBezTo>
                  <a:cubicBezTo>
                    <a:pt x="9323" y="12929"/>
                    <a:pt x="9370" y="12845"/>
                    <a:pt x="9418" y="12786"/>
                  </a:cubicBezTo>
                  <a:cubicBezTo>
                    <a:pt x="9442" y="12726"/>
                    <a:pt x="9478" y="12690"/>
                    <a:pt x="9501" y="12631"/>
                  </a:cubicBezTo>
                  <a:cubicBezTo>
                    <a:pt x="9537" y="12583"/>
                    <a:pt x="9549" y="12536"/>
                    <a:pt x="9573" y="12512"/>
                  </a:cubicBezTo>
                  <a:cubicBezTo>
                    <a:pt x="9632" y="12405"/>
                    <a:pt x="9716" y="12298"/>
                    <a:pt x="9775" y="12214"/>
                  </a:cubicBezTo>
                  <a:cubicBezTo>
                    <a:pt x="9906" y="12012"/>
                    <a:pt x="10025" y="11821"/>
                    <a:pt x="10144" y="11631"/>
                  </a:cubicBezTo>
                  <a:cubicBezTo>
                    <a:pt x="10204" y="11524"/>
                    <a:pt x="10275" y="11416"/>
                    <a:pt x="10347" y="11321"/>
                  </a:cubicBezTo>
                  <a:cubicBezTo>
                    <a:pt x="10405" y="11228"/>
                    <a:pt x="10485" y="11147"/>
                    <a:pt x="10544" y="11055"/>
                  </a:cubicBezTo>
                  <a:lnTo>
                    <a:pt x="10544" y="11055"/>
                  </a:lnTo>
                  <a:cubicBezTo>
                    <a:pt x="10541" y="11057"/>
                    <a:pt x="10535" y="11059"/>
                    <a:pt x="10525" y="11059"/>
                  </a:cubicBezTo>
                  <a:lnTo>
                    <a:pt x="10883" y="10619"/>
                  </a:lnTo>
                  <a:cubicBezTo>
                    <a:pt x="11002" y="10464"/>
                    <a:pt x="11121" y="10321"/>
                    <a:pt x="11264" y="10166"/>
                  </a:cubicBezTo>
                  <a:cubicBezTo>
                    <a:pt x="11418" y="9976"/>
                    <a:pt x="11573" y="9785"/>
                    <a:pt x="11740" y="9571"/>
                  </a:cubicBezTo>
                  <a:cubicBezTo>
                    <a:pt x="11871" y="9392"/>
                    <a:pt x="12014" y="9214"/>
                    <a:pt x="12157" y="9035"/>
                  </a:cubicBezTo>
                  <a:cubicBezTo>
                    <a:pt x="12287" y="8857"/>
                    <a:pt x="12430" y="8666"/>
                    <a:pt x="12573" y="8488"/>
                  </a:cubicBezTo>
                  <a:cubicBezTo>
                    <a:pt x="12716" y="8297"/>
                    <a:pt x="12871" y="8107"/>
                    <a:pt x="13014" y="7892"/>
                  </a:cubicBezTo>
                  <a:cubicBezTo>
                    <a:pt x="13145" y="7702"/>
                    <a:pt x="13300" y="7523"/>
                    <a:pt x="13442" y="7345"/>
                  </a:cubicBezTo>
                  <a:cubicBezTo>
                    <a:pt x="13526" y="7249"/>
                    <a:pt x="13597" y="7166"/>
                    <a:pt x="13669" y="7094"/>
                  </a:cubicBezTo>
                  <a:cubicBezTo>
                    <a:pt x="13716" y="7047"/>
                    <a:pt x="13740" y="6999"/>
                    <a:pt x="13788" y="6952"/>
                  </a:cubicBezTo>
                  <a:cubicBezTo>
                    <a:pt x="13835" y="6916"/>
                    <a:pt x="13883" y="6868"/>
                    <a:pt x="13919" y="6809"/>
                  </a:cubicBezTo>
                  <a:cubicBezTo>
                    <a:pt x="13966" y="6749"/>
                    <a:pt x="13954" y="6642"/>
                    <a:pt x="13895" y="6594"/>
                  </a:cubicBezTo>
                  <a:cubicBezTo>
                    <a:pt x="13859" y="6571"/>
                    <a:pt x="13811" y="6559"/>
                    <a:pt x="13776" y="6559"/>
                  </a:cubicBezTo>
                  <a:cubicBezTo>
                    <a:pt x="13752" y="6559"/>
                    <a:pt x="13740" y="6559"/>
                    <a:pt x="13728" y="6571"/>
                  </a:cubicBezTo>
                  <a:cubicBezTo>
                    <a:pt x="13692" y="6571"/>
                    <a:pt x="13669" y="6583"/>
                    <a:pt x="13633" y="6583"/>
                  </a:cubicBezTo>
                  <a:cubicBezTo>
                    <a:pt x="13585" y="6594"/>
                    <a:pt x="13526" y="6618"/>
                    <a:pt x="13442" y="6630"/>
                  </a:cubicBezTo>
                  <a:cubicBezTo>
                    <a:pt x="13311" y="6654"/>
                    <a:pt x="13180" y="6702"/>
                    <a:pt x="13061" y="6761"/>
                  </a:cubicBezTo>
                  <a:cubicBezTo>
                    <a:pt x="12835" y="6856"/>
                    <a:pt x="12633" y="6975"/>
                    <a:pt x="12418" y="7071"/>
                  </a:cubicBezTo>
                  <a:cubicBezTo>
                    <a:pt x="12192" y="7178"/>
                    <a:pt x="11990" y="7297"/>
                    <a:pt x="11764" y="7404"/>
                  </a:cubicBezTo>
                  <a:cubicBezTo>
                    <a:pt x="11561" y="7511"/>
                    <a:pt x="11347" y="7606"/>
                    <a:pt x="11156" y="7726"/>
                  </a:cubicBezTo>
                  <a:cubicBezTo>
                    <a:pt x="11097" y="7761"/>
                    <a:pt x="11049" y="7785"/>
                    <a:pt x="10990" y="7833"/>
                  </a:cubicBezTo>
                  <a:cubicBezTo>
                    <a:pt x="10954" y="7845"/>
                    <a:pt x="10930" y="7868"/>
                    <a:pt x="10918" y="7892"/>
                  </a:cubicBezTo>
                  <a:cubicBezTo>
                    <a:pt x="10906" y="7904"/>
                    <a:pt x="10871" y="7928"/>
                    <a:pt x="10859" y="7940"/>
                  </a:cubicBezTo>
                  <a:cubicBezTo>
                    <a:pt x="10811" y="7964"/>
                    <a:pt x="10763" y="8011"/>
                    <a:pt x="10728" y="8047"/>
                  </a:cubicBezTo>
                  <a:cubicBezTo>
                    <a:pt x="10680" y="8071"/>
                    <a:pt x="10633" y="8118"/>
                    <a:pt x="10609" y="8142"/>
                  </a:cubicBezTo>
                  <a:cubicBezTo>
                    <a:pt x="10561" y="8190"/>
                    <a:pt x="10513" y="8237"/>
                    <a:pt x="10454" y="8285"/>
                  </a:cubicBezTo>
                  <a:cubicBezTo>
                    <a:pt x="10406" y="8321"/>
                    <a:pt x="10371" y="8380"/>
                    <a:pt x="10311" y="8428"/>
                  </a:cubicBezTo>
                  <a:cubicBezTo>
                    <a:pt x="10275" y="8464"/>
                    <a:pt x="10252" y="8499"/>
                    <a:pt x="10204" y="8547"/>
                  </a:cubicBezTo>
                  <a:cubicBezTo>
                    <a:pt x="10168" y="8595"/>
                    <a:pt x="10132" y="8642"/>
                    <a:pt x="10097" y="8666"/>
                  </a:cubicBezTo>
                  <a:lnTo>
                    <a:pt x="9966" y="8845"/>
                  </a:lnTo>
                  <a:cubicBezTo>
                    <a:pt x="9930" y="8892"/>
                    <a:pt x="9906" y="8940"/>
                    <a:pt x="9859" y="8976"/>
                  </a:cubicBezTo>
                  <a:cubicBezTo>
                    <a:pt x="9823" y="9023"/>
                    <a:pt x="9799" y="9071"/>
                    <a:pt x="9763" y="9095"/>
                  </a:cubicBezTo>
                  <a:cubicBezTo>
                    <a:pt x="9740" y="9130"/>
                    <a:pt x="9728" y="9178"/>
                    <a:pt x="9692" y="9202"/>
                  </a:cubicBezTo>
                  <a:cubicBezTo>
                    <a:pt x="9680" y="9214"/>
                    <a:pt x="9668" y="9238"/>
                    <a:pt x="9668" y="9261"/>
                  </a:cubicBezTo>
                  <a:lnTo>
                    <a:pt x="9668" y="9250"/>
                  </a:lnTo>
                  <a:cubicBezTo>
                    <a:pt x="9632" y="9309"/>
                    <a:pt x="9609" y="9369"/>
                    <a:pt x="9561" y="9428"/>
                  </a:cubicBezTo>
                  <a:cubicBezTo>
                    <a:pt x="9525" y="9476"/>
                    <a:pt x="9513" y="9535"/>
                    <a:pt x="9490" y="9571"/>
                  </a:cubicBezTo>
                  <a:cubicBezTo>
                    <a:pt x="9466" y="9619"/>
                    <a:pt x="9442" y="9666"/>
                    <a:pt x="9430" y="9714"/>
                  </a:cubicBezTo>
                  <a:cubicBezTo>
                    <a:pt x="9406" y="9773"/>
                    <a:pt x="9382" y="9809"/>
                    <a:pt x="9370" y="9869"/>
                  </a:cubicBezTo>
                  <a:cubicBezTo>
                    <a:pt x="9335" y="9928"/>
                    <a:pt x="9323" y="10012"/>
                    <a:pt x="9287" y="10071"/>
                  </a:cubicBezTo>
                  <a:cubicBezTo>
                    <a:pt x="9275" y="10131"/>
                    <a:pt x="9263" y="10166"/>
                    <a:pt x="9228" y="10226"/>
                  </a:cubicBezTo>
                  <a:lnTo>
                    <a:pt x="9192" y="10369"/>
                  </a:lnTo>
                  <a:cubicBezTo>
                    <a:pt x="9168" y="10428"/>
                    <a:pt x="9156" y="10488"/>
                    <a:pt x="9132" y="10547"/>
                  </a:cubicBezTo>
                  <a:lnTo>
                    <a:pt x="9132" y="10523"/>
                  </a:lnTo>
                  <a:cubicBezTo>
                    <a:pt x="9120" y="10619"/>
                    <a:pt x="9085" y="10690"/>
                    <a:pt x="9073" y="10785"/>
                  </a:cubicBezTo>
                  <a:cubicBezTo>
                    <a:pt x="9061" y="10869"/>
                    <a:pt x="9025" y="10940"/>
                    <a:pt x="9013" y="11035"/>
                  </a:cubicBezTo>
                  <a:cubicBezTo>
                    <a:pt x="9001" y="11119"/>
                    <a:pt x="8978" y="11214"/>
                    <a:pt x="8954" y="11285"/>
                  </a:cubicBezTo>
                  <a:cubicBezTo>
                    <a:pt x="8918" y="11452"/>
                    <a:pt x="8894" y="11619"/>
                    <a:pt x="8847" y="11774"/>
                  </a:cubicBezTo>
                  <a:cubicBezTo>
                    <a:pt x="8799" y="12012"/>
                    <a:pt x="8763" y="12250"/>
                    <a:pt x="8728" y="12488"/>
                  </a:cubicBezTo>
                  <a:cubicBezTo>
                    <a:pt x="8716" y="12548"/>
                    <a:pt x="8716" y="12595"/>
                    <a:pt x="8716" y="12655"/>
                  </a:cubicBezTo>
                  <a:cubicBezTo>
                    <a:pt x="8716" y="12702"/>
                    <a:pt x="8704" y="12762"/>
                    <a:pt x="8704" y="12809"/>
                  </a:cubicBezTo>
                  <a:cubicBezTo>
                    <a:pt x="8704" y="12881"/>
                    <a:pt x="8680" y="12952"/>
                    <a:pt x="8680" y="13024"/>
                  </a:cubicBezTo>
                  <a:cubicBezTo>
                    <a:pt x="8680" y="13083"/>
                    <a:pt x="8680" y="13143"/>
                    <a:pt x="8668" y="13202"/>
                  </a:cubicBezTo>
                  <a:cubicBezTo>
                    <a:pt x="8656" y="13441"/>
                    <a:pt x="8656" y="13667"/>
                    <a:pt x="8656" y="13905"/>
                  </a:cubicBezTo>
                  <a:lnTo>
                    <a:pt x="8656" y="14000"/>
                  </a:lnTo>
                  <a:lnTo>
                    <a:pt x="8525" y="13643"/>
                  </a:lnTo>
                  <a:cubicBezTo>
                    <a:pt x="8370" y="13250"/>
                    <a:pt x="8227" y="12869"/>
                    <a:pt x="8085" y="12488"/>
                  </a:cubicBezTo>
                  <a:cubicBezTo>
                    <a:pt x="8049" y="12369"/>
                    <a:pt x="8001" y="12250"/>
                    <a:pt x="7942" y="12131"/>
                  </a:cubicBezTo>
                  <a:cubicBezTo>
                    <a:pt x="7882" y="11940"/>
                    <a:pt x="7823" y="11750"/>
                    <a:pt x="7751" y="11536"/>
                  </a:cubicBezTo>
                  <a:cubicBezTo>
                    <a:pt x="7751" y="11524"/>
                    <a:pt x="7727" y="11512"/>
                    <a:pt x="7727" y="11476"/>
                  </a:cubicBezTo>
                  <a:cubicBezTo>
                    <a:pt x="7704" y="11333"/>
                    <a:pt x="7668" y="11202"/>
                    <a:pt x="7656" y="11047"/>
                  </a:cubicBezTo>
                  <a:cubicBezTo>
                    <a:pt x="7644" y="10940"/>
                    <a:pt x="7632" y="10821"/>
                    <a:pt x="7608" y="10726"/>
                  </a:cubicBezTo>
                  <a:cubicBezTo>
                    <a:pt x="7573" y="10404"/>
                    <a:pt x="7525" y="10083"/>
                    <a:pt x="7489" y="9773"/>
                  </a:cubicBezTo>
                  <a:cubicBezTo>
                    <a:pt x="7477" y="9619"/>
                    <a:pt x="7477" y="9452"/>
                    <a:pt x="7465" y="9309"/>
                  </a:cubicBezTo>
                  <a:cubicBezTo>
                    <a:pt x="7454" y="9154"/>
                    <a:pt x="7454" y="8999"/>
                    <a:pt x="7430" y="8845"/>
                  </a:cubicBezTo>
                  <a:cubicBezTo>
                    <a:pt x="7430" y="8678"/>
                    <a:pt x="7418" y="8523"/>
                    <a:pt x="7406" y="8368"/>
                  </a:cubicBezTo>
                  <a:cubicBezTo>
                    <a:pt x="7382" y="8226"/>
                    <a:pt x="7370" y="8059"/>
                    <a:pt x="7346" y="7904"/>
                  </a:cubicBezTo>
                  <a:cubicBezTo>
                    <a:pt x="7287" y="7595"/>
                    <a:pt x="7215" y="7285"/>
                    <a:pt x="7132" y="6952"/>
                  </a:cubicBezTo>
                  <a:cubicBezTo>
                    <a:pt x="7061" y="6630"/>
                    <a:pt x="6977" y="6321"/>
                    <a:pt x="6882" y="5987"/>
                  </a:cubicBezTo>
                  <a:cubicBezTo>
                    <a:pt x="6834" y="5844"/>
                    <a:pt x="6787" y="5690"/>
                    <a:pt x="6739" y="5523"/>
                  </a:cubicBezTo>
                  <a:cubicBezTo>
                    <a:pt x="6680" y="5380"/>
                    <a:pt x="6620" y="5225"/>
                    <a:pt x="6537" y="5082"/>
                  </a:cubicBezTo>
                  <a:cubicBezTo>
                    <a:pt x="6453" y="4892"/>
                    <a:pt x="6358" y="4689"/>
                    <a:pt x="6263" y="4499"/>
                  </a:cubicBezTo>
                  <a:cubicBezTo>
                    <a:pt x="6120" y="4213"/>
                    <a:pt x="5989" y="3951"/>
                    <a:pt x="5858" y="3665"/>
                  </a:cubicBezTo>
                  <a:cubicBezTo>
                    <a:pt x="5787" y="3523"/>
                    <a:pt x="5691" y="3356"/>
                    <a:pt x="5620" y="3201"/>
                  </a:cubicBezTo>
                  <a:cubicBezTo>
                    <a:pt x="5584" y="3142"/>
                    <a:pt x="5549" y="3070"/>
                    <a:pt x="5513" y="3011"/>
                  </a:cubicBezTo>
                  <a:cubicBezTo>
                    <a:pt x="5501" y="2963"/>
                    <a:pt x="5465" y="2939"/>
                    <a:pt x="5453" y="2892"/>
                  </a:cubicBezTo>
                  <a:cubicBezTo>
                    <a:pt x="5441" y="2844"/>
                    <a:pt x="5418" y="2820"/>
                    <a:pt x="5394" y="2773"/>
                  </a:cubicBezTo>
                  <a:cubicBezTo>
                    <a:pt x="5363" y="2752"/>
                    <a:pt x="5332" y="2723"/>
                    <a:pt x="5294" y="2723"/>
                  </a:cubicBezTo>
                  <a:cubicBezTo>
                    <a:pt x="5287" y="2723"/>
                    <a:pt x="5281" y="2723"/>
                    <a:pt x="5275" y="2725"/>
                  </a:cubicBezTo>
                  <a:cubicBezTo>
                    <a:pt x="5251" y="2749"/>
                    <a:pt x="5203" y="2761"/>
                    <a:pt x="5203" y="2808"/>
                  </a:cubicBezTo>
                  <a:cubicBezTo>
                    <a:pt x="5191" y="2832"/>
                    <a:pt x="5203" y="2868"/>
                    <a:pt x="5203" y="2880"/>
                  </a:cubicBezTo>
                  <a:cubicBezTo>
                    <a:pt x="5215" y="2939"/>
                    <a:pt x="5215" y="2999"/>
                    <a:pt x="5215" y="3058"/>
                  </a:cubicBezTo>
                  <a:cubicBezTo>
                    <a:pt x="5215" y="3165"/>
                    <a:pt x="5215" y="3261"/>
                    <a:pt x="5203" y="3368"/>
                  </a:cubicBezTo>
                  <a:cubicBezTo>
                    <a:pt x="5191" y="3701"/>
                    <a:pt x="5156" y="4023"/>
                    <a:pt x="5132" y="4368"/>
                  </a:cubicBezTo>
                  <a:lnTo>
                    <a:pt x="5084" y="4856"/>
                  </a:lnTo>
                  <a:cubicBezTo>
                    <a:pt x="5072" y="5023"/>
                    <a:pt x="5072" y="5201"/>
                    <a:pt x="5084" y="5368"/>
                  </a:cubicBezTo>
                  <a:cubicBezTo>
                    <a:pt x="5084" y="5606"/>
                    <a:pt x="5096" y="5856"/>
                    <a:pt x="5108" y="6094"/>
                  </a:cubicBezTo>
                  <a:cubicBezTo>
                    <a:pt x="5132" y="6356"/>
                    <a:pt x="5132" y="6618"/>
                    <a:pt x="5144" y="6880"/>
                  </a:cubicBezTo>
                  <a:cubicBezTo>
                    <a:pt x="5144" y="7035"/>
                    <a:pt x="5156" y="7190"/>
                    <a:pt x="5191" y="7345"/>
                  </a:cubicBezTo>
                  <a:cubicBezTo>
                    <a:pt x="5191" y="7416"/>
                    <a:pt x="5203" y="7475"/>
                    <a:pt x="5203" y="7547"/>
                  </a:cubicBezTo>
                  <a:cubicBezTo>
                    <a:pt x="5191" y="7523"/>
                    <a:pt x="5191" y="7511"/>
                    <a:pt x="5168" y="7475"/>
                  </a:cubicBezTo>
                  <a:cubicBezTo>
                    <a:pt x="5108" y="7309"/>
                    <a:pt x="5048" y="7130"/>
                    <a:pt x="4989" y="6975"/>
                  </a:cubicBezTo>
                  <a:cubicBezTo>
                    <a:pt x="4870" y="6642"/>
                    <a:pt x="4751" y="6321"/>
                    <a:pt x="4620" y="5999"/>
                  </a:cubicBezTo>
                  <a:lnTo>
                    <a:pt x="4620" y="5987"/>
                  </a:lnTo>
                  <a:cubicBezTo>
                    <a:pt x="4620" y="5975"/>
                    <a:pt x="4620" y="5975"/>
                    <a:pt x="4608" y="5963"/>
                  </a:cubicBezTo>
                  <a:cubicBezTo>
                    <a:pt x="4596" y="5940"/>
                    <a:pt x="4596" y="5928"/>
                    <a:pt x="4572" y="5904"/>
                  </a:cubicBezTo>
                  <a:cubicBezTo>
                    <a:pt x="4572" y="5880"/>
                    <a:pt x="4560" y="5880"/>
                    <a:pt x="4560" y="5868"/>
                  </a:cubicBezTo>
                  <a:lnTo>
                    <a:pt x="4560" y="5856"/>
                  </a:lnTo>
                  <a:lnTo>
                    <a:pt x="4560" y="5844"/>
                  </a:lnTo>
                  <a:cubicBezTo>
                    <a:pt x="4560" y="5821"/>
                    <a:pt x="4560" y="5821"/>
                    <a:pt x="4548" y="5809"/>
                  </a:cubicBezTo>
                  <a:lnTo>
                    <a:pt x="4370" y="5451"/>
                  </a:lnTo>
                  <a:cubicBezTo>
                    <a:pt x="4203" y="5142"/>
                    <a:pt x="4036" y="4808"/>
                    <a:pt x="3870" y="4499"/>
                  </a:cubicBezTo>
                  <a:cubicBezTo>
                    <a:pt x="3798" y="4356"/>
                    <a:pt x="3715" y="4201"/>
                    <a:pt x="3632" y="4070"/>
                  </a:cubicBezTo>
                  <a:cubicBezTo>
                    <a:pt x="3560" y="3904"/>
                    <a:pt x="3477" y="3737"/>
                    <a:pt x="3394" y="3594"/>
                  </a:cubicBezTo>
                  <a:cubicBezTo>
                    <a:pt x="3358" y="3523"/>
                    <a:pt x="3322" y="3439"/>
                    <a:pt x="3274" y="3356"/>
                  </a:cubicBezTo>
                  <a:cubicBezTo>
                    <a:pt x="3239" y="3284"/>
                    <a:pt x="3191" y="3189"/>
                    <a:pt x="3143" y="3118"/>
                  </a:cubicBezTo>
                  <a:cubicBezTo>
                    <a:pt x="3108" y="3023"/>
                    <a:pt x="3036" y="2951"/>
                    <a:pt x="3001" y="2868"/>
                  </a:cubicBezTo>
                  <a:cubicBezTo>
                    <a:pt x="2953" y="2773"/>
                    <a:pt x="2893" y="2701"/>
                    <a:pt x="2834" y="2606"/>
                  </a:cubicBezTo>
                  <a:cubicBezTo>
                    <a:pt x="2786" y="2534"/>
                    <a:pt x="2727" y="2463"/>
                    <a:pt x="2667" y="2392"/>
                  </a:cubicBezTo>
                  <a:cubicBezTo>
                    <a:pt x="2608" y="2308"/>
                    <a:pt x="2548" y="2249"/>
                    <a:pt x="2501" y="2177"/>
                  </a:cubicBezTo>
                  <a:cubicBezTo>
                    <a:pt x="2381" y="2046"/>
                    <a:pt x="2262" y="1927"/>
                    <a:pt x="2143" y="1808"/>
                  </a:cubicBezTo>
                  <a:cubicBezTo>
                    <a:pt x="1893" y="1558"/>
                    <a:pt x="1608" y="1320"/>
                    <a:pt x="1346" y="1082"/>
                  </a:cubicBezTo>
                  <a:cubicBezTo>
                    <a:pt x="1191" y="963"/>
                    <a:pt x="1060" y="820"/>
                    <a:pt x="917" y="701"/>
                  </a:cubicBezTo>
                  <a:cubicBezTo>
                    <a:pt x="834" y="641"/>
                    <a:pt x="786" y="582"/>
                    <a:pt x="703" y="522"/>
                  </a:cubicBezTo>
                  <a:cubicBezTo>
                    <a:pt x="643" y="487"/>
                    <a:pt x="584" y="427"/>
                    <a:pt x="524" y="367"/>
                  </a:cubicBezTo>
                  <a:lnTo>
                    <a:pt x="393" y="225"/>
                  </a:lnTo>
                  <a:cubicBezTo>
                    <a:pt x="357" y="201"/>
                    <a:pt x="322" y="153"/>
                    <a:pt x="286" y="106"/>
                  </a:cubicBezTo>
                  <a:cubicBezTo>
                    <a:pt x="262" y="70"/>
                    <a:pt x="226" y="22"/>
                    <a:pt x="167" y="10"/>
                  </a:cubicBezTo>
                  <a:cubicBezTo>
                    <a:pt x="152" y="4"/>
                    <a:pt x="137"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2"/>
            <p:cNvSpPr/>
            <p:nvPr/>
          </p:nvSpPr>
          <p:spPr>
            <a:xfrm>
              <a:off x="3485850" y="5854725"/>
              <a:ext cx="25" cy="900"/>
            </a:xfrm>
            <a:custGeom>
              <a:avLst/>
              <a:gdLst/>
              <a:ahLst/>
              <a:cxnLst/>
              <a:rect l="l" t="t" r="r" b="b"/>
              <a:pathLst>
                <a:path w="1" h="36" extrusionOk="0">
                  <a:moveTo>
                    <a:pt x="0" y="0"/>
                  </a:moveTo>
                  <a:cubicBezTo>
                    <a:pt x="0" y="12"/>
                    <a:pt x="0" y="12"/>
                    <a:pt x="0" y="0"/>
                  </a:cubicBezTo>
                  <a:lnTo>
                    <a:pt x="0"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2"/>
            <p:cNvSpPr/>
            <p:nvPr/>
          </p:nvSpPr>
          <p:spPr>
            <a:xfrm>
              <a:off x="3612350" y="5735050"/>
              <a:ext cx="25" cy="325"/>
            </a:xfrm>
            <a:custGeom>
              <a:avLst/>
              <a:gdLst/>
              <a:ahLst/>
              <a:cxnLst/>
              <a:rect l="l" t="t" r="r" b="b"/>
              <a:pathLst>
                <a:path w="1" h="13" extrusionOk="0">
                  <a:moveTo>
                    <a:pt x="0" y="13"/>
                  </a:moveTo>
                  <a:lnTo>
                    <a:pt x="0" y="13"/>
                  </a:lnTo>
                  <a:cubicBezTo>
                    <a:pt x="0" y="13"/>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2"/>
            <p:cNvSpPr/>
            <p:nvPr/>
          </p:nvSpPr>
          <p:spPr>
            <a:xfrm>
              <a:off x="3432850" y="53674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2"/>
            <p:cNvSpPr/>
            <p:nvPr/>
          </p:nvSpPr>
          <p:spPr>
            <a:xfrm>
              <a:off x="3479000" y="53805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2"/>
            <p:cNvSpPr/>
            <p:nvPr/>
          </p:nvSpPr>
          <p:spPr>
            <a:xfrm>
              <a:off x="3446550" y="5258225"/>
              <a:ext cx="625" cy="25"/>
            </a:xfrm>
            <a:custGeom>
              <a:avLst/>
              <a:gdLst/>
              <a:ahLst/>
              <a:cxnLst/>
              <a:rect l="l" t="t" r="r" b="b"/>
              <a:pathLst>
                <a:path w="25" h="1" extrusionOk="0">
                  <a:moveTo>
                    <a:pt x="0" y="0"/>
                  </a:moveTo>
                  <a:lnTo>
                    <a:pt x="0" y="0"/>
                  </a:ln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2"/>
            <p:cNvSpPr/>
            <p:nvPr/>
          </p:nvSpPr>
          <p:spPr>
            <a:xfrm>
              <a:off x="3444775" y="5258225"/>
              <a:ext cx="300" cy="25"/>
            </a:xfrm>
            <a:custGeom>
              <a:avLst/>
              <a:gdLst/>
              <a:ahLst/>
              <a:cxnLst/>
              <a:rect l="l" t="t" r="r" b="b"/>
              <a:pathLst>
                <a:path w="12" h="1" extrusionOk="0">
                  <a:moveTo>
                    <a:pt x="0" y="0"/>
                  </a:moveTo>
                  <a:lnTo>
                    <a:pt x="12" y="0"/>
                  </a:lnTo>
                  <a:lnTo>
                    <a:pt x="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2"/>
            <p:cNvSpPr/>
            <p:nvPr/>
          </p:nvSpPr>
          <p:spPr>
            <a:xfrm>
              <a:off x="3497750" y="5282625"/>
              <a:ext cx="625" cy="325"/>
            </a:xfrm>
            <a:custGeom>
              <a:avLst/>
              <a:gdLst/>
              <a:ahLst/>
              <a:cxnLst/>
              <a:rect l="l" t="t" r="r" b="b"/>
              <a:pathLst>
                <a:path w="25" h="13" extrusionOk="0">
                  <a:moveTo>
                    <a:pt x="0" y="0"/>
                  </a:moveTo>
                  <a:cubicBezTo>
                    <a:pt x="24" y="0"/>
                    <a:pt x="24" y="12"/>
                    <a:pt x="24" y="12"/>
                  </a:cubicBezTo>
                  <a:cubicBezTo>
                    <a:pt x="24" y="0"/>
                    <a:pt x="2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2"/>
            <p:cNvSpPr/>
            <p:nvPr/>
          </p:nvSpPr>
          <p:spPr>
            <a:xfrm>
              <a:off x="3457275" y="50957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2"/>
            <p:cNvSpPr/>
            <p:nvPr/>
          </p:nvSpPr>
          <p:spPr>
            <a:xfrm>
              <a:off x="3526625" y="5729700"/>
              <a:ext cx="25" cy="325"/>
            </a:xfrm>
            <a:custGeom>
              <a:avLst/>
              <a:gdLst/>
              <a:ahLst/>
              <a:cxnLst/>
              <a:rect l="l" t="t" r="r" b="b"/>
              <a:pathLst>
                <a:path w="1" h="13" extrusionOk="0">
                  <a:moveTo>
                    <a:pt x="0" y="13"/>
                  </a:moveTo>
                  <a:lnTo>
                    <a:pt x="0" y="13"/>
                  </a:lnTo>
                  <a:cubicBezTo>
                    <a:pt x="0" y="1"/>
                    <a:pt x="0" y="1"/>
                    <a:pt x="0" y="13"/>
                  </a:cubicBez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2"/>
            <p:cNvSpPr/>
            <p:nvPr/>
          </p:nvSpPr>
          <p:spPr>
            <a:xfrm>
              <a:off x="3456075" y="5883900"/>
              <a:ext cx="25" cy="300"/>
            </a:xfrm>
            <a:custGeom>
              <a:avLst/>
              <a:gdLst/>
              <a:ahLst/>
              <a:cxnLst/>
              <a:rect l="l" t="t" r="r" b="b"/>
              <a:pathLst>
                <a:path w="1" h="12" extrusionOk="0">
                  <a:moveTo>
                    <a:pt x="0" y="12"/>
                  </a:moveTo>
                  <a:lnTo>
                    <a:pt x="0" y="12"/>
                  </a:lnTo>
                  <a:cubicBezTo>
                    <a:pt x="0" y="12"/>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2"/>
            <p:cNvSpPr/>
            <p:nvPr/>
          </p:nvSpPr>
          <p:spPr>
            <a:xfrm>
              <a:off x="3632875" y="5419550"/>
              <a:ext cx="25" cy="325"/>
            </a:xfrm>
            <a:custGeom>
              <a:avLst/>
              <a:gdLst/>
              <a:ahLst/>
              <a:cxnLst/>
              <a:rect l="l" t="t" r="r" b="b"/>
              <a:pathLst>
                <a:path w="1" h="13" extrusionOk="0">
                  <a:moveTo>
                    <a:pt x="1" y="12"/>
                  </a:moveTo>
                  <a:cubicBezTo>
                    <a:pt x="1" y="12"/>
                    <a:pt x="1" y="0"/>
                    <a:pt x="1" y="12"/>
                  </a:cubicBezTo>
                  <a:cubicBezTo>
                    <a:pt x="1" y="0"/>
                    <a:pt x="1" y="0"/>
                    <a:pt x="1" y="12"/>
                  </a:cubicBezTo>
                  <a:cubicBezTo>
                    <a:pt x="1" y="0"/>
                    <a:pt x="1" y="12"/>
                    <a:pt x="1"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430625" y="4403764"/>
            <a:ext cx="6399900" cy="461700"/>
          </a:xfrm>
        </p:spPr>
        <p:txBody>
          <a:bodyPr/>
          <a:lstStyle/>
          <a:p>
            <a:r>
              <a:rPr lang="en-US" dirty="0">
                <a:hlinkClick r:id="rId2"/>
              </a:rPr>
              <a:t>https://www.liveworksheets.com/w/en/english-second-language-esl/2236488</a:t>
            </a:r>
            <a:endParaRPr lang="en-US" dirty="0"/>
          </a:p>
        </p:txBody>
      </p:sp>
      <p:sp>
        <p:nvSpPr>
          <p:cNvPr id="3" name="Title 2"/>
          <p:cNvSpPr>
            <a:spLocks noGrp="1"/>
          </p:cNvSpPr>
          <p:nvPr>
            <p:ph type="ctrTitle"/>
          </p:nvPr>
        </p:nvSpPr>
        <p:spPr>
          <a:xfrm>
            <a:off x="1646361" y="494560"/>
            <a:ext cx="2925639" cy="644236"/>
          </a:xfrm>
        </p:spPr>
        <p:txBody>
          <a:bodyPr/>
          <a:lstStyle/>
          <a:p>
            <a:r>
              <a:rPr lang="en-US" dirty="0"/>
              <a:t>Listening </a:t>
            </a:r>
          </a:p>
        </p:txBody>
      </p:sp>
      <p:sp>
        <p:nvSpPr>
          <p:cNvPr id="4" name="Rectangle 3"/>
          <p:cNvSpPr/>
          <p:nvPr/>
        </p:nvSpPr>
        <p:spPr>
          <a:xfrm>
            <a:off x="4572000" y="155864"/>
            <a:ext cx="4353791" cy="176645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solidFill>
                  <a:schemeClr val="accent4">
                    <a:lumMod val="25000"/>
                  </a:schemeClr>
                </a:solidFill>
              </a:rPr>
              <a:t>What does routine mean ? </a:t>
            </a:r>
          </a:p>
        </p:txBody>
      </p:sp>
      <p:sp>
        <p:nvSpPr>
          <p:cNvPr id="5" name="Rectangle 4"/>
          <p:cNvSpPr/>
          <p:nvPr/>
        </p:nvSpPr>
        <p:spPr>
          <a:xfrm>
            <a:off x="2026227" y="2148938"/>
            <a:ext cx="6078682" cy="216130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accent4">
                    <a:lumMod val="25000"/>
                  </a:schemeClr>
                </a:solidFill>
              </a:rPr>
              <a:t> The usual series of things that you do at a particular time. A routine is also the practice of regularly doing things in a fixed order.</a:t>
            </a:r>
          </a:p>
        </p:txBody>
      </p:sp>
    </p:spTree>
    <p:extLst>
      <p:ext uri="{BB962C8B-B14F-4D97-AF65-F5344CB8AC3E}">
        <p14:creationId xmlns:p14="http://schemas.microsoft.com/office/powerpoint/2010/main" val="4103545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7"/>
        <p:cNvGrpSpPr/>
        <p:nvPr/>
      </p:nvGrpSpPr>
      <p:grpSpPr>
        <a:xfrm>
          <a:off x="0" y="0"/>
          <a:ext cx="0" cy="0"/>
          <a:chOff x="0" y="0"/>
          <a:chExt cx="0" cy="0"/>
        </a:xfrm>
      </p:grpSpPr>
      <p:sp>
        <p:nvSpPr>
          <p:cNvPr id="818" name="Google Shape;818;p63"/>
          <p:cNvSpPr/>
          <p:nvPr/>
        </p:nvSpPr>
        <p:spPr>
          <a:xfrm>
            <a:off x="843089" y="2217115"/>
            <a:ext cx="821100" cy="821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3"/>
          <p:cNvSpPr/>
          <p:nvPr/>
        </p:nvSpPr>
        <p:spPr>
          <a:xfrm>
            <a:off x="5248850" y="1624413"/>
            <a:ext cx="2987100" cy="1711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3"/>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argumentative texts</a:t>
            </a:r>
            <a:endParaRPr/>
          </a:p>
        </p:txBody>
      </p:sp>
      <p:sp>
        <p:nvSpPr>
          <p:cNvPr id="821" name="Google Shape;821;p63"/>
          <p:cNvSpPr txBox="1"/>
          <p:nvPr/>
        </p:nvSpPr>
        <p:spPr>
          <a:xfrm>
            <a:off x="5717000" y="2196163"/>
            <a:ext cx="2050800" cy="862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a:t>
            </a:r>
            <a:endParaRPr sz="1600">
              <a:solidFill>
                <a:schemeClr val="accent3"/>
              </a:solidFill>
              <a:latin typeface="Open Sans"/>
              <a:ea typeface="Open Sans"/>
              <a:cs typeface="Open Sans"/>
              <a:sym typeface="Open Sans"/>
            </a:endParaRPr>
          </a:p>
        </p:txBody>
      </p:sp>
      <p:sp>
        <p:nvSpPr>
          <p:cNvPr id="822" name="Google Shape;822;p63"/>
          <p:cNvSpPr txBox="1"/>
          <p:nvPr/>
        </p:nvSpPr>
        <p:spPr>
          <a:xfrm>
            <a:off x="5717001" y="1776763"/>
            <a:ext cx="20508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Neptune</a:t>
            </a:r>
            <a:endParaRPr sz="2000" b="1" i="1">
              <a:solidFill>
                <a:schemeClr val="dk1"/>
              </a:solidFill>
              <a:latin typeface="Open Sans"/>
              <a:ea typeface="Open Sans"/>
              <a:cs typeface="Open Sans"/>
              <a:sym typeface="Open Sans"/>
            </a:endParaRPr>
          </a:p>
        </p:txBody>
      </p:sp>
      <p:sp>
        <p:nvSpPr>
          <p:cNvPr id="823" name="Google Shape;823;p63"/>
          <p:cNvSpPr txBox="1"/>
          <p:nvPr/>
        </p:nvSpPr>
        <p:spPr>
          <a:xfrm>
            <a:off x="704101" y="1411838"/>
            <a:ext cx="2050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Investigation</a:t>
            </a:r>
            <a:endParaRPr sz="2000" b="1" i="1">
              <a:solidFill>
                <a:schemeClr val="dk1"/>
              </a:solidFill>
              <a:latin typeface="Open Sans"/>
              <a:ea typeface="Open Sans"/>
              <a:cs typeface="Open Sans"/>
              <a:sym typeface="Open Sans"/>
            </a:endParaRPr>
          </a:p>
        </p:txBody>
      </p:sp>
      <p:sp>
        <p:nvSpPr>
          <p:cNvPr id="824" name="Google Shape;824;p63"/>
          <p:cNvSpPr txBox="1"/>
          <p:nvPr/>
        </p:nvSpPr>
        <p:spPr>
          <a:xfrm>
            <a:off x="706875" y="3974000"/>
            <a:ext cx="2050800" cy="22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dk1"/>
                </a:solidFill>
                <a:latin typeface="Open Sans"/>
                <a:ea typeface="Open Sans"/>
                <a:cs typeface="Open Sans"/>
                <a:sym typeface="Open Sans"/>
              </a:rPr>
              <a:t>Jupiter</a:t>
            </a:r>
            <a:endParaRPr sz="1600" b="1" i="1">
              <a:solidFill>
                <a:schemeClr val="dk1"/>
              </a:solidFill>
              <a:latin typeface="Open Sans"/>
              <a:ea typeface="Open Sans"/>
              <a:cs typeface="Open Sans"/>
              <a:sym typeface="Open Sans"/>
            </a:endParaRPr>
          </a:p>
        </p:txBody>
      </p:sp>
      <p:sp>
        <p:nvSpPr>
          <p:cNvPr id="825" name="Google Shape;825;p63"/>
          <p:cNvSpPr/>
          <p:nvPr/>
        </p:nvSpPr>
        <p:spPr>
          <a:xfrm>
            <a:off x="763450"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26" name="Google Shape;826;p63"/>
          <p:cNvSpPr/>
          <p:nvPr/>
        </p:nvSpPr>
        <p:spPr>
          <a:xfrm>
            <a:off x="802900"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27" name="Google Shape;827;p63"/>
          <p:cNvSpPr/>
          <p:nvPr/>
        </p:nvSpPr>
        <p:spPr>
          <a:xfrm>
            <a:off x="1072925"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28" name="Google Shape;828;p63"/>
          <p:cNvSpPr/>
          <p:nvPr/>
        </p:nvSpPr>
        <p:spPr>
          <a:xfrm>
            <a:off x="1382400"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29" name="Google Shape;829;p63"/>
          <p:cNvSpPr/>
          <p:nvPr/>
        </p:nvSpPr>
        <p:spPr>
          <a:xfrm>
            <a:off x="1691875"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0" name="Google Shape;830;p63"/>
          <p:cNvSpPr/>
          <p:nvPr/>
        </p:nvSpPr>
        <p:spPr>
          <a:xfrm>
            <a:off x="2001350"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1" name="Google Shape;831;p63"/>
          <p:cNvSpPr/>
          <p:nvPr/>
        </p:nvSpPr>
        <p:spPr>
          <a:xfrm>
            <a:off x="2310825"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2" name="Google Shape;832;p63"/>
          <p:cNvSpPr txBox="1"/>
          <p:nvPr/>
        </p:nvSpPr>
        <p:spPr>
          <a:xfrm>
            <a:off x="2567200" y="4318975"/>
            <a:ext cx="572700" cy="2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dk1"/>
                </a:solidFill>
                <a:latin typeface="Open Sans"/>
                <a:ea typeface="Open Sans"/>
                <a:cs typeface="Open Sans"/>
                <a:sym typeface="Open Sans"/>
              </a:rPr>
              <a:t>20%</a:t>
            </a:r>
            <a:endParaRPr sz="1200" b="1" i="1">
              <a:solidFill>
                <a:schemeClr val="dk1"/>
              </a:solidFill>
              <a:latin typeface="Open Sans"/>
              <a:ea typeface="Open Sans"/>
              <a:cs typeface="Open Sans"/>
              <a:sym typeface="Open Sans"/>
            </a:endParaRPr>
          </a:p>
        </p:txBody>
      </p:sp>
      <p:sp>
        <p:nvSpPr>
          <p:cNvPr id="833" name="Google Shape;833;p63"/>
          <p:cNvSpPr txBox="1"/>
          <p:nvPr/>
        </p:nvSpPr>
        <p:spPr>
          <a:xfrm>
            <a:off x="5970613" y="3974000"/>
            <a:ext cx="2050800" cy="22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dk1"/>
                </a:solidFill>
                <a:latin typeface="Open Sans"/>
                <a:ea typeface="Open Sans"/>
                <a:cs typeface="Open Sans"/>
                <a:sym typeface="Open Sans"/>
              </a:rPr>
              <a:t>Saturn</a:t>
            </a:r>
            <a:endParaRPr sz="1600" b="1" i="1">
              <a:solidFill>
                <a:schemeClr val="dk1"/>
              </a:solidFill>
              <a:latin typeface="Open Sans"/>
              <a:ea typeface="Open Sans"/>
              <a:cs typeface="Open Sans"/>
              <a:sym typeface="Open Sans"/>
            </a:endParaRPr>
          </a:p>
        </p:txBody>
      </p:sp>
      <p:sp>
        <p:nvSpPr>
          <p:cNvPr id="834" name="Google Shape;834;p63"/>
          <p:cNvSpPr/>
          <p:nvPr/>
        </p:nvSpPr>
        <p:spPr>
          <a:xfrm>
            <a:off x="602718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5" name="Google Shape;835;p63"/>
          <p:cNvSpPr/>
          <p:nvPr/>
        </p:nvSpPr>
        <p:spPr>
          <a:xfrm>
            <a:off x="633666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6" name="Google Shape;836;p63"/>
          <p:cNvSpPr/>
          <p:nvPr/>
        </p:nvSpPr>
        <p:spPr>
          <a:xfrm>
            <a:off x="664613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7" name="Google Shape;837;p63"/>
          <p:cNvSpPr/>
          <p:nvPr/>
        </p:nvSpPr>
        <p:spPr>
          <a:xfrm>
            <a:off x="695561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8" name="Google Shape;838;p63"/>
          <p:cNvSpPr/>
          <p:nvPr/>
        </p:nvSpPr>
        <p:spPr>
          <a:xfrm>
            <a:off x="726508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39" name="Google Shape;839;p63"/>
          <p:cNvSpPr/>
          <p:nvPr/>
        </p:nvSpPr>
        <p:spPr>
          <a:xfrm>
            <a:off x="757456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0" name="Google Shape;840;p63"/>
          <p:cNvSpPr txBox="1"/>
          <p:nvPr/>
        </p:nvSpPr>
        <p:spPr>
          <a:xfrm>
            <a:off x="7830938" y="4318975"/>
            <a:ext cx="572700" cy="2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dk1"/>
                </a:solidFill>
                <a:latin typeface="Open Sans"/>
                <a:ea typeface="Open Sans"/>
                <a:cs typeface="Open Sans"/>
                <a:sym typeface="Open Sans"/>
              </a:rPr>
              <a:t>50%</a:t>
            </a:r>
            <a:endParaRPr sz="1200" b="1" i="1">
              <a:solidFill>
                <a:schemeClr val="dk1"/>
              </a:solidFill>
              <a:latin typeface="Open Sans"/>
              <a:ea typeface="Open Sans"/>
              <a:cs typeface="Open Sans"/>
              <a:sym typeface="Open Sans"/>
            </a:endParaRPr>
          </a:p>
        </p:txBody>
      </p:sp>
      <p:sp>
        <p:nvSpPr>
          <p:cNvPr id="841" name="Google Shape;841;p63"/>
          <p:cNvSpPr txBox="1"/>
          <p:nvPr/>
        </p:nvSpPr>
        <p:spPr>
          <a:xfrm>
            <a:off x="3355488" y="3974000"/>
            <a:ext cx="2050800" cy="224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dk1"/>
                </a:solidFill>
                <a:latin typeface="Open Sans"/>
                <a:ea typeface="Open Sans"/>
                <a:cs typeface="Open Sans"/>
                <a:sym typeface="Open Sans"/>
              </a:rPr>
              <a:t>Mars</a:t>
            </a:r>
            <a:endParaRPr sz="1600" b="1" i="1">
              <a:solidFill>
                <a:schemeClr val="dk1"/>
              </a:solidFill>
              <a:latin typeface="Open Sans"/>
              <a:ea typeface="Open Sans"/>
              <a:cs typeface="Open Sans"/>
              <a:sym typeface="Open Sans"/>
            </a:endParaRPr>
          </a:p>
        </p:txBody>
      </p:sp>
      <p:sp>
        <p:nvSpPr>
          <p:cNvPr id="842" name="Google Shape;842;p63"/>
          <p:cNvSpPr/>
          <p:nvPr/>
        </p:nvSpPr>
        <p:spPr>
          <a:xfrm>
            <a:off x="341206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3" name="Google Shape;843;p63"/>
          <p:cNvSpPr/>
          <p:nvPr/>
        </p:nvSpPr>
        <p:spPr>
          <a:xfrm>
            <a:off x="3451516"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4" name="Google Shape;844;p63"/>
          <p:cNvSpPr/>
          <p:nvPr/>
        </p:nvSpPr>
        <p:spPr>
          <a:xfrm>
            <a:off x="372153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5" name="Google Shape;845;p63"/>
          <p:cNvSpPr/>
          <p:nvPr/>
        </p:nvSpPr>
        <p:spPr>
          <a:xfrm>
            <a:off x="403101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6" name="Google Shape;846;p63"/>
          <p:cNvSpPr/>
          <p:nvPr/>
        </p:nvSpPr>
        <p:spPr>
          <a:xfrm>
            <a:off x="434048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7" name="Google Shape;847;p63"/>
          <p:cNvSpPr/>
          <p:nvPr/>
        </p:nvSpPr>
        <p:spPr>
          <a:xfrm>
            <a:off x="4649963"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8" name="Google Shape;848;p63"/>
          <p:cNvSpPr/>
          <p:nvPr/>
        </p:nvSpPr>
        <p:spPr>
          <a:xfrm>
            <a:off x="4959438" y="43314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49" name="Google Shape;849;p63"/>
          <p:cNvSpPr txBox="1"/>
          <p:nvPr/>
        </p:nvSpPr>
        <p:spPr>
          <a:xfrm>
            <a:off x="5215813" y="4318975"/>
            <a:ext cx="572700" cy="22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dk1"/>
                </a:solidFill>
                <a:latin typeface="Open Sans"/>
                <a:ea typeface="Open Sans"/>
                <a:cs typeface="Open Sans"/>
                <a:sym typeface="Open Sans"/>
              </a:rPr>
              <a:t>30%</a:t>
            </a:r>
            <a:endParaRPr sz="1200" b="1" i="1">
              <a:solidFill>
                <a:schemeClr val="dk1"/>
              </a:solidFill>
              <a:latin typeface="Open Sans"/>
              <a:ea typeface="Open Sans"/>
              <a:cs typeface="Open Sans"/>
              <a:sym typeface="Open Sans"/>
            </a:endParaRPr>
          </a:p>
        </p:txBody>
      </p:sp>
      <p:sp>
        <p:nvSpPr>
          <p:cNvPr id="850" name="Google Shape;850;p63"/>
          <p:cNvSpPr txBox="1"/>
          <p:nvPr/>
        </p:nvSpPr>
        <p:spPr>
          <a:xfrm>
            <a:off x="706876" y="3335925"/>
            <a:ext cx="2050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Structure</a:t>
            </a:r>
            <a:endParaRPr sz="2000" b="1" i="1">
              <a:solidFill>
                <a:schemeClr val="dk1"/>
              </a:solidFill>
              <a:latin typeface="Open Sans"/>
              <a:ea typeface="Open Sans"/>
              <a:cs typeface="Open Sans"/>
              <a:sym typeface="Open Sans"/>
            </a:endParaRPr>
          </a:p>
        </p:txBody>
      </p:sp>
      <p:sp>
        <p:nvSpPr>
          <p:cNvPr id="851" name="Google Shape;851;p63"/>
          <p:cNvSpPr/>
          <p:nvPr/>
        </p:nvSpPr>
        <p:spPr>
          <a:xfrm>
            <a:off x="720301" y="2094328"/>
            <a:ext cx="1066500" cy="1066500"/>
          </a:xfrm>
          <a:prstGeom prst="arc">
            <a:avLst>
              <a:gd name="adj1" fmla="val 16200000"/>
              <a:gd name="adj2" fmla="val 11080177"/>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3"/>
          <p:cNvSpPr txBox="1"/>
          <p:nvPr/>
        </p:nvSpPr>
        <p:spPr>
          <a:xfrm>
            <a:off x="1913700" y="2308063"/>
            <a:ext cx="1010400" cy="28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75%</a:t>
            </a:r>
            <a:endParaRPr sz="2000" b="1" i="1">
              <a:solidFill>
                <a:schemeClr val="dk1"/>
              </a:solidFill>
              <a:latin typeface="Open Sans"/>
              <a:ea typeface="Open Sans"/>
              <a:cs typeface="Open Sans"/>
              <a:sym typeface="Open Sans"/>
            </a:endParaRPr>
          </a:p>
        </p:txBody>
      </p:sp>
      <p:sp>
        <p:nvSpPr>
          <p:cNvPr id="853" name="Google Shape;853;p63"/>
          <p:cNvSpPr txBox="1"/>
          <p:nvPr/>
        </p:nvSpPr>
        <p:spPr>
          <a:xfrm>
            <a:off x="1913700" y="2614063"/>
            <a:ext cx="10104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Moon </a:t>
            </a:r>
            <a:endParaRPr sz="1600">
              <a:solidFill>
                <a:schemeClr val="accent3"/>
              </a:solidFill>
              <a:latin typeface="Open Sans"/>
              <a:ea typeface="Open Sans"/>
              <a:cs typeface="Open Sans"/>
              <a:sym typeface="Open Sans"/>
            </a:endParaRPr>
          </a:p>
        </p:txBody>
      </p:sp>
      <p:pic>
        <p:nvPicPr>
          <p:cNvPr id="854" name="Google Shape;854;p63"/>
          <p:cNvPicPr preferRelativeResize="0"/>
          <p:nvPr/>
        </p:nvPicPr>
        <p:blipFill>
          <a:blip r:embed="rId3">
            <a:alphaModFix/>
          </a:blip>
          <a:stretch>
            <a:fillRect/>
          </a:stretch>
        </p:blipFill>
        <p:spPr>
          <a:xfrm rot="-1337678" flipH="1">
            <a:off x="5183710" y="2553444"/>
            <a:ext cx="569452" cy="667565"/>
          </a:xfrm>
          <a:prstGeom prst="rect">
            <a:avLst/>
          </a:prstGeom>
          <a:noFill/>
          <a:ln>
            <a:noFill/>
          </a:ln>
        </p:spPr>
      </p:pic>
      <p:pic>
        <p:nvPicPr>
          <p:cNvPr id="855" name="Google Shape;855;p63"/>
          <p:cNvPicPr preferRelativeResize="0"/>
          <p:nvPr/>
        </p:nvPicPr>
        <p:blipFill>
          <a:blip r:embed="rId4">
            <a:alphaModFix/>
          </a:blip>
          <a:stretch>
            <a:fillRect/>
          </a:stretch>
        </p:blipFill>
        <p:spPr>
          <a:xfrm rot="6518038">
            <a:off x="7756206" y="1753939"/>
            <a:ext cx="510638" cy="719198"/>
          </a:xfrm>
          <a:prstGeom prst="rect">
            <a:avLst/>
          </a:prstGeom>
          <a:noFill/>
          <a:ln>
            <a:noFill/>
          </a:ln>
        </p:spPr>
      </p:pic>
      <p:sp>
        <p:nvSpPr>
          <p:cNvPr id="856" name="Google Shape;856;p63"/>
          <p:cNvSpPr/>
          <p:nvPr/>
        </p:nvSpPr>
        <p:spPr>
          <a:xfrm>
            <a:off x="3760991"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57" name="Google Shape;857;p63"/>
          <p:cNvSpPr/>
          <p:nvPr/>
        </p:nvSpPr>
        <p:spPr>
          <a:xfrm>
            <a:off x="4070466"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58" name="Google Shape;858;p63"/>
          <p:cNvSpPr/>
          <p:nvPr/>
        </p:nvSpPr>
        <p:spPr>
          <a:xfrm>
            <a:off x="6066641"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59" name="Google Shape;859;p63"/>
          <p:cNvSpPr/>
          <p:nvPr/>
        </p:nvSpPr>
        <p:spPr>
          <a:xfrm>
            <a:off x="6376116"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60" name="Google Shape;860;p63"/>
          <p:cNvSpPr/>
          <p:nvPr/>
        </p:nvSpPr>
        <p:spPr>
          <a:xfrm>
            <a:off x="6685591" y="43708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861" name="Google Shape;861;p63"/>
          <p:cNvSpPr/>
          <p:nvPr/>
        </p:nvSpPr>
        <p:spPr>
          <a:xfrm>
            <a:off x="1050188" y="2247863"/>
            <a:ext cx="406925" cy="759600"/>
          </a:xfrm>
          <a:custGeom>
            <a:avLst/>
            <a:gdLst/>
            <a:ahLst/>
            <a:cxnLst/>
            <a:rect l="l" t="t" r="r" b="b"/>
            <a:pathLst>
              <a:path w="16277" h="30384" extrusionOk="0">
                <a:moveTo>
                  <a:pt x="8750" y="214"/>
                </a:moveTo>
                <a:cubicBezTo>
                  <a:pt x="8823" y="604"/>
                  <a:pt x="8848" y="1019"/>
                  <a:pt x="8823" y="1434"/>
                </a:cubicBezTo>
                <a:cubicBezTo>
                  <a:pt x="8774" y="1824"/>
                  <a:pt x="8677" y="2214"/>
                  <a:pt x="8531" y="2580"/>
                </a:cubicBezTo>
                <a:cubicBezTo>
                  <a:pt x="8433" y="2190"/>
                  <a:pt x="8384" y="1751"/>
                  <a:pt x="8409" y="1336"/>
                </a:cubicBezTo>
                <a:lnTo>
                  <a:pt x="8409" y="1336"/>
                </a:lnTo>
                <a:lnTo>
                  <a:pt x="8433" y="1360"/>
                </a:lnTo>
                <a:cubicBezTo>
                  <a:pt x="8482" y="946"/>
                  <a:pt x="8579" y="580"/>
                  <a:pt x="8750" y="214"/>
                </a:cubicBezTo>
                <a:close/>
                <a:moveTo>
                  <a:pt x="7140" y="1994"/>
                </a:moveTo>
                <a:lnTo>
                  <a:pt x="7140" y="1994"/>
                </a:lnTo>
                <a:cubicBezTo>
                  <a:pt x="7360" y="2312"/>
                  <a:pt x="7579" y="2604"/>
                  <a:pt x="7750" y="2921"/>
                </a:cubicBezTo>
                <a:cubicBezTo>
                  <a:pt x="7872" y="3092"/>
                  <a:pt x="7994" y="3287"/>
                  <a:pt x="8091" y="3458"/>
                </a:cubicBezTo>
                <a:cubicBezTo>
                  <a:pt x="8140" y="3580"/>
                  <a:pt x="8189" y="3702"/>
                  <a:pt x="8189" y="3824"/>
                </a:cubicBezTo>
                <a:lnTo>
                  <a:pt x="8165" y="3970"/>
                </a:lnTo>
                <a:cubicBezTo>
                  <a:pt x="8165" y="3994"/>
                  <a:pt x="8140" y="4019"/>
                  <a:pt x="8140" y="4043"/>
                </a:cubicBezTo>
                <a:cubicBezTo>
                  <a:pt x="7848" y="3702"/>
                  <a:pt x="7628" y="3336"/>
                  <a:pt x="7433" y="2946"/>
                </a:cubicBezTo>
                <a:lnTo>
                  <a:pt x="7433" y="2946"/>
                </a:lnTo>
                <a:lnTo>
                  <a:pt x="7457" y="2970"/>
                </a:lnTo>
                <a:cubicBezTo>
                  <a:pt x="7311" y="2653"/>
                  <a:pt x="7213" y="2336"/>
                  <a:pt x="7140" y="1994"/>
                </a:cubicBezTo>
                <a:close/>
                <a:moveTo>
                  <a:pt x="15896" y="2629"/>
                </a:moveTo>
                <a:lnTo>
                  <a:pt x="15896" y="2629"/>
                </a:lnTo>
                <a:cubicBezTo>
                  <a:pt x="15140" y="3580"/>
                  <a:pt x="14311" y="4433"/>
                  <a:pt x="13360" y="5214"/>
                </a:cubicBezTo>
                <a:cubicBezTo>
                  <a:pt x="13896" y="4092"/>
                  <a:pt x="14799" y="3190"/>
                  <a:pt x="15896" y="2629"/>
                </a:cubicBezTo>
                <a:close/>
                <a:moveTo>
                  <a:pt x="2701" y="2433"/>
                </a:moveTo>
                <a:lnTo>
                  <a:pt x="2701" y="2433"/>
                </a:lnTo>
                <a:cubicBezTo>
                  <a:pt x="2921" y="3604"/>
                  <a:pt x="2579" y="4751"/>
                  <a:pt x="2189" y="5824"/>
                </a:cubicBezTo>
                <a:cubicBezTo>
                  <a:pt x="2116" y="5263"/>
                  <a:pt x="2116" y="4677"/>
                  <a:pt x="2214" y="4116"/>
                </a:cubicBezTo>
                <a:lnTo>
                  <a:pt x="2214" y="4141"/>
                </a:lnTo>
                <a:cubicBezTo>
                  <a:pt x="2311" y="3555"/>
                  <a:pt x="2482" y="2994"/>
                  <a:pt x="2701" y="2433"/>
                </a:cubicBezTo>
                <a:close/>
                <a:moveTo>
                  <a:pt x="10140" y="2775"/>
                </a:moveTo>
                <a:lnTo>
                  <a:pt x="10140" y="2775"/>
                </a:lnTo>
                <a:cubicBezTo>
                  <a:pt x="9994" y="3433"/>
                  <a:pt x="9701" y="4019"/>
                  <a:pt x="9287" y="4555"/>
                </a:cubicBezTo>
                <a:cubicBezTo>
                  <a:pt x="9067" y="4824"/>
                  <a:pt x="8848" y="5092"/>
                  <a:pt x="8579" y="5311"/>
                </a:cubicBezTo>
                <a:cubicBezTo>
                  <a:pt x="8384" y="5482"/>
                  <a:pt x="8213" y="5677"/>
                  <a:pt x="8043" y="5897"/>
                </a:cubicBezTo>
                <a:cubicBezTo>
                  <a:pt x="8189" y="5360"/>
                  <a:pt x="8409" y="4848"/>
                  <a:pt x="8701" y="4385"/>
                </a:cubicBezTo>
                <a:lnTo>
                  <a:pt x="8701" y="4409"/>
                </a:lnTo>
                <a:cubicBezTo>
                  <a:pt x="9116" y="3799"/>
                  <a:pt x="9579" y="3263"/>
                  <a:pt x="10140" y="2775"/>
                </a:cubicBezTo>
                <a:close/>
                <a:moveTo>
                  <a:pt x="11774" y="4214"/>
                </a:moveTo>
                <a:lnTo>
                  <a:pt x="11774" y="4214"/>
                </a:lnTo>
                <a:cubicBezTo>
                  <a:pt x="12140" y="5214"/>
                  <a:pt x="12287" y="6263"/>
                  <a:pt x="12238" y="7336"/>
                </a:cubicBezTo>
                <a:cubicBezTo>
                  <a:pt x="11750" y="6360"/>
                  <a:pt x="11579" y="5263"/>
                  <a:pt x="11774" y="4214"/>
                </a:cubicBezTo>
                <a:close/>
                <a:moveTo>
                  <a:pt x="4092" y="4068"/>
                </a:moveTo>
                <a:lnTo>
                  <a:pt x="4092" y="4068"/>
                </a:lnTo>
                <a:cubicBezTo>
                  <a:pt x="3994" y="4872"/>
                  <a:pt x="3726" y="5629"/>
                  <a:pt x="3287" y="6311"/>
                </a:cubicBezTo>
                <a:cubicBezTo>
                  <a:pt x="3043" y="6702"/>
                  <a:pt x="2775" y="7068"/>
                  <a:pt x="2482" y="7433"/>
                </a:cubicBezTo>
                <a:cubicBezTo>
                  <a:pt x="2336" y="7580"/>
                  <a:pt x="2214" y="7775"/>
                  <a:pt x="2140" y="7970"/>
                </a:cubicBezTo>
                <a:lnTo>
                  <a:pt x="2140" y="7897"/>
                </a:lnTo>
                <a:cubicBezTo>
                  <a:pt x="2701" y="6580"/>
                  <a:pt x="3360" y="5311"/>
                  <a:pt x="4092" y="4068"/>
                </a:cubicBezTo>
                <a:close/>
                <a:moveTo>
                  <a:pt x="6482" y="5092"/>
                </a:moveTo>
                <a:lnTo>
                  <a:pt x="6482" y="5116"/>
                </a:lnTo>
                <a:cubicBezTo>
                  <a:pt x="7092" y="5994"/>
                  <a:pt x="7482" y="6994"/>
                  <a:pt x="7604" y="8067"/>
                </a:cubicBezTo>
                <a:cubicBezTo>
                  <a:pt x="6994" y="7165"/>
                  <a:pt x="6360" y="6238"/>
                  <a:pt x="6482" y="5092"/>
                </a:cubicBezTo>
                <a:close/>
                <a:moveTo>
                  <a:pt x="9165" y="6775"/>
                </a:moveTo>
                <a:lnTo>
                  <a:pt x="9165" y="6775"/>
                </a:lnTo>
                <a:cubicBezTo>
                  <a:pt x="9067" y="7750"/>
                  <a:pt x="8628" y="8653"/>
                  <a:pt x="7921" y="9336"/>
                </a:cubicBezTo>
                <a:lnTo>
                  <a:pt x="7921" y="9311"/>
                </a:lnTo>
                <a:cubicBezTo>
                  <a:pt x="8165" y="8385"/>
                  <a:pt x="8579" y="7531"/>
                  <a:pt x="9165" y="6775"/>
                </a:cubicBezTo>
                <a:close/>
                <a:moveTo>
                  <a:pt x="384" y="6531"/>
                </a:moveTo>
                <a:lnTo>
                  <a:pt x="384" y="6531"/>
                </a:lnTo>
                <a:cubicBezTo>
                  <a:pt x="628" y="7068"/>
                  <a:pt x="872" y="7604"/>
                  <a:pt x="1116" y="8141"/>
                </a:cubicBezTo>
                <a:cubicBezTo>
                  <a:pt x="1482" y="8824"/>
                  <a:pt x="1750" y="9531"/>
                  <a:pt x="1921" y="10263"/>
                </a:cubicBezTo>
                <a:cubicBezTo>
                  <a:pt x="1092" y="9165"/>
                  <a:pt x="677" y="7848"/>
                  <a:pt x="384" y="6531"/>
                </a:cubicBezTo>
                <a:close/>
                <a:moveTo>
                  <a:pt x="6360" y="8799"/>
                </a:moveTo>
                <a:cubicBezTo>
                  <a:pt x="6506" y="8946"/>
                  <a:pt x="6628" y="9141"/>
                  <a:pt x="6701" y="9336"/>
                </a:cubicBezTo>
                <a:cubicBezTo>
                  <a:pt x="6823" y="9628"/>
                  <a:pt x="6970" y="9945"/>
                  <a:pt x="7092" y="10263"/>
                </a:cubicBezTo>
                <a:cubicBezTo>
                  <a:pt x="7311" y="10824"/>
                  <a:pt x="7506" y="11384"/>
                  <a:pt x="7701" y="11970"/>
                </a:cubicBezTo>
                <a:cubicBezTo>
                  <a:pt x="6921" y="11067"/>
                  <a:pt x="6457" y="9970"/>
                  <a:pt x="6360" y="8799"/>
                </a:cubicBezTo>
                <a:close/>
                <a:moveTo>
                  <a:pt x="14067" y="8555"/>
                </a:moveTo>
                <a:lnTo>
                  <a:pt x="14067" y="8555"/>
                </a:lnTo>
                <a:cubicBezTo>
                  <a:pt x="13726" y="9238"/>
                  <a:pt x="13287" y="9872"/>
                  <a:pt x="12774" y="10433"/>
                </a:cubicBezTo>
                <a:cubicBezTo>
                  <a:pt x="12262" y="11019"/>
                  <a:pt x="11701" y="11555"/>
                  <a:pt x="11116" y="12092"/>
                </a:cubicBezTo>
                <a:cubicBezTo>
                  <a:pt x="11335" y="11677"/>
                  <a:pt x="11579" y="11287"/>
                  <a:pt x="11848" y="10897"/>
                </a:cubicBezTo>
                <a:cubicBezTo>
                  <a:pt x="12457" y="9994"/>
                  <a:pt x="13189" y="9214"/>
                  <a:pt x="14067" y="8555"/>
                </a:cubicBezTo>
                <a:close/>
                <a:moveTo>
                  <a:pt x="7799" y="12092"/>
                </a:moveTo>
                <a:lnTo>
                  <a:pt x="7799" y="12116"/>
                </a:lnTo>
                <a:lnTo>
                  <a:pt x="7774" y="12092"/>
                </a:lnTo>
                <a:close/>
                <a:moveTo>
                  <a:pt x="3482" y="8897"/>
                </a:moveTo>
                <a:cubicBezTo>
                  <a:pt x="3482" y="9653"/>
                  <a:pt x="3384" y="10385"/>
                  <a:pt x="3140" y="11092"/>
                </a:cubicBezTo>
                <a:cubicBezTo>
                  <a:pt x="2961" y="11696"/>
                  <a:pt x="2741" y="12321"/>
                  <a:pt x="2782" y="12966"/>
                </a:cubicBezTo>
                <a:lnTo>
                  <a:pt x="2782" y="12966"/>
                </a:lnTo>
                <a:cubicBezTo>
                  <a:pt x="2537" y="12203"/>
                  <a:pt x="2682" y="11440"/>
                  <a:pt x="2921" y="10677"/>
                </a:cubicBezTo>
                <a:cubicBezTo>
                  <a:pt x="3092" y="10092"/>
                  <a:pt x="3335" y="9506"/>
                  <a:pt x="3482" y="8897"/>
                </a:cubicBezTo>
                <a:close/>
                <a:moveTo>
                  <a:pt x="9140" y="10433"/>
                </a:moveTo>
                <a:lnTo>
                  <a:pt x="9140" y="10433"/>
                </a:lnTo>
                <a:cubicBezTo>
                  <a:pt x="9165" y="11501"/>
                  <a:pt x="8827" y="12544"/>
                  <a:pt x="8175" y="13371"/>
                </a:cubicBezTo>
                <a:lnTo>
                  <a:pt x="8175" y="13371"/>
                </a:lnTo>
                <a:cubicBezTo>
                  <a:pt x="8349" y="12345"/>
                  <a:pt x="8686" y="11366"/>
                  <a:pt x="9140" y="10433"/>
                </a:cubicBezTo>
                <a:close/>
                <a:moveTo>
                  <a:pt x="360" y="11482"/>
                </a:moveTo>
                <a:lnTo>
                  <a:pt x="384" y="11506"/>
                </a:lnTo>
                <a:cubicBezTo>
                  <a:pt x="1214" y="12458"/>
                  <a:pt x="2067" y="13433"/>
                  <a:pt x="2945" y="14384"/>
                </a:cubicBezTo>
                <a:lnTo>
                  <a:pt x="3043" y="14701"/>
                </a:lnTo>
                <a:cubicBezTo>
                  <a:pt x="1945" y="13823"/>
                  <a:pt x="1018" y="12726"/>
                  <a:pt x="360" y="11482"/>
                </a:cubicBezTo>
                <a:close/>
                <a:moveTo>
                  <a:pt x="6628" y="13506"/>
                </a:moveTo>
                <a:lnTo>
                  <a:pt x="6628" y="13506"/>
                </a:lnTo>
                <a:cubicBezTo>
                  <a:pt x="7311" y="14141"/>
                  <a:pt x="7799" y="14970"/>
                  <a:pt x="7970" y="15897"/>
                </a:cubicBezTo>
                <a:cubicBezTo>
                  <a:pt x="7872" y="15775"/>
                  <a:pt x="7774" y="15701"/>
                  <a:pt x="7677" y="15604"/>
                </a:cubicBezTo>
                <a:lnTo>
                  <a:pt x="7701" y="15604"/>
                </a:lnTo>
                <a:cubicBezTo>
                  <a:pt x="7506" y="15384"/>
                  <a:pt x="7335" y="15140"/>
                  <a:pt x="7165" y="14872"/>
                </a:cubicBezTo>
                <a:cubicBezTo>
                  <a:pt x="6921" y="14458"/>
                  <a:pt x="6726" y="13994"/>
                  <a:pt x="6628" y="13506"/>
                </a:cubicBezTo>
                <a:close/>
                <a:moveTo>
                  <a:pt x="4116" y="12531"/>
                </a:moveTo>
                <a:cubicBezTo>
                  <a:pt x="4116" y="13994"/>
                  <a:pt x="4092" y="15458"/>
                  <a:pt x="4116" y="16921"/>
                </a:cubicBezTo>
                <a:lnTo>
                  <a:pt x="4116" y="16945"/>
                </a:lnTo>
                <a:cubicBezTo>
                  <a:pt x="3994" y="16165"/>
                  <a:pt x="3896" y="15384"/>
                  <a:pt x="3896" y="14580"/>
                </a:cubicBezTo>
                <a:cubicBezTo>
                  <a:pt x="3872" y="13897"/>
                  <a:pt x="3945" y="13214"/>
                  <a:pt x="4116" y="12531"/>
                </a:cubicBezTo>
                <a:close/>
                <a:moveTo>
                  <a:pt x="11091" y="15775"/>
                </a:moveTo>
                <a:lnTo>
                  <a:pt x="11091" y="15775"/>
                </a:lnTo>
                <a:cubicBezTo>
                  <a:pt x="10799" y="16262"/>
                  <a:pt x="10506" y="16750"/>
                  <a:pt x="10213" y="17238"/>
                </a:cubicBezTo>
                <a:cubicBezTo>
                  <a:pt x="9994" y="17677"/>
                  <a:pt x="9677" y="18043"/>
                  <a:pt x="9262" y="18287"/>
                </a:cubicBezTo>
                <a:cubicBezTo>
                  <a:pt x="9604" y="17287"/>
                  <a:pt x="10238" y="16409"/>
                  <a:pt x="11091" y="15775"/>
                </a:cubicBezTo>
                <a:close/>
                <a:moveTo>
                  <a:pt x="2037" y="16037"/>
                </a:moveTo>
                <a:cubicBezTo>
                  <a:pt x="3054" y="17032"/>
                  <a:pt x="3999" y="18123"/>
                  <a:pt x="4799" y="19287"/>
                </a:cubicBezTo>
                <a:cubicBezTo>
                  <a:pt x="3592" y="18466"/>
                  <a:pt x="2625" y="17359"/>
                  <a:pt x="2037" y="16037"/>
                </a:cubicBezTo>
                <a:close/>
                <a:moveTo>
                  <a:pt x="14609" y="1830"/>
                </a:moveTo>
                <a:cubicBezTo>
                  <a:pt x="14580" y="1830"/>
                  <a:pt x="14550" y="1844"/>
                  <a:pt x="14530" y="1873"/>
                </a:cubicBezTo>
                <a:cubicBezTo>
                  <a:pt x="14043" y="3068"/>
                  <a:pt x="13579" y="4238"/>
                  <a:pt x="13116" y="5433"/>
                </a:cubicBezTo>
                <a:lnTo>
                  <a:pt x="12994" y="5507"/>
                </a:lnTo>
                <a:cubicBezTo>
                  <a:pt x="12945" y="5555"/>
                  <a:pt x="12945" y="5629"/>
                  <a:pt x="13018" y="5653"/>
                </a:cubicBezTo>
                <a:cubicBezTo>
                  <a:pt x="12799" y="6214"/>
                  <a:pt x="12579" y="6775"/>
                  <a:pt x="12360" y="7336"/>
                </a:cubicBezTo>
                <a:cubicBezTo>
                  <a:pt x="12384" y="6214"/>
                  <a:pt x="12189" y="5068"/>
                  <a:pt x="11799" y="3994"/>
                </a:cubicBezTo>
                <a:cubicBezTo>
                  <a:pt x="11787" y="3970"/>
                  <a:pt x="11762" y="3958"/>
                  <a:pt x="11738" y="3958"/>
                </a:cubicBezTo>
                <a:cubicBezTo>
                  <a:pt x="11713" y="3958"/>
                  <a:pt x="11689" y="3970"/>
                  <a:pt x="11677" y="3994"/>
                </a:cubicBezTo>
                <a:cubicBezTo>
                  <a:pt x="11408" y="5238"/>
                  <a:pt x="11628" y="6531"/>
                  <a:pt x="12262" y="7628"/>
                </a:cubicBezTo>
                <a:cubicBezTo>
                  <a:pt x="11652" y="9263"/>
                  <a:pt x="11091" y="10897"/>
                  <a:pt x="10555" y="12555"/>
                </a:cubicBezTo>
                <a:cubicBezTo>
                  <a:pt x="10604" y="11677"/>
                  <a:pt x="10530" y="10775"/>
                  <a:pt x="10335" y="9921"/>
                </a:cubicBezTo>
                <a:cubicBezTo>
                  <a:pt x="10323" y="9897"/>
                  <a:pt x="10299" y="9885"/>
                  <a:pt x="10274" y="9885"/>
                </a:cubicBezTo>
                <a:cubicBezTo>
                  <a:pt x="10250" y="9885"/>
                  <a:pt x="10226" y="9897"/>
                  <a:pt x="10213" y="9921"/>
                </a:cubicBezTo>
                <a:cubicBezTo>
                  <a:pt x="9921" y="11092"/>
                  <a:pt x="9896" y="12311"/>
                  <a:pt x="10140" y="13506"/>
                </a:cubicBezTo>
                <a:cubicBezTo>
                  <a:pt x="10140" y="13537"/>
                  <a:pt x="10157" y="13551"/>
                  <a:pt x="10177" y="13551"/>
                </a:cubicBezTo>
                <a:cubicBezTo>
                  <a:pt x="10205" y="13551"/>
                  <a:pt x="10238" y="13525"/>
                  <a:pt x="10238" y="13482"/>
                </a:cubicBezTo>
                <a:cubicBezTo>
                  <a:pt x="10067" y="12409"/>
                  <a:pt x="10067" y="11287"/>
                  <a:pt x="10287" y="10214"/>
                </a:cubicBezTo>
                <a:cubicBezTo>
                  <a:pt x="10482" y="11116"/>
                  <a:pt x="10555" y="12043"/>
                  <a:pt x="10433" y="12970"/>
                </a:cubicBezTo>
                <a:cubicBezTo>
                  <a:pt x="10067" y="14189"/>
                  <a:pt x="9726" y="15409"/>
                  <a:pt x="9433" y="16653"/>
                </a:cubicBezTo>
                <a:cubicBezTo>
                  <a:pt x="9311" y="17238"/>
                  <a:pt x="9189" y="17823"/>
                  <a:pt x="9067" y="18409"/>
                </a:cubicBezTo>
                <a:cubicBezTo>
                  <a:pt x="9043" y="18433"/>
                  <a:pt x="9043" y="18457"/>
                  <a:pt x="9067" y="18506"/>
                </a:cubicBezTo>
                <a:cubicBezTo>
                  <a:pt x="8921" y="19262"/>
                  <a:pt x="8774" y="20018"/>
                  <a:pt x="8677" y="20799"/>
                </a:cubicBezTo>
                <a:cubicBezTo>
                  <a:pt x="8677" y="20826"/>
                  <a:pt x="8699" y="20845"/>
                  <a:pt x="8719" y="20845"/>
                </a:cubicBezTo>
                <a:cubicBezTo>
                  <a:pt x="8735" y="20845"/>
                  <a:pt x="8750" y="20832"/>
                  <a:pt x="8750" y="20799"/>
                </a:cubicBezTo>
                <a:cubicBezTo>
                  <a:pt x="8872" y="20043"/>
                  <a:pt x="8994" y="19287"/>
                  <a:pt x="9140" y="18531"/>
                </a:cubicBezTo>
                <a:lnTo>
                  <a:pt x="9165" y="18531"/>
                </a:lnTo>
                <a:cubicBezTo>
                  <a:pt x="9628" y="18287"/>
                  <a:pt x="9994" y="17897"/>
                  <a:pt x="10213" y="17457"/>
                </a:cubicBezTo>
                <a:cubicBezTo>
                  <a:pt x="10604" y="16848"/>
                  <a:pt x="10994" y="16238"/>
                  <a:pt x="11360" y="15604"/>
                </a:cubicBezTo>
                <a:cubicBezTo>
                  <a:pt x="11378" y="15566"/>
                  <a:pt x="11340" y="15515"/>
                  <a:pt x="11299" y="15515"/>
                </a:cubicBezTo>
                <a:cubicBezTo>
                  <a:pt x="11286" y="15515"/>
                  <a:pt x="11273" y="15519"/>
                  <a:pt x="11262" y="15531"/>
                </a:cubicBezTo>
                <a:cubicBezTo>
                  <a:pt x="10384" y="16140"/>
                  <a:pt x="9677" y="16994"/>
                  <a:pt x="9262" y="17970"/>
                </a:cubicBezTo>
                <a:cubicBezTo>
                  <a:pt x="9555" y="16555"/>
                  <a:pt x="9921" y="15140"/>
                  <a:pt x="10360" y="13726"/>
                </a:cubicBezTo>
                <a:cubicBezTo>
                  <a:pt x="10555" y="13262"/>
                  <a:pt x="10774" y="12799"/>
                  <a:pt x="10994" y="12360"/>
                </a:cubicBezTo>
                <a:cubicBezTo>
                  <a:pt x="11006" y="12372"/>
                  <a:pt x="11018" y="12378"/>
                  <a:pt x="11030" y="12378"/>
                </a:cubicBezTo>
                <a:cubicBezTo>
                  <a:pt x="11043" y="12378"/>
                  <a:pt x="11055" y="12372"/>
                  <a:pt x="11067" y="12360"/>
                </a:cubicBezTo>
                <a:cubicBezTo>
                  <a:pt x="12287" y="11214"/>
                  <a:pt x="13530" y="10019"/>
                  <a:pt x="14213" y="8458"/>
                </a:cubicBezTo>
                <a:cubicBezTo>
                  <a:pt x="14213" y="8418"/>
                  <a:pt x="14197" y="8378"/>
                  <a:pt x="14165" y="8378"/>
                </a:cubicBezTo>
                <a:cubicBezTo>
                  <a:pt x="14157" y="8378"/>
                  <a:pt x="14149" y="8380"/>
                  <a:pt x="14140" y="8385"/>
                </a:cubicBezTo>
                <a:cubicBezTo>
                  <a:pt x="12506" y="9409"/>
                  <a:pt x="11433" y="11067"/>
                  <a:pt x="10628" y="12799"/>
                </a:cubicBezTo>
                <a:cubicBezTo>
                  <a:pt x="11335" y="10555"/>
                  <a:pt x="12165" y="8311"/>
                  <a:pt x="13018" y="6092"/>
                </a:cubicBezTo>
                <a:lnTo>
                  <a:pt x="13238" y="5531"/>
                </a:lnTo>
                <a:cubicBezTo>
                  <a:pt x="14360" y="4653"/>
                  <a:pt x="15360" y="3629"/>
                  <a:pt x="16213" y="2458"/>
                </a:cubicBezTo>
                <a:cubicBezTo>
                  <a:pt x="16277" y="2373"/>
                  <a:pt x="16212" y="2307"/>
                  <a:pt x="16145" y="2307"/>
                </a:cubicBezTo>
                <a:cubicBezTo>
                  <a:pt x="16135" y="2307"/>
                  <a:pt x="16125" y="2308"/>
                  <a:pt x="16116" y="2312"/>
                </a:cubicBezTo>
                <a:lnTo>
                  <a:pt x="16140" y="2336"/>
                </a:lnTo>
                <a:cubicBezTo>
                  <a:pt x="15165" y="2799"/>
                  <a:pt x="14311" y="3507"/>
                  <a:pt x="13701" y="4385"/>
                </a:cubicBezTo>
                <a:cubicBezTo>
                  <a:pt x="14018" y="3555"/>
                  <a:pt x="14335" y="2751"/>
                  <a:pt x="14677" y="1921"/>
                </a:cubicBezTo>
                <a:cubicBezTo>
                  <a:pt x="14691" y="1862"/>
                  <a:pt x="14653" y="1830"/>
                  <a:pt x="14609" y="1830"/>
                </a:cubicBezTo>
                <a:close/>
                <a:moveTo>
                  <a:pt x="5555" y="17457"/>
                </a:moveTo>
                <a:cubicBezTo>
                  <a:pt x="5799" y="18165"/>
                  <a:pt x="5970" y="18872"/>
                  <a:pt x="6092" y="19604"/>
                </a:cubicBezTo>
                <a:cubicBezTo>
                  <a:pt x="6189" y="20238"/>
                  <a:pt x="6116" y="20945"/>
                  <a:pt x="6311" y="21555"/>
                </a:cubicBezTo>
                <a:cubicBezTo>
                  <a:pt x="6238" y="21457"/>
                  <a:pt x="6189" y="21335"/>
                  <a:pt x="6116" y="21238"/>
                </a:cubicBezTo>
                <a:lnTo>
                  <a:pt x="6116" y="21238"/>
                </a:lnTo>
                <a:lnTo>
                  <a:pt x="6140" y="21262"/>
                </a:lnTo>
                <a:cubicBezTo>
                  <a:pt x="5677" y="20043"/>
                  <a:pt x="5482" y="18750"/>
                  <a:pt x="5555" y="17457"/>
                </a:cubicBezTo>
                <a:close/>
                <a:moveTo>
                  <a:pt x="3531" y="19896"/>
                </a:moveTo>
                <a:cubicBezTo>
                  <a:pt x="4433" y="20945"/>
                  <a:pt x="5482" y="21872"/>
                  <a:pt x="6653" y="22628"/>
                </a:cubicBezTo>
                <a:lnTo>
                  <a:pt x="6774" y="22872"/>
                </a:lnTo>
                <a:cubicBezTo>
                  <a:pt x="6067" y="22604"/>
                  <a:pt x="5409" y="22213"/>
                  <a:pt x="4848" y="21726"/>
                </a:cubicBezTo>
                <a:lnTo>
                  <a:pt x="4848" y="21750"/>
                </a:lnTo>
                <a:cubicBezTo>
                  <a:pt x="4287" y="21238"/>
                  <a:pt x="3848" y="20604"/>
                  <a:pt x="3531" y="19896"/>
                </a:cubicBezTo>
                <a:close/>
                <a:moveTo>
                  <a:pt x="8747" y="1"/>
                </a:moveTo>
                <a:cubicBezTo>
                  <a:pt x="8732" y="1"/>
                  <a:pt x="8713" y="7"/>
                  <a:pt x="8701" y="19"/>
                </a:cubicBezTo>
                <a:cubicBezTo>
                  <a:pt x="8238" y="824"/>
                  <a:pt x="8140" y="1799"/>
                  <a:pt x="8433" y="2677"/>
                </a:cubicBezTo>
                <a:lnTo>
                  <a:pt x="8457" y="2702"/>
                </a:lnTo>
                <a:cubicBezTo>
                  <a:pt x="8384" y="2994"/>
                  <a:pt x="8311" y="3312"/>
                  <a:pt x="8238" y="3604"/>
                </a:cubicBezTo>
                <a:cubicBezTo>
                  <a:pt x="8165" y="3409"/>
                  <a:pt x="8067" y="3214"/>
                  <a:pt x="7945" y="3043"/>
                </a:cubicBezTo>
                <a:cubicBezTo>
                  <a:pt x="7652" y="2580"/>
                  <a:pt x="7360" y="2141"/>
                  <a:pt x="7067" y="1702"/>
                </a:cubicBezTo>
                <a:cubicBezTo>
                  <a:pt x="7058" y="1683"/>
                  <a:pt x="7038" y="1675"/>
                  <a:pt x="7017" y="1675"/>
                </a:cubicBezTo>
                <a:cubicBezTo>
                  <a:pt x="6982" y="1675"/>
                  <a:pt x="6945" y="1696"/>
                  <a:pt x="6945" y="1726"/>
                </a:cubicBezTo>
                <a:cubicBezTo>
                  <a:pt x="7067" y="2653"/>
                  <a:pt x="7482" y="3507"/>
                  <a:pt x="8116" y="4165"/>
                </a:cubicBezTo>
                <a:cubicBezTo>
                  <a:pt x="7896" y="5458"/>
                  <a:pt x="7750" y="6775"/>
                  <a:pt x="7726" y="8067"/>
                </a:cubicBezTo>
                <a:cubicBezTo>
                  <a:pt x="7555" y="6946"/>
                  <a:pt x="7116" y="5897"/>
                  <a:pt x="6457" y="4970"/>
                </a:cubicBezTo>
                <a:cubicBezTo>
                  <a:pt x="6457" y="4958"/>
                  <a:pt x="6445" y="4952"/>
                  <a:pt x="6433" y="4952"/>
                </a:cubicBezTo>
                <a:cubicBezTo>
                  <a:pt x="6421" y="4952"/>
                  <a:pt x="6409" y="4958"/>
                  <a:pt x="6409" y="4970"/>
                </a:cubicBezTo>
                <a:cubicBezTo>
                  <a:pt x="6262" y="5604"/>
                  <a:pt x="6384" y="6238"/>
                  <a:pt x="6677" y="6799"/>
                </a:cubicBezTo>
                <a:cubicBezTo>
                  <a:pt x="6970" y="7360"/>
                  <a:pt x="7311" y="7872"/>
                  <a:pt x="7726" y="8336"/>
                </a:cubicBezTo>
                <a:cubicBezTo>
                  <a:pt x="7677" y="9506"/>
                  <a:pt x="7726" y="10702"/>
                  <a:pt x="7750" y="11872"/>
                </a:cubicBezTo>
                <a:cubicBezTo>
                  <a:pt x="7555" y="11263"/>
                  <a:pt x="7335" y="10628"/>
                  <a:pt x="7116" y="10019"/>
                </a:cubicBezTo>
                <a:cubicBezTo>
                  <a:pt x="6994" y="9726"/>
                  <a:pt x="6896" y="9433"/>
                  <a:pt x="6750" y="9165"/>
                </a:cubicBezTo>
                <a:cubicBezTo>
                  <a:pt x="6677" y="8921"/>
                  <a:pt x="6506" y="8702"/>
                  <a:pt x="6287" y="8580"/>
                </a:cubicBezTo>
                <a:cubicBezTo>
                  <a:pt x="6272" y="8565"/>
                  <a:pt x="6258" y="8559"/>
                  <a:pt x="6245" y="8559"/>
                </a:cubicBezTo>
                <a:cubicBezTo>
                  <a:pt x="6213" y="8559"/>
                  <a:pt x="6189" y="8594"/>
                  <a:pt x="6189" y="8628"/>
                </a:cubicBezTo>
                <a:cubicBezTo>
                  <a:pt x="6262" y="9970"/>
                  <a:pt x="6799" y="11214"/>
                  <a:pt x="7701" y="12214"/>
                </a:cubicBezTo>
                <a:lnTo>
                  <a:pt x="7774" y="12214"/>
                </a:lnTo>
                <a:cubicBezTo>
                  <a:pt x="7774" y="12506"/>
                  <a:pt x="7799" y="12823"/>
                  <a:pt x="7823" y="13116"/>
                </a:cubicBezTo>
                <a:lnTo>
                  <a:pt x="7970" y="15482"/>
                </a:lnTo>
                <a:cubicBezTo>
                  <a:pt x="7677" y="14677"/>
                  <a:pt x="7189" y="13945"/>
                  <a:pt x="6555" y="13360"/>
                </a:cubicBezTo>
                <a:cubicBezTo>
                  <a:pt x="6548" y="13353"/>
                  <a:pt x="6539" y="13350"/>
                  <a:pt x="6529" y="13350"/>
                </a:cubicBezTo>
                <a:cubicBezTo>
                  <a:pt x="6506" y="13350"/>
                  <a:pt x="6482" y="13367"/>
                  <a:pt x="6482" y="13384"/>
                </a:cubicBezTo>
                <a:cubicBezTo>
                  <a:pt x="6555" y="13945"/>
                  <a:pt x="6750" y="14458"/>
                  <a:pt x="7043" y="14945"/>
                </a:cubicBezTo>
                <a:cubicBezTo>
                  <a:pt x="7189" y="15189"/>
                  <a:pt x="7360" y="15409"/>
                  <a:pt x="7531" y="15628"/>
                </a:cubicBezTo>
                <a:cubicBezTo>
                  <a:pt x="7677" y="15799"/>
                  <a:pt x="7823" y="15970"/>
                  <a:pt x="7994" y="16116"/>
                </a:cubicBezTo>
                <a:cubicBezTo>
                  <a:pt x="8165" y="18799"/>
                  <a:pt x="8335" y="21457"/>
                  <a:pt x="8555" y="24116"/>
                </a:cubicBezTo>
                <a:cubicBezTo>
                  <a:pt x="8579" y="24652"/>
                  <a:pt x="8628" y="25189"/>
                  <a:pt x="8677" y="25701"/>
                </a:cubicBezTo>
                <a:cubicBezTo>
                  <a:pt x="8165" y="24872"/>
                  <a:pt x="7677" y="24043"/>
                  <a:pt x="7189" y="23189"/>
                </a:cubicBezTo>
                <a:lnTo>
                  <a:pt x="7189" y="23189"/>
                </a:lnTo>
                <a:lnTo>
                  <a:pt x="7238" y="23213"/>
                </a:lnTo>
                <a:cubicBezTo>
                  <a:pt x="7244" y="23216"/>
                  <a:pt x="7251" y="23217"/>
                  <a:pt x="7257" y="23217"/>
                </a:cubicBezTo>
                <a:cubicBezTo>
                  <a:pt x="7319" y="23217"/>
                  <a:pt x="7351" y="23114"/>
                  <a:pt x="7262" y="23091"/>
                </a:cubicBezTo>
                <a:lnTo>
                  <a:pt x="7067" y="23018"/>
                </a:lnTo>
                <a:lnTo>
                  <a:pt x="7018" y="22921"/>
                </a:lnTo>
                <a:lnTo>
                  <a:pt x="7165" y="23018"/>
                </a:lnTo>
                <a:cubicBezTo>
                  <a:pt x="7171" y="23022"/>
                  <a:pt x="7178" y="23023"/>
                  <a:pt x="7184" y="23023"/>
                </a:cubicBezTo>
                <a:cubicBezTo>
                  <a:pt x="7219" y="23023"/>
                  <a:pt x="7231" y="22966"/>
                  <a:pt x="7189" y="22945"/>
                </a:cubicBezTo>
                <a:lnTo>
                  <a:pt x="6921" y="22750"/>
                </a:lnTo>
                <a:cubicBezTo>
                  <a:pt x="6774" y="22482"/>
                  <a:pt x="6653" y="22238"/>
                  <a:pt x="6506" y="21994"/>
                </a:cubicBezTo>
                <a:cubicBezTo>
                  <a:pt x="6555" y="21970"/>
                  <a:pt x="6555" y="21945"/>
                  <a:pt x="6555" y="21896"/>
                </a:cubicBezTo>
                <a:cubicBezTo>
                  <a:pt x="6360" y="21531"/>
                  <a:pt x="6262" y="21116"/>
                  <a:pt x="6287" y="20701"/>
                </a:cubicBezTo>
                <a:cubicBezTo>
                  <a:pt x="6262" y="20311"/>
                  <a:pt x="6238" y="19921"/>
                  <a:pt x="6189" y="19555"/>
                </a:cubicBezTo>
                <a:cubicBezTo>
                  <a:pt x="6018" y="18726"/>
                  <a:pt x="5823" y="17897"/>
                  <a:pt x="5555" y="17116"/>
                </a:cubicBezTo>
                <a:cubicBezTo>
                  <a:pt x="5544" y="17082"/>
                  <a:pt x="5511" y="17064"/>
                  <a:pt x="5480" y="17064"/>
                </a:cubicBezTo>
                <a:cubicBezTo>
                  <a:pt x="5444" y="17064"/>
                  <a:pt x="5409" y="17088"/>
                  <a:pt x="5409" y="17140"/>
                </a:cubicBezTo>
                <a:cubicBezTo>
                  <a:pt x="5311" y="18262"/>
                  <a:pt x="5409" y="19409"/>
                  <a:pt x="5726" y="20531"/>
                </a:cubicBezTo>
                <a:cubicBezTo>
                  <a:pt x="5579" y="20262"/>
                  <a:pt x="5457" y="19994"/>
                  <a:pt x="5335" y="19750"/>
                </a:cubicBezTo>
                <a:cubicBezTo>
                  <a:pt x="5335" y="19701"/>
                  <a:pt x="5335" y="19677"/>
                  <a:pt x="5311" y="19653"/>
                </a:cubicBezTo>
                <a:lnTo>
                  <a:pt x="5262" y="19628"/>
                </a:lnTo>
                <a:cubicBezTo>
                  <a:pt x="5092" y="19238"/>
                  <a:pt x="4896" y="18872"/>
                  <a:pt x="4726" y="18482"/>
                </a:cubicBezTo>
                <a:cubicBezTo>
                  <a:pt x="4531" y="18092"/>
                  <a:pt x="4384" y="17701"/>
                  <a:pt x="4214" y="17336"/>
                </a:cubicBezTo>
                <a:cubicBezTo>
                  <a:pt x="4238" y="17311"/>
                  <a:pt x="4238" y="17287"/>
                  <a:pt x="4238" y="17287"/>
                </a:cubicBezTo>
                <a:cubicBezTo>
                  <a:pt x="4238" y="15482"/>
                  <a:pt x="4238" y="13701"/>
                  <a:pt x="4262" y="11897"/>
                </a:cubicBezTo>
                <a:cubicBezTo>
                  <a:pt x="4262" y="11842"/>
                  <a:pt x="4216" y="11810"/>
                  <a:pt x="4171" y="11810"/>
                </a:cubicBezTo>
                <a:cubicBezTo>
                  <a:pt x="4136" y="11810"/>
                  <a:pt x="4102" y="11829"/>
                  <a:pt x="4092" y="11872"/>
                </a:cubicBezTo>
                <a:cubicBezTo>
                  <a:pt x="3628" y="13433"/>
                  <a:pt x="3579" y="15092"/>
                  <a:pt x="3945" y="16677"/>
                </a:cubicBezTo>
                <a:cubicBezTo>
                  <a:pt x="3677" y="16019"/>
                  <a:pt x="3433" y="15336"/>
                  <a:pt x="3214" y="14677"/>
                </a:cubicBezTo>
                <a:cubicBezTo>
                  <a:pt x="3262" y="14653"/>
                  <a:pt x="3262" y="14604"/>
                  <a:pt x="3214" y="14580"/>
                </a:cubicBezTo>
                <a:lnTo>
                  <a:pt x="3165" y="14506"/>
                </a:lnTo>
                <a:cubicBezTo>
                  <a:pt x="3067" y="14189"/>
                  <a:pt x="2970" y="13872"/>
                  <a:pt x="2848" y="13531"/>
                </a:cubicBezTo>
                <a:lnTo>
                  <a:pt x="2848" y="13531"/>
                </a:lnTo>
                <a:cubicBezTo>
                  <a:pt x="2861" y="13537"/>
                  <a:pt x="2874" y="13540"/>
                  <a:pt x="2886" y="13540"/>
                </a:cubicBezTo>
                <a:cubicBezTo>
                  <a:pt x="2917" y="13540"/>
                  <a:pt x="2939" y="13518"/>
                  <a:pt x="2921" y="13482"/>
                </a:cubicBezTo>
                <a:cubicBezTo>
                  <a:pt x="2653" y="12628"/>
                  <a:pt x="3067" y="11702"/>
                  <a:pt x="3311" y="10872"/>
                </a:cubicBezTo>
                <a:cubicBezTo>
                  <a:pt x="3579" y="10067"/>
                  <a:pt x="3653" y="9214"/>
                  <a:pt x="3531" y="8360"/>
                </a:cubicBezTo>
                <a:cubicBezTo>
                  <a:pt x="3531" y="8321"/>
                  <a:pt x="3507" y="8306"/>
                  <a:pt x="3479" y="8306"/>
                </a:cubicBezTo>
                <a:cubicBezTo>
                  <a:pt x="3437" y="8306"/>
                  <a:pt x="3384" y="8341"/>
                  <a:pt x="3384" y="8385"/>
                </a:cubicBezTo>
                <a:cubicBezTo>
                  <a:pt x="3214" y="9580"/>
                  <a:pt x="2531" y="10775"/>
                  <a:pt x="2482" y="11994"/>
                </a:cubicBezTo>
                <a:cubicBezTo>
                  <a:pt x="2384" y="11482"/>
                  <a:pt x="2311" y="10994"/>
                  <a:pt x="2238" y="10482"/>
                </a:cubicBezTo>
                <a:cubicBezTo>
                  <a:pt x="2140" y="9775"/>
                  <a:pt x="2092" y="9092"/>
                  <a:pt x="2092" y="8385"/>
                </a:cubicBezTo>
                <a:cubicBezTo>
                  <a:pt x="2116" y="7921"/>
                  <a:pt x="2457" y="7555"/>
                  <a:pt x="2750" y="7238"/>
                </a:cubicBezTo>
                <a:cubicBezTo>
                  <a:pt x="3018" y="6897"/>
                  <a:pt x="3287" y="6555"/>
                  <a:pt x="3482" y="6189"/>
                </a:cubicBezTo>
                <a:cubicBezTo>
                  <a:pt x="3896" y="5458"/>
                  <a:pt x="4140" y="4653"/>
                  <a:pt x="4189" y="3824"/>
                </a:cubicBezTo>
                <a:cubicBezTo>
                  <a:pt x="4189" y="3794"/>
                  <a:pt x="4161" y="3773"/>
                  <a:pt x="4128" y="3773"/>
                </a:cubicBezTo>
                <a:cubicBezTo>
                  <a:pt x="4108" y="3773"/>
                  <a:pt x="4086" y="3781"/>
                  <a:pt x="4067" y="3799"/>
                </a:cubicBezTo>
                <a:cubicBezTo>
                  <a:pt x="3311" y="5068"/>
                  <a:pt x="2628" y="6385"/>
                  <a:pt x="2092" y="7775"/>
                </a:cubicBezTo>
                <a:cubicBezTo>
                  <a:pt x="2092" y="7165"/>
                  <a:pt x="2140" y="6555"/>
                  <a:pt x="2214" y="5970"/>
                </a:cubicBezTo>
                <a:cubicBezTo>
                  <a:pt x="2628" y="4799"/>
                  <a:pt x="3018" y="3580"/>
                  <a:pt x="2750" y="2312"/>
                </a:cubicBezTo>
                <a:cubicBezTo>
                  <a:pt x="2750" y="2287"/>
                  <a:pt x="2732" y="2275"/>
                  <a:pt x="2711" y="2275"/>
                </a:cubicBezTo>
                <a:cubicBezTo>
                  <a:pt x="2689" y="2275"/>
                  <a:pt x="2665" y="2287"/>
                  <a:pt x="2653" y="2312"/>
                </a:cubicBezTo>
                <a:cubicBezTo>
                  <a:pt x="2628" y="2312"/>
                  <a:pt x="2604" y="2312"/>
                  <a:pt x="2604" y="2336"/>
                </a:cubicBezTo>
                <a:cubicBezTo>
                  <a:pt x="2311" y="2921"/>
                  <a:pt x="2116" y="3555"/>
                  <a:pt x="2043" y="4214"/>
                </a:cubicBezTo>
                <a:cubicBezTo>
                  <a:pt x="1970" y="4775"/>
                  <a:pt x="1970" y="5360"/>
                  <a:pt x="2018" y="5921"/>
                </a:cubicBezTo>
                <a:cubicBezTo>
                  <a:pt x="2018" y="5921"/>
                  <a:pt x="2018" y="5946"/>
                  <a:pt x="2018" y="5946"/>
                </a:cubicBezTo>
                <a:cubicBezTo>
                  <a:pt x="1848" y="7311"/>
                  <a:pt x="1823" y="8677"/>
                  <a:pt x="1994" y="10067"/>
                </a:cubicBezTo>
                <a:cubicBezTo>
                  <a:pt x="1799" y="9409"/>
                  <a:pt x="1531" y="8775"/>
                  <a:pt x="1238" y="8189"/>
                </a:cubicBezTo>
                <a:cubicBezTo>
                  <a:pt x="872" y="7409"/>
                  <a:pt x="531" y="6629"/>
                  <a:pt x="189" y="5848"/>
                </a:cubicBezTo>
                <a:cubicBezTo>
                  <a:pt x="172" y="5814"/>
                  <a:pt x="147" y="5801"/>
                  <a:pt x="122" y="5801"/>
                </a:cubicBezTo>
                <a:cubicBezTo>
                  <a:pt x="74" y="5801"/>
                  <a:pt x="27" y="5849"/>
                  <a:pt x="43" y="5897"/>
                </a:cubicBezTo>
                <a:cubicBezTo>
                  <a:pt x="409" y="7604"/>
                  <a:pt x="848" y="9287"/>
                  <a:pt x="2043" y="10604"/>
                </a:cubicBezTo>
                <a:cubicBezTo>
                  <a:pt x="2214" y="11823"/>
                  <a:pt x="2482" y="12994"/>
                  <a:pt x="2823" y="14165"/>
                </a:cubicBezTo>
                <a:cubicBezTo>
                  <a:pt x="1872" y="13165"/>
                  <a:pt x="970" y="12141"/>
                  <a:pt x="116" y="11067"/>
                </a:cubicBezTo>
                <a:cubicBezTo>
                  <a:pt x="102" y="11054"/>
                  <a:pt x="87" y="11048"/>
                  <a:pt x="72" y="11048"/>
                </a:cubicBezTo>
                <a:cubicBezTo>
                  <a:pt x="34" y="11048"/>
                  <a:pt x="1" y="11088"/>
                  <a:pt x="18" y="11141"/>
                </a:cubicBezTo>
                <a:cubicBezTo>
                  <a:pt x="726" y="12653"/>
                  <a:pt x="1775" y="13970"/>
                  <a:pt x="3092" y="14994"/>
                </a:cubicBezTo>
                <a:cubicBezTo>
                  <a:pt x="3555" y="16336"/>
                  <a:pt x="4092" y="17677"/>
                  <a:pt x="4701" y="18945"/>
                </a:cubicBezTo>
                <a:cubicBezTo>
                  <a:pt x="3848" y="17750"/>
                  <a:pt x="2896" y="16653"/>
                  <a:pt x="1823" y="15677"/>
                </a:cubicBezTo>
                <a:cubicBezTo>
                  <a:pt x="1809" y="15663"/>
                  <a:pt x="1791" y="15657"/>
                  <a:pt x="1772" y="15657"/>
                </a:cubicBezTo>
                <a:cubicBezTo>
                  <a:pt x="1728" y="15657"/>
                  <a:pt x="1684" y="15691"/>
                  <a:pt x="1701" y="15726"/>
                </a:cubicBezTo>
                <a:cubicBezTo>
                  <a:pt x="2384" y="17336"/>
                  <a:pt x="3555" y="18677"/>
                  <a:pt x="5043" y="19579"/>
                </a:cubicBezTo>
                <a:cubicBezTo>
                  <a:pt x="5384" y="20311"/>
                  <a:pt x="5774" y="21018"/>
                  <a:pt x="6140" y="21726"/>
                </a:cubicBezTo>
                <a:cubicBezTo>
                  <a:pt x="6262" y="21945"/>
                  <a:pt x="6409" y="22189"/>
                  <a:pt x="6531" y="22409"/>
                </a:cubicBezTo>
                <a:cubicBezTo>
                  <a:pt x="5335" y="21531"/>
                  <a:pt x="4238" y="20482"/>
                  <a:pt x="3287" y="19335"/>
                </a:cubicBezTo>
                <a:cubicBezTo>
                  <a:pt x="3265" y="19314"/>
                  <a:pt x="3244" y="19305"/>
                  <a:pt x="3225" y="19305"/>
                </a:cubicBezTo>
                <a:cubicBezTo>
                  <a:pt x="3179" y="19305"/>
                  <a:pt x="3148" y="19357"/>
                  <a:pt x="3165" y="19409"/>
                </a:cubicBezTo>
                <a:cubicBezTo>
                  <a:pt x="3360" y="19921"/>
                  <a:pt x="3604" y="20384"/>
                  <a:pt x="3896" y="20848"/>
                </a:cubicBezTo>
                <a:cubicBezTo>
                  <a:pt x="4140" y="21213"/>
                  <a:pt x="4433" y="21531"/>
                  <a:pt x="4774" y="21823"/>
                </a:cubicBezTo>
                <a:cubicBezTo>
                  <a:pt x="5409" y="22360"/>
                  <a:pt x="6116" y="22750"/>
                  <a:pt x="6896" y="23043"/>
                </a:cubicBezTo>
                <a:cubicBezTo>
                  <a:pt x="7457" y="24018"/>
                  <a:pt x="8043" y="24994"/>
                  <a:pt x="8628" y="25969"/>
                </a:cubicBezTo>
                <a:cubicBezTo>
                  <a:pt x="8652" y="25994"/>
                  <a:pt x="8677" y="26018"/>
                  <a:pt x="8701" y="26018"/>
                </a:cubicBezTo>
                <a:cubicBezTo>
                  <a:pt x="8750" y="26408"/>
                  <a:pt x="8774" y="26799"/>
                  <a:pt x="8823" y="27189"/>
                </a:cubicBezTo>
                <a:cubicBezTo>
                  <a:pt x="8896" y="28238"/>
                  <a:pt x="8945" y="29286"/>
                  <a:pt x="9067" y="30311"/>
                </a:cubicBezTo>
                <a:cubicBezTo>
                  <a:pt x="9067" y="30360"/>
                  <a:pt x="9104" y="30384"/>
                  <a:pt x="9140" y="30384"/>
                </a:cubicBezTo>
                <a:cubicBezTo>
                  <a:pt x="9177" y="30384"/>
                  <a:pt x="9213" y="30360"/>
                  <a:pt x="9213" y="30311"/>
                </a:cubicBezTo>
                <a:cubicBezTo>
                  <a:pt x="9165" y="28482"/>
                  <a:pt x="9018" y="26652"/>
                  <a:pt x="8896" y="24823"/>
                </a:cubicBezTo>
                <a:cubicBezTo>
                  <a:pt x="8799" y="22994"/>
                  <a:pt x="8701" y="21165"/>
                  <a:pt x="8555" y="19335"/>
                </a:cubicBezTo>
                <a:cubicBezTo>
                  <a:pt x="8409" y="17482"/>
                  <a:pt x="8238" y="15604"/>
                  <a:pt x="8091" y="13701"/>
                </a:cubicBezTo>
                <a:lnTo>
                  <a:pt x="8140" y="13433"/>
                </a:lnTo>
                <a:cubicBezTo>
                  <a:pt x="8152" y="13458"/>
                  <a:pt x="8177" y="13470"/>
                  <a:pt x="8204" y="13470"/>
                </a:cubicBezTo>
                <a:cubicBezTo>
                  <a:pt x="8232" y="13470"/>
                  <a:pt x="8262" y="13458"/>
                  <a:pt x="8287" y="13433"/>
                </a:cubicBezTo>
                <a:cubicBezTo>
                  <a:pt x="8994" y="12531"/>
                  <a:pt x="9311" y="11384"/>
                  <a:pt x="9213" y="10238"/>
                </a:cubicBezTo>
                <a:cubicBezTo>
                  <a:pt x="9213" y="10208"/>
                  <a:pt x="9185" y="10187"/>
                  <a:pt x="9158" y="10187"/>
                </a:cubicBezTo>
                <a:cubicBezTo>
                  <a:pt x="9142" y="10187"/>
                  <a:pt x="9125" y="10195"/>
                  <a:pt x="9116" y="10214"/>
                </a:cubicBezTo>
                <a:cubicBezTo>
                  <a:pt x="8604" y="11189"/>
                  <a:pt x="8262" y="12238"/>
                  <a:pt x="8067" y="13336"/>
                </a:cubicBezTo>
                <a:cubicBezTo>
                  <a:pt x="7994" y="12043"/>
                  <a:pt x="7921" y="10726"/>
                  <a:pt x="7896" y="9433"/>
                </a:cubicBezTo>
                <a:lnTo>
                  <a:pt x="7970" y="9433"/>
                </a:lnTo>
                <a:cubicBezTo>
                  <a:pt x="8774" y="8677"/>
                  <a:pt x="9238" y="7653"/>
                  <a:pt x="9262" y="6555"/>
                </a:cubicBezTo>
                <a:cubicBezTo>
                  <a:pt x="9262" y="6525"/>
                  <a:pt x="9234" y="6504"/>
                  <a:pt x="9207" y="6504"/>
                </a:cubicBezTo>
                <a:cubicBezTo>
                  <a:pt x="9190" y="6504"/>
                  <a:pt x="9174" y="6512"/>
                  <a:pt x="9165" y="6531"/>
                </a:cubicBezTo>
                <a:cubicBezTo>
                  <a:pt x="8579" y="7263"/>
                  <a:pt x="8165" y="8116"/>
                  <a:pt x="7896" y="8994"/>
                </a:cubicBezTo>
                <a:lnTo>
                  <a:pt x="7896" y="8750"/>
                </a:lnTo>
                <a:lnTo>
                  <a:pt x="7896" y="8531"/>
                </a:lnTo>
                <a:lnTo>
                  <a:pt x="7945" y="8580"/>
                </a:lnTo>
                <a:cubicBezTo>
                  <a:pt x="7945" y="8580"/>
                  <a:pt x="7970" y="8580"/>
                  <a:pt x="7970" y="8555"/>
                </a:cubicBezTo>
                <a:lnTo>
                  <a:pt x="7896" y="8458"/>
                </a:lnTo>
                <a:cubicBezTo>
                  <a:pt x="7896" y="7677"/>
                  <a:pt x="7945" y="6897"/>
                  <a:pt x="8018" y="6116"/>
                </a:cubicBezTo>
                <a:cubicBezTo>
                  <a:pt x="8043" y="6116"/>
                  <a:pt x="8067" y="6092"/>
                  <a:pt x="8067" y="6068"/>
                </a:cubicBezTo>
                <a:cubicBezTo>
                  <a:pt x="8238" y="5775"/>
                  <a:pt x="8482" y="5507"/>
                  <a:pt x="8750" y="5287"/>
                </a:cubicBezTo>
                <a:cubicBezTo>
                  <a:pt x="9018" y="5043"/>
                  <a:pt x="9262" y="4775"/>
                  <a:pt x="9482" y="4507"/>
                </a:cubicBezTo>
                <a:cubicBezTo>
                  <a:pt x="9872" y="3946"/>
                  <a:pt x="10116" y="3336"/>
                  <a:pt x="10213" y="2677"/>
                </a:cubicBezTo>
                <a:cubicBezTo>
                  <a:pt x="10213" y="2658"/>
                  <a:pt x="10197" y="2622"/>
                  <a:pt x="10178" y="2622"/>
                </a:cubicBezTo>
                <a:cubicBezTo>
                  <a:pt x="10174" y="2622"/>
                  <a:pt x="10169" y="2624"/>
                  <a:pt x="10165" y="2629"/>
                </a:cubicBezTo>
                <a:cubicBezTo>
                  <a:pt x="9165" y="3360"/>
                  <a:pt x="8433" y="4385"/>
                  <a:pt x="8067" y="5580"/>
                </a:cubicBezTo>
                <a:cubicBezTo>
                  <a:pt x="8165" y="4653"/>
                  <a:pt x="8335" y="3726"/>
                  <a:pt x="8531" y="2824"/>
                </a:cubicBezTo>
                <a:cubicBezTo>
                  <a:pt x="8555" y="2824"/>
                  <a:pt x="8579" y="2824"/>
                  <a:pt x="8579" y="2799"/>
                </a:cubicBezTo>
                <a:cubicBezTo>
                  <a:pt x="8921" y="1921"/>
                  <a:pt x="8994" y="946"/>
                  <a:pt x="8774" y="19"/>
                </a:cubicBezTo>
                <a:cubicBezTo>
                  <a:pt x="8774" y="7"/>
                  <a:pt x="8762" y="1"/>
                  <a:pt x="87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3046889" y="2217115"/>
            <a:ext cx="821100" cy="821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2924101" y="2094328"/>
            <a:ext cx="1066500" cy="1066500"/>
          </a:xfrm>
          <a:prstGeom prst="arc">
            <a:avLst>
              <a:gd name="adj1" fmla="val 16200000"/>
              <a:gd name="adj2" fmla="val 29932"/>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txBox="1"/>
          <p:nvPr/>
        </p:nvSpPr>
        <p:spPr>
          <a:xfrm>
            <a:off x="4117500" y="2308063"/>
            <a:ext cx="1010400" cy="283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25%</a:t>
            </a:r>
            <a:endParaRPr sz="2000" b="1" i="1">
              <a:solidFill>
                <a:schemeClr val="dk1"/>
              </a:solidFill>
              <a:latin typeface="Open Sans"/>
              <a:ea typeface="Open Sans"/>
              <a:cs typeface="Open Sans"/>
              <a:sym typeface="Open Sans"/>
            </a:endParaRPr>
          </a:p>
        </p:txBody>
      </p:sp>
      <p:sp>
        <p:nvSpPr>
          <p:cNvPr id="865" name="Google Shape;865;p63"/>
          <p:cNvSpPr txBox="1"/>
          <p:nvPr/>
        </p:nvSpPr>
        <p:spPr>
          <a:xfrm>
            <a:off x="4117500" y="2614063"/>
            <a:ext cx="1010400" cy="333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Ceres </a:t>
            </a:r>
            <a:endParaRPr sz="1600">
              <a:solidFill>
                <a:schemeClr val="accent3"/>
              </a:solidFill>
              <a:latin typeface="Open Sans"/>
              <a:ea typeface="Open Sans"/>
              <a:cs typeface="Open Sans"/>
              <a:sym typeface="Open Sans"/>
            </a:endParaRPr>
          </a:p>
        </p:txBody>
      </p:sp>
      <p:sp>
        <p:nvSpPr>
          <p:cNvPr id="866" name="Google Shape;866;p63"/>
          <p:cNvSpPr/>
          <p:nvPr/>
        </p:nvSpPr>
        <p:spPr>
          <a:xfrm>
            <a:off x="3203313" y="2230150"/>
            <a:ext cx="458550" cy="795050"/>
          </a:xfrm>
          <a:custGeom>
            <a:avLst/>
            <a:gdLst/>
            <a:ahLst/>
            <a:cxnLst/>
            <a:rect l="l" t="t" r="r" b="b"/>
            <a:pathLst>
              <a:path w="18342" h="31802" extrusionOk="0">
                <a:moveTo>
                  <a:pt x="7546" y="780"/>
                </a:moveTo>
                <a:cubicBezTo>
                  <a:pt x="7640" y="780"/>
                  <a:pt x="7731" y="812"/>
                  <a:pt x="7805" y="871"/>
                </a:cubicBezTo>
                <a:cubicBezTo>
                  <a:pt x="8049" y="1017"/>
                  <a:pt x="8244" y="1212"/>
                  <a:pt x="8391" y="1456"/>
                </a:cubicBezTo>
                <a:cubicBezTo>
                  <a:pt x="8586" y="1676"/>
                  <a:pt x="8732" y="1944"/>
                  <a:pt x="8805" y="2261"/>
                </a:cubicBezTo>
                <a:cubicBezTo>
                  <a:pt x="8805" y="2529"/>
                  <a:pt x="8781" y="2822"/>
                  <a:pt x="8708" y="3090"/>
                </a:cubicBezTo>
                <a:cubicBezTo>
                  <a:pt x="8586" y="3529"/>
                  <a:pt x="8439" y="3968"/>
                  <a:pt x="8610" y="4432"/>
                </a:cubicBezTo>
                <a:cubicBezTo>
                  <a:pt x="8732" y="4700"/>
                  <a:pt x="8903" y="4944"/>
                  <a:pt x="9098" y="5139"/>
                </a:cubicBezTo>
                <a:cubicBezTo>
                  <a:pt x="8903" y="4993"/>
                  <a:pt x="8708" y="4846"/>
                  <a:pt x="8512" y="4724"/>
                </a:cubicBezTo>
                <a:cubicBezTo>
                  <a:pt x="8244" y="4578"/>
                  <a:pt x="8000" y="4383"/>
                  <a:pt x="7756" y="4188"/>
                </a:cubicBezTo>
                <a:cubicBezTo>
                  <a:pt x="7269" y="3676"/>
                  <a:pt x="7659" y="2871"/>
                  <a:pt x="7586" y="2261"/>
                </a:cubicBezTo>
                <a:cubicBezTo>
                  <a:pt x="7537" y="1968"/>
                  <a:pt x="7464" y="1676"/>
                  <a:pt x="7317" y="1407"/>
                </a:cubicBezTo>
                <a:lnTo>
                  <a:pt x="7293" y="1407"/>
                </a:lnTo>
                <a:cubicBezTo>
                  <a:pt x="7220" y="1212"/>
                  <a:pt x="7122" y="944"/>
                  <a:pt x="7366" y="822"/>
                </a:cubicBezTo>
                <a:cubicBezTo>
                  <a:pt x="7424" y="793"/>
                  <a:pt x="7485" y="780"/>
                  <a:pt x="7546" y="780"/>
                </a:cubicBezTo>
                <a:close/>
                <a:moveTo>
                  <a:pt x="6352" y="1638"/>
                </a:moveTo>
                <a:cubicBezTo>
                  <a:pt x="6451" y="1638"/>
                  <a:pt x="6482" y="1709"/>
                  <a:pt x="6561" y="1749"/>
                </a:cubicBezTo>
                <a:cubicBezTo>
                  <a:pt x="6634" y="1798"/>
                  <a:pt x="6732" y="1846"/>
                  <a:pt x="6830" y="1846"/>
                </a:cubicBezTo>
                <a:cubicBezTo>
                  <a:pt x="7025" y="1871"/>
                  <a:pt x="7195" y="1920"/>
                  <a:pt x="7391" y="1993"/>
                </a:cubicBezTo>
                <a:cubicBezTo>
                  <a:pt x="7439" y="2163"/>
                  <a:pt x="7464" y="2334"/>
                  <a:pt x="7464" y="2529"/>
                </a:cubicBezTo>
                <a:cubicBezTo>
                  <a:pt x="7464" y="3090"/>
                  <a:pt x="7220" y="3700"/>
                  <a:pt x="7610" y="4188"/>
                </a:cubicBezTo>
                <a:cubicBezTo>
                  <a:pt x="7805" y="4407"/>
                  <a:pt x="8025" y="4578"/>
                  <a:pt x="8293" y="4724"/>
                </a:cubicBezTo>
                <a:cubicBezTo>
                  <a:pt x="8561" y="4895"/>
                  <a:pt x="8830" y="5090"/>
                  <a:pt x="9073" y="5310"/>
                </a:cubicBezTo>
                <a:cubicBezTo>
                  <a:pt x="8610" y="5237"/>
                  <a:pt x="8147" y="5115"/>
                  <a:pt x="7732" y="4920"/>
                </a:cubicBezTo>
                <a:lnTo>
                  <a:pt x="7708" y="4920"/>
                </a:lnTo>
                <a:cubicBezTo>
                  <a:pt x="7464" y="4798"/>
                  <a:pt x="7244" y="4627"/>
                  <a:pt x="7098" y="4407"/>
                </a:cubicBezTo>
                <a:cubicBezTo>
                  <a:pt x="6927" y="4163"/>
                  <a:pt x="6830" y="3895"/>
                  <a:pt x="6659" y="3651"/>
                </a:cubicBezTo>
                <a:cubicBezTo>
                  <a:pt x="6366" y="3139"/>
                  <a:pt x="5878" y="2505"/>
                  <a:pt x="6122" y="1871"/>
                </a:cubicBezTo>
                <a:cubicBezTo>
                  <a:pt x="6147" y="1798"/>
                  <a:pt x="6195" y="1700"/>
                  <a:pt x="6269" y="1651"/>
                </a:cubicBezTo>
                <a:cubicBezTo>
                  <a:pt x="6301" y="1642"/>
                  <a:pt x="6329" y="1638"/>
                  <a:pt x="6352" y="1638"/>
                </a:cubicBezTo>
                <a:close/>
                <a:moveTo>
                  <a:pt x="11839" y="560"/>
                </a:moveTo>
                <a:cubicBezTo>
                  <a:pt x="11888" y="560"/>
                  <a:pt x="11935" y="579"/>
                  <a:pt x="11976" y="627"/>
                </a:cubicBezTo>
                <a:cubicBezTo>
                  <a:pt x="12073" y="773"/>
                  <a:pt x="12098" y="968"/>
                  <a:pt x="12049" y="1164"/>
                </a:cubicBezTo>
                <a:cubicBezTo>
                  <a:pt x="12000" y="1432"/>
                  <a:pt x="11781" y="1603"/>
                  <a:pt x="11659" y="1822"/>
                </a:cubicBezTo>
                <a:cubicBezTo>
                  <a:pt x="11586" y="2115"/>
                  <a:pt x="11537" y="2407"/>
                  <a:pt x="11512" y="2676"/>
                </a:cubicBezTo>
                <a:cubicBezTo>
                  <a:pt x="11366" y="3237"/>
                  <a:pt x="11098" y="3724"/>
                  <a:pt x="10683" y="4090"/>
                </a:cubicBezTo>
                <a:cubicBezTo>
                  <a:pt x="10415" y="4285"/>
                  <a:pt x="10195" y="4505"/>
                  <a:pt x="9976" y="4724"/>
                </a:cubicBezTo>
                <a:cubicBezTo>
                  <a:pt x="9854" y="4944"/>
                  <a:pt x="9683" y="5139"/>
                  <a:pt x="9512" y="5334"/>
                </a:cubicBezTo>
                <a:cubicBezTo>
                  <a:pt x="9488" y="4456"/>
                  <a:pt x="10390" y="3846"/>
                  <a:pt x="10488" y="2993"/>
                </a:cubicBezTo>
                <a:lnTo>
                  <a:pt x="10464" y="2993"/>
                </a:lnTo>
                <a:lnTo>
                  <a:pt x="10464" y="2846"/>
                </a:lnTo>
                <a:cubicBezTo>
                  <a:pt x="10537" y="2578"/>
                  <a:pt x="10561" y="2334"/>
                  <a:pt x="10561" y="2066"/>
                </a:cubicBezTo>
                <a:cubicBezTo>
                  <a:pt x="10610" y="1773"/>
                  <a:pt x="10732" y="1505"/>
                  <a:pt x="10927" y="1285"/>
                </a:cubicBezTo>
                <a:cubicBezTo>
                  <a:pt x="11098" y="1090"/>
                  <a:pt x="11293" y="920"/>
                  <a:pt x="11488" y="773"/>
                </a:cubicBezTo>
                <a:cubicBezTo>
                  <a:pt x="11576" y="686"/>
                  <a:pt x="11714" y="560"/>
                  <a:pt x="11839" y="560"/>
                </a:cubicBezTo>
                <a:close/>
                <a:moveTo>
                  <a:pt x="9532" y="160"/>
                </a:moveTo>
                <a:cubicBezTo>
                  <a:pt x="9732" y="160"/>
                  <a:pt x="9942" y="254"/>
                  <a:pt x="10073" y="407"/>
                </a:cubicBezTo>
                <a:cubicBezTo>
                  <a:pt x="10147" y="603"/>
                  <a:pt x="10147" y="846"/>
                  <a:pt x="10049" y="1042"/>
                </a:cubicBezTo>
                <a:cubicBezTo>
                  <a:pt x="10000" y="1188"/>
                  <a:pt x="9976" y="1359"/>
                  <a:pt x="9976" y="1505"/>
                </a:cubicBezTo>
                <a:cubicBezTo>
                  <a:pt x="10000" y="1676"/>
                  <a:pt x="10049" y="1822"/>
                  <a:pt x="10147" y="1968"/>
                </a:cubicBezTo>
                <a:cubicBezTo>
                  <a:pt x="10366" y="2334"/>
                  <a:pt x="10415" y="2773"/>
                  <a:pt x="10317" y="3188"/>
                </a:cubicBezTo>
                <a:cubicBezTo>
                  <a:pt x="10122" y="3968"/>
                  <a:pt x="9317" y="4554"/>
                  <a:pt x="9439" y="5383"/>
                </a:cubicBezTo>
                <a:lnTo>
                  <a:pt x="9391" y="5383"/>
                </a:lnTo>
                <a:cubicBezTo>
                  <a:pt x="9244" y="5115"/>
                  <a:pt x="9000" y="4895"/>
                  <a:pt x="8854" y="4627"/>
                </a:cubicBezTo>
                <a:cubicBezTo>
                  <a:pt x="8659" y="4237"/>
                  <a:pt x="8610" y="3773"/>
                  <a:pt x="8756" y="3359"/>
                </a:cubicBezTo>
                <a:cubicBezTo>
                  <a:pt x="8854" y="3017"/>
                  <a:pt x="8903" y="2627"/>
                  <a:pt x="8927" y="2261"/>
                </a:cubicBezTo>
                <a:cubicBezTo>
                  <a:pt x="8927" y="1846"/>
                  <a:pt x="8830" y="1407"/>
                  <a:pt x="8830" y="993"/>
                </a:cubicBezTo>
                <a:cubicBezTo>
                  <a:pt x="8830" y="589"/>
                  <a:pt x="8968" y="163"/>
                  <a:pt x="9425" y="163"/>
                </a:cubicBezTo>
                <a:cubicBezTo>
                  <a:pt x="9438" y="163"/>
                  <a:pt x="9451" y="163"/>
                  <a:pt x="9464" y="164"/>
                </a:cubicBezTo>
                <a:cubicBezTo>
                  <a:pt x="9486" y="161"/>
                  <a:pt x="9509" y="160"/>
                  <a:pt x="9532" y="160"/>
                </a:cubicBezTo>
                <a:close/>
                <a:moveTo>
                  <a:pt x="12680" y="1300"/>
                </a:moveTo>
                <a:cubicBezTo>
                  <a:pt x="12999" y="1300"/>
                  <a:pt x="13233" y="1632"/>
                  <a:pt x="13122" y="1944"/>
                </a:cubicBezTo>
                <a:cubicBezTo>
                  <a:pt x="13025" y="2237"/>
                  <a:pt x="12829" y="2456"/>
                  <a:pt x="12586" y="2627"/>
                </a:cubicBezTo>
                <a:cubicBezTo>
                  <a:pt x="12390" y="2798"/>
                  <a:pt x="12220" y="2993"/>
                  <a:pt x="12073" y="3212"/>
                </a:cubicBezTo>
                <a:cubicBezTo>
                  <a:pt x="11805" y="3676"/>
                  <a:pt x="11683" y="4237"/>
                  <a:pt x="11293" y="4602"/>
                </a:cubicBezTo>
                <a:cubicBezTo>
                  <a:pt x="10903" y="4993"/>
                  <a:pt x="10293" y="5139"/>
                  <a:pt x="9830" y="5480"/>
                </a:cubicBezTo>
                <a:cubicBezTo>
                  <a:pt x="9756" y="5432"/>
                  <a:pt x="9683" y="5407"/>
                  <a:pt x="9610" y="5407"/>
                </a:cubicBezTo>
                <a:cubicBezTo>
                  <a:pt x="9756" y="5261"/>
                  <a:pt x="9903" y="5090"/>
                  <a:pt x="10025" y="4920"/>
                </a:cubicBezTo>
                <a:cubicBezTo>
                  <a:pt x="10244" y="4651"/>
                  <a:pt x="10512" y="4407"/>
                  <a:pt x="10781" y="4188"/>
                </a:cubicBezTo>
                <a:cubicBezTo>
                  <a:pt x="11244" y="3773"/>
                  <a:pt x="11561" y="3212"/>
                  <a:pt x="11659" y="2603"/>
                </a:cubicBezTo>
                <a:cubicBezTo>
                  <a:pt x="11683" y="2432"/>
                  <a:pt x="11708" y="2261"/>
                  <a:pt x="11732" y="2090"/>
                </a:cubicBezTo>
                <a:cubicBezTo>
                  <a:pt x="11756" y="1944"/>
                  <a:pt x="11829" y="1798"/>
                  <a:pt x="11927" y="1651"/>
                </a:cubicBezTo>
                <a:cubicBezTo>
                  <a:pt x="12098" y="1481"/>
                  <a:pt x="12342" y="1334"/>
                  <a:pt x="12610" y="1310"/>
                </a:cubicBezTo>
                <a:lnTo>
                  <a:pt x="12586" y="1310"/>
                </a:lnTo>
                <a:cubicBezTo>
                  <a:pt x="12618" y="1303"/>
                  <a:pt x="12649" y="1300"/>
                  <a:pt x="12680" y="1300"/>
                </a:cubicBezTo>
                <a:close/>
                <a:moveTo>
                  <a:pt x="11732" y="5090"/>
                </a:moveTo>
                <a:cubicBezTo>
                  <a:pt x="11829" y="5115"/>
                  <a:pt x="11878" y="5139"/>
                  <a:pt x="11854" y="5212"/>
                </a:cubicBezTo>
                <a:cubicBezTo>
                  <a:pt x="11854" y="5285"/>
                  <a:pt x="11854" y="5334"/>
                  <a:pt x="11829" y="5383"/>
                </a:cubicBezTo>
                <a:cubicBezTo>
                  <a:pt x="11781" y="5480"/>
                  <a:pt x="11683" y="5578"/>
                  <a:pt x="11586" y="5627"/>
                </a:cubicBezTo>
                <a:cubicBezTo>
                  <a:pt x="11366" y="5700"/>
                  <a:pt x="11147" y="5773"/>
                  <a:pt x="10927" y="5846"/>
                </a:cubicBezTo>
                <a:cubicBezTo>
                  <a:pt x="10854" y="5871"/>
                  <a:pt x="10781" y="5895"/>
                  <a:pt x="10683" y="5944"/>
                </a:cubicBezTo>
                <a:cubicBezTo>
                  <a:pt x="10830" y="5822"/>
                  <a:pt x="10976" y="5724"/>
                  <a:pt x="11098" y="5627"/>
                </a:cubicBezTo>
                <a:lnTo>
                  <a:pt x="11683" y="5139"/>
                </a:lnTo>
                <a:lnTo>
                  <a:pt x="11732" y="5090"/>
                </a:lnTo>
                <a:close/>
                <a:moveTo>
                  <a:pt x="6586" y="5334"/>
                </a:moveTo>
                <a:cubicBezTo>
                  <a:pt x="6659" y="5334"/>
                  <a:pt x="6708" y="5334"/>
                  <a:pt x="6781" y="5359"/>
                </a:cubicBezTo>
                <a:cubicBezTo>
                  <a:pt x="6878" y="5407"/>
                  <a:pt x="6976" y="5480"/>
                  <a:pt x="7073" y="5529"/>
                </a:cubicBezTo>
                <a:cubicBezTo>
                  <a:pt x="7269" y="5676"/>
                  <a:pt x="7439" y="5822"/>
                  <a:pt x="7634" y="5944"/>
                </a:cubicBezTo>
                <a:cubicBezTo>
                  <a:pt x="7708" y="5968"/>
                  <a:pt x="7781" y="6017"/>
                  <a:pt x="7830" y="6041"/>
                </a:cubicBezTo>
                <a:cubicBezTo>
                  <a:pt x="7732" y="6029"/>
                  <a:pt x="7622" y="6029"/>
                  <a:pt x="7506" y="6029"/>
                </a:cubicBezTo>
                <a:cubicBezTo>
                  <a:pt x="7391" y="6029"/>
                  <a:pt x="7269" y="6029"/>
                  <a:pt x="7147" y="6017"/>
                </a:cubicBezTo>
                <a:lnTo>
                  <a:pt x="7122" y="6017"/>
                </a:lnTo>
                <a:cubicBezTo>
                  <a:pt x="6830" y="6017"/>
                  <a:pt x="6586" y="5846"/>
                  <a:pt x="6488" y="5578"/>
                </a:cubicBezTo>
                <a:cubicBezTo>
                  <a:pt x="6464" y="5480"/>
                  <a:pt x="6464" y="5334"/>
                  <a:pt x="6586" y="5334"/>
                </a:cubicBezTo>
                <a:close/>
                <a:moveTo>
                  <a:pt x="9512" y="5554"/>
                </a:moveTo>
                <a:cubicBezTo>
                  <a:pt x="9659" y="5554"/>
                  <a:pt x="9927" y="5602"/>
                  <a:pt x="9854" y="5798"/>
                </a:cubicBezTo>
                <a:cubicBezTo>
                  <a:pt x="9805" y="5944"/>
                  <a:pt x="9756" y="6066"/>
                  <a:pt x="9683" y="6188"/>
                </a:cubicBezTo>
                <a:cubicBezTo>
                  <a:pt x="9634" y="6334"/>
                  <a:pt x="9561" y="6480"/>
                  <a:pt x="9512" y="6627"/>
                </a:cubicBezTo>
                <a:cubicBezTo>
                  <a:pt x="9537" y="6285"/>
                  <a:pt x="9537" y="5919"/>
                  <a:pt x="9537" y="5578"/>
                </a:cubicBezTo>
                <a:lnTo>
                  <a:pt x="9512" y="5578"/>
                </a:lnTo>
                <a:lnTo>
                  <a:pt x="9512" y="5554"/>
                </a:lnTo>
                <a:close/>
                <a:moveTo>
                  <a:pt x="9269" y="5547"/>
                </a:moveTo>
                <a:cubicBezTo>
                  <a:pt x="9292" y="5547"/>
                  <a:pt x="9317" y="5549"/>
                  <a:pt x="9342" y="5554"/>
                </a:cubicBezTo>
                <a:cubicBezTo>
                  <a:pt x="9342" y="5554"/>
                  <a:pt x="9342" y="5554"/>
                  <a:pt x="9342" y="5578"/>
                </a:cubicBezTo>
                <a:lnTo>
                  <a:pt x="9317" y="5578"/>
                </a:lnTo>
                <a:lnTo>
                  <a:pt x="9317" y="7456"/>
                </a:lnTo>
                <a:lnTo>
                  <a:pt x="9269" y="7407"/>
                </a:lnTo>
                <a:cubicBezTo>
                  <a:pt x="9122" y="6968"/>
                  <a:pt x="9000" y="6529"/>
                  <a:pt x="8927" y="6090"/>
                </a:cubicBezTo>
                <a:cubicBezTo>
                  <a:pt x="8903" y="5944"/>
                  <a:pt x="8903" y="5798"/>
                  <a:pt x="8976" y="5676"/>
                </a:cubicBezTo>
                <a:cubicBezTo>
                  <a:pt x="9057" y="5595"/>
                  <a:pt x="9154" y="5547"/>
                  <a:pt x="9269" y="5547"/>
                </a:cubicBezTo>
                <a:close/>
                <a:moveTo>
                  <a:pt x="469" y="12193"/>
                </a:moveTo>
                <a:cubicBezTo>
                  <a:pt x="488" y="12193"/>
                  <a:pt x="511" y="12199"/>
                  <a:pt x="537" y="12212"/>
                </a:cubicBezTo>
                <a:cubicBezTo>
                  <a:pt x="610" y="12212"/>
                  <a:pt x="683" y="12261"/>
                  <a:pt x="708" y="12334"/>
                </a:cubicBezTo>
                <a:cubicBezTo>
                  <a:pt x="1171" y="12822"/>
                  <a:pt x="1878" y="12871"/>
                  <a:pt x="2366" y="13334"/>
                </a:cubicBezTo>
                <a:cubicBezTo>
                  <a:pt x="2610" y="13578"/>
                  <a:pt x="2830" y="13871"/>
                  <a:pt x="3025" y="14188"/>
                </a:cubicBezTo>
                <a:cubicBezTo>
                  <a:pt x="2586" y="13968"/>
                  <a:pt x="2171" y="13773"/>
                  <a:pt x="1708" y="13602"/>
                </a:cubicBezTo>
                <a:cubicBezTo>
                  <a:pt x="1391" y="13480"/>
                  <a:pt x="1098" y="13285"/>
                  <a:pt x="830" y="13066"/>
                </a:cubicBezTo>
                <a:cubicBezTo>
                  <a:pt x="683" y="12968"/>
                  <a:pt x="561" y="12822"/>
                  <a:pt x="464" y="12675"/>
                </a:cubicBezTo>
                <a:cubicBezTo>
                  <a:pt x="415" y="12602"/>
                  <a:pt x="391" y="12529"/>
                  <a:pt x="366" y="12432"/>
                </a:cubicBezTo>
                <a:lnTo>
                  <a:pt x="366" y="12310"/>
                </a:lnTo>
                <a:cubicBezTo>
                  <a:pt x="384" y="12238"/>
                  <a:pt x="415" y="12193"/>
                  <a:pt x="469" y="12193"/>
                </a:cubicBezTo>
                <a:close/>
                <a:moveTo>
                  <a:pt x="1374" y="9769"/>
                </a:moveTo>
                <a:cubicBezTo>
                  <a:pt x="1492" y="9769"/>
                  <a:pt x="1595" y="9834"/>
                  <a:pt x="1635" y="9993"/>
                </a:cubicBezTo>
                <a:cubicBezTo>
                  <a:pt x="1659" y="10236"/>
                  <a:pt x="1659" y="10480"/>
                  <a:pt x="1635" y="10700"/>
                </a:cubicBezTo>
                <a:cubicBezTo>
                  <a:pt x="1659" y="11017"/>
                  <a:pt x="1781" y="11334"/>
                  <a:pt x="2025" y="11553"/>
                </a:cubicBezTo>
                <a:cubicBezTo>
                  <a:pt x="2293" y="11797"/>
                  <a:pt x="2561" y="12090"/>
                  <a:pt x="2756" y="12407"/>
                </a:cubicBezTo>
                <a:cubicBezTo>
                  <a:pt x="3098" y="13017"/>
                  <a:pt x="3342" y="13675"/>
                  <a:pt x="3488" y="14358"/>
                </a:cubicBezTo>
                <a:cubicBezTo>
                  <a:pt x="2683" y="13261"/>
                  <a:pt x="1659" y="12310"/>
                  <a:pt x="1049" y="11066"/>
                </a:cubicBezTo>
                <a:cubicBezTo>
                  <a:pt x="854" y="10700"/>
                  <a:pt x="732" y="10212"/>
                  <a:pt x="1074" y="9895"/>
                </a:cubicBezTo>
                <a:cubicBezTo>
                  <a:pt x="1163" y="9816"/>
                  <a:pt x="1274" y="9769"/>
                  <a:pt x="1374" y="9769"/>
                </a:cubicBezTo>
                <a:close/>
                <a:moveTo>
                  <a:pt x="3542" y="9019"/>
                </a:moveTo>
                <a:cubicBezTo>
                  <a:pt x="3677" y="9019"/>
                  <a:pt x="3808" y="9102"/>
                  <a:pt x="3830" y="9285"/>
                </a:cubicBezTo>
                <a:cubicBezTo>
                  <a:pt x="3903" y="9480"/>
                  <a:pt x="3927" y="9675"/>
                  <a:pt x="3878" y="9846"/>
                </a:cubicBezTo>
                <a:cubicBezTo>
                  <a:pt x="3854" y="10066"/>
                  <a:pt x="3830" y="10285"/>
                  <a:pt x="3805" y="10456"/>
                </a:cubicBezTo>
                <a:cubicBezTo>
                  <a:pt x="3805" y="10822"/>
                  <a:pt x="3854" y="11163"/>
                  <a:pt x="3976" y="11480"/>
                </a:cubicBezTo>
                <a:cubicBezTo>
                  <a:pt x="4122" y="11822"/>
                  <a:pt x="4195" y="12212"/>
                  <a:pt x="4220" y="12578"/>
                </a:cubicBezTo>
                <a:cubicBezTo>
                  <a:pt x="4195" y="13212"/>
                  <a:pt x="3952" y="13846"/>
                  <a:pt x="4000" y="14480"/>
                </a:cubicBezTo>
                <a:cubicBezTo>
                  <a:pt x="3976" y="14456"/>
                  <a:pt x="3952" y="14456"/>
                  <a:pt x="3927" y="14456"/>
                </a:cubicBezTo>
                <a:cubicBezTo>
                  <a:pt x="3866" y="14476"/>
                  <a:pt x="3822" y="14531"/>
                  <a:pt x="3781" y="14590"/>
                </a:cubicBezTo>
                <a:lnTo>
                  <a:pt x="3781" y="14590"/>
                </a:lnTo>
                <a:cubicBezTo>
                  <a:pt x="3779" y="13847"/>
                  <a:pt x="3705" y="13128"/>
                  <a:pt x="3513" y="12432"/>
                </a:cubicBezTo>
                <a:cubicBezTo>
                  <a:pt x="3342" y="11602"/>
                  <a:pt x="3244" y="10773"/>
                  <a:pt x="3196" y="9919"/>
                </a:cubicBezTo>
                <a:cubicBezTo>
                  <a:pt x="3171" y="9749"/>
                  <a:pt x="3196" y="9554"/>
                  <a:pt x="3220" y="9383"/>
                </a:cubicBezTo>
                <a:cubicBezTo>
                  <a:pt x="3193" y="9151"/>
                  <a:pt x="3371" y="9019"/>
                  <a:pt x="3542" y="9019"/>
                </a:cubicBezTo>
                <a:close/>
                <a:moveTo>
                  <a:pt x="5497" y="11412"/>
                </a:moveTo>
                <a:cubicBezTo>
                  <a:pt x="5561" y="11412"/>
                  <a:pt x="5561" y="11519"/>
                  <a:pt x="5561" y="11578"/>
                </a:cubicBezTo>
                <a:cubicBezTo>
                  <a:pt x="5561" y="11846"/>
                  <a:pt x="5488" y="12114"/>
                  <a:pt x="5366" y="12358"/>
                </a:cubicBezTo>
                <a:cubicBezTo>
                  <a:pt x="5293" y="12602"/>
                  <a:pt x="5220" y="12846"/>
                  <a:pt x="5171" y="13114"/>
                </a:cubicBezTo>
                <a:cubicBezTo>
                  <a:pt x="5147" y="13651"/>
                  <a:pt x="5025" y="14188"/>
                  <a:pt x="4878" y="14700"/>
                </a:cubicBezTo>
                <a:cubicBezTo>
                  <a:pt x="4805" y="14651"/>
                  <a:pt x="4732" y="14602"/>
                  <a:pt x="4659" y="14602"/>
                </a:cubicBezTo>
                <a:lnTo>
                  <a:pt x="4659" y="14553"/>
                </a:lnTo>
                <a:cubicBezTo>
                  <a:pt x="4659" y="14553"/>
                  <a:pt x="4659" y="14553"/>
                  <a:pt x="4659" y="14529"/>
                </a:cubicBezTo>
                <a:lnTo>
                  <a:pt x="4659" y="14456"/>
                </a:lnTo>
                <a:cubicBezTo>
                  <a:pt x="4683" y="14285"/>
                  <a:pt x="4683" y="14114"/>
                  <a:pt x="4659" y="13944"/>
                </a:cubicBezTo>
                <a:cubicBezTo>
                  <a:pt x="4659" y="13529"/>
                  <a:pt x="4683" y="13090"/>
                  <a:pt x="4708" y="12700"/>
                </a:cubicBezTo>
                <a:cubicBezTo>
                  <a:pt x="4781" y="12407"/>
                  <a:pt x="4903" y="12139"/>
                  <a:pt x="5074" y="11895"/>
                </a:cubicBezTo>
                <a:cubicBezTo>
                  <a:pt x="5147" y="11797"/>
                  <a:pt x="5220" y="11675"/>
                  <a:pt x="5293" y="11602"/>
                </a:cubicBezTo>
                <a:cubicBezTo>
                  <a:pt x="5342" y="11553"/>
                  <a:pt x="5391" y="11456"/>
                  <a:pt x="5439" y="11432"/>
                </a:cubicBezTo>
                <a:cubicBezTo>
                  <a:pt x="5463" y="11418"/>
                  <a:pt x="5482" y="11412"/>
                  <a:pt x="5497" y="11412"/>
                </a:cubicBezTo>
                <a:close/>
                <a:moveTo>
                  <a:pt x="781" y="13797"/>
                </a:moveTo>
                <a:cubicBezTo>
                  <a:pt x="1122" y="13797"/>
                  <a:pt x="1488" y="13871"/>
                  <a:pt x="1805" y="14017"/>
                </a:cubicBezTo>
                <a:lnTo>
                  <a:pt x="2683" y="14310"/>
                </a:lnTo>
                <a:cubicBezTo>
                  <a:pt x="2903" y="14383"/>
                  <a:pt x="3122" y="14480"/>
                  <a:pt x="3317" y="14578"/>
                </a:cubicBezTo>
                <a:cubicBezTo>
                  <a:pt x="3366" y="14627"/>
                  <a:pt x="3391" y="14651"/>
                  <a:pt x="3439" y="14700"/>
                </a:cubicBezTo>
                <a:lnTo>
                  <a:pt x="3464" y="14724"/>
                </a:lnTo>
                <a:cubicBezTo>
                  <a:pt x="3293" y="14675"/>
                  <a:pt x="3122" y="14553"/>
                  <a:pt x="2927" y="14480"/>
                </a:cubicBezTo>
                <a:cubicBezTo>
                  <a:pt x="2727" y="14420"/>
                  <a:pt x="2509" y="14376"/>
                  <a:pt x="2289" y="14376"/>
                </a:cubicBezTo>
                <a:cubicBezTo>
                  <a:pt x="2242" y="14376"/>
                  <a:pt x="2194" y="14378"/>
                  <a:pt x="2147" y="14383"/>
                </a:cubicBezTo>
                <a:cubicBezTo>
                  <a:pt x="1854" y="14383"/>
                  <a:pt x="1537" y="14456"/>
                  <a:pt x="1244" y="14480"/>
                </a:cubicBezTo>
                <a:cubicBezTo>
                  <a:pt x="1144" y="14496"/>
                  <a:pt x="1046" y="14504"/>
                  <a:pt x="950" y="14504"/>
                </a:cubicBezTo>
                <a:cubicBezTo>
                  <a:pt x="742" y="14504"/>
                  <a:pt x="542" y="14466"/>
                  <a:pt x="342" y="14383"/>
                </a:cubicBezTo>
                <a:cubicBezTo>
                  <a:pt x="171" y="14285"/>
                  <a:pt x="49" y="14041"/>
                  <a:pt x="269" y="13919"/>
                </a:cubicBezTo>
                <a:cubicBezTo>
                  <a:pt x="439" y="13846"/>
                  <a:pt x="610" y="13797"/>
                  <a:pt x="781" y="13797"/>
                </a:cubicBezTo>
                <a:close/>
                <a:moveTo>
                  <a:pt x="4796" y="10075"/>
                </a:moveTo>
                <a:cubicBezTo>
                  <a:pt x="4830" y="10075"/>
                  <a:pt x="4866" y="10093"/>
                  <a:pt x="4903" y="10139"/>
                </a:cubicBezTo>
                <a:cubicBezTo>
                  <a:pt x="4927" y="10188"/>
                  <a:pt x="4952" y="10261"/>
                  <a:pt x="4976" y="10334"/>
                </a:cubicBezTo>
                <a:cubicBezTo>
                  <a:pt x="5074" y="10602"/>
                  <a:pt x="5098" y="10919"/>
                  <a:pt x="5025" y="11188"/>
                </a:cubicBezTo>
                <a:cubicBezTo>
                  <a:pt x="4927" y="11773"/>
                  <a:pt x="4635" y="12285"/>
                  <a:pt x="4537" y="12846"/>
                </a:cubicBezTo>
                <a:cubicBezTo>
                  <a:pt x="4464" y="13431"/>
                  <a:pt x="4659" y="14041"/>
                  <a:pt x="4586" y="14627"/>
                </a:cubicBezTo>
                <a:cubicBezTo>
                  <a:pt x="4561" y="14627"/>
                  <a:pt x="4513" y="14651"/>
                  <a:pt x="4488" y="14675"/>
                </a:cubicBezTo>
                <a:cubicBezTo>
                  <a:pt x="4447" y="14737"/>
                  <a:pt x="4389" y="14971"/>
                  <a:pt x="4299" y="14971"/>
                </a:cubicBezTo>
                <a:cubicBezTo>
                  <a:pt x="4282" y="14971"/>
                  <a:pt x="4264" y="14963"/>
                  <a:pt x="4244" y="14944"/>
                </a:cubicBezTo>
                <a:cubicBezTo>
                  <a:pt x="4220" y="14919"/>
                  <a:pt x="4195" y="14870"/>
                  <a:pt x="4171" y="14822"/>
                </a:cubicBezTo>
                <a:cubicBezTo>
                  <a:pt x="3952" y="14041"/>
                  <a:pt x="4366" y="13261"/>
                  <a:pt x="4366" y="12505"/>
                </a:cubicBezTo>
                <a:cubicBezTo>
                  <a:pt x="4366" y="12358"/>
                  <a:pt x="4342" y="12212"/>
                  <a:pt x="4293" y="12066"/>
                </a:cubicBezTo>
                <a:lnTo>
                  <a:pt x="4317" y="12066"/>
                </a:lnTo>
                <a:cubicBezTo>
                  <a:pt x="4293" y="11578"/>
                  <a:pt x="4366" y="11090"/>
                  <a:pt x="4488" y="10602"/>
                </a:cubicBezTo>
                <a:cubicBezTo>
                  <a:pt x="4537" y="10456"/>
                  <a:pt x="4586" y="10334"/>
                  <a:pt x="4659" y="10188"/>
                </a:cubicBezTo>
                <a:cubicBezTo>
                  <a:pt x="4689" y="10127"/>
                  <a:pt x="4739" y="10075"/>
                  <a:pt x="4796" y="10075"/>
                </a:cubicBezTo>
                <a:close/>
                <a:moveTo>
                  <a:pt x="17409" y="12605"/>
                </a:moveTo>
                <a:cubicBezTo>
                  <a:pt x="17502" y="12605"/>
                  <a:pt x="17594" y="12634"/>
                  <a:pt x="17659" y="12724"/>
                </a:cubicBezTo>
                <a:cubicBezTo>
                  <a:pt x="17732" y="12871"/>
                  <a:pt x="17707" y="13041"/>
                  <a:pt x="17610" y="13163"/>
                </a:cubicBezTo>
                <a:cubicBezTo>
                  <a:pt x="17317" y="13578"/>
                  <a:pt x="16683" y="13602"/>
                  <a:pt x="16268" y="13919"/>
                </a:cubicBezTo>
                <a:cubicBezTo>
                  <a:pt x="15878" y="14212"/>
                  <a:pt x="15732" y="14700"/>
                  <a:pt x="15293" y="14944"/>
                </a:cubicBezTo>
                <a:cubicBezTo>
                  <a:pt x="15220" y="14992"/>
                  <a:pt x="15146" y="15041"/>
                  <a:pt x="15049" y="15090"/>
                </a:cubicBezTo>
                <a:cubicBezTo>
                  <a:pt x="15146" y="14944"/>
                  <a:pt x="15220" y="14773"/>
                  <a:pt x="15293" y="14627"/>
                </a:cubicBezTo>
                <a:cubicBezTo>
                  <a:pt x="15390" y="14310"/>
                  <a:pt x="15464" y="14017"/>
                  <a:pt x="15561" y="13700"/>
                </a:cubicBezTo>
                <a:cubicBezTo>
                  <a:pt x="15586" y="13627"/>
                  <a:pt x="15634" y="13553"/>
                  <a:pt x="15659" y="13480"/>
                </a:cubicBezTo>
                <a:cubicBezTo>
                  <a:pt x="15829" y="13236"/>
                  <a:pt x="16073" y="13041"/>
                  <a:pt x="16342" y="12968"/>
                </a:cubicBezTo>
                <a:cubicBezTo>
                  <a:pt x="16610" y="12871"/>
                  <a:pt x="16903" y="12749"/>
                  <a:pt x="17171" y="12651"/>
                </a:cubicBezTo>
                <a:cubicBezTo>
                  <a:pt x="17240" y="12628"/>
                  <a:pt x="17325" y="12605"/>
                  <a:pt x="17409" y="12605"/>
                </a:cubicBezTo>
                <a:close/>
                <a:moveTo>
                  <a:pt x="13059" y="12243"/>
                </a:moveTo>
                <a:cubicBezTo>
                  <a:pt x="13093" y="12243"/>
                  <a:pt x="13131" y="12249"/>
                  <a:pt x="13171" y="12261"/>
                </a:cubicBezTo>
                <a:cubicBezTo>
                  <a:pt x="13512" y="12383"/>
                  <a:pt x="13683" y="12919"/>
                  <a:pt x="13659" y="13261"/>
                </a:cubicBezTo>
                <a:cubicBezTo>
                  <a:pt x="13659" y="13505"/>
                  <a:pt x="13634" y="13724"/>
                  <a:pt x="13634" y="13944"/>
                </a:cubicBezTo>
                <a:cubicBezTo>
                  <a:pt x="13610" y="14310"/>
                  <a:pt x="13634" y="14675"/>
                  <a:pt x="13683" y="15041"/>
                </a:cubicBezTo>
                <a:cubicBezTo>
                  <a:pt x="13707" y="15114"/>
                  <a:pt x="13732" y="15188"/>
                  <a:pt x="13756" y="15261"/>
                </a:cubicBezTo>
                <a:cubicBezTo>
                  <a:pt x="13317" y="14724"/>
                  <a:pt x="13049" y="14090"/>
                  <a:pt x="12927" y="13431"/>
                </a:cubicBezTo>
                <a:cubicBezTo>
                  <a:pt x="12878" y="13212"/>
                  <a:pt x="12854" y="12968"/>
                  <a:pt x="12878" y="12749"/>
                </a:cubicBezTo>
                <a:cubicBezTo>
                  <a:pt x="12854" y="12651"/>
                  <a:pt x="12854" y="12553"/>
                  <a:pt x="12878" y="12456"/>
                </a:cubicBezTo>
                <a:cubicBezTo>
                  <a:pt x="12878" y="12307"/>
                  <a:pt x="12949" y="12243"/>
                  <a:pt x="13059" y="12243"/>
                </a:cubicBezTo>
                <a:close/>
                <a:moveTo>
                  <a:pt x="7852" y="12796"/>
                </a:moveTo>
                <a:cubicBezTo>
                  <a:pt x="8013" y="12796"/>
                  <a:pt x="8150" y="13045"/>
                  <a:pt x="8220" y="13139"/>
                </a:cubicBezTo>
                <a:cubicBezTo>
                  <a:pt x="8293" y="13285"/>
                  <a:pt x="8342" y="13431"/>
                  <a:pt x="8391" y="13578"/>
                </a:cubicBezTo>
                <a:cubicBezTo>
                  <a:pt x="8439" y="13895"/>
                  <a:pt x="8464" y="14212"/>
                  <a:pt x="8464" y="14553"/>
                </a:cubicBezTo>
                <a:cubicBezTo>
                  <a:pt x="8464" y="14846"/>
                  <a:pt x="8464" y="15188"/>
                  <a:pt x="8512" y="15505"/>
                </a:cubicBezTo>
                <a:lnTo>
                  <a:pt x="8415" y="15334"/>
                </a:lnTo>
                <a:cubicBezTo>
                  <a:pt x="8244" y="14919"/>
                  <a:pt x="8098" y="14529"/>
                  <a:pt x="7976" y="14114"/>
                </a:cubicBezTo>
                <a:cubicBezTo>
                  <a:pt x="7927" y="13919"/>
                  <a:pt x="7878" y="13724"/>
                  <a:pt x="7830" y="13529"/>
                </a:cubicBezTo>
                <a:cubicBezTo>
                  <a:pt x="7830" y="13431"/>
                  <a:pt x="7659" y="12846"/>
                  <a:pt x="7830" y="12797"/>
                </a:cubicBezTo>
                <a:cubicBezTo>
                  <a:pt x="7837" y="12796"/>
                  <a:pt x="7844" y="12796"/>
                  <a:pt x="7852" y="12796"/>
                </a:cubicBezTo>
                <a:close/>
                <a:moveTo>
                  <a:pt x="16015" y="11558"/>
                </a:moveTo>
                <a:cubicBezTo>
                  <a:pt x="16060" y="11558"/>
                  <a:pt x="16106" y="11572"/>
                  <a:pt x="16146" y="11602"/>
                </a:cubicBezTo>
                <a:cubicBezTo>
                  <a:pt x="16195" y="11675"/>
                  <a:pt x="16244" y="11749"/>
                  <a:pt x="16244" y="11846"/>
                </a:cubicBezTo>
                <a:cubicBezTo>
                  <a:pt x="16342" y="12407"/>
                  <a:pt x="15781" y="12797"/>
                  <a:pt x="15561" y="13236"/>
                </a:cubicBezTo>
                <a:cubicBezTo>
                  <a:pt x="15342" y="13700"/>
                  <a:pt x="15293" y="14163"/>
                  <a:pt x="15098" y="14627"/>
                </a:cubicBezTo>
                <a:cubicBezTo>
                  <a:pt x="15000" y="14895"/>
                  <a:pt x="14829" y="15139"/>
                  <a:pt x="14610" y="15334"/>
                </a:cubicBezTo>
                <a:cubicBezTo>
                  <a:pt x="14514" y="15391"/>
                  <a:pt x="14434" y="15464"/>
                  <a:pt x="14368" y="15551"/>
                </a:cubicBezTo>
                <a:lnTo>
                  <a:pt x="14368" y="15551"/>
                </a:lnTo>
                <a:cubicBezTo>
                  <a:pt x="14541" y="15035"/>
                  <a:pt x="14580" y="14478"/>
                  <a:pt x="14464" y="13944"/>
                </a:cubicBezTo>
                <a:cubicBezTo>
                  <a:pt x="14610" y="13480"/>
                  <a:pt x="14805" y="13017"/>
                  <a:pt x="15049" y="12602"/>
                </a:cubicBezTo>
                <a:cubicBezTo>
                  <a:pt x="15195" y="12358"/>
                  <a:pt x="15366" y="12139"/>
                  <a:pt x="15561" y="11919"/>
                </a:cubicBezTo>
                <a:cubicBezTo>
                  <a:pt x="15659" y="11822"/>
                  <a:pt x="15732" y="11724"/>
                  <a:pt x="15829" y="11627"/>
                </a:cubicBezTo>
                <a:cubicBezTo>
                  <a:pt x="15886" y="11584"/>
                  <a:pt x="15951" y="11558"/>
                  <a:pt x="16015" y="11558"/>
                </a:cubicBezTo>
                <a:close/>
                <a:moveTo>
                  <a:pt x="14193" y="11235"/>
                </a:moveTo>
                <a:cubicBezTo>
                  <a:pt x="14404" y="11235"/>
                  <a:pt x="14587" y="11559"/>
                  <a:pt x="14634" y="11724"/>
                </a:cubicBezTo>
                <a:cubicBezTo>
                  <a:pt x="14683" y="11944"/>
                  <a:pt x="14659" y="12163"/>
                  <a:pt x="14561" y="12383"/>
                </a:cubicBezTo>
                <a:cubicBezTo>
                  <a:pt x="14415" y="12675"/>
                  <a:pt x="14171" y="12944"/>
                  <a:pt x="14195" y="13310"/>
                </a:cubicBezTo>
                <a:cubicBezTo>
                  <a:pt x="14220" y="13505"/>
                  <a:pt x="14268" y="13700"/>
                  <a:pt x="14317" y="13895"/>
                </a:cubicBezTo>
                <a:cubicBezTo>
                  <a:pt x="14317" y="13968"/>
                  <a:pt x="14342" y="14017"/>
                  <a:pt x="14342" y="14090"/>
                </a:cubicBezTo>
                <a:lnTo>
                  <a:pt x="14342" y="14114"/>
                </a:lnTo>
                <a:cubicBezTo>
                  <a:pt x="14342" y="14114"/>
                  <a:pt x="14342" y="14139"/>
                  <a:pt x="14342" y="14139"/>
                </a:cubicBezTo>
                <a:cubicBezTo>
                  <a:pt x="14366" y="14261"/>
                  <a:pt x="14366" y="14407"/>
                  <a:pt x="14366" y="14529"/>
                </a:cubicBezTo>
                <a:cubicBezTo>
                  <a:pt x="14366" y="14895"/>
                  <a:pt x="14293" y="15261"/>
                  <a:pt x="14171" y="15602"/>
                </a:cubicBezTo>
                <a:cubicBezTo>
                  <a:pt x="14147" y="15553"/>
                  <a:pt x="14122" y="15529"/>
                  <a:pt x="14098" y="15480"/>
                </a:cubicBezTo>
                <a:cubicBezTo>
                  <a:pt x="13756" y="14822"/>
                  <a:pt x="13805" y="14066"/>
                  <a:pt x="13829" y="13358"/>
                </a:cubicBezTo>
                <a:lnTo>
                  <a:pt x="13829" y="13285"/>
                </a:lnTo>
                <a:lnTo>
                  <a:pt x="13829" y="13261"/>
                </a:lnTo>
                <a:cubicBezTo>
                  <a:pt x="13829" y="13212"/>
                  <a:pt x="13829" y="13139"/>
                  <a:pt x="13829" y="13090"/>
                </a:cubicBezTo>
                <a:lnTo>
                  <a:pt x="13854" y="12139"/>
                </a:lnTo>
                <a:cubicBezTo>
                  <a:pt x="13854" y="11895"/>
                  <a:pt x="13829" y="11285"/>
                  <a:pt x="14171" y="11236"/>
                </a:cubicBezTo>
                <a:cubicBezTo>
                  <a:pt x="14178" y="11236"/>
                  <a:pt x="14186" y="11235"/>
                  <a:pt x="14193" y="11235"/>
                </a:cubicBezTo>
                <a:close/>
                <a:moveTo>
                  <a:pt x="17174" y="13803"/>
                </a:moveTo>
                <a:cubicBezTo>
                  <a:pt x="17502" y="13803"/>
                  <a:pt x="17816" y="13882"/>
                  <a:pt x="17951" y="14139"/>
                </a:cubicBezTo>
                <a:cubicBezTo>
                  <a:pt x="18122" y="14358"/>
                  <a:pt x="17976" y="14675"/>
                  <a:pt x="17707" y="14700"/>
                </a:cubicBezTo>
                <a:lnTo>
                  <a:pt x="17732" y="14700"/>
                </a:lnTo>
                <a:cubicBezTo>
                  <a:pt x="17631" y="14710"/>
                  <a:pt x="17530" y="14716"/>
                  <a:pt x="17429" y="14716"/>
                </a:cubicBezTo>
                <a:cubicBezTo>
                  <a:pt x="17286" y="14716"/>
                  <a:pt x="17143" y="14704"/>
                  <a:pt x="17000" y="14675"/>
                </a:cubicBezTo>
                <a:cubicBezTo>
                  <a:pt x="16537" y="14700"/>
                  <a:pt x="16195" y="15017"/>
                  <a:pt x="15829" y="15212"/>
                </a:cubicBezTo>
                <a:cubicBezTo>
                  <a:pt x="15390" y="15407"/>
                  <a:pt x="14951" y="15578"/>
                  <a:pt x="14488" y="15700"/>
                </a:cubicBezTo>
                <a:cubicBezTo>
                  <a:pt x="14561" y="15602"/>
                  <a:pt x="14659" y="15529"/>
                  <a:pt x="14756" y="15431"/>
                </a:cubicBezTo>
                <a:cubicBezTo>
                  <a:pt x="15000" y="15261"/>
                  <a:pt x="15366" y="15163"/>
                  <a:pt x="15586" y="14968"/>
                </a:cubicBezTo>
                <a:cubicBezTo>
                  <a:pt x="15781" y="14749"/>
                  <a:pt x="15976" y="14529"/>
                  <a:pt x="16122" y="14285"/>
                </a:cubicBezTo>
                <a:cubicBezTo>
                  <a:pt x="16244" y="14114"/>
                  <a:pt x="16415" y="13968"/>
                  <a:pt x="16585" y="13871"/>
                </a:cubicBezTo>
                <a:cubicBezTo>
                  <a:pt x="16762" y="13833"/>
                  <a:pt x="16971" y="13803"/>
                  <a:pt x="17174" y="13803"/>
                </a:cubicBezTo>
                <a:close/>
                <a:moveTo>
                  <a:pt x="12788" y="14767"/>
                </a:moveTo>
                <a:cubicBezTo>
                  <a:pt x="12976" y="14767"/>
                  <a:pt x="13102" y="14985"/>
                  <a:pt x="13147" y="15163"/>
                </a:cubicBezTo>
                <a:cubicBezTo>
                  <a:pt x="13195" y="15383"/>
                  <a:pt x="13244" y="15553"/>
                  <a:pt x="13268" y="15749"/>
                </a:cubicBezTo>
                <a:cubicBezTo>
                  <a:pt x="13073" y="15431"/>
                  <a:pt x="12878" y="15114"/>
                  <a:pt x="12732" y="14773"/>
                </a:cubicBezTo>
                <a:cubicBezTo>
                  <a:pt x="12751" y="14769"/>
                  <a:pt x="12770" y="14767"/>
                  <a:pt x="12788" y="14767"/>
                </a:cubicBezTo>
                <a:close/>
                <a:moveTo>
                  <a:pt x="14415" y="15870"/>
                </a:moveTo>
                <a:cubicBezTo>
                  <a:pt x="14415" y="15870"/>
                  <a:pt x="14390" y="15870"/>
                  <a:pt x="14390" y="15895"/>
                </a:cubicBezTo>
                <a:cubicBezTo>
                  <a:pt x="14366" y="15919"/>
                  <a:pt x="14342" y="15944"/>
                  <a:pt x="14317" y="15968"/>
                </a:cubicBezTo>
                <a:cubicBezTo>
                  <a:pt x="14342" y="15944"/>
                  <a:pt x="14342" y="15919"/>
                  <a:pt x="14366" y="15870"/>
                </a:cubicBezTo>
                <a:close/>
                <a:moveTo>
                  <a:pt x="16244" y="15163"/>
                </a:moveTo>
                <a:cubicBezTo>
                  <a:pt x="16366" y="15188"/>
                  <a:pt x="16512" y="15188"/>
                  <a:pt x="16659" y="15236"/>
                </a:cubicBezTo>
                <a:lnTo>
                  <a:pt x="16683" y="15236"/>
                </a:lnTo>
                <a:cubicBezTo>
                  <a:pt x="16829" y="15261"/>
                  <a:pt x="17000" y="15334"/>
                  <a:pt x="17122" y="15456"/>
                </a:cubicBezTo>
                <a:cubicBezTo>
                  <a:pt x="17220" y="15578"/>
                  <a:pt x="17195" y="15749"/>
                  <a:pt x="17073" y="15870"/>
                </a:cubicBezTo>
                <a:cubicBezTo>
                  <a:pt x="16946" y="15955"/>
                  <a:pt x="16819" y="16022"/>
                  <a:pt x="16676" y="16022"/>
                </a:cubicBezTo>
                <a:cubicBezTo>
                  <a:pt x="16654" y="16022"/>
                  <a:pt x="16632" y="16020"/>
                  <a:pt x="16610" y="16017"/>
                </a:cubicBezTo>
                <a:cubicBezTo>
                  <a:pt x="16531" y="16020"/>
                  <a:pt x="16452" y="16021"/>
                  <a:pt x="16373" y="16021"/>
                </a:cubicBezTo>
                <a:cubicBezTo>
                  <a:pt x="15824" y="16021"/>
                  <a:pt x="15293" y="15947"/>
                  <a:pt x="14781" y="15797"/>
                </a:cubicBezTo>
                <a:cubicBezTo>
                  <a:pt x="15244" y="15675"/>
                  <a:pt x="15707" y="15480"/>
                  <a:pt x="16146" y="15236"/>
                </a:cubicBezTo>
                <a:lnTo>
                  <a:pt x="16244" y="15163"/>
                </a:lnTo>
                <a:close/>
                <a:moveTo>
                  <a:pt x="5887" y="14948"/>
                </a:moveTo>
                <a:cubicBezTo>
                  <a:pt x="5902" y="14948"/>
                  <a:pt x="5910" y="14967"/>
                  <a:pt x="5903" y="15017"/>
                </a:cubicBezTo>
                <a:cubicBezTo>
                  <a:pt x="5830" y="15236"/>
                  <a:pt x="5732" y="15407"/>
                  <a:pt x="5586" y="15578"/>
                </a:cubicBezTo>
                <a:cubicBezTo>
                  <a:pt x="5439" y="15724"/>
                  <a:pt x="5293" y="15919"/>
                  <a:pt x="5195" y="16114"/>
                </a:cubicBezTo>
                <a:cubicBezTo>
                  <a:pt x="5269" y="15846"/>
                  <a:pt x="5415" y="15578"/>
                  <a:pt x="5561" y="15334"/>
                </a:cubicBezTo>
                <a:lnTo>
                  <a:pt x="5537" y="15334"/>
                </a:lnTo>
                <a:cubicBezTo>
                  <a:pt x="5610" y="15236"/>
                  <a:pt x="5659" y="15163"/>
                  <a:pt x="5732" y="15090"/>
                </a:cubicBezTo>
                <a:cubicBezTo>
                  <a:pt x="5767" y="15056"/>
                  <a:pt x="5850" y="14948"/>
                  <a:pt x="5887" y="14948"/>
                </a:cubicBezTo>
                <a:close/>
                <a:moveTo>
                  <a:pt x="13903" y="15578"/>
                </a:moveTo>
                <a:lnTo>
                  <a:pt x="13951" y="15602"/>
                </a:lnTo>
                <a:cubicBezTo>
                  <a:pt x="13976" y="15749"/>
                  <a:pt x="13976" y="15895"/>
                  <a:pt x="13951" y="16041"/>
                </a:cubicBezTo>
                <a:cubicBezTo>
                  <a:pt x="13951" y="16071"/>
                  <a:pt x="13970" y="16092"/>
                  <a:pt x="13990" y="16092"/>
                </a:cubicBezTo>
                <a:cubicBezTo>
                  <a:pt x="14002" y="16092"/>
                  <a:pt x="14015" y="16084"/>
                  <a:pt x="14025" y="16066"/>
                </a:cubicBezTo>
                <a:cubicBezTo>
                  <a:pt x="14049" y="15968"/>
                  <a:pt x="14049" y="15870"/>
                  <a:pt x="14049" y="15773"/>
                </a:cubicBezTo>
                <a:cubicBezTo>
                  <a:pt x="14073" y="15797"/>
                  <a:pt x="14073" y="15822"/>
                  <a:pt x="14073" y="15822"/>
                </a:cubicBezTo>
                <a:cubicBezTo>
                  <a:pt x="14073" y="15846"/>
                  <a:pt x="14098" y="15870"/>
                  <a:pt x="14098" y="15895"/>
                </a:cubicBezTo>
                <a:cubicBezTo>
                  <a:pt x="14122" y="15968"/>
                  <a:pt x="14122" y="16041"/>
                  <a:pt x="14098" y="16114"/>
                </a:cubicBezTo>
                <a:cubicBezTo>
                  <a:pt x="14073" y="16188"/>
                  <a:pt x="14049" y="16236"/>
                  <a:pt x="14000" y="16309"/>
                </a:cubicBezTo>
                <a:cubicBezTo>
                  <a:pt x="13976" y="16285"/>
                  <a:pt x="13927" y="16261"/>
                  <a:pt x="13903" y="16236"/>
                </a:cubicBezTo>
                <a:cubicBezTo>
                  <a:pt x="13854" y="16139"/>
                  <a:pt x="13878" y="16066"/>
                  <a:pt x="13878" y="15992"/>
                </a:cubicBezTo>
                <a:cubicBezTo>
                  <a:pt x="13903" y="15895"/>
                  <a:pt x="13903" y="15797"/>
                  <a:pt x="13903" y="15700"/>
                </a:cubicBezTo>
                <a:cubicBezTo>
                  <a:pt x="13903" y="15651"/>
                  <a:pt x="13903" y="15602"/>
                  <a:pt x="13903" y="15578"/>
                </a:cubicBezTo>
                <a:close/>
                <a:moveTo>
                  <a:pt x="14488" y="15919"/>
                </a:moveTo>
                <a:cubicBezTo>
                  <a:pt x="14563" y="15941"/>
                  <a:pt x="14638" y="15962"/>
                  <a:pt x="14714" y="15980"/>
                </a:cubicBezTo>
                <a:lnTo>
                  <a:pt x="14714" y="15980"/>
                </a:lnTo>
                <a:cubicBezTo>
                  <a:pt x="14637" y="16007"/>
                  <a:pt x="14575" y="16048"/>
                  <a:pt x="14512" y="16090"/>
                </a:cubicBezTo>
                <a:cubicBezTo>
                  <a:pt x="14439" y="16139"/>
                  <a:pt x="14415" y="16236"/>
                  <a:pt x="14342" y="16285"/>
                </a:cubicBezTo>
                <a:cubicBezTo>
                  <a:pt x="14268" y="16334"/>
                  <a:pt x="14195" y="16334"/>
                  <a:pt x="14122" y="16334"/>
                </a:cubicBezTo>
                <a:cubicBezTo>
                  <a:pt x="14147" y="16285"/>
                  <a:pt x="14171" y="16261"/>
                  <a:pt x="14195" y="16212"/>
                </a:cubicBezTo>
                <a:cubicBezTo>
                  <a:pt x="14244" y="16163"/>
                  <a:pt x="14268" y="16090"/>
                  <a:pt x="14268" y="16017"/>
                </a:cubicBezTo>
                <a:cubicBezTo>
                  <a:pt x="14278" y="16017"/>
                  <a:pt x="14288" y="16013"/>
                  <a:pt x="14296" y="16007"/>
                </a:cubicBezTo>
                <a:lnTo>
                  <a:pt x="14296" y="16007"/>
                </a:lnTo>
                <a:cubicBezTo>
                  <a:pt x="14289" y="16028"/>
                  <a:pt x="14283" y="16051"/>
                  <a:pt x="14268" y="16066"/>
                </a:cubicBezTo>
                <a:cubicBezTo>
                  <a:pt x="14268" y="16090"/>
                  <a:pt x="14268" y="16139"/>
                  <a:pt x="14317" y="16139"/>
                </a:cubicBezTo>
                <a:cubicBezTo>
                  <a:pt x="14342" y="16139"/>
                  <a:pt x="14366" y="16139"/>
                  <a:pt x="14390" y="16090"/>
                </a:cubicBezTo>
                <a:cubicBezTo>
                  <a:pt x="14390" y="16066"/>
                  <a:pt x="14390" y="16041"/>
                  <a:pt x="14415" y="16041"/>
                </a:cubicBezTo>
                <a:cubicBezTo>
                  <a:pt x="14415" y="16017"/>
                  <a:pt x="14439" y="15992"/>
                  <a:pt x="14464" y="15968"/>
                </a:cubicBezTo>
                <a:lnTo>
                  <a:pt x="14464" y="15944"/>
                </a:lnTo>
                <a:lnTo>
                  <a:pt x="14464" y="15919"/>
                </a:lnTo>
                <a:close/>
                <a:moveTo>
                  <a:pt x="3927" y="14627"/>
                </a:moveTo>
                <a:lnTo>
                  <a:pt x="3927" y="14627"/>
                </a:lnTo>
                <a:cubicBezTo>
                  <a:pt x="3976" y="14700"/>
                  <a:pt x="4000" y="14773"/>
                  <a:pt x="4049" y="14846"/>
                </a:cubicBezTo>
                <a:lnTo>
                  <a:pt x="4049" y="14895"/>
                </a:lnTo>
                <a:cubicBezTo>
                  <a:pt x="4049" y="14919"/>
                  <a:pt x="4074" y="14919"/>
                  <a:pt x="4074" y="14944"/>
                </a:cubicBezTo>
                <a:lnTo>
                  <a:pt x="4122" y="14992"/>
                </a:lnTo>
                <a:cubicBezTo>
                  <a:pt x="4162" y="15052"/>
                  <a:pt x="4202" y="15128"/>
                  <a:pt x="4281" y="15128"/>
                </a:cubicBezTo>
                <a:cubicBezTo>
                  <a:pt x="4299" y="15128"/>
                  <a:pt x="4319" y="15124"/>
                  <a:pt x="4342" y="15114"/>
                </a:cubicBezTo>
                <a:cubicBezTo>
                  <a:pt x="4415" y="15090"/>
                  <a:pt x="4488" y="15017"/>
                  <a:pt x="4513" y="14919"/>
                </a:cubicBezTo>
                <a:cubicBezTo>
                  <a:pt x="4537" y="14870"/>
                  <a:pt x="4561" y="14773"/>
                  <a:pt x="4610" y="14749"/>
                </a:cubicBezTo>
                <a:cubicBezTo>
                  <a:pt x="4630" y="14742"/>
                  <a:pt x="4649" y="14739"/>
                  <a:pt x="4668" y="14739"/>
                </a:cubicBezTo>
                <a:cubicBezTo>
                  <a:pt x="4721" y="14739"/>
                  <a:pt x="4770" y="14762"/>
                  <a:pt x="4805" y="14797"/>
                </a:cubicBezTo>
                <a:cubicBezTo>
                  <a:pt x="4927" y="14895"/>
                  <a:pt x="4903" y="15066"/>
                  <a:pt x="4903" y="15212"/>
                </a:cubicBezTo>
                <a:cubicBezTo>
                  <a:pt x="4878" y="15334"/>
                  <a:pt x="4854" y="15529"/>
                  <a:pt x="4830" y="15700"/>
                </a:cubicBezTo>
                <a:lnTo>
                  <a:pt x="4854" y="15700"/>
                </a:lnTo>
                <a:cubicBezTo>
                  <a:pt x="4830" y="15944"/>
                  <a:pt x="4805" y="16188"/>
                  <a:pt x="4781" y="16431"/>
                </a:cubicBezTo>
                <a:cubicBezTo>
                  <a:pt x="4781" y="16383"/>
                  <a:pt x="4756" y="16334"/>
                  <a:pt x="4732" y="16285"/>
                </a:cubicBezTo>
                <a:cubicBezTo>
                  <a:pt x="4610" y="15968"/>
                  <a:pt x="4513" y="15627"/>
                  <a:pt x="4366" y="15309"/>
                </a:cubicBezTo>
                <a:cubicBezTo>
                  <a:pt x="4366" y="15294"/>
                  <a:pt x="4359" y="15289"/>
                  <a:pt x="4350" y="15289"/>
                </a:cubicBezTo>
                <a:cubicBezTo>
                  <a:pt x="4330" y="15289"/>
                  <a:pt x="4301" y="15317"/>
                  <a:pt x="4317" y="15334"/>
                </a:cubicBezTo>
                <a:cubicBezTo>
                  <a:pt x="4415" y="15627"/>
                  <a:pt x="4537" y="15919"/>
                  <a:pt x="4610" y="16236"/>
                </a:cubicBezTo>
                <a:cubicBezTo>
                  <a:pt x="4415" y="16017"/>
                  <a:pt x="4244" y="15749"/>
                  <a:pt x="4098" y="15505"/>
                </a:cubicBezTo>
                <a:cubicBezTo>
                  <a:pt x="4000" y="15309"/>
                  <a:pt x="3708" y="14797"/>
                  <a:pt x="3927" y="14627"/>
                </a:cubicBezTo>
                <a:close/>
                <a:moveTo>
                  <a:pt x="15739" y="16617"/>
                </a:moveTo>
                <a:cubicBezTo>
                  <a:pt x="15825" y="16617"/>
                  <a:pt x="15912" y="16629"/>
                  <a:pt x="16000" y="16651"/>
                </a:cubicBezTo>
                <a:cubicBezTo>
                  <a:pt x="16073" y="16651"/>
                  <a:pt x="16098" y="16700"/>
                  <a:pt x="16073" y="16773"/>
                </a:cubicBezTo>
                <a:cubicBezTo>
                  <a:pt x="16098" y="16846"/>
                  <a:pt x="16098" y="16895"/>
                  <a:pt x="16000" y="16895"/>
                </a:cubicBezTo>
                <a:lnTo>
                  <a:pt x="15878" y="16895"/>
                </a:lnTo>
                <a:lnTo>
                  <a:pt x="15586" y="16870"/>
                </a:lnTo>
                <a:lnTo>
                  <a:pt x="14756" y="16797"/>
                </a:lnTo>
                <a:lnTo>
                  <a:pt x="15439" y="16675"/>
                </a:lnTo>
                <a:cubicBezTo>
                  <a:pt x="15533" y="16635"/>
                  <a:pt x="15635" y="16617"/>
                  <a:pt x="15739" y="16617"/>
                </a:cubicBezTo>
                <a:close/>
                <a:moveTo>
                  <a:pt x="11537" y="16456"/>
                </a:moveTo>
                <a:cubicBezTo>
                  <a:pt x="11561" y="16505"/>
                  <a:pt x="11586" y="16553"/>
                  <a:pt x="11561" y="16602"/>
                </a:cubicBezTo>
                <a:cubicBezTo>
                  <a:pt x="11561" y="16675"/>
                  <a:pt x="11561" y="16748"/>
                  <a:pt x="11561" y="16822"/>
                </a:cubicBezTo>
                <a:cubicBezTo>
                  <a:pt x="11561" y="16968"/>
                  <a:pt x="11512" y="17114"/>
                  <a:pt x="11464" y="17261"/>
                </a:cubicBezTo>
                <a:cubicBezTo>
                  <a:pt x="11269" y="17700"/>
                  <a:pt x="11098" y="18163"/>
                  <a:pt x="10976" y="18626"/>
                </a:cubicBezTo>
                <a:cubicBezTo>
                  <a:pt x="10951" y="18261"/>
                  <a:pt x="10976" y="17895"/>
                  <a:pt x="11098" y="17553"/>
                </a:cubicBezTo>
                <a:cubicBezTo>
                  <a:pt x="11195" y="17212"/>
                  <a:pt x="11342" y="16870"/>
                  <a:pt x="11488" y="16553"/>
                </a:cubicBezTo>
                <a:cubicBezTo>
                  <a:pt x="11488" y="16529"/>
                  <a:pt x="11512" y="16505"/>
                  <a:pt x="11537" y="16456"/>
                </a:cubicBezTo>
                <a:close/>
                <a:moveTo>
                  <a:pt x="14659" y="21748"/>
                </a:moveTo>
                <a:lnTo>
                  <a:pt x="14659" y="21748"/>
                </a:lnTo>
                <a:cubicBezTo>
                  <a:pt x="14927" y="22017"/>
                  <a:pt x="14512" y="22407"/>
                  <a:pt x="14366" y="22626"/>
                </a:cubicBezTo>
                <a:cubicBezTo>
                  <a:pt x="14220" y="22797"/>
                  <a:pt x="14122" y="22992"/>
                  <a:pt x="14049" y="23212"/>
                </a:cubicBezTo>
                <a:cubicBezTo>
                  <a:pt x="13976" y="23602"/>
                  <a:pt x="13829" y="23968"/>
                  <a:pt x="13610" y="24285"/>
                </a:cubicBezTo>
                <a:cubicBezTo>
                  <a:pt x="13732" y="24017"/>
                  <a:pt x="13829" y="23724"/>
                  <a:pt x="13903" y="23431"/>
                </a:cubicBezTo>
                <a:lnTo>
                  <a:pt x="13927" y="23431"/>
                </a:lnTo>
                <a:cubicBezTo>
                  <a:pt x="14073" y="22821"/>
                  <a:pt x="14195" y="22212"/>
                  <a:pt x="14659" y="21748"/>
                </a:cubicBezTo>
                <a:close/>
                <a:moveTo>
                  <a:pt x="4830" y="25504"/>
                </a:moveTo>
                <a:cubicBezTo>
                  <a:pt x="4976" y="25529"/>
                  <a:pt x="5122" y="25602"/>
                  <a:pt x="5244" y="25699"/>
                </a:cubicBezTo>
                <a:cubicBezTo>
                  <a:pt x="5439" y="25870"/>
                  <a:pt x="5610" y="26065"/>
                  <a:pt x="5781" y="26260"/>
                </a:cubicBezTo>
                <a:cubicBezTo>
                  <a:pt x="6220" y="26748"/>
                  <a:pt x="6781" y="27114"/>
                  <a:pt x="7391" y="27382"/>
                </a:cubicBezTo>
                <a:cubicBezTo>
                  <a:pt x="6781" y="27260"/>
                  <a:pt x="6220" y="27065"/>
                  <a:pt x="5683" y="26773"/>
                </a:cubicBezTo>
                <a:cubicBezTo>
                  <a:pt x="5488" y="26651"/>
                  <a:pt x="5293" y="26504"/>
                  <a:pt x="5122" y="26358"/>
                </a:cubicBezTo>
                <a:cubicBezTo>
                  <a:pt x="4952" y="26212"/>
                  <a:pt x="4805" y="26041"/>
                  <a:pt x="4708" y="25821"/>
                </a:cubicBezTo>
                <a:cubicBezTo>
                  <a:pt x="4659" y="25699"/>
                  <a:pt x="4635" y="25529"/>
                  <a:pt x="4830" y="25504"/>
                </a:cubicBezTo>
                <a:close/>
                <a:moveTo>
                  <a:pt x="13464" y="27773"/>
                </a:moveTo>
                <a:lnTo>
                  <a:pt x="13464" y="27773"/>
                </a:lnTo>
                <a:cubicBezTo>
                  <a:pt x="13854" y="28187"/>
                  <a:pt x="13439" y="28773"/>
                  <a:pt x="13220" y="29260"/>
                </a:cubicBezTo>
                <a:cubicBezTo>
                  <a:pt x="13195" y="28748"/>
                  <a:pt x="13025" y="28114"/>
                  <a:pt x="13464" y="27773"/>
                </a:cubicBezTo>
                <a:close/>
                <a:moveTo>
                  <a:pt x="9398" y="0"/>
                </a:moveTo>
                <a:cubicBezTo>
                  <a:pt x="9149" y="0"/>
                  <a:pt x="8904" y="157"/>
                  <a:pt x="8781" y="383"/>
                </a:cubicBezTo>
                <a:cubicBezTo>
                  <a:pt x="8659" y="798"/>
                  <a:pt x="8659" y="1212"/>
                  <a:pt x="8732" y="1627"/>
                </a:cubicBezTo>
                <a:lnTo>
                  <a:pt x="8732" y="1773"/>
                </a:lnTo>
                <a:cubicBezTo>
                  <a:pt x="8610" y="1529"/>
                  <a:pt x="8464" y="1285"/>
                  <a:pt x="8269" y="1066"/>
                </a:cubicBezTo>
                <a:cubicBezTo>
                  <a:pt x="8122" y="871"/>
                  <a:pt x="7927" y="700"/>
                  <a:pt x="7683" y="627"/>
                </a:cubicBezTo>
                <a:cubicBezTo>
                  <a:pt x="7652" y="623"/>
                  <a:pt x="7620" y="621"/>
                  <a:pt x="7589" y="621"/>
                </a:cubicBezTo>
                <a:cubicBezTo>
                  <a:pt x="7427" y="621"/>
                  <a:pt x="7273" y="675"/>
                  <a:pt x="7171" y="798"/>
                </a:cubicBezTo>
                <a:cubicBezTo>
                  <a:pt x="7049" y="993"/>
                  <a:pt x="7073" y="1261"/>
                  <a:pt x="7195" y="1481"/>
                </a:cubicBezTo>
                <a:cubicBezTo>
                  <a:pt x="7244" y="1578"/>
                  <a:pt x="7293" y="1700"/>
                  <a:pt x="7342" y="1822"/>
                </a:cubicBezTo>
                <a:cubicBezTo>
                  <a:pt x="7269" y="1798"/>
                  <a:pt x="7195" y="1773"/>
                  <a:pt x="7098" y="1773"/>
                </a:cubicBezTo>
                <a:cubicBezTo>
                  <a:pt x="7000" y="1773"/>
                  <a:pt x="6878" y="1749"/>
                  <a:pt x="6781" y="1724"/>
                </a:cubicBezTo>
                <a:cubicBezTo>
                  <a:pt x="6634" y="1676"/>
                  <a:pt x="6586" y="1578"/>
                  <a:pt x="6464" y="1529"/>
                </a:cubicBezTo>
                <a:cubicBezTo>
                  <a:pt x="6429" y="1519"/>
                  <a:pt x="6394" y="1515"/>
                  <a:pt x="6360" y="1515"/>
                </a:cubicBezTo>
                <a:cubicBezTo>
                  <a:pt x="6227" y="1515"/>
                  <a:pt x="6107" y="1589"/>
                  <a:pt x="6049" y="1724"/>
                </a:cubicBezTo>
                <a:cubicBezTo>
                  <a:pt x="5927" y="1920"/>
                  <a:pt x="5903" y="2163"/>
                  <a:pt x="5952" y="2407"/>
                </a:cubicBezTo>
                <a:cubicBezTo>
                  <a:pt x="6025" y="2993"/>
                  <a:pt x="6439" y="3456"/>
                  <a:pt x="6708" y="3968"/>
                </a:cubicBezTo>
                <a:cubicBezTo>
                  <a:pt x="6903" y="4407"/>
                  <a:pt x="7220" y="4798"/>
                  <a:pt x="7659" y="5041"/>
                </a:cubicBezTo>
                <a:cubicBezTo>
                  <a:pt x="8073" y="5261"/>
                  <a:pt x="8512" y="5383"/>
                  <a:pt x="8976" y="5432"/>
                </a:cubicBezTo>
                <a:cubicBezTo>
                  <a:pt x="8927" y="5456"/>
                  <a:pt x="8878" y="5505"/>
                  <a:pt x="8854" y="5529"/>
                </a:cubicBezTo>
                <a:cubicBezTo>
                  <a:pt x="8708" y="5724"/>
                  <a:pt x="8781" y="6066"/>
                  <a:pt x="8830" y="6261"/>
                </a:cubicBezTo>
                <a:cubicBezTo>
                  <a:pt x="8878" y="6529"/>
                  <a:pt x="8927" y="6773"/>
                  <a:pt x="9025" y="7017"/>
                </a:cubicBezTo>
                <a:lnTo>
                  <a:pt x="9000" y="6993"/>
                </a:lnTo>
                <a:cubicBezTo>
                  <a:pt x="8854" y="6773"/>
                  <a:pt x="8732" y="6529"/>
                  <a:pt x="8561" y="6310"/>
                </a:cubicBezTo>
                <a:cubicBezTo>
                  <a:pt x="8269" y="5944"/>
                  <a:pt x="7805" y="5846"/>
                  <a:pt x="7439" y="5578"/>
                </a:cubicBezTo>
                <a:cubicBezTo>
                  <a:pt x="7293" y="5456"/>
                  <a:pt x="7122" y="5334"/>
                  <a:pt x="6927" y="5261"/>
                </a:cubicBezTo>
                <a:cubicBezTo>
                  <a:pt x="6852" y="5216"/>
                  <a:pt x="6732" y="5171"/>
                  <a:pt x="6622" y="5171"/>
                </a:cubicBezTo>
                <a:cubicBezTo>
                  <a:pt x="6552" y="5171"/>
                  <a:pt x="6487" y="5189"/>
                  <a:pt x="6439" y="5237"/>
                </a:cubicBezTo>
                <a:cubicBezTo>
                  <a:pt x="6342" y="5359"/>
                  <a:pt x="6317" y="5529"/>
                  <a:pt x="6391" y="5676"/>
                </a:cubicBezTo>
                <a:cubicBezTo>
                  <a:pt x="6464" y="5846"/>
                  <a:pt x="6610" y="5968"/>
                  <a:pt x="6756" y="6041"/>
                </a:cubicBezTo>
                <a:cubicBezTo>
                  <a:pt x="6910" y="6100"/>
                  <a:pt x="7074" y="6112"/>
                  <a:pt x="7240" y="6112"/>
                </a:cubicBezTo>
                <a:cubicBezTo>
                  <a:pt x="7365" y="6112"/>
                  <a:pt x="7491" y="6105"/>
                  <a:pt x="7614" y="6105"/>
                </a:cubicBezTo>
                <a:cubicBezTo>
                  <a:pt x="7873" y="6105"/>
                  <a:pt x="8120" y="6137"/>
                  <a:pt x="8317" y="6334"/>
                </a:cubicBezTo>
                <a:cubicBezTo>
                  <a:pt x="8330" y="6346"/>
                  <a:pt x="8342" y="6352"/>
                  <a:pt x="8351" y="6352"/>
                </a:cubicBezTo>
                <a:cubicBezTo>
                  <a:pt x="8360" y="6352"/>
                  <a:pt x="8366" y="6346"/>
                  <a:pt x="8366" y="6334"/>
                </a:cubicBezTo>
                <a:cubicBezTo>
                  <a:pt x="8561" y="6529"/>
                  <a:pt x="8732" y="6749"/>
                  <a:pt x="8878" y="6968"/>
                </a:cubicBezTo>
                <a:cubicBezTo>
                  <a:pt x="8976" y="7090"/>
                  <a:pt x="9049" y="7212"/>
                  <a:pt x="9147" y="7334"/>
                </a:cubicBezTo>
                <a:cubicBezTo>
                  <a:pt x="9220" y="7602"/>
                  <a:pt x="9293" y="7871"/>
                  <a:pt x="9317" y="8139"/>
                </a:cubicBezTo>
                <a:cubicBezTo>
                  <a:pt x="9317" y="10846"/>
                  <a:pt x="9342" y="13529"/>
                  <a:pt x="9512" y="16212"/>
                </a:cubicBezTo>
                <a:cubicBezTo>
                  <a:pt x="9586" y="17066"/>
                  <a:pt x="9659" y="17919"/>
                  <a:pt x="9756" y="18773"/>
                </a:cubicBezTo>
                <a:cubicBezTo>
                  <a:pt x="9659" y="18383"/>
                  <a:pt x="9537" y="17992"/>
                  <a:pt x="9415" y="17627"/>
                </a:cubicBezTo>
                <a:cubicBezTo>
                  <a:pt x="9195" y="16992"/>
                  <a:pt x="8927" y="16407"/>
                  <a:pt x="8659" y="15797"/>
                </a:cubicBezTo>
                <a:cubicBezTo>
                  <a:pt x="8586" y="15334"/>
                  <a:pt x="8561" y="14846"/>
                  <a:pt x="8586" y="14383"/>
                </a:cubicBezTo>
                <a:cubicBezTo>
                  <a:pt x="8610" y="14041"/>
                  <a:pt x="8561" y="13724"/>
                  <a:pt x="8488" y="13407"/>
                </a:cubicBezTo>
                <a:cubicBezTo>
                  <a:pt x="8439" y="13114"/>
                  <a:pt x="8269" y="12846"/>
                  <a:pt x="8025" y="12675"/>
                </a:cubicBezTo>
                <a:cubicBezTo>
                  <a:pt x="7976" y="12639"/>
                  <a:pt x="7921" y="12621"/>
                  <a:pt x="7866" y="12621"/>
                </a:cubicBezTo>
                <a:cubicBezTo>
                  <a:pt x="7811" y="12621"/>
                  <a:pt x="7756" y="12639"/>
                  <a:pt x="7708" y="12675"/>
                </a:cubicBezTo>
                <a:cubicBezTo>
                  <a:pt x="7586" y="12797"/>
                  <a:pt x="7610" y="12992"/>
                  <a:pt x="7634" y="13139"/>
                </a:cubicBezTo>
                <a:cubicBezTo>
                  <a:pt x="7683" y="13578"/>
                  <a:pt x="7781" y="14017"/>
                  <a:pt x="7927" y="14431"/>
                </a:cubicBezTo>
                <a:cubicBezTo>
                  <a:pt x="8244" y="15334"/>
                  <a:pt x="8708" y="16163"/>
                  <a:pt x="9049" y="17041"/>
                </a:cubicBezTo>
                <a:cubicBezTo>
                  <a:pt x="9415" y="17895"/>
                  <a:pt x="9683" y="18797"/>
                  <a:pt x="9854" y="19724"/>
                </a:cubicBezTo>
                <a:cubicBezTo>
                  <a:pt x="10098" y="21626"/>
                  <a:pt x="10439" y="23529"/>
                  <a:pt x="10903" y="25382"/>
                </a:cubicBezTo>
                <a:cubicBezTo>
                  <a:pt x="11000" y="25846"/>
                  <a:pt x="11122" y="26309"/>
                  <a:pt x="11269" y="26773"/>
                </a:cubicBezTo>
                <a:cubicBezTo>
                  <a:pt x="10781" y="25992"/>
                  <a:pt x="10342" y="25163"/>
                  <a:pt x="9951" y="24334"/>
                </a:cubicBezTo>
                <a:cubicBezTo>
                  <a:pt x="9415" y="23163"/>
                  <a:pt x="8951" y="21943"/>
                  <a:pt x="8537" y="20724"/>
                </a:cubicBezTo>
                <a:cubicBezTo>
                  <a:pt x="8122" y="19505"/>
                  <a:pt x="7756" y="18261"/>
                  <a:pt x="7415" y="17017"/>
                </a:cubicBezTo>
                <a:cubicBezTo>
                  <a:pt x="7073" y="15773"/>
                  <a:pt x="6683" y="14456"/>
                  <a:pt x="6366" y="13139"/>
                </a:cubicBezTo>
                <a:cubicBezTo>
                  <a:pt x="5952" y="11602"/>
                  <a:pt x="5732" y="10017"/>
                  <a:pt x="5708" y="8432"/>
                </a:cubicBezTo>
                <a:cubicBezTo>
                  <a:pt x="5695" y="8395"/>
                  <a:pt x="5665" y="8377"/>
                  <a:pt x="5634" y="8377"/>
                </a:cubicBezTo>
                <a:cubicBezTo>
                  <a:pt x="5604" y="8377"/>
                  <a:pt x="5574" y="8395"/>
                  <a:pt x="5561" y="8432"/>
                </a:cubicBezTo>
                <a:cubicBezTo>
                  <a:pt x="5513" y="11212"/>
                  <a:pt x="6366" y="13919"/>
                  <a:pt x="7122" y="16578"/>
                </a:cubicBezTo>
                <a:cubicBezTo>
                  <a:pt x="7781" y="19090"/>
                  <a:pt x="8610" y="21529"/>
                  <a:pt x="9610" y="23895"/>
                </a:cubicBezTo>
                <a:cubicBezTo>
                  <a:pt x="10122" y="25114"/>
                  <a:pt x="10756" y="26260"/>
                  <a:pt x="11439" y="27382"/>
                </a:cubicBezTo>
                <a:cubicBezTo>
                  <a:pt x="11756" y="28504"/>
                  <a:pt x="12122" y="29626"/>
                  <a:pt x="12512" y="30724"/>
                </a:cubicBezTo>
                <a:lnTo>
                  <a:pt x="12390" y="30675"/>
                </a:lnTo>
                <a:cubicBezTo>
                  <a:pt x="11049" y="29382"/>
                  <a:pt x="9830" y="27992"/>
                  <a:pt x="8732" y="26504"/>
                </a:cubicBezTo>
                <a:cubicBezTo>
                  <a:pt x="7391" y="24626"/>
                  <a:pt x="6342" y="22529"/>
                  <a:pt x="5610" y="20334"/>
                </a:cubicBezTo>
                <a:cubicBezTo>
                  <a:pt x="5317" y="19358"/>
                  <a:pt x="5074" y="18358"/>
                  <a:pt x="4927" y="17334"/>
                </a:cubicBezTo>
                <a:cubicBezTo>
                  <a:pt x="4952" y="17334"/>
                  <a:pt x="4952" y="17309"/>
                  <a:pt x="4952" y="17285"/>
                </a:cubicBezTo>
                <a:lnTo>
                  <a:pt x="4952" y="17163"/>
                </a:lnTo>
                <a:cubicBezTo>
                  <a:pt x="4996" y="16917"/>
                  <a:pt x="5062" y="16670"/>
                  <a:pt x="5129" y="16443"/>
                </a:cubicBezTo>
                <a:lnTo>
                  <a:pt x="5129" y="16443"/>
                </a:lnTo>
                <a:cubicBezTo>
                  <a:pt x="5127" y="16468"/>
                  <a:pt x="5133" y="16491"/>
                  <a:pt x="5147" y="16505"/>
                </a:cubicBezTo>
                <a:cubicBezTo>
                  <a:pt x="5147" y="16541"/>
                  <a:pt x="5171" y="16559"/>
                  <a:pt x="5192" y="16559"/>
                </a:cubicBezTo>
                <a:cubicBezTo>
                  <a:pt x="5214" y="16559"/>
                  <a:pt x="5232" y="16541"/>
                  <a:pt x="5220" y="16505"/>
                </a:cubicBezTo>
                <a:cubicBezTo>
                  <a:pt x="5171" y="15992"/>
                  <a:pt x="5683" y="15651"/>
                  <a:pt x="5903" y="15212"/>
                </a:cubicBezTo>
                <a:cubicBezTo>
                  <a:pt x="5952" y="15139"/>
                  <a:pt x="6098" y="14870"/>
                  <a:pt x="5976" y="14822"/>
                </a:cubicBezTo>
                <a:cubicBezTo>
                  <a:pt x="5959" y="14813"/>
                  <a:pt x="5941" y="14809"/>
                  <a:pt x="5923" y="14809"/>
                </a:cubicBezTo>
                <a:cubicBezTo>
                  <a:pt x="5791" y="14809"/>
                  <a:pt x="5653" y="15025"/>
                  <a:pt x="5610" y="15090"/>
                </a:cubicBezTo>
                <a:cubicBezTo>
                  <a:pt x="5366" y="15431"/>
                  <a:pt x="5171" y="15822"/>
                  <a:pt x="5074" y="16261"/>
                </a:cubicBezTo>
                <a:cubicBezTo>
                  <a:pt x="5000" y="16456"/>
                  <a:pt x="4952" y="16700"/>
                  <a:pt x="4927" y="16919"/>
                </a:cubicBezTo>
                <a:cubicBezTo>
                  <a:pt x="4903" y="16822"/>
                  <a:pt x="4878" y="16748"/>
                  <a:pt x="4854" y="16675"/>
                </a:cubicBezTo>
                <a:cubicBezTo>
                  <a:pt x="4878" y="16675"/>
                  <a:pt x="4878" y="16651"/>
                  <a:pt x="4878" y="16651"/>
                </a:cubicBezTo>
                <a:cubicBezTo>
                  <a:pt x="4927" y="16334"/>
                  <a:pt x="4952" y="15992"/>
                  <a:pt x="4976" y="15675"/>
                </a:cubicBezTo>
                <a:cubicBezTo>
                  <a:pt x="4976" y="15505"/>
                  <a:pt x="5000" y="15334"/>
                  <a:pt x="5025" y="15163"/>
                </a:cubicBezTo>
                <a:cubicBezTo>
                  <a:pt x="5025" y="15041"/>
                  <a:pt x="5025" y="14919"/>
                  <a:pt x="4976" y="14797"/>
                </a:cubicBezTo>
                <a:cubicBezTo>
                  <a:pt x="4976" y="14797"/>
                  <a:pt x="5000" y="14797"/>
                  <a:pt x="5000" y="14773"/>
                </a:cubicBezTo>
                <a:cubicBezTo>
                  <a:pt x="5171" y="14285"/>
                  <a:pt x="5269" y="13797"/>
                  <a:pt x="5293" y="13285"/>
                </a:cubicBezTo>
                <a:cubicBezTo>
                  <a:pt x="5342" y="13041"/>
                  <a:pt x="5391" y="12773"/>
                  <a:pt x="5488" y="12553"/>
                </a:cubicBezTo>
                <a:cubicBezTo>
                  <a:pt x="5586" y="12310"/>
                  <a:pt x="5659" y="12041"/>
                  <a:pt x="5708" y="11797"/>
                </a:cubicBezTo>
                <a:cubicBezTo>
                  <a:pt x="5732" y="11627"/>
                  <a:pt x="5781" y="11358"/>
                  <a:pt x="5659" y="11236"/>
                </a:cubicBezTo>
                <a:cubicBezTo>
                  <a:pt x="5622" y="11192"/>
                  <a:pt x="5580" y="11175"/>
                  <a:pt x="5538" y="11175"/>
                </a:cubicBezTo>
                <a:cubicBezTo>
                  <a:pt x="5442" y="11175"/>
                  <a:pt x="5344" y="11266"/>
                  <a:pt x="5293" y="11334"/>
                </a:cubicBezTo>
                <a:cubicBezTo>
                  <a:pt x="5195" y="11432"/>
                  <a:pt x="5147" y="11505"/>
                  <a:pt x="5074" y="11602"/>
                </a:cubicBezTo>
                <a:cubicBezTo>
                  <a:pt x="5098" y="11505"/>
                  <a:pt x="5122" y="11407"/>
                  <a:pt x="5147" y="11310"/>
                </a:cubicBezTo>
                <a:cubicBezTo>
                  <a:pt x="5269" y="10846"/>
                  <a:pt x="5220" y="10383"/>
                  <a:pt x="5000" y="9968"/>
                </a:cubicBezTo>
                <a:cubicBezTo>
                  <a:pt x="4933" y="9880"/>
                  <a:pt x="4867" y="9843"/>
                  <a:pt x="4806" y="9843"/>
                </a:cubicBezTo>
                <a:cubicBezTo>
                  <a:pt x="4578" y="9843"/>
                  <a:pt x="4399" y="10337"/>
                  <a:pt x="4342" y="10529"/>
                </a:cubicBezTo>
                <a:cubicBezTo>
                  <a:pt x="4244" y="10919"/>
                  <a:pt x="4220" y="11334"/>
                  <a:pt x="4244" y="11749"/>
                </a:cubicBezTo>
                <a:cubicBezTo>
                  <a:pt x="4195" y="11602"/>
                  <a:pt x="4147" y="11456"/>
                  <a:pt x="4098" y="11334"/>
                </a:cubicBezTo>
                <a:cubicBezTo>
                  <a:pt x="3952" y="10919"/>
                  <a:pt x="3927" y="10456"/>
                  <a:pt x="3976" y="10017"/>
                </a:cubicBezTo>
                <a:cubicBezTo>
                  <a:pt x="4025" y="9700"/>
                  <a:pt x="4098" y="9285"/>
                  <a:pt x="3830" y="9041"/>
                </a:cubicBezTo>
                <a:cubicBezTo>
                  <a:pt x="3748" y="8960"/>
                  <a:pt x="3646" y="8921"/>
                  <a:pt x="3543" y="8921"/>
                </a:cubicBezTo>
                <a:cubicBezTo>
                  <a:pt x="3400" y="8921"/>
                  <a:pt x="3256" y="8997"/>
                  <a:pt x="3171" y="9139"/>
                </a:cubicBezTo>
                <a:cubicBezTo>
                  <a:pt x="2976" y="9432"/>
                  <a:pt x="3074" y="9919"/>
                  <a:pt x="3098" y="10261"/>
                </a:cubicBezTo>
                <a:cubicBezTo>
                  <a:pt x="3122" y="10700"/>
                  <a:pt x="3171" y="11114"/>
                  <a:pt x="3244" y="11553"/>
                </a:cubicBezTo>
                <a:cubicBezTo>
                  <a:pt x="3391" y="12407"/>
                  <a:pt x="3635" y="13285"/>
                  <a:pt x="3659" y="14139"/>
                </a:cubicBezTo>
                <a:cubicBezTo>
                  <a:pt x="3513" y="13529"/>
                  <a:pt x="3293" y="12919"/>
                  <a:pt x="2976" y="12358"/>
                </a:cubicBezTo>
                <a:cubicBezTo>
                  <a:pt x="2756" y="12017"/>
                  <a:pt x="2488" y="11700"/>
                  <a:pt x="2196" y="11432"/>
                </a:cubicBezTo>
                <a:cubicBezTo>
                  <a:pt x="2025" y="11310"/>
                  <a:pt x="1903" y="11114"/>
                  <a:pt x="1830" y="10919"/>
                </a:cubicBezTo>
                <a:cubicBezTo>
                  <a:pt x="1805" y="10651"/>
                  <a:pt x="1805" y="10407"/>
                  <a:pt x="1805" y="10139"/>
                </a:cubicBezTo>
                <a:cubicBezTo>
                  <a:pt x="1805" y="9855"/>
                  <a:pt x="1688" y="9591"/>
                  <a:pt x="1401" y="9591"/>
                </a:cubicBezTo>
                <a:cubicBezTo>
                  <a:pt x="1368" y="9591"/>
                  <a:pt x="1332" y="9595"/>
                  <a:pt x="1293" y="9602"/>
                </a:cubicBezTo>
                <a:cubicBezTo>
                  <a:pt x="1000" y="9700"/>
                  <a:pt x="781" y="9944"/>
                  <a:pt x="757" y="10261"/>
                </a:cubicBezTo>
                <a:cubicBezTo>
                  <a:pt x="732" y="10675"/>
                  <a:pt x="854" y="11090"/>
                  <a:pt x="1098" y="11432"/>
                </a:cubicBezTo>
                <a:cubicBezTo>
                  <a:pt x="1318" y="11797"/>
                  <a:pt x="1561" y="12139"/>
                  <a:pt x="1805" y="12480"/>
                </a:cubicBezTo>
                <a:cubicBezTo>
                  <a:pt x="1976" y="12675"/>
                  <a:pt x="2122" y="12846"/>
                  <a:pt x="2293" y="13041"/>
                </a:cubicBezTo>
                <a:cubicBezTo>
                  <a:pt x="2025" y="12895"/>
                  <a:pt x="1757" y="12773"/>
                  <a:pt x="1464" y="12651"/>
                </a:cubicBezTo>
                <a:cubicBezTo>
                  <a:pt x="1293" y="12578"/>
                  <a:pt x="1147" y="12480"/>
                  <a:pt x="1000" y="12358"/>
                </a:cubicBezTo>
                <a:cubicBezTo>
                  <a:pt x="878" y="12261"/>
                  <a:pt x="781" y="12090"/>
                  <a:pt x="635" y="12041"/>
                </a:cubicBezTo>
                <a:cubicBezTo>
                  <a:pt x="589" y="12024"/>
                  <a:pt x="547" y="12016"/>
                  <a:pt x="508" y="12016"/>
                </a:cubicBezTo>
                <a:cubicBezTo>
                  <a:pt x="280" y="12016"/>
                  <a:pt x="182" y="12296"/>
                  <a:pt x="244" y="12505"/>
                </a:cubicBezTo>
                <a:cubicBezTo>
                  <a:pt x="391" y="12822"/>
                  <a:pt x="610" y="13066"/>
                  <a:pt x="878" y="13261"/>
                </a:cubicBezTo>
                <a:cubicBezTo>
                  <a:pt x="1391" y="13627"/>
                  <a:pt x="2000" y="13822"/>
                  <a:pt x="2561" y="14090"/>
                </a:cubicBezTo>
                <a:cubicBezTo>
                  <a:pt x="2415" y="14041"/>
                  <a:pt x="2269" y="13968"/>
                  <a:pt x="2122" y="13919"/>
                </a:cubicBezTo>
                <a:cubicBezTo>
                  <a:pt x="1714" y="13760"/>
                  <a:pt x="1267" y="13600"/>
                  <a:pt x="829" y="13600"/>
                </a:cubicBezTo>
                <a:cubicBezTo>
                  <a:pt x="664" y="13600"/>
                  <a:pt x="501" y="13622"/>
                  <a:pt x="342" y="13675"/>
                </a:cubicBezTo>
                <a:cubicBezTo>
                  <a:pt x="147" y="13724"/>
                  <a:pt x="0" y="13871"/>
                  <a:pt x="0" y="14066"/>
                </a:cubicBezTo>
                <a:cubicBezTo>
                  <a:pt x="0" y="14285"/>
                  <a:pt x="147" y="14456"/>
                  <a:pt x="342" y="14529"/>
                </a:cubicBezTo>
                <a:cubicBezTo>
                  <a:pt x="533" y="14611"/>
                  <a:pt x="737" y="14638"/>
                  <a:pt x="944" y="14638"/>
                </a:cubicBezTo>
                <a:cubicBezTo>
                  <a:pt x="1294" y="14638"/>
                  <a:pt x="1654" y="14560"/>
                  <a:pt x="1976" y="14529"/>
                </a:cubicBezTo>
                <a:cubicBezTo>
                  <a:pt x="2068" y="14516"/>
                  <a:pt x="2157" y="14510"/>
                  <a:pt x="2246" y="14510"/>
                </a:cubicBezTo>
                <a:cubicBezTo>
                  <a:pt x="2487" y="14510"/>
                  <a:pt x="2720" y="14555"/>
                  <a:pt x="2952" y="14627"/>
                </a:cubicBezTo>
                <a:cubicBezTo>
                  <a:pt x="3171" y="14749"/>
                  <a:pt x="3391" y="14846"/>
                  <a:pt x="3635" y="14919"/>
                </a:cubicBezTo>
                <a:cubicBezTo>
                  <a:pt x="3708" y="15017"/>
                  <a:pt x="3781" y="15114"/>
                  <a:pt x="3830" y="15236"/>
                </a:cubicBezTo>
                <a:cubicBezTo>
                  <a:pt x="3903" y="15456"/>
                  <a:pt x="4000" y="15651"/>
                  <a:pt x="4098" y="15822"/>
                </a:cubicBezTo>
                <a:cubicBezTo>
                  <a:pt x="4293" y="16017"/>
                  <a:pt x="4464" y="16188"/>
                  <a:pt x="4659" y="16383"/>
                </a:cubicBezTo>
                <a:cubicBezTo>
                  <a:pt x="4708" y="16627"/>
                  <a:pt x="4756" y="16870"/>
                  <a:pt x="4805" y="17114"/>
                </a:cubicBezTo>
                <a:lnTo>
                  <a:pt x="4854" y="17529"/>
                </a:lnTo>
                <a:cubicBezTo>
                  <a:pt x="4830" y="17407"/>
                  <a:pt x="4805" y="17309"/>
                  <a:pt x="4756" y="17187"/>
                </a:cubicBezTo>
                <a:cubicBezTo>
                  <a:pt x="4635" y="16919"/>
                  <a:pt x="4464" y="16651"/>
                  <a:pt x="4244" y="16456"/>
                </a:cubicBezTo>
                <a:cubicBezTo>
                  <a:pt x="4025" y="16236"/>
                  <a:pt x="3781" y="16041"/>
                  <a:pt x="3488" y="15895"/>
                </a:cubicBezTo>
                <a:cubicBezTo>
                  <a:pt x="3220" y="15773"/>
                  <a:pt x="2976" y="15578"/>
                  <a:pt x="2805" y="15309"/>
                </a:cubicBezTo>
                <a:lnTo>
                  <a:pt x="2805" y="15309"/>
                </a:lnTo>
                <a:cubicBezTo>
                  <a:pt x="3244" y="15651"/>
                  <a:pt x="3683" y="15992"/>
                  <a:pt x="4147" y="16334"/>
                </a:cubicBezTo>
                <a:cubicBezTo>
                  <a:pt x="4147" y="16334"/>
                  <a:pt x="4195" y="16309"/>
                  <a:pt x="4171" y="16285"/>
                </a:cubicBezTo>
                <a:cubicBezTo>
                  <a:pt x="3683" y="15919"/>
                  <a:pt x="3220" y="15529"/>
                  <a:pt x="2732" y="15139"/>
                </a:cubicBezTo>
                <a:cubicBezTo>
                  <a:pt x="2726" y="15132"/>
                  <a:pt x="2717" y="15129"/>
                  <a:pt x="2709" y="15129"/>
                </a:cubicBezTo>
                <a:cubicBezTo>
                  <a:pt x="2685" y="15129"/>
                  <a:pt x="2659" y="15152"/>
                  <a:pt x="2659" y="15188"/>
                </a:cubicBezTo>
                <a:cubicBezTo>
                  <a:pt x="2756" y="15456"/>
                  <a:pt x="2927" y="15675"/>
                  <a:pt x="3171" y="15822"/>
                </a:cubicBezTo>
                <a:cubicBezTo>
                  <a:pt x="3488" y="16017"/>
                  <a:pt x="3781" y="16212"/>
                  <a:pt x="4074" y="16431"/>
                </a:cubicBezTo>
                <a:cubicBezTo>
                  <a:pt x="4317" y="16651"/>
                  <a:pt x="4513" y="16919"/>
                  <a:pt x="4659" y="17212"/>
                </a:cubicBezTo>
                <a:cubicBezTo>
                  <a:pt x="4781" y="17505"/>
                  <a:pt x="4830" y="17822"/>
                  <a:pt x="4952" y="18114"/>
                </a:cubicBezTo>
                <a:cubicBezTo>
                  <a:pt x="5269" y="19870"/>
                  <a:pt x="5805" y="21578"/>
                  <a:pt x="6586" y="23187"/>
                </a:cubicBezTo>
                <a:cubicBezTo>
                  <a:pt x="7464" y="25090"/>
                  <a:pt x="8610" y="26846"/>
                  <a:pt x="9951" y="28455"/>
                </a:cubicBezTo>
                <a:cubicBezTo>
                  <a:pt x="9464" y="28138"/>
                  <a:pt x="8951" y="27870"/>
                  <a:pt x="8415" y="27651"/>
                </a:cubicBezTo>
                <a:cubicBezTo>
                  <a:pt x="8439" y="27626"/>
                  <a:pt x="8415" y="27577"/>
                  <a:pt x="8391" y="27577"/>
                </a:cubicBezTo>
                <a:lnTo>
                  <a:pt x="8147" y="27529"/>
                </a:lnTo>
                <a:lnTo>
                  <a:pt x="7952" y="27456"/>
                </a:lnTo>
                <a:cubicBezTo>
                  <a:pt x="7464" y="27285"/>
                  <a:pt x="7000" y="27041"/>
                  <a:pt x="6586" y="26748"/>
                </a:cubicBezTo>
                <a:cubicBezTo>
                  <a:pt x="6122" y="26456"/>
                  <a:pt x="5830" y="25992"/>
                  <a:pt x="5415" y="25651"/>
                </a:cubicBezTo>
                <a:cubicBezTo>
                  <a:pt x="5269" y="25480"/>
                  <a:pt x="5049" y="25382"/>
                  <a:pt x="4830" y="25358"/>
                </a:cubicBezTo>
                <a:cubicBezTo>
                  <a:pt x="4683" y="25358"/>
                  <a:pt x="4561" y="25456"/>
                  <a:pt x="4537" y="25626"/>
                </a:cubicBezTo>
                <a:cubicBezTo>
                  <a:pt x="4488" y="26017"/>
                  <a:pt x="4952" y="26407"/>
                  <a:pt x="5244" y="26626"/>
                </a:cubicBezTo>
                <a:cubicBezTo>
                  <a:pt x="6000" y="27212"/>
                  <a:pt x="6976" y="27456"/>
                  <a:pt x="7927" y="27626"/>
                </a:cubicBezTo>
                <a:lnTo>
                  <a:pt x="8025" y="27675"/>
                </a:lnTo>
                <a:cubicBezTo>
                  <a:pt x="8903" y="28016"/>
                  <a:pt x="9756" y="28382"/>
                  <a:pt x="10415" y="29065"/>
                </a:cubicBezTo>
                <a:cubicBezTo>
                  <a:pt x="10927" y="29577"/>
                  <a:pt x="11415" y="30309"/>
                  <a:pt x="12073" y="30675"/>
                </a:cubicBezTo>
                <a:cubicBezTo>
                  <a:pt x="12488" y="31065"/>
                  <a:pt x="12903" y="31431"/>
                  <a:pt x="13342" y="31797"/>
                </a:cubicBezTo>
                <a:cubicBezTo>
                  <a:pt x="13352" y="31800"/>
                  <a:pt x="13362" y="31802"/>
                  <a:pt x="13371" y="31802"/>
                </a:cubicBezTo>
                <a:cubicBezTo>
                  <a:pt x="13433" y="31802"/>
                  <a:pt x="13481" y="31741"/>
                  <a:pt x="13439" y="31699"/>
                </a:cubicBezTo>
                <a:lnTo>
                  <a:pt x="13073" y="31358"/>
                </a:lnTo>
                <a:cubicBezTo>
                  <a:pt x="13073" y="31358"/>
                  <a:pt x="13073" y="31333"/>
                  <a:pt x="13073" y="31333"/>
                </a:cubicBezTo>
                <a:cubicBezTo>
                  <a:pt x="12903" y="31016"/>
                  <a:pt x="12878" y="30675"/>
                  <a:pt x="12951" y="30333"/>
                </a:cubicBezTo>
                <a:cubicBezTo>
                  <a:pt x="13025" y="30090"/>
                  <a:pt x="13122" y="29870"/>
                  <a:pt x="13195" y="29626"/>
                </a:cubicBezTo>
                <a:cubicBezTo>
                  <a:pt x="13195" y="29602"/>
                  <a:pt x="13220" y="29602"/>
                  <a:pt x="13220" y="29577"/>
                </a:cubicBezTo>
                <a:cubicBezTo>
                  <a:pt x="13342" y="28992"/>
                  <a:pt x="14098" y="28212"/>
                  <a:pt x="13512" y="27651"/>
                </a:cubicBezTo>
                <a:cubicBezTo>
                  <a:pt x="13500" y="27638"/>
                  <a:pt x="13488" y="27632"/>
                  <a:pt x="13476" y="27632"/>
                </a:cubicBezTo>
                <a:cubicBezTo>
                  <a:pt x="13464" y="27632"/>
                  <a:pt x="13451" y="27638"/>
                  <a:pt x="13439" y="27651"/>
                </a:cubicBezTo>
                <a:cubicBezTo>
                  <a:pt x="12829" y="28016"/>
                  <a:pt x="13098" y="28797"/>
                  <a:pt x="13073" y="29358"/>
                </a:cubicBezTo>
                <a:cubicBezTo>
                  <a:pt x="13073" y="29773"/>
                  <a:pt x="12829" y="30090"/>
                  <a:pt x="12781" y="30480"/>
                </a:cubicBezTo>
                <a:cubicBezTo>
                  <a:pt x="12781" y="30553"/>
                  <a:pt x="12781" y="30626"/>
                  <a:pt x="12781" y="30699"/>
                </a:cubicBezTo>
                <a:cubicBezTo>
                  <a:pt x="12464" y="29821"/>
                  <a:pt x="12195" y="28968"/>
                  <a:pt x="11951" y="28090"/>
                </a:cubicBezTo>
                <a:cubicBezTo>
                  <a:pt x="11903" y="27577"/>
                  <a:pt x="12000" y="27065"/>
                  <a:pt x="12220" y="26626"/>
                </a:cubicBezTo>
                <a:cubicBezTo>
                  <a:pt x="12512" y="26065"/>
                  <a:pt x="12927" y="25626"/>
                  <a:pt x="13244" y="25090"/>
                </a:cubicBezTo>
                <a:cubicBezTo>
                  <a:pt x="13342" y="24919"/>
                  <a:pt x="13439" y="24748"/>
                  <a:pt x="13512" y="24578"/>
                </a:cubicBezTo>
                <a:cubicBezTo>
                  <a:pt x="14025" y="24309"/>
                  <a:pt x="14098" y="23651"/>
                  <a:pt x="14268" y="23163"/>
                </a:cubicBezTo>
                <a:cubicBezTo>
                  <a:pt x="14293" y="23017"/>
                  <a:pt x="14366" y="22895"/>
                  <a:pt x="14464" y="22773"/>
                </a:cubicBezTo>
                <a:cubicBezTo>
                  <a:pt x="14586" y="22602"/>
                  <a:pt x="14683" y="22456"/>
                  <a:pt x="14805" y="22285"/>
                </a:cubicBezTo>
                <a:cubicBezTo>
                  <a:pt x="14927" y="22065"/>
                  <a:pt x="14903" y="21773"/>
                  <a:pt x="14683" y="21626"/>
                </a:cubicBezTo>
                <a:cubicBezTo>
                  <a:pt x="14671" y="21614"/>
                  <a:pt x="14659" y="21608"/>
                  <a:pt x="14646" y="21608"/>
                </a:cubicBezTo>
                <a:cubicBezTo>
                  <a:pt x="14634" y="21608"/>
                  <a:pt x="14622" y="21614"/>
                  <a:pt x="14610" y="21626"/>
                </a:cubicBezTo>
                <a:cubicBezTo>
                  <a:pt x="14244" y="22041"/>
                  <a:pt x="14000" y="22529"/>
                  <a:pt x="13903" y="23090"/>
                </a:cubicBezTo>
                <a:cubicBezTo>
                  <a:pt x="13781" y="23578"/>
                  <a:pt x="13634" y="24041"/>
                  <a:pt x="13415" y="24504"/>
                </a:cubicBezTo>
                <a:cubicBezTo>
                  <a:pt x="13415" y="24504"/>
                  <a:pt x="13415" y="24504"/>
                  <a:pt x="13415" y="24529"/>
                </a:cubicBezTo>
                <a:cubicBezTo>
                  <a:pt x="13342" y="24651"/>
                  <a:pt x="13293" y="24797"/>
                  <a:pt x="13220" y="24919"/>
                </a:cubicBezTo>
                <a:cubicBezTo>
                  <a:pt x="12903" y="25480"/>
                  <a:pt x="12439" y="25968"/>
                  <a:pt x="12122" y="26553"/>
                </a:cubicBezTo>
                <a:cubicBezTo>
                  <a:pt x="11976" y="26821"/>
                  <a:pt x="11878" y="27114"/>
                  <a:pt x="11854" y="27407"/>
                </a:cubicBezTo>
                <a:cubicBezTo>
                  <a:pt x="11366" y="24626"/>
                  <a:pt x="11659" y="21748"/>
                  <a:pt x="12683" y="19114"/>
                </a:cubicBezTo>
                <a:cubicBezTo>
                  <a:pt x="12927" y="18529"/>
                  <a:pt x="13195" y="17944"/>
                  <a:pt x="13488" y="17383"/>
                </a:cubicBezTo>
                <a:cubicBezTo>
                  <a:pt x="13512" y="17383"/>
                  <a:pt x="13537" y="17358"/>
                  <a:pt x="13561" y="17334"/>
                </a:cubicBezTo>
                <a:cubicBezTo>
                  <a:pt x="13561" y="17309"/>
                  <a:pt x="13561" y="17261"/>
                  <a:pt x="13561" y="17236"/>
                </a:cubicBezTo>
                <a:cubicBezTo>
                  <a:pt x="13781" y="17066"/>
                  <a:pt x="14049" y="16944"/>
                  <a:pt x="14317" y="16895"/>
                </a:cubicBezTo>
                <a:lnTo>
                  <a:pt x="14464" y="16870"/>
                </a:lnTo>
                <a:lnTo>
                  <a:pt x="15171" y="16919"/>
                </a:lnTo>
                <a:cubicBezTo>
                  <a:pt x="15415" y="16944"/>
                  <a:pt x="15683" y="16992"/>
                  <a:pt x="15927" y="16992"/>
                </a:cubicBezTo>
                <a:cubicBezTo>
                  <a:pt x="16073" y="16992"/>
                  <a:pt x="16244" y="16919"/>
                  <a:pt x="16244" y="16748"/>
                </a:cubicBezTo>
                <a:cubicBezTo>
                  <a:pt x="16244" y="16602"/>
                  <a:pt x="16000" y="16529"/>
                  <a:pt x="15854" y="16529"/>
                </a:cubicBezTo>
                <a:cubicBezTo>
                  <a:pt x="15634" y="16529"/>
                  <a:pt x="15415" y="16553"/>
                  <a:pt x="15195" y="16627"/>
                </a:cubicBezTo>
                <a:lnTo>
                  <a:pt x="14415" y="16773"/>
                </a:lnTo>
                <a:lnTo>
                  <a:pt x="14342" y="16773"/>
                </a:lnTo>
                <a:cubicBezTo>
                  <a:pt x="14122" y="16797"/>
                  <a:pt x="13927" y="16870"/>
                  <a:pt x="13707" y="16992"/>
                </a:cubicBezTo>
                <a:cubicBezTo>
                  <a:pt x="13829" y="16797"/>
                  <a:pt x="13951" y="16627"/>
                  <a:pt x="14049" y="16431"/>
                </a:cubicBezTo>
                <a:cubicBezTo>
                  <a:pt x="14082" y="16438"/>
                  <a:pt x="14114" y="16441"/>
                  <a:pt x="14147" y="16441"/>
                </a:cubicBezTo>
                <a:cubicBezTo>
                  <a:pt x="14234" y="16441"/>
                  <a:pt x="14319" y="16418"/>
                  <a:pt x="14390" y="16383"/>
                </a:cubicBezTo>
                <a:cubicBezTo>
                  <a:pt x="14439" y="16309"/>
                  <a:pt x="14512" y="16261"/>
                  <a:pt x="14561" y="16188"/>
                </a:cubicBezTo>
                <a:cubicBezTo>
                  <a:pt x="14610" y="16114"/>
                  <a:pt x="14683" y="16090"/>
                  <a:pt x="14781" y="16066"/>
                </a:cubicBezTo>
                <a:cubicBezTo>
                  <a:pt x="14804" y="16054"/>
                  <a:pt x="14810" y="16026"/>
                  <a:pt x="14806" y="16002"/>
                </a:cubicBezTo>
                <a:lnTo>
                  <a:pt x="14806" y="16002"/>
                </a:lnTo>
                <a:cubicBezTo>
                  <a:pt x="15123" y="16075"/>
                  <a:pt x="15446" y="16121"/>
                  <a:pt x="15756" y="16139"/>
                </a:cubicBezTo>
                <a:cubicBezTo>
                  <a:pt x="15949" y="16164"/>
                  <a:pt x="16169" y="16197"/>
                  <a:pt x="16387" y="16197"/>
                </a:cubicBezTo>
                <a:cubicBezTo>
                  <a:pt x="16583" y="16197"/>
                  <a:pt x="16778" y="16171"/>
                  <a:pt x="16951" y="16090"/>
                </a:cubicBezTo>
                <a:cubicBezTo>
                  <a:pt x="17220" y="15968"/>
                  <a:pt x="17317" y="15627"/>
                  <a:pt x="17171" y="15383"/>
                </a:cubicBezTo>
                <a:cubicBezTo>
                  <a:pt x="17049" y="15261"/>
                  <a:pt x="16903" y="15163"/>
                  <a:pt x="16732" y="15139"/>
                </a:cubicBezTo>
                <a:cubicBezTo>
                  <a:pt x="16610" y="15090"/>
                  <a:pt x="16488" y="15066"/>
                  <a:pt x="16366" y="15041"/>
                </a:cubicBezTo>
                <a:cubicBezTo>
                  <a:pt x="16512" y="14944"/>
                  <a:pt x="16707" y="14895"/>
                  <a:pt x="16878" y="14870"/>
                </a:cubicBezTo>
                <a:cubicBezTo>
                  <a:pt x="17024" y="14883"/>
                  <a:pt x="17165" y="14889"/>
                  <a:pt x="17302" y="14889"/>
                </a:cubicBezTo>
                <a:cubicBezTo>
                  <a:pt x="17439" y="14889"/>
                  <a:pt x="17573" y="14883"/>
                  <a:pt x="17707" y="14870"/>
                </a:cubicBezTo>
                <a:cubicBezTo>
                  <a:pt x="18171" y="14797"/>
                  <a:pt x="18342" y="14212"/>
                  <a:pt x="17976" y="13944"/>
                </a:cubicBezTo>
                <a:cubicBezTo>
                  <a:pt x="17753" y="13785"/>
                  <a:pt x="17500" y="13709"/>
                  <a:pt x="17242" y="13709"/>
                </a:cubicBezTo>
                <a:cubicBezTo>
                  <a:pt x="17104" y="13709"/>
                  <a:pt x="16965" y="13730"/>
                  <a:pt x="16829" y="13773"/>
                </a:cubicBezTo>
                <a:lnTo>
                  <a:pt x="16878" y="13749"/>
                </a:lnTo>
                <a:cubicBezTo>
                  <a:pt x="17268" y="13578"/>
                  <a:pt x="17951" y="13310"/>
                  <a:pt x="17781" y="12773"/>
                </a:cubicBezTo>
                <a:cubicBezTo>
                  <a:pt x="17736" y="12594"/>
                  <a:pt x="17569" y="12477"/>
                  <a:pt x="17391" y="12477"/>
                </a:cubicBezTo>
                <a:cubicBezTo>
                  <a:pt x="17375" y="12477"/>
                  <a:pt x="17358" y="12478"/>
                  <a:pt x="17342" y="12480"/>
                </a:cubicBezTo>
                <a:cubicBezTo>
                  <a:pt x="17195" y="12529"/>
                  <a:pt x="17024" y="12553"/>
                  <a:pt x="16903" y="12627"/>
                </a:cubicBezTo>
                <a:lnTo>
                  <a:pt x="16366" y="12822"/>
                </a:lnTo>
                <a:cubicBezTo>
                  <a:pt x="16146" y="12895"/>
                  <a:pt x="15927" y="13017"/>
                  <a:pt x="15756" y="13163"/>
                </a:cubicBezTo>
                <a:cubicBezTo>
                  <a:pt x="15805" y="13090"/>
                  <a:pt x="15854" y="12992"/>
                  <a:pt x="15903" y="12919"/>
                </a:cubicBezTo>
                <a:cubicBezTo>
                  <a:pt x="16195" y="12553"/>
                  <a:pt x="16585" y="12017"/>
                  <a:pt x="16244" y="11578"/>
                </a:cubicBezTo>
                <a:cubicBezTo>
                  <a:pt x="16166" y="11473"/>
                  <a:pt x="16087" y="11425"/>
                  <a:pt x="16001" y="11425"/>
                </a:cubicBezTo>
                <a:cubicBezTo>
                  <a:pt x="15927" y="11425"/>
                  <a:pt x="15847" y="11461"/>
                  <a:pt x="15756" y="11529"/>
                </a:cubicBezTo>
                <a:cubicBezTo>
                  <a:pt x="15537" y="11724"/>
                  <a:pt x="15342" y="11944"/>
                  <a:pt x="15146" y="12188"/>
                </a:cubicBezTo>
                <a:cubicBezTo>
                  <a:pt x="14805" y="12651"/>
                  <a:pt x="14561" y="13188"/>
                  <a:pt x="14415" y="13749"/>
                </a:cubicBezTo>
                <a:lnTo>
                  <a:pt x="14415" y="13724"/>
                </a:lnTo>
                <a:cubicBezTo>
                  <a:pt x="14342" y="13505"/>
                  <a:pt x="14317" y="13261"/>
                  <a:pt x="14342" y="13041"/>
                </a:cubicBezTo>
                <a:cubicBezTo>
                  <a:pt x="14415" y="12871"/>
                  <a:pt x="14488" y="12700"/>
                  <a:pt x="14610" y="12529"/>
                </a:cubicBezTo>
                <a:cubicBezTo>
                  <a:pt x="14756" y="12261"/>
                  <a:pt x="14805" y="11944"/>
                  <a:pt x="14707" y="11651"/>
                </a:cubicBezTo>
                <a:cubicBezTo>
                  <a:pt x="14634" y="11432"/>
                  <a:pt x="14439" y="11139"/>
                  <a:pt x="14195" y="11114"/>
                </a:cubicBezTo>
                <a:cubicBezTo>
                  <a:pt x="14184" y="11113"/>
                  <a:pt x="14173" y="11113"/>
                  <a:pt x="14162" y="11113"/>
                </a:cubicBezTo>
                <a:cubicBezTo>
                  <a:pt x="13917" y="11113"/>
                  <a:pt x="13803" y="11367"/>
                  <a:pt x="13756" y="11553"/>
                </a:cubicBezTo>
                <a:cubicBezTo>
                  <a:pt x="13707" y="11919"/>
                  <a:pt x="13683" y="12285"/>
                  <a:pt x="13707" y="12651"/>
                </a:cubicBezTo>
                <a:cubicBezTo>
                  <a:pt x="13634" y="12456"/>
                  <a:pt x="13488" y="12285"/>
                  <a:pt x="13317" y="12163"/>
                </a:cubicBezTo>
                <a:cubicBezTo>
                  <a:pt x="13246" y="12123"/>
                  <a:pt x="13170" y="12103"/>
                  <a:pt x="13096" y="12103"/>
                </a:cubicBezTo>
                <a:cubicBezTo>
                  <a:pt x="12992" y="12103"/>
                  <a:pt x="12890" y="12141"/>
                  <a:pt x="12805" y="12212"/>
                </a:cubicBezTo>
                <a:cubicBezTo>
                  <a:pt x="12708" y="12432"/>
                  <a:pt x="12683" y="12675"/>
                  <a:pt x="12732" y="12895"/>
                </a:cubicBezTo>
                <a:cubicBezTo>
                  <a:pt x="12756" y="13749"/>
                  <a:pt x="13073" y="14578"/>
                  <a:pt x="13610" y="15261"/>
                </a:cubicBezTo>
                <a:cubicBezTo>
                  <a:pt x="13586" y="15285"/>
                  <a:pt x="13586" y="15309"/>
                  <a:pt x="13610" y="15334"/>
                </a:cubicBezTo>
                <a:cubicBezTo>
                  <a:pt x="13683" y="15456"/>
                  <a:pt x="13732" y="15578"/>
                  <a:pt x="13732" y="15724"/>
                </a:cubicBezTo>
                <a:cubicBezTo>
                  <a:pt x="13756" y="15797"/>
                  <a:pt x="13756" y="15870"/>
                  <a:pt x="13732" y="15944"/>
                </a:cubicBezTo>
                <a:cubicBezTo>
                  <a:pt x="13732" y="16017"/>
                  <a:pt x="13707" y="16090"/>
                  <a:pt x="13732" y="16163"/>
                </a:cubicBezTo>
                <a:cubicBezTo>
                  <a:pt x="13756" y="16285"/>
                  <a:pt x="13829" y="16358"/>
                  <a:pt x="13927" y="16407"/>
                </a:cubicBezTo>
                <a:lnTo>
                  <a:pt x="13805" y="16578"/>
                </a:lnTo>
                <a:lnTo>
                  <a:pt x="13610" y="16919"/>
                </a:lnTo>
                <a:cubicBezTo>
                  <a:pt x="13586" y="16797"/>
                  <a:pt x="13561" y="16675"/>
                  <a:pt x="13537" y="16553"/>
                </a:cubicBezTo>
                <a:cubicBezTo>
                  <a:pt x="13488" y="16236"/>
                  <a:pt x="13439" y="15919"/>
                  <a:pt x="13366" y="15602"/>
                </a:cubicBezTo>
                <a:cubicBezTo>
                  <a:pt x="13366" y="15334"/>
                  <a:pt x="13293" y="15066"/>
                  <a:pt x="13147" y="14846"/>
                </a:cubicBezTo>
                <a:cubicBezTo>
                  <a:pt x="13074" y="14720"/>
                  <a:pt x="12936" y="14647"/>
                  <a:pt x="12790" y="14647"/>
                </a:cubicBezTo>
                <a:cubicBezTo>
                  <a:pt x="12738" y="14647"/>
                  <a:pt x="12685" y="14656"/>
                  <a:pt x="12634" y="14675"/>
                </a:cubicBezTo>
                <a:cubicBezTo>
                  <a:pt x="12610" y="14675"/>
                  <a:pt x="12610" y="14700"/>
                  <a:pt x="12610" y="14724"/>
                </a:cubicBezTo>
                <a:cubicBezTo>
                  <a:pt x="12732" y="14992"/>
                  <a:pt x="12878" y="15261"/>
                  <a:pt x="13049" y="15505"/>
                </a:cubicBezTo>
                <a:cubicBezTo>
                  <a:pt x="13244" y="15773"/>
                  <a:pt x="13366" y="16066"/>
                  <a:pt x="13415" y="16383"/>
                </a:cubicBezTo>
                <a:cubicBezTo>
                  <a:pt x="13415" y="16383"/>
                  <a:pt x="13415" y="16407"/>
                  <a:pt x="13415" y="16407"/>
                </a:cubicBezTo>
                <a:lnTo>
                  <a:pt x="13439" y="16553"/>
                </a:lnTo>
                <a:cubicBezTo>
                  <a:pt x="13537" y="16773"/>
                  <a:pt x="13512" y="17041"/>
                  <a:pt x="13415" y="17261"/>
                </a:cubicBezTo>
                <a:cubicBezTo>
                  <a:pt x="13268" y="17529"/>
                  <a:pt x="13122" y="17822"/>
                  <a:pt x="12976" y="18139"/>
                </a:cubicBezTo>
                <a:cubicBezTo>
                  <a:pt x="12317" y="19529"/>
                  <a:pt x="11854" y="21017"/>
                  <a:pt x="11634" y="22529"/>
                </a:cubicBezTo>
                <a:cubicBezTo>
                  <a:pt x="11439" y="23992"/>
                  <a:pt x="11415" y="25504"/>
                  <a:pt x="11610" y="26968"/>
                </a:cubicBezTo>
                <a:cubicBezTo>
                  <a:pt x="11171" y="25431"/>
                  <a:pt x="10805" y="23895"/>
                  <a:pt x="10512" y="22309"/>
                </a:cubicBezTo>
                <a:lnTo>
                  <a:pt x="10512" y="21090"/>
                </a:lnTo>
                <a:cubicBezTo>
                  <a:pt x="10781" y="20651"/>
                  <a:pt x="10951" y="20163"/>
                  <a:pt x="11025" y="19651"/>
                </a:cubicBezTo>
                <a:cubicBezTo>
                  <a:pt x="11049" y="19383"/>
                  <a:pt x="11049" y="19114"/>
                  <a:pt x="11000" y="18846"/>
                </a:cubicBezTo>
                <a:cubicBezTo>
                  <a:pt x="11122" y="18358"/>
                  <a:pt x="11317" y="17870"/>
                  <a:pt x="11537" y="17407"/>
                </a:cubicBezTo>
                <a:cubicBezTo>
                  <a:pt x="11634" y="17187"/>
                  <a:pt x="11708" y="16944"/>
                  <a:pt x="11708" y="16724"/>
                </a:cubicBezTo>
                <a:cubicBezTo>
                  <a:pt x="11708" y="16602"/>
                  <a:pt x="11732" y="16309"/>
                  <a:pt x="11561" y="16285"/>
                </a:cubicBezTo>
                <a:cubicBezTo>
                  <a:pt x="11512" y="16285"/>
                  <a:pt x="11464" y="16285"/>
                  <a:pt x="11439" y="16334"/>
                </a:cubicBezTo>
                <a:cubicBezTo>
                  <a:pt x="11366" y="16456"/>
                  <a:pt x="11293" y="16602"/>
                  <a:pt x="11244" y="16748"/>
                </a:cubicBezTo>
                <a:cubicBezTo>
                  <a:pt x="11122" y="17017"/>
                  <a:pt x="11025" y="17285"/>
                  <a:pt x="10951" y="17553"/>
                </a:cubicBezTo>
                <a:cubicBezTo>
                  <a:pt x="10878" y="17846"/>
                  <a:pt x="10830" y="18139"/>
                  <a:pt x="10830" y="18431"/>
                </a:cubicBezTo>
                <a:cubicBezTo>
                  <a:pt x="10830" y="18724"/>
                  <a:pt x="10903" y="19041"/>
                  <a:pt x="10927" y="19358"/>
                </a:cubicBezTo>
                <a:cubicBezTo>
                  <a:pt x="10903" y="19895"/>
                  <a:pt x="10756" y="20407"/>
                  <a:pt x="10512" y="20870"/>
                </a:cubicBezTo>
                <a:cubicBezTo>
                  <a:pt x="10488" y="17944"/>
                  <a:pt x="10708" y="15017"/>
                  <a:pt x="11122" y="12114"/>
                </a:cubicBezTo>
                <a:cubicBezTo>
                  <a:pt x="11269" y="11139"/>
                  <a:pt x="11415" y="10163"/>
                  <a:pt x="11634" y="9212"/>
                </a:cubicBezTo>
                <a:cubicBezTo>
                  <a:pt x="11650" y="9164"/>
                  <a:pt x="11604" y="9127"/>
                  <a:pt x="11563" y="9127"/>
                </a:cubicBezTo>
                <a:cubicBezTo>
                  <a:pt x="11541" y="9127"/>
                  <a:pt x="11521" y="9138"/>
                  <a:pt x="11512" y="9163"/>
                </a:cubicBezTo>
                <a:cubicBezTo>
                  <a:pt x="11147" y="10871"/>
                  <a:pt x="10878" y="12578"/>
                  <a:pt x="10683" y="14285"/>
                </a:cubicBezTo>
                <a:cubicBezTo>
                  <a:pt x="10464" y="16017"/>
                  <a:pt x="10342" y="17773"/>
                  <a:pt x="10317" y="19505"/>
                </a:cubicBezTo>
                <a:lnTo>
                  <a:pt x="10317" y="21212"/>
                </a:lnTo>
                <a:cubicBezTo>
                  <a:pt x="9854" y="18114"/>
                  <a:pt x="9610" y="14968"/>
                  <a:pt x="9586" y="11846"/>
                </a:cubicBezTo>
                <a:cubicBezTo>
                  <a:pt x="9537" y="10529"/>
                  <a:pt x="9537" y="9212"/>
                  <a:pt x="9512" y="7895"/>
                </a:cubicBezTo>
                <a:cubicBezTo>
                  <a:pt x="9537" y="7895"/>
                  <a:pt x="9561" y="7871"/>
                  <a:pt x="9561" y="7846"/>
                </a:cubicBezTo>
                <a:cubicBezTo>
                  <a:pt x="9659" y="7383"/>
                  <a:pt x="9830" y="6944"/>
                  <a:pt x="10073" y="6554"/>
                </a:cubicBezTo>
                <a:cubicBezTo>
                  <a:pt x="10171" y="6407"/>
                  <a:pt x="10269" y="6285"/>
                  <a:pt x="10390" y="6188"/>
                </a:cubicBezTo>
                <a:cubicBezTo>
                  <a:pt x="10586" y="6041"/>
                  <a:pt x="10781" y="5944"/>
                  <a:pt x="11000" y="5871"/>
                </a:cubicBezTo>
                <a:cubicBezTo>
                  <a:pt x="11195" y="5798"/>
                  <a:pt x="11390" y="5773"/>
                  <a:pt x="11561" y="5700"/>
                </a:cubicBezTo>
                <a:cubicBezTo>
                  <a:pt x="11732" y="5602"/>
                  <a:pt x="12098" y="5237"/>
                  <a:pt x="11878" y="4993"/>
                </a:cubicBezTo>
                <a:cubicBezTo>
                  <a:pt x="11841" y="4955"/>
                  <a:pt x="11804" y="4941"/>
                  <a:pt x="11767" y="4941"/>
                </a:cubicBezTo>
                <a:cubicBezTo>
                  <a:pt x="11684" y="4941"/>
                  <a:pt x="11604" y="5015"/>
                  <a:pt x="11537" y="5066"/>
                </a:cubicBezTo>
                <a:lnTo>
                  <a:pt x="10927" y="5554"/>
                </a:lnTo>
                <a:cubicBezTo>
                  <a:pt x="10561" y="5798"/>
                  <a:pt x="10244" y="6115"/>
                  <a:pt x="9976" y="6456"/>
                </a:cubicBezTo>
                <a:cubicBezTo>
                  <a:pt x="9756" y="6773"/>
                  <a:pt x="9610" y="7115"/>
                  <a:pt x="9488" y="7480"/>
                </a:cubicBezTo>
                <a:lnTo>
                  <a:pt x="9488" y="7237"/>
                </a:lnTo>
                <a:cubicBezTo>
                  <a:pt x="9512" y="6993"/>
                  <a:pt x="9586" y="6773"/>
                  <a:pt x="9659" y="6529"/>
                </a:cubicBezTo>
                <a:cubicBezTo>
                  <a:pt x="9732" y="6359"/>
                  <a:pt x="9830" y="6163"/>
                  <a:pt x="9903" y="5993"/>
                </a:cubicBezTo>
                <a:cubicBezTo>
                  <a:pt x="9951" y="5895"/>
                  <a:pt x="10000" y="5798"/>
                  <a:pt x="10000" y="5700"/>
                </a:cubicBezTo>
                <a:cubicBezTo>
                  <a:pt x="10000" y="5627"/>
                  <a:pt x="9976" y="5578"/>
                  <a:pt x="9951" y="5529"/>
                </a:cubicBezTo>
                <a:cubicBezTo>
                  <a:pt x="10366" y="5261"/>
                  <a:pt x="10854" y="5115"/>
                  <a:pt x="11244" y="4798"/>
                </a:cubicBezTo>
                <a:cubicBezTo>
                  <a:pt x="11610" y="4456"/>
                  <a:pt x="11878" y="4041"/>
                  <a:pt x="12025" y="3578"/>
                </a:cubicBezTo>
                <a:cubicBezTo>
                  <a:pt x="12122" y="3334"/>
                  <a:pt x="12268" y="3090"/>
                  <a:pt x="12439" y="2895"/>
                </a:cubicBezTo>
                <a:cubicBezTo>
                  <a:pt x="12634" y="2700"/>
                  <a:pt x="12829" y="2554"/>
                  <a:pt x="13000" y="2334"/>
                </a:cubicBezTo>
                <a:cubicBezTo>
                  <a:pt x="13220" y="2042"/>
                  <a:pt x="13366" y="1554"/>
                  <a:pt x="13000" y="1285"/>
                </a:cubicBezTo>
                <a:cubicBezTo>
                  <a:pt x="12873" y="1194"/>
                  <a:pt x="12748" y="1158"/>
                  <a:pt x="12628" y="1158"/>
                </a:cubicBezTo>
                <a:cubicBezTo>
                  <a:pt x="12425" y="1158"/>
                  <a:pt x="12232" y="1261"/>
                  <a:pt x="12049" y="1383"/>
                </a:cubicBezTo>
                <a:cubicBezTo>
                  <a:pt x="12171" y="1212"/>
                  <a:pt x="12195" y="993"/>
                  <a:pt x="12147" y="798"/>
                </a:cubicBezTo>
                <a:cubicBezTo>
                  <a:pt x="12124" y="620"/>
                  <a:pt x="12021" y="401"/>
                  <a:pt x="11818" y="401"/>
                </a:cubicBezTo>
                <a:cubicBezTo>
                  <a:pt x="11798" y="401"/>
                  <a:pt x="11778" y="403"/>
                  <a:pt x="11756" y="407"/>
                </a:cubicBezTo>
                <a:cubicBezTo>
                  <a:pt x="11634" y="456"/>
                  <a:pt x="11537" y="529"/>
                  <a:pt x="11439" y="603"/>
                </a:cubicBezTo>
                <a:cubicBezTo>
                  <a:pt x="11293" y="725"/>
                  <a:pt x="11171" y="822"/>
                  <a:pt x="11049" y="944"/>
                </a:cubicBezTo>
                <a:cubicBezTo>
                  <a:pt x="10830" y="1139"/>
                  <a:pt x="10634" y="1407"/>
                  <a:pt x="10512" y="1676"/>
                </a:cubicBezTo>
                <a:cubicBezTo>
                  <a:pt x="10464" y="1968"/>
                  <a:pt x="10415" y="2261"/>
                  <a:pt x="10439" y="2529"/>
                </a:cubicBezTo>
                <a:cubicBezTo>
                  <a:pt x="10390" y="2285"/>
                  <a:pt x="10293" y="2042"/>
                  <a:pt x="10171" y="1822"/>
                </a:cubicBezTo>
                <a:cubicBezTo>
                  <a:pt x="10049" y="1603"/>
                  <a:pt x="10025" y="1334"/>
                  <a:pt x="10098" y="1090"/>
                </a:cubicBezTo>
                <a:cubicBezTo>
                  <a:pt x="10171" y="895"/>
                  <a:pt x="10195" y="700"/>
                  <a:pt x="10171" y="481"/>
                </a:cubicBezTo>
                <a:cubicBezTo>
                  <a:pt x="10122" y="188"/>
                  <a:pt x="9830" y="42"/>
                  <a:pt x="9537" y="17"/>
                </a:cubicBezTo>
                <a:cubicBezTo>
                  <a:pt x="9491" y="6"/>
                  <a:pt x="9444" y="0"/>
                  <a:pt x="93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sp>
        <p:nvSpPr>
          <p:cNvPr id="871" name="Google Shape;871;p64"/>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Focus on similarities and differences</a:t>
            </a:r>
            <a:endParaRPr/>
          </a:p>
        </p:txBody>
      </p:sp>
      <p:sp>
        <p:nvSpPr>
          <p:cNvPr id="872" name="Google Shape;872;p64"/>
          <p:cNvSpPr txBox="1">
            <a:spLocks noGrp="1"/>
          </p:cNvSpPr>
          <p:nvPr>
            <p:ph type="subTitle" idx="1"/>
          </p:nvPr>
        </p:nvSpPr>
        <p:spPr>
          <a:xfrm>
            <a:off x="720300" y="2817375"/>
            <a:ext cx="25275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73" name="Google Shape;873;p64"/>
          <p:cNvSpPr txBox="1">
            <a:spLocks noGrp="1"/>
          </p:cNvSpPr>
          <p:nvPr>
            <p:ph type="subTitle" idx="2"/>
          </p:nvPr>
        </p:nvSpPr>
        <p:spPr>
          <a:xfrm>
            <a:off x="720300" y="3311201"/>
            <a:ext cx="2527500" cy="84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a:t>
            </a:r>
            <a:endParaRPr/>
          </a:p>
        </p:txBody>
      </p:sp>
      <p:sp>
        <p:nvSpPr>
          <p:cNvPr id="874" name="Google Shape;874;p64"/>
          <p:cNvSpPr txBox="1">
            <a:spLocks noGrp="1"/>
          </p:cNvSpPr>
          <p:nvPr>
            <p:ph type="subTitle" idx="3"/>
          </p:nvPr>
        </p:nvSpPr>
        <p:spPr>
          <a:xfrm>
            <a:off x="3308250" y="2817375"/>
            <a:ext cx="25275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75" name="Google Shape;875;p64"/>
          <p:cNvSpPr txBox="1">
            <a:spLocks noGrp="1"/>
          </p:cNvSpPr>
          <p:nvPr>
            <p:ph type="subTitle" idx="4"/>
          </p:nvPr>
        </p:nvSpPr>
        <p:spPr>
          <a:xfrm>
            <a:off x="3308250" y="3311201"/>
            <a:ext cx="2527500" cy="84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876" name="Google Shape;876;p64"/>
          <p:cNvSpPr txBox="1">
            <a:spLocks noGrp="1"/>
          </p:cNvSpPr>
          <p:nvPr>
            <p:ph type="subTitle" idx="5"/>
          </p:nvPr>
        </p:nvSpPr>
        <p:spPr>
          <a:xfrm>
            <a:off x="5896200" y="2817375"/>
            <a:ext cx="25275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77" name="Google Shape;877;p64"/>
          <p:cNvSpPr txBox="1">
            <a:spLocks noGrp="1"/>
          </p:cNvSpPr>
          <p:nvPr>
            <p:ph type="subTitle" idx="6"/>
          </p:nvPr>
        </p:nvSpPr>
        <p:spPr>
          <a:xfrm>
            <a:off x="5896200" y="3311201"/>
            <a:ext cx="2527500" cy="84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It's full of iron oxide dust</a:t>
            </a:r>
            <a:endParaRPr/>
          </a:p>
        </p:txBody>
      </p:sp>
      <p:sp>
        <p:nvSpPr>
          <p:cNvPr id="878" name="Google Shape;878;p64"/>
          <p:cNvSpPr/>
          <p:nvPr/>
        </p:nvSpPr>
        <p:spPr>
          <a:xfrm>
            <a:off x="1515300" y="1732213"/>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4"/>
          <p:cNvSpPr/>
          <p:nvPr/>
        </p:nvSpPr>
        <p:spPr>
          <a:xfrm>
            <a:off x="4103250" y="1732213"/>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4"/>
          <p:cNvSpPr/>
          <p:nvPr/>
        </p:nvSpPr>
        <p:spPr>
          <a:xfrm>
            <a:off x="6691200" y="1732213"/>
            <a:ext cx="937500" cy="937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4"/>
          <p:cNvSpPr/>
          <p:nvPr/>
        </p:nvSpPr>
        <p:spPr>
          <a:xfrm>
            <a:off x="6965725" y="1622650"/>
            <a:ext cx="388450" cy="1157600"/>
          </a:xfrm>
          <a:custGeom>
            <a:avLst/>
            <a:gdLst/>
            <a:ahLst/>
            <a:cxnLst/>
            <a:rect l="l" t="t" r="r" b="b"/>
            <a:pathLst>
              <a:path w="15538" h="46304" extrusionOk="0">
                <a:moveTo>
                  <a:pt x="13753" y="1600"/>
                </a:moveTo>
                <a:cubicBezTo>
                  <a:pt x="14090" y="1600"/>
                  <a:pt x="14393" y="1724"/>
                  <a:pt x="14586" y="2073"/>
                </a:cubicBezTo>
                <a:cubicBezTo>
                  <a:pt x="15001" y="2877"/>
                  <a:pt x="14391" y="3707"/>
                  <a:pt x="13757" y="4170"/>
                </a:cubicBezTo>
                <a:cubicBezTo>
                  <a:pt x="13098" y="4633"/>
                  <a:pt x="12440" y="5048"/>
                  <a:pt x="11732" y="5414"/>
                </a:cubicBezTo>
                <a:cubicBezTo>
                  <a:pt x="11049" y="5829"/>
                  <a:pt x="10366" y="6219"/>
                  <a:pt x="9684" y="6682"/>
                </a:cubicBezTo>
                <a:cubicBezTo>
                  <a:pt x="8732" y="7292"/>
                  <a:pt x="7879" y="8048"/>
                  <a:pt x="7171" y="8926"/>
                </a:cubicBezTo>
                <a:cubicBezTo>
                  <a:pt x="8074" y="6170"/>
                  <a:pt x="9586" y="3634"/>
                  <a:pt x="12147" y="2170"/>
                </a:cubicBezTo>
                <a:cubicBezTo>
                  <a:pt x="12543" y="1942"/>
                  <a:pt x="13195" y="1600"/>
                  <a:pt x="13753" y="1600"/>
                </a:cubicBezTo>
                <a:close/>
                <a:moveTo>
                  <a:pt x="2830" y="292"/>
                </a:moveTo>
                <a:cubicBezTo>
                  <a:pt x="3293" y="292"/>
                  <a:pt x="3732" y="487"/>
                  <a:pt x="4050" y="804"/>
                </a:cubicBezTo>
                <a:cubicBezTo>
                  <a:pt x="4659" y="1316"/>
                  <a:pt x="5147" y="1975"/>
                  <a:pt x="5464" y="2707"/>
                </a:cubicBezTo>
                <a:cubicBezTo>
                  <a:pt x="6147" y="4219"/>
                  <a:pt x="6245" y="5975"/>
                  <a:pt x="6293" y="7633"/>
                </a:cubicBezTo>
                <a:cubicBezTo>
                  <a:pt x="6318" y="8609"/>
                  <a:pt x="6318" y="9560"/>
                  <a:pt x="6293" y="10511"/>
                </a:cubicBezTo>
                <a:cubicBezTo>
                  <a:pt x="6293" y="10536"/>
                  <a:pt x="6293" y="10560"/>
                  <a:pt x="6293" y="10585"/>
                </a:cubicBezTo>
                <a:lnTo>
                  <a:pt x="6293" y="10682"/>
                </a:lnTo>
                <a:cubicBezTo>
                  <a:pt x="5952" y="9146"/>
                  <a:pt x="5440" y="7633"/>
                  <a:pt x="4732" y="6219"/>
                </a:cubicBezTo>
                <a:cubicBezTo>
                  <a:pt x="4293" y="5341"/>
                  <a:pt x="3830" y="4512"/>
                  <a:pt x="3293" y="3707"/>
                </a:cubicBezTo>
                <a:cubicBezTo>
                  <a:pt x="3050" y="3316"/>
                  <a:pt x="2806" y="2926"/>
                  <a:pt x="2586" y="2536"/>
                </a:cubicBezTo>
                <a:cubicBezTo>
                  <a:pt x="2318" y="2097"/>
                  <a:pt x="2147" y="1634"/>
                  <a:pt x="2074" y="1121"/>
                </a:cubicBezTo>
                <a:cubicBezTo>
                  <a:pt x="2050" y="682"/>
                  <a:pt x="2391" y="317"/>
                  <a:pt x="2830" y="292"/>
                </a:cubicBezTo>
                <a:close/>
                <a:moveTo>
                  <a:pt x="14123" y="7097"/>
                </a:moveTo>
                <a:cubicBezTo>
                  <a:pt x="14927" y="7146"/>
                  <a:pt x="15171" y="8048"/>
                  <a:pt x="14879" y="8682"/>
                </a:cubicBezTo>
                <a:cubicBezTo>
                  <a:pt x="14513" y="9463"/>
                  <a:pt x="13586" y="9877"/>
                  <a:pt x="12879" y="10243"/>
                </a:cubicBezTo>
                <a:cubicBezTo>
                  <a:pt x="11976" y="10706"/>
                  <a:pt x="11074" y="11121"/>
                  <a:pt x="10147" y="11487"/>
                </a:cubicBezTo>
                <a:cubicBezTo>
                  <a:pt x="8830" y="12024"/>
                  <a:pt x="7367" y="12633"/>
                  <a:pt x="6440" y="13755"/>
                </a:cubicBezTo>
                <a:cubicBezTo>
                  <a:pt x="6879" y="12828"/>
                  <a:pt x="7440" y="11950"/>
                  <a:pt x="8123" y="11146"/>
                </a:cubicBezTo>
                <a:cubicBezTo>
                  <a:pt x="9147" y="9877"/>
                  <a:pt x="10318" y="8609"/>
                  <a:pt x="11757" y="7804"/>
                </a:cubicBezTo>
                <a:cubicBezTo>
                  <a:pt x="12123" y="7609"/>
                  <a:pt x="12488" y="7438"/>
                  <a:pt x="12854" y="7316"/>
                </a:cubicBezTo>
                <a:cubicBezTo>
                  <a:pt x="13269" y="7170"/>
                  <a:pt x="13683" y="7097"/>
                  <a:pt x="14123" y="7097"/>
                </a:cubicBezTo>
                <a:close/>
                <a:moveTo>
                  <a:pt x="1982" y="6622"/>
                </a:moveTo>
                <a:cubicBezTo>
                  <a:pt x="2151" y="6622"/>
                  <a:pt x="2323" y="6658"/>
                  <a:pt x="2489" y="6731"/>
                </a:cubicBezTo>
                <a:cubicBezTo>
                  <a:pt x="2879" y="6902"/>
                  <a:pt x="3220" y="7194"/>
                  <a:pt x="3489" y="7560"/>
                </a:cubicBezTo>
                <a:cubicBezTo>
                  <a:pt x="4025" y="8268"/>
                  <a:pt x="4464" y="9024"/>
                  <a:pt x="4757" y="9853"/>
                </a:cubicBezTo>
                <a:cubicBezTo>
                  <a:pt x="5367" y="11536"/>
                  <a:pt x="5684" y="13316"/>
                  <a:pt x="5708" y="15097"/>
                </a:cubicBezTo>
                <a:cubicBezTo>
                  <a:pt x="5098" y="13658"/>
                  <a:pt x="4293" y="12341"/>
                  <a:pt x="3293" y="11146"/>
                </a:cubicBezTo>
                <a:cubicBezTo>
                  <a:pt x="3001" y="10780"/>
                  <a:pt x="2684" y="10414"/>
                  <a:pt x="2342" y="10072"/>
                </a:cubicBezTo>
                <a:cubicBezTo>
                  <a:pt x="2025" y="9731"/>
                  <a:pt x="1708" y="9463"/>
                  <a:pt x="1440" y="9097"/>
                </a:cubicBezTo>
                <a:cubicBezTo>
                  <a:pt x="976" y="8536"/>
                  <a:pt x="586" y="7536"/>
                  <a:pt x="1220" y="6902"/>
                </a:cubicBezTo>
                <a:cubicBezTo>
                  <a:pt x="1433" y="6719"/>
                  <a:pt x="1703" y="6622"/>
                  <a:pt x="1982" y="6622"/>
                </a:cubicBezTo>
                <a:close/>
                <a:moveTo>
                  <a:pt x="13896" y="13371"/>
                </a:moveTo>
                <a:cubicBezTo>
                  <a:pt x="14237" y="13371"/>
                  <a:pt x="14563" y="13513"/>
                  <a:pt x="14805" y="13755"/>
                </a:cubicBezTo>
                <a:cubicBezTo>
                  <a:pt x="15074" y="14097"/>
                  <a:pt x="15122" y="14536"/>
                  <a:pt x="14976" y="14926"/>
                </a:cubicBezTo>
                <a:cubicBezTo>
                  <a:pt x="14659" y="15853"/>
                  <a:pt x="13805" y="16365"/>
                  <a:pt x="12976" y="16731"/>
                </a:cubicBezTo>
                <a:cubicBezTo>
                  <a:pt x="12025" y="17170"/>
                  <a:pt x="11049" y="17487"/>
                  <a:pt x="10098" y="17901"/>
                </a:cubicBezTo>
                <a:cubicBezTo>
                  <a:pt x="9513" y="18170"/>
                  <a:pt x="8952" y="18438"/>
                  <a:pt x="8391" y="18731"/>
                </a:cubicBezTo>
                <a:cubicBezTo>
                  <a:pt x="7903" y="18975"/>
                  <a:pt x="7415" y="19243"/>
                  <a:pt x="6952" y="19536"/>
                </a:cubicBezTo>
                <a:cubicBezTo>
                  <a:pt x="6854" y="19609"/>
                  <a:pt x="6757" y="19682"/>
                  <a:pt x="6659" y="19755"/>
                </a:cubicBezTo>
                <a:cubicBezTo>
                  <a:pt x="6928" y="19145"/>
                  <a:pt x="7245" y="18536"/>
                  <a:pt x="7610" y="17975"/>
                </a:cubicBezTo>
                <a:lnTo>
                  <a:pt x="7610" y="17999"/>
                </a:lnTo>
                <a:cubicBezTo>
                  <a:pt x="8562" y="16536"/>
                  <a:pt x="9830" y="15292"/>
                  <a:pt x="11293" y="14389"/>
                </a:cubicBezTo>
                <a:cubicBezTo>
                  <a:pt x="12025" y="13950"/>
                  <a:pt x="12830" y="13463"/>
                  <a:pt x="13683" y="13389"/>
                </a:cubicBezTo>
                <a:cubicBezTo>
                  <a:pt x="13755" y="13377"/>
                  <a:pt x="13826" y="13371"/>
                  <a:pt x="13896" y="13371"/>
                </a:cubicBezTo>
                <a:close/>
                <a:moveTo>
                  <a:pt x="1962" y="13324"/>
                </a:moveTo>
                <a:cubicBezTo>
                  <a:pt x="2275" y="13324"/>
                  <a:pt x="2624" y="13459"/>
                  <a:pt x="2879" y="13633"/>
                </a:cubicBezTo>
                <a:cubicBezTo>
                  <a:pt x="3562" y="14072"/>
                  <a:pt x="4001" y="14877"/>
                  <a:pt x="4293" y="15609"/>
                </a:cubicBezTo>
                <a:cubicBezTo>
                  <a:pt x="5001" y="17292"/>
                  <a:pt x="5245" y="19145"/>
                  <a:pt x="5367" y="20926"/>
                </a:cubicBezTo>
                <a:lnTo>
                  <a:pt x="5367" y="21048"/>
                </a:lnTo>
                <a:cubicBezTo>
                  <a:pt x="4952" y="19926"/>
                  <a:pt x="4391" y="18877"/>
                  <a:pt x="3684" y="17926"/>
                </a:cubicBezTo>
                <a:lnTo>
                  <a:pt x="3708" y="17926"/>
                </a:lnTo>
                <a:cubicBezTo>
                  <a:pt x="3220" y="17267"/>
                  <a:pt x="2659" y="16706"/>
                  <a:pt x="2147" y="16097"/>
                </a:cubicBezTo>
                <a:cubicBezTo>
                  <a:pt x="1659" y="15536"/>
                  <a:pt x="1074" y="14755"/>
                  <a:pt x="1220" y="13950"/>
                </a:cubicBezTo>
                <a:cubicBezTo>
                  <a:pt x="1310" y="13489"/>
                  <a:pt x="1615" y="13324"/>
                  <a:pt x="1962" y="13324"/>
                </a:cubicBezTo>
                <a:close/>
                <a:moveTo>
                  <a:pt x="13910" y="20242"/>
                </a:moveTo>
                <a:cubicBezTo>
                  <a:pt x="14055" y="20242"/>
                  <a:pt x="14200" y="20258"/>
                  <a:pt x="14342" y="20292"/>
                </a:cubicBezTo>
                <a:cubicBezTo>
                  <a:pt x="14732" y="20365"/>
                  <a:pt x="15001" y="20731"/>
                  <a:pt x="14952" y="21145"/>
                </a:cubicBezTo>
                <a:cubicBezTo>
                  <a:pt x="14854" y="21535"/>
                  <a:pt x="14635" y="21877"/>
                  <a:pt x="14318" y="22096"/>
                </a:cubicBezTo>
                <a:cubicBezTo>
                  <a:pt x="13659" y="22633"/>
                  <a:pt x="12903" y="23048"/>
                  <a:pt x="12098" y="23316"/>
                </a:cubicBezTo>
                <a:cubicBezTo>
                  <a:pt x="11318" y="23633"/>
                  <a:pt x="10513" y="23901"/>
                  <a:pt x="9732" y="24170"/>
                </a:cubicBezTo>
                <a:cubicBezTo>
                  <a:pt x="8488" y="24633"/>
                  <a:pt x="7245" y="25218"/>
                  <a:pt x="6318" y="26169"/>
                </a:cubicBezTo>
                <a:cubicBezTo>
                  <a:pt x="6757" y="25365"/>
                  <a:pt x="7318" y="24633"/>
                  <a:pt x="7976" y="23999"/>
                </a:cubicBezTo>
                <a:lnTo>
                  <a:pt x="8001" y="23999"/>
                </a:lnTo>
                <a:cubicBezTo>
                  <a:pt x="9147" y="22804"/>
                  <a:pt x="10488" y="21779"/>
                  <a:pt x="11927" y="20975"/>
                </a:cubicBezTo>
                <a:cubicBezTo>
                  <a:pt x="12293" y="20755"/>
                  <a:pt x="12684" y="20584"/>
                  <a:pt x="13098" y="20414"/>
                </a:cubicBezTo>
                <a:cubicBezTo>
                  <a:pt x="13354" y="20301"/>
                  <a:pt x="13632" y="20242"/>
                  <a:pt x="13910" y="20242"/>
                </a:cubicBezTo>
                <a:close/>
                <a:moveTo>
                  <a:pt x="1954" y="19868"/>
                </a:moveTo>
                <a:cubicBezTo>
                  <a:pt x="2253" y="19868"/>
                  <a:pt x="2524" y="20156"/>
                  <a:pt x="2708" y="20340"/>
                </a:cubicBezTo>
                <a:cubicBezTo>
                  <a:pt x="3196" y="20828"/>
                  <a:pt x="3611" y="21389"/>
                  <a:pt x="3903" y="21999"/>
                </a:cubicBezTo>
                <a:cubicBezTo>
                  <a:pt x="4537" y="23365"/>
                  <a:pt x="4952" y="24804"/>
                  <a:pt x="5123" y="26291"/>
                </a:cubicBezTo>
                <a:cubicBezTo>
                  <a:pt x="5123" y="26340"/>
                  <a:pt x="5123" y="26389"/>
                  <a:pt x="5147" y="26462"/>
                </a:cubicBezTo>
                <a:cubicBezTo>
                  <a:pt x="4684" y="25682"/>
                  <a:pt x="4098" y="25023"/>
                  <a:pt x="3415" y="24438"/>
                </a:cubicBezTo>
                <a:cubicBezTo>
                  <a:pt x="2367" y="23511"/>
                  <a:pt x="1025" y="22292"/>
                  <a:pt x="1269" y="20731"/>
                </a:cubicBezTo>
                <a:cubicBezTo>
                  <a:pt x="1294" y="20389"/>
                  <a:pt x="1489" y="20072"/>
                  <a:pt x="1781" y="19901"/>
                </a:cubicBezTo>
                <a:cubicBezTo>
                  <a:pt x="1840" y="19878"/>
                  <a:pt x="1897" y="19868"/>
                  <a:pt x="1954" y="19868"/>
                </a:cubicBezTo>
                <a:close/>
                <a:moveTo>
                  <a:pt x="12594" y="25998"/>
                </a:moveTo>
                <a:cubicBezTo>
                  <a:pt x="12869" y="25998"/>
                  <a:pt x="13115" y="26176"/>
                  <a:pt x="13196" y="26438"/>
                </a:cubicBezTo>
                <a:cubicBezTo>
                  <a:pt x="13366" y="27072"/>
                  <a:pt x="12805" y="27682"/>
                  <a:pt x="12366" y="28072"/>
                </a:cubicBezTo>
                <a:cubicBezTo>
                  <a:pt x="11293" y="29047"/>
                  <a:pt x="9879" y="29584"/>
                  <a:pt x="8586" y="30218"/>
                </a:cubicBezTo>
                <a:cubicBezTo>
                  <a:pt x="7562" y="30706"/>
                  <a:pt x="6610" y="31364"/>
                  <a:pt x="5854" y="32194"/>
                </a:cubicBezTo>
                <a:cubicBezTo>
                  <a:pt x="6025" y="31803"/>
                  <a:pt x="6245" y="31438"/>
                  <a:pt x="6489" y="31096"/>
                </a:cubicBezTo>
                <a:lnTo>
                  <a:pt x="6513" y="31096"/>
                </a:lnTo>
                <a:cubicBezTo>
                  <a:pt x="6952" y="30486"/>
                  <a:pt x="7440" y="29901"/>
                  <a:pt x="7952" y="29365"/>
                </a:cubicBezTo>
                <a:cubicBezTo>
                  <a:pt x="8976" y="28267"/>
                  <a:pt x="10147" y="27316"/>
                  <a:pt x="11415" y="26511"/>
                </a:cubicBezTo>
                <a:cubicBezTo>
                  <a:pt x="11708" y="26291"/>
                  <a:pt x="12049" y="26121"/>
                  <a:pt x="12415" y="26023"/>
                </a:cubicBezTo>
                <a:cubicBezTo>
                  <a:pt x="12475" y="26006"/>
                  <a:pt x="12535" y="25998"/>
                  <a:pt x="12594" y="25998"/>
                </a:cubicBezTo>
                <a:close/>
                <a:moveTo>
                  <a:pt x="2314" y="26168"/>
                </a:moveTo>
                <a:cubicBezTo>
                  <a:pt x="2331" y="26168"/>
                  <a:pt x="2349" y="26168"/>
                  <a:pt x="2367" y="26169"/>
                </a:cubicBezTo>
                <a:cubicBezTo>
                  <a:pt x="2976" y="26218"/>
                  <a:pt x="3464" y="26779"/>
                  <a:pt x="3781" y="27243"/>
                </a:cubicBezTo>
                <a:cubicBezTo>
                  <a:pt x="4123" y="27730"/>
                  <a:pt x="4391" y="28291"/>
                  <a:pt x="4586" y="28901"/>
                </a:cubicBezTo>
                <a:cubicBezTo>
                  <a:pt x="4928" y="30023"/>
                  <a:pt x="5147" y="31218"/>
                  <a:pt x="5220" y="32413"/>
                </a:cubicBezTo>
                <a:cubicBezTo>
                  <a:pt x="5220" y="32478"/>
                  <a:pt x="5220" y="32544"/>
                  <a:pt x="5203" y="32609"/>
                </a:cubicBezTo>
                <a:lnTo>
                  <a:pt x="5203" y="32609"/>
                </a:lnTo>
                <a:cubicBezTo>
                  <a:pt x="4477" y="31592"/>
                  <a:pt x="3751" y="30551"/>
                  <a:pt x="3025" y="29511"/>
                </a:cubicBezTo>
                <a:cubicBezTo>
                  <a:pt x="2586" y="28950"/>
                  <a:pt x="2220" y="28365"/>
                  <a:pt x="1879" y="27755"/>
                </a:cubicBezTo>
                <a:cubicBezTo>
                  <a:pt x="1664" y="27253"/>
                  <a:pt x="1519" y="26168"/>
                  <a:pt x="2314" y="26168"/>
                </a:cubicBezTo>
                <a:close/>
                <a:moveTo>
                  <a:pt x="1074" y="29730"/>
                </a:moveTo>
                <a:cubicBezTo>
                  <a:pt x="1367" y="29730"/>
                  <a:pt x="1635" y="29877"/>
                  <a:pt x="1781" y="30121"/>
                </a:cubicBezTo>
                <a:cubicBezTo>
                  <a:pt x="2123" y="30682"/>
                  <a:pt x="2415" y="31267"/>
                  <a:pt x="2635" y="31877"/>
                </a:cubicBezTo>
                <a:cubicBezTo>
                  <a:pt x="2903" y="32535"/>
                  <a:pt x="3172" y="33194"/>
                  <a:pt x="3415" y="33852"/>
                </a:cubicBezTo>
                <a:cubicBezTo>
                  <a:pt x="3854" y="35145"/>
                  <a:pt x="4220" y="36462"/>
                  <a:pt x="4489" y="37803"/>
                </a:cubicBezTo>
                <a:cubicBezTo>
                  <a:pt x="4025" y="37023"/>
                  <a:pt x="3513" y="36242"/>
                  <a:pt x="2976" y="35511"/>
                </a:cubicBezTo>
                <a:cubicBezTo>
                  <a:pt x="2586" y="34999"/>
                  <a:pt x="2172" y="34486"/>
                  <a:pt x="1757" y="33999"/>
                </a:cubicBezTo>
                <a:cubicBezTo>
                  <a:pt x="1294" y="33486"/>
                  <a:pt x="903" y="32950"/>
                  <a:pt x="586" y="32340"/>
                </a:cubicBezTo>
                <a:cubicBezTo>
                  <a:pt x="294" y="31755"/>
                  <a:pt x="245" y="31096"/>
                  <a:pt x="415" y="30486"/>
                </a:cubicBezTo>
                <a:cubicBezTo>
                  <a:pt x="513" y="30145"/>
                  <a:pt x="757" y="29852"/>
                  <a:pt x="1074" y="29730"/>
                </a:cubicBezTo>
                <a:close/>
                <a:moveTo>
                  <a:pt x="12257" y="31541"/>
                </a:moveTo>
                <a:cubicBezTo>
                  <a:pt x="12414" y="31541"/>
                  <a:pt x="12581" y="31591"/>
                  <a:pt x="12708" y="31682"/>
                </a:cubicBezTo>
                <a:cubicBezTo>
                  <a:pt x="12854" y="31852"/>
                  <a:pt x="12927" y="32072"/>
                  <a:pt x="12879" y="32316"/>
                </a:cubicBezTo>
                <a:cubicBezTo>
                  <a:pt x="12781" y="32730"/>
                  <a:pt x="12586" y="33121"/>
                  <a:pt x="12342" y="33486"/>
                </a:cubicBezTo>
                <a:cubicBezTo>
                  <a:pt x="11879" y="34218"/>
                  <a:pt x="11293" y="34877"/>
                  <a:pt x="10610" y="35438"/>
                </a:cubicBezTo>
                <a:cubicBezTo>
                  <a:pt x="9123" y="36657"/>
                  <a:pt x="7342" y="37340"/>
                  <a:pt x="5537" y="37950"/>
                </a:cubicBezTo>
                <a:cubicBezTo>
                  <a:pt x="5659" y="37608"/>
                  <a:pt x="5806" y="37291"/>
                  <a:pt x="5976" y="36974"/>
                </a:cubicBezTo>
                <a:lnTo>
                  <a:pt x="6001" y="36974"/>
                </a:lnTo>
                <a:cubicBezTo>
                  <a:pt x="6489" y="36169"/>
                  <a:pt x="7074" y="35438"/>
                  <a:pt x="7732" y="34779"/>
                </a:cubicBezTo>
                <a:cubicBezTo>
                  <a:pt x="8342" y="34096"/>
                  <a:pt x="9001" y="33462"/>
                  <a:pt x="9708" y="32877"/>
                </a:cubicBezTo>
                <a:cubicBezTo>
                  <a:pt x="10074" y="32584"/>
                  <a:pt x="10440" y="32316"/>
                  <a:pt x="10854" y="32072"/>
                </a:cubicBezTo>
                <a:cubicBezTo>
                  <a:pt x="11245" y="31852"/>
                  <a:pt x="11659" y="31657"/>
                  <a:pt x="12098" y="31560"/>
                </a:cubicBezTo>
                <a:cubicBezTo>
                  <a:pt x="12149" y="31547"/>
                  <a:pt x="12202" y="31541"/>
                  <a:pt x="12257" y="31541"/>
                </a:cubicBezTo>
                <a:close/>
                <a:moveTo>
                  <a:pt x="2875" y="0"/>
                </a:moveTo>
                <a:cubicBezTo>
                  <a:pt x="2626" y="0"/>
                  <a:pt x="2379" y="72"/>
                  <a:pt x="2147" y="243"/>
                </a:cubicBezTo>
                <a:cubicBezTo>
                  <a:pt x="1391" y="804"/>
                  <a:pt x="1928" y="1999"/>
                  <a:pt x="2293" y="2682"/>
                </a:cubicBezTo>
                <a:cubicBezTo>
                  <a:pt x="2757" y="3560"/>
                  <a:pt x="3367" y="4365"/>
                  <a:pt x="3854" y="5243"/>
                </a:cubicBezTo>
                <a:cubicBezTo>
                  <a:pt x="4415" y="6243"/>
                  <a:pt x="4903" y="7292"/>
                  <a:pt x="5269" y="8389"/>
                </a:cubicBezTo>
                <a:cubicBezTo>
                  <a:pt x="5635" y="9487"/>
                  <a:pt x="5903" y="10609"/>
                  <a:pt x="6123" y="11731"/>
                </a:cubicBezTo>
                <a:cubicBezTo>
                  <a:pt x="6147" y="11755"/>
                  <a:pt x="6171" y="11804"/>
                  <a:pt x="6196" y="11804"/>
                </a:cubicBezTo>
                <a:cubicBezTo>
                  <a:pt x="6196" y="11853"/>
                  <a:pt x="6171" y="11902"/>
                  <a:pt x="6171" y="11950"/>
                </a:cubicBezTo>
                <a:cubicBezTo>
                  <a:pt x="6171" y="11975"/>
                  <a:pt x="6171" y="12024"/>
                  <a:pt x="6196" y="12048"/>
                </a:cubicBezTo>
                <a:lnTo>
                  <a:pt x="6196" y="12219"/>
                </a:lnTo>
                <a:cubicBezTo>
                  <a:pt x="6123" y="12950"/>
                  <a:pt x="6050" y="13682"/>
                  <a:pt x="5976" y="14414"/>
                </a:cubicBezTo>
                <a:lnTo>
                  <a:pt x="5928" y="14511"/>
                </a:lnTo>
                <a:cubicBezTo>
                  <a:pt x="5879" y="12950"/>
                  <a:pt x="5562" y="11414"/>
                  <a:pt x="5050" y="9950"/>
                </a:cubicBezTo>
                <a:cubicBezTo>
                  <a:pt x="4732" y="9072"/>
                  <a:pt x="4293" y="8268"/>
                  <a:pt x="3757" y="7511"/>
                </a:cubicBezTo>
                <a:cubicBezTo>
                  <a:pt x="3313" y="6941"/>
                  <a:pt x="2687" y="6371"/>
                  <a:pt x="1925" y="6371"/>
                </a:cubicBezTo>
                <a:cubicBezTo>
                  <a:pt x="1807" y="6371"/>
                  <a:pt x="1686" y="6385"/>
                  <a:pt x="1562" y="6414"/>
                </a:cubicBezTo>
                <a:cubicBezTo>
                  <a:pt x="757" y="6609"/>
                  <a:pt x="489" y="7463"/>
                  <a:pt x="635" y="8194"/>
                </a:cubicBezTo>
                <a:cubicBezTo>
                  <a:pt x="830" y="9097"/>
                  <a:pt x="1611" y="9731"/>
                  <a:pt x="2220" y="10365"/>
                </a:cubicBezTo>
                <a:cubicBezTo>
                  <a:pt x="3732" y="11975"/>
                  <a:pt x="4903" y="13877"/>
                  <a:pt x="5659" y="15950"/>
                </a:cubicBezTo>
                <a:cubicBezTo>
                  <a:pt x="5684" y="15950"/>
                  <a:pt x="5684" y="15975"/>
                  <a:pt x="5708" y="15999"/>
                </a:cubicBezTo>
                <a:cubicBezTo>
                  <a:pt x="5732" y="17536"/>
                  <a:pt x="5684" y="19097"/>
                  <a:pt x="5562" y="20633"/>
                </a:cubicBezTo>
                <a:cubicBezTo>
                  <a:pt x="5489" y="18901"/>
                  <a:pt x="5147" y="17219"/>
                  <a:pt x="4537" y="15609"/>
                </a:cubicBezTo>
                <a:cubicBezTo>
                  <a:pt x="4269" y="14828"/>
                  <a:pt x="3806" y="14121"/>
                  <a:pt x="3196" y="13560"/>
                </a:cubicBezTo>
                <a:cubicBezTo>
                  <a:pt x="2860" y="13291"/>
                  <a:pt x="2385" y="13057"/>
                  <a:pt x="1938" y="13057"/>
                </a:cubicBezTo>
                <a:cubicBezTo>
                  <a:pt x="1737" y="13057"/>
                  <a:pt x="1541" y="13105"/>
                  <a:pt x="1367" y="13219"/>
                </a:cubicBezTo>
                <a:cubicBezTo>
                  <a:pt x="659" y="13682"/>
                  <a:pt x="879" y="14658"/>
                  <a:pt x="1196" y="15267"/>
                </a:cubicBezTo>
                <a:cubicBezTo>
                  <a:pt x="1562" y="16023"/>
                  <a:pt x="2172" y="16584"/>
                  <a:pt x="2708" y="17194"/>
                </a:cubicBezTo>
                <a:cubicBezTo>
                  <a:pt x="3976" y="18657"/>
                  <a:pt x="4879" y="20365"/>
                  <a:pt x="5391" y="22194"/>
                </a:cubicBezTo>
                <a:cubicBezTo>
                  <a:pt x="5440" y="23413"/>
                  <a:pt x="5391" y="24633"/>
                  <a:pt x="5342" y="25877"/>
                </a:cubicBezTo>
                <a:cubicBezTo>
                  <a:pt x="5147" y="24560"/>
                  <a:pt x="4757" y="23267"/>
                  <a:pt x="4220" y="22023"/>
                </a:cubicBezTo>
                <a:cubicBezTo>
                  <a:pt x="3903" y="21389"/>
                  <a:pt x="3489" y="20779"/>
                  <a:pt x="3001" y="20267"/>
                </a:cubicBezTo>
                <a:cubicBezTo>
                  <a:pt x="2714" y="19981"/>
                  <a:pt x="2312" y="19625"/>
                  <a:pt x="1913" y="19625"/>
                </a:cubicBezTo>
                <a:cubicBezTo>
                  <a:pt x="1735" y="19625"/>
                  <a:pt x="1557" y="19696"/>
                  <a:pt x="1391" y="19877"/>
                </a:cubicBezTo>
                <a:cubicBezTo>
                  <a:pt x="928" y="20389"/>
                  <a:pt x="952" y="21194"/>
                  <a:pt x="1123" y="21828"/>
                </a:cubicBezTo>
                <a:cubicBezTo>
                  <a:pt x="1342" y="22535"/>
                  <a:pt x="1733" y="23194"/>
                  <a:pt x="2269" y="23731"/>
                </a:cubicBezTo>
                <a:cubicBezTo>
                  <a:pt x="3440" y="24950"/>
                  <a:pt x="5171" y="26023"/>
                  <a:pt x="5318" y="27877"/>
                </a:cubicBezTo>
                <a:cubicBezTo>
                  <a:pt x="5318" y="27901"/>
                  <a:pt x="5318" y="27926"/>
                  <a:pt x="5342" y="27950"/>
                </a:cubicBezTo>
                <a:cubicBezTo>
                  <a:pt x="5342" y="28072"/>
                  <a:pt x="5367" y="28194"/>
                  <a:pt x="5367" y="28340"/>
                </a:cubicBezTo>
                <a:cubicBezTo>
                  <a:pt x="5342" y="29145"/>
                  <a:pt x="5318" y="29950"/>
                  <a:pt x="5269" y="30779"/>
                </a:cubicBezTo>
                <a:cubicBezTo>
                  <a:pt x="5171" y="30121"/>
                  <a:pt x="5025" y="29462"/>
                  <a:pt x="4830" y="28828"/>
                </a:cubicBezTo>
                <a:cubicBezTo>
                  <a:pt x="4635" y="28194"/>
                  <a:pt x="4342" y="27584"/>
                  <a:pt x="3952" y="27048"/>
                </a:cubicBezTo>
                <a:cubicBezTo>
                  <a:pt x="3611" y="26584"/>
                  <a:pt x="3147" y="26072"/>
                  <a:pt x="2562" y="25950"/>
                </a:cubicBezTo>
                <a:cubicBezTo>
                  <a:pt x="2504" y="25941"/>
                  <a:pt x="2449" y="25936"/>
                  <a:pt x="2394" y="25936"/>
                </a:cubicBezTo>
                <a:cubicBezTo>
                  <a:pt x="1873" y="25936"/>
                  <a:pt x="1508" y="26347"/>
                  <a:pt x="1464" y="26877"/>
                </a:cubicBezTo>
                <a:cubicBezTo>
                  <a:pt x="1440" y="27584"/>
                  <a:pt x="1830" y="28194"/>
                  <a:pt x="2220" y="28755"/>
                </a:cubicBezTo>
                <a:cubicBezTo>
                  <a:pt x="3196" y="30194"/>
                  <a:pt x="4196" y="31633"/>
                  <a:pt x="5196" y="33072"/>
                </a:cubicBezTo>
                <a:cubicBezTo>
                  <a:pt x="5147" y="34096"/>
                  <a:pt x="5098" y="35096"/>
                  <a:pt x="5025" y="36120"/>
                </a:cubicBezTo>
                <a:cubicBezTo>
                  <a:pt x="4976" y="36755"/>
                  <a:pt x="4928" y="37413"/>
                  <a:pt x="4879" y="38047"/>
                </a:cubicBezTo>
                <a:cubicBezTo>
                  <a:pt x="4611" y="36633"/>
                  <a:pt x="4245" y="35242"/>
                  <a:pt x="3781" y="33877"/>
                </a:cubicBezTo>
                <a:cubicBezTo>
                  <a:pt x="3513" y="33145"/>
                  <a:pt x="3245" y="32438"/>
                  <a:pt x="2928" y="31755"/>
                </a:cubicBezTo>
                <a:cubicBezTo>
                  <a:pt x="2781" y="31389"/>
                  <a:pt x="2635" y="31047"/>
                  <a:pt x="2464" y="30706"/>
                </a:cubicBezTo>
                <a:cubicBezTo>
                  <a:pt x="2342" y="30413"/>
                  <a:pt x="2172" y="30145"/>
                  <a:pt x="1976" y="29877"/>
                </a:cubicBezTo>
                <a:cubicBezTo>
                  <a:pt x="1760" y="29614"/>
                  <a:pt x="1464" y="29429"/>
                  <a:pt x="1159" y="29429"/>
                </a:cubicBezTo>
                <a:cubicBezTo>
                  <a:pt x="983" y="29429"/>
                  <a:pt x="804" y="29490"/>
                  <a:pt x="635" y="29633"/>
                </a:cubicBezTo>
                <a:cubicBezTo>
                  <a:pt x="220" y="30072"/>
                  <a:pt x="1" y="30682"/>
                  <a:pt x="74" y="31291"/>
                </a:cubicBezTo>
                <a:cubicBezTo>
                  <a:pt x="196" y="32730"/>
                  <a:pt x="1269" y="33730"/>
                  <a:pt x="2123" y="34779"/>
                </a:cubicBezTo>
                <a:cubicBezTo>
                  <a:pt x="3147" y="36072"/>
                  <a:pt x="4050" y="37462"/>
                  <a:pt x="4781" y="38950"/>
                </a:cubicBezTo>
                <a:cubicBezTo>
                  <a:pt x="4611" y="40901"/>
                  <a:pt x="4391" y="42852"/>
                  <a:pt x="4074" y="44803"/>
                </a:cubicBezTo>
                <a:cubicBezTo>
                  <a:pt x="4074" y="44876"/>
                  <a:pt x="4050" y="44949"/>
                  <a:pt x="4050" y="45023"/>
                </a:cubicBezTo>
                <a:cubicBezTo>
                  <a:pt x="3976" y="45364"/>
                  <a:pt x="3928" y="45706"/>
                  <a:pt x="3879" y="46047"/>
                </a:cubicBezTo>
                <a:cubicBezTo>
                  <a:pt x="3850" y="46205"/>
                  <a:pt x="3973" y="46304"/>
                  <a:pt x="4090" y="46304"/>
                </a:cubicBezTo>
                <a:cubicBezTo>
                  <a:pt x="4171" y="46304"/>
                  <a:pt x="4249" y="46255"/>
                  <a:pt x="4269" y="46145"/>
                </a:cubicBezTo>
                <a:cubicBezTo>
                  <a:pt x="4562" y="44706"/>
                  <a:pt x="4757" y="43242"/>
                  <a:pt x="4952" y="41779"/>
                </a:cubicBezTo>
                <a:cubicBezTo>
                  <a:pt x="5050" y="40876"/>
                  <a:pt x="5147" y="39950"/>
                  <a:pt x="5245" y="39047"/>
                </a:cubicBezTo>
                <a:cubicBezTo>
                  <a:pt x="5293" y="38803"/>
                  <a:pt x="5367" y="38535"/>
                  <a:pt x="5440" y="38291"/>
                </a:cubicBezTo>
                <a:cubicBezTo>
                  <a:pt x="7196" y="37681"/>
                  <a:pt x="8976" y="36998"/>
                  <a:pt x="10464" y="35852"/>
                </a:cubicBezTo>
                <a:cubicBezTo>
                  <a:pt x="11196" y="35316"/>
                  <a:pt x="11830" y="34657"/>
                  <a:pt x="12342" y="33925"/>
                </a:cubicBezTo>
                <a:cubicBezTo>
                  <a:pt x="12610" y="33560"/>
                  <a:pt x="12830" y="33169"/>
                  <a:pt x="13001" y="32755"/>
                </a:cubicBezTo>
                <a:cubicBezTo>
                  <a:pt x="13171" y="32389"/>
                  <a:pt x="13171" y="31974"/>
                  <a:pt x="13001" y="31633"/>
                </a:cubicBezTo>
                <a:cubicBezTo>
                  <a:pt x="12824" y="31380"/>
                  <a:pt x="12568" y="31287"/>
                  <a:pt x="12286" y="31287"/>
                </a:cubicBezTo>
                <a:cubicBezTo>
                  <a:pt x="11752" y="31287"/>
                  <a:pt x="11124" y="31620"/>
                  <a:pt x="10757" y="31828"/>
                </a:cubicBezTo>
                <a:cubicBezTo>
                  <a:pt x="9903" y="32316"/>
                  <a:pt x="9123" y="32925"/>
                  <a:pt x="8440" y="33608"/>
                </a:cubicBezTo>
                <a:cubicBezTo>
                  <a:pt x="7245" y="34779"/>
                  <a:pt x="6050" y="36023"/>
                  <a:pt x="5391" y="37535"/>
                </a:cubicBezTo>
                <a:lnTo>
                  <a:pt x="5391" y="37389"/>
                </a:lnTo>
                <a:lnTo>
                  <a:pt x="5415" y="37096"/>
                </a:lnTo>
                <a:cubicBezTo>
                  <a:pt x="5489" y="36413"/>
                  <a:pt x="5537" y="35706"/>
                  <a:pt x="5562" y="35023"/>
                </a:cubicBezTo>
                <a:cubicBezTo>
                  <a:pt x="5586" y="34486"/>
                  <a:pt x="5610" y="33950"/>
                  <a:pt x="5635" y="33413"/>
                </a:cubicBezTo>
                <a:cubicBezTo>
                  <a:pt x="5659" y="33389"/>
                  <a:pt x="5684" y="33340"/>
                  <a:pt x="5659" y="33291"/>
                </a:cubicBezTo>
                <a:lnTo>
                  <a:pt x="5659" y="33072"/>
                </a:lnTo>
                <a:lnTo>
                  <a:pt x="5659" y="32901"/>
                </a:lnTo>
                <a:cubicBezTo>
                  <a:pt x="6367" y="31730"/>
                  <a:pt x="7586" y="30974"/>
                  <a:pt x="8781" y="30389"/>
                </a:cubicBezTo>
                <a:cubicBezTo>
                  <a:pt x="10171" y="29706"/>
                  <a:pt x="11659" y="29121"/>
                  <a:pt x="12781" y="27999"/>
                </a:cubicBezTo>
                <a:cubicBezTo>
                  <a:pt x="13196" y="27608"/>
                  <a:pt x="13586" y="26974"/>
                  <a:pt x="13440" y="26365"/>
                </a:cubicBezTo>
                <a:cubicBezTo>
                  <a:pt x="13366" y="26072"/>
                  <a:pt x="13147" y="25852"/>
                  <a:pt x="12879" y="25779"/>
                </a:cubicBezTo>
                <a:cubicBezTo>
                  <a:pt x="12776" y="25757"/>
                  <a:pt x="12674" y="25746"/>
                  <a:pt x="12572" y="25746"/>
                </a:cubicBezTo>
                <a:cubicBezTo>
                  <a:pt x="12334" y="25746"/>
                  <a:pt x="12101" y="25806"/>
                  <a:pt x="11879" y="25926"/>
                </a:cubicBezTo>
                <a:cubicBezTo>
                  <a:pt x="11537" y="26121"/>
                  <a:pt x="11171" y="26316"/>
                  <a:pt x="10854" y="26535"/>
                </a:cubicBezTo>
                <a:cubicBezTo>
                  <a:pt x="10513" y="26755"/>
                  <a:pt x="10196" y="26999"/>
                  <a:pt x="9879" y="27243"/>
                </a:cubicBezTo>
                <a:cubicBezTo>
                  <a:pt x="8537" y="28267"/>
                  <a:pt x="7342" y="29486"/>
                  <a:pt x="6342" y="30877"/>
                </a:cubicBezTo>
                <a:cubicBezTo>
                  <a:pt x="6098" y="31194"/>
                  <a:pt x="5903" y="31511"/>
                  <a:pt x="5708" y="31877"/>
                </a:cubicBezTo>
                <a:cubicBezTo>
                  <a:pt x="5757" y="30755"/>
                  <a:pt x="5806" y="29657"/>
                  <a:pt x="5854" y="28535"/>
                </a:cubicBezTo>
                <a:cubicBezTo>
                  <a:pt x="5854" y="28072"/>
                  <a:pt x="5879" y="27608"/>
                  <a:pt x="5879" y="27145"/>
                </a:cubicBezTo>
                <a:lnTo>
                  <a:pt x="5903" y="27072"/>
                </a:lnTo>
                <a:cubicBezTo>
                  <a:pt x="6830" y="25682"/>
                  <a:pt x="8391" y="24950"/>
                  <a:pt x="9903" y="24389"/>
                </a:cubicBezTo>
                <a:cubicBezTo>
                  <a:pt x="10757" y="24072"/>
                  <a:pt x="11635" y="23804"/>
                  <a:pt x="12464" y="23462"/>
                </a:cubicBezTo>
                <a:cubicBezTo>
                  <a:pt x="13269" y="23170"/>
                  <a:pt x="14025" y="22731"/>
                  <a:pt x="14659" y="22170"/>
                </a:cubicBezTo>
                <a:cubicBezTo>
                  <a:pt x="15171" y="21657"/>
                  <a:pt x="15537" y="20804"/>
                  <a:pt x="14879" y="20243"/>
                </a:cubicBezTo>
                <a:cubicBezTo>
                  <a:pt x="14621" y="20033"/>
                  <a:pt x="14320" y="19954"/>
                  <a:pt x="14004" y="19954"/>
                </a:cubicBezTo>
                <a:cubicBezTo>
                  <a:pt x="13511" y="19954"/>
                  <a:pt x="12983" y="20147"/>
                  <a:pt x="12537" y="20340"/>
                </a:cubicBezTo>
                <a:cubicBezTo>
                  <a:pt x="10927" y="21121"/>
                  <a:pt x="9440" y="22145"/>
                  <a:pt x="8171" y="23413"/>
                </a:cubicBezTo>
                <a:cubicBezTo>
                  <a:pt x="7269" y="24267"/>
                  <a:pt x="6367" y="25267"/>
                  <a:pt x="5879" y="26413"/>
                </a:cubicBezTo>
                <a:cubicBezTo>
                  <a:pt x="5928" y="24779"/>
                  <a:pt x="5976" y="23145"/>
                  <a:pt x="6025" y="21487"/>
                </a:cubicBezTo>
                <a:cubicBezTo>
                  <a:pt x="6147" y="21121"/>
                  <a:pt x="6269" y="20731"/>
                  <a:pt x="6415" y="20365"/>
                </a:cubicBezTo>
                <a:cubicBezTo>
                  <a:pt x="6684" y="20096"/>
                  <a:pt x="7001" y="19853"/>
                  <a:pt x="7342" y="19657"/>
                </a:cubicBezTo>
                <a:cubicBezTo>
                  <a:pt x="8293" y="19072"/>
                  <a:pt x="9293" y="18560"/>
                  <a:pt x="10318" y="18145"/>
                </a:cubicBezTo>
                <a:cubicBezTo>
                  <a:pt x="11293" y="17706"/>
                  <a:pt x="12318" y="17365"/>
                  <a:pt x="13293" y="16926"/>
                </a:cubicBezTo>
                <a:cubicBezTo>
                  <a:pt x="14123" y="16511"/>
                  <a:pt x="14927" y="15950"/>
                  <a:pt x="15244" y="15048"/>
                </a:cubicBezTo>
                <a:cubicBezTo>
                  <a:pt x="15391" y="14658"/>
                  <a:pt x="15391" y="14219"/>
                  <a:pt x="15220" y="13828"/>
                </a:cubicBezTo>
                <a:cubicBezTo>
                  <a:pt x="15025" y="13463"/>
                  <a:pt x="14683" y="13219"/>
                  <a:pt x="14293" y="13145"/>
                </a:cubicBezTo>
                <a:cubicBezTo>
                  <a:pt x="14152" y="13117"/>
                  <a:pt x="14009" y="13104"/>
                  <a:pt x="13867" y="13104"/>
                </a:cubicBezTo>
                <a:cubicBezTo>
                  <a:pt x="13152" y="13104"/>
                  <a:pt x="12440" y="13430"/>
                  <a:pt x="11830" y="13755"/>
                </a:cubicBezTo>
                <a:cubicBezTo>
                  <a:pt x="9245" y="15145"/>
                  <a:pt x="7220" y="17438"/>
                  <a:pt x="6171" y="20194"/>
                </a:cubicBezTo>
                <a:cubicBezTo>
                  <a:pt x="6123" y="20218"/>
                  <a:pt x="6098" y="20243"/>
                  <a:pt x="6074" y="20292"/>
                </a:cubicBezTo>
                <a:cubicBezTo>
                  <a:pt x="6074" y="20072"/>
                  <a:pt x="6074" y="19828"/>
                  <a:pt x="6098" y="19609"/>
                </a:cubicBezTo>
                <a:cubicBezTo>
                  <a:pt x="6171" y="17853"/>
                  <a:pt x="6269" y="16072"/>
                  <a:pt x="6415" y="14316"/>
                </a:cubicBezTo>
                <a:cubicBezTo>
                  <a:pt x="7293" y="12926"/>
                  <a:pt x="9025" y="12292"/>
                  <a:pt x="10488" y="11682"/>
                </a:cubicBezTo>
                <a:cubicBezTo>
                  <a:pt x="11440" y="11316"/>
                  <a:pt x="12391" y="10877"/>
                  <a:pt x="13293" y="10389"/>
                </a:cubicBezTo>
                <a:cubicBezTo>
                  <a:pt x="14025" y="9999"/>
                  <a:pt x="14879" y="9536"/>
                  <a:pt x="15196" y="8707"/>
                </a:cubicBezTo>
                <a:cubicBezTo>
                  <a:pt x="15415" y="8097"/>
                  <a:pt x="15293" y="7292"/>
                  <a:pt x="14708" y="6926"/>
                </a:cubicBezTo>
                <a:cubicBezTo>
                  <a:pt x="14477" y="6831"/>
                  <a:pt x="14230" y="6781"/>
                  <a:pt x="13986" y="6781"/>
                </a:cubicBezTo>
                <a:cubicBezTo>
                  <a:pt x="13792" y="6781"/>
                  <a:pt x="13599" y="6813"/>
                  <a:pt x="13415" y="6877"/>
                </a:cubicBezTo>
                <a:cubicBezTo>
                  <a:pt x="12976" y="6950"/>
                  <a:pt x="12586" y="7097"/>
                  <a:pt x="12196" y="7268"/>
                </a:cubicBezTo>
                <a:cubicBezTo>
                  <a:pt x="10610" y="7975"/>
                  <a:pt x="9342" y="9268"/>
                  <a:pt x="8269" y="10609"/>
                </a:cubicBezTo>
                <a:cubicBezTo>
                  <a:pt x="7562" y="11389"/>
                  <a:pt x="6976" y="12267"/>
                  <a:pt x="6489" y="13170"/>
                </a:cubicBezTo>
                <a:cubicBezTo>
                  <a:pt x="6537" y="12389"/>
                  <a:pt x="6610" y="11585"/>
                  <a:pt x="6708" y="10804"/>
                </a:cubicBezTo>
                <a:lnTo>
                  <a:pt x="6757" y="10316"/>
                </a:lnTo>
                <a:cubicBezTo>
                  <a:pt x="6757" y="10292"/>
                  <a:pt x="6781" y="10243"/>
                  <a:pt x="6781" y="10194"/>
                </a:cubicBezTo>
                <a:cubicBezTo>
                  <a:pt x="7391" y="8828"/>
                  <a:pt x="8610" y="7804"/>
                  <a:pt x="9830" y="6950"/>
                </a:cubicBezTo>
                <a:cubicBezTo>
                  <a:pt x="10537" y="6487"/>
                  <a:pt x="11245" y="6072"/>
                  <a:pt x="11976" y="5633"/>
                </a:cubicBezTo>
                <a:cubicBezTo>
                  <a:pt x="12708" y="5243"/>
                  <a:pt x="13415" y="4804"/>
                  <a:pt x="14074" y="4292"/>
                </a:cubicBezTo>
                <a:cubicBezTo>
                  <a:pt x="14708" y="3804"/>
                  <a:pt x="15196" y="2999"/>
                  <a:pt x="14903" y="2170"/>
                </a:cubicBezTo>
                <a:cubicBezTo>
                  <a:pt x="14781" y="1780"/>
                  <a:pt x="14488" y="1512"/>
                  <a:pt x="14098" y="1390"/>
                </a:cubicBezTo>
                <a:cubicBezTo>
                  <a:pt x="13970" y="1368"/>
                  <a:pt x="13840" y="1357"/>
                  <a:pt x="13710" y="1357"/>
                </a:cubicBezTo>
                <a:cubicBezTo>
                  <a:pt x="13393" y="1357"/>
                  <a:pt x="13075" y="1422"/>
                  <a:pt x="12781" y="1560"/>
                </a:cubicBezTo>
                <a:cubicBezTo>
                  <a:pt x="11049" y="2292"/>
                  <a:pt x="9635" y="3731"/>
                  <a:pt x="8635" y="5268"/>
                </a:cubicBezTo>
                <a:cubicBezTo>
                  <a:pt x="7879" y="6463"/>
                  <a:pt x="7293" y="7731"/>
                  <a:pt x="6903" y="9072"/>
                </a:cubicBezTo>
                <a:cubicBezTo>
                  <a:pt x="7171" y="6707"/>
                  <a:pt x="7586" y="4365"/>
                  <a:pt x="8123" y="2048"/>
                </a:cubicBezTo>
                <a:cubicBezTo>
                  <a:pt x="8196" y="1707"/>
                  <a:pt x="8293" y="1341"/>
                  <a:pt x="8391" y="999"/>
                </a:cubicBezTo>
                <a:cubicBezTo>
                  <a:pt x="8391" y="940"/>
                  <a:pt x="8346" y="908"/>
                  <a:pt x="8306" y="908"/>
                </a:cubicBezTo>
                <a:cubicBezTo>
                  <a:pt x="8279" y="908"/>
                  <a:pt x="8254" y="922"/>
                  <a:pt x="8245" y="951"/>
                </a:cubicBezTo>
                <a:cubicBezTo>
                  <a:pt x="7513" y="3634"/>
                  <a:pt x="6952" y="6365"/>
                  <a:pt x="6562" y="9121"/>
                </a:cubicBezTo>
                <a:lnTo>
                  <a:pt x="6562" y="8024"/>
                </a:lnTo>
                <a:cubicBezTo>
                  <a:pt x="6562" y="6268"/>
                  <a:pt x="6489" y="4438"/>
                  <a:pt x="5806" y="2780"/>
                </a:cubicBezTo>
                <a:cubicBezTo>
                  <a:pt x="5513" y="2024"/>
                  <a:pt x="5025" y="1316"/>
                  <a:pt x="4440" y="756"/>
                </a:cubicBezTo>
                <a:cubicBezTo>
                  <a:pt x="4017" y="366"/>
                  <a:pt x="3441" y="0"/>
                  <a:pt x="2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4"/>
          <p:cNvSpPr/>
          <p:nvPr/>
        </p:nvSpPr>
        <p:spPr>
          <a:xfrm rot="-899960">
            <a:off x="4294197" y="1642121"/>
            <a:ext cx="624756" cy="1118642"/>
          </a:xfrm>
          <a:custGeom>
            <a:avLst/>
            <a:gdLst/>
            <a:ahLst/>
            <a:cxnLst/>
            <a:rect l="l" t="t" r="r" b="b"/>
            <a:pathLst>
              <a:path w="24991" h="44747" extrusionOk="0">
                <a:moveTo>
                  <a:pt x="11208" y="131"/>
                </a:moveTo>
                <a:cubicBezTo>
                  <a:pt x="11219" y="131"/>
                  <a:pt x="11231" y="133"/>
                  <a:pt x="11244" y="135"/>
                </a:cubicBezTo>
                <a:cubicBezTo>
                  <a:pt x="11317" y="135"/>
                  <a:pt x="11366" y="184"/>
                  <a:pt x="11391" y="233"/>
                </a:cubicBezTo>
                <a:cubicBezTo>
                  <a:pt x="11439" y="355"/>
                  <a:pt x="11464" y="477"/>
                  <a:pt x="11439" y="599"/>
                </a:cubicBezTo>
                <a:lnTo>
                  <a:pt x="11439" y="1355"/>
                </a:lnTo>
                <a:lnTo>
                  <a:pt x="11439" y="2403"/>
                </a:lnTo>
                <a:cubicBezTo>
                  <a:pt x="11391" y="2184"/>
                  <a:pt x="11317" y="1940"/>
                  <a:pt x="11244" y="1721"/>
                </a:cubicBezTo>
                <a:lnTo>
                  <a:pt x="11220" y="1721"/>
                </a:lnTo>
                <a:cubicBezTo>
                  <a:pt x="11074" y="1257"/>
                  <a:pt x="10903" y="769"/>
                  <a:pt x="11074" y="282"/>
                </a:cubicBezTo>
                <a:cubicBezTo>
                  <a:pt x="11095" y="216"/>
                  <a:pt x="11117" y="131"/>
                  <a:pt x="11208" y="131"/>
                </a:cubicBezTo>
                <a:close/>
                <a:moveTo>
                  <a:pt x="10442" y="853"/>
                </a:moveTo>
                <a:cubicBezTo>
                  <a:pt x="10470" y="853"/>
                  <a:pt x="10501" y="857"/>
                  <a:pt x="10537" y="867"/>
                </a:cubicBezTo>
                <a:cubicBezTo>
                  <a:pt x="10781" y="940"/>
                  <a:pt x="10854" y="1282"/>
                  <a:pt x="10927" y="1477"/>
                </a:cubicBezTo>
                <a:cubicBezTo>
                  <a:pt x="11074" y="1842"/>
                  <a:pt x="11195" y="2208"/>
                  <a:pt x="11293" y="2574"/>
                </a:cubicBezTo>
                <a:cubicBezTo>
                  <a:pt x="11025" y="2160"/>
                  <a:pt x="10561" y="1867"/>
                  <a:pt x="10342" y="1403"/>
                </a:cubicBezTo>
                <a:cubicBezTo>
                  <a:pt x="10254" y="1227"/>
                  <a:pt x="10186" y="853"/>
                  <a:pt x="10442" y="853"/>
                </a:cubicBezTo>
                <a:close/>
                <a:moveTo>
                  <a:pt x="12206" y="320"/>
                </a:moveTo>
                <a:cubicBezTo>
                  <a:pt x="12227" y="320"/>
                  <a:pt x="12248" y="323"/>
                  <a:pt x="12269" y="330"/>
                </a:cubicBezTo>
                <a:cubicBezTo>
                  <a:pt x="12586" y="428"/>
                  <a:pt x="12464" y="818"/>
                  <a:pt x="12391" y="1013"/>
                </a:cubicBezTo>
                <a:cubicBezTo>
                  <a:pt x="12317" y="1233"/>
                  <a:pt x="12220" y="1452"/>
                  <a:pt x="12122" y="1672"/>
                </a:cubicBezTo>
                <a:cubicBezTo>
                  <a:pt x="11976" y="2038"/>
                  <a:pt x="11781" y="2379"/>
                  <a:pt x="11561" y="2721"/>
                </a:cubicBezTo>
                <a:lnTo>
                  <a:pt x="11561" y="2623"/>
                </a:lnTo>
                <a:cubicBezTo>
                  <a:pt x="11586" y="2330"/>
                  <a:pt x="11586" y="2013"/>
                  <a:pt x="11561" y="1721"/>
                </a:cubicBezTo>
                <a:lnTo>
                  <a:pt x="11561" y="1696"/>
                </a:lnTo>
                <a:cubicBezTo>
                  <a:pt x="11561" y="1599"/>
                  <a:pt x="11586" y="1477"/>
                  <a:pt x="11586" y="1355"/>
                </a:cubicBezTo>
                <a:cubicBezTo>
                  <a:pt x="11610" y="1160"/>
                  <a:pt x="11659" y="940"/>
                  <a:pt x="11756" y="745"/>
                </a:cubicBezTo>
                <a:cubicBezTo>
                  <a:pt x="11823" y="613"/>
                  <a:pt x="12009" y="320"/>
                  <a:pt x="12206" y="320"/>
                </a:cubicBezTo>
                <a:close/>
                <a:moveTo>
                  <a:pt x="12798" y="1533"/>
                </a:moveTo>
                <a:cubicBezTo>
                  <a:pt x="12833" y="1533"/>
                  <a:pt x="12868" y="1545"/>
                  <a:pt x="12903" y="1574"/>
                </a:cubicBezTo>
                <a:cubicBezTo>
                  <a:pt x="13147" y="1769"/>
                  <a:pt x="12976" y="2111"/>
                  <a:pt x="12805" y="2282"/>
                </a:cubicBezTo>
                <a:cubicBezTo>
                  <a:pt x="12732" y="2379"/>
                  <a:pt x="12610" y="2452"/>
                  <a:pt x="12513" y="2525"/>
                </a:cubicBezTo>
                <a:lnTo>
                  <a:pt x="12269" y="2599"/>
                </a:lnTo>
                <a:cubicBezTo>
                  <a:pt x="12074" y="2647"/>
                  <a:pt x="11878" y="2745"/>
                  <a:pt x="11708" y="2842"/>
                </a:cubicBezTo>
                <a:cubicBezTo>
                  <a:pt x="11830" y="2647"/>
                  <a:pt x="11976" y="2428"/>
                  <a:pt x="12122" y="2233"/>
                </a:cubicBezTo>
                <a:cubicBezTo>
                  <a:pt x="12244" y="2086"/>
                  <a:pt x="12366" y="1940"/>
                  <a:pt x="12488" y="1769"/>
                </a:cubicBezTo>
                <a:cubicBezTo>
                  <a:pt x="12581" y="1658"/>
                  <a:pt x="12688" y="1533"/>
                  <a:pt x="12798" y="1533"/>
                </a:cubicBezTo>
                <a:close/>
                <a:moveTo>
                  <a:pt x="10025" y="2111"/>
                </a:moveTo>
                <a:cubicBezTo>
                  <a:pt x="10147" y="2135"/>
                  <a:pt x="10244" y="2160"/>
                  <a:pt x="10342" y="2208"/>
                </a:cubicBezTo>
                <a:cubicBezTo>
                  <a:pt x="10513" y="2282"/>
                  <a:pt x="10659" y="2379"/>
                  <a:pt x="10781" y="2477"/>
                </a:cubicBezTo>
                <a:cubicBezTo>
                  <a:pt x="10976" y="2647"/>
                  <a:pt x="11122" y="2842"/>
                  <a:pt x="11244" y="3062"/>
                </a:cubicBezTo>
                <a:cubicBezTo>
                  <a:pt x="11122" y="2989"/>
                  <a:pt x="10976" y="2916"/>
                  <a:pt x="10830" y="2867"/>
                </a:cubicBezTo>
                <a:cubicBezTo>
                  <a:pt x="10537" y="2769"/>
                  <a:pt x="10244" y="2623"/>
                  <a:pt x="10000" y="2428"/>
                </a:cubicBezTo>
                <a:cubicBezTo>
                  <a:pt x="9976" y="2403"/>
                  <a:pt x="9952" y="2379"/>
                  <a:pt x="9927" y="2355"/>
                </a:cubicBezTo>
                <a:lnTo>
                  <a:pt x="9927" y="2135"/>
                </a:lnTo>
                <a:lnTo>
                  <a:pt x="10025" y="2111"/>
                </a:lnTo>
                <a:close/>
                <a:moveTo>
                  <a:pt x="12854" y="2623"/>
                </a:moveTo>
                <a:cubicBezTo>
                  <a:pt x="12927" y="2623"/>
                  <a:pt x="12952" y="2623"/>
                  <a:pt x="12952" y="2696"/>
                </a:cubicBezTo>
                <a:cubicBezTo>
                  <a:pt x="13000" y="2769"/>
                  <a:pt x="12976" y="2818"/>
                  <a:pt x="12903" y="2867"/>
                </a:cubicBezTo>
                <a:cubicBezTo>
                  <a:pt x="12854" y="2867"/>
                  <a:pt x="12805" y="2891"/>
                  <a:pt x="12756" y="2916"/>
                </a:cubicBezTo>
                <a:cubicBezTo>
                  <a:pt x="12683" y="2940"/>
                  <a:pt x="12610" y="2964"/>
                  <a:pt x="12537" y="2989"/>
                </a:cubicBezTo>
                <a:cubicBezTo>
                  <a:pt x="12366" y="3013"/>
                  <a:pt x="12195" y="3038"/>
                  <a:pt x="12025" y="3062"/>
                </a:cubicBezTo>
                <a:cubicBezTo>
                  <a:pt x="11830" y="3062"/>
                  <a:pt x="11634" y="3111"/>
                  <a:pt x="11464" y="3184"/>
                </a:cubicBezTo>
                <a:lnTo>
                  <a:pt x="11464" y="3160"/>
                </a:lnTo>
                <a:cubicBezTo>
                  <a:pt x="11610" y="3038"/>
                  <a:pt x="11756" y="2940"/>
                  <a:pt x="11952" y="2867"/>
                </a:cubicBezTo>
                <a:lnTo>
                  <a:pt x="11952" y="2842"/>
                </a:lnTo>
                <a:cubicBezTo>
                  <a:pt x="11952" y="2867"/>
                  <a:pt x="11952" y="2867"/>
                  <a:pt x="11976" y="2867"/>
                </a:cubicBezTo>
                <a:cubicBezTo>
                  <a:pt x="12098" y="2818"/>
                  <a:pt x="12244" y="2769"/>
                  <a:pt x="12366" y="2721"/>
                </a:cubicBezTo>
                <a:lnTo>
                  <a:pt x="12561" y="2672"/>
                </a:lnTo>
                <a:lnTo>
                  <a:pt x="12756" y="2623"/>
                </a:lnTo>
                <a:close/>
                <a:moveTo>
                  <a:pt x="9393" y="5872"/>
                </a:moveTo>
                <a:lnTo>
                  <a:pt x="9393" y="5872"/>
                </a:lnTo>
                <a:cubicBezTo>
                  <a:pt x="9466" y="6066"/>
                  <a:pt x="9562" y="6259"/>
                  <a:pt x="9659" y="6452"/>
                </a:cubicBezTo>
                <a:cubicBezTo>
                  <a:pt x="9805" y="6720"/>
                  <a:pt x="9927" y="6989"/>
                  <a:pt x="10049" y="7257"/>
                </a:cubicBezTo>
                <a:cubicBezTo>
                  <a:pt x="10098" y="7452"/>
                  <a:pt x="10147" y="7672"/>
                  <a:pt x="10171" y="7867"/>
                </a:cubicBezTo>
                <a:cubicBezTo>
                  <a:pt x="9714" y="7289"/>
                  <a:pt x="9447" y="6593"/>
                  <a:pt x="9393" y="5872"/>
                </a:cubicBezTo>
                <a:close/>
                <a:moveTo>
                  <a:pt x="15147" y="6745"/>
                </a:moveTo>
                <a:cubicBezTo>
                  <a:pt x="14976" y="7428"/>
                  <a:pt x="14317" y="7891"/>
                  <a:pt x="13756" y="8257"/>
                </a:cubicBezTo>
                <a:lnTo>
                  <a:pt x="13683" y="8330"/>
                </a:lnTo>
                <a:cubicBezTo>
                  <a:pt x="14147" y="7794"/>
                  <a:pt x="14659" y="7281"/>
                  <a:pt x="15147" y="6745"/>
                </a:cubicBezTo>
                <a:close/>
                <a:moveTo>
                  <a:pt x="2275" y="6947"/>
                </a:moveTo>
                <a:cubicBezTo>
                  <a:pt x="2462" y="6947"/>
                  <a:pt x="2537" y="7489"/>
                  <a:pt x="2537" y="7623"/>
                </a:cubicBezTo>
                <a:lnTo>
                  <a:pt x="2537" y="7818"/>
                </a:lnTo>
                <a:cubicBezTo>
                  <a:pt x="2488" y="7940"/>
                  <a:pt x="2464" y="8062"/>
                  <a:pt x="2440" y="8184"/>
                </a:cubicBezTo>
                <a:cubicBezTo>
                  <a:pt x="2371" y="8575"/>
                  <a:pt x="2323" y="8944"/>
                  <a:pt x="2298" y="9333"/>
                </a:cubicBezTo>
                <a:lnTo>
                  <a:pt x="2298" y="9333"/>
                </a:lnTo>
                <a:cubicBezTo>
                  <a:pt x="2227" y="9092"/>
                  <a:pt x="2140" y="8867"/>
                  <a:pt x="2074" y="8623"/>
                </a:cubicBezTo>
                <a:cubicBezTo>
                  <a:pt x="1927" y="8135"/>
                  <a:pt x="1805" y="7525"/>
                  <a:pt x="2098" y="7086"/>
                </a:cubicBezTo>
                <a:cubicBezTo>
                  <a:pt x="2166" y="6987"/>
                  <a:pt x="2225" y="6947"/>
                  <a:pt x="2275" y="6947"/>
                </a:cubicBezTo>
                <a:close/>
                <a:moveTo>
                  <a:pt x="7735" y="7047"/>
                </a:moveTo>
                <a:cubicBezTo>
                  <a:pt x="7784" y="7047"/>
                  <a:pt x="7833" y="7065"/>
                  <a:pt x="7878" y="7111"/>
                </a:cubicBezTo>
                <a:cubicBezTo>
                  <a:pt x="7952" y="7208"/>
                  <a:pt x="7976" y="7330"/>
                  <a:pt x="7927" y="7428"/>
                </a:cubicBezTo>
                <a:cubicBezTo>
                  <a:pt x="7854" y="7672"/>
                  <a:pt x="7757" y="7891"/>
                  <a:pt x="7635" y="8086"/>
                </a:cubicBezTo>
                <a:cubicBezTo>
                  <a:pt x="7513" y="8281"/>
                  <a:pt x="7391" y="8501"/>
                  <a:pt x="7269" y="8696"/>
                </a:cubicBezTo>
                <a:cubicBezTo>
                  <a:pt x="7220" y="8745"/>
                  <a:pt x="7171" y="8794"/>
                  <a:pt x="7147" y="8842"/>
                </a:cubicBezTo>
                <a:cubicBezTo>
                  <a:pt x="7098" y="8891"/>
                  <a:pt x="7074" y="8940"/>
                  <a:pt x="7049" y="9013"/>
                </a:cubicBezTo>
                <a:cubicBezTo>
                  <a:pt x="7000" y="9062"/>
                  <a:pt x="6927" y="9184"/>
                  <a:pt x="6854" y="9257"/>
                </a:cubicBezTo>
                <a:cubicBezTo>
                  <a:pt x="6830" y="9281"/>
                  <a:pt x="6830" y="9306"/>
                  <a:pt x="6854" y="9330"/>
                </a:cubicBezTo>
                <a:cubicBezTo>
                  <a:pt x="6854" y="9354"/>
                  <a:pt x="6830" y="9403"/>
                  <a:pt x="6805" y="9452"/>
                </a:cubicBezTo>
                <a:cubicBezTo>
                  <a:pt x="6830" y="9062"/>
                  <a:pt x="6903" y="8696"/>
                  <a:pt x="6976" y="8330"/>
                </a:cubicBezTo>
                <a:cubicBezTo>
                  <a:pt x="7025" y="8111"/>
                  <a:pt x="7098" y="7891"/>
                  <a:pt x="7171" y="7696"/>
                </a:cubicBezTo>
                <a:cubicBezTo>
                  <a:pt x="7244" y="7501"/>
                  <a:pt x="7366" y="7306"/>
                  <a:pt x="7513" y="7159"/>
                </a:cubicBezTo>
                <a:cubicBezTo>
                  <a:pt x="7574" y="7098"/>
                  <a:pt x="7654" y="7047"/>
                  <a:pt x="7735" y="7047"/>
                </a:cubicBezTo>
                <a:close/>
                <a:moveTo>
                  <a:pt x="3371" y="6665"/>
                </a:moveTo>
                <a:cubicBezTo>
                  <a:pt x="3512" y="6665"/>
                  <a:pt x="3561" y="6872"/>
                  <a:pt x="3561" y="7013"/>
                </a:cubicBezTo>
                <a:cubicBezTo>
                  <a:pt x="3586" y="7257"/>
                  <a:pt x="3537" y="7525"/>
                  <a:pt x="3464" y="7769"/>
                </a:cubicBezTo>
                <a:cubicBezTo>
                  <a:pt x="3415" y="7940"/>
                  <a:pt x="3342" y="8111"/>
                  <a:pt x="3244" y="8281"/>
                </a:cubicBezTo>
                <a:cubicBezTo>
                  <a:pt x="3098" y="8501"/>
                  <a:pt x="2952" y="8745"/>
                  <a:pt x="2854" y="8989"/>
                </a:cubicBezTo>
                <a:cubicBezTo>
                  <a:pt x="2732" y="9208"/>
                  <a:pt x="2659" y="9428"/>
                  <a:pt x="2586" y="9647"/>
                </a:cubicBezTo>
                <a:lnTo>
                  <a:pt x="2537" y="9794"/>
                </a:lnTo>
                <a:lnTo>
                  <a:pt x="2659" y="8062"/>
                </a:lnTo>
                <a:cubicBezTo>
                  <a:pt x="2659" y="7989"/>
                  <a:pt x="2659" y="7916"/>
                  <a:pt x="2683" y="7842"/>
                </a:cubicBezTo>
                <a:cubicBezTo>
                  <a:pt x="2757" y="7550"/>
                  <a:pt x="2879" y="7281"/>
                  <a:pt x="3025" y="7037"/>
                </a:cubicBezTo>
                <a:cubicBezTo>
                  <a:pt x="3074" y="6916"/>
                  <a:pt x="3147" y="6794"/>
                  <a:pt x="3269" y="6696"/>
                </a:cubicBezTo>
                <a:cubicBezTo>
                  <a:pt x="3307" y="6675"/>
                  <a:pt x="3341" y="6665"/>
                  <a:pt x="3371" y="6665"/>
                </a:cubicBezTo>
                <a:close/>
                <a:moveTo>
                  <a:pt x="970" y="7588"/>
                </a:moveTo>
                <a:cubicBezTo>
                  <a:pt x="994" y="7588"/>
                  <a:pt x="1020" y="7591"/>
                  <a:pt x="1049" y="7598"/>
                </a:cubicBezTo>
                <a:cubicBezTo>
                  <a:pt x="1220" y="7647"/>
                  <a:pt x="1318" y="7794"/>
                  <a:pt x="1391" y="7940"/>
                </a:cubicBezTo>
                <a:cubicBezTo>
                  <a:pt x="1586" y="8208"/>
                  <a:pt x="1732" y="8525"/>
                  <a:pt x="1879" y="8818"/>
                </a:cubicBezTo>
                <a:cubicBezTo>
                  <a:pt x="2049" y="9208"/>
                  <a:pt x="2171" y="9623"/>
                  <a:pt x="2269" y="10037"/>
                </a:cubicBezTo>
                <a:cubicBezTo>
                  <a:pt x="2269" y="10062"/>
                  <a:pt x="2269" y="10086"/>
                  <a:pt x="2269" y="10111"/>
                </a:cubicBezTo>
                <a:cubicBezTo>
                  <a:pt x="2171" y="9867"/>
                  <a:pt x="2049" y="9623"/>
                  <a:pt x="1903" y="9403"/>
                </a:cubicBezTo>
                <a:cubicBezTo>
                  <a:pt x="1562" y="8940"/>
                  <a:pt x="976" y="8574"/>
                  <a:pt x="805" y="8037"/>
                </a:cubicBezTo>
                <a:cubicBezTo>
                  <a:pt x="762" y="7862"/>
                  <a:pt x="757" y="7588"/>
                  <a:pt x="970" y="7588"/>
                </a:cubicBezTo>
                <a:close/>
                <a:moveTo>
                  <a:pt x="6567" y="7327"/>
                </a:moveTo>
                <a:cubicBezTo>
                  <a:pt x="6596" y="7327"/>
                  <a:pt x="6627" y="7343"/>
                  <a:pt x="6659" y="7379"/>
                </a:cubicBezTo>
                <a:cubicBezTo>
                  <a:pt x="6708" y="7525"/>
                  <a:pt x="6757" y="7672"/>
                  <a:pt x="6757" y="7818"/>
                </a:cubicBezTo>
                <a:cubicBezTo>
                  <a:pt x="6757" y="8111"/>
                  <a:pt x="6757" y="8403"/>
                  <a:pt x="6732" y="8672"/>
                </a:cubicBezTo>
                <a:lnTo>
                  <a:pt x="6732" y="8696"/>
                </a:lnTo>
                <a:cubicBezTo>
                  <a:pt x="6708" y="9159"/>
                  <a:pt x="6610" y="9647"/>
                  <a:pt x="6635" y="10135"/>
                </a:cubicBezTo>
                <a:cubicBezTo>
                  <a:pt x="6537" y="9818"/>
                  <a:pt x="6439" y="9525"/>
                  <a:pt x="6342" y="9208"/>
                </a:cubicBezTo>
                <a:cubicBezTo>
                  <a:pt x="6171" y="8720"/>
                  <a:pt x="6171" y="8184"/>
                  <a:pt x="6318" y="7696"/>
                </a:cubicBezTo>
                <a:cubicBezTo>
                  <a:pt x="6337" y="7617"/>
                  <a:pt x="6438" y="7327"/>
                  <a:pt x="6567" y="7327"/>
                </a:cubicBezTo>
                <a:close/>
                <a:moveTo>
                  <a:pt x="4061" y="7736"/>
                </a:moveTo>
                <a:cubicBezTo>
                  <a:pt x="4137" y="7736"/>
                  <a:pt x="4200" y="7784"/>
                  <a:pt x="4220" y="7916"/>
                </a:cubicBezTo>
                <a:cubicBezTo>
                  <a:pt x="4269" y="8550"/>
                  <a:pt x="3610" y="8989"/>
                  <a:pt x="3220" y="9354"/>
                </a:cubicBezTo>
                <a:cubicBezTo>
                  <a:pt x="2927" y="9598"/>
                  <a:pt x="2708" y="9915"/>
                  <a:pt x="2537" y="10257"/>
                </a:cubicBezTo>
                <a:cubicBezTo>
                  <a:pt x="2586" y="10013"/>
                  <a:pt x="2659" y="9818"/>
                  <a:pt x="2732" y="9598"/>
                </a:cubicBezTo>
                <a:cubicBezTo>
                  <a:pt x="2903" y="9208"/>
                  <a:pt x="3122" y="8818"/>
                  <a:pt x="3318" y="8428"/>
                </a:cubicBezTo>
                <a:cubicBezTo>
                  <a:pt x="3342" y="8379"/>
                  <a:pt x="3391" y="8330"/>
                  <a:pt x="3440" y="8281"/>
                </a:cubicBezTo>
                <a:cubicBezTo>
                  <a:pt x="3513" y="8135"/>
                  <a:pt x="3635" y="8013"/>
                  <a:pt x="3732" y="7891"/>
                </a:cubicBezTo>
                <a:lnTo>
                  <a:pt x="3732" y="7916"/>
                </a:lnTo>
                <a:cubicBezTo>
                  <a:pt x="3818" y="7830"/>
                  <a:pt x="3953" y="7736"/>
                  <a:pt x="4061" y="7736"/>
                </a:cubicBezTo>
                <a:close/>
                <a:moveTo>
                  <a:pt x="8689" y="9018"/>
                </a:moveTo>
                <a:cubicBezTo>
                  <a:pt x="8729" y="9018"/>
                  <a:pt x="8769" y="9024"/>
                  <a:pt x="8805" y="9037"/>
                </a:cubicBezTo>
                <a:cubicBezTo>
                  <a:pt x="8878" y="9086"/>
                  <a:pt x="8927" y="9184"/>
                  <a:pt x="8903" y="9281"/>
                </a:cubicBezTo>
                <a:cubicBezTo>
                  <a:pt x="8854" y="9379"/>
                  <a:pt x="8781" y="9452"/>
                  <a:pt x="8683" y="9501"/>
                </a:cubicBezTo>
                <a:cubicBezTo>
                  <a:pt x="8513" y="9598"/>
                  <a:pt x="8317" y="9672"/>
                  <a:pt x="8098" y="9745"/>
                </a:cubicBezTo>
                <a:cubicBezTo>
                  <a:pt x="7903" y="9818"/>
                  <a:pt x="7732" y="9891"/>
                  <a:pt x="7537" y="9989"/>
                </a:cubicBezTo>
                <a:cubicBezTo>
                  <a:pt x="7342" y="10062"/>
                  <a:pt x="7171" y="10184"/>
                  <a:pt x="7000" y="10330"/>
                </a:cubicBezTo>
                <a:cubicBezTo>
                  <a:pt x="7318" y="9867"/>
                  <a:pt x="7708" y="9476"/>
                  <a:pt x="8196" y="9184"/>
                </a:cubicBezTo>
                <a:lnTo>
                  <a:pt x="8196" y="9208"/>
                </a:lnTo>
                <a:cubicBezTo>
                  <a:pt x="8314" y="9129"/>
                  <a:pt x="8513" y="9018"/>
                  <a:pt x="8689" y="9018"/>
                </a:cubicBezTo>
                <a:close/>
                <a:moveTo>
                  <a:pt x="4165" y="9125"/>
                </a:moveTo>
                <a:cubicBezTo>
                  <a:pt x="4254" y="9125"/>
                  <a:pt x="4324" y="9178"/>
                  <a:pt x="4342" y="9330"/>
                </a:cubicBezTo>
                <a:cubicBezTo>
                  <a:pt x="4415" y="9745"/>
                  <a:pt x="3683" y="9989"/>
                  <a:pt x="3366" y="10135"/>
                </a:cubicBezTo>
                <a:cubicBezTo>
                  <a:pt x="3171" y="10233"/>
                  <a:pt x="2976" y="10330"/>
                  <a:pt x="2781" y="10452"/>
                </a:cubicBezTo>
                <a:cubicBezTo>
                  <a:pt x="2927" y="10233"/>
                  <a:pt x="3074" y="10037"/>
                  <a:pt x="3244" y="9818"/>
                </a:cubicBezTo>
                <a:lnTo>
                  <a:pt x="3244" y="9842"/>
                </a:lnTo>
                <a:cubicBezTo>
                  <a:pt x="3391" y="9672"/>
                  <a:pt x="3537" y="9525"/>
                  <a:pt x="3708" y="9379"/>
                </a:cubicBezTo>
                <a:cubicBezTo>
                  <a:pt x="3801" y="9286"/>
                  <a:pt x="4011" y="9125"/>
                  <a:pt x="4165" y="9125"/>
                </a:cubicBezTo>
                <a:close/>
                <a:moveTo>
                  <a:pt x="8269" y="8159"/>
                </a:moveTo>
                <a:cubicBezTo>
                  <a:pt x="8293" y="8159"/>
                  <a:pt x="8464" y="8184"/>
                  <a:pt x="8488" y="8233"/>
                </a:cubicBezTo>
                <a:cubicBezTo>
                  <a:pt x="8537" y="8306"/>
                  <a:pt x="8342" y="8501"/>
                  <a:pt x="8293" y="8550"/>
                </a:cubicBezTo>
                <a:cubicBezTo>
                  <a:pt x="7732" y="9135"/>
                  <a:pt x="7049" y="9696"/>
                  <a:pt x="6781" y="10476"/>
                </a:cubicBezTo>
                <a:lnTo>
                  <a:pt x="6757" y="10525"/>
                </a:lnTo>
                <a:cubicBezTo>
                  <a:pt x="6757" y="10281"/>
                  <a:pt x="6805" y="10037"/>
                  <a:pt x="6854" y="9794"/>
                </a:cubicBezTo>
                <a:cubicBezTo>
                  <a:pt x="6952" y="9354"/>
                  <a:pt x="7171" y="8940"/>
                  <a:pt x="7488" y="8623"/>
                </a:cubicBezTo>
                <a:cubicBezTo>
                  <a:pt x="7635" y="8476"/>
                  <a:pt x="7830" y="8330"/>
                  <a:pt x="8025" y="8257"/>
                </a:cubicBezTo>
                <a:cubicBezTo>
                  <a:pt x="8074" y="8233"/>
                  <a:pt x="8122" y="8208"/>
                  <a:pt x="8196" y="8184"/>
                </a:cubicBezTo>
                <a:cubicBezTo>
                  <a:pt x="8220" y="8159"/>
                  <a:pt x="8244" y="8159"/>
                  <a:pt x="8269" y="8159"/>
                </a:cubicBezTo>
                <a:close/>
                <a:moveTo>
                  <a:pt x="440" y="8794"/>
                </a:moveTo>
                <a:cubicBezTo>
                  <a:pt x="684" y="8794"/>
                  <a:pt x="927" y="8891"/>
                  <a:pt x="1123" y="9037"/>
                </a:cubicBezTo>
                <a:cubicBezTo>
                  <a:pt x="1342" y="9184"/>
                  <a:pt x="1513" y="9354"/>
                  <a:pt x="1683" y="9550"/>
                </a:cubicBezTo>
                <a:cubicBezTo>
                  <a:pt x="1952" y="9842"/>
                  <a:pt x="2122" y="10184"/>
                  <a:pt x="2220" y="10574"/>
                </a:cubicBezTo>
                <a:cubicBezTo>
                  <a:pt x="1976" y="10281"/>
                  <a:pt x="1683" y="10062"/>
                  <a:pt x="1342" y="9867"/>
                </a:cubicBezTo>
                <a:cubicBezTo>
                  <a:pt x="1147" y="9769"/>
                  <a:pt x="927" y="9672"/>
                  <a:pt x="732" y="9525"/>
                </a:cubicBezTo>
                <a:cubicBezTo>
                  <a:pt x="562" y="9428"/>
                  <a:pt x="1" y="8867"/>
                  <a:pt x="440" y="8794"/>
                </a:cubicBezTo>
                <a:close/>
                <a:moveTo>
                  <a:pt x="5863" y="9183"/>
                </a:moveTo>
                <a:cubicBezTo>
                  <a:pt x="5868" y="9183"/>
                  <a:pt x="5873" y="9183"/>
                  <a:pt x="5879" y="9184"/>
                </a:cubicBezTo>
                <a:cubicBezTo>
                  <a:pt x="6025" y="9184"/>
                  <a:pt x="6147" y="9403"/>
                  <a:pt x="6196" y="9525"/>
                </a:cubicBezTo>
                <a:cubicBezTo>
                  <a:pt x="6269" y="9647"/>
                  <a:pt x="6342" y="9794"/>
                  <a:pt x="6391" y="9940"/>
                </a:cubicBezTo>
                <a:cubicBezTo>
                  <a:pt x="6415" y="10013"/>
                  <a:pt x="6439" y="10062"/>
                  <a:pt x="6464" y="10135"/>
                </a:cubicBezTo>
                <a:cubicBezTo>
                  <a:pt x="6513" y="10281"/>
                  <a:pt x="6537" y="10428"/>
                  <a:pt x="6586" y="10598"/>
                </a:cubicBezTo>
                <a:cubicBezTo>
                  <a:pt x="6439" y="10306"/>
                  <a:pt x="6220" y="10086"/>
                  <a:pt x="6049" y="9842"/>
                </a:cubicBezTo>
                <a:lnTo>
                  <a:pt x="6049" y="9867"/>
                </a:lnTo>
                <a:cubicBezTo>
                  <a:pt x="5978" y="9771"/>
                  <a:pt x="5624" y="9183"/>
                  <a:pt x="5863" y="9183"/>
                </a:cubicBezTo>
                <a:close/>
                <a:moveTo>
                  <a:pt x="15122" y="10989"/>
                </a:moveTo>
                <a:cubicBezTo>
                  <a:pt x="15317" y="10989"/>
                  <a:pt x="15391" y="11159"/>
                  <a:pt x="15439" y="11281"/>
                </a:cubicBezTo>
                <a:cubicBezTo>
                  <a:pt x="15512" y="11525"/>
                  <a:pt x="15586" y="11769"/>
                  <a:pt x="15610" y="12037"/>
                </a:cubicBezTo>
                <a:cubicBezTo>
                  <a:pt x="15655" y="12195"/>
                  <a:pt x="15659" y="12353"/>
                  <a:pt x="15678" y="12530"/>
                </a:cubicBezTo>
                <a:lnTo>
                  <a:pt x="15678" y="12530"/>
                </a:lnTo>
                <a:cubicBezTo>
                  <a:pt x="15675" y="12521"/>
                  <a:pt x="15669" y="12511"/>
                  <a:pt x="15659" y="12501"/>
                </a:cubicBezTo>
                <a:cubicBezTo>
                  <a:pt x="15586" y="12330"/>
                  <a:pt x="15488" y="12159"/>
                  <a:pt x="15366" y="12013"/>
                </a:cubicBezTo>
                <a:cubicBezTo>
                  <a:pt x="15195" y="11818"/>
                  <a:pt x="15049" y="11598"/>
                  <a:pt x="14951" y="11379"/>
                </a:cubicBezTo>
                <a:cubicBezTo>
                  <a:pt x="14927" y="11232"/>
                  <a:pt x="14951" y="10989"/>
                  <a:pt x="15122" y="10989"/>
                </a:cubicBezTo>
                <a:close/>
                <a:moveTo>
                  <a:pt x="9366" y="10793"/>
                </a:moveTo>
                <a:lnTo>
                  <a:pt x="9366" y="10793"/>
                </a:lnTo>
                <a:cubicBezTo>
                  <a:pt x="9293" y="11525"/>
                  <a:pt x="9074" y="12379"/>
                  <a:pt x="8366" y="12696"/>
                </a:cubicBezTo>
                <a:cubicBezTo>
                  <a:pt x="8464" y="12428"/>
                  <a:pt x="8586" y="12159"/>
                  <a:pt x="8732" y="11915"/>
                </a:cubicBezTo>
                <a:lnTo>
                  <a:pt x="8756" y="11940"/>
                </a:lnTo>
                <a:cubicBezTo>
                  <a:pt x="8952" y="11550"/>
                  <a:pt x="9147" y="11159"/>
                  <a:pt x="9366" y="10793"/>
                </a:cubicBezTo>
                <a:close/>
                <a:moveTo>
                  <a:pt x="17592" y="11129"/>
                </a:moveTo>
                <a:cubicBezTo>
                  <a:pt x="17607" y="11129"/>
                  <a:pt x="17621" y="11131"/>
                  <a:pt x="17634" y="11135"/>
                </a:cubicBezTo>
                <a:cubicBezTo>
                  <a:pt x="17878" y="11208"/>
                  <a:pt x="17708" y="11550"/>
                  <a:pt x="17634" y="11672"/>
                </a:cubicBezTo>
                <a:cubicBezTo>
                  <a:pt x="17244" y="12232"/>
                  <a:pt x="16634" y="12550"/>
                  <a:pt x="16147" y="12989"/>
                </a:cubicBezTo>
                <a:lnTo>
                  <a:pt x="16171" y="12940"/>
                </a:lnTo>
                <a:cubicBezTo>
                  <a:pt x="16269" y="12720"/>
                  <a:pt x="16366" y="12501"/>
                  <a:pt x="16464" y="12281"/>
                </a:cubicBezTo>
                <a:cubicBezTo>
                  <a:pt x="16464" y="12257"/>
                  <a:pt x="16488" y="12208"/>
                  <a:pt x="16512" y="12159"/>
                </a:cubicBezTo>
                <a:lnTo>
                  <a:pt x="16537" y="12111"/>
                </a:lnTo>
                <a:cubicBezTo>
                  <a:pt x="16683" y="11842"/>
                  <a:pt x="16878" y="11623"/>
                  <a:pt x="17098" y="11428"/>
                </a:cubicBezTo>
                <a:cubicBezTo>
                  <a:pt x="17187" y="11339"/>
                  <a:pt x="17437" y="11129"/>
                  <a:pt x="17592" y="11129"/>
                </a:cubicBezTo>
                <a:close/>
                <a:moveTo>
                  <a:pt x="16551" y="10886"/>
                </a:moveTo>
                <a:cubicBezTo>
                  <a:pt x="16698" y="10886"/>
                  <a:pt x="16678" y="11163"/>
                  <a:pt x="16659" y="11281"/>
                </a:cubicBezTo>
                <a:cubicBezTo>
                  <a:pt x="16610" y="11525"/>
                  <a:pt x="16537" y="11745"/>
                  <a:pt x="16464" y="11964"/>
                </a:cubicBezTo>
                <a:cubicBezTo>
                  <a:pt x="16269" y="12306"/>
                  <a:pt x="16122" y="12671"/>
                  <a:pt x="15976" y="13013"/>
                </a:cubicBezTo>
                <a:cubicBezTo>
                  <a:pt x="15959" y="13048"/>
                  <a:pt x="15941" y="13070"/>
                  <a:pt x="15933" y="13098"/>
                </a:cubicBezTo>
                <a:lnTo>
                  <a:pt x="15933" y="13098"/>
                </a:lnTo>
                <a:cubicBezTo>
                  <a:pt x="16021" y="12474"/>
                  <a:pt x="15932" y="11807"/>
                  <a:pt x="16195" y="11257"/>
                </a:cubicBezTo>
                <a:cubicBezTo>
                  <a:pt x="16244" y="11135"/>
                  <a:pt x="16317" y="11013"/>
                  <a:pt x="16415" y="10940"/>
                </a:cubicBezTo>
                <a:cubicBezTo>
                  <a:pt x="16471" y="10902"/>
                  <a:pt x="16516" y="10886"/>
                  <a:pt x="16551" y="10886"/>
                </a:cubicBezTo>
                <a:close/>
                <a:moveTo>
                  <a:pt x="18176" y="11967"/>
                </a:moveTo>
                <a:cubicBezTo>
                  <a:pt x="18323" y="11967"/>
                  <a:pt x="18439" y="12030"/>
                  <a:pt x="18415" y="12232"/>
                </a:cubicBezTo>
                <a:cubicBezTo>
                  <a:pt x="18390" y="12574"/>
                  <a:pt x="18049" y="12647"/>
                  <a:pt x="17781" y="12696"/>
                </a:cubicBezTo>
                <a:cubicBezTo>
                  <a:pt x="17512" y="12745"/>
                  <a:pt x="17244" y="12793"/>
                  <a:pt x="16976" y="12891"/>
                </a:cubicBezTo>
                <a:cubicBezTo>
                  <a:pt x="16659" y="12989"/>
                  <a:pt x="16366" y="13135"/>
                  <a:pt x="16098" y="13330"/>
                </a:cubicBezTo>
                <a:cubicBezTo>
                  <a:pt x="16366" y="13037"/>
                  <a:pt x="16659" y="12745"/>
                  <a:pt x="16976" y="12525"/>
                </a:cubicBezTo>
                <a:cubicBezTo>
                  <a:pt x="17220" y="12354"/>
                  <a:pt x="17464" y="12184"/>
                  <a:pt x="17732" y="12062"/>
                </a:cubicBezTo>
                <a:lnTo>
                  <a:pt x="17732" y="12086"/>
                </a:lnTo>
                <a:cubicBezTo>
                  <a:pt x="17832" y="12036"/>
                  <a:pt x="18021" y="11967"/>
                  <a:pt x="18176" y="11967"/>
                </a:cubicBezTo>
                <a:close/>
                <a:moveTo>
                  <a:pt x="17561" y="13104"/>
                </a:moveTo>
                <a:cubicBezTo>
                  <a:pt x="17781" y="13104"/>
                  <a:pt x="17981" y="13169"/>
                  <a:pt x="18098" y="13379"/>
                </a:cubicBezTo>
                <a:cubicBezTo>
                  <a:pt x="18122" y="13428"/>
                  <a:pt x="18147" y="13476"/>
                  <a:pt x="18147" y="13550"/>
                </a:cubicBezTo>
                <a:cubicBezTo>
                  <a:pt x="18122" y="13647"/>
                  <a:pt x="18025" y="13720"/>
                  <a:pt x="17927" y="13720"/>
                </a:cubicBezTo>
                <a:cubicBezTo>
                  <a:pt x="17891" y="13727"/>
                  <a:pt x="17856" y="13730"/>
                  <a:pt x="17820" y="13730"/>
                </a:cubicBezTo>
                <a:cubicBezTo>
                  <a:pt x="17734" y="13730"/>
                  <a:pt x="17647" y="13713"/>
                  <a:pt x="17561" y="13696"/>
                </a:cubicBezTo>
                <a:cubicBezTo>
                  <a:pt x="17366" y="13623"/>
                  <a:pt x="17195" y="13525"/>
                  <a:pt x="16976" y="13476"/>
                </a:cubicBezTo>
                <a:cubicBezTo>
                  <a:pt x="16781" y="13428"/>
                  <a:pt x="16586" y="13379"/>
                  <a:pt x="16390" y="13379"/>
                </a:cubicBezTo>
                <a:cubicBezTo>
                  <a:pt x="16537" y="13330"/>
                  <a:pt x="16708" y="13281"/>
                  <a:pt x="16854" y="13232"/>
                </a:cubicBezTo>
                <a:cubicBezTo>
                  <a:pt x="17058" y="13182"/>
                  <a:pt x="17321" y="13104"/>
                  <a:pt x="17561" y="13104"/>
                </a:cubicBezTo>
                <a:close/>
                <a:moveTo>
                  <a:pt x="20927" y="11184"/>
                </a:moveTo>
                <a:lnTo>
                  <a:pt x="20927" y="11184"/>
                </a:lnTo>
                <a:cubicBezTo>
                  <a:pt x="20829" y="11696"/>
                  <a:pt x="20732" y="12208"/>
                  <a:pt x="20586" y="12696"/>
                </a:cubicBezTo>
                <a:cubicBezTo>
                  <a:pt x="20488" y="13110"/>
                  <a:pt x="20317" y="13501"/>
                  <a:pt x="20220" y="13915"/>
                </a:cubicBezTo>
                <a:cubicBezTo>
                  <a:pt x="20220" y="12964"/>
                  <a:pt x="20464" y="12013"/>
                  <a:pt x="20927" y="11184"/>
                </a:cubicBezTo>
                <a:close/>
                <a:moveTo>
                  <a:pt x="757" y="13135"/>
                </a:moveTo>
                <a:lnTo>
                  <a:pt x="1171" y="13476"/>
                </a:lnTo>
                <a:cubicBezTo>
                  <a:pt x="1366" y="13623"/>
                  <a:pt x="1562" y="13793"/>
                  <a:pt x="1732" y="13989"/>
                </a:cubicBezTo>
                <a:cubicBezTo>
                  <a:pt x="1879" y="14208"/>
                  <a:pt x="1976" y="14452"/>
                  <a:pt x="1976" y="14720"/>
                </a:cubicBezTo>
                <a:cubicBezTo>
                  <a:pt x="2001" y="14793"/>
                  <a:pt x="2001" y="14867"/>
                  <a:pt x="2025" y="14964"/>
                </a:cubicBezTo>
                <a:cubicBezTo>
                  <a:pt x="1635" y="14745"/>
                  <a:pt x="1318" y="14428"/>
                  <a:pt x="1123" y="14037"/>
                </a:cubicBezTo>
                <a:cubicBezTo>
                  <a:pt x="976" y="13720"/>
                  <a:pt x="903" y="13428"/>
                  <a:pt x="757" y="13135"/>
                </a:cubicBezTo>
                <a:close/>
                <a:moveTo>
                  <a:pt x="13512" y="13208"/>
                </a:moveTo>
                <a:lnTo>
                  <a:pt x="13512" y="13208"/>
                </a:lnTo>
                <a:cubicBezTo>
                  <a:pt x="13805" y="13940"/>
                  <a:pt x="13830" y="14745"/>
                  <a:pt x="13610" y="15476"/>
                </a:cubicBezTo>
                <a:cubicBezTo>
                  <a:pt x="13610" y="15452"/>
                  <a:pt x="13586" y="15403"/>
                  <a:pt x="13586" y="15379"/>
                </a:cubicBezTo>
                <a:cubicBezTo>
                  <a:pt x="13342" y="14671"/>
                  <a:pt x="13342" y="13915"/>
                  <a:pt x="13512" y="13208"/>
                </a:cubicBezTo>
                <a:close/>
                <a:moveTo>
                  <a:pt x="23073" y="15013"/>
                </a:moveTo>
                <a:cubicBezTo>
                  <a:pt x="23285" y="15013"/>
                  <a:pt x="23496" y="15024"/>
                  <a:pt x="23707" y="15024"/>
                </a:cubicBezTo>
                <a:cubicBezTo>
                  <a:pt x="23813" y="15024"/>
                  <a:pt x="23919" y="15021"/>
                  <a:pt x="24024" y="15013"/>
                </a:cubicBezTo>
                <a:lnTo>
                  <a:pt x="24024" y="15013"/>
                </a:lnTo>
                <a:cubicBezTo>
                  <a:pt x="23244" y="15354"/>
                  <a:pt x="22317" y="15452"/>
                  <a:pt x="21464" y="15647"/>
                </a:cubicBezTo>
                <a:lnTo>
                  <a:pt x="21464" y="15623"/>
                </a:lnTo>
                <a:cubicBezTo>
                  <a:pt x="21927" y="15281"/>
                  <a:pt x="22488" y="15062"/>
                  <a:pt x="23073" y="15013"/>
                </a:cubicBezTo>
                <a:close/>
                <a:moveTo>
                  <a:pt x="4683" y="13379"/>
                </a:moveTo>
                <a:cubicBezTo>
                  <a:pt x="4708" y="13842"/>
                  <a:pt x="4927" y="14257"/>
                  <a:pt x="5025" y="14696"/>
                </a:cubicBezTo>
                <a:cubicBezTo>
                  <a:pt x="5074" y="15184"/>
                  <a:pt x="5049" y="15671"/>
                  <a:pt x="4903" y="16135"/>
                </a:cubicBezTo>
                <a:cubicBezTo>
                  <a:pt x="4879" y="15964"/>
                  <a:pt x="4830" y="15818"/>
                  <a:pt x="4805" y="15671"/>
                </a:cubicBezTo>
                <a:cubicBezTo>
                  <a:pt x="4586" y="14915"/>
                  <a:pt x="4318" y="14110"/>
                  <a:pt x="4683" y="13379"/>
                </a:cubicBezTo>
                <a:close/>
                <a:moveTo>
                  <a:pt x="16683" y="15062"/>
                </a:moveTo>
                <a:cubicBezTo>
                  <a:pt x="16488" y="15452"/>
                  <a:pt x="16439" y="15940"/>
                  <a:pt x="16122" y="16281"/>
                </a:cubicBezTo>
                <a:cubicBezTo>
                  <a:pt x="15927" y="16452"/>
                  <a:pt x="15708" y="16598"/>
                  <a:pt x="15488" y="16720"/>
                </a:cubicBezTo>
                <a:cubicBezTo>
                  <a:pt x="15756" y="16086"/>
                  <a:pt x="16171" y="15525"/>
                  <a:pt x="16683" y="15062"/>
                </a:cubicBezTo>
                <a:close/>
                <a:moveTo>
                  <a:pt x="10098" y="13208"/>
                </a:moveTo>
                <a:lnTo>
                  <a:pt x="10098" y="13208"/>
                </a:lnTo>
                <a:cubicBezTo>
                  <a:pt x="10074" y="14403"/>
                  <a:pt x="10415" y="15598"/>
                  <a:pt x="10244" y="16793"/>
                </a:cubicBezTo>
                <a:cubicBezTo>
                  <a:pt x="10171" y="16525"/>
                  <a:pt x="10098" y="16281"/>
                  <a:pt x="10000" y="16037"/>
                </a:cubicBezTo>
                <a:lnTo>
                  <a:pt x="10000" y="16062"/>
                </a:lnTo>
                <a:cubicBezTo>
                  <a:pt x="9781" y="15549"/>
                  <a:pt x="9683" y="14988"/>
                  <a:pt x="9732" y="14428"/>
                </a:cubicBezTo>
                <a:cubicBezTo>
                  <a:pt x="9805" y="13989"/>
                  <a:pt x="9927" y="13574"/>
                  <a:pt x="10098" y="13208"/>
                </a:cubicBezTo>
                <a:close/>
                <a:moveTo>
                  <a:pt x="12293" y="15769"/>
                </a:moveTo>
                <a:lnTo>
                  <a:pt x="12317" y="15793"/>
                </a:lnTo>
                <a:cubicBezTo>
                  <a:pt x="12269" y="16354"/>
                  <a:pt x="11878" y="16818"/>
                  <a:pt x="11439" y="17159"/>
                </a:cubicBezTo>
                <a:cubicBezTo>
                  <a:pt x="11147" y="17427"/>
                  <a:pt x="10805" y="17647"/>
                  <a:pt x="10513" y="17940"/>
                </a:cubicBezTo>
                <a:cubicBezTo>
                  <a:pt x="10976" y="17110"/>
                  <a:pt x="11561" y="16379"/>
                  <a:pt x="12293" y="15769"/>
                </a:cubicBezTo>
                <a:close/>
                <a:moveTo>
                  <a:pt x="18415" y="15379"/>
                </a:moveTo>
                <a:cubicBezTo>
                  <a:pt x="18390" y="16427"/>
                  <a:pt x="18220" y="17501"/>
                  <a:pt x="17903" y="18525"/>
                </a:cubicBezTo>
                <a:cubicBezTo>
                  <a:pt x="17927" y="17452"/>
                  <a:pt x="17781" y="16306"/>
                  <a:pt x="18390" y="15379"/>
                </a:cubicBezTo>
                <a:close/>
                <a:moveTo>
                  <a:pt x="23512" y="17891"/>
                </a:moveTo>
                <a:cubicBezTo>
                  <a:pt x="23098" y="18257"/>
                  <a:pt x="22805" y="18769"/>
                  <a:pt x="22317" y="19037"/>
                </a:cubicBezTo>
                <a:cubicBezTo>
                  <a:pt x="21756" y="19281"/>
                  <a:pt x="21171" y="19427"/>
                  <a:pt x="20561" y="19452"/>
                </a:cubicBezTo>
                <a:cubicBezTo>
                  <a:pt x="20659" y="19403"/>
                  <a:pt x="20781" y="19354"/>
                  <a:pt x="20878" y="19305"/>
                </a:cubicBezTo>
                <a:lnTo>
                  <a:pt x="20878" y="19281"/>
                </a:lnTo>
                <a:cubicBezTo>
                  <a:pt x="21756" y="18842"/>
                  <a:pt x="22561" y="18184"/>
                  <a:pt x="23512" y="17891"/>
                </a:cubicBezTo>
                <a:close/>
                <a:moveTo>
                  <a:pt x="2488" y="17623"/>
                </a:moveTo>
                <a:cubicBezTo>
                  <a:pt x="2781" y="17842"/>
                  <a:pt x="3025" y="18062"/>
                  <a:pt x="3269" y="18330"/>
                </a:cubicBezTo>
                <a:cubicBezTo>
                  <a:pt x="3488" y="18623"/>
                  <a:pt x="3708" y="18940"/>
                  <a:pt x="3903" y="19257"/>
                </a:cubicBezTo>
                <a:cubicBezTo>
                  <a:pt x="4074" y="19501"/>
                  <a:pt x="4244" y="19769"/>
                  <a:pt x="4440" y="20013"/>
                </a:cubicBezTo>
                <a:cubicBezTo>
                  <a:pt x="3537" y="19452"/>
                  <a:pt x="2635" y="18720"/>
                  <a:pt x="2488" y="17623"/>
                </a:cubicBezTo>
                <a:close/>
                <a:moveTo>
                  <a:pt x="12220" y="19549"/>
                </a:moveTo>
                <a:cubicBezTo>
                  <a:pt x="12195" y="19769"/>
                  <a:pt x="12220" y="19988"/>
                  <a:pt x="12220" y="20232"/>
                </a:cubicBezTo>
                <a:cubicBezTo>
                  <a:pt x="12195" y="20647"/>
                  <a:pt x="12025" y="21061"/>
                  <a:pt x="11732" y="21403"/>
                </a:cubicBezTo>
                <a:cubicBezTo>
                  <a:pt x="11415" y="21818"/>
                  <a:pt x="11147" y="22281"/>
                  <a:pt x="10927" y="22744"/>
                </a:cubicBezTo>
                <a:cubicBezTo>
                  <a:pt x="11025" y="22257"/>
                  <a:pt x="11122" y="21793"/>
                  <a:pt x="11269" y="21330"/>
                </a:cubicBezTo>
                <a:cubicBezTo>
                  <a:pt x="11513" y="20696"/>
                  <a:pt x="11830" y="20110"/>
                  <a:pt x="12220" y="19549"/>
                </a:cubicBezTo>
                <a:close/>
                <a:moveTo>
                  <a:pt x="4144" y="21665"/>
                </a:moveTo>
                <a:cubicBezTo>
                  <a:pt x="4302" y="21665"/>
                  <a:pt x="4464" y="21881"/>
                  <a:pt x="4464" y="22037"/>
                </a:cubicBezTo>
                <a:cubicBezTo>
                  <a:pt x="4488" y="22208"/>
                  <a:pt x="4464" y="22379"/>
                  <a:pt x="4415" y="22549"/>
                </a:cubicBezTo>
                <a:cubicBezTo>
                  <a:pt x="4366" y="22769"/>
                  <a:pt x="4318" y="22988"/>
                  <a:pt x="4269" y="23208"/>
                </a:cubicBezTo>
                <a:cubicBezTo>
                  <a:pt x="4171" y="23427"/>
                  <a:pt x="4098" y="23671"/>
                  <a:pt x="4049" y="23891"/>
                </a:cubicBezTo>
                <a:cubicBezTo>
                  <a:pt x="3903" y="24403"/>
                  <a:pt x="3805" y="24939"/>
                  <a:pt x="3757" y="25476"/>
                </a:cubicBezTo>
                <a:lnTo>
                  <a:pt x="3757" y="25427"/>
                </a:lnTo>
                <a:cubicBezTo>
                  <a:pt x="3781" y="24842"/>
                  <a:pt x="3757" y="24257"/>
                  <a:pt x="3732" y="23671"/>
                </a:cubicBezTo>
                <a:lnTo>
                  <a:pt x="3732" y="23574"/>
                </a:lnTo>
                <a:cubicBezTo>
                  <a:pt x="3732" y="23305"/>
                  <a:pt x="3732" y="23013"/>
                  <a:pt x="3757" y="22720"/>
                </a:cubicBezTo>
                <a:cubicBezTo>
                  <a:pt x="3781" y="22549"/>
                  <a:pt x="3805" y="22379"/>
                  <a:pt x="3830" y="22208"/>
                </a:cubicBezTo>
                <a:cubicBezTo>
                  <a:pt x="3879" y="22061"/>
                  <a:pt x="3927" y="21720"/>
                  <a:pt x="4098" y="21671"/>
                </a:cubicBezTo>
                <a:cubicBezTo>
                  <a:pt x="4113" y="21667"/>
                  <a:pt x="4128" y="21665"/>
                  <a:pt x="4144" y="21665"/>
                </a:cubicBezTo>
                <a:close/>
                <a:moveTo>
                  <a:pt x="5377" y="22070"/>
                </a:moveTo>
                <a:cubicBezTo>
                  <a:pt x="5397" y="22070"/>
                  <a:pt x="5418" y="22075"/>
                  <a:pt x="5439" y="22086"/>
                </a:cubicBezTo>
                <a:cubicBezTo>
                  <a:pt x="5488" y="22135"/>
                  <a:pt x="5513" y="22208"/>
                  <a:pt x="5513" y="22281"/>
                </a:cubicBezTo>
                <a:cubicBezTo>
                  <a:pt x="5537" y="22452"/>
                  <a:pt x="5537" y="22598"/>
                  <a:pt x="5513" y="22769"/>
                </a:cubicBezTo>
                <a:cubicBezTo>
                  <a:pt x="5513" y="22866"/>
                  <a:pt x="5488" y="22988"/>
                  <a:pt x="5464" y="23086"/>
                </a:cubicBezTo>
                <a:cubicBezTo>
                  <a:pt x="5366" y="23183"/>
                  <a:pt x="5293" y="23281"/>
                  <a:pt x="5220" y="23354"/>
                </a:cubicBezTo>
                <a:cubicBezTo>
                  <a:pt x="5000" y="23622"/>
                  <a:pt x="4805" y="23891"/>
                  <a:pt x="4659" y="24183"/>
                </a:cubicBezTo>
                <a:cubicBezTo>
                  <a:pt x="4415" y="24622"/>
                  <a:pt x="4196" y="25086"/>
                  <a:pt x="4025" y="25574"/>
                </a:cubicBezTo>
                <a:cubicBezTo>
                  <a:pt x="4122" y="25037"/>
                  <a:pt x="4244" y="24500"/>
                  <a:pt x="4342" y="23939"/>
                </a:cubicBezTo>
                <a:cubicBezTo>
                  <a:pt x="4391" y="23720"/>
                  <a:pt x="4440" y="23476"/>
                  <a:pt x="4488" y="23232"/>
                </a:cubicBezTo>
                <a:cubicBezTo>
                  <a:pt x="4561" y="23086"/>
                  <a:pt x="4635" y="22939"/>
                  <a:pt x="4708" y="22818"/>
                </a:cubicBezTo>
                <a:cubicBezTo>
                  <a:pt x="4830" y="22574"/>
                  <a:pt x="5000" y="22354"/>
                  <a:pt x="5220" y="22183"/>
                </a:cubicBezTo>
                <a:cubicBezTo>
                  <a:pt x="5258" y="22127"/>
                  <a:pt x="5310" y="22070"/>
                  <a:pt x="5377" y="22070"/>
                </a:cubicBezTo>
                <a:close/>
                <a:moveTo>
                  <a:pt x="1074" y="22370"/>
                </a:moveTo>
                <a:cubicBezTo>
                  <a:pt x="1097" y="22370"/>
                  <a:pt x="1121" y="22373"/>
                  <a:pt x="1147" y="22379"/>
                </a:cubicBezTo>
                <a:cubicBezTo>
                  <a:pt x="1415" y="22476"/>
                  <a:pt x="1635" y="22647"/>
                  <a:pt x="1781" y="22891"/>
                </a:cubicBezTo>
                <a:cubicBezTo>
                  <a:pt x="2049" y="23183"/>
                  <a:pt x="2269" y="23525"/>
                  <a:pt x="2488" y="23866"/>
                </a:cubicBezTo>
                <a:cubicBezTo>
                  <a:pt x="2683" y="24476"/>
                  <a:pt x="2927" y="25086"/>
                  <a:pt x="3220" y="25671"/>
                </a:cubicBezTo>
                <a:cubicBezTo>
                  <a:pt x="2854" y="25281"/>
                  <a:pt x="2537" y="24915"/>
                  <a:pt x="2196" y="24525"/>
                </a:cubicBezTo>
                <a:cubicBezTo>
                  <a:pt x="1732" y="24086"/>
                  <a:pt x="1342" y="23622"/>
                  <a:pt x="1001" y="23110"/>
                </a:cubicBezTo>
                <a:cubicBezTo>
                  <a:pt x="927" y="22964"/>
                  <a:pt x="879" y="22842"/>
                  <a:pt x="854" y="22696"/>
                </a:cubicBezTo>
                <a:cubicBezTo>
                  <a:pt x="811" y="22523"/>
                  <a:pt x="901" y="22370"/>
                  <a:pt x="1074" y="22370"/>
                </a:cubicBezTo>
                <a:close/>
                <a:moveTo>
                  <a:pt x="2890" y="21616"/>
                </a:moveTo>
                <a:cubicBezTo>
                  <a:pt x="3057" y="21616"/>
                  <a:pt x="3219" y="21725"/>
                  <a:pt x="3269" y="21891"/>
                </a:cubicBezTo>
                <a:cubicBezTo>
                  <a:pt x="3366" y="22183"/>
                  <a:pt x="3415" y="22476"/>
                  <a:pt x="3415" y="22793"/>
                </a:cubicBezTo>
                <a:cubicBezTo>
                  <a:pt x="3440" y="23061"/>
                  <a:pt x="3464" y="23330"/>
                  <a:pt x="3488" y="23598"/>
                </a:cubicBezTo>
                <a:lnTo>
                  <a:pt x="3488" y="23696"/>
                </a:lnTo>
                <a:cubicBezTo>
                  <a:pt x="3513" y="24281"/>
                  <a:pt x="3537" y="24866"/>
                  <a:pt x="3537" y="25452"/>
                </a:cubicBezTo>
                <a:cubicBezTo>
                  <a:pt x="3537" y="25549"/>
                  <a:pt x="3537" y="25671"/>
                  <a:pt x="3513" y="25793"/>
                </a:cubicBezTo>
                <a:cubicBezTo>
                  <a:pt x="3318" y="25183"/>
                  <a:pt x="3074" y="24622"/>
                  <a:pt x="2781" y="24061"/>
                </a:cubicBezTo>
                <a:cubicBezTo>
                  <a:pt x="2586" y="23549"/>
                  <a:pt x="2440" y="23013"/>
                  <a:pt x="2391" y="22452"/>
                </a:cubicBezTo>
                <a:cubicBezTo>
                  <a:pt x="2342" y="22183"/>
                  <a:pt x="2440" y="21891"/>
                  <a:pt x="2659" y="21696"/>
                </a:cubicBezTo>
                <a:cubicBezTo>
                  <a:pt x="2730" y="21641"/>
                  <a:pt x="2810" y="21616"/>
                  <a:pt x="2890" y="21616"/>
                </a:cubicBezTo>
                <a:close/>
                <a:moveTo>
                  <a:pt x="6192" y="22854"/>
                </a:moveTo>
                <a:cubicBezTo>
                  <a:pt x="6218" y="22854"/>
                  <a:pt x="6243" y="22858"/>
                  <a:pt x="6269" y="22866"/>
                </a:cubicBezTo>
                <a:cubicBezTo>
                  <a:pt x="6464" y="22939"/>
                  <a:pt x="6342" y="23549"/>
                  <a:pt x="6269" y="23720"/>
                </a:cubicBezTo>
                <a:cubicBezTo>
                  <a:pt x="6025" y="24281"/>
                  <a:pt x="5610" y="24769"/>
                  <a:pt x="5122" y="25110"/>
                </a:cubicBezTo>
                <a:cubicBezTo>
                  <a:pt x="4805" y="25354"/>
                  <a:pt x="4464" y="25574"/>
                  <a:pt x="4147" y="25793"/>
                </a:cubicBezTo>
                <a:lnTo>
                  <a:pt x="4171" y="25744"/>
                </a:lnTo>
                <a:cubicBezTo>
                  <a:pt x="4635" y="24866"/>
                  <a:pt x="5391" y="24135"/>
                  <a:pt x="5659" y="23232"/>
                </a:cubicBezTo>
                <a:cubicBezTo>
                  <a:pt x="5788" y="23081"/>
                  <a:pt x="5994" y="22854"/>
                  <a:pt x="6192" y="22854"/>
                </a:cubicBezTo>
                <a:close/>
                <a:moveTo>
                  <a:pt x="19342" y="24525"/>
                </a:moveTo>
                <a:lnTo>
                  <a:pt x="19342" y="24525"/>
                </a:lnTo>
                <a:cubicBezTo>
                  <a:pt x="19122" y="24915"/>
                  <a:pt x="18781" y="25257"/>
                  <a:pt x="18415" y="25525"/>
                </a:cubicBezTo>
                <a:cubicBezTo>
                  <a:pt x="18049" y="25769"/>
                  <a:pt x="17659" y="25939"/>
                  <a:pt x="17220" y="26037"/>
                </a:cubicBezTo>
                <a:cubicBezTo>
                  <a:pt x="17244" y="26013"/>
                  <a:pt x="17269" y="25988"/>
                  <a:pt x="17317" y="25964"/>
                </a:cubicBezTo>
                <a:lnTo>
                  <a:pt x="17317" y="25939"/>
                </a:lnTo>
                <a:cubicBezTo>
                  <a:pt x="17683" y="25647"/>
                  <a:pt x="18049" y="25354"/>
                  <a:pt x="18439" y="25086"/>
                </a:cubicBezTo>
                <a:cubicBezTo>
                  <a:pt x="18634" y="24964"/>
                  <a:pt x="18829" y="24817"/>
                  <a:pt x="19025" y="24696"/>
                </a:cubicBezTo>
                <a:cubicBezTo>
                  <a:pt x="19147" y="24647"/>
                  <a:pt x="19244" y="24574"/>
                  <a:pt x="19342" y="24525"/>
                </a:cubicBezTo>
                <a:close/>
                <a:moveTo>
                  <a:pt x="3708" y="26110"/>
                </a:moveTo>
                <a:cubicBezTo>
                  <a:pt x="3708" y="26110"/>
                  <a:pt x="3732" y="26135"/>
                  <a:pt x="3757" y="26135"/>
                </a:cubicBezTo>
                <a:lnTo>
                  <a:pt x="3708" y="26183"/>
                </a:lnTo>
                <a:lnTo>
                  <a:pt x="3708" y="26110"/>
                </a:lnTo>
                <a:close/>
                <a:moveTo>
                  <a:pt x="16610" y="23891"/>
                </a:moveTo>
                <a:cubicBezTo>
                  <a:pt x="16390" y="24671"/>
                  <a:pt x="16171" y="25452"/>
                  <a:pt x="15878" y="26208"/>
                </a:cubicBezTo>
                <a:cubicBezTo>
                  <a:pt x="15756" y="26500"/>
                  <a:pt x="15634" y="26769"/>
                  <a:pt x="15464" y="27013"/>
                </a:cubicBezTo>
                <a:cubicBezTo>
                  <a:pt x="15464" y="26622"/>
                  <a:pt x="15488" y="26232"/>
                  <a:pt x="15561" y="25842"/>
                </a:cubicBezTo>
                <a:lnTo>
                  <a:pt x="15586" y="25842"/>
                </a:lnTo>
                <a:cubicBezTo>
                  <a:pt x="15781" y="25135"/>
                  <a:pt x="16122" y="24452"/>
                  <a:pt x="16610" y="23891"/>
                </a:cubicBezTo>
                <a:close/>
                <a:moveTo>
                  <a:pt x="9830" y="26988"/>
                </a:moveTo>
                <a:lnTo>
                  <a:pt x="9830" y="26988"/>
                </a:lnTo>
                <a:cubicBezTo>
                  <a:pt x="9854" y="27305"/>
                  <a:pt x="9805" y="27647"/>
                  <a:pt x="9756" y="27988"/>
                </a:cubicBezTo>
                <a:cubicBezTo>
                  <a:pt x="9635" y="28452"/>
                  <a:pt x="9464" y="28891"/>
                  <a:pt x="9196" y="29281"/>
                </a:cubicBezTo>
                <a:cubicBezTo>
                  <a:pt x="8927" y="29671"/>
                  <a:pt x="8708" y="30110"/>
                  <a:pt x="8537" y="30549"/>
                </a:cubicBezTo>
                <a:lnTo>
                  <a:pt x="8537" y="30354"/>
                </a:lnTo>
                <a:cubicBezTo>
                  <a:pt x="8610" y="29744"/>
                  <a:pt x="8805" y="29159"/>
                  <a:pt x="9074" y="28598"/>
                </a:cubicBezTo>
                <a:cubicBezTo>
                  <a:pt x="9342" y="28061"/>
                  <a:pt x="9586" y="27525"/>
                  <a:pt x="9830" y="26988"/>
                </a:cubicBezTo>
                <a:close/>
                <a:moveTo>
                  <a:pt x="13415" y="32573"/>
                </a:moveTo>
                <a:lnTo>
                  <a:pt x="13415" y="32573"/>
                </a:lnTo>
                <a:cubicBezTo>
                  <a:pt x="13000" y="33305"/>
                  <a:pt x="12488" y="33988"/>
                  <a:pt x="11878" y="34573"/>
                </a:cubicBezTo>
                <a:cubicBezTo>
                  <a:pt x="11415" y="35012"/>
                  <a:pt x="10854" y="35354"/>
                  <a:pt x="10244" y="35573"/>
                </a:cubicBezTo>
                <a:cubicBezTo>
                  <a:pt x="10952" y="34988"/>
                  <a:pt x="11610" y="34354"/>
                  <a:pt x="12195" y="33647"/>
                </a:cubicBezTo>
                <a:cubicBezTo>
                  <a:pt x="12561" y="33256"/>
                  <a:pt x="12976" y="32890"/>
                  <a:pt x="13415" y="32573"/>
                </a:cubicBezTo>
                <a:close/>
                <a:moveTo>
                  <a:pt x="11188" y="1"/>
                </a:moveTo>
                <a:cubicBezTo>
                  <a:pt x="11158" y="1"/>
                  <a:pt x="11128" y="5"/>
                  <a:pt x="11098" y="13"/>
                </a:cubicBezTo>
                <a:cubicBezTo>
                  <a:pt x="10903" y="86"/>
                  <a:pt x="10878" y="355"/>
                  <a:pt x="10854" y="525"/>
                </a:cubicBezTo>
                <a:cubicBezTo>
                  <a:pt x="10854" y="745"/>
                  <a:pt x="10878" y="964"/>
                  <a:pt x="10927" y="1160"/>
                </a:cubicBezTo>
                <a:cubicBezTo>
                  <a:pt x="10830" y="940"/>
                  <a:pt x="10708" y="745"/>
                  <a:pt x="10464" y="721"/>
                </a:cubicBezTo>
                <a:cubicBezTo>
                  <a:pt x="10443" y="717"/>
                  <a:pt x="10422" y="714"/>
                  <a:pt x="10401" y="714"/>
                </a:cubicBezTo>
                <a:cubicBezTo>
                  <a:pt x="10295" y="714"/>
                  <a:pt x="10183" y="765"/>
                  <a:pt x="10122" y="867"/>
                </a:cubicBezTo>
                <a:cubicBezTo>
                  <a:pt x="10074" y="1038"/>
                  <a:pt x="10074" y="1208"/>
                  <a:pt x="10171" y="1355"/>
                </a:cubicBezTo>
                <a:cubicBezTo>
                  <a:pt x="10317" y="1623"/>
                  <a:pt x="10513" y="1891"/>
                  <a:pt x="10756" y="2086"/>
                </a:cubicBezTo>
                <a:cubicBezTo>
                  <a:pt x="11025" y="2330"/>
                  <a:pt x="11244" y="2623"/>
                  <a:pt x="11366" y="2964"/>
                </a:cubicBezTo>
                <a:cubicBezTo>
                  <a:pt x="11366" y="2989"/>
                  <a:pt x="11342" y="3013"/>
                  <a:pt x="11342" y="3038"/>
                </a:cubicBezTo>
                <a:cubicBezTo>
                  <a:pt x="11195" y="2745"/>
                  <a:pt x="11000" y="2501"/>
                  <a:pt x="10756" y="2306"/>
                </a:cubicBezTo>
                <a:cubicBezTo>
                  <a:pt x="10596" y="2181"/>
                  <a:pt x="10253" y="1952"/>
                  <a:pt x="9995" y="1952"/>
                </a:cubicBezTo>
                <a:cubicBezTo>
                  <a:pt x="9899" y="1952"/>
                  <a:pt x="9816" y="1983"/>
                  <a:pt x="9756" y="2062"/>
                </a:cubicBezTo>
                <a:cubicBezTo>
                  <a:pt x="9537" y="2379"/>
                  <a:pt x="10122" y="2647"/>
                  <a:pt x="10317" y="2745"/>
                </a:cubicBezTo>
                <a:cubicBezTo>
                  <a:pt x="10488" y="2818"/>
                  <a:pt x="10683" y="2891"/>
                  <a:pt x="10854" y="2964"/>
                </a:cubicBezTo>
                <a:cubicBezTo>
                  <a:pt x="11000" y="3038"/>
                  <a:pt x="11147" y="3111"/>
                  <a:pt x="11269" y="3208"/>
                </a:cubicBezTo>
                <a:cubicBezTo>
                  <a:pt x="10976" y="4233"/>
                  <a:pt x="11195" y="5330"/>
                  <a:pt x="11464" y="6330"/>
                </a:cubicBezTo>
                <a:cubicBezTo>
                  <a:pt x="11659" y="6989"/>
                  <a:pt x="11805" y="7647"/>
                  <a:pt x="11927" y="8306"/>
                </a:cubicBezTo>
                <a:cubicBezTo>
                  <a:pt x="12000" y="8769"/>
                  <a:pt x="12025" y="9233"/>
                  <a:pt x="12000" y="9672"/>
                </a:cubicBezTo>
                <a:cubicBezTo>
                  <a:pt x="11610" y="8989"/>
                  <a:pt x="10878" y="8598"/>
                  <a:pt x="10317" y="8037"/>
                </a:cubicBezTo>
                <a:cubicBezTo>
                  <a:pt x="10391" y="7525"/>
                  <a:pt x="10147" y="6989"/>
                  <a:pt x="9903" y="6550"/>
                </a:cubicBezTo>
                <a:cubicBezTo>
                  <a:pt x="9635" y="5989"/>
                  <a:pt x="9293" y="5452"/>
                  <a:pt x="9293" y="4818"/>
                </a:cubicBezTo>
                <a:cubicBezTo>
                  <a:pt x="9293" y="4757"/>
                  <a:pt x="9256" y="4727"/>
                  <a:pt x="9220" y="4727"/>
                </a:cubicBezTo>
                <a:cubicBezTo>
                  <a:pt x="9183" y="4727"/>
                  <a:pt x="9147" y="4757"/>
                  <a:pt x="9147" y="4818"/>
                </a:cubicBezTo>
                <a:cubicBezTo>
                  <a:pt x="9147" y="5891"/>
                  <a:pt x="9220" y="7062"/>
                  <a:pt x="9976" y="7940"/>
                </a:cubicBezTo>
                <a:cubicBezTo>
                  <a:pt x="10049" y="8013"/>
                  <a:pt x="10122" y="8086"/>
                  <a:pt x="10195" y="8159"/>
                </a:cubicBezTo>
                <a:cubicBezTo>
                  <a:pt x="10805" y="8745"/>
                  <a:pt x="11610" y="9159"/>
                  <a:pt x="11976" y="9940"/>
                </a:cubicBezTo>
                <a:lnTo>
                  <a:pt x="11976" y="10037"/>
                </a:lnTo>
                <a:cubicBezTo>
                  <a:pt x="11976" y="10086"/>
                  <a:pt x="11903" y="10135"/>
                  <a:pt x="11854" y="10184"/>
                </a:cubicBezTo>
                <a:cubicBezTo>
                  <a:pt x="11834" y="10223"/>
                  <a:pt x="11878" y="10295"/>
                  <a:pt x="11922" y="10295"/>
                </a:cubicBezTo>
                <a:cubicBezTo>
                  <a:pt x="11932" y="10295"/>
                  <a:pt x="11942" y="10291"/>
                  <a:pt x="11952" y="10281"/>
                </a:cubicBezTo>
                <a:lnTo>
                  <a:pt x="11976" y="10257"/>
                </a:lnTo>
                <a:lnTo>
                  <a:pt x="11976" y="10428"/>
                </a:lnTo>
                <a:cubicBezTo>
                  <a:pt x="11976" y="10452"/>
                  <a:pt x="11976" y="10501"/>
                  <a:pt x="12000" y="10501"/>
                </a:cubicBezTo>
                <a:cubicBezTo>
                  <a:pt x="11488" y="12671"/>
                  <a:pt x="10952" y="14818"/>
                  <a:pt x="10391" y="16964"/>
                </a:cubicBezTo>
                <a:cubicBezTo>
                  <a:pt x="10659" y="15549"/>
                  <a:pt x="10098" y="14110"/>
                  <a:pt x="10293" y="12671"/>
                </a:cubicBezTo>
                <a:cubicBezTo>
                  <a:pt x="10293" y="12620"/>
                  <a:pt x="10233" y="12557"/>
                  <a:pt x="10189" y="12557"/>
                </a:cubicBezTo>
                <a:cubicBezTo>
                  <a:pt x="10170" y="12557"/>
                  <a:pt x="10154" y="12569"/>
                  <a:pt x="10147" y="12598"/>
                </a:cubicBezTo>
                <a:cubicBezTo>
                  <a:pt x="9878" y="13110"/>
                  <a:pt x="9708" y="13647"/>
                  <a:pt x="9561" y="14208"/>
                </a:cubicBezTo>
                <a:cubicBezTo>
                  <a:pt x="9464" y="14720"/>
                  <a:pt x="9513" y="15257"/>
                  <a:pt x="9708" y="15769"/>
                </a:cubicBezTo>
                <a:cubicBezTo>
                  <a:pt x="9903" y="16208"/>
                  <a:pt x="10049" y="16696"/>
                  <a:pt x="10147" y="17159"/>
                </a:cubicBezTo>
                <a:cubicBezTo>
                  <a:pt x="10147" y="17232"/>
                  <a:pt x="10122" y="17330"/>
                  <a:pt x="10098" y="17403"/>
                </a:cubicBezTo>
                <a:cubicBezTo>
                  <a:pt x="10049" y="17476"/>
                  <a:pt x="10147" y="17525"/>
                  <a:pt x="10195" y="17525"/>
                </a:cubicBezTo>
                <a:cubicBezTo>
                  <a:pt x="10195" y="17574"/>
                  <a:pt x="10195" y="17623"/>
                  <a:pt x="10195" y="17671"/>
                </a:cubicBezTo>
                <a:cubicBezTo>
                  <a:pt x="9561" y="20110"/>
                  <a:pt x="8927" y="22574"/>
                  <a:pt x="8293" y="25013"/>
                </a:cubicBezTo>
                <a:lnTo>
                  <a:pt x="8244" y="24622"/>
                </a:lnTo>
                <a:cubicBezTo>
                  <a:pt x="8244" y="24622"/>
                  <a:pt x="8244" y="24598"/>
                  <a:pt x="8244" y="24574"/>
                </a:cubicBezTo>
                <a:cubicBezTo>
                  <a:pt x="8220" y="24281"/>
                  <a:pt x="8196" y="23988"/>
                  <a:pt x="8147" y="23696"/>
                </a:cubicBezTo>
                <a:cubicBezTo>
                  <a:pt x="8049" y="22939"/>
                  <a:pt x="7952" y="22183"/>
                  <a:pt x="7830" y="21452"/>
                </a:cubicBezTo>
                <a:cubicBezTo>
                  <a:pt x="7708" y="20696"/>
                  <a:pt x="7561" y="20013"/>
                  <a:pt x="7439" y="19305"/>
                </a:cubicBezTo>
                <a:cubicBezTo>
                  <a:pt x="7708" y="18818"/>
                  <a:pt x="7927" y="18330"/>
                  <a:pt x="8098" y="17793"/>
                </a:cubicBezTo>
                <a:cubicBezTo>
                  <a:pt x="8293" y="17257"/>
                  <a:pt x="8391" y="16696"/>
                  <a:pt x="8391" y="16135"/>
                </a:cubicBezTo>
                <a:cubicBezTo>
                  <a:pt x="8391" y="16013"/>
                  <a:pt x="8391" y="15891"/>
                  <a:pt x="8366" y="15745"/>
                </a:cubicBezTo>
                <a:cubicBezTo>
                  <a:pt x="8561" y="14940"/>
                  <a:pt x="8171" y="14135"/>
                  <a:pt x="8220" y="13306"/>
                </a:cubicBezTo>
                <a:cubicBezTo>
                  <a:pt x="8220" y="13159"/>
                  <a:pt x="8244" y="13013"/>
                  <a:pt x="8293" y="12867"/>
                </a:cubicBezTo>
                <a:cubicBezTo>
                  <a:pt x="9244" y="12476"/>
                  <a:pt x="9488" y="11403"/>
                  <a:pt x="9513" y="10476"/>
                </a:cubicBezTo>
                <a:cubicBezTo>
                  <a:pt x="9513" y="10434"/>
                  <a:pt x="9480" y="10408"/>
                  <a:pt x="9447" y="10408"/>
                </a:cubicBezTo>
                <a:cubicBezTo>
                  <a:pt x="9424" y="10408"/>
                  <a:pt x="9401" y="10421"/>
                  <a:pt x="9391" y="10452"/>
                </a:cubicBezTo>
                <a:cubicBezTo>
                  <a:pt x="9122" y="10915"/>
                  <a:pt x="8878" y="11403"/>
                  <a:pt x="8610" y="11891"/>
                </a:cubicBezTo>
                <a:cubicBezTo>
                  <a:pt x="8439" y="12159"/>
                  <a:pt x="8293" y="12452"/>
                  <a:pt x="8171" y="12745"/>
                </a:cubicBezTo>
                <a:cubicBezTo>
                  <a:pt x="8122" y="12745"/>
                  <a:pt x="8098" y="12818"/>
                  <a:pt x="8122" y="12867"/>
                </a:cubicBezTo>
                <a:cubicBezTo>
                  <a:pt x="8098" y="12964"/>
                  <a:pt x="8098" y="13037"/>
                  <a:pt x="8074" y="13135"/>
                </a:cubicBezTo>
                <a:cubicBezTo>
                  <a:pt x="7976" y="13891"/>
                  <a:pt x="8342" y="14623"/>
                  <a:pt x="8293" y="15354"/>
                </a:cubicBezTo>
                <a:cubicBezTo>
                  <a:pt x="8098" y="14476"/>
                  <a:pt x="7683" y="13671"/>
                  <a:pt x="7318" y="12842"/>
                </a:cubicBezTo>
                <a:cubicBezTo>
                  <a:pt x="7074" y="12306"/>
                  <a:pt x="6903" y="11745"/>
                  <a:pt x="6805" y="11159"/>
                </a:cubicBezTo>
                <a:cubicBezTo>
                  <a:pt x="6805" y="10989"/>
                  <a:pt x="6830" y="10818"/>
                  <a:pt x="6878" y="10647"/>
                </a:cubicBezTo>
                <a:cubicBezTo>
                  <a:pt x="7098" y="10354"/>
                  <a:pt x="7415" y="10111"/>
                  <a:pt x="7757" y="9964"/>
                </a:cubicBezTo>
                <a:cubicBezTo>
                  <a:pt x="8000" y="9867"/>
                  <a:pt x="8244" y="9794"/>
                  <a:pt x="8488" y="9696"/>
                </a:cubicBezTo>
                <a:cubicBezTo>
                  <a:pt x="8683" y="9647"/>
                  <a:pt x="8830" y="9550"/>
                  <a:pt x="8952" y="9379"/>
                </a:cubicBezTo>
                <a:cubicBezTo>
                  <a:pt x="9049" y="9257"/>
                  <a:pt x="9049" y="9086"/>
                  <a:pt x="8952" y="8964"/>
                </a:cubicBezTo>
                <a:cubicBezTo>
                  <a:pt x="8882" y="8895"/>
                  <a:pt x="8786" y="8869"/>
                  <a:pt x="8685" y="8869"/>
                </a:cubicBezTo>
                <a:cubicBezTo>
                  <a:pt x="8573" y="8869"/>
                  <a:pt x="8456" y="8901"/>
                  <a:pt x="8366" y="8940"/>
                </a:cubicBezTo>
                <a:cubicBezTo>
                  <a:pt x="8171" y="9013"/>
                  <a:pt x="8000" y="9135"/>
                  <a:pt x="7830" y="9257"/>
                </a:cubicBezTo>
                <a:cubicBezTo>
                  <a:pt x="7708" y="9330"/>
                  <a:pt x="7610" y="9428"/>
                  <a:pt x="7513" y="9525"/>
                </a:cubicBezTo>
                <a:cubicBezTo>
                  <a:pt x="7659" y="9354"/>
                  <a:pt x="7781" y="9208"/>
                  <a:pt x="7927" y="9037"/>
                </a:cubicBezTo>
                <a:cubicBezTo>
                  <a:pt x="8122" y="8867"/>
                  <a:pt x="8293" y="8696"/>
                  <a:pt x="8464" y="8525"/>
                </a:cubicBezTo>
                <a:cubicBezTo>
                  <a:pt x="8561" y="8403"/>
                  <a:pt x="8659" y="8208"/>
                  <a:pt x="8561" y="8086"/>
                </a:cubicBezTo>
                <a:cubicBezTo>
                  <a:pt x="8527" y="8029"/>
                  <a:pt x="8462" y="8010"/>
                  <a:pt x="8386" y="8010"/>
                </a:cubicBezTo>
                <a:cubicBezTo>
                  <a:pt x="8300" y="8010"/>
                  <a:pt x="8201" y="8036"/>
                  <a:pt x="8122" y="8062"/>
                </a:cubicBezTo>
                <a:cubicBezTo>
                  <a:pt x="7927" y="8135"/>
                  <a:pt x="7732" y="8257"/>
                  <a:pt x="7561" y="8379"/>
                </a:cubicBezTo>
                <a:cubicBezTo>
                  <a:pt x="7610" y="8306"/>
                  <a:pt x="7659" y="8233"/>
                  <a:pt x="7683" y="8159"/>
                </a:cubicBezTo>
                <a:cubicBezTo>
                  <a:pt x="7805" y="7989"/>
                  <a:pt x="7903" y="7794"/>
                  <a:pt x="8000" y="7574"/>
                </a:cubicBezTo>
                <a:cubicBezTo>
                  <a:pt x="8074" y="7428"/>
                  <a:pt x="8074" y="7257"/>
                  <a:pt x="8025" y="7111"/>
                </a:cubicBezTo>
                <a:cubicBezTo>
                  <a:pt x="7976" y="6989"/>
                  <a:pt x="7854" y="6916"/>
                  <a:pt x="7732" y="6916"/>
                </a:cubicBezTo>
                <a:cubicBezTo>
                  <a:pt x="7561" y="6940"/>
                  <a:pt x="7439" y="7037"/>
                  <a:pt x="7342" y="7159"/>
                </a:cubicBezTo>
                <a:cubicBezTo>
                  <a:pt x="7098" y="7476"/>
                  <a:pt x="6952" y="7842"/>
                  <a:pt x="6878" y="8233"/>
                </a:cubicBezTo>
                <a:lnTo>
                  <a:pt x="6854" y="8403"/>
                </a:lnTo>
                <a:lnTo>
                  <a:pt x="6854" y="8281"/>
                </a:lnTo>
                <a:cubicBezTo>
                  <a:pt x="6854" y="8134"/>
                  <a:pt x="6818" y="7205"/>
                  <a:pt x="6541" y="7205"/>
                </a:cubicBezTo>
                <a:cubicBezTo>
                  <a:pt x="6497" y="7205"/>
                  <a:pt x="6447" y="7228"/>
                  <a:pt x="6391" y="7281"/>
                </a:cubicBezTo>
                <a:cubicBezTo>
                  <a:pt x="6244" y="7501"/>
                  <a:pt x="6122" y="7745"/>
                  <a:pt x="6098" y="7989"/>
                </a:cubicBezTo>
                <a:cubicBezTo>
                  <a:pt x="6049" y="8281"/>
                  <a:pt x="6049" y="8550"/>
                  <a:pt x="6098" y="8818"/>
                </a:cubicBezTo>
                <a:cubicBezTo>
                  <a:pt x="6122" y="8964"/>
                  <a:pt x="6147" y="9111"/>
                  <a:pt x="6196" y="9233"/>
                </a:cubicBezTo>
                <a:cubicBezTo>
                  <a:pt x="6147" y="9159"/>
                  <a:pt x="6074" y="9111"/>
                  <a:pt x="6000" y="9062"/>
                </a:cubicBezTo>
                <a:cubicBezTo>
                  <a:pt x="5968" y="9046"/>
                  <a:pt x="5933" y="9037"/>
                  <a:pt x="5897" y="9037"/>
                </a:cubicBezTo>
                <a:cubicBezTo>
                  <a:pt x="5827" y="9037"/>
                  <a:pt x="5757" y="9070"/>
                  <a:pt x="5708" y="9135"/>
                </a:cubicBezTo>
                <a:cubicBezTo>
                  <a:pt x="5683" y="9257"/>
                  <a:pt x="5683" y="9403"/>
                  <a:pt x="5757" y="9525"/>
                </a:cubicBezTo>
                <a:cubicBezTo>
                  <a:pt x="5854" y="9769"/>
                  <a:pt x="6000" y="10013"/>
                  <a:pt x="6196" y="10233"/>
                </a:cubicBezTo>
                <a:cubicBezTo>
                  <a:pt x="6366" y="10428"/>
                  <a:pt x="6488" y="10647"/>
                  <a:pt x="6610" y="10867"/>
                </a:cubicBezTo>
                <a:cubicBezTo>
                  <a:pt x="6635" y="11111"/>
                  <a:pt x="6659" y="11354"/>
                  <a:pt x="6708" y="11598"/>
                </a:cubicBezTo>
                <a:cubicBezTo>
                  <a:pt x="7000" y="12818"/>
                  <a:pt x="7683" y="13891"/>
                  <a:pt x="8025" y="15086"/>
                </a:cubicBezTo>
                <a:cubicBezTo>
                  <a:pt x="8220" y="15793"/>
                  <a:pt x="8220" y="16574"/>
                  <a:pt x="8025" y="17281"/>
                </a:cubicBezTo>
                <a:cubicBezTo>
                  <a:pt x="7927" y="17623"/>
                  <a:pt x="7830" y="17964"/>
                  <a:pt x="7708" y="18281"/>
                </a:cubicBezTo>
                <a:cubicBezTo>
                  <a:pt x="7610" y="18549"/>
                  <a:pt x="7488" y="18818"/>
                  <a:pt x="7415" y="19086"/>
                </a:cubicBezTo>
                <a:cubicBezTo>
                  <a:pt x="7244" y="18354"/>
                  <a:pt x="7098" y="17623"/>
                  <a:pt x="6927" y="16891"/>
                </a:cubicBezTo>
                <a:cubicBezTo>
                  <a:pt x="6293" y="13842"/>
                  <a:pt x="5610" y="10818"/>
                  <a:pt x="5318" y="7745"/>
                </a:cubicBezTo>
                <a:cubicBezTo>
                  <a:pt x="5147" y="6013"/>
                  <a:pt x="5098" y="4281"/>
                  <a:pt x="5196" y="2550"/>
                </a:cubicBezTo>
                <a:cubicBezTo>
                  <a:pt x="5196" y="2513"/>
                  <a:pt x="5165" y="2495"/>
                  <a:pt x="5135" y="2495"/>
                </a:cubicBezTo>
                <a:cubicBezTo>
                  <a:pt x="5104" y="2495"/>
                  <a:pt x="5074" y="2513"/>
                  <a:pt x="5074" y="2550"/>
                </a:cubicBezTo>
                <a:cubicBezTo>
                  <a:pt x="4879" y="5623"/>
                  <a:pt x="5220" y="8672"/>
                  <a:pt x="5732" y="11696"/>
                </a:cubicBezTo>
                <a:cubicBezTo>
                  <a:pt x="6244" y="14720"/>
                  <a:pt x="6903" y="17793"/>
                  <a:pt x="7415" y="20842"/>
                </a:cubicBezTo>
                <a:cubicBezTo>
                  <a:pt x="7561" y="21671"/>
                  <a:pt x="7683" y="22476"/>
                  <a:pt x="7781" y="23305"/>
                </a:cubicBezTo>
                <a:cubicBezTo>
                  <a:pt x="7561" y="22842"/>
                  <a:pt x="7293" y="22427"/>
                  <a:pt x="6952" y="22013"/>
                </a:cubicBezTo>
                <a:cubicBezTo>
                  <a:pt x="6854" y="21891"/>
                  <a:pt x="6732" y="21769"/>
                  <a:pt x="6610" y="21647"/>
                </a:cubicBezTo>
                <a:cubicBezTo>
                  <a:pt x="6513" y="21501"/>
                  <a:pt x="6464" y="21476"/>
                  <a:pt x="6391" y="21379"/>
                </a:cubicBezTo>
                <a:cubicBezTo>
                  <a:pt x="6244" y="21232"/>
                  <a:pt x="6074" y="21061"/>
                  <a:pt x="5927" y="20866"/>
                </a:cubicBezTo>
                <a:cubicBezTo>
                  <a:pt x="5610" y="20476"/>
                  <a:pt x="5391" y="19988"/>
                  <a:pt x="5269" y="19501"/>
                </a:cubicBezTo>
                <a:cubicBezTo>
                  <a:pt x="5122" y="19013"/>
                  <a:pt x="5025" y="18549"/>
                  <a:pt x="4903" y="18062"/>
                </a:cubicBezTo>
                <a:cubicBezTo>
                  <a:pt x="4903" y="18062"/>
                  <a:pt x="4903" y="18037"/>
                  <a:pt x="4903" y="18013"/>
                </a:cubicBezTo>
                <a:cubicBezTo>
                  <a:pt x="5025" y="17501"/>
                  <a:pt x="5049" y="16940"/>
                  <a:pt x="4976" y="16403"/>
                </a:cubicBezTo>
                <a:cubicBezTo>
                  <a:pt x="5196" y="15915"/>
                  <a:pt x="5293" y="15354"/>
                  <a:pt x="5220" y="14818"/>
                </a:cubicBezTo>
                <a:cubicBezTo>
                  <a:pt x="5171" y="14549"/>
                  <a:pt x="5098" y="14306"/>
                  <a:pt x="5000" y="14037"/>
                </a:cubicBezTo>
                <a:cubicBezTo>
                  <a:pt x="4879" y="13769"/>
                  <a:pt x="4805" y="13476"/>
                  <a:pt x="4805" y="13184"/>
                </a:cubicBezTo>
                <a:cubicBezTo>
                  <a:pt x="4805" y="13154"/>
                  <a:pt x="4787" y="13133"/>
                  <a:pt x="4767" y="13133"/>
                </a:cubicBezTo>
                <a:cubicBezTo>
                  <a:pt x="4754" y="13133"/>
                  <a:pt x="4742" y="13141"/>
                  <a:pt x="4732" y="13159"/>
                </a:cubicBezTo>
                <a:cubicBezTo>
                  <a:pt x="4244" y="13769"/>
                  <a:pt x="4391" y="14598"/>
                  <a:pt x="4610" y="15306"/>
                </a:cubicBezTo>
                <a:cubicBezTo>
                  <a:pt x="4757" y="15745"/>
                  <a:pt x="4854" y="16208"/>
                  <a:pt x="4903" y="16696"/>
                </a:cubicBezTo>
                <a:cubicBezTo>
                  <a:pt x="4927" y="17062"/>
                  <a:pt x="4903" y="17427"/>
                  <a:pt x="4854" y="17793"/>
                </a:cubicBezTo>
                <a:cubicBezTo>
                  <a:pt x="4732" y="17403"/>
                  <a:pt x="4561" y="17037"/>
                  <a:pt x="4391" y="16671"/>
                </a:cubicBezTo>
                <a:cubicBezTo>
                  <a:pt x="4147" y="16208"/>
                  <a:pt x="3854" y="15769"/>
                  <a:pt x="3610" y="15257"/>
                </a:cubicBezTo>
                <a:cubicBezTo>
                  <a:pt x="2952" y="13940"/>
                  <a:pt x="2562" y="12476"/>
                  <a:pt x="2513" y="10989"/>
                </a:cubicBezTo>
                <a:lnTo>
                  <a:pt x="2562" y="10867"/>
                </a:lnTo>
                <a:cubicBezTo>
                  <a:pt x="2952" y="10476"/>
                  <a:pt x="3464" y="10281"/>
                  <a:pt x="3927" y="10037"/>
                </a:cubicBezTo>
                <a:cubicBezTo>
                  <a:pt x="4220" y="9891"/>
                  <a:pt x="4781" y="9525"/>
                  <a:pt x="4464" y="9086"/>
                </a:cubicBezTo>
                <a:cubicBezTo>
                  <a:pt x="4393" y="8985"/>
                  <a:pt x="4304" y="8945"/>
                  <a:pt x="4208" y="8945"/>
                </a:cubicBezTo>
                <a:cubicBezTo>
                  <a:pt x="3908" y="8945"/>
                  <a:pt x="3532" y="9335"/>
                  <a:pt x="3366" y="9501"/>
                </a:cubicBezTo>
                <a:cubicBezTo>
                  <a:pt x="3122" y="9745"/>
                  <a:pt x="2927" y="10013"/>
                  <a:pt x="2732" y="10281"/>
                </a:cubicBezTo>
                <a:cubicBezTo>
                  <a:pt x="2927" y="9915"/>
                  <a:pt x="3196" y="9574"/>
                  <a:pt x="3513" y="9306"/>
                </a:cubicBezTo>
                <a:cubicBezTo>
                  <a:pt x="3879" y="8989"/>
                  <a:pt x="4318" y="8623"/>
                  <a:pt x="4391" y="8086"/>
                </a:cubicBezTo>
                <a:cubicBezTo>
                  <a:pt x="4440" y="7916"/>
                  <a:pt x="4391" y="7745"/>
                  <a:pt x="4269" y="7623"/>
                </a:cubicBezTo>
                <a:cubicBezTo>
                  <a:pt x="4200" y="7584"/>
                  <a:pt x="4128" y="7564"/>
                  <a:pt x="4058" y="7564"/>
                </a:cubicBezTo>
                <a:cubicBezTo>
                  <a:pt x="3954" y="7564"/>
                  <a:pt x="3854" y="7608"/>
                  <a:pt x="3781" y="7696"/>
                </a:cubicBezTo>
                <a:cubicBezTo>
                  <a:pt x="3708" y="7745"/>
                  <a:pt x="3659" y="7794"/>
                  <a:pt x="3586" y="7867"/>
                </a:cubicBezTo>
                <a:cubicBezTo>
                  <a:pt x="3659" y="7720"/>
                  <a:pt x="3683" y="7550"/>
                  <a:pt x="3708" y="7379"/>
                </a:cubicBezTo>
                <a:cubicBezTo>
                  <a:pt x="3781" y="7135"/>
                  <a:pt x="3757" y="6891"/>
                  <a:pt x="3659" y="6672"/>
                </a:cubicBezTo>
                <a:cubicBezTo>
                  <a:pt x="3613" y="6565"/>
                  <a:pt x="3511" y="6506"/>
                  <a:pt x="3405" y="6506"/>
                </a:cubicBezTo>
                <a:cubicBezTo>
                  <a:pt x="3341" y="6506"/>
                  <a:pt x="3275" y="6528"/>
                  <a:pt x="3220" y="6574"/>
                </a:cubicBezTo>
                <a:cubicBezTo>
                  <a:pt x="3001" y="6769"/>
                  <a:pt x="2854" y="7037"/>
                  <a:pt x="2757" y="7306"/>
                </a:cubicBezTo>
                <a:cubicBezTo>
                  <a:pt x="2732" y="7330"/>
                  <a:pt x="2732" y="7379"/>
                  <a:pt x="2708" y="7428"/>
                </a:cubicBezTo>
                <a:cubicBezTo>
                  <a:pt x="2708" y="7355"/>
                  <a:pt x="2683" y="7281"/>
                  <a:pt x="2659" y="7208"/>
                </a:cubicBezTo>
                <a:cubicBezTo>
                  <a:pt x="2614" y="7050"/>
                  <a:pt x="2485" y="6788"/>
                  <a:pt x="2293" y="6788"/>
                </a:cubicBezTo>
                <a:cubicBezTo>
                  <a:pt x="2277" y="6788"/>
                  <a:pt x="2261" y="6790"/>
                  <a:pt x="2244" y="6794"/>
                </a:cubicBezTo>
                <a:cubicBezTo>
                  <a:pt x="2049" y="6842"/>
                  <a:pt x="1927" y="7159"/>
                  <a:pt x="1879" y="7355"/>
                </a:cubicBezTo>
                <a:cubicBezTo>
                  <a:pt x="1805" y="7598"/>
                  <a:pt x="1805" y="7867"/>
                  <a:pt x="1854" y="8135"/>
                </a:cubicBezTo>
                <a:cubicBezTo>
                  <a:pt x="1879" y="8233"/>
                  <a:pt x="1903" y="8355"/>
                  <a:pt x="1927" y="8452"/>
                </a:cubicBezTo>
                <a:cubicBezTo>
                  <a:pt x="1903" y="8379"/>
                  <a:pt x="1854" y="8306"/>
                  <a:pt x="1830" y="8257"/>
                </a:cubicBezTo>
                <a:cubicBezTo>
                  <a:pt x="1708" y="8013"/>
                  <a:pt x="1562" y="7769"/>
                  <a:pt x="1391" y="7574"/>
                </a:cubicBezTo>
                <a:cubicBezTo>
                  <a:pt x="1290" y="7473"/>
                  <a:pt x="1165" y="7418"/>
                  <a:pt x="1042" y="7418"/>
                </a:cubicBezTo>
                <a:cubicBezTo>
                  <a:pt x="987" y="7418"/>
                  <a:pt x="931" y="7429"/>
                  <a:pt x="879" y="7452"/>
                </a:cubicBezTo>
                <a:cubicBezTo>
                  <a:pt x="708" y="7550"/>
                  <a:pt x="610" y="7769"/>
                  <a:pt x="684" y="7940"/>
                </a:cubicBezTo>
                <a:cubicBezTo>
                  <a:pt x="781" y="8379"/>
                  <a:pt x="1147" y="8696"/>
                  <a:pt x="1440" y="9013"/>
                </a:cubicBezTo>
                <a:cubicBezTo>
                  <a:pt x="1318" y="8915"/>
                  <a:pt x="1196" y="8818"/>
                  <a:pt x="1049" y="8745"/>
                </a:cubicBezTo>
                <a:cubicBezTo>
                  <a:pt x="909" y="8681"/>
                  <a:pt x="696" y="8604"/>
                  <a:pt x="514" y="8604"/>
                </a:cubicBezTo>
                <a:cubicBezTo>
                  <a:pt x="347" y="8604"/>
                  <a:pt x="206" y="8669"/>
                  <a:pt x="171" y="8867"/>
                </a:cubicBezTo>
                <a:cubicBezTo>
                  <a:pt x="74" y="9306"/>
                  <a:pt x="635" y="9647"/>
                  <a:pt x="952" y="9818"/>
                </a:cubicBezTo>
                <a:cubicBezTo>
                  <a:pt x="1196" y="9940"/>
                  <a:pt x="1440" y="10086"/>
                  <a:pt x="1659" y="10233"/>
                </a:cubicBezTo>
                <a:cubicBezTo>
                  <a:pt x="1903" y="10428"/>
                  <a:pt x="2122" y="10647"/>
                  <a:pt x="2293" y="10891"/>
                </a:cubicBezTo>
                <a:cubicBezTo>
                  <a:pt x="2318" y="11720"/>
                  <a:pt x="2440" y="12574"/>
                  <a:pt x="2635" y="13379"/>
                </a:cubicBezTo>
                <a:cubicBezTo>
                  <a:pt x="2854" y="14135"/>
                  <a:pt x="3147" y="14891"/>
                  <a:pt x="3513" y="15574"/>
                </a:cubicBezTo>
                <a:cubicBezTo>
                  <a:pt x="3440" y="15549"/>
                  <a:pt x="3366" y="15501"/>
                  <a:pt x="3318" y="15476"/>
                </a:cubicBezTo>
                <a:cubicBezTo>
                  <a:pt x="2976" y="15330"/>
                  <a:pt x="2635" y="15208"/>
                  <a:pt x="2293" y="15062"/>
                </a:cubicBezTo>
                <a:cubicBezTo>
                  <a:pt x="2196" y="14867"/>
                  <a:pt x="2147" y="14647"/>
                  <a:pt x="2122" y="14428"/>
                </a:cubicBezTo>
                <a:cubicBezTo>
                  <a:pt x="2098" y="14232"/>
                  <a:pt x="2001" y="14062"/>
                  <a:pt x="1879" y="13891"/>
                </a:cubicBezTo>
                <a:cubicBezTo>
                  <a:pt x="1683" y="13696"/>
                  <a:pt x="1513" y="13525"/>
                  <a:pt x="1293" y="13354"/>
                </a:cubicBezTo>
                <a:lnTo>
                  <a:pt x="586" y="12745"/>
                </a:lnTo>
                <a:cubicBezTo>
                  <a:pt x="572" y="12724"/>
                  <a:pt x="552" y="12715"/>
                  <a:pt x="532" y="12715"/>
                </a:cubicBezTo>
                <a:cubicBezTo>
                  <a:pt x="482" y="12715"/>
                  <a:pt x="429" y="12772"/>
                  <a:pt x="464" y="12842"/>
                </a:cubicBezTo>
                <a:cubicBezTo>
                  <a:pt x="684" y="13232"/>
                  <a:pt x="854" y="13671"/>
                  <a:pt x="1001" y="14086"/>
                </a:cubicBezTo>
                <a:cubicBezTo>
                  <a:pt x="1147" y="14476"/>
                  <a:pt x="1440" y="14793"/>
                  <a:pt x="1781" y="15013"/>
                </a:cubicBezTo>
                <a:cubicBezTo>
                  <a:pt x="1927" y="15110"/>
                  <a:pt x="2074" y="15184"/>
                  <a:pt x="2244" y="15257"/>
                </a:cubicBezTo>
                <a:cubicBezTo>
                  <a:pt x="2464" y="15354"/>
                  <a:pt x="2683" y="15428"/>
                  <a:pt x="2903" y="15501"/>
                </a:cubicBezTo>
                <a:cubicBezTo>
                  <a:pt x="3171" y="15598"/>
                  <a:pt x="3415" y="15720"/>
                  <a:pt x="3659" y="15867"/>
                </a:cubicBezTo>
                <a:cubicBezTo>
                  <a:pt x="3732" y="15988"/>
                  <a:pt x="3781" y="16135"/>
                  <a:pt x="3854" y="16257"/>
                </a:cubicBezTo>
                <a:cubicBezTo>
                  <a:pt x="4147" y="16720"/>
                  <a:pt x="4366" y="17208"/>
                  <a:pt x="4586" y="17720"/>
                </a:cubicBezTo>
                <a:cubicBezTo>
                  <a:pt x="4732" y="18184"/>
                  <a:pt x="4830" y="18647"/>
                  <a:pt x="4952" y="19135"/>
                </a:cubicBezTo>
                <a:cubicBezTo>
                  <a:pt x="5074" y="19598"/>
                  <a:pt x="5220" y="20062"/>
                  <a:pt x="5439" y="20476"/>
                </a:cubicBezTo>
                <a:cubicBezTo>
                  <a:pt x="5513" y="20574"/>
                  <a:pt x="5561" y="20671"/>
                  <a:pt x="5635" y="20793"/>
                </a:cubicBezTo>
                <a:cubicBezTo>
                  <a:pt x="5391" y="20622"/>
                  <a:pt x="5147" y="20476"/>
                  <a:pt x="4903" y="20305"/>
                </a:cubicBezTo>
                <a:cubicBezTo>
                  <a:pt x="4561" y="19915"/>
                  <a:pt x="4244" y="19476"/>
                  <a:pt x="3976" y="19013"/>
                </a:cubicBezTo>
                <a:cubicBezTo>
                  <a:pt x="3805" y="18744"/>
                  <a:pt x="3610" y="18476"/>
                  <a:pt x="3415" y="18208"/>
                </a:cubicBezTo>
                <a:cubicBezTo>
                  <a:pt x="3147" y="17891"/>
                  <a:pt x="2830" y="17623"/>
                  <a:pt x="2488" y="17379"/>
                </a:cubicBezTo>
                <a:cubicBezTo>
                  <a:pt x="2471" y="17353"/>
                  <a:pt x="2448" y="17342"/>
                  <a:pt x="2426" y="17342"/>
                </a:cubicBezTo>
                <a:cubicBezTo>
                  <a:pt x="2383" y="17342"/>
                  <a:pt x="2342" y="17380"/>
                  <a:pt x="2342" y="17427"/>
                </a:cubicBezTo>
                <a:cubicBezTo>
                  <a:pt x="2342" y="18696"/>
                  <a:pt x="3391" y="19574"/>
                  <a:pt x="4366" y="20183"/>
                </a:cubicBezTo>
                <a:cubicBezTo>
                  <a:pt x="4537" y="20281"/>
                  <a:pt x="4732" y="20403"/>
                  <a:pt x="4903" y="20501"/>
                </a:cubicBezTo>
                <a:cubicBezTo>
                  <a:pt x="5025" y="20622"/>
                  <a:pt x="5147" y="20720"/>
                  <a:pt x="5293" y="20818"/>
                </a:cubicBezTo>
                <a:cubicBezTo>
                  <a:pt x="5303" y="20828"/>
                  <a:pt x="5318" y="20834"/>
                  <a:pt x="5331" y="20834"/>
                </a:cubicBezTo>
                <a:cubicBezTo>
                  <a:pt x="5350" y="20834"/>
                  <a:pt x="5366" y="20822"/>
                  <a:pt x="5366" y="20793"/>
                </a:cubicBezTo>
                <a:cubicBezTo>
                  <a:pt x="5610" y="20940"/>
                  <a:pt x="5830" y="21110"/>
                  <a:pt x="6049" y="21281"/>
                </a:cubicBezTo>
                <a:cubicBezTo>
                  <a:pt x="6171" y="21427"/>
                  <a:pt x="6293" y="21549"/>
                  <a:pt x="6391" y="21671"/>
                </a:cubicBezTo>
                <a:cubicBezTo>
                  <a:pt x="6586" y="21891"/>
                  <a:pt x="6781" y="22135"/>
                  <a:pt x="6952" y="22354"/>
                </a:cubicBezTo>
                <a:cubicBezTo>
                  <a:pt x="7025" y="22500"/>
                  <a:pt x="7074" y="22647"/>
                  <a:pt x="7122" y="22793"/>
                </a:cubicBezTo>
                <a:cubicBezTo>
                  <a:pt x="7135" y="22830"/>
                  <a:pt x="7159" y="22848"/>
                  <a:pt x="7183" y="22848"/>
                </a:cubicBezTo>
                <a:cubicBezTo>
                  <a:pt x="7208" y="22848"/>
                  <a:pt x="7232" y="22830"/>
                  <a:pt x="7244" y="22793"/>
                </a:cubicBezTo>
                <a:cubicBezTo>
                  <a:pt x="7513" y="23208"/>
                  <a:pt x="7732" y="23647"/>
                  <a:pt x="7903" y="24086"/>
                </a:cubicBezTo>
                <a:cubicBezTo>
                  <a:pt x="7976" y="24720"/>
                  <a:pt x="8025" y="25378"/>
                  <a:pt x="8098" y="26013"/>
                </a:cubicBezTo>
                <a:cubicBezTo>
                  <a:pt x="8098" y="26037"/>
                  <a:pt x="8098" y="26061"/>
                  <a:pt x="8074" y="26086"/>
                </a:cubicBezTo>
                <a:cubicBezTo>
                  <a:pt x="7366" y="28939"/>
                  <a:pt x="6683" y="31817"/>
                  <a:pt x="6098" y="34720"/>
                </a:cubicBezTo>
                <a:cubicBezTo>
                  <a:pt x="5903" y="35720"/>
                  <a:pt x="5708" y="36744"/>
                  <a:pt x="5561" y="37744"/>
                </a:cubicBezTo>
                <a:cubicBezTo>
                  <a:pt x="5464" y="37256"/>
                  <a:pt x="5415" y="36768"/>
                  <a:pt x="5391" y="36281"/>
                </a:cubicBezTo>
                <a:cubicBezTo>
                  <a:pt x="5366" y="35403"/>
                  <a:pt x="5391" y="34500"/>
                  <a:pt x="5464" y="33598"/>
                </a:cubicBezTo>
                <a:cubicBezTo>
                  <a:pt x="5513" y="32744"/>
                  <a:pt x="5415" y="31890"/>
                  <a:pt x="5122" y="31086"/>
                </a:cubicBezTo>
                <a:cubicBezTo>
                  <a:pt x="4854" y="30281"/>
                  <a:pt x="4464" y="29549"/>
                  <a:pt x="4171" y="28744"/>
                </a:cubicBezTo>
                <a:cubicBezTo>
                  <a:pt x="3903" y="28061"/>
                  <a:pt x="3781" y="27330"/>
                  <a:pt x="3757" y="26574"/>
                </a:cubicBezTo>
                <a:lnTo>
                  <a:pt x="3879" y="26452"/>
                </a:lnTo>
                <a:cubicBezTo>
                  <a:pt x="3891" y="26458"/>
                  <a:pt x="3904" y="26461"/>
                  <a:pt x="3919" y="26461"/>
                </a:cubicBezTo>
                <a:cubicBezTo>
                  <a:pt x="3961" y="26461"/>
                  <a:pt x="4007" y="26433"/>
                  <a:pt x="4025" y="26378"/>
                </a:cubicBezTo>
                <a:cubicBezTo>
                  <a:pt x="4025" y="26354"/>
                  <a:pt x="4049" y="26305"/>
                  <a:pt x="4074" y="26281"/>
                </a:cubicBezTo>
                <a:cubicBezTo>
                  <a:pt x="5000" y="25452"/>
                  <a:pt x="6293" y="24915"/>
                  <a:pt x="6635" y="23622"/>
                </a:cubicBezTo>
                <a:cubicBezTo>
                  <a:pt x="6708" y="23379"/>
                  <a:pt x="6757" y="22988"/>
                  <a:pt x="6586" y="22769"/>
                </a:cubicBezTo>
                <a:cubicBezTo>
                  <a:pt x="6493" y="22676"/>
                  <a:pt x="6372" y="22634"/>
                  <a:pt x="6249" y="22634"/>
                </a:cubicBezTo>
                <a:cubicBezTo>
                  <a:pt x="6146" y="22634"/>
                  <a:pt x="6041" y="22664"/>
                  <a:pt x="5952" y="22720"/>
                </a:cubicBezTo>
                <a:cubicBezTo>
                  <a:pt x="5903" y="22769"/>
                  <a:pt x="5854" y="22793"/>
                  <a:pt x="5805" y="22842"/>
                </a:cubicBezTo>
                <a:cubicBezTo>
                  <a:pt x="5830" y="22720"/>
                  <a:pt x="5830" y="22622"/>
                  <a:pt x="5830" y="22525"/>
                </a:cubicBezTo>
                <a:cubicBezTo>
                  <a:pt x="5830" y="22305"/>
                  <a:pt x="5781" y="21964"/>
                  <a:pt x="5537" y="21866"/>
                </a:cubicBezTo>
                <a:cubicBezTo>
                  <a:pt x="5507" y="21855"/>
                  <a:pt x="5478" y="21849"/>
                  <a:pt x="5448" y="21849"/>
                </a:cubicBezTo>
                <a:cubicBezTo>
                  <a:pt x="5230" y="21849"/>
                  <a:pt x="5010" y="22131"/>
                  <a:pt x="4903" y="22281"/>
                </a:cubicBezTo>
                <a:cubicBezTo>
                  <a:pt x="4830" y="22379"/>
                  <a:pt x="4757" y="22476"/>
                  <a:pt x="4708" y="22549"/>
                </a:cubicBezTo>
                <a:cubicBezTo>
                  <a:pt x="4757" y="22354"/>
                  <a:pt x="4757" y="22135"/>
                  <a:pt x="4732" y="21915"/>
                </a:cubicBezTo>
                <a:cubicBezTo>
                  <a:pt x="4661" y="21658"/>
                  <a:pt x="4439" y="21493"/>
                  <a:pt x="4219" y="21493"/>
                </a:cubicBezTo>
                <a:cubicBezTo>
                  <a:pt x="4062" y="21493"/>
                  <a:pt x="3907" y="21576"/>
                  <a:pt x="3805" y="21769"/>
                </a:cubicBezTo>
                <a:cubicBezTo>
                  <a:pt x="3732" y="21964"/>
                  <a:pt x="3683" y="22159"/>
                  <a:pt x="3635" y="22354"/>
                </a:cubicBezTo>
                <a:cubicBezTo>
                  <a:pt x="3635" y="22110"/>
                  <a:pt x="3561" y="21866"/>
                  <a:pt x="3415" y="21647"/>
                </a:cubicBezTo>
                <a:cubicBezTo>
                  <a:pt x="3308" y="21495"/>
                  <a:pt x="3157" y="21431"/>
                  <a:pt x="2999" y="21431"/>
                </a:cubicBezTo>
                <a:cubicBezTo>
                  <a:pt x="2727" y="21431"/>
                  <a:pt x="2432" y="21619"/>
                  <a:pt x="2293" y="21866"/>
                </a:cubicBezTo>
                <a:cubicBezTo>
                  <a:pt x="2196" y="22159"/>
                  <a:pt x="2171" y="22476"/>
                  <a:pt x="2244" y="22769"/>
                </a:cubicBezTo>
                <a:cubicBezTo>
                  <a:pt x="2293" y="22988"/>
                  <a:pt x="2342" y="23183"/>
                  <a:pt x="2391" y="23379"/>
                </a:cubicBezTo>
                <a:cubicBezTo>
                  <a:pt x="2196" y="23110"/>
                  <a:pt x="2001" y="22866"/>
                  <a:pt x="1781" y="22622"/>
                </a:cubicBezTo>
                <a:cubicBezTo>
                  <a:pt x="1635" y="22403"/>
                  <a:pt x="1415" y="22281"/>
                  <a:pt x="1171" y="22208"/>
                </a:cubicBezTo>
                <a:cubicBezTo>
                  <a:pt x="1157" y="22206"/>
                  <a:pt x="1143" y="22205"/>
                  <a:pt x="1128" y="22205"/>
                </a:cubicBezTo>
                <a:cubicBezTo>
                  <a:pt x="948" y="22205"/>
                  <a:pt x="779" y="22344"/>
                  <a:pt x="757" y="22525"/>
                </a:cubicBezTo>
                <a:cubicBezTo>
                  <a:pt x="757" y="22818"/>
                  <a:pt x="854" y="23086"/>
                  <a:pt x="1025" y="23330"/>
                </a:cubicBezTo>
                <a:cubicBezTo>
                  <a:pt x="1220" y="23598"/>
                  <a:pt x="1415" y="23866"/>
                  <a:pt x="1659" y="24110"/>
                </a:cubicBezTo>
                <a:cubicBezTo>
                  <a:pt x="2269" y="24793"/>
                  <a:pt x="2879" y="25452"/>
                  <a:pt x="3488" y="26135"/>
                </a:cubicBezTo>
                <a:lnTo>
                  <a:pt x="3537" y="26135"/>
                </a:lnTo>
                <a:cubicBezTo>
                  <a:pt x="3415" y="26866"/>
                  <a:pt x="3513" y="27622"/>
                  <a:pt x="3757" y="28330"/>
                </a:cubicBezTo>
                <a:cubicBezTo>
                  <a:pt x="4025" y="29134"/>
                  <a:pt x="4415" y="29891"/>
                  <a:pt x="4708" y="30695"/>
                </a:cubicBezTo>
                <a:cubicBezTo>
                  <a:pt x="4854" y="31110"/>
                  <a:pt x="4976" y="31500"/>
                  <a:pt x="5049" y="31915"/>
                </a:cubicBezTo>
                <a:cubicBezTo>
                  <a:pt x="5122" y="32378"/>
                  <a:pt x="5147" y="32866"/>
                  <a:pt x="5122" y="33329"/>
                </a:cubicBezTo>
                <a:cubicBezTo>
                  <a:pt x="5122" y="33671"/>
                  <a:pt x="5098" y="33988"/>
                  <a:pt x="5098" y="34329"/>
                </a:cubicBezTo>
                <a:cubicBezTo>
                  <a:pt x="5025" y="34012"/>
                  <a:pt x="4952" y="33720"/>
                  <a:pt x="4854" y="33427"/>
                </a:cubicBezTo>
                <a:cubicBezTo>
                  <a:pt x="4659" y="32793"/>
                  <a:pt x="4366" y="32232"/>
                  <a:pt x="4025" y="31695"/>
                </a:cubicBezTo>
                <a:cubicBezTo>
                  <a:pt x="3293" y="30598"/>
                  <a:pt x="2366" y="29525"/>
                  <a:pt x="2415" y="28159"/>
                </a:cubicBezTo>
                <a:cubicBezTo>
                  <a:pt x="2415" y="28110"/>
                  <a:pt x="2385" y="28086"/>
                  <a:pt x="2351" y="28086"/>
                </a:cubicBezTo>
                <a:cubicBezTo>
                  <a:pt x="2318" y="28086"/>
                  <a:pt x="2281" y="28110"/>
                  <a:pt x="2269" y="28159"/>
                </a:cubicBezTo>
                <a:cubicBezTo>
                  <a:pt x="2220" y="29476"/>
                  <a:pt x="3025" y="30598"/>
                  <a:pt x="3683" y="31647"/>
                </a:cubicBezTo>
                <a:cubicBezTo>
                  <a:pt x="4074" y="32183"/>
                  <a:pt x="4366" y="32793"/>
                  <a:pt x="4586" y="33427"/>
                </a:cubicBezTo>
                <a:cubicBezTo>
                  <a:pt x="4781" y="34086"/>
                  <a:pt x="4927" y="34744"/>
                  <a:pt x="5049" y="35427"/>
                </a:cubicBezTo>
                <a:cubicBezTo>
                  <a:pt x="5049" y="35451"/>
                  <a:pt x="5074" y="35476"/>
                  <a:pt x="5074" y="35476"/>
                </a:cubicBezTo>
                <a:cubicBezTo>
                  <a:pt x="5074" y="35671"/>
                  <a:pt x="5074" y="35842"/>
                  <a:pt x="5098" y="36037"/>
                </a:cubicBezTo>
                <a:cubicBezTo>
                  <a:pt x="5147" y="36817"/>
                  <a:pt x="5269" y="37598"/>
                  <a:pt x="5439" y="38354"/>
                </a:cubicBezTo>
                <a:cubicBezTo>
                  <a:pt x="5342" y="39012"/>
                  <a:pt x="5244" y="39671"/>
                  <a:pt x="5147" y="40329"/>
                </a:cubicBezTo>
                <a:cubicBezTo>
                  <a:pt x="5074" y="39963"/>
                  <a:pt x="5025" y="39598"/>
                  <a:pt x="4927" y="39207"/>
                </a:cubicBezTo>
                <a:cubicBezTo>
                  <a:pt x="4635" y="38061"/>
                  <a:pt x="4269" y="36915"/>
                  <a:pt x="3830" y="35793"/>
                </a:cubicBezTo>
                <a:cubicBezTo>
                  <a:pt x="3586" y="35159"/>
                  <a:pt x="3318" y="34549"/>
                  <a:pt x="3049" y="33939"/>
                </a:cubicBezTo>
                <a:cubicBezTo>
                  <a:pt x="3042" y="33917"/>
                  <a:pt x="3028" y="33908"/>
                  <a:pt x="3012" y="33908"/>
                </a:cubicBezTo>
                <a:cubicBezTo>
                  <a:pt x="2977" y="33908"/>
                  <a:pt x="2935" y="33954"/>
                  <a:pt x="2952" y="33988"/>
                </a:cubicBezTo>
                <a:cubicBezTo>
                  <a:pt x="3440" y="35061"/>
                  <a:pt x="3854" y="36183"/>
                  <a:pt x="4171" y="37329"/>
                </a:cubicBezTo>
                <a:cubicBezTo>
                  <a:pt x="4488" y="38476"/>
                  <a:pt x="4732" y="39646"/>
                  <a:pt x="4879" y="40817"/>
                </a:cubicBezTo>
                <a:lnTo>
                  <a:pt x="4976" y="41427"/>
                </a:lnTo>
                <a:cubicBezTo>
                  <a:pt x="4879" y="42085"/>
                  <a:pt x="4805" y="42768"/>
                  <a:pt x="4757" y="43451"/>
                </a:cubicBezTo>
                <a:cubicBezTo>
                  <a:pt x="4708" y="43817"/>
                  <a:pt x="4683" y="44207"/>
                  <a:pt x="4659" y="44573"/>
                </a:cubicBezTo>
                <a:cubicBezTo>
                  <a:pt x="4645" y="44683"/>
                  <a:pt x="4739" y="44746"/>
                  <a:pt x="4833" y="44746"/>
                </a:cubicBezTo>
                <a:cubicBezTo>
                  <a:pt x="4906" y="44746"/>
                  <a:pt x="4979" y="44707"/>
                  <a:pt x="5000" y="44622"/>
                </a:cubicBezTo>
                <a:cubicBezTo>
                  <a:pt x="5318" y="43549"/>
                  <a:pt x="5659" y="42476"/>
                  <a:pt x="6000" y="41402"/>
                </a:cubicBezTo>
                <a:cubicBezTo>
                  <a:pt x="6561" y="40646"/>
                  <a:pt x="7269" y="39988"/>
                  <a:pt x="8074" y="39476"/>
                </a:cubicBezTo>
                <a:cubicBezTo>
                  <a:pt x="8756" y="39012"/>
                  <a:pt x="9464" y="38622"/>
                  <a:pt x="10171" y="38183"/>
                </a:cubicBezTo>
                <a:cubicBezTo>
                  <a:pt x="10854" y="37768"/>
                  <a:pt x="11561" y="37305"/>
                  <a:pt x="12244" y="36817"/>
                </a:cubicBezTo>
                <a:cubicBezTo>
                  <a:pt x="13000" y="36281"/>
                  <a:pt x="13732" y="35720"/>
                  <a:pt x="14439" y="35134"/>
                </a:cubicBezTo>
                <a:cubicBezTo>
                  <a:pt x="14496" y="35078"/>
                  <a:pt x="14450" y="35021"/>
                  <a:pt x="14404" y="35021"/>
                </a:cubicBezTo>
                <a:cubicBezTo>
                  <a:pt x="14391" y="35021"/>
                  <a:pt x="14377" y="35026"/>
                  <a:pt x="14366" y="35037"/>
                </a:cubicBezTo>
                <a:cubicBezTo>
                  <a:pt x="13000" y="36085"/>
                  <a:pt x="11586" y="37061"/>
                  <a:pt x="10098" y="37939"/>
                </a:cubicBezTo>
                <a:cubicBezTo>
                  <a:pt x="8756" y="38744"/>
                  <a:pt x="7293" y="39476"/>
                  <a:pt x="6269" y="40671"/>
                </a:cubicBezTo>
                <a:cubicBezTo>
                  <a:pt x="6610" y="39671"/>
                  <a:pt x="6976" y="38671"/>
                  <a:pt x="7366" y="37695"/>
                </a:cubicBezTo>
                <a:cubicBezTo>
                  <a:pt x="7537" y="37427"/>
                  <a:pt x="7732" y="37183"/>
                  <a:pt x="7952" y="36964"/>
                </a:cubicBezTo>
                <a:cubicBezTo>
                  <a:pt x="8439" y="36476"/>
                  <a:pt x="9074" y="36305"/>
                  <a:pt x="9659" y="35988"/>
                </a:cubicBezTo>
                <a:lnTo>
                  <a:pt x="9830" y="35890"/>
                </a:lnTo>
                <a:cubicBezTo>
                  <a:pt x="10610" y="35744"/>
                  <a:pt x="11342" y="35378"/>
                  <a:pt x="11927" y="34817"/>
                </a:cubicBezTo>
                <a:cubicBezTo>
                  <a:pt x="12683" y="34110"/>
                  <a:pt x="13317" y="33281"/>
                  <a:pt x="13756" y="32354"/>
                </a:cubicBezTo>
                <a:cubicBezTo>
                  <a:pt x="13796" y="32274"/>
                  <a:pt x="13755" y="32195"/>
                  <a:pt x="13685" y="32195"/>
                </a:cubicBezTo>
                <a:cubicBezTo>
                  <a:pt x="13669" y="32195"/>
                  <a:pt x="13652" y="32199"/>
                  <a:pt x="13634" y="32208"/>
                </a:cubicBezTo>
                <a:cubicBezTo>
                  <a:pt x="12610" y="32842"/>
                  <a:pt x="11878" y="33793"/>
                  <a:pt x="11049" y="34647"/>
                </a:cubicBezTo>
                <a:cubicBezTo>
                  <a:pt x="10659" y="35061"/>
                  <a:pt x="10220" y="35427"/>
                  <a:pt x="9756" y="35720"/>
                </a:cubicBezTo>
                <a:cubicBezTo>
                  <a:pt x="9635" y="35744"/>
                  <a:pt x="9513" y="35744"/>
                  <a:pt x="9415" y="35744"/>
                </a:cubicBezTo>
                <a:cubicBezTo>
                  <a:pt x="9293" y="35744"/>
                  <a:pt x="9293" y="35915"/>
                  <a:pt x="9415" y="35915"/>
                </a:cubicBezTo>
                <a:cubicBezTo>
                  <a:pt x="8903" y="36134"/>
                  <a:pt x="8415" y="36403"/>
                  <a:pt x="7976" y="36720"/>
                </a:cubicBezTo>
                <a:cubicBezTo>
                  <a:pt x="7854" y="36842"/>
                  <a:pt x="7732" y="36964"/>
                  <a:pt x="7635" y="37085"/>
                </a:cubicBezTo>
                <a:cubicBezTo>
                  <a:pt x="8391" y="35232"/>
                  <a:pt x="9220" y="33427"/>
                  <a:pt x="10147" y="31622"/>
                </a:cubicBezTo>
                <a:cubicBezTo>
                  <a:pt x="10293" y="31354"/>
                  <a:pt x="10464" y="31061"/>
                  <a:pt x="10610" y="30769"/>
                </a:cubicBezTo>
                <a:cubicBezTo>
                  <a:pt x="11488" y="29964"/>
                  <a:pt x="12903" y="29866"/>
                  <a:pt x="13927" y="29256"/>
                </a:cubicBezTo>
                <a:cubicBezTo>
                  <a:pt x="14244" y="29061"/>
                  <a:pt x="14537" y="28817"/>
                  <a:pt x="14830" y="28549"/>
                </a:cubicBezTo>
                <a:cubicBezTo>
                  <a:pt x="14830" y="28586"/>
                  <a:pt x="14854" y="28604"/>
                  <a:pt x="14881" y="28604"/>
                </a:cubicBezTo>
                <a:cubicBezTo>
                  <a:pt x="14909" y="28604"/>
                  <a:pt x="14939" y="28586"/>
                  <a:pt x="14951" y="28549"/>
                </a:cubicBezTo>
                <a:cubicBezTo>
                  <a:pt x="14976" y="28476"/>
                  <a:pt x="15025" y="28403"/>
                  <a:pt x="15049" y="28330"/>
                </a:cubicBezTo>
                <a:cubicBezTo>
                  <a:pt x="15244" y="28134"/>
                  <a:pt x="15439" y="27915"/>
                  <a:pt x="15634" y="27720"/>
                </a:cubicBezTo>
                <a:cubicBezTo>
                  <a:pt x="16098" y="27208"/>
                  <a:pt x="16537" y="26695"/>
                  <a:pt x="17049" y="26232"/>
                </a:cubicBezTo>
                <a:cubicBezTo>
                  <a:pt x="17586" y="26159"/>
                  <a:pt x="18073" y="25988"/>
                  <a:pt x="18512" y="25696"/>
                </a:cubicBezTo>
                <a:cubicBezTo>
                  <a:pt x="19000" y="25354"/>
                  <a:pt x="19415" y="24891"/>
                  <a:pt x="19683" y="24354"/>
                </a:cubicBezTo>
                <a:cubicBezTo>
                  <a:pt x="19724" y="24293"/>
                  <a:pt x="19679" y="24197"/>
                  <a:pt x="19605" y="24197"/>
                </a:cubicBezTo>
                <a:cubicBezTo>
                  <a:pt x="19592" y="24197"/>
                  <a:pt x="19577" y="24200"/>
                  <a:pt x="19561" y="24208"/>
                </a:cubicBezTo>
                <a:cubicBezTo>
                  <a:pt x="19195" y="24354"/>
                  <a:pt x="18829" y="24574"/>
                  <a:pt x="18488" y="24817"/>
                </a:cubicBezTo>
                <a:cubicBezTo>
                  <a:pt x="18147" y="25061"/>
                  <a:pt x="17805" y="25305"/>
                  <a:pt x="17488" y="25574"/>
                </a:cubicBezTo>
                <a:cubicBezTo>
                  <a:pt x="17269" y="25744"/>
                  <a:pt x="17073" y="25939"/>
                  <a:pt x="16854" y="26135"/>
                </a:cubicBezTo>
                <a:lnTo>
                  <a:pt x="16829" y="26135"/>
                </a:lnTo>
                <a:cubicBezTo>
                  <a:pt x="16805" y="26135"/>
                  <a:pt x="16781" y="26183"/>
                  <a:pt x="16781" y="26208"/>
                </a:cubicBezTo>
                <a:cubicBezTo>
                  <a:pt x="16415" y="26549"/>
                  <a:pt x="16073" y="26915"/>
                  <a:pt x="15732" y="27305"/>
                </a:cubicBezTo>
                <a:lnTo>
                  <a:pt x="15317" y="27769"/>
                </a:lnTo>
                <a:cubicBezTo>
                  <a:pt x="15610" y="27305"/>
                  <a:pt x="15854" y="26817"/>
                  <a:pt x="16049" y="26305"/>
                </a:cubicBezTo>
                <a:cubicBezTo>
                  <a:pt x="16342" y="25403"/>
                  <a:pt x="16586" y="24476"/>
                  <a:pt x="16854" y="23574"/>
                </a:cubicBezTo>
                <a:cubicBezTo>
                  <a:pt x="16870" y="23509"/>
                  <a:pt x="16821" y="23476"/>
                  <a:pt x="16773" y="23476"/>
                </a:cubicBezTo>
                <a:cubicBezTo>
                  <a:pt x="16748" y="23476"/>
                  <a:pt x="16724" y="23484"/>
                  <a:pt x="16708" y="23500"/>
                </a:cubicBezTo>
                <a:cubicBezTo>
                  <a:pt x="16171" y="24159"/>
                  <a:pt x="15756" y="24891"/>
                  <a:pt x="15488" y="25696"/>
                </a:cubicBezTo>
                <a:cubicBezTo>
                  <a:pt x="15342" y="26256"/>
                  <a:pt x="15415" y="26842"/>
                  <a:pt x="15293" y="27378"/>
                </a:cubicBezTo>
                <a:cubicBezTo>
                  <a:pt x="15147" y="27647"/>
                  <a:pt x="15000" y="27939"/>
                  <a:pt x="14903" y="28256"/>
                </a:cubicBezTo>
                <a:cubicBezTo>
                  <a:pt x="14634" y="28525"/>
                  <a:pt x="14317" y="28793"/>
                  <a:pt x="14000" y="29013"/>
                </a:cubicBezTo>
                <a:cubicBezTo>
                  <a:pt x="13391" y="29354"/>
                  <a:pt x="12732" y="29647"/>
                  <a:pt x="12049" y="29842"/>
                </a:cubicBezTo>
                <a:cubicBezTo>
                  <a:pt x="11586" y="29964"/>
                  <a:pt x="11171" y="30183"/>
                  <a:pt x="10781" y="30451"/>
                </a:cubicBezTo>
                <a:cubicBezTo>
                  <a:pt x="12756" y="26769"/>
                  <a:pt x="15049" y="23257"/>
                  <a:pt x="17634" y="19988"/>
                </a:cubicBezTo>
                <a:cubicBezTo>
                  <a:pt x="17906" y="19839"/>
                  <a:pt x="18231" y="19811"/>
                  <a:pt x="18558" y="19811"/>
                </a:cubicBezTo>
                <a:cubicBezTo>
                  <a:pt x="18758" y="19811"/>
                  <a:pt x="18958" y="19821"/>
                  <a:pt x="19148" y="19821"/>
                </a:cubicBezTo>
                <a:cubicBezTo>
                  <a:pt x="19206" y="19821"/>
                  <a:pt x="19262" y="19820"/>
                  <a:pt x="19317" y="19818"/>
                </a:cubicBezTo>
                <a:cubicBezTo>
                  <a:pt x="19488" y="19793"/>
                  <a:pt x="19659" y="19769"/>
                  <a:pt x="19829" y="19720"/>
                </a:cubicBezTo>
                <a:cubicBezTo>
                  <a:pt x="19854" y="19744"/>
                  <a:pt x="19878" y="19744"/>
                  <a:pt x="19903" y="19744"/>
                </a:cubicBezTo>
                <a:cubicBezTo>
                  <a:pt x="20683" y="19549"/>
                  <a:pt x="21561" y="19598"/>
                  <a:pt x="22317" y="19257"/>
                </a:cubicBezTo>
                <a:cubicBezTo>
                  <a:pt x="22659" y="19110"/>
                  <a:pt x="22951" y="18866"/>
                  <a:pt x="23171" y="18549"/>
                </a:cubicBezTo>
                <a:cubicBezTo>
                  <a:pt x="23390" y="18232"/>
                  <a:pt x="23707" y="17964"/>
                  <a:pt x="24049" y="17793"/>
                </a:cubicBezTo>
                <a:cubicBezTo>
                  <a:pt x="24140" y="17771"/>
                  <a:pt x="24146" y="17620"/>
                  <a:pt x="24047" y="17620"/>
                </a:cubicBezTo>
                <a:cubicBezTo>
                  <a:pt x="24040" y="17620"/>
                  <a:pt x="24033" y="17621"/>
                  <a:pt x="24024" y="17623"/>
                </a:cubicBezTo>
                <a:lnTo>
                  <a:pt x="24000" y="17623"/>
                </a:lnTo>
                <a:cubicBezTo>
                  <a:pt x="23098" y="17745"/>
                  <a:pt x="22317" y="18232"/>
                  <a:pt x="21537" y="18720"/>
                </a:cubicBezTo>
                <a:cubicBezTo>
                  <a:pt x="21146" y="18964"/>
                  <a:pt x="20707" y="19183"/>
                  <a:pt x="20268" y="19379"/>
                </a:cubicBezTo>
                <a:cubicBezTo>
                  <a:pt x="19829" y="19549"/>
                  <a:pt x="19342" y="19623"/>
                  <a:pt x="18854" y="19623"/>
                </a:cubicBezTo>
                <a:cubicBezTo>
                  <a:pt x="18768" y="19616"/>
                  <a:pt x="18685" y="19613"/>
                  <a:pt x="18602" y="19613"/>
                </a:cubicBezTo>
                <a:cubicBezTo>
                  <a:pt x="18352" y="19613"/>
                  <a:pt x="18110" y="19641"/>
                  <a:pt x="17854" y="19696"/>
                </a:cubicBezTo>
                <a:cubicBezTo>
                  <a:pt x="18878" y="18427"/>
                  <a:pt x="19927" y="17159"/>
                  <a:pt x="21025" y="15964"/>
                </a:cubicBezTo>
                <a:cubicBezTo>
                  <a:pt x="21037" y="15976"/>
                  <a:pt x="21055" y="15982"/>
                  <a:pt x="21073" y="15982"/>
                </a:cubicBezTo>
                <a:cubicBezTo>
                  <a:pt x="21092" y="15982"/>
                  <a:pt x="21110" y="15976"/>
                  <a:pt x="21122" y="15964"/>
                </a:cubicBezTo>
                <a:lnTo>
                  <a:pt x="21220" y="15867"/>
                </a:lnTo>
                <a:cubicBezTo>
                  <a:pt x="22464" y="15549"/>
                  <a:pt x="23854" y="15574"/>
                  <a:pt x="24902" y="14793"/>
                </a:cubicBezTo>
                <a:lnTo>
                  <a:pt x="24927" y="14793"/>
                </a:lnTo>
                <a:cubicBezTo>
                  <a:pt x="24990" y="14709"/>
                  <a:pt x="24908" y="14589"/>
                  <a:pt x="24837" y="14589"/>
                </a:cubicBezTo>
                <a:cubicBezTo>
                  <a:pt x="24826" y="14589"/>
                  <a:pt x="24815" y="14592"/>
                  <a:pt x="24805" y="14598"/>
                </a:cubicBezTo>
                <a:cubicBezTo>
                  <a:pt x="24467" y="14852"/>
                  <a:pt x="24064" y="14878"/>
                  <a:pt x="23656" y="14878"/>
                </a:cubicBezTo>
                <a:cubicBezTo>
                  <a:pt x="23553" y="14878"/>
                  <a:pt x="23449" y="14876"/>
                  <a:pt x="23346" y="14876"/>
                </a:cubicBezTo>
                <a:cubicBezTo>
                  <a:pt x="23152" y="14876"/>
                  <a:pt x="22962" y="14882"/>
                  <a:pt x="22781" y="14915"/>
                </a:cubicBezTo>
                <a:cubicBezTo>
                  <a:pt x="22244" y="15013"/>
                  <a:pt x="21756" y="15232"/>
                  <a:pt x="21317" y="15574"/>
                </a:cubicBezTo>
                <a:cubicBezTo>
                  <a:pt x="21805" y="15037"/>
                  <a:pt x="22317" y="14501"/>
                  <a:pt x="22805" y="13989"/>
                </a:cubicBezTo>
                <a:cubicBezTo>
                  <a:pt x="22898" y="13895"/>
                  <a:pt x="22806" y="13745"/>
                  <a:pt x="22703" y="13745"/>
                </a:cubicBezTo>
                <a:cubicBezTo>
                  <a:pt x="22671" y="13745"/>
                  <a:pt x="22639" y="13759"/>
                  <a:pt x="22610" y="13793"/>
                </a:cubicBezTo>
                <a:cubicBezTo>
                  <a:pt x="21732" y="14696"/>
                  <a:pt x="20878" y="15623"/>
                  <a:pt x="20049" y="16549"/>
                </a:cubicBezTo>
                <a:cubicBezTo>
                  <a:pt x="20147" y="16354"/>
                  <a:pt x="20220" y="16135"/>
                  <a:pt x="20268" y="15891"/>
                </a:cubicBezTo>
                <a:cubicBezTo>
                  <a:pt x="20317" y="15476"/>
                  <a:pt x="20317" y="15037"/>
                  <a:pt x="20268" y="14623"/>
                </a:cubicBezTo>
                <a:cubicBezTo>
                  <a:pt x="20293" y="14623"/>
                  <a:pt x="20317" y="14598"/>
                  <a:pt x="20317" y="14549"/>
                </a:cubicBezTo>
                <a:cubicBezTo>
                  <a:pt x="20342" y="14208"/>
                  <a:pt x="20415" y="13891"/>
                  <a:pt x="20537" y="13574"/>
                </a:cubicBezTo>
                <a:cubicBezTo>
                  <a:pt x="20634" y="13257"/>
                  <a:pt x="20732" y="12964"/>
                  <a:pt x="20805" y="12671"/>
                </a:cubicBezTo>
                <a:cubicBezTo>
                  <a:pt x="20951" y="12037"/>
                  <a:pt x="21073" y="11379"/>
                  <a:pt x="21171" y="10745"/>
                </a:cubicBezTo>
                <a:cubicBezTo>
                  <a:pt x="21187" y="10697"/>
                  <a:pt x="21141" y="10660"/>
                  <a:pt x="21093" y="10660"/>
                </a:cubicBezTo>
                <a:cubicBezTo>
                  <a:pt x="21067" y="10660"/>
                  <a:pt x="21042" y="10670"/>
                  <a:pt x="21025" y="10696"/>
                </a:cubicBezTo>
                <a:cubicBezTo>
                  <a:pt x="20415" y="11598"/>
                  <a:pt x="20073" y="12671"/>
                  <a:pt x="20025" y="13769"/>
                </a:cubicBezTo>
                <a:cubicBezTo>
                  <a:pt x="20000" y="14354"/>
                  <a:pt x="20147" y="14940"/>
                  <a:pt x="20122" y="15525"/>
                </a:cubicBezTo>
                <a:cubicBezTo>
                  <a:pt x="20122" y="16135"/>
                  <a:pt x="19903" y="16696"/>
                  <a:pt x="19488" y="17135"/>
                </a:cubicBezTo>
                <a:cubicBezTo>
                  <a:pt x="19464" y="17159"/>
                  <a:pt x="19464" y="17184"/>
                  <a:pt x="19488" y="17208"/>
                </a:cubicBezTo>
                <a:cubicBezTo>
                  <a:pt x="19000" y="17769"/>
                  <a:pt x="18512" y="18330"/>
                  <a:pt x="18049" y="18891"/>
                </a:cubicBezTo>
                <a:cubicBezTo>
                  <a:pt x="18195" y="18427"/>
                  <a:pt x="18293" y="17964"/>
                  <a:pt x="18366" y="17476"/>
                </a:cubicBezTo>
                <a:cubicBezTo>
                  <a:pt x="18464" y="16720"/>
                  <a:pt x="18537" y="15940"/>
                  <a:pt x="18561" y="15159"/>
                </a:cubicBezTo>
                <a:cubicBezTo>
                  <a:pt x="18544" y="15125"/>
                  <a:pt x="18514" y="15090"/>
                  <a:pt x="18481" y="15090"/>
                </a:cubicBezTo>
                <a:cubicBezTo>
                  <a:pt x="18468" y="15090"/>
                  <a:pt x="18454" y="15096"/>
                  <a:pt x="18439" y="15110"/>
                </a:cubicBezTo>
                <a:cubicBezTo>
                  <a:pt x="17415" y="16184"/>
                  <a:pt x="17903" y="17769"/>
                  <a:pt x="17732" y="19135"/>
                </a:cubicBezTo>
                <a:cubicBezTo>
                  <a:pt x="17708" y="19232"/>
                  <a:pt x="17683" y="19330"/>
                  <a:pt x="17659" y="19427"/>
                </a:cubicBezTo>
                <a:cubicBezTo>
                  <a:pt x="16317" y="21110"/>
                  <a:pt x="15049" y="22866"/>
                  <a:pt x="13854" y="24671"/>
                </a:cubicBezTo>
                <a:cubicBezTo>
                  <a:pt x="13634" y="24964"/>
                  <a:pt x="13415" y="25305"/>
                  <a:pt x="13244" y="25622"/>
                </a:cubicBezTo>
                <a:cubicBezTo>
                  <a:pt x="13244" y="25574"/>
                  <a:pt x="13269" y="25525"/>
                  <a:pt x="13293" y="25476"/>
                </a:cubicBezTo>
                <a:cubicBezTo>
                  <a:pt x="13634" y="24598"/>
                  <a:pt x="13878" y="23696"/>
                  <a:pt x="14000" y="22769"/>
                </a:cubicBezTo>
                <a:cubicBezTo>
                  <a:pt x="14098" y="22257"/>
                  <a:pt x="14195" y="21769"/>
                  <a:pt x="14244" y="21232"/>
                </a:cubicBezTo>
                <a:cubicBezTo>
                  <a:pt x="14366" y="20403"/>
                  <a:pt x="14439" y="19574"/>
                  <a:pt x="14488" y="18744"/>
                </a:cubicBezTo>
                <a:lnTo>
                  <a:pt x="14488" y="18574"/>
                </a:lnTo>
                <a:cubicBezTo>
                  <a:pt x="14927" y="18257"/>
                  <a:pt x="15122" y="17745"/>
                  <a:pt x="15293" y="17232"/>
                </a:cubicBezTo>
                <a:cubicBezTo>
                  <a:pt x="15317" y="17232"/>
                  <a:pt x="15342" y="17208"/>
                  <a:pt x="15342" y="17184"/>
                </a:cubicBezTo>
                <a:cubicBezTo>
                  <a:pt x="15391" y="16915"/>
                  <a:pt x="15683" y="16793"/>
                  <a:pt x="15878" y="16671"/>
                </a:cubicBezTo>
                <a:cubicBezTo>
                  <a:pt x="16073" y="16549"/>
                  <a:pt x="16244" y="16403"/>
                  <a:pt x="16342" y="16208"/>
                </a:cubicBezTo>
                <a:cubicBezTo>
                  <a:pt x="16634" y="15793"/>
                  <a:pt x="16659" y="15257"/>
                  <a:pt x="16951" y="14818"/>
                </a:cubicBezTo>
                <a:cubicBezTo>
                  <a:pt x="16991" y="14778"/>
                  <a:pt x="16950" y="14738"/>
                  <a:pt x="16907" y="14738"/>
                </a:cubicBezTo>
                <a:cubicBezTo>
                  <a:pt x="16897" y="14738"/>
                  <a:pt x="16887" y="14740"/>
                  <a:pt x="16878" y="14745"/>
                </a:cubicBezTo>
                <a:cubicBezTo>
                  <a:pt x="16220" y="15208"/>
                  <a:pt x="15732" y="15842"/>
                  <a:pt x="15415" y="16574"/>
                </a:cubicBezTo>
                <a:cubicBezTo>
                  <a:pt x="15366" y="16720"/>
                  <a:pt x="15317" y="16842"/>
                  <a:pt x="15269" y="16964"/>
                </a:cubicBezTo>
                <a:cubicBezTo>
                  <a:pt x="15244" y="17013"/>
                  <a:pt x="15220" y="17062"/>
                  <a:pt x="15220" y="17110"/>
                </a:cubicBezTo>
                <a:cubicBezTo>
                  <a:pt x="15098" y="17623"/>
                  <a:pt x="14830" y="18110"/>
                  <a:pt x="14464" y="18476"/>
                </a:cubicBezTo>
                <a:cubicBezTo>
                  <a:pt x="14488" y="18062"/>
                  <a:pt x="14512" y="17647"/>
                  <a:pt x="14561" y="17208"/>
                </a:cubicBezTo>
                <a:cubicBezTo>
                  <a:pt x="14610" y="16793"/>
                  <a:pt x="14708" y="16427"/>
                  <a:pt x="14805" y="16013"/>
                </a:cubicBezTo>
                <a:cubicBezTo>
                  <a:pt x="14927" y="15476"/>
                  <a:pt x="15098" y="14940"/>
                  <a:pt x="15317" y="14428"/>
                </a:cubicBezTo>
                <a:cubicBezTo>
                  <a:pt x="15391" y="14257"/>
                  <a:pt x="15488" y="14086"/>
                  <a:pt x="15610" y="13915"/>
                </a:cubicBezTo>
                <a:cubicBezTo>
                  <a:pt x="15634" y="13915"/>
                  <a:pt x="15634" y="13891"/>
                  <a:pt x="15610" y="13867"/>
                </a:cubicBezTo>
                <a:lnTo>
                  <a:pt x="15659" y="13793"/>
                </a:lnTo>
                <a:cubicBezTo>
                  <a:pt x="15683" y="13793"/>
                  <a:pt x="15708" y="13793"/>
                  <a:pt x="15708" y="13769"/>
                </a:cubicBezTo>
                <a:cubicBezTo>
                  <a:pt x="15732" y="13769"/>
                  <a:pt x="15732" y="13769"/>
                  <a:pt x="15756" y="13745"/>
                </a:cubicBezTo>
                <a:cubicBezTo>
                  <a:pt x="15830" y="13696"/>
                  <a:pt x="15903" y="13623"/>
                  <a:pt x="16000" y="13574"/>
                </a:cubicBezTo>
                <a:cubicBezTo>
                  <a:pt x="16122" y="13550"/>
                  <a:pt x="16250" y="13537"/>
                  <a:pt x="16381" y="13537"/>
                </a:cubicBezTo>
                <a:cubicBezTo>
                  <a:pt x="16512" y="13537"/>
                  <a:pt x="16647" y="13550"/>
                  <a:pt x="16781" y="13574"/>
                </a:cubicBezTo>
                <a:cubicBezTo>
                  <a:pt x="17049" y="13623"/>
                  <a:pt x="17293" y="13745"/>
                  <a:pt x="17561" y="13818"/>
                </a:cubicBezTo>
                <a:cubicBezTo>
                  <a:pt x="17646" y="13850"/>
                  <a:pt x="17736" y="13868"/>
                  <a:pt x="17827" y="13868"/>
                </a:cubicBezTo>
                <a:cubicBezTo>
                  <a:pt x="17943" y="13868"/>
                  <a:pt x="18061" y="13838"/>
                  <a:pt x="18171" y="13769"/>
                </a:cubicBezTo>
                <a:cubicBezTo>
                  <a:pt x="18293" y="13647"/>
                  <a:pt x="18317" y="13452"/>
                  <a:pt x="18195" y="13306"/>
                </a:cubicBezTo>
                <a:cubicBezTo>
                  <a:pt x="18044" y="13049"/>
                  <a:pt x="17782" y="12970"/>
                  <a:pt x="17505" y="12970"/>
                </a:cubicBezTo>
                <a:cubicBezTo>
                  <a:pt x="17334" y="12970"/>
                  <a:pt x="17158" y="13000"/>
                  <a:pt x="17000" y="13037"/>
                </a:cubicBezTo>
                <a:lnTo>
                  <a:pt x="16829" y="13086"/>
                </a:lnTo>
                <a:cubicBezTo>
                  <a:pt x="16951" y="13037"/>
                  <a:pt x="17049" y="13013"/>
                  <a:pt x="17147" y="12964"/>
                </a:cubicBezTo>
                <a:cubicBezTo>
                  <a:pt x="17390" y="12891"/>
                  <a:pt x="17659" y="12867"/>
                  <a:pt x="17903" y="12793"/>
                </a:cubicBezTo>
                <a:cubicBezTo>
                  <a:pt x="18122" y="12769"/>
                  <a:pt x="18317" y="12671"/>
                  <a:pt x="18439" y="12501"/>
                </a:cubicBezTo>
                <a:cubicBezTo>
                  <a:pt x="18683" y="12232"/>
                  <a:pt x="18488" y="11793"/>
                  <a:pt x="18122" y="11793"/>
                </a:cubicBezTo>
                <a:cubicBezTo>
                  <a:pt x="17903" y="11818"/>
                  <a:pt x="17708" y="11867"/>
                  <a:pt x="17512" y="11964"/>
                </a:cubicBezTo>
                <a:cubicBezTo>
                  <a:pt x="17561" y="11940"/>
                  <a:pt x="17586" y="11915"/>
                  <a:pt x="17610" y="11891"/>
                </a:cubicBezTo>
                <a:cubicBezTo>
                  <a:pt x="17781" y="11720"/>
                  <a:pt x="17878" y="11501"/>
                  <a:pt x="17878" y="11281"/>
                </a:cubicBezTo>
                <a:cubicBezTo>
                  <a:pt x="17878" y="11100"/>
                  <a:pt x="17732" y="10962"/>
                  <a:pt x="17555" y="10962"/>
                </a:cubicBezTo>
                <a:cubicBezTo>
                  <a:pt x="17541" y="10962"/>
                  <a:pt x="17527" y="10962"/>
                  <a:pt x="17512" y="10964"/>
                </a:cubicBezTo>
                <a:cubicBezTo>
                  <a:pt x="17293" y="11037"/>
                  <a:pt x="17098" y="11159"/>
                  <a:pt x="16927" y="11330"/>
                </a:cubicBezTo>
                <a:cubicBezTo>
                  <a:pt x="16829" y="11403"/>
                  <a:pt x="16732" y="11501"/>
                  <a:pt x="16659" y="11623"/>
                </a:cubicBezTo>
                <a:cubicBezTo>
                  <a:pt x="16659" y="11574"/>
                  <a:pt x="16683" y="11550"/>
                  <a:pt x="16708" y="11501"/>
                </a:cubicBezTo>
                <a:cubicBezTo>
                  <a:pt x="16781" y="11306"/>
                  <a:pt x="16805" y="11111"/>
                  <a:pt x="16756" y="10891"/>
                </a:cubicBezTo>
                <a:cubicBezTo>
                  <a:pt x="16737" y="10795"/>
                  <a:pt x="16643" y="10729"/>
                  <a:pt x="16544" y="10729"/>
                </a:cubicBezTo>
                <a:cubicBezTo>
                  <a:pt x="16517" y="10729"/>
                  <a:pt x="16490" y="10734"/>
                  <a:pt x="16464" y="10745"/>
                </a:cubicBezTo>
                <a:cubicBezTo>
                  <a:pt x="16293" y="10793"/>
                  <a:pt x="16147" y="10940"/>
                  <a:pt x="16073" y="11111"/>
                </a:cubicBezTo>
                <a:cubicBezTo>
                  <a:pt x="15927" y="11476"/>
                  <a:pt x="15830" y="11891"/>
                  <a:pt x="15830" y="12306"/>
                </a:cubicBezTo>
                <a:cubicBezTo>
                  <a:pt x="15830" y="12452"/>
                  <a:pt x="15830" y="12623"/>
                  <a:pt x="15805" y="12793"/>
                </a:cubicBezTo>
                <a:cubicBezTo>
                  <a:pt x="15805" y="12476"/>
                  <a:pt x="15781" y="12135"/>
                  <a:pt x="15708" y="11818"/>
                </a:cubicBezTo>
                <a:cubicBezTo>
                  <a:pt x="15664" y="11535"/>
                  <a:pt x="15543" y="10784"/>
                  <a:pt x="15134" y="10784"/>
                </a:cubicBezTo>
                <a:cubicBezTo>
                  <a:pt x="15086" y="10784"/>
                  <a:pt x="15033" y="10795"/>
                  <a:pt x="14976" y="10818"/>
                </a:cubicBezTo>
                <a:cubicBezTo>
                  <a:pt x="14805" y="10915"/>
                  <a:pt x="14732" y="11086"/>
                  <a:pt x="14756" y="11281"/>
                </a:cubicBezTo>
                <a:cubicBezTo>
                  <a:pt x="14830" y="11550"/>
                  <a:pt x="14976" y="11769"/>
                  <a:pt x="15171" y="11940"/>
                </a:cubicBezTo>
                <a:cubicBezTo>
                  <a:pt x="15439" y="12257"/>
                  <a:pt x="15610" y="12623"/>
                  <a:pt x="15659" y="13013"/>
                </a:cubicBezTo>
                <a:lnTo>
                  <a:pt x="15659" y="13281"/>
                </a:lnTo>
                <a:cubicBezTo>
                  <a:pt x="14927" y="14403"/>
                  <a:pt x="14464" y="15671"/>
                  <a:pt x="14293" y="16988"/>
                </a:cubicBezTo>
                <a:cubicBezTo>
                  <a:pt x="14244" y="16793"/>
                  <a:pt x="14171" y="16623"/>
                  <a:pt x="14073" y="16427"/>
                </a:cubicBezTo>
                <a:cubicBezTo>
                  <a:pt x="13952" y="16159"/>
                  <a:pt x="13781" y="15915"/>
                  <a:pt x="13659" y="15623"/>
                </a:cubicBezTo>
                <a:cubicBezTo>
                  <a:pt x="13976" y="14745"/>
                  <a:pt x="13927" y="13769"/>
                  <a:pt x="13537" y="12915"/>
                </a:cubicBezTo>
                <a:cubicBezTo>
                  <a:pt x="13526" y="12882"/>
                  <a:pt x="13505" y="12869"/>
                  <a:pt x="13483" y="12869"/>
                </a:cubicBezTo>
                <a:cubicBezTo>
                  <a:pt x="13456" y="12869"/>
                  <a:pt x="13428" y="12889"/>
                  <a:pt x="13415" y="12915"/>
                </a:cubicBezTo>
                <a:cubicBezTo>
                  <a:pt x="13171" y="13671"/>
                  <a:pt x="13147" y="14452"/>
                  <a:pt x="13342" y="15208"/>
                </a:cubicBezTo>
                <a:cubicBezTo>
                  <a:pt x="13439" y="15574"/>
                  <a:pt x="13586" y="15915"/>
                  <a:pt x="13781" y="16232"/>
                </a:cubicBezTo>
                <a:cubicBezTo>
                  <a:pt x="14025" y="16549"/>
                  <a:pt x="14171" y="16915"/>
                  <a:pt x="14269" y="17305"/>
                </a:cubicBezTo>
                <a:cubicBezTo>
                  <a:pt x="14025" y="18964"/>
                  <a:pt x="14049" y="20671"/>
                  <a:pt x="13830" y="22330"/>
                </a:cubicBezTo>
                <a:cubicBezTo>
                  <a:pt x="13756" y="22720"/>
                  <a:pt x="13683" y="23110"/>
                  <a:pt x="13586" y="23500"/>
                </a:cubicBezTo>
                <a:cubicBezTo>
                  <a:pt x="13366" y="24330"/>
                  <a:pt x="13122" y="25159"/>
                  <a:pt x="12854" y="25964"/>
                </a:cubicBezTo>
                <a:cubicBezTo>
                  <a:pt x="12854" y="25964"/>
                  <a:pt x="12854" y="25988"/>
                  <a:pt x="12854" y="25988"/>
                </a:cubicBezTo>
                <a:cubicBezTo>
                  <a:pt x="12805" y="26110"/>
                  <a:pt x="12756" y="26232"/>
                  <a:pt x="12708" y="26378"/>
                </a:cubicBezTo>
                <a:cubicBezTo>
                  <a:pt x="11244" y="28769"/>
                  <a:pt x="9903" y="31256"/>
                  <a:pt x="8708" y="33817"/>
                </a:cubicBezTo>
                <a:cubicBezTo>
                  <a:pt x="8732" y="33208"/>
                  <a:pt x="8708" y="32573"/>
                  <a:pt x="8610" y="31964"/>
                </a:cubicBezTo>
                <a:cubicBezTo>
                  <a:pt x="8610" y="31866"/>
                  <a:pt x="8610" y="31769"/>
                  <a:pt x="8586" y="31671"/>
                </a:cubicBezTo>
                <a:cubicBezTo>
                  <a:pt x="8635" y="31671"/>
                  <a:pt x="8683" y="31622"/>
                  <a:pt x="8683" y="31573"/>
                </a:cubicBezTo>
                <a:cubicBezTo>
                  <a:pt x="8415" y="30647"/>
                  <a:pt x="9098" y="29842"/>
                  <a:pt x="9513" y="29086"/>
                </a:cubicBezTo>
                <a:cubicBezTo>
                  <a:pt x="9732" y="28720"/>
                  <a:pt x="9854" y="28305"/>
                  <a:pt x="9927" y="27891"/>
                </a:cubicBezTo>
                <a:cubicBezTo>
                  <a:pt x="10000" y="27452"/>
                  <a:pt x="10025" y="27013"/>
                  <a:pt x="10025" y="26549"/>
                </a:cubicBezTo>
                <a:cubicBezTo>
                  <a:pt x="10025" y="26490"/>
                  <a:pt x="9980" y="26458"/>
                  <a:pt x="9934" y="26458"/>
                </a:cubicBezTo>
                <a:cubicBezTo>
                  <a:pt x="9904" y="26458"/>
                  <a:pt x="9873" y="26472"/>
                  <a:pt x="9854" y="26500"/>
                </a:cubicBezTo>
                <a:cubicBezTo>
                  <a:pt x="9561" y="27086"/>
                  <a:pt x="9293" y="27695"/>
                  <a:pt x="9025" y="28281"/>
                </a:cubicBezTo>
                <a:cubicBezTo>
                  <a:pt x="8732" y="28817"/>
                  <a:pt x="8537" y="29378"/>
                  <a:pt x="8415" y="29964"/>
                </a:cubicBezTo>
                <a:cubicBezTo>
                  <a:pt x="8244" y="31012"/>
                  <a:pt x="8513" y="32061"/>
                  <a:pt x="8561" y="33110"/>
                </a:cubicBezTo>
                <a:cubicBezTo>
                  <a:pt x="8586" y="33500"/>
                  <a:pt x="8561" y="33915"/>
                  <a:pt x="8488" y="34305"/>
                </a:cubicBezTo>
                <a:cubicBezTo>
                  <a:pt x="8074" y="35207"/>
                  <a:pt x="7683" y="36110"/>
                  <a:pt x="7293" y="37012"/>
                </a:cubicBezTo>
                <a:cubicBezTo>
                  <a:pt x="6659" y="38549"/>
                  <a:pt x="6074" y="40085"/>
                  <a:pt x="5561" y="41646"/>
                </a:cubicBezTo>
                <a:cubicBezTo>
                  <a:pt x="5464" y="41817"/>
                  <a:pt x="5391" y="41988"/>
                  <a:pt x="5318" y="42159"/>
                </a:cubicBezTo>
                <a:cubicBezTo>
                  <a:pt x="5318" y="42037"/>
                  <a:pt x="5293" y="41890"/>
                  <a:pt x="5293" y="41768"/>
                </a:cubicBezTo>
                <a:cubicBezTo>
                  <a:pt x="5391" y="40866"/>
                  <a:pt x="5513" y="39963"/>
                  <a:pt x="5659" y="39085"/>
                </a:cubicBezTo>
                <a:cubicBezTo>
                  <a:pt x="5708" y="39061"/>
                  <a:pt x="5732" y="39012"/>
                  <a:pt x="5732" y="38963"/>
                </a:cubicBezTo>
                <a:lnTo>
                  <a:pt x="5683" y="38768"/>
                </a:lnTo>
                <a:cubicBezTo>
                  <a:pt x="5854" y="37768"/>
                  <a:pt x="6000" y="36744"/>
                  <a:pt x="6196" y="35720"/>
                </a:cubicBezTo>
                <a:cubicBezTo>
                  <a:pt x="6732" y="32842"/>
                  <a:pt x="7391" y="29964"/>
                  <a:pt x="8074" y="27110"/>
                </a:cubicBezTo>
                <a:cubicBezTo>
                  <a:pt x="8098" y="27086"/>
                  <a:pt x="8098" y="27061"/>
                  <a:pt x="8098" y="27037"/>
                </a:cubicBezTo>
                <a:cubicBezTo>
                  <a:pt x="8439" y="26183"/>
                  <a:pt x="9317" y="25598"/>
                  <a:pt x="9927" y="24915"/>
                </a:cubicBezTo>
                <a:cubicBezTo>
                  <a:pt x="10269" y="24549"/>
                  <a:pt x="10537" y="24135"/>
                  <a:pt x="10683" y="23671"/>
                </a:cubicBezTo>
                <a:cubicBezTo>
                  <a:pt x="10732" y="23671"/>
                  <a:pt x="10756" y="23647"/>
                  <a:pt x="10756" y="23622"/>
                </a:cubicBezTo>
                <a:cubicBezTo>
                  <a:pt x="10878" y="23208"/>
                  <a:pt x="11025" y="22818"/>
                  <a:pt x="11244" y="22427"/>
                </a:cubicBezTo>
                <a:cubicBezTo>
                  <a:pt x="11439" y="22086"/>
                  <a:pt x="11683" y="21744"/>
                  <a:pt x="11927" y="21403"/>
                </a:cubicBezTo>
                <a:cubicBezTo>
                  <a:pt x="12147" y="21135"/>
                  <a:pt x="12317" y="20793"/>
                  <a:pt x="12391" y="20427"/>
                </a:cubicBezTo>
                <a:cubicBezTo>
                  <a:pt x="12439" y="20013"/>
                  <a:pt x="12269" y="19549"/>
                  <a:pt x="12488" y="19159"/>
                </a:cubicBezTo>
                <a:cubicBezTo>
                  <a:pt x="12524" y="19105"/>
                  <a:pt x="12468" y="19025"/>
                  <a:pt x="12406" y="19025"/>
                </a:cubicBezTo>
                <a:cubicBezTo>
                  <a:pt x="12384" y="19025"/>
                  <a:pt x="12361" y="19036"/>
                  <a:pt x="12342" y="19062"/>
                </a:cubicBezTo>
                <a:cubicBezTo>
                  <a:pt x="11878" y="19598"/>
                  <a:pt x="11513" y="20183"/>
                  <a:pt x="11244" y="20842"/>
                </a:cubicBezTo>
                <a:cubicBezTo>
                  <a:pt x="10976" y="21501"/>
                  <a:pt x="10805" y="22208"/>
                  <a:pt x="10708" y="22939"/>
                </a:cubicBezTo>
                <a:cubicBezTo>
                  <a:pt x="10610" y="23598"/>
                  <a:pt x="10317" y="24208"/>
                  <a:pt x="9878" y="24720"/>
                </a:cubicBezTo>
                <a:cubicBezTo>
                  <a:pt x="9513" y="25159"/>
                  <a:pt x="9074" y="25500"/>
                  <a:pt x="8683" y="25915"/>
                </a:cubicBezTo>
                <a:cubicBezTo>
                  <a:pt x="8513" y="26110"/>
                  <a:pt x="8366" y="26305"/>
                  <a:pt x="8220" y="26500"/>
                </a:cubicBezTo>
                <a:cubicBezTo>
                  <a:pt x="8244" y="26378"/>
                  <a:pt x="8293" y="26256"/>
                  <a:pt x="8317" y="26110"/>
                </a:cubicBezTo>
                <a:cubicBezTo>
                  <a:pt x="8342" y="26086"/>
                  <a:pt x="8342" y="26061"/>
                  <a:pt x="8342" y="26037"/>
                </a:cubicBezTo>
                <a:cubicBezTo>
                  <a:pt x="8927" y="23696"/>
                  <a:pt x="9537" y="21354"/>
                  <a:pt x="10147" y="19013"/>
                </a:cubicBezTo>
                <a:cubicBezTo>
                  <a:pt x="10244" y="18793"/>
                  <a:pt x="10317" y="18574"/>
                  <a:pt x="10342" y="18330"/>
                </a:cubicBezTo>
                <a:cubicBezTo>
                  <a:pt x="11025" y="17427"/>
                  <a:pt x="12586" y="16915"/>
                  <a:pt x="12488" y="15574"/>
                </a:cubicBezTo>
                <a:cubicBezTo>
                  <a:pt x="12488" y="15536"/>
                  <a:pt x="12431" y="15485"/>
                  <a:pt x="12382" y="15485"/>
                </a:cubicBezTo>
                <a:cubicBezTo>
                  <a:pt x="12367" y="15485"/>
                  <a:pt x="12353" y="15489"/>
                  <a:pt x="12342" y="15501"/>
                </a:cubicBezTo>
                <a:cubicBezTo>
                  <a:pt x="11708" y="15988"/>
                  <a:pt x="11147" y="16574"/>
                  <a:pt x="10708" y="17232"/>
                </a:cubicBezTo>
                <a:cubicBezTo>
                  <a:pt x="10659" y="17330"/>
                  <a:pt x="10586" y="17452"/>
                  <a:pt x="10537" y="17549"/>
                </a:cubicBezTo>
                <a:cubicBezTo>
                  <a:pt x="11171" y="14988"/>
                  <a:pt x="11805" y="12428"/>
                  <a:pt x="12366" y="9842"/>
                </a:cubicBezTo>
                <a:lnTo>
                  <a:pt x="12366" y="9794"/>
                </a:lnTo>
                <a:cubicBezTo>
                  <a:pt x="12659" y="9452"/>
                  <a:pt x="12952" y="9111"/>
                  <a:pt x="13244" y="8769"/>
                </a:cubicBezTo>
                <a:cubicBezTo>
                  <a:pt x="14098" y="8111"/>
                  <a:pt x="15171" y="7672"/>
                  <a:pt x="15342" y="6477"/>
                </a:cubicBezTo>
                <a:cubicBezTo>
                  <a:pt x="15342" y="6429"/>
                  <a:pt x="15301" y="6402"/>
                  <a:pt x="15259" y="6402"/>
                </a:cubicBezTo>
                <a:cubicBezTo>
                  <a:pt x="15236" y="6402"/>
                  <a:pt x="15213" y="6410"/>
                  <a:pt x="15195" y="6428"/>
                </a:cubicBezTo>
                <a:cubicBezTo>
                  <a:pt x="14586" y="6989"/>
                  <a:pt x="14025" y="7647"/>
                  <a:pt x="13488" y="8257"/>
                </a:cubicBezTo>
                <a:cubicBezTo>
                  <a:pt x="13366" y="8379"/>
                  <a:pt x="13244" y="8525"/>
                  <a:pt x="13122" y="8647"/>
                </a:cubicBezTo>
                <a:cubicBezTo>
                  <a:pt x="12878" y="8842"/>
                  <a:pt x="12659" y="9037"/>
                  <a:pt x="12464" y="9281"/>
                </a:cubicBezTo>
                <a:cubicBezTo>
                  <a:pt x="13025" y="6598"/>
                  <a:pt x="13512" y="3916"/>
                  <a:pt x="13854" y="1208"/>
                </a:cubicBezTo>
                <a:cubicBezTo>
                  <a:pt x="13903" y="843"/>
                  <a:pt x="13952" y="452"/>
                  <a:pt x="14000" y="86"/>
                </a:cubicBezTo>
                <a:lnTo>
                  <a:pt x="13976" y="86"/>
                </a:lnTo>
                <a:cubicBezTo>
                  <a:pt x="13561" y="3013"/>
                  <a:pt x="13025" y="5916"/>
                  <a:pt x="12366" y="8818"/>
                </a:cubicBezTo>
                <a:cubicBezTo>
                  <a:pt x="12317" y="9086"/>
                  <a:pt x="12244" y="9379"/>
                  <a:pt x="12171" y="9672"/>
                </a:cubicBezTo>
                <a:cubicBezTo>
                  <a:pt x="12171" y="8623"/>
                  <a:pt x="12000" y="7598"/>
                  <a:pt x="11659" y="6598"/>
                </a:cubicBezTo>
                <a:cubicBezTo>
                  <a:pt x="11366" y="5525"/>
                  <a:pt x="11074" y="4379"/>
                  <a:pt x="11391" y="3306"/>
                </a:cubicBezTo>
                <a:lnTo>
                  <a:pt x="11464" y="3306"/>
                </a:lnTo>
                <a:cubicBezTo>
                  <a:pt x="11634" y="3233"/>
                  <a:pt x="11805" y="3184"/>
                  <a:pt x="12000" y="3184"/>
                </a:cubicBezTo>
                <a:cubicBezTo>
                  <a:pt x="12195" y="3160"/>
                  <a:pt x="12415" y="3135"/>
                  <a:pt x="12610" y="3086"/>
                </a:cubicBezTo>
                <a:cubicBezTo>
                  <a:pt x="12805" y="3038"/>
                  <a:pt x="13317" y="2842"/>
                  <a:pt x="13073" y="2550"/>
                </a:cubicBezTo>
                <a:cubicBezTo>
                  <a:pt x="13021" y="2497"/>
                  <a:pt x="12943" y="2457"/>
                  <a:pt x="12867" y="2457"/>
                </a:cubicBezTo>
                <a:cubicBezTo>
                  <a:pt x="12837" y="2457"/>
                  <a:pt x="12808" y="2463"/>
                  <a:pt x="12781" y="2477"/>
                </a:cubicBezTo>
                <a:lnTo>
                  <a:pt x="12732" y="2477"/>
                </a:lnTo>
                <a:cubicBezTo>
                  <a:pt x="12830" y="2403"/>
                  <a:pt x="12903" y="2306"/>
                  <a:pt x="12976" y="2233"/>
                </a:cubicBezTo>
                <a:cubicBezTo>
                  <a:pt x="13147" y="2013"/>
                  <a:pt x="13147" y="1721"/>
                  <a:pt x="12976" y="1501"/>
                </a:cubicBezTo>
                <a:cubicBezTo>
                  <a:pt x="12916" y="1441"/>
                  <a:pt x="12855" y="1417"/>
                  <a:pt x="12795" y="1417"/>
                </a:cubicBezTo>
                <a:cubicBezTo>
                  <a:pt x="12584" y="1417"/>
                  <a:pt x="12382" y="1715"/>
                  <a:pt x="12269" y="1867"/>
                </a:cubicBezTo>
                <a:cubicBezTo>
                  <a:pt x="12147" y="1989"/>
                  <a:pt x="12049" y="2135"/>
                  <a:pt x="11952" y="2257"/>
                </a:cubicBezTo>
                <a:cubicBezTo>
                  <a:pt x="12025" y="2111"/>
                  <a:pt x="12122" y="1940"/>
                  <a:pt x="12195" y="1769"/>
                </a:cubicBezTo>
                <a:cubicBezTo>
                  <a:pt x="12269" y="1599"/>
                  <a:pt x="12366" y="1379"/>
                  <a:pt x="12439" y="1184"/>
                </a:cubicBezTo>
                <a:cubicBezTo>
                  <a:pt x="12537" y="989"/>
                  <a:pt x="12561" y="769"/>
                  <a:pt x="12561" y="574"/>
                </a:cubicBezTo>
                <a:cubicBezTo>
                  <a:pt x="12561" y="338"/>
                  <a:pt x="12374" y="183"/>
                  <a:pt x="12178" y="183"/>
                </a:cubicBezTo>
                <a:cubicBezTo>
                  <a:pt x="12091" y="183"/>
                  <a:pt x="12002" y="214"/>
                  <a:pt x="11927" y="282"/>
                </a:cubicBezTo>
                <a:cubicBezTo>
                  <a:pt x="11756" y="428"/>
                  <a:pt x="11634" y="623"/>
                  <a:pt x="11561" y="843"/>
                </a:cubicBezTo>
                <a:cubicBezTo>
                  <a:pt x="11586" y="623"/>
                  <a:pt x="11561" y="428"/>
                  <a:pt x="11513" y="233"/>
                </a:cubicBezTo>
                <a:cubicBezTo>
                  <a:pt x="11472" y="92"/>
                  <a:pt x="11332" y="1"/>
                  <a:pt x="111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4"/>
          <p:cNvSpPr/>
          <p:nvPr/>
        </p:nvSpPr>
        <p:spPr>
          <a:xfrm>
            <a:off x="1761475" y="1621988"/>
            <a:ext cx="445150" cy="1158925"/>
          </a:xfrm>
          <a:custGeom>
            <a:avLst/>
            <a:gdLst/>
            <a:ahLst/>
            <a:cxnLst/>
            <a:rect l="l" t="t" r="r" b="b"/>
            <a:pathLst>
              <a:path w="17806" h="46357" extrusionOk="0">
                <a:moveTo>
                  <a:pt x="7285" y="403"/>
                </a:moveTo>
                <a:cubicBezTo>
                  <a:pt x="7296" y="403"/>
                  <a:pt x="7306" y="404"/>
                  <a:pt x="7317" y="405"/>
                </a:cubicBezTo>
                <a:cubicBezTo>
                  <a:pt x="7439" y="454"/>
                  <a:pt x="7537" y="527"/>
                  <a:pt x="7610" y="649"/>
                </a:cubicBezTo>
                <a:cubicBezTo>
                  <a:pt x="7708" y="844"/>
                  <a:pt x="7805" y="1064"/>
                  <a:pt x="7903" y="1283"/>
                </a:cubicBezTo>
                <a:cubicBezTo>
                  <a:pt x="8074" y="1625"/>
                  <a:pt x="8220" y="1966"/>
                  <a:pt x="8391" y="2283"/>
                </a:cubicBezTo>
                <a:cubicBezTo>
                  <a:pt x="8098" y="1893"/>
                  <a:pt x="7781" y="1503"/>
                  <a:pt x="7513" y="1064"/>
                </a:cubicBezTo>
                <a:cubicBezTo>
                  <a:pt x="7513" y="1064"/>
                  <a:pt x="7464" y="1064"/>
                  <a:pt x="7488" y="1088"/>
                </a:cubicBezTo>
                <a:cubicBezTo>
                  <a:pt x="7708" y="1478"/>
                  <a:pt x="7976" y="1869"/>
                  <a:pt x="8244" y="2234"/>
                </a:cubicBezTo>
                <a:cubicBezTo>
                  <a:pt x="8196" y="2234"/>
                  <a:pt x="8171" y="2186"/>
                  <a:pt x="8147" y="2161"/>
                </a:cubicBezTo>
                <a:cubicBezTo>
                  <a:pt x="7659" y="1820"/>
                  <a:pt x="7293" y="1332"/>
                  <a:pt x="7147" y="747"/>
                </a:cubicBezTo>
                <a:lnTo>
                  <a:pt x="7122" y="722"/>
                </a:lnTo>
                <a:cubicBezTo>
                  <a:pt x="7099" y="584"/>
                  <a:pt x="7120" y="403"/>
                  <a:pt x="7285" y="403"/>
                </a:cubicBezTo>
                <a:close/>
                <a:moveTo>
                  <a:pt x="1830" y="1113"/>
                </a:moveTo>
                <a:cubicBezTo>
                  <a:pt x="2293" y="1137"/>
                  <a:pt x="2781" y="1235"/>
                  <a:pt x="3220" y="1356"/>
                </a:cubicBezTo>
                <a:cubicBezTo>
                  <a:pt x="3552" y="1435"/>
                  <a:pt x="3883" y="1450"/>
                  <a:pt x="4215" y="1450"/>
                </a:cubicBezTo>
                <a:cubicBezTo>
                  <a:pt x="4436" y="1450"/>
                  <a:pt x="4657" y="1443"/>
                  <a:pt x="4879" y="1443"/>
                </a:cubicBezTo>
                <a:cubicBezTo>
                  <a:pt x="5155" y="1443"/>
                  <a:pt x="5431" y="1454"/>
                  <a:pt x="5708" y="1503"/>
                </a:cubicBezTo>
                <a:cubicBezTo>
                  <a:pt x="6098" y="1576"/>
                  <a:pt x="6464" y="1747"/>
                  <a:pt x="6757" y="1991"/>
                </a:cubicBezTo>
                <a:cubicBezTo>
                  <a:pt x="6903" y="2113"/>
                  <a:pt x="7049" y="2234"/>
                  <a:pt x="7196" y="2332"/>
                </a:cubicBezTo>
                <a:cubicBezTo>
                  <a:pt x="7147" y="2381"/>
                  <a:pt x="7122" y="2454"/>
                  <a:pt x="7122" y="2503"/>
                </a:cubicBezTo>
                <a:lnTo>
                  <a:pt x="7098" y="2478"/>
                </a:lnTo>
                <a:cubicBezTo>
                  <a:pt x="6415" y="2064"/>
                  <a:pt x="5635" y="1820"/>
                  <a:pt x="4830" y="1747"/>
                </a:cubicBezTo>
                <a:cubicBezTo>
                  <a:pt x="4469" y="1708"/>
                  <a:pt x="4104" y="1704"/>
                  <a:pt x="3740" y="1704"/>
                </a:cubicBezTo>
                <a:cubicBezTo>
                  <a:pt x="3649" y="1704"/>
                  <a:pt x="3558" y="1704"/>
                  <a:pt x="3467" y="1704"/>
                </a:cubicBezTo>
                <a:cubicBezTo>
                  <a:pt x="3013" y="1704"/>
                  <a:pt x="2561" y="1698"/>
                  <a:pt x="2122" y="1625"/>
                </a:cubicBezTo>
                <a:cubicBezTo>
                  <a:pt x="1903" y="1576"/>
                  <a:pt x="1708" y="1527"/>
                  <a:pt x="1513" y="1454"/>
                </a:cubicBezTo>
                <a:cubicBezTo>
                  <a:pt x="1464" y="1430"/>
                  <a:pt x="1391" y="1405"/>
                  <a:pt x="1366" y="1381"/>
                </a:cubicBezTo>
                <a:cubicBezTo>
                  <a:pt x="1293" y="1283"/>
                  <a:pt x="1366" y="1259"/>
                  <a:pt x="1415" y="1210"/>
                </a:cubicBezTo>
                <a:cubicBezTo>
                  <a:pt x="1537" y="1137"/>
                  <a:pt x="1683" y="1113"/>
                  <a:pt x="1830" y="1113"/>
                </a:cubicBezTo>
                <a:close/>
                <a:moveTo>
                  <a:pt x="11578" y="575"/>
                </a:moveTo>
                <a:cubicBezTo>
                  <a:pt x="11696" y="575"/>
                  <a:pt x="11790" y="627"/>
                  <a:pt x="11756" y="796"/>
                </a:cubicBezTo>
                <a:cubicBezTo>
                  <a:pt x="11708" y="966"/>
                  <a:pt x="11634" y="1113"/>
                  <a:pt x="11537" y="1235"/>
                </a:cubicBezTo>
                <a:lnTo>
                  <a:pt x="11464" y="1308"/>
                </a:lnTo>
                <a:cubicBezTo>
                  <a:pt x="11220" y="1478"/>
                  <a:pt x="11000" y="1674"/>
                  <a:pt x="10781" y="1917"/>
                </a:cubicBezTo>
                <a:cubicBezTo>
                  <a:pt x="10610" y="1991"/>
                  <a:pt x="10464" y="2113"/>
                  <a:pt x="10317" y="2259"/>
                </a:cubicBezTo>
                <a:cubicBezTo>
                  <a:pt x="10391" y="2088"/>
                  <a:pt x="10488" y="1917"/>
                  <a:pt x="10586" y="1771"/>
                </a:cubicBezTo>
                <a:cubicBezTo>
                  <a:pt x="10805" y="1503"/>
                  <a:pt x="11049" y="1235"/>
                  <a:pt x="11317" y="1015"/>
                </a:cubicBezTo>
                <a:cubicBezTo>
                  <a:pt x="11337" y="995"/>
                  <a:pt x="11325" y="960"/>
                  <a:pt x="11294" y="960"/>
                </a:cubicBezTo>
                <a:cubicBezTo>
                  <a:pt x="11286" y="960"/>
                  <a:pt x="11278" y="962"/>
                  <a:pt x="11269" y="966"/>
                </a:cubicBezTo>
                <a:cubicBezTo>
                  <a:pt x="11000" y="1186"/>
                  <a:pt x="10732" y="1430"/>
                  <a:pt x="10513" y="1722"/>
                </a:cubicBezTo>
                <a:cubicBezTo>
                  <a:pt x="10317" y="1991"/>
                  <a:pt x="10122" y="2283"/>
                  <a:pt x="10000" y="2600"/>
                </a:cubicBezTo>
                <a:cubicBezTo>
                  <a:pt x="9966" y="2583"/>
                  <a:pt x="9931" y="2566"/>
                  <a:pt x="9897" y="2566"/>
                </a:cubicBezTo>
                <a:cubicBezTo>
                  <a:pt x="9883" y="2566"/>
                  <a:pt x="9868" y="2569"/>
                  <a:pt x="9854" y="2576"/>
                </a:cubicBezTo>
                <a:cubicBezTo>
                  <a:pt x="10000" y="2332"/>
                  <a:pt x="10122" y="2088"/>
                  <a:pt x="10220" y="1844"/>
                </a:cubicBezTo>
                <a:lnTo>
                  <a:pt x="10220" y="1820"/>
                </a:lnTo>
                <a:cubicBezTo>
                  <a:pt x="10342" y="1552"/>
                  <a:pt x="10513" y="1283"/>
                  <a:pt x="10732" y="1064"/>
                </a:cubicBezTo>
                <a:cubicBezTo>
                  <a:pt x="10927" y="844"/>
                  <a:pt x="11147" y="698"/>
                  <a:pt x="11415" y="600"/>
                </a:cubicBezTo>
                <a:cubicBezTo>
                  <a:pt x="11468" y="585"/>
                  <a:pt x="11525" y="575"/>
                  <a:pt x="11578" y="575"/>
                </a:cubicBezTo>
                <a:close/>
                <a:moveTo>
                  <a:pt x="10439" y="2308"/>
                </a:moveTo>
                <a:lnTo>
                  <a:pt x="10439" y="2308"/>
                </a:lnTo>
                <a:cubicBezTo>
                  <a:pt x="10366" y="2405"/>
                  <a:pt x="10293" y="2503"/>
                  <a:pt x="10244" y="2600"/>
                </a:cubicBezTo>
                <a:lnTo>
                  <a:pt x="10244" y="2576"/>
                </a:lnTo>
                <a:cubicBezTo>
                  <a:pt x="10293" y="2478"/>
                  <a:pt x="10342" y="2381"/>
                  <a:pt x="10439" y="2308"/>
                </a:cubicBezTo>
                <a:close/>
                <a:moveTo>
                  <a:pt x="8903" y="2186"/>
                </a:moveTo>
                <a:lnTo>
                  <a:pt x="8903" y="2186"/>
                </a:lnTo>
                <a:cubicBezTo>
                  <a:pt x="8952" y="2356"/>
                  <a:pt x="8976" y="2503"/>
                  <a:pt x="9025" y="2649"/>
                </a:cubicBezTo>
                <a:lnTo>
                  <a:pt x="9000" y="2625"/>
                </a:lnTo>
                <a:cubicBezTo>
                  <a:pt x="8952" y="2478"/>
                  <a:pt x="8903" y="2332"/>
                  <a:pt x="8903" y="2186"/>
                </a:cubicBezTo>
                <a:close/>
                <a:moveTo>
                  <a:pt x="4243" y="228"/>
                </a:moveTo>
                <a:cubicBezTo>
                  <a:pt x="4802" y="228"/>
                  <a:pt x="6111" y="964"/>
                  <a:pt x="6318" y="1088"/>
                </a:cubicBezTo>
                <a:cubicBezTo>
                  <a:pt x="6830" y="1405"/>
                  <a:pt x="7342" y="1771"/>
                  <a:pt x="7805" y="2137"/>
                </a:cubicBezTo>
                <a:cubicBezTo>
                  <a:pt x="8000" y="2283"/>
                  <a:pt x="8171" y="2454"/>
                  <a:pt x="8366" y="2576"/>
                </a:cubicBezTo>
                <a:cubicBezTo>
                  <a:pt x="8293" y="2625"/>
                  <a:pt x="8220" y="2649"/>
                  <a:pt x="8147" y="2698"/>
                </a:cubicBezTo>
                <a:cubicBezTo>
                  <a:pt x="8171" y="2649"/>
                  <a:pt x="8147" y="2625"/>
                  <a:pt x="8122" y="2600"/>
                </a:cubicBezTo>
                <a:lnTo>
                  <a:pt x="8025" y="2576"/>
                </a:lnTo>
                <a:cubicBezTo>
                  <a:pt x="8025" y="2527"/>
                  <a:pt x="8000" y="2478"/>
                  <a:pt x="7952" y="2478"/>
                </a:cubicBezTo>
                <a:cubicBezTo>
                  <a:pt x="7513" y="2454"/>
                  <a:pt x="7196" y="2088"/>
                  <a:pt x="6854" y="1820"/>
                </a:cubicBezTo>
                <a:lnTo>
                  <a:pt x="6854" y="1795"/>
                </a:lnTo>
                <a:cubicBezTo>
                  <a:pt x="6805" y="1771"/>
                  <a:pt x="6757" y="1722"/>
                  <a:pt x="6708" y="1698"/>
                </a:cubicBezTo>
                <a:cubicBezTo>
                  <a:pt x="6561" y="1552"/>
                  <a:pt x="6415" y="1405"/>
                  <a:pt x="6269" y="1308"/>
                </a:cubicBezTo>
                <a:cubicBezTo>
                  <a:pt x="5610" y="771"/>
                  <a:pt x="4732" y="722"/>
                  <a:pt x="4025" y="308"/>
                </a:cubicBezTo>
                <a:cubicBezTo>
                  <a:pt x="4066" y="252"/>
                  <a:pt x="4142" y="228"/>
                  <a:pt x="4243" y="228"/>
                </a:cubicBezTo>
                <a:close/>
                <a:moveTo>
                  <a:pt x="9878" y="137"/>
                </a:moveTo>
                <a:cubicBezTo>
                  <a:pt x="10074" y="161"/>
                  <a:pt x="10074" y="356"/>
                  <a:pt x="10074" y="503"/>
                </a:cubicBezTo>
                <a:cubicBezTo>
                  <a:pt x="10025" y="771"/>
                  <a:pt x="9976" y="1039"/>
                  <a:pt x="9927" y="1308"/>
                </a:cubicBezTo>
                <a:cubicBezTo>
                  <a:pt x="9805" y="1771"/>
                  <a:pt x="9635" y="2210"/>
                  <a:pt x="9415" y="2625"/>
                </a:cubicBezTo>
                <a:lnTo>
                  <a:pt x="9415" y="2405"/>
                </a:lnTo>
                <a:cubicBezTo>
                  <a:pt x="9415" y="2234"/>
                  <a:pt x="9439" y="2088"/>
                  <a:pt x="9439" y="1917"/>
                </a:cubicBezTo>
                <a:cubicBezTo>
                  <a:pt x="9464" y="1576"/>
                  <a:pt x="9513" y="1235"/>
                  <a:pt x="9561" y="893"/>
                </a:cubicBezTo>
                <a:cubicBezTo>
                  <a:pt x="9561" y="863"/>
                  <a:pt x="9543" y="842"/>
                  <a:pt x="9523" y="842"/>
                </a:cubicBezTo>
                <a:cubicBezTo>
                  <a:pt x="9510" y="842"/>
                  <a:pt x="9497" y="850"/>
                  <a:pt x="9488" y="869"/>
                </a:cubicBezTo>
                <a:cubicBezTo>
                  <a:pt x="9439" y="1210"/>
                  <a:pt x="9391" y="1527"/>
                  <a:pt x="9342" y="1869"/>
                </a:cubicBezTo>
                <a:cubicBezTo>
                  <a:pt x="9317" y="2039"/>
                  <a:pt x="9317" y="2210"/>
                  <a:pt x="9293" y="2381"/>
                </a:cubicBezTo>
                <a:lnTo>
                  <a:pt x="9293" y="2625"/>
                </a:lnTo>
                <a:lnTo>
                  <a:pt x="9293" y="2747"/>
                </a:lnTo>
                <a:lnTo>
                  <a:pt x="9293" y="2893"/>
                </a:lnTo>
                <a:lnTo>
                  <a:pt x="9244" y="2942"/>
                </a:lnTo>
                <a:cubicBezTo>
                  <a:pt x="9098" y="2454"/>
                  <a:pt x="9000" y="1942"/>
                  <a:pt x="9025" y="1430"/>
                </a:cubicBezTo>
                <a:lnTo>
                  <a:pt x="9000" y="1405"/>
                </a:lnTo>
                <a:cubicBezTo>
                  <a:pt x="9025" y="942"/>
                  <a:pt x="9244" y="503"/>
                  <a:pt x="9610" y="210"/>
                </a:cubicBezTo>
                <a:cubicBezTo>
                  <a:pt x="9708" y="161"/>
                  <a:pt x="9805" y="137"/>
                  <a:pt x="9878" y="137"/>
                </a:cubicBezTo>
                <a:close/>
                <a:moveTo>
                  <a:pt x="8488" y="308"/>
                </a:moveTo>
                <a:cubicBezTo>
                  <a:pt x="8878" y="649"/>
                  <a:pt x="8830" y="1210"/>
                  <a:pt x="8805" y="1698"/>
                </a:cubicBezTo>
                <a:cubicBezTo>
                  <a:pt x="8781" y="1869"/>
                  <a:pt x="8781" y="2015"/>
                  <a:pt x="8805" y="2186"/>
                </a:cubicBezTo>
                <a:cubicBezTo>
                  <a:pt x="8659" y="1795"/>
                  <a:pt x="8586" y="1381"/>
                  <a:pt x="8586" y="942"/>
                </a:cubicBezTo>
                <a:cubicBezTo>
                  <a:pt x="8586" y="917"/>
                  <a:pt x="8561" y="905"/>
                  <a:pt x="8537" y="905"/>
                </a:cubicBezTo>
                <a:cubicBezTo>
                  <a:pt x="8513" y="905"/>
                  <a:pt x="8488" y="917"/>
                  <a:pt x="8488" y="942"/>
                </a:cubicBezTo>
                <a:cubicBezTo>
                  <a:pt x="8488" y="1600"/>
                  <a:pt x="8635" y="2234"/>
                  <a:pt x="8903" y="2844"/>
                </a:cubicBezTo>
                <a:cubicBezTo>
                  <a:pt x="8920" y="2861"/>
                  <a:pt x="8949" y="2879"/>
                  <a:pt x="8974" y="2879"/>
                </a:cubicBezTo>
                <a:cubicBezTo>
                  <a:pt x="8984" y="2879"/>
                  <a:pt x="8993" y="2876"/>
                  <a:pt x="9000" y="2869"/>
                </a:cubicBezTo>
                <a:cubicBezTo>
                  <a:pt x="9025" y="2893"/>
                  <a:pt x="9049" y="2942"/>
                  <a:pt x="9098" y="2966"/>
                </a:cubicBezTo>
                <a:cubicBezTo>
                  <a:pt x="9081" y="2970"/>
                  <a:pt x="9064" y="2972"/>
                  <a:pt x="9048" y="2972"/>
                </a:cubicBezTo>
                <a:cubicBezTo>
                  <a:pt x="8968" y="2972"/>
                  <a:pt x="8894" y="2925"/>
                  <a:pt x="8854" y="2844"/>
                </a:cubicBezTo>
                <a:cubicBezTo>
                  <a:pt x="8805" y="2771"/>
                  <a:pt x="8756" y="2698"/>
                  <a:pt x="8708" y="2649"/>
                </a:cubicBezTo>
                <a:cubicBezTo>
                  <a:pt x="8708" y="2625"/>
                  <a:pt x="8708" y="2625"/>
                  <a:pt x="8708" y="2600"/>
                </a:cubicBezTo>
                <a:cubicBezTo>
                  <a:pt x="8439" y="1917"/>
                  <a:pt x="8098" y="1039"/>
                  <a:pt x="8513" y="332"/>
                </a:cubicBezTo>
                <a:lnTo>
                  <a:pt x="8488" y="308"/>
                </a:lnTo>
                <a:close/>
                <a:moveTo>
                  <a:pt x="13232" y="1875"/>
                </a:moveTo>
                <a:cubicBezTo>
                  <a:pt x="13262" y="1875"/>
                  <a:pt x="13293" y="1881"/>
                  <a:pt x="13317" y="1893"/>
                </a:cubicBezTo>
                <a:cubicBezTo>
                  <a:pt x="13415" y="1893"/>
                  <a:pt x="13439" y="2015"/>
                  <a:pt x="13366" y="2088"/>
                </a:cubicBezTo>
                <a:cubicBezTo>
                  <a:pt x="13049" y="2430"/>
                  <a:pt x="12512" y="2454"/>
                  <a:pt x="12098" y="2625"/>
                </a:cubicBezTo>
                <a:cubicBezTo>
                  <a:pt x="11805" y="2722"/>
                  <a:pt x="11561" y="2917"/>
                  <a:pt x="11391" y="3186"/>
                </a:cubicBezTo>
                <a:lnTo>
                  <a:pt x="11391" y="3161"/>
                </a:lnTo>
                <a:cubicBezTo>
                  <a:pt x="11342" y="3137"/>
                  <a:pt x="11293" y="3113"/>
                  <a:pt x="11244" y="3113"/>
                </a:cubicBezTo>
                <a:cubicBezTo>
                  <a:pt x="11513" y="2820"/>
                  <a:pt x="11830" y="2576"/>
                  <a:pt x="12171" y="2356"/>
                </a:cubicBezTo>
                <a:cubicBezTo>
                  <a:pt x="12391" y="2210"/>
                  <a:pt x="12610" y="2113"/>
                  <a:pt x="12830" y="2015"/>
                </a:cubicBezTo>
                <a:cubicBezTo>
                  <a:pt x="12927" y="1966"/>
                  <a:pt x="13049" y="1917"/>
                  <a:pt x="13147" y="1893"/>
                </a:cubicBezTo>
                <a:cubicBezTo>
                  <a:pt x="13171" y="1881"/>
                  <a:pt x="13202" y="1875"/>
                  <a:pt x="13232" y="1875"/>
                </a:cubicBezTo>
                <a:close/>
                <a:moveTo>
                  <a:pt x="14935" y="2291"/>
                </a:moveTo>
                <a:cubicBezTo>
                  <a:pt x="15352" y="2291"/>
                  <a:pt x="15768" y="2318"/>
                  <a:pt x="16171" y="2356"/>
                </a:cubicBezTo>
                <a:lnTo>
                  <a:pt x="16805" y="2405"/>
                </a:lnTo>
                <a:cubicBezTo>
                  <a:pt x="17025" y="2405"/>
                  <a:pt x="17244" y="2454"/>
                  <a:pt x="17439" y="2527"/>
                </a:cubicBezTo>
                <a:cubicBezTo>
                  <a:pt x="17537" y="2649"/>
                  <a:pt x="17610" y="2771"/>
                  <a:pt x="17488" y="2844"/>
                </a:cubicBezTo>
                <a:lnTo>
                  <a:pt x="17488" y="2820"/>
                </a:lnTo>
                <a:cubicBezTo>
                  <a:pt x="17444" y="2864"/>
                  <a:pt x="17365" y="2873"/>
                  <a:pt x="17288" y="2873"/>
                </a:cubicBezTo>
                <a:cubicBezTo>
                  <a:pt x="17236" y="2873"/>
                  <a:pt x="17186" y="2869"/>
                  <a:pt x="17147" y="2869"/>
                </a:cubicBezTo>
                <a:cubicBezTo>
                  <a:pt x="16927" y="2869"/>
                  <a:pt x="16708" y="2869"/>
                  <a:pt x="16488" y="2844"/>
                </a:cubicBezTo>
                <a:cubicBezTo>
                  <a:pt x="15711" y="2822"/>
                  <a:pt x="14935" y="2719"/>
                  <a:pt x="14158" y="2719"/>
                </a:cubicBezTo>
                <a:cubicBezTo>
                  <a:pt x="14081" y="2719"/>
                  <a:pt x="14004" y="2720"/>
                  <a:pt x="13927" y="2722"/>
                </a:cubicBezTo>
                <a:cubicBezTo>
                  <a:pt x="13098" y="2722"/>
                  <a:pt x="12269" y="2917"/>
                  <a:pt x="11513" y="3308"/>
                </a:cubicBezTo>
                <a:cubicBezTo>
                  <a:pt x="11561" y="3259"/>
                  <a:pt x="11610" y="3234"/>
                  <a:pt x="11659" y="3186"/>
                </a:cubicBezTo>
                <a:cubicBezTo>
                  <a:pt x="12098" y="2991"/>
                  <a:pt x="12586" y="2820"/>
                  <a:pt x="13073" y="2698"/>
                </a:cubicBezTo>
                <a:cubicBezTo>
                  <a:pt x="13586" y="2576"/>
                  <a:pt x="14147" y="2527"/>
                  <a:pt x="14683" y="2527"/>
                </a:cubicBezTo>
                <a:cubicBezTo>
                  <a:pt x="14781" y="2503"/>
                  <a:pt x="14781" y="2356"/>
                  <a:pt x="14683" y="2356"/>
                </a:cubicBezTo>
                <a:cubicBezTo>
                  <a:pt x="14122" y="2381"/>
                  <a:pt x="13586" y="2454"/>
                  <a:pt x="13025" y="2600"/>
                </a:cubicBezTo>
                <a:cubicBezTo>
                  <a:pt x="12805" y="2649"/>
                  <a:pt x="12561" y="2722"/>
                  <a:pt x="12342" y="2795"/>
                </a:cubicBezTo>
                <a:cubicBezTo>
                  <a:pt x="13140" y="2413"/>
                  <a:pt x="14041" y="2291"/>
                  <a:pt x="14935" y="2291"/>
                </a:cubicBezTo>
                <a:close/>
                <a:moveTo>
                  <a:pt x="12415" y="1069"/>
                </a:moveTo>
                <a:cubicBezTo>
                  <a:pt x="12519" y="1069"/>
                  <a:pt x="12620" y="1109"/>
                  <a:pt x="12708" y="1161"/>
                </a:cubicBezTo>
                <a:cubicBezTo>
                  <a:pt x="12830" y="1259"/>
                  <a:pt x="12854" y="1405"/>
                  <a:pt x="12805" y="1552"/>
                </a:cubicBezTo>
                <a:cubicBezTo>
                  <a:pt x="12683" y="1844"/>
                  <a:pt x="12171" y="1844"/>
                  <a:pt x="11927" y="1991"/>
                </a:cubicBezTo>
                <a:cubicBezTo>
                  <a:pt x="11439" y="2259"/>
                  <a:pt x="11098" y="2722"/>
                  <a:pt x="10927" y="3234"/>
                </a:cubicBezTo>
                <a:cubicBezTo>
                  <a:pt x="10805" y="3356"/>
                  <a:pt x="10634" y="3430"/>
                  <a:pt x="10439" y="3454"/>
                </a:cubicBezTo>
                <a:cubicBezTo>
                  <a:pt x="10391" y="3430"/>
                  <a:pt x="10342" y="3430"/>
                  <a:pt x="10293" y="3381"/>
                </a:cubicBezTo>
                <a:cubicBezTo>
                  <a:pt x="10342" y="3186"/>
                  <a:pt x="10415" y="2991"/>
                  <a:pt x="10561" y="2844"/>
                </a:cubicBezTo>
                <a:cubicBezTo>
                  <a:pt x="10683" y="2649"/>
                  <a:pt x="10805" y="2478"/>
                  <a:pt x="10952" y="2332"/>
                </a:cubicBezTo>
                <a:cubicBezTo>
                  <a:pt x="11195" y="1991"/>
                  <a:pt x="11513" y="1747"/>
                  <a:pt x="11878" y="1552"/>
                </a:cubicBezTo>
                <a:cubicBezTo>
                  <a:pt x="11944" y="1530"/>
                  <a:pt x="11893" y="1450"/>
                  <a:pt x="11846" y="1450"/>
                </a:cubicBezTo>
                <a:cubicBezTo>
                  <a:pt x="11841" y="1450"/>
                  <a:pt x="11835" y="1451"/>
                  <a:pt x="11830" y="1454"/>
                </a:cubicBezTo>
                <a:cubicBezTo>
                  <a:pt x="11439" y="1674"/>
                  <a:pt x="11122" y="1942"/>
                  <a:pt x="10830" y="2283"/>
                </a:cubicBezTo>
                <a:cubicBezTo>
                  <a:pt x="10683" y="2454"/>
                  <a:pt x="10561" y="2625"/>
                  <a:pt x="10415" y="2795"/>
                </a:cubicBezTo>
                <a:cubicBezTo>
                  <a:pt x="10317" y="2917"/>
                  <a:pt x="10244" y="3039"/>
                  <a:pt x="10171" y="3186"/>
                </a:cubicBezTo>
                <a:cubicBezTo>
                  <a:pt x="10171" y="3137"/>
                  <a:pt x="10171" y="3088"/>
                  <a:pt x="10171" y="3039"/>
                </a:cubicBezTo>
                <a:cubicBezTo>
                  <a:pt x="10181" y="3043"/>
                  <a:pt x="10191" y="3044"/>
                  <a:pt x="10200" y="3044"/>
                </a:cubicBezTo>
                <a:cubicBezTo>
                  <a:pt x="10256" y="3044"/>
                  <a:pt x="10290" y="2984"/>
                  <a:pt x="10269" y="2942"/>
                </a:cubicBezTo>
                <a:cubicBezTo>
                  <a:pt x="10220" y="2844"/>
                  <a:pt x="10391" y="2625"/>
                  <a:pt x="10439" y="2576"/>
                </a:cubicBezTo>
                <a:cubicBezTo>
                  <a:pt x="10537" y="2430"/>
                  <a:pt x="10659" y="2259"/>
                  <a:pt x="10781" y="2137"/>
                </a:cubicBezTo>
                <a:cubicBezTo>
                  <a:pt x="10903" y="2015"/>
                  <a:pt x="11000" y="1893"/>
                  <a:pt x="11122" y="1795"/>
                </a:cubicBezTo>
                <a:lnTo>
                  <a:pt x="11220" y="1698"/>
                </a:lnTo>
                <a:cubicBezTo>
                  <a:pt x="11342" y="1600"/>
                  <a:pt x="11439" y="1503"/>
                  <a:pt x="11561" y="1430"/>
                </a:cubicBezTo>
                <a:cubicBezTo>
                  <a:pt x="11781" y="1259"/>
                  <a:pt x="12025" y="1161"/>
                  <a:pt x="12293" y="1113"/>
                </a:cubicBezTo>
                <a:lnTo>
                  <a:pt x="12293" y="1088"/>
                </a:lnTo>
                <a:cubicBezTo>
                  <a:pt x="12334" y="1075"/>
                  <a:pt x="12375" y="1069"/>
                  <a:pt x="12415" y="1069"/>
                </a:cubicBezTo>
                <a:close/>
                <a:moveTo>
                  <a:pt x="7354" y="2446"/>
                </a:moveTo>
                <a:cubicBezTo>
                  <a:pt x="7372" y="2446"/>
                  <a:pt x="7393" y="2449"/>
                  <a:pt x="7415" y="2454"/>
                </a:cubicBezTo>
                <a:cubicBezTo>
                  <a:pt x="7513" y="2527"/>
                  <a:pt x="7635" y="2576"/>
                  <a:pt x="7756" y="2625"/>
                </a:cubicBezTo>
                <a:cubicBezTo>
                  <a:pt x="7830" y="2698"/>
                  <a:pt x="7952" y="2771"/>
                  <a:pt x="8049" y="2795"/>
                </a:cubicBezTo>
                <a:cubicBezTo>
                  <a:pt x="8171" y="2795"/>
                  <a:pt x="8269" y="2771"/>
                  <a:pt x="8342" y="2698"/>
                </a:cubicBezTo>
                <a:cubicBezTo>
                  <a:pt x="8391" y="2649"/>
                  <a:pt x="8439" y="2649"/>
                  <a:pt x="8513" y="2649"/>
                </a:cubicBezTo>
                <a:lnTo>
                  <a:pt x="8537" y="2674"/>
                </a:lnTo>
                <a:lnTo>
                  <a:pt x="8586" y="2674"/>
                </a:lnTo>
                <a:cubicBezTo>
                  <a:pt x="8659" y="2722"/>
                  <a:pt x="8708" y="2771"/>
                  <a:pt x="8756" y="2844"/>
                </a:cubicBezTo>
                <a:cubicBezTo>
                  <a:pt x="8834" y="2969"/>
                  <a:pt x="8962" y="3043"/>
                  <a:pt x="9094" y="3043"/>
                </a:cubicBezTo>
                <a:cubicBezTo>
                  <a:pt x="9170" y="3043"/>
                  <a:pt x="9247" y="3019"/>
                  <a:pt x="9317" y="2966"/>
                </a:cubicBezTo>
                <a:cubicBezTo>
                  <a:pt x="9342" y="2991"/>
                  <a:pt x="9342" y="2991"/>
                  <a:pt x="9366" y="2991"/>
                </a:cubicBezTo>
                <a:cubicBezTo>
                  <a:pt x="9439" y="2991"/>
                  <a:pt x="9488" y="2917"/>
                  <a:pt x="9439" y="2869"/>
                </a:cubicBezTo>
                <a:lnTo>
                  <a:pt x="9537" y="2771"/>
                </a:lnTo>
                <a:cubicBezTo>
                  <a:pt x="9610" y="2747"/>
                  <a:pt x="9683" y="2698"/>
                  <a:pt x="9756" y="2649"/>
                </a:cubicBezTo>
                <a:lnTo>
                  <a:pt x="9781" y="2649"/>
                </a:lnTo>
                <a:cubicBezTo>
                  <a:pt x="9801" y="2646"/>
                  <a:pt x="9820" y="2644"/>
                  <a:pt x="9837" y="2644"/>
                </a:cubicBezTo>
                <a:cubicBezTo>
                  <a:pt x="10067" y="2644"/>
                  <a:pt x="10026" y="2931"/>
                  <a:pt x="10049" y="3113"/>
                </a:cubicBezTo>
                <a:cubicBezTo>
                  <a:pt x="10049" y="3356"/>
                  <a:pt x="10269" y="3527"/>
                  <a:pt x="10513" y="3527"/>
                </a:cubicBezTo>
                <a:cubicBezTo>
                  <a:pt x="10634" y="3503"/>
                  <a:pt x="10781" y="3454"/>
                  <a:pt x="10903" y="3381"/>
                </a:cubicBezTo>
                <a:lnTo>
                  <a:pt x="11025" y="3308"/>
                </a:lnTo>
                <a:lnTo>
                  <a:pt x="11049" y="3308"/>
                </a:lnTo>
                <a:cubicBezTo>
                  <a:pt x="11073" y="3283"/>
                  <a:pt x="11122" y="3283"/>
                  <a:pt x="11171" y="3259"/>
                </a:cubicBezTo>
                <a:lnTo>
                  <a:pt x="11269" y="3259"/>
                </a:lnTo>
                <a:lnTo>
                  <a:pt x="11342" y="3283"/>
                </a:lnTo>
                <a:cubicBezTo>
                  <a:pt x="11317" y="3308"/>
                  <a:pt x="11342" y="3332"/>
                  <a:pt x="11366" y="3356"/>
                </a:cubicBezTo>
                <a:cubicBezTo>
                  <a:pt x="11342" y="3454"/>
                  <a:pt x="11244" y="3527"/>
                  <a:pt x="11220" y="3552"/>
                </a:cubicBezTo>
                <a:lnTo>
                  <a:pt x="11195" y="3527"/>
                </a:lnTo>
                <a:cubicBezTo>
                  <a:pt x="10830" y="3747"/>
                  <a:pt x="10464" y="3942"/>
                  <a:pt x="10074" y="4112"/>
                </a:cubicBezTo>
                <a:cubicBezTo>
                  <a:pt x="9860" y="4231"/>
                  <a:pt x="9600" y="4304"/>
                  <a:pt x="9338" y="4375"/>
                </a:cubicBezTo>
                <a:lnTo>
                  <a:pt x="9338" y="4375"/>
                </a:lnTo>
                <a:cubicBezTo>
                  <a:pt x="9426" y="4349"/>
                  <a:pt x="9492" y="4304"/>
                  <a:pt x="9537" y="4259"/>
                </a:cubicBezTo>
                <a:cubicBezTo>
                  <a:pt x="9781" y="4112"/>
                  <a:pt x="10000" y="3917"/>
                  <a:pt x="10147" y="3673"/>
                </a:cubicBezTo>
                <a:cubicBezTo>
                  <a:pt x="10181" y="3622"/>
                  <a:pt x="10130" y="3570"/>
                  <a:pt x="10080" y="3570"/>
                </a:cubicBezTo>
                <a:cubicBezTo>
                  <a:pt x="10060" y="3570"/>
                  <a:pt x="10039" y="3579"/>
                  <a:pt x="10025" y="3600"/>
                </a:cubicBezTo>
                <a:cubicBezTo>
                  <a:pt x="9878" y="3844"/>
                  <a:pt x="9708" y="4015"/>
                  <a:pt x="9488" y="4161"/>
                </a:cubicBezTo>
                <a:cubicBezTo>
                  <a:pt x="9366" y="4234"/>
                  <a:pt x="9269" y="4283"/>
                  <a:pt x="9147" y="4308"/>
                </a:cubicBezTo>
                <a:cubicBezTo>
                  <a:pt x="9074" y="4332"/>
                  <a:pt x="9000" y="4356"/>
                  <a:pt x="8952" y="4356"/>
                </a:cubicBezTo>
                <a:lnTo>
                  <a:pt x="8878" y="4356"/>
                </a:lnTo>
                <a:cubicBezTo>
                  <a:pt x="9074" y="4064"/>
                  <a:pt x="9220" y="3747"/>
                  <a:pt x="9342" y="3405"/>
                </a:cubicBezTo>
                <a:cubicBezTo>
                  <a:pt x="9357" y="3375"/>
                  <a:pt x="9325" y="3354"/>
                  <a:pt x="9293" y="3354"/>
                </a:cubicBezTo>
                <a:cubicBezTo>
                  <a:pt x="9274" y="3354"/>
                  <a:pt x="9254" y="3362"/>
                  <a:pt x="9244" y="3381"/>
                </a:cubicBezTo>
                <a:cubicBezTo>
                  <a:pt x="9122" y="3722"/>
                  <a:pt x="8952" y="4064"/>
                  <a:pt x="8732" y="4356"/>
                </a:cubicBezTo>
                <a:lnTo>
                  <a:pt x="8683" y="4356"/>
                </a:lnTo>
                <a:cubicBezTo>
                  <a:pt x="8586" y="4210"/>
                  <a:pt x="8537" y="4039"/>
                  <a:pt x="8537" y="3869"/>
                </a:cubicBezTo>
                <a:cubicBezTo>
                  <a:pt x="8537" y="3649"/>
                  <a:pt x="8464" y="3430"/>
                  <a:pt x="8342" y="3259"/>
                </a:cubicBezTo>
                <a:cubicBezTo>
                  <a:pt x="8331" y="3248"/>
                  <a:pt x="8318" y="3243"/>
                  <a:pt x="8306" y="3243"/>
                </a:cubicBezTo>
                <a:cubicBezTo>
                  <a:pt x="8266" y="3243"/>
                  <a:pt x="8231" y="3295"/>
                  <a:pt x="8269" y="3332"/>
                </a:cubicBezTo>
                <a:cubicBezTo>
                  <a:pt x="8391" y="3503"/>
                  <a:pt x="8439" y="3722"/>
                  <a:pt x="8439" y="3942"/>
                </a:cubicBezTo>
                <a:cubicBezTo>
                  <a:pt x="8439" y="4064"/>
                  <a:pt x="8464" y="4161"/>
                  <a:pt x="8488" y="4283"/>
                </a:cubicBezTo>
                <a:cubicBezTo>
                  <a:pt x="8439" y="4234"/>
                  <a:pt x="8366" y="4210"/>
                  <a:pt x="8317" y="4161"/>
                </a:cubicBezTo>
                <a:cubicBezTo>
                  <a:pt x="8269" y="4064"/>
                  <a:pt x="8220" y="3966"/>
                  <a:pt x="8196" y="3869"/>
                </a:cubicBezTo>
                <a:cubicBezTo>
                  <a:pt x="8122" y="3625"/>
                  <a:pt x="8049" y="3381"/>
                  <a:pt x="7927" y="3161"/>
                </a:cubicBezTo>
                <a:lnTo>
                  <a:pt x="7878" y="3161"/>
                </a:lnTo>
                <a:cubicBezTo>
                  <a:pt x="8000" y="3430"/>
                  <a:pt x="8098" y="3698"/>
                  <a:pt x="8147" y="3966"/>
                </a:cubicBezTo>
                <a:cubicBezTo>
                  <a:pt x="8049" y="3869"/>
                  <a:pt x="7976" y="3747"/>
                  <a:pt x="7927" y="3625"/>
                </a:cubicBezTo>
                <a:cubicBezTo>
                  <a:pt x="7830" y="3356"/>
                  <a:pt x="7683" y="3088"/>
                  <a:pt x="7537" y="2844"/>
                </a:cubicBezTo>
                <a:cubicBezTo>
                  <a:pt x="7561" y="2795"/>
                  <a:pt x="7537" y="2747"/>
                  <a:pt x="7513" y="2747"/>
                </a:cubicBezTo>
                <a:lnTo>
                  <a:pt x="7415" y="2698"/>
                </a:lnTo>
                <a:cubicBezTo>
                  <a:pt x="7391" y="2698"/>
                  <a:pt x="7391" y="2674"/>
                  <a:pt x="7391" y="2674"/>
                </a:cubicBezTo>
                <a:cubicBezTo>
                  <a:pt x="7366" y="2649"/>
                  <a:pt x="7366" y="2649"/>
                  <a:pt x="7342" y="2649"/>
                </a:cubicBezTo>
                <a:cubicBezTo>
                  <a:pt x="7317" y="2649"/>
                  <a:pt x="7317" y="2625"/>
                  <a:pt x="7317" y="2625"/>
                </a:cubicBezTo>
                <a:cubicBezTo>
                  <a:pt x="7317" y="2600"/>
                  <a:pt x="7317" y="2576"/>
                  <a:pt x="7317" y="2576"/>
                </a:cubicBezTo>
                <a:lnTo>
                  <a:pt x="7293" y="2576"/>
                </a:lnTo>
                <a:cubicBezTo>
                  <a:pt x="7255" y="2481"/>
                  <a:pt x="7291" y="2446"/>
                  <a:pt x="7354" y="2446"/>
                </a:cubicBezTo>
                <a:close/>
                <a:moveTo>
                  <a:pt x="6781" y="21868"/>
                </a:moveTo>
                <a:cubicBezTo>
                  <a:pt x="6781" y="21893"/>
                  <a:pt x="6757" y="21941"/>
                  <a:pt x="6757" y="21990"/>
                </a:cubicBezTo>
                <a:cubicBezTo>
                  <a:pt x="6732" y="21966"/>
                  <a:pt x="6708" y="21966"/>
                  <a:pt x="6708" y="21966"/>
                </a:cubicBezTo>
                <a:lnTo>
                  <a:pt x="6781" y="21868"/>
                </a:lnTo>
                <a:close/>
                <a:moveTo>
                  <a:pt x="8854" y="15161"/>
                </a:moveTo>
                <a:cubicBezTo>
                  <a:pt x="8854" y="15185"/>
                  <a:pt x="8854" y="15210"/>
                  <a:pt x="8854" y="15234"/>
                </a:cubicBezTo>
                <a:cubicBezTo>
                  <a:pt x="7976" y="16576"/>
                  <a:pt x="7878" y="18258"/>
                  <a:pt x="8049" y="19819"/>
                </a:cubicBezTo>
                <a:cubicBezTo>
                  <a:pt x="8171" y="20746"/>
                  <a:pt x="8342" y="21649"/>
                  <a:pt x="8561" y="22551"/>
                </a:cubicBezTo>
                <a:cubicBezTo>
                  <a:pt x="8659" y="22966"/>
                  <a:pt x="8756" y="23380"/>
                  <a:pt x="8854" y="23795"/>
                </a:cubicBezTo>
                <a:cubicBezTo>
                  <a:pt x="8171" y="21819"/>
                  <a:pt x="7708" y="19795"/>
                  <a:pt x="7464" y="17722"/>
                </a:cubicBezTo>
                <a:cubicBezTo>
                  <a:pt x="7513" y="17502"/>
                  <a:pt x="7586" y="17258"/>
                  <a:pt x="7659" y="17039"/>
                </a:cubicBezTo>
                <a:lnTo>
                  <a:pt x="7659" y="17015"/>
                </a:lnTo>
                <a:cubicBezTo>
                  <a:pt x="7805" y="16673"/>
                  <a:pt x="7976" y="16356"/>
                  <a:pt x="8196" y="16039"/>
                </a:cubicBezTo>
                <a:cubicBezTo>
                  <a:pt x="8391" y="15746"/>
                  <a:pt x="8635" y="15454"/>
                  <a:pt x="8854" y="15161"/>
                </a:cubicBezTo>
                <a:close/>
                <a:moveTo>
                  <a:pt x="6196" y="22917"/>
                </a:moveTo>
                <a:lnTo>
                  <a:pt x="6196" y="22917"/>
                </a:lnTo>
                <a:cubicBezTo>
                  <a:pt x="5927" y="23795"/>
                  <a:pt x="5830" y="24722"/>
                  <a:pt x="5903" y="25649"/>
                </a:cubicBezTo>
                <a:cubicBezTo>
                  <a:pt x="5952" y="27014"/>
                  <a:pt x="6196" y="28380"/>
                  <a:pt x="6269" y="29746"/>
                </a:cubicBezTo>
                <a:cubicBezTo>
                  <a:pt x="6318" y="30624"/>
                  <a:pt x="6318" y="31478"/>
                  <a:pt x="6269" y="32356"/>
                </a:cubicBezTo>
                <a:cubicBezTo>
                  <a:pt x="6196" y="31770"/>
                  <a:pt x="6122" y="31185"/>
                  <a:pt x="6049" y="30600"/>
                </a:cubicBezTo>
                <a:cubicBezTo>
                  <a:pt x="5830" y="29039"/>
                  <a:pt x="5561" y="27453"/>
                  <a:pt x="5610" y="25868"/>
                </a:cubicBezTo>
                <a:cubicBezTo>
                  <a:pt x="5635" y="24868"/>
                  <a:pt x="5830" y="23868"/>
                  <a:pt x="6196" y="22917"/>
                </a:cubicBezTo>
                <a:close/>
                <a:moveTo>
                  <a:pt x="8317" y="4430"/>
                </a:moveTo>
                <a:cubicBezTo>
                  <a:pt x="8366" y="4454"/>
                  <a:pt x="8415" y="4503"/>
                  <a:pt x="8488" y="4527"/>
                </a:cubicBezTo>
                <a:lnTo>
                  <a:pt x="8513" y="4552"/>
                </a:lnTo>
                <a:lnTo>
                  <a:pt x="8561" y="4552"/>
                </a:lnTo>
                <a:cubicBezTo>
                  <a:pt x="8635" y="4576"/>
                  <a:pt x="8708" y="4600"/>
                  <a:pt x="8781" y="4625"/>
                </a:cubicBezTo>
                <a:cubicBezTo>
                  <a:pt x="7878" y="7015"/>
                  <a:pt x="7342" y="9503"/>
                  <a:pt x="7147" y="12039"/>
                </a:cubicBezTo>
                <a:lnTo>
                  <a:pt x="7147" y="12015"/>
                </a:lnTo>
                <a:lnTo>
                  <a:pt x="7147" y="12015"/>
                </a:lnTo>
                <a:cubicBezTo>
                  <a:pt x="7000" y="13917"/>
                  <a:pt x="7049" y="15795"/>
                  <a:pt x="7269" y="17673"/>
                </a:cubicBezTo>
                <a:cubicBezTo>
                  <a:pt x="7244" y="17819"/>
                  <a:pt x="7244" y="17966"/>
                  <a:pt x="7269" y="18112"/>
                </a:cubicBezTo>
                <a:cubicBezTo>
                  <a:pt x="7269" y="18161"/>
                  <a:pt x="7293" y="18185"/>
                  <a:pt x="7342" y="18185"/>
                </a:cubicBezTo>
                <a:cubicBezTo>
                  <a:pt x="7415" y="18722"/>
                  <a:pt x="7488" y="19234"/>
                  <a:pt x="7586" y="19746"/>
                </a:cubicBezTo>
                <a:cubicBezTo>
                  <a:pt x="7854" y="21185"/>
                  <a:pt x="8244" y="22600"/>
                  <a:pt x="8732" y="23990"/>
                </a:cubicBezTo>
                <a:cubicBezTo>
                  <a:pt x="8744" y="24027"/>
                  <a:pt x="8775" y="24045"/>
                  <a:pt x="8808" y="24045"/>
                </a:cubicBezTo>
                <a:cubicBezTo>
                  <a:pt x="8842" y="24045"/>
                  <a:pt x="8878" y="24027"/>
                  <a:pt x="8903" y="23990"/>
                </a:cubicBezTo>
                <a:cubicBezTo>
                  <a:pt x="9049" y="24673"/>
                  <a:pt x="9195" y="25356"/>
                  <a:pt x="9366" y="26039"/>
                </a:cubicBezTo>
                <a:cubicBezTo>
                  <a:pt x="9610" y="27161"/>
                  <a:pt x="9878" y="28283"/>
                  <a:pt x="10147" y="29429"/>
                </a:cubicBezTo>
                <a:cubicBezTo>
                  <a:pt x="10439" y="30526"/>
                  <a:pt x="10634" y="31648"/>
                  <a:pt x="10732" y="32795"/>
                </a:cubicBezTo>
                <a:cubicBezTo>
                  <a:pt x="10830" y="33917"/>
                  <a:pt x="10708" y="35039"/>
                  <a:pt x="10391" y="36112"/>
                </a:cubicBezTo>
                <a:cubicBezTo>
                  <a:pt x="10049" y="37136"/>
                  <a:pt x="9659" y="38136"/>
                  <a:pt x="9171" y="39112"/>
                </a:cubicBezTo>
                <a:lnTo>
                  <a:pt x="8976" y="39526"/>
                </a:lnTo>
                <a:cubicBezTo>
                  <a:pt x="9049" y="38892"/>
                  <a:pt x="9098" y="38282"/>
                  <a:pt x="9147" y="37624"/>
                </a:cubicBezTo>
                <a:cubicBezTo>
                  <a:pt x="9317" y="35014"/>
                  <a:pt x="9293" y="32356"/>
                  <a:pt x="9074" y="29746"/>
                </a:cubicBezTo>
                <a:cubicBezTo>
                  <a:pt x="8878" y="27185"/>
                  <a:pt x="8488" y="24624"/>
                  <a:pt x="7952" y="22112"/>
                </a:cubicBezTo>
                <a:cubicBezTo>
                  <a:pt x="7635" y="20746"/>
                  <a:pt x="7293" y="19405"/>
                  <a:pt x="7049" y="18015"/>
                </a:cubicBezTo>
                <a:cubicBezTo>
                  <a:pt x="6830" y="16624"/>
                  <a:pt x="6757" y="15185"/>
                  <a:pt x="6830" y="13771"/>
                </a:cubicBezTo>
                <a:cubicBezTo>
                  <a:pt x="6927" y="10942"/>
                  <a:pt x="7513" y="8137"/>
                  <a:pt x="8098" y="5381"/>
                </a:cubicBezTo>
                <a:cubicBezTo>
                  <a:pt x="8171" y="5064"/>
                  <a:pt x="8244" y="4747"/>
                  <a:pt x="8317" y="4430"/>
                </a:cubicBezTo>
                <a:close/>
                <a:moveTo>
                  <a:pt x="8830" y="15576"/>
                </a:moveTo>
                <a:lnTo>
                  <a:pt x="8830" y="15576"/>
                </a:lnTo>
                <a:cubicBezTo>
                  <a:pt x="8756" y="19600"/>
                  <a:pt x="10074" y="23478"/>
                  <a:pt x="10830" y="27405"/>
                </a:cubicBezTo>
                <a:cubicBezTo>
                  <a:pt x="11269" y="29356"/>
                  <a:pt x="11415" y="31356"/>
                  <a:pt x="11317" y="33356"/>
                </a:cubicBezTo>
                <a:cubicBezTo>
                  <a:pt x="11244" y="34331"/>
                  <a:pt x="11049" y="35282"/>
                  <a:pt x="10781" y="36209"/>
                </a:cubicBezTo>
                <a:cubicBezTo>
                  <a:pt x="10488" y="37136"/>
                  <a:pt x="10122" y="37990"/>
                  <a:pt x="9659" y="38819"/>
                </a:cubicBezTo>
                <a:cubicBezTo>
                  <a:pt x="9436" y="39242"/>
                  <a:pt x="9214" y="39665"/>
                  <a:pt x="8991" y="40088"/>
                </a:cubicBezTo>
                <a:lnTo>
                  <a:pt x="8991" y="40088"/>
                </a:lnTo>
                <a:cubicBezTo>
                  <a:pt x="9059" y="39950"/>
                  <a:pt x="9115" y="39804"/>
                  <a:pt x="9171" y="39673"/>
                </a:cubicBezTo>
                <a:lnTo>
                  <a:pt x="9171" y="39648"/>
                </a:lnTo>
                <a:cubicBezTo>
                  <a:pt x="9610" y="38697"/>
                  <a:pt x="10049" y="37770"/>
                  <a:pt x="10415" y="36770"/>
                </a:cubicBezTo>
                <a:cubicBezTo>
                  <a:pt x="10756" y="35795"/>
                  <a:pt x="10952" y="34746"/>
                  <a:pt x="10976" y="33697"/>
                </a:cubicBezTo>
                <a:cubicBezTo>
                  <a:pt x="10952" y="32600"/>
                  <a:pt x="10830" y="31502"/>
                  <a:pt x="10586" y="30429"/>
                </a:cubicBezTo>
                <a:cubicBezTo>
                  <a:pt x="10366" y="29307"/>
                  <a:pt x="10098" y="28209"/>
                  <a:pt x="9830" y="27112"/>
                </a:cubicBezTo>
                <a:cubicBezTo>
                  <a:pt x="9586" y="25990"/>
                  <a:pt x="9317" y="24868"/>
                  <a:pt x="9049" y="23746"/>
                </a:cubicBezTo>
                <a:cubicBezTo>
                  <a:pt x="8830" y="22771"/>
                  <a:pt x="8586" y="21795"/>
                  <a:pt x="8391" y="20795"/>
                </a:cubicBezTo>
                <a:cubicBezTo>
                  <a:pt x="8098" y="19088"/>
                  <a:pt x="7952" y="17137"/>
                  <a:pt x="8830" y="15576"/>
                </a:cubicBezTo>
                <a:close/>
                <a:moveTo>
                  <a:pt x="9098" y="15185"/>
                </a:moveTo>
                <a:lnTo>
                  <a:pt x="9098" y="15185"/>
                </a:lnTo>
                <a:cubicBezTo>
                  <a:pt x="8976" y="17307"/>
                  <a:pt x="9683" y="19332"/>
                  <a:pt x="10415" y="21307"/>
                </a:cubicBezTo>
                <a:cubicBezTo>
                  <a:pt x="11195" y="23429"/>
                  <a:pt x="11903" y="25575"/>
                  <a:pt x="12244" y="27819"/>
                </a:cubicBezTo>
                <a:cubicBezTo>
                  <a:pt x="12586" y="29965"/>
                  <a:pt x="12439" y="32185"/>
                  <a:pt x="11830" y="34258"/>
                </a:cubicBezTo>
                <a:cubicBezTo>
                  <a:pt x="11269" y="36160"/>
                  <a:pt x="10342" y="37941"/>
                  <a:pt x="9537" y="39746"/>
                </a:cubicBezTo>
                <a:cubicBezTo>
                  <a:pt x="9269" y="40355"/>
                  <a:pt x="9000" y="41014"/>
                  <a:pt x="8756" y="41648"/>
                </a:cubicBezTo>
                <a:cubicBezTo>
                  <a:pt x="8781" y="41380"/>
                  <a:pt x="8830" y="41112"/>
                  <a:pt x="8854" y="40843"/>
                </a:cubicBezTo>
                <a:cubicBezTo>
                  <a:pt x="9098" y="40307"/>
                  <a:pt x="9366" y="39794"/>
                  <a:pt x="9635" y="39282"/>
                </a:cubicBezTo>
                <a:cubicBezTo>
                  <a:pt x="10074" y="38502"/>
                  <a:pt x="10464" y="37673"/>
                  <a:pt x="10805" y="36843"/>
                </a:cubicBezTo>
                <a:cubicBezTo>
                  <a:pt x="11147" y="35941"/>
                  <a:pt x="11391" y="34965"/>
                  <a:pt x="11488" y="34014"/>
                </a:cubicBezTo>
                <a:cubicBezTo>
                  <a:pt x="11976" y="29941"/>
                  <a:pt x="10756" y="25966"/>
                  <a:pt x="9854" y="22063"/>
                </a:cubicBezTo>
                <a:cubicBezTo>
                  <a:pt x="9342" y="19868"/>
                  <a:pt x="8952" y="17600"/>
                  <a:pt x="9025" y="15307"/>
                </a:cubicBezTo>
                <a:lnTo>
                  <a:pt x="9000" y="15283"/>
                </a:lnTo>
                <a:cubicBezTo>
                  <a:pt x="9025" y="15259"/>
                  <a:pt x="9074" y="15210"/>
                  <a:pt x="9098" y="15185"/>
                </a:cubicBezTo>
                <a:close/>
                <a:moveTo>
                  <a:pt x="708" y="20575"/>
                </a:moveTo>
                <a:cubicBezTo>
                  <a:pt x="805" y="22136"/>
                  <a:pt x="1220" y="23673"/>
                  <a:pt x="1903" y="25063"/>
                </a:cubicBezTo>
                <a:cubicBezTo>
                  <a:pt x="2318" y="25917"/>
                  <a:pt x="2854" y="26673"/>
                  <a:pt x="3342" y="27502"/>
                </a:cubicBezTo>
                <a:cubicBezTo>
                  <a:pt x="3879" y="28331"/>
                  <a:pt x="4196" y="29283"/>
                  <a:pt x="4269" y="30283"/>
                </a:cubicBezTo>
                <a:cubicBezTo>
                  <a:pt x="4293" y="31307"/>
                  <a:pt x="4171" y="32356"/>
                  <a:pt x="3952" y="33356"/>
                </a:cubicBezTo>
                <a:cubicBezTo>
                  <a:pt x="3781" y="34331"/>
                  <a:pt x="3635" y="35307"/>
                  <a:pt x="3537" y="36282"/>
                </a:cubicBezTo>
                <a:cubicBezTo>
                  <a:pt x="3464" y="37234"/>
                  <a:pt x="3513" y="38209"/>
                  <a:pt x="3683" y="39160"/>
                </a:cubicBezTo>
                <a:cubicBezTo>
                  <a:pt x="3854" y="40038"/>
                  <a:pt x="4196" y="40892"/>
                  <a:pt x="4683" y="41672"/>
                </a:cubicBezTo>
                <a:cubicBezTo>
                  <a:pt x="4976" y="42136"/>
                  <a:pt x="5293" y="42575"/>
                  <a:pt x="5635" y="42990"/>
                </a:cubicBezTo>
                <a:cubicBezTo>
                  <a:pt x="5025" y="42380"/>
                  <a:pt x="4513" y="41697"/>
                  <a:pt x="4098" y="40941"/>
                </a:cubicBezTo>
                <a:cubicBezTo>
                  <a:pt x="3269" y="39429"/>
                  <a:pt x="3122" y="37673"/>
                  <a:pt x="3147" y="35965"/>
                </a:cubicBezTo>
                <a:cubicBezTo>
                  <a:pt x="3171" y="34282"/>
                  <a:pt x="3366" y="32526"/>
                  <a:pt x="3244" y="30795"/>
                </a:cubicBezTo>
                <a:cubicBezTo>
                  <a:pt x="3171" y="29917"/>
                  <a:pt x="3000" y="29039"/>
                  <a:pt x="2732" y="28209"/>
                </a:cubicBezTo>
                <a:cubicBezTo>
                  <a:pt x="2440" y="27331"/>
                  <a:pt x="2074" y="26502"/>
                  <a:pt x="1708" y="25649"/>
                </a:cubicBezTo>
                <a:cubicBezTo>
                  <a:pt x="1074" y="24063"/>
                  <a:pt x="464" y="22307"/>
                  <a:pt x="708" y="20575"/>
                </a:cubicBezTo>
                <a:close/>
                <a:moveTo>
                  <a:pt x="6074" y="36575"/>
                </a:moveTo>
                <a:lnTo>
                  <a:pt x="6074" y="36575"/>
                </a:lnTo>
                <a:cubicBezTo>
                  <a:pt x="6049" y="37282"/>
                  <a:pt x="6025" y="37990"/>
                  <a:pt x="6025" y="38697"/>
                </a:cubicBezTo>
                <a:cubicBezTo>
                  <a:pt x="6000" y="40331"/>
                  <a:pt x="6196" y="41941"/>
                  <a:pt x="6586" y="43502"/>
                </a:cubicBezTo>
                <a:cubicBezTo>
                  <a:pt x="6049" y="42526"/>
                  <a:pt x="5757" y="41429"/>
                  <a:pt x="5757" y="40307"/>
                </a:cubicBezTo>
                <a:cubicBezTo>
                  <a:pt x="5757" y="39063"/>
                  <a:pt x="5854" y="37819"/>
                  <a:pt x="6074" y="36575"/>
                </a:cubicBezTo>
                <a:close/>
                <a:moveTo>
                  <a:pt x="488" y="22234"/>
                </a:moveTo>
                <a:cubicBezTo>
                  <a:pt x="610" y="23136"/>
                  <a:pt x="854" y="24063"/>
                  <a:pt x="1196" y="24917"/>
                </a:cubicBezTo>
                <a:cubicBezTo>
                  <a:pt x="1854" y="26673"/>
                  <a:pt x="2683" y="28331"/>
                  <a:pt x="2927" y="30209"/>
                </a:cubicBezTo>
                <a:cubicBezTo>
                  <a:pt x="3366" y="33600"/>
                  <a:pt x="2244" y="37209"/>
                  <a:pt x="3635" y="40477"/>
                </a:cubicBezTo>
                <a:cubicBezTo>
                  <a:pt x="4196" y="41819"/>
                  <a:pt x="5147" y="42916"/>
                  <a:pt x="6244" y="43868"/>
                </a:cubicBezTo>
                <a:cubicBezTo>
                  <a:pt x="5805" y="43575"/>
                  <a:pt x="5366" y="43282"/>
                  <a:pt x="4952" y="42965"/>
                </a:cubicBezTo>
                <a:cubicBezTo>
                  <a:pt x="4244" y="42453"/>
                  <a:pt x="3683" y="41843"/>
                  <a:pt x="3220" y="41136"/>
                </a:cubicBezTo>
                <a:cubicBezTo>
                  <a:pt x="2757" y="40331"/>
                  <a:pt x="2464" y="39477"/>
                  <a:pt x="2342" y="38575"/>
                </a:cubicBezTo>
                <a:cubicBezTo>
                  <a:pt x="2025" y="36624"/>
                  <a:pt x="2293" y="34648"/>
                  <a:pt x="2391" y="32697"/>
                </a:cubicBezTo>
                <a:cubicBezTo>
                  <a:pt x="2464" y="31648"/>
                  <a:pt x="2415" y="30575"/>
                  <a:pt x="2244" y="29526"/>
                </a:cubicBezTo>
                <a:cubicBezTo>
                  <a:pt x="2025" y="28526"/>
                  <a:pt x="1683" y="27575"/>
                  <a:pt x="1269" y="26648"/>
                </a:cubicBezTo>
                <a:cubicBezTo>
                  <a:pt x="1025" y="26112"/>
                  <a:pt x="830" y="25551"/>
                  <a:pt x="683" y="24990"/>
                </a:cubicBezTo>
                <a:cubicBezTo>
                  <a:pt x="537" y="24380"/>
                  <a:pt x="464" y="23795"/>
                  <a:pt x="464" y="23185"/>
                </a:cubicBezTo>
                <a:cubicBezTo>
                  <a:pt x="464" y="22868"/>
                  <a:pt x="464" y="22551"/>
                  <a:pt x="488" y="22234"/>
                </a:cubicBezTo>
                <a:close/>
                <a:moveTo>
                  <a:pt x="8439" y="41868"/>
                </a:moveTo>
                <a:lnTo>
                  <a:pt x="8439" y="41868"/>
                </a:lnTo>
                <a:cubicBezTo>
                  <a:pt x="8342" y="42404"/>
                  <a:pt x="8269" y="42941"/>
                  <a:pt x="8171" y="43477"/>
                </a:cubicBezTo>
                <a:cubicBezTo>
                  <a:pt x="8122" y="43648"/>
                  <a:pt x="8074" y="43843"/>
                  <a:pt x="8025" y="44038"/>
                </a:cubicBezTo>
                <a:cubicBezTo>
                  <a:pt x="8049" y="43282"/>
                  <a:pt x="8171" y="42551"/>
                  <a:pt x="8439" y="41868"/>
                </a:cubicBezTo>
                <a:close/>
                <a:moveTo>
                  <a:pt x="6708" y="22161"/>
                </a:moveTo>
                <a:cubicBezTo>
                  <a:pt x="6659" y="22624"/>
                  <a:pt x="6635" y="23112"/>
                  <a:pt x="6683" y="23575"/>
                </a:cubicBezTo>
                <a:cubicBezTo>
                  <a:pt x="6732" y="24405"/>
                  <a:pt x="6805" y="25209"/>
                  <a:pt x="6854" y="26014"/>
                </a:cubicBezTo>
                <a:cubicBezTo>
                  <a:pt x="6952" y="27673"/>
                  <a:pt x="7000" y="29331"/>
                  <a:pt x="6976" y="30965"/>
                </a:cubicBezTo>
                <a:cubicBezTo>
                  <a:pt x="6952" y="32624"/>
                  <a:pt x="6878" y="34258"/>
                  <a:pt x="6732" y="35917"/>
                </a:cubicBezTo>
                <a:cubicBezTo>
                  <a:pt x="6610" y="37380"/>
                  <a:pt x="6415" y="38868"/>
                  <a:pt x="6391" y="40331"/>
                </a:cubicBezTo>
                <a:cubicBezTo>
                  <a:pt x="6342" y="41648"/>
                  <a:pt x="6561" y="42941"/>
                  <a:pt x="7025" y="44160"/>
                </a:cubicBezTo>
                <a:cubicBezTo>
                  <a:pt x="6903" y="44014"/>
                  <a:pt x="6781" y="43868"/>
                  <a:pt x="6683" y="43697"/>
                </a:cubicBezTo>
                <a:cubicBezTo>
                  <a:pt x="6757" y="43697"/>
                  <a:pt x="6805" y="43648"/>
                  <a:pt x="6781" y="43575"/>
                </a:cubicBezTo>
                <a:cubicBezTo>
                  <a:pt x="6025" y="40721"/>
                  <a:pt x="6171" y="37746"/>
                  <a:pt x="6318" y="34819"/>
                </a:cubicBezTo>
                <a:cubicBezTo>
                  <a:pt x="6391" y="33356"/>
                  <a:pt x="6488" y="31868"/>
                  <a:pt x="6439" y="30380"/>
                </a:cubicBezTo>
                <a:cubicBezTo>
                  <a:pt x="6415" y="29014"/>
                  <a:pt x="6220" y="27673"/>
                  <a:pt x="6098" y="26307"/>
                </a:cubicBezTo>
                <a:cubicBezTo>
                  <a:pt x="5976" y="24892"/>
                  <a:pt x="5976" y="23405"/>
                  <a:pt x="6708" y="22161"/>
                </a:cubicBezTo>
                <a:close/>
                <a:moveTo>
                  <a:pt x="9875" y="0"/>
                </a:moveTo>
                <a:cubicBezTo>
                  <a:pt x="9836" y="0"/>
                  <a:pt x="9796" y="5"/>
                  <a:pt x="9756" y="15"/>
                </a:cubicBezTo>
                <a:cubicBezTo>
                  <a:pt x="9342" y="113"/>
                  <a:pt x="9074" y="552"/>
                  <a:pt x="8927" y="966"/>
                </a:cubicBezTo>
                <a:cubicBezTo>
                  <a:pt x="8927" y="649"/>
                  <a:pt x="8805" y="356"/>
                  <a:pt x="8561" y="137"/>
                </a:cubicBezTo>
                <a:cubicBezTo>
                  <a:pt x="8541" y="127"/>
                  <a:pt x="8521" y="121"/>
                  <a:pt x="8502" y="121"/>
                </a:cubicBezTo>
                <a:cubicBezTo>
                  <a:pt x="8476" y="121"/>
                  <a:pt x="8454" y="133"/>
                  <a:pt x="8439" y="161"/>
                </a:cubicBezTo>
                <a:cubicBezTo>
                  <a:pt x="8171" y="552"/>
                  <a:pt x="8074" y="1039"/>
                  <a:pt x="8196" y="1503"/>
                </a:cubicBezTo>
                <a:lnTo>
                  <a:pt x="7854" y="796"/>
                </a:lnTo>
                <a:cubicBezTo>
                  <a:pt x="7756" y="600"/>
                  <a:pt x="7659" y="356"/>
                  <a:pt x="7415" y="283"/>
                </a:cubicBezTo>
                <a:cubicBezTo>
                  <a:pt x="7376" y="264"/>
                  <a:pt x="7333" y="255"/>
                  <a:pt x="7290" y="255"/>
                </a:cubicBezTo>
                <a:cubicBezTo>
                  <a:pt x="7171" y="255"/>
                  <a:pt x="7047" y="323"/>
                  <a:pt x="6976" y="430"/>
                </a:cubicBezTo>
                <a:cubicBezTo>
                  <a:pt x="6927" y="649"/>
                  <a:pt x="6952" y="893"/>
                  <a:pt x="7049" y="1113"/>
                </a:cubicBezTo>
                <a:cubicBezTo>
                  <a:pt x="7098" y="1259"/>
                  <a:pt x="7196" y="1405"/>
                  <a:pt x="7293" y="1552"/>
                </a:cubicBezTo>
                <a:cubicBezTo>
                  <a:pt x="6903" y="1259"/>
                  <a:pt x="6488" y="1015"/>
                  <a:pt x="6049" y="771"/>
                </a:cubicBezTo>
                <a:cubicBezTo>
                  <a:pt x="5610" y="527"/>
                  <a:pt x="5147" y="332"/>
                  <a:pt x="4683" y="161"/>
                </a:cubicBezTo>
                <a:cubicBezTo>
                  <a:pt x="4553" y="126"/>
                  <a:pt x="4370" y="73"/>
                  <a:pt x="4206" y="73"/>
                </a:cubicBezTo>
                <a:cubicBezTo>
                  <a:pt x="4033" y="73"/>
                  <a:pt x="3880" y="132"/>
                  <a:pt x="3830" y="332"/>
                </a:cubicBezTo>
                <a:cubicBezTo>
                  <a:pt x="3830" y="381"/>
                  <a:pt x="3854" y="405"/>
                  <a:pt x="3879" y="430"/>
                </a:cubicBezTo>
                <a:cubicBezTo>
                  <a:pt x="4269" y="649"/>
                  <a:pt x="4659" y="820"/>
                  <a:pt x="5074" y="942"/>
                </a:cubicBezTo>
                <a:cubicBezTo>
                  <a:pt x="5439" y="1039"/>
                  <a:pt x="5757" y="1210"/>
                  <a:pt x="6074" y="1405"/>
                </a:cubicBezTo>
                <a:cubicBezTo>
                  <a:pt x="5976" y="1356"/>
                  <a:pt x="5878" y="1356"/>
                  <a:pt x="5781" y="1332"/>
                </a:cubicBezTo>
                <a:cubicBezTo>
                  <a:pt x="5442" y="1296"/>
                  <a:pt x="5116" y="1274"/>
                  <a:pt x="4783" y="1274"/>
                </a:cubicBezTo>
                <a:cubicBezTo>
                  <a:pt x="4662" y="1274"/>
                  <a:pt x="4539" y="1277"/>
                  <a:pt x="4415" y="1283"/>
                </a:cubicBezTo>
                <a:cubicBezTo>
                  <a:pt x="3927" y="1283"/>
                  <a:pt x="3440" y="1235"/>
                  <a:pt x="2976" y="1113"/>
                </a:cubicBezTo>
                <a:cubicBezTo>
                  <a:pt x="2629" y="1003"/>
                  <a:pt x="2281" y="948"/>
                  <a:pt x="1923" y="948"/>
                </a:cubicBezTo>
                <a:cubicBezTo>
                  <a:pt x="1804" y="948"/>
                  <a:pt x="1683" y="954"/>
                  <a:pt x="1562" y="966"/>
                </a:cubicBezTo>
                <a:cubicBezTo>
                  <a:pt x="1318" y="1015"/>
                  <a:pt x="927" y="1308"/>
                  <a:pt x="1244" y="1576"/>
                </a:cubicBezTo>
                <a:cubicBezTo>
                  <a:pt x="1415" y="1674"/>
                  <a:pt x="1610" y="1771"/>
                  <a:pt x="1805" y="1795"/>
                </a:cubicBezTo>
                <a:cubicBezTo>
                  <a:pt x="2025" y="1869"/>
                  <a:pt x="2269" y="1917"/>
                  <a:pt x="2488" y="1917"/>
                </a:cubicBezTo>
                <a:cubicBezTo>
                  <a:pt x="2732" y="1930"/>
                  <a:pt x="2976" y="1936"/>
                  <a:pt x="3220" y="1936"/>
                </a:cubicBezTo>
                <a:cubicBezTo>
                  <a:pt x="3464" y="1936"/>
                  <a:pt x="3708" y="1930"/>
                  <a:pt x="3952" y="1917"/>
                </a:cubicBezTo>
                <a:cubicBezTo>
                  <a:pt x="4513" y="1917"/>
                  <a:pt x="5098" y="1966"/>
                  <a:pt x="5659" y="2088"/>
                </a:cubicBezTo>
                <a:cubicBezTo>
                  <a:pt x="6147" y="2234"/>
                  <a:pt x="6635" y="2430"/>
                  <a:pt x="7122" y="2649"/>
                </a:cubicBezTo>
                <a:cubicBezTo>
                  <a:pt x="7147" y="2722"/>
                  <a:pt x="7196" y="2795"/>
                  <a:pt x="7269" y="2844"/>
                </a:cubicBezTo>
                <a:cubicBezTo>
                  <a:pt x="7610" y="3137"/>
                  <a:pt x="7659" y="3600"/>
                  <a:pt x="7878" y="3966"/>
                </a:cubicBezTo>
                <a:cubicBezTo>
                  <a:pt x="7952" y="4112"/>
                  <a:pt x="8074" y="4234"/>
                  <a:pt x="8196" y="4332"/>
                </a:cubicBezTo>
                <a:cubicBezTo>
                  <a:pt x="7513" y="7064"/>
                  <a:pt x="6854" y="9795"/>
                  <a:pt x="6610" y="12600"/>
                </a:cubicBezTo>
                <a:cubicBezTo>
                  <a:pt x="6464" y="13990"/>
                  <a:pt x="6464" y="15380"/>
                  <a:pt x="6561" y="16771"/>
                </a:cubicBezTo>
                <a:cubicBezTo>
                  <a:pt x="6683" y="17941"/>
                  <a:pt x="6903" y="19088"/>
                  <a:pt x="7171" y="20234"/>
                </a:cubicBezTo>
                <a:cubicBezTo>
                  <a:pt x="7000" y="19941"/>
                  <a:pt x="6805" y="19673"/>
                  <a:pt x="6610" y="19380"/>
                </a:cubicBezTo>
                <a:cubicBezTo>
                  <a:pt x="6318" y="19015"/>
                  <a:pt x="6074" y="18624"/>
                  <a:pt x="5830" y="18210"/>
                </a:cubicBezTo>
                <a:cubicBezTo>
                  <a:pt x="5586" y="17746"/>
                  <a:pt x="5415" y="17258"/>
                  <a:pt x="5318" y="16746"/>
                </a:cubicBezTo>
                <a:cubicBezTo>
                  <a:pt x="5196" y="16185"/>
                  <a:pt x="5098" y="15624"/>
                  <a:pt x="4927" y="15088"/>
                </a:cubicBezTo>
                <a:cubicBezTo>
                  <a:pt x="4732" y="14527"/>
                  <a:pt x="4513" y="14015"/>
                  <a:pt x="4244" y="13502"/>
                </a:cubicBezTo>
                <a:cubicBezTo>
                  <a:pt x="3171" y="11283"/>
                  <a:pt x="2830" y="8771"/>
                  <a:pt x="3244" y="6332"/>
                </a:cubicBezTo>
                <a:cubicBezTo>
                  <a:pt x="3259" y="6288"/>
                  <a:pt x="3212" y="6253"/>
                  <a:pt x="3167" y="6253"/>
                </a:cubicBezTo>
                <a:cubicBezTo>
                  <a:pt x="3137" y="6253"/>
                  <a:pt x="3108" y="6269"/>
                  <a:pt x="3098" y="6308"/>
                </a:cubicBezTo>
                <a:cubicBezTo>
                  <a:pt x="2659" y="8527"/>
                  <a:pt x="2879" y="10844"/>
                  <a:pt x="3757" y="12942"/>
                </a:cubicBezTo>
                <a:cubicBezTo>
                  <a:pt x="4000" y="13478"/>
                  <a:pt x="4244" y="14015"/>
                  <a:pt x="4464" y="14551"/>
                </a:cubicBezTo>
                <a:cubicBezTo>
                  <a:pt x="4659" y="15088"/>
                  <a:pt x="4805" y="15649"/>
                  <a:pt x="4927" y="16210"/>
                </a:cubicBezTo>
                <a:cubicBezTo>
                  <a:pt x="5025" y="16771"/>
                  <a:pt x="5171" y="17283"/>
                  <a:pt x="5366" y="17819"/>
                </a:cubicBezTo>
                <a:cubicBezTo>
                  <a:pt x="5586" y="18234"/>
                  <a:pt x="5830" y="18649"/>
                  <a:pt x="6098" y="19039"/>
                </a:cubicBezTo>
                <a:cubicBezTo>
                  <a:pt x="6586" y="19624"/>
                  <a:pt x="7000" y="20283"/>
                  <a:pt x="7342" y="20966"/>
                </a:cubicBezTo>
                <a:cubicBezTo>
                  <a:pt x="7927" y="23478"/>
                  <a:pt x="8366" y="26014"/>
                  <a:pt x="8635" y="28600"/>
                </a:cubicBezTo>
                <a:cubicBezTo>
                  <a:pt x="8903" y="31234"/>
                  <a:pt x="9000" y="33868"/>
                  <a:pt x="8927" y="36526"/>
                </a:cubicBezTo>
                <a:cubicBezTo>
                  <a:pt x="8878" y="37795"/>
                  <a:pt x="8781" y="39087"/>
                  <a:pt x="8635" y="40380"/>
                </a:cubicBezTo>
                <a:cubicBezTo>
                  <a:pt x="8025" y="41868"/>
                  <a:pt x="7586" y="43453"/>
                  <a:pt x="7830" y="45038"/>
                </a:cubicBezTo>
                <a:cubicBezTo>
                  <a:pt x="7830" y="45063"/>
                  <a:pt x="7805" y="45087"/>
                  <a:pt x="7805" y="45136"/>
                </a:cubicBezTo>
                <a:cubicBezTo>
                  <a:pt x="7708" y="45014"/>
                  <a:pt x="7610" y="44892"/>
                  <a:pt x="7513" y="44794"/>
                </a:cubicBezTo>
                <a:cubicBezTo>
                  <a:pt x="7537" y="44746"/>
                  <a:pt x="7537" y="44697"/>
                  <a:pt x="7513" y="44672"/>
                </a:cubicBezTo>
                <a:cubicBezTo>
                  <a:pt x="6074" y="42160"/>
                  <a:pt x="6659" y="39136"/>
                  <a:pt x="6878" y="36404"/>
                </a:cubicBezTo>
                <a:cubicBezTo>
                  <a:pt x="7171" y="33161"/>
                  <a:pt x="7220" y="29917"/>
                  <a:pt x="7074" y="26673"/>
                </a:cubicBezTo>
                <a:cubicBezTo>
                  <a:pt x="7025" y="25770"/>
                  <a:pt x="6976" y="24844"/>
                  <a:pt x="6903" y="23966"/>
                </a:cubicBezTo>
                <a:cubicBezTo>
                  <a:pt x="6781" y="23088"/>
                  <a:pt x="6854" y="22210"/>
                  <a:pt x="7074" y="21380"/>
                </a:cubicBezTo>
                <a:cubicBezTo>
                  <a:pt x="7091" y="21310"/>
                  <a:pt x="7033" y="21253"/>
                  <a:pt x="6972" y="21253"/>
                </a:cubicBezTo>
                <a:cubicBezTo>
                  <a:pt x="6948" y="21253"/>
                  <a:pt x="6924" y="21262"/>
                  <a:pt x="6903" y="21283"/>
                </a:cubicBezTo>
                <a:cubicBezTo>
                  <a:pt x="4952" y="23673"/>
                  <a:pt x="5293" y="26941"/>
                  <a:pt x="5708" y="29795"/>
                </a:cubicBezTo>
                <a:cubicBezTo>
                  <a:pt x="5976" y="31526"/>
                  <a:pt x="6196" y="33234"/>
                  <a:pt x="6049" y="34965"/>
                </a:cubicBezTo>
                <a:cubicBezTo>
                  <a:pt x="5878" y="36624"/>
                  <a:pt x="5513" y="38282"/>
                  <a:pt x="5513" y="39941"/>
                </a:cubicBezTo>
                <a:cubicBezTo>
                  <a:pt x="5488" y="41185"/>
                  <a:pt x="5781" y="42404"/>
                  <a:pt x="6366" y="43502"/>
                </a:cubicBezTo>
                <a:cubicBezTo>
                  <a:pt x="5976" y="43063"/>
                  <a:pt x="5610" y="42599"/>
                  <a:pt x="5269" y="42136"/>
                </a:cubicBezTo>
                <a:cubicBezTo>
                  <a:pt x="4732" y="41404"/>
                  <a:pt x="4318" y="40599"/>
                  <a:pt x="4074" y="39746"/>
                </a:cubicBezTo>
                <a:cubicBezTo>
                  <a:pt x="3805" y="38795"/>
                  <a:pt x="3708" y="37795"/>
                  <a:pt x="3757" y="36819"/>
                </a:cubicBezTo>
                <a:cubicBezTo>
                  <a:pt x="3805" y="35819"/>
                  <a:pt x="3952" y="34819"/>
                  <a:pt x="4122" y="33843"/>
                </a:cubicBezTo>
                <a:cubicBezTo>
                  <a:pt x="4342" y="32868"/>
                  <a:pt x="4464" y="31868"/>
                  <a:pt x="4537" y="30868"/>
                </a:cubicBezTo>
                <a:cubicBezTo>
                  <a:pt x="4561" y="29917"/>
                  <a:pt x="4391" y="28990"/>
                  <a:pt x="3976" y="28136"/>
                </a:cubicBezTo>
                <a:cubicBezTo>
                  <a:pt x="3561" y="27283"/>
                  <a:pt x="3000" y="26551"/>
                  <a:pt x="2513" y="25746"/>
                </a:cubicBezTo>
                <a:cubicBezTo>
                  <a:pt x="1464" y="23990"/>
                  <a:pt x="879" y="21990"/>
                  <a:pt x="805" y="19966"/>
                </a:cubicBezTo>
                <a:cubicBezTo>
                  <a:pt x="830" y="19844"/>
                  <a:pt x="854" y="19746"/>
                  <a:pt x="903" y="19649"/>
                </a:cubicBezTo>
                <a:cubicBezTo>
                  <a:pt x="936" y="19584"/>
                  <a:pt x="914" y="19562"/>
                  <a:pt x="881" y="19562"/>
                </a:cubicBezTo>
                <a:cubicBezTo>
                  <a:pt x="865" y="19562"/>
                  <a:pt x="846" y="19567"/>
                  <a:pt x="830" y="19575"/>
                </a:cubicBezTo>
                <a:lnTo>
                  <a:pt x="830" y="19551"/>
                </a:lnTo>
                <a:cubicBezTo>
                  <a:pt x="830" y="19480"/>
                  <a:pt x="791" y="19434"/>
                  <a:pt x="741" y="19434"/>
                </a:cubicBezTo>
                <a:cubicBezTo>
                  <a:pt x="723" y="19434"/>
                  <a:pt x="703" y="19440"/>
                  <a:pt x="683" y="19454"/>
                </a:cubicBezTo>
                <a:cubicBezTo>
                  <a:pt x="683" y="19478"/>
                  <a:pt x="659" y="19478"/>
                  <a:pt x="659" y="19502"/>
                </a:cubicBezTo>
                <a:cubicBezTo>
                  <a:pt x="659" y="19527"/>
                  <a:pt x="659" y="19527"/>
                  <a:pt x="659" y="19527"/>
                </a:cubicBezTo>
                <a:cubicBezTo>
                  <a:pt x="318" y="21624"/>
                  <a:pt x="1" y="23771"/>
                  <a:pt x="708" y="25819"/>
                </a:cubicBezTo>
                <a:cubicBezTo>
                  <a:pt x="1049" y="26795"/>
                  <a:pt x="1537" y="27697"/>
                  <a:pt x="1805" y="28697"/>
                </a:cubicBezTo>
                <a:cubicBezTo>
                  <a:pt x="2074" y="29746"/>
                  <a:pt x="2196" y="30819"/>
                  <a:pt x="2171" y="31917"/>
                </a:cubicBezTo>
                <a:cubicBezTo>
                  <a:pt x="2122" y="33941"/>
                  <a:pt x="1757" y="35965"/>
                  <a:pt x="1976" y="38014"/>
                </a:cubicBezTo>
                <a:cubicBezTo>
                  <a:pt x="2049" y="38892"/>
                  <a:pt x="2269" y="39770"/>
                  <a:pt x="2610" y="40599"/>
                </a:cubicBezTo>
                <a:cubicBezTo>
                  <a:pt x="2976" y="41380"/>
                  <a:pt x="3488" y="42087"/>
                  <a:pt x="4147" y="42672"/>
                </a:cubicBezTo>
                <a:cubicBezTo>
                  <a:pt x="5293" y="43697"/>
                  <a:pt x="6781" y="44404"/>
                  <a:pt x="7830" y="45526"/>
                </a:cubicBezTo>
                <a:cubicBezTo>
                  <a:pt x="7830" y="45672"/>
                  <a:pt x="7781" y="45794"/>
                  <a:pt x="7781" y="45941"/>
                </a:cubicBezTo>
                <a:cubicBezTo>
                  <a:pt x="7781" y="46014"/>
                  <a:pt x="7842" y="46050"/>
                  <a:pt x="7903" y="46050"/>
                </a:cubicBezTo>
                <a:cubicBezTo>
                  <a:pt x="7964" y="46050"/>
                  <a:pt x="8025" y="46014"/>
                  <a:pt x="8025" y="45941"/>
                </a:cubicBezTo>
                <a:cubicBezTo>
                  <a:pt x="8025" y="45916"/>
                  <a:pt x="8025" y="45892"/>
                  <a:pt x="8025" y="45867"/>
                </a:cubicBezTo>
                <a:cubicBezTo>
                  <a:pt x="8049" y="45892"/>
                  <a:pt x="8074" y="45916"/>
                  <a:pt x="8098" y="45916"/>
                </a:cubicBezTo>
                <a:cubicBezTo>
                  <a:pt x="8196" y="46038"/>
                  <a:pt x="8293" y="46160"/>
                  <a:pt x="8415" y="46307"/>
                </a:cubicBezTo>
                <a:cubicBezTo>
                  <a:pt x="8444" y="46342"/>
                  <a:pt x="8481" y="46357"/>
                  <a:pt x="8517" y="46357"/>
                </a:cubicBezTo>
                <a:cubicBezTo>
                  <a:pt x="8604" y="46357"/>
                  <a:pt x="8686" y="46271"/>
                  <a:pt x="8635" y="46185"/>
                </a:cubicBezTo>
                <a:cubicBezTo>
                  <a:pt x="8464" y="45916"/>
                  <a:pt x="8269" y="45672"/>
                  <a:pt x="8074" y="45453"/>
                </a:cubicBezTo>
                <a:cubicBezTo>
                  <a:pt x="8074" y="45380"/>
                  <a:pt x="8074" y="45307"/>
                  <a:pt x="8098" y="45258"/>
                </a:cubicBezTo>
                <a:cubicBezTo>
                  <a:pt x="8269" y="44526"/>
                  <a:pt x="8415" y="43770"/>
                  <a:pt x="8537" y="43038"/>
                </a:cubicBezTo>
                <a:cubicBezTo>
                  <a:pt x="9366" y="40233"/>
                  <a:pt x="10976" y="37648"/>
                  <a:pt x="11903" y="34892"/>
                </a:cubicBezTo>
                <a:cubicBezTo>
                  <a:pt x="12561" y="32892"/>
                  <a:pt x="12805" y="30770"/>
                  <a:pt x="12586" y="28648"/>
                </a:cubicBezTo>
                <a:cubicBezTo>
                  <a:pt x="12342" y="26429"/>
                  <a:pt x="11781" y="24234"/>
                  <a:pt x="10976" y="22136"/>
                </a:cubicBezTo>
                <a:cubicBezTo>
                  <a:pt x="10122" y="19844"/>
                  <a:pt x="9074" y="17454"/>
                  <a:pt x="9293" y="14941"/>
                </a:cubicBezTo>
                <a:cubicBezTo>
                  <a:pt x="9293" y="14876"/>
                  <a:pt x="9250" y="14844"/>
                  <a:pt x="9206" y="14844"/>
                </a:cubicBezTo>
                <a:cubicBezTo>
                  <a:pt x="9185" y="14844"/>
                  <a:pt x="9163" y="14852"/>
                  <a:pt x="9147" y="14868"/>
                </a:cubicBezTo>
                <a:cubicBezTo>
                  <a:pt x="9122" y="14917"/>
                  <a:pt x="9074" y="14966"/>
                  <a:pt x="9049" y="15015"/>
                </a:cubicBezTo>
                <a:lnTo>
                  <a:pt x="9049" y="14990"/>
                </a:lnTo>
                <a:cubicBezTo>
                  <a:pt x="9220" y="14746"/>
                  <a:pt x="9415" y="14527"/>
                  <a:pt x="9586" y="14283"/>
                </a:cubicBezTo>
                <a:cubicBezTo>
                  <a:pt x="10025" y="13698"/>
                  <a:pt x="10342" y="13015"/>
                  <a:pt x="10561" y="12307"/>
                </a:cubicBezTo>
                <a:cubicBezTo>
                  <a:pt x="10756" y="11600"/>
                  <a:pt x="10927" y="10868"/>
                  <a:pt x="11049" y="10137"/>
                </a:cubicBezTo>
                <a:cubicBezTo>
                  <a:pt x="11220" y="9186"/>
                  <a:pt x="11391" y="8259"/>
                  <a:pt x="11561" y="7308"/>
                </a:cubicBezTo>
                <a:cubicBezTo>
                  <a:pt x="11576" y="7264"/>
                  <a:pt x="11529" y="7229"/>
                  <a:pt x="11489" y="7229"/>
                </a:cubicBezTo>
                <a:cubicBezTo>
                  <a:pt x="11463" y="7229"/>
                  <a:pt x="11439" y="7244"/>
                  <a:pt x="11439" y="7283"/>
                </a:cubicBezTo>
                <a:lnTo>
                  <a:pt x="10952" y="9820"/>
                </a:lnTo>
                <a:cubicBezTo>
                  <a:pt x="10830" y="10551"/>
                  <a:pt x="10659" y="11307"/>
                  <a:pt x="10439" y="12039"/>
                </a:cubicBezTo>
                <a:cubicBezTo>
                  <a:pt x="10195" y="12771"/>
                  <a:pt x="9854" y="13478"/>
                  <a:pt x="9391" y="14088"/>
                </a:cubicBezTo>
                <a:cubicBezTo>
                  <a:pt x="8952" y="14698"/>
                  <a:pt x="8439" y="15259"/>
                  <a:pt x="8025" y="15893"/>
                </a:cubicBezTo>
                <a:cubicBezTo>
                  <a:pt x="7756" y="16259"/>
                  <a:pt x="7561" y="16673"/>
                  <a:pt x="7415" y="17088"/>
                </a:cubicBezTo>
                <a:cubicBezTo>
                  <a:pt x="7391" y="16868"/>
                  <a:pt x="7366" y="16624"/>
                  <a:pt x="7342" y="16405"/>
                </a:cubicBezTo>
                <a:cubicBezTo>
                  <a:pt x="7171" y="13820"/>
                  <a:pt x="7342" y="11259"/>
                  <a:pt x="7830" y="8722"/>
                </a:cubicBezTo>
                <a:cubicBezTo>
                  <a:pt x="8098" y="7356"/>
                  <a:pt x="8464" y="5990"/>
                  <a:pt x="8903" y="4673"/>
                </a:cubicBezTo>
                <a:cubicBezTo>
                  <a:pt x="9342" y="4673"/>
                  <a:pt x="9805" y="4552"/>
                  <a:pt x="10195" y="4308"/>
                </a:cubicBezTo>
                <a:cubicBezTo>
                  <a:pt x="10415" y="4186"/>
                  <a:pt x="10634" y="4064"/>
                  <a:pt x="10878" y="3942"/>
                </a:cubicBezTo>
                <a:cubicBezTo>
                  <a:pt x="11098" y="3844"/>
                  <a:pt x="11293" y="3698"/>
                  <a:pt x="11488" y="3527"/>
                </a:cubicBezTo>
                <a:cubicBezTo>
                  <a:pt x="11488" y="3503"/>
                  <a:pt x="11513" y="3478"/>
                  <a:pt x="11513" y="3454"/>
                </a:cubicBezTo>
                <a:cubicBezTo>
                  <a:pt x="12310" y="3039"/>
                  <a:pt x="13157" y="2922"/>
                  <a:pt x="14020" y="2922"/>
                </a:cubicBezTo>
                <a:cubicBezTo>
                  <a:pt x="15083" y="2922"/>
                  <a:pt x="16170" y="3099"/>
                  <a:pt x="17220" y="3113"/>
                </a:cubicBezTo>
                <a:cubicBezTo>
                  <a:pt x="17247" y="3117"/>
                  <a:pt x="17273" y="3119"/>
                  <a:pt x="17300" y="3119"/>
                </a:cubicBezTo>
                <a:cubicBezTo>
                  <a:pt x="17419" y="3119"/>
                  <a:pt x="17535" y="3079"/>
                  <a:pt x="17634" y="3039"/>
                </a:cubicBezTo>
                <a:cubicBezTo>
                  <a:pt x="17756" y="2942"/>
                  <a:pt x="17805" y="2771"/>
                  <a:pt x="17756" y="2625"/>
                </a:cubicBezTo>
                <a:cubicBezTo>
                  <a:pt x="17634" y="2259"/>
                  <a:pt x="17171" y="2259"/>
                  <a:pt x="16878" y="2234"/>
                </a:cubicBezTo>
                <a:cubicBezTo>
                  <a:pt x="16296" y="2163"/>
                  <a:pt x="15721" y="2126"/>
                  <a:pt x="15146" y="2126"/>
                </a:cubicBezTo>
                <a:cubicBezTo>
                  <a:pt x="14733" y="2126"/>
                  <a:pt x="14320" y="2145"/>
                  <a:pt x="13903" y="2186"/>
                </a:cubicBezTo>
                <a:cubicBezTo>
                  <a:pt x="13732" y="2210"/>
                  <a:pt x="13586" y="2234"/>
                  <a:pt x="13415" y="2283"/>
                </a:cubicBezTo>
                <a:cubicBezTo>
                  <a:pt x="13610" y="2137"/>
                  <a:pt x="13708" y="1966"/>
                  <a:pt x="13537" y="1820"/>
                </a:cubicBezTo>
                <a:cubicBezTo>
                  <a:pt x="13451" y="1771"/>
                  <a:pt x="13360" y="1747"/>
                  <a:pt x="13272" y="1747"/>
                </a:cubicBezTo>
                <a:cubicBezTo>
                  <a:pt x="13183" y="1747"/>
                  <a:pt x="13098" y="1771"/>
                  <a:pt x="13025" y="1820"/>
                </a:cubicBezTo>
                <a:cubicBezTo>
                  <a:pt x="12366" y="2039"/>
                  <a:pt x="11756" y="2430"/>
                  <a:pt x="11269" y="2917"/>
                </a:cubicBezTo>
                <a:cubicBezTo>
                  <a:pt x="11488" y="2503"/>
                  <a:pt x="11854" y="2186"/>
                  <a:pt x="12293" y="2039"/>
                </a:cubicBezTo>
                <a:cubicBezTo>
                  <a:pt x="12634" y="1942"/>
                  <a:pt x="13098" y="1771"/>
                  <a:pt x="12976" y="1332"/>
                </a:cubicBezTo>
                <a:cubicBezTo>
                  <a:pt x="12917" y="1036"/>
                  <a:pt x="12714" y="935"/>
                  <a:pt x="12476" y="935"/>
                </a:cubicBezTo>
                <a:cubicBezTo>
                  <a:pt x="12224" y="935"/>
                  <a:pt x="11933" y="1048"/>
                  <a:pt x="11732" y="1161"/>
                </a:cubicBezTo>
                <a:cubicBezTo>
                  <a:pt x="11830" y="1039"/>
                  <a:pt x="11878" y="917"/>
                  <a:pt x="11903" y="771"/>
                </a:cubicBezTo>
                <a:cubicBezTo>
                  <a:pt x="11903" y="600"/>
                  <a:pt x="11756" y="478"/>
                  <a:pt x="11586" y="478"/>
                </a:cubicBezTo>
                <a:cubicBezTo>
                  <a:pt x="11342" y="478"/>
                  <a:pt x="11122" y="576"/>
                  <a:pt x="10927" y="747"/>
                </a:cubicBezTo>
                <a:cubicBezTo>
                  <a:pt x="10708" y="917"/>
                  <a:pt x="10537" y="1088"/>
                  <a:pt x="10366" y="1308"/>
                </a:cubicBezTo>
                <a:cubicBezTo>
                  <a:pt x="10220" y="1552"/>
                  <a:pt x="10074" y="1820"/>
                  <a:pt x="9976" y="2088"/>
                </a:cubicBezTo>
                <a:cubicBezTo>
                  <a:pt x="9903" y="2308"/>
                  <a:pt x="9781" y="2503"/>
                  <a:pt x="9610" y="2649"/>
                </a:cubicBezTo>
                <a:cubicBezTo>
                  <a:pt x="9854" y="2113"/>
                  <a:pt x="10049" y="1527"/>
                  <a:pt x="10171" y="942"/>
                </a:cubicBezTo>
                <a:cubicBezTo>
                  <a:pt x="10244" y="722"/>
                  <a:pt x="10269" y="454"/>
                  <a:pt x="10220" y="210"/>
                </a:cubicBezTo>
                <a:cubicBezTo>
                  <a:pt x="10162" y="74"/>
                  <a:pt x="10026" y="0"/>
                  <a:pt x="98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sp>
        <p:nvSpPr>
          <p:cNvPr id="888" name="Google Shape;888;p65"/>
          <p:cNvSpPr txBox="1">
            <a:spLocks noGrp="1"/>
          </p:cNvSpPr>
          <p:nvPr>
            <p:ph type="subTitle" idx="1"/>
          </p:nvPr>
        </p:nvSpPr>
        <p:spPr>
          <a:xfrm>
            <a:off x="713400" y="2263400"/>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889" name="Google Shape;889;p65"/>
          <p:cNvSpPr txBox="1">
            <a:spLocks noGrp="1"/>
          </p:cNvSpPr>
          <p:nvPr>
            <p:ph type="subTitle" idx="2"/>
          </p:nvPr>
        </p:nvSpPr>
        <p:spPr>
          <a:xfrm>
            <a:off x="715900" y="2552125"/>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Mercury is the closest planet to the Sun</a:t>
            </a:r>
            <a:endParaRPr>
              <a:solidFill>
                <a:schemeClr val="accent3"/>
              </a:solidFill>
            </a:endParaRPr>
          </a:p>
        </p:txBody>
      </p:sp>
      <p:sp>
        <p:nvSpPr>
          <p:cNvPr id="890" name="Google Shape;890;p65"/>
          <p:cNvSpPr txBox="1">
            <a:spLocks noGrp="1"/>
          </p:cNvSpPr>
          <p:nvPr>
            <p:ph type="subTitle" idx="3"/>
          </p:nvPr>
        </p:nvSpPr>
        <p:spPr>
          <a:xfrm>
            <a:off x="3251300" y="2263400"/>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891" name="Google Shape;891;p65"/>
          <p:cNvSpPr txBox="1">
            <a:spLocks noGrp="1"/>
          </p:cNvSpPr>
          <p:nvPr>
            <p:ph type="subTitle" idx="4"/>
          </p:nvPr>
        </p:nvSpPr>
        <p:spPr>
          <a:xfrm>
            <a:off x="3251300" y="2552128"/>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Venus has a very beautiful name</a:t>
            </a:r>
            <a:endParaRPr>
              <a:solidFill>
                <a:schemeClr val="accent3"/>
              </a:solidFill>
            </a:endParaRPr>
          </a:p>
        </p:txBody>
      </p:sp>
      <p:sp>
        <p:nvSpPr>
          <p:cNvPr id="892" name="Google Shape;892;p65"/>
          <p:cNvSpPr txBox="1">
            <a:spLocks noGrp="1"/>
          </p:cNvSpPr>
          <p:nvPr>
            <p:ph type="subTitle" idx="5"/>
          </p:nvPr>
        </p:nvSpPr>
        <p:spPr>
          <a:xfrm>
            <a:off x="5789200" y="2263400"/>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893" name="Google Shape;893;p65"/>
          <p:cNvSpPr txBox="1">
            <a:spLocks noGrp="1"/>
          </p:cNvSpPr>
          <p:nvPr>
            <p:ph type="subTitle" idx="6"/>
          </p:nvPr>
        </p:nvSpPr>
        <p:spPr>
          <a:xfrm>
            <a:off x="5789200" y="2552128"/>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Despite being red, Mars is a cold place</a:t>
            </a:r>
            <a:endParaRPr>
              <a:solidFill>
                <a:schemeClr val="accent3"/>
              </a:solidFill>
            </a:endParaRPr>
          </a:p>
        </p:txBody>
      </p:sp>
      <p:sp>
        <p:nvSpPr>
          <p:cNvPr id="894" name="Google Shape;894;p65"/>
          <p:cNvSpPr txBox="1">
            <a:spLocks noGrp="1"/>
          </p:cNvSpPr>
          <p:nvPr>
            <p:ph type="subTitle" idx="7"/>
          </p:nvPr>
        </p:nvSpPr>
        <p:spPr>
          <a:xfrm>
            <a:off x="713400" y="3602382"/>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895" name="Google Shape;895;p65"/>
          <p:cNvSpPr txBox="1">
            <a:spLocks noGrp="1"/>
          </p:cNvSpPr>
          <p:nvPr>
            <p:ph type="subTitle" idx="8"/>
          </p:nvPr>
        </p:nvSpPr>
        <p:spPr>
          <a:xfrm>
            <a:off x="713400" y="3896447"/>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Jupiter is the biggest planet of them all</a:t>
            </a:r>
            <a:endParaRPr>
              <a:solidFill>
                <a:schemeClr val="accent3"/>
              </a:solidFill>
            </a:endParaRPr>
          </a:p>
        </p:txBody>
      </p:sp>
      <p:sp>
        <p:nvSpPr>
          <p:cNvPr id="896" name="Google Shape;896;p65"/>
          <p:cNvSpPr txBox="1">
            <a:spLocks noGrp="1"/>
          </p:cNvSpPr>
          <p:nvPr>
            <p:ph type="title"/>
          </p:nvPr>
        </p:nvSpPr>
        <p:spPr>
          <a:xfrm>
            <a:off x="713100" y="452325"/>
            <a:ext cx="4116000" cy="126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Compare poems throughout the essay</a:t>
            </a:r>
            <a:endParaRPr/>
          </a:p>
        </p:txBody>
      </p:sp>
      <p:sp>
        <p:nvSpPr>
          <p:cNvPr id="897" name="Google Shape;897;p65"/>
          <p:cNvSpPr txBox="1">
            <a:spLocks noGrp="1"/>
          </p:cNvSpPr>
          <p:nvPr>
            <p:ph type="subTitle" idx="9"/>
          </p:nvPr>
        </p:nvSpPr>
        <p:spPr>
          <a:xfrm>
            <a:off x="3251300" y="3602357"/>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898" name="Google Shape;898;p65"/>
          <p:cNvSpPr txBox="1">
            <a:spLocks noGrp="1"/>
          </p:cNvSpPr>
          <p:nvPr>
            <p:ph type="subTitle" idx="13"/>
          </p:nvPr>
        </p:nvSpPr>
        <p:spPr>
          <a:xfrm>
            <a:off x="3251300" y="3896426"/>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Saturn is a gas giant and has several rings</a:t>
            </a:r>
            <a:endParaRPr>
              <a:solidFill>
                <a:schemeClr val="accent3"/>
              </a:solidFill>
            </a:endParaRPr>
          </a:p>
        </p:txBody>
      </p:sp>
      <p:sp>
        <p:nvSpPr>
          <p:cNvPr id="899" name="Google Shape;899;p65"/>
          <p:cNvSpPr txBox="1">
            <a:spLocks noGrp="1"/>
          </p:cNvSpPr>
          <p:nvPr>
            <p:ph type="subTitle" idx="14"/>
          </p:nvPr>
        </p:nvSpPr>
        <p:spPr>
          <a:xfrm>
            <a:off x="5789200" y="3602357"/>
            <a:ext cx="2130300" cy="40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900" name="Google Shape;900;p65"/>
          <p:cNvSpPr txBox="1">
            <a:spLocks noGrp="1"/>
          </p:cNvSpPr>
          <p:nvPr>
            <p:ph type="subTitle" idx="15"/>
          </p:nvPr>
        </p:nvSpPr>
        <p:spPr>
          <a:xfrm>
            <a:off x="5789200" y="3896426"/>
            <a:ext cx="21303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It’s the farthest planet from the Sun</a:t>
            </a:r>
            <a:endParaRPr>
              <a:solidFill>
                <a:schemeClr val="accent3"/>
              </a:solidFill>
            </a:endParaRPr>
          </a:p>
        </p:txBody>
      </p:sp>
      <p:pic>
        <p:nvPicPr>
          <p:cNvPr id="901" name="Google Shape;901;p65"/>
          <p:cNvPicPr preferRelativeResize="0"/>
          <p:nvPr/>
        </p:nvPicPr>
        <p:blipFill>
          <a:blip r:embed="rId3">
            <a:alphaModFix/>
          </a:blip>
          <a:stretch>
            <a:fillRect/>
          </a:stretch>
        </p:blipFill>
        <p:spPr>
          <a:xfrm rot="8884853">
            <a:off x="5985109" y="927831"/>
            <a:ext cx="956579" cy="311085"/>
          </a:xfrm>
          <a:prstGeom prst="rect">
            <a:avLst/>
          </a:prstGeom>
          <a:noFill/>
          <a:ln>
            <a:noFill/>
          </a:ln>
        </p:spPr>
      </p:pic>
      <p:grpSp>
        <p:nvGrpSpPr>
          <p:cNvPr id="902" name="Google Shape;902;p65"/>
          <p:cNvGrpSpPr/>
          <p:nvPr/>
        </p:nvGrpSpPr>
        <p:grpSpPr>
          <a:xfrm>
            <a:off x="5912496" y="3219601"/>
            <a:ext cx="363821" cy="357741"/>
            <a:chOff x="2180325" y="5919000"/>
            <a:chExt cx="532525" cy="523625"/>
          </a:xfrm>
        </p:grpSpPr>
        <p:sp>
          <p:nvSpPr>
            <p:cNvPr id="903" name="Google Shape;903;p65"/>
            <p:cNvSpPr/>
            <p:nvPr/>
          </p:nvSpPr>
          <p:spPr>
            <a:xfrm>
              <a:off x="2180325" y="6071125"/>
              <a:ext cx="276850" cy="225350"/>
            </a:xfrm>
            <a:custGeom>
              <a:avLst/>
              <a:gdLst/>
              <a:ahLst/>
              <a:cxnLst/>
              <a:rect l="l" t="t" r="r" b="b"/>
              <a:pathLst>
                <a:path w="11074" h="9014" extrusionOk="0">
                  <a:moveTo>
                    <a:pt x="3450" y="1560"/>
                  </a:moveTo>
                  <a:cubicBezTo>
                    <a:pt x="3447" y="1560"/>
                    <a:pt x="3444" y="1560"/>
                    <a:pt x="3441" y="1560"/>
                  </a:cubicBezTo>
                  <a:lnTo>
                    <a:pt x="3453" y="1560"/>
                  </a:lnTo>
                  <a:cubicBezTo>
                    <a:pt x="3452" y="1560"/>
                    <a:pt x="3451" y="1560"/>
                    <a:pt x="3450" y="1560"/>
                  </a:cubicBezTo>
                  <a:close/>
                  <a:moveTo>
                    <a:pt x="6465" y="167"/>
                  </a:moveTo>
                  <a:cubicBezTo>
                    <a:pt x="6489" y="167"/>
                    <a:pt x="6513" y="191"/>
                    <a:pt x="6549" y="191"/>
                  </a:cubicBezTo>
                  <a:cubicBezTo>
                    <a:pt x="6584" y="191"/>
                    <a:pt x="6608" y="191"/>
                    <a:pt x="6644" y="202"/>
                  </a:cubicBezTo>
                  <a:cubicBezTo>
                    <a:pt x="6668" y="214"/>
                    <a:pt x="6680" y="214"/>
                    <a:pt x="6715" y="226"/>
                  </a:cubicBezTo>
                  <a:lnTo>
                    <a:pt x="6799" y="274"/>
                  </a:lnTo>
                  <a:cubicBezTo>
                    <a:pt x="6858" y="310"/>
                    <a:pt x="6894" y="333"/>
                    <a:pt x="6942" y="369"/>
                  </a:cubicBezTo>
                  <a:cubicBezTo>
                    <a:pt x="7025" y="441"/>
                    <a:pt x="7108" y="512"/>
                    <a:pt x="7204" y="607"/>
                  </a:cubicBezTo>
                  <a:cubicBezTo>
                    <a:pt x="7239" y="643"/>
                    <a:pt x="7275" y="679"/>
                    <a:pt x="7311" y="726"/>
                  </a:cubicBezTo>
                  <a:cubicBezTo>
                    <a:pt x="7335" y="738"/>
                    <a:pt x="7358" y="762"/>
                    <a:pt x="7370" y="786"/>
                  </a:cubicBezTo>
                  <a:lnTo>
                    <a:pt x="7406" y="822"/>
                  </a:lnTo>
                  <a:cubicBezTo>
                    <a:pt x="7442" y="869"/>
                    <a:pt x="7489" y="905"/>
                    <a:pt x="7513" y="941"/>
                  </a:cubicBezTo>
                  <a:lnTo>
                    <a:pt x="7596" y="1024"/>
                  </a:lnTo>
                  <a:lnTo>
                    <a:pt x="7620" y="1048"/>
                  </a:lnTo>
                  <a:cubicBezTo>
                    <a:pt x="7656" y="1084"/>
                    <a:pt x="7668" y="1107"/>
                    <a:pt x="7692" y="1143"/>
                  </a:cubicBezTo>
                  <a:cubicBezTo>
                    <a:pt x="7727" y="1179"/>
                    <a:pt x="7775" y="1214"/>
                    <a:pt x="7799" y="1262"/>
                  </a:cubicBezTo>
                  <a:cubicBezTo>
                    <a:pt x="7894" y="1345"/>
                    <a:pt x="7989" y="1441"/>
                    <a:pt x="8132" y="1500"/>
                  </a:cubicBezTo>
                  <a:cubicBezTo>
                    <a:pt x="8251" y="1560"/>
                    <a:pt x="8382" y="1584"/>
                    <a:pt x="8513" y="1619"/>
                  </a:cubicBezTo>
                  <a:lnTo>
                    <a:pt x="8525" y="1619"/>
                  </a:lnTo>
                  <a:cubicBezTo>
                    <a:pt x="8644" y="1631"/>
                    <a:pt x="8739" y="1655"/>
                    <a:pt x="8823" y="1679"/>
                  </a:cubicBezTo>
                  <a:lnTo>
                    <a:pt x="8870" y="1691"/>
                  </a:lnTo>
                  <a:lnTo>
                    <a:pt x="8918" y="1703"/>
                  </a:lnTo>
                  <a:cubicBezTo>
                    <a:pt x="8930" y="1715"/>
                    <a:pt x="8966" y="1715"/>
                    <a:pt x="8978" y="1738"/>
                  </a:cubicBezTo>
                  <a:cubicBezTo>
                    <a:pt x="8990" y="1738"/>
                    <a:pt x="8990" y="1750"/>
                    <a:pt x="9001" y="1750"/>
                  </a:cubicBezTo>
                  <a:cubicBezTo>
                    <a:pt x="9049" y="1762"/>
                    <a:pt x="9085" y="1798"/>
                    <a:pt x="9120" y="1810"/>
                  </a:cubicBezTo>
                  <a:cubicBezTo>
                    <a:pt x="9168" y="1834"/>
                    <a:pt x="9216" y="1857"/>
                    <a:pt x="9263" y="1881"/>
                  </a:cubicBezTo>
                  <a:cubicBezTo>
                    <a:pt x="9299" y="1917"/>
                    <a:pt x="9359" y="1941"/>
                    <a:pt x="9406" y="1976"/>
                  </a:cubicBezTo>
                  <a:cubicBezTo>
                    <a:pt x="9466" y="2012"/>
                    <a:pt x="9513" y="2048"/>
                    <a:pt x="9573" y="2096"/>
                  </a:cubicBezTo>
                  <a:lnTo>
                    <a:pt x="9585" y="2096"/>
                  </a:lnTo>
                  <a:cubicBezTo>
                    <a:pt x="9621" y="2107"/>
                    <a:pt x="9644" y="2131"/>
                    <a:pt x="9680" y="2167"/>
                  </a:cubicBezTo>
                  <a:lnTo>
                    <a:pt x="9763" y="2250"/>
                  </a:lnTo>
                  <a:cubicBezTo>
                    <a:pt x="9775" y="2274"/>
                    <a:pt x="9799" y="2298"/>
                    <a:pt x="9811" y="2310"/>
                  </a:cubicBezTo>
                  <a:cubicBezTo>
                    <a:pt x="9823" y="2334"/>
                    <a:pt x="9823" y="2346"/>
                    <a:pt x="9835" y="2357"/>
                  </a:cubicBezTo>
                  <a:lnTo>
                    <a:pt x="9859" y="2369"/>
                  </a:lnTo>
                  <a:cubicBezTo>
                    <a:pt x="9871" y="2405"/>
                    <a:pt x="9882" y="2417"/>
                    <a:pt x="9894" y="2453"/>
                  </a:cubicBezTo>
                  <a:cubicBezTo>
                    <a:pt x="9918" y="2465"/>
                    <a:pt x="9918" y="2488"/>
                    <a:pt x="9930" y="2512"/>
                  </a:cubicBezTo>
                  <a:cubicBezTo>
                    <a:pt x="9930" y="2524"/>
                    <a:pt x="9942" y="2524"/>
                    <a:pt x="9942" y="2536"/>
                  </a:cubicBezTo>
                  <a:cubicBezTo>
                    <a:pt x="9978" y="2584"/>
                    <a:pt x="9990" y="2643"/>
                    <a:pt x="10013" y="2691"/>
                  </a:cubicBezTo>
                  <a:cubicBezTo>
                    <a:pt x="10037" y="2727"/>
                    <a:pt x="10061" y="2786"/>
                    <a:pt x="10073" y="2834"/>
                  </a:cubicBezTo>
                  <a:lnTo>
                    <a:pt x="10097" y="2881"/>
                  </a:lnTo>
                  <a:cubicBezTo>
                    <a:pt x="10121" y="2965"/>
                    <a:pt x="10168" y="3072"/>
                    <a:pt x="10192" y="3167"/>
                  </a:cubicBezTo>
                  <a:lnTo>
                    <a:pt x="10192" y="3179"/>
                  </a:lnTo>
                  <a:cubicBezTo>
                    <a:pt x="10216" y="3227"/>
                    <a:pt x="10240" y="3262"/>
                    <a:pt x="10252" y="3310"/>
                  </a:cubicBezTo>
                  <a:lnTo>
                    <a:pt x="10299" y="3405"/>
                  </a:lnTo>
                  <a:lnTo>
                    <a:pt x="10347" y="3489"/>
                  </a:lnTo>
                  <a:cubicBezTo>
                    <a:pt x="10359" y="3500"/>
                    <a:pt x="10371" y="3536"/>
                    <a:pt x="10394" y="3548"/>
                  </a:cubicBezTo>
                  <a:cubicBezTo>
                    <a:pt x="10406" y="3584"/>
                    <a:pt x="10418" y="3608"/>
                    <a:pt x="10430" y="3620"/>
                  </a:cubicBezTo>
                  <a:cubicBezTo>
                    <a:pt x="10466" y="3667"/>
                    <a:pt x="10490" y="3727"/>
                    <a:pt x="10537" y="3774"/>
                  </a:cubicBezTo>
                  <a:lnTo>
                    <a:pt x="10764" y="4036"/>
                  </a:lnTo>
                  <a:cubicBezTo>
                    <a:pt x="10823" y="4120"/>
                    <a:pt x="10883" y="4191"/>
                    <a:pt x="10954" y="4262"/>
                  </a:cubicBezTo>
                  <a:cubicBezTo>
                    <a:pt x="10947" y="4270"/>
                    <a:pt x="10931" y="4281"/>
                    <a:pt x="10901" y="4281"/>
                  </a:cubicBezTo>
                  <a:cubicBezTo>
                    <a:pt x="10881" y="4281"/>
                    <a:pt x="10856" y="4277"/>
                    <a:pt x="10823" y="4262"/>
                  </a:cubicBezTo>
                  <a:cubicBezTo>
                    <a:pt x="10787" y="4274"/>
                    <a:pt x="10775" y="4310"/>
                    <a:pt x="10740" y="4322"/>
                  </a:cubicBezTo>
                  <a:lnTo>
                    <a:pt x="10656" y="4417"/>
                  </a:lnTo>
                  <a:lnTo>
                    <a:pt x="10549" y="4513"/>
                  </a:lnTo>
                  <a:cubicBezTo>
                    <a:pt x="10525" y="4536"/>
                    <a:pt x="10490" y="4560"/>
                    <a:pt x="10466" y="4596"/>
                  </a:cubicBezTo>
                  <a:cubicBezTo>
                    <a:pt x="10418" y="4620"/>
                    <a:pt x="10383" y="4655"/>
                    <a:pt x="10347" y="4679"/>
                  </a:cubicBezTo>
                  <a:cubicBezTo>
                    <a:pt x="10263" y="4739"/>
                    <a:pt x="10192" y="4798"/>
                    <a:pt x="10133" y="4858"/>
                  </a:cubicBezTo>
                  <a:cubicBezTo>
                    <a:pt x="10061" y="4929"/>
                    <a:pt x="9990" y="5013"/>
                    <a:pt x="9930" y="5084"/>
                  </a:cubicBezTo>
                  <a:cubicBezTo>
                    <a:pt x="9894" y="5132"/>
                    <a:pt x="9847" y="5167"/>
                    <a:pt x="9823" y="5215"/>
                  </a:cubicBezTo>
                  <a:cubicBezTo>
                    <a:pt x="9811" y="5251"/>
                    <a:pt x="9775" y="5275"/>
                    <a:pt x="9763" y="5310"/>
                  </a:cubicBezTo>
                  <a:cubicBezTo>
                    <a:pt x="9716" y="5346"/>
                    <a:pt x="9668" y="5405"/>
                    <a:pt x="9632" y="5453"/>
                  </a:cubicBezTo>
                  <a:cubicBezTo>
                    <a:pt x="9549" y="5525"/>
                    <a:pt x="9490" y="5608"/>
                    <a:pt x="9430" y="5679"/>
                  </a:cubicBezTo>
                  <a:cubicBezTo>
                    <a:pt x="9371" y="5751"/>
                    <a:pt x="9311" y="5810"/>
                    <a:pt x="9275" y="5882"/>
                  </a:cubicBezTo>
                  <a:cubicBezTo>
                    <a:pt x="9228" y="5965"/>
                    <a:pt x="9168" y="6025"/>
                    <a:pt x="9120" y="6084"/>
                  </a:cubicBezTo>
                  <a:lnTo>
                    <a:pt x="9037" y="6167"/>
                  </a:lnTo>
                  <a:lnTo>
                    <a:pt x="8978" y="6227"/>
                  </a:lnTo>
                  <a:lnTo>
                    <a:pt x="8942" y="6263"/>
                  </a:lnTo>
                  <a:cubicBezTo>
                    <a:pt x="8894" y="6287"/>
                    <a:pt x="8859" y="6334"/>
                    <a:pt x="8811" y="6382"/>
                  </a:cubicBezTo>
                  <a:cubicBezTo>
                    <a:pt x="8763" y="6418"/>
                    <a:pt x="8704" y="6465"/>
                    <a:pt x="8644" y="6513"/>
                  </a:cubicBezTo>
                  <a:cubicBezTo>
                    <a:pt x="8561" y="6584"/>
                    <a:pt x="8454" y="6679"/>
                    <a:pt x="8347" y="6751"/>
                  </a:cubicBezTo>
                  <a:lnTo>
                    <a:pt x="8275" y="6810"/>
                  </a:lnTo>
                  <a:lnTo>
                    <a:pt x="8228" y="6834"/>
                  </a:lnTo>
                  <a:cubicBezTo>
                    <a:pt x="8120" y="6894"/>
                    <a:pt x="8037" y="6977"/>
                    <a:pt x="7942" y="7037"/>
                  </a:cubicBezTo>
                  <a:cubicBezTo>
                    <a:pt x="7930" y="7049"/>
                    <a:pt x="7906" y="7072"/>
                    <a:pt x="7870" y="7096"/>
                  </a:cubicBezTo>
                  <a:cubicBezTo>
                    <a:pt x="7787" y="7168"/>
                    <a:pt x="7692" y="7227"/>
                    <a:pt x="7585" y="7287"/>
                  </a:cubicBezTo>
                  <a:cubicBezTo>
                    <a:pt x="7549" y="7310"/>
                    <a:pt x="7513" y="7334"/>
                    <a:pt x="7466" y="7346"/>
                  </a:cubicBezTo>
                  <a:cubicBezTo>
                    <a:pt x="7442" y="7358"/>
                    <a:pt x="7430" y="7358"/>
                    <a:pt x="7394" y="7370"/>
                  </a:cubicBezTo>
                  <a:cubicBezTo>
                    <a:pt x="7370" y="7394"/>
                    <a:pt x="7335" y="7406"/>
                    <a:pt x="7311" y="7406"/>
                  </a:cubicBezTo>
                  <a:cubicBezTo>
                    <a:pt x="7227" y="7418"/>
                    <a:pt x="7168" y="7430"/>
                    <a:pt x="7108" y="7430"/>
                  </a:cubicBezTo>
                  <a:lnTo>
                    <a:pt x="7001" y="7430"/>
                  </a:lnTo>
                  <a:cubicBezTo>
                    <a:pt x="6965" y="7418"/>
                    <a:pt x="6942" y="7418"/>
                    <a:pt x="6906" y="7418"/>
                  </a:cubicBezTo>
                  <a:cubicBezTo>
                    <a:pt x="6870" y="7418"/>
                    <a:pt x="6846" y="7418"/>
                    <a:pt x="6811" y="7406"/>
                  </a:cubicBezTo>
                  <a:lnTo>
                    <a:pt x="6799" y="7406"/>
                  </a:lnTo>
                  <a:cubicBezTo>
                    <a:pt x="6715" y="7394"/>
                    <a:pt x="6632" y="7346"/>
                    <a:pt x="6549" y="7310"/>
                  </a:cubicBezTo>
                  <a:cubicBezTo>
                    <a:pt x="6477" y="7287"/>
                    <a:pt x="6394" y="7275"/>
                    <a:pt x="6323" y="7251"/>
                  </a:cubicBezTo>
                  <a:lnTo>
                    <a:pt x="6084" y="7251"/>
                  </a:lnTo>
                  <a:cubicBezTo>
                    <a:pt x="6037" y="7275"/>
                    <a:pt x="5977" y="7287"/>
                    <a:pt x="5918" y="7299"/>
                  </a:cubicBezTo>
                  <a:cubicBezTo>
                    <a:pt x="5846" y="7334"/>
                    <a:pt x="5787" y="7346"/>
                    <a:pt x="5727" y="7370"/>
                  </a:cubicBezTo>
                  <a:cubicBezTo>
                    <a:pt x="5668" y="7406"/>
                    <a:pt x="5608" y="7418"/>
                    <a:pt x="5549" y="7453"/>
                  </a:cubicBezTo>
                  <a:cubicBezTo>
                    <a:pt x="5441" y="7513"/>
                    <a:pt x="5346" y="7549"/>
                    <a:pt x="5239" y="7608"/>
                  </a:cubicBezTo>
                  <a:lnTo>
                    <a:pt x="5191" y="7632"/>
                  </a:lnTo>
                  <a:cubicBezTo>
                    <a:pt x="5144" y="7656"/>
                    <a:pt x="5120" y="7668"/>
                    <a:pt x="5084" y="7691"/>
                  </a:cubicBezTo>
                  <a:cubicBezTo>
                    <a:pt x="5072" y="7703"/>
                    <a:pt x="5060" y="7703"/>
                    <a:pt x="5049" y="7715"/>
                  </a:cubicBezTo>
                  <a:cubicBezTo>
                    <a:pt x="5013" y="7751"/>
                    <a:pt x="4989" y="7763"/>
                    <a:pt x="4941" y="7775"/>
                  </a:cubicBezTo>
                  <a:lnTo>
                    <a:pt x="4894" y="7787"/>
                  </a:lnTo>
                  <a:cubicBezTo>
                    <a:pt x="4870" y="7787"/>
                    <a:pt x="4834" y="7811"/>
                    <a:pt x="4810" y="7822"/>
                  </a:cubicBezTo>
                  <a:lnTo>
                    <a:pt x="4763" y="7834"/>
                  </a:lnTo>
                  <a:cubicBezTo>
                    <a:pt x="4727" y="7834"/>
                    <a:pt x="4691" y="7846"/>
                    <a:pt x="4656" y="7870"/>
                  </a:cubicBezTo>
                  <a:lnTo>
                    <a:pt x="4632" y="7882"/>
                  </a:lnTo>
                  <a:lnTo>
                    <a:pt x="4489" y="7930"/>
                  </a:lnTo>
                  <a:lnTo>
                    <a:pt x="4429" y="7942"/>
                  </a:lnTo>
                  <a:cubicBezTo>
                    <a:pt x="4370" y="7953"/>
                    <a:pt x="4334" y="7965"/>
                    <a:pt x="4275" y="7989"/>
                  </a:cubicBezTo>
                  <a:cubicBezTo>
                    <a:pt x="4227" y="7989"/>
                    <a:pt x="4191" y="8001"/>
                    <a:pt x="4156" y="8013"/>
                  </a:cubicBezTo>
                  <a:cubicBezTo>
                    <a:pt x="4037" y="8049"/>
                    <a:pt x="3917" y="8084"/>
                    <a:pt x="3798" y="8120"/>
                  </a:cubicBezTo>
                  <a:lnTo>
                    <a:pt x="3441" y="8203"/>
                  </a:lnTo>
                  <a:cubicBezTo>
                    <a:pt x="3441" y="8227"/>
                    <a:pt x="3417" y="8227"/>
                    <a:pt x="3405" y="8227"/>
                  </a:cubicBezTo>
                  <a:cubicBezTo>
                    <a:pt x="3382" y="8239"/>
                    <a:pt x="3346" y="8239"/>
                    <a:pt x="3322" y="8251"/>
                  </a:cubicBezTo>
                  <a:lnTo>
                    <a:pt x="3275" y="8263"/>
                  </a:lnTo>
                  <a:cubicBezTo>
                    <a:pt x="3227" y="8299"/>
                    <a:pt x="3167" y="8311"/>
                    <a:pt x="3120" y="8323"/>
                  </a:cubicBezTo>
                  <a:cubicBezTo>
                    <a:pt x="3120" y="8323"/>
                    <a:pt x="3108" y="8346"/>
                    <a:pt x="3096" y="8346"/>
                  </a:cubicBezTo>
                  <a:lnTo>
                    <a:pt x="3108" y="8346"/>
                  </a:lnTo>
                  <a:lnTo>
                    <a:pt x="3060" y="8358"/>
                  </a:lnTo>
                  <a:lnTo>
                    <a:pt x="3048" y="8358"/>
                  </a:lnTo>
                  <a:cubicBezTo>
                    <a:pt x="3048" y="8370"/>
                    <a:pt x="3036" y="8370"/>
                    <a:pt x="3036" y="8370"/>
                  </a:cubicBezTo>
                  <a:lnTo>
                    <a:pt x="3048" y="8370"/>
                  </a:lnTo>
                  <a:cubicBezTo>
                    <a:pt x="2917" y="8430"/>
                    <a:pt x="2763" y="8489"/>
                    <a:pt x="2632" y="8561"/>
                  </a:cubicBezTo>
                  <a:cubicBezTo>
                    <a:pt x="2596" y="8584"/>
                    <a:pt x="2560" y="8608"/>
                    <a:pt x="2513" y="8620"/>
                  </a:cubicBezTo>
                  <a:cubicBezTo>
                    <a:pt x="2489" y="8620"/>
                    <a:pt x="2477" y="8644"/>
                    <a:pt x="2441" y="8656"/>
                  </a:cubicBezTo>
                  <a:cubicBezTo>
                    <a:pt x="2370" y="8704"/>
                    <a:pt x="2274" y="8727"/>
                    <a:pt x="2191" y="8775"/>
                  </a:cubicBezTo>
                  <a:cubicBezTo>
                    <a:pt x="2167" y="8787"/>
                    <a:pt x="2143" y="8787"/>
                    <a:pt x="2108" y="8799"/>
                  </a:cubicBezTo>
                  <a:lnTo>
                    <a:pt x="2096" y="8799"/>
                  </a:lnTo>
                  <a:cubicBezTo>
                    <a:pt x="2084" y="8823"/>
                    <a:pt x="2072" y="8823"/>
                    <a:pt x="2048" y="8823"/>
                  </a:cubicBezTo>
                  <a:lnTo>
                    <a:pt x="1989" y="8823"/>
                  </a:lnTo>
                  <a:cubicBezTo>
                    <a:pt x="1977" y="8799"/>
                    <a:pt x="1965" y="8799"/>
                    <a:pt x="1953" y="8787"/>
                  </a:cubicBezTo>
                  <a:cubicBezTo>
                    <a:pt x="1929" y="8763"/>
                    <a:pt x="1905" y="8739"/>
                    <a:pt x="1870" y="8715"/>
                  </a:cubicBezTo>
                  <a:lnTo>
                    <a:pt x="1858" y="8704"/>
                  </a:lnTo>
                  <a:lnTo>
                    <a:pt x="1810" y="8656"/>
                  </a:lnTo>
                  <a:lnTo>
                    <a:pt x="1727" y="8561"/>
                  </a:lnTo>
                  <a:cubicBezTo>
                    <a:pt x="1727" y="8549"/>
                    <a:pt x="1715" y="8549"/>
                    <a:pt x="1715" y="8537"/>
                  </a:cubicBezTo>
                  <a:lnTo>
                    <a:pt x="1715" y="8525"/>
                  </a:lnTo>
                  <a:cubicBezTo>
                    <a:pt x="1679" y="8489"/>
                    <a:pt x="1655" y="8442"/>
                    <a:pt x="1620" y="8418"/>
                  </a:cubicBezTo>
                  <a:lnTo>
                    <a:pt x="1608" y="8406"/>
                  </a:lnTo>
                  <a:lnTo>
                    <a:pt x="1608" y="8382"/>
                  </a:lnTo>
                  <a:cubicBezTo>
                    <a:pt x="1596" y="8370"/>
                    <a:pt x="1572" y="8346"/>
                    <a:pt x="1560" y="8323"/>
                  </a:cubicBezTo>
                  <a:cubicBezTo>
                    <a:pt x="1560" y="8311"/>
                    <a:pt x="1548" y="8311"/>
                    <a:pt x="1548" y="8299"/>
                  </a:cubicBezTo>
                  <a:cubicBezTo>
                    <a:pt x="1536" y="8263"/>
                    <a:pt x="1512" y="8251"/>
                    <a:pt x="1500" y="8227"/>
                  </a:cubicBezTo>
                  <a:cubicBezTo>
                    <a:pt x="1489" y="8203"/>
                    <a:pt x="1489" y="8192"/>
                    <a:pt x="1477" y="8180"/>
                  </a:cubicBezTo>
                  <a:cubicBezTo>
                    <a:pt x="1453" y="8132"/>
                    <a:pt x="1429" y="8108"/>
                    <a:pt x="1417" y="8072"/>
                  </a:cubicBezTo>
                  <a:cubicBezTo>
                    <a:pt x="1381" y="8013"/>
                    <a:pt x="1334" y="7942"/>
                    <a:pt x="1274" y="7846"/>
                  </a:cubicBezTo>
                  <a:lnTo>
                    <a:pt x="1250" y="7787"/>
                  </a:lnTo>
                  <a:lnTo>
                    <a:pt x="1215" y="7727"/>
                  </a:lnTo>
                  <a:cubicBezTo>
                    <a:pt x="1203" y="7703"/>
                    <a:pt x="1203" y="7691"/>
                    <a:pt x="1191" y="7656"/>
                  </a:cubicBezTo>
                  <a:cubicBezTo>
                    <a:pt x="1191" y="7656"/>
                    <a:pt x="1179" y="7644"/>
                    <a:pt x="1179" y="7632"/>
                  </a:cubicBezTo>
                  <a:cubicBezTo>
                    <a:pt x="1155" y="7584"/>
                    <a:pt x="1143" y="7549"/>
                    <a:pt x="1131" y="7513"/>
                  </a:cubicBezTo>
                  <a:cubicBezTo>
                    <a:pt x="1119" y="7465"/>
                    <a:pt x="1096" y="7430"/>
                    <a:pt x="1084" y="7406"/>
                  </a:cubicBezTo>
                  <a:cubicBezTo>
                    <a:pt x="1060" y="7334"/>
                    <a:pt x="1024" y="7251"/>
                    <a:pt x="977" y="7180"/>
                  </a:cubicBezTo>
                  <a:cubicBezTo>
                    <a:pt x="953" y="7132"/>
                    <a:pt x="941" y="7108"/>
                    <a:pt x="905" y="7060"/>
                  </a:cubicBezTo>
                  <a:cubicBezTo>
                    <a:pt x="881" y="7037"/>
                    <a:pt x="858" y="7001"/>
                    <a:pt x="846" y="6977"/>
                  </a:cubicBezTo>
                  <a:lnTo>
                    <a:pt x="822" y="6918"/>
                  </a:lnTo>
                  <a:lnTo>
                    <a:pt x="798" y="6882"/>
                  </a:lnTo>
                  <a:cubicBezTo>
                    <a:pt x="786" y="6882"/>
                    <a:pt x="786" y="6870"/>
                    <a:pt x="786" y="6870"/>
                  </a:cubicBezTo>
                  <a:lnTo>
                    <a:pt x="786" y="6858"/>
                  </a:lnTo>
                  <a:lnTo>
                    <a:pt x="786" y="6834"/>
                  </a:lnTo>
                  <a:lnTo>
                    <a:pt x="774" y="6822"/>
                  </a:lnTo>
                  <a:lnTo>
                    <a:pt x="762" y="6799"/>
                  </a:lnTo>
                  <a:lnTo>
                    <a:pt x="762" y="6775"/>
                  </a:lnTo>
                  <a:lnTo>
                    <a:pt x="762" y="6763"/>
                  </a:lnTo>
                  <a:cubicBezTo>
                    <a:pt x="738" y="6715"/>
                    <a:pt x="715" y="6679"/>
                    <a:pt x="679" y="6632"/>
                  </a:cubicBezTo>
                  <a:lnTo>
                    <a:pt x="596" y="6501"/>
                  </a:lnTo>
                  <a:lnTo>
                    <a:pt x="584" y="6477"/>
                  </a:lnTo>
                  <a:cubicBezTo>
                    <a:pt x="584" y="6465"/>
                    <a:pt x="560" y="6453"/>
                    <a:pt x="548" y="6441"/>
                  </a:cubicBezTo>
                  <a:cubicBezTo>
                    <a:pt x="536" y="6418"/>
                    <a:pt x="524" y="6394"/>
                    <a:pt x="500" y="6382"/>
                  </a:cubicBezTo>
                  <a:lnTo>
                    <a:pt x="477" y="6346"/>
                  </a:lnTo>
                  <a:cubicBezTo>
                    <a:pt x="441" y="6287"/>
                    <a:pt x="405" y="6227"/>
                    <a:pt x="369" y="6167"/>
                  </a:cubicBezTo>
                  <a:cubicBezTo>
                    <a:pt x="357" y="6120"/>
                    <a:pt x="322" y="6084"/>
                    <a:pt x="310" y="6037"/>
                  </a:cubicBezTo>
                  <a:cubicBezTo>
                    <a:pt x="298" y="6001"/>
                    <a:pt x="286" y="5989"/>
                    <a:pt x="286" y="5965"/>
                  </a:cubicBezTo>
                  <a:cubicBezTo>
                    <a:pt x="262" y="5941"/>
                    <a:pt x="262" y="5929"/>
                    <a:pt x="262" y="5917"/>
                  </a:cubicBezTo>
                  <a:lnTo>
                    <a:pt x="262" y="5882"/>
                  </a:lnTo>
                  <a:lnTo>
                    <a:pt x="262" y="5858"/>
                  </a:lnTo>
                  <a:lnTo>
                    <a:pt x="262" y="5846"/>
                  </a:lnTo>
                  <a:cubicBezTo>
                    <a:pt x="286" y="5822"/>
                    <a:pt x="286" y="5822"/>
                    <a:pt x="286" y="5810"/>
                  </a:cubicBezTo>
                  <a:lnTo>
                    <a:pt x="322" y="5727"/>
                  </a:lnTo>
                  <a:cubicBezTo>
                    <a:pt x="346" y="5703"/>
                    <a:pt x="357" y="5679"/>
                    <a:pt x="369" y="5644"/>
                  </a:cubicBezTo>
                  <a:cubicBezTo>
                    <a:pt x="405" y="5572"/>
                    <a:pt x="429" y="5513"/>
                    <a:pt x="441" y="5465"/>
                  </a:cubicBezTo>
                  <a:cubicBezTo>
                    <a:pt x="441" y="5453"/>
                    <a:pt x="465" y="5429"/>
                    <a:pt x="465" y="5405"/>
                  </a:cubicBezTo>
                  <a:cubicBezTo>
                    <a:pt x="477" y="5394"/>
                    <a:pt x="477" y="5394"/>
                    <a:pt x="477" y="5382"/>
                  </a:cubicBezTo>
                  <a:cubicBezTo>
                    <a:pt x="488" y="5346"/>
                    <a:pt x="500" y="5334"/>
                    <a:pt x="500" y="5310"/>
                  </a:cubicBezTo>
                  <a:lnTo>
                    <a:pt x="536" y="5203"/>
                  </a:lnTo>
                  <a:cubicBezTo>
                    <a:pt x="536" y="5191"/>
                    <a:pt x="548" y="5155"/>
                    <a:pt x="548" y="5144"/>
                  </a:cubicBezTo>
                  <a:lnTo>
                    <a:pt x="548" y="5108"/>
                  </a:lnTo>
                  <a:cubicBezTo>
                    <a:pt x="584" y="5013"/>
                    <a:pt x="596" y="4905"/>
                    <a:pt x="608" y="4798"/>
                  </a:cubicBezTo>
                  <a:lnTo>
                    <a:pt x="619" y="4739"/>
                  </a:lnTo>
                  <a:cubicBezTo>
                    <a:pt x="643" y="4620"/>
                    <a:pt x="655" y="4501"/>
                    <a:pt x="667" y="4393"/>
                  </a:cubicBezTo>
                  <a:cubicBezTo>
                    <a:pt x="679" y="4274"/>
                    <a:pt x="703" y="4143"/>
                    <a:pt x="715" y="4001"/>
                  </a:cubicBezTo>
                  <a:cubicBezTo>
                    <a:pt x="727" y="3965"/>
                    <a:pt x="727" y="3917"/>
                    <a:pt x="727" y="3893"/>
                  </a:cubicBezTo>
                  <a:lnTo>
                    <a:pt x="727" y="3834"/>
                  </a:lnTo>
                  <a:cubicBezTo>
                    <a:pt x="727" y="3655"/>
                    <a:pt x="703" y="3477"/>
                    <a:pt x="643" y="3310"/>
                  </a:cubicBezTo>
                  <a:cubicBezTo>
                    <a:pt x="608" y="3239"/>
                    <a:pt x="596" y="3179"/>
                    <a:pt x="560" y="3119"/>
                  </a:cubicBezTo>
                  <a:cubicBezTo>
                    <a:pt x="548" y="3072"/>
                    <a:pt x="536" y="3048"/>
                    <a:pt x="524" y="3000"/>
                  </a:cubicBezTo>
                  <a:cubicBezTo>
                    <a:pt x="500" y="2941"/>
                    <a:pt x="477" y="2869"/>
                    <a:pt x="465" y="2810"/>
                  </a:cubicBezTo>
                  <a:cubicBezTo>
                    <a:pt x="441" y="2727"/>
                    <a:pt x="429" y="2655"/>
                    <a:pt x="417" y="2572"/>
                  </a:cubicBezTo>
                  <a:lnTo>
                    <a:pt x="417" y="2417"/>
                  </a:lnTo>
                  <a:cubicBezTo>
                    <a:pt x="429" y="2393"/>
                    <a:pt x="429" y="2357"/>
                    <a:pt x="429" y="2334"/>
                  </a:cubicBezTo>
                  <a:cubicBezTo>
                    <a:pt x="429" y="2298"/>
                    <a:pt x="429" y="2274"/>
                    <a:pt x="441" y="2238"/>
                  </a:cubicBezTo>
                  <a:lnTo>
                    <a:pt x="488" y="2107"/>
                  </a:lnTo>
                  <a:cubicBezTo>
                    <a:pt x="536" y="1976"/>
                    <a:pt x="596" y="1834"/>
                    <a:pt x="655" y="1715"/>
                  </a:cubicBezTo>
                  <a:lnTo>
                    <a:pt x="667" y="1691"/>
                  </a:lnTo>
                  <a:lnTo>
                    <a:pt x="679" y="1655"/>
                  </a:lnTo>
                  <a:lnTo>
                    <a:pt x="715" y="1619"/>
                  </a:lnTo>
                  <a:cubicBezTo>
                    <a:pt x="727" y="1595"/>
                    <a:pt x="727" y="1584"/>
                    <a:pt x="738" y="1572"/>
                  </a:cubicBezTo>
                  <a:lnTo>
                    <a:pt x="762" y="1560"/>
                  </a:lnTo>
                  <a:cubicBezTo>
                    <a:pt x="786" y="1512"/>
                    <a:pt x="822" y="1453"/>
                    <a:pt x="846" y="1405"/>
                  </a:cubicBezTo>
                  <a:lnTo>
                    <a:pt x="858" y="1393"/>
                  </a:lnTo>
                  <a:cubicBezTo>
                    <a:pt x="893" y="1334"/>
                    <a:pt x="941" y="1274"/>
                    <a:pt x="977" y="1179"/>
                  </a:cubicBezTo>
                  <a:cubicBezTo>
                    <a:pt x="977" y="1167"/>
                    <a:pt x="1000" y="1155"/>
                    <a:pt x="1012" y="1143"/>
                  </a:cubicBezTo>
                  <a:lnTo>
                    <a:pt x="1036" y="1107"/>
                  </a:lnTo>
                  <a:lnTo>
                    <a:pt x="1072" y="1084"/>
                  </a:lnTo>
                  <a:cubicBezTo>
                    <a:pt x="1084" y="1060"/>
                    <a:pt x="1096" y="1060"/>
                    <a:pt x="1119" y="1048"/>
                  </a:cubicBezTo>
                  <a:cubicBezTo>
                    <a:pt x="1131" y="1048"/>
                    <a:pt x="1143" y="1036"/>
                    <a:pt x="1155" y="1036"/>
                  </a:cubicBezTo>
                  <a:lnTo>
                    <a:pt x="1179" y="1036"/>
                  </a:lnTo>
                  <a:cubicBezTo>
                    <a:pt x="1191" y="1024"/>
                    <a:pt x="1191" y="1024"/>
                    <a:pt x="1203" y="1024"/>
                  </a:cubicBezTo>
                  <a:cubicBezTo>
                    <a:pt x="1250" y="1024"/>
                    <a:pt x="1274" y="1000"/>
                    <a:pt x="1322" y="1000"/>
                  </a:cubicBezTo>
                  <a:lnTo>
                    <a:pt x="1739" y="1000"/>
                  </a:lnTo>
                  <a:cubicBezTo>
                    <a:pt x="1774" y="1024"/>
                    <a:pt x="1810" y="1024"/>
                    <a:pt x="1858" y="1036"/>
                  </a:cubicBezTo>
                  <a:cubicBezTo>
                    <a:pt x="1905" y="1048"/>
                    <a:pt x="1953" y="1060"/>
                    <a:pt x="2024" y="1084"/>
                  </a:cubicBezTo>
                  <a:cubicBezTo>
                    <a:pt x="2108" y="1107"/>
                    <a:pt x="2203" y="1143"/>
                    <a:pt x="2274" y="1167"/>
                  </a:cubicBezTo>
                  <a:cubicBezTo>
                    <a:pt x="2370" y="1214"/>
                    <a:pt x="2453" y="1238"/>
                    <a:pt x="2513" y="1274"/>
                  </a:cubicBezTo>
                  <a:lnTo>
                    <a:pt x="2536" y="1286"/>
                  </a:lnTo>
                  <a:cubicBezTo>
                    <a:pt x="2548" y="1298"/>
                    <a:pt x="2560" y="1322"/>
                    <a:pt x="2572" y="1322"/>
                  </a:cubicBezTo>
                  <a:cubicBezTo>
                    <a:pt x="2643" y="1345"/>
                    <a:pt x="2703" y="1381"/>
                    <a:pt x="2763" y="1405"/>
                  </a:cubicBezTo>
                  <a:cubicBezTo>
                    <a:pt x="2834" y="1441"/>
                    <a:pt x="2894" y="1465"/>
                    <a:pt x="2941" y="1476"/>
                  </a:cubicBezTo>
                  <a:cubicBezTo>
                    <a:pt x="3036" y="1512"/>
                    <a:pt x="3108" y="1524"/>
                    <a:pt x="3191" y="1536"/>
                  </a:cubicBezTo>
                  <a:cubicBezTo>
                    <a:pt x="3262" y="1536"/>
                    <a:pt x="3344" y="1559"/>
                    <a:pt x="3450" y="1560"/>
                  </a:cubicBezTo>
                  <a:lnTo>
                    <a:pt x="3450" y="1560"/>
                  </a:lnTo>
                  <a:cubicBezTo>
                    <a:pt x="3708" y="1559"/>
                    <a:pt x="3919" y="1535"/>
                    <a:pt x="4096" y="1476"/>
                  </a:cubicBezTo>
                  <a:cubicBezTo>
                    <a:pt x="4287" y="1405"/>
                    <a:pt x="4477" y="1322"/>
                    <a:pt x="4691" y="1203"/>
                  </a:cubicBezTo>
                  <a:lnTo>
                    <a:pt x="4763" y="1155"/>
                  </a:lnTo>
                  <a:cubicBezTo>
                    <a:pt x="4822" y="1119"/>
                    <a:pt x="4870" y="1095"/>
                    <a:pt x="4929" y="1060"/>
                  </a:cubicBezTo>
                  <a:lnTo>
                    <a:pt x="4941" y="1048"/>
                  </a:lnTo>
                  <a:cubicBezTo>
                    <a:pt x="5013" y="1000"/>
                    <a:pt x="5084" y="964"/>
                    <a:pt x="5168" y="905"/>
                  </a:cubicBezTo>
                  <a:cubicBezTo>
                    <a:pt x="5203" y="857"/>
                    <a:pt x="5275" y="810"/>
                    <a:pt x="5310" y="762"/>
                  </a:cubicBezTo>
                  <a:cubicBezTo>
                    <a:pt x="5322" y="750"/>
                    <a:pt x="5358" y="738"/>
                    <a:pt x="5370" y="726"/>
                  </a:cubicBezTo>
                  <a:cubicBezTo>
                    <a:pt x="5430" y="667"/>
                    <a:pt x="5525" y="583"/>
                    <a:pt x="5608" y="512"/>
                  </a:cubicBezTo>
                  <a:cubicBezTo>
                    <a:pt x="5644" y="488"/>
                    <a:pt x="5680" y="452"/>
                    <a:pt x="5727" y="429"/>
                  </a:cubicBezTo>
                  <a:cubicBezTo>
                    <a:pt x="5775" y="393"/>
                    <a:pt x="5799" y="381"/>
                    <a:pt x="5846" y="345"/>
                  </a:cubicBezTo>
                  <a:lnTo>
                    <a:pt x="5882" y="333"/>
                  </a:lnTo>
                  <a:lnTo>
                    <a:pt x="5965" y="286"/>
                  </a:lnTo>
                  <a:cubicBezTo>
                    <a:pt x="6013" y="274"/>
                    <a:pt x="6061" y="250"/>
                    <a:pt x="6096" y="226"/>
                  </a:cubicBezTo>
                  <a:lnTo>
                    <a:pt x="6132" y="214"/>
                  </a:lnTo>
                  <a:lnTo>
                    <a:pt x="6168" y="202"/>
                  </a:lnTo>
                  <a:cubicBezTo>
                    <a:pt x="6180" y="191"/>
                    <a:pt x="6192" y="191"/>
                    <a:pt x="6203" y="191"/>
                  </a:cubicBezTo>
                  <a:lnTo>
                    <a:pt x="6215" y="191"/>
                  </a:lnTo>
                  <a:cubicBezTo>
                    <a:pt x="6251" y="191"/>
                    <a:pt x="6299" y="167"/>
                    <a:pt x="6323" y="167"/>
                  </a:cubicBezTo>
                  <a:close/>
                  <a:moveTo>
                    <a:pt x="6420" y="0"/>
                  </a:moveTo>
                  <a:cubicBezTo>
                    <a:pt x="6356" y="0"/>
                    <a:pt x="6291" y="8"/>
                    <a:pt x="6227" y="24"/>
                  </a:cubicBezTo>
                  <a:lnTo>
                    <a:pt x="6203" y="24"/>
                  </a:lnTo>
                  <a:cubicBezTo>
                    <a:pt x="6192" y="36"/>
                    <a:pt x="6180" y="36"/>
                    <a:pt x="6168" y="36"/>
                  </a:cubicBezTo>
                  <a:lnTo>
                    <a:pt x="6132" y="48"/>
                  </a:lnTo>
                  <a:lnTo>
                    <a:pt x="6108" y="60"/>
                  </a:lnTo>
                  <a:lnTo>
                    <a:pt x="6084" y="60"/>
                  </a:lnTo>
                  <a:cubicBezTo>
                    <a:pt x="6072" y="83"/>
                    <a:pt x="6072" y="83"/>
                    <a:pt x="6061" y="83"/>
                  </a:cubicBezTo>
                  <a:cubicBezTo>
                    <a:pt x="6049" y="95"/>
                    <a:pt x="6013" y="95"/>
                    <a:pt x="6001" y="107"/>
                  </a:cubicBezTo>
                  <a:cubicBezTo>
                    <a:pt x="5953" y="119"/>
                    <a:pt x="5930" y="143"/>
                    <a:pt x="5894" y="155"/>
                  </a:cubicBezTo>
                  <a:lnTo>
                    <a:pt x="5882" y="167"/>
                  </a:lnTo>
                  <a:lnTo>
                    <a:pt x="5787" y="214"/>
                  </a:lnTo>
                  <a:lnTo>
                    <a:pt x="5763" y="226"/>
                  </a:lnTo>
                  <a:cubicBezTo>
                    <a:pt x="5751" y="238"/>
                    <a:pt x="5715" y="262"/>
                    <a:pt x="5703" y="274"/>
                  </a:cubicBezTo>
                  <a:cubicBezTo>
                    <a:pt x="5691" y="274"/>
                    <a:pt x="5691" y="286"/>
                    <a:pt x="5668" y="286"/>
                  </a:cubicBezTo>
                  <a:cubicBezTo>
                    <a:pt x="5656" y="298"/>
                    <a:pt x="5632" y="322"/>
                    <a:pt x="5608" y="333"/>
                  </a:cubicBezTo>
                  <a:lnTo>
                    <a:pt x="5584" y="345"/>
                  </a:lnTo>
                  <a:cubicBezTo>
                    <a:pt x="5525" y="381"/>
                    <a:pt x="5477" y="417"/>
                    <a:pt x="5418" y="464"/>
                  </a:cubicBezTo>
                  <a:cubicBezTo>
                    <a:pt x="5370" y="500"/>
                    <a:pt x="5310" y="536"/>
                    <a:pt x="5275" y="583"/>
                  </a:cubicBezTo>
                  <a:lnTo>
                    <a:pt x="5239" y="595"/>
                  </a:lnTo>
                  <a:lnTo>
                    <a:pt x="5227" y="619"/>
                  </a:lnTo>
                  <a:cubicBezTo>
                    <a:pt x="5180" y="655"/>
                    <a:pt x="5132" y="691"/>
                    <a:pt x="5072" y="738"/>
                  </a:cubicBezTo>
                  <a:cubicBezTo>
                    <a:pt x="5013" y="774"/>
                    <a:pt x="4941" y="822"/>
                    <a:pt x="4882" y="857"/>
                  </a:cubicBezTo>
                  <a:lnTo>
                    <a:pt x="4799" y="893"/>
                  </a:lnTo>
                  <a:cubicBezTo>
                    <a:pt x="4751" y="917"/>
                    <a:pt x="4715" y="941"/>
                    <a:pt x="4679" y="953"/>
                  </a:cubicBezTo>
                  <a:cubicBezTo>
                    <a:pt x="4644" y="988"/>
                    <a:pt x="4620" y="1000"/>
                    <a:pt x="4584" y="1012"/>
                  </a:cubicBezTo>
                  <a:cubicBezTo>
                    <a:pt x="4560" y="1048"/>
                    <a:pt x="4525" y="1060"/>
                    <a:pt x="4501" y="1072"/>
                  </a:cubicBezTo>
                  <a:cubicBezTo>
                    <a:pt x="4346" y="1155"/>
                    <a:pt x="4227" y="1214"/>
                    <a:pt x="4108" y="1250"/>
                  </a:cubicBezTo>
                  <a:lnTo>
                    <a:pt x="4120" y="1250"/>
                  </a:lnTo>
                  <a:cubicBezTo>
                    <a:pt x="4060" y="1286"/>
                    <a:pt x="4025" y="1298"/>
                    <a:pt x="3977" y="1310"/>
                  </a:cubicBezTo>
                  <a:cubicBezTo>
                    <a:pt x="3941" y="1334"/>
                    <a:pt x="3917" y="1345"/>
                    <a:pt x="3882" y="1345"/>
                  </a:cubicBezTo>
                  <a:cubicBezTo>
                    <a:pt x="3822" y="1357"/>
                    <a:pt x="3751" y="1357"/>
                    <a:pt x="3679" y="1369"/>
                  </a:cubicBezTo>
                  <a:lnTo>
                    <a:pt x="3275" y="1369"/>
                  </a:lnTo>
                  <a:cubicBezTo>
                    <a:pt x="3191" y="1369"/>
                    <a:pt x="3108" y="1369"/>
                    <a:pt x="3036" y="1357"/>
                  </a:cubicBezTo>
                  <a:cubicBezTo>
                    <a:pt x="2989" y="1357"/>
                    <a:pt x="2929" y="1345"/>
                    <a:pt x="2894" y="1334"/>
                  </a:cubicBezTo>
                  <a:cubicBezTo>
                    <a:pt x="2798" y="1310"/>
                    <a:pt x="2727" y="1274"/>
                    <a:pt x="2655" y="1238"/>
                  </a:cubicBezTo>
                  <a:cubicBezTo>
                    <a:pt x="2620" y="1226"/>
                    <a:pt x="2608" y="1226"/>
                    <a:pt x="2572" y="1214"/>
                  </a:cubicBezTo>
                  <a:lnTo>
                    <a:pt x="2489" y="1167"/>
                  </a:lnTo>
                  <a:cubicBezTo>
                    <a:pt x="2417" y="1131"/>
                    <a:pt x="2358" y="1107"/>
                    <a:pt x="2274" y="1072"/>
                  </a:cubicBezTo>
                  <a:cubicBezTo>
                    <a:pt x="2239" y="1048"/>
                    <a:pt x="2179" y="1036"/>
                    <a:pt x="2132" y="1012"/>
                  </a:cubicBezTo>
                  <a:cubicBezTo>
                    <a:pt x="2072" y="988"/>
                    <a:pt x="2024" y="976"/>
                    <a:pt x="1965" y="953"/>
                  </a:cubicBezTo>
                  <a:cubicBezTo>
                    <a:pt x="1905" y="941"/>
                    <a:pt x="1858" y="929"/>
                    <a:pt x="1798" y="917"/>
                  </a:cubicBezTo>
                  <a:cubicBezTo>
                    <a:pt x="1739" y="893"/>
                    <a:pt x="1679" y="893"/>
                    <a:pt x="1620" y="881"/>
                  </a:cubicBezTo>
                  <a:lnTo>
                    <a:pt x="1310" y="881"/>
                  </a:lnTo>
                  <a:cubicBezTo>
                    <a:pt x="1191" y="881"/>
                    <a:pt x="1072" y="893"/>
                    <a:pt x="965" y="941"/>
                  </a:cubicBezTo>
                  <a:cubicBezTo>
                    <a:pt x="941" y="953"/>
                    <a:pt x="893" y="988"/>
                    <a:pt x="858" y="1012"/>
                  </a:cubicBezTo>
                  <a:lnTo>
                    <a:pt x="774" y="1155"/>
                  </a:lnTo>
                  <a:cubicBezTo>
                    <a:pt x="727" y="1191"/>
                    <a:pt x="703" y="1250"/>
                    <a:pt x="667" y="1298"/>
                  </a:cubicBezTo>
                  <a:lnTo>
                    <a:pt x="584" y="1429"/>
                  </a:lnTo>
                  <a:cubicBezTo>
                    <a:pt x="560" y="1465"/>
                    <a:pt x="548" y="1476"/>
                    <a:pt x="536" y="1512"/>
                  </a:cubicBezTo>
                  <a:lnTo>
                    <a:pt x="488" y="1595"/>
                  </a:lnTo>
                  <a:cubicBezTo>
                    <a:pt x="477" y="1643"/>
                    <a:pt x="453" y="1691"/>
                    <a:pt x="429" y="1726"/>
                  </a:cubicBezTo>
                  <a:lnTo>
                    <a:pt x="346" y="1905"/>
                  </a:lnTo>
                  <a:cubicBezTo>
                    <a:pt x="310" y="1988"/>
                    <a:pt x="286" y="2048"/>
                    <a:pt x="250" y="2119"/>
                  </a:cubicBezTo>
                  <a:cubicBezTo>
                    <a:pt x="227" y="2179"/>
                    <a:pt x="215" y="2250"/>
                    <a:pt x="191" y="2322"/>
                  </a:cubicBezTo>
                  <a:cubicBezTo>
                    <a:pt x="179" y="2405"/>
                    <a:pt x="191" y="2488"/>
                    <a:pt x="191" y="2560"/>
                  </a:cubicBezTo>
                  <a:cubicBezTo>
                    <a:pt x="191" y="2643"/>
                    <a:pt x="215" y="2727"/>
                    <a:pt x="227" y="2798"/>
                  </a:cubicBezTo>
                  <a:cubicBezTo>
                    <a:pt x="238" y="2893"/>
                    <a:pt x="262" y="2977"/>
                    <a:pt x="298" y="3072"/>
                  </a:cubicBezTo>
                  <a:cubicBezTo>
                    <a:pt x="310" y="3119"/>
                    <a:pt x="322" y="3143"/>
                    <a:pt x="346" y="3191"/>
                  </a:cubicBezTo>
                  <a:cubicBezTo>
                    <a:pt x="369" y="3274"/>
                    <a:pt x="405" y="3358"/>
                    <a:pt x="417" y="3441"/>
                  </a:cubicBezTo>
                  <a:cubicBezTo>
                    <a:pt x="429" y="3489"/>
                    <a:pt x="453" y="3536"/>
                    <a:pt x="453" y="3572"/>
                  </a:cubicBezTo>
                  <a:lnTo>
                    <a:pt x="453" y="3751"/>
                  </a:lnTo>
                  <a:cubicBezTo>
                    <a:pt x="453" y="3870"/>
                    <a:pt x="429" y="3989"/>
                    <a:pt x="417" y="4108"/>
                  </a:cubicBezTo>
                  <a:cubicBezTo>
                    <a:pt x="405" y="4203"/>
                    <a:pt x="405" y="4310"/>
                    <a:pt x="381" y="4393"/>
                  </a:cubicBezTo>
                  <a:cubicBezTo>
                    <a:pt x="369" y="4608"/>
                    <a:pt x="346" y="4798"/>
                    <a:pt x="310" y="4989"/>
                  </a:cubicBezTo>
                  <a:cubicBezTo>
                    <a:pt x="298" y="5036"/>
                    <a:pt x="298" y="5084"/>
                    <a:pt x="286" y="5120"/>
                  </a:cubicBezTo>
                  <a:cubicBezTo>
                    <a:pt x="286" y="5144"/>
                    <a:pt x="262" y="5167"/>
                    <a:pt x="262" y="5179"/>
                  </a:cubicBezTo>
                  <a:cubicBezTo>
                    <a:pt x="262" y="5203"/>
                    <a:pt x="250" y="5227"/>
                    <a:pt x="250" y="5239"/>
                  </a:cubicBezTo>
                  <a:cubicBezTo>
                    <a:pt x="238" y="5286"/>
                    <a:pt x="227" y="5322"/>
                    <a:pt x="203" y="5358"/>
                  </a:cubicBezTo>
                  <a:cubicBezTo>
                    <a:pt x="191" y="5405"/>
                    <a:pt x="179" y="5441"/>
                    <a:pt x="167" y="5465"/>
                  </a:cubicBezTo>
                  <a:cubicBezTo>
                    <a:pt x="143" y="5525"/>
                    <a:pt x="119" y="5572"/>
                    <a:pt x="84" y="5620"/>
                  </a:cubicBezTo>
                  <a:cubicBezTo>
                    <a:pt x="72" y="5644"/>
                    <a:pt x="48" y="5691"/>
                    <a:pt x="24" y="5739"/>
                  </a:cubicBezTo>
                  <a:cubicBezTo>
                    <a:pt x="0" y="5798"/>
                    <a:pt x="0" y="5870"/>
                    <a:pt x="12" y="5929"/>
                  </a:cubicBezTo>
                  <a:cubicBezTo>
                    <a:pt x="24" y="6001"/>
                    <a:pt x="60" y="6072"/>
                    <a:pt x="84" y="6132"/>
                  </a:cubicBezTo>
                  <a:cubicBezTo>
                    <a:pt x="119" y="6179"/>
                    <a:pt x="167" y="6239"/>
                    <a:pt x="191" y="6298"/>
                  </a:cubicBezTo>
                  <a:cubicBezTo>
                    <a:pt x="227" y="6346"/>
                    <a:pt x="262" y="6406"/>
                    <a:pt x="298" y="6453"/>
                  </a:cubicBezTo>
                  <a:cubicBezTo>
                    <a:pt x="369" y="6548"/>
                    <a:pt x="453" y="6656"/>
                    <a:pt x="512" y="6763"/>
                  </a:cubicBezTo>
                  <a:cubicBezTo>
                    <a:pt x="572" y="6870"/>
                    <a:pt x="631" y="6965"/>
                    <a:pt x="691" y="7060"/>
                  </a:cubicBezTo>
                  <a:cubicBezTo>
                    <a:pt x="750" y="7144"/>
                    <a:pt x="786" y="7227"/>
                    <a:pt x="846" y="7310"/>
                  </a:cubicBezTo>
                  <a:cubicBezTo>
                    <a:pt x="858" y="7322"/>
                    <a:pt x="881" y="7358"/>
                    <a:pt x="893" y="7382"/>
                  </a:cubicBezTo>
                  <a:cubicBezTo>
                    <a:pt x="905" y="7418"/>
                    <a:pt x="905" y="7430"/>
                    <a:pt x="929" y="7465"/>
                  </a:cubicBezTo>
                  <a:cubicBezTo>
                    <a:pt x="953" y="7525"/>
                    <a:pt x="965" y="7584"/>
                    <a:pt x="1000" y="7644"/>
                  </a:cubicBezTo>
                  <a:cubicBezTo>
                    <a:pt x="1012" y="7656"/>
                    <a:pt x="1012" y="7680"/>
                    <a:pt x="1024" y="7703"/>
                  </a:cubicBezTo>
                  <a:cubicBezTo>
                    <a:pt x="1024" y="7727"/>
                    <a:pt x="1048" y="7763"/>
                    <a:pt x="1060" y="7787"/>
                  </a:cubicBezTo>
                  <a:cubicBezTo>
                    <a:pt x="1072" y="7834"/>
                    <a:pt x="1108" y="7894"/>
                    <a:pt x="1131" y="7942"/>
                  </a:cubicBezTo>
                  <a:lnTo>
                    <a:pt x="1310" y="8251"/>
                  </a:lnTo>
                  <a:cubicBezTo>
                    <a:pt x="1381" y="8358"/>
                    <a:pt x="1441" y="8453"/>
                    <a:pt x="1524" y="8549"/>
                  </a:cubicBezTo>
                  <a:cubicBezTo>
                    <a:pt x="1548" y="8573"/>
                    <a:pt x="1560" y="8608"/>
                    <a:pt x="1596" y="8632"/>
                  </a:cubicBezTo>
                  <a:lnTo>
                    <a:pt x="1667" y="8715"/>
                  </a:lnTo>
                  <a:lnTo>
                    <a:pt x="1822" y="8858"/>
                  </a:lnTo>
                  <a:lnTo>
                    <a:pt x="1798" y="8846"/>
                  </a:lnTo>
                  <a:lnTo>
                    <a:pt x="1798" y="8846"/>
                  </a:lnTo>
                  <a:cubicBezTo>
                    <a:pt x="1846" y="8870"/>
                    <a:pt x="1881" y="8918"/>
                    <a:pt x="1917" y="8954"/>
                  </a:cubicBezTo>
                  <a:cubicBezTo>
                    <a:pt x="1953" y="8977"/>
                    <a:pt x="2012" y="8989"/>
                    <a:pt x="2060" y="9013"/>
                  </a:cubicBezTo>
                  <a:cubicBezTo>
                    <a:pt x="2120" y="9013"/>
                    <a:pt x="2155" y="9013"/>
                    <a:pt x="2215" y="8989"/>
                  </a:cubicBezTo>
                  <a:cubicBezTo>
                    <a:pt x="2262" y="8977"/>
                    <a:pt x="2322" y="8965"/>
                    <a:pt x="2370" y="8954"/>
                  </a:cubicBezTo>
                  <a:cubicBezTo>
                    <a:pt x="2417" y="8930"/>
                    <a:pt x="2453" y="8906"/>
                    <a:pt x="2501" y="8894"/>
                  </a:cubicBezTo>
                  <a:cubicBezTo>
                    <a:pt x="2536" y="8870"/>
                    <a:pt x="2572" y="8846"/>
                    <a:pt x="2620" y="8834"/>
                  </a:cubicBezTo>
                  <a:lnTo>
                    <a:pt x="2894" y="8692"/>
                  </a:lnTo>
                  <a:cubicBezTo>
                    <a:pt x="2977" y="8656"/>
                    <a:pt x="3048" y="8620"/>
                    <a:pt x="3144" y="8596"/>
                  </a:cubicBezTo>
                  <a:cubicBezTo>
                    <a:pt x="3215" y="8561"/>
                    <a:pt x="3275" y="8537"/>
                    <a:pt x="3346" y="8513"/>
                  </a:cubicBezTo>
                  <a:cubicBezTo>
                    <a:pt x="3429" y="8501"/>
                    <a:pt x="3489" y="8477"/>
                    <a:pt x="3560" y="8453"/>
                  </a:cubicBezTo>
                  <a:cubicBezTo>
                    <a:pt x="3596" y="8442"/>
                    <a:pt x="3667" y="8442"/>
                    <a:pt x="3703" y="8430"/>
                  </a:cubicBezTo>
                  <a:cubicBezTo>
                    <a:pt x="3763" y="8430"/>
                    <a:pt x="3822" y="8418"/>
                    <a:pt x="3882" y="8394"/>
                  </a:cubicBezTo>
                  <a:cubicBezTo>
                    <a:pt x="4001" y="8370"/>
                    <a:pt x="4144" y="8334"/>
                    <a:pt x="4263" y="8311"/>
                  </a:cubicBezTo>
                  <a:lnTo>
                    <a:pt x="4620" y="8215"/>
                  </a:lnTo>
                  <a:cubicBezTo>
                    <a:pt x="4656" y="8215"/>
                    <a:pt x="4691" y="8203"/>
                    <a:pt x="4727" y="8192"/>
                  </a:cubicBezTo>
                  <a:lnTo>
                    <a:pt x="4787" y="8180"/>
                  </a:lnTo>
                  <a:lnTo>
                    <a:pt x="4822" y="8180"/>
                  </a:lnTo>
                  <a:cubicBezTo>
                    <a:pt x="4870" y="8156"/>
                    <a:pt x="4894" y="8144"/>
                    <a:pt x="4941" y="8132"/>
                  </a:cubicBezTo>
                  <a:lnTo>
                    <a:pt x="4977" y="8120"/>
                  </a:lnTo>
                  <a:cubicBezTo>
                    <a:pt x="5013" y="8096"/>
                    <a:pt x="5049" y="8084"/>
                    <a:pt x="5084" y="8072"/>
                  </a:cubicBezTo>
                  <a:lnTo>
                    <a:pt x="5108" y="8061"/>
                  </a:lnTo>
                  <a:cubicBezTo>
                    <a:pt x="5144" y="8037"/>
                    <a:pt x="5191" y="8025"/>
                    <a:pt x="5239" y="8001"/>
                  </a:cubicBezTo>
                  <a:lnTo>
                    <a:pt x="5501" y="7858"/>
                  </a:lnTo>
                  <a:lnTo>
                    <a:pt x="5525" y="7846"/>
                  </a:lnTo>
                  <a:lnTo>
                    <a:pt x="5537" y="7846"/>
                  </a:lnTo>
                  <a:lnTo>
                    <a:pt x="5549" y="7834"/>
                  </a:lnTo>
                  <a:cubicBezTo>
                    <a:pt x="5572" y="7834"/>
                    <a:pt x="5572" y="7822"/>
                    <a:pt x="5584" y="7822"/>
                  </a:cubicBezTo>
                  <a:cubicBezTo>
                    <a:pt x="5656" y="7775"/>
                    <a:pt x="5727" y="7739"/>
                    <a:pt x="5787" y="7715"/>
                  </a:cubicBezTo>
                  <a:cubicBezTo>
                    <a:pt x="5870" y="7668"/>
                    <a:pt x="5953" y="7644"/>
                    <a:pt x="6025" y="7608"/>
                  </a:cubicBezTo>
                  <a:cubicBezTo>
                    <a:pt x="6072" y="7596"/>
                    <a:pt x="6108" y="7596"/>
                    <a:pt x="6132" y="7584"/>
                  </a:cubicBezTo>
                  <a:cubicBezTo>
                    <a:pt x="6144" y="7584"/>
                    <a:pt x="6168" y="7561"/>
                    <a:pt x="6180" y="7561"/>
                  </a:cubicBezTo>
                  <a:cubicBezTo>
                    <a:pt x="6227" y="7561"/>
                    <a:pt x="6239" y="7549"/>
                    <a:pt x="6263" y="7549"/>
                  </a:cubicBezTo>
                  <a:lnTo>
                    <a:pt x="6382" y="7549"/>
                  </a:lnTo>
                  <a:cubicBezTo>
                    <a:pt x="6418" y="7572"/>
                    <a:pt x="6465" y="7572"/>
                    <a:pt x="6489" y="7584"/>
                  </a:cubicBezTo>
                  <a:lnTo>
                    <a:pt x="6620" y="7632"/>
                  </a:lnTo>
                  <a:cubicBezTo>
                    <a:pt x="6656" y="7644"/>
                    <a:pt x="6704" y="7656"/>
                    <a:pt x="6727" y="7668"/>
                  </a:cubicBezTo>
                  <a:cubicBezTo>
                    <a:pt x="6799" y="7680"/>
                    <a:pt x="6858" y="7703"/>
                    <a:pt x="6942" y="7715"/>
                  </a:cubicBezTo>
                  <a:lnTo>
                    <a:pt x="7156" y="7715"/>
                  </a:lnTo>
                  <a:cubicBezTo>
                    <a:pt x="7192" y="7715"/>
                    <a:pt x="7239" y="7703"/>
                    <a:pt x="7263" y="7703"/>
                  </a:cubicBezTo>
                  <a:cubicBezTo>
                    <a:pt x="7323" y="7703"/>
                    <a:pt x="7394" y="7668"/>
                    <a:pt x="7477" y="7656"/>
                  </a:cubicBezTo>
                  <a:cubicBezTo>
                    <a:pt x="7537" y="7644"/>
                    <a:pt x="7573" y="7632"/>
                    <a:pt x="7608" y="7620"/>
                  </a:cubicBezTo>
                  <a:cubicBezTo>
                    <a:pt x="7739" y="7561"/>
                    <a:pt x="7858" y="7477"/>
                    <a:pt x="7966" y="7406"/>
                  </a:cubicBezTo>
                  <a:cubicBezTo>
                    <a:pt x="8025" y="7358"/>
                    <a:pt x="8073" y="7322"/>
                    <a:pt x="8132" y="7287"/>
                  </a:cubicBezTo>
                  <a:cubicBezTo>
                    <a:pt x="8168" y="7239"/>
                    <a:pt x="8216" y="7203"/>
                    <a:pt x="8263" y="7180"/>
                  </a:cubicBezTo>
                  <a:lnTo>
                    <a:pt x="8311" y="7144"/>
                  </a:lnTo>
                  <a:cubicBezTo>
                    <a:pt x="8382" y="7084"/>
                    <a:pt x="8466" y="7025"/>
                    <a:pt x="8549" y="6965"/>
                  </a:cubicBezTo>
                  <a:cubicBezTo>
                    <a:pt x="8632" y="6894"/>
                    <a:pt x="8704" y="6834"/>
                    <a:pt x="8799" y="6763"/>
                  </a:cubicBezTo>
                  <a:cubicBezTo>
                    <a:pt x="8823" y="6751"/>
                    <a:pt x="8859" y="6715"/>
                    <a:pt x="8882" y="6691"/>
                  </a:cubicBezTo>
                  <a:lnTo>
                    <a:pt x="8918" y="6656"/>
                  </a:lnTo>
                  <a:cubicBezTo>
                    <a:pt x="8966" y="6608"/>
                    <a:pt x="8990" y="6596"/>
                    <a:pt x="9025" y="6572"/>
                  </a:cubicBezTo>
                  <a:lnTo>
                    <a:pt x="9037" y="6548"/>
                  </a:lnTo>
                  <a:lnTo>
                    <a:pt x="9109" y="6477"/>
                  </a:lnTo>
                  <a:lnTo>
                    <a:pt x="9120" y="6465"/>
                  </a:lnTo>
                  <a:lnTo>
                    <a:pt x="9180" y="6406"/>
                  </a:lnTo>
                  <a:lnTo>
                    <a:pt x="9204" y="6394"/>
                  </a:lnTo>
                  <a:cubicBezTo>
                    <a:pt x="9240" y="6334"/>
                    <a:pt x="9287" y="6287"/>
                    <a:pt x="9347" y="6215"/>
                  </a:cubicBezTo>
                  <a:lnTo>
                    <a:pt x="9478" y="6037"/>
                  </a:lnTo>
                  <a:cubicBezTo>
                    <a:pt x="9525" y="5977"/>
                    <a:pt x="9585" y="5894"/>
                    <a:pt x="9632" y="5834"/>
                  </a:cubicBezTo>
                  <a:cubicBezTo>
                    <a:pt x="9680" y="5775"/>
                    <a:pt x="9716" y="5739"/>
                    <a:pt x="9763" y="5691"/>
                  </a:cubicBezTo>
                  <a:cubicBezTo>
                    <a:pt x="9775" y="5656"/>
                    <a:pt x="9799" y="5644"/>
                    <a:pt x="9823" y="5620"/>
                  </a:cubicBezTo>
                  <a:lnTo>
                    <a:pt x="9894" y="5536"/>
                  </a:lnTo>
                  <a:cubicBezTo>
                    <a:pt x="9942" y="5501"/>
                    <a:pt x="9990" y="5441"/>
                    <a:pt x="10013" y="5394"/>
                  </a:cubicBezTo>
                  <a:cubicBezTo>
                    <a:pt x="10049" y="5346"/>
                    <a:pt x="10097" y="5286"/>
                    <a:pt x="10133" y="5227"/>
                  </a:cubicBezTo>
                  <a:lnTo>
                    <a:pt x="10156" y="5203"/>
                  </a:lnTo>
                  <a:cubicBezTo>
                    <a:pt x="10216" y="5120"/>
                    <a:pt x="10275" y="5060"/>
                    <a:pt x="10347" y="4989"/>
                  </a:cubicBezTo>
                  <a:cubicBezTo>
                    <a:pt x="10454" y="4905"/>
                    <a:pt x="10549" y="4810"/>
                    <a:pt x="10644" y="4727"/>
                  </a:cubicBezTo>
                  <a:lnTo>
                    <a:pt x="10764" y="4608"/>
                  </a:lnTo>
                  <a:lnTo>
                    <a:pt x="10847" y="4513"/>
                  </a:lnTo>
                  <a:cubicBezTo>
                    <a:pt x="10847" y="4501"/>
                    <a:pt x="10871" y="4501"/>
                    <a:pt x="10883" y="4489"/>
                  </a:cubicBezTo>
                  <a:cubicBezTo>
                    <a:pt x="10895" y="4465"/>
                    <a:pt x="10906" y="4465"/>
                    <a:pt x="10930" y="4453"/>
                  </a:cubicBezTo>
                  <a:cubicBezTo>
                    <a:pt x="10942" y="4441"/>
                    <a:pt x="10954" y="4441"/>
                    <a:pt x="10966" y="4429"/>
                  </a:cubicBezTo>
                  <a:cubicBezTo>
                    <a:pt x="10990" y="4405"/>
                    <a:pt x="11002" y="4405"/>
                    <a:pt x="11014" y="4393"/>
                  </a:cubicBezTo>
                  <a:cubicBezTo>
                    <a:pt x="11014" y="4393"/>
                    <a:pt x="11025" y="4393"/>
                    <a:pt x="11025" y="4382"/>
                  </a:cubicBezTo>
                  <a:cubicBezTo>
                    <a:pt x="11025" y="4393"/>
                    <a:pt x="11049" y="4393"/>
                    <a:pt x="11061" y="4393"/>
                  </a:cubicBezTo>
                  <a:cubicBezTo>
                    <a:pt x="11073" y="4382"/>
                    <a:pt x="11073" y="4370"/>
                    <a:pt x="11073" y="4346"/>
                  </a:cubicBezTo>
                  <a:cubicBezTo>
                    <a:pt x="11061" y="4322"/>
                    <a:pt x="11049" y="4310"/>
                    <a:pt x="11025" y="4286"/>
                  </a:cubicBezTo>
                  <a:lnTo>
                    <a:pt x="10990" y="4251"/>
                  </a:lnTo>
                  <a:cubicBezTo>
                    <a:pt x="10954" y="4215"/>
                    <a:pt x="10906" y="4167"/>
                    <a:pt x="10883" y="4132"/>
                  </a:cubicBezTo>
                  <a:lnTo>
                    <a:pt x="10704" y="3905"/>
                  </a:lnTo>
                  <a:cubicBezTo>
                    <a:pt x="10644" y="3834"/>
                    <a:pt x="10585" y="3751"/>
                    <a:pt x="10537" y="3679"/>
                  </a:cubicBezTo>
                  <a:cubicBezTo>
                    <a:pt x="10490" y="3620"/>
                    <a:pt x="10454" y="3548"/>
                    <a:pt x="10406" y="3477"/>
                  </a:cubicBezTo>
                  <a:cubicBezTo>
                    <a:pt x="10394" y="3441"/>
                    <a:pt x="10371" y="3393"/>
                    <a:pt x="10359" y="3370"/>
                  </a:cubicBezTo>
                  <a:cubicBezTo>
                    <a:pt x="10347" y="3334"/>
                    <a:pt x="10335" y="3298"/>
                    <a:pt x="10311" y="3262"/>
                  </a:cubicBezTo>
                  <a:cubicBezTo>
                    <a:pt x="10287" y="3155"/>
                    <a:pt x="10240" y="3036"/>
                    <a:pt x="10216" y="2941"/>
                  </a:cubicBezTo>
                  <a:cubicBezTo>
                    <a:pt x="10192" y="2905"/>
                    <a:pt x="10192" y="2881"/>
                    <a:pt x="10180" y="2846"/>
                  </a:cubicBezTo>
                  <a:cubicBezTo>
                    <a:pt x="10168" y="2834"/>
                    <a:pt x="10168" y="2798"/>
                    <a:pt x="10156" y="2774"/>
                  </a:cubicBezTo>
                  <a:cubicBezTo>
                    <a:pt x="10133" y="2727"/>
                    <a:pt x="10121" y="2667"/>
                    <a:pt x="10097" y="2608"/>
                  </a:cubicBezTo>
                  <a:cubicBezTo>
                    <a:pt x="10073" y="2560"/>
                    <a:pt x="10049" y="2524"/>
                    <a:pt x="10013" y="2465"/>
                  </a:cubicBezTo>
                  <a:cubicBezTo>
                    <a:pt x="9990" y="2417"/>
                    <a:pt x="9954" y="2357"/>
                    <a:pt x="9930" y="2310"/>
                  </a:cubicBezTo>
                  <a:lnTo>
                    <a:pt x="9930" y="2298"/>
                  </a:lnTo>
                  <a:cubicBezTo>
                    <a:pt x="9894" y="2250"/>
                    <a:pt x="9871" y="2203"/>
                    <a:pt x="9823" y="2167"/>
                  </a:cubicBezTo>
                  <a:cubicBezTo>
                    <a:pt x="9799" y="2119"/>
                    <a:pt x="9752" y="2072"/>
                    <a:pt x="9704" y="2048"/>
                  </a:cubicBezTo>
                  <a:cubicBezTo>
                    <a:pt x="9478" y="1846"/>
                    <a:pt x="9287" y="1726"/>
                    <a:pt x="9109" y="1643"/>
                  </a:cubicBezTo>
                  <a:cubicBezTo>
                    <a:pt x="9097" y="1643"/>
                    <a:pt x="9097" y="1631"/>
                    <a:pt x="9085" y="1631"/>
                  </a:cubicBezTo>
                  <a:cubicBezTo>
                    <a:pt x="9061" y="1607"/>
                    <a:pt x="9037" y="1607"/>
                    <a:pt x="9025" y="1595"/>
                  </a:cubicBezTo>
                  <a:lnTo>
                    <a:pt x="8930" y="1548"/>
                  </a:lnTo>
                  <a:cubicBezTo>
                    <a:pt x="8918" y="1548"/>
                    <a:pt x="8882" y="1536"/>
                    <a:pt x="8870" y="1536"/>
                  </a:cubicBezTo>
                  <a:cubicBezTo>
                    <a:pt x="8859" y="1524"/>
                    <a:pt x="8859" y="1524"/>
                    <a:pt x="8847" y="1524"/>
                  </a:cubicBezTo>
                  <a:cubicBezTo>
                    <a:pt x="8811" y="1524"/>
                    <a:pt x="8799" y="1512"/>
                    <a:pt x="8763" y="1512"/>
                  </a:cubicBezTo>
                  <a:lnTo>
                    <a:pt x="8751" y="1512"/>
                  </a:lnTo>
                  <a:cubicBezTo>
                    <a:pt x="8680" y="1488"/>
                    <a:pt x="8585" y="1465"/>
                    <a:pt x="8501" y="1453"/>
                  </a:cubicBezTo>
                  <a:lnTo>
                    <a:pt x="8406" y="1429"/>
                  </a:lnTo>
                  <a:cubicBezTo>
                    <a:pt x="8370" y="1417"/>
                    <a:pt x="8335" y="1417"/>
                    <a:pt x="8311" y="1405"/>
                  </a:cubicBezTo>
                  <a:cubicBezTo>
                    <a:pt x="8263" y="1393"/>
                    <a:pt x="8216" y="1369"/>
                    <a:pt x="8192" y="1357"/>
                  </a:cubicBezTo>
                  <a:cubicBezTo>
                    <a:pt x="8144" y="1334"/>
                    <a:pt x="8097" y="1310"/>
                    <a:pt x="8049" y="1286"/>
                  </a:cubicBezTo>
                  <a:cubicBezTo>
                    <a:pt x="8013" y="1250"/>
                    <a:pt x="7977" y="1238"/>
                    <a:pt x="7954" y="1214"/>
                  </a:cubicBezTo>
                  <a:lnTo>
                    <a:pt x="7847" y="1107"/>
                  </a:lnTo>
                  <a:lnTo>
                    <a:pt x="7811" y="1072"/>
                  </a:lnTo>
                  <a:cubicBezTo>
                    <a:pt x="7799" y="1048"/>
                    <a:pt x="7775" y="1012"/>
                    <a:pt x="7739" y="988"/>
                  </a:cubicBezTo>
                  <a:lnTo>
                    <a:pt x="7727" y="976"/>
                  </a:lnTo>
                  <a:lnTo>
                    <a:pt x="7716" y="953"/>
                  </a:lnTo>
                  <a:lnTo>
                    <a:pt x="7692" y="941"/>
                  </a:lnTo>
                  <a:lnTo>
                    <a:pt x="7680" y="929"/>
                  </a:lnTo>
                  <a:lnTo>
                    <a:pt x="7608" y="857"/>
                  </a:lnTo>
                  <a:lnTo>
                    <a:pt x="7561" y="810"/>
                  </a:lnTo>
                  <a:cubicBezTo>
                    <a:pt x="7501" y="750"/>
                    <a:pt x="7442" y="691"/>
                    <a:pt x="7394" y="631"/>
                  </a:cubicBezTo>
                  <a:cubicBezTo>
                    <a:pt x="7382" y="595"/>
                    <a:pt x="7358" y="572"/>
                    <a:pt x="7323" y="536"/>
                  </a:cubicBezTo>
                  <a:cubicBezTo>
                    <a:pt x="7299" y="500"/>
                    <a:pt x="7251" y="464"/>
                    <a:pt x="7204" y="417"/>
                  </a:cubicBezTo>
                  <a:lnTo>
                    <a:pt x="7192" y="405"/>
                  </a:lnTo>
                  <a:cubicBezTo>
                    <a:pt x="7144" y="357"/>
                    <a:pt x="7096" y="333"/>
                    <a:pt x="7073" y="298"/>
                  </a:cubicBezTo>
                  <a:lnTo>
                    <a:pt x="7061" y="286"/>
                  </a:lnTo>
                  <a:lnTo>
                    <a:pt x="7037" y="274"/>
                  </a:lnTo>
                  <a:cubicBezTo>
                    <a:pt x="6965" y="214"/>
                    <a:pt x="6882" y="143"/>
                    <a:pt x="6787" y="95"/>
                  </a:cubicBezTo>
                  <a:cubicBezTo>
                    <a:pt x="6676" y="32"/>
                    <a:pt x="6549" y="0"/>
                    <a:pt x="64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5"/>
            <p:cNvSpPr/>
            <p:nvPr/>
          </p:nvSpPr>
          <p:spPr>
            <a:xfrm>
              <a:off x="2181800" y="6177975"/>
              <a:ext cx="273875" cy="95400"/>
            </a:xfrm>
            <a:custGeom>
              <a:avLst/>
              <a:gdLst/>
              <a:ahLst/>
              <a:cxnLst/>
              <a:rect l="l" t="t" r="r" b="b"/>
              <a:pathLst>
                <a:path w="10955" h="3816" extrusionOk="0">
                  <a:moveTo>
                    <a:pt x="10859" y="0"/>
                  </a:moveTo>
                  <a:cubicBezTo>
                    <a:pt x="10800" y="0"/>
                    <a:pt x="10740" y="0"/>
                    <a:pt x="10681" y="24"/>
                  </a:cubicBezTo>
                  <a:lnTo>
                    <a:pt x="10550" y="60"/>
                  </a:lnTo>
                  <a:cubicBezTo>
                    <a:pt x="10526" y="84"/>
                    <a:pt x="10490" y="96"/>
                    <a:pt x="10466" y="96"/>
                  </a:cubicBezTo>
                  <a:cubicBezTo>
                    <a:pt x="10407" y="119"/>
                    <a:pt x="10347" y="143"/>
                    <a:pt x="10300" y="167"/>
                  </a:cubicBezTo>
                  <a:cubicBezTo>
                    <a:pt x="10252" y="179"/>
                    <a:pt x="10204" y="215"/>
                    <a:pt x="10145" y="239"/>
                  </a:cubicBezTo>
                  <a:cubicBezTo>
                    <a:pt x="10133" y="262"/>
                    <a:pt x="10121" y="262"/>
                    <a:pt x="10109" y="274"/>
                  </a:cubicBezTo>
                  <a:cubicBezTo>
                    <a:pt x="10085" y="274"/>
                    <a:pt x="10085" y="286"/>
                    <a:pt x="10074" y="286"/>
                  </a:cubicBezTo>
                  <a:lnTo>
                    <a:pt x="9990" y="334"/>
                  </a:lnTo>
                  <a:cubicBezTo>
                    <a:pt x="9966" y="334"/>
                    <a:pt x="9966" y="346"/>
                    <a:pt x="9966" y="346"/>
                  </a:cubicBezTo>
                  <a:lnTo>
                    <a:pt x="9943" y="358"/>
                  </a:lnTo>
                  <a:lnTo>
                    <a:pt x="9907" y="381"/>
                  </a:lnTo>
                  <a:cubicBezTo>
                    <a:pt x="9895" y="393"/>
                    <a:pt x="9883" y="405"/>
                    <a:pt x="9871" y="405"/>
                  </a:cubicBezTo>
                  <a:lnTo>
                    <a:pt x="9847" y="417"/>
                  </a:lnTo>
                  <a:lnTo>
                    <a:pt x="9716" y="512"/>
                  </a:lnTo>
                  <a:lnTo>
                    <a:pt x="9704" y="524"/>
                  </a:lnTo>
                  <a:cubicBezTo>
                    <a:pt x="9657" y="560"/>
                    <a:pt x="9609" y="584"/>
                    <a:pt x="9585" y="631"/>
                  </a:cubicBezTo>
                  <a:lnTo>
                    <a:pt x="9538" y="655"/>
                  </a:lnTo>
                  <a:lnTo>
                    <a:pt x="9490" y="691"/>
                  </a:lnTo>
                  <a:lnTo>
                    <a:pt x="9454" y="739"/>
                  </a:lnTo>
                  <a:lnTo>
                    <a:pt x="9419" y="762"/>
                  </a:lnTo>
                  <a:lnTo>
                    <a:pt x="9407" y="774"/>
                  </a:lnTo>
                  <a:lnTo>
                    <a:pt x="9395" y="798"/>
                  </a:lnTo>
                  <a:lnTo>
                    <a:pt x="9347" y="834"/>
                  </a:lnTo>
                  <a:lnTo>
                    <a:pt x="9300" y="881"/>
                  </a:lnTo>
                  <a:cubicBezTo>
                    <a:pt x="9300" y="893"/>
                    <a:pt x="9288" y="893"/>
                    <a:pt x="9288" y="917"/>
                  </a:cubicBezTo>
                  <a:lnTo>
                    <a:pt x="9240" y="953"/>
                  </a:lnTo>
                  <a:lnTo>
                    <a:pt x="9228" y="977"/>
                  </a:lnTo>
                  <a:cubicBezTo>
                    <a:pt x="9216" y="989"/>
                    <a:pt x="9192" y="1012"/>
                    <a:pt x="9181" y="1036"/>
                  </a:cubicBezTo>
                  <a:lnTo>
                    <a:pt x="9169" y="1048"/>
                  </a:lnTo>
                  <a:cubicBezTo>
                    <a:pt x="9121" y="1108"/>
                    <a:pt x="9097" y="1155"/>
                    <a:pt x="9050" y="1203"/>
                  </a:cubicBezTo>
                  <a:lnTo>
                    <a:pt x="9002" y="1251"/>
                  </a:lnTo>
                  <a:lnTo>
                    <a:pt x="8978" y="1286"/>
                  </a:lnTo>
                  <a:lnTo>
                    <a:pt x="8931" y="1322"/>
                  </a:lnTo>
                  <a:lnTo>
                    <a:pt x="8919" y="1346"/>
                  </a:lnTo>
                  <a:lnTo>
                    <a:pt x="8895" y="1358"/>
                  </a:lnTo>
                  <a:lnTo>
                    <a:pt x="8859" y="1405"/>
                  </a:lnTo>
                  <a:lnTo>
                    <a:pt x="8811" y="1441"/>
                  </a:lnTo>
                  <a:lnTo>
                    <a:pt x="8788" y="1477"/>
                  </a:lnTo>
                  <a:cubicBezTo>
                    <a:pt x="8740" y="1501"/>
                    <a:pt x="8704" y="1548"/>
                    <a:pt x="8669" y="1584"/>
                  </a:cubicBezTo>
                  <a:lnTo>
                    <a:pt x="8645" y="1596"/>
                  </a:lnTo>
                  <a:lnTo>
                    <a:pt x="8609" y="1643"/>
                  </a:lnTo>
                  <a:lnTo>
                    <a:pt x="8561" y="1679"/>
                  </a:lnTo>
                  <a:lnTo>
                    <a:pt x="8526" y="1715"/>
                  </a:lnTo>
                  <a:lnTo>
                    <a:pt x="8466" y="1763"/>
                  </a:lnTo>
                  <a:lnTo>
                    <a:pt x="8442" y="1774"/>
                  </a:lnTo>
                  <a:cubicBezTo>
                    <a:pt x="8430" y="1774"/>
                    <a:pt x="8430" y="1786"/>
                    <a:pt x="8407" y="1786"/>
                  </a:cubicBezTo>
                  <a:lnTo>
                    <a:pt x="8395" y="1798"/>
                  </a:lnTo>
                  <a:cubicBezTo>
                    <a:pt x="8383" y="1822"/>
                    <a:pt x="8359" y="1822"/>
                    <a:pt x="8347" y="1834"/>
                  </a:cubicBezTo>
                  <a:lnTo>
                    <a:pt x="8335" y="1846"/>
                  </a:lnTo>
                  <a:lnTo>
                    <a:pt x="8276" y="1882"/>
                  </a:lnTo>
                  <a:cubicBezTo>
                    <a:pt x="8264" y="1893"/>
                    <a:pt x="8228" y="1893"/>
                    <a:pt x="8216" y="1905"/>
                  </a:cubicBezTo>
                  <a:lnTo>
                    <a:pt x="8204" y="1917"/>
                  </a:lnTo>
                  <a:cubicBezTo>
                    <a:pt x="8157" y="1941"/>
                    <a:pt x="8109" y="1965"/>
                    <a:pt x="8049" y="1977"/>
                  </a:cubicBezTo>
                  <a:cubicBezTo>
                    <a:pt x="8038" y="1977"/>
                    <a:pt x="8038" y="2001"/>
                    <a:pt x="8026" y="2001"/>
                  </a:cubicBezTo>
                  <a:cubicBezTo>
                    <a:pt x="8026" y="2001"/>
                    <a:pt x="8002" y="2001"/>
                    <a:pt x="8002" y="2013"/>
                  </a:cubicBezTo>
                  <a:lnTo>
                    <a:pt x="7978" y="2013"/>
                  </a:lnTo>
                  <a:cubicBezTo>
                    <a:pt x="7966" y="2013"/>
                    <a:pt x="7966" y="2013"/>
                    <a:pt x="7942" y="2024"/>
                  </a:cubicBezTo>
                  <a:cubicBezTo>
                    <a:pt x="7907" y="2036"/>
                    <a:pt x="7859" y="2060"/>
                    <a:pt x="7811" y="2084"/>
                  </a:cubicBezTo>
                  <a:cubicBezTo>
                    <a:pt x="7788" y="2096"/>
                    <a:pt x="7752" y="2096"/>
                    <a:pt x="7728" y="2120"/>
                  </a:cubicBezTo>
                  <a:lnTo>
                    <a:pt x="7668" y="2132"/>
                  </a:lnTo>
                  <a:lnTo>
                    <a:pt x="7609" y="2155"/>
                  </a:lnTo>
                  <a:lnTo>
                    <a:pt x="7514" y="2155"/>
                  </a:lnTo>
                  <a:cubicBezTo>
                    <a:pt x="7502" y="2155"/>
                    <a:pt x="7466" y="2179"/>
                    <a:pt x="7454" y="2179"/>
                  </a:cubicBezTo>
                  <a:cubicBezTo>
                    <a:pt x="7395" y="2191"/>
                    <a:pt x="7323" y="2203"/>
                    <a:pt x="7264" y="2203"/>
                  </a:cubicBezTo>
                  <a:lnTo>
                    <a:pt x="6954" y="2203"/>
                  </a:lnTo>
                  <a:lnTo>
                    <a:pt x="6895" y="2191"/>
                  </a:lnTo>
                  <a:cubicBezTo>
                    <a:pt x="6871" y="2191"/>
                    <a:pt x="6859" y="2191"/>
                    <a:pt x="6847" y="2179"/>
                  </a:cubicBezTo>
                  <a:lnTo>
                    <a:pt x="6835" y="2179"/>
                  </a:lnTo>
                  <a:cubicBezTo>
                    <a:pt x="6799" y="2155"/>
                    <a:pt x="6752" y="2155"/>
                    <a:pt x="6728" y="2144"/>
                  </a:cubicBezTo>
                  <a:lnTo>
                    <a:pt x="6692" y="2144"/>
                  </a:lnTo>
                  <a:cubicBezTo>
                    <a:pt x="6668" y="2144"/>
                    <a:pt x="6656" y="2132"/>
                    <a:pt x="6621" y="2120"/>
                  </a:cubicBezTo>
                  <a:cubicBezTo>
                    <a:pt x="6597" y="2096"/>
                    <a:pt x="6549" y="2084"/>
                    <a:pt x="6514" y="2072"/>
                  </a:cubicBezTo>
                  <a:cubicBezTo>
                    <a:pt x="6490" y="2060"/>
                    <a:pt x="6442" y="2036"/>
                    <a:pt x="6418" y="2036"/>
                  </a:cubicBezTo>
                  <a:lnTo>
                    <a:pt x="6394" y="2036"/>
                  </a:lnTo>
                  <a:cubicBezTo>
                    <a:pt x="6371" y="2024"/>
                    <a:pt x="6335" y="2024"/>
                    <a:pt x="6323" y="2024"/>
                  </a:cubicBezTo>
                  <a:cubicBezTo>
                    <a:pt x="6299" y="2024"/>
                    <a:pt x="6252" y="2013"/>
                    <a:pt x="6204" y="2013"/>
                  </a:cubicBezTo>
                  <a:lnTo>
                    <a:pt x="6144" y="2013"/>
                  </a:lnTo>
                  <a:cubicBezTo>
                    <a:pt x="6133" y="2013"/>
                    <a:pt x="6133" y="2013"/>
                    <a:pt x="6121" y="2024"/>
                  </a:cubicBezTo>
                  <a:cubicBezTo>
                    <a:pt x="6085" y="2036"/>
                    <a:pt x="6073" y="2060"/>
                    <a:pt x="6037" y="2060"/>
                  </a:cubicBezTo>
                  <a:cubicBezTo>
                    <a:pt x="6025" y="2072"/>
                    <a:pt x="6013" y="2072"/>
                    <a:pt x="6002" y="2084"/>
                  </a:cubicBezTo>
                  <a:lnTo>
                    <a:pt x="5978" y="2096"/>
                  </a:lnTo>
                  <a:cubicBezTo>
                    <a:pt x="5966" y="2096"/>
                    <a:pt x="5966" y="2120"/>
                    <a:pt x="5954" y="2132"/>
                  </a:cubicBezTo>
                  <a:lnTo>
                    <a:pt x="5942" y="2144"/>
                  </a:lnTo>
                  <a:cubicBezTo>
                    <a:pt x="5918" y="2155"/>
                    <a:pt x="5894" y="2191"/>
                    <a:pt x="5859" y="2203"/>
                  </a:cubicBezTo>
                  <a:cubicBezTo>
                    <a:pt x="5835" y="2215"/>
                    <a:pt x="5799" y="2239"/>
                    <a:pt x="5787" y="2251"/>
                  </a:cubicBezTo>
                  <a:cubicBezTo>
                    <a:pt x="5728" y="2274"/>
                    <a:pt x="5656" y="2310"/>
                    <a:pt x="5597" y="2334"/>
                  </a:cubicBezTo>
                  <a:cubicBezTo>
                    <a:pt x="5561" y="2358"/>
                    <a:pt x="5525" y="2370"/>
                    <a:pt x="5490" y="2382"/>
                  </a:cubicBezTo>
                  <a:cubicBezTo>
                    <a:pt x="5466" y="2394"/>
                    <a:pt x="5442" y="2417"/>
                    <a:pt x="5418" y="2417"/>
                  </a:cubicBezTo>
                  <a:cubicBezTo>
                    <a:pt x="5382" y="2429"/>
                    <a:pt x="5371" y="2441"/>
                    <a:pt x="5347" y="2441"/>
                  </a:cubicBezTo>
                  <a:cubicBezTo>
                    <a:pt x="5311" y="2453"/>
                    <a:pt x="5263" y="2477"/>
                    <a:pt x="5240" y="2489"/>
                  </a:cubicBezTo>
                  <a:lnTo>
                    <a:pt x="5192" y="2501"/>
                  </a:lnTo>
                  <a:cubicBezTo>
                    <a:pt x="5109" y="2548"/>
                    <a:pt x="5013" y="2596"/>
                    <a:pt x="4906" y="2632"/>
                  </a:cubicBezTo>
                  <a:lnTo>
                    <a:pt x="4847" y="2667"/>
                  </a:lnTo>
                  <a:cubicBezTo>
                    <a:pt x="4775" y="2691"/>
                    <a:pt x="4716" y="2739"/>
                    <a:pt x="4644" y="2775"/>
                  </a:cubicBezTo>
                  <a:cubicBezTo>
                    <a:pt x="4609" y="2786"/>
                    <a:pt x="4597" y="2798"/>
                    <a:pt x="4585" y="2810"/>
                  </a:cubicBezTo>
                  <a:cubicBezTo>
                    <a:pt x="4549" y="2834"/>
                    <a:pt x="4537" y="2846"/>
                    <a:pt x="4513" y="2858"/>
                  </a:cubicBezTo>
                  <a:cubicBezTo>
                    <a:pt x="4478" y="2870"/>
                    <a:pt x="4466" y="2894"/>
                    <a:pt x="4430" y="2906"/>
                  </a:cubicBezTo>
                  <a:lnTo>
                    <a:pt x="4347" y="2953"/>
                  </a:lnTo>
                  <a:cubicBezTo>
                    <a:pt x="4299" y="2965"/>
                    <a:pt x="4239" y="2977"/>
                    <a:pt x="4192" y="3013"/>
                  </a:cubicBezTo>
                  <a:lnTo>
                    <a:pt x="4061" y="3048"/>
                  </a:lnTo>
                  <a:cubicBezTo>
                    <a:pt x="4037" y="3072"/>
                    <a:pt x="4013" y="3072"/>
                    <a:pt x="3989" y="3084"/>
                  </a:cubicBezTo>
                  <a:cubicBezTo>
                    <a:pt x="3978" y="3096"/>
                    <a:pt x="3942" y="3096"/>
                    <a:pt x="3930" y="3108"/>
                  </a:cubicBezTo>
                  <a:lnTo>
                    <a:pt x="3918" y="3132"/>
                  </a:lnTo>
                  <a:cubicBezTo>
                    <a:pt x="3894" y="3144"/>
                    <a:pt x="3882" y="3144"/>
                    <a:pt x="3870" y="3156"/>
                  </a:cubicBezTo>
                  <a:lnTo>
                    <a:pt x="3858" y="3167"/>
                  </a:lnTo>
                  <a:cubicBezTo>
                    <a:pt x="3835" y="3191"/>
                    <a:pt x="3811" y="3203"/>
                    <a:pt x="3799" y="3203"/>
                  </a:cubicBezTo>
                  <a:cubicBezTo>
                    <a:pt x="3751" y="3215"/>
                    <a:pt x="3716" y="3251"/>
                    <a:pt x="3680" y="3263"/>
                  </a:cubicBezTo>
                  <a:cubicBezTo>
                    <a:pt x="3632" y="3275"/>
                    <a:pt x="3597" y="3287"/>
                    <a:pt x="3561" y="3310"/>
                  </a:cubicBezTo>
                  <a:lnTo>
                    <a:pt x="3525" y="3322"/>
                  </a:lnTo>
                  <a:cubicBezTo>
                    <a:pt x="3477" y="3334"/>
                    <a:pt x="3418" y="3370"/>
                    <a:pt x="3382" y="3382"/>
                  </a:cubicBezTo>
                  <a:cubicBezTo>
                    <a:pt x="3299" y="3406"/>
                    <a:pt x="3227" y="3429"/>
                    <a:pt x="3168" y="3453"/>
                  </a:cubicBezTo>
                  <a:cubicBezTo>
                    <a:pt x="3144" y="3465"/>
                    <a:pt x="3108" y="3465"/>
                    <a:pt x="3085" y="3489"/>
                  </a:cubicBezTo>
                  <a:cubicBezTo>
                    <a:pt x="2989" y="3513"/>
                    <a:pt x="2882" y="3548"/>
                    <a:pt x="2787" y="3572"/>
                  </a:cubicBezTo>
                  <a:cubicBezTo>
                    <a:pt x="2763" y="3572"/>
                    <a:pt x="2751" y="3584"/>
                    <a:pt x="2739" y="3584"/>
                  </a:cubicBezTo>
                  <a:lnTo>
                    <a:pt x="2680" y="3584"/>
                  </a:lnTo>
                  <a:cubicBezTo>
                    <a:pt x="2644" y="3584"/>
                    <a:pt x="2608" y="3608"/>
                    <a:pt x="2573" y="3608"/>
                  </a:cubicBezTo>
                  <a:lnTo>
                    <a:pt x="2346" y="3608"/>
                  </a:lnTo>
                  <a:cubicBezTo>
                    <a:pt x="2323" y="3608"/>
                    <a:pt x="2275" y="3608"/>
                    <a:pt x="2251" y="3584"/>
                  </a:cubicBezTo>
                  <a:cubicBezTo>
                    <a:pt x="2215" y="3584"/>
                    <a:pt x="2203" y="3572"/>
                    <a:pt x="2168" y="3572"/>
                  </a:cubicBezTo>
                  <a:cubicBezTo>
                    <a:pt x="2144" y="3560"/>
                    <a:pt x="2108" y="3560"/>
                    <a:pt x="2084" y="3548"/>
                  </a:cubicBezTo>
                  <a:lnTo>
                    <a:pt x="2049" y="3525"/>
                  </a:lnTo>
                  <a:lnTo>
                    <a:pt x="2025" y="3513"/>
                  </a:lnTo>
                  <a:cubicBezTo>
                    <a:pt x="2013" y="3513"/>
                    <a:pt x="2013" y="3501"/>
                    <a:pt x="1989" y="3501"/>
                  </a:cubicBezTo>
                  <a:lnTo>
                    <a:pt x="1977" y="3489"/>
                  </a:lnTo>
                  <a:cubicBezTo>
                    <a:pt x="1906" y="3441"/>
                    <a:pt x="1834" y="3382"/>
                    <a:pt x="1751" y="3322"/>
                  </a:cubicBezTo>
                  <a:cubicBezTo>
                    <a:pt x="1715" y="3287"/>
                    <a:pt x="1668" y="3251"/>
                    <a:pt x="1608" y="3215"/>
                  </a:cubicBezTo>
                  <a:lnTo>
                    <a:pt x="1537" y="3156"/>
                  </a:lnTo>
                  <a:lnTo>
                    <a:pt x="1489" y="3132"/>
                  </a:lnTo>
                  <a:cubicBezTo>
                    <a:pt x="1441" y="3084"/>
                    <a:pt x="1382" y="3048"/>
                    <a:pt x="1334" y="3013"/>
                  </a:cubicBezTo>
                  <a:cubicBezTo>
                    <a:pt x="1311" y="2977"/>
                    <a:pt x="1275" y="2965"/>
                    <a:pt x="1251" y="2929"/>
                  </a:cubicBezTo>
                  <a:cubicBezTo>
                    <a:pt x="1203" y="2906"/>
                    <a:pt x="1180" y="2870"/>
                    <a:pt x="1132" y="2846"/>
                  </a:cubicBezTo>
                  <a:cubicBezTo>
                    <a:pt x="1060" y="2786"/>
                    <a:pt x="965" y="2715"/>
                    <a:pt x="894" y="2632"/>
                  </a:cubicBezTo>
                  <a:lnTo>
                    <a:pt x="834" y="2572"/>
                  </a:lnTo>
                  <a:cubicBezTo>
                    <a:pt x="775" y="2513"/>
                    <a:pt x="727" y="2453"/>
                    <a:pt x="668" y="2417"/>
                  </a:cubicBezTo>
                  <a:lnTo>
                    <a:pt x="560" y="2310"/>
                  </a:lnTo>
                  <a:lnTo>
                    <a:pt x="549" y="2298"/>
                  </a:lnTo>
                  <a:cubicBezTo>
                    <a:pt x="501" y="2263"/>
                    <a:pt x="477" y="2215"/>
                    <a:pt x="429" y="2191"/>
                  </a:cubicBezTo>
                  <a:cubicBezTo>
                    <a:pt x="406" y="2155"/>
                    <a:pt x="370" y="2132"/>
                    <a:pt x="358" y="2096"/>
                  </a:cubicBezTo>
                  <a:cubicBezTo>
                    <a:pt x="322" y="2072"/>
                    <a:pt x="298" y="2036"/>
                    <a:pt x="287" y="2001"/>
                  </a:cubicBezTo>
                  <a:cubicBezTo>
                    <a:pt x="251" y="1965"/>
                    <a:pt x="239" y="1917"/>
                    <a:pt x="203" y="1893"/>
                  </a:cubicBezTo>
                  <a:cubicBezTo>
                    <a:pt x="191" y="1858"/>
                    <a:pt x="168" y="1834"/>
                    <a:pt x="144" y="1786"/>
                  </a:cubicBezTo>
                  <a:cubicBezTo>
                    <a:pt x="132" y="1763"/>
                    <a:pt x="120" y="1739"/>
                    <a:pt x="108" y="1715"/>
                  </a:cubicBezTo>
                  <a:cubicBezTo>
                    <a:pt x="84" y="1703"/>
                    <a:pt x="84" y="1667"/>
                    <a:pt x="72" y="1655"/>
                  </a:cubicBezTo>
                  <a:cubicBezTo>
                    <a:pt x="72" y="1647"/>
                    <a:pt x="61" y="1633"/>
                    <a:pt x="46" y="1633"/>
                  </a:cubicBezTo>
                  <a:cubicBezTo>
                    <a:pt x="39" y="1633"/>
                    <a:pt x="32" y="1636"/>
                    <a:pt x="25" y="1643"/>
                  </a:cubicBezTo>
                  <a:cubicBezTo>
                    <a:pt x="13" y="1643"/>
                    <a:pt x="1" y="1667"/>
                    <a:pt x="1" y="1679"/>
                  </a:cubicBezTo>
                  <a:cubicBezTo>
                    <a:pt x="13" y="1739"/>
                    <a:pt x="48" y="1786"/>
                    <a:pt x="72" y="1846"/>
                  </a:cubicBezTo>
                  <a:cubicBezTo>
                    <a:pt x="108" y="1905"/>
                    <a:pt x="132" y="1953"/>
                    <a:pt x="179" y="2013"/>
                  </a:cubicBezTo>
                  <a:cubicBezTo>
                    <a:pt x="227" y="2072"/>
                    <a:pt x="263" y="2132"/>
                    <a:pt x="310" y="2179"/>
                  </a:cubicBezTo>
                  <a:cubicBezTo>
                    <a:pt x="406" y="2274"/>
                    <a:pt x="501" y="2370"/>
                    <a:pt x="608" y="2477"/>
                  </a:cubicBezTo>
                  <a:cubicBezTo>
                    <a:pt x="608" y="2489"/>
                    <a:pt x="620" y="2489"/>
                    <a:pt x="620" y="2501"/>
                  </a:cubicBezTo>
                  <a:cubicBezTo>
                    <a:pt x="656" y="2536"/>
                    <a:pt x="679" y="2572"/>
                    <a:pt x="715" y="2608"/>
                  </a:cubicBezTo>
                  <a:cubicBezTo>
                    <a:pt x="727" y="2632"/>
                    <a:pt x="763" y="2667"/>
                    <a:pt x="775" y="2679"/>
                  </a:cubicBezTo>
                  <a:lnTo>
                    <a:pt x="822" y="2739"/>
                  </a:lnTo>
                  <a:cubicBezTo>
                    <a:pt x="846" y="2786"/>
                    <a:pt x="894" y="2834"/>
                    <a:pt x="918" y="2858"/>
                  </a:cubicBezTo>
                  <a:lnTo>
                    <a:pt x="977" y="2917"/>
                  </a:lnTo>
                  <a:cubicBezTo>
                    <a:pt x="1001" y="2929"/>
                    <a:pt x="1025" y="2965"/>
                    <a:pt x="1060" y="2977"/>
                  </a:cubicBezTo>
                  <a:cubicBezTo>
                    <a:pt x="1084" y="3013"/>
                    <a:pt x="1120" y="3036"/>
                    <a:pt x="1156" y="3072"/>
                  </a:cubicBezTo>
                  <a:lnTo>
                    <a:pt x="1191" y="3096"/>
                  </a:lnTo>
                  <a:lnTo>
                    <a:pt x="1215" y="3132"/>
                  </a:lnTo>
                  <a:cubicBezTo>
                    <a:pt x="1251" y="3156"/>
                    <a:pt x="1299" y="3191"/>
                    <a:pt x="1322" y="3215"/>
                  </a:cubicBezTo>
                  <a:cubicBezTo>
                    <a:pt x="1370" y="3251"/>
                    <a:pt x="1418" y="3287"/>
                    <a:pt x="1453" y="3322"/>
                  </a:cubicBezTo>
                  <a:cubicBezTo>
                    <a:pt x="1501" y="3346"/>
                    <a:pt x="1549" y="3394"/>
                    <a:pt x="1596" y="3429"/>
                  </a:cubicBezTo>
                  <a:lnTo>
                    <a:pt x="1608" y="3441"/>
                  </a:lnTo>
                  <a:cubicBezTo>
                    <a:pt x="1656" y="3465"/>
                    <a:pt x="1680" y="3501"/>
                    <a:pt x="1727" y="3525"/>
                  </a:cubicBezTo>
                  <a:cubicBezTo>
                    <a:pt x="1775" y="3560"/>
                    <a:pt x="1811" y="3608"/>
                    <a:pt x="1870" y="3632"/>
                  </a:cubicBezTo>
                  <a:cubicBezTo>
                    <a:pt x="1894" y="3644"/>
                    <a:pt x="1918" y="3668"/>
                    <a:pt x="1930" y="3679"/>
                  </a:cubicBezTo>
                  <a:cubicBezTo>
                    <a:pt x="1953" y="3691"/>
                    <a:pt x="1965" y="3691"/>
                    <a:pt x="1977" y="3703"/>
                  </a:cubicBezTo>
                  <a:cubicBezTo>
                    <a:pt x="1989" y="3703"/>
                    <a:pt x="1989" y="3727"/>
                    <a:pt x="2013" y="3727"/>
                  </a:cubicBezTo>
                  <a:lnTo>
                    <a:pt x="2025" y="3739"/>
                  </a:lnTo>
                  <a:cubicBezTo>
                    <a:pt x="2073" y="3763"/>
                    <a:pt x="2132" y="3787"/>
                    <a:pt x="2168" y="3798"/>
                  </a:cubicBezTo>
                  <a:cubicBezTo>
                    <a:pt x="2210" y="3807"/>
                    <a:pt x="2264" y="3815"/>
                    <a:pt x="2321" y="3815"/>
                  </a:cubicBezTo>
                  <a:cubicBezTo>
                    <a:pt x="2345" y="3815"/>
                    <a:pt x="2370" y="3814"/>
                    <a:pt x="2394" y="3810"/>
                  </a:cubicBezTo>
                  <a:cubicBezTo>
                    <a:pt x="2442" y="3810"/>
                    <a:pt x="2489" y="3810"/>
                    <a:pt x="2525" y="3798"/>
                  </a:cubicBezTo>
                  <a:lnTo>
                    <a:pt x="2549" y="3798"/>
                  </a:lnTo>
                  <a:cubicBezTo>
                    <a:pt x="2573" y="3798"/>
                    <a:pt x="2584" y="3798"/>
                    <a:pt x="2608" y="3787"/>
                  </a:cubicBezTo>
                  <a:cubicBezTo>
                    <a:pt x="2632" y="3787"/>
                    <a:pt x="2668" y="3763"/>
                    <a:pt x="2692" y="3763"/>
                  </a:cubicBezTo>
                  <a:cubicBezTo>
                    <a:pt x="2727" y="3763"/>
                    <a:pt x="2739" y="3751"/>
                    <a:pt x="2763" y="3751"/>
                  </a:cubicBezTo>
                  <a:lnTo>
                    <a:pt x="2799" y="3739"/>
                  </a:lnTo>
                  <a:cubicBezTo>
                    <a:pt x="2870" y="3727"/>
                    <a:pt x="2930" y="3703"/>
                    <a:pt x="3001" y="3679"/>
                  </a:cubicBezTo>
                  <a:cubicBezTo>
                    <a:pt x="3049" y="3668"/>
                    <a:pt x="3096" y="3644"/>
                    <a:pt x="3120" y="3632"/>
                  </a:cubicBezTo>
                  <a:cubicBezTo>
                    <a:pt x="3204" y="3608"/>
                    <a:pt x="3275" y="3584"/>
                    <a:pt x="3346" y="3560"/>
                  </a:cubicBezTo>
                  <a:cubicBezTo>
                    <a:pt x="3418" y="3525"/>
                    <a:pt x="3501" y="3501"/>
                    <a:pt x="3585" y="3465"/>
                  </a:cubicBezTo>
                  <a:cubicBezTo>
                    <a:pt x="3656" y="3441"/>
                    <a:pt x="3716" y="3406"/>
                    <a:pt x="3775" y="3382"/>
                  </a:cubicBezTo>
                  <a:cubicBezTo>
                    <a:pt x="3823" y="3346"/>
                    <a:pt x="3870" y="3322"/>
                    <a:pt x="3918" y="3310"/>
                  </a:cubicBezTo>
                  <a:cubicBezTo>
                    <a:pt x="3942" y="3287"/>
                    <a:pt x="3954" y="3275"/>
                    <a:pt x="3989" y="3263"/>
                  </a:cubicBezTo>
                  <a:lnTo>
                    <a:pt x="4001" y="3251"/>
                  </a:lnTo>
                  <a:cubicBezTo>
                    <a:pt x="4013" y="3227"/>
                    <a:pt x="4037" y="3227"/>
                    <a:pt x="4049" y="3215"/>
                  </a:cubicBezTo>
                  <a:cubicBezTo>
                    <a:pt x="4073" y="3203"/>
                    <a:pt x="4097" y="3203"/>
                    <a:pt x="4120" y="3191"/>
                  </a:cubicBezTo>
                  <a:lnTo>
                    <a:pt x="4251" y="3144"/>
                  </a:lnTo>
                  <a:cubicBezTo>
                    <a:pt x="4335" y="3108"/>
                    <a:pt x="4394" y="3096"/>
                    <a:pt x="4466" y="3072"/>
                  </a:cubicBezTo>
                  <a:cubicBezTo>
                    <a:pt x="4513" y="3048"/>
                    <a:pt x="4573" y="3025"/>
                    <a:pt x="4632" y="2989"/>
                  </a:cubicBezTo>
                  <a:lnTo>
                    <a:pt x="4668" y="2965"/>
                  </a:lnTo>
                  <a:cubicBezTo>
                    <a:pt x="4704" y="2953"/>
                    <a:pt x="4728" y="2929"/>
                    <a:pt x="4763" y="2906"/>
                  </a:cubicBezTo>
                  <a:cubicBezTo>
                    <a:pt x="4835" y="2858"/>
                    <a:pt x="4930" y="2810"/>
                    <a:pt x="5013" y="2775"/>
                  </a:cubicBezTo>
                  <a:lnTo>
                    <a:pt x="5025" y="2751"/>
                  </a:lnTo>
                  <a:cubicBezTo>
                    <a:pt x="5132" y="2715"/>
                    <a:pt x="5228" y="2667"/>
                    <a:pt x="5311" y="2620"/>
                  </a:cubicBezTo>
                  <a:lnTo>
                    <a:pt x="5323" y="2620"/>
                  </a:lnTo>
                  <a:cubicBezTo>
                    <a:pt x="5371" y="2608"/>
                    <a:pt x="5418" y="2596"/>
                    <a:pt x="5442" y="2560"/>
                  </a:cubicBezTo>
                  <a:lnTo>
                    <a:pt x="5478" y="2548"/>
                  </a:lnTo>
                  <a:cubicBezTo>
                    <a:pt x="5525" y="2536"/>
                    <a:pt x="5549" y="2513"/>
                    <a:pt x="5597" y="2489"/>
                  </a:cubicBezTo>
                  <a:cubicBezTo>
                    <a:pt x="5621" y="2477"/>
                    <a:pt x="5644" y="2477"/>
                    <a:pt x="5668" y="2453"/>
                  </a:cubicBezTo>
                  <a:cubicBezTo>
                    <a:pt x="5704" y="2441"/>
                    <a:pt x="5728" y="2429"/>
                    <a:pt x="5740" y="2429"/>
                  </a:cubicBezTo>
                  <a:cubicBezTo>
                    <a:pt x="5775" y="2417"/>
                    <a:pt x="5787" y="2394"/>
                    <a:pt x="5823" y="2394"/>
                  </a:cubicBezTo>
                  <a:cubicBezTo>
                    <a:pt x="5847" y="2382"/>
                    <a:pt x="5859" y="2370"/>
                    <a:pt x="5894" y="2358"/>
                  </a:cubicBezTo>
                  <a:cubicBezTo>
                    <a:pt x="5918" y="2334"/>
                    <a:pt x="5966" y="2310"/>
                    <a:pt x="6002" y="2274"/>
                  </a:cubicBezTo>
                  <a:lnTo>
                    <a:pt x="6037" y="2239"/>
                  </a:lnTo>
                  <a:cubicBezTo>
                    <a:pt x="6061" y="2215"/>
                    <a:pt x="6073" y="2203"/>
                    <a:pt x="6097" y="2191"/>
                  </a:cubicBezTo>
                  <a:cubicBezTo>
                    <a:pt x="6121" y="2191"/>
                    <a:pt x="6121" y="2179"/>
                    <a:pt x="6133" y="2179"/>
                  </a:cubicBezTo>
                  <a:cubicBezTo>
                    <a:pt x="6144" y="2179"/>
                    <a:pt x="6156" y="2155"/>
                    <a:pt x="6156" y="2155"/>
                  </a:cubicBezTo>
                  <a:lnTo>
                    <a:pt x="6192" y="2155"/>
                  </a:lnTo>
                  <a:cubicBezTo>
                    <a:pt x="6216" y="2155"/>
                    <a:pt x="6240" y="2155"/>
                    <a:pt x="6264" y="2179"/>
                  </a:cubicBezTo>
                  <a:cubicBezTo>
                    <a:pt x="6275" y="2179"/>
                    <a:pt x="6311" y="2191"/>
                    <a:pt x="6323" y="2191"/>
                  </a:cubicBezTo>
                  <a:cubicBezTo>
                    <a:pt x="6335" y="2191"/>
                    <a:pt x="6359" y="2203"/>
                    <a:pt x="6371" y="2203"/>
                  </a:cubicBezTo>
                  <a:lnTo>
                    <a:pt x="6383" y="2203"/>
                  </a:lnTo>
                  <a:cubicBezTo>
                    <a:pt x="6418" y="2215"/>
                    <a:pt x="6442" y="2215"/>
                    <a:pt x="6478" y="2239"/>
                  </a:cubicBezTo>
                  <a:cubicBezTo>
                    <a:pt x="6490" y="2251"/>
                    <a:pt x="6514" y="2251"/>
                    <a:pt x="6537" y="2263"/>
                  </a:cubicBezTo>
                  <a:lnTo>
                    <a:pt x="6549" y="2263"/>
                  </a:lnTo>
                  <a:cubicBezTo>
                    <a:pt x="6597" y="2274"/>
                    <a:pt x="6633" y="2298"/>
                    <a:pt x="6716" y="2322"/>
                  </a:cubicBezTo>
                  <a:lnTo>
                    <a:pt x="6728" y="2322"/>
                  </a:lnTo>
                  <a:cubicBezTo>
                    <a:pt x="6740" y="2322"/>
                    <a:pt x="6775" y="2334"/>
                    <a:pt x="6787" y="2334"/>
                  </a:cubicBezTo>
                  <a:lnTo>
                    <a:pt x="6799" y="2334"/>
                  </a:lnTo>
                  <a:cubicBezTo>
                    <a:pt x="6811" y="2334"/>
                    <a:pt x="6847" y="2358"/>
                    <a:pt x="6859" y="2358"/>
                  </a:cubicBezTo>
                  <a:lnTo>
                    <a:pt x="6871" y="2358"/>
                  </a:lnTo>
                  <a:cubicBezTo>
                    <a:pt x="6906" y="2358"/>
                    <a:pt x="6918" y="2370"/>
                    <a:pt x="6954" y="2370"/>
                  </a:cubicBezTo>
                  <a:lnTo>
                    <a:pt x="7085" y="2370"/>
                  </a:lnTo>
                  <a:cubicBezTo>
                    <a:pt x="7192" y="2370"/>
                    <a:pt x="7311" y="2358"/>
                    <a:pt x="7442" y="2322"/>
                  </a:cubicBezTo>
                  <a:cubicBezTo>
                    <a:pt x="7454" y="2322"/>
                    <a:pt x="7490" y="2310"/>
                    <a:pt x="7502" y="2310"/>
                  </a:cubicBezTo>
                  <a:lnTo>
                    <a:pt x="7526" y="2298"/>
                  </a:lnTo>
                  <a:lnTo>
                    <a:pt x="7549" y="2298"/>
                  </a:lnTo>
                  <a:cubicBezTo>
                    <a:pt x="7561" y="2298"/>
                    <a:pt x="7561" y="2298"/>
                    <a:pt x="7573" y="2274"/>
                  </a:cubicBezTo>
                  <a:cubicBezTo>
                    <a:pt x="7633" y="2239"/>
                    <a:pt x="7633" y="2239"/>
                    <a:pt x="7645" y="2239"/>
                  </a:cubicBezTo>
                  <a:lnTo>
                    <a:pt x="7692" y="2227"/>
                  </a:lnTo>
                  <a:cubicBezTo>
                    <a:pt x="7728" y="2203"/>
                    <a:pt x="7764" y="2191"/>
                    <a:pt x="7799" y="2179"/>
                  </a:cubicBezTo>
                  <a:cubicBezTo>
                    <a:pt x="7847" y="2167"/>
                    <a:pt x="7907" y="2132"/>
                    <a:pt x="7942" y="2120"/>
                  </a:cubicBezTo>
                  <a:cubicBezTo>
                    <a:pt x="7990" y="2108"/>
                    <a:pt x="8038" y="2084"/>
                    <a:pt x="8061" y="2072"/>
                  </a:cubicBezTo>
                  <a:lnTo>
                    <a:pt x="8097" y="2060"/>
                  </a:lnTo>
                  <a:cubicBezTo>
                    <a:pt x="8145" y="2048"/>
                    <a:pt x="8192" y="2024"/>
                    <a:pt x="8228" y="2001"/>
                  </a:cubicBezTo>
                  <a:lnTo>
                    <a:pt x="8276" y="1989"/>
                  </a:lnTo>
                  <a:lnTo>
                    <a:pt x="8323" y="1965"/>
                  </a:lnTo>
                  <a:cubicBezTo>
                    <a:pt x="8323" y="1965"/>
                    <a:pt x="8335" y="1965"/>
                    <a:pt x="8335" y="1953"/>
                  </a:cubicBezTo>
                  <a:cubicBezTo>
                    <a:pt x="8347" y="1941"/>
                    <a:pt x="8359" y="1941"/>
                    <a:pt x="8395" y="1929"/>
                  </a:cubicBezTo>
                  <a:cubicBezTo>
                    <a:pt x="8407" y="1905"/>
                    <a:pt x="8419" y="1905"/>
                    <a:pt x="8442" y="1893"/>
                  </a:cubicBezTo>
                  <a:lnTo>
                    <a:pt x="8454" y="1882"/>
                  </a:lnTo>
                  <a:cubicBezTo>
                    <a:pt x="8466" y="1870"/>
                    <a:pt x="8478" y="1870"/>
                    <a:pt x="8502" y="1846"/>
                  </a:cubicBezTo>
                  <a:lnTo>
                    <a:pt x="8514" y="1834"/>
                  </a:lnTo>
                  <a:cubicBezTo>
                    <a:pt x="8538" y="1822"/>
                    <a:pt x="8573" y="1786"/>
                    <a:pt x="8597" y="1774"/>
                  </a:cubicBezTo>
                  <a:lnTo>
                    <a:pt x="8657" y="1715"/>
                  </a:lnTo>
                  <a:cubicBezTo>
                    <a:pt x="8680" y="1703"/>
                    <a:pt x="8692" y="1703"/>
                    <a:pt x="8692" y="1691"/>
                  </a:cubicBezTo>
                  <a:lnTo>
                    <a:pt x="8704" y="1667"/>
                  </a:lnTo>
                  <a:cubicBezTo>
                    <a:pt x="8776" y="1596"/>
                    <a:pt x="8859" y="1536"/>
                    <a:pt x="8919" y="1477"/>
                  </a:cubicBezTo>
                  <a:lnTo>
                    <a:pt x="8942" y="1453"/>
                  </a:lnTo>
                  <a:lnTo>
                    <a:pt x="8954" y="1429"/>
                  </a:lnTo>
                  <a:lnTo>
                    <a:pt x="8978" y="1417"/>
                  </a:lnTo>
                  <a:lnTo>
                    <a:pt x="9002" y="1393"/>
                  </a:lnTo>
                  <a:lnTo>
                    <a:pt x="9038" y="1358"/>
                  </a:lnTo>
                  <a:cubicBezTo>
                    <a:pt x="9050" y="1334"/>
                    <a:pt x="9085" y="1310"/>
                    <a:pt x="9097" y="1286"/>
                  </a:cubicBezTo>
                  <a:cubicBezTo>
                    <a:pt x="9121" y="1239"/>
                    <a:pt x="9157" y="1215"/>
                    <a:pt x="9181" y="1167"/>
                  </a:cubicBezTo>
                  <a:lnTo>
                    <a:pt x="9204" y="1155"/>
                  </a:lnTo>
                  <a:cubicBezTo>
                    <a:pt x="9228" y="1120"/>
                    <a:pt x="9240" y="1096"/>
                    <a:pt x="9276" y="1060"/>
                  </a:cubicBezTo>
                  <a:lnTo>
                    <a:pt x="9323" y="1001"/>
                  </a:lnTo>
                  <a:cubicBezTo>
                    <a:pt x="9335" y="989"/>
                    <a:pt x="9347" y="977"/>
                    <a:pt x="9347" y="953"/>
                  </a:cubicBezTo>
                  <a:lnTo>
                    <a:pt x="9359" y="941"/>
                  </a:lnTo>
                  <a:lnTo>
                    <a:pt x="9407" y="893"/>
                  </a:lnTo>
                  <a:lnTo>
                    <a:pt x="9466" y="834"/>
                  </a:lnTo>
                  <a:cubicBezTo>
                    <a:pt x="9478" y="822"/>
                    <a:pt x="9502" y="810"/>
                    <a:pt x="9514" y="810"/>
                  </a:cubicBezTo>
                  <a:lnTo>
                    <a:pt x="9538" y="798"/>
                  </a:lnTo>
                  <a:lnTo>
                    <a:pt x="9585" y="750"/>
                  </a:lnTo>
                  <a:cubicBezTo>
                    <a:pt x="9633" y="715"/>
                    <a:pt x="9681" y="679"/>
                    <a:pt x="9716" y="643"/>
                  </a:cubicBezTo>
                  <a:cubicBezTo>
                    <a:pt x="9788" y="584"/>
                    <a:pt x="9871" y="524"/>
                    <a:pt x="9954" y="465"/>
                  </a:cubicBezTo>
                  <a:lnTo>
                    <a:pt x="9978" y="453"/>
                  </a:lnTo>
                  <a:lnTo>
                    <a:pt x="10014" y="417"/>
                  </a:lnTo>
                  <a:cubicBezTo>
                    <a:pt x="10026" y="405"/>
                    <a:pt x="10050" y="405"/>
                    <a:pt x="10062" y="393"/>
                  </a:cubicBezTo>
                  <a:lnTo>
                    <a:pt x="10074" y="381"/>
                  </a:lnTo>
                  <a:cubicBezTo>
                    <a:pt x="10085" y="358"/>
                    <a:pt x="10109" y="358"/>
                    <a:pt x="10121" y="346"/>
                  </a:cubicBezTo>
                  <a:cubicBezTo>
                    <a:pt x="10145" y="334"/>
                    <a:pt x="10169" y="322"/>
                    <a:pt x="10193" y="298"/>
                  </a:cubicBezTo>
                  <a:cubicBezTo>
                    <a:pt x="10252" y="274"/>
                    <a:pt x="10312" y="239"/>
                    <a:pt x="10383" y="203"/>
                  </a:cubicBezTo>
                  <a:cubicBezTo>
                    <a:pt x="10466" y="155"/>
                    <a:pt x="10550" y="119"/>
                    <a:pt x="10621" y="84"/>
                  </a:cubicBezTo>
                  <a:cubicBezTo>
                    <a:pt x="10657" y="60"/>
                    <a:pt x="10681" y="60"/>
                    <a:pt x="10716" y="48"/>
                  </a:cubicBezTo>
                  <a:cubicBezTo>
                    <a:pt x="10740" y="48"/>
                    <a:pt x="10764" y="36"/>
                    <a:pt x="10788" y="36"/>
                  </a:cubicBezTo>
                  <a:lnTo>
                    <a:pt x="10943" y="36"/>
                  </a:lnTo>
                  <a:cubicBezTo>
                    <a:pt x="10955" y="24"/>
                    <a:pt x="10955" y="0"/>
                    <a:pt x="109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5"/>
            <p:cNvSpPr/>
            <p:nvPr/>
          </p:nvSpPr>
          <p:spPr>
            <a:xfrm>
              <a:off x="2194300" y="6165475"/>
              <a:ext cx="50350" cy="16400"/>
            </a:xfrm>
            <a:custGeom>
              <a:avLst/>
              <a:gdLst/>
              <a:ahLst/>
              <a:cxnLst/>
              <a:rect l="l" t="t" r="r" b="b"/>
              <a:pathLst>
                <a:path w="2014" h="656" extrusionOk="0">
                  <a:moveTo>
                    <a:pt x="37" y="0"/>
                  </a:moveTo>
                  <a:cubicBezTo>
                    <a:pt x="25" y="0"/>
                    <a:pt x="1" y="24"/>
                    <a:pt x="25" y="48"/>
                  </a:cubicBezTo>
                  <a:cubicBezTo>
                    <a:pt x="37" y="72"/>
                    <a:pt x="60" y="107"/>
                    <a:pt x="84" y="119"/>
                  </a:cubicBezTo>
                  <a:lnTo>
                    <a:pt x="96" y="131"/>
                  </a:lnTo>
                  <a:cubicBezTo>
                    <a:pt x="108" y="143"/>
                    <a:pt x="108" y="167"/>
                    <a:pt x="120" y="167"/>
                  </a:cubicBezTo>
                  <a:lnTo>
                    <a:pt x="144" y="179"/>
                  </a:lnTo>
                  <a:cubicBezTo>
                    <a:pt x="156" y="191"/>
                    <a:pt x="156" y="203"/>
                    <a:pt x="168" y="203"/>
                  </a:cubicBezTo>
                  <a:lnTo>
                    <a:pt x="179" y="227"/>
                  </a:lnTo>
                  <a:lnTo>
                    <a:pt x="203" y="238"/>
                  </a:lnTo>
                  <a:lnTo>
                    <a:pt x="215" y="250"/>
                  </a:lnTo>
                  <a:lnTo>
                    <a:pt x="227" y="262"/>
                  </a:lnTo>
                  <a:lnTo>
                    <a:pt x="239" y="286"/>
                  </a:lnTo>
                  <a:lnTo>
                    <a:pt x="263" y="298"/>
                  </a:lnTo>
                  <a:cubicBezTo>
                    <a:pt x="263" y="298"/>
                    <a:pt x="275" y="298"/>
                    <a:pt x="275" y="310"/>
                  </a:cubicBezTo>
                  <a:lnTo>
                    <a:pt x="322" y="346"/>
                  </a:lnTo>
                  <a:cubicBezTo>
                    <a:pt x="346" y="369"/>
                    <a:pt x="394" y="405"/>
                    <a:pt x="418" y="417"/>
                  </a:cubicBezTo>
                  <a:lnTo>
                    <a:pt x="441" y="429"/>
                  </a:lnTo>
                  <a:cubicBezTo>
                    <a:pt x="465" y="465"/>
                    <a:pt x="513" y="488"/>
                    <a:pt x="560" y="524"/>
                  </a:cubicBezTo>
                  <a:lnTo>
                    <a:pt x="572" y="536"/>
                  </a:lnTo>
                  <a:lnTo>
                    <a:pt x="584" y="548"/>
                  </a:lnTo>
                  <a:cubicBezTo>
                    <a:pt x="596" y="548"/>
                    <a:pt x="596" y="560"/>
                    <a:pt x="620" y="560"/>
                  </a:cubicBezTo>
                  <a:lnTo>
                    <a:pt x="632" y="560"/>
                  </a:lnTo>
                  <a:lnTo>
                    <a:pt x="644" y="572"/>
                  </a:lnTo>
                  <a:lnTo>
                    <a:pt x="691" y="596"/>
                  </a:lnTo>
                  <a:cubicBezTo>
                    <a:pt x="703" y="608"/>
                    <a:pt x="739" y="608"/>
                    <a:pt x="751" y="619"/>
                  </a:cubicBezTo>
                  <a:cubicBezTo>
                    <a:pt x="775" y="631"/>
                    <a:pt x="799" y="631"/>
                    <a:pt x="822" y="631"/>
                  </a:cubicBezTo>
                  <a:lnTo>
                    <a:pt x="894" y="631"/>
                  </a:lnTo>
                  <a:cubicBezTo>
                    <a:pt x="941" y="655"/>
                    <a:pt x="989" y="655"/>
                    <a:pt x="1049" y="655"/>
                  </a:cubicBezTo>
                  <a:lnTo>
                    <a:pt x="1192" y="655"/>
                  </a:lnTo>
                  <a:cubicBezTo>
                    <a:pt x="1227" y="655"/>
                    <a:pt x="1275" y="631"/>
                    <a:pt x="1299" y="631"/>
                  </a:cubicBezTo>
                  <a:lnTo>
                    <a:pt x="1644" y="631"/>
                  </a:lnTo>
                  <a:cubicBezTo>
                    <a:pt x="1727" y="631"/>
                    <a:pt x="1834" y="631"/>
                    <a:pt x="1942" y="619"/>
                  </a:cubicBezTo>
                  <a:lnTo>
                    <a:pt x="1954" y="619"/>
                  </a:lnTo>
                  <a:cubicBezTo>
                    <a:pt x="1975" y="636"/>
                    <a:pt x="1989" y="642"/>
                    <a:pt x="1998" y="642"/>
                  </a:cubicBezTo>
                  <a:cubicBezTo>
                    <a:pt x="2009" y="642"/>
                    <a:pt x="2013" y="633"/>
                    <a:pt x="2013" y="619"/>
                  </a:cubicBezTo>
                  <a:cubicBezTo>
                    <a:pt x="2013" y="608"/>
                    <a:pt x="2013" y="608"/>
                    <a:pt x="2001" y="608"/>
                  </a:cubicBezTo>
                  <a:lnTo>
                    <a:pt x="1989" y="596"/>
                  </a:lnTo>
                  <a:cubicBezTo>
                    <a:pt x="1894" y="596"/>
                    <a:pt x="1811" y="608"/>
                    <a:pt x="1692" y="608"/>
                  </a:cubicBezTo>
                  <a:lnTo>
                    <a:pt x="1525" y="608"/>
                  </a:lnTo>
                  <a:cubicBezTo>
                    <a:pt x="1477" y="608"/>
                    <a:pt x="1430" y="619"/>
                    <a:pt x="1394" y="619"/>
                  </a:cubicBezTo>
                  <a:lnTo>
                    <a:pt x="977" y="619"/>
                  </a:lnTo>
                  <a:cubicBezTo>
                    <a:pt x="941" y="619"/>
                    <a:pt x="894" y="608"/>
                    <a:pt x="870" y="596"/>
                  </a:cubicBezTo>
                  <a:cubicBezTo>
                    <a:pt x="834" y="584"/>
                    <a:pt x="811" y="584"/>
                    <a:pt x="775" y="560"/>
                  </a:cubicBezTo>
                  <a:cubicBezTo>
                    <a:pt x="763" y="548"/>
                    <a:pt x="739" y="548"/>
                    <a:pt x="715" y="536"/>
                  </a:cubicBezTo>
                  <a:cubicBezTo>
                    <a:pt x="715" y="536"/>
                    <a:pt x="703" y="536"/>
                    <a:pt x="703" y="524"/>
                  </a:cubicBezTo>
                  <a:lnTo>
                    <a:pt x="691" y="524"/>
                  </a:lnTo>
                  <a:lnTo>
                    <a:pt x="680" y="500"/>
                  </a:lnTo>
                  <a:cubicBezTo>
                    <a:pt x="656" y="500"/>
                    <a:pt x="656" y="488"/>
                    <a:pt x="644" y="488"/>
                  </a:cubicBezTo>
                  <a:cubicBezTo>
                    <a:pt x="632" y="477"/>
                    <a:pt x="620" y="477"/>
                    <a:pt x="596" y="465"/>
                  </a:cubicBezTo>
                  <a:cubicBezTo>
                    <a:pt x="572" y="441"/>
                    <a:pt x="537" y="417"/>
                    <a:pt x="513" y="405"/>
                  </a:cubicBezTo>
                  <a:cubicBezTo>
                    <a:pt x="477" y="381"/>
                    <a:pt x="453" y="358"/>
                    <a:pt x="441" y="346"/>
                  </a:cubicBezTo>
                  <a:cubicBezTo>
                    <a:pt x="418" y="322"/>
                    <a:pt x="394" y="310"/>
                    <a:pt x="382" y="298"/>
                  </a:cubicBezTo>
                  <a:lnTo>
                    <a:pt x="358" y="286"/>
                  </a:lnTo>
                  <a:cubicBezTo>
                    <a:pt x="346" y="262"/>
                    <a:pt x="334" y="250"/>
                    <a:pt x="322" y="250"/>
                  </a:cubicBezTo>
                  <a:lnTo>
                    <a:pt x="299" y="238"/>
                  </a:lnTo>
                  <a:lnTo>
                    <a:pt x="287" y="227"/>
                  </a:lnTo>
                  <a:lnTo>
                    <a:pt x="287" y="203"/>
                  </a:lnTo>
                  <a:lnTo>
                    <a:pt x="275" y="203"/>
                  </a:lnTo>
                  <a:lnTo>
                    <a:pt x="263" y="191"/>
                  </a:lnTo>
                  <a:lnTo>
                    <a:pt x="227" y="167"/>
                  </a:lnTo>
                  <a:lnTo>
                    <a:pt x="179" y="119"/>
                  </a:lnTo>
                  <a:lnTo>
                    <a:pt x="168" y="107"/>
                  </a:lnTo>
                  <a:lnTo>
                    <a:pt x="144" y="72"/>
                  </a:lnTo>
                  <a:lnTo>
                    <a:pt x="120" y="60"/>
                  </a:lnTo>
                  <a:lnTo>
                    <a:pt x="108" y="48"/>
                  </a:lnTo>
                  <a:cubicBezTo>
                    <a:pt x="108" y="48"/>
                    <a:pt x="108" y="24"/>
                    <a:pt x="96" y="24"/>
                  </a:cubicBezTo>
                  <a:cubicBezTo>
                    <a:pt x="96" y="24"/>
                    <a:pt x="96" y="12"/>
                    <a:pt x="84" y="12"/>
                  </a:cubicBezTo>
                  <a:cubicBezTo>
                    <a:pt x="60" y="0"/>
                    <a:pt x="49" y="0"/>
                    <a:pt x="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5"/>
            <p:cNvSpPr/>
            <p:nvPr/>
          </p:nvSpPr>
          <p:spPr>
            <a:xfrm>
              <a:off x="2227650" y="6073650"/>
              <a:ext cx="103000" cy="27850"/>
            </a:xfrm>
            <a:custGeom>
              <a:avLst/>
              <a:gdLst/>
              <a:ahLst/>
              <a:cxnLst/>
              <a:rect l="l" t="t" r="r" b="b"/>
              <a:pathLst>
                <a:path w="4120" h="1114" extrusionOk="0">
                  <a:moveTo>
                    <a:pt x="4099" y="1"/>
                  </a:moveTo>
                  <a:cubicBezTo>
                    <a:pt x="4097" y="1"/>
                    <a:pt x="4096" y="2"/>
                    <a:pt x="4096" y="6"/>
                  </a:cubicBezTo>
                  <a:cubicBezTo>
                    <a:pt x="4096" y="6"/>
                    <a:pt x="4072" y="6"/>
                    <a:pt x="4072" y="30"/>
                  </a:cubicBezTo>
                  <a:lnTo>
                    <a:pt x="4037" y="30"/>
                  </a:lnTo>
                  <a:cubicBezTo>
                    <a:pt x="4001" y="30"/>
                    <a:pt x="3977" y="42"/>
                    <a:pt x="3953" y="42"/>
                  </a:cubicBezTo>
                  <a:cubicBezTo>
                    <a:pt x="3929" y="42"/>
                    <a:pt x="3918" y="54"/>
                    <a:pt x="3882" y="54"/>
                  </a:cubicBezTo>
                  <a:cubicBezTo>
                    <a:pt x="3858" y="54"/>
                    <a:pt x="3834" y="66"/>
                    <a:pt x="3822" y="66"/>
                  </a:cubicBezTo>
                  <a:cubicBezTo>
                    <a:pt x="3810" y="66"/>
                    <a:pt x="3775" y="90"/>
                    <a:pt x="3763" y="90"/>
                  </a:cubicBezTo>
                  <a:cubicBezTo>
                    <a:pt x="3739" y="101"/>
                    <a:pt x="3703" y="101"/>
                    <a:pt x="3679" y="113"/>
                  </a:cubicBezTo>
                  <a:cubicBezTo>
                    <a:pt x="3656" y="113"/>
                    <a:pt x="3656" y="113"/>
                    <a:pt x="3644" y="125"/>
                  </a:cubicBezTo>
                  <a:cubicBezTo>
                    <a:pt x="3632" y="125"/>
                    <a:pt x="3620" y="149"/>
                    <a:pt x="3596" y="149"/>
                  </a:cubicBezTo>
                  <a:cubicBezTo>
                    <a:pt x="3584" y="149"/>
                    <a:pt x="3560" y="161"/>
                    <a:pt x="3537" y="173"/>
                  </a:cubicBezTo>
                  <a:cubicBezTo>
                    <a:pt x="3513" y="185"/>
                    <a:pt x="3501" y="185"/>
                    <a:pt x="3465" y="209"/>
                  </a:cubicBezTo>
                  <a:cubicBezTo>
                    <a:pt x="3441" y="221"/>
                    <a:pt x="3417" y="232"/>
                    <a:pt x="3394" y="244"/>
                  </a:cubicBezTo>
                  <a:cubicBezTo>
                    <a:pt x="3346" y="268"/>
                    <a:pt x="3298" y="292"/>
                    <a:pt x="3263" y="304"/>
                  </a:cubicBezTo>
                  <a:cubicBezTo>
                    <a:pt x="3215" y="340"/>
                    <a:pt x="3167" y="351"/>
                    <a:pt x="3120" y="387"/>
                  </a:cubicBezTo>
                  <a:cubicBezTo>
                    <a:pt x="3084" y="411"/>
                    <a:pt x="3048" y="423"/>
                    <a:pt x="3001" y="459"/>
                  </a:cubicBezTo>
                  <a:cubicBezTo>
                    <a:pt x="2989" y="471"/>
                    <a:pt x="2977" y="471"/>
                    <a:pt x="2965" y="482"/>
                  </a:cubicBezTo>
                  <a:cubicBezTo>
                    <a:pt x="2929" y="506"/>
                    <a:pt x="2917" y="518"/>
                    <a:pt x="2882" y="530"/>
                  </a:cubicBezTo>
                  <a:cubicBezTo>
                    <a:pt x="2858" y="542"/>
                    <a:pt x="2822" y="566"/>
                    <a:pt x="2786" y="578"/>
                  </a:cubicBezTo>
                  <a:cubicBezTo>
                    <a:pt x="2763" y="578"/>
                    <a:pt x="2751" y="590"/>
                    <a:pt x="2739" y="590"/>
                  </a:cubicBezTo>
                  <a:cubicBezTo>
                    <a:pt x="2727" y="602"/>
                    <a:pt x="2691" y="602"/>
                    <a:pt x="2679" y="625"/>
                  </a:cubicBezTo>
                  <a:cubicBezTo>
                    <a:pt x="2584" y="649"/>
                    <a:pt x="2501" y="697"/>
                    <a:pt x="2405" y="721"/>
                  </a:cubicBezTo>
                  <a:cubicBezTo>
                    <a:pt x="2322" y="756"/>
                    <a:pt x="2215" y="804"/>
                    <a:pt x="2132" y="828"/>
                  </a:cubicBezTo>
                  <a:cubicBezTo>
                    <a:pt x="2048" y="863"/>
                    <a:pt x="1965" y="875"/>
                    <a:pt x="1893" y="899"/>
                  </a:cubicBezTo>
                  <a:lnTo>
                    <a:pt x="1751" y="947"/>
                  </a:lnTo>
                  <a:cubicBezTo>
                    <a:pt x="1715" y="959"/>
                    <a:pt x="1679" y="959"/>
                    <a:pt x="1632" y="983"/>
                  </a:cubicBezTo>
                  <a:cubicBezTo>
                    <a:pt x="1608" y="983"/>
                    <a:pt x="1572" y="994"/>
                    <a:pt x="1548" y="994"/>
                  </a:cubicBezTo>
                  <a:lnTo>
                    <a:pt x="1036" y="994"/>
                  </a:lnTo>
                  <a:cubicBezTo>
                    <a:pt x="1001" y="994"/>
                    <a:pt x="941" y="983"/>
                    <a:pt x="893" y="983"/>
                  </a:cubicBezTo>
                  <a:cubicBezTo>
                    <a:pt x="846" y="983"/>
                    <a:pt x="786" y="959"/>
                    <a:pt x="739" y="959"/>
                  </a:cubicBezTo>
                  <a:cubicBezTo>
                    <a:pt x="703" y="959"/>
                    <a:pt x="655" y="947"/>
                    <a:pt x="596" y="947"/>
                  </a:cubicBezTo>
                  <a:cubicBezTo>
                    <a:pt x="500" y="935"/>
                    <a:pt x="417" y="935"/>
                    <a:pt x="322" y="923"/>
                  </a:cubicBezTo>
                  <a:lnTo>
                    <a:pt x="310" y="923"/>
                  </a:lnTo>
                  <a:cubicBezTo>
                    <a:pt x="262" y="923"/>
                    <a:pt x="239" y="899"/>
                    <a:pt x="191" y="887"/>
                  </a:cubicBezTo>
                  <a:cubicBezTo>
                    <a:pt x="179" y="887"/>
                    <a:pt x="143" y="875"/>
                    <a:pt x="119" y="875"/>
                  </a:cubicBezTo>
                  <a:lnTo>
                    <a:pt x="48" y="875"/>
                  </a:lnTo>
                  <a:cubicBezTo>
                    <a:pt x="24" y="875"/>
                    <a:pt x="0" y="887"/>
                    <a:pt x="0" y="899"/>
                  </a:cubicBezTo>
                  <a:cubicBezTo>
                    <a:pt x="0" y="923"/>
                    <a:pt x="12" y="947"/>
                    <a:pt x="24" y="947"/>
                  </a:cubicBezTo>
                  <a:cubicBezTo>
                    <a:pt x="48" y="947"/>
                    <a:pt x="60" y="947"/>
                    <a:pt x="60" y="959"/>
                  </a:cubicBezTo>
                  <a:cubicBezTo>
                    <a:pt x="72" y="959"/>
                    <a:pt x="72" y="959"/>
                    <a:pt x="84" y="983"/>
                  </a:cubicBezTo>
                  <a:cubicBezTo>
                    <a:pt x="108" y="983"/>
                    <a:pt x="131" y="994"/>
                    <a:pt x="143" y="994"/>
                  </a:cubicBezTo>
                  <a:cubicBezTo>
                    <a:pt x="191" y="1006"/>
                    <a:pt x="239" y="1018"/>
                    <a:pt x="286" y="1018"/>
                  </a:cubicBezTo>
                  <a:cubicBezTo>
                    <a:pt x="322" y="1042"/>
                    <a:pt x="381" y="1042"/>
                    <a:pt x="429" y="1054"/>
                  </a:cubicBezTo>
                  <a:cubicBezTo>
                    <a:pt x="477" y="1054"/>
                    <a:pt x="524" y="1066"/>
                    <a:pt x="560" y="1066"/>
                  </a:cubicBezTo>
                  <a:lnTo>
                    <a:pt x="596" y="1066"/>
                  </a:lnTo>
                  <a:cubicBezTo>
                    <a:pt x="643" y="1066"/>
                    <a:pt x="667" y="1078"/>
                    <a:pt x="715" y="1078"/>
                  </a:cubicBezTo>
                  <a:lnTo>
                    <a:pt x="739" y="1078"/>
                  </a:lnTo>
                  <a:cubicBezTo>
                    <a:pt x="786" y="1078"/>
                    <a:pt x="822" y="1102"/>
                    <a:pt x="858" y="1102"/>
                  </a:cubicBezTo>
                  <a:lnTo>
                    <a:pt x="881" y="1102"/>
                  </a:lnTo>
                  <a:cubicBezTo>
                    <a:pt x="917" y="1102"/>
                    <a:pt x="965" y="1113"/>
                    <a:pt x="1012" y="1113"/>
                  </a:cubicBezTo>
                  <a:lnTo>
                    <a:pt x="1441" y="1113"/>
                  </a:lnTo>
                  <a:lnTo>
                    <a:pt x="1536" y="1102"/>
                  </a:lnTo>
                  <a:lnTo>
                    <a:pt x="1548" y="1102"/>
                  </a:lnTo>
                  <a:cubicBezTo>
                    <a:pt x="1560" y="1102"/>
                    <a:pt x="1572" y="1102"/>
                    <a:pt x="1608" y="1078"/>
                  </a:cubicBezTo>
                  <a:cubicBezTo>
                    <a:pt x="1620" y="1078"/>
                    <a:pt x="1655" y="1066"/>
                    <a:pt x="1667" y="1066"/>
                  </a:cubicBezTo>
                  <a:lnTo>
                    <a:pt x="1679" y="1066"/>
                  </a:lnTo>
                  <a:cubicBezTo>
                    <a:pt x="1691" y="1066"/>
                    <a:pt x="1715" y="1054"/>
                    <a:pt x="1727" y="1054"/>
                  </a:cubicBezTo>
                  <a:cubicBezTo>
                    <a:pt x="1774" y="1042"/>
                    <a:pt x="1834" y="1018"/>
                    <a:pt x="1870" y="1006"/>
                  </a:cubicBezTo>
                  <a:lnTo>
                    <a:pt x="2013" y="959"/>
                  </a:lnTo>
                  <a:cubicBezTo>
                    <a:pt x="2132" y="899"/>
                    <a:pt x="2215" y="875"/>
                    <a:pt x="2322" y="840"/>
                  </a:cubicBezTo>
                  <a:cubicBezTo>
                    <a:pt x="2405" y="816"/>
                    <a:pt x="2501" y="780"/>
                    <a:pt x="2572" y="756"/>
                  </a:cubicBezTo>
                  <a:lnTo>
                    <a:pt x="2584" y="756"/>
                  </a:lnTo>
                  <a:cubicBezTo>
                    <a:pt x="2632" y="744"/>
                    <a:pt x="2679" y="721"/>
                    <a:pt x="2727" y="697"/>
                  </a:cubicBezTo>
                  <a:cubicBezTo>
                    <a:pt x="2739" y="685"/>
                    <a:pt x="2763" y="685"/>
                    <a:pt x="2786" y="661"/>
                  </a:cubicBezTo>
                  <a:lnTo>
                    <a:pt x="2798" y="661"/>
                  </a:lnTo>
                  <a:cubicBezTo>
                    <a:pt x="2810" y="661"/>
                    <a:pt x="2822" y="649"/>
                    <a:pt x="2834" y="649"/>
                  </a:cubicBezTo>
                  <a:lnTo>
                    <a:pt x="2870" y="637"/>
                  </a:lnTo>
                  <a:cubicBezTo>
                    <a:pt x="2870" y="637"/>
                    <a:pt x="2882" y="637"/>
                    <a:pt x="2882" y="625"/>
                  </a:cubicBezTo>
                  <a:lnTo>
                    <a:pt x="2906" y="602"/>
                  </a:lnTo>
                  <a:lnTo>
                    <a:pt x="2917" y="590"/>
                  </a:lnTo>
                  <a:cubicBezTo>
                    <a:pt x="2929" y="578"/>
                    <a:pt x="2941" y="578"/>
                    <a:pt x="2965" y="566"/>
                  </a:cubicBezTo>
                  <a:lnTo>
                    <a:pt x="2977" y="542"/>
                  </a:lnTo>
                  <a:cubicBezTo>
                    <a:pt x="3025" y="518"/>
                    <a:pt x="3048" y="506"/>
                    <a:pt x="3096" y="471"/>
                  </a:cubicBezTo>
                  <a:lnTo>
                    <a:pt x="3108" y="459"/>
                  </a:lnTo>
                  <a:cubicBezTo>
                    <a:pt x="3203" y="399"/>
                    <a:pt x="3287" y="340"/>
                    <a:pt x="3394" y="292"/>
                  </a:cubicBezTo>
                  <a:cubicBezTo>
                    <a:pt x="3417" y="280"/>
                    <a:pt x="3453" y="268"/>
                    <a:pt x="3465" y="244"/>
                  </a:cubicBezTo>
                  <a:lnTo>
                    <a:pt x="3501" y="232"/>
                  </a:lnTo>
                  <a:lnTo>
                    <a:pt x="3525" y="221"/>
                  </a:lnTo>
                  <a:lnTo>
                    <a:pt x="3537" y="209"/>
                  </a:lnTo>
                  <a:cubicBezTo>
                    <a:pt x="3560" y="209"/>
                    <a:pt x="3560" y="185"/>
                    <a:pt x="3572" y="185"/>
                  </a:cubicBezTo>
                  <a:cubicBezTo>
                    <a:pt x="3584" y="185"/>
                    <a:pt x="3596" y="173"/>
                    <a:pt x="3620" y="173"/>
                  </a:cubicBezTo>
                  <a:cubicBezTo>
                    <a:pt x="3632" y="161"/>
                    <a:pt x="3656" y="161"/>
                    <a:pt x="3679" y="149"/>
                  </a:cubicBezTo>
                  <a:cubicBezTo>
                    <a:pt x="3703" y="125"/>
                    <a:pt x="3739" y="113"/>
                    <a:pt x="3775" y="113"/>
                  </a:cubicBezTo>
                  <a:cubicBezTo>
                    <a:pt x="3798" y="113"/>
                    <a:pt x="3822" y="101"/>
                    <a:pt x="3834" y="101"/>
                  </a:cubicBezTo>
                  <a:cubicBezTo>
                    <a:pt x="3858" y="101"/>
                    <a:pt x="3870" y="90"/>
                    <a:pt x="3882" y="90"/>
                  </a:cubicBezTo>
                  <a:cubicBezTo>
                    <a:pt x="3894" y="90"/>
                    <a:pt x="3929" y="66"/>
                    <a:pt x="3941" y="66"/>
                  </a:cubicBezTo>
                  <a:cubicBezTo>
                    <a:pt x="3953" y="66"/>
                    <a:pt x="3977" y="66"/>
                    <a:pt x="3989" y="54"/>
                  </a:cubicBezTo>
                  <a:lnTo>
                    <a:pt x="4072" y="54"/>
                  </a:lnTo>
                  <a:cubicBezTo>
                    <a:pt x="4096" y="54"/>
                    <a:pt x="4108" y="54"/>
                    <a:pt x="4108" y="42"/>
                  </a:cubicBezTo>
                  <a:cubicBezTo>
                    <a:pt x="4120" y="30"/>
                    <a:pt x="4120" y="6"/>
                    <a:pt x="4108" y="6"/>
                  </a:cubicBezTo>
                  <a:cubicBezTo>
                    <a:pt x="4108" y="6"/>
                    <a:pt x="4103" y="1"/>
                    <a:pt x="40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5"/>
            <p:cNvSpPr/>
            <p:nvPr/>
          </p:nvSpPr>
          <p:spPr>
            <a:xfrm>
              <a:off x="2345525" y="6141950"/>
              <a:ext cx="108075" cy="36175"/>
            </a:xfrm>
            <a:custGeom>
              <a:avLst/>
              <a:gdLst/>
              <a:ahLst/>
              <a:cxnLst/>
              <a:rect l="l" t="t" r="r" b="b"/>
              <a:pathLst>
                <a:path w="4323" h="1447" extrusionOk="0">
                  <a:moveTo>
                    <a:pt x="12" y="1"/>
                  </a:moveTo>
                  <a:cubicBezTo>
                    <a:pt x="0" y="1"/>
                    <a:pt x="0" y="13"/>
                    <a:pt x="0" y="13"/>
                  </a:cubicBezTo>
                  <a:cubicBezTo>
                    <a:pt x="0" y="36"/>
                    <a:pt x="0" y="48"/>
                    <a:pt x="12" y="60"/>
                  </a:cubicBezTo>
                  <a:cubicBezTo>
                    <a:pt x="72" y="72"/>
                    <a:pt x="119" y="108"/>
                    <a:pt x="179" y="132"/>
                  </a:cubicBezTo>
                  <a:lnTo>
                    <a:pt x="191" y="132"/>
                  </a:lnTo>
                  <a:lnTo>
                    <a:pt x="226" y="156"/>
                  </a:lnTo>
                  <a:cubicBezTo>
                    <a:pt x="238" y="167"/>
                    <a:pt x="262" y="167"/>
                    <a:pt x="286" y="179"/>
                  </a:cubicBezTo>
                  <a:lnTo>
                    <a:pt x="310" y="191"/>
                  </a:lnTo>
                  <a:lnTo>
                    <a:pt x="346" y="215"/>
                  </a:lnTo>
                  <a:lnTo>
                    <a:pt x="357" y="215"/>
                  </a:lnTo>
                  <a:cubicBezTo>
                    <a:pt x="369" y="215"/>
                    <a:pt x="381" y="227"/>
                    <a:pt x="405" y="227"/>
                  </a:cubicBezTo>
                  <a:lnTo>
                    <a:pt x="429" y="239"/>
                  </a:lnTo>
                  <a:cubicBezTo>
                    <a:pt x="465" y="251"/>
                    <a:pt x="500" y="286"/>
                    <a:pt x="536" y="298"/>
                  </a:cubicBezTo>
                  <a:cubicBezTo>
                    <a:pt x="548" y="298"/>
                    <a:pt x="560" y="310"/>
                    <a:pt x="560" y="310"/>
                  </a:cubicBezTo>
                  <a:lnTo>
                    <a:pt x="584" y="334"/>
                  </a:lnTo>
                  <a:lnTo>
                    <a:pt x="667" y="370"/>
                  </a:lnTo>
                  <a:lnTo>
                    <a:pt x="762" y="417"/>
                  </a:lnTo>
                  <a:lnTo>
                    <a:pt x="786" y="429"/>
                  </a:lnTo>
                  <a:cubicBezTo>
                    <a:pt x="834" y="465"/>
                    <a:pt x="881" y="477"/>
                    <a:pt x="905" y="513"/>
                  </a:cubicBezTo>
                  <a:cubicBezTo>
                    <a:pt x="953" y="537"/>
                    <a:pt x="1000" y="548"/>
                    <a:pt x="1036" y="584"/>
                  </a:cubicBezTo>
                  <a:cubicBezTo>
                    <a:pt x="1072" y="596"/>
                    <a:pt x="1119" y="608"/>
                    <a:pt x="1143" y="644"/>
                  </a:cubicBezTo>
                  <a:lnTo>
                    <a:pt x="1179" y="656"/>
                  </a:lnTo>
                  <a:cubicBezTo>
                    <a:pt x="1203" y="667"/>
                    <a:pt x="1250" y="691"/>
                    <a:pt x="1286" y="703"/>
                  </a:cubicBezTo>
                  <a:lnTo>
                    <a:pt x="1310" y="715"/>
                  </a:lnTo>
                  <a:cubicBezTo>
                    <a:pt x="1322" y="715"/>
                    <a:pt x="1346" y="727"/>
                    <a:pt x="1358" y="727"/>
                  </a:cubicBezTo>
                  <a:lnTo>
                    <a:pt x="1369" y="751"/>
                  </a:lnTo>
                  <a:lnTo>
                    <a:pt x="1381" y="751"/>
                  </a:lnTo>
                  <a:cubicBezTo>
                    <a:pt x="1405" y="751"/>
                    <a:pt x="1417" y="763"/>
                    <a:pt x="1429" y="763"/>
                  </a:cubicBezTo>
                  <a:lnTo>
                    <a:pt x="1524" y="787"/>
                  </a:lnTo>
                  <a:cubicBezTo>
                    <a:pt x="1536" y="787"/>
                    <a:pt x="1548" y="810"/>
                    <a:pt x="1584" y="810"/>
                  </a:cubicBezTo>
                  <a:cubicBezTo>
                    <a:pt x="1608" y="822"/>
                    <a:pt x="1620" y="822"/>
                    <a:pt x="1655" y="822"/>
                  </a:cubicBezTo>
                  <a:cubicBezTo>
                    <a:pt x="1667" y="822"/>
                    <a:pt x="1679" y="834"/>
                    <a:pt x="1715" y="834"/>
                  </a:cubicBezTo>
                  <a:lnTo>
                    <a:pt x="1739" y="834"/>
                  </a:lnTo>
                  <a:cubicBezTo>
                    <a:pt x="1786" y="846"/>
                    <a:pt x="1834" y="846"/>
                    <a:pt x="1858" y="870"/>
                  </a:cubicBezTo>
                  <a:lnTo>
                    <a:pt x="1893" y="870"/>
                  </a:lnTo>
                  <a:cubicBezTo>
                    <a:pt x="1917" y="870"/>
                    <a:pt x="1953" y="882"/>
                    <a:pt x="1965" y="882"/>
                  </a:cubicBezTo>
                  <a:lnTo>
                    <a:pt x="2001" y="894"/>
                  </a:lnTo>
                  <a:cubicBezTo>
                    <a:pt x="2012" y="894"/>
                    <a:pt x="2024" y="894"/>
                    <a:pt x="2036" y="906"/>
                  </a:cubicBezTo>
                  <a:lnTo>
                    <a:pt x="2060" y="906"/>
                  </a:lnTo>
                  <a:cubicBezTo>
                    <a:pt x="2072" y="906"/>
                    <a:pt x="2084" y="906"/>
                    <a:pt x="2096" y="929"/>
                  </a:cubicBezTo>
                  <a:cubicBezTo>
                    <a:pt x="2143" y="941"/>
                    <a:pt x="2191" y="941"/>
                    <a:pt x="2251" y="953"/>
                  </a:cubicBezTo>
                  <a:lnTo>
                    <a:pt x="2310" y="953"/>
                  </a:lnTo>
                  <a:cubicBezTo>
                    <a:pt x="2334" y="953"/>
                    <a:pt x="2370" y="953"/>
                    <a:pt x="2393" y="965"/>
                  </a:cubicBezTo>
                  <a:lnTo>
                    <a:pt x="2572" y="965"/>
                  </a:lnTo>
                  <a:cubicBezTo>
                    <a:pt x="2620" y="965"/>
                    <a:pt x="2643" y="965"/>
                    <a:pt x="2691" y="989"/>
                  </a:cubicBezTo>
                  <a:cubicBezTo>
                    <a:pt x="2786" y="989"/>
                    <a:pt x="2858" y="1001"/>
                    <a:pt x="2941" y="1013"/>
                  </a:cubicBezTo>
                  <a:lnTo>
                    <a:pt x="2989" y="1013"/>
                  </a:lnTo>
                  <a:cubicBezTo>
                    <a:pt x="3036" y="1013"/>
                    <a:pt x="3084" y="1025"/>
                    <a:pt x="3144" y="1025"/>
                  </a:cubicBezTo>
                  <a:lnTo>
                    <a:pt x="3179" y="1025"/>
                  </a:lnTo>
                  <a:cubicBezTo>
                    <a:pt x="3215" y="1025"/>
                    <a:pt x="3239" y="1025"/>
                    <a:pt x="3274" y="1037"/>
                  </a:cubicBezTo>
                  <a:lnTo>
                    <a:pt x="3298" y="1037"/>
                  </a:lnTo>
                  <a:cubicBezTo>
                    <a:pt x="3334" y="1037"/>
                    <a:pt x="3382" y="1060"/>
                    <a:pt x="3405" y="1060"/>
                  </a:cubicBezTo>
                  <a:cubicBezTo>
                    <a:pt x="3429" y="1060"/>
                    <a:pt x="3441" y="1060"/>
                    <a:pt x="3453" y="1072"/>
                  </a:cubicBezTo>
                  <a:lnTo>
                    <a:pt x="3477" y="1072"/>
                  </a:lnTo>
                  <a:cubicBezTo>
                    <a:pt x="3513" y="1072"/>
                    <a:pt x="3536" y="1084"/>
                    <a:pt x="3572" y="1084"/>
                  </a:cubicBezTo>
                  <a:cubicBezTo>
                    <a:pt x="3584" y="1084"/>
                    <a:pt x="3620" y="1096"/>
                    <a:pt x="3632" y="1096"/>
                  </a:cubicBezTo>
                  <a:cubicBezTo>
                    <a:pt x="3644" y="1096"/>
                    <a:pt x="3667" y="1120"/>
                    <a:pt x="3679" y="1120"/>
                  </a:cubicBezTo>
                  <a:cubicBezTo>
                    <a:pt x="3715" y="1132"/>
                    <a:pt x="3751" y="1144"/>
                    <a:pt x="3798" y="1156"/>
                  </a:cubicBezTo>
                  <a:cubicBezTo>
                    <a:pt x="3810" y="1179"/>
                    <a:pt x="3834" y="1179"/>
                    <a:pt x="3858" y="1191"/>
                  </a:cubicBezTo>
                  <a:cubicBezTo>
                    <a:pt x="3882" y="1203"/>
                    <a:pt x="3917" y="1215"/>
                    <a:pt x="3929" y="1239"/>
                  </a:cubicBezTo>
                  <a:cubicBezTo>
                    <a:pt x="3941" y="1239"/>
                    <a:pt x="3953" y="1251"/>
                    <a:pt x="3953" y="1251"/>
                  </a:cubicBezTo>
                  <a:cubicBezTo>
                    <a:pt x="3977" y="1263"/>
                    <a:pt x="3989" y="1263"/>
                    <a:pt x="4001" y="1275"/>
                  </a:cubicBezTo>
                  <a:cubicBezTo>
                    <a:pt x="4036" y="1310"/>
                    <a:pt x="4072" y="1322"/>
                    <a:pt x="4108" y="1358"/>
                  </a:cubicBezTo>
                  <a:lnTo>
                    <a:pt x="4132" y="1382"/>
                  </a:lnTo>
                  <a:lnTo>
                    <a:pt x="4167" y="1418"/>
                  </a:lnTo>
                  <a:cubicBezTo>
                    <a:pt x="4167" y="1418"/>
                    <a:pt x="4167" y="1429"/>
                    <a:pt x="4179" y="1429"/>
                  </a:cubicBezTo>
                  <a:cubicBezTo>
                    <a:pt x="4179" y="1438"/>
                    <a:pt x="4191" y="1446"/>
                    <a:pt x="4202" y="1446"/>
                  </a:cubicBezTo>
                  <a:cubicBezTo>
                    <a:pt x="4207" y="1446"/>
                    <a:pt x="4212" y="1445"/>
                    <a:pt x="4215" y="1441"/>
                  </a:cubicBezTo>
                  <a:cubicBezTo>
                    <a:pt x="4298" y="1429"/>
                    <a:pt x="4322" y="1418"/>
                    <a:pt x="4298" y="1406"/>
                  </a:cubicBezTo>
                  <a:cubicBezTo>
                    <a:pt x="4298" y="1382"/>
                    <a:pt x="4287" y="1370"/>
                    <a:pt x="4275" y="1370"/>
                  </a:cubicBezTo>
                  <a:cubicBezTo>
                    <a:pt x="4275" y="1358"/>
                    <a:pt x="4251" y="1358"/>
                    <a:pt x="4251" y="1334"/>
                  </a:cubicBezTo>
                  <a:lnTo>
                    <a:pt x="4215" y="1299"/>
                  </a:lnTo>
                  <a:cubicBezTo>
                    <a:pt x="4191" y="1287"/>
                    <a:pt x="4167" y="1263"/>
                    <a:pt x="4156" y="1251"/>
                  </a:cubicBezTo>
                  <a:lnTo>
                    <a:pt x="4120" y="1227"/>
                  </a:lnTo>
                  <a:cubicBezTo>
                    <a:pt x="4108" y="1227"/>
                    <a:pt x="4108" y="1203"/>
                    <a:pt x="4096" y="1203"/>
                  </a:cubicBezTo>
                  <a:cubicBezTo>
                    <a:pt x="4048" y="1179"/>
                    <a:pt x="4001" y="1168"/>
                    <a:pt x="3953" y="1132"/>
                  </a:cubicBezTo>
                  <a:cubicBezTo>
                    <a:pt x="3941" y="1132"/>
                    <a:pt x="3941" y="1120"/>
                    <a:pt x="3929" y="1120"/>
                  </a:cubicBezTo>
                  <a:cubicBezTo>
                    <a:pt x="3917" y="1120"/>
                    <a:pt x="3917" y="1108"/>
                    <a:pt x="3894" y="1108"/>
                  </a:cubicBezTo>
                  <a:cubicBezTo>
                    <a:pt x="3882" y="1108"/>
                    <a:pt x="3870" y="1084"/>
                    <a:pt x="3858" y="1084"/>
                  </a:cubicBezTo>
                  <a:cubicBezTo>
                    <a:pt x="3834" y="1084"/>
                    <a:pt x="3834" y="1072"/>
                    <a:pt x="3822" y="1072"/>
                  </a:cubicBezTo>
                  <a:cubicBezTo>
                    <a:pt x="3798" y="1060"/>
                    <a:pt x="3763" y="1060"/>
                    <a:pt x="3751" y="1048"/>
                  </a:cubicBezTo>
                  <a:lnTo>
                    <a:pt x="3739" y="1048"/>
                  </a:lnTo>
                  <a:cubicBezTo>
                    <a:pt x="3715" y="1048"/>
                    <a:pt x="3703" y="1025"/>
                    <a:pt x="3679" y="1025"/>
                  </a:cubicBezTo>
                  <a:cubicBezTo>
                    <a:pt x="3655" y="1025"/>
                    <a:pt x="3632" y="1013"/>
                    <a:pt x="3620" y="1013"/>
                  </a:cubicBezTo>
                  <a:cubicBezTo>
                    <a:pt x="3584" y="1013"/>
                    <a:pt x="3572" y="1001"/>
                    <a:pt x="3536" y="1001"/>
                  </a:cubicBezTo>
                  <a:cubicBezTo>
                    <a:pt x="3513" y="1001"/>
                    <a:pt x="3501" y="989"/>
                    <a:pt x="3465" y="989"/>
                  </a:cubicBezTo>
                  <a:cubicBezTo>
                    <a:pt x="3441" y="989"/>
                    <a:pt x="3417" y="989"/>
                    <a:pt x="3394" y="965"/>
                  </a:cubicBezTo>
                  <a:cubicBezTo>
                    <a:pt x="3358" y="965"/>
                    <a:pt x="3334" y="965"/>
                    <a:pt x="3298" y="953"/>
                  </a:cubicBezTo>
                  <a:lnTo>
                    <a:pt x="3227" y="953"/>
                  </a:lnTo>
                  <a:cubicBezTo>
                    <a:pt x="3179" y="953"/>
                    <a:pt x="3155" y="941"/>
                    <a:pt x="3108" y="941"/>
                  </a:cubicBezTo>
                  <a:cubicBezTo>
                    <a:pt x="3048" y="941"/>
                    <a:pt x="3001" y="929"/>
                    <a:pt x="2941" y="929"/>
                  </a:cubicBezTo>
                  <a:cubicBezTo>
                    <a:pt x="2882" y="929"/>
                    <a:pt x="2846" y="906"/>
                    <a:pt x="2786" y="906"/>
                  </a:cubicBezTo>
                  <a:lnTo>
                    <a:pt x="2322" y="906"/>
                  </a:lnTo>
                  <a:cubicBezTo>
                    <a:pt x="2310" y="906"/>
                    <a:pt x="2274" y="906"/>
                    <a:pt x="2262" y="894"/>
                  </a:cubicBezTo>
                  <a:cubicBezTo>
                    <a:pt x="2227" y="894"/>
                    <a:pt x="2191" y="882"/>
                    <a:pt x="2155" y="882"/>
                  </a:cubicBezTo>
                  <a:cubicBezTo>
                    <a:pt x="2143" y="882"/>
                    <a:pt x="2131" y="882"/>
                    <a:pt x="2108" y="870"/>
                  </a:cubicBezTo>
                  <a:lnTo>
                    <a:pt x="2084" y="870"/>
                  </a:lnTo>
                  <a:cubicBezTo>
                    <a:pt x="2072" y="870"/>
                    <a:pt x="2048" y="846"/>
                    <a:pt x="2024" y="846"/>
                  </a:cubicBezTo>
                  <a:lnTo>
                    <a:pt x="1977" y="834"/>
                  </a:lnTo>
                  <a:lnTo>
                    <a:pt x="1953" y="834"/>
                  </a:lnTo>
                  <a:cubicBezTo>
                    <a:pt x="1929" y="834"/>
                    <a:pt x="1917" y="834"/>
                    <a:pt x="1905" y="822"/>
                  </a:cubicBezTo>
                  <a:lnTo>
                    <a:pt x="1870" y="822"/>
                  </a:lnTo>
                  <a:cubicBezTo>
                    <a:pt x="1834" y="810"/>
                    <a:pt x="1786" y="787"/>
                    <a:pt x="1739" y="787"/>
                  </a:cubicBezTo>
                  <a:lnTo>
                    <a:pt x="1727" y="787"/>
                  </a:lnTo>
                  <a:cubicBezTo>
                    <a:pt x="1691" y="787"/>
                    <a:pt x="1679" y="775"/>
                    <a:pt x="1655" y="763"/>
                  </a:cubicBezTo>
                  <a:cubicBezTo>
                    <a:pt x="1631" y="763"/>
                    <a:pt x="1620" y="751"/>
                    <a:pt x="1608" y="751"/>
                  </a:cubicBezTo>
                  <a:cubicBezTo>
                    <a:pt x="1596" y="751"/>
                    <a:pt x="1560" y="727"/>
                    <a:pt x="1548" y="727"/>
                  </a:cubicBezTo>
                  <a:lnTo>
                    <a:pt x="1512" y="715"/>
                  </a:lnTo>
                  <a:cubicBezTo>
                    <a:pt x="1500" y="715"/>
                    <a:pt x="1477" y="703"/>
                    <a:pt x="1453" y="703"/>
                  </a:cubicBezTo>
                  <a:lnTo>
                    <a:pt x="1429" y="703"/>
                  </a:lnTo>
                  <a:cubicBezTo>
                    <a:pt x="1417" y="691"/>
                    <a:pt x="1381" y="691"/>
                    <a:pt x="1369" y="667"/>
                  </a:cubicBezTo>
                  <a:cubicBezTo>
                    <a:pt x="1358" y="667"/>
                    <a:pt x="1334" y="656"/>
                    <a:pt x="1322" y="656"/>
                  </a:cubicBezTo>
                  <a:cubicBezTo>
                    <a:pt x="1310" y="644"/>
                    <a:pt x="1274" y="644"/>
                    <a:pt x="1262" y="632"/>
                  </a:cubicBezTo>
                  <a:cubicBezTo>
                    <a:pt x="1250" y="608"/>
                    <a:pt x="1239" y="608"/>
                    <a:pt x="1203" y="596"/>
                  </a:cubicBezTo>
                  <a:cubicBezTo>
                    <a:pt x="1191" y="584"/>
                    <a:pt x="1155" y="584"/>
                    <a:pt x="1143" y="572"/>
                  </a:cubicBezTo>
                  <a:lnTo>
                    <a:pt x="1119" y="548"/>
                  </a:lnTo>
                  <a:cubicBezTo>
                    <a:pt x="1084" y="537"/>
                    <a:pt x="1036" y="513"/>
                    <a:pt x="1012" y="489"/>
                  </a:cubicBezTo>
                  <a:lnTo>
                    <a:pt x="953" y="465"/>
                  </a:lnTo>
                  <a:cubicBezTo>
                    <a:pt x="881" y="417"/>
                    <a:pt x="798" y="394"/>
                    <a:pt x="727" y="346"/>
                  </a:cubicBezTo>
                  <a:cubicBezTo>
                    <a:pt x="703" y="334"/>
                    <a:pt x="667" y="310"/>
                    <a:pt x="619" y="286"/>
                  </a:cubicBezTo>
                  <a:lnTo>
                    <a:pt x="584" y="251"/>
                  </a:lnTo>
                  <a:cubicBezTo>
                    <a:pt x="548" y="239"/>
                    <a:pt x="524" y="227"/>
                    <a:pt x="477" y="215"/>
                  </a:cubicBezTo>
                  <a:lnTo>
                    <a:pt x="441" y="191"/>
                  </a:lnTo>
                  <a:cubicBezTo>
                    <a:pt x="417" y="179"/>
                    <a:pt x="369" y="167"/>
                    <a:pt x="346" y="132"/>
                  </a:cubicBezTo>
                  <a:lnTo>
                    <a:pt x="322" y="120"/>
                  </a:lnTo>
                  <a:cubicBezTo>
                    <a:pt x="286" y="108"/>
                    <a:pt x="238" y="96"/>
                    <a:pt x="203" y="72"/>
                  </a:cubicBezTo>
                  <a:cubicBezTo>
                    <a:pt x="143" y="48"/>
                    <a:pt x="84" y="36"/>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5"/>
            <p:cNvSpPr/>
            <p:nvPr/>
          </p:nvSpPr>
          <p:spPr>
            <a:xfrm>
              <a:off x="2361600" y="6172025"/>
              <a:ext cx="92875" cy="8050"/>
            </a:xfrm>
            <a:custGeom>
              <a:avLst/>
              <a:gdLst/>
              <a:ahLst/>
              <a:cxnLst/>
              <a:rect l="l" t="t" r="r" b="b"/>
              <a:pathLst>
                <a:path w="3715" h="322" extrusionOk="0">
                  <a:moveTo>
                    <a:pt x="1203" y="0"/>
                  </a:moveTo>
                  <a:cubicBezTo>
                    <a:pt x="1096" y="0"/>
                    <a:pt x="988" y="24"/>
                    <a:pt x="893" y="36"/>
                  </a:cubicBezTo>
                  <a:lnTo>
                    <a:pt x="572" y="36"/>
                  </a:lnTo>
                  <a:cubicBezTo>
                    <a:pt x="488" y="48"/>
                    <a:pt x="393" y="48"/>
                    <a:pt x="322" y="48"/>
                  </a:cubicBezTo>
                  <a:lnTo>
                    <a:pt x="203" y="48"/>
                  </a:lnTo>
                  <a:cubicBezTo>
                    <a:pt x="143" y="48"/>
                    <a:pt x="95" y="48"/>
                    <a:pt x="36" y="60"/>
                  </a:cubicBezTo>
                  <a:lnTo>
                    <a:pt x="24" y="60"/>
                  </a:lnTo>
                  <a:cubicBezTo>
                    <a:pt x="12" y="60"/>
                    <a:pt x="0" y="84"/>
                    <a:pt x="0" y="96"/>
                  </a:cubicBezTo>
                  <a:cubicBezTo>
                    <a:pt x="0" y="107"/>
                    <a:pt x="0" y="119"/>
                    <a:pt x="12" y="119"/>
                  </a:cubicBezTo>
                  <a:cubicBezTo>
                    <a:pt x="12" y="143"/>
                    <a:pt x="24" y="143"/>
                    <a:pt x="36" y="143"/>
                  </a:cubicBezTo>
                  <a:lnTo>
                    <a:pt x="488" y="143"/>
                  </a:lnTo>
                  <a:cubicBezTo>
                    <a:pt x="548" y="143"/>
                    <a:pt x="596" y="119"/>
                    <a:pt x="655" y="119"/>
                  </a:cubicBezTo>
                  <a:lnTo>
                    <a:pt x="679" y="119"/>
                  </a:lnTo>
                  <a:cubicBezTo>
                    <a:pt x="715" y="119"/>
                    <a:pt x="738" y="119"/>
                    <a:pt x="774" y="107"/>
                  </a:cubicBezTo>
                  <a:lnTo>
                    <a:pt x="834" y="107"/>
                  </a:lnTo>
                  <a:cubicBezTo>
                    <a:pt x="893" y="107"/>
                    <a:pt x="929" y="96"/>
                    <a:pt x="988" y="96"/>
                  </a:cubicBezTo>
                  <a:lnTo>
                    <a:pt x="2286" y="96"/>
                  </a:lnTo>
                  <a:cubicBezTo>
                    <a:pt x="2322" y="96"/>
                    <a:pt x="2346" y="96"/>
                    <a:pt x="2393" y="107"/>
                  </a:cubicBezTo>
                  <a:cubicBezTo>
                    <a:pt x="2441" y="107"/>
                    <a:pt x="2501" y="119"/>
                    <a:pt x="2536" y="119"/>
                  </a:cubicBezTo>
                  <a:cubicBezTo>
                    <a:pt x="2584" y="119"/>
                    <a:pt x="2631" y="143"/>
                    <a:pt x="2679" y="143"/>
                  </a:cubicBezTo>
                  <a:cubicBezTo>
                    <a:pt x="2762" y="155"/>
                    <a:pt x="2858" y="155"/>
                    <a:pt x="2953" y="167"/>
                  </a:cubicBezTo>
                  <a:cubicBezTo>
                    <a:pt x="3012" y="167"/>
                    <a:pt x="3072" y="179"/>
                    <a:pt x="3132" y="179"/>
                  </a:cubicBezTo>
                  <a:cubicBezTo>
                    <a:pt x="3179" y="179"/>
                    <a:pt x="3239" y="203"/>
                    <a:pt x="3286" y="203"/>
                  </a:cubicBezTo>
                  <a:cubicBezTo>
                    <a:pt x="3358" y="215"/>
                    <a:pt x="3453" y="215"/>
                    <a:pt x="3524" y="226"/>
                  </a:cubicBezTo>
                  <a:cubicBezTo>
                    <a:pt x="3572" y="226"/>
                    <a:pt x="3596" y="238"/>
                    <a:pt x="3644" y="262"/>
                  </a:cubicBezTo>
                  <a:lnTo>
                    <a:pt x="3644" y="274"/>
                  </a:lnTo>
                  <a:cubicBezTo>
                    <a:pt x="3679" y="322"/>
                    <a:pt x="3691" y="322"/>
                    <a:pt x="3703" y="322"/>
                  </a:cubicBezTo>
                  <a:cubicBezTo>
                    <a:pt x="3703" y="322"/>
                    <a:pt x="3715" y="322"/>
                    <a:pt x="3715" y="298"/>
                  </a:cubicBezTo>
                  <a:lnTo>
                    <a:pt x="3715" y="274"/>
                  </a:lnTo>
                  <a:lnTo>
                    <a:pt x="3703" y="262"/>
                  </a:lnTo>
                  <a:lnTo>
                    <a:pt x="3691" y="262"/>
                  </a:lnTo>
                  <a:cubicBezTo>
                    <a:pt x="3679" y="262"/>
                    <a:pt x="3679" y="238"/>
                    <a:pt x="3655" y="238"/>
                  </a:cubicBezTo>
                  <a:cubicBezTo>
                    <a:pt x="3644" y="238"/>
                    <a:pt x="3632" y="226"/>
                    <a:pt x="3620" y="226"/>
                  </a:cubicBezTo>
                  <a:cubicBezTo>
                    <a:pt x="3584" y="226"/>
                    <a:pt x="3572" y="215"/>
                    <a:pt x="3536" y="215"/>
                  </a:cubicBezTo>
                  <a:cubicBezTo>
                    <a:pt x="3524" y="215"/>
                    <a:pt x="3513" y="203"/>
                    <a:pt x="3477" y="203"/>
                  </a:cubicBezTo>
                  <a:lnTo>
                    <a:pt x="3453" y="203"/>
                  </a:lnTo>
                  <a:cubicBezTo>
                    <a:pt x="3417" y="203"/>
                    <a:pt x="3393" y="179"/>
                    <a:pt x="3382" y="179"/>
                  </a:cubicBezTo>
                  <a:cubicBezTo>
                    <a:pt x="3358" y="179"/>
                    <a:pt x="3334" y="179"/>
                    <a:pt x="3322" y="167"/>
                  </a:cubicBezTo>
                  <a:cubicBezTo>
                    <a:pt x="3263" y="155"/>
                    <a:pt x="3215" y="155"/>
                    <a:pt x="3155" y="143"/>
                  </a:cubicBezTo>
                  <a:cubicBezTo>
                    <a:pt x="3132" y="143"/>
                    <a:pt x="3108" y="143"/>
                    <a:pt x="3096" y="119"/>
                  </a:cubicBezTo>
                  <a:cubicBezTo>
                    <a:pt x="3060" y="119"/>
                    <a:pt x="3036" y="107"/>
                    <a:pt x="2989" y="107"/>
                  </a:cubicBezTo>
                  <a:cubicBezTo>
                    <a:pt x="2941" y="107"/>
                    <a:pt x="2917" y="96"/>
                    <a:pt x="2870" y="96"/>
                  </a:cubicBezTo>
                  <a:lnTo>
                    <a:pt x="2858" y="96"/>
                  </a:lnTo>
                  <a:cubicBezTo>
                    <a:pt x="2798" y="84"/>
                    <a:pt x="2727" y="84"/>
                    <a:pt x="2667" y="60"/>
                  </a:cubicBezTo>
                  <a:lnTo>
                    <a:pt x="2584" y="48"/>
                  </a:lnTo>
                  <a:cubicBezTo>
                    <a:pt x="2560" y="48"/>
                    <a:pt x="2512" y="36"/>
                    <a:pt x="2489" y="36"/>
                  </a:cubicBezTo>
                  <a:lnTo>
                    <a:pt x="2441" y="36"/>
                  </a:lnTo>
                  <a:cubicBezTo>
                    <a:pt x="2405" y="36"/>
                    <a:pt x="2381" y="36"/>
                    <a:pt x="2346" y="24"/>
                  </a:cubicBezTo>
                  <a:lnTo>
                    <a:pt x="2179" y="24"/>
                  </a:lnTo>
                  <a:cubicBezTo>
                    <a:pt x="2143" y="24"/>
                    <a:pt x="2096" y="24"/>
                    <a:pt x="20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5"/>
            <p:cNvSpPr/>
            <p:nvPr/>
          </p:nvSpPr>
          <p:spPr>
            <a:xfrm>
              <a:off x="2344025" y="6171125"/>
              <a:ext cx="13125" cy="3175"/>
            </a:xfrm>
            <a:custGeom>
              <a:avLst/>
              <a:gdLst/>
              <a:ahLst/>
              <a:cxnLst/>
              <a:rect l="l" t="t" r="r" b="b"/>
              <a:pathLst>
                <a:path w="525" h="127" extrusionOk="0">
                  <a:moveTo>
                    <a:pt x="25" y="1"/>
                  </a:moveTo>
                  <a:cubicBezTo>
                    <a:pt x="13" y="1"/>
                    <a:pt x="1" y="24"/>
                    <a:pt x="1" y="36"/>
                  </a:cubicBezTo>
                  <a:cubicBezTo>
                    <a:pt x="1" y="60"/>
                    <a:pt x="1" y="72"/>
                    <a:pt x="13" y="84"/>
                  </a:cubicBezTo>
                  <a:cubicBezTo>
                    <a:pt x="25" y="96"/>
                    <a:pt x="25" y="96"/>
                    <a:pt x="48" y="96"/>
                  </a:cubicBezTo>
                  <a:lnTo>
                    <a:pt x="489" y="96"/>
                  </a:lnTo>
                  <a:cubicBezTo>
                    <a:pt x="492" y="102"/>
                    <a:pt x="495" y="106"/>
                    <a:pt x="499" y="109"/>
                  </a:cubicBezTo>
                  <a:lnTo>
                    <a:pt x="499" y="109"/>
                  </a:lnTo>
                  <a:cubicBezTo>
                    <a:pt x="513" y="95"/>
                    <a:pt x="513" y="94"/>
                    <a:pt x="513" y="84"/>
                  </a:cubicBezTo>
                  <a:cubicBezTo>
                    <a:pt x="513" y="72"/>
                    <a:pt x="489" y="72"/>
                    <a:pt x="489" y="60"/>
                  </a:cubicBezTo>
                  <a:cubicBezTo>
                    <a:pt x="465" y="36"/>
                    <a:pt x="453" y="36"/>
                    <a:pt x="417" y="36"/>
                  </a:cubicBezTo>
                  <a:lnTo>
                    <a:pt x="370" y="36"/>
                  </a:lnTo>
                  <a:cubicBezTo>
                    <a:pt x="346" y="36"/>
                    <a:pt x="310" y="36"/>
                    <a:pt x="263" y="24"/>
                  </a:cubicBezTo>
                  <a:cubicBezTo>
                    <a:pt x="239" y="24"/>
                    <a:pt x="203" y="24"/>
                    <a:pt x="179" y="12"/>
                  </a:cubicBezTo>
                  <a:cubicBezTo>
                    <a:pt x="132" y="12"/>
                    <a:pt x="84" y="1"/>
                    <a:pt x="48" y="1"/>
                  </a:cubicBezTo>
                  <a:close/>
                  <a:moveTo>
                    <a:pt x="525" y="96"/>
                  </a:moveTo>
                  <a:lnTo>
                    <a:pt x="525" y="96"/>
                  </a:lnTo>
                  <a:cubicBezTo>
                    <a:pt x="516" y="102"/>
                    <a:pt x="509" y="108"/>
                    <a:pt x="504" y="112"/>
                  </a:cubicBezTo>
                  <a:lnTo>
                    <a:pt x="504" y="112"/>
                  </a:lnTo>
                  <a:cubicBezTo>
                    <a:pt x="502" y="111"/>
                    <a:pt x="501" y="110"/>
                    <a:pt x="499" y="109"/>
                  </a:cubicBezTo>
                  <a:lnTo>
                    <a:pt x="499" y="109"/>
                  </a:lnTo>
                  <a:cubicBezTo>
                    <a:pt x="497" y="112"/>
                    <a:pt x="493" y="115"/>
                    <a:pt x="489" y="120"/>
                  </a:cubicBezTo>
                  <a:cubicBezTo>
                    <a:pt x="489" y="124"/>
                    <a:pt x="487" y="127"/>
                    <a:pt x="488" y="127"/>
                  </a:cubicBezTo>
                  <a:cubicBezTo>
                    <a:pt x="488" y="127"/>
                    <a:pt x="491" y="123"/>
                    <a:pt x="504" y="112"/>
                  </a:cubicBezTo>
                  <a:lnTo>
                    <a:pt x="504" y="112"/>
                  </a:lnTo>
                  <a:cubicBezTo>
                    <a:pt x="506" y="113"/>
                    <a:pt x="509" y="114"/>
                    <a:pt x="511" y="114"/>
                  </a:cubicBezTo>
                  <a:cubicBezTo>
                    <a:pt x="519" y="114"/>
                    <a:pt x="525" y="108"/>
                    <a:pt x="525" y="9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5"/>
            <p:cNvSpPr/>
            <p:nvPr/>
          </p:nvSpPr>
          <p:spPr>
            <a:xfrm>
              <a:off x="2360400" y="6177850"/>
              <a:ext cx="94375" cy="18900"/>
            </a:xfrm>
            <a:custGeom>
              <a:avLst/>
              <a:gdLst/>
              <a:ahLst/>
              <a:cxnLst/>
              <a:rect l="l" t="t" r="r" b="b"/>
              <a:pathLst>
                <a:path w="3775" h="756" extrusionOk="0">
                  <a:moveTo>
                    <a:pt x="3748" y="0"/>
                  </a:moveTo>
                  <a:cubicBezTo>
                    <a:pt x="3746" y="0"/>
                    <a:pt x="3743" y="1"/>
                    <a:pt x="3739" y="5"/>
                  </a:cubicBezTo>
                  <a:lnTo>
                    <a:pt x="3441" y="5"/>
                  </a:lnTo>
                  <a:cubicBezTo>
                    <a:pt x="3394" y="5"/>
                    <a:pt x="3334" y="17"/>
                    <a:pt x="3287" y="17"/>
                  </a:cubicBezTo>
                  <a:lnTo>
                    <a:pt x="3227" y="17"/>
                  </a:lnTo>
                  <a:cubicBezTo>
                    <a:pt x="3203" y="17"/>
                    <a:pt x="3168" y="17"/>
                    <a:pt x="3132" y="41"/>
                  </a:cubicBezTo>
                  <a:cubicBezTo>
                    <a:pt x="3025" y="53"/>
                    <a:pt x="2930" y="65"/>
                    <a:pt x="2834" y="77"/>
                  </a:cubicBezTo>
                  <a:cubicBezTo>
                    <a:pt x="2739" y="101"/>
                    <a:pt x="2632" y="113"/>
                    <a:pt x="2549" y="136"/>
                  </a:cubicBezTo>
                  <a:cubicBezTo>
                    <a:pt x="2501" y="160"/>
                    <a:pt x="2453" y="160"/>
                    <a:pt x="2418" y="172"/>
                  </a:cubicBezTo>
                  <a:cubicBezTo>
                    <a:pt x="2394" y="172"/>
                    <a:pt x="2382" y="172"/>
                    <a:pt x="2370" y="184"/>
                  </a:cubicBezTo>
                  <a:lnTo>
                    <a:pt x="2322" y="196"/>
                  </a:lnTo>
                  <a:lnTo>
                    <a:pt x="2298" y="220"/>
                  </a:lnTo>
                  <a:cubicBezTo>
                    <a:pt x="2263" y="232"/>
                    <a:pt x="2239" y="232"/>
                    <a:pt x="2203" y="244"/>
                  </a:cubicBezTo>
                  <a:lnTo>
                    <a:pt x="2179" y="244"/>
                  </a:lnTo>
                  <a:cubicBezTo>
                    <a:pt x="2156" y="244"/>
                    <a:pt x="2156" y="244"/>
                    <a:pt x="2144" y="255"/>
                  </a:cubicBezTo>
                  <a:cubicBezTo>
                    <a:pt x="2132" y="255"/>
                    <a:pt x="2108" y="279"/>
                    <a:pt x="2096" y="279"/>
                  </a:cubicBezTo>
                  <a:lnTo>
                    <a:pt x="2072" y="291"/>
                  </a:lnTo>
                  <a:cubicBezTo>
                    <a:pt x="2048" y="291"/>
                    <a:pt x="2037" y="303"/>
                    <a:pt x="2037" y="303"/>
                  </a:cubicBezTo>
                  <a:lnTo>
                    <a:pt x="2013" y="303"/>
                  </a:lnTo>
                  <a:cubicBezTo>
                    <a:pt x="1989" y="303"/>
                    <a:pt x="1989" y="303"/>
                    <a:pt x="1977" y="315"/>
                  </a:cubicBezTo>
                  <a:lnTo>
                    <a:pt x="1917" y="315"/>
                  </a:lnTo>
                  <a:cubicBezTo>
                    <a:pt x="1894" y="339"/>
                    <a:pt x="1858" y="339"/>
                    <a:pt x="1834" y="351"/>
                  </a:cubicBezTo>
                  <a:cubicBezTo>
                    <a:pt x="1834" y="351"/>
                    <a:pt x="1810" y="351"/>
                    <a:pt x="1810" y="363"/>
                  </a:cubicBezTo>
                  <a:cubicBezTo>
                    <a:pt x="1739" y="398"/>
                    <a:pt x="1656" y="422"/>
                    <a:pt x="1548" y="458"/>
                  </a:cubicBezTo>
                  <a:cubicBezTo>
                    <a:pt x="1501" y="470"/>
                    <a:pt x="1441" y="482"/>
                    <a:pt x="1394" y="494"/>
                  </a:cubicBezTo>
                  <a:cubicBezTo>
                    <a:pt x="1382" y="494"/>
                    <a:pt x="1370" y="517"/>
                    <a:pt x="1358" y="517"/>
                  </a:cubicBezTo>
                  <a:cubicBezTo>
                    <a:pt x="1322" y="529"/>
                    <a:pt x="1275" y="529"/>
                    <a:pt x="1251" y="541"/>
                  </a:cubicBezTo>
                  <a:cubicBezTo>
                    <a:pt x="1239" y="541"/>
                    <a:pt x="1203" y="553"/>
                    <a:pt x="1191" y="553"/>
                  </a:cubicBezTo>
                  <a:cubicBezTo>
                    <a:pt x="1179" y="553"/>
                    <a:pt x="1155" y="577"/>
                    <a:pt x="1144" y="577"/>
                  </a:cubicBezTo>
                  <a:cubicBezTo>
                    <a:pt x="1120" y="577"/>
                    <a:pt x="1084" y="589"/>
                    <a:pt x="1060" y="589"/>
                  </a:cubicBezTo>
                  <a:lnTo>
                    <a:pt x="1036" y="589"/>
                  </a:lnTo>
                  <a:cubicBezTo>
                    <a:pt x="1013" y="589"/>
                    <a:pt x="1001" y="601"/>
                    <a:pt x="965" y="601"/>
                  </a:cubicBezTo>
                  <a:lnTo>
                    <a:pt x="917" y="601"/>
                  </a:lnTo>
                  <a:cubicBezTo>
                    <a:pt x="894" y="601"/>
                    <a:pt x="882" y="613"/>
                    <a:pt x="846" y="613"/>
                  </a:cubicBezTo>
                  <a:lnTo>
                    <a:pt x="774" y="636"/>
                  </a:lnTo>
                  <a:lnTo>
                    <a:pt x="703" y="636"/>
                  </a:lnTo>
                  <a:cubicBezTo>
                    <a:pt x="667" y="636"/>
                    <a:pt x="620" y="636"/>
                    <a:pt x="596" y="648"/>
                  </a:cubicBezTo>
                  <a:cubicBezTo>
                    <a:pt x="536" y="648"/>
                    <a:pt x="489" y="648"/>
                    <a:pt x="429" y="660"/>
                  </a:cubicBezTo>
                  <a:lnTo>
                    <a:pt x="405" y="660"/>
                  </a:lnTo>
                  <a:cubicBezTo>
                    <a:pt x="310" y="660"/>
                    <a:pt x="239" y="660"/>
                    <a:pt x="143" y="672"/>
                  </a:cubicBezTo>
                  <a:cubicBezTo>
                    <a:pt x="120" y="672"/>
                    <a:pt x="72" y="672"/>
                    <a:pt x="48" y="696"/>
                  </a:cubicBezTo>
                  <a:lnTo>
                    <a:pt x="24" y="696"/>
                  </a:lnTo>
                  <a:cubicBezTo>
                    <a:pt x="12" y="696"/>
                    <a:pt x="1" y="708"/>
                    <a:pt x="1" y="720"/>
                  </a:cubicBezTo>
                  <a:cubicBezTo>
                    <a:pt x="1" y="732"/>
                    <a:pt x="12" y="755"/>
                    <a:pt x="24" y="755"/>
                  </a:cubicBezTo>
                  <a:lnTo>
                    <a:pt x="358" y="755"/>
                  </a:lnTo>
                  <a:cubicBezTo>
                    <a:pt x="441" y="755"/>
                    <a:pt x="536" y="755"/>
                    <a:pt x="644" y="732"/>
                  </a:cubicBezTo>
                  <a:cubicBezTo>
                    <a:pt x="679" y="732"/>
                    <a:pt x="739" y="720"/>
                    <a:pt x="786" y="720"/>
                  </a:cubicBezTo>
                  <a:lnTo>
                    <a:pt x="953" y="720"/>
                  </a:lnTo>
                  <a:cubicBezTo>
                    <a:pt x="965" y="720"/>
                    <a:pt x="977" y="720"/>
                    <a:pt x="1001" y="708"/>
                  </a:cubicBezTo>
                  <a:cubicBezTo>
                    <a:pt x="1025" y="708"/>
                    <a:pt x="1036" y="696"/>
                    <a:pt x="1072" y="696"/>
                  </a:cubicBezTo>
                  <a:lnTo>
                    <a:pt x="1084" y="696"/>
                  </a:lnTo>
                  <a:cubicBezTo>
                    <a:pt x="1096" y="696"/>
                    <a:pt x="1120" y="696"/>
                    <a:pt x="1132" y="672"/>
                  </a:cubicBezTo>
                  <a:lnTo>
                    <a:pt x="1215" y="648"/>
                  </a:lnTo>
                  <a:cubicBezTo>
                    <a:pt x="1239" y="648"/>
                    <a:pt x="1251" y="636"/>
                    <a:pt x="1263" y="636"/>
                  </a:cubicBezTo>
                  <a:lnTo>
                    <a:pt x="1298" y="636"/>
                  </a:lnTo>
                  <a:cubicBezTo>
                    <a:pt x="1310" y="636"/>
                    <a:pt x="1322" y="613"/>
                    <a:pt x="1334" y="613"/>
                  </a:cubicBezTo>
                  <a:cubicBezTo>
                    <a:pt x="1382" y="601"/>
                    <a:pt x="1429" y="589"/>
                    <a:pt x="1489" y="577"/>
                  </a:cubicBezTo>
                  <a:cubicBezTo>
                    <a:pt x="1596" y="541"/>
                    <a:pt x="1679" y="517"/>
                    <a:pt x="1787" y="470"/>
                  </a:cubicBezTo>
                  <a:cubicBezTo>
                    <a:pt x="1798" y="470"/>
                    <a:pt x="1798" y="470"/>
                    <a:pt x="1810" y="458"/>
                  </a:cubicBezTo>
                  <a:cubicBezTo>
                    <a:pt x="1846" y="434"/>
                    <a:pt x="1870" y="434"/>
                    <a:pt x="1906" y="422"/>
                  </a:cubicBezTo>
                  <a:cubicBezTo>
                    <a:pt x="1917" y="422"/>
                    <a:pt x="1917" y="422"/>
                    <a:pt x="1929" y="410"/>
                  </a:cubicBezTo>
                  <a:lnTo>
                    <a:pt x="1989" y="410"/>
                  </a:lnTo>
                  <a:cubicBezTo>
                    <a:pt x="2048" y="374"/>
                    <a:pt x="2108" y="363"/>
                    <a:pt x="2191" y="351"/>
                  </a:cubicBezTo>
                  <a:cubicBezTo>
                    <a:pt x="2251" y="339"/>
                    <a:pt x="2322" y="303"/>
                    <a:pt x="2406" y="291"/>
                  </a:cubicBezTo>
                  <a:cubicBezTo>
                    <a:pt x="2453" y="279"/>
                    <a:pt x="2513" y="255"/>
                    <a:pt x="2560" y="244"/>
                  </a:cubicBezTo>
                  <a:cubicBezTo>
                    <a:pt x="2608" y="232"/>
                    <a:pt x="2644" y="232"/>
                    <a:pt x="2691" y="220"/>
                  </a:cubicBezTo>
                  <a:cubicBezTo>
                    <a:pt x="2739" y="196"/>
                    <a:pt x="2787" y="196"/>
                    <a:pt x="2822" y="184"/>
                  </a:cubicBezTo>
                  <a:cubicBezTo>
                    <a:pt x="2870" y="172"/>
                    <a:pt x="2930" y="172"/>
                    <a:pt x="2977" y="160"/>
                  </a:cubicBezTo>
                  <a:cubicBezTo>
                    <a:pt x="3025" y="136"/>
                    <a:pt x="3084" y="136"/>
                    <a:pt x="3120" y="124"/>
                  </a:cubicBezTo>
                  <a:cubicBezTo>
                    <a:pt x="3180" y="124"/>
                    <a:pt x="3227" y="113"/>
                    <a:pt x="3287" y="113"/>
                  </a:cubicBezTo>
                  <a:cubicBezTo>
                    <a:pt x="3334" y="113"/>
                    <a:pt x="3394" y="101"/>
                    <a:pt x="3441" y="101"/>
                  </a:cubicBezTo>
                  <a:cubicBezTo>
                    <a:pt x="3477" y="101"/>
                    <a:pt x="3525" y="101"/>
                    <a:pt x="3572" y="77"/>
                  </a:cubicBezTo>
                  <a:lnTo>
                    <a:pt x="3703" y="77"/>
                  </a:lnTo>
                  <a:cubicBezTo>
                    <a:pt x="3715" y="101"/>
                    <a:pt x="3739" y="101"/>
                    <a:pt x="3739" y="101"/>
                  </a:cubicBezTo>
                  <a:cubicBezTo>
                    <a:pt x="3775" y="89"/>
                    <a:pt x="3775" y="53"/>
                    <a:pt x="3775" y="41"/>
                  </a:cubicBezTo>
                  <a:cubicBezTo>
                    <a:pt x="3775" y="29"/>
                    <a:pt x="3775" y="29"/>
                    <a:pt x="3763" y="5"/>
                  </a:cubicBezTo>
                  <a:cubicBezTo>
                    <a:pt x="3755" y="5"/>
                    <a:pt x="3752" y="0"/>
                    <a:pt x="3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5"/>
            <p:cNvSpPr/>
            <p:nvPr/>
          </p:nvSpPr>
          <p:spPr>
            <a:xfrm>
              <a:off x="2409525" y="6149700"/>
              <a:ext cx="45850" cy="30975"/>
            </a:xfrm>
            <a:custGeom>
              <a:avLst/>
              <a:gdLst/>
              <a:ahLst/>
              <a:cxnLst/>
              <a:rect l="l" t="t" r="r" b="b"/>
              <a:pathLst>
                <a:path w="1834" h="1239" extrusionOk="0">
                  <a:moveTo>
                    <a:pt x="12" y="0"/>
                  </a:moveTo>
                  <a:cubicBezTo>
                    <a:pt x="0" y="0"/>
                    <a:pt x="0" y="24"/>
                    <a:pt x="0" y="24"/>
                  </a:cubicBezTo>
                  <a:cubicBezTo>
                    <a:pt x="0" y="36"/>
                    <a:pt x="0" y="48"/>
                    <a:pt x="12" y="60"/>
                  </a:cubicBezTo>
                  <a:cubicBezTo>
                    <a:pt x="48" y="84"/>
                    <a:pt x="72" y="96"/>
                    <a:pt x="119" y="107"/>
                  </a:cubicBezTo>
                  <a:cubicBezTo>
                    <a:pt x="131" y="119"/>
                    <a:pt x="143" y="119"/>
                    <a:pt x="179" y="143"/>
                  </a:cubicBezTo>
                  <a:lnTo>
                    <a:pt x="203" y="155"/>
                  </a:lnTo>
                  <a:lnTo>
                    <a:pt x="226" y="167"/>
                  </a:lnTo>
                  <a:cubicBezTo>
                    <a:pt x="238" y="179"/>
                    <a:pt x="250" y="179"/>
                    <a:pt x="286" y="203"/>
                  </a:cubicBezTo>
                  <a:lnTo>
                    <a:pt x="310" y="203"/>
                  </a:lnTo>
                  <a:cubicBezTo>
                    <a:pt x="322" y="215"/>
                    <a:pt x="345" y="215"/>
                    <a:pt x="357" y="227"/>
                  </a:cubicBezTo>
                  <a:cubicBezTo>
                    <a:pt x="381" y="238"/>
                    <a:pt x="417" y="262"/>
                    <a:pt x="464" y="286"/>
                  </a:cubicBezTo>
                  <a:lnTo>
                    <a:pt x="476" y="298"/>
                  </a:lnTo>
                  <a:lnTo>
                    <a:pt x="584" y="357"/>
                  </a:lnTo>
                  <a:lnTo>
                    <a:pt x="643" y="393"/>
                  </a:lnTo>
                  <a:cubicBezTo>
                    <a:pt x="667" y="405"/>
                    <a:pt x="703" y="441"/>
                    <a:pt x="750" y="453"/>
                  </a:cubicBezTo>
                  <a:cubicBezTo>
                    <a:pt x="810" y="477"/>
                    <a:pt x="869" y="524"/>
                    <a:pt x="941" y="560"/>
                  </a:cubicBezTo>
                  <a:cubicBezTo>
                    <a:pt x="965" y="572"/>
                    <a:pt x="1000" y="584"/>
                    <a:pt x="1048" y="619"/>
                  </a:cubicBezTo>
                  <a:cubicBezTo>
                    <a:pt x="1084" y="631"/>
                    <a:pt x="1119" y="655"/>
                    <a:pt x="1167" y="679"/>
                  </a:cubicBezTo>
                  <a:cubicBezTo>
                    <a:pt x="1179" y="691"/>
                    <a:pt x="1203" y="703"/>
                    <a:pt x="1215" y="715"/>
                  </a:cubicBezTo>
                  <a:cubicBezTo>
                    <a:pt x="1238" y="738"/>
                    <a:pt x="1250" y="738"/>
                    <a:pt x="1262" y="750"/>
                  </a:cubicBezTo>
                  <a:lnTo>
                    <a:pt x="1274" y="762"/>
                  </a:lnTo>
                  <a:cubicBezTo>
                    <a:pt x="1298" y="774"/>
                    <a:pt x="1322" y="798"/>
                    <a:pt x="1334" y="810"/>
                  </a:cubicBezTo>
                  <a:cubicBezTo>
                    <a:pt x="1357" y="822"/>
                    <a:pt x="1381" y="834"/>
                    <a:pt x="1393" y="858"/>
                  </a:cubicBezTo>
                  <a:cubicBezTo>
                    <a:pt x="1441" y="881"/>
                    <a:pt x="1476" y="917"/>
                    <a:pt x="1512" y="941"/>
                  </a:cubicBezTo>
                  <a:cubicBezTo>
                    <a:pt x="1560" y="977"/>
                    <a:pt x="1596" y="1012"/>
                    <a:pt x="1631" y="1048"/>
                  </a:cubicBezTo>
                  <a:lnTo>
                    <a:pt x="1691" y="1108"/>
                  </a:lnTo>
                  <a:lnTo>
                    <a:pt x="1774" y="1179"/>
                  </a:lnTo>
                  <a:lnTo>
                    <a:pt x="1798" y="1215"/>
                  </a:lnTo>
                  <a:lnTo>
                    <a:pt x="1798" y="1227"/>
                  </a:lnTo>
                  <a:cubicBezTo>
                    <a:pt x="1798" y="1239"/>
                    <a:pt x="1810" y="1239"/>
                    <a:pt x="1834" y="1239"/>
                  </a:cubicBezTo>
                  <a:cubicBezTo>
                    <a:pt x="1798" y="1155"/>
                    <a:pt x="1798" y="1131"/>
                    <a:pt x="1798" y="1131"/>
                  </a:cubicBezTo>
                  <a:cubicBezTo>
                    <a:pt x="1798" y="1131"/>
                    <a:pt x="1798" y="1119"/>
                    <a:pt x="1786" y="1119"/>
                  </a:cubicBezTo>
                  <a:cubicBezTo>
                    <a:pt x="1774" y="1108"/>
                    <a:pt x="1762" y="1096"/>
                    <a:pt x="1762" y="1072"/>
                  </a:cubicBezTo>
                  <a:lnTo>
                    <a:pt x="1715" y="1036"/>
                  </a:lnTo>
                  <a:cubicBezTo>
                    <a:pt x="1679" y="1000"/>
                    <a:pt x="1667" y="989"/>
                    <a:pt x="1643" y="977"/>
                  </a:cubicBezTo>
                  <a:lnTo>
                    <a:pt x="1584" y="917"/>
                  </a:lnTo>
                  <a:lnTo>
                    <a:pt x="1536" y="869"/>
                  </a:lnTo>
                  <a:lnTo>
                    <a:pt x="1500" y="834"/>
                  </a:lnTo>
                  <a:cubicBezTo>
                    <a:pt x="1465" y="810"/>
                    <a:pt x="1429" y="774"/>
                    <a:pt x="1381" y="750"/>
                  </a:cubicBezTo>
                  <a:cubicBezTo>
                    <a:pt x="1369" y="738"/>
                    <a:pt x="1357" y="715"/>
                    <a:pt x="1322" y="703"/>
                  </a:cubicBezTo>
                  <a:cubicBezTo>
                    <a:pt x="1298" y="691"/>
                    <a:pt x="1286" y="679"/>
                    <a:pt x="1250" y="643"/>
                  </a:cubicBezTo>
                  <a:cubicBezTo>
                    <a:pt x="1250" y="643"/>
                    <a:pt x="1238" y="643"/>
                    <a:pt x="1238" y="631"/>
                  </a:cubicBezTo>
                  <a:cubicBezTo>
                    <a:pt x="1226" y="619"/>
                    <a:pt x="1203" y="619"/>
                    <a:pt x="1191" y="596"/>
                  </a:cubicBezTo>
                  <a:lnTo>
                    <a:pt x="1143" y="572"/>
                  </a:lnTo>
                  <a:cubicBezTo>
                    <a:pt x="1143" y="572"/>
                    <a:pt x="1131" y="572"/>
                    <a:pt x="1131" y="560"/>
                  </a:cubicBezTo>
                  <a:lnTo>
                    <a:pt x="1084" y="524"/>
                  </a:lnTo>
                  <a:lnTo>
                    <a:pt x="1072" y="524"/>
                  </a:lnTo>
                  <a:lnTo>
                    <a:pt x="1060" y="512"/>
                  </a:lnTo>
                  <a:lnTo>
                    <a:pt x="1048" y="500"/>
                  </a:lnTo>
                  <a:cubicBezTo>
                    <a:pt x="1024" y="500"/>
                    <a:pt x="1012" y="477"/>
                    <a:pt x="1012" y="477"/>
                  </a:cubicBezTo>
                  <a:lnTo>
                    <a:pt x="1000" y="477"/>
                  </a:lnTo>
                  <a:cubicBezTo>
                    <a:pt x="965" y="465"/>
                    <a:pt x="953" y="453"/>
                    <a:pt x="929" y="441"/>
                  </a:cubicBezTo>
                  <a:cubicBezTo>
                    <a:pt x="881" y="417"/>
                    <a:pt x="845" y="393"/>
                    <a:pt x="810" y="381"/>
                  </a:cubicBezTo>
                  <a:cubicBezTo>
                    <a:pt x="774" y="357"/>
                    <a:pt x="726" y="334"/>
                    <a:pt x="703" y="322"/>
                  </a:cubicBezTo>
                  <a:cubicBezTo>
                    <a:pt x="691" y="322"/>
                    <a:pt x="691" y="298"/>
                    <a:pt x="667" y="298"/>
                  </a:cubicBezTo>
                  <a:lnTo>
                    <a:pt x="643" y="286"/>
                  </a:lnTo>
                  <a:cubicBezTo>
                    <a:pt x="619" y="274"/>
                    <a:pt x="595" y="262"/>
                    <a:pt x="584" y="262"/>
                  </a:cubicBezTo>
                  <a:cubicBezTo>
                    <a:pt x="572" y="238"/>
                    <a:pt x="536" y="227"/>
                    <a:pt x="524" y="215"/>
                  </a:cubicBezTo>
                  <a:lnTo>
                    <a:pt x="488" y="203"/>
                  </a:lnTo>
                  <a:lnTo>
                    <a:pt x="405" y="155"/>
                  </a:lnTo>
                  <a:cubicBezTo>
                    <a:pt x="381" y="143"/>
                    <a:pt x="357" y="119"/>
                    <a:pt x="345" y="119"/>
                  </a:cubicBezTo>
                  <a:lnTo>
                    <a:pt x="310" y="107"/>
                  </a:lnTo>
                  <a:cubicBezTo>
                    <a:pt x="298" y="107"/>
                    <a:pt x="286" y="96"/>
                    <a:pt x="286" y="96"/>
                  </a:cubicBezTo>
                  <a:lnTo>
                    <a:pt x="262" y="96"/>
                  </a:lnTo>
                  <a:cubicBezTo>
                    <a:pt x="250" y="96"/>
                    <a:pt x="238" y="84"/>
                    <a:pt x="226" y="84"/>
                  </a:cubicBezTo>
                  <a:lnTo>
                    <a:pt x="191" y="60"/>
                  </a:lnTo>
                  <a:lnTo>
                    <a:pt x="179" y="60"/>
                  </a:lnTo>
                  <a:cubicBezTo>
                    <a:pt x="131" y="48"/>
                    <a:pt x="83" y="36"/>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5"/>
            <p:cNvSpPr/>
            <p:nvPr/>
          </p:nvSpPr>
          <p:spPr>
            <a:xfrm>
              <a:off x="2447025" y="6124725"/>
              <a:ext cx="102700" cy="57150"/>
            </a:xfrm>
            <a:custGeom>
              <a:avLst/>
              <a:gdLst/>
              <a:ahLst/>
              <a:cxnLst/>
              <a:rect l="l" t="t" r="r" b="b"/>
              <a:pathLst>
                <a:path w="4108" h="2286" extrusionOk="0">
                  <a:moveTo>
                    <a:pt x="4049" y="1"/>
                  </a:moveTo>
                  <a:cubicBezTo>
                    <a:pt x="4041" y="1"/>
                    <a:pt x="4032" y="4"/>
                    <a:pt x="4025" y="11"/>
                  </a:cubicBezTo>
                  <a:cubicBezTo>
                    <a:pt x="4013" y="11"/>
                    <a:pt x="4013" y="11"/>
                    <a:pt x="3989" y="23"/>
                  </a:cubicBezTo>
                  <a:cubicBezTo>
                    <a:pt x="3917" y="83"/>
                    <a:pt x="3846" y="142"/>
                    <a:pt x="3751" y="202"/>
                  </a:cubicBezTo>
                  <a:cubicBezTo>
                    <a:pt x="3691" y="237"/>
                    <a:pt x="3656" y="273"/>
                    <a:pt x="3596" y="321"/>
                  </a:cubicBezTo>
                  <a:lnTo>
                    <a:pt x="3322" y="499"/>
                  </a:lnTo>
                  <a:cubicBezTo>
                    <a:pt x="3275" y="523"/>
                    <a:pt x="3251" y="535"/>
                    <a:pt x="3203" y="571"/>
                  </a:cubicBezTo>
                  <a:cubicBezTo>
                    <a:pt x="3191" y="583"/>
                    <a:pt x="3179" y="583"/>
                    <a:pt x="3155" y="606"/>
                  </a:cubicBezTo>
                  <a:cubicBezTo>
                    <a:pt x="3132" y="618"/>
                    <a:pt x="3096" y="642"/>
                    <a:pt x="3072" y="666"/>
                  </a:cubicBezTo>
                  <a:cubicBezTo>
                    <a:pt x="3024" y="690"/>
                    <a:pt x="2965" y="737"/>
                    <a:pt x="2917" y="761"/>
                  </a:cubicBezTo>
                  <a:cubicBezTo>
                    <a:pt x="2894" y="785"/>
                    <a:pt x="2858" y="809"/>
                    <a:pt x="2834" y="821"/>
                  </a:cubicBezTo>
                  <a:cubicBezTo>
                    <a:pt x="2822" y="845"/>
                    <a:pt x="2798" y="845"/>
                    <a:pt x="2786" y="856"/>
                  </a:cubicBezTo>
                  <a:lnTo>
                    <a:pt x="2774" y="868"/>
                  </a:lnTo>
                  <a:cubicBezTo>
                    <a:pt x="2739" y="880"/>
                    <a:pt x="2727" y="916"/>
                    <a:pt x="2703" y="928"/>
                  </a:cubicBezTo>
                  <a:cubicBezTo>
                    <a:pt x="2655" y="975"/>
                    <a:pt x="2608" y="999"/>
                    <a:pt x="2560" y="1047"/>
                  </a:cubicBezTo>
                  <a:cubicBezTo>
                    <a:pt x="2536" y="1059"/>
                    <a:pt x="2524" y="1095"/>
                    <a:pt x="2489" y="1118"/>
                  </a:cubicBezTo>
                  <a:lnTo>
                    <a:pt x="2465" y="1154"/>
                  </a:lnTo>
                  <a:cubicBezTo>
                    <a:pt x="2322" y="1273"/>
                    <a:pt x="2191" y="1404"/>
                    <a:pt x="2072" y="1535"/>
                  </a:cubicBezTo>
                  <a:lnTo>
                    <a:pt x="2048" y="1571"/>
                  </a:lnTo>
                  <a:lnTo>
                    <a:pt x="1929" y="1690"/>
                  </a:lnTo>
                  <a:lnTo>
                    <a:pt x="1881" y="1737"/>
                  </a:lnTo>
                  <a:cubicBezTo>
                    <a:pt x="1822" y="1797"/>
                    <a:pt x="1762" y="1833"/>
                    <a:pt x="1715" y="1880"/>
                  </a:cubicBezTo>
                  <a:lnTo>
                    <a:pt x="1584" y="1976"/>
                  </a:lnTo>
                  <a:cubicBezTo>
                    <a:pt x="1548" y="1988"/>
                    <a:pt x="1512" y="1999"/>
                    <a:pt x="1477" y="2011"/>
                  </a:cubicBezTo>
                  <a:cubicBezTo>
                    <a:pt x="1465" y="2011"/>
                    <a:pt x="1429" y="2023"/>
                    <a:pt x="1417" y="2023"/>
                  </a:cubicBezTo>
                  <a:cubicBezTo>
                    <a:pt x="1405" y="2023"/>
                    <a:pt x="1370" y="2047"/>
                    <a:pt x="1358" y="2047"/>
                  </a:cubicBezTo>
                  <a:cubicBezTo>
                    <a:pt x="1298" y="2059"/>
                    <a:pt x="1239" y="2071"/>
                    <a:pt x="1167" y="2071"/>
                  </a:cubicBezTo>
                  <a:cubicBezTo>
                    <a:pt x="1108" y="2071"/>
                    <a:pt x="1048" y="2083"/>
                    <a:pt x="977" y="2083"/>
                  </a:cubicBezTo>
                  <a:lnTo>
                    <a:pt x="953" y="2083"/>
                  </a:lnTo>
                  <a:cubicBezTo>
                    <a:pt x="897" y="2083"/>
                    <a:pt x="831" y="2093"/>
                    <a:pt x="768" y="2093"/>
                  </a:cubicBezTo>
                  <a:cubicBezTo>
                    <a:pt x="737" y="2093"/>
                    <a:pt x="707" y="2091"/>
                    <a:pt x="679" y="2083"/>
                  </a:cubicBezTo>
                  <a:cubicBezTo>
                    <a:pt x="619" y="2083"/>
                    <a:pt x="536" y="2083"/>
                    <a:pt x="477" y="2071"/>
                  </a:cubicBezTo>
                  <a:cubicBezTo>
                    <a:pt x="441" y="2059"/>
                    <a:pt x="405" y="2059"/>
                    <a:pt x="357" y="2047"/>
                  </a:cubicBezTo>
                  <a:cubicBezTo>
                    <a:pt x="286" y="2023"/>
                    <a:pt x="227" y="1999"/>
                    <a:pt x="155" y="1988"/>
                  </a:cubicBezTo>
                  <a:cubicBezTo>
                    <a:pt x="146" y="1970"/>
                    <a:pt x="118" y="1959"/>
                    <a:pt x="90" y="1959"/>
                  </a:cubicBezTo>
                  <a:cubicBezTo>
                    <a:pt x="80" y="1959"/>
                    <a:pt x="69" y="1961"/>
                    <a:pt x="60" y="1964"/>
                  </a:cubicBezTo>
                  <a:cubicBezTo>
                    <a:pt x="36" y="1988"/>
                    <a:pt x="0" y="2011"/>
                    <a:pt x="0" y="2047"/>
                  </a:cubicBezTo>
                  <a:cubicBezTo>
                    <a:pt x="0" y="2071"/>
                    <a:pt x="24" y="2107"/>
                    <a:pt x="36" y="2118"/>
                  </a:cubicBezTo>
                  <a:cubicBezTo>
                    <a:pt x="60" y="2130"/>
                    <a:pt x="84" y="2130"/>
                    <a:pt x="107" y="2130"/>
                  </a:cubicBezTo>
                  <a:cubicBezTo>
                    <a:pt x="155" y="2142"/>
                    <a:pt x="179" y="2166"/>
                    <a:pt x="227" y="2178"/>
                  </a:cubicBezTo>
                  <a:cubicBezTo>
                    <a:pt x="286" y="2202"/>
                    <a:pt x="346" y="2226"/>
                    <a:pt x="405" y="2238"/>
                  </a:cubicBezTo>
                  <a:cubicBezTo>
                    <a:pt x="465" y="2249"/>
                    <a:pt x="536" y="2261"/>
                    <a:pt x="596" y="2261"/>
                  </a:cubicBezTo>
                  <a:cubicBezTo>
                    <a:pt x="750" y="2285"/>
                    <a:pt x="881" y="2285"/>
                    <a:pt x="1036" y="2285"/>
                  </a:cubicBezTo>
                  <a:cubicBezTo>
                    <a:pt x="1119" y="2285"/>
                    <a:pt x="1191" y="2285"/>
                    <a:pt x="1286" y="2261"/>
                  </a:cubicBezTo>
                  <a:cubicBezTo>
                    <a:pt x="1310" y="2261"/>
                    <a:pt x="1358" y="2249"/>
                    <a:pt x="1393" y="2249"/>
                  </a:cubicBezTo>
                  <a:cubicBezTo>
                    <a:pt x="1417" y="2238"/>
                    <a:pt x="1465" y="2238"/>
                    <a:pt x="1489" y="2226"/>
                  </a:cubicBezTo>
                  <a:lnTo>
                    <a:pt x="1524" y="2226"/>
                  </a:lnTo>
                  <a:cubicBezTo>
                    <a:pt x="1500" y="2226"/>
                    <a:pt x="1524" y="2214"/>
                    <a:pt x="1536" y="2214"/>
                  </a:cubicBezTo>
                  <a:cubicBezTo>
                    <a:pt x="1548" y="2214"/>
                    <a:pt x="1548" y="2190"/>
                    <a:pt x="1572" y="2190"/>
                  </a:cubicBezTo>
                  <a:lnTo>
                    <a:pt x="1655" y="2154"/>
                  </a:lnTo>
                  <a:cubicBezTo>
                    <a:pt x="1667" y="2130"/>
                    <a:pt x="1691" y="2130"/>
                    <a:pt x="1703" y="2118"/>
                  </a:cubicBezTo>
                  <a:cubicBezTo>
                    <a:pt x="1786" y="2059"/>
                    <a:pt x="1881" y="1999"/>
                    <a:pt x="1989" y="1916"/>
                  </a:cubicBezTo>
                  <a:lnTo>
                    <a:pt x="2084" y="1809"/>
                  </a:lnTo>
                  <a:lnTo>
                    <a:pt x="2120" y="1773"/>
                  </a:lnTo>
                  <a:cubicBezTo>
                    <a:pt x="2167" y="1737"/>
                    <a:pt x="2203" y="1690"/>
                    <a:pt x="2251" y="1630"/>
                  </a:cubicBezTo>
                  <a:lnTo>
                    <a:pt x="2310" y="1571"/>
                  </a:lnTo>
                  <a:cubicBezTo>
                    <a:pt x="2405" y="1476"/>
                    <a:pt x="2477" y="1404"/>
                    <a:pt x="2536" y="1333"/>
                  </a:cubicBezTo>
                  <a:lnTo>
                    <a:pt x="2620" y="1237"/>
                  </a:lnTo>
                  <a:lnTo>
                    <a:pt x="2667" y="1202"/>
                  </a:lnTo>
                  <a:lnTo>
                    <a:pt x="2739" y="1142"/>
                  </a:lnTo>
                  <a:lnTo>
                    <a:pt x="2822" y="1083"/>
                  </a:lnTo>
                  <a:cubicBezTo>
                    <a:pt x="2846" y="1047"/>
                    <a:pt x="2882" y="1023"/>
                    <a:pt x="2905" y="999"/>
                  </a:cubicBezTo>
                  <a:lnTo>
                    <a:pt x="2917" y="987"/>
                  </a:lnTo>
                  <a:lnTo>
                    <a:pt x="2941" y="975"/>
                  </a:lnTo>
                  <a:cubicBezTo>
                    <a:pt x="2965" y="940"/>
                    <a:pt x="3001" y="916"/>
                    <a:pt x="3024" y="904"/>
                  </a:cubicBezTo>
                  <a:lnTo>
                    <a:pt x="3096" y="845"/>
                  </a:lnTo>
                  <a:lnTo>
                    <a:pt x="3179" y="785"/>
                  </a:lnTo>
                  <a:cubicBezTo>
                    <a:pt x="3203" y="761"/>
                    <a:pt x="3215" y="749"/>
                    <a:pt x="3251" y="737"/>
                  </a:cubicBezTo>
                  <a:lnTo>
                    <a:pt x="3382" y="642"/>
                  </a:lnTo>
                  <a:cubicBezTo>
                    <a:pt x="3477" y="583"/>
                    <a:pt x="3560" y="523"/>
                    <a:pt x="3632" y="464"/>
                  </a:cubicBezTo>
                  <a:cubicBezTo>
                    <a:pt x="3667" y="440"/>
                    <a:pt x="3691" y="428"/>
                    <a:pt x="3727" y="404"/>
                  </a:cubicBezTo>
                  <a:cubicBezTo>
                    <a:pt x="3775" y="380"/>
                    <a:pt x="3810" y="333"/>
                    <a:pt x="3858" y="309"/>
                  </a:cubicBezTo>
                  <a:cubicBezTo>
                    <a:pt x="3894" y="285"/>
                    <a:pt x="3906" y="261"/>
                    <a:pt x="3929" y="237"/>
                  </a:cubicBezTo>
                  <a:lnTo>
                    <a:pt x="3965" y="213"/>
                  </a:lnTo>
                  <a:cubicBezTo>
                    <a:pt x="4013" y="178"/>
                    <a:pt x="4037" y="142"/>
                    <a:pt x="4084" y="106"/>
                  </a:cubicBezTo>
                  <a:cubicBezTo>
                    <a:pt x="4108" y="83"/>
                    <a:pt x="4108" y="35"/>
                    <a:pt x="4096" y="23"/>
                  </a:cubicBezTo>
                  <a:cubicBezTo>
                    <a:pt x="4088" y="15"/>
                    <a:pt x="4068" y="1"/>
                    <a:pt x="40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5"/>
            <p:cNvSpPr/>
            <p:nvPr/>
          </p:nvSpPr>
          <p:spPr>
            <a:xfrm>
              <a:off x="2447925" y="5967525"/>
              <a:ext cx="264925" cy="243925"/>
            </a:xfrm>
            <a:custGeom>
              <a:avLst/>
              <a:gdLst/>
              <a:ahLst/>
              <a:cxnLst/>
              <a:rect l="l" t="t" r="r" b="b"/>
              <a:pathLst>
                <a:path w="10597" h="9757" extrusionOk="0">
                  <a:moveTo>
                    <a:pt x="5155" y="191"/>
                  </a:moveTo>
                  <a:cubicBezTo>
                    <a:pt x="5239" y="191"/>
                    <a:pt x="5310" y="191"/>
                    <a:pt x="5382" y="203"/>
                  </a:cubicBezTo>
                  <a:cubicBezTo>
                    <a:pt x="5477" y="215"/>
                    <a:pt x="5548" y="239"/>
                    <a:pt x="5620" y="263"/>
                  </a:cubicBezTo>
                  <a:cubicBezTo>
                    <a:pt x="5679" y="298"/>
                    <a:pt x="5739" y="310"/>
                    <a:pt x="5798" y="334"/>
                  </a:cubicBezTo>
                  <a:cubicBezTo>
                    <a:pt x="5870" y="382"/>
                    <a:pt x="5965" y="429"/>
                    <a:pt x="6036" y="477"/>
                  </a:cubicBezTo>
                  <a:cubicBezTo>
                    <a:pt x="6263" y="620"/>
                    <a:pt x="6465" y="775"/>
                    <a:pt x="6679" y="906"/>
                  </a:cubicBezTo>
                  <a:lnTo>
                    <a:pt x="6810" y="989"/>
                  </a:lnTo>
                  <a:cubicBezTo>
                    <a:pt x="6858" y="1025"/>
                    <a:pt x="6906" y="1048"/>
                    <a:pt x="6965" y="1084"/>
                  </a:cubicBezTo>
                  <a:cubicBezTo>
                    <a:pt x="6989" y="1096"/>
                    <a:pt x="7025" y="1096"/>
                    <a:pt x="7049" y="1108"/>
                  </a:cubicBezTo>
                  <a:cubicBezTo>
                    <a:pt x="7084" y="1132"/>
                    <a:pt x="7108" y="1132"/>
                    <a:pt x="7144" y="1144"/>
                  </a:cubicBezTo>
                  <a:lnTo>
                    <a:pt x="7179" y="1156"/>
                  </a:lnTo>
                  <a:cubicBezTo>
                    <a:pt x="7215" y="1168"/>
                    <a:pt x="7263" y="1168"/>
                    <a:pt x="7287" y="1191"/>
                  </a:cubicBezTo>
                  <a:cubicBezTo>
                    <a:pt x="7322" y="1191"/>
                    <a:pt x="7346" y="1203"/>
                    <a:pt x="7382" y="1215"/>
                  </a:cubicBezTo>
                  <a:cubicBezTo>
                    <a:pt x="7406" y="1239"/>
                    <a:pt x="7418" y="1239"/>
                    <a:pt x="7441" y="1251"/>
                  </a:cubicBezTo>
                  <a:cubicBezTo>
                    <a:pt x="7465" y="1263"/>
                    <a:pt x="7501" y="1275"/>
                    <a:pt x="7525" y="1310"/>
                  </a:cubicBezTo>
                  <a:lnTo>
                    <a:pt x="7680" y="1453"/>
                  </a:lnTo>
                  <a:lnTo>
                    <a:pt x="7703" y="1489"/>
                  </a:lnTo>
                  <a:lnTo>
                    <a:pt x="7715" y="1501"/>
                  </a:lnTo>
                  <a:cubicBezTo>
                    <a:pt x="7751" y="1537"/>
                    <a:pt x="7775" y="1560"/>
                    <a:pt x="7811" y="1608"/>
                  </a:cubicBezTo>
                  <a:cubicBezTo>
                    <a:pt x="7846" y="1656"/>
                    <a:pt x="7870" y="1679"/>
                    <a:pt x="7906" y="1727"/>
                  </a:cubicBezTo>
                  <a:cubicBezTo>
                    <a:pt x="7977" y="1822"/>
                    <a:pt x="8037" y="1930"/>
                    <a:pt x="8108" y="2037"/>
                  </a:cubicBezTo>
                  <a:cubicBezTo>
                    <a:pt x="8168" y="2120"/>
                    <a:pt x="8227" y="2215"/>
                    <a:pt x="8299" y="2299"/>
                  </a:cubicBezTo>
                  <a:cubicBezTo>
                    <a:pt x="8346" y="2346"/>
                    <a:pt x="8370" y="2394"/>
                    <a:pt x="8418" y="2418"/>
                  </a:cubicBezTo>
                  <a:cubicBezTo>
                    <a:pt x="8465" y="2453"/>
                    <a:pt x="8513" y="2477"/>
                    <a:pt x="8549" y="2525"/>
                  </a:cubicBezTo>
                  <a:cubicBezTo>
                    <a:pt x="8584" y="2549"/>
                    <a:pt x="8608" y="2572"/>
                    <a:pt x="8644" y="2584"/>
                  </a:cubicBezTo>
                  <a:lnTo>
                    <a:pt x="8703" y="2632"/>
                  </a:lnTo>
                  <a:cubicBezTo>
                    <a:pt x="8751" y="2656"/>
                    <a:pt x="8787" y="2703"/>
                    <a:pt x="8834" y="2739"/>
                  </a:cubicBezTo>
                  <a:cubicBezTo>
                    <a:pt x="8870" y="2751"/>
                    <a:pt x="8882" y="2787"/>
                    <a:pt x="8906" y="2799"/>
                  </a:cubicBezTo>
                  <a:cubicBezTo>
                    <a:pt x="8942" y="2811"/>
                    <a:pt x="8965" y="2822"/>
                    <a:pt x="9001" y="2858"/>
                  </a:cubicBezTo>
                  <a:lnTo>
                    <a:pt x="9049" y="2906"/>
                  </a:lnTo>
                  <a:lnTo>
                    <a:pt x="9084" y="2930"/>
                  </a:lnTo>
                  <a:lnTo>
                    <a:pt x="9120" y="2965"/>
                  </a:lnTo>
                  <a:lnTo>
                    <a:pt x="9180" y="3001"/>
                  </a:lnTo>
                  <a:cubicBezTo>
                    <a:pt x="9204" y="3025"/>
                    <a:pt x="9227" y="3037"/>
                    <a:pt x="9239" y="3049"/>
                  </a:cubicBezTo>
                  <a:lnTo>
                    <a:pt x="9263" y="3084"/>
                  </a:lnTo>
                  <a:lnTo>
                    <a:pt x="9430" y="3239"/>
                  </a:lnTo>
                  <a:lnTo>
                    <a:pt x="9442" y="3251"/>
                  </a:lnTo>
                  <a:cubicBezTo>
                    <a:pt x="9465" y="3287"/>
                    <a:pt x="9489" y="3299"/>
                    <a:pt x="9501" y="3323"/>
                  </a:cubicBezTo>
                  <a:cubicBezTo>
                    <a:pt x="9537" y="3346"/>
                    <a:pt x="9561" y="3358"/>
                    <a:pt x="9596" y="3394"/>
                  </a:cubicBezTo>
                  <a:cubicBezTo>
                    <a:pt x="9620" y="3418"/>
                    <a:pt x="9656" y="3454"/>
                    <a:pt x="9704" y="3477"/>
                  </a:cubicBezTo>
                  <a:cubicBezTo>
                    <a:pt x="9716" y="3489"/>
                    <a:pt x="9739" y="3513"/>
                    <a:pt x="9763" y="3525"/>
                  </a:cubicBezTo>
                  <a:cubicBezTo>
                    <a:pt x="9835" y="3584"/>
                    <a:pt x="9918" y="3656"/>
                    <a:pt x="10013" y="3751"/>
                  </a:cubicBezTo>
                  <a:lnTo>
                    <a:pt x="10073" y="3811"/>
                  </a:lnTo>
                  <a:lnTo>
                    <a:pt x="10192" y="3930"/>
                  </a:lnTo>
                  <a:lnTo>
                    <a:pt x="10216" y="3954"/>
                  </a:lnTo>
                  <a:lnTo>
                    <a:pt x="10311" y="4049"/>
                  </a:lnTo>
                  <a:cubicBezTo>
                    <a:pt x="10323" y="4073"/>
                    <a:pt x="10323" y="4096"/>
                    <a:pt x="10347" y="4108"/>
                  </a:cubicBezTo>
                  <a:cubicBezTo>
                    <a:pt x="10347" y="4132"/>
                    <a:pt x="10358" y="4144"/>
                    <a:pt x="10358" y="4180"/>
                  </a:cubicBezTo>
                  <a:cubicBezTo>
                    <a:pt x="10358" y="4215"/>
                    <a:pt x="10370" y="4227"/>
                    <a:pt x="10370" y="4251"/>
                  </a:cubicBezTo>
                  <a:cubicBezTo>
                    <a:pt x="10382" y="4275"/>
                    <a:pt x="10382" y="4299"/>
                    <a:pt x="10382" y="4311"/>
                  </a:cubicBezTo>
                  <a:lnTo>
                    <a:pt x="10382" y="4394"/>
                  </a:lnTo>
                  <a:lnTo>
                    <a:pt x="10382" y="4430"/>
                  </a:lnTo>
                  <a:cubicBezTo>
                    <a:pt x="10382" y="4442"/>
                    <a:pt x="10382" y="4477"/>
                    <a:pt x="10370" y="4513"/>
                  </a:cubicBezTo>
                  <a:cubicBezTo>
                    <a:pt x="10370" y="4537"/>
                    <a:pt x="10358" y="4561"/>
                    <a:pt x="10347" y="4596"/>
                  </a:cubicBezTo>
                  <a:cubicBezTo>
                    <a:pt x="10323" y="4608"/>
                    <a:pt x="10323" y="4608"/>
                    <a:pt x="10323" y="4632"/>
                  </a:cubicBezTo>
                  <a:cubicBezTo>
                    <a:pt x="10263" y="4727"/>
                    <a:pt x="10204" y="4847"/>
                    <a:pt x="10144" y="4954"/>
                  </a:cubicBezTo>
                  <a:cubicBezTo>
                    <a:pt x="10132" y="4989"/>
                    <a:pt x="10120" y="5013"/>
                    <a:pt x="10108" y="5025"/>
                  </a:cubicBezTo>
                  <a:cubicBezTo>
                    <a:pt x="10061" y="5108"/>
                    <a:pt x="10013" y="5168"/>
                    <a:pt x="9906" y="5394"/>
                  </a:cubicBezTo>
                  <a:cubicBezTo>
                    <a:pt x="9894" y="5430"/>
                    <a:pt x="9858" y="5454"/>
                    <a:pt x="9846" y="5489"/>
                  </a:cubicBezTo>
                  <a:cubicBezTo>
                    <a:pt x="9823" y="5537"/>
                    <a:pt x="9787" y="5561"/>
                    <a:pt x="9763" y="5609"/>
                  </a:cubicBezTo>
                  <a:lnTo>
                    <a:pt x="9668" y="5739"/>
                  </a:lnTo>
                  <a:cubicBezTo>
                    <a:pt x="9656" y="5775"/>
                    <a:pt x="9620" y="5799"/>
                    <a:pt x="9608" y="5835"/>
                  </a:cubicBezTo>
                  <a:cubicBezTo>
                    <a:pt x="9585" y="5859"/>
                    <a:pt x="9561" y="5906"/>
                    <a:pt x="9537" y="5930"/>
                  </a:cubicBezTo>
                  <a:cubicBezTo>
                    <a:pt x="9525" y="5966"/>
                    <a:pt x="9489" y="6013"/>
                    <a:pt x="9465" y="6037"/>
                  </a:cubicBezTo>
                  <a:cubicBezTo>
                    <a:pt x="9430" y="6073"/>
                    <a:pt x="9418" y="6097"/>
                    <a:pt x="9382" y="6132"/>
                  </a:cubicBezTo>
                  <a:lnTo>
                    <a:pt x="9287" y="6228"/>
                  </a:lnTo>
                  <a:cubicBezTo>
                    <a:pt x="9239" y="6275"/>
                    <a:pt x="9180" y="6323"/>
                    <a:pt x="9132" y="6371"/>
                  </a:cubicBezTo>
                  <a:cubicBezTo>
                    <a:pt x="9013" y="6466"/>
                    <a:pt x="8882" y="6585"/>
                    <a:pt x="8775" y="6704"/>
                  </a:cubicBezTo>
                  <a:cubicBezTo>
                    <a:pt x="8703" y="6787"/>
                    <a:pt x="8644" y="6871"/>
                    <a:pt x="8573" y="6978"/>
                  </a:cubicBezTo>
                  <a:cubicBezTo>
                    <a:pt x="8513" y="7049"/>
                    <a:pt x="8453" y="7156"/>
                    <a:pt x="8370" y="7263"/>
                  </a:cubicBezTo>
                  <a:lnTo>
                    <a:pt x="8287" y="7394"/>
                  </a:lnTo>
                  <a:cubicBezTo>
                    <a:pt x="8251" y="7418"/>
                    <a:pt x="8239" y="7466"/>
                    <a:pt x="8215" y="7514"/>
                  </a:cubicBezTo>
                  <a:cubicBezTo>
                    <a:pt x="8192" y="7537"/>
                    <a:pt x="8168" y="7585"/>
                    <a:pt x="8156" y="7633"/>
                  </a:cubicBezTo>
                  <a:cubicBezTo>
                    <a:pt x="8120" y="7680"/>
                    <a:pt x="8108" y="7716"/>
                    <a:pt x="8096" y="7764"/>
                  </a:cubicBezTo>
                  <a:lnTo>
                    <a:pt x="8049" y="7895"/>
                  </a:lnTo>
                  <a:cubicBezTo>
                    <a:pt x="8013" y="7990"/>
                    <a:pt x="8001" y="8097"/>
                    <a:pt x="7977" y="8180"/>
                  </a:cubicBezTo>
                  <a:lnTo>
                    <a:pt x="7977" y="8216"/>
                  </a:lnTo>
                  <a:cubicBezTo>
                    <a:pt x="7953" y="8299"/>
                    <a:pt x="7941" y="8371"/>
                    <a:pt x="7918" y="8466"/>
                  </a:cubicBezTo>
                  <a:cubicBezTo>
                    <a:pt x="7894" y="8490"/>
                    <a:pt x="7894" y="8526"/>
                    <a:pt x="7882" y="8549"/>
                  </a:cubicBezTo>
                  <a:cubicBezTo>
                    <a:pt x="7882" y="8585"/>
                    <a:pt x="7870" y="8609"/>
                    <a:pt x="7858" y="8645"/>
                  </a:cubicBezTo>
                  <a:cubicBezTo>
                    <a:pt x="7834" y="8692"/>
                    <a:pt x="7811" y="8716"/>
                    <a:pt x="7799" y="8764"/>
                  </a:cubicBezTo>
                  <a:lnTo>
                    <a:pt x="7751" y="8847"/>
                  </a:lnTo>
                  <a:lnTo>
                    <a:pt x="7739" y="8883"/>
                  </a:lnTo>
                  <a:cubicBezTo>
                    <a:pt x="7703" y="8930"/>
                    <a:pt x="7656" y="8990"/>
                    <a:pt x="7632" y="9026"/>
                  </a:cubicBezTo>
                  <a:cubicBezTo>
                    <a:pt x="7596" y="9073"/>
                    <a:pt x="7572" y="9121"/>
                    <a:pt x="7525" y="9168"/>
                  </a:cubicBezTo>
                  <a:cubicBezTo>
                    <a:pt x="7501" y="9180"/>
                    <a:pt x="7477" y="9204"/>
                    <a:pt x="7465" y="9228"/>
                  </a:cubicBezTo>
                  <a:cubicBezTo>
                    <a:pt x="7441" y="9252"/>
                    <a:pt x="7406" y="9264"/>
                    <a:pt x="7382" y="9299"/>
                  </a:cubicBezTo>
                  <a:lnTo>
                    <a:pt x="7358" y="9311"/>
                  </a:lnTo>
                  <a:lnTo>
                    <a:pt x="7346" y="9311"/>
                  </a:lnTo>
                  <a:cubicBezTo>
                    <a:pt x="7346" y="9323"/>
                    <a:pt x="7334" y="9323"/>
                    <a:pt x="7322" y="9347"/>
                  </a:cubicBezTo>
                  <a:cubicBezTo>
                    <a:pt x="7203" y="9430"/>
                    <a:pt x="7096" y="9490"/>
                    <a:pt x="7001" y="9549"/>
                  </a:cubicBezTo>
                  <a:cubicBezTo>
                    <a:pt x="6965" y="9561"/>
                    <a:pt x="6929" y="9585"/>
                    <a:pt x="6906" y="9597"/>
                  </a:cubicBezTo>
                  <a:cubicBezTo>
                    <a:pt x="6870" y="9609"/>
                    <a:pt x="6822" y="9621"/>
                    <a:pt x="6798" y="9645"/>
                  </a:cubicBezTo>
                  <a:cubicBezTo>
                    <a:pt x="6787" y="9657"/>
                    <a:pt x="6751" y="9657"/>
                    <a:pt x="6727" y="9669"/>
                  </a:cubicBezTo>
                  <a:lnTo>
                    <a:pt x="6703" y="9669"/>
                  </a:lnTo>
                  <a:cubicBezTo>
                    <a:pt x="6691" y="9669"/>
                    <a:pt x="6668" y="9680"/>
                    <a:pt x="6644" y="9680"/>
                  </a:cubicBezTo>
                  <a:lnTo>
                    <a:pt x="6632" y="9680"/>
                  </a:lnTo>
                  <a:cubicBezTo>
                    <a:pt x="6608" y="9680"/>
                    <a:pt x="6572" y="9704"/>
                    <a:pt x="6548" y="9704"/>
                  </a:cubicBezTo>
                  <a:cubicBezTo>
                    <a:pt x="6513" y="9704"/>
                    <a:pt x="6465" y="9716"/>
                    <a:pt x="6441" y="9716"/>
                  </a:cubicBezTo>
                  <a:lnTo>
                    <a:pt x="6263" y="9716"/>
                  </a:lnTo>
                  <a:cubicBezTo>
                    <a:pt x="6251" y="9704"/>
                    <a:pt x="6215" y="9704"/>
                    <a:pt x="6191" y="9704"/>
                  </a:cubicBezTo>
                  <a:cubicBezTo>
                    <a:pt x="6156" y="9704"/>
                    <a:pt x="6132" y="9680"/>
                    <a:pt x="6096" y="9680"/>
                  </a:cubicBezTo>
                  <a:cubicBezTo>
                    <a:pt x="6013" y="9657"/>
                    <a:pt x="5953" y="9645"/>
                    <a:pt x="5870" y="9621"/>
                  </a:cubicBezTo>
                  <a:cubicBezTo>
                    <a:pt x="5834" y="9609"/>
                    <a:pt x="5775" y="9597"/>
                    <a:pt x="5715" y="9585"/>
                  </a:cubicBezTo>
                  <a:lnTo>
                    <a:pt x="5632" y="9561"/>
                  </a:lnTo>
                  <a:cubicBezTo>
                    <a:pt x="5548" y="9538"/>
                    <a:pt x="5477" y="9526"/>
                    <a:pt x="5417" y="9502"/>
                  </a:cubicBezTo>
                  <a:cubicBezTo>
                    <a:pt x="5358" y="9490"/>
                    <a:pt x="5274" y="9478"/>
                    <a:pt x="5191" y="9466"/>
                  </a:cubicBezTo>
                  <a:cubicBezTo>
                    <a:pt x="5144" y="9466"/>
                    <a:pt x="5120" y="9442"/>
                    <a:pt x="5072" y="9442"/>
                  </a:cubicBezTo>
                  <a:cubicBezTo>
                    <a:pt x="4965" y="9430"/>
                    <a:pt x="4882" y="9419"/>
                    <a:pt x="4786" y="9407"/>
                  </a:cubicBezTo>
                  <a:cubicBezTo>
                    <a:pt x="4763" y="9383"/>
                    <a:pt x="4715" y="9383"/>
                    <a:pt x="4679" y="9371"/>
                  </a:cubicBezTo>
                  <a:lnTo>
                    <a:pt x="4655" y="9371"/>
                  </a:lnTo>
                  <a:cubicBezTo>
                    <a:pt x="4608" y="9359"/>
                    <a:pt x="4560" y="9359"/>
                    <a:pt x="4524" y="9347"/>
                  </a:cubicBezTo>
                  <a:lnTo>
                    <a:pt x="4477" y="9323"/>
                  </a:lnTo>
                  <a:cubicBezTo>
                    <a:pt x="4429" y="9323"/>
                    <a:pt x="4405" y="9311"/>
                    <a:pt x="4370" y="9311"/>
                  </a:cubicBezTo>
                  <a:lnTo>
                    <a:pt x="4286" y="9299"/>
                  </a:lnTo>
                  <a:lnTo>
                    <a:pt x="4191" y="9288"/>
                  </a:lnTo>
                  <a:cubicBezTo>
                    <a:pt x="4131" y="9288"/>
                    <a:pt x="4084" y="9264"/>
                    <a:pt x="4048" y="9264"/>
                  </a:cubicBezTo>
                  <a:cubicBezTo>
                    <a:pt x="4001" y="9264"/>
                    <a:pt x="3965" y="9252"/>
                    <a:pt x="3929" y="9252"/>
                  </a:cubicBezTo>
                  <a:cubicBezTo>
                    <a:pt x="3846" y="9252"/>
                    <a:pt x="3786" y="9240"/>
                    <a:pt x="3715" y="9228"/>
                  </a:cubicBezTo>
                  <a:cubicBezTo>
                    <a:pt x="3667" y="9204"/>
                    <a:pt x="3643" y="9204"/>
                    <a:pt x="3596" y="9192"/>
                  </a:cubicBezTo>
                  <a:lnTo>
                    <a:pt x="3524" y="9180"/>
                  </a:lnTo>
                  <a:cubicBezTo>
                    <a:pt x="3512" y="9180"/>
                    <a:pt x="3489" y="9168"/>
                    <a:pt x="3477" y="9168"/>
                  </a:cubicBezTo>
                  <a:lnTo>
                    <a:pt x="3465" y="9168"/>
                  </a:lnTo>
                  <a:lnTo>
                    <a:pt x="3405" y="9145"/>
                  </a:lnTo>
                  <a:lnTo>
                    <a:pt x="3346" y="9133"/>
                  </a:lnTo>
                  <a:cubicBezTo>
                    <a:pt x="3310" y="9133"/>
                    <a:pt x="3274" y="9121"/>
                    <a:pt x="3227" y="9109"/>
                  </a:cubicBezTo>
                  <a:lnTo>
                    <a:pt x="3179" y="9085"/>
                  </a:lnTo>
                  <a:cubicBezTo>
                    <a:pt x="3155" y="9073"/>
                    <a:pt x="3108" y="9073"/>
                    <a:pt x="3060" y="9061"/>
                  </a:cubicBezTo>
                  <a:lnTo>
                    <a:pt x="3000" y="9049"/>
                  </a:lnTo>
                  <a:cubicBezTo>
                    <a:pt x="2988" y="9026"/>
                    <a:pt x="2977" y="9026"/>
                    <a:pt x="2953" y="9026"/>
                  </a:cubicBezTo>
                  <a:lnTo>
                    <a:pt x="2893" y="9014"/>
                  </a:lnTo>
                  <a:lnTo>
                    <a:pt x="2834" y="9002"/>
                  </a:lnTo>
                  <a:cubicBezTo>
                    <a:pt x="2798" y="9002"/>
                    <a:pt x="2750" y="8990"/>
                    <a:pt x="2703" y="8990"/>
                  </a:cubicBezTo>
                  <a:lnTo>
                    <a:pt x="2655" y="8990"/>
                  </a:lnTo>
                  <a:cubicBezTo>
                    <a:pt x="2619" y="8990"/>
                    <a:pt x="2560" y="8966"/>
                    <a:pt x="2512" y="8966"/>
                  </a:cubicBezTo>
                  <a:lnTo>
                    <a:pt x="2477" y="8966"/>
                  </a:lnTo>
                  <a:cubicBezTo>
                    <a:pt x="2441" y="8966"/>
                    <a:pt x="2393" y="8954"/>
                    <a:pt x="2346" y="8954"/>
                  </a:cubicBezTo>
                  <a:lnTo>
                    <a:pt x="2119" y="8954"/>
                  </a:lnTo>
                  <a:cubicBezTo>
                    <a:pt x="2084" y="8942"/>
                    <a:pt x="2024" y="8930"/>
                    <a:pt x="1965" y="8907"/>
                  </a:cubicBezTo>
                  <a:cubicBezTo>
                    <a:pt x="1881" y="8895"/>
                    <a:pt x="1822" y="8871"/>
                    <a:pt x="1750" y="8847"/>
                  </a:cubicBezTo>
                  <a:lnTo>
                    <a:pt x="1738" y="8847"/>
                  </a:lnTo>
                  <a:cubicBezTo>
                    <a:pt x="1691" y="8835"/>
                    <a:pt x="1667" y="8823"/>
                    <a:pt x="1619" y="8811"/>
                  </a:cubicBezTo>
                  <a:lnTo>
                    <a:pt x="1607" y="8811"/>
                  </a:lnTo>
                  <a:cubicBezTo>
                    <a:pt x="1584" y="8811"/>
                    <a:pt x="1572" y="8787"/>
                    <a:pt x="1560" y="8787"/>
                  </a:cubicBezTo>
                  <a:lnTo>
                    <a:pt x="1512" y="8776"/>
                  </a:lnTo>
                  <a:lnTo>
                    <a:pt x="1453" y="8764"/>
                  </a:lnTo>
                  <a:cubicBezTo>
                    <a:pt x="1441" y="8764"/>
                    <a:pt x="1429" y="8752"/>
                    <a:pt x="1405" y="8752"/>
                  </a:cubicBezTo>
                  <a:cubicBezTo>
                    <a:pt x="1393" y="8752"/>
                    <a:pt x="1393" y="8728"/>
                    <a:pt x="1381" y="8728"/>
                  </a:cubicBezTo>
                  <a:cubicBezTo>
                    <a:pt x="1381" y="8728"/>
                    <a:pt x="1369" y="8716"/>
                    <a:pt x="1345" y="8716"/>
                  </a:cubicBezTo>
                  <a:cubicBezTo>
                    <a:pt x="1345" y="8716"/>
                    <a:pt x="1334" y="8704"/>
                    <a:pt x="1322" y="8704"/>
                  </a:cubicBezTo>
                  <a:cubicBezTo>
                    <a:pt x="1274" y="8692"/>
                    <a:pt x="1214" y="8657"/>
                    <a:pt x="1167" y="8645"/>
                  </a:cubicBezTo>
                  <a:cubicBezTo>
                    <a:pt x="1131" y="8609"/>
                    <a:pt x="1083" y="8597"/>
                    <a:pt x="1036" y="8585"/>
                  </a:cubicBezTo>
                  <a:cubicBezTo>
                    <a:pt x="1012" y="8573"/>
                    <a:pt x="988" y="8549"/>
                    <a:pt x="964" y="8549"/>
                  </a:cubicBezTo>
                  <a:cubicBezTo>
                    <a:pt x="953" y="8537"/>
                    <a:pt x="929" y="8537"/>
                    <a:pt x="917" y="8537"/>
                  </a:cubicBezTo>
                  <a:lnTo>
                    <a:pt x="679" y="8537"/>
                  </a:lnTo>
                  <a:cubicBezTo>
                    <a:pt x="631" y="8537"/>
                    <a:pt x="572" y="8549"/>
                    <a:pt x="536" y="8549"/>
                  </a:cubicBezTo>
                  <a:lnTo>
                    <a:pt x="429" y="8549"/>
                  </a:lnTo>
                  <a:cubicBezTo>
                    <a:pt x="393" y="8549"/>
                    <a:pt x="357" y="8537"/>
                    <a:pt x="321" y="8537"/>
                  </a:cubicBezTo>
                  <a:cubicBezTo>
                    <a:pt x="321" y="8526"/>
                    <a:pt x="310" y="8526"/>
                    <a:pt x="298" y="8526"/>
                  </a:cubicBezTo>
                  <a:cubicBezTo>
                    <a:pt x="274" y="8514"/>
                    <a:pt x="274" y="8514"/>
                    <a:pt x="262" y="8514"/>
                  </a:cubicBezTo>
                  <a:lnTo>
                    <a:pt x="179" y="8466"/>
                  </a:lnTo>
                  <a:cubicBezTo>
                    <a:pt x="155" y="8454"/>
                    <a:pt x="143" y="8454"/>
                    <a:pt x="131" y="8430"/>
                  </a:cubicBezTo>
                  <a:cubicBezTo>
                    <a:pt x="119" y="8418"/>
                    <a:pt x="119" y="8418"/>
                    <a:pt x="95" y="8418"/>
                  </a:cubicBezTo>
                  <a:cubicBezTo>
                    <a:pt x="119" y="8406"/>
                    <a:pt x="119" y="8406"/>
                    <a:pt x="131" y="8406"/>
                  </a:cubicBezTo>
                  <a:cubicBezTo>
                    <a:pt x="191" y="8383"/>
                    <a:pt x="238" y="8347"/>
                    <a:pt x="274" y="8323"/>
                  </a:cubicBezTo>
                  <a:cubicBezTo>
                    <a:pt x="321" y="8287"/>
                    <a:pt x="381" y="8240"/>
                    <a:pt x="429" y="8216"/>
                  </a:cubicBezTo>
                  <a:cubicBezTo>
                    <a:pt x="488" y="8180"/>
                    <a:pt x="536" y="8145"/>
                    <a:pt x="572" y="8109"/>
                  </a:cubicBezTo>
                  <a:cubicBezTo>
                    <a:pt x="631" y="8061"/>
                    <a:pt x="691" y="8002"/>
                    <a:pt x="750" y="7966"/>
                  </a:cubicBezTo>
                  <a:cubicBezTo>
                    <a:pt x="810" y="7918"/>
                    <a:pt x="857" y="7871"/>
                    <a:pt x="905" y="7823"/>
                  </a:cubicBezTo>
                  <a:cubicBezTo>
                    <a:pt x="976" y="7764"/>
                    <a:pt x="1036" y="7692"/>
                    <a:pt x="1095" y="7621"/>
                  </a:cubicBezTo>
                  <a:cubicBezTo>
                    <a:pt x="1191" y="7514"/>
                    <a:pt x="1250" y="7406"/>
                    <a:pt x="1310" y="7311"/>
                  </a:cubicBezTo>
                  <a:cubicBezTo>
                    <a:pt x="1322" y="7287"/>
                    <a:pt x="1322" y="7275"/>
                    <a:pt x="1334" y="7263"/>
                  </a:cubicBezTo>
                  <a:cubicBezTo>
                    <a:pt x="1345" y="7216"/>
                    <a:pt x="1381" y="7192"/>
                    <a:pt x="1393" y="7144"/>
                  </a:cubicBezTo>
                  <a:lnTo>
                    <a:pt x="1405" y="7109"/>
                  </a:lnTo>
                  <a:cubicBezTo>
                    <a:pt x="1441" y="7061"/>
                    <a:pt x="1464" y="7025"/>
                    <a:pt x="1488" y="6978"/>
                  </a:cubicBezTo>
                  <a:cubicBezTo>
                    <a:pt x="1524" y="6882"/>
                    <a:pt x="1584" y="6763"/>
                    <a:pt x="1631" y="6644"/>
                  </a:cubicBezTo>
                  <a:cubicBezTo>
                    <a:pt x="1679" y="6549"/>
                    <a:pt x="1726" y="6406"/>
                    <a:pt x="1762" y="6287"/>
                  </a:cubicBezTo>
                  <a:cubicBezTo>
                    <a:pt x="1798" y="6228"/>
                    <a:pt x="1798" y="6192"/>
                    <a:pt x="1810" y="6132"/>
                  </a:cubicBezTo>
                  <a:lnTo>
                    <a:pt x="1810" y="6120"/>
                  </a:lnTo>
                  <a:cubicBezTo>
                    <a:pt x="1822" y="6049"/>
                    <a:pt x="1822" y="6001"/>
                    <a:pt x="1845" y="5930"/>
                  </a:cubicBezTo>
                  <a:cubicBezTo>
                    <a:pt x="1857" y="5823"/>
                    <a:pt x="1869" y="5704"/>
                    <a:pt x="1881" y="5597"/>
                  </a:cubicBezTo>
                  <a:lnTo>
                    <a:pt x="1905" y="5454"/>
                  </a:lnTo>
                  <a:cubicBezTo>
                    <a:pt x="1917" y="5323"/>
                    <a:pt x="1941" y="5192"/>
                    <a:pt x="1965" y="5061"/>
                  </a:cubicBezTo>
                  <a:cubicBezTo>
                    <a:pt x="1965" y="5025"/>
                    <a:pt x="1976" y="5001"/>
                    <a:pt x="1976" y="4966"/>
                  </a:cubicBezTo>
                  <a:lnTo>
                    <a:pt x="1988" y="4894"/>
                  </a:lnTo>
                  <a:lnTo>
                    <a:pt x="2000" y="4823"/>
                  </a:lnTo>
                  <a:cubicBezTo>
                    <a:pt x="2000" y="4811"/>
                    <a:pt x="2024" y="4775"/>
                    <a:pt x="2024" y="4739"/>
                  </a:cubicBezTo>
                  <a:lnTo>
                    <a:pt x="2024" y="4716"/>
                  </a:lnTo>
                  <a:lnTo>
                    <a:pt x="2024" y="4680"/>
                  </a:lnTo>
                  <a:cubicBezTo>
                    <a:pt x="2024" y="4656"/>
                    <a:pt x="2024" y="4632"/>
                    <a:pt x="2036" y="4596"/>
                  </a:cubicBezTo>
                  <a:lnTo>
                    <a:pt x="2060" y="4466"/>
                  </a:lnTo>
                  <a:cubicBezTo>
                    <a:pt x="2084" y="4430"/>
                    <a:pt x="2084" y="4382"/>
                    <a:pt x="2096" y="4358"/>
                  </a:cubicBezTo>
                  <a:lnTo>
                    <a:pt x="2096" y="4346"/>
                  </a:lnTo>
                  <a:cubicBezTo>
                    <a:pt x="2096" y="4323"/>
                    <a:pt x="2107" y="4299"/>
                    <a:pt x="2107" y="4287"/>
                  </a:cubicBezTo>
                  <a:lnTo>
                    <a:pt x="2119" y="4239"/>
                  </a:lnTo>
                  <a:lnTo>
                    <a:pt x="2155" y="4144"/>
                  </a:lnTo>
                  <a:cubicBezTo>
                    <a:pt x="2167" y="4120"/>
                    <a:pt x="2167" y="4108"/>
                    <a:pt x="2179" y="4073"/>
                  </a:cubicBezTo>
                  <a:lnTo>
                    <a:pt x="2215" y="4013"/>
                  </a:lnTo>
                  <a:lnTo>
                    <a:pt x="2238" y="3954"/>
                  </a:lnTo>
                  <a:lnTo>
                    <a:pt x="2238" y="3942"/>
                  </a:lnTo>
                  <a:cubicBezTo>
                    <a:pt x="2262" y="3930"/>
                    <a:pt x="2262" y="3894"/>
                    <a:pt x="2274" y="3882"/>
                  </a:cubicBezTo>
                  <a:lnTo>
                    <a:pt x="2334" y="3751"/>
                  </a:lnTo>
                  <a:lnTo>
                    <a:pt x="2357" y="3668"/>
                  </a:lnTo>
                  <a:cubicBezTo>
                    <a:pt x="2393" y="3608"/>
                    <a:pt x="2417" y="3537"/>
                    <a:pt x="2453" y="3477"/>
                  </a:cubicBezTo>
                  <a:cubicBezTo>
                    <a:pt x="2465" y="3430"/>
                    <a:pt x="2500" y="3394"/>
                    <a:pt x="2512" y="3346"/>
                  </a:cubicBezTo>
                  <a:lnTo>
                    <a:pt x="2536" y="3299"/>
                  </a:lnTo>
                  <a:cubicBezTo>
                    <a:pt x="2536" y="3287"/>
                    <a:pt x="2536" y="3275"/>
                    <a:pt x="2560" y="3251"/>
                  </a:cubicBezTo>
                  <a:lnTo>
                    <a:pt x="2572" y="3239"/>
                  </a:lnTo>
                  <a:lnTo>
                    <a:pt x="2596" y="3180"/>
                  </a:lnTo>
                  <a:lnTo>
                    <a:pt x="2631" y="3120"/>
                  </a:lnTo>
                  <a:cubicBezTo>
                    <a:pt x="2643" y="3096"/>
                    <a:pt x="2643" y="3073"/>
                    <a:pt x="2655" y="3061"/>
                  </a:cubicBezTo>
                  <a:lnTo>
                    <a:pt x="2679" y="3037"/>
                  </a:lnTo>
                  <a:lnTo>
                    <a:pt x="2703" y="2989"/>
                  </a:lnTo>
                  <a:lnTo>
                    <a:pt x="2738" y="2942"/>
                  </a:lnTo>
                  <a:cubicBezTo>
                    <a:pt x="2798" y="2858"/>
                    <a:pt x="2869" y="2751"/>
                    <a:pt x="2929" y="2644"/>
                  </a:cubicBezTo>
                  <a:lnTo>
                    <a:pt x="3000" y="2537"/>
                  </a:lnTo>
                  <a:lnTo>
                    <a:pt x="3036" y="2501"/>
                  </a:lnTo>
                  <a:cubicBezTo>
                    <a:pt x="3060" y="2465"/>
                    <a:pt x="3072" y="2441"/>
                    <a:pt x="3108" y="2394"/>
                  </a:cubicBezTo>
                  <a:cubicBezTo>
                    <a:pt x="3108" y="2382"/>
                    <a:pt x="3119" y="2346"/>
                    <a:pt x="3131" y="2334"/>
                  </a:cubicBezTo>
                  <a:cubicBezTo>
                    <a:pt x="3131" y="2322"/>
                    <a:pt x="3155" y="2299"/>
                    <a:pt x="3155" y="2287"/>
                  </a:cubicBezTo>
                  <a:lnTo>
                    <a:pt x="3155" y="2275"/>
                  </a:lnTo>
                  <a:cubicBezTo>
                    <a:pt x="3167" y="2227"/>
                    <a:pt x="3191" y="2203"/>
                    <a:pt x="3215" y="2156"/>
                  </a:cubicBezTo>
                  <a:lnTo>
                    <a:pt x="3227" y="2144"/>
                  </a:lnTo>
                  <a:cubicBezTo>
                    <a:pt x="3227" y="2144"/>
                    <a:pt x="3239" y="2120"/>
                    <a:pt x="3239" y="2108"/>
                  </a:cubicBezTo>
                  <a:lnTo>
                    <a:pt x="3286" y="2025"/>
                  </a:lnTo>
                  <a:lnTo>
                    <a:pt x="3298" y="1989"/>
                  </a:lnTo>
                  <a:cubicBezTo>
                    <a:pt x="3310" y="1941"/>
                    <a:pt x="3346" y="1906"/>
                    <a:pt x="3358" y="1858"/>
                  </a:cubicBezTo>
                  <a:cubicBezTo>
                    <a:pt x="3369" y="1846"/>
                    <a:pt x="3369" y="1810"/>
                    <a:pt x="3393" y="1799"/>
                  </a:cubicBezTo>
                  <a:cubicBezTo>
                    <a:pt x="3405" y="1751"/>
                    <a:pt x="3417" y="1727"/>
                    <a:pt x="3429" y="1679"/>
                  </a:cubicBezTo>
                  <a:lnTo>
                    <a:pt x="3465" y="1620"/>
                  </a:lnTo>
                  <a:cubicBezTo>
                    <a:pt x="3489" y="1560"/>
                    <a:pt x="3524" y="1501"/>
                    <a:pt x="3536" y="1441"/>
                  </a:cubicBezTo>
                  <a:lnTo>
                    <a:pt x="3548" y="1406"/>
                  </a:lnTo>
                  <a:lnTo>
                    <a:pt x="3643" y="1191"/>
                  </a:lnTo>
                  <a:cubicBezTo>
                    <a:pt x="3655" y="1144"/>
                    <a:pt x="3667" y="1096"/>
                    <a:pt x="3703" y="1048"/>
                  </a:cubicBezTo>
                  <a:cubicBezTo>
                    <a:pt x="3727" y="1013"/>
                    <a:pt x="3762" y="977"/>
                    <a:pt x="3786" y="929"/>
                  </a:cubicBezTo>
                  <a:cubicBezTo>
                    <a:pt x="3846" y="870"/>
                    <a:pt x="3905" y="810"/>
                    <a:pt x="3989" y="727"/>
                  </a:cubicBezTo>
                  <a:lnTo>
                    <a:pt x="4143" y="560"/>
                  </a:lnTo>
                  <a:lnTo>
                    <a:pt x="4239" y="477"/>
                  </a:lnTo>
                  <a:cubicBezTo>
                    <a:pt x="4251" y="453"/>
                    <a:pt x="4286" y="441"/>
                    <a:pt x="4298" y="429"/>
                  </a:cubicBezTo>
                  <a:cubicBezTo>
                    <a:pt x="4310" y="417"/>
                    <a:pt x="4346" y="417"/>
                    <a:pt x="4358" y="394"/>
                  </a:cubicBezTo>
                  <a:lnTo>
                    <a:pt x="4489" y="358"/>
                  </a:lnTo>
                  <a:cubicBezTo>
                    <a:pt x="4536" y="334"/>
                    <a:pt x="4560" y="322"/>
                    <a:pt x="4608" y="310"/>
                  </a:cubicBezTo>
                  <a:cubicBezTo>
                    <a:pt x="4620" y="298"/>
                    <a:pt x="4655" y="298"/>
                    <a:pt x="4679" y="275"/>
                  </a:cubicBezTo>
                  <a:lnTo>
                    <a:pt x="4739" y="263"/>
                  </a:lnTo>
                  <a:lnTo>
                    <a:pt x="4763" y="263"/>
                  </a:lnTo>
                  <a:cubicBezTo>
                    <a:pt x="4798" y="251"/>
                    <a:pt x="4834" y="239"/>
                    <a:pt x="4882" y="215"/>
                  </a:cubicBezTo>
                  <a:cubicBezTo>
                    <a:pt x="4893" y="203"/>
                    <a:pt x="4893" y="203"/>
                    <a:pt x="4905" y="203"/>
                  </a:cubicBezTo>
                  <a:cubicBezTo>
                    <a:pt x="4917" y="191"/>
                    <a:pt x="4953" y="191"/>
                    <a:pt x="4977" y="191"/>
                  </a:cubicBezTo>
                  <a:close/>
                  <a:moveTo>
                    <a:pt x="5072" y="1"/>
                  </a:moveTo>
                  <a:cubicBezTo>
                    <a:pt x="5024" y="13"/>
                    <a:pt x="4977" y="13"/>
                    <a:pt x="4941" y="25"/>
                  </a:cubicBezTo>
                  <a:cubicBezTo>
                    <a:pt x="4905" y="48"/>
                    <a:pt x="4882" y="48"/>
                    <a:pt x="4846" y="60"/>
                  </a:cubicBezTo>
                  <a:cubicBezTo>
                    <a:pt x="4822" y="72"/>
                    <a:pt x="4786" y="72"/>
                    <a:pt x="4763" y="84"/>
                  </a:cubicBezTo>
                  <a:cubicBezTo>
                    <a:pt x="4703" y="108"/>
                    <a:pt x="4655" y="132"/>
                    <a:pt x="4596" y="144"/>
                  </a:cubicBezTo>
                  <a:cubicBezTo>
                    <a:pt x="4489" y="179"/>
                    <a:pt x="4382" y="203"/>
                    <a:pt x="4298" y="263"/>
                  </a:cubicBezTo>
                  <a:cubicBezTo>
                    <a:pt x="4251" y="298"/>
                    <a:pt x="4203" y="322"/>
                    <a:pt x="4167" y="370"/>
                  </a:cubicBezTo>
                  <a:lnTo>
                    <a:pt x="4024" y="501"/>
                  </a:lnTo>
                  <a:lnTo>
                    <a:pt x="3905" y="620"/>
                  </a:lnTo>
                  <a:cubicBezTo>
                    <a:pt x="3893" y="656"/>
                    <a:pt x="3870" y="667"/>
                    <a:pt x="3846" y="703"/>
                  </a:cubicBezTo>
                  <a:cubicBezTo>
                    <a:pt x="3810" y="763"/>
                    <a:pt x="3750" y="822"/>
                    <a:pt x="3703" y="894"/>
                  </a:cubicBezTo>
                  <a:cubicBezTo>
                    <a:pt x="3643" y="977"/>
                    <a:pt x="3596" y="1060"/>
                    <a:pt x="3572" y="1144"/>
                  </a:cubicBezTo>
                  <a:cubicBezTo>
                    <a:pt x="3536" y="1191"/>
                    <a:pt x="3524" y="1239"/>
                    <a:pt x="3512" y="1275"/>
                  </a:cubicBezTo>
                  <a:cubicBezTo>
                    <a:pt x="3465" y="1370"/>
                    <a:pt x="3441" y="1477"/>
                    <a:pt x="3393" y="1560"/>
                  </a:cubicBezTo>
                  <a:cubicBezTo>
                    <a:pt x="3358" y="1620"/>
                    <a:pt x="3334" y="1691"/>
                    <a:pt x="3298" y="1751"/>
                  </a:cubicBezTo>
                  <a:cubicBezTo>
                    <a:pt x="3286" y="1799"/>
                    <a:pt x="3262" y="1846"/>
                    <a:pt x="3239" y="1894"/>
                  </a:cubicBezTo>
                  <a:cubicBezTo>
                    <a:pt x="3227" y="1918"/>
                    <a:pt x="3215" y="1930"/>
                    <a:pt x="3203" y="1965"/>
                  </a:cubicBezTo>
                  <a:cubicBezTo>
                    <a:pt x="3203" y="1989"/>
                    <a:pt x="3179" y="2025"/>
                    <a:pt x="3167" y="2037"/>
                  </a:cubicBezTo>
                  <a:cubicBezTo>
                    <a:pt x="3167" y="2037"/>
                    <a:pt x="3155" y="2049"/>
                    <a:pt x="3155" y="2072"/>
                  </a:cubicBezTo>
                  <a:lnTo>
                    <a:pt x="3143" y="2108"/>
                  </a:lnTo>
                  <a:cubicBezTo>
                    <a:pt x="3119" y="2132"/>
                    <a:pt x="3119" y="2156"/>
                    <a:pt x="3108" y="2168"/>
                  </a:cubicBezTo>
                  <a:cubicBezTo>
                    <a:pt x="3096" y="2215"/>
                    <a:pt x="3060" y="2251"/>
                    <a:pt x="3048" y="2275"/>
                  </a:cubicBezTo>
                  <a:lnTo>
                    <a:pt x="3000" y="2334"/>
                  </a:lnTo>
                  <a:cubicBezTo>
                    <a:pt x="2977" y="2370"/>
                    <a:pt x="2965" y="2406"/>
                    <a:pt x="2929" y="2441"/>
                  </a:cubicBezTo>
                  <a:lnTo>
                    <a:pt x="2905" y="2501"/>
                  </a:lnTo>
                  <a:cubicBezTo>
                    <a:pt x="2846" y="2608"/>
                    <a:pt x="2762" y="2703"/>
                    <a:pt x="2703" y="2811"/>
                  </a:cubicBezTo>
                  <a:cubicBezTo>
                    <a:pt x="2679" y="2858"/>
                    <a:pt x="2667" y="2882"/>
                    <a:pt x="2631" y="2930"/>
                  </a:cubicBezTo>
                  <a:lnTo>
                    <a:pt x="2607" y="2977"/>
                  </a:lnTo>
                  <a:cubicBezTo>
                    <a:pt x="2584" y="3025"/>
                    <a:pt x="2560" y="3049"/>
                    <a:pt x="2548" y="3096"/>
                  </a:cubicBezTo>
                  <a:lnTo>
                    <a:pt x="2512" y="3144"/>
                  </a:lnTo>
                  <a:cubicBezTo>
                    <a:pt x="2500" y="3180"/>
                    <a:pt x="2465" y="3215"/>
                    <a:pt x="2453" y="3263"/>
                  </a:cubicBezTo>
                  <a:lnTo>
                    <a:pt x="2441" y="3299"/>
                  </a:lnTo>
                  <a:cubicBezTo>
                    <a:pt x="2417" y="3346"/>
                    <a:pt x="2393" y="3394"/>
                    <a:pt x="2381" y="3442"/>
                  </a:cubicBezTo>
                  <a:lnTo>
                    <a:pt x="2357" y="3465"/>
                  </a:lnTo>
                  <a:cubicBezTo>
                    <a:pt x="2346" y="3525"/>
                    <a:pt x="2322" y="3573"/>
                    <a:pt x="2310" y="3620"/>
                  </a:cubicBezTo>
                  <a:lnTo>
                    <a:pt x="2274" y="3680"/>
                  </a:lnTo>
                  <a:lnTo>
                    <a:pt x="2238" y="3739"/>
                  </a:lnTo>
                  <a:lnTo>
                    <a:pt x="2226" y="3763"/>
                  </a:lnTo>
                  <a:cubicBezTo>
                    <a:pt x="2226" y="3763"/>
                    <a:pt x="2215" y="3775"/>
                    <a:pt x="2215" y="3799"/>
                  </a:cubicBezTo>
                  <a:lnTo>
                    <a:pt x="2167" y="3894"/>
                  </a:lnTo>
                  <a:lnTo>
                    <a:pt x="2119" y="4001"/>
                  </a:lnTo>
                  <a:cubicBezTo>
                    <a:pt x="2119" y="4001"/>
                    <a:pt x="2107" y="4013"/>
                    <a:pt x="2107" y="4037"/>
                  </a:cubicBezTo>
                  <a:lnTo>
                    <a:pt x="2107" y="4049"/>
                  </a:lnTo>
                  <a:lnTo>
                    <a:pt x="2060" y="4168"/>
                  </a:lnTo>
                  <a:lnTo>
                    <a:pt x="2024" y="4299"/>
                  </a:lnTo>
                  <a:lnTo>
                    <a:pt x="2012" y="4346"/>
                  </a:lnTo>
                  <a:cubicBezTo>
                    <a:pt x="1988" y="4370"/>
                    <a:pt x="1988" y="4418"/>
                    <a:pt x="1976" y="4466"/>
                  </a:cubicBezTo>
                  <a:lnTo>
                    <a:pt x="1965" y="4513"/>
                  </a:lnTo>
                  <a:cubicBezTo>
                    <a:pt x="1941" y="4549"/>
                    <a:pt x="1941" y="4585"/>
                    <a:pt x="1929" y="4632"/>
                  </a:cubicBezTo>
                  <a:cubicBezTo>
                    <a:pt x="1929" y="4644"/>
                    <a:pt x="1917" y="4668"/>
                    <a:pt x="1917" y="4692"/>
                  </a:cubicBezTo>
                  <a:cubicBezTo>
                    <a:pt x="1905" y="4704"/>
                    <a:pt x="1905" y="4716"/>
                    <a:pt x="1905" y="4727"/>
                  </a:cubicBezTo>
                  <a:lnTo>
                    <a:pt x="1905" y="4751"/>
                  </a:lnTo>
                  <a:lnTo>
                    <a:pt x="1905" y="4775"/>
                  </a:lnTo>
                  <a:cubicBezTo>
                    <a:pt x="1905" y="4787"/>
                    <a:pt x="1881" y="4823"/>
                    <a:pt x="1881" y="4835"/>
                  </a:cubicBezTo>
                  <a:lnTo>
                    <a:pt x="1869" y="4966"/>
                  </a:lnTo>
                  <a:cubicBezTo>
                    <a:pt x="1857" y="5001"/>
                    <a:pt x="1857" y="5025"/>
                    <a:pt x="1857" y="5061"/>
                  </a:cubicBezTo>
                  <a:lnTo>
                    <a:pt x="1857" y="5108"/>
                  </a:lnTo>
                  <a:cubicBezTo>
                    <a:pt x="1845" y="5168"/>
                    <a:pt x="1845" y="5239"/>
                    <a:pt x="1822" y="5299"/>
                  </a:cubicBezTo>
                  <a:lnTo>
                    <a:pt x="1810" y="5370"/>
                  </a:lnTo>
                  <a:cubicBezTo>
                    <a:pt x="1786" y="5549"/>
                    <a:pt x="1762" y="5716"/>
                    <a:pt x="1738" y="5882"/>
                  </a:cubicBezTo>
                  <a:cubicBezTo>
                    <a:pt x="1726" y="5918"/>
                    <a:pt x="1726" y="5966"/>
                    <a:pt x="1703" y="6013"/>
                  </a:cubicBezTo>
                  <a:cubicBezTo>
                    <a:pt x="1703" y="6025"/>
                    <a:pt x="1691" y="6061"/>
                    <a:pt x="1691" y="6073"/>
                  </a:cubicBezTo>
                  <a:cubicBezTo>
                    <a:pt x="1691" y="6085"/>
                    <a:pt x="1679" y="6097"/>
                    <a:pt x="1679" y="6120"/>
                  </a:cubicBezTo>
                  <a:lnTo>
                    <a:pt x="1679" y="6132"/>
                  </a:lnTo>
                  <a:cubicBezTo>
                    <a:pt x="1643" y="6240"/>
                    <a:pt x="1607" y="6323"/>
                    <a:pt x="1572" y="6430"/>
                  </a:cubicBezTo>
                  <a:lnTo>
                    <a:pt x="1560" y="6478"/>
                  </a:lnTo>
                  <a:cubicBezTo>
                    <a:pt x="1548" y="6513"/>
                    <a:pt x="1524" y="6561"/>
                    <a:pt x="1512" y="6597"/>
                  </a:cubicBezTo>
                  <a:cubicBezTo>
                    <a:pt x="1500" y="6632"/>
                    <a:pt x="1488" y="6668"/>
                    <a:pt x="1464" y="6716"/>
                  </a:cubicBezTo>
                  <a:cubicBezTo>
                    <a:pt x="1464" y="6728"/>
                    <a:pt x="1453" y="6728"/>
                    <a:pt x="1453" y="6740"/>
                  </a:cubicBezTo>
                  <a:cubicBezTo>
                    <a:pt x="1405" y="6835"/>
                    <a:pt x="1381" y="6906"/>
                    <a:pt x="1334" y="6990"/>
                  </a:cubicBezTo>
                  <a:cubicBezTo>
                    <a:pt x="1322" y="7025"/>
                    <a:pt x="1310" y="7037"/>
                    <a:pt x="1286" y="7073"/>
                  </a:cubicBezTo>
                  <a:lnTo>
                    <a:pt x="1274" y="7097"/>
                  </a:lnTo>
                  <a:lnTo>
                    <a:pt x="1262" y="7109"/>
                  </a:lnTo>
                  <a:cubicBezTo>
                    <a:pt x="1250" y="7156"/>
                    <a:pt x="1226" y="7192"/>
                    <a:pt x="1203" y="7228"/>
                  </a:cubicBezTo>
                  <a:lnTo>
                    <a:pt x="1203" y="7252"/>
                  </a:lnTo>
                  <a:cubicBezTo>
                    <a:pt x="1155" y="7335"/>
                    <a:pt x="1083" y="7430"/>
                    <a:pt x="1024" y="7514"/>
                  </a:cubicBezTo>
                  <a:cubicBezTo>
                    <a:pt x="1012" y="7549"/>
                    <a:pt x="976" y="7573"/>
                    <a:pt x="964" y="7585"/>
                  </a:cubicBezTo>
                  <a:cubicBezTo>
                    <a:pt x="905" y="7668"/>
                    <a:pt x="845" y="7728"/>
                    <a:pt x="786" y="7787"/>
                  </a:cubicBezTo>
                  <a:cubicBezTo>
                    <a:pt x="738" y="7823"/>
                    <a:pt x="691" y="7871"/>
                    <a:pt x="655" y="7906"/>
                  </a:cubicBezTo>
                  <a:cubicBezTo>
                    <a:pt x="619" y="7930"/>
                    <a:pt x="595" y="7942"/>
                    <a:pt x="560" y="7978"/>
                  </a:cubicBezTo>
                  <a:lnTo>
                    <a:pt x="548" y="7990"/>
                  </a:lnTo>
                  <a:lnTo>
                    <a:pt x="536" y="8002"/>
                  </a:lnTo>
                  <a:cubicBezTo>
                    <a:pt x="512" y="8025"/>
                    <a:pt x="500" y="8025"/>
                    <a:pt x="488" y="8037"/>
                  </a:cubicBezTo>
                  <a:cubicBezTo>
                    <a:pt x="476" y="8037"/>
                    <a:pt x="476" y="8049"/>
                    <a:pt x="452" y="8049"/>
                  </a:cubicBezTo>
                  <a:cubicBezTo>
                    <a:pt x="417" y="8085"/>
                    <a:pt x="381" y="8097"/>
                    <a:pt x="357" y="8121"/>
                  </a:cubicBezTo>
                  <a:cubicBezTo>
                    <a:pt x="321" y="8145"/>
                    <a:pt x="298" y="8168"/>
                    <a:pt x="262" y="8180"/>
                  </a:cubicBezTo>
                  <a:cubicBezTo>
                    <a:pt x="202" y="8216"/>
                    <a:pt x="155" y="8264"/>
                    <a:pt x="95" y="8287"/>
                  </a:cubicBezTo>
                  <a:cubicBezTo>
                    <a:pt x="71" y="8287"/>
                    <a:pt x="60" y="8299"/>
                    <a:pt x="24" y="8323"/>
                  </a:cubicBezTo>
                  <a:cubicBezTo>
                    <a:pt x="24" y="8335"/>
                    <a:pt x="12" y="8335"/>
                    <a:pt x="12" y="8335"/>
                  </a:cubicBezTo>
                  <a:cubicBezTo>
                    <a:pt x="0" y="8335"/>
                    <a:pt x="0" y="8347"/>
                    <a:pt x="0" y="8359"/>
                  </a:cubicBezTo>
                  <a:cubicBezTo>
                    <a:pt x="0" y="8383"/>
                    <a:pt x="12" y="8383"/>
                    <a:pt x="24" y="8383"/>
                  </a:cubicBezTo>
                  <a:lnTo>
                    <a:pt x="36" y="8383"/>
                  </a:lnTo>
                  <a:cubicBezTo>
                    <a:pt x="12" y="8406"/>
                    <a:pt x="24" y="8454"/>
                    <a:pt x="60" y="8478"/>
                  </a:cubicBezTo>
                  <a:cubicBezTo>
                    <a:pt x="83" y="8502"/>
                    <a:pt x="95" y="8514"/>
                    <a:pt x="131" y="8526"/>
                  </a:cubicBezTo>
                  <a:cubicBezTo>
                    <a:pt x="179" y="8561"/>
                    <a:pt x="214" y="8573"/>
                    <a:pt x="262" y="8585"/>
                  </a:cubicBezTo>
                  <a:cubicBezTo>
                    <a:pt x="298" y="8585"/>
                    <a:pt x="333" y="8597"/>
                    <a:pt x="369" y="8597"/>
                  </a:cubicBezTo>
                  <a:lnTo>
                    <a:pt x="536" y="8597"/>
                  </a:lnTo>
                  <a:cubicBezTo>
                    <a:pt x="548" y="8597"/>
                    <a:pt x="572" y="8585"/>
                    <a:pt x="607" y="8585"/>
                  </a:cubicBezTo>
                  <a:cubicBezTo>
                    <a:pt x="667" y="8573"/>
                    <a:pt x="714" y="8561"/>
                    <a:pt x="774" y="8561"/>
                  </a:cubicBezTo>
                  <a:lnTo>
                    <a:pt x="905" y="8561"/>
                  </a:lnTo>
                  <a:cubicBezTo>
                    <a:pt x="917" y="8573"/>
                    <a:pt x="929" y="8573"/>
                    <a:pt x="953" y="8573"/>
                  </a:cubicBezTo>
                  <a:cubicBezTo>
                    <a:pt x="1012" y="8585"/>
                    <a:pt x="1083" y="8621"/>
                    <a:pt x="1143" y="8645"/>
                  </a:cubicBezTo>
                  <a:cubicBezTo>
                    <a:pt x="1167" y="8645"/>
                    <a:pt x="1203" y="8657"/>
                    <a:pt x="1226" y="8680"/>
                  </a:cubicBezTo>
                  <a:lnTo>
                    <a:pt x="1274" y="8704"/>
                  </a:lnTo>
                  <a:cubicBezTo>
                    <a:pt x="1334" y="8740"/>
                    <a:pt x="1381" y="8752"/>
                    <a:pt x="1441" y="8776"/>
                  </a:cubicBezTo>
                  <a:cubicBezTo>
                    <a:pt x="1500" y="8811"/>
                    <a:pt x="1548" y="8823"/>
                    <a:pt x="1607" y="8835"/>
                  </a:cubicBezTo>
                  <a:cubicBezTo>
                    <a:pt x="1726" y="8883"/>
                    <a:pt x="1845" y="8918"/>
                    <a:pt x="1965" y="8942"/>
                  </a:cubicBezTo>
                  <a:lnTo>
                    <a:pt x="1988" y="8942"/>
                  </a:lnTo>
                  <a:cubicBezTo>
                    <a:pt x="2024" y="8942"/>
                    <a:pt x="2036" y="8954"/>
                    <a:pt x="2048" y="8954"/>
                  </a:cubicBezTo>
                  <a:lnTo>
                    <a:pt x="2119" y="8978"/>
                  </a:lnTo>
                  <a:lnTo>
                    <a:pt x="2155" y="8990"/>
                  </a:lnTo>
                  <a:cubicBezTo>
                    <a:pt x="2203" y="9002"/>
                    <a:pt x="2262" y="9002"/>
                    <a:pt x="2298" y="9014"/>
                  </a:cubicBezTo>
                  <a:lnTo>
                    <a:pt x="2346" y="9014"/>
                  </a:lnTo>
                  <a:cubicBezTo>
                    <a:pt x="2381" y="9038"/>
                    <a:pt x="2405" y="9038"/>
                    <a:pt x="2441" y="9038"/>
                  </a:cubicBezTo>
                  <a:lnTo>
                    <a:pt x="2465" y="9038"/>
                  </a:lnTo>
                  <a:cubicBezTo>
                    <a:pt x="2512" y="9038"/>
                    <a:pt x="2560" y="9049"/>
                    <a:pt x="2596" y="9049"/>
                  </a:cubicBezTo>
                  <a:lnTo>
                    <a:pt x="2631" y="9049"/>
                  </a:lnTo>
                  <a:cubicBezTo>
                    <a:pt x="2655" y="9061"/>
                    <a:pt x="2691" y="9061"/>
                    <a:pt x="2715" y="9061"/>
                  </a:cubicBezTo>
                  <a:lnTo>
                    <a:pt x="2762" y="9061"/>
                  </a:lnTo>
                  <a:cubicBezTo>
                    <a:pt x="2798" y="9061"/>
                    <a:pt x="2834" y="9073"/>
                    <a:pt x="2869" y="9073"/>
                  </a:cubicBezTo>
                  <a:lnTo>
                    <a:pt x="2917" y="9097"/>
                  </a:lnTo>
                  <a:cubicBezTo>
                    <a:pt x="2977" y="9097"/>
                    <a:pt x="3012" y="9109"/>
                    <a:pt x="3072" y="9121"/>
                  </a:cubicBezTo>
                  <a:cubicBezTo>
                    <a:pt x="3167" y="9133"/>
                    <a:pt x="3239" y="9157"/>
                    <a:pt x="3334" y="9180"/>
                  </a:cubicBezTo>
                  <a:lnTo>
                    <a:pt x="3358" y="9192"/>
                  </a:lnTo>
                  <a:cubicBezTo>
                    <a:pt x="3369" y="9192"/>
                    <a:pt x="3405" y="9216"/>
                    <a:pt x="3417" y="9216"/>
                  </a:cubicBezTo>
                  <a:lnTo>
                    <a:pt x="3489" y="9228"/>
                  </a:lnTo>
                  <a:lnTo>
                    <a:pt x="3572" y="9240"/>
                  </a:lnTo>
                  <a:cubicBezTo>
                    <a:pt x="3596" y="9240"/>
                    <a:pt x="3608" y="9252"/>
                    <a:pt x="3643" y="9252"/>
                  </a:cubicBezTo>
                  <a:lnTo>
                    <a:pt x="3655" y="9252"/>
                  </a:lnTo>
                  <a:lnTo>
                    <a:pt x="3691" y="9276"/>
                  </a:lnTo>
                  <a:cubicBezTo>
                    <a:pt x="3703" y="9276"/>
                    <a:pt x="3727" y="9288"/>
                    <a:pt x="3762" y="9288"/>
                  </a:cubicBezTo>
                  <a:lnTo>
                    <a:pt x="3965" y="9288"/>
                  </a:lnTo>
                  <a:cubicBezTo>
                    <a:pt x="4012" y="9299"/>
                    <a:pt x="4072" y="9311"/>
                    <a:pt x="4120" y="9311"/>
                  </a:cubicBezTo>
                  <a:cubicBezTo>
                    <a:pt x="4131" y="9311"/>
                    <a:pt x="4167" y="9335"/>
                    <a:pt x="4191" y="9335"/>
                  </a:cubicBezTo>
                  <a:cubicBezTo>
                    <a:pt x="4227" y="9335"/>
                    <a:pt x="4262" y="9347"/>
                    <a:pt x="4310" y="9347"/>
                  </a:cubicBezTo>
                  <a:cubicBezTo>
                    <a:pt x="4346" y="9347"/>
                    <a:pt x="4370" y="9359"/>
                    <a:pt x="4405" y="9359"/>
                  </a:cubicBezTo>
                  <a:cubicBezTo>
                    <a:pt x="4501" y="9395"/>
                    <a:pt x="4620" y="9407"/>
                    <a:pt x="4739" y="9430"/>
                  </a:cubicBezTo>
                  <a:lnTo>
                    <a:pt x="5013" y="9478"/>
                  </a:lnTo>
                  <a:cubicBezTo>
                    <a:pt x="5036" y="9478"/>
                    <a:pt x="5060" y="9490"/>
                    <a:pt x="5084" y="9490"/>
                  </a:cubicBezTo>
                  <a:cubicBezTo>
                    <a:pt x="5120" y="9490"/>
                    <a:pt x="5155" y="9514"/>
                    <a:pt x="5191" y="9514"/>
                  </a:cubicBezTo>
                  <a:cubicBezTo>
                    <a:pt x="5215" y="9514"/>
                    <a:pt x="5251" y="9526"/>
                    <a:pt x="5274" y="9526"/>
                  </a:cubicBezTo>
                  <a:cubicBezTo>
                    <a:pt x="5334" y="9526"/>
                    <a:pt x="5394" y="9538"/>
                    <a:pt x="5453" y="9549"/>
                  </a:cubicBezTo>
                  <a:cubicBezTo>
                    <a:pt x="5501" y="9573"/>
                    <a:pt x="5560" y="9585"/>
                    <a:pt x="5620" y="9597"/>
                  </a:cubicBezTo>
                  <a:cubicBezTo>
                    <a:pt x="5655" y="9597"/>
                    <a:pt x="5691" y="9609"/>
                    <a:pt x="5739" y="9633"/>
                  </a:cubicBezTo>
                  <a:cubicBezTo>
                    <a:pt x="5798" y="9645"/>
                    <a:pt x="5870" y="9669"/>
                    <a:pt x="5953" y="9692"/>
                  </a:cubicBezTo>
                  <a:cubicBezTo>
                    <a:pt x="6013" y="9704"/>
                    <a:pt x="6072" y="9704"/>
                    <a:pt x="6108" y="9716"/>
                  </a:cubicBezTo>
                  <a:lnTo>
                    <a:pt x="6132" y="9716"/>
                  </a:lnTo>
                  <a:cubicBezTo>
                    <a:pt x="6144" y="9728"/>
                    <a:pt x="6167" y="9728"/>
                    <a:pt x="6191" y="9728"/>
                  </a:cubicBezTo>
                  <a:cubicBezTo>
                    <a:pt x="6215" y="9752"/>
                    <a:pt x="6263" y="9752"/>
                    <a:pt x="6287" y="9752"/>
                  </a:cubicBezTo>
                  <a:cubicBezTo>
                    <a:pt x="6315" y="9755"/>
                    <a:pt x="6345" y="9757"/>
                    <a:pt x="6375" y="9757"/>
                  </a:cubicBezTo>
                  <a:cubicBezTo>
                    <a:pt x="6457" y="9757"/>
                    <a:pt x="6545" y="9746"/>
                    <a:pt x="6632" y="9728"/>
                  </a:cubicBezTo>
                  <a:lnTo>
                    <a:pt x="6810" y="9692"/>
                  </a:lnTo>
                  <a:lnTo>
                    <a:pt x="6822" y="9692"/>
                  </a:lnTo>
                  <a:cubicBezTo>
                    <a:pt x="6870" y="9669"/>
                    <a:pt x="6918" y="9657"/>
                    <a:pt x="7037" y="9597"/>
                  </a:cubicBezTo>
                  <a:cubicBezTo>
                    <a:pt x="7156" y="9549"/>
                    <a:pt x="7263" y="9490"/>
                    <a:pt x="7346" y="9430"/>
                  </a:cubicBezTo>
                  <a:cubicBezTo>
                    <a:pt x="7465" y="9359"/>
                    <a:pt x="7572" y="9288"/>
                    <a:pt x="7644" y="9228"/>
                  </a:cubicBezTo>
                  <a:cubicBezTo>
                    <a:pt x="7691" y="9192"/>
                    <a:pt x="7715" y="9168"/>
                    <a:pt x="7751" y="9133"/>
                  </a:cubicBezTo>
                  <a:cubicBezTo>
                    <a:pt x="7763" y="9121"/>
                    <a:pt x="7799" y="9097"/>
                    <a:pt x="7811" y="9061"/>
                  </a:cubicBezTo>
                  <a:cubicBezTo>
                    <a:pt x="7834" y="9014"/>
                    <a:pt x="7882" y="8978"/>
                    <a:pt x="7918" y="8930"/>
                  </a:cubicBezTo>
                  <a:lnTo>
                    <a:pt x="7918" y="8918"/>
                  </a:lnTo>
                  <a:cubicBezTo>
                    <a:pt x="7930" y="8895"/>
                    <a:pt x="7941" y="8871"/>
                    <a:pt x="7953" y="8859"/>
                  </a:cubicBezTo>
                  <a:lnTo>
                    <a:pt x="7953" y="8835"/>
                  </a:lnTo>
                  <a:cubicBezTo>
                    <a:pt x="7977" y="8823"/>
                    <a:pt x="7989" y="8799"/>
                    <a:pt x="8001" y="8776"/>
                  </a:cubicBezTo>
                  <a:lnTo>
                    <a:pt x="8001" y="8764"/>
                  </a:lnTo>
                  <a:cubicBezTo>
                    <a:pt x="8037" y="8716"/>
                    <a:pt x="8061" y="8680"/>
                    <a:pt x="8096" y="8621"/>
                  </a:cubicBezTo>
                  <a:cubicBezTo>
                    <a:pt x="8120" y="8561"/>
                    <a:pt x="8156" y="8514"/>
                    <a:pt x="8168" y="8454"/>
                  </a:cubicBezTo>
                  <a:cubicBezTo>
                    <a:pt x="8180" y="8406"/>
                    <a:pt x="8192" y="8347"/>
                    <a:pt x="8215" y="8299"/>
                  </a:cubicBezTo>
                  <a:cubicBezTo>
                    <a:pt x="8239" y="8216"/>
                    <a:pt x="8275" y="8109"/>
                    <a:pt x="8287" y="8025"/>
                  </a:cubicBezTo>
                  <a:lnTo>
                    <a:pt x="8299" y="7978"/>
                  </a:lnTo>
                  <a:lnTo>
                    <a:pt x="8346" y="7799"/>
                  </a:lnTo>
                  <a:cubicBezTo>
                    <a:pt x="8358" y="7752"/>
                    <a:pt x="8370" y="7704"/>
                    <a:pt x="8394" y="7644"/>
                  </a:cubicBezTo>
                  <a:cubicBezTo>
                    <a:pt x="8406" y="7621"/>
                    <a:pt x="8418" y="7573"/>
                    <a:pt x="8430" y="7525"/>
                  </a:cubicBezTo>
                  <a:cubicBezTo>
                    <a:pt x="8453" y="7466"/>
                    <a:pt x="8477" y="7430"/>
                    <a:pt x="8513" y="7383"/>
                  </a:cubicBezTo>
                  <a:cubicBezTo>
                    <a:pt x="8537" y="7335"/>
                    <a:pt x="8573" y="7287"/>
                    <a:pt x="8584" y="7263"/>
                  </a:cubicBezTo>
                  <a:cubicBezTo>
                    <a:pt x="8584" y="7252"/>
                    <a:pt x="8596" y="7252"/>
                    <a:pt x="8596" y="7228"/>
                  </a:cubicBezTo>
                  <a:cubicBezTo>
                    <a:pt x="8644" y="7144"/>
                    <a:pt x="8703" y="7049"/>
                    <a:pt x="8775" y="6954"/>
                  </a:cubicBezTo>
                  <a:cubicBezTo>
                    <a:pt x="8823" y="6871"/>
                    <a:pt x="8870" y="6799"/>
                    <a:pt x="8930" y="6728"/>
                  </a:cubicBezTo>
                  <a:cubicBezTo>
                    <a:pt x="8930" y="6716"/>
                    <a:pt x="8942" y="6692"/>
                    <a:pt x="8954" y="6680"/>
                  </a:cubicBezTo>
                  <a:cubicBezTo>
                    <a:pt x="8989" y="6656"/>
                    <a:pt x="9013" y="6609"/>
                    <a:pt x="9049" y="6573"/>
                  </a:cubicBezTo>
                  <a:lnTo>
                    <a:pt x="9144" y="6478"/>
                  </a:lnTo>
                  <a:cubicBezTo>
                    <a:pt x="9204" y="6418"/>
                    <a:pt x="9263" y="6371"/>
                    <a:pt x="9323" y="6311"/>
                  </a:cubicBezTo>
                  <a:lnTo>
                    <a:pt x="9346" y="6299"/>
                  </a:lnTo>
                  <a:cubicBezTo>
                    <a:pt x="9406" y="6251"/>
                    <a:pt x="9442" y="6192"/>
                    <a:pt x="9501" y="6144"/>
                  </a:cubicBezTo>
                  <a:cubicBezTo>
                    <a:pt x="9549" y="6120"/>
                    <a:pt x="9585" y="6073"/>
                    <a:pt x="9620" y="6025"/>
                  </a:cubicBezTo>
                  <a:cubicBezTo>
                    <a:pt x="9680" y="5978"/>
                    <a:pt x="9716" y="5942"/>
                    <a:pt x="9739" y="5894"/>
                  </a:cubicBezTo>
                  <a:cubicBezTo>
                    <a:pt x="9763" y="5859"/>
                    <a:pt x="9787" y="5835"/>
                    <a:pt x="9799" y="5799"/>
                  </a:cubicBezTo>
                  <a:cubicBezTo>
                    <a:pt x="9846" y="5728"/>
                    <a:pt x="9894" y="5668"/>
                    <a:pt x="9942" y="5597"/>
                  </a:cubicBezTo>
                  <a:cubicBezTo>
                    <a:pt x="10001" y="5501"/>
                    <a:pt x="10061" y="5406"/>
                    <a:pt x="10132" y="5311"/>
                  </a:cubicBezTo>
                  <a:cubicBezTo>
                    <a:pt x="10204" y="5228"/>
                    <a:pt x="10263" y="5132"/>
                    <a:pt x="10323" y="5025"/>
                  </a:cubicBezTo>
                  <a:cubicBezTo>
                    <a:pt x="10382" y="4930"/>
                    <a:pt x="10454" y="4823"/>
                    <a:pt x="10501" y="4716"/>
                  </a:cubicBezTo>
                  <a:cubicBezTo>
                    <a:pt x="10501" y="4704"/>
                    <a:pt x="10513" y="4668"/>
                    <a:pt x="10537" y="4644"/>
                  </a:cubicBezTo>
                  <a:cubicBezTo>
                    <a:pt x="10549" y="4632"/>
                    <a:pt x="10549" y="4596"/>
                    <a:pt x="10561" y="4573"/>
                  </a:cubicBezTo>
                  <a:cubicBezTo>
                    <a:pt x="10573" y="4514"/>
                    <a:pt x="10596" y="4455"/>
                    <a:pt x="10597" y="4396"/>
                  </a:cubicBezTo>
                  <a:lnTo>
                    <a:pt x="10597" y="4396"/>
                  </a:lnTo>
                  <a:cubicBezTo>
                    <a:pt x="10597" y="4399"/>
                    <a:pt x="10597" y="4403"/>
                    <a:pt x="10597" y="4406"/>
                  </a:cubicBezTo>
                  <a:lnTo>
                    <a:pt x="10597" y="4394"/>
                  </a:lnTo>
                  <a:cubicBezTo>
                    <a:pt x="10597" y="4395"/>
                    <a:pt x="10597" y="4395"/>
                    <a:pt x="10597" y="4396"/>
                  </a:cubicBezTo>
                  <a:lnTo>
                    <a:pt x="10597" y="4396"/>
                  </a:lnTo>
                  <a:cubicBezTo>
                    <a:pt x="10596" y="4340"/>
                    <a:pt x="10595" y="4283"/>
                    <a:pt x="10573" y="4227"/>
                  </a:cubicBezTo>
                  <a:cubicBezTo>
                    <a:pt x="10573" y="4192"/>
                    <a:pt x="10561" y="4168"/>
                    <a:pt x="10561" y="4132"/>
                  </a:cubicBezTo>
                  <a:cubicBezTo>
                    <a:pt x="10561" y="4120"/>
                    <a:pt x="10549" y="4108"/>
                    <a:pt x="10549" y="4096"/>
                  </a:cubicBezTo>
                  <a:cubicBezTo>
                    <a:pt x="10549" y="4061"/>
                    <a:pt x="10537" y="4049"/>
                    <a:pt x="10513" y="4013"/>
                  </a:cubicBezTo>
                  <a:cubicBezTo>
                    <a:pt x="10478" y="3930"/>
                    <a:pt x="10382" y="3834"/>
                    <a:pt x="10311" y="3763"/>
                  </a:cubicBezTo>
                  <a:lnTo>
                    <a:pt x="10085" y="3537"/>
                  </a:lnTo>
                  <a:cubicBezTo>
                    <a:pt x="10061" y="3501"/>
                    <a:pt x="10013" y="3454"/>
                    <a:pt x="9966" y="3418"/>
                  </a:cubicBezTo>
                  <a:cubicBezTo>
                    <a:pt x="9918" y="3394"/>
                    <a:pt x="9882" y="3346"/>
                    <a:pt x="9835" y="3323"/>
                  </a:cubicBezTo>
                  <a:cubicBezTo>
                    <a:pt x="9799" y="3299"/>
                    <a:pt x="9787" y="3275"/>
                    <a:pt x="9763" y="3263"/>
                  </a:cubicBezTo>
                  <a:lnTo>
                    <a:pt x="9775" y="3263"/>
                  </a:lnTo>
                  <a:cubicBezTo>
                    <a:pt x="9727" y="3215"/>
                    <a:pt x="9680" y="3180"/>
                    <a:pt x="9644" y="3144"/>
                  </a:cubicBezTo>
                  <a:cubicBezTo>
                    <a:pt x="9596" y="3108"/>
                    <a:pt x="9561" y="3061"/>
                    <a:pt x="9525" y="3037"/>
                  </a:cubicBezTo>
                  <a:cubicBezTo>
                    <a:pt x="9489" y="2989"/>
                    <a:pt x="9442" y="2965"/>
                    <a:pt x="9406" y="2918"/>
                  </a:cubicBezTo>
                  <a:cubicBezTo>
                    <a:pt x="9358" y="2870"/>
                    <a:pt x="9299" y="2822"/>
                    <a:pt x="9251" y="2787"/>
                  </a:cubicBezTo>
                  <a:cubicBezTo>
                    <a:pt x="9239" y="2763"/>
                    <a:pt x="9215" y="2751"/>
                    <a:pt x="9192" y="2739"/>
                  </a:cubicBezTo>
                  <a:cubicBezTo>
                    <a:pt x="9180" y="2703"/>
                    <a:pt x="9156" y="2692"/>
                    <a:pt x="9132" y="2680"/>
                  </a:cubicBezTo>
                  <a:cubicBezTo>
                    <a:pt x="9096" y="2644"/>
                    <a:pt x="9049" y="2608"/>
                    <a:pt x="9001" y="2572"/>
                  </a:cubicBezTo>
                  <a:cubicBezTo>
                    <a:pt x="8906" y="2501"/>
                    <a:pt x="8811" y="2441"/>
                    <a:pt x="8715" y="2370"/>
                  </a:cubicBezTo>
                  <a:cubicBezTo>
                    <a:pt x="8692" y="2334"/>
                    <a:pt x="8680" y="2322"/>
                    <a:pt x="8644" y="2311"/>
                  </a:cubicBezTo>
                  <a:lnTo>
                    <a:pt x="8561" y="2215"/>
                  </a:lnTo>
                  <a:cubicBezTo>
                    <a:pt x="8537" y="2191"/>
                    <a:pt x="8513" y="2168"/>
                    <a:pt x="8501" y="2144"/>
                  </a:cubicBezTo>
                  <a:cubicBezTo>
                    <a:pt x="8477" y="2108"/>
                    <a:pt x="8453" y="2096"/>
                    <a:pt x="8442" y="2072"/>
                  </a:cubicBezTo>
                  <a:cubicBezTo>
                    <a:pt x="8287" y="1870"/>
                    <a:pt x="8168" y="1668"/>
                    <a:pt x="8025" y="1477"/>
                  </a:cubicBezTo>
                  <a:cubicBezTo>
                    <a:pt x="7941" y="1382"/>
                    <a:pt x="7870" y="1298"/>
                    <a:pt x="7799" y="1215"/>
                  </a:cubicBezTo>
                  <a:lnTo>
                    <a:pt x="7739" y="1156"/>
                  </a:lnTo>
                  <a:cubicBezTo>
                    <a:pt x="7727" y="1156"/>
                    <a:pt x="7703" y="1144"/>
                    <a:pt x="7691" y="1132"/>
                  </a:cubicBezTo>
                  <a:cubicBezTo>
                    <a:pt x="7691" y="1120"/>
                    <a:pt x="7680" y="1120"/>
                    <a:pt x="7668" y="1096"/>
                  </a:cubicBezTo>
                  <a:cubicBezTo>
                    <a:pt x="7620" y="1060"/>
                    <a:pt x="7560" y="1037"/>
                    <a:pt x="7513" y="1013"/>
                  </a:cubicBezTo>
                  <a:cubicBezTo>
                    <a:pt x="7465" y="1001"/>
                    <a:pt x="7406" y="977"/>
                    <a:pt x="7370" y="965"/>
                  </a:cubicBezTo>
                  <a:cubicBezTo>
                    <a:pt x="7322" y="965"/>
                    <a:pt x="7263" y="953"/>
                    <a:pt x="7215" y="941"/>
                  </a:cubicBezTo>
                  <a:cubicBezTo>
                    <a:pt x="7203" y="941"/>
                    <a:pt x="7168" y="917"/>
                    <a:pt x="7156" y="917"/>
                  </a:cubicBezTo>
                  <a:cubicBezTo>
                    <a:pt x="7156" y="917"/>
                    <a:pt x="7144" y="906"/>
                    <a:pt x="7132" y="906"/>
                  </a:cubicBezTo>
                  <a:cubicBezTo>
                    <a:pt x="7108" y="906"/>
                    <a:pt x="7108" y="894"/>
                    <a:pt x="7096" y="894"/>
                  </a:cubicBezTo>
                  <a:cubicBezTo>
                    <a:pt x="7084" y="894"/>
                    <a:pt x="7072" y="882"/>
                    <a:pt x="7049" y="882"/>
                  </a:cubicBezTo>
                  <a:cubicBezTo>
                    <a:pt x="7049" y="882"/>
                    <a:pt x="7037" y="858"/>
                    <a:pt x="7025" y="858"/>
                  </a:cubicBezTo>
                  <a:cubicBezTo>
                    <a:pt x="6989" y="846"/>
                    <a:pt x="6977" y="834"/>
                    <a:pt x="6965" y="822"/>
                  </a:cubicBezTo>
                  <a:cubicBezTo>
                    <a:pt x="6953" y="787"/>
                    <a:pt x="6918" y="775"/>
                    <a:pt x="6894" y="763"/>
                  </a:cubicBezTo>
                  <a:cubicBezTo>
                    <a:pt x="6846" y="715"/>
                    <a:pt x="6798" y="679"/>
                    <a:pt x="6751" y="656"/>
                  </a:cubicBezTo>
                  <a:cubicBezTo>
                    <a:pt x="6656" y="596"/>
                    <a:pt x="6548" y="525"/>
                    <a:pt x="6441" y="441"/>
                  </a:cubicBezTo>
                  <a:cubicBezTo>
                    <a:pt x="6263" y="322"/>
                    <a:pt x="6084" y="203"/>
                    <a:pt x="5894" y="132"/>
                  </a:cubicBezTo>
                  <a:cubicBezTo>
                    <a:pt x="5739" y="72"/>
                    <a:pt x="5584" y="25"/>
                    <a:pt x="5417" y="13"/>
                  </a:cubicBezTo>
                  <a:cubicBezTo>
                    <a:pt x="5334" y="1"/>
                    <a:pt x="5251" y="1"/>
                    <a:pt x="5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5"/>
            <p:cNvSpPr/>
            <p:nvPr/>
          </p:nvSpPr>
          <p:spPr>
            <a:xfrm>
              <a:off x="2446725" y="6106225"/>
              <a:ext cx="247975" cy="125350"/>
            </a:xfrm>
            <a:custGeom>
              <a:avLst/>
              <a:gdLst/>
              <a:ahLst/>
              <a:cxnLst/>
              <a:rect l="l" t="t" r="r" b="b"/>
              <a:pathLst>
                <a:path w="9919" h="5014" extrusionOk="0">
                  <a:moveTo>
                    <a:pt x="9871" y="1"/>
                  </a:moveTo>
                  <a:cubicBezTo>
                    <a:pt x="9847" y="13"/>
                    <a:pt x="9835" y="37"/>
                    <a:pt x="9847" y="49"/>
                  </a:cubicBezTo>
                  <a:cubicBezTo>
                    <a:pt x="9847" y="61"/>
                    <a:pt x="9847" y="61"/>
                    <a:pt x="9835" y="72"/>
                  </a:cubicBezTo>
                  <a:cubicBezTo>
                    <a:pt x="9823" y="108"/>
                    <a:pt x="9823" y="132"/>
                    <a:pt x="9811" y="156"/>
                  </a:cubicBezTo>
                  <a:cubicBezTo>
                    <a:pt x="9811" y="168"/>
                    <a:pt x="9787" y="180"/>
                    <a:pt x="9787" y="191"/>
                  </a:cubicBezTo>
                  <a:lnTo>
                    <a:pt x="9787" y="215"/>
                  </a:lnTo>
                  <a:cubicBezTo>
                    <a:pt x="9787" y="227"/>
                    <a:pt x="9775" y="227"/>
                    <a:pt x="9775" y="239"/>
                  </a:cubicBezTo>
                  <a:cubicBezTo>
                    <a:pt x="9764" y="287"/>
                    <a:pt x="9728" y="346"/>
                    <a:pt x="9716" y="406"/>
                  </a:cubicBezTo>
                  <a:cubicBezTo>
                    <a:pt x="9692" y="477"/>
                    <a:pt x="9644" y="572"/>
                    <a:pt x="9609" y="644"/>
                  </a:cubicBezTo>
                  <a:cubicBezTo>
                    <a:pt x="9597" y="668"/>
                    <a:pt x="9585" y="692"/>
                    <a:pt x="9585" y="715"/>
                  </a:cubicBezTo>
                  <a:cubicBezTo>
                    <a:pt x="9573" y="763"/>
                    <a:pt x="9537" y="811"/>
                    <a:pt x="9525" y="846"/>
                  </a:cubicBezTo>
                  <a:lnTo>
                    <a:pt x="9490" y="930"/>
                  </a:lnTo>
                  <a:lnTo>
                    <a:pt x="9478" y="965"/>
                  </a:lnTo>
                  <a:lnTo>
                    <a:pt x="9454" y="1025"/>
                  </a:lnTo>
                  <a:cubicBezTo>
                    <a:pt x="9430" y="1061"/>
                    <a:pt x="9430" y="1073"/>
                    <a:pt x="9418" y="1108"/>
                  </a:cubicBezTo>
                  <a:lnTo>
                    <a:pt x="9406" y="1132"/>
                  </a:lnTo>
                  <a:lnTo>
                    <a:pt x="9394" y="1168"/>
                  </a:lnTo>
                  <a:cubicBezTo>
                    <a:pt x="9371" y="1192"/>
                    <a:pt x="9371" y="1204"/>
                    <a:pt x="9359" y="1239"/>
                  </a:cubicBezTo>
                  <a:lnTo>
                    <a:pt x="9347" y="1287"/>
                  </a:lnTo>
                  <a:cubicBezTo>
                    <a:pt x="9311" y="1346"/>
                    <a:pt x="9299" y="1418"/>
                    <a:pt x="9275" y="1477"/>
                  </a:cubicBezTo>
                  <a:cubicBezTo>
                    <a:pt x="9216" y="1656"/>
                    <a:pt x="9168" y="1823"/>
                    <a:pt x="9121" y="1977"/>
                  </a:cubicBezTo>
                  <a:cubicBezTo>
                    <a:pt x="9097" y="2085"/>
                    <a:pt x="9061" y="2204"/>
                    <a:pt x="9037" y="2311"/>
                  </a:cubicBezTo>
                  <a:cubicBezTo>
                    <a:pt x="9013" y="2382"/>
                    <a:pt x="8990" y="2454"/>
                    <a:pt x="8978" y="2513"/>
                  </a:cubicBezTo>
                  <a:cubicBezTo>
                    <a:pt x="8954" y="2597"/>
                    <a:pt x="8930" y="2656"/>
                    <a:pt x="8918" y="2728"/>
                  </a:cubicBezTo>
                  <a:cubicBezTo>
                    <a:pt x="8882" y="2847"/>
                    <a:pt x="8835" y="2978"/>
                    <a:pt x="8811" y="3097"/>
                  </a:cubicBezTo>
                  <a:cubicBezTo>
                    <a:pt x="8799" y="3156"/>
                    <a:pt x="8775" y="3204"/>
                    <a:pt x="8763" y="3263"/>
                  </a:cubicBezTo>
                  <a:cubicBezTo>
                    <a:pt x="8763" y="3275"/>
                    <a:pt x="8751" y="3311"/>
                    <a:pt x="8751" y="3323"/>
                  </a:cubicBezTo>
                  <a:lnTo>
                    <a:pt x="8740" y="3347"/>
                  </a:lnTo>
                  <a:cubicBezTo>
                    <a:pt x="8716" y="3382"/>
                    <a:pt x="8704" y="3406"/>
                    <a:pt x="8692" y="3454"/>
                  </a:cubicBezTo>
                  <a:cubicBezTo>
                    <a:pt x="8692" y="3466"/>
                    <a:pt x="8680" y="3466"/>
                    <a:pt x="8680" y="3490"/>
                  </a:cubicBezTo>
                  <a:cubicBezTo>
                    <a:pt x="8656" y="3525"/>
                    <a:pt x="8632" y="3561"/>
                    <a:pt x="8621" y="3585"/>
                  </a:cubicBezTo>
                  <a:lnTo>
                    <a:pt x="8525" y="3728"/>
                  </a:lnTo>
                  <a:cubicBezTo>
                    <a:pt x="8501" y="3763"/>
                    <a:pt x="8466" y="3799"/>
                    <a:pt x="8418" y="3847"/>
                  </a:cubicBezTo>
                  <a:cubicBezTo>
                    <a:pt x="8299" y="3942"/>
                    <a:pt x="8180" y="4049"/>
                    <a:pt x="8049" y="4156"/>
                  </a:cubicBezTo>
                  <a:lnTo>
                    <a:pt x="8025" y="4180"/>
                  </a:lnTo>
                  <a:cubicBezTo>
                    <a:pt x="7989" y="4204"/>
                    <a:pt x="7966" y="4228"/>
                    <a:pt x="7942" y="4240"/>
                  </a:cubicBezTo>
                  <a:lnTo>
                    <a:pt x="7906" y="4275"/>
                  </a:lnTo>
                  <a:lnTo>
                    <a:pt x="7859" y="4299"/>
                  </a:lnTo>
                  <a:cubicBezTo>
                    <a:pt x="7823" y="4323"/>
                    <a:pt x="7811" y="4335"/>
                    <a:pt x="7787" y="4347"/>
                  </a:cubicBezTo>
                  <a:lnTo>
                    <a:pt x="7751" y="4359"/>
                  </a:lnTo>
                  <a:cubicBezTo>
                    <a:pt x="7739" y="4382"/>
                    <a:pt x="7704" y="4394"/>
                    <a:pt x="7692" y="4406"/>
                  </a:cubicBezTo>
                  <a:lnTo>
                    <a:pt x="7632" y="4442"/>
                  </a:lnTo>
                  <a:lnTo>
                    <a:pt x="7573" y="4466"/>
                  </a:lnTo>
                  <a:lnTo>
                    <a:pt x="7513" y="4502"/>
                  </a:lnTo>
                  <a:lnTo>
                    <a:pt x="7454" y="4525"/>
                  </a:lnTo>
                  <a:cubicBezTo>
                    <a:pt x="7442" y="4525"/>
                    <a:pt x="7430" y="4537"/>
                    <a:pt x="7406" y="4537"/>
                  </a:cubicBezTo>
                  <a:lnTo>
                    <a:pt x="7394" y="4561"/>
                  </a:lnTo>
                  <a:lnTo>
                    <a:pt x="7370" y="4573"/>
                  </a:lnTo>
                  <a:cubicBezTo>
                    <a:pt x="7347" y="4573"/>
                    <a:pt x="7335" y="4585"/>
                    <a:pt x="7323" y="4585"/>
                  </a:cubicBezTo>
                  <a:lnTo>
                    <a:pt x="7263" y="4597"/>
                  </a:lnTo>
                  <a:lnTo>
                    <a:pt x="7204" y="4621"/>
                  </a:lnTo>
                  <a:cubicBezTo>
                    <a:pt x="7168" y="4633"/>
                    <a:pt x="7156" y="4633"/>
                    <a:pt x="7132" y="4644"/>
                  </a:cubicBezTo>
                  <a:lnTo>
                    <a:pt x="7097" y="4656"/>
                  </a:lnTo>
                  <a:lnTo>
                    <a:pt x="7085" y="4656"/>
                  </a:lnTo>
                  <a:lnTo>
                    <a:pt x="7049" y="4680"/>
                  </a:lnTo>
                  <a:cubicBezTo>
                    <a:pt x="7037" y="4680"/>
                    <a:pt x="7025" y="4692"/>
                    <a:pt x="7013" y="4692"/>
                  </a:cubicBezTo>
                  <a:cubicBezTo>
                    <a:pt x="6977" y="4704"/>
                    <a:pt x="6930" y="4704"/>
                    <a:pt x="6906" y="4716"/>
                  </a:cubicBezTo>
                  <a:cubicBezTo>
                    <a:pt x="6870" y="4716"/>
                    <a:pt x="6858" y="4740"/>
                    <a:pt x="6835" y="4740"/>
                  </a:cubicBezTo>
                  <a:cubicBezTo>
                    <a:pt x="6799" y="4740"/>
                    <a:pt x="6787" y="4752"/>
                    <a:pt x="6751" y="4752"/>
                  </a:cubicBezTo>
                  <a:cubicBezTo>
                    <a:pt x="6727" y="4752"/>
                    <a:pt x="6692" y="4763"/>
                    <a:pt x="6656" y="4763"/>
                  </a:cubicBezTo>
                  <a:lnTo>
                    <a:pt x="6561" y="4763"/>
                  </a:lnTo>
                  <a:cubicBezTo>
                    <a:pt x="6489" y="4775"/>
                    <a:pt x="6394" y="4775"/>
                    <a:pt x="6323" y="4799"/>
                  </a:cubicBezTo>
                  <a:cubicBezTo>
                    <a:pt x="6215" y="4811"/>
                    <a:pt x="6120" y="4823"/>
                    <a:pt x="6013" y="4859"/>
                  </a:cubicBezTo>
                  <a:cubicBezTo>
                    <a:pt x="5977" y="4859"/>
                    <a:pt x="5942" y="4871"/>
                    <a:pt x="5906" y="4871"/>
                  </a:cubicBezTo>
                  <a:lnTo>
                    <a:pt x="5882" y="4871"/>
                  </a:lnTo>
                  <a:cubicBezTo>
                    <a:pt x="5846" y="4871"/>
                    <a:pt x="5823" y="4883"/>
                    <a:pt x="5787" y="4883"/>
                  </a:cubicBezTo>
                  <a:lnTo>
                    <a:pt x="5501" y="4883"/>
                  </a:lnTo>
                  <a:cubicBezTo>
                    <a:pt x="5430" y="4883"/>
                    <a:pt x="5358" y="4871"/>
                    <a:pt x="5287" y="4871"/>
                  </a:cubicBezTo>
                  <a:cubicBezTo>
                    <a:pt x="5180" y="4859"/>
                    <a:pt x="5084" y="4823"/>
                    <a:pt x="5001" y="4811"/>
                  </a:cubicBezTo>
                  <a:cubicBezTo>
                    <a:pt x="4906" y="4775"/>
                    <a:pt x="4822" y="4763"/>
                    <a:pt x="4751" y="4740"/>
                  </a:cubicBezTo>
                  <a:cubicBezTo>
                    <a:pt x="4703" y="4716"/>
                    <a:pt x="4644" y="4704"/>
                    <a:pt x="4596" y="4692"/>
                  </a:cubicBezTo>
                  <a:lnTo>
                    <a:pt x="4584" y="4692"/>
                  </a:lnTo>
                  <a:cubicBezTo>
                    <a:pt x="4537" y="4680"/>
                    <a:pt x="4513" y="4656"/>
                    <a:pt x="4465" y="4656"/>
                  </a:cubicBezTo>
                  <a:lnTo>
                    <a:pt x="4406" y="4644"/>
                  </a:lnTo>
                  <a:cubicBezTo>
                    <a:pt x="4299" y="4621"/>
                    <a:pt x="4191" y="4573"/>
                    <a:pt x="4108" y="4537"/>
                  </a:cubicBezTo>
                  <a:lnTo>
                    <a:pt x="4096" y="4537"/>
                  </a:lnTo>
                  <a:cubicBezTo>
                    <a:pt x="4001" y="4513"/>
                    <a:pt x="3929" y="4478"/>
                    <a:pt x="3834" y="4442"/>
                  </a:cubicBezTo>
                  <a:lnTo>
                    <a:pt x="3798" y="4418"/>
                  </a:lnTo>
                  <a:lnTo>
                    <a:pt x="3656" y="4359"/>
                  </a:lnTo>
                  <a:cubicBezTo>
                    <a:pt x="3596" y="4335"/>
                    <a:pt x="3537" y="4323"/>
                    <a:pt x="3501" y="4287"/>
                  </a:cubicBezTo>
                  <a:lnTo>
                    <a:pt x="3453" y="4275"/>
                  </a:lnTo>
                  <a:lnTo>
                    <a:pt x="3394" y="4240"/>
                  </a:lnTo>
                  <a:lnTo>
                    <a:pt x="3298" y="4204"/>
                  </a:lnTo>
                  <a:cubicBezTo>
                    <a:pt x="3239" y="4168"/>
                    <a:pt x="3203" y="4144"/>
                    <a:pt x="3144" y="4109"/>
                  </a:cubicBezTo>
                  <a:cubicBezTo>
                    <a:pt x="3108" y="4097"/>
                    <a:pt x="3084" y="4085"/>
                    <a:pt x="3036" y="4049"/>
                  </a:cubicBezTo>
                  <a:cubicBezTo>
                    <a:pt x="3025" y="4037"/>
                    <a:pt x="3001" y="4037"/>
                    <a:pt x="2989" y="4025"/>
                  </a:cubicBezTo>
                  <a:cubicBezTo>
                    <a:pt x="2941" y="3990"/>
                    <a:pt x="2906" y="3978"/>
                    <a:pt x="2858" y="3942"/>
                  </a:cubicBezTo>
                  <a:cubicBezTo>
                    <a:pt x="2810" y="3918"/>
                    <a:pt x="2751" y="3882"/>
                    <a:pt x="2703" y="3859"/>
                  </a:cubicBezTo>
                  <a:cubicBezTo>
                    <a:pt x="2667" y="3823"/>
                    <a:pt x="2608" y="3799"/>
                    <a:pt x="2560" y="3763"/>
                  </a:cubicBezTo>
                  <a:cubicBezTo>
                    <a:pt x="2513" y="3740"/>
                    <a:pt x="2465" y="3728"/>
                    <a:pt x="2429" y="3692"/>
                  </a:cubicBezTo>
                  <a:lnTo>
                    <a:pt x="2405" y="3680"/>
                  </a:lnTo>
                  <a:cubicBezTo>
                    <a:pt x="2394" y="3680"/>
                    <a:pt x="2382" y="3668"/>
                    <a:pt x="2370" y="3668"/>
                  </a:cubicBezTo>
                  <a:lnTo>
                    <a:pt x="2346" y="3668"/>
                  </a:lnTo>
                  <a:cubicBezTo>
                    <a:pt x="2334" y="3668"/>
                    <a:pt x="2334" y="3644"/>
                    <a:pt x="2322" y="3644"/>
                  </a:cubicBezTo>
                  <a:cubicBezTo>
                    <a:pt x="2310" y="3632"/>
                    <a:pt x="2286" y="3632"/>
                    <a:pt x="2263" y="3620"/>
                  </a:cubicBezTo>
                  <a:cubicBezTo>
                    <a:pt x="2203" y="3609"/>
                    <a:pt x="2155" y="3573"/>
                    <a:pt x="2096" y="3561"/>
                  </a:cubicBezTo>
                  <a:cubicBezTo>
                    <a:pt x="2036" y="3549"/>
                    <a:pt x="1989" y="3513"/>
                    <a:pt x="1929" y="3501"/>
                  </a:cubicBezTo>
                  <a:lnTo>
                    <a:pt x="1536" y="3370"/>
                  </a:lnTo>
                  <a:lnTo>
                    <a:pt x="1393" y="3323"/>
                  </a:lnTo>
                  <a:lnTo>
                    <a:pt x="1262" y="3275"/>
                  </a:lnTo>
                  <a:cubicBezTo>
                    <a:pt x="1155" y="3228"/>
                    <a:pt x="1072" y="3192"/>
                    <a:pt x="965" y="3144"/>
                  </a:cubicBezTo>
                  <a:lnTo>
                    <a:pt x="977" y="3144"/>
                  </a:lnTo>
                  <a:cubicBezTo>
                    <a:pt x="881" y="3097"/>
                    <a:pt x="774" y="3037"/>
                    <a:pt x="667" y="2989"/>
                  </a:cubicBezTo>
                  <a:lnTo>
                    <a:pt x="584" y="2954"/>
                  </a:lnTo>
                  <a:cubicBezTo>
                    <a:pt x="536" y="2930"/>
                    <a:pt x="500" y="2930"/>
                    <a:pt x="465" y="2930"/>
                  </a:cubicBezTo>
                  <a:lnTo>
                    <a:pt x="262" y="2930"/>
                  </a:lnTo>
                  <a:cubicBezTo>
                    <a:pt x="262" y="2930"/>
                    <a:pt x="250" y="2930"/>
                    <a:pt x="250" y="2918"/>
                  </a:cubicBezTo>
                  <a:cubicBezTo>
                    <a:pt x="239" y="2906"/>
                    <a:pt x="203" y="2894"/>
                    <a:pt x="191" y="2870"/>
                  </a:cubicBezTo>
                  <a:cubicBezTo>
                    <a:pt x="167" y="2858"/>
                    <a:pt x="143" y="2835"/>
                    <a:pt x="119" y="2811"/>
                  </a:cubicBezTo>
                  <a:cubicBezTo>
                    <a:pt x="108" y="2799"/>
                    <a:pt x="84" y="2787"/>
                    <a:pt x="84" y="2775"/>
                  </a:cubicBezTo>
                  <a:cubicBezTo>
                    <a:pt x="72" y="2751"/>
                    <a:pt x="48" y="2751"/>
                    <a:pt x="24" y="2751"/>
                  </a:cubicBezTo>
                  <a:cubicBezTo>
                    <a:pt x="12" y="2775"/>
                    <a:pt x="0" y="2799"/>
                    <a:pt x="12" y="2811"/>
                  </a:cubicBezTo>
                  <a:cubicBezTo>
                    <a:pt x="24" y="2847"/>
                    <a:pt x="60" y="2870"/>
                    <a:pt x="84" y="2906"/>
                  </a:cubicBezTo>
                  <a:cubicBezTo>
                    <a:pt x="119" y="2930"/>
                    <a:pt x="131" y="2966"/>
                    <a:pt x="167" y="2978"/>
                  </a:cubicBezTo>
                  <a:cubicBezTo>
                    <a:pt x="179" y="2989"/>
                    <a:pt x="191" y="2989"/>
                    <a:pt x="203" y="3013"/>
                  </a:cubicBezTo>
                  <a:cubicBezTo>
                    <a:pt x="227" y="3025"/>
                    <a:pt x="250" y="3025"/>
                    <a:pt x="262" y="3025"/>
                  </a:cubicBezTo>
                  <a:lnTo>
                    <a:pt x="322" y="3025"/>
                  </a:lnTo>
                  <a:cubicBezTo>
                    <a:pt x="358" y="3025"/>
                    <a:pt x="405" y="3025"/>
                    <a:pt x="429" y="3037"/>
                  </a:cubicBezTo>
                  <a:cubicBezTo>
                    <a:pt x="465" y="3037"/>
                    <a:pt x="477" y="3049"/>
                    <a:pt x="500" y="3049"/>
                  </a:cubicBezTo>
                  <a:lnTo>
                    <a:pt x="524" y="3049"/>
                  </a:lnTo>
                  <a:cubicBezTo>
                    <a:pt x="548" y="3073"/>
                    <a:pt x="560" y="3085"/>
                    <a:pt x="596" y="3097"/>
                  </a:cubicBezTo>
                  <a:cubicBezTo>
                    <a:pt x="620" y="3109"/>
                    <a:pt x="643" y="3132"/>
                    <a:pt x="667" y="3132"/>
                  </a:cubicBezTo>
                  <a:cubicBezTo>
                    <a:pt x="715" y="3156"/>
                    <a:pt x="762" y="3168"/>
                    <a:pt x="822" y="3204"/>
                  </a:cubicBezTo>
                  <a:lnTo>
                    <a:pt x="1131" y="3335"/>
                  </a:lnTo>
                  <a:cubicBezTo>
                    <a:pt x="1203" y="3370"/>
                    <a:pt x="1262" y="3394"/>
                    <a:pt x="1334" y="3406"/>
                  </a:cubicBezTo>
                  <a:cubicBezTo>
                    <a:pt x="1370" y="3430"/>
                    <a:pt x="1393" y="3430"/>
                    <a:pt x="1429" y="3442"/>
                  </a:cubicBezTo>
                  <a:cubicBezTo>
                    <a:pt x="1560" y="3490"/>
                    <a:pt x="1667" y="3513"/>
                    <a:pt x="1751" y="3549"/>
                  </a:cubicBezTo>
                  <a:cubicBezTo>
                    <a:pt x="1905" y="3609"/>
                    <a:pt x="2048" y="3644"/>
                    <a:pt x="2215" y="3728"/>
                  </a:cubicBezTo>
                  <a:lnTo>
                    <a:pt x="2310" y="3763"/>
                  </a:lnTo>
                  <a:lnTo>
                    <a:pt x="2322" y="3763"/>
                  </a:lnTo>
                  <a:cubicBezTo>
                    <a:pt x="2334" y="3787"/>
                    <a:pt x="2370" y="3787"/>
                    <a:pt x="2382" y="3799"/>
                  </a:cubicBezTo>
                  <a:lnTo>
                    <a:pt x="2405" y="3811"/>
                  </a:lnTo>
                  <a:cubicBezTo>
                    <a:pt x="2453" y="3847"/>
                    <a:pt x="2513" y="3871"/>
                    <a:pt x="2560" y="3906"/>
                  </a:cubicBezTo>
                  <a:lnTo>
                    <a:pt x="2584" y="3918"/>
                  </a:lnTo>
                  <a:lnTo>
                    <a:pt x="2632" y="3942"/>
                  </a:lnTo>
                  <a:cubicBezTo>
                    <a:pt x="2703" y="3990"/>
                    <a:pt x="2798" y="4049"/>
                    <a:pt x="2870" y="4097"/>
                  </a:cubicBezTo>
                  <a:cubicBezTo>
                    <a:pt x="2906" y="4109"/>
                    <a:pt x="2929" y="4121"/>
                    <a:pt x="2965" y="4156"/>
                  </a:cubicBezTo>
                  <a:lnTo>
                    <a:pt x="3025" y="4180"/>
                  </a:lnTo>
                  <a:cubicBezTo>
                    <a:pt x="3060" y="4216"/>
                    <a:pt x="3096" y="4228"/>
                    <a:pt x="3144" y="4240"/>
                  </a:cubicBezTo>
                  <a:lnTo>
                    <a:pt x="3167" y="4263"/>
                  </a:lnTo>
                  <a:lnTo>
                    <a:pt x="3179" y="4275"/>
                  </a:lnTo>
                  <a:cubicBezTo>
                    <a:pt x="3203" y="4275"/>
                    <a:pt x="3215" y="4287"/>
                    <a:pt x="3227" y="4287"/>
                  </a:cubicBezTo>
                  <a:lnTo>
                    <a:pt x="3287" y="4323"/>
                  </a:lnTo>
                  <a:lnTo>
                    <a:pt x="3322" y="4335"/>
                  </a:lnTo>
                  <a:cubicBezTo>
                    <a:pt x="3358" y="4359"/>
                    <a:pt x="3417" y="4382"/>
                    <a:pt x="3465" y="4406"/>
                  </a:cubicBezTo>
                  <a:lnTo>
                    <a:pt x="3775" y="4537"/>
                  </a:lnTo>
                  <a:cubicBezTo>
                    <a:pt x="3894" y="4585"/>
                    <a:pt x="3989" y="4633"/>
                    <a:pt x="4072" y="4656"/>
                  </a:cubicBezTo>
                  <a:cubicBezTo>
                    <a:pt x="4168" y="4692"/>
                    <a:pt x="4275" y="4740"/>
                    <a:pt x="4370" y="4763"/>
                  </a:cubicBezTo>
                  <a:lnTo>
                    <a:pt x="4406" y="4775"/>
                  </a:lnTo>
                  <a:lnTo>
                    <a:pt x="4715" y="4871"/>
                  </a:lnTo>
                  <a:cubicBezTo>
                    <a:pt x="4775" y="4883"/>
                    <a:pt x="4834" y="4894"/>
                    <a:pt x="4882" y="4918"/>
                  </a:cubicBezTo>
                  <a:cubicBezTo>
                    <a:pt x="4906" y="4930"/>
                    <a:pt x="4953" y="4930"/>
                    <a:pt x="4989" y="4942"/>
                  </a:cubicBezTo>
                  <a:cubicBezTo>
                    <a:pt x="5001" y="4942"/>
                    <a:pt x="5025" y="4954"/>
                    <a:pt x="5049" y="4954"/>
                  </a:cubicBezTo>
                  <a:cubicBezTo>
                    <a:pt x="5061" y="4954"/>
                    <a:pt x="5072" y="4954"/>
                    <a:pt x="5084" y="4978"/>
                  </a:cubicBezTo>
                  <a:lnTo>
                    <a:pt x="5120" y="4978"/>
                  </a:lnTo>
                  <a:cubicBezTo>
                    <a:pt x="5144" y="4978"/>
                    <a:pt x="5180" y="4990"/>
                    <a:pt x="5203" y="4990"/>
                  </a:cubicBezTo>
                  <a:cubicBezTo>
                    <a:pt x="5239" y="4990"/>
                    <a:pt x="5263" y="5002"/>
                    <a:pt x="5299" y="5002"/>
                  </a:cubicBezTo>
                  <a:lnTo>
                    <a:pt x="5311" y="5002"/>
                  </a:lnTo>
                  <a:cubicBezTo>
                    <a:pt x="5346" y="5002"/>
                    <a:pt x="5382" y="5002"/>
                    <a:pt x="5430" y="5014"/>
                  </a:cubicBezTo>
                  <a:lnTo>
                    <a:pt x="5763" y="5014"/>
                  </a:lnTo>
                  <a:cubicBezTo>
                    <a:pt x="5799" y="5014"/>
                    <a:pt x="5846" y="5002"/>
                    <a:pt x="5882" y="5002"/>
                  </a:cubicBezTo>
                  <a:lnTo>
                    <a:pt x="5918" y="5002"/>
                  </a:lnTo>
                  <a:cubicBezTo>
                    <a:pt x="5942" y="5002"/>
                    <a:pt x="5954" y="5002"/>
                    <a:pt x="5965" y="4990"/>
                  </a:cubicBezTo>
                  <a:lnTo>
                    <a:pt x="6001" y="4990"/>
                  </a:lnTo>
                  <a:cubicBezTo>
                    <a:pt x="6013" y="4990"/>
                    <a:pt x="6025" y="4990"/>
                    <a:pt x="6061" y="4978"/>
                  </a:cubicBezTo>
                  <a:cubicBezTo>
                    <a:pt x="6120" y="4954"/>
                    <a:pt x="6180" y="4942"/>
                    <a:pt x="6239" y="4942"/>
                  </a:cubicBezTo>
                  <a:cubicBezTo>
                    <a:pt x="6358" y="4918"/>
                    <a:pt x="6442" y="4894"/>
                    <a:pt x="6549" y="4883"/>
                  </a:cubicBezTo>
                  <a:lnTo>
                    <a:pt x="6632" y="4871"/>
                  </a:lnTo>
                  <a:cubicBezTo>
                    <a:pt x="6727" y="4859"/>
                    <a:pt x="6799" y="4835"/>
                    <a:pt x="6894" y="4823"/>
                  </a:cubicBezTo>
                  <a:lnTo>
                    <a:pt x="6918" y="4823"/>
                  </a:lnTo>
                  <a:cubicBezTo>
                    <a:pt x="6930" y="4823"/>
                    <a:pt x="6966" y="4823"/>
                    <a:pt x="6977" y="4811"/>
                  </a:cubicBezTo>
                  <a:cubicBezTo>
                    <a:pt x="6989" y="4811"/>
                    <a:pt x="7025" y="4799"/>
                    <a:pt x="7037" y="4799"/>
                  </a:cubicBezTo>
                  <a:lnTo>
                    <a:pt x="7073" y="4775"/>
                  </a:lnTo>
                  <a:lnTo>
                    <a:pt x="7085" y="4775"/>
                  </a:lnTo>
                  <a:cubicBezTo>
                    <a:pt x="7073" y="4811"/>
                    <a:pt x="7085" y="4811"/>
                    <a:pt x="7097" y="4811"/>
                  </a:cubicBezTo>
                  <a:cubicBezTo>
                    <a:pt x="7132" y="4799"/>
                    <a:pt x="7168" y="4775"/>
                    <a:pt x="7204" y="4775"/>
                  </a:cubicBezTo>
                  <a:cubicBezTo>
                    <a:pt x="7251" y="4763"/>
                    <a:pt x="7275" y="4752"/>
                    <a:pt x="7323" y="4740"/>
                  </a:cubicBezTo>
                  <a:lnTo>
                    <a:pt x="7370" y="4716"/>
                  </a:lnTo>
                  <a:cubicBezTo>
                    <a:pt x="7382" y="4716"/>
                    <a:pt x="7394" y="4704"/>
                    <a:pt x="7406" y="4704"/>
                  </a:cubicBezTo>
                  <a:lnTo>
                    <a:pt x="7442" y="4692"/>
                  </a:lnTo>
                  <a:lnTo>
                    <a:pt x="7454" y="4680"/>
                  </a:lnTo>
                  <a:cubicBezTo>
                    <a:pt x="7466" y="4680"/>
                    <a:pt x="7489" y="4656"/>
                    <a:pt x="7501" y="4656"/>
                  </a:cubicBezTo>
                  <a:lnTo>
                    <a:pt x="7525" y="4644"/>
                  </a:lnTo>
                  <a:cubicBezTo>
                    <a:pt x="7573" y="4633"/>
                    <a:pt x="7620" y="4597"/>
                    <a:pt x="7644" y="4585"/>
                  </a:cubicBezTo>
                  <a:lnTo>
                    <a:pt x="7692" y="4561"/>
                  </a:lnTo>
                  <a:lnTo>
                    <a:pt x="7739" y="4525"/>
                  </a:lnTo>
                  <a:cubicBezTo>
                    <a:pt x="7751" y="4513"/>
                    <a:pt x="7763" y="4513"/>
                    <a:pt x="7787" y="4502"/>
                  </a:cubicBezTo>
                  <a:lnTo>
                    <a:pt x="7799" y="4478"/>
                  </a:lnTo>
                  <a:cubicBezTo>
                    <a:pt x="7882" y="4418"/>
                    <a:pt x="7942" y="4382"/>
                    <a:pt x="8001" y="4347"/>
                  </a:cubicBezTo>
                  <a:lnTo>
                    <a:pt x="8085" y="4299"/>
                  </a:lnTo>
                  <a:lnTo>
                    <a:pt x="8120" y="4275"/>
                  </a:lnTo>
                  <a:cubicBezTo>
                    <a:pt x="8144" y="4263"/>
                    <a:pt x="8168" y="4240"/>
                    <a:pt x="8180" y="4228"/>
                  </a:cubicBezTo>
                  <a:cubicBezTo>
                    <a:pt x="8240" y="4180"/>
                    <a:pt x="8299" y="4144"/>
                    <a:pt x="8359" y="4085"/>
                  </a:cubicBezTo>
                  <a:cubicBezTo>
                    <a:pt x="8442" y="4025"/>
                    <a:pt x="8525" y="3942"/>
                    <a:pt x="8585" y="3871"/>
                  </a:cubicBezTo>
                  <a:cubicBezTo>
                    <a:pt x="8632" y="3823"/>
                    <a:pt x="8680" y="3763"/>
                    <a:pt x="8704" y="3704"/>
                  </a:cubicBezTo>
                  <a:cubicBezTo>
                    <a:pt x="8751" y="3644"/>
                    <a:pt x="8775" y="3573"/>
                    <a:pt x="8799" y="3513"/>
                  </a:cubicBezTo>
                  <a:cubicBezTo>
                    <a:pt x="8811" y="3490"/>
                    <a:pt x="8823" y="3442"/>
                    <a:pt x="8823" y="3406"/>
                  </a:cubicBezTo>
                  <a:cubicBezTo>
                    <a:pt x="8835" y="3382"/>
                    <a:pt x="8835" y="3370"/>
                    <a:pt x="8859" y="3335"/>
                  </a:cubicBezTo>
                  <a:cubicBezTo>
                    <a:pt x="8871" y="3275"/>
                    <a:pt x="8882" y="3228"/>
                    <a:pt x="8894" y="3168"/>
                  </a:cubicBezTo>
                  <a:cubicBezTo>
                    <a:pt x="8930" y="3049"/>
                    <a:pt x="8954" y="2954"/>
                    <a:pt x="9002" y="2835"/>
                  </a:cubicBezTo>
                  <a:cubicBezTo>
                    <a:pt x="9061" y="2632"/>
                    <a:pt x="9109" y="2430"/>
                    <a:pt x="9168" y="2239"/>
                  </a:cubicBezTo>
                  <a:cubicBezTo>
                    <a:pt x="9228" y="2025"/>
                    <a:pt x="9287" y="1823"/>
                    <a:pt x="9347" y="1620"/>
                  </a:cubicBezTo>
                  <a:cubicBezTo>
                    <a:pt x="9359" y="1585"/>
                    <a:pt x="9371" y="1549"/>
                    <a:pt x="9371" y="1501"/>
                  </a:cubicBezTo>
                  <a:cubicBezTo>
                    <a:pt x="9394" y="1442"/>
                    <a:pt x="9406" y="1406"/>
                    <a:pt x="9430" y="1346"/>
                  </a:cubicBezTo>
                  <a:lnTo>
                    <a:pt x="9478" y="1204"/>
                  </a:lnTo>
                  <a:lnTo>
                    <a:pt x="9525" y="1073"/>
                  </a:lnTo>
                  <a:cubicBezTo>
                    <a:pt x="9537" y="1025"/>
                    <a:pt x="9573" y="965"/>
                    <a:pt x="9585" y="930"/>
                  </a:cubicBezTo>
                  <a:cubicBezTo>
                    <a:pt x="9585" y="906"/>
                    <a:pt x="9597" y="894"/>
                    <a:pt x="9597" y="894"/>
                  </a:cubicBezTo>
                  <a:cubicBezTo>
                    <a:pt x="9597" y="882"/>
                    <a:pt x="9609" y="882"/>
                    <a:pt x="9609" y="870"/>
                  </a:cubicBezTo>
                  <a:cubicBezTo>
                    <a:pt x="9609" y="846"/>
                    <a:pt x="9633" y="834"/>
                    <a:pt x="9633" y="823"/>
                  </a:cubicBezTo>
                  <a:cubicBezTo>
                    <a:pt x="9633" y="811"/>
                    <a:pt x="9644" y="811"/>
                    <a:pt x="9644" y="787"/>
                  </a:cubicBezTo>
                  <a:cubicBezTo>
                    <a:pt x="9644" y="775"/>
                    <a:pt x="9656" y="775"/>
                    <a:pt x="9656" y="763"/>
                  </a:cubicBezTo>
                  <a:lnTo>
                    <a:pt x="9656" y="751"/>
                  </a:lnTo>
                  <a:cubicBezTo>
                    <a:pt x="9668" y="703"/>
                    <a:pt x="9704" y="656"/>
                    <a:pt x="9716" y="596"/>
                  </a:cubicBezTo>
                  <a:cubicBezTo>
                    <a:pt x="9752" y="537"/>
                    <a:pt x="9764" y="489"/>
                    <a:pt x="9775" y="430"/>
                  </a:cubicBezTo>
                  <a:cubicBezTo>
                    <a:pt x="9811" y="370"/>
                    <a:pt x="9823" y="311"/>
                    <a:pt x="9847" y="239"/>
                  </a:cubicBezTo>
                  <a:cubicBezTo>
                    <a:pt x="9871" y="215"/>
                    <a:pt x="9871" y="191"/>
                    <a:pt x="9883" y="168"/>
                  </a:cubicBezTo>
                  <a:cubicBezTo>
                    <a:pt x="9883" y="156"/>
                    <a:pt x="9894" y="132"/>
                    <a:pt x="9894" y="120"/>
                  </a:cubicBezTo>
                  <a:cubicBezTo>
                    <a:pt x="9894" y="108"/>
                    <a:pt x="9894" y="96"/>
                    <a:pt x="9918" y="72"/>
                  </a:cubicBezTo>
                  <a:lnTo>
                    <a:pt x="9918" y="37"/>
                  </a:lnTo>
                  <a:cubicBezTo>
                    <a:pt x="9918" y="13"/>
                    <a:pt x="9894" y="1"/>
                    <a:pt x="9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5"/>
            <p:cNvSpPr/>
            <p:nvPr/>
          </p:nvSpPr>
          <p:spPr>
            <a:xfrm>
              <a:off x="2446425" y="6119025"/>
              <a:ext cx="61350" cy="56900"/>
            </a:xfrm>
            <a:custGeom>
              <a:avLst/>
              <a:gdLst/>
              <a:ahLst/>
              <a:cxnLst/>
              <a:rect l="l" t="t" r="r" b="b"/>
              <a:pathLst>
                <a:path w="2454" h="2276" extrusionOk="0">
                  <a:moveTo>
                    <a:pt x="2394" y="1"/>
                  </a:moveTo>
                  <a:cubicBezTo>
                    <a:pt x="2382" y="1"/>
                    <a:pt x="2382" y="13"/>
                    <a:pt x="2382" y="13"/>
                  </a:cubicBezTo>
                  <a:cubicBezTo>
                    <a:pt x="2310" y="144"/>
                    <a:pt x="2227" y="263"/>
                    <a:pt x="2167" y="394"/>
                  </a:cubicBezTo>
                  <a:lnTo>
                    <a:pt x="2084" y="549"/>
                  </a:lnTo>
                  <a:lnTo>
                    <a:pt x="2072" y="572"/>
                  </a:lnTo>
                  <a:cubicBezTo>
                    <a:pt x="2048" y="620"/>
                    <a:pt x="2025" y="656"/>
                    <a:pt x="2013" y="692"/>
                  </a:cubicBezTo>
                  <a:lnTo>
                    <a:pt x="1953" y="799"/>
                  </a:lnTo>
                  <a:cubicBezTo>
                    <a:pt x="1953" y="811"/>
                    <a:pt x="1929" y="811"/>
                    <a:pt x="1929" y="834"/>
                  </a:cubicBezTo>
                  <a:cubicBezTo>
                    <a:pt x="1917" y="846"/>
                    <a:pt x="1917" y="858"/>
                    <a:pt x="1905" y="870"/>
                  </a:cubicBezTo>
                  <a:lnTo>
                    <a:pt x="1882" y="906"/>
                  </a:lnTo>
                  <a:cubicBezTo>
                    <a:pt x="1858" y="953"/>
                    <a:pt x="1822" y="1013"/>
                    <a:pt x="1798" y="1049"/>
                  </a:cubicBezTo>
                  <a:cubicBezTo>
                    <a:pt x="1786" y="1084"/>
                    <a:pt x="1751" y="1108"/>
                    <a:pt x="1739" y="1144"/>
                  </a:cubicBezTo>
                  <a:lnTo>
                    <a:pt x="1703" y="1192"/>
                  </a:lnTo>
                  <a:cubicBezTo>
                    <a:pt x="1679" y="1215"/>
                    <a:pt x="1667" y="1263"/>
                    <a:pt x="1632" y="1287"/>
                  </a:cubicBezTo>
                  <a:lnTo>
                    <a:pt x="1632" y="1311"/>
                  </a:lnTo>
                  <a:cubicBezTo>
                    <a:pt x="1584" y="1382"/>
                    <a:pt x="1524" y="1454"/>
                    <a:pt x="1465" y="1525"/>
                  </a:cubicBezTo>
                  <a:lnTo>
                    <a:pt x="1441" y="1561"/>
                  </a:lnTo>
                  <a:lnTo>
                    <a:pt x="1405" y="1584"/>
                  </a:lnTo>
                  <a:lnTo>
                    <a:pt x="1382" y="1620"/>
                  </a:lnTo>
                  <a:lnTo>
                    <a:pt x="1334" y="1668"/>
                  </a:lnTo>
                  <a:cubicBezTo>
                    <a:pt x="1334" y="1680"/>
                    <a:pt x="1322" y="1680"/>
                    <a:pt x="1322" y="1692"/>
                  </a:cubicBezTo>
                  <a:lnTo>
                    <a:pt x="1310" y="1704"/>
                  </a:lnTo>
                  <a:lnTo>
                    <a:pt x="1286" y="1727"/>
                  </a:lnTo>
                  <a:lnTo>
                    <a:pt x="1274" y="1739"/>
                  </a:lnTo>
                  <a:lnTo>
                    <a:pt x="1263" y="1751"/>
                  </a:lnTo>
                  <a:lnTo>
                    <a:pt x="1227" y="1787"/>
                  </a:lnTo>
                  <a:lnTo>
                    <a:pt x="1203" y="1811"/>
                  </a:lnTo>
                  <a:lnTo>
                    <a:pt x="1191" y="1823"/>
                  </a:lnTo>
                  <a:cubicBezTo>
                    <a:pt x="1155" y="1858"/>
                    <a:pt x="1132" y="1870"/>
                    <a:pt x="1096" y="1906"/>
                  </a:cubicBezTo>
                  <a:cubicBezTo>
                    <a:pt x="1084" y="1918"/>
                    <a:pt x="1072" y="1930"/>
                    <a:pt x="1036" y="1930"/>
                  </a:cubicBezTo>
                  <a:cubicBezTo>
                    <a:pt x="1024" y="1942"/>
                    <a:pt x="1013" y="1965"/>
                    <a:pt x="977" y="1965"/>
                  </a:cubicBezTo>
                  <a:cubicBezTo>
                    <a:pt x="929" y="1977"/>
                    <a:pt x="905" y="2001"/>
                    <a:pt x="858" y="2025"/>
                  </a:cubicBezTo>
                  <a:lnTo>
                    <a:pt x="846" y="2025"/>
                  </a:lnTo>
                  <a:cubicBezTo>
                    <a:pt x="834" y="2025"/>
                    <a:pt x="810" y="2037"/>
                    <a:pt x="798" y="2037"/>
                  </a:cubicBezTo>
                  <a:cubicBezTo>
                    <a:pt x="786" y="2049"/>
                    <a:pt x="751" y="2049"/>
                    <a:pt x="739" y="2061"/>
                  </a:cubicBezTo>
                  <a:cubicBezTo>
                    <a:pt x="715" y="2085"/>
                    <a:pt x="667" y="2096"/>
                    <a:pt x="632" y="2108"/>
                  </a:cubicBezTo>
                  <a:cubicBezTo>
                    <a:pt x="572" y="2144"/>
                    <a:pt x="501" y="2156"/>
                    <a:pt x="441" y="2168"/>
                  </a:cubicBezTo>
                  <a:cubicBezTo>
                    <a:pt x="381" y="2180"/>
                    <a:pt x="334" y="2204"/>
                    <a:pt x="274" y="2204"/>
                  </a:cubicBezTo>
                  <a:lnTo>
                    <a:pt x="72" y="2204"/>
                  </a:lnTo>
                  <a:lnTo>
                    <a:pt x="72" y="2180"/>
                  </a:lnTo>
                  <a:cubicBezTo>
                    <a:pt x="72" y="2171"/>
                    <a:pt x="54" y="2163"/>
                    <a:pt x="39" y="2163"/>
                  </a:cubicBezTo>
                  <a:cubicBezTo>
                    <a:pt x="33" y="2163"/>
                    <a:pt x="28" y="2164"/>
                    <a:pt x="24" y="2168"/>
                  </a:cubicBezTo>
                  <a:cubicBezTo>
                    <a:pt x="12" y="2168"/>
                    <a:pt x="0" y="2204"/>
                    <a:pt x="12" y="2216"/>
                  </a:cubicBezTo>
                  <a:cubicBezTo>
                    <a:pt x="12" y="2216"/>
                    <a:pt x="12" y="2227"/>
                    <a:pt x="24" y="2227"/>
                  </a:cubicBezTo>
                  <a:lnTo>
                    <a:pt x="24" y="2239"/>
                  </a:lnTo>
                  <a:lnTo>
                    <a:pt x="36" y="2263"/>
                  </a:lnTo>
                  <a:cubicBezTo>
                    <a:pt x="72" y="2275"/>
                    <a:pt x="96" y="2275"/>
                    <a:pt x="120" y="2275"/>
                  </a:cubicBezTo>
                  <a:lnTo>
                    <a:pt x="310" y="2275"/>
                  </a:lnTo>
                  <a:cubicBezTo>
                    <a:pt x="381" y="2275"/>
                    <a:pt x="441" y="2263"/>
                    <a:pt x="512" y="2239"/>
                  </a:cubicBezTo>
                  <a:cubicBezTo>
                    <a:pt x="548" y="2227"/>
                    <a:pt x="572" y="2227"/>
                    <a:pt x="620" y="2216"/>
                  </a:cubicBezTo>
                  <a:cubicBezTo>
                    <a:pt x="739" y="2180"/>
                    <a:pt x="762" y="2180"/>
                    <a:pt x="762" y="2180"/>
                  </a:cubicBezTo>
                  <a:cubicBezTo>
                    <a:pt x="798" y="2168"/>
                    <a:pt x="846" y="2156"/>
                    <a:pt x="905" y="2144"/>
                  </a:cubicBezTo>
                  <a:lnTo>
                    <a:pt x="1001" y="2096"/>
                  </a:lnTo>
                  <a:cubicBezTo>
                    <a:pt x="1013" y="2096"/>
                    <a:pt x="1024" y="2085"/>
                    <a:pt x="1036" y="2061"/>
                  </a:cubicBezTo>
                  <a:cubicBezTo>
                    <a:pt x="1072" y="2049"/>
                    <a:pt x="1096" y="2037"/>
                    <a:pt x="1120" y="2025"/>
                  </a:cubicBezTo>
                  <a:cubicBezTo>
                    <a:pt x="1132" y="2001"/>
                    <a:pt x="1143" y="2001"/>
                    <a:pt x="1155" y="1989"/>
                  </a:cubicBezTo>
                  <a:cubicBezTo>
                    <a:pt x="1191" y="1977"/>
                    <a:pt x="1203" y="1965"/>
                    <a:pt x="1227" y="1942"/>
                  </a:cubicBezTo>
                  <a:cubicBezTo>
                    <a:pt x="1251" y="1930"/>
                    <a:pt x="1263" y="1930"/>
                    <a:pt x="1274" y="1918"/>
                  </a:cubicBezTo>
                  <a:cubicBezTo>
                    <a:pt x="1286" y="1906"/>
                    <a:pt x="1322" y="1882"/>
                    <a:pt x="1334" y="1870"/>
                  </a:cubicBezTo>
                  <a:lnTo>
                    <a:pt x="1346" y="1858"/>
                  </a:lnTo>
                  <a:lnTo>
                    <a:pt x="1370" y="1846"/>
                  </a:lnTo>
                  <a:lnTo>
                    <a:pt x="1382" y="1823"/>
                  </a:lnTo>
                  <a:lnTo>
                    <a:pt x="1429" y="1787"/>
                  </a:lnTo>
                  <a:lnTo>
                    <a:pt x="1441" y="1763"/>
                  </a:lnTo>
                  <a:lnTo>
                    <a:pt x="1453" y="1751"/>
                  </a:lnTo>
                  <a:lnTo>
                    <a:pt x="1477" y="1739"/>
                  </a:lnTo>
                  <a:lnTo>
                    <a:pt x="1489" y="1727"/>
                  </a:lnTo>
                  <a:lnTo>
                    <a:pt x="1501" y="1704"/>
                  </a:lnTo>
                  <a:lnTo>
                    <a:pt x="1513" y="1692"/>
                  </a:lnTo>
                  <a:lnTo>
                    <a:pt x="1560" y="1644"/>
                  </a:lnTo>
                  <a:lnTo>
                    <a:pt x="1596" y="1620"/>
                  </a:lnTo>
                  <a:cubicBezTo>
                    <a:pt x="1620" y="1584"/>
                    <a:pt x="1632" y="1561"/>
                    <a:pt x="1655" y="1525"/>
                  </a:cubicBezTo>
                  <a:lnTo>
                    <a:pt x="1667" y="1501"/>
                  </a:lnTo>
                  <a:cubicBezTo>
                    <a:pt x="1691" y="1465"/>
                    <a:pt x="1715" y="1442"/>
                    <a:pt x="1727" y="1406"/>
                  </a:cubicBezTo>
                  <a:cubicBezTo>
                    <a:pt x="1739" y="1382"/>
                    <a:pt x="1775" y="1346"/>
                    <a:pt x="1786" y="1323"/>
                  </a:cubicBezTo>
                  <a:lnTo>
                    <a:pt x="1786" y="1311"/>
                  </a:lnTo>
                  <a:cubicBezTo>
                    <a:pt x="1786" y="1287"/>
                    <a:pt x="1798" y="1287"/>
                    <a:pt x="1798" y="1275"/>
                  </a:cubicBezTo>
                  <a:cubicBezTo>
                    <a:pt x="1810" y="1251"/>
                    <a:pt x="1834" y="1227"/>
                    <a:pt x="1846" y="1203"/>
                  </a:cubicBezTo>
                  <a:cubicBezTo>
                    <a:pt x="1870" y="1168"/>
                    <a:pt x="1882" y="1132"/>
                    <a:pt x="1917" y="1096"/>
                  </a:cubicBezTo>
                  <a:cubicBezTo>
                    <a:pt x="1929" y="1084"/>
                    <a:pt x="1953" y="1049"/>
                    <a:pt x="1953" y="1037"/>
                  </a:cubicBezTo>
                  <a:lnTo>
                    <a:pt x="1965" y="1013"/>
                  </a:lnTo>
                  <a:lnTo>
                    <a:pt x="1977" y="977"/>
                  </a:lnTo>
                  <a:cubicBezTo>
                    <a:pt x="1989" y="965"/>
                    <a:pt x="1989" y="953"/>
                    <a:pt x="2013" y="930"/>
                  </a:cubicBezTo>
                  <a:lnTo>
                    <a:pt x="2013" y="918"/>
                  </a:lnTo>
                  <a:cubicBezTo>
                    <a:pt x="2025" y="906"/>
                    <a:pt x="2025" y="894"/>
                    <a:pt x="2025" y="894"/>
                  </a:cubicBezTo>
                  <a:lnTo>
                    <a:pt x="2025" y="870"/>
                  </a:lnTo>
                  <a:lnTo>
                    <a:pt x="2072" y="787"/>
                  </a:lnTo>
                  <a:cubicBezTo>
                    <a:pt x="2084" y="751"/>
                    <a:pt x="2108" y="715"/>
                    <a:pt x="2132" y="680"/>
                  </a:cubicBezTo>
                  <a:cubicBezTo>
                    <a:pt x="2167" y="572"/>
                    <a:pt x="2227" y="489"/>
                    <a:pt x="2275" y="382"/>
                  </a:cubicBezTo>
                  <a:cubicBezTo>
                    <a:pt x="2334" y="275"/>
                    <a:pt x="2382" y="180"/>
                    <a:pt x="2441" y="37"/>
                  </a:cubicBezTo>
                  <a:cubicBezTo>
                    <a:pt x="2453" y="25"/>
                    <a:pt x="2441" y="1"/>
                    <a:pt x="24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5"/>
            <p:cNvSpPr/>
            <p:nvPr/>
          </p:nvSpPr>
          <p:spPr>
            <a:xfrm>
              <a:off x="2483925" y="6155350"/>
              <a:ext cx="56875" cy="26950"/>
            </a:xfrm>
            <a:custGeom>
              <a:avLst/>
              <a:gdLst/>
              <a:ahLst/>
              <a:cxnLst/>
              <a:rect l="l" t="t" r="r" b="b"/>
              <a:pathLst>
                <a:path w="2275" h="1078" extrusionOk="0">
                  <a:moveTo>
                    <a:pt x="2215" y="1"/>
                  </a:moveTo>
                  <a:cubicBezTo>
                    <a:pt x="2144" y="60"/>
                    <a:pt x="2072" y="108"/>
                    <a:pt x="2001" y="155"/>
                  </a:cubicBezTo>
                  <a:lnTo>
                    <a:pt x="1953" y="179"/>
                  </a:lnTo>
                  <a:lnTo>
                    <a:pt x="1894" y="227"/>
                  </a:lnTo>
                  <a:lnTo>
                    <a:pt x="1834" y="274"/>
                  </a:lnTo>
                  <a:lnTo>
                    <a:pt x="1822" y="286"/>
                  </a:lnTo>
                  <a:cubicBezTo>
                    <a:pt x="1787" y="298"/>
                    <a:pt x="1763" y="334"/>
                    <a:pt x="1727" y="346"/>
                  </a:cubicBezTo>
                  <a:lnTo>
                    <a:pt x="1703" y="358"/>
                  </a:lnTo>
                  <a:lnTo>
                    <a:pt x="1560" y="453"/>
                  </a:lnTo>
                  <a:cubicBezTo>
                    <a:pt x="1548" y="453"/>
                    <a:pt x="1548" y="465"/>
                    <a:pt x="1537" y="465"/>
                  </a:cubicBezTo>
                  <a:lnTo>
                    <a:pt x="1525" y="465"/>
                  </a:lnTo>
                  <a:lnTo>
                    <a:pt x="1477" y="489"/>
                  </a:lnTo>
                  <a:lnTo>
                    <a:pt x="1429" y="524"/>
                  </a:lnTo>
                  <a:lnTo>
                    <a:pt x="1346" y="572"/>
                  </a:lnTo>
                  <a:cubicBezTo>
                    <a:pt x="1322" y="572"/>
                    <a:pt x="1322" y="584"/>
                    <a:pt x="1310" y="584"/>
                  </a:cubicBezTo>
                  <a:lnTo>
                    <a:pt x="1227" y="632"/>
                  </a:lnTo>
                  <a:lnTo>
                    <a:pt x="1048" y="715"/>
                  </a:lnTo>
                  <a:lnTo>
                    <a:pt x="1060" y="715"/>
                  </a:lnTo>
                  <a:cubicBezTo>
                    <a:pt x="1072" y="715"/>
                    <a:pt x="1072" y="715"/>
                    <a:pt x="1084" y="703"/>
                  </a:cubicBezTo>
                  <a:lnTo>
                    <a:pt x="1120" y="703"/>
                  </a:lnTo>
                  <a:lnTo>
                    <a:pt x="1167" y="691"/>
                  </a:lnTo>
                  <a:lnTo>
                    <a:pt x="1203" y="667"/>
                  </a:lnTo>
                  <a:lnTo>
                    <a:pt x="1263" y="643"/>
                  </a:lnTo>
                  <a:lnTo>
                    <a:pt x="1358" y="596"/>
                  </a:lnTo>
                  <a:lnTo>
                    <a:pt x="1370" y="596"/>
                  </a:lnTo>
                  <a:cubicBezTo>
                    <a:pt x="1382" y="596"/>
                    <a:pt x="1382" y="584"/>
                    <a:pt x="1406" y="584"/>
                  </a:cubicBezTo>
                  <a:lnTo>
                    <a:pt x="1429" y="572"/>
                  </a:lnTo>
                  <a:cubicBezTo>
                    <a:pt x="1441" y="548"/>
                    <a:pt x="1477" y="536"/>
                    <a:pt x="1489" y="536"/>
                  </a:cubicBezTo>
                  <a:lnTo>
                    <a:pt x="1537" y="524"/>
                  </a:lnTo>
                  <a:lnTo>
                    <a:pt x="1572" y="512"/>
                  </a:lnTo>
                  <a:cubicBezTo>
                    <a:pt x="1596" y="512"/>
                    <a:pt x="1596" y="489"/>
                    <a:pt x="1608" y="489"/>
                  </a:cubicBezTo>
                  <a:cubicBezTo>
                    <a:pt x="1668" y="465"/>
                    <a:pt x="1715" y="429"/>
                    <a:pt x="1775" y="393"/>
                  </a:cubicBezTo>
                  <a:cubicBezTo>
                    <a:pt x="1799" y="370"/>
                    <a:pt x="1834" y="346"/>
                    <a:pt x="1858" y="334"/>
                  </a:cubicBezTo>
                  <a:lnTo>
                    <a:pt x="1882" y="310"/>
                  </a:lnTo>
                  <a:cubicBezTo>
                    <a:pt x="1965" y="251"/>
                    <a:pt x="2037" y="215"/>
                    <a:pt x="2132" y="155"/>
                  </a:cubicBezTo>
                  <a:lnTo>
                    <a:pt x="2263" y="60"/>
                  </a:lnTo>
                  <a:cubicBezTo>
                    <a:pt x="2275" y="48"/>
                    <a:pt x="2275" y="36"/>
                    <a:pt x="2275" y="12"/>
                  </a:cubicBezTo>
                  <a:cubicBezTo>
                    <a:pt x="2263" y="1"/>
                    <a:pt x="2251" y="1"/>
                    <a:pt x="2239" y="1"/>
                  </a:cubicBezTo>
                  <a:close/>
                  <a:moveTo>
                    <a:pt x="1037" y="715"/>
                  </a:moveTo>
                  <a:cubicBezTo>
                    <a:pt x="1013" y="715"/>
                    <a:pt x="965" y="727"/>
                    <a:pt x="941" y="751"/>
                  </a:cubicBezTo>
                  <a:lnTo>
                    <a:pt x="894" y="763"/>
                  </a:lnTo>
                  <a:cubicBezTo>
                    <a:pt x="866" y="769"/>
                    <a:pt x="846" y="776"/>
                    <a:pt x="825" y="786"/>
                  </a:cubicBezTo>
                  <a:lnTo>
                    <a:pt x="825" y="786"/>
                  </a:lnTo>
                  <a:lnTo>
                    <a:pt x="882" y="774"/>
                  </a:lnTo>
                  <a:cubicBezTo>
                    <a:pt x="906" y="763"/>
                    <a:pt x="953" y="751"/>
                    <a:pt x="989" y="727"/>
                  </a:cubicBezTo>
                  <a:lnTo>
                    <a:pt x="1048" y="715"/>
                  </a:lnTo>
                  <a:close/>
                  <a:moveTo>
                    <a:pt x="825" y="786"/>
                  </a:moveTo>
                  <a:lnTo>
                    <a:pt x="822" y="786"/>
                  </a:lnTo>
                  <a:cubicBezTo>
                    <a:pt x="821" y="787"/>
                    <a:pt x="820" y="788"/>
                    <a:pt x="819" y="789"/>
                  </a:cubicBezTo>
                  <a:lnTo>
                    <a:pt x="819" y="789"/>
                  </a:lnTo>
                  <a:cubicBezTo>
                    <a:pt x="821" y="788"/>
                    <a:pt x="823" y="787"/>
                    <a:pt x="825" y="786"/>
                  </a:cubicBezTo>
                  <a:close/>
                  <a:moveTo>
                    <a:pt x="819" y="789"/>
                  </a:moveTo>
                  <a:cubicBezTo>
                    <a:pt x="806" y="795"/>
                    <a:pt x="792" y="802"/>
                    <a:pt x="775" y="810"/>
                  </a:cubicBezTo>
                  <a:cubicBezTo>
                    <a:pt x="773" y="812"/>
                    <a:pt x="771" y="814"/>
                    <a:pt x="769" y="815"/>
                  </a:cubicBezTo>
                  <a:lnTo>
                    <a:pt x="769" y="815"/>
                  </a:lnTo>
                  <a:cubicBezTo>
                    <a:pt x="785" y="810"/>
                    <a:pt x="800" y="801"/>
                    <a:pt x="819" y="789"/>
                  </a:cubicBezTo>
                  <a:close/>
                  <a:moveTo>
                    <a:pt x="769" y="815"/>
                  </a:moveTo>
                  <a:cubicBezTo>
                    <a:pt x="756" y="820"/>
                    <a:pt x="743" y="822"/>
                    <a:pt x="727" y="822"/>
                  </a:cubicBezTo>
                  <a:lnTo>
                    <a:pt x="596" y="870"/>
                  </a:lnTo>
                  <a:lnTo>
                    <a:pt x="465" y="905"/>
                  </a:lnTo>
                  <a:cubicBezTo>
                    <a:pt x="453" y="905"/>
                    <a:pt x="453" y="905"/>
                    <a:pt x="429" y="929"/>
                  </a:cubicBezTo>
                  <a:lnTo>
                    <a:pt x="394" y="941"/>
                  </a:lnTo>
                  <a:lnTo>
                    <a:pt x="346" y="953"/>
                  </a:lnTo>
                  <a:lnTo>
                    <a:pt x="334" y="953"/>
                  </a:lnTo>
                  <a:cubicBezTo>
                    <a:pt x="298" y="965"/>
                    <a:pt x="275" y="965"/>
                    <a:pt x="239" y="989"/>
                  </a:cubicBezTo>
                  <a:cubicBezTo>
                    <a:pt x="215" y="989"/>
                    <a:pt x="191" y="1001"/>
                    <a:pt x="167" y="1001"/>
                  </a:cubicBezTo>
                  <a:cubicBezTo>
                    <a:pt x="120" y="1013"/>
                    <a:pt x="96" y="1013"/>
                    <a:pt x="48" y="1013"/>
                  </a:cubicBezTo>
                  <a:lnTo>
                    <a:pt x="13" y="1013"/>
                  </a:lnTo>
                  <a:cubicBezTo>
                    <a:pt x="13" y="1013"/>
                    <a:pt x="1" y="1013"/>
                    <a:pt x="1" y="1024"/>
                  </a:cubicBezTo>
                  <a:lnTo>
                    <a:pt x="1" y="1036"/>
                  </a:lnTo>
                  <a:cubicBezTo>
                    <a:pt x="1" y="1060"/>
                    <a:pt x="1" y="1060"/>
                    <a:pt x="13" y="1072"/>
                  </a:cubicBezTo>
                  <a:cubicBezTo>
                    <a:pt x="13" y="1072"/>
                    <a:pt x="23" y="1077"/>
                    <a:pt x="30" y="1077"/>
                  </a:cubicBezTo>
                  <a:cubicBezTo>
                    <a:pt x="34" y="1077"/>
                    <a:pt x="36" y="1076"/>
                    <a:pt x="36" y="1072"/>
                  </a:cubicBezTo>
                  <a:cubicBezTo>
                    <a:pt x="48" y="1072"/>
                    <a:pt x="48" y="1060"/>
                    <a:pt x="48" y="1060"/>
                  </a:cubicBezTo>
                  <a:lnTo>
                    <a:pt x="132" y="1060"/>
                  </a:lnTo>
                  <a:cubicBezTo>
                    <a:pt x="167" y="1060"/>
                    <a:pt x="179" y="1060"/>
                    <a:pt x="215" y="1048"/>
                  </a:cubicBezTo>
                  <a:lnTo>
                    <a:pt x="251" y="1048"/>
                  </a:lnTo>
                  <a:cubicBezTo>
                    <a:pt x="334" y="1024"/>
                    <a:pt x="405" y="1013"/>
                    <a:pt x="477" y="989"/>
                  </a:cubicBezTo>
                  <a:cubicBezTo>
                    <a:pt x="489" y="989"/>
                    <a:pt x="489" y="989"/>
                    <a:pt x="513" y="965"/>
                  </a:cubicBezTo>
                  <a:lnTo>
                    <a:pt x="525" y="965"/>
                  </a:lnTo>
                  <a:cubicBezTo>
                    <a:pt x="548" y="953"/>
                    <a:pt x="596" y="953"/>
                    <a:pt x="632" y="941"/>
                  </a:cubicBezTo>
                  <a:lnTo>
                    <a:pt x="727" y="905"/>
                  </a:lnTo>
                  <a:lnTo>
                    <a:pt x="751" y="905"/>
                  </a:lnTo>
                  <a:cubicBezTo>
                    <a:pt x="751" y="835"/>
                    <a:pt x="759" y="824"/>
                    <a:pt x="769" y="8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5"/>
            <p:cNvSpPr/>
            <p:nvPr/>
          </p:nvSpPr>
          <p:spPr>
            <a:xfrm>
              <a:off x="2317550" y="5919000"/>
              <a:ext cx="217000" cy="153750"/>
            </a:xfrm>
            <a:custGeom>
              <a:avLst/>
              <a:gdLst/>
              <a:ahLst/>
              <a:cxnLst/>
              <a:rect l="l" t="t" r="r" b="b"/>
              <a:pathLst>
                <a:path w="8680" h="6150" extrusionOk="0">
                  <a:moveTo>
                    <a:pt x="3346" y="1"/>
                  </a:moveTo>
                  <a:cubicBezTo>
                    <a:pt x="3322" y="1"/>
                    <a:pt x="3286" y="25"/>
                    <a:pt x="3262" y="37"/>
                  </a:cubicBezTo>
                  <a:cubicBezTo>
                    <a:pt x="3215" y="49"/>
                    <a:pt x="3167" y="84"/>
                    <a:pt x="3131" y="108"/>
                  </a:cubicBezTo>
                  <a:cubicBezTo>
                    <a:pt x="3096" y="120"/>
                    <a:pt x="3084" y="144"/>
                    <a:pt x="3048" y="156"/>
                  </a:cubicBezTo>
                  <a:cubicBezTo>
                    <a:pt x="3012" y="180"/>
                    <a:pt x="2953" y="227"/>
                    <a:pt x="2905" y="275"/>
                  </a:cubicBezTo>
                  <a:cubicBezTo>
                    <a:pt x="2858" y="322"/>
                    <a:pt x="2798" y="346"/>
                    <a:pt x="2750" y="394"/>
                  </a:cubicBezTo>
                  <a:cubicBezTo>
                    <a:pt x="2727" y="418"/>
                    <a:pt x="2691" y="442"/>
                    <a:pt x="2667" y="465"/>
                  </a:cubicBezTo>
                  <a:cubicBezTo>
                    <a:pt x="2631" y="477"/>
                    <a:pt x="2608" y="513"/>
                    <a:pt x="2572" y="525"/>
                  </a:cubicBezTo>
                  <a:lnTo>
                    <a:pt x="2596" y="525"/>
                  </a:lnTo>
                  <a:lnTo>
                    <a:pt x="2500" y="572"/>
                  </a:lnTo>
                  <a:lnTo>
                    <a:pt x="2417" y="620"/>
                  </a:lnTo>
                  <a:cubicBezTo>
                    <a:pt x="2358" y="644"/>
                    <a:pt x="2298" y="656"/>
                    <a:pt x="2250" y="692"/>
                  </a:cubicBezTo>
                  <a:cubicBezTo>
                    <a:pt x="2203" y="703"/>
                    <a:pt x="2143" y="715"/>
                    <a:pt x="2096" y="739"/>
                  </a:cubicBezTo>
                  <a:cubicBezTo>
                    <a:pt x="2036" y="751"/>
                    <a:pt x="1977" y="763"/>
                    <a:pt x="1917" y="799"/>
                  </a:cubicBezTo>
                  <a:lnTo>
                    <a:pt x="1786" y="834"/>
                  </a:lnTo>
                  <a:cubicBezTo>
                    <a:pt x="1715" y="870"/>
                    <a:pt x="1655" y="894"/>
                    <a:pt x="1596" y="942"/>
                  </a:cubicBezTo>
                  <a:cubicBezTo>
                    <a:pt x="1548" y="977"/>
                    <a:pt x="1500" y="1013"/>
                    <a:pt x="1465" y="1049"/>
                  </a:cubicBezTo>
                  <a:cubicBezTo>
                    <a:pt x="1417" y="1096"/>
                    <a:pt x="1369" y="1120"/>
                    <a:pt x="1322" y="1168"/>
                  </a:cubicBezTo>
                  <a:cubicBezTo>
                    <a:pt x="1298" y="1192"/>
                    <a:pt x="1262" y="1215"/>
                    <a:pt x="1226" y="1227"/>
                  </a:cubicBezTo>
                  <a:cubicBezTo>
                    <a:pt x="1179" y="1251"/>
                    <a:pt x="1119" y="1275"/>
                    <a:pt x="1072" y="1299"/>
                  </a:cubicBezTo>
                  <a:cubicBezTo>
                    <a:pt x="1048" y="1311"/>
                    <a:pt x="1000" y="1334"/>
                    <a:pt x="964" y="1346"/>
                  </a:cubicBezTo>
                  <a:cubicBezTo>
                    <a:pt x="929" y="1358"/>
                    <a:pt x="881" y="1370"/>
                    <a:pt x="834" y="1406"/>
                  </a:cubicBezTo>
                  <a:cubicBezTo>
                    <a:pt x="786" y="1418"/>
                    <a:pt x="750" y="1454"/>
                    <a:pt x="703" y="1465"/>
                  </a:cubicBezTo>
                  <a:cubicBezTo>
                    <a:pt x="643" y="1489"/>
                    <a:pt x="595" y="1537"/>
                    <a:pt x="548" y="1596"/>
                  </a:cubicBezTo>
                  <a:cubicBezTo>
                    <a:pt x="524" y="1632"/>
                    <a:pt x="512" y="1656"/>
                    <a:pt x="476" y="1692"/>
                  </a:cubicBezTo>
                  <a:lnTo>
                    <a:pt x="417" y="1751"/>
                  </a:lnTo>
                  <a:cubicBezTo>
                    <a:pt x="369" y="1787"/>
                    <a:pt x="345" y="1846"/>
                    <a:pt x="298" y="1894"/>
                  </a:cubicBezTo>
                  <a:cubicBezTo>
                    <a:pt x="274" y="1942"/>
                    <a:pt x="226" y="2001"/>
                    <a:pt x="214" y="2061"/>
                  </a:cubicBezTo>
                  <a:cubicBezTo>
                    <a:pt x="179" y="2120"/>
                    <a:pt x="155" y="2180"/>
                    <a:pt x="131" y="2239"/>
                  </a:cubicBezTo>
                  <a:cubicBezTo>
                    <a:pt x="119" y="2299"/>
                    <a:pt x="107" y="2358"/>
                    <a:pt x="107" y="2418"/>
                  </a:cubicBezTo>
                  <a:lnTo>
                    <a:pt x="107" y="2585"/>
                  </a:lnTo>
                  <a:cubicBezTo>
                    <a:pt x="119" y="2680"/>
                    <a:pt x="119" y="2775"/>
                    <a:pt x="131" y="2882"/>
                  </a:cubicBezTo>
                  <a:cubicBezTo>
                    <a:pt x="155" y="2954"/>
                    <a:pt x="155" y="3025"/>
                    <a:pt x="167" y="3097"/>
                  </a:cubicBezTo>
                  <a:cubicBezTo>
                    <a:pt x="179" y="3180"/>
                    <a:pt x="179" y="3239"/>
                    <a:pt x="191" y="3311"/>
                  </a:cubicBezTo>
                  <a:cubicBezTo>
                    <a:pt x="191" y="3359"/>
                    <a:pt x="191" y="3394"/>
                    <a:pt x="214" y="3430"/>
                  </a:cubicBezTo>
                  <a:lnTo>
                    <a:pt x="214" y="3549"/>
                  </a:lnTo>
                  <a:lnTo>
                    <a:pt x="214" y="3668"/>
                  </a:lnTo>
                  <a:lnTo>
                    <a:pt x="214" y="3787"/>
                  </a:lnTo>
                  <a:lnTo>
                    <a:pt x="214" y="3871"/>
                  </a:lnTo>
                  <a:cubicBezTo>
                    <a:pt x="214" y="3930"/>
                    <a:pt x="214" y="3990"/>
                    <a:pt x="191" y="4049"/>
                  </a:cubicBezTo>
                  <a:cubicBezTo>
                    <a:pt x="191" y="4085"/>
                    <a:pt x="191" y="4109"/>
                    <a:pt x="179" y="4132"/>
                  </a:cubicBezTo>
                  <a:cubicBezTo>
                    <a:pt x="179" y="4156"/>
                    <a:pt x="167" y="4192"/>
                    <a:pt x="167" y="4216"/>
                  </a:cubicBezTo>
                  <a:cubicBezTo>
                    <a:pt x="155" y="4263"/>
                    <a:pt x="155" y="4311"/>
                    <a:pt x="131" y="4347"/>
                  </a:cubicBezTo>
                  <a:cubicBezTo>
                    <a:pt x="119" y="4394"/>
                    <a:pt x="107" y="4442"/>
                    <a:pt x="107" y="4502"/>
                  </a:cubicBezTo>
                  <a:cubicBezTo>
                    <a:pt x="95" y="4549"/>
                    <a:pt x="72" y="4609"/>
                    <a:pt x="60" y="4668"/>
                  </a:cubicBezTo>
                  <a:cubicBezTo>
                    <a:pt x="48" y="4704"/>
                    <a:pt x="48" y="4752"/>
                    <a:pt x="36" y="4799"/>
                  </a:cubicBezTo>
                  <a:cubicBezTo>
                    <a:pt x="12" y="4847"/>
                    <a:pt x="12" y="4906"/>
                    <a:pt x="12" y="4942"/>
                  </a:cubicBezTo>
                  <a:cubicBezTo>
                    <a:pt x="12" y="4990"/>
                    <a:pt x="0" y="5037"/>
                    <a:pt x="12" y="5085"/>
                  </a:cubicBezTo>
                  <a:lnTo>
                    <a:pt x="12" y="5144"/>
                  </a:lnTo>
                  <a:lnTo>
                    <a:pt x="12" y="5216"/>
                  </a:lnTo>
                  <a:cubicBezTo>
                    <a:pt x="12" y="5240"/>
                    <a:pt x="12" y="5264"/>
                    <a:pt x="36" y="5287"/>
                  </a:cubicBezTo>
                  <a:cubicBezTo>
                    <a:pt x="36" y="5323"/>
                    <a:pt x="48" y="5335"/>
                    <a:pt x="48" y="5359"/>
                  </a:cubicBezTo>
                  <a:cubicBezTo>
                    <a:pt x="48" y="5383"/>
                    <a:pt x="60" y="5395"/>
                    <a:pt x="60" y="5406"/>
                  </a:cubicBezTo>
                  <a:cubicBezTo>
                    <a:pt x="60" y="5418"/>
                    <a:pt x="72" y="5442"/>
                    <a:pt x="72" y="5454"/>
                  </a:cubicBezTo>
                  <a:cubicBezTo>
                    <a:pt x="72" y="5454"/>
                    <a:pt x="72" y="5466"/>
                    <a:pt x="95" y="5466"/>
                  </a:cubicBezTo>
                  <a:lnTo>
                    <a:pt x="95" y="5454"/>
                  </a:lnTo>
                  <a:cubicBezTo>
                    <a:pt x="95" y="5466"/>
                    <a:pt x="107" y="5466"/>
                    <a:pt x="107" y="5478"/>
                  </a:cubicBezTo>
                  <a:lnTo>
                    <a:pt x="107" y="5466"/>
                  </a:lnTo>
                  <a:cubicBezTo>
                    <a:pt x="107" y="5466"/>
                    <a:pt x="107" y="5478"/>
                    <a:pt x="119" y="5478"/>
                  </a:cubicBezTo>
                  <a:lnTo>
                    <a:pt x="119" y="5466"/>
                  </a:lnTo>
                  <a:cubicBezTo>
                    <a:pt x="131" y="5514"/>
                    <a:pt x="167" y="5573"/>
                    <a:pt x="191" y="5621"/>
                  </a:cubicBezTo>
                  <a:lnTo>
                    <a:pt x="286" y="5752"/>
                  </a:lnTo>
                  <a:cubicBezTo>
                    <a:pt x="298" y="5764"/>
                    <a:pt x="298" y="5775"/>
                    <a:pt x="322" y="5799"/>
                  </a:cubicBezTo>
                  <a:cubicBezTo>
                    <a:pt x="345" y="5835"/>
                    <a:pt x="381" y="5871"/>
                    <a:pt x="405" y="5918"/>
                  </a:cubicBezTo>
                  <a:cubicBezTo>
                    <a:pt x="417" y="5930"/>
                    <a:pt x="441" y="5942"/>
                    <a:pt x="441" y="5954"/>
                  </a:cubicBezTo>
                  <a:cubicBezTo>
                    <a:pt x="441" y="5954"/>
                    <a:pt x="441" y="5978"/>
                    <a:pt x="453" y="5978"/>
                  </a:cubicBezTo>
                  <a:cubicBezTo>
                    <a:pt x="500" y="6014"/>
                    <a:pt x="524" y="6073"/>
                    <a:pt x="572" y="6121"/>
                  </a:cubicBezTo>
                  <a:cubicBezTo>
                    <a:pt x="578" y="6140"/>
                    <a:pt x="596" y="6149"/>
                    <a:pt x="612" y="6149"/>
                  </a:cubicBezTo>
                  <a:cubicBezTo>
                    <a:pt x="625" y="6149"/>
                    <a:pt x="638" y="6143"/>
                    <a:pt x="643" y="6133"/>
                  </a:cubicBezTo>
                  <a:lnTo>
                    <a:pt x="655" y="6133"/>
                  </a:lnTo>
                  <a:cubicBezTo>
                    <a:pt x="679" y="6121"/>
                    <a:pt x="691" y="6073"/>
                    <a:pt x="679" y="6061"/>
                  </a:cubicBezTo>
                  <a:cubicBezTo>
                    <a:pt x="643" y="6014"/>
                    <a:pt x="595" y="5978"/>
                    <a:pt x="572" y="5918"/>
                  </a:cubicBezTo>
                  <a:lnTo>
                    <a:pt x="512" y="5835"/>
                  </a:lnTo>
                  <a:lnTo>
                    <a:pt x="500" y="5811"/>
                  </a:lnTo>
                  <a:cubicBezTo>
                    <a:pt x="453" y="5752"/>
                    <a:pt x="405" y="5692"/>
                    <a:pt x="357" y="5621"/>
                  </a:cubicBezTo>
                  <a:lnTo>
                    <a:pt x="274" y="5442"/>
                  </a:lnTo>
                  <a:cubicBezTo>
                    <a:pt x="274" y="5418"/>
                    <a:pt x="262" y="5406"/>
                    <a:pt x="262" y="5383"/>
                  </a:cubicBezTo>
                  <a:cubicBezTo>
                    <a:pt x="262" y="5359"/>
                    <a:pt x="238" y="5347"/>
                    <a:pt x="238" y="5335"/>
                  </a:cubicBezTo>
                  <a:lnTo>
                    <a:pt x="238" y="5323"/>
                  </a:lnTo>
                  <a:lnTo>
                    <a:pt x="226" y="5240"/>
                  </a:lnTo>
                  <a:lnTo>
                    <a:pt x="226" y="5204"/>
                  </a:lnTo>
                  <a:lnTo>
                    <a:pt x="226" y="5180"/>
                  </a:lnTo>
                  <a:lnTo>
                    <a:pt x="226" y="5144"/>
                  </a:lnTo>
                  <a:lnTo>
                    <a:pt x="226" y="5109"/>
                  </a:lnTo>
                  <a:lnTo>
                    <a:pt x="226" y="5049"/>
                  </a:lnTo>
                  <a:lnTo>
                    <a:pt x="226" y="5037"/>
                  </a:lnTo>
                  <a:lnTo>
                    <a:pt x="226" y="4966"/>
                  </a:lnTo>
                  <a:lnTo>
                    <a:pt x="226" y="4906"/>
                  </a:lnTo>
                  <a:lnTo>
                    <a:pt x="226" y="4871"/>
                  </a:lnTo>
                  <a:lnTo>
                    <a:pt x="226" y="4859"/>
                  </a:lnTo>
                  <a:cubicBezTo>
                    <a:pt x="226" y="4823"/>
                    <a:pt x="238" y="4799"/>
                    <a:pt x="238" y="4763"/>
                  </a:cubicBezTo>
                  <a:cubicBezTo>
                    <a:pt x="262" y="4728"/>
                    <a:pt x="262" y="4680"/>
                    <a:pt x="274" y="4633"/>
                  </a:cubicBezTo>
                  <a:cubicBezTo>
                    <a:pt x="286" y="4585"/>
                    <a:pt x="298" y="4525"/>
                    <a:pt x="322" y="4490"/>
                  </a:cubicBezTo>
                  <a:cubicBezTo>
                    <a:pt x="333" y="4442"/>
                    <a:pt x="333" y="4406"/>
                    <a:pt x="345" y="4371"/>
                  </a:cubicBezTo>
                  <a:cubicBezTo>
                    <a:pt x="345" y="4335"/>
                    <a:pt x="357" y="4311"/>
                    <a:pt x="357" y="4275"/>
                  </a:cubicBezTo>
                  <a:cubicBezTo>
                    <a:pt x="357" y="4263"/>
                    <a:pt x="357" y="4252"/>
                    <a:pt x="381" y="4228"/>
                  </a:cubicBezTo>
                  <a:lnTo>
                    <a:pt x="381" y="4204"/>
                  </a:lnTo>
                  <a:lnTo>
                    <a:pt x="381" y="4192"/>
                  </a:lnTo>
                  <a:lnTo>
                    <a:pt x="381" y="4156"/>
                  </a:lnTo>
                  <a:lnTo>
                    <a:pt x="381" y="4109"/>
                  </a:lnTo>
                  <a:lnTo>
                    <a:pt x="381" y="4085"/>
                  </a:lnTo>
                  <a:lnTo>
                    <a:pt x="381" y="4073"/>
                  </a:lnTo>
                  <a:lnTo>
                    <a:pt x="381" y="3990"/>
                  </a:lnTo>
                  <a:lnTo>
                    <a:pt x="381" y="3894"/>
                  </a:lnTo>
                  <a:lnTo>
                    <a:pt x="381" y="3859"/>
                  </a:lnTo>
                  <a:lnTo>
                    <a:pt x="381" y="3561"/>
                  </a:lnTo>
                  <a:lnTo>
                    <a:pt x="381" y="3394"/>
                  </a:lnTo>
                  <a:cubicBezTo>
                    <a:pt x="381" y="3359"/>
                    <a:pt x="381" y="3323"/>
                    <a:pt x="357" y="3275"/>
                  </a:cubicBezTo>
                  <a:lnTo>
                    <a:pt x="357" y="3251"/>
                  </a:lnTo>
                  <a:cubicBezTo>
                    <a:pt x="345" y="3156"/>
                    <a:pt x="345" y="3085"/>
                    <a:pt x="333" y="3001"/>
                  </a:cubicBezTo>
                  <a:lnTo>
                    <a:pt x="333" y="2954"/>
                  </a:lnTo>
                  <a:cubicBezTo>
                    <a:pt x="322" y="2858"/>
                    <a:pt x="298" y="2763"/>
                    <a:pt x="286" y="2668"/>
                  </a:cubicBezTo>
                  <a:lnTo>
                    <a:pt x="286" y="2644"/>
                  </a:lnTo>
                  <a:lnTo>
                    <a:pt x="286" y="2608"/>
                  </a:lnTo>
                  <a:cubicBezTo>
                    <a:pt x="274" y="2537"/>
                    <a:pt x="274" y="2466"/>
                    <a:pt x="274" y="2382"/>
                  </a:cubicBezTo>
                  <a:cubicBezTo>
                    <a:pt x="274" y="2347"/>
                    <a:pt x="274" y="2311"/>
                    <a:pt x="286" y="2263"/>
                  </a:cubicBezTo>
                  <a:cubicBezTo>
                    <a:pt x="286" y="2239"/>
                    <a:pt x="298" y="2227"/>
                    <a:pt x="298" y="2192"/>
                  </a:cubicBezTo>
                  <a:cubicBezTo>
                    <a:pt x="322" y="2168"/>
                    <a:pt x="322" y="2132"/>
                    <a:pt x="333" y="2108"/>
                  </a:cubicBezTo>
                  <a:cubicBezTo>
                    <a:pt x="345" y="2061"/>
                    <a:pt x="381" y="2025"/>
                    <a:pt x="393" y="1989"/>
                  </a:cubicBezTo>
                  <a:cubicBezTo>
                    <a:pt x="417" y="1930"/>
                    <a:pt x="464" y="1882"/>
                    <a:pt x="500" y="1835"/>
                  </a:cubicBezTo>
                  <a:lnTo>
                    <a:pt x="524" y="1787"/>
                  </a:lnTo>
                  <a:lnTo>
                    <a:pt x="536" y="1775"/>
                  </a:lnTo>
                  <a:cubicBezTo>
                    <a:pt x="536" y="1775"/>
                    <a:pt x="536" y="1763"/>
                    <a:pt x="560" y="1763"/>
                  </a:cubicBezTo>
                  <a:cubicBezTo>
                    <a:pt x="572" y="1751"/>
                    <a:pt x="583" y="1727"/>
                    <a:pt x="583" y="1715"/>
                  </a:cubicBezTo>
                  <a:lnTo>
                    <a:pt x="595" y="1704"/>
                  </a:lnTo>
                  <a:cubicBezTo>
                    <a:pt x="631" y="1656"/>
                    <a:pt x="655" y="1632"/>
                    <a:pt x="691" y="1608"/>
                  </a:cubicBezTo>
                  <a:cubicBezTo>
                    <a:pt x="714" y="1596"/>
                    <a:pt x="738" y="1573"/>
                    <a:pt x="750" y="1549"/>
                  </a:cubicBezTo>
                  <a:cubicBezTo>
                    <a:pt x="762" y="1537"/>
                    <a:pt x="774" y="1537"/>
                    <a:pt x="798" y="1525"/>
                  </a:cubicBezTo>
                  <a:lnTo>
                    <a:pt x="881" y="1477"/>
                  </a:lnTo>
                  <a:lnTo>
                    <a:pt x="941" y="1465"/>
                  </a:lnTo>
                  <a:cubicBezTo>
                    <a:pt x="976" y="1454"/>
                    <a:pt x="1000" y="1454"/>
                    <a:pt x="1036" y="1430"/>
                  </a:cubicBezTo>
                  <a:cubicBezTo>
                    <a:pt x="1060" y="1418"/>
                    <a:pt x="1119" y="1406"/>
                    <a:pt x="1167" y="1394"/>
                  </a:cubicBezTo>
                  <a:lnTo>
                    <a:pt x="1215" y="1370"/>
                  </a:lnTo>
                  <a:lnTo>
                    <a:pt x="1250" y="1358"/>
                  </a:lnTo>
                  <a:cubicBezTo>
                    <a:pt x="1286" y="1346"/>
                    <a:pt x="1298" y="1346"/>
                    <a:pt x="1310" y="1334"/>
                  </a:cubicBezTo>
                  <a:cubicBezTo>
                    <a:pt x="1345" y="1311"/>
                    <a:pt x="1369" y="1299"/>
                    <a:pt x="1405" y="1275"/>
                  </a:cubicBezTo>
                  <a:cubicBezTo>
                    <a:pt x="1465" y="1227"/>
                    <a:pt x="1524" y="1168"/>
                    <a:pt x="1584" y="1108"/>
                  </a:cubicBezTo>
                  <a:cubicBezTo>
                    <a:pt x="1607" y="1096"/>
                    <a:pt x="1631" y="1061"/>
                    <a:pt x="1667" y="1037"/>
                  </a:cubicBezTo>
                  <a:cubicBezTo>
                    <a:pt x="1691" y="1013"/>
                    <a:pt x="1715" y="1001"/>
                    <a:pt x="1750" y="989"/>
                  </a:cubicBezTo>
                  <a:cubicBezTo>
                    <a:pt x="1774" y="977"/>
                    <a:pt x="1786" y="953"/>
                    <a:pt x="1834" y="942"/>
                  </a:cubicBezTo>
                  <a:cubicBezTo>
                    <a:pt x="1905" y="918"/>
                    <a:pt x="1965" y="894"/>
                    <a:pt x="2048" y="870"/>
                  </a:cubicBezTo>
                  <a:cubicBezTo>
                    <a:pt x="2060" y="870"/>
                    <a:pt x="2084" y="858"/>
                    <a:pt x="2107" y="858"/>
                  </a:cubicBezTo>
                  <a:cubicBezTo>
                    <a:pt x="2119" y="858"/>
                    <a:pt x="2143" y="834"/>
                    <a:pt x="2167" y="834"/>
                  </a:cubicBezTo>
                  <a:cubicBezTo>
                    <a:pt x="2179" y="834"/>
                    <a:pt x="2191" y="823"/>
                    <a:pt x="2203" y="823"/>
                  </a:cubicBezTo>
                  <a:lnTo>
                    <a:pt x="2238" y="811"/>
                  </a:lnTo>
                  <a:lnTo>
                    <a:pt x="2262" y="799"/>
                  </a:lnTo>
                  <a:lnTo>
                    <a:pt x="2298" y="775"/>
                  </a:lnTo>
                  <a:cubicBezTo>
                    <a:pt x="2322" y="763"/>
                    <a:pt x="2358" y="751"/>
                    <a:pt x="2405" y="739"/>
                  </a:cubicBezTo>
                  <a:lnTo>
                    <a:pt x="2441" y="715"/>
                  </a:lnTo>
                  <a:cubicBezTo>
                    <a:pt x="2465" y="715"/>
                    <a:pt x="2477" y="703"/>
                    <a:pt x="2488" y="703"/>
                  </a:cubicBezTo>
                  <a:lnTo>
                    <a:pt x="2500" y="692"/>
                  </a:lnTo>
                  <a:lnTo>
                    <a:pt x="2524" y="680"/>
                  </a:lnTo>
                  <a:cubicBezTo>
                    <a:pt x="2536" y="680"/>
                    <a:pt x="2548" y="656"/>
                    <a:pt x="2560" y="644"/>
                  </a:cubicBezTo>
                  <a:lnTo>
                    <a:pt x="2596" y="632"/>
                  </a:lnTo>
                  <a:cubicBezTo>
                    <a:pt x="2619" y="620"/>
                    <a:pt x="2655" y="596"/>
                    <a:pt x="2679" y="572"/>
                  </a:cubicBezTo>
                  <a:cubicBezTo>
                    <a:pt x="2715" y="561"/>
                    <a:pt x="2727" y="537"/>
                    <a:pt x="2762" y="525"/>
                  </a:cubicBezTo>
                  <a:cubicBezTo>
                    <a:pt x="2774" y="513"/>
                    <a:pt x="2786" y="513"/>
                    <a:pt x="2798" y="501"/>
                  </a:cubicBezTo>
                  <a:lnTo>
                    <a:pt x="2822" y="477"/>
                  </a:lnTo>
                  <a:cubicBezTo>
                    <a:pt x="2858" y="453"/>
                    <a:pt x="2893" y="418"/>
                    <a:pt x="2941" y="394"/>
                  </a:cubicBezTo>
                  <a:lnTo>
                    <a:pt x="2953" y="382"/>
                  </a:lnTo>
                  <a:cubicBezTo>
                    <a:pt x="2977" y="346"/>
                    <a:pt x="3012" y="334"/>
                    <a:pt x="3036" y="299"/>
                  </a:cubicBezTo>
                  <a:lnTo>
                    <a:pt x="3060" y="287"/>
                  </a:lnTo>
                  <a:lnTo>
                    <a:pt x="3072" y="275"/>
                  </a:lnTo>
                  <a:lnTo>
                    <a:pt x="3120" y="275"/>
                  </a:lnTo>
                  <a:cubicBezTo>
                    <a:pt x="3120" y="275"/>
                    <a:pt x="3131" y="275"/>
                    <a:pt x="3131" y="263"/>
                  </a:cubicBezTo>
                  <a:lnTo>
                    <a:pt x="3155" y="239"/>
                  </a:lnTo>
                  <a:cubicBezTo>
                    <a:pt x="3203" y="215"/>
                    <a:pt x="3239" y="180"/>
                    <a:pt x="3274" y="168"/>
                  </a:cubicBezTo>
                  <a:cubicBezTo>
                    <a:pt x="3298" y="156"/>
                    <a:pt x="3322" y="156"/>
                    <a:pt x="3334" y="144"/>
                  </a:cubicBezTo>
                  <a:lnTo>
                    <a:pt x="3453" y="144"/>
                  </a:lnTo>
                  <a:cubicBezTo>
                    <a:pt x="3489" y="144"/>
                    <a:pt x="3512" y="144"/>
                    <a:pt x="3548" y="156"/>
                  </a:cubicBezTo>
                  <a:cubicBezTo>
                    <a:pt x="3560" y="156"/>
                    <a:pt x="3572" y="156"/>
                    <a:pt x="3596" y="168"/>
                  </a:cubicBezTo>
                  <a:lnTo>
                    <a:pt x="3608" y="168"/>
                  </a:lnTo>
                  <a:lnTo>
                    <a:pt x="3631" y="203"/>
                  </a:lnTo>
                  <a:cubicBezTo>
                    <a:pt x="3655" y="215"/>
                    <a:pt x="3679" y="227"/>
                    <a:pt x="3691" y="263"/>
                  </a:cubicBezTo>
                  <a:cubicBezTo>
                    <a:pt x="3727" y="287"/>
                    <a:pt x="3774" y="322"/>
                    <a:pt x="3798" y="346"/>
                  </a:cubicBezTo>
                  <a:cubicBezTo>
                    <a:pt x="3905" y="442"/>
                    <a:pt x="4024" y="525"/>
                    <a:pt x="4143" y="596"/>
                  </a:cubicBezTo>
                  <a:cubicBezTo>
                    <a:pt x="4251" y="656"/>
                    <a:pt x="4370" y="692"/>
                    <a:pt x="4501" y="703"/>
                  </a:cubicBezTo>
                  <a:cubicBezTo>
                    <a:pt x="4533" y="707"/>
                    <a:pt x="4564" y="708"/>
                    <a:pt x="4597" y="708"/>
                  </a:cubicBezTo>
                  <a:cubicBezTo>
                    <a:pt x="4684" y="708"/>
                    <a:pt x="4774" y="697"/>
                    <a:pt x="4870" y="680"/>
                  </a:cubicBezTo>
                  <a:cubicBezTo>
                    <a:pt x="4882" y="680"/>
                    <a:pt x="4905" y="680"/>
                    <a:pt x="4905" y="656"/>
                  </a:cubicBezTo>
                  <a:cubicBezTo>
                    <a:pt x="4977" y="644"/>
                    <a:pt x="5036" y="620"/>
                    <a:pt x="5096" y="584"/>
                  </a:cubicBezTo>
                  <a:cubicBezTo>
                    <a:pt x="5144" y="572"/>
                    <a:pt x="5179" y="537"/>
                    <a:pt x="5215" y="525"/>
                  </a:cubicBezTo>
                  <a:lnTo>
                    <a:pt x="5227" y="525"/>
                  </a:lnTo>
                  <a:lnTo>
                    <a:pt x="5322" y="477"/>
                  </a:lnTo>
                  <a:lnTo>
                    <a:pt x="5346" y="465"/>
                  </a:lnTo>
                  <a:cubicBezTo>
                    <a:pt x="5382" y="453"/>
                    <a:pt x="5406" y="453"/>
                    <a:pt x="5417" y="442"/>
                  </a:cubicBezTo>
                  <a:cubicBezTo>
                    <a:pt x="5441" y="442"/>
                    <a:pt x="5453" y="418"/>
                    <a:pt x="5465" y="418"/>
                  </a:cubicBezTo>
                  <a:lnTo>
                    <a:pt x="5596" y="382"/>
                  </a:lnTo>
                  <a:cubicBezTo>
                    <a:pt x="5632" y="358"/>
                    <a:pt x="5656" y="358"/>
                    <a:pt x="5691" y="346"/>
                  </a:cubicBezTo>
                  <a:lnTo>
                    <a:pt x="5703" y="346"/>
                  </a:lnTo>
                  <a:cubicBezTo>
                    <a:pt x="5763" y="334"/>
                    <a:pt x="5834" y="322"/>
                    <a:pt x="5917" y="322"/>
                  </a:cubicBezTo>
                  <a:cubicBezTo>
                    <a:pt x="5989" y="322"/>
                    <a:pt x="6060" y="299"/>
                    <a:pt x="6156" y="299"/>
                  </a:cubicBezTo>
                  <a:lnTo>
                    <a:pt x="6215" y="299"/>
                  </a:lnTo>
                  <a:cubicBezTo>
                    <a:pt x="6310" y="299"/>
                    <a:pt x="6394" y="322"/>
                    <a:pt x="6477" y="334"/>
                  </a:cubicBezTo>
                  <a:cubicBezTo>
                    <a:pt x="6513" y="334"/>
                    <a:pt x="6549" y="346"/>
                    <a:pt x="6584" y="346"/>
                  </a:cubicBezTo>
                  <a:cubicBezTo>
                    <a:pt x="6632" y="358"/>
                    <a:pt x="6668" y="358"/>
                    <a:pt x="6715" y="382"/>
                  </a:cubicBezTo>
                  <a:cubicBezTo>
                    <a:pt x="6751" y="394"/>
                    <a:pt x="6775" y="394"/>
                    <a:pt x="6810" y="406"/>
                  </a:cubicBezTo>
                  <a:cubicBezTo>
                    <a:pt x="6822" y="406"/>
                    <a:pt x="6822" y="418"/>
                    <a:pt x="6834" y="418"/>
                  </a:cubicBezTo>
                  <a:lnTo>
                    <a:pt x="6846" y="442"/>
                  </a:lnTo>
                  <a:cubicBezTo>
                    <a:pt x="6870" y="453"/>
                    <a:pt x="6882" y="465"/>
                    <a:pt x="6894" y="501"/>
                  </a:cubicBezTo>
                  <a:cubicBezTo>
                    <a:pt x="6906" y="513"/>
                    <a:pt x="6930" y="525"/>
                    <a:pt x="6941" y="561"/>
                  </a:cubicBezTo>
                  <a:cubicBezTo>
                    <a:pt x="6953" y="572"/>
                    <a:pt x="6953" y="584"/>
                    <a:pt x="6965" y="596"/>
                  </a:cubicBezTo>
                  <a:lnTo>
                    <a:pt x="7013" y="692"/>
                  </a:lnTo>
                  <a:cubicBezTo>
                    <a:pt x="7025" y="715"/>
                    <a:pt x="7049" y="763"/>
                    <a:pt x="7049" y="811"/>
                  </a:cubicBezTo>
                  <a:lnTo>
                    <a:pt x="7084" y="942"/>
                  </a:lnTo>
                  <a:cubicBezTo>
                    <a:pt x="7084" y="977"/>
                    <a:pt x="7108" y="989"/>
                    <a:pt x="7108" y="1013"/>
                  </a:cubicBezTo>
                  <a:cubicBezTo>
                    <a:pt x="7108" y="1049"/>
                    <a:pt x="7120" y="1061"/>
                    <a:pt x="7120" y="1096"/>
                  </a:cubicBezTo>
                  <a:cubicBezTo>
                    <a:pt x="7132" y="1168"/>
                    <a:pt x="7168" y="1239"/>
                    <a:pt x="7203" y="1311"/>
                  </a:cubicBezTo>
                  <a:cubicBezTo>
                    <a:pt x="7251" y="1394"/>
                    <a:pt x="7311" y="1454"/>
                    <a:pt x="7370" y="1513"/>
                  </a:cubicBezTo>
                  <a:lnTo>
                    <a:pt x="7406" y="1537"/>
                  </a:lnTo>
                  <a:lnTo>
                    <a:pt x="7418" y="1537"/>
                  </a:lnTo>
                  <a:lnTo>
                    <a:pt x="7430" y="1549"/>
                  </a:lnTo>
                  <a:cubicBezTo>
                    <a:pt x="7441" y="1573"/>
                    <a:pt x="7465" y="1573"/>
                    <a:pt x="7465" y="1585"/>
                  </a:cubicBezTo>
                  <a:lnTo>
                    <a:pt x="7477" y="1596"/>
                  </a:lnTo>
                  <a:cubicBezTo>
                    <a:pt x="7501" y="1632"/>
                    <a:pt x="7537" y="1656"/>
                    <a:pt x="7584" y="1668"/>
                  </a:cubicBezTo>
                  <a:lnTo>
                    <a:pt x="7715" y="1763"/>
                  </a:lnTo>
                  <a:lnTo>
                    <a:pt x="7775" y="1811"/>
                  </a:lnTo>
                  <a:cubicBezTo>
                    <a:pt x="7799" y="1835"/>
                    <a:pt x="7834" y="1846"/>
                    <a:pt x="7882" y="1882"/>
                  </a:cubicBezTo>
                  <a:lnTo>
                    <a:pt x="7894" y="1894"/>
                  </a:lnTo>
                  <a:cubicBezTo>
                    <a:pt x="7906" y="1906"/>
                    <a:pt x="7942" y="1930"/>
                    <a:pt x="7953" y="1942"/>
                  </a:cubicBezTo>
                  <a:lnTo>
                    <a:pt x="8001" y="1966"/>
                  </a:lnTo>
                  <a:lnTo>
                    <a:pt x="8037" y="2001"/>
                  </a:lnTo>
                  <a:lnTo>
                    <a:pt x="8073" y="2025"/>
                  </a:lnTo>
                  <a:cubicBezTo>
                    <a:pt x="8084" y="2049"/>
                    <a:pt x="8120" y="2061"/>
                    <a:pt x="8132" y="2085"/>
                  </a:cubicBezTo>
                  <a:lnTo>
                    <a:pt x="8156" y="2120"/>
                  </a:lnTo>
                  <a:lnTo>
                    <a:pt x="8180" y="2132"/>
                  </a:lnTo>
                  <a:lnTo>
                    <a:pt x="8192" y="2144"/>
                  </a:lnTo>
                  <a:lnTo>
                    <a:pt x="8215" y="2180"/>
                  </a:lnTo>
                  <a:cubicBezTo>
                    <a:pt x="8263" y="2227"/>
                    <a:pt x="8311" y="2263"/>
                    <a:pt x="8334" y="2311"/>
                  </a:cubicBezTo>
                  <a:cubicBezTo>
                    <a:pt x="8370" y="2347"/>
                    <a:pt x="8382" y="2382"/>
                    <a:pt x="8394" y="2418"/>
                  </a:cubicBezTo>
                  <a:cubicBezTo>
                    <a:pt x="8418" y="2442"/>
                    <a:pt x="8430" y="2477"/>
                    <a:pt x="8442" y="2489"/>
                  </a:cubicBezTo>
                  <a:cubicBezTo>
                    <a:pt x="8454" y="2525"/>
                    <a:pt x="8477" y="2561"/>
                    <a:pt x="8477" y="2597"/>
                  </a:cubicBezTo>
                  <a:cubicBezTo>
                    <a:pt x="8489" y="2620"/>
                    <a:pt x="8489" y="2668"/>
                    <a:pt x="8489" y="2704"/>
                  </a:cubicBezTo>
                  <a:lnTo>
                    <a:pt x="8489" y="2847"/>
                  </a:lnTo>
                  <a:lnTo>
                    <a:pt x="8489" y="2858"/>
                  </a:lnTo>
                  <a:lnTo>
                    <a:pt x="8489" y="2894"/>
                  </a:lnTo>
                  <a:lnTo>
                    <a:pt x="8489" y="2954"/>
                  </a:lnTo>
                  <a:lnTo>
                    <a:pt x="8489" y="2978"/>
                  </a:lnTo>
                  <a:lnTo>
                    <a:pt x="8489" y="3001"/>
                  </a:lnTo>
                  <a:lnTo>
                    <a:pt x="8489" y="3013"/>
                  </a:lnTo>
                  <a:lnTo>
                    <a:pt x="8489" y="3037"/>
                  </a:lnTo>
                  <a:lnTo>
                    <a:pt x="8477" y="3085"/>
                  </a:lnTo>
                  <a:lnTo>
                    <a:pt x="8454" y="3132"/>
                  </a:lnTo>
                  <a:cubicBezTo>
                    <a:pt x="8442" y="3216"/>
                    <a:pt x="8430" y="3323"/>
                    <a:pt x="8394" y="3454"/>
                  </a:cubicBezTo>
                  <a:cubicBezTo>
                    <a:pt x="8382" y="3501"/>
                    <a:pt x="8382" y="3549"/>
                    <a:pt x="8370" y="3597"/>
                  </a:cubicBezTo>
                  <a:lnTo>
                    <a:pt x="8358" y="3656"/>
                  </a:lnTo>
                  <a:cubicBezTo>
                    <a:pt x="8358" y="3680"/>
                    <a:pt x="8334" y="3716"/>
                    <a:pt x="8323" y="3728"/>
                  </a:cubicBezTo>
                  <a:lnTo>
                    <a:pt x="8323" y="3740"/>
                  </a:lnTo>
                  <a:lnTo>
                    <a:pt x="8323" y="3775"/>
                  </a:lnTo>
                  <a:cubicBezTo>
                    <a:pt x="8323" y="3775"/>
                    <a:pt x="8334" y="3775"/>
                    <a:pt x="8334" y="3787"/>
                  </a:cubicBezTo>
                  <a:lnTo>
                    <a:pt x="8370" y="3787"/>
                  </a:lnTo>
                  <a:cubicBezTo>
                    <a:pt x="8405" y="3815"/>
                    <a:pt x="8424" y="3827"/>
                    <a:pt x="8433" y="3827"/>
                  </a:cubicBezTo>
                  <a:cubicBezTo>
                    <a:pt x="8440" y="3827"/>
                    <a:pt x="8442" y="3821"/>
                    <a:pt x="8442" y="3811"/>
                  </a:cubicBezTo>
                  <a:cubicBezTo>
                    <a:pt x="8454" y="3751"/>
                    <a:pt x="8477" y="3692"/>
                    <a:pt x="8489" y="3656"/>
                  </a:cubicBezTo>
                  <a:cubicBezTo>
                    <a:pt x="8513" y="3561"/>
                    <a:pt x="8525" y="3478"/>
                    <a:pt x="8561" y="3382"/>
                  </a:cubicBezTo>
                  <a:cubicBezTo>
                    <a:pt x="8573" y="3335"/>
                    <a:pt x="8596" y="3275"/>
                    <a:pt x="8608" y="3216"/>
                  </a:cubicBezTo>
                  <a:cubicBezTo>
                    <a:pt x="8620" y="3180"/>
                    <a:pt x="8620" y="3132"/>
                    <a:pt x="8632" y="3097"/>
                  </a:cubicBezTo>
                  <a:cubicBezTo>
                    <a:pt x="8632" y="3073"/>
                    <a:pt x="8656" y="3037"/>
                    <a:pt x="8656" y="3013"/>
                  </a:cubicBezTo>
                  <a:cubicBezTo>
                    <a:pt x="8656" y="3001"/>
                    <a:pt x="8656" y="2966"/>
                    <a:pt x="8668" y="2954"/>
                  </a:cubicBezTo>
                  <a:cubicBezTo>
                    <a:pt x="8668" y="2942"/>
                    <a:pt x="8668" y="2906"/>
                    <a:pt x="8680" y="2894"/>
                  </a:cubicBezTo>
                  <a:lnTo>
                    <a:pt x="8680" y="2799"/>
                  </a:lnTo>
                  <a:cubicBezTo>
                    <a:pt x="8680" y="2739"/>
                    <a:pt x="8680" y="2680"/>
                    <a:pt x="8668" y="2620"/>
                  </a:cubicBezTo>
                  <a:lnTo>
                    <a:pt x="8620" y="2442"/>
                  </a:lnTo>
                  <a:cubicBezTo>
                    <a:pt x="8596" y="2382"/>
                    <a:pt x="8561" y="2347"/>
                    <a:pt x="8537" y="2287"/>
                  </a:cubicBezTo>
                  <a:cubicBezTo>
                    <a:pt x="8489" y="2227"/>
                    <a:pt x="8454" y="2180"/>
                    <a:pt x="8418" y="2132"/>
                  </a:cubicBezTo>
                  <a:cubicBezTo>
                    <a:pt x="8382" y="2085"/>
                    <a:pt x="8334" y="2061"/>
                    <a:pt x="8299" y="2025"/>
                  </a:cubicBezTo>
                  <a:cubicBezTo>
                    <a:pt x="8263" y="2001"/>
                    <a:pt x="8239" y="1966"/>
                    <a:pt x="8203" y="1954"/>
                  </a:cubicBezTo>
                  <a:cubicBezTo>
                    <a:pt x="8180" y="1930"/>
                    <a:pt x="8144" y="1906"/>
                    <a:pt x="8096" y="1882"/>
                  </a:cubicBezTo>
                  <a:cubicBezTo>
                    <a:pt x="8073" y="1846"/>
                    <a:pt x="8025" y="1835"/>
                    <a:pt x="8001" y="1811"/>
                  </a:cubicBezTo>
                  <a:cubicBezTo>
                    <a:pt x="7918" y="1763"/>
                    <a:pt x="7858" y="1715"/>
                    <a:pt x="7787" y="1668"/>
                  </a:cubicBezTo>
                  <a:cubicBezTo>
                    <a:pt x="7763" y="1656"/>
                    <a:pt x="7727" y="1632"/>
                    <a:pt x="7680" y="1596"/>
                  </a:cubicBezTo>
                  <a:cubicBezTo>
                    <a:pt x="7656" y="1585"/>
                    <a:pt x="7620" y="1549"/>
                    <a:pt x="7596" y="1525"/>
                  </a:cubicBezTo>
                  <a:cubicBezTo>
                    <a:pt x="7561" y="1489"/>
                    <a:pt x="7537" y="1477"/>
                    <a:pt x="7525" y="1454"/>
                  </a:cubicBezTo>
                  <a:lnTo>
                    <a:pt x="7477" y="1406"/>
                  </a:lnTo>
                  <a:lnTo>
                    <a:pt x="7430" y="1358"/>
                  </a:lnTo>
                  <a:cubicBezTo>
                    <a:pt x="7418" y="1334"/>
                    <a:pt x="7382" y="1311"/>
                    <a:pt x="7370" y="1287"/>
                  </a:cubicBezTo>
                  <a:cubicBezTo>
                    <a:pt x="7358" y="1275"/>
                    <a:pt x="7346" y="1239"/>
                    <a:pt x="7346" y="1227"/>
                  </a:cubicBezTo>
                  <a:cubicBezTo>
                    <a:pt x="7322" y="1192"/>
                    <a:pt x="7311" y="1168"/>
                    <a:pt x="7311" y="1156"/>
                  </a:cubicBezTo>
                  <a:cubicBezTo>
                    <a:pt x="7275" y="1073"/>
                    <a:pt x="7263" y="1001"/>
                    <a:pt x="7239" y="930"/>
                  </a:cubicBezTo>
                  <a:cubicBezTo>
                    <a:pt x="7227" y="858"/>
                    <a:pt x="7191" y="775"/>
                    <a:pt x="7180" y="715"/>
                  </a:cubicBezTo>
                  <a:cubicBezTo>
                    <a:pt x="7180" y="703"/>
                    <a:pt x="7168" y="680"/>
                    <a:pt x="7168" y="656"/>
                  </a:cubicBezTo>
                  <a:cubicBezTo>
                    <a:pt x="7144" y="596"/>
                    <a:pt x="7132" y="561"/>
                    <a:pt x="7108" y="501"/>
                  </a:cubicBezTo>
                  <a:cubicBezTo>
                    <a:pt x="7084" y="453"/>
                    <a:pt x="7060" y="406"/>
                    <a:pt x="7025" y="358"/>
                  </a:cubicBezTo>
                  <a:cubicBezTo>
                    <a:pt x="7013" y="346"/>
                    <a:pt x="7013" y="334"/>
                    <a:pt x="7001" y="322"/>
                  </a:cubicBezTo>
                  <a:cubicBezTo>
                    <a:pt x="6977" y="299"/>
                    <a:pt x="6953" y="287"/>
                    <a:pt x="6941" y="275"/>
                  </a:cubicBezTo>
                  <a:cubicBezTo>
                    <a:pt x="6906" y="263"/>
                    <a:pt x="6894" y="239"/>
                    <a:pt x="6870" y="239"/>
                  </a:cubicBezTo>
                  <a:cubicBezTo>
                    <a:pt x="6834" y="227"/>
                    <a:pt x="6787" y="215"/>
                    <a:pt x="6763" y="215"/>
                  </a:cubicBezTo>
                  <a:lnTo>
                    <a:pt x="6584" y="168"/>
                  </a:lnTo>
                  <a:cubicBezTo>
                    <a:pt x="6560" y="168"/>
                    <a:pt x="6537" y="156"/>
                    <a:pt x="6525" y="156"/>
                  </a:cubicBezTo>
                  <a:cubicBezTo>
                    <a:pt x="6489" y="156"/>
                    <a:pt x="6465" y="144"/>
                    <a:pt x="6429" y="144"/>
                  </a:cubicBezTo>
                  <a:cubicBezTo>
                    <a:pt x="6358" y="120"/>
                    <a:pt x="6298" y="120"/>
                    <a:pt x="6227" y="120"/>
                  </a:cubicBezTo>
                  <a:cubicBezTo>
                    <a:pt x="6084" y="120"/>
                    <a:pt x="5941" y="120"/>
                    <a:pt x="5810" y="156"/>
                  </a:cubicBezTo>
                  <a:lnTo>
                    <a:pt x="5632" y="203"/>
                  </a:lnTo>
                  <a:cubicBezTo>
                    <a:pt x="5596" y="215"/>
                    <a:pt x="5572" y="215"/>
                    <a:pt x="5536" y="227"/>
                  </a:cubicBezTo>
                  <a:cubicBezTo>
                    <a:pt x="5513" y="239"/>
                    <a:pt x="5477" y="239"/>
                    <a:pt x="5453" y="263"/>
                  </a:cubicBezTo>
                  <a:cubicBezTo>
                    <a:pt x="5406" y="275"/>
                    <a:pt x="5358" y="287"/>
                    <a:pt x="5310" y="322"/>
                  </a:cubicBezTo>
                  <a:cubicBezTo>
                    <a:pt x="5251" y="346"/>
                    <a:pt x="5179" y="382"/>
                    <a:pt x="5120" y="418"/>
                  </a:cubicBezTo>
                  <a:cubicBezTo>
                    <a:pt x="5096" y="442"/>
                    <a:pt x="5060" y="453"/>
                    <a:pt x="5048" y="465"/>
                  </a:cubicBezTo>
                  <a:cubicBezTo>
                    <a:pt x="5001" y="477"/>
                    <a:pt x="4953" y="513"/>
                    <a:pt x="4917" y="525"/>
                  </a:cubicBezTo>
                  <a:cubicBezTo>
                    <a:pt x="4870" y="537"/>
                    <a:pt x="4846" y="561"/>
                    <a:pt x="4798" y="561"/>
                  </a:cubicBezTo>
                  <a:cubicBezTo>
                    <a:pt x="4751" y="572"/>
                    <a:pt x="4703" y="572"/>
                    <a:pt x="4667" y="572"/>
                  </a:cubicBezTo>
                  <a:lnTo>
                    <a:pt x="4548" y="572"/>
                  </a:lnTo>
                  <a:cubicBezTo>
                    <a:pt x="4513" y="572"/>
                    <a:pt x="4465" y="572"/>
                    <a:pt x="4441" y="561"/>
                  </a:cubicBezTo>
                  <a:cubicBezTo>
                    <a:pt x="4405" y="561"/>
                    <a:pt x="4382" y="537"/>
                    <a:pt x="4334" y="525"/>
                  </a:cubicBezTo>
                  <a:cubicBezTo>
                    <a:pt x="4298" y="513"/>
                    <a:pt x="4274" y="513"/>
                    <a:pt x="4251" y="501"/>
                  </a:cubicBezTo>
                  <a:cubicBezTo>
                    <a:pt x="4215" y="477"/>
                    <a:pt x="4167" y="465"/>
                    <a:pt x="4143" y="442"/>
                  </a:cubicBezTo>
                  <a:cubicBezTo>
                    <a:pt x="4060" y="394"/>
                    <a:pt x="3989" y="334"/>
                    <a:pt x="3917" y="275"/>
                  </a:cubicBezTo>
                  <a:lnTo>
                    <a:pt x="3870" y="227"/>
                  </a:lnTo>
                  <a:cubicBezTo>
                    <a:pt x="3846" y="203"/>
                    <a:pt x="3798" y="168"/>
                    <a:pt x="3762" y="144"/>
                  </a:cubicBezTo>
                  <a:lnTo>
                    <a:pt x="3727" y="96"/>
                  </a:lnTo>
                  <a:lnTo>
                    <a:pt x="3691" y="61"/>
                  </a:lnTo>
                  <a:cubicBezTo>
                    <a:pt x="3679" y="49"/>
                    <a:pt x="3655" y="37"/>
                    <a:pt x="3620" y="37"/>
                  </a:cubicBezTo>
                  <a:cubicBezTo>
                    <a:pt x="3560" y="25"/>
                    <a:pt x="3512" y="1"/>
                    <a:pt x="3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5"/>
            <p:cNvSpPr/>
            <p:nvPr/>
          </p:nvSpPr>
          <p:spPr>
            <a:xfrm>
              <a:off x="2415775" y="6137375"/>
              <a:ext cx="64900" cy="75750"/>
            </a:xfrm>
            <a:custGeom>
              <a:avLst/>
              <a:gdLst/>
              <a:ahLst/>
              <a:cxnLst/>
              <a:rect l="l" t="t" r="r" b="b"/>
              <a:pathLst>
                <a:path w="2596" h="3030" extrusionOk="0">
                  <a:moveTo>
                    <a:pt x="1596" y="1601"/>
                  </a:moveTo>
                  <a:cubicBezTo>
                    <a:pt x="1596" y="1601"/>
                    <a:pt x="1596" y="1612"/>
                    <a:pt x="1607" y="1612"/>
                  </a:cubicBezTo>
                  <a:cubicBezTo>
                    <a:pt x="1619" y="1636"/>
                    <a:pt x="1667" y="1660"/>
                    <a:pt x="1715" y="1660"/>
                  </a:cubicBezTo>
                  <a:cubicBezTo>
                    <a:pt x="1727" y="1672"/>
                    <a:pt x="1762" y="1672"/>
                    <a:pt x="1774" y="1684"/>
                  </a:cubicBezTo>
                  <a:cubicBezTo>
                    <a:pt x="1822" y="1708"/>
                    <a:pt x="1846" y="1732"/>
                    <a:pt x="1893" y="1743"/>
                  </a:cubicBezTo>
                  <a:cubicBezTo>
                    <a:pt x="1941" y="1779"/>
                    <a:pt x="1977" y="1791"/>
                    <a:pt x="2024" y="1815"/>
                  </a:cubicBezTo>
                  <a:lnTo>
                    <a:pt x="2155" y="1910"/>
                  </a:lnTo>
                  <a:lnTo>
                    <a:pt x="2191" y="1934"/>
                  </a:lnTo>
                  <a:cubicBezTo>
                    <a:pt x="2179" y="1934"/>
                    <a:pt x="2155" y="1922"/>
                    <a:pt x="2143" y="1922"/>
                  </a:cubicBezTo>
                  <a:lnTo>
                    <a:pt x="2155" y="1922"/>
                  </a:lnTo>
                  <a:cubicBezTo>
                    <a:pt x="2060" y="1863"/>
                    <a:pt x="1953" y="1827"/>
                    <a:pt x="1846" y="1767"/>
                  </a:cubicBezTo>
                  <a:cubicBezTo>
                    <a:pt x="1762" y="1720"/>
                    <a:pt x="1667" y="1660"/>
                    <a:pt x="1584" y="1612"/>
                  </a:cubicBezTo>
                  <a:lnTo>
                    <a:pt x="1596" y="1601"/>
                  </a:lnTo>
                  <a:close/>
                  <a:moveTo>
                    <a:pt x="1139" y="1"/>
                  </a:moveTo>
                  <a:cubicBezTo>
                    <a:pt x="1132" y="1"/>
                    <a:pt x="1125" y="2"/>
                    <a:pt x="1119" y="5"/>
                  </a:cubicBezTo>
                  <a:cubicBezTo>
                    <a:pt x="1119" y="17"/>
                    <a:pt x="1107" y="17"/>
                    <a:pt x="1107" y="17"/>
                  </a:cubicBezTo>
                  <a:cubicBezTo>
                    <a:pt x="1084" y="17"/>
                    <a:pt x="1072" y="17"/>
                    <a:pt x="1072" y="29"/>
                  </a:cubicBezTo>
                  <a:cubicBezTo>
                    <a:pt x="1072" y="53"/>
                    <a:pt x="1060" y="65"/>
                    <a:pt x="1060" y="77"/>
                  </a:cubicBezTo>
                  <a:cubicBezTo>
                    <a:pt x="1048" y="112"/>
                    <a:pt x="1048" y="136"/>
                    <a:pt x="1048" y="172"/>
                  </a:cubicBezTo>
                  <a:lnTo>
                    <a:pt x="1048" y="196"/>
                  </a:lnTo>
                  <a:cubicBezTo>
                    <a:pt x="1048" y="255"/>
                    <a:pt x="1060" y="315"/>
                    <a:pt x="1060" y="374"/>
                  </a:cubicBezTo>
                  <a:cubicBezTo>
                    <a:pt x="1072" y="446"/>
                    <a:pt x="1072" y="529"/>
                    <a:pt x="1084" y="612"/>
                  </a:cubicBezTo>
                  <a:cubicBezTo>
                    <a:pt x="1107" y="660"/>
                    <a:pt x="1107" y="684"/>
                    <a:pt x="1107" y="720"/>
                  </a:cubicBezTo>
                  <a:lnTo>
                    <a:pt x="1107" y="743"/>
                  </a:lnTo>
                  <a:cubicBezTo>
                    <a:pt x="1084" y="708"/>
                    <a:pt x="1072" y="672"/>
                    <a:pt x="1060" y="624"/>
                  </a:cubicBezTo>
                  <a:cubicBezTo>
                    <a:pt x="1060" y="612"/>
                    <a:pt x="1048" y="600"/>
                    <a:pt x="1048" y="589"/>
                  </a:cubicBezTo>
                  <a:cubicBezTo>
                    <a:pt x="1012" y="529"/>
                    <a:pt x="1000" y="469"/>
                    <a:pt x="965" y="410"/>
                  </a:cubicBezTo>
                  <a:cubicBezTo>
                    <a:pt x="941" y="350"/>
                    <a:pt x="905" y="291"/>
                    <a:pt x="881" y="243"/>
                  </a:cubicBezTo>
                  <a:cubicBezTo>
                    <a:pt x="869" y="231"/>
                    <a:pt x="869" y="208"/>
                    <a:pt x="845" y="208"/>
                  </a:cubicBezTo>
                  <a:cubicBezTo>
                    <a:pt x="829" y="199"/>
                    <a:pt x="806" y="191"/>
                    <a:pt x="786" y="191"/>
                  </a:cubicBezTo>
                  <a:cubicBezTo>
                    <a:pt x="777" y="191"/>
                    <a:pt x="769" y="192"/>
                    <a:pt x="762" y="196"/>
                  </a:cubicBezTo>
                  <a:lnTo>
                    <a:pt x="750" y="196"/>
                  </a:lnTo>
                  <a:cubicBezTo>
                    <a:pt x="703" y="208"/>
                    <a:pt x="691" y="243"/>
                    <a:pt x="691" y="291"/>
                  </a:cubicBezTo>
                  <a:cubicBezTo>
                    <a:pt x="691" y="350"/>
                    <a:pt x="703" y="386"/>
                    <a:pt x="715" y="434"/>
                  </a:cubicBezTo>
                  <a:cubicBezTo>
                    <a:pt x="726" y="469"/>
                    <a:pt x="726" y="505"/>
                    <a:pt x="750" y="541"/>
                  </a:cubicBezTo>
                  <a:cubicBezTo>
                    <a:pt x="774" y="624"/>
                    <a:pt x="786" y="708"/>
                    <a:pt x="822" y="791"/>
                  </a:cubicBezTo>
                  <a:lnTo>
                    <a:pt x="834" y="827"/>
                  </a:lnTo>
                  <a:lnTo>
                    <a:pt x="834" y="839"/>
                  </a:lnTo>
                  <a:cubicBezTo>
                    <a:pt x="834" y="886"/>
                    <a:pt x="845" y="910"/>
                    <a:pt x="869" y="958"/>
                  </a:cubicBezTo>
                  <a:cubicBezTo>
                    <a:pt x="869" y="981"/>
                    <a:pt x="881" y="1005"/>
                    <a:pt x="881" y="1017"/>
                  </a:cubicBezTo>
                  <a:cubicBezTo>
                    <a:pt x="881" y="1041"/>
                    <a:pt x="893" y="1089"/>
                    <a:pt x="905" y="1124"/>
                  </a:cubicBezTo>
                  <a:cubicBezTo>
                    <a:pt x="929" y="1184"/>
                    <a:pt x="953" y="1220"/>
                    <a:pt x="965" y="1279"/>
                  </a:cubicBezTo>
                  <a:lnTo>
                    <a:pt x="881" y="1196"/>
                  </a:lnTo>
                  <a:cubicBezTo>
                    <a:pt x="810" y="1124"/>
                    <a:pt x="750" y="1041"/>
                    <a:pt x="667" y="970"/>
                  </a:cubicBezTo>
                  <a:lnTo>
                    <a:pt x="584" y="886"/>
                  </a:lnTo>
                  <a:cubicBezTo>
                    <a:pt x="548" y="862"/>
                    <a:pt x="536" y="839"/>
                    <a:pt x="512" y="827"/>
                  </a:cubicBezTo>
                  <a:cubicBezTo>
                    <a:pt x="488" y="803"/>
                    <a:pt x="476" y="803"/>
                    <a:pt x="464" y="791"/>
                  </a:cubicBezTo>
                  <a:cubicBezTo>
                    <a:pt x="453" y="779"/>
                    <a:pt x="429" y="779"/>
                    <a:pt x="405" y="779"/>
                  </a:cubicBezTo>
                  <a:lnTo>
                    <a:pt x="393" y="779"/>
                  </a:lnTo>
                  <a:cubicBezTo>
                    <a:pt x="369" y="779"/>
                    <a:pt x="369" y="791"/>
                    <a:pt x="357" y="791"/>
                  </a:cubicBezTo>
                  <a:cubicBezTo>
                    <a:pt x="345" y="803"/>
                    <a:pt x="334" y="827"/>
                    <a:pt x="334" y="839"/>
                  </a:cubicBezTo>
                  <a:cubicBezTo>
                    <a:pt x="310" y="850"/>
                    <a:pt x="310" y="862"/>
                    <a:pt x="310" y="886"/>
                  </a:cubicBezTo>
                  <a:cubicBezTo>
                    <a:pt x="310" y="898"/>
                    <a:pt x="310" y="910"/>
                    <a:pt x="334" y="946"/>
                  </a:cubicBezTo>
                  <a:lnTo>
                    <a:pt x="417" y="1077"/>
                  </a:lnTo>
                  <a:cubicBezTo>
                    <a:pt x="429" y="1101"/>
                    <a:pt x="453" y="1124"/>
                    <a:pt x="464" y="1136"/>
                  </a:cubicBezTo>
                  <a:cubicBezTo>
                    <a:pt x="476" y="1160"/>
                    <a:pt x="512" y="1196"/>
                    <a:pt x="536" y="1220"/>
                  </a:cubicBezTo>
                  <a:lnTo>
                    <a:pt x="584" y="1267"/>
                  </a:lnTo>
                  <a:cubicBezTo>
                    <a:pt x="548" y="1279"/>
                    <a:pt x="536" y="1303"/>
                    <a:pt x="524" y="1327"/>
                  </a:cubicBezTo>
                  <a:cubicBezTo>
                    <a:pt x="512" y="1374"/>
                    <a:pt x="524" y="1422"/>
                    <a:pt x="572" y="1446"/>
                  </a:cubicBezTo>
                  <a:lnTo>
                    <a:pt x="655" y="1493"/>
                  </a:lnTo>
                  <a:lnTo>
                    <a:pt x="667" y="1493"/>
                  </a:lnTo>
                  <a:cubicBezTo>
                    <a:pt x="691" y="1493"/>
                    <a:pt x="691" y="1505"/>
                    <a:pt x="703" y="1505"/>
                  </a:cubicBezTo>
                  <a:lnTo>
                    <a:pt x="572" y="1505"/>
                  </a:lnTo>
                  <a:cubicBezTo>
                    <a:pt x="512" y="1505"/>
                    <a:pt x="453" y="1493"/>
                    <a:pt x="393" y="1493"/>
                  </a:cubicBezTo>
                  <a:cubicBezTo>
                    <a:pt x="345" y="1493"/>
                    <a:pt x="286" y="1482"/>
                    <a:pt x="226" y="1482"/>
                  </a:cubicBezTo>
                  <a:cubicBezTo>
                    <a:pt x="191" y="1482"/>
                    <a:pt x="179" y="1458"/>
                    <a:pt x="167" y="1458"/>
                  </a:cubicBezTo>
                  <a:cubicBezTo>
                    <a:pt x="149" y="1452"/>
                    <a:pt x="134" y="1449"/>
                    <a:pt x="119" y="1449"/>
                  </a:cubicBezTo>
                  <a:cubicBezTo>
                    <a:pt x="104" y="1449"/>
                    <a:pt x="89" y="1452"/>
                    <a:pt x="72" y="1458"/>
                  </a:cubicBezTo>
                  <a:lnTo>
                    <a:pt x="36" y="1505"/>
                  </a:lnTo>
                  <a:cubicBezTo>
                    <a:pt x="12" y="1517"/>
                    <a:pt x="12" y="1517"/>
                    <a:pt x="12" y="1541"/>
                  </a:cubicBezTo>
                  <a:cubicBezTo>
                    <a:pt x="0" y="1565"/>
                    <a:pt x="0" y="1601"/>
                    <a:pt x="12" y="1624"/>
                  </a:cubicBezTo>
                  <a:cubicBezTo>
                    <a:pt x="36" y="1672"/>
                    <a:pt x="60" y="1684"/>
                    <a:pt x="107" y="1696"/>
                  </a:cubicBezTo>
                  <a:lnTo>
                    <a:pt x="155" y="1696"/>
                  </a:lnTo>
                  <a:cubicBezTo>
                    <a:pt x="131" y="1720"/>
                    <a:pt x="119" y="1743"/>
                    <a:pt x="119" y="1755"/>
                  </a:cubicBezTo>
                  <a:lnTo>
                    <a:pt x="119" y="1803"/>
                  </a:lnTo>
                  <a:cubicBezTo>
                    <a:pt x="119" y="1815"/>
                    <a:pt x="131" y="1839"/>
                    <a:pt x="131" y="1851"/>
                  </a:cubicBezTo>
                  <a:cubicBezTo>
                    <a:pt x="131" y="1863"/>
                    <a:pt x="131" y="1863"/>
                    <a:pt x="155" y="1874"/>
                  </a:cubicBezTo>
                  <a:cubicBezTo>
                    <a:pt x="167" y="1898"/>
                    <a:pt x="179" y="1898"/>
                    <a:pt x="191" y="1910"/>
                  </a:cubicBezTo>
                  <a:cubicBezTo>
                    <a:pt x="238" y="1922"/>
                    <a:pt x="286" y="1934"/>
                    <a:pt x="334" y="1934"/>
                  </a:cubicBezTo>
                  <a:cubicBezTo>
                    <a:pt x="393" y="1958"/>
                    <a:pt x="464" y="1958"/>
                    <a:pt x="524" y="1958"/>
                  </a:cubicBezTo>
                  <a:lnTo>
                    <a:pt x="845" y="1958"/>
                  </a:lnTo>
                  <a:cubicBezTo>
                    <a:pt x="810" y="1982"/>
                    <a:pt x="774" y="2029"/>
                    <a:pt x="726" y="2053"/>
                  </a:cubicBezTo>
                  <a:lnTo>
                    <a:pt x="655" y="2136"/>
                  </a:lnTo>
                  <a:cubicBezTo>
                    <a:pt x="643" y="2148"/>
                    <a:pt x="631" y="2172"/>
                    <a:pt x="595" y="2208"/>
                  </a:cubicBezTo>
                  <a:cubicBezTo>
                    <a:pt x="572" y="2255"/>
                    <a:pt x="548" y="2279"/>
                    <a:pt x="536" y="2315"/>
                  </a:cubicBezTo>
                  <a:cubicBezTo>
                    <a:pt x="524" y="2351"/>
                    <a:pt x="524" y="2410"/>
                    <a:pt x="548" y="2458"/>
                  </a:cubicBezTo>
                  <a:lnTo>
                    <a:pt x="584" y="2494"/>
                  </a:lnTo>
                  <a:cubicBezTo>
                    <a:pt x="607" y="2517"/>
                    <a:pt x="643" y="2529"/>
                    <a:pt x="667" y="2529"/>
                  </a:cubicBezTo>
                  <a:lnTo>
                    <a:pt x="726" y="2529"/>
                  </a:lnTo>
                  <a:cubicBezTo>
                    <a:pt x="762" y="2517"/>
                    <a:pt x="774" y="2517"/>
                    <a:pt x="786" y="2505"/>
                  </a:cubicBezTo>
                  <a:cubicBezTo>
                    <a:pt x="845" y="2470"/>
                    <a:pt x="893" y="2434"/>
                    <a:pt x="941" y="2386"/>
                  </a:cubicBezTo>
                  <a:lnTo>
                    <a:pt x="953" y="2374"/>
                  </a:lnTo>
                  <a:cubicBezTo>
                    <a:pt x="1012" y="2315"/>
                    <a:pt x="1060" y="2255"/>
                    <a:pt x="1107" y="2208"/>
                  </a:cubicBezTo>
                  <a:cubicBezTo>
                    <a:pt x="1119" y="2208"/>
                    <a:pt x="1119" y="2196"/>
                    <a:pt x="1131" y="2172"/>
                  </a:cubicBezTo>
                  <a:cubicBezTo>
                    <a:pt x="1143" y="2232"/>
                    <a:pt x="1143" y="2315"/>
                    <a:pt x="1167" y="2386"/>
                  </a:cubicBezTo>
                  <a:cubicBezTo>
                    <a:pt x="1167" y="2398"/>
                    <a:pt x="1179" y="2434"/>
                    <a:pt x="1179" y="2446"/>
                  </a:cubicBezTo>
                  <a:cubicBezTo>
                    <a:pt x="1179" y="2494"/>
                    <a:pt x="1191" y="2529"/>
                    <a:pt x="1215" y="2565"/>
                  </a:cubicBezTo>
                  <a:cubicBezTo>
                    <a:pt x="1215" y="2565"/>
                    <a:pt x="1226" y="2577"/>
                    <a:pt x="1226" y="2601"/>
                  </a:cubicBezTo>
                  <a:cubicBezTo>
                    <a:pt x="1226" y="2613"/>
                    <a:pt x="1238" y="2613"/>
                    <a:pt x="1238" y="2625"/>
                  </a:cubicBezTo>
                  <a:cubicBezTo>
                    <a:pt x="1250" y="2636"/>
                    <a:pt x="1286" y="2660"/>
                    <a:pt x="1310" y="2672"/>
                  </a:cubicBezTo>
                  <a:lnTo>
                    <a:pt x="1393" y="2672"/>
                  </a:lnTo>
                  <a:cubicBezTo>
                    <a:pt x="1405" y="2660"/>
                    <a:pt x="1405" y="2660"/>
                    <a:pt x="1417" y="2660"/>
                  </a:cubicBezTo>
                  <a:lnTo>
                    <a:pt x="1429" y="2660"/>
                  </a:lnTo>
                  <a:cubicBezTo>
                    <a:pt x="1465" y="2636"/>
                    <a:pt x="1477" y="2613"/>
                    <a:pt x="1488" y="2577"/>
                  </a:cubicBezTo>
                  <a:cubicBezTo>
                    <a:pt x="1512" y="2565"/>
                    <a:pt x="1512" y="2553"/>
                    <a:pt x="1512" y="2541"/>
                  </a:cubicBezTo>
                  <a:lnTo>
                    <a:pt x="1512" y="2517"/>
                  </a:lnTo>
                  <a:cubicBezTo>
                    <a:pt x="1524" y="2577"/>
                    <a:pt x="1548" y="2625"/>
                    <a:pt x="1572" y="2684"/>
                  </a:cubicBezTo>
                  <a:cubicBezTo>
                    <a:pt x="1584" y="2732"/>
                    <a:pt x="1607" y="2755"/>
                    <a:pt x="1631" y="2803"/>
                  </a:cubicBezTo>
                  <a:lnTo>
                    <a:pt x="1667" y="2898"/>
                  </a:lnTo>
                  <a:cubicBezTo>
                    <a:pt x="1679" y="2910"/>
                    <a:pt x="1703" y="2934"/>
                    <a:pt x="1715" y="2958"/>
                  </a:cubicBezTo>
                  <a:cubicBezTo>
                    <a:pt x="1715" y="2970"/>
                    <a:pt x="1727" y="2970"/>
                    <a:pt x="1750" y="2982"/>
                  </a:cubicBezTo>
                  <a:cubicBezTo>
                    <a:pt x="1750" y="2982"/>
                    <a:pt x="1762" y="2994"/>
                    <a:pt x="1774" y="2994"/>
                  </a:cubicBezTo>
                  <a:lnTo>
                    <a:pt x="1786" y="2994"/>
                  </a:lnTo>
                  <a:cubicBezTo>
                    <a:pt x="1786" y="2982"/>
                    <a:pt x="1798" y="2970"/>
                    <a:pt x="1798" y="2934"/>
                  </a:cubicBezTo>
                  <a:lnTo>
                    <a:pt x="1798" y="2922"/>
                  </a:lnTo>
                  <a:cubicBezTo>
                    <a:pt x="1798" y="2875"/>
                    <a:pt x="1786" y="2851"/>
                    <a:pt x="1774" y="2803"/>
                  </a:cubicBezTo>
                  <a:lnTo>
                    <a:pt x="1774" y="2791"/>
                  </a:lnTo>
                  <a:cubicBezTo>
                    <a:pt x="1762" y="2744"/>
                    <a:pt x="1738" y="2720"/>
                    <a:pt x="1727" y="2672"/>
                  </a:cubicBezTo>
                  <a:cubicBezTo>
                    <a:pt x="1703" y="2601"/>
                    <a:pt x="1667" y="2541"/>
                    <a:pt x="1643" y="2458"/>
                  </a:cubicBezTo>
                  <a:cubicBezTo>
                    <a:pt x="1607" y="2386"/>
                    <a:pt x="1584" y="2327"/>
                    <a:pt x="1548" y="2255"/>
                  </a:cubicBezTo>
                  <a:cubicBezTo>
                    <a:pt x="1536" y="2208"/>
                    <a:pt x="1524" y="2184"/>
                    <a:pt x="1500" y="2136"/>
                  </a:cubicBezTo>
                  <a:cubicBezTo>
                    <a:pt x="1500" y="2124"/>
                    <a:pt x="1488" y="2124"/>
                    <a:pt x="1488" y="2101"/>
                  </a:cubicBezTo>
                  <a:lnTo>
                    <a:pt x="1488" y="2101"/>
                  </a:lnTo>
                  <a:lnTo>
                    <a:pt x="1500" y="2124"/>
                  </a:lnTo>
                  <a:cubicBezTo>
                    <a:pt x="1560" y="2160"/>
                    <a:pt x="1607" y="2220"/>
                    <a:pt x="1667" y="2267"/>
                  </a:cubicBezTo>
                  <a:cubicBezTo>
                    <a:pt x="1738" y="2327"/>
                    <a:pt x="1798" y="2374"/>
                    <a:pt x="1858" y="2422"/>
                  </a:cubicBezTo>
                  <a:cubicBezTo>
                    <a:pt x="1881" y="2434"/>
                    <a:pt x="1905" y="2446"/>
                    <a:pt x="1941" y="2458"/>
                  </a:cubicBezTo>
                  <a:cubicBezTo>
                    <a:pt x="1965" y="2482"/>
                    <a:pt x="2000" y="2494"/>
                    <a:pt x="2036" y="2494"/>
                  </a:cubicBezTo>
                  <a:lnTo>
                    <a:pt x="2084" y="2494"/>
                  </a:lnTo>
                  <a:cubicBezTo>
                    <a:pt x="2119" y="2494"/>
                    <a:pt x="2143" y="2458"/>
                    <a:pt x="2155" y="2434"/>
                  </a:cubicBezTo>
                  <a:cubicBezTo>
                    <a:pt x="2179" y="2422"/>
                    <a:pt x="2179" y="2398"/>
                    <a:pt x="2179" y="2386"/>
                  </a:cubicBezTo>
                  <a:lnTo>
                    <a:pt x="2179" y="2374"/>
                  </a:lnTo>
                  <a:cubicBezTo>
                    <a:pt x="2179" y="2363"/>
                    <a:pt x="2179" y="2327"/>
                    <a:pt x="2155" y="2315"/>
                  </a:cubicBezTo>
                  <a:cubicBezTo>
                    <a:pt x="2143" y="2279"/>
                    <a:pt x="2119" y="2255"/>
                    <a:pt x="2084" y="2220"/>
                  </a:cubicBezTo>
                  <a:lnTo>
                    <a:pt x="2024" y="2160"/>
                  </a:lnTo>
                  <a:cubicBezTo>
                    <a:pt x="2036" y="2160"/>
                    <a:pt x="2036" y="2184"/>
                    <a:pt x="2060" y="2184"/>
                  </a:cubicBezTo>
                  <a:cubicBezTo>
                    <a:pt x="2143" y="2208"/>
                    <a:pt x="2239" y="2244"/>
                    <a:pt x="2310" y="2255"/>
                  </a:cubicBezTo>
                  <a:cubicBezTo>
                    <a:pt x="2334" y="2267"/>
                    <a:pt x="2369" y="2267"/>
                    <a:pt x="2393" y="2267"/>
                  </a:cubicBezTo>
                  <a:cubicBezTo>
                    <a:pt x="2405" y="2271"/>
                    <a:pt x="2416" y="2273"/>
                    <a:pt x="2425" y="2273"/>
                  </a:cubicBezTo>
                  <a:cubicBezTo>
                    <a:pt x="2445" y="2273"/>
                    <a:pt x="2461" y="2267"/>
                    <a:pt x="2477" y="2267"/>
                  </a:cubicBezTo>
                  <a:lnTo>
                    <a:pt x="2500" y="2267"/>
                  </a:lnTo>
                  <a:cubicBezTo>
                    <a:pt x="2548" y="2232"/>
                    <a:pt x="2596" y="2196"/>
                    <a:pt x="2572" y="2136"/>
                  </a:cubicBezTo>
                  <a:cubicBezTo>
                    <a:pt x="2572" y="2077"/>
                    <a:pt x="2536" y="2041"/>
                    <a:pt x="2489" y="2017"/>
                  </a:cubicBezTo>
                  <a:lnTo>
                    <a:pt x="2453" y="1982"/>
                  </a:lnTo>
                  <a:lnTo>
                    <a:pt x="2429" y="1970"/>
                  </a:lnTo>
                  <a:cubicBezTo>
                    <a:pt x="2381" y="1934"/>
                    <a:pt x="2334" y="1898"/>
                    <a:pt x="2298" y="1863"/>
                  </a:cubicBezTo>
                  <a:lnTo>
                    <a:pt x="2155" y="1779"/>
                  </a:lnTo>
                  <a:lnTo>
                    <a:pt x="2024" y="1684"/>
                  </a:lnTo>
                  <a:cubicBezTo>
                    <a:pt x="2000" y="1672"/>
                    <a:pt x="1953" y="1636"/>
                    <a:pt x="1905" y="1624"/>
                  </a:cubicBezTo>
                  <a:lnTo>
                    <a:pt x="1881" y="1612"/>
                  </a:lnTo>
                  <a:cubicBezTo>
                    <a:pt x="1881" y="1601"/>
                    <a:pt x="1858" y="1601"/>
                    <a:pt x="1858" y="1601"/>
                  </a:cubicBezTo>
                  <a:cubicBezTo>
                    <a:pt x="1893" y="1589"/>
                    <a:pt x="1905" y="1565"/>
                    <a:pt x="1941" y="1553"/>
                  </a:cubicBezTo>
                  <a:cubicBezTo>
                    <a:pt x="2024" y="1493"/>
                    <a:pt x="2096" y="1446"/>
                    <a:pt x="2191" y="1386"/>
                  </a:cubicBezTo>
                  <a:lnTo>
                    <a:pt x="2203" y="1386"/>
                  </a:lnTo>
                  <a:lnTo>
                    <a:pt x="2250" y="1362"/>
                  </a:lnTo>
                  <a:lnTo>
                    <a:pt x="2262" y="1362"/>
                  </a:lnTo>
                  <a:lnTo>
                    <a:pt x="2274" y="1351"/>
                  </a:lnTo>
                  <a:cubicBezTo>
                    <a:pt x="2310" y="1327"/>
                    <a:pt x="2358" y="1315"/>
                    <a:pt x="2381" y="1291"/>
                  </a:cubicBezTo>
                  <a:cubicBezTo>
                    <a:pt x="2417" y="1255"/>
                    <a:pt x="2441" y="1243"/>
                    <a:pt x="2477" y="1208"/>
                  </a:cubicBezTo>
                  <a:lnTo>
                    <a:pt x="2489" y="1196"/>
                  </a:lnTo>
                  <a:cubicBezTo>
                    <a:pt x="2524" y="1148"/>
                    <a:pt x="2524" y="1089"/>
                    <a:pt x="2489" y="1065"/>
                  </a:cubicBezTo>
                  <a:cubicBezTo>
                    <a:pt x="2489" y="1065"/>
                    <a:pt x="2489" y="1053"/>
                    <a:pt x="2477" y="1053"/>
                  </a:cubicBezTo>
                  <a:cubicBezTo>
                    <a:pt x="2441" y="1029"/>
                    <a:pt x="2417" y="1017"/>
                    <a:pt x="2381" y="1017"/>
                  </a:cubicBezTo>
                  <a:lnTo>
                    <a:pt x="2369" y="1017"/>
                  </a:lnTo>
                  <a:cubicBezTo>
                    <a:pt x="2358" y="1017"/>
                    <a:pt x="2358" y="1029"/>
                    <a:pt x="2334" y="1029"/>
                  </a:cubicBezTo>
                  <a:lnTo>
                    <a:pt x="2322" y="1053"/>
                  </a:lnTo>
                  <a:cubicBezTo>
                    <a:pt x="2322" y="1065"/>
                    <a:pt x="2310" y="1065"/>
                    <a:pt x="2310" y="1065"/>
                  </a:cubicBezTo>
                  <a:cubicBezTo>
                    <a:pt x="2298" y="1077"/>
                    <a:pt x="2262" y="1089"/>
                    <a:pt x="2239" y="1112"/>
                  </a:cubicBezTo>
                  <a:cubicBezTo>
                    <a:pt x="2179" y="1136"/>
                    <a:pt x="2131" y="1184"/>
                    <a:pt x="2072" y="1208"/>
                  </a:cubicBezTo>
                  <a:lnTo>
                    <a:pt x="2060" y="1220"/>
                  </a:lnTo>
                  <a:lnTo>
                    <a:pt x="2036" y="1243"/>
                  </a:lnTo>
                  <a:cubicBezTo>
                    <a:pt x="2012" y="1255"/>
                    <a:pt x="2000" y="1255"/>
                    <a:pt x="1965" y="1267"/>
                  </a:cubicBezTo>
                  <a:lnTo>
                    <a:pt x="1953" y="1267"/>
                  </a:lnTo>
                  <a:lnTo>
                    <a:pt x="2000" y="1184"/>
                  </a:lnTo>
                  <a:cubicBezTo>
                    <a:pt x="2012" y="1148"/>
                    <a:pt x="2024" y="1112"/>
                    <a:pt x="2036" y="1077"/>
                  </a:cubicBezTo>
                  <a:cubicBezTo>
                    <a:pt x="2060" y="1041"/>
                    <a:pt x="2072" y="1005"/>
                    <a:pt x="2084" y="958"/>
                  </a:cubicBezTo>
                  <a:cubicBezTo>
                    <a:pt x="2084" y="946"/>
                    <a:pt x="2096" y="910"/>
                    <a:pt x="2096" y="898"/>
                  </a:cubicBezTo>
                  <a:cubicBezTo>
                    <a:pt x="2119" y="850"/>
                    <a:pt x="2119" y="827"/>
                    <a:pt x="2119" y="791"/>
                  </a:cubicBezTo>
                  <a:lnTo>
                    <a:pt x="2119" y="779"/>
                  </a:lnTo>
                  <a:cubicBezTo>
                    <a:pt x="2096" y="731"/>
                    <a:pt x="2072" y="720"/>
                    <a:pt x="2036" y="708"/>
                  </a:cubicBezTo>
                  <a:lnTo>
                    <a:pt x="1977" y="708"/>
                  </a:lnTo>
                  <a:cubicBezTo>
                    <a:pt x="1965" y="708"/>
                    <a:pt x="1953" y="720"/>
                    <a:pt x="1941" y="743"/>
                  </a:cubicBezTo>
                  <a:cubicBezTo>
                    <a:pt x="1905" y="827"/>
                    <a:pt x="1881" y="886"/>
                    <a:pt x="1846" y="958"/>
                  </a:cubicBezTo>
                  <a:cubicBezTo>
                    <a:pt x="1834" y="1005"/>
                    <a:pt x="1798" y="1065"/>
                    <a:pt x="1774" y="1112"/>
                  </a:cubicBezTo>
                  <a:lnTo>
                    <a:pt x="1774" y="1124"/>
                  </a:lnTo>
                  <a:cubicBezTo>
                    <a:pt x="1774" y="1136"/>
                    <a:pt x="1762" y="1136"/>
                    <a:pt x="1762" y="1148"/>
                  </a:cubicBezTo>
                  <a:cubicBezTo>
                    <a:pt x="1727" y="1184"/>
                    <a:pt x="1715" y="1196"/>
                    <a:pt x="1703" y="1220"/>
                  </a:cubicBezTo>
                  <a:cubicBezTo>
                    <a:pt x="1679" y="1255"/>
                    <a:pt x="1667" y="1267"/>
                    <a:pt x="1655" y="1291"/>
                  </a:cubicBezTo>
                  <a:cubicBezTo>
                    <a:pt x="1667" y="1255"/>
                    <a:pt x="1667" y="1243"/>
                    <a:pt x="1679" y="1208"/>
                  </a:cubicBezTo>
                  <a:lnTo>
                    <a:pt x="1679" y="1196"/>
                  </a:lnTo>
                  <a:cubicBezTo>
                    <a:pt x="1703" y="1196"/>
                    <a:pt x="1703" y="1184"/>
                    <a:pt x="1703" y="1172"/>
                  </a:cubicBezTo>
                  <a:lnTo>
                    <a:pt x="1703" y="1148"/>
                  </a:lnTo>
                  <a:lnTo>
                    <a:pt x="1715" y="1077"/>
                  </a:lnTo>
                  <a:lnTo>
                    <a:pt x="1715" y="1053"/>
                  </a:lnTo>
                  <a:cubicBezTo>
                    <a:pt x="1738" y="970"/>
                    <a:pt x="1762" y="886"/>
                    <a:pt x="1774" y="791"/>
                  </a:cubicBezTo>
                  <a:lnTo>
                    <a:pt x="1774" y="779"/>
                  </a:lnTo>
                  <a:cubicBezTo>
                    <a:pt x="1786" y="672"/>
                    <a:pt x="1798" y="589"/>
                    <a:pt x="1798" y="493"/>
                  </a:cubicBezTo>
                  <a:lnTo>
                    <a:pt x="1798" y="481"/>
                  </a:lnTo>
                  <a:lnTo>
                    <a:pt x="1798" y="469"/>
                  </a:lnTo>
                  <a:lnTo>
                    <a:pt x="1798" y="434"/>
                  </a:lnTo>
                  <a:cubicBezTo>
                    <a:pt x="1798" y="434"/>
                    <a:pt x="1786" y="422"/>
                    <a:pt x="1786" y="410"/>
                  </a:cubicBezTo>
                  <a:cubicBezTo>
                    <a:pt x="1774" y="398"/>
                    <a:pt x="1762" y="374"/>
                    <a:pt x="1727" y="374"/>
                  </a:cubicBezTo>
                  <a:lnTo>
                    <a:pt x="1715" y="374"/>
                  </a:lnTo>
                  <a:cubicBezTo>
                    <a:pt x="1703" y="374"/>
                    <a:pt x="1667" y="398"/>
                    <a:pt x="1667" y="422"/>
                  </a:cubicBezTo>
                  <a:cubicBezTo>
                    <a:pt x="1655" y="481"/>
                    <a:pt x="1655" y="529"/>
                    <a:pt x="1643" y="589"/>
                  </a:cubicBezTo>
                  <a:lnTo>
                    <a:pt x="1619" y="624"/>
                  </a:lnTo>
                  <a:cubicBezTo>
                    <a:pt x="1607" y="672"/>
                    <a:pt x="1607" y="708"/>
                    <a:pt x="1596" y="743"/>
                  </a:cubicBezTo>
                  <a:lnTo>
                    <a:pt x="1596" y="767"/>
                  </a:lnTo>
                  <a:lnTo>
                    <a:pt x="1548" y="981"/>
                  </a:lnTo>
                  <a:lnTo>
                    <a:pt x="1548" y="1005"/>
                  </a:lnTo>
                  <a:lnTo>
                    <a:pt x="1548" y="1017"/>
                  </a:lnTo>
                  <a:cubicBezTo>
                    <a:pt x="1536" y="1136"/>
                    <a:pt x="1500" y="1243"/>
                    <a:pt x="1477" y="1362"/>
                  </a:cubicBezTo>
                  <a:lnTo>
                    <a:pt x="1429" y="1136"/>
                  </a:lnTo>
                  <a:cubicBezTo>
                    <a:pt x="1429" y="1089"/>
                    <a:pt x="1417" y="1065"/>
                    <a:pt x="1417" y="1029"/>
                  </a:cubicBezTo>
                  <a:cubicBezTo>
                    <a:pt x="1405" y="922"/>
                    <a:pt x="1381" y="839"/>
                    <a:pt x="1369" y="743"/>
                  </a:cubicBezTo>
                  <a:cubicBezTo>
                    <a:pt x="1357" y="731"/>
                    <a:pt x="1357" y="720"/>
                    <a:pt x="1357" y="708"/>
                  </a:cubicBezTo>
                  <a:cubicBezTo>
                    <a:pt x="1346" y="600"/>
                    <a:pt x="1310" y="505"/>
                    <a:pt x="1298" y="422"/>
                  </a:cubicBezTo>
                  <a:cubicBezTo>
                    <a:pt x="1298" y="362"/>
                    <a:pt x="1286" y="315"/>
                    <a:pt x="1262" y="255"/>
                  </a:cubicBezTo>
                  <a:cubicBezTo>
                    <a:pt x="1262" y="208"/>
                    <a:pt x="1250" y="172"/>
                    <a:pt x="1238" y="124"/>
                  </a:cubicBezTo>
                  <a:cubicBezTo>
                    <a:pt x="1226" y="88"/>
                    <a:pt x="1226" y="77"/>
                    <a:pt x="1203" y="53"/>
                  </a:cubicBezTo>
                  <a:cubicBezTo>
                    <a:pt x="1194" y="16"/>
                    <a:pt x="1164" y="1"/>
                    <a:pt x="1139" y="1"/>
                  </a:cubicBezTo>
                  <a:close/>
                  <a:moveTo>
                    <a:pt x="1845" y="2992"/>
                  </a:moveTo>
                  <a:cubicBezTo>
                    <a:pt x="1844" y="2992"/>
                    <a:pt x="1843" y="2993"/>
                    <a:pt x="1840" y="2994"/>
                  </a:cubicBezTo>
                  <a:lnTo>
                    <a:pt x="1846" y="2994"/>
                  </a:lnTo>
                  <a:cubicBezTo>
                    <a:pt x="1846" y="2994"/>
                    <a:pt x="1847" y="2992"/>
                    <a:pt x="1845" y="2992"/>
                  </a:cubicBezTo>
                  <a:close/>
                  <a:moveTo>
                    <a:pt x="1786" y="2994"/>
                  </a:moveTo>
                  <a:lnTo>
                    <a:pt x="1762" y="3029"/>
                  </a:lnTo>
                  <a:cubicBezTo>
                    <a:pt x="1810" y="3006"/>
                    <a:pt x="1831" y="2997"/>
                    <a:pt x="1840" y="299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5"/>
            <p:cNvSpPr/>
            <p:nvPr/>
          </p:nvSpPr>
          <p:spPr>
            <a:xfrm>
              <a:off x="2445525" y="6192625"/>
              <a:ext cx="214050" cy="171400"/>
            </a:xfrm>
            <a:custGeom>
              <a:avLst/>
              <a:gdLst/>
              <a:ahLst/>
              <a:cxnLst/>
              <a:rect l="l" t="t" r="r" b="b"/>
              <a:pathLst>
                <a:path w="8562" h="6856" extrusionOk="0">
                  <a:moveTo>
                    <a:pt x="60" y="1"/>
                  </a:moveTo>
                  <a:cubicBezTo>
                    <a:pt x="45" y="1"/>
                    <a:pt x="31" y="4"/>
                    <a:pt x="25" y="10"/>
                  </a:cubicBezTo>
                  <a:cubicBezTo>
                    <a:pt x="1" y="45"/>
                    <a:pt x="1" y="69"/>
                    <a:pt x="1" y="105"/>
                  </a:cubicBezTo>
                  <a:lnTo>
                    <a:pt x="1" y="188"/>
                  </a:lnTo>
                  <a:lnTo>
                    <a:pt x="1" y="284"/>
                  </a:lnTo>
                  <a:cubicBezTo>
                    <a:pt x="1" y="295"/>
                    <a:pt x="1" y="307"/>
                    <a:pt x="25" y="319"/>
                  </a:cubicBezTo>
                  <a:lnTo>
                    <a:pt x="36" y="343"/>
                  </a:lnTo>
                  <a:lnTo>
                    <a:pt x="48" y="343"/>
                  </a:lnTo>
                  <a:cubicBezTo>
                    <a:pt x="84" y="343"/>
                    <a:pt x="60" y="307"/>
                    <a:pt x="48" y="295"/>
                  </a:cubicBezTo>
                  <a:lnTo>
                    <a:pt x="48" y="284"/>
                  </a:lnTo>
                  <a:lnTo>
                    <a:pt x="48" y="105"/>
                  </a:lnTo>
                  <a:lnTo>
                    <a:pt x="48" y="22"/>
                  </a:lnTo>
                  <a:lnTo>
                    <a:pt x="48" y="10"/>
                  </a:lnTo>
                  <a:lnTo>
                    <a:pt x="84" y="10"/>
                  </a:lnTo>
                  <a:lnTo>
                    <a:pt x="96" y="22"/>
                  </a:lnTo>
                  <a:cubicBezTo>
                    <a:pt x="108" y="45"/>
                    <a:pt x="108" y="45"/>
                    <a:pt x="108" y="57"/>
                  </a:cubicBezTo>
                  <a:cubicBezTo>
                    <a:pt x="144" y="81"/>
                    <a:pt x="156" y="129"/>
                    <a:pt x="179" y="164"/>
                  </a:cubicBezTo>
                  <a:cubicBezTo>
                    <a:pt x="263" y="295"/>
                    <a:pt x="322" y="426"/>
                    <a:pt x="358" y="557"/>
                  </a:cubicBezTo>
                  <a:cubicBezTo>
                    <a:pt x="382" y="617"/>
                    <a:pt x="406" y="665"/>
                    <a:pt x="417" y="724"/>
                  </a:cubicBezTo>
                  <a:lnTo>
                    <a:pt x="453" y="784"/>
                  </a:lnTo>
                  <a:lnTo>
                    <a:pt x="513" y="938"/>
                  </a:lnTo>
                  <a:cubicBezTo>
                    <a:pt x="525" y="998"/>
                    <a:pt x="560" y="1034"/>
                    <a:pt x="572" y="1093"/>
                  </a:cubicBezTo>
                  <a:cubicBezTo>
                    <a:pt x="584" y="1129"/>
                    <a:pt x="596" y="1177"/>
                    <a:pt x="596" y="1200"/>
                  </a:cubicBezTo>
                  <a:lnTo>
                    <a:pt x="620" y="1236"/>
                  </a:lnTo>
                  <a:cubicBezTo>
                    <a:pt x="632" y="1296"/>
                    <a:pt x="656" y="1331"/>
                    <a:pt x="679" y="1391"/>
                  </a:cubicBezTo>
                  <a:lnTo>
                    <a:pt x="858" y="1927"/>
                  </a:lnTo>
                  <a:lnTo>
                    <a:pt x="882" y="2022"/>
                  </a:lnTo>
                  <a:cubicBezTo>
                    <a:pt x="894" y="2081"/>
                    <a:pt x="929" y="2129"/>
                    <a:pt x="941" y="2189"/>
                  </a:cubicBezTo>
                  <a:cubicBezTo>
                    <a:pt x="977" y="2260"/>
                    <a:pt x="989" y="2331"/>
                    <a:pt x="1013" y="2403"/>
                  </a:cubicBezTo>
                  <a:lnTo>
                    <a:pt x="1049" y="2498"/>
                  </a:lnTo>
                  <a:lnTo>
                    <a:pt x="1179" y="2939"/>
                  </a:lnTo>
                  <a:cubicBezTo>
                    <a:pt x="1239" y="3141"/>
                    <a:pt x="1299" y="3320"/>
                    <a:pt x="1358" y="3510"/>
                  </a:cubicBezTo>
                  <a:cubicBezTo>
                    <a:pt x="1406" y="3677"/>
                    <a:pt x="1453" y="3832"/>
                    <a:pt x="1513" y="4010"/>
                  </a:cubicBezTo>
                  <a:cubicBezTo>
                    <a:pt x="1549" y="4165"/>
                    <a:pt x="1584" y="4332"/>
                    <a:pt x="1632" y="4475"/>
                  </a:cubicBezTo>
                  <a:lnTo>
                    <a:pt x="1644" y="4522"/>
                  </a:lnTo>
                  <a:cubicBezTo>
                    <a:pt x="1668" y="4665"/>
                    <a:pt x="1715" y="4820"/>
                    <a:pt x="1775" y="4998"/>
                  </a:cubicBezTo>
                  <a:cubicBezTo>
                    <a:pt x="1822" y="5177"/>
                    <a:pt x="1882" y="5356"/>
                    <a:pt x="1930" y="5534"/>
                  </a:cubicBezTo>
                  <a:cubicBezTo>
                    <a:pt x="1953" y="5606"/>
                    <a:pt x="1965" y="5701"/>
                    <a:pt x="2001" y="5772"/>
                  </a:cubicBezTo>
                  <a:cubicBezTo>
                    <a:pt x="2001" y="5784"/>
                    <a:pt x="2013" y="5796"/>
                    <a:pt x="2013" y="5820"/>
                  </a:cubicBezTo>
                  <a:cubicBezTo>
                    <a:pt x="2049" y="5891"/>
                    <a:pt x="2061" y="5963"/>
                    <a:pt x="2108" y="6022"/>
                  </a:cubicBezTo>
                  <a:cubicBezTo>
                    <a:pt x="2144" y="6130"/>
                    <a:pt x="2227" y="6213"/>
                    <a:pt x="2299" y="6296"/>
                  </a:cubicBezTo>
                  <a:cubicBezTo>
                    <a:pt x="2299" y="6308"/>
                    <a:pt x="2311" y="6308"/>
                    <a:pt x="2311" y="6320"/>
                  </a:cubicBezTo>
                  <a:cubicBezTo>
                    <a:pt x="2382" y="6415"/>
                    <a:pt x="2477" y="6487"/>
                    <a:pt x="2584" y="6546"/>
                  </a:cubicBezTo>
                  <a:cubicBezTo>
                    <a:pt x="2668" y="6606"/>
                    <a:pt x="2775" y="6665"/>
                    <a:pt x="2894" y="6713"/>
                  </a:cubicBezTo>
                  <a:cubicBezTo>
                    <a:pt x="3120" y="6808"/>
                    <a:pt x="3358" y="6856"/>
                    <a:pt x="3573" y="6856"/>
                  </a:cubicBezTo>
                  <a:lnTo>
                    <a:pt x="3811" y="6856"/>
                  </a:lnTo>
                  <a:cubicBezTo>
                    <a:pt x="3846" y="6856"/>
                    <a:pt x="3858" y="6844"/>
                    <a:pt x="3894" y="6844"/>
                  </a:cubicBezTo>
                  <a:lnTo>
                    <a:pt x="3918" y="6832"/>
                  </a:lnTo>
                  <a:cubicBezTo>
                    <a:pt x="4025" y="6808"/>
                    <a:pt x="4097" y="6784"/>
                    <a:pt x="4192" y="6784"/>
                  </a:cubicBezTo>
                  <a:lnTo>
                    <a:pt x="5347" y="6784"/>
                  </a:lnTo>
                  <a:cubicBezTo>
                    <a:pt x="5382" y="6784"/>
                    <a:pt x="5418" y="6784"/>
                    <a:pt x="5454" y="6772"/>
                  </a:cubicBezTo>
                  <a:lnTo>
                    <a:pt x="5501" y="6772"/>
                  </a:lnTo>
                  <a:cubicBezTo>
                    <a:pt x="5537" y="6772"/>
                    <a:pt x="5573" y="6749"/>
                    <a:pt x="5597" y="6749"/>
                  </a:cubicBezTo>
                  <a:lnTo>
                    <a:pt x="5644" y="6749"/>
                  </a:lnTo>
                  <a:cubicBezTo>
                    <a:pt x="5680" y="6749"/>
                    <a:pt x="5704" y="6737"/>
                    <a:pt x="5740" y="6737"/>
                  </a:cubicBezTo>
                  <a:lnTo>
                    <a:pt x="5811" y="6725"/>
                  </a:lnTo>
                  <a:lnTo>
                    <a:pt x="5882" y="6713"/>
                  </a:lnTo>
                  <a:cubicBezTo>
                    <a:pt x="5918" y="6713"/>
                    <a:pt x="5942" y="6689"/>
                    <a:pt x="5954" y="6689"/>
                  </a:cubicBezTo>
                  <a:lnTo>
                    <a:pt x="6013" y="6689"/>
                  </a:lnTo>
                  <a:cubicBezTo>
                    <a:pt x="6156" y="6653"/>
                    <a:pt x="6180" y="6641"/>
                    <a:pt x="6216" y="6618"/>
                  </a:cubicBezTo>
                  <a:lnTo>
                    <a:pt x="6275" y="6606"/>
                  </a:lnTo>
                  <a:lnTo>
                    <a:pt x="6323" y="6594"/>
                  </a:lnTo>
                  <a:cubicBezTo>
                    <a:pt x="6359" y="6582"/>
                    <a:pt x="6383" y="6582"/>
                    <a:pt x="6418" y="6558"/>
                  </a:cubicBezTo>
                  <a:cubicBezTo>
                    <a:pt x="6430" y="6558"/>
                    <a:pt x="6454" y="6546"/>
                    <a:pt x="6466" y="6546"/>
                  </a:cubicBezTo>
                  <a:cubicBezTo>
                    <a:pt x="6537" y="6522"/>
                    <a:pt x="6597" y="6487"/>
                    <a:pt x="6668" y="6463"/>
                  </a:cubicBezTo>
                  <a:lnTo>
                    <a:pt x="6704" y="6439"/>
                  </a:lnTo>
                  <a:cubicBezTo>
                    <a:pt x="6728" y="6427"/>
                    <a:pt x="6740" y="6427"/>
                    <a:pt x="6775" y="6415"/>
                  </a:cubicBezTo>
                  <a:cubicBezTo>
                    <a:pt x="6787" y="6415"/>
                    <a:pt x="6811" y="6403"/>
                    <a:pt x="6811" y="6403"/>
                  </a:cubicBezTo>
                  <a:lnTo>
                    <a:pt x="6894" y="6356"/>
                  </a:lnTo>
                  <a:cubicBezTo>
                    <a:pt x="6930" y="6344"/>
                    <a:pt x="6966" y="6308"/>
                    <a:pt x="7002" y="6296"/>
                  </a:cubicBezTo>
                  <a:lnTo>
                    <a:pt x="7014" y="6284"/>
                  </a:lnTo>
                  <a:lnTo>
                    <a:pt x="7025" y="6284"/>
                  </a:lnTo>
                  <a:cubicBezTo>
                    <a:pt x="7061" y="6260"/>
                    <a:pt x="7085" y="6249"/>
                    <a:pt x="7121" y="6225"/>
                  </a:cubicBezTo>
                  <a:cubicBezTo>
                    <a:pt x="7133" y="6201"/>
                    <a:pt x="7145" y="6201"/>
                    <a:pt x="7145" y="6189"/>
                  </a:cubicBezTo>
                  <a:cubicBezTo>
                    <a:pt x="7180" y="6177"/>
                    <a:pt x="7204" y="6141"/>
                    <a:pt x="7240" y="6130"/>
                  </a:cubicBezTo>
                  <a:lnTo>
                    <a:pt x="7252" y="6118"/>
                  </a:lnTo>
                  <a:cubicBezTo>
                    <a:pt x="7323" y="6058"/>
                    <a:pt x="7383" y="6010"/>
                    <a:pt x="7442" y="5951"/>
                  </a:cubicBezTo>
                  <a:cubicBezTo>
                    <a:pt x="7526" y="5879"/>
                    <a:pt x="7597" y="5772"/>
                    <a:pt x="7645" y="5665"/>
                  </a:cubicBezTo>
                  <a:cubicBezTo>
                    <a:pt x="7680" y="5570"/>
                    <a:pt x="7716" y="5451"/>
                    <a:pt x="7728" y="5332"/>
                  </a:cubicBezTo>
                  <a:cubicBezTo>
                    <a:pt x="7728" y="5272"/>
                    <a:pt x="7740" y="5213"/>
                    <a:pt x="7740" y="5153"/>
                  </a:cubicBezTo>
                  <a:lnTo>
                    <a:pt x="7740" y="4998"/>
                  </a:lnTo>
                  <a:cubicBezTo>
                    <a:pt x="7740" y="4915"/>
                    <a:pt x="7728" y="4808"/>
                    <a:pt x="7728" y="4713"/>
                  </a:cubicBezTo>
                  <a:lnTo>
                    <a:pt x="7728" y="4653"/>
                  </a:lnTo>
                  <a:cubicBezTo>
                    <a:pt x="7716" y="4534"/>
                    <a:pt x="7716" y="4403"/>
                    <a:pt x="7716" y="4284"/>
                  </a:cubicBezTo>
                  <a:lnTo>
                    <a:pt x="7716" y="4034"/>
                  </a:lnTo>
                  <a:lnTo>
                    <a:pt x="7716" y="3903"/>
                  </a:lnTo>
                  <a:lnTo>
                    <a:pt x="7716" y="3808"/>
                  </a:lnTo>
                  <a:lnTo>
                    <a:pt x="7716" y="3736"/>
                  </a:lnTo>
                  <a:lnTo>
                    <a:pt x="7716" y="3665"/>
                  </a:lnTo>
                  <a:lnTo>
                    <a:pt x="7716" y="3617"/>
                  </a:lnTo>
                  <a:lnTo>
                    <a:pt x="7716" y="3582"/>
                  </a:lnTo>
                  <a:lnTo>
                    <a:pt x="7716" y="3558"/>
                  </a:lnTo>
                  <a:lnTo>
                    <a:pt x="7716" y="3510"/>
                  </a:lnTo>
                  <a:cubicBezTo>
                    <a:pt x="7716" y="3498"/>
                    <a:pt x="7716" y="3486"/>
                    <a:pt x="7728" y="3463"/>
                  </a:cubicBezTo>
                  <a:lnTo>
                    <a:pt x="7728" y="3427"/>
                  </a:lnTo>
                  <a:cubicBezTo>
                    <a:pt x="7740" y="3367"/>
                    <a:pt x="7740" y="3320"/>
                    <a:pt x="7764" y="3260"/>
                  </a:cubicBezTo>
                  <a:cubicBezTo>
                    <a:pt x="7776" y="3212"/>
                    <a:pt x="7787" y="3189"/>
                    <a:pt x="7799" y="3153"/>
                  </a:cubicBezTo>
                  <a:cubicBezTo>
                    <a:pt x="7823" y="3105"/>
                    <a:pt x="7847" y="3082"/>
                    <a:pt x="7859" y="3034"/>
                  </a:cubicBezTo>
                  <a:cubicBezTo>
                    <a:pt x="7918" y="2927"/>
                    <a:pt x="8002" y="2843"/>
                    <a:pt x="8073" y="2748"/>
                  </a:cubicBezTo>
                  <a:lnTo>
                    <a:pt x="8085" y="2736"/>
                  </a:lnTo>
                  <a:cubicBezTo>
                    <a:pt x="8145" y="2665"/>
                    <a:pt x="8204" y="2605"/>
                    <a:pt x="8252" y="2534"/>
                  </a:cubicBezTo>
                  <a:cubicBezTo>
                    <a:pt x="8276" y="2486"/>
                    <a:pt x="8323" y="2439"/>
                    <a:pt x="8359" y="2379"/>
                  </a:cubicBezTo>
                  <a:cubicBezTo>
                    <a:pt x="8383" y="2331"/>
                    <a:pt x="8395" y="2272"/>
                    <a:pt x="8430" y="2212"/>
                  </a:cubicBezTo>
                  <a:lnTo>
                    <a:pt x="8478" y="2081"/>
                  </a:lnTo>
                  <a:lnTo>
                    <a:pt x="8478" y="2058"/>
                  </a:lnTo>
                  <a:cubicBezTo>
                    <a:pt x="8478" y="2034"/>
                    <a:pt x="8478" y="2022"/>
                    <a:pt x="8490" y="2010"/>
                  </a:cubicBezTo>
                  <a:lnTo>
                    <a:pt x="8490" y="1998"/>
                  </a:lnTo>
                  <a:cubicBezTo>
                    <a:pt x="8490" y="1974"/>
                    <a:pt x="8502" y="1962"/>
                    <a:pt x="8502" y="1939"/>
                  </a:cubicBezTo>
                  <a:cubicBezTo>
                    <a:pt x="8514" y="1891"/>
                    <a:pt x="8514" y="1843"/>
                    <a:pt x="8538" y="1784"/>
                  </a:cubicBezTo>
                  <a:cubicBezTo>
                    <a:pt x="8549" y="1700"/>
                    <a:pt x="8549" y="1605"/>
                    <a:pt x="8561" y="1534"/>
                  </a:cubicBezTo>
                  <a:lnTo>
                    <a:pt x="8561" y="1486"/>
                  </a:lnTo>
                  <a:cubicBezTo>
                    <a:pt x="8561" y="1403"/>
                    <a:pt x="8561" y="1307"/>
                    <a:pt x="8549" y="1236"/>
                  </a:cubicBezTo>
                  <a:cubicBezTo>
                    <a:pt x="8549" y="1188"/>
                    <a:pt x="8538" y="1165"/>
                    <a:pt x="8514" y="1117"/>
                  </a:cubicBezTo>
                  <a:cubicBezTo>
                    <a:pt x="8502" y="1081"/>
                    <a:pt x="8502" y="1057"/>
                    <a:pt x="8490" y="1022"/>
                  </a:cubicBezTo>
                  <a:lnTo>
                    <a:pt x="8478" y="998"/>
                  </a:lnTo>
                  <a:lnTo>
                    <a:pt x="8478" y="986"/>
                  </a:lnTo>
                  <a:cubicBezTo>
                    <a:pt x="8478" y="962"/>
                    <a:pt x="8454" y="962"/>
                    <a:pt x="8454" y="950"/>
                  </a:cubicBezTo>
                  <a:cubicBezTo>
                    <a:pt x="8454" y="938"/>
                    <a:pt x="8454" y="903"/>
                    <a:pt x="8442" y="891"/>
                  </a:cubicBezTo>
                  <a:cubicBezTo>
                    <a:pt x="8442" y="867"/>
                    <a:pt x="8442" y="819"/>
                    <a:pt x="8430" y="784"/>
                  </a:cubicBezTo>
                  <a:cubicBezTo>
                    <a:pt x="8430" y="772"/>
                    <a:pt x="8418" y="748"/>
                    <a:pt x="8418" y="724"/>
                  </a:cubicBezTo>
                  <a:cubicBezTo>
                    <a:pt x="8395" y="700"/>
                    <a:pt x="8383" y="665"/>
                    <a:pt x="8359" y="665"/>
                  </a:cubicBezTo>
                  <a:cubicBezTo>
                    <a:pt x="8335" y="665"/>
                    <a:pt x="8323" y="665"/>
                    <a:pt x="8311" y="688"/>
                  </a:cubicBezTo>
                  <a:cubicBezTo>
                    <a:pt x="8311" y="700"/>
                    <a:pt x="8311" y="712"/>
                    <a:pt x="8323" y="724"/>
                  </a:cubicBezTo>
                  <a:cubicBezTo>
                    <a:pt x="8323" y="736"/>
                    <a:pt x="8323" y="760"/>
                    <a:pt x="8335" y="784"/>
                  </a:cubicBezTo>
                  <a:lnTo>
                    <a:pt x="8335" y="879"/>
                  </a:lnTo>
                  <a:lnTo>
                    <a:pt x="8335" y="950"/>
                  </a:lnTo>
                  <a:cubicBezTo>
                    <a:pt x="8335" y="962"/>
                    <a:pt x="8335" y="962"/>
                    <a:pt x="8359" y="986"/>
                  </a:cubicBezTo>
                  <a:cubicBezTo>
                    <a:pt x="8359" y="998"/>
                    <a:pt x="8371" y="1010"/>
                    <a:pt x="8371" y="1022"/>
                  </a:cubicBezTo>
                  <a:cubicBezTo>
                    <a:pt x="8371" y="1034"/>
                    <a:pt x="8383" y="1057"/>
                    <a:pt x="8383" y="1057"/>
                  </a:cubicBezTo>
                  <a:cubicBezTo>
                    <a:pt x="8395" y="1081"/>
                    <a:pt x="8395" y="1117"/>
                    <a:pt x="8418" y="1141"/>
                  </a:cubicBezTo>
                  <a:cubicBezTo>
                    <a:pt x="8418" y="1177"/>
                    <a:pt x="8430" y="1200"/>
                    <a:pt x="8430" y="1236"/>
                  </a:cubicBezTo>
                  <a:lnTo>
                    <a:pt x="8430" y="1367"/>
                  </a:lnTo>
                  <a:cubicBezTo>
                    <a:pt x="8430" y="1438"/>
                    <a:pt x="8418" y="1534"/>
                    <a:pt x="8395" y="1617"/>
                  </a:cubicBezTo>
                  <a:lnTo>
                    <a:pt x="8395" y="1653"/>
                  </a:lnTo>
                  <a:cubicBezTo>
                    <a:pt x="8383" y="1688"/>
                    <a:pt x="8383" y="1736"/>
                    <a:pt x="8371" y="1796"/>
                  </a:cubicBezTo>
                  <a:lnTo>
                    <a:pt x="8371" y="1831"/>
                  </a:lnTo>
                  <a:cubicBezTo>
                    <a:pt x="8371" y="1843"/>
                    <a:pt x="8359" y="1879"/>
                    <a:pt x="8359" y="1891"/>
                  </a:cubicBezTo>
                  <a:lnTo>
                    <a:pt x="8335" y="1950"/>
                  </a:lnTo>
                  <a:lnTo>
                    <a:pt x="8323" y="1974"/>
                  </a:lnTo>
                  <a:lnTo>
                    <a:pt x="8311" y="2022"/>
                  </a:lnTo>
                  <a:lnTo>
                    <a:pt x="8311" y="2034"/>
                  </a:lnTo>
                  <a:cubicBezTo>
                    <a:pt x="8299" y="2081"/>
                    <a:pt x="8276" y="2117"/>
                    <a:pt x="8264" y="2153"/>
                  </a:cubicBezTo>
                  <a:cubicBezTo>
                    <a:pt x="8252" y="2200"/>
                    <a:pt x="8216" y="2236"/>
                    <a:pt x="8204" y="2260"/>
                  </a:cubicBezTo>
                  <a:cubicBezTo>
                    <a:pt x="8180" y="2308"/>
                    <a:pt x="8145" y="2331"/>
                    <a:pt x="8121" y="2379"/>
                  </a:cubicBezTo>
                  <a:cubicBezTo>
                    <a:pt x="8085" y="2415"/>
                    <a:pt x="8061" y="2450"/>
                    <a:pt x="8026" y="2486"/>
                  </a:cubicBezTo>
                  <a:cubicBezTo>
                    <a:pt x="8002" y="2534"/>
                    <a:pt x="7966" y="2558"/>
                    <a:pt x="7918" y="2605"/>
                  </a:cubicBezTo>
                  <a:lnTo>
                    <a:pt x="7918" y="2617"/>
                  </a:lnTo>
                  <a:cubicBezTo>
                    <a:pt x="7859" y="2689"/>
                    <a:pt x="7823" y="2748"/>
                    <a:pt x="7764" y="2831"/>
                  </a:cubicBezTo>
                  <a:cubicBezTo>
                    <a:pt x="7680" y="2927"/>
                    <a:pt x="7621" y="3034"/>
                    <a:pt x="7597" y="3141"/>
                  </a:cubicBezTo>
                  <a:cubicBezTo>
                    <a:pt x="7561" y="3224"/>
                    <a:pt x="7549" y="3296"/>
                    <a:pt x="7537" y="3379"/>
                  </a:cubicBezTo>
                  <a:lnTo>
                    <a:pt x="7537" y="3391"/>
                  </a:lnTo>
                  <a:cubicBezTo>
                    <a:pt x="7537" y="3439"/>
                    <a:pt x="7526" y="3463"/>
                    <a:pt x="7526" y="3510"/>
                  </a:cubicBezTo>
                  <a:lnTo>
                    <a:pt x="7526" y="3534"/>
                  </a:lnTo>
                  <a:cubicBezTo>
                    <a:pt x="7526" y="3570"/>
                    <a:pt x="7502" y="3593"/>
                    <a:pt x="7502" y="3629"/>
                  </a:cubicBezTo>
                  <a:lnTo>
                    <a:pt x="7502" y="3677"/>
                  </a:lnTo>
                  <a:lnTo>
                    <a:pt x="7502" y="3772"/>
                  </a:lnTo>
                  <a:lnTo>
                    <a:pt x="7502" y="3927"/>
                  </a:lnTo>
                  <a:lnTo>
                    <a:pt x="7502" y="4153"/>
                  </a:lnTo>
                  <a:lnTo>
                    <a:pt x="7502" y="4177"/>
                  </a:lnTo>
                  <a:cubicBezTo>
                    <a:pt x="7502" y="4308"/>
                    <a:pt x="7502" y="4451"/>
                    <a:pt x="7526" y="4570"/>
                  </a:cubicBezTo>
                  <a:lnTo>
                    <a:pt x="7526" y="4653"/>
                  </a:lnTo>
                  <a:lnTo>
                    <a:pt x="7526" y="4713"/>
                  </a:lnTo>
                  <a:lnTo>
                    <a:pt x="7526" y="4748"/>
                  </a:lnTo>
                  <a:cubicBezTo>
                    <a:pt x="7526" y="4867"/>
                    <a:pt x="7537" y="4998"/>
                    <a:pt x="7526" y="5129"/>
                  </a:cubicBezTo>
                  <a:cubicBezTo>
                    <a:pt x="7526" y="5201"/>
                    <a:pt x="7502" y="5260"/>
                    <a:pt x="7502" y="5320"/>
                  </a:cubicBezTo>
                  <a:cubicBezTo>
                    <a:pt x="7502" y="5368"/>
                    <a:pt x="7490" y="5403"/>
                    <a:pt x="7478" y="5439"/>
                  </a:cubicBezTo>
                  <a:cubicBezTo>
                    <a:pt x="7466" y="5487"/>
                    <a:pt x="7442" y="5522"/>
                    <a:pt x="7430" y="5558"/>
                  </a:cubicBezTo>
                  <a:lnTo>
                    <a:pt x="7383" y="5653"/>
                  </a:lnTo>
                  <a:cubicBezTo>
                    <a:pt x="7371" y="5677"/>
                    <a:pt x="7347" y="5713"/>
                    <a:pt x="7323" y="5725"/>
                  </a:cubicBezTo>
                  <a:cubicBezTo>
                    <a:pt x="7311" y="5737"/>
                    <a:pt x="7299" y="5772"/>
                    <a:pt x="7264" y="5784"/>
                  </a:cubicBezTo>
                  <a:lnTo>
                    <a:pt x="7252" y="5796"/>
                  </a:lnTo>
                  <a:lnTo>
                    <a:pt x="7240" y="5820"/>
                  </a:lnTo>
                  <a:cubicBezTo>
                    <a:pt x="7204" y="5844"/>
                    <a:pt x="7168" y="5879"/>
                    <a:pt x="7121" y="5915"/>
                  </a:cubicBezTo>
                  <a:lnTo>
                    <a:pt x="7073" y="5951"/>
                  </a:lnTo>
                  <a:cubicBezTo>
                    <a:pt x="7061" y="5963"/>
                    <a:pt x="7025" y="5975"/>
                    <a:pt x="7014" y="5999"/>
                  </a:cubicBezTo>
                  <a:cubicBezTo>
                    <a:pt x="7002" y="6010"/>
                    <a:pt x="6966" y="6022"/>
                    <a:pt x="6954" y="6034"/>
                  </a:cubicBezTo>
                  <a:lnTo>
                    <a:pt x="6930" y="6058"/>
                  </a:lnTo>
                  <a:cubicBezTo>
                    <a:pt x="6894" y="6070"/>
                    <a:pt x="6883" y="6082"/>
                    <a:pt x="6847" y="6094"/>
                  </a:cubicBezTo>
                  <a:lnTo>
                    <a:pt x="6811" y="6130"/>
                  </a:lnTo>
                  <a:lnTo>
                    <a:pt x="6752" y="6153"/>
                  </a:lnTo>
                  <a:cubicBezTo>
                    <a:pt x="6728" y="6153"/>
                    <a:pt x="6716" y="6177"/>
                    <a:pt x="6704" y="6177"/>
                  </a:cubicBezTo>
                  <a:cubicBezTo>
                    <a:pt x="6668" y="6189"/>
                    <a:pt x="6644" y="6201"/>
                    <a:pt x="6633" y="6213"/>
                  </a:cubicBezTo>
                  <a:cubicBezTo>
                    <a:pt x="6609" y="6237"/>
                    <a:pt x="6597" y="6237"/>
                    <a:pt x="6573" y="6249"/>
                  </a:cubicBezTo>
                  <a:cubicBezTo>
                    <a:pt x="6537" y="6260"/>
                    <a:pt x="6513" y="6272"/>
                    <a:pt x="6490" y="6296"/>
                  </a:cubicBezTo>
                  <a:cubicBezTo>
                    <a:pt x="6466" y="6308"/>
                    <a:pt x="6454" y="6320"/>
                    <a:pt x="6418" y="6320"/>
                  </a:cubicBezTo>
                  <a:lnTo>
                    <a:pt x="6359" y="6356"/>
                  </a:lnTo>
                  <a:cubicBezTo>
                    <a:pt x="6335" y="6368"/>
                    <a:pt x="6299" y="6380"/>
                    <a:pt x="6275" y="6380"/>
                  </a:cubicBezTo>
                  <a:cubicBezTo>
                    <a:pt x="6252" y="6391"/>
                    <a:pt x="6228" y="6391"/>
                    <a:pt x="6216" y="6415"/>
                  </a:cubicBezTo>
                  <a:cubicBezTo>
                    <a:pt x="6168" y="6427"/>
                    <a:pt x="6132" y="6439"/>
                    <a:pt x="6097" y="6451"/>
                  </a:cubicBezTo>
                  <a:cubicBezTo>
                    <a:pt x="6061" y="6475"/>
                    <a:pt x="6037" y="6475"/>
                    <a:pt x="6002" y="6487"/>
                  </a:cubicBezTo>
                  <a:lnTo>
                    <a:pt x="5978" y="6487"/>
                  </a:lnTo>
                  <a:lnTo>
                    <a:pt x="5942" y="6499"/>
                  </a:lnTo>
                  <a:cubicBezTo>
                    <a:pt x="5918" y="6511"/>
                    <a:pt x="5894" y="6511"/>
                    <a:pt x="5871" y="6511"/>
                  </a:cubicBezTo>
                  <a:cubicBezTo>
                    <a:pt x="5823" y="6534"/>
                    <a:pt x="5775" y="6546"/>
                    <a:pt x="5740" y="6546"/>
                  </a:cubicBezTo>
                  <a:cubicBezTo>
                    <a:pt x="5692" y="6558"/>
                    <a:pt x="5656" y="6558"/>
                    <a:pt x="5621" y="6570"/>
                  </a:cubicBezTo>
                  <a:lnTo>
                    <a:pt x="5561" y="6594"/>
                  </a:lnTo>
                  <a:lnTo>
                    <a:pt x="5537" y="6594"/>
                  </a:lnTo>
                  <a:lnTo>
                    <a:pt x="5478" y="6606"/>
                  </a:lnTo>
                  <a:lnTo>
                    <a:pt x="4620" y="6606"/>
                  </a:lnTo>
                  <a:cubicBezTo>
                    <a:pt x="4513" y="6606"/>
                    <a:pt x="4442" y="6606"/>
                    <a:pt x="4370" y="6618"/>
                  </a:cubicBezTo>
                  <a:cubicBezTo>
                    <a:pt x="4275" y="6630"/>
                    <a:pt x="4192" y="6630"/>
                    <a:pt x="4097" y="6653"/>
                  </a:cubicBezTo>
                  <a:cubicBezTo>
                    <a:pt x="4013" y="6665"/>
                    <a:pt x="3918" y="6677"/>
                    <a:pt x="3811" y="6713"/>
                  </a:cubicBezTo>
                  <a:cubicBezTo>
                    <a:pt x="3775" y="6725"/>
                    <a:pt x="3727" y="6725"/>
                    <a:pt x="3668" y="6725"/>
                  </a:cubicBezTo>
                  <a:lnTo>
                    <a:pt x="3489" y="6725"/>
                  </a:lnTo>
                  <a:cubicBezTo>
                    <a:pt x="3430" y="6725"/>
                    <a:pt x="3358" y="6713"/>
                    <a:pt x="3299" y="6713"/>
                  </a:cubicBezTo>
                  <a:lnTo>
                    <a:pt x="3120" y="6665"/>
                  </a:lnTo>
                  <a:cubicBezTo>
                    <a:pt x="3096" y="6665"/>
                    <a:pt x="3084" y="6665"/>
                    <a:pt x="3084" y="6653"/>
                  </a:cubicBezTo>
                  <a:cubicBezTo>
                    <a:pt x="3013" y="6618"/>
                    <a:pt x="2942" y="6606"/>
                    <a:pt x="2858" y="6558"/>
                  </a:cubicBezTo>
                  <a:lnTo>
                    <a:pt x="2680" y="6475"/>
                  </a:lnTo>
                  <a:cubicBezTo>
                    <a:pt x="2644" y="6439"/>
                    <a:pt x="2584" y="6415"/>
                    <a:pt x="2537" y="6368"/>
                  </a:cubicBezTo>
                  <a:cubicBezTo>
                    <a:pt x="2489" y="6320"/>
                    <a:pt x="2430" y="6272"/>
                    <a:pt x="2382" y="6237"/>
                  </a:cubicBezTo>
                  <a:cubicBezTo>
                    <a:pt x="2346" y="6189"/>
                    <a:pt x="2311" y="6141"/>
                    <a:pt x="2287" y="6118"/>
                  </a:cubicBezTo>
                  <a:cubicBezTo>
                    <a:pt x="2251" y="6082"/>
                    <a:pt x="2239" y="6034"/>
                    <a:pt x="2203" y="6010"/>
                  </a:cubicBezTo>
                  <a:cubicBezTo>
                    <a:pt x="2180" y="5963"/>
                    <a:pt x="2168" y="5915"/>
                    <a:pt x="2144" y="5879"/>
                  </a:cubicBezTo>
                  <a:cubicBezTo>
                    <a:pt x="2120" y="5784"/>
                    <a:pt x="2084" y="5701"/>
                    <a:pt x="2061" y="5618"/>
                  </a:cubicBezTo>
                  <a:lnTo>
                    <a:pt x="2049" y="5582"/>
                  </a:lnTo>
                  <a:cubicBezTo>
                    <a:pt x="2013" y="5498"/>
                    <a:pt x="2001" y="5427"/>
                    <a:pt x="1965" y="5356"/>
                  </a:cubicBezTo>
                  <a:cubicBezTo>
                    <a:pt x="1930" y="5189"/>
                    <a:pt x="1870" y="5010"/>
                    <a:pt x="1811" y="4820"/>
                  </a:cubicBezTo>
                  <a:cubicBezTo>
                    <a:pt x="1763" y="4665"/>
                    <a:pt x="1727" y="4534"/>
                    <a:pt x="1691" y="4391"/>
                  </a:cubicBezTo>
                  <a:lnTo>
                    <a:pt x="1668" y="4308"/>
                  </a:lnTo>
                  <a:cubicBezTo>
                    <a:pt x="1656" y="4236"/>
                    <a:pt x="1632" y="4153"/>
                    <a:pt x="1608" y="4070"/>
                  </a:cubicBezTo>
                  <a:cubicBezTo>
                    <a:pt x="1596" y="4034"/>
                    <a:pt x="1584" y="3998"/>
                    <a:pt x="1584" y="3951"/>
                  </a:cubicBezTo>
                  <a:cubicBezTo>
                    <a:pt x="1572" y="3915"/>
                    <a:pt x="1549" y="3867"/>
                    <a:pt x="1549" y="3820"/>
                  </a:cubicBezTo>
                  <a:cubicBezTo>
                    <a:pt x="1537" y="3796"/>
                    <a:pt x="1537" y="3760"/>
                    <a:pt x="1525" y="3736"/>
                  </a:cubicBezTo>
                  <a:lnTo>
                    <a:pt x="1513" y="3689"/>
                  </a:lnTo>
                  <a:lnTo>
                    <a:pt x="1477" y="3617"/>
                  </a:lnTo>
                  <a:lnTo>
                    <a:pt x="1453" y="3534"/>
                  </a:lnTo>
                  <a:cubicBezTo>
                    <a:pt x="1430" y="3474"/>
                    <a:pt x="1418" y="3415"/>
                    <a:pt x="1394" y="3355"/>
                  </a:cubicBezTo>
                  <a:lnTo>
                    <a:pt x="1358" y="3272"/>
                  </a:lnTo>
                  <a:cubicBezTo>
                    <a:pt x="1310" y="3117"/>
                    <a:pt x="1251" y="2974"/>
                    <a:pt x="1215" y="2820"/>
                  </a:cubicBezTo>
                  <a:cubicBezTo>
                    <a:pt x="1156" y="2629"/>
                    <a:pt x="1096" y="2450"/>
                    <a:pt x="1013" y="2260"/>
                  </a:cubicBezTo>
                  <a:cubicBezTo>
                    <a:pt x="989" y="2200"/>
                    <a:pt x="977" y="2129"/>
                    <a:pt x="941" y="2069"/>
                  </a:cubicBezTo>
                  <a:cubicBezTo>
                    <a:pt x="929" y="2034"/>
                    <a:pt x="929" y="2010"/>
                    <a:pt x="918" y="1974"/>
                  </a:cubicBezTo>
                  <a:cubicBezTo>
                    <a:pt x="894" y="1915"/>
                    <a:pt x="870" y="1855"/>
                    <a:pt x="858" y="1796"/>
                  </a:cubicBezTo>
                  <a:cubicBezTo>
                    <a:pt x="822" y="1724"/>
                    <a:pt x="810" y="1665"/>
                    <a:pt x="775" y="1593"/>
                  </a:cubicBezTo>
                  <a:cubicBezTo>
                    <a:pt x="751" y="1510"/>
                    <a:pt x="739" y="1450"/>
                    <a:pt x="703" y="1379"/>
                  </a:cubicBezTo>
                  <a:lnTo>
                    <a:pt x="656" y="1248"/>
                  </a:lnTo>
                  <a:lnTo>
                    <a:pt x="632" y="1177"/>
                  </a:lnTo>
                  <a:lnTo>
                    <a:pt x="632" y="1153"/>
                  </a:lnTo>
                  <a:lnTo>
                    <a:pt x="584" y="1022"/>
                  </a:lnTo>
                  <a:cubicBezTo>
                    <a:pt x="584" y="1010"/>
                    <a:pt x="584" y="1010"/>
                    <a:pt x="572" y="998"/>
                  </a:cubicBezTo>
                  <a:cubicBezTo>
                    <a:pt x="572" y="974"/>
                    <a:pt x="560" y="974"/>
                    <a:pt x="560" y="962"/>
                  </a:cubicBezTo>
                  <a:cubicBezTo>
                    <a:pt x="537" y="903"/>
                    <a:pt x="513" y="855"/>
                    <a:pt x="501" y="796"/>
                  </a:cubicBezTo>
                  <a:lnTo>
                    <a:pt x="406" y="581"/>
                  </a:lnTo>
                  <a:cubicBezTo>
                    <a:pt x="382" y="498"/>
                    <a:pt x="346" y="438"/>
                    <a:pt x="322" y="379"/>
                  </a:cubicBezTo>
                  <a:cubicBezTo>
                    <a:pt x="287" y="307"/>
                    <a:pt x="239" y="236"/>
                    <a:pt x="215" y="164"/>
                  </a:cubicBezTo>
                  <a:cubicBezTo>
                    <a:pt x="203" y="129"/>
                    <a:pt x="167" y="105"/>
                    <a:pt x="156" y="69"/>
                  </a:cubicBezTo>
                  <a:cubicBezTo>
                    <a:pt x="144" y="45"/>
                    <a:pt x="120" y="22"/>
                    <a:pt x="96" y="10"/>
                  </a:cubicBezTo>
                  <a:cubicBezTo>
                    <a:pt x="90" y="4"/>
                    <a:pt x="75"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5"/>
            <p:cNvSpPr/>
            <p:nvPr/>
          </p:nvSpPr>
          <p:spPr>
            <a:xfrm>
              <a:off x="2494050" y="6211900"/>
              <a:ext cx="184275" cy="176150"/>
            </a:xfrm>
            <a:custGeom>
              <a:avLst/>
              <a:gdLst/>
              <a:ahLst/>
              <a:cxnLst/>
              <a:rect l="l" t="t" r="r" b="b"/>
              <a:pathLst>
                <a:path w="7371" h="7046" extrusionOk="0">
                  <a:moveTo>
                    <a:pt x="6311" y="1"/>
                  </a:moveTo>
                  <a:cubicBezTo>
                    <a:pt x="6299" y="1"/>
                    <a:pt x="6299" y="13"/>
                    <a:pt x="6299" y="13"/>
                  </a:cubicBezTo>
                  <a:lnTo>
                    <a:pt x="6299" y="25"/>
                  </a:lnTo>
                  <a:lnTo>
                    <a:pt x="6299" y="48"/>
                  </a:lnTo>
                  <a:lnTo>
                    <a:pt x="6311" y="60"/>
                  </a:lnTo>
                  <a:lnTo>
                    <a:pt x="6323" y="60"/>
                  </a:lnTo>
                  <a:cubicBezTo>
                    <a:pt x="6323" y="60"/>
                    <a:pt x="6335" y="60"/>
                    <a:pt x="6335" y="48"/>
                  </a:cubicBezTo>
                  <a:lnTo>
                    <a:pt x="6358" y="48"/>
                  </a:lnTo>
                  <a:cubicBezTo>
                    <a:pt x="6370" y="48"/>
                    <a:pt x="6370" y="60"/>
                    <a:pt x="6382" y="60"/>
                  </a:cubicBezTo>
                  <a:cubicBezTo>
                    <a:pt x="6418" y="72"/>
                    <a:pt x="6442" y="108"/>
                    <a:pt x="6477" y="120"/>
                  </a:cubicBezTo>
                  <a:lnTo>
                    <a:pt x="6501" y="132"/>
                  </a:lnTo>
                  <a:cubicBezTo>
                    <a:pt x="6537" y="144"/>
                    <a:pt x="6561" y="179"/>
                    <a:pt x="6597" y="191"/>
                  </a:cubicBezTo>
                  <a:lnTo>
                    <a:pt x="6620" y="203"/>
                  </a:lnTo>
                  <a:cubicBezTo>
                    <a:pt x="6632" y="227"/>
                    <a:pt x="6668" y="239"/>
                    <a:pt x="6680" y="251"/>
                  </a:cubicBezTo>
                  <a:cubicBezTo>
                    <a:pt x="6751" y="298"/>
                    <a:pt x="6835" y="346"/>
                    <a:pt x="6894" y="406"/>
                  </a:cubicBezTo>
                  <a:cubicBezTo>
                    <a:pt x="6918" y="429"/>
                    <a:pt x="6954" y="441"/>
                    <a:pt x="6966" y="477"/>
                  </a:cubicBezTo>
                  <a:cubicBezTo>
                    <a:pt x="6978" y="489"/>
                    <a:pt x="6989" y="501"/>
                    <a:pt x="7013" y="536"/>
                  </a:cubicBezTo>
                  <a:cubicBezTo>
                    <a:pt x="7013" y="536"/>
                    <a:pt x="7013" y="548"/>
                    <a:pt x="7025" y="548"/>
                  </a:cubicBezTo>
                  <a:cubicBezTo>
                    <a:pt x="7049" y="596"/>
                    <a:pt x="7085" y="620"/>
                    <a:pt x="7109" y="679"/>
                  </a:cubicBezTo>
                  <a:cubicBezTo>
                    <a:pt x="7144" y="727"/>
                    <a:pt x="7156" y="775"/>
                    <a:pt x="7192" y="834"/>
                  </a:cubicBezTo>
                  <a:lnTo>
                    <a:pt x="7228" y="965"/>
                  </a:lnTo>
                  <a:cubicBezTo>
                    <a:pt x="7251" y="1025"/>
                    <a:pt x="7251" y="1072"/>
                    <a:pt x="7263" y="1132"/>
                  </a:cubicBezTo>
                  <a:cubicBezTo>
                    <a:pt x="7263" y="1203"/>
                    <a:pt x="7275" y="1263"/>
                    <a:pt x="7263" y="1334"/>
                  </a:cubicBezTo>
                  <a:lnTo>
                    <a:pt x="7263" y="1322"/>
                  </a:lnTo>
                  <a:cubicBezTo>
                    <a:pt x="7263" y="1429"/>
                    <a:pt x="7251" y="1549"/>
                    <a:pt x="7228" y="1632"/>
                  </a:cubicBezTo>
                  <a:lnTo>
                    <a:pt x="7228" y="1679"/>
                  </a:lnTo>
                  <a:lnTo>
                    <a:pt x="7192" y="1953"/>
                  </a:lnTo>
                  <a:lnTo>
                    <a:pt x="7168" y="2037"/>
                  </a:lnTo>
                  <a:lnTo>
                    <a:pt x="7156" y="2096"/>
                  </a:lnTo>
                  <a:lnTo>
                    <a:pt x="7132" y="2251"/>
                  </a:lnTo>
                  <a:cubicBezTo>
                    <a:pt x="7132" y="2275"/>
                    <a:pt x="7109" y="2311"/>
                    <a:pt x="7109" y="2334"/>
                  </a:cubicBezTo>
                  <a:lnTo>
                    <a:pt x="7097" y="2370"/>
                  </a:lnTo>
                  <a:cubicBezTo>
                    <a:pt x="7085" y="2441"/>
                    <a:pt x="7049" y="2525"/>
                    <a:pt x="7037" y="2608"/>
                  </a:cubicBezTo>
                  <a:lnTo>
                    <a:pt x="7025" y="2644"/>
                  </a:lnTo>
                  <a:cubicBezTo>
                    <a:pt x="7013" y="2727"/>
                    <a:pt x="6978" y="2787"/>
                    <a:pt x="6966" y="2858"/>
                  </a:cubicBezTo>
                  <a:lnTo>
                    <a:pt x="6954" y="2906"/>
                  </a:lnTo>
                  <a:lnTo>
                    <a:pt x="6930" y="2942"/>
                  </a:lnTo>
                  <a:cubicBezTo>
                    <a:pt x="6930" y="2965"/>
                    <a:pt x="6930" y="2977"/>
                    <a:pt x="6918" y="2989"/>
                  </a:cubicBezTo>
                  <a:lnTo>
                    <a:pt x="6918" y="3001"/>
                  </a:lnTo>
                  <a:lnTo>
                    <a:pt x="6918" y="3025"/>
                  </a:lnTo>
                  <a:lnTo>
                    <a:pt x="6906" y="3061"/>
                  </a:lnTo>
                  <a:lnTo>
                    <a:pt x="6906" y="3108"/>
                  </a:lnTo>
                  <a:lnTo>
                    <a:pt x="6906" y="3144"/>
                  </a:lnTo>
                  <a:cubicBezTo>
                    <a:pt x="6894" y="3287"/>
                    <a:pt x="6870" y="3418"/>
                    <a:pt x="6858" y="3573"/>
                  </a:cubicBezTo>
                  <a:lnTo>
                    <a:pt x="6858" y="3596"/>
                  </a:lnTo>
                  <a:cubicBezTo>
                    <a:pt x="6858" y="3680"/>
                    <a:pt x="6847" y="3751"/>
                    <a:pt x="6847" y="3823"/>
                  </a:cubicBezTo>
                  <a:lnTo>
                    <a:pt x="6847" y="3858"/>
                  </a:lnTo>
                  <a:cubicBezTo>
                    <a:pt x="6847" y="3882"/>
                    <a:pt x="6847" y="3918"/>
                    <a:pt x="6835" y="3930"/>
                  </a:cubicBezTo>
                  <a:lnTo>
                    <a:pt x="6811" y="4001"/>
                  </a:lnTo>
                  <a:lnTo>
                    <a:pt x="6799" y="4061"/>
                  </a:lnTo>
                  <a:lnTo>
                    <a:pt x="6787" y="4168"/>
                  </a:lnTo>
                  <a:lnTo>
                    <a:pt x="6763" y="4192"/>
                  </a:lnTo>
                  <a:cubicBezTo>
                    <a:pt x="6763" y="4216"/>
                    <a:pt x="6763" y="4227"/>
                    <a:pt x="6751" y="4239"/>
                  </a:cubicBezTo>
                  <a:lnTo>
                    <a:pt x="6751" y="4251"/>
                  </a:lnTo>
                  <a:lnTo>
                    <a:pt x="6739" y="4287"/>
                  </a:lnTo>
                  <a:lnTo>
                    <a:pt x="6728" y="4311"/>
                  </a:lnTo>
                  <a:cubicBezTo>
                    <a:pt x="6704" y="4346"/>
                    <a:pt x="6692" y="4394"/>
                    <a:pt x="6692" y="4418"/>
                  </a:cubicBezTo>
                  <a:cubicBezTo>
                    <a:pt x="6680" y="4454"/>
                    <a:pt x="6680" y="4466"/>
                    <a:pt x="6668" y="4489"/>
                  </a:cubicBezTo>
                  <a:lnTo>
                    <a:pt x="6644" y="4525"/>
                  </a:lnTo>
                  <a:cubicBezTo>
                    <a:pt x="6620" y="4597"/>
                    <a:pt x="6608" y="4656"/>
                    <a:pt x="6573" y="4716"/>
                  </a:cubicBezTo>
                  <a:lnTo>
                    <a:pt x="6561" y="4727"/>
                  </a:lnTo>
                  <a:cubicBezTo>
                    <a:pt x="6549" y="4775"/>
                    <a:pt x="6513" y="4823"/>
                    <a:pt x="6501" y="4870"/>
                  </a:cubicBezTo>
                  <a:cubicBezTo>
                    <a:pt x="6466" y="4930"/>
                    <a:pt x="6442" y="4989"/>
                    <a:pt x="6406" y="5025"/>
                  </a:cubicBezTo>
                  <a:cubicBezTo>
                    <a:pt x="6370" y="5132"/>
                    <a:pt x="6323" y="5228"/>
                    <a:pt x="6263" y="5323"/>
                  </a:cubicBezTo>
                  <a:cubicBezTo>
                    <a:pt x="6251" y="5347"/>
                    <a:pt x="6227" y="5370"/>
                    <a:pt x="6227" y="5382"/>
                  </a:cubicBezTo>
                  <a:cubicBezTo>
                    <a:pt x="6192" y="5442"/>
                    <a:pt x="6156" y="5501"/>
                    <a:pt x="6096" y="5561"/>
                  </a:cubicBezTo>
                  <a:cubicBezTo>
                    <a:pt x="6049" y="5620"/>
                    <a:pt x="5989" y="5680"/>
                    <a:pt x="5930" y="5740"/>
                  </a:cubicBezTo>
                  <a:cubicBezTo>
                    <a:pt x="5858" y="5823"/>
                    <a:pt x="5787" y="5882"/>
                    <a:pt x="5692" y="5942"/>
                  </a:cubicBezTo>
                  <a:cubicBezTo>
                    <a:pt x="5620" y="6001"/>
                    <a:pt x="5537" y="6037"/>
                    <a:pt x="5454" y="6085"/>
                  </a:cubicBezTo>
                  <a:lnTo>
                    <a:pt x="5382" y="6132"/>
                  </a:lnTo>
                  <a:lnTo>
                    <a:pt x="5311" y="6180"/>
                  </a:lnTo>
                  <a:lnTo>
                    <a:pt x="5215" y="6216"/>
                  </a:lnTo>
                  <a:lnTo>
                    <a:pt x="5144" y="6251"/>
                  </a:lnTo>
                  <a:cubicBezTo>
                    <a:pt x="5120" y="6263"/>
                    <a:pt x="5073" y="6275"/>
                    <a:pt x="5037" y="6299"/>
                  </a:cubicBezTo>
                  <a:lnTo>
                    <a:pt x="5013" y="6311"/>
                  </a:lnTo>
                  <a:lnTo>
                    <a:pt x="5001" y="6323"/>
                  </a:lnTo>
                  <a:cubicBezTo>
                    <a:pt x="4953" y="6335"/>
                    <a:pt x="4918" y="6359"/>
                    <a:pt x="4882" y="6371"/>
                  </a:cubicBezTo>
                  <a:lnTo>
                    <a:pt x="4823" y="6394"/>
                  </a:lnTo>
                  <a:cubicBezTo>
                    <a:pt x="4775" y="6418"/>
                    <a:pt x="4739" y="6430"/>
                    <a:pt x="4703" y="6442"/>
                  </a:cubicBezTo>
                  <a:cubicBezTo>
                    <a:pt x="4668" y="6454"/>
                    <a:pt x="4620" y="6478"/>
                    <a:pt x="4596" y="6490"/>
                  </a:cubicBezTo>
                  <a:lnTo>
                    <a:pt x="4537" y="6502"/>
                  </a:lnTo>
                  <a:lnTo>
                    <a:pt x="4525" y="6502"/>
                  </a:lnTo>
                  <a:cubicBezTo>
                    <a:pt x="4501" y="6502"/>
                    <a:pt x="4501" y="6502"/>
                    <a:pt x="4489" y="6513"/>
                  </a:cubicBezTo>
                  <a:cubicBezTo>
                    <a:pt x="4465" y="6537"/>
                    <a:pt x="4442" y="6537"/>
                    <a:pt x="4418" y="6549"/>
                  </a:cubicBezTo>
                  <a:cubicBezTo>
                    <a:pt x="4406" y="6549"/>
                    <a:pt x="4382" y="6549"/>
                    <a:pt x="4382" y="6561"/>
                  </a:cubicBezTo>
                  <a:cubicBezTo>
                    <a:pt x="4358" y="6573"/>
                    <a:pt x="4322" y="6573"/>
                    <a:pt x="4287" y="6597"/>
                  </a:cubicBezTo>
                  <a:cubicBezTo>
                    <a:pt x="4227" y="6609"/>
                    <a:pt x="4180" y="6621"/>
                    <a:pt x="4120" y="6632"/>
                  </a:cubicBezTo>
                  <a:cubicBezTo>
                    <a:pt x="4084" y="6656"/>
                    <a:pt x="4049" y="6656"/>
                    <a:pt x="4013" y="6656"/>
                  </a:cubicBezTo>
                  <a:lnTo>
                    <a:pt x="3965" y="6668"/>
                  </a:lnTo>
                  <a:cubicBezTo>
                    <a:pt x="3941" y="6668"/>
                    <a:pt x="3894" y="6680"/>
                    <a:pt x="3870" y="6680"/>
                  </a:cubicBezTo>
                  <a:lnTo>
                    <a:pt x="3846" y="6680"/>
                  </a:lnTo>
                  <a:cubicBezTo>
                    <a:pt x="3810" y="6692"/>
                    <a:pt x="3775" y="6692"/>
                    <a:pt x="3727" y="6716"/>
                  </a:cubicBezTo>
                  <a:lnTo>
                    <a:pt x="3691" y="6728"/>
                  </a:lnTo>
                  <a:cubicBezTo>
                    <a:pt x="3656" y="6728"/>
                    <a:pt x="3608" y="6740"/>
                    <a:pt x="3584" y="6740"/>
                  </a:cubicBezTo>
                  <a:cubicBezTo>
                    <a:pt x="3525" y="6752"/>
                    <a:pt x="3465" y="6775"/>
                    <a:pt x="3418" y="6787"/>
                  </a:cubicBezTo>
                  <a:cubicBezTo>
                    <a:pt x="3394" y="6799"/>
                    <a:pt x="3346" y="6799"/>
                    <a:pt x="3310" y="6811"/>
                  </a:cubicBezTo>
                  <a:lnTo>
                    <a:pt x="3251" y="6835"/>
                  </a:lnTo>
                  <a:cubicBezTo>
                    <a:pt x="3215" y="6847"/>
                    <a:pt x="3179" y="6847"/>
                    <a:pt x="3132" y="6859"/>
                  </a:cubicBezTo>
                  <a:lnTo>
                    <a:pt x="3096" y="6871"/>
                  </a:lnTo>
                  <a:lnTo>
                    <a:pt x="3013" y="6894"/>
                  </a:lnTo>
                  <a:lnTo>
                    <a:pt x="3001" y="6894"/>
                  </a:lnTo>
                  <a:cubicBezTo>
                    <a:pt x="2989" y="6894"/>
                    <a:pt x="2977" y="6894"/>
                    <a:pt x="2953" y="6906"/>
                  </a:cubicBezTo>
                  <a:cubicBezTo>
                    <a:pt x="2894" y="6918"/>
                    <a:pt x="2822" y="6918"/>
                    <a:pt x="2763" y="6930"/>
                  </a:cubicBezTo>
                  <a:cubicBezTo>
                    <a:pt x="2723" y="6930"/>
                    <a:pt x="2683" y="6941"/>
                    <a:pt x="2647" y="6941"/>
                  </a:cubicBezTo>
                  <a:cubicBezTo>
                    <a:pt x="2629" y="6941"/>
                    <a:pt x="2612" y="6938"/>
                    <a:pt x="2596" y="6930"/>
                  </a:cubicBezTo>
                  <a:cubicBezTo>
                    <a:pt x="2560" y="6930"/>
                    <a:pt x="2501" y="6930"/>
                    <a:pt x="2453" y="6918"/>
                  </a:cubicBezTo>
                  <a:cubicBezTo>
                    <a:pt x="2406" y="6906"/>
                    <a:pt x="2346" y="6906"/>
                    <a:pt x="2286" y="6894"/>
                  </a:cubicBezTo>
                  <a:cubicBezTo>
                    <a:pt x="2179" y="6859"/>
                    <a:pt x="2096" y="6835"/>
                    <a:pt x="2025" y="6787"/>
                  </a:cubicBezTo>
                  <a:cubicBezTo>
                    <a:pt x="1965" y="6752"/>
                    <a:pt x="1905" y="6740"/>
                    <a:pt x="1846" y="6716"/>
                  </a:cubicBezTo>
                  <a:cubicBezTo>
                    <a:pt x="1822" y="6716"/>
                    <a:pt x="1810" y="6692"/>
                    <a:pt x="1798" y="6692"/>
                  </a:cubicBezTo>
                  <a:cubicBezTo>
                    <a:pt x="1763" y="6680"/>
                    <a:pt x="1751" y="6680"/>
                    <a:pt x="1727" y="6668"/>
                  </a:cubicBezTo>
                  <a:cubicBezTo>
                    <a:pt x="1703" y="6656"/>
                    <a:pt x="1679" y="6656"/>
                    <a:pt x="1667" y="6632"/>
                  </a:cubicBezTo>
                  <a:cubicBezTo>
                    <a:pt x="1644" y="6632"/>
                    <a:pt x="1632" y="6621"/>
                    <a:pt x="1620" y="6621"/>
                  </a:cubicBezTo>
                  <a:lnTo>
                    <a:pt x="1608" y="6609"/>
                  </a:lnTo>
                  <a:lnTo>
                    <a:pt x="1524" y="6561"/>
                  </a:lnTo>
                  <a:cubicBezTo>
                    <a:pt x="1513" y="6561"/>
                    <a:pt x="1501" y="6549"/>
                    <a:pt x="1489" y="6549"/>
                  </a:cubicBezTo>
                  <a:lnTo>
                    <a:pt x="1465" y="6537"/>
                  </a:lnTo>
                  <a:lnTo>
                    <a:pt x="1429" y="6502"/>
                  </a:lnTo>
                  <a:lnTo>
                    <a:pt x="1394" y="6490"/>
                  </a:lnTo>
                  <a:cubicBezTo>
                    <a:pt x="1370" y="6478"/>
                    <a:pt x="1334" y="6454"/>
                    <a:pt x="1322" y="6442"/>
                  </a:cubicBezTo>
                  <a:lnTo>
                    <a:pt x="1274" y="6418"/>
                  </a:lnTo>
                  <a:cubicBezTo>
                    <a:pt x="1251" y="6382"/>
                    <a:pt x="1203" y="6371"/>
                    <a:pt x="1167" y="6359"/>
                  </a:cubicBezTo>
                  <a:cubicBezTo>
                    <a:pt x="1143" y="6335"/>
                    <a:pt x="1132" y="6323"/>
                    <a:pt x="1108" y="6311"/>
                  </a:cubicBezTo>
                  <a:lnTo>
                    <a:pt x="1084" y="6299"/>
                  </a:lnTo>
                  <a:cubicBezTo>
                    <a:pt x="1072" y="6275"/>
                    <a:pt x="1036" y="6263"/>
                    <a:pt x="1024" y="6251"/>
                  </a:cubicBezTo>
                  <a:lnTo>
                    <a:pt x="989" y="6216"/>
                  </a:lnTo>
                  <a:cubicBezTo>
                    <a:pt x="977" y="6216"/>
                    <a:pt x="977" y="6204"/>
                    <a:pt x="965" y="6204"/>
                  </a:cubicBezTo>
                  <a:lnTo>
                    <a:pt x="953" y="6192"/>
                  </a:lnTo>
                  <a:lnTo>
                    <a:pt x="929" y="6180"/>
                  </a:lnTo>
                  <a:lnTo>
                    <a:pt x="905" y="6144"/>
                  </a:lnTo>
                  <a:lnTo>
                    <a:pt x="846" y="6097"/>
                  </a:lnTo>
                  <a:lnTo>
                    <a:pt x="834" y="6097"/>
                  </a:lnTo>
                  <a:lnTo>
                    <a:pt x="810" y="6085"/>
                  </a:lnTo>
                  <a:cubicBezTo>
                    <a:pt x="786" y="6073"/>
                    <a:pt x="751" y="6037"/>
                    <a:pt x="739" y="6013"/>
                  </a:cubicBezTo>
                  <a:lnTo>
                    <a:pt x="679" y="5966"/>
                  </a:lnTo>
                  <a:lnTo>
                    <a:pt x="632" y="5918"/>
                  </a:lnTo>
                  <a:lnTo>
                    <a:pt x="548" y="5835"/>
                  </a:lnTo>
                  <a:cubicBezTo>
                    <a:pt x="512" y="5799"/>
                    <a:pt x="489" y="5775"/>
                    <a:pt x="453" y="5763"/>
                  </a:cubicBezTo>
                  <a:lnTo>
                    <a:pt x="429" y="5728"/>
                  </a:lnTo>
                  <a:lnTo>
                    <a:pt x="417" y="5716"/>
                  </a:lnTo>
                  <a:cubicBezTo>
                    <a:pt x="393" y="5704"/>
                    <a:pt x="393" y="5680"/>
                    <a:pt x="381" y="5680"/>
                  </a:cubicBezTo>
                  <a:lnTo>
                    <a:pt x="370" y="5668"/>
                  </a:lnTo>
                  <a:lnTo>
                    <a:pt x="334" y="5620"/>
                  </a:lnTo>
                  <a:cubicBezTo>
                    <a:pt x="322" y="5609"/>
                    <a:pt x="322" y="5597"/>
                    <a:pt x="310" y="5585"/>
                  </a:cubicBezTo>
                  <a:lnTo>
                    <a:pt x="298" y="5561"/>
                  </a:lnTo>
                  <a:cubicBezTo>
                    <a:pt x="298" y="5549"/>
                    <a:pt x="274" y="5549"/>
                    <a:pt x="274" y="5537"/>
                  </a:cubicBezTo>
                  <a:cubicBezTo>
                    <a:pt x="262" y="5501"/>
                    <a:pt x="251" y="5489"/>
                    <a:pt x="239" y="5466"/>
                  </a:cubicBezTo>
                  <a:lnTo>
                    <a:pt x="143" y="5287"/>
                  </a:lnTo>
                  <a:cubicBezTo>
                    <a:pt x="131" y="5251"/>
                    <a:pt x="120" y="5204"/>
                    <a:pt x="120" y="5180"/>
                  </a:cubicBezTo>
                  <a:cubicBezTo>
                    <a:pt x="96" y="5132"/>
                    <a:pt x="84" y="5085"/>
                    <a:pt x="72" y="5061"/>
                  </a:cubicBezTo>
                  <a:cubicBezTo>
                    <a:pt x="72" y="5053"/>
                    <a:pt x="55" y="5039"/>
                    <a:pt x="40" y="5039"/>
                  </a:cubicBezTo>
                  <a:cubicBezTo>
                    <a:pt x="34" y="5039"/>
                    <a:pt x="28" y="5042"/>
                    <a:pt x="24" y="5049"/>
                  </a:cubicBezTo>
                  <a:cubicBezTo>
                    <a:pt x="24" y="5049"/>
                    <a:pt x="12" y="5049"/>
                    <a:pt x="12" y="5061"/>
                  </a:cubicBezTo>
                  <a:cubicBezTo>
                    <a:pt x="0" y="5073"/>
                    <a:pt x="0" y="5073"/>
                    <a:pt x="0" y="5085"/>
                  </a:cubicBezTo>
                  <a:lnTo>
                    <a:pt x="0" y="5108"/>
                  </a:lnTo>
                  <a:lnTo>
                    <a:pt x="0" y="5120"/>
                  </a:lnTo>
                  <a:lnTo>
                    <a:pt x="0" y="5132"/>
                  </a:lnTo>
                  <a:lnTo>
                    <a:pt x="0" y="5144"/>
                  </a:lnTo>
                  <a:lnTo>
                    <a:pt x="0" y="5168"/>
                  </a:lnTo>
                  <a:cubicBezTo>
                    <a:pt x="12" y="5239"/>
                    <a:pt x="24" y="5311"/>
                    <a:pt x="72" y="5382"/>
                  </a:cubicBezTo>
                  <a:cubicBezTo>
                    <a:pt x="84" y="5418"/>
                    <a:pt x="84" y="5430"/>
                    <a:pt x="96" y="5466"/>
                  </a:cubicBezTo>
                  <a:cubicBezTo>
                    <a:pt x="131" y="5525"/>
                    <a:pt x="155" y="5561"/>
                    <a:pt x="191" y="5620"/>
                  </a:cubicBezTo>
                  <a:cubicBezTo>
                    <a:pt x="203" y="5668"/>
                    <a:pt x="239" y="5704"/>
                    <a:pt x="262" y="5728"/>
                  </a:cubicBezTo>
                  <a:cubicBezTo>
                    <a:pt x="298" y="5763"/>
                    <a:pt x="322" y="5799"/>
                    <a:pt x="334" y="5835"/>
                  </a:cubicBezTo>
                  <a:lnTo>
                    <a:pt x="429" y="5918"/>
                  </a:lnTo>
                  <a:lnTo>
                    <a:pt x="512" y="6013"/>
                  </a:lnTo>
                  <a:cubicBezTo>
                    <a:pt x="572" y="6073"/>
                    <a:pt x="632" y="6132"/>
                    <a:pt x="715" y="6192"/>
                  </a:cubicBezTo>
                  <a:cubicBezTo>
                    <a:pt x="727" y="6204"/>
                    <a:pt x="739" y="6216"/>
                    <a:pt x="774" y="6240"/>
                  </a:cubicBezTo>
                  <a:cubicBezTo>
                    <a:pt x="786" y="6251"/>
                    <a:pt x="798" y="6263"/>
                    <a:pt x="810" y="6263"/>
                  </a:cubicBezTo>
                  <a:cubicBezTo>
                    <a:pt x="846" y="6299"/>
                    <a:pt x="893" y="6323"/>
                    <a:pt x="917" y="6359"/>
                  </a:cubicBezTo>
                  <a:cubicBezTo>
                    <a:pt x="1072" y="6454"/>
                    <a:pt x="1215" y="6549"/>
                    <a:pt x="1370" y="6632"/>
                  </a:cubicBezTo>
                  <a:cubicBezTo>
                    <a:pt x="1394" y="6656"/>
                    <a:pt x="1441" y="6680"/>
                    <a:pt x="1465" y="6692"/>
                  </a:cubicBezTo>
                  <a:cubicBezTo>
                    <a:pt x="1513" y="6716"/>
                    <a:pt x="1548" y="6740"/>
                    <a:pt x="1584" y="6752"/>
                  </a:cubicBezTo>
                  <a:cubicBezTo>
                    <a:pt x="1608" y="6752"/>
                    <a:pt x="1608" y="6775"/>
                    <a:pt x="1620" y="6775"/>
                  </a:cubicBezTo>
                  <a:cubicBezTo>
                    <a:pt x="1632" y="6775"/>
                    <a:pt x="1632" y="6787"/>
                    <a:pt x="1644" y="6787"/>
                  </a:cubicBezTo>
                  <a:cubicBezTo>
                    <a:pt x="1667" y="6787"/>
                    <a:pt x="1667" y="6799"/>
                    <a:pt x="1679" y="6799"/>
                  </a:cubicBezTo>
                  <a:lnTo>
                    <a:pt x="1691" y="6799"/>
                  </a:lnTo>
                  <a:cubicBezTo>
                    <a:pt x="1703" y="6799"/>
                    <a:pt x="1703" y="6811"/>
                    <a:pt x="1727" y="6811"/>
                  </a:cubicBezTo>
                  <a:lnTo>
                    <a:pt x="1739" y="6811"/>
                  </a:lnTo>
                  <a:lnTo>
                    <a:pt x="1870" y="6859"/>
                  </a:lnTo>
                  <a:cubicBezTo>
                    <a:pt x="1917" y="6871"/>
                    <a:pt x="1941" y="6894"/>
                    <a:pt x="1989" y="6906"/>
                  </a:cubicBezTo>
                  <a:cubicBezTo>
                    <a:pt x="2036" y="6918"/>
                    <a:pt x="2060" y="6930"/>
                    <a:pt x="2108" y="6954"/>
                  </a:cubicBezTo>
                  <a:cubicBezTo>
                    <a:pt x="2203" y="6978"/>
                    <a:pt x="2286" y="7013"/>
                    <a:pt x="2382" y="7025"/>
                  </a:cubicBezTo>
                  <a:cubicBezTo>
                    <a:pt x="2451" y="7039"/>
                    <a:pt x="2521" y="7045"/>
                    <a:pt x="2593" y="7045"/>
                  </a:cubicBezTo>
                  <a:cubicBezTo>
                    <a:pt x="2644" y="7045"/>
                    <a:pt x="2697" y="7042"/>
                    <a:pt x="2751" y="7037"/>
                  </a:cubicBezTo>
                  <a:cubicBezTo>
                    <a:pt x="2822" y="7037"/>
                    <a:pt x="2882" y="7025"/>
                    <a:pt x="2941" y="7013"/>
                  </a:cubicBezTo>
                  <a:cubicBezTo>
                    <a:pt x="2989" y="7013"/>
                    <a:pt x="3037" y="6990"/>
                    <a:pt x="3072" y="6978"/>
                  </a:cubicBezTo>
                  <a:cubicBezTo>
                    <a:pt x="3120" y="6966"/>
                    <a:pt x="3156" y="6966"/>
                    <a:pt x="3191" y="6954"/>
                  </a:cubicBezTo>
                  <a:cubicBezTo>
                    <a:pt x="3275" y="6930"/>
                    <a:pt x="3346" y="6906"/>
                    <a:pt x="3418" y="6894"/>
                  </a:cubicBezTo>
                  <a:cubicBezTo>
                    <a:pt x="3465" y="6871"/>
                    <a:pt x="3513" y="6871"/>
                    <a:pt x="3549" y="6859"/>
                  </a:cubicBezTo>
                  <a:cubicBezTo>
                    <a:pt x="3596" y="6847"/>
                    <a:pt x="3632" y="6847"/>
                    <a:pt x="3668" y="6835"/>
                  </a:cubicBezTo>
                  <a:cubicBezTo>
                    <a:pt x="3763" y="6811"/>
                    <a:pt x="3834" y="6799"/>
                    <a:pt x="3930" y="6787"/>
                  </a:cubicBezTo>
                  <a:cubicBezTo>
                    <a:pt x="3965" y="6775"/>
                    <a:pt x="4025" y="6775"/>
                    <a:pt x="4072" y="6752"/>
                  </a:cubicBezTo>
                  <a:cubicBezTo>
                    <a:pt x="4108" y="6752"/>
                    <a:pt x="4144" y="6740"/>
                    <a:pt x="4180" y="6728"/>
                  </a:cubicBezTo>
                  <a:cubicBezTo>
                    <a:pt x="4203" y="6728"/>
                    <a:pt x="4239" y="6716"/>
                    <a:pt x="4263" y="6716"/>
                  </a:cubicBezTo>
                  <a:cubicBezTo>
                    <a:pt x="4287" y="6716"/>
                    <a:pt x="4299" y="6716"/>
                    <a:pt x="4299" y="6692"/>
                  </a:cubicBezTo>
                  <a:cubicBezTo>
                    <a:pt x="4358" y="6680"/>
                    <a:pt x="4406" y="6668"/>
                    <a:pt x="4465" y="6656"/>
                  </a:cubicBezTo>
                  <a:cubicBezTo>
                    <a:pt x="4477" y="6656"/>
                    <a:pt x="4477" y="6656"/>
                    <a:pt x="4489" y="6632"/>
                  </a:cubicBezTo>
                  <a:cubicBezTo>
                    <a:pt x="4587" y="6646"/>
                    <a:pt x="4635" y="6652"/>
                    <a:pt x="4664" y="6652"/>
                  </a:cubicBezTo>
                  <a:cubicBezTo>
                    <a:pt x="4684" y="6652"/>
                    <a:pt x="4694" y="6649"/>
                    <a:pt x="4703" y="6644"/>
                  </a:cubicBezTo>
                  <a:lnTo>
                    <a:pt x="4834" y="6597"/>
                  </a:lnTo>
                  <a:lnTo>
                    <a:pt x="4823" y="6597"/>
                  </a:lnTo>
                  <a:cubicBezTo>
                    <a:pt x="4882" y="6561"/>
                    <a:pt x="4953" y="6549"/>
                    <a:pt x="5013" y="6525"/>
                  </a:cubicBezTo>
                  <a:cubicBezTo>
                    <a:pt x="5061" y="6502"/>
                    <a:pt x="5096" y="6478"/>
                    <a:pt x="5156" y="6466"/>
                  </a:cubicBezTo>
                  <a:lnTo>
                    <a:pt x="5251" y="6418"/>
                  </a:lnTo>
                  <a:cubicBezTo>
                    <a:pt x="5263" y="6418"/>
                    <a:pt x="5275" y="6406"/>
                    <a:pt x="5299" y="6406"/>
                  </a:cubicBezTo>
                  <a:cubicBezTo>
                    <a:pt x="5323" y="6382"/>
                    <a:pt x="5370" y="6371"/>
                    <a:pt x="5394" y="6347"/>
                  </a:cubicBezTo>
                  <a:cubicBezTo>
                    <a:pt x="5418" y="6323"/>
                    <a:pt x="5442" y="6323"/>
                    <a:pt x="5454" y="6311"/>
                  </a:cubicBezTo>
                  <a:lnTo>
                    <a:pt x="5442" y="6311"/>
                  </a:lnTo>
                  <a:cubicBezTo>
                    <a:pt x="5489" y="6275"/>
                    <a:pt x="5537" y="6263"/>
                    <a:pt x="5573" y="6240"/>
                  </a:cubicBezTo>
                  <a:cubicBezTo>
                    <a:pt x="5596" y="6228"/>
                    <a:pt x="5608" y="6228"/>
                    <a:pt x="5620" y="6204"/>
                  </a:cubicBezTo>
                  <a:cubicBezTo>
                    <a:pt x="5668" y="6180"/>
                    <a:pt x="5727" y="6144"/>
                    <a:pt x="5775" y="6121"/>
                  </a:cubicBezTo>
                  <a:cubicBezTo>
                    <a:pt x="5870" y="6049"/>
                    <a:pt x="5977" y="5966"/>
                    <a:pt x="6073" y="5894"/>
                  </a:cubicBezTo>
                  <a:cubicBezTo>
                    <a:pt x="6156" y="5823"/>
                    <a:pt x="6227" y="5728"/>
                    <a:pt x="6311" y="5644"/>
                  </a:cubicBezTo>
                  <a:cubicBezTo>
                    <a:pt x="6370" y="5573"/>
                    <a:pt x="6406" y="5489"/>
                    <a:pt x="6454" y="5418"/>
                  </a:cubicBezTo>
                  <a:cubicBezTo>
                    <a:pt x="6466" y="5370"/>
                    <a:pt x="6501" y="5347"/>
                    <a:pt x="6513" y="5299"/>
                  </a:cubicBezTo>
                  <a:cubicBezTo>
                    <a:pt x="6525" y="5251"/>
                    <a:pt x="6561" y="5228"/>
                    <a:pt x="6573" y="5180"/>
                  </a:cubicBezTo>
                  <a:cubicBezTo>
                    <a:pt x="6585" y="5132"/>
                    <a:pt x="6620" y="5097"/>
                    <a:pt x="6632" y="5049"/>
                  </a:cubicBezTo>
                  <a:cubicBezTo>
                    <a:pt x="6668" y="4978"/>
                    <a:pt x="6704" y="4894"/>
                    <a:pt x="6739" y="4811"/>
                  </a:cubicBezTo>
                  <a:cubicBezTo>
                    <a:pt x="6751" y="4763"/>
                    <a:pt x="6763" y="4739"/>
                    <a:pt x="6787" y="4692"/>
                  </a:cubicBezTo>
                  <a:cubicBezTo>
                    <a:pt x="6799" y="4656"/>
                    <a:pt x="6811" y="4620"/>
                    <a:pt x="6823" y="4585"/>
                  </a:cubicBezTo>
                  <a:cubicBezTo>
                    <a:pt x="6858" y="4501"/>
                    <a:pt x="6882" y="4418"/>
                    <a:pt x="6906" y="4335"/>
                  </a:cubicBezTo>
                  <a:cubicBezTo>
                    <a:pt x="6918" y="4287"/>
                    <a:pt x="6930" y="4239"/>
                    <a:pt x="6930" y="4192"/>
                  </a:cubicBezTo>
                  <a:cubicBezTo>
                    <a:pt x="6942" y="4156"/>
                    <a:pt x="6942" y="4108"/>
                    <a:pt x="6966" y="4061"/>
                  </a:cubicBezTo>
                  <a:cubicBezTo>
                    <a:pt x="6966" y="4013"/>
                    <a:pt x="6978" y="3977"/>
                    <a:pt x="6978" y="3930"/>
                  </a:cubicBezTo>
                  <a:lnTo>
                    <a:pt x="6978" y="3894"/>
                  </a:lnTo>
                  <a:cubicBezTo>
                    <a:pt x="6978" y="3870"/>
                    <a:pt x="6978" y="3835"/>
                    <a:pt x="6989" y="3811"/>
                  </a:cubicBezTo>
                  <a:cubicBezTo>
                    <a:pt x="7001" y="3739"/>
                    <a:pt x="7001" y="3656"/>
                    <a:pt x="7001" y="3596"/>
                  </a:cubicBezTo>
                  <a:cubicBezTo>
                    <a:pt x="7001" y="3513"/>
                    <a:pt x="7025" y="3442"/>
                    <a:pt x="7025" y="3346"/>
                  </a:cubicBezTo>
                  <a:cubicBezTo>
                    <a:pt x="7025" y="3299"/>
                    <a:pt x="7037" y="3263"/>
                    <a:pt x="7037" y="3215"/>
                  </a:cubicBezTo>
                  <a:cubicBezTo>
                    <a:pt x="7037" y="3168"/>
                    <a:pt x="7049" y="3144"/>
                    <a:pt x="7049" y="3096"/>
                  </a:cubicBezTo>
                  <a:cubicBezTo>
                    <a:pt x="7049" y="3061"/>
                    <a:pt x="7061" y="3037"/>
                    <a:pt x="7061" y="2989"/>
                  </a:cubicBezTo>
                  <a:cubicBezTo>
                    <a:pt x="7061" y="2965"/>
                    <a:pt x="7085" y="2930"/>
                    <a:pt x="7085" y="2906"/>
                  </a:cubicBezTo>
                  <a:lnTo>
                    <a:pt x="7120" y="2727"/>
                  </a:lnTo>
                  <a:lnTo>
                    <a:pt x="7168" y="2584"/>
                  </a:lnTo>
                  <a:cubicBezTo>
                    <a:pt x="7180" y="2561"/>
                    <a:pt x="7180" y="2525"/>
                    <a:pt x="7204" y="2501"/>
                  </a:cubicBezTo>
                  <a:cubicBezTo>
                    <a:pt x="7204" y="2489"/>
                    <a:pt x="7216" y="2453"/>
                    <a:pt x="7216" y="2441"/>
                  </a:cubicBezTo>
                  <a:cubicBezTo>
                    <a:pt x="7216" y="2406"/>
                    <a:pt x="7228" y="2382"/>
                    <a:pt x="7228" y="2346"/>
                  </a:cubicBezTo>
                  <a:cubicBezTo>
                    <a:pt x="7228" y="2334"/>
                    <a:pt x="7251" y="2311"/>
                    <a:pt x="7251" y="2287"/>
                  </a:cubicBezTo>
                  <a:cubicBezTo>
                    <a:pt x="7251" y="2263"/>
                    <a:pt x="7263" y="2227"/>
                    <a:pt x="7263" y="2203"/>
                  </a:cubicBezTo>
                  <a:cubicBezTo>
                    <a:pt x="7263" y="2168"/>
                    <a:pt x="7275" y="2156"/>
                    <a:pt x="7275" y="2132"/>
                  </a:cubicBezTo>
                  <a:lnTo>
                    <a:pt x="7275" y="2144"/>
                  </a:lnTo>
                  <a:cubicBezTo>
                    <a:pt x="7311" y="1965"/>
                    <a:pt x="7335" y="1799"/>
                    <a:pt x="7347" y="1620"/>
                  </a:cubicBezTo>
                  <a:cubicBezTo>
                    <a:pt x="7347" y="1572"/>
                    <a:pt x="7370" y="1537"/>
                    <a:pt x="7370" y="1489"/>
                  </a:cubicBezTo>
                  <a:lnTo>
                    <a:pt x="7370" y="1394"/>
                  </a:lnTo>
                  <a:lnTo>
                    <a:pt x="7370" y="1263"/>
                  </a:lnTo>
                  <a:cubicBezTo>
                    <a:pt x="7370" y="1144"/>
                    <a:pt x="7347" y="1025"/>
                    <a:pt x="7323" y="906"/>
                  </a:cubicBezTo>
                  <a:cubicBezTo>
                    <a:pt x="7287" y="787"/>
                    <a:pt x="7228" y="679"/>
                    <a:pt x="7168" y="584"/>
                  </a:cubicBezTo>
                  <a:cubicBezTo>
                    <a:pt x="7132" y="501"/>
                    <a:pt x="7073" y="441"/>
                    <a:pt x="7013" y="382"/>
                  </a:cubicBezTo>
                  <a:cubicBezTo>
                    <a:pt x="6966" y="346"/>
                    <a:pt x="6906" y="310"/>
                    <a:pt x="6847" y="263"/>
                  </a:cubicBezTo>
                  <a:cubicBezTo>
                    <a:pt x="6787" y="227"/>
                    <a:pt x="6716" y="191"/>
                    <a:pt x="6656" y="167"/>
                  </a:cubicBezTo>
                  <a:cubicBezTo>
                    <a:pt x="6597" y="132"/>
                    <a:pt x="6537" y="84"/>
                    <a:pt x="6477" y="60"/>
                  </a:cubicBezTo>
                  <a:lnTo>
                    <a:pt x="6382" y="13"/>
                  </a:lnTo>
                  <a:cubicBezTo>
                    <a:pt x="6370" y="13"/>
                    <a:pt x="6358" y="1"/>
                    <a:pt x="63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5"/>
            <p:cNvSpPr/>
            <p:nvPr/>
          </p:nvSpPr>
          <p:spPr>
            <a:xfrm>
              <a:off x="2282725" y="6253275"/>
              <a:ext cx="221475" cy="171775"/>
            </a:xfrm>
            <a:custGeom>
              <a:avLst/>
              <a:gdLst/>
              <a:ahLst/>
              <a:cxnLst/>
              <a:rect l="l" t="t" r="r" b="b"/>
              <a:pathLst>
                <a:path w="8859" h="6871" extrusionOk="0">
                  <a:moveTo>
                    <a:pt x="2346" y="1"/>
                  </a:moveTo>
                  <a:cubicBezTo>
                    <a:pt x="2286" y="1"/>
                    <a:pt x="2215" y="1"/>
                    <a:pt x="2155" y="13"/>
                  </a:cubicBezTo>
                  <a:cubicBezTo>
                    <a:pt x="2119" y="13"/>
                    <a:pt x="2096" y="24"/>
                    <a:pt x="2060" y="48"/>
                  </a:cubicBezTo>
                  <a:cubicBezTo>
                    <a:pt x="1988" y="72"/>
                    <a:pt x="1917" y="108"/>
                    <a:pt x="1822" y="144"/>
                  </a:cubicBezTo>
                  <a:cubicBezTo>
                    <a:pt x="1750" y="179"/>
                    <a:pt x="1679" y="227"/>
                    <a:pt x="1607" y="251"/>
                  </a:cubicBezTo>
                  <a:cubicBezTo>
                    <a:pt x="1584" y="263"/>
                    <a:pt x="1560" y="263"/>
                    <a:pt x="1548" y="286"/>
                  </a:cubicBezTo>
                  <a:lnTo>
                    <a:pt x="1405" y="322"/>
                  </a:lnTo>
                  <a:cubicBezTo>
                    <a:pt x="1393" y="322"/>
                    <a:pt x="1393" y="322"/>
                    <a:pt x="1381" y="346"/>
                  </a:cubicBezTo>
                  <a:cubicBezTo>
                    <a:pt x="1322" y="370"/>
                    <a:pt x="1262" y="382"/>
                    <a:pt x="1203" y="417"/>
                  </a:cubicBezTo>
                  <a:cubicBezTo>
                    <a:pt x="1143" y="441"/>
                    <a:pt x="1072" y="477"/>
                    <a:pt x="1012" y="525"/>
                  </a:cubicBezTo>
                  <a:cubicBezTo>
                    <a:pt x="953" y="548"/>
                    <a:pt x="893" y="596"/>
                    <a:pt x="833" y="620"/>
                  </a:cubicBezTo>
                  <a:cubicBezTo>
                    <a:pt x="774" y="667"/>
                    <a:pt x="714" y="703"/>
                    <a:pt x="655" y="727"/>
                  </a:cubicBezTo>
                  <a:lnTo>
                    <a:pt x="631" y="727"/>
                  </a:lnTo>
                  <a:lnTo>
                    <a:pt x="452" y="822"/>
                  </a:lnTo>
                  <a:cubicBezTo>
                    <a:pt x="393" y="846"/>
                    <a:pt x="333" y="882"/>
                    <a:pt x="274" y="917"/>
                  </a:cubicBezTo>
                  <a:cubicBezTo>
                    <a:pt x="250" y="941"/>
                    <a:pt x="238" y="965"/>
                    <a:pt x="202" y="977"/>
                  </a:cubicBezTo>
                  <a:cubicBezTo>
                    <a:pt x="191" y="1013"/>
                    <a:pt x="155" y="1037"/>
                    <a:pt x="143" y="1060"/>
                  </a:cubicBezTo>
                  <a:cubicBezTo>
                    <a:pt x="119" y="1120"/>
                    <a:pt x="83" y="1156"/>
                    <a:pt x="60" y="1215"/>
                  </a:cubicBezTo>
                  <a:cubicBezTo>
                    <a:pt x="36" y="1263"/>
                    <a:pt x="24" y="1298"/>
                    <a:pt x="12" y="1334"/>
                  </a:cubicBezTo>
                  <a:cubicBezTo>
                    <a:pt x="0" y="1382"/>
                    <a:pt x="0" y="1441"/>
                    <a:pt x="0" y="1489"/>
                  </a:cubicBezTo>
                  <a:lnTo>
                    <a:pt x="0" y="1501"/>
                  </a:lnTo>
                  <a:lnTo>
                    <a:pt x="0" y="1620"/>
                  </a:lnTo>
                  <a:cubicBezTo>
                    <a:pt x="0" y="1668"/>
                    <a:pt x="12" y="1715"/>
                    <a:pt x="24" y="1751"/>
                  </a:cubicBezTo>
                  <a:cubicBezTo>
                    <a:pt x="36" y="1799"/>
                    <a:pt x="60" y="1834"/>
                    <a:pt x="71" y="1870"/>
                  </a:cubicBezTo>
                  <a:cubicBezTo>
                    <a:pt x="83" y="1906"/>
                    <a:pt x="119" y="1953"/>
                    <a:pt x="131" y="1977"/>
                  </a:cubicBezTo>
                  <a:cubicBezTo>
                    <a:pt x="155" y="2013"/>
                    <a:pt x="179" y="2049"/>
                    <a:pt x="202" y="2084"/>
                  </a:cubicBezTo>
                  <a:cubicBezTo>
                    <a:pt x="238" y="2108"/>
                    <a:pt x="262" y="2156"/>
                    <a:pt x="298" y="2191"/>
                  </a:cubicBezTo>
                  <a:lnTo>
                    <a:pt x="381" y="2275"/>
                  </a:lnTo>
                  <a:cubicBezTo>
                    <a:pt x="417" y="2287"/>
                    <a:pt x="429" y="2322"/>
                    <a:pt x="452" y="2334"/>
                  </a:cubicBezTo>
                  <a:lnTo>
                    <a:pt x="476" y="2346"/>
                  </a:lnTo>
                  <a:cubicBezTo>
                    <a:pt x="512" y="2394"/>
                    <a:pt x="572" y="2430"/>
                    <a:pt x="619" y="2453"/>
                  </a:cubicBezTo>
                  <a:cubicBezTo>
                    <a:pt x="667" y="2489"/>
                    <a:pt x="714" y="2513"/>
                    <a:pt x="738" y="2549"/>
                  </a:cubicBezTo>
                  <a:lnTo>
                    <a:pt x="750" y="2561"/>
                  </a:lnTo>
                  <a:cubicBezTo>
                    <a:pt x="774" y="2572"/>
                    <a:pt x="798" y="2584"/>
                    <a:pt x="810" y="2608"/>
                  </a:cubicBezTo>
                  <a:cubicBezTo>
                    <a:pt x="845" y="2620"/>
                    <a:pt x="857" y="2644"/>
                    <a:pt x="893" y="2668"/>
                  </a:cubicBezTo>
                  <a:cubicBezTo>
                    <a:pt x="929" y="2703"/>
                    <a:pt x="964" y="2751"/>
                    <a:pt x="1012" y="2811"/>
                  </a:cubicBezTo>
                  <a:cubicBezTo>
                    <a:pt x="1024" y="2846"/>
                    <a:pt x="1048" y="2870"/>
                    <a:pt x="1072" y="2906"/>
                  </a:cubicBezTo>
                  <a:cubicBezTo>
                    <a:pt x="1084" y="2930"/>
                    <a:pt x="1095" y="2965"/>
                    <a:pt x="1131" y="2989"/>
                  </a:cubicBezTo>
                  <a:cubicBezTo>
                    <a:pt x="1143" y="3001"/>
                    <a:pt x="1143" y="3025"/>
                    <a:pt x="1155" y="3049"/>
                  </a:cubicBezTo>
                  <a:cubicBezTo>
                    <a:pt x="1155" y="3061"/>
                    <a:pt x="1167" y="3084"/>
                    <a:pt x="1167" y="3096"/>
                  </a:cubicBezTo>
                  <a:lnTo>
                    <a:pt x="1167" y="3108"/>
                  </a:lnTo>
                  <a:lnTo>
                    <a:pt x="1214" y="3239"/>
                  </a:lnTo>
                  <a:cubicBezTo>
                    <a:pt x="1226" y="3287"/>
                    <a:pt x="1226" y="3334"/>
                    <a:pt x="1226" y="3382"/>
                  </a:cubicBezTo>
                  <a:lnTo>
                    <a:pt x="1226" y="3513"/>
                  </a:lnTo>
                  <a:cubicBezTo>
                    <a:pt x="1226" y="3573"/>
                    <a:pt x="1214" y="3632"/>
                    <a:pt x="1214" y="3692"/>
                  </a:cubicBezTo>
                  <a:lnTo>
                    <a:pt x="1214" y="3751"/>
                  </a:lnTo>
                  <a:cubicBezTo>
                    <a:pt x="1203" y="3823"/>
                    <a:pt x="1214" y="3918"/>
                    <a:pt x="1214" y="3989"/>
                  </a:cubicBezTo>
                  <a:cubicBezTo>
                    <a:pt x="1214" y="4013"/>
                    <a:pt x="1214" y="4061"/>
                    <a:pt x="1226" y="4096"/>
                  </a:cubicBezTo>
                  <a:lnTo>
                    <a:pt x="1226" y="4108"/>
                  </a:lnTo>
                  <a:cubicBezTo>
                    <a:pt x="1226" y="4156"/>
                    <a:pt x="1250" y="4180"/>
                    <a:pt x="1250" y="4227"/>
                  </a:cubicBezTo>
                  <a:lnTo>
                    <a:pt x="1250" y="4251"/>
                  </a:lnTo>
                  <a:cubicBezTo>
                    <a:pt x="1262" y="4311"/>
                    <a:pt x="1262" y="4394"/>
                    <a:pt x="1274" y="4454"/>
                  </a:cubicBezTo>
                  <a:cubicBezTo>
                    <a:pt x="1274" y="4477"/>
                    <a:pt x="1286" y="4513"/>
                    <a:pt x="1286" y="4537"/>
                  </a:cubicBezTo>
                  <a:lnTo>
                    <a:pt x="1334" y="4668"/>
                  </a:lnTo>
                  <a:cubicBezTo>
                    <a:pt x="1369" y="4751"/>
                    <a:pt x="1393" y="4835"/>
                    <a:pt x="1429" y="4906"/>
                  </a:cubicBezTo>
                  <a:cubicBezTo>
                    <a:pt x="1453" y="4989"/>
                    <a:pt x="1488" y="5061"/>
                    <a:pt x="1524" y="5132"/>
                  </a:cubicBezTo>
                  <a:cubicBezTo>
                    <a:pt x="1572" y="5204"/>
                    <a:pt x="1619" y="5263"/>
                    <a:pt x="1667" y="5347"/>
                  </a:cubicBezTo>
                  <a:cubicBezTo>
                    <a:pt x="1691" y="5370"/>
                    <a:pt x="1703" y="5406"/>
                    <a:pt x="1738" y="5442"/>
                  </a:cubicBezTo>
                  <a:lnTo>
                    <a:pt x="1822" y="5537"/>
                  </a:lnTo>
                  <a:cubicBezTo>
                    <a:pt x="1881" y="5597"/>
                    <a:pt x="1941" y="5656"/>
                    <a:pt x="2024" y="5704"/>
                  </a:cubicBezTo>
                  <a:cubicBezTo>
                    <a:pt x="2060" y="5739"/>
                    <a:pt x="2119" y="5775"/>
                    <a:pt x="2179" y="5799"/>
                  </a:cubicBezTo>
                  <a:cubicBezTo>
                    <a:pt x="2203" y="5823"/>
                    <a:pt x="2227" y="5835"/>
                    <a:pt x="2238" y="5835"/>
                  </a:cubicBezTo>
                  <a:lnTo>
                    <a:pt x="2381" y="5918"/>
                  </a:lnTo>
                  <a:cubicBezTo>
                    <a:pt x="2405" y="5942"/>
                    <a:pt x="2441" y="5954"/>
                    <a:pt x="2453" y="5966"/>
                  </a:cubicBezTo>
                  <a:cubicBezTo>
                    <a:pt x="2477" y="5978"/>
                    <a:pt x="2512" y="6001"/>
                    <a:pt x="2536" y="6025"/>
                  </a:cubicBezTo>
                  <a:lnTo>
                    <a:pt x="2560" y="6037"/>
                  </a:lnTo>
                  <a:cubicBezTo>
                    <a:pt x="2572" y="6061"/>
                    <a:pt x="2596" y="6073"/>
                    <a:pt x="2619" y="6085"/>
                  </a:cubicBezTo>
                  <a:cubicBezTo>
                    <a:pt x="2643" y="6097"/>
                    <a:pt x="2655" y="6120"/>
                    <a:pt x="2691" y="6132"/>
                  </a:cubicBezTo>
                  <a:lnTo>
                    <a:pt x="2822" y="6216"/>
                  </a:lnTo>
                  <a:cubicBezTo>
                    <a:pt x="2881" y="6263"/>
                    <a:pt x="2953" y="6311"/>
                    <a:pt x="3036" y="6359"/>
                  </a:cubicBezTo>
                  <a:cubicBezTo>
                    <a:pt x="3096" y="6382"/>
                    <a:pt x="3167" y="6430"/>
                    <a:pt x="3250" y="6454"/>
                  </a:cubicBezTo>
                  <a:lnTo>
                    <a:pt x="3393" y="6501"/>
                  </a:lnTo>
                  <a:cubicBezTo>
                    <a:pt x="3417" y="6513"/>
                    <a:pt x="3453" y="6513"/>
                    <a:pt x="3477" y="6537"/>
                  </a:cubicBezTo>
                  <a:lnTo>
                    <a:pt x="3512" y="6549"/>
                  </a:lnTo>
                  <a:cubicBezTo>
                    <a:pt x="3584" y="6573"/>
                    <a:pt x="3655" y="6597"/>
                    <a:pt x="3727" y="6609"/>
                  </a:cubicBezTo>
                  <a:lnTo>
                    <a:pt x="3762" y="6609"/>
                  </a:lnTo>
                  <a:lnTo>
                    <a:pt x="3810" y="6621"/>
                  </a:lnTo>
                  <a:lnTo>
                    <a:pt x="3989" y="6668"/>
                  </a:lnTo>
                  <a:lnTo>
                    <a:pt x="4203" y="6716"/>
                  </a:lnTo>
                  <a:cubicBezTo>
                    <a:pt x="4298" y="6728"/>
                    <a:pt x="4405" y="6752"/>
                    <a:pt x="4489" y="6775"/>
                  </a:cubicBezTo>
                  <a:cubicBezTo>
                    <a:pt x="4548" y="6787"/>
                    <a:pt x="4608" y="6799"/>
                    <a:pt x="4655" y="6811"/>
                  </a:cubicBezTo>
                  <a:cubicBezTo>
                    <a:pt x="4679" y="6835"/>
                    <a:pt x="4727" y="6835"/>
                    <a:pt x="4763" y="6847"/>
                  </a:cubicBezTo>
                  <a:cubicBezTo>
                    <a:pt x="4822" y="6859"/>
                    <a:pt x="4882" y="6871"/>
                    <a:pt x="4941" y="6871"/>
                  </a:cubicBezTo>
                  <a:cubicBezTo>
                    <a:pt x="4977" y="6871"/>
                    <a:pt x="5024" y="6871"/>
                    <a:pt x="5072" y="6859"/>
                  </a:cubicBezTo>
                  <a:cubicBezTo>
                    <a:pt x="5048" y="6811"/>
                    <a:pt x="5072" y="6799"/>
                    <a:pt x="5084" y="6787"/>
                  </a:cubicBezTo>
                  <a:cubicBezTo>
                    <a:pt x="5132" y="6752"/>
                    <a:pt x="5167" y="6716"/>
                    <a:pt x="5191" y="6680"/>
                  </a:cubicBezTo>
                  <a:lnTo>
                    <a:pt x="5239" y="6632"/>
                  </a:lnTo>
                  <a:lnTo>
                    <a:pt x="5251" y="6609"/>
                  </a:lnTo>
                  <a:cubicBezTo>
                    <a:pt x="5286" y="6561"/>
                    <a:pt x="5322" y="6513"/>
                    <a:pt x="5370" y="6478"/>
                  </a:cubicBezTo>
                  <a:cubicBezTo>
                    <a:pt x="5382" y="6454"/>
                    <a:pt x="5417" y="6442"/>
                    <a:pt x="5429" y="6430"/>
                  </a:cubicBezTo>
                  <a:cubicBezTo>
                    <a:pt x="5441" y="6418"/>
                    <a:pt x="5465" y="6418"/>
                    <a:pt x="5477" y="6394"/>
                  </a:cubicBezTo>
                  <a:lnTo>
                    <a:pt x="5560" y="6359"/>
                  </a:lnTo>
                  <a:cubicBezTo>
                    <a:pt x="5596" y="6335"/>
                    <a:pt x="5620" y="6335"/>
                    <a:pt x="5656" y="6323"/>
                  </a:cubicBezTo>
                  <a:cubicBezTo>
                    <a:pt x="5667" y="6323"/>
                    <a:pt x="5679" y="6311"/>
                    <a:pt x="5691" y="6311"/>
                  </a:cubicBezTo>
                  <a:cubicBezTo>
                    <a:pt x="5739" y="6299"/>
                    <a:pt x="5775" y="6299"/>
                    <a:pt x="5810" y="6275"/>
                  </a:cubicBezTo>
                  <a:lnTo>
                    <a:pt x="5834" y="6275"/>
                  </a:lnTo>
                  <a:cubicBezTo>
                    <a:pt x="5917" y="6263"/>
                    <a:pt x="6013" y="6251"/>
                    <a:pt x="6084" y="6240"/>
                  </a:cubicBezTo>
                  <a:cubicBezTo>
                    <a:pt x="6156" y="6216"/>
                    <a:pt x="6239" y="6216"/>
                    <a:pt x="6310" y="6204"/>
                  </a:cubicBezTo>
                  <a:lnTo>
                    <a:pt x="6346" y="6204"/>
                  </a:lnTo>
                  <a:cubicBezTo>
                    <a:pt x="6382" y="6204"/>
                    <a:pt x="6429" y="6204"/>
                    <a:pt x="6453" y="6192"/>
                  </a:cubicBezTo>
                  <a:lnTo>
                    <a:pt x="6668" y="6192"/>
                  </a:lnTo>
                  <a:cubicBezTo>
                    <a:pt x="6727" y="6192"/>
                    <a:pt x="6799" y="6180"/>
                    <a:pt x="6858" y="6144"/>
                  </a:cubicBezTo>
                  <a:cubicBezTo>
                    <a:pt x="6906" y="6132"/>
                    <a:pt x="6953" y="6120"/>
                    <a:pt x="7013" y="6085"/>
                  </a:cubicBezTo>
                  <a:cubicBezTo>
                    <a:pt x="7132" y="6025"/>
                    <a:pt x="7227" y="5954"/>
                    <a:pt x="7322" y="5859"/>
                  </a:cubicBezTo>
                  <a:cubicBezTo>
                    <a:pt x="7406" y="5775"/>
                    <a:pt x="7465" y="5668"/>
                    <a:pt x="7525" y="5537"/>
                  </a:cubicBezTo>
                  <a:cubicBezTo>
                    <a:pt x="7572" y="5442"/>
                    <a:pt x="7584" y="5347"/>
                    <a:pt x="7608" y="5263"/>
                  </a:cubicBezTo>
                  <a:cubicBezTo>
                    <a:pt x="7608" y="5251"/>
                    <a:pt x="7608" y="5239"/>
                    <a:pt x="7620" y="5228"/>
                  </a:cubicBezTo>
                  <a:lnTo>
                    <a:pt x="7620" y="5180"/>
                  </a:lnTo>
                  <a:lnTo>
                    <a:pt x="7620" y="5168"/>
                  </a:lnTo>
                  <a:lnTo>
                    <a:pt x="7620" y="5144"/>
                  </a:lnTo>
                  <a:cubicBezTo>
                    <a:pt x="7632" y="5108"/>
                    <a:pt x="7632" y="5049"/>
                    <a:pt x="7644" y="4989"/>
                  </a:cubicBezTo>
                  <a:cubicBezTo>
                    <a:pt x="7668" y="4930"/>
                    <a:pt x="7680" y="4870"/>
                    <a:pt x="7691" y="4823"/>
                  </a:cubicBezTo>
                  <a:lnTo>
                    <a:pt x="7703" y="4787"/>
                  </a:lnTo>
                  <a:cubicBezTo>
                    <a:pt x="7727" y="4763"/>
                    <a:pt x="7727" y="4727"/>
                    <a:pt x="7739" y="4704"/>
                  </a:cubicBezTo>
                  <a:lnTo>
                    <a:pt x="7739" y="4692"/>
                  </a:lnTo>
                  <a:cubicBezTo>
                    <a:pt x="7763" y="4632"/>
                    <a:pt x="7787" y="4573"/>
                    <a:pt x="7811" y="4489"/>
                  </a:cubicBezTo>
                  <a:cubicBezTo>
                    <a:pt x="7846" y="4430"/>
                    <a:pt x="7870" y="4358"/>
                    <a:pt x="7918" y="4299"/>
                  </a:cubicBezTo>
                  <a:cubicBezTo>
                    <a:pt x="7942" y="4239"/>
                    <a:pt x="7989" y="4192"/>
                    <a:pt x="8037" y="4132"/>
                  </a:cubicBezTo>
                  <a:lnTo>
                    <a:pt x="8120" y="4049"/>
                  </a:lnTo>
                  <a:cubicBezTo>
                    <a:pt x="8156" y="4037"/>
                    <a:pt x="8168" y="4001"/>
                    <a:pt x="8180" y="3989"/>
                  </a:cubicBezTo>
                  <a:cubicBezTo>
                    <a:pt x="8215" y="3977"/>
                    <a:pt x="8227" y="3954"/>
                    <a:pt x="8263" y="3942"/>
                  </a:cubicBezTo>
                  <a:cubicBezTo>
                    <a:pt x="8275" y="3930"/>
                    <a:pt x="8287" y="3930"/>
                    <a:pt x="8323" y="3918"/>
                  </a:cubicBezTo>
                  <a:cubicBezTo>
                    <a:pt x="8334" y="3918"/>
                    <a:pt x="8334" y="3918"/>
                    <a:pt x="8346" y="3894"/>
                  </a:cubicBezTo>
                  <a:cubicBezTo>
                    <a:pt x="8358" y="3894"/>
                    <a:pt x="8382" y="3894"/>
                    <a:pt x="8382" y="3882"/>
                  </a:cubicBezTo>
                  <a:cubicBezTo>
                    <a:pt x="8394" y="3882"/>
                    <a:pt x="8406" y="3882"/>
                    <a:pt x="8442" y="3870"/>
                  </a:cubicBezTo>
                  <a:lnTo>
                    <a:pt x="8513" y="3870"/>
                  </a:lnTo>
                  <a:cubicBezTo>
                    <a:pt x="8537" y="3870"/>
                    <a:pt x="8561" y="3870"/>
                    <a:pt x="8584" y="3882"/>
                  </a:cubicBezTo>
                  <a:cubicBezTo>
                    <a:pt x="8596" y="3882"/>
                    <a:pt x="8620" y="3882"/>
                    <a:pt x="8632" y="3894"/>
                  </a:cubicBezTo>
                  <a:lnTo>
                    <a:pt x="8644" y="3894"/>
                  </a:lnTo>
                  <a:cubicBezTo>
                    <a:pt x="8656" y="3894"/>
                    <a:pt x="8680" y="3918"/>
                    <a:pt x="8692" y="3918"/>
                  </a:cubicBezTo>
                  <a:cubicBezTo>
                    <a:pt x="8704" y="3918"/>
                    <a:pt x="8704" y="3930"/>
                    <a:pt x="8715" y="3930"/>
                  </a:cubicBezTo>
                  <a:cubicBezTo>
                    <a:pt x="8739" y="3930"/>
                    <a:pt x="8739" y="3942"/>
                    <a:pt x="8739" y="3942"/>
                  </a:cubicBezTo>
                  <a:lnTo>
                    <a:pt x="8751" y="3954"/>
                  </a:lnTo>
                  <a:cubicBezTo>
                    <a:pt x="8751" y="3989"/>
                    <a:pt x="8775" y="3989"/>
                    <a:pt x="8811" y="3989"/>
                  </a:cubicBezTo>
                  <a:cubicBezTo>
                    <a:pt x="8834" y="3989"/>
                    <a:pt x="8858" y="3942"/>
                    <a:pt x="8834" y="3930"/>
                  </a:cubicBezTo>
                  <a:cubicBezTo>
                    <a:pt x="8823" y="3894"/>
                    <a:pt x="8775" y="3870"/>
                    <a:pt x="8751" y="3834"/>
                  </a:cubicBezTo>
                  <a:cubicBezTo>
                    <a:pt x="8715" y="3823"/>
                    <a:pt x="8680" y="3811"/>
                    <a:pt x="8632" y="3799"/>
                  </a:cubicBezTo>
                  <a:cubicBezTo>
                    <a:pt x="8578" y="3781"/>
                    <a:pt x="8525" y="3772"/>
                    <a:pt x="8470" y="3772"/>
                  </a:cubicBezTo>
                  <a:cubicBezTo>
                    <a:pt x="8415" y="3772"/>
                    <a:pt x="8358" y="3781"/>
                    <a:pt x="8299" y="3799"/>
                  </a:cubicBezTo>
                  <a:lnTo>
                    <a:pt x="8275" y="3799"/>
                  </a:lnTo>
                  <a:cubicBezTo>
                    <a:pt x="8180" y="3823"/>
                    <a:pt x="8108" y="3870"/>
                    <a:pt x="8025" y="3942"/>
                  </a:cubicBezTo>
                  <a:cubicBezTo>
                    <a:pt x="7989" y="3977"/>
                    <a:pt x="7942" y="4013"/>
                    <a:pt x="7918" y="4061"/>
                  </a:cubicBezTo>
                  <a:cubicBezTo>
                    <a:pt x="7870" y="4108"/>
                    <a:pt x="7846" y="4156"/>
                    <a:pt x="7811" y="4215"/>
                  </a:cubicBezTo>
                  <a:cubicBezTo>
                    <a:pt x="7727" y="4346"/>
                    <a:pt x="7668" y="4489"/>
                    <a:pt x="7608" y="4632"/>
                  </a:cubicBezTo>
                  <a:cubicBezTo>
                    <a:pt x="7584" y="4656"/>
                    <a:pt x="7584" y="4692"/>
                    <a:pt x="7572" y="4704"/>
                  </a:cubicBezTo>
                  <a:cubicBezTo>
                    <a:pt x="7572" y="4716"/>
                    <a:pt x="7561" y="4727"/>
                    <a:pt x="7561" y="4751"/>
                  </a:cubicBezTo>
                  <a:cubicBezTo>
                    <a:pt x="7537" y="4775"/>
                    <a:pt x="7537" y="4811"/>
                    <a:pt x="7525" y="4835"/>
                  </a:cubicBezTo>
                  <a:lnTo>
                    <a:pt x="7513" y="4870"/>
                  </a:lnTo>
                  <a:cubicBezTo>
                    <a:pt x="7477" y="4942"/>
                    <a:pt x="7465" y="5013"/>
                    <a:pt x="7453" y="5085"/>
                  </a:cubicBezTo>
                  <a:cubicBezTo>
                    <a:pt x="7441" y="5144"/>
                    <a:pt x="7418" y="5228"/>
                    <a:pt x="7406" y="5287"/>
                  </a:cubicBezTo>
                  <a:lnTo>
                    <a:pt x="7370" y="5418"/>
                  </a:lnTo>
                  <a:cubicBezTo>
                    <a:pt x="7346" y="5466"/>
                    <a:pt x="7322" y="5501"/>
                    <a:pt x="7310" y="5537"/>
                  </a:cubicBezTo>
                  <a:cubicBezTo>
                    <a:pt x="7275" y="5585"/>
                    <a:pt x="7263" y="5609"/>
                    <a:pt x="7227" y="5644"/>
                  </a:cubicBezTo>
                  <a:cubicBezTo>
                    <a:pt x="7203" y="5668"/>
                    <a:pt x="7191" y="5704"/>
                    <a:pt x="7156" y="5728"/>
                  </a:cubicBezTo>
                  <a:lnTo>
                    <a:pt x="7084" y="5799"/>
                  </a:lnTo>
                  <a:cubicBezTo>
                    <a:pt x="7049" y="5823"/>
                    <a:pt x="7025" y="5847"/>
                    <a:pt x="6989" y="5859"/>
                  </a:cubicBezTo>
                  <a:cubicBezTo>
                    <a:pt x="6953" y="5882"/>
                    <a:pt x="6918" y="5906"/>
                    <a:pt x="6870" y="5918"/>
                  </a:cubicBezTo>
                  <a:cubicBezTo>
                    <a:pt x="6846" y="5942"/>
                    <a:pt x="6834" y="5942"/>
                    <a:pt x="6799" y="5954"/>
                  </a:cubicBezTo>
                  <a:cubicBezTo>
                    <a:pt x="6787" y="5954"/>
                    <a:pt x="6751" y="5966"/>
                    <a:pt x="6739" y="5966"/>
                  </a:cubicBezTo>
                  <a:cubicBezTo>
                    <a:pt x="6691" y="5978"/>
                    <a:pt x="6632" y="5978"/>
                    <a:pt x="6596" y="6001"/>
                  </a:cubicBezTo>
                  <a:lnTo>
                    <a:pt x="6537" y="6001"/>
                  </a:lnTo>
                  <a:cubicBezTo>
                    <a:pt x="6477" y="6001"/>
                    <a:pt x="6394" y="6013"/>
                    <a:pt x="6334" y="6013"/>
                  </a:cubicBezTo>
                  <a:cubicBezTo>
                    <a:pt x="6251" y="6025"/>
                    <a:pt x="6156" y="6037"/>
                    <a:pt x="6084" y="6061"/>
                  </a:cubicBezTo>
                  <a:cubicBezTo>
                    <a:pt x="6013" y="6073"/>
                    <a:pt x="5917" y="6085"/>
                    <a:pt x="5846" y="6120"/>
                  </a:cubicBezTo>
                  <a:lnTo>
                    <a:pt x="5834" y="6120"/>
                  </a:lnTo>
                  <a:cubicBezTo>
                    <a:pt x="5763" y="6132"/>
                    <a:pt x="5679" y="6156"/>
                    <a:pt x="5620" y="6180"/>
                  </a:cubicBezTo>
                  <a:lnTo>
                    <a:pt x="5608" y="6180"/>
                  </a:lnTo>
                  <a:cubicBezTo>
                    <a:pt x="5560" y="6192"/>
                    <a:pt x="5536" y="6204"/>
                    <a:pt x="5489" y="6216"/>
                  </a:cubicBezTo>
                  <a:cubicBezTo>
                    <a:pt x="5405" y="6263"/>
                    <a:pt x="5322" y="6311"/>
                    <a:pt x="5251" y="6394"/>
                  </a:cubicBezTo>
                  <a:cubicBezTo>
                    <a:pt x="5191" y="6454"/>
                    <a:pt x="5144" y="6513"/>
                    <a:pt x="5108" y="6597"/>
                  </a:cubicBezTo>
                  <a:lnTo>
                    <a:pt x="5072" y="6632"/>
                  </a:lnTo>
                  <a:lnTo>
                    <a:pt x="5060" y="6656"/>
                  </a:lnTo>
                  <a:lnTo>
                    <a:pt x="5048" y="6668"/>
                  </a:lnTo>
                  <a:lnTo>
                    <a:pt x="4941" y="6668"/>
                  </a:lnTo>
                  <a:cubicBezTo>
                    <a:pt x="4905" y="6668"/>
                    <a:pt x="4894" y="6668"/>
                    <a:pt x="4858" y="6656"/>
                  </a:cubicBezTo>
                  <a:lnTo>
                    <a:pt x="4643" y="6609"/>
                  </a:lnTo>
                  <a:lnTo>
                    <a:pt x="4584" y="6597"/>
                  </a:lnTo>
                  <a:cubicBezTo>
                    <a:pt x="4501" y="6573"/>
                    <a:pt x="4429" y="6561"/>
                    <a:pt x="4346" y="6549"/>
                  </a:cubicBezTo>
                  <a:cubicBezTo>
                    <a:pt x="4262" y="6537"/>
                    <a:pt x="4191" y="6513"/>
                    <a:pt x="4108" y="6501"/>
                  </a:cubicBezTo>
                  <a:cubicBezTo>
                    <a:pt x="4012" y="6490"/>
                    <a:pt x="3929" y="6478"/>
                    <a:pt x="3834" y="6442"/>
                  </a:cubicBezTo>
                  <a:lnTo>
                    <a:pt x="3798" y="6430"/>
                  </a:lnTo>
                  <a:cubicBezTo>
                    <a:pt x="3762" y="6430"/>
                    <a:pt x="3739" y="6418"/>
                    <a:pt x="3703" y="6418"/>
                  </a:cubicBezTo>
                  <a:cubicBezTo>
                    <a:pt x="3643" y="6394"/>
                    <a:pt x="3596" y="6382"/>
                    <a:pt x="3536" y="6371"/>
                  </a:cubicBezTo>
                  <a:cubicBezTo>
                    <a:pt x="3465" y="6359"/>
                    <a:pt x="3393" y="6323"/>
                    <a:pt x="3310" y="6299"/>
                  </a:cubicBezTo>
                  <a:cubicBezTo>
                    <a:pt x="3298" y="6299"/>
                    <a:pt x="3286" y="6275"/>
                    <a:pt x="3274" y="6275"/>
                  </a:cubicBezTo>
                  <a:lnTo>
                    <a:pt x="3227" y="6275"/>
                  </a:lnTo>
                  <a:lnTo>
                    <a:pt x="3215" y="6263"/>
                  </a:lnTo>
                  <a:cubicBezTo>
                    <a:pt x="3167" y="6251"/>
                    <a:pt x="3119" y="6216"/>
                    <a:pt x="3096" y="6204"/>
                  </a:cubicBezTo>
                  <a:lnTo>
                    <a:pt x="3072" y="6192"/>
                  </a:lnTo>
                  <a:cubicBezTo>
                    <a:pt x="3012" y="6144"/>
                    <a:pt x="2965" y="6097"/>
                    <a:pt x="2881" y="6073"/>
                  </a:cubicBezTo>
                  <a:cubicBezTo>
                    <a:pt x="2822" y="6037"/>
                    <a:pt x="2762" y="6001"/>
                    <a:pt x="2703" y="5954"/>
                  </a:cubicBezTo>
                  <a:cubicBezTo>
                    <a:pt x="2619" y="5894"/>
                    <a:pt x="2536" y="5847"/>
                    <a:pt x="2453" y="5799"/>
                  </a:cubicBezTo>
                  <a:cubicBezTo>
                    <a:pt x="2417" y="5787"/>
                    <a:pt x="2381" y="5763"/>
                    <a:pt x="2346" y="5739"/>
                  </a:cubicBezTo>
                  <a:cubicBezTo>
                    <a:pt x="2298" y="5716"/>
                    <a:pt x="2262" y="5704"/>
                    <a:pt x="2215" y="5668"/>
                  </a:cubicBezTo>
                  <a:lnTo>
                    <a:pt x="2203" y="5656"/>
                  </a:lnTo>
                  <a:lnTo>
                    <a:pt x="2155" y="5656"/>
                  </a:lnTo>
                  <a:cubicBezTo>
                    <a:pt x="2107" y="5620"/>
                    <a:pt x="2060" y="5597"/>
                    <a:pt x="2000" y="5549"/>
                  </a:cubicBezTo>
                  <a:cubicBezTo>
                    <a:pt x="1976" y="5525"/>
                    <a:pt x="1941" y="5501"/>
                    <a:pt x="1917" y="5478"/>
                  </a:cubicBezTo>
                  <a:cubicBezTo>
                    <a:pt x="1881" y="5442"/>
                    <a:pt x="1857" y="5430"/>
                    <a:pt x="1846" y="5406"/>
                  </a:cubicBezTo>
                  <a:cubicBezTo>
                    <a:pt x="1810" y="5370"/>
                    <a:pt x="1762" y="5323"/>
                    <a:pt x="1738" y="5263"/>
                  </a:cubicBezTo>
                  <a:cubicBezTo>
                    <a:pt x="1726" y="5251"/>
                    <a:pt x="1726" y="5239"/>
                    <a:pt x="1703" y="5239"/>
                  </a:cubicBezTo>
                  <a:lnTo>
                    <a:pt x="1691" y="5228"/>
                  </a:lnTo>
                  <a:lnTo>
                    <a:pt x="1607" y="5085"/>
                  </a:lnTo>
                  <a:cubicBezTo>
                    <a:pt x="1560" y="5013"/>
                    <a:pt x="1524" y="4930"/>
                    <a:pt x="1488" y="4835"/>
                  </a:cubicBezTo>
                  <a:cubicBezTo>
                    <a:pt x="1441" y="4704"/>
                    <a:pt x="1393" y="4596"/>
                    <a:pt x="1369" y="4477"/>
                  </a:cubicBezTo>
                  <a:cubicBezTo>
                    <a:pt x="1345" y="4406"/>
                    <a:pt x="1334" y="4335"/>
                    <a:pt x="1322" y="4227"/>
                  </a:cubicBezTo>
                  <a:cubicBezTo>
                    <a:pt x="1322" y="4168"/>
                    <a:pt x="1310" y="4108"/>
                    <a:pt x="1310" y="4061"/>
                  </a:cubicBezTo>
                  <a:lnTo>
                    <a:pt x="1310" y="3882"/>
                  </a:lnTo>
                  <a:cubicBezTo>
                    <a:pt x="1310" y="3834"/>
                    <a:pt x="1310" y="3799"/>
                    <a:pt x="1322" y="3751"/>
                  </a:cubicBezTo>
                  <a:cubicBezTo>
                    <a:pt x="1322" y="3704"/>
                    <a:pt x="1334" y="3680"/>
                    <a:pt x="1334" y="3632"/>
                  </a:cubicBezTo>
                  <a:cubicBezTo>
                    <a:pt x="1334" y="3596"/>
                    <a:pt x="1345" y="3561"/>
                    <a:pt x="1345" y="3513"/>
                  </a:cubicBezTo>
                  <a:lnTo>
                    <a:pt x="1345" y="3394"/>
                  </a:lnTo>
                  <a:cubicBezTo>
                    <a:pt x="1345" y="3346"/>
                    <a:pt x="1334" y="3299"/>
                    <a:pt x="1334" y="3263"/>
                  </a:cubicBezTo>
                  <a:cubicBezTo>
                    <a:pt x="1334" y="3215"/>
                    <a:pt x="1322" y="3168"/>
                    <a:pt x="1310" y="3144"/>
                  </a:cubicBezTo>
                  <a:cubicBezTo>
                    <a:pt x="1310" y="3120"/>
                    <a:pt x="1286" y="3096"/>
                    <a:pt x="1286" y="3084"/>
                  </a:cubicBezTo>
                  <a:lnTo>
                    <a:pt x="1286" y="3061"/>
                  </a:lnTo>
                  <a:cubicBezTo>
                    <a:pt x="1286" y="3049"/>
                    <a:pt x="1274" y="3037"/>
                    <a:pt x="1274" y="3025"/>
                  </a:cubicBezTo>
                  <a:cubicBezTo>
                    <a:pt x="1226" y="2942"/>
                    <a:pt x="1203" y="2870"/>
                    <a:pt x="1143" y="2811"/>
                  </a:cubicBezTo>
                  <a:cubicBezTo>
                    <a:pt x="1095" y="2751"/>
                    <a:pt x="1048" y="2703"/>
                    <a:pt x="1012" y="2644"/>
                  </a:cubicBezTo>
                  <a:lnTo>
                    <a:pt x="857" y="2501"/>
                  </a:lnTo>
                  <a:cubicBezTo>
                    <a:pt x="798" y="2453"/>
                    <a:pt x="726" y="2394"/>
                    <a:pt x="667" y="2346"/>
                  </a:cubicBezTo>
                  <a:cubicBezTo>
                    <a:pt x="619" y="2322"/>
                    <a:pt x="572" y="2275"/>
                    <a:pt x="536" y="2251"/>
                  </a:cubicBezTo>
                  <a:lnTo>
                    <a:pt x="512" y="2227"/>
                  </a:lnTo>
                  <a:cubicBezTo>
                    <a:pt x="500" y="2215"/>
                    <a:pt x="476" y="2203"/>
                    <a:pt x="452" y="2191"/>
                  </a:cubicBezTo>
                  <a:lnTo>
                    <a:pt x="381" y="2108"/>
                  </a:lnTo>
                  <a:cubicBezTo>
                    <a:pt x="369" y="2096"/>
                    <a:pt x="369" y="2084"/>
                    <a:pt x="357" y="2084"/>
                  </a:cubicBezTo>
                  <a:lnTo>
                    <a:pt x="333" y="2072"/>
                  </a:lnTo>
                  <a:cubicBezTo>
                    <a:pt x="322" y="2049"/>
                    <a:pt x="322" y="2037"/>
                    <a:pt x="310" y="2037"/>
                  </a:cubicBezTo>
                  <a:lnTo>
                    <a:pt x="298" y="2025"/>
                  </a:lnTo>
                  <a:cubicBezTo>
                    <a:pt x="274" y="2013"/>
                    <a:pt x="262" y="1989"/>
                    <a:pt x="262" y="1977"/>
                  </a:cubicBezTo>
                  <a:cubicBezTo>
                    <a:pt x="238" y="1929"/>
                    <a:pt x="202" y="1906"/>
                    <a:pt x="191" y="1858"/>
                  </a:cubicBezTo>
                  <a:cubicBezTo>
                    <a:pt x="179" y="1846"/>
                    <a:pt x="179" y="1810"/>
                    <a:pt x="155" y="1799"/>
                  </a:cubicBezTo>
                  <a:cubicBezTo>
                    <a:pt x="143" y="1775"/>
                    <a:pt x="143" y="1739"/>
                    <a:pt x="131" y="1691"/>
                  </a:cubicBezTo>
                  <a:lnTo>
                    <a:pt x="131" y="1668"/>
                  </a:lnTo>
                  <a:lnTo>
                    <a:pt x="131" y="1656"/>
                  </a:lnTo>
                  <a:lnTo>
                    <a:pt x="131" y="1560"/>
                  </a:lnTo>
                  <a:lnTo>
                    <a:pt x="131" y="1489"/>
                  </a:lnTo>
                  <a:cubicBezTo>
                    <a:pt x="131" y="1477"/>
                    <a:pt x="131" y="1453"/>
                    <a:pt x="143" y="1441"/>
                  </a:cubicBezTo>
                  <a:lnTo>
                    <a:pt x="143" y="1429"/>
                  </a:lnTo>
                  <a:cubicBezTo>
                    <a:pt x="155" y="1394"/>
                    <a:pt x="155" y="1370"/>
                    <a:pt x="179" y="1334"/>
                  </a:cubicBezTo>
                  <a:cubicBezTo>
                    <a:pt x="191" y="1310"/>
                    <a:pt x="202" y="1298"/>
                    <a:pt x="214" y="1263"/>
                  </a:cubicBezTo>
                  <a:cubicBezTo>
                    <a:pt x="238" y="1239"/>
                    <a:pt x="262" y="1203"/>
                    <a:pt x="274" y="1179"/>
                  </a:cubicBezTo>
                  <a:cubicBezTo>
                    <a:pt x="274" y="1156"/>
                    <a:pt x="298" y="1156"/>
                    <a:pt x="298" y="1144"/>
                  </a:cubicBezTo>
                  <a:lnTo>
                    <a:pt x="310" y="1132"/>
                  </a:lnTo>
                  <a:cubicBezTo>
                    <a:pt x="310" y="1132"/>
                    <a:pt x="322" y="1132"/>
                    <a:pt x="322" y="1120"/>
                  </a:cubicBezTo>
                  <a:cubicBezTo>
                    <a:pt x="333" y="1120"/>
                    <a:pt x="333" y="1096"/>
                    <a:pt x="357" y="1096"/>
                  </a:cubicBezTo>
                  <a:cubicBezTo>
                    <a:pt x="417" y="1072"/>
                    <a:pt x="488" y="1060"/>
                    <a:pt x="548" y="1025"/>
                  </a:cubicBezTo>
                  <a:cubicBezTo>
                    <a:pt x="607" y="1013"/>
                    <a:pt x="655" y="977"/>
                    <a:pt x="679" y="965"/>
                  </a:cubicBezTo>
                  <a:cubicBezTo>
                    <a:pt x="691" y="965"/>
                    <a:pt x="691" y="953"/>
                    <a:pt x="714" y="953"/>
                  </a:cubicBezTo>
                  <a:cubicBezTo>
                    <a:pt x="774" y="917"/>
                    <a:pt x="833" y="882"/>
                    <a:pt x="869" y="846"/>
                  </a:cubicBezTo>
                  <a:cubicBezTo>
                    <a:pt x="917" y="798"/>
                    <a:pt x="976" y="775"/>
                    <a:pt x="1024" y="727"/>
                  </a:cubicBezTo>
                  <a:cubicBezTo>
                    <a:pt x="1048" y="703"/>
                    <a:pt x="1095" y="679"/>
                    <a:pt x="1131" y="656"/>
                  </a:cubicBezTo>
                  <a:cubicBezTo>
                    <a:pt x="1167" y="620"/>
                    <a:pt x="1203" y="608"/>
                    <a:pt x="1250" y="584"/>
                  </a:cubicBezTo>
                  <a:cubicBezTo>
                    <a:pt x="1369" y="501"/>
                    <a:pt x="1500" y="465"/>
                    <a:pt x="1631" y="405"/>
                  </a:cubicBezTo>
                  <a:lnTo>
                    <a:pt x="2036" y="227"/>
                  </a:lnTo>
                  <a:cubicBezTo>
                    <a:pt x="2084" y="203"/>
                    <a:pt x="2107" y="191"/>
                    <a:pt x="2155" y="191"/>
                  </a:cubicBezTo>
                  <a:cubicBezTo>
                    <a:pt x="2179" y="191"/>
                    <a:pt x="2203" y="179"/>
                    <a:pt x="2227" y="179"/>
                  </a:cubicBezTo>
                  <a:lnTo>
                    <a:pt x="2346" y="179"/>
                  </a:lnTo>
                  <a:cubicBezTo>
                    <a:pt x="2381" y="179"/>
                    <a:pt x="2393" y="191"/>
                    <a:pt x="2417" y="191"/>
                  </a:cubicBezTo>
                  <a:cubicBezTo>
                    <a:pt x="2453" y="203"/>
                    <a:pt x="2477" y="203"/>
                    <a:pt x="2512" y="227"/>
                  </a:cubicBezTo>
                  <a:lnTo>
                    <a:pt x="2691" y="310"/>
                  </a:lnTo>
                  <a:cubicBezTo>
                    <a:pt x="2715" y="322"/>
                    <a:pt x="2738" y="346"/>
                    <a:pt x="2762" y="358"/>
                  </a:cubicBezTo>
                  <a:lnTo>
                    <a:pt x="2750" y="358"/>
                  </a:lnTo>
                  <a:cubicBezTo>
                    <a:pt x="2798" y="382"/>
                    <a:pt x="2834" y="405"/>
                    <a:pt x="2881" y="417"/>
                  </a:cubicBezTo>
                  <a:cubicBezTo>
                    <a:pt x="2917" y="429"/>
                    <a:pt x="2953" y="441"/>
                    <a:pt x="2989" y="441"/>
                  </a:cubicBezTo>
                  <a:cubicBezTo>
                    <a:pt x="3012" y="465"/>
                    <a:pt x="3060" y="465"/>
                    <a:pt x="3096" y="477"/>
                  </a:cubicBezTo>
                  <a:lnTo>
                    <a:pt x="3131" y="489"/>
                  </a:lnTo>
                  <a:lnTo>
                    <a:pt x="3179" y="489"/>
                  </a:lnTo>
                  <a:cubicBezTo>
                    <a:pt x="3191" y="489"/>
                    <a:pt x="3215" y="477"/>
                    <a:pt x="3227" y="465"/>
                  </a:cubicBezTo>
                  <a:cubicBezTo>
                    <a:pt x="3239" y="441"/>
                    <a:pt x="3239" y="429"/>
                    <a:pt x="3250" y="417"/>
                  </a:cubicBezTo>
                  <a:cubicBezTo>
                    <a:pt x="3274" y="370"/>
                    <a:pt x="3239" y="310"/>
                    <a:pt x="3179" y="310"/>
                  </a:cubicBezTo>
                  <a:lnTo>
                    <a:pt x="3000" y="263"/>
                  </a:lnTo>
                  <a:cubicBezTo>
                    <a:pt x="2977" y="251"/>
                    <a:pt x="2953" y="251"/>
                    <a:pt x="2929" y="239"/>
                  </a:cubicBezTo>
                  <a:cubicBezTo>
                    <a:pt x="2893" y="227"/>
                    <a:pt x="2881" y="203"/>
                    <a:pt x="2858" y="191"/>
                  </a:cubicBezTo>
                  <a:lnTo>
                    <a:pt x="2822" y="179"/>
                  </a:lnTo>
                  <a:cubicBezTo>
                    <a:pt x="2810" y="167"/>
                    <a:pt x="2798" y="167"/>
                    <a:pt x="2774" y="144"/>
                  </a:cubicBezTo>
                  <a:cubicBezTo>
                    <a:pt x="2750" y="132"/>
                    <a:pt x="2703" y="108"/>
                    <a:pt x="2655" y="84"/>
                  </a:cubicBezTo>
                  <a:cubicBezTo>
                    <a:pt x="2572" y="48"/>
                    <a:pt x="2453" y="13"/>
                    <a:pt x="23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5"/>
            <p:cNvSpPr/>
            <p:nvPr/>
          </p:nvSpPr>
          <p:spPr>
            <a:xfrm>
              <a:off x="2279150" y="6295425"/>
              <a:ext cx="225650" cy="147200"/>
            </a:xfrm>
            <a:custGeom>
              <a:avLst/>
              <a:gdLst/>
              <a:ahLst/>
              <a:cxnLst/>
              <a:rect l="l" t="t" r="r" b="b"/>
              <a:pathLst>
                <a:path w="9026" h="5888" extrusionOk="0">
                  <a:moveTo>
                    <a:pt x="47" y="0"/>
                  </a:moveTo>
                  <a:cubicBezTo>
                    <a:pt x="43" y="0"/>
                    <a:pt x="39" y="2"/>
                    <a:pt x="36" y="5"/>
                  </a:cubicBezTo>
                  <a:cubicBezTo>
                    <a:pt x="24" y="5"/>
                    <a:pt x="0" y="41"/>
                    <a:pt x="0" y="53"/>
                  </a:cubicBezTo>
                  <a:cubicBezTo>
                    <a:pt x="36" y="136"/>
                    <a:pt x="95" y="220"/>
                    <a:pt x="155" y="291"/>
                  </a:cubicBezTo>
                  <a:cubicBezTo>
                    <a:pt x="179" y="339"/>
                    <a:pt x="214" y="363"/>
                    <a:pt x="226" y="410"/>
                  </a:cubicBezTo>
                  <a:cubicBezTo>
                    <a:pt x="226" y="422"/>
                    <a:pt x="238" y="422"/>
                    <a:pt x="238" y="434"/>
                  </a:cubicBezTo>
                  <a:cubicBezTo>
                    <a:pt x="274" y="517"/>
                    <a:pt x="286" y="589"/>
                    <a:pt x="322" y="660"/>
                  </a:cubicBezTo>
                  <a:cubicBezTo>
                    <a:pt x="345" y="755"/>
                    <a:pt x="357" y="827"/>
                    <a:pt x="393" y="910"/>
                  </a:cubicBezTo>
                  <a:cubicBezTo>
                    <a:pt x="453" y="1077"/>
                    <a:pt x="500" y="1232"/>
                    <a:pt x="560" y="1386"/>
                  </a:cubicBezTo>
                  <a:cubicBezTo>
                    <a:pt x="619" y="1541"/>
                    <a:pt x="655" y="1708"/>
                    <a:pt x="715" y="1851"/>
                  </a:cubicBezTo>
                  <a:lnTo>
                    <a:pt x="893" y="2339"/>
                  </a:lnTo>
                  <a:cubicBezTo>
                    <a:pt x="953" y="2506"/>
                    <a:pt x="1036" y="2660"/>
                    <a:pt x="1119" y="2791"/>
                  </a:cubicBezTo>
                  <a:cubicBezTo>
                    <a:pt x="1167" y="2863"/>
                    <a:pt x="1227" y="2934"/>
                    <a:pt x="1274" y="3018"/>
                  </a:cubicBezTo>
                  <a:lnTo>
                    <a:pt x="1405" y="3232"/>
                  </a:lnTo>
                  <a:lnTo>
                    <a:pt x="1536" y="3458"/>
                  </a:lnTo>
                  <a:cubicBezTo>
                    <a:pt x="1584" y="3518"/>
                    <a:pt x="1608" y="3589"/>
                    <a:pt x="1655" y="3649"/>
                  </a:cubicBezTo>
                  <a:cubicBezTo>
                    <a:pt x="1750" y="3803"/>
                    <a:pt x="1846" y="3934"/>
                    <a:pt x="1941" y="4065"/>
                  </a:cubicBezTo>
                  <a:cubicBezTo>
                    <a:pt x="1941" y="4065"/>
                    <a:pt x="1941" y="4089"/>
                    <a:pt x="1953" y="4089"/>
                  </a:cubicBezTo>
                  <a:lnTo>
                    <a:pt x="1953" y="4065"/>
                  </a:lnTo>
                  <a:cubicBezTo>
                    <a:pt x="2000" y="4149"/>
                    <a:pt x="2060" y="4208"/>
                    <a:pt x="2119" y="4280"/>
                  </a:cubicBezTo>
                  <a:lnTo>
                    <a:pt x="2203" y="4363"/>
                  </a:lnTo>
                  <a:lnTo>
                    <a:pt x="2298" y="4458"/>
                  </a:lnTo>
                  <a:cubicBezTo>
                    <a:pt x="2358" y="4518"/>
                    <a:pt x="2429" y="4565"/>
                    <a:pt x="2500" y="4625"/>
                  </a:cubicBezTo>
                  <a:cubicBezTo>
                    <a:pt x="2584" y="4661"/>
                    <a:pt x="2655" y="4720"/>
                    <a:pt x="2727" y="4768"/>
                  </a:cubicBezTo>
                  <a:cubicBezTo>
                    <a:pt x="2798" y="4815"/>
                    <a:pt x="2881" y="4863"/>
                    <a:pt x="2941" y="4923"/>
                  </a:cubicBezTo>
                  <a:cubicBezTo>
                    <a:pt x="3012" y="4982"/>
                    <a:pt x="3084" y="5018"/>
                    <a:pt x="3143" y="5077"/>
                  </a:cubicBezTo>
                  <a:lnTo>
                    <a:pt x="3548" y="5399"/>
                  </a:lnTo>
                  <a:cubicBezTo>
                    <a:pt x="3620" y="5458"/>
                    <a:pt x="3691" y="5518"/>
                    <a:pt x="3774" y="5554"/>
                  </a:cubicBezTo>
                  <a:cubicBezTo>
                    <a:pt x="3810" y="5589"/>
                    <a:pt x="3858" y="5613"/>
                    <a:pt x="3894" y="5637"/>
                  </a:cubicBezTo>
                  <a:lnTo>
                    <a:pt x="4072" y="5720"/>
                  </a:lnTo>
                  <a:cubicBezTo>
                    <a:pt x="4167" y="5768"/>
                    <a:pt x="4286" y="5816"/>
                    <a:pt x="4405" y="5839"/>
                  </a:cubicBezTo>
                  <a:cubicBezTo>
                    <a:pt x="4525" y="5875"/>
                    <a:pt x="4667" y="5887"/>
                    <a:pt x="4786" y="5887"/>
                  </a:cubicBezTo>
                  <a:lnTo>
                    <a:pt x="4989" y="5887"/>
                  </a:lnTo>
                  <a:cubicBezTo>
                    <a:pt x="5084" y="5887"/>
                    <a:pt x="5167" y="5887"/>
                    <a:pt x="5275" y="5875"/>
                  </a:cubicBezTo>
                  <a:cubicBezTo>
                    <a:pt x="5382" y="5851"/>
                    <a:pt x="5477" y="5839"/>
                    <a:pt x="5584" y="5816"/>
                  </a:cubicBezTo>
                  <a:cubicBezTo>
                    <a:pt x="5632" y="5792"/>
                    <a:pt x="5679" y="5780"/>
                    <a:pt x="5715" y="5780"/>
                  </a:cubicBezTo>
                  <a:cubicBezTo>
                    <a:pt x="5858" y="5768"/>
                    <a:pt x="5906" y="5756"/>
                    <a:pt x="5941" y="5744"/>
                  </a:cubicBezTo>
                  <a:cubicBezTo>
                    <a:pt x="5989" y="5720"/>
                    <a:pt x="6025" y="5708"/>
                    <a:pt x="6060" y="5697"/>
                  </a:cubicBezTo>
                  <a:cubicBezTo>
                    <a:pt x="6108" y="5685"/>
                    <a:pt x="6132" y="5661"/>
                    <a:pt x="6180" y="5649"/>
                  </a:cubicBezTo>
                  <a:cubicBezTo>
                    <a:pt x="6227" y="5637"/>
                    <a:pt x="6251" y="5625"/>
                    <a:pt x="6299" y="5601"/>
                  </a:cubicBezTo>
                  <a:cubicBezTo>
                    <a:pt x="6370" y="5577"/>
                    <a:pt x="6453" y="5530"/>
                    <a:pt x="6525" y="5482"/>
                  </a:cubicBezTo>
                  <a:cubicBezTo>
                    <a:pt x="6572" y="5470"/>
                    <a:pt x="6596" y="5446"/>
                    <a:pt x="6644" y="5423"/>
                  </a:cubicBezTo>
                  <a:lnTo>
                    <a:pt x="6668" y="5423"/>
                  </a:lnTo>
                  <a:cubicBezTo>
                    <a:pt x="6703" y="5411"/>
                    <a:pt x="6715" y="5399"/>
                    <a:pt x="6751" y="5387"/>
                  </a:cubicBezTo>
                  <a:cubicBezTo>
                    <a:pt x="6787" y="5351"/>
                    <a:pt x="6834" y="5339"/>
                    <a:pt x="6894" y="5304"/>
                  </a:cubicBezTo>
                  <a:cubicBezTo>
                    <a:pt x="6942" y="5280"/>
                    <a:pt x="7001" y="5268"/>
                    <a:pt x="7061" y="5232"/>
                  </a:cubicBezTo>
                  <a:cubicBezTo>
                    <a:pt x="7108" y="5220"/>
                    <a:pt x="7132" y="5208"/>
                    <a:pt x="7180" y="5185"/>
                  </a:cubicBezTo>
                  <a:lnTo>
                    <a:pt x="7168" y="5185"/>
                  </a:lnTo>
                  <a:cubicBezTo>
                    <a:pt x="7251" y="5161"/>
                    <a:pt x="7346" y="5113"/>
                    <a:pt x="7418" y="5089"/>
                  </a:cubicBezTo>
                  <a:cubicBezTo>
                    <a:pt x="7489" y="5054"/>
                    <a:pt x="7561" y="5006"/>
                    <a:pt x="7644" y="4982"/>
                  </a:cubicBezTo>
                  <a:cubicBezTo>
                    <a:pt x="7680" y="4970"/>
                    <a:pt x="7715" y="4935"/>
                    <a:pt x="7763" y="4923"/>
                  </a:cubicBezTo>
                  <a:cubicBezTo>
                    <a:pt x="7775" y="4911"/>
                    <a:pt x="7787" y="4887"/>
                    <a:pt x="7823" y="4887"/>
                  </a:cubicBezTo>
                  <a:cubicBezTo>
                    <a:pt x="7834" y="4875"/>
                    <a:pt x="7846" y="4875"/>
                    <a:pt x="7858" y="4863"/>
                  </a:cubicBezTo>
                  <a:cubicBezTo>
                    <a:pt x="7918" y="4815"/>
                    <a:pt x="7965" y="4792"/>
                    <a:pt x="8013" y="4744"/>
                  </a:cubicBezTo>
                  <a:cubicBezTo>
                    <a:pt x="8073" y="4696"/>
                    <a:pt x="8132" y="4637"/>
                    <a:pt x="8192" y="4577"/>
                  </a:cubicBezTo>
                  <a:cubicBezTo>
                    <a:pt x="8251" y="4518"/>
                    <a:pt x="8299" y="4458"/>
                    <a:pt x="8335" y="4399"/>
                  </a:cubicBezTo>
                  <a:cubicBezTo>
                    <a:pt x="8382" y="4339"/>
                    <a:pt x="8430" y="4280"/>
                    <a:pt x="8477" y="4208"/>
                  </a:cubicBezTo>
                  <a:cubicBezTo>
                    <a:pt x="8501" y="4161"/>
                    <a:pt x="8537" y="4101"/>
                    <a:pt x="8561" y="4053"/>
                  </a:cubicBezTo>
                  <a:cubicBezTo>
                    <a:pt x="8620" y="3970"/>
                    <a:pt x="8668" y="3863"/>
                    <a:pt x="8692" y="3756"/>
                  </a:cubicBezTo>
                  <a:cubicBezTo>
                    <a:pt x="8727" y="3684"/>
                    <a:pt x="8739" y="3613"/>
                    <a:pt x="8751" y="3542"/>
                  </a:cubicBezTo>
                  <a:cubicBezTo>
                    <a:pt x="8751" y="3494"/>
                    <a:pt x="8775" y="3458"/>
                    <a:pt x="8775" y="3422"/>
                  </a:cubicBezTo>
                  <a:lnTo>
                    <a:pt x="8775" y="3399"/>
                  </a:lnTo>
                  <a:cubicBezTo>
                    <a:pt x="8775" y="3387"/>
                    <a:pt x="8775" y="3363"/>
                    <a:pt x="8787" y="3339"/>
                  </a:cubicBezTo>
                  <a:lnTo>
                    <a:pt x="8787" y="3315"/>
                  </a:lnTo>
                  <a:lnTo>
                    <a:pt x="8835" y="3006"/>
                  </a:lnTo>
                  <a:cubicBezTo>
                    <a:pt x="8847" y="2863"/>
                    <a:pt x="8858" y="2720"/>
                    <a:pt x="8870" y="2589"/>
                  </a:cubicBezTo>
                  <a:lnTo>
                    <a:pt x="8918" y="2363"/>
                  </a:lnTo>
                  <a:cubicBezTo>
                    <a:pt x="8918" y="2327"/>
                    <a:pt x="8930" y="2315"/>
                    <a:pt x="8954" y="2291"/>
                  </a:cubicBezTo>
                  <a:cubicBezTo>
                    <a:pt x="8954" y="2268"/>
                    <a:pt x="8966" y="2268"/>
                    <a:pt x="8966" y="2256"/>
                  </a:cubicBezTo>
                  <a:cubicBezTo>
                    <a:pt x="8966" y="2256"/>
                    <a:pt x="8966" y="2244"/>
                    <a:pt x="8977" y="2244"/>
                  </a:cubicBezTo>
                  <a:lnTo>
                    <a:pt x="8989" y="2244"/>
                  </a:lnTo>
                  <a:lnTo>
                    <a:pt x="9013" y="2232"/>
                  </a:lnTo>
                  <a:cubicBezTo>
                    <a:pt x="9025" y="2208"/>
                    <a:pt x="9025" y="2196"/>
                    <a:pt x="9025" y="2184"/>
                  </a:cubicBezTo>
                  <a:cubicBezTo>
                    <a:pt x="9016" y="2157"/>
                    <a:pt x="8994" y="2144"/>
                    <a:pt x="8963" y="2144"/>
                  </a:cubicBezTo>
                  <a:cubicBezTo>
                    <a:pt x="8953" y="2144"/>
                    <a:pt x="8942" y="2145"/>
                    <a:pt x="8930" y="2148"/>
                  </a:cubicBezTo>
                  <a:cubicBezTo>
                    <a:pt x="8894" y="2184"/>
                    <a:pt x="8870" y="2232"/>
                    <a:pt x="8858" y="2268"/>
                  </a:cubicBezTo>
                  <a:lnTo>
                    <a:pt x="8858" y="2291"/>
                  </a:lnTo>
                  <a:cubicBezTo>
                    <a:pt x="8847" y="2315"/>
                    <a:pt x="8847" y="2351"/>
                    <a:pt x="8835" y="2375"/>
                  </a:cubicBezTo>
                  <a:cubicBezTo>
                    <a:pt x="8811" y="2422"/>
                    <a:pt x="8811" y="2470"/>
                    <a:pt x="8799" y="2494"/>
                  </a:cubicBezTo>
                  <a:cubicBezTo>
                    <a:pt x="8787" y="2565"/>
                    <a:pt x="8775" y="2660"/>
                    <a:pt x="8751" y="2732"/>
                  </a:cubicBezTo>
                  <a:lnTo>
                    <a:pt x="8739" y="2780"/>
                  </a:lnTo>
                  <a:cubicBezTo>
                    <a:pt x="8739" y="2827"/>
                    <a:pt x="8727" y="2863"/>
                    <a:pt x="8727" y="2910"/>
                  </a:cubicBezTo>
                  <a:lnTo>
                    <a:pt x="8727" y="2958"/>
                  </a:lnTo>
                  <a:cubicBezTo>
                    <a:pt x="8727" y="2982"/>
                    <a:pt x="8716" y="3030"/>
                    <a:pt x="8716" y="3065"/>
                  </a:cubicBezTo>
                  <a:lnTo>
                    <a:pt x="8692" y="3125"/>
                  </a:lnTo>
                  <a:lnTo>
                    <a:pt x="8680" y="3161"/>
                  </a:lnTo>
                  <a:cubicBezTo>
                    <a:pt x="8668" y="3220"/>
                    <a:pt x="8656" y="3280"/>
                    <a:pt x="8656" y="3339"/>
                  </a:cubicBezTo>
                  <a:cubicBezTo>
                    <a:pt x="8632" y="3446"/>
                    <a:pt x="8608" y="3518"/>
                    <a:pt x="8596" y="3613"/>
                  </a:cubicBezTo>
                  <a:cubicBezTo>
                    <a:pt x="8573" y="3672"/>
                    <a:pt x="8549" y="3732"/>
                    <a:pt x="8537" y="3792"/>
                  </a:cubicBezTo>
                  <a:cubicBezTo>
                    <a:pt x="8513" y="3839"/>
                    <a:pt x="8489" y="3875"/>
                    <a:pt x="8454" y="3923"/>
                  </a:cubicBezTo>
                  <a:cubicBezTo>
                    <a:pt x="8454" y="3934"/>
                    <a:pt x="8442" y="3958"/>
                    <a:pt x="8442" y="3958"/>
                  </a:cubicBezTo>
                  <a:cubicBezTo>
                    <a:pt x="8418" y="4018"/>
                    <a:pt x="8370" y="4053"/>
                    <a:pt x="8335" y="4113"/>
                  </a:cubicBezTo>
                  <a:lnTo>
                    <a:pt x="8323" y="4137"/>
                  </a:lnTo>
                  <a:cubicBezTo>
                    <a:pt x="8323" y="4137"/>
                    <a:pt x="8323" y="4149"/>
                    <a:pt x="8311" y="4149"/>
                  </a:cubicBezTo>
                  <a:cubicBezTo>
                    <a:pt x="8275" y="4173"/>
                    <a:pt x="8251" y="4220"/>
                    <a:pt x="8215" y="4256"/>
                  </a:cubicBezTo>
                  <a:cubicBezTo>
                    <a:pt x="8204" y="4280"/>
                    <a:pt x="8180" y="4292"/>
                    <a:pt x="8156" y="4315"/>
                  </a:cubicBezTo>
                  <a:lnTo>
                    <a:pt x="8132" y="4339"/>
                  </a:lnTo>
                  <a:cubicBezTo>
                    <a:pt x="8085" y="4399"/>
                    <a:pt x="8025" y="4458"/>
                    <a:pt x="7977" y="4506"/>
                  </a:cubicBezTo>
                  <a:cubicBezTo>
                    <a:pt x="7942" y="4554"/>
                    <a:pt x="7894" y="4577"/>
                    <a:pt x="7846" y="4613"/>
                  </a:cubicBezTo>
                  <a:cubicBezTo>
                    <a:pt x="7775" y="4673"/>
                    <a:pt x="7704" y="4708"/>
                    <a:pt x="7620" y="4756"/>
                  </a:cubicBezTo>
                  <a:lnTo>
                    <a:pt x="7537" y="4804"/>
                  </a:lnTo>
                  <a:lnTo>
                    <a:pt x="7525" y="4804"/>
                  </a:lnTo>
                  <a:lnTo>
                    <a:pt x="7477" y="4815"/>
                  </a:lnTo>
                  <a:lnTo>
                    <a:pt x="7418" y="4851"/>
                  </a:lnTo>
                  <a:cubicBezTo>
                    <a:pt x="7406" y="4851"/>
                    <a:pt x="7382" y="4863"/>
                    <a:pt x="7370" y="4863"/>
                  </a:cubicBezTo>
                  <a:lnTo>
                    <a:pt x="7358" y="4863"/>
                  </a:lnTo>
                  <a:cubicBezTo>
                    <a:pt x="7346" y="4875"/>
                    <a:pt x="7311" y="4875"/>
                    <a:pt x="7299" y="4887"/>
                  </a:cubicBezTo>
                  <a:lnTo>
                    <a:pt x="7239" y="4911"/>
                  </a:lnTo>
                  <a:cubicBezTo>
                    <a:pt x="7203" y="4923"/>
                    <a:pt x="7168" y="4935"/>
                    <a:pt x="7132" y="4946"/>
                  </a:cubicBezTo>
                  <a:cubicBezTo>
                    <a:pt x="7072" y="4982"/>
                    <a:pt x="7001" y="4994"/>
                    <a:pt x="6942" y="5018"/>
                  </a:cubicBezTo>
                  <a:cubicBezTo>
                    <a:pt x="6882" y="5042"/>
                    <a:pt x="6834" y="5066"/>
                    <a:pt x="6775" y="5101"/>
                  </a:cubicBezTo>
                  <a:cubicBezTo>
                    <a:pt x="6727" y="5113"/>
                    <a:pt x="6691" y="5137"/>
                    <a:pt x="6644" y="5173"/>
                  </a:cubicBezTo>
                  <a:cubicBezTo>
                    <a:pt x="6632" y="5173"/>
                    <a:pt x="6632" y="5185"/>
                    <a:pt x="6608" y="5185"/>
                  </a:cubicBezTo>
                  <a:cubicBezTo>
                    <a:pt x="6584" y="5196"/>
                    <a:pt x="6549" y="5220"/>
                    <a:pt x="6513" y="5244"/>
                  </a:cubicBezTo>
                  <a:cubicBezTo>
                    <a:pt x="6513" y="5244"/>
                    <a:pt x="6489" y="5244"/>
                    <a:pt x="6489" y="5256"/>
                  </a:cubicBezTo>
                  <a:lnTo>
                    <a:pt x="6465" y="5280"/>
                  </a:lnTo>
                  <a:lnTo>
                    <a:pt x="6370" y="5316"/>
                  </a:lnTo>
                  <a:lnTo>
                    <a:pt x="6334" y="5339"/>
                  </a:lnTo>
                  <a:lnTo>
                    <a:pt x="6239" y="5375"/>
                  </a:lnTo>
                  <a:lnTo>
                    <a:pt x="6168" y="5411"/>
                  </a:lnTo>
                  <a:lnTo>
                    <a:pt x="6096" y="5435"/>
                  </a:lnTo>
                  <a:cubicBezTo>
                    <a:pt x="6072" y="5435"/>
                    <a:pt x="6060" y="5458"/>
                    <a:pt x="6049" y="5458"/>
                  </a:cubicBezTo>
                  <a:cubicBezTo>
                    <a:pt x="6037" y="5458"/>
                    <a:pt x="6037" y="5458"/>
                    <a:pt x="6013" y="5470"/>
                  </a:cubicBezTo>
                  <a:lnTo>
                    <a:pt x="5989" y="5482"/>
                  </a:lnTo>
                  <a:lnTo>
                    <a:pt x="5953" y="5494"/>
                  </a:lnTo>
                  <a:lnTo>
                    <a:pt x="5941" y="5494"/>
                  </a:lnTo>
                  <a:cubicBezTo>
                    <a:pt x="5882" y="5518"/>
                    <a:pt x="5834" y="5530"/>
                    <a:pt x="5775" y="5554"/>
                  </a:cubicBezTo>
                  <a:cubicBezTo>
                    <a:pt x="5763" y="5554"/>
                    <a:pt x="5751" y="5577"/>
                    <a:pt x="5739" y="5577"/>
                  </a:cubicBezTo>
                  <a:cubicBezTo>
                    <a:pt x="5679" y="5589"/>
                    <a:pt x="5620" y="5601"/>
                    <a:pt x="5537" y="5637"/>
                  </a:cubicBezTo>
                  <a:lnTo>
                    <a:pt x="5513" y="5637"/>
                  </a:lnTo>
                  <a:cubicBezTo>
                    <a:pt x="5441" y="5649"/>
                    <a:pt x="5346" y="5661"/>
                    <a:pt x="5275" y="5673"/>
                  </a:cubicBezTo>
                  <a:cubicBezTo>
                    <a:pt x="5227" y="5673"/>
                    <a:pt x="5203" y="5673"/>
                    <a:pt x="5156" y="5697"/>
                  </a:cubicBezTo>
                  <a:lnTo>
                    <a:pt x="4846" y="5697"/>
                  </a:lnTo>
                  <a:cubicBezTo>
                    <a:pt x="4751" y="5697"/>
                    <a:pt x="4667" y="5673"/>
                    <a:pt x="4572" y="5661"/>
                  </a:cubicBezTo>
                  <a:cubicBezTo>
                    <a:pt x="4501" y="5649"/>
                    <a:pt x="4429" y="5637"/>
                    <a:pt x="4370" y="5613"/>
                  </a:cubicBezTo>
                  <a:cubicBezTo>
                    <a:pt x="4286" y="5589"/>
                    <a:pt x="4215" y="5577"/>
                    <a:pt x="4144" y="5542"/>
                  </a:cubicBezTo>
                  <a:cubicBezTo>
                    <a:pt x="4084" y="5518"/>
                    <a:pt x="4024" y="5482"/>
                    <a:pt x="3965" y="5435"/>
                  </a:cubicBezTo>
                  <a:cubicBezTo>
                    <a:pt x="3846" y="5363"/>
                    <a:pt x="3739" y="5292"/>
                    <a:pt x="3632" y="5220"/>
                  </a:cubicBezTo>
                  <a:cubicBezTo>
                    <a:pt x="3596" y="5185"/>
                    <a:pt x="3548" y="5161"/>
                    <a:pt x="3513" y="5125"/>
                  </a:cubicBezTo>
                  <a:lnTo>
                    <a:pt x="3501" y="5113"/>
                  </a:lnTo>
                  <a:cubicBezTo>
                    <a:pt x="3370" y="5006"/>
                    <a:pt x="3215" y="4923"/>
                    <a:pt x="3084" y="4815"/>
                  </a:cubicBezTo>
                  <a:cubicBezTo>
                    <a:pt x="3001" y="4756"/>
                    <a:pt x="2893" y="4696"/>
                    <a:pt x="2798" y="4637"/>
                  </a:cubicBezTo>
                  <a:cubicBezTo>
                    <a:pt x="2774" y="4625"/>
                    <a:pt x="2762" y="4601"/>
                    <a:pt x="2727" y="4589"/>
                  </a:cubicBezTo>
                  <a:cubicBezTo>
                    <a:pt x="2715" y="4577"/>
                    <a:pt x="2703" y="4577"/>
                    <a:pt x="2679" y="4565"/>
                  </a:cubicBezTo>
                  <a:lnTo>
                    <a:pt x="2655" y="4542"/>
                  </a:lnTo>
                  <a:cubicBezTo>
                    <a:pt x="2584" y="4506"/>
                    <a:pt x="2500" y="4446"/>
                    <a:pt x="2429" y="4399"/>
                  </a:cubicBezTo>
                  <a:cubicBezTo>
                    <a:pt x="2417" y="4387"/>
                    <a:pt x="2405" y="4387"/>
                    <a:pt x="2381" y="4363"/>
                  </a:cubicBezTo>
                  <a:cubicBezTo>
                    <a:pt x="2358" y="4351"/>
                    <a:pt x="2346" y="4327"/>
                    <a:pt x="2310" y="4304"/>
                  </a:cubicBezTo>
                  <a:lnTo>
                    <a:pt x="2239" y="4232"/>
                  </a:lnTo>
                  <a:cubicBezTo>
                    <a:pt x="2227" y="4208"/>
                    <a:pt x="2191" y="4184"/>
                    <a:pt x="2179" y="4161"/>
                  </a:cubicBezTo>
                  <a:cubicBezTo>
                    <a:pt x="2060" y="4030"/>
                    <a:pt x="1953" y="3875"/>
                    <a:pt x="1834" y="3732"/>
                  </a:cubicBezTo>
                  <a:cubicBezTo>
                    <a:pt x="1834" y="3732"/>
                    <a:pt x="1834" y="3708"/>
                    <a:pt x="1822" y="3708"/>
                  </a:cubicBezTo>
                  <a:cubicBezTo>
                    <a:pt x="1822" y="3696"/>
                    <a:pt x="1810" y="3696"/>
                    <a:pt x="1810" y="3684"/>
                  </a:cubicBezTo>
                  <a:cubicBezTo>
                    <a:pt x="1762" y="3625"/>
                    <a:pt x="1715" y="3553"/>
                    <a:pt x="1667" y="3494"/>
                  </a:cubicBezTo>
                  <a:cubicBezTo>
                    <a:pt x="1631" y="3411"/>
                    <a:pt x="1584" y="3351"/>
                    <a:pt x="1536" y="3280"/>
                  </a:cubicBezTo>
                  <a:lnTo>
                    <a:pt x="1405" y="3053"/>
                  </a:lnTo>
                  <a:cubicBezTo>
                    <a:pt x="1357" y="2982"/>
                    <a:pt x="1310" y="2922"/>
                    <a:pt x="1274" y="2851"/>
                  </a:cubicBezTo>
                  <a:cubicBezTo>
                    <a:pt x="1215" y="2780"/>
                    <a:pt x="1167" y="2684"/>
                    <a:pt x="1119" y="2613"/>
                  </a:cubicBezTo>
                  <a:lnTo>
                    <a:pt x="1107" y="2601"/>
                  </a:lnTo>
                  <a:cubicBezTo>
                    <a:pt x="1096" y="2565"/>
                    <a:pt x="1060" y="2518"/>
                    <a:pt x="1048" y="2482"/>
                  </a:cubicBezTo>
                  <a:cubicBezTo>
                    <a:pt x="1036" y="2434"/>
                    <a:pt x="1000" y="2375"/>
                    <a:pt x="988" y="2327"/>
                  </a:cubicBezTo>
                  <a:cubicBezTo>
                    <a:pt x="929" y="2148"/>
                    <a:pt x="869" y="1982"/>
                    <a:pt x="822" y="1839"/>
                  </a:cubicBezTo>
                  <a:cubicBezTo>
                    <a:pt x="774" y="1672"/>
                    <a:pt x="715" y="1529"/>
                    <a:pt x="679" y="1363"/>
                  </a:cubicBezTo>
                  <a:cubicBezTo>
                    <a:pt x="631" y="1208"/>
                    <a:pt x="572" y="1065"/>
                    <a:pt x="524" y="934"/>
                  </a:cubicBezTo>
                  <a:cubicBezTo>
                    <a:pt x="512" y="886"/>
                    <a:pt x="500" y="851"/>
                    <a:pt x="476" y="815"/>
                  </a:cubicBezTo>
                  <a:lnTo>
                    <a:pt x="441" y="672"/>
                  </a:lnTo>
                  <a:cubicBezTo>
                    <a:pt x="417" y="613"/>
                    <a:pt x="393" y="553"/>
                    <a:pt x="381" y="494"/>
                  </a:cubicBezTo>
                  <a:cubicBezTo>
                    <a:pt x="357" y="470"/>
                    <a:pt x="345" y="422"/>
                    <a:pt x="334" y="398"/>
                  </a:cubicBezTo>
                  <a:cubicBezTo>
                    <a:pt x="322" y="363"/>
                    <a:pt x="286" y="339"/>
                    <a:pt x="274" y="303"/>
                  </a:cubicBezTo>
                  <a:cubicBezTo>
                    <a:pt x="226" y="243"/>
                    <a:pt x="167" y="172"/>
                    <a:pt x="119" y="113"/>
                  </a:cubicBezTo>
                  <a:cubicBezTo>
                    <a:pt x="107" y="101"/>
                    <a:pt x="95" y="65"/>
                    <a:pt x="84" y="41"/>
                  </a:cubicBezTo>
                  <a:lnTo>
                    <a:pt x="84" y="17"/>
                  </a:lnTo>
                  <a:cubicBezTo>
                    <a:pt x="67" y="9"/>
                    <a:pt x="56"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5"/>
            <p:cNvSpPr/>
            <p:nvPr/>
          </p:nvSpPr>
          <p:spPr>
            <a:xfrm>
              <a:off x="2441950" y="6194050"/>
              <a:ext cx="11050" cy="123450"/>
            </a:xfrm>
            <a:custGeom>
              <a:avLst/>
              <a:gdLst/>
              <a:ahLst/>
              <a:cxnLst/>
              <a:rect l="l" t="t" r="r" b="b"/>
              <a:pathLst>
                <a:path w="442" h="4938" extrusionOk="0">
                  <a:moveTo>
                    <a:pt x="358" y="0"/>
                  </a:moveTo>
                  <a:cubicBezTo>
                    <a:pt x="346" y="0"/>
                    <a:pt x="322" y="0"/>
                    <a:pt x="322" y="12"/>
                  </a:cubicBezTo>
                  <a:lnTo>
                    <a:pt x="322" y="96"/>
                  </a:lnTo>
                  <a:cubicBezTo>
                    <a:pt x="322" y="107"/>
                    <a:pt x="322" y="131"/>
                    <a:pt x="346" y="155"/>
                  </a:cubicBezTo>
                  <a:cubicBezTo>
                    <a:pt x="346" y="179"/>
                    <a:pt x="346" y="191"/>
                    <a:pt x="358" y="227"/>
                  </a:cubicBezTo>
                  <a:cubicBezTo>
                    <a:pt x="358" y="274"/>
                    <a:pt x="370" y="298"/>
                    <a:pt x="370" y="346"/>
                  </a:cubicBezTo>
                  <a:lnTo>
                    <a:pt x="370" y="369"/>
                  </a:lnTo>
                  <a:lnTo>
                    <a:pt x="370" y="429"/>
                  </a:lnTo>
                  <a:cubicBezTo>
                    <a:pt x="370" y="465"/>
                    <a:pt x="370" y="488"/>
                    <a:pt x="382" y="536"/>
                  </a:cubicBezTo>
                  <a:lnTo>
                    <a:pt x="382" y="572"/>
                  </a:lnTo>
                  <a:lnTo>
                    <a:pt x="382" y="608"/>
                  </a:lnTo>
                  <a:lnTo>
                    <a:pt x="382" y="655"/>
                  </a:lnTo>
                  <a:lnTo>
                    <a:pt x="382" y="667"/>
                  </a:lnTo>
                  <a:lnTo>
                    <a:pt x="382" y="703"/>
                  </a:lnTo>
                  <a:lnTo>
                    <a:pt x="382" y="727"/>
                  </a:lnTo>
                  <a:lnTo>
                    <a:pt x="382" y="750"/>
                  </a:lnTo>
                  <a:lnTo>
                    <a:pt x="382" y="786"/>
                  </a:lnTo>
                  <a:lnTo>
                    <a:pt x="382" y="834"/>
                  </a:lnTo>
                  <a:lnTo>
                    <a:pt x="382" y="869"/>
                  </a:lnTo>
                  <a:lnTo>
                    <a:pt x="382" y="929"/>
                  </a:lnTo>
                  <a:lnTo>
                    <a:pt x="382" y="941"/>
                  </a:lnTo>
                  <a:lnTo>
                    <a:pt x="382" y="965"/>
                  </a:lnTo>
                  <a:lnTo>
                    <a:pt x="382" y="989"/>
                  </a:lnTo>
                  <a:lnTo>
                    <a:pt x="382" y="1000"/>
                  </a:lnTo>
                  <a:lnTo>
                    <a:pt x="382" y="1072"/>
                  </a:lnTo>
                  <a:lnTo>
                    <a:pt x="382" y="1084"/>
                  </a:lnTo>
                  <a:lnTo>
                    <a:pt x="382" y="1131"/>
                  </a:lnTo>
                  <a:lnTo>
                    <a:pt x="382" y="1239"/>
                  </a:lnTo>
                  <a:lnTo>
                    <a:pt x="382" y="1250"/>
                  </a:lnTo>
                  <a:lnTo>
                    <a:pt x="382" y="1262"/>
                  </a:lnTo>
                  <a:lnTo>
                    <a:pt x="382" y="1310"/>
                  </a:lnTo>
                  <a:lnTo>
                    <a:pt x="382" y="1358"/>
                  </a:lnTo>
                  <a:lnTo>
                    <a:pt x="382" y="1370"/>
                  </a:lnTo>
                  <a:lnTo>
                    <a:pt x="382" y="1441"/>
                  </a:lnTo>
                  <a:lnTo>
                    <a:pt x="382" y="1465"/>
                  </a:lnTo>
                  <a:lnTo>
                    <a:pt x="382" y="1489"/>
                  </a:lnTo>
                  <a:lnTo>
                    <a:pt x="382" y="1501"/>
                  </a:lnTo>
                  <a:lnTo>
                    <a:pt x="382" y="1524"/>
                  </a:lnTo>
                  <a:cubicBezTo>
                    <a:pt x="382" y="1596"/>
                    <a:pt x="382" y="1667"/>
                    <a:pt x="370" y="1739"/>
                  </a:cubicBezTo>
                  <a:lnTo>
                    <a:pt x="370" y="1762"/>
                  </a:lnTo>
                  <a:lnTo>
                    <a:pt x="370" y="1774"/>
                  </a:lnTo>
                  <a:lnTo>
                    <a:pt x="370" y="1858"/>
                  </a:lnTo>
                  <a:lnTo>
                    <a:pt x="370" y="1917"/>
                  </a:lnTo>
                  <a:lnTo>
                    <a:pt x="370" y="1965"/>
                  </a:lnTo>
                  <a:lnTo>
                    <a:pt x="370" y="2012"/>
                  </a:lnTo>
                  <a:lnTo>
                    <a:pt x="370" y="2024"/>
                  </a:lnTo>
                  <a:lnTo>
                    <a:pt x="370" y="2048"/>
                  </a:lnTo>
                  <a:lnTo>
                    <a:pt x="370" y="2084"/>
                  </a:lnTo>
                  <a:lnTo>
                    <a:pt x="370" y="2096"/>
                  </a:lnTo>
                  <a:lnTo>
                    <a:pt x="370" y="2108"/>
                  </a:lnTo>
                  <a:lnTo>
                    <a:pt x="370" y="2203"/>
                  </a:lnTo>
                  <a:lnTo>
                    <a:pt x="370" y="2263"/>
                  </a:lnTo>
                  <a:lnTo>
                    <a:pt x="370" y="2346"/>
                  </a:lnTo>
                  <a:lnTo>
                    <a:pt x="370" y="2453"/>
                  </a:lnTo>
                  <a:lnTo>
                    <a:pt x="370" y="2501"/>
                  </a:lnTo>
                  <a:lnTo>
                    <a:pt x="370" y="2524"/>
                  </a:lnTo>
                  <a:lnTo>
                    <a:pt x="370" y="2620"/>
                  </a:lnTo>
                  <a:cubicBezTo>
                    <a:pt x="370" y="2727"/>
                    <a:pt x="358" y="2822"/>
                    <a:pt x="358" y="2917"/>
                  </a:cubicBezTo>
                  <a:lnTo>
                    <a:pt x="358" y="2989"/>
                  </a:lnTo>
                  <a:lnTo>
                    <a:pt x="358" y="3025"/>
                  </a:lnTo>
                  <a:lnTo>
                    <a:pt x="358" y="3036"/>
                  </a:lnTo>
                  <a:lnTo>
                    <a:pt x="358" y="3060"/>
                  </a:lnTo>
                  <a:cubicBezTo>
                    <a:pt x="358" y="3096"/>
                    <a:pt x="346" y="3144"/>
                    <a:pt x="346" y="3167"/>
                  </a:cubicBezTo>
                  <a:lnTo>
                    <a:pt x="346" y="3227"/>
                  </a:lnTo>
                  <a:cubicBezTo>
                    <a:pt x="322" y="3298"/>
                    <a:pt x="322" y="3358"/>
                    <a:pt x="310" y="3441"/>
                  </a:cubicBezTo>
                  <a:lnTo>
                    <a:pt x="299" y="3525"/>
                  </a:lnTo>
                  <a:cubicBezTo>
                    <a:pt x="299" y="3560"/>
                    <a:pt x="299" y="3572"/>
                    <a:pt x="287" y="3596"/>
                  </a:cubicBezTo>
                  <a:lnTo>
                    <a:pt x="287" y="3644"/>
                  </a:lnTo>
                  <a:lnTo>
                    <a:pt x="287" y="3679"/>
                  </a:lnTo>
                  <a:cubicBezTo>
                    <a:pt x="287" y="3703"/>
                    <a:pt x="263" y="3739"/>
                    <a:pt x="263" y="3763"/>
                  </a:cubicBezTo>
                  <a:lnTo>
                    <a:pt x="251" y="3834"/>
                  </a:lnTo>
                  <a:lnTo>
                    <a:pt x="239" y="3882"/>
                  </a:lnTo>
                  <a:cubicBezTo>
                    <a:pt x="239" y="3917"/>
                    <a:pt x="227" y="3929"/>
                    <a:pt x="227" y="3953"/>
                  </a:cubicBezTo>
                  <a:lnTo>
                    <a:pt x="227" y="3977"/>
                  </a:lnTo>
                  <a:lnTo>
                    <a:pt x="227" y="4001"/>
                  </a:lnTo>
                  <a:cubicBezTo>
                    <a:pt x="227" y="4013"/>
                    <a:pt x="227" y="4037"/>
                    <a:pt x="203" y="4048"/>
                  </a:cubicBezTo>
                  <a:lnTo>
                    <a:pt x="203" y="4060"/>
                  </a:lnTo>
                  <a:lnTo>
                    <a:pt x="191" y="4120"/>
                  </a:lnTo>
                  <a:lnTo>
                    <a:pt x="179" y="4179"/>
                  </a:lnTo>
                  <a:cubicBezTo>
                    <a:pt x="168" y="4227"/>
                    <a:pt x="168" y="4251"/>
                    <a:pt x="144" y="4298"/>
                  </a:cubicBezTo>
                  <a:lnTo>
                    <a:pt x="144" y="4310"/>
                  </a:lnTo>
                  <a:lnTo>
                    <a:pt x="132" y="4358"/>
                  </a:lnTo>
                  <a:lnTo>
                    <a:pt x="132" y="4370"/>
                  </a:lnTo>
                  <a:cubicBezTo>
                    <a:pt x="132" y="4394"/>
                    <a:pt x="120" y="4406"/>
                    <a:pt x="120" y="4429"/>
                  </a:cubicBezTo>
                  <a:lnTo>
                    <a:pt x="120" y="4465"/>
                  </a:lnTo>
                  <a:cubicBezTo>
                    <a:pt x="108" y="4489"/>
                    <a:pt x="108" y="4537"/>
                    <a:pt x="84" y="4572"/>
                  </a:cubicBezTo>
                  <a:lnTo>
                    <a:pt x="72" y="4596"/>
                  </a:lnTo>
                  <a:lnTo>
                    <a:pt x="60" y="4632"/>
                  </a:lnTo>
                  <a:cubicBezTo>
                    <a:pt x="60" y="4644"/>
                    <a:pt x="37" y="4656"/>
                    <a:pt x="37" y="4691"/>
                  </a:cubicBezTo>
                  <a:cubicBezTo>
                    <a:pt x="25" y="4727"/>
                    <a:pt x="13" y="4775"/>
                    <a:pt x="1" y="4810"/>
                  </a:cubicBezTo>
                  <a:lnTo>
                    <a:pt x="1" y="4834"/>
                  </a:lnTo>
                  <a:cubicBezTo>
                    <a:pt x="1" y="4846"/>
                    <a:pt x="13" y="4846"/>
                    <a:pt x="13" y="4846"/>
                  </a:cubicBezTo>
                  <a:lnTo>
                    <a:pt x="25" y="4846"/>
                  </a:lnTo>
                  <a:cubicBezTo>
                    <a:pt x="25" y="4919"/>
                    <a:pt x="36" y="4937"/>
                    <a:pt x="43" y="4937"/>
                  </a:cubicBezTo>
                  <a:cubicBezTo>
                    <a:pt x="46" y="4937"/>
                    <a:pt x="49" y="4933"/>
                    <a:pt x="49" y="4930"/>
                  </a:cubicBezTo>
                  <a:cubicBezTo>
                    <a:pt x="60" y="4882"/>
                    <a:pt x="84" y="4822"/>
                    <a:pt x="108" y="4763"/>
                  </a:cubicBezTo>
                  <a:lnTo>
                    <a:pt x="120" y="4739"/>
                  </a:lnTo>
                  <a:cubicBezTo>
                    <a:pt x="120" y="4715"/>
                    <a:pt x="132" y="4703"/>
                    <a:pt x="132" y="4691"/>
                  </a:cubicBezTo>
                  <a:lnTo>
                    <a:pt x="144" y="4656"/>
                  </a:lnTo>
                  <a:cubicBezTo>
                    <a:pt x="144" y="4644"/>
                    <a:pt x="168" y="4632"/>
                    <a:pt x="168" y="4620"/>
                  </a:cubicBezTo>
                  <a:lnTo>
                    <a:pt x="168" y="4584"/>
                  </a:lnTo>
                  <a:lnTo>
                    <a:pt x="179" y="4525"/>
                  </a:lnTo>
                  <a:lnTo>
                    <a:pt x="179" y="4513"/>
                  </a:lnTo>
                  <a:cubicBezTo>
                    <a:pt x="179" y="4501"/>
                    <a:pt x="191" y="4477"/>
                    <a:pt x="191" y="4465"/>
                  </a:cubicBezTo>
                  <a:lnTo>
                    <a:pt x="203" y="4406"/>
                  </a:lnTo>
                  <a:cubicBezTo>
                    <a:pt x="227" y="4382"/>
                    <a:pt x="227" y="4334"/>
                    <a:pt x="239" y="4298"/>
                  </a:cubicBezTo>
                  <a:cubicBezTo>
                    <a:pt x="239" y="4287"/>
                    <a:pt x="239" y="4275"/>
                    <a:pt x="251" y="4263"/>
                  </a:cubicBezTo>
                  <a:lnTo>
                    <a:pt x="251" y="4239"/>
                  </a:lnTo>
                  <a:lnTo>
                    <a:pt x="263" y="4144"/>
                  </a:lnTo>
                  <a:cubicBezTo>
                    <a:pt x="287" y="4096"/>
                    <a:pt x="287" y="4060"/>
                    <a:pt x="287" y="4025"/>
                  </a:cubicBezTo>
                  <a:lnTo>
                    <a:pt x="287" y="4001"/>
                  </a:lnTo>
                  <a:lnTo>
                    <a:pt x="299" y="3965"/>
                  </a:lnTo>
                  <a:lnTo>
                    <a:pt x="310" y="3917"/>
                  </a:lnTo>
                  <a:lnTo>
                    <a:pt x="310" y="3906"/>
                  </a:lnTo>
                  <a:lnTo>
                    <a:pt x="310" y="3870"/>
                  </a:lnTo>
                  <a:cubicBezTo>
                    <a:pt x="322" y="3810"/>
                    <a:pt x="322" y="3751"/>
                    <a:pt x="346" y="3691"/>
                  </a:cubicBezTo>
                  <a:cubicBezTo>
                    <a:pt x="358" y="3620"/>
                    <a:pt x="358" y="3560"/>
                    <a:pt x="370" y="3489"/>
                  </a:cubicBezTo>
                  <a:lnTo>
                    <a:pt x="382" y="3406"/>
                  </a:lnTo>
                  <a:lnTo>
                    <a:pt x="382" y="3382"/>
                  </a:lnTo>
                  <a:lnTo>
                    <a:pt x="382" y="3370"/>
                  </a:lnTo>
                  <a:lnTo>
                    <a:pt x="382" y="3310"/>
                  </a:lnTo>
                  <a:lnTo>
                    <a:pt x="382" y="3263"/>
                  </a:lnTo>
                  <a:cubicBezTo>
                    <a:pt x="382" y="3215"/>
                    <a:pt x="406" y="3191"/>
                    <a:pt x="406" y="3144"/>
                  </a:cubicBezTo>
                  <a:cubicBezTo>
                    <a:pt x="406" y="3084"/>
                    <a:pt x="418" y="3025"/>
                    <a:pt x="418" y="2965"/>
                  </a:cubicBezTo>
                  <a:lnTo>
                    <a:pt x="418" y="2929"/>
                  </a:lnTo>
                  <a:lnTo>
                    <a:pt x="418" y="2917"/>
                  </a:lnTo>
                  <a:lnTo>
                    <a:pt x="418" y="2810"/>
                  </a:lnTo>
                  <a:cubicBezTo>
                    <a:pt x="418" y="2715"/>
                    <a:pt x="430" y="2608"/>
                    <a:pt x="430" y="2489"/>
                  </a:cubicBezTo>
                  <a:lnTo>
                    <a:pt x="430" y="2453"/>
                  </a:lnTo>
                  <a:lnTo>
                    <a:pt x="430" y="2429"/>
                  </a:lnTo>
                  <a:lnTo>
                    <a:pt x="430" y="2274"/>
                  </a:lnTo>
                  <a:lnTo>
                    <a:pt x="430" y="2215"/>
                  </a:lnTo>
                  <a:lnTo>
                    <a:pt x="430" y="2155"/>
                  </a:lnTo>
                  <a:lnTo>
                    <a:pt x="430" y="2132"/>
                  </a:lnTo>
                  <a:lnTo>
                    <a:pt x="430" y="2096"/>
                  </a:lnTo>
                  <a:lnTo>
                    <a:pt x="430" y="2084"/>
                  </a:lnTo>
                  <a:lnTo>
                    <a:pt x="430" y="2036"/>
                  </a:lnTo>
                  <a:cubicBezTo>
                    <a:pt x="430" y="1965"/>
                    <a:pt x="430" y="1893"/>
                    <a:pt x="441" y="1822"/>
                  </a:cubicBezTo>
                  <a:lnTo>
                    <a:pt x="441" y="1798"/>
                  </a:lnTo>
                  <a:lnTo>
                    <a:pt x="441" y="1786"/>
                  </a:lnTo>
                  <a:lnTo>
                    <a:pt x="441" y="1703"/>
                  </a:lnTo>
                  <a:lnTo>
                    <a:pt x="441" y="1620"/>
                  </a:lnTo>
                  <a:lnTo>
                    <a:pt x="441" y="1548"/>
                  </a:lnTo>
                  <a:lnTo>
                    <a:pt x="441" y="1524"/>
                  </a:lnTo>
                  <a:lnTo>
                    <a:pt x="441" y="1501"/>
                  </a:lnTo>
                  <a:lnTo>
                    <a:pt x="441" y="1417"/>
                  </a:lnTo>
                  <a:lnTo>
                    <a:pt x="441" y="1322"/>
                  </a:lnTo>
                  <a:lnTo>
                    <a:pt x="441" y="1310"/>
                  </a:lnTo>
                  <a:lnTo>
                    <a:pt x="441" y="1286"/>
                  </a:lnTo>
                  <a:lnTo>
                    <a:pt x="441" y="1191"/>
                  </a:lnTo>
                  <a:lnTo>
                    <a:pt x="441" y="1131"/>
                  </a:lnTo>
                  <a:lnTo>
                    <a:pt x="441" y="1084"/>
                  </a:lnTo>
                  <a:lnTo>
                    <a:pt x="441" y="1048"/>
                  </a:lnTo>
                  <a:lnTo>
                    <a:pt x="441" y="1024"/>
                  </a:lnTo>
                  <a:lnTo>
                    <a:pt x="441" y="1000"/>
                  </a:lnTo>
                  <a:lnTo>
                    <a:pt x="430" y="881"/>
                  </a:lnTo>
                  <a:cubicBezTo>
                    <a:pt x="430" y="822"/>
                    <a:pt x="418" y="762"/>
                    <a:pt x="418" y="703"/>
                  </a:cubicBezTo>
                  <a:cubicBezTo>
                    <a:pt x="418" y="667"/>
                    <a:pt x="418" y="643"/>
                    <a:pt x="406" y="631"/>
                  </a:cubicBezTo>
                  <a:lnTo>
                    <a:pt x="406" y="584"/>
                  </a:lnTo>
                  <a:lnTo>
                    <a:pt x="406" y="512"/>
                  </a:lnTo>
                  <a:lnTo>
                    <a:pt x="382" y="429"/>
                  </a:lnTo>
                  <a:lnTo>
                    <a:pt x="382" y="393"/>
                  </a:lnTo>
                  <a:lnTo>
                    <a:pt x="382" y="358"/>
                  </a:lnTo>
                  <a:lnTo>
                    <a:pt x="382" y="346"/>
                  </a:lnTo>
                  <a:cubicBezTo>
                    <a:pt x="382" y="298"/>
                    <a:pt x="370" y="274"/>
                    <a:pt x="370" y="227"/>
                  </a:cubicBezTo>
                  <a:cubicBezTo>
                    <a:pt x="370" y="191"/>
                    <a:pt x="358" y="155"/>
                    <a:pt x="358" y="119"/>
                  </a:cubicBezTo>
                  <a:lnTo>
                    <a:pt x="358" y="119"/>
                  </a:lnTo>
                  <a:cubicBezTo>
                    <a:pt x="370" y="155"/>
                    <a:pt x="382" y="179"/>
                    <a:pt x="406" y="227"/>
                  </a:cubicBezTo>
                  <a:cubicBezTo>
                    <a:pt x="406" y="238"/>
                    <a:pt x="418" y="238"/>
                    <a:pt x="430" y="238"/>
                  </a:cubicBezTo>
                  <a:cubicBezTo>
                    <a:pt x="441" y="238"/>
                    <a:pt x="441" y="227"/>
                    <a:pt x="441" y="215"/>
                  </a:cubicBezTo>
                  <a:cubicBezTo>
                    <a:pt x="430" y="167"/>
                    <a:pt x="406" y="107"/>
                    <a:pt x="382" y="60"/>
                  </a:cubicBezTo>
                  <a:lnTo>
                    <a:pt x="382" y="48"/>
                  </a:lnTo>
                  <a:cubicBezTo>
                    <a:pt x="382" y="48"/>
                    <a:pt x="382" y="36"/>
                    <a:pt x="370" y="36"/>
                  </a:cubicBezTo>
                  <a:lnTo>
                    <a:pt x="370" y="12"/>
                  </a:lnTo>
                  <a:cubicBezTo>
                    <a:pt x="370" y="12"/>
                    <a:pt x="358" y="12"/>
                    <a:pt x="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5"/>
            <p:cNvSpPr/>
            <p:nvPr/>
          </p:nvSpPr>
          <p:spPr>
            <a:xfrm>
              <a:off x="2436900" y="6196900"/>
              <a:ext cx="9250" cy="47475"/>
            </a:xfrm>
            <a:custGeom>
              <a:avLst/>
              <a:gdLst/>
              <a:ahLst/>
              <a:cxnLst/>
              <a:rect l="l" t="t" r="r" b="b"/>
              <a:pathLst>
                <a:path w="370" h="1899" extrusionOk="0">
                  <a:moveTo>
                    <a:pt x="333" y="0"/>
                  </a:moveTo>
                  <a:cubicBezTo>
                    <a:pt x="322" y="0"/>
                    <a:pt x="310" y="9"/>
                    <a:pt x="310" y="17"/>
                  </a:cubicBezTo>
                  <a:lnTo>
                    <a:pt x="310" y="53"/>
                  </a:lnTo>
                  <a:lnTo>
                    <a:pt x="310" y="101"/>
                  </a:lnTo>
                  <a:lnTo>
                    <a:pt x="310" y="113"/>
                  </a:lnTo>
                  <a:lnTo>
                    <a:pt x="310" y="136"/>
                  </a:lnTo>
                  <a:lnTo>
                    <a:pt x="310" y="172"/>
                  </a:lnTo>
                  <a:cubicBezTo>
                    <a:pt x="310" y="220"/>
                    <a:pt x="286" y="255"/>
                    <a:pt x="286" y="303"/>
                  </a:cubicBezTo>
                  <a:lnTo>
                    <a:pt x="286" y="339"/>
                  </a:lnTo>
                  <a:cubicBezTo>
                    <a:pt x="286" y="363"/>
                    <a:pt x="274" y="398"/>
                    <a:pt x="274" y="434"/>
                  </a:cubicBezTo>
                  <a:lnTo>
                    <a:pt x="262" y="494"/>
                  </a:lnTo>
                  <a:cubicBezTo>
                    <a:pt x="262" y="529"/>
                    <a:pt x="251" y="553"/>
                    <a:pt x="251" y="589"/>
                  </a:cubicBezTo>
                  <a:lnTo>
                    <a:pt x="227" y="660"/>
                  </a:lnTo>
                  <a:lnTo>
                    <a:pt x="215" y="732"/>
                  </a:lnTo>
                  <a:cubicBezTo>
                    <a:pt x="215" y="767"/>
                    <a:pt x="203" y="815"/>
                    <a:pt x="203" y="839"/>
                  </a:cubicBezTo>
                  <a:lnTo>
                    <a:pt x="191" y="875"/>
                  </a:lnTo>
                  <a:lnTo>
                    <a:pt x="191" y="886"/>
                  </a:lnTo>
                  <a:cubicBezTo>
                    <a:pt x="191" y="898"/>
                    <a:pt x="191" y="910"/>
                    <a:pt x="167" y="934"/>
                  </a:cubicBezTo>
                  <a:cubicBezTo>
                    <a:pt x="167" y="958"/>
                    <a:pt x="155" y="994"/>
                    <a:pt x="155" y="1017"/>
                  </a:cubicBezTo>
                  <a:cubicBezTo>
                    <a:pt x="143" y="1065"/>
                    <a:pt x="120" y="1125"/>
                    <a:pt x="108" y="1172"/>
                  </a:cubicBezTo>
                  <a:lnTo>
                    <a:pt x="108" y="1184"/>
                  </a:lnTo>
                  <a:lnTo>
                    <a:pt x="108" y="1208"/>
                  </a:lnTo>
                  <a:cubicBezTo>
                    <a:pt x="108" y="1244"/>
                    <a:pt x="96" y="1256"/>
                    <a:pt x="96" y="1291"/>
                  </a:cubicBezTo>
                  <a:lnTo>
                    <a:pt x="96" y="1303"/>
                  </a:lnTo>
                  <a:lnTo>
                    <a:pt x="96" y="1315"/>
                  </a:lnTo>
                  <a:lnTo>
                    <a:pt x="96" y="1327"/>
                  </a:lnTo>
                  <a:lnTo>
                    <a:pt x="96" y="1339"/>
                  </a:lnTo>
                  <a:lnTo>
                    <a:pt x="96" y="1363"/>
                  </a:lnTo>
                  <a:cubicBezTo>
                    <a:pt x="84" y="1387"/>
                    <a:pt x="84" y="1398"/>
                    <a:pt x="72" y="1434"/>
                  </a:cubicBezTo>
                  <a:cubicBezTo>
                    <a:pt x="72" y="1446"/>
                    <a:pt x="48" y="1458"/>
                    <a:pt x="48" y="1482"/>
                  </a:cubicBezTo>
                  <a:lnTo>
                    <a:pt x="48" y="1506"/>
                  </a:lnTo>
                  <a:lnTo>
                    <a:pt x="48" y="1517"/>
                  </a:lnTo>
                  <a:cubicBezTo>
                    <a:pt x="36" y="1565"/>
                    <a:pt x="36" y="1625"/>
                    <a:pt x="24" y="1684"/>
                  </a:cubicBezTo>
                  <a:lnTo>
                    <a:pt x="24" y="1696"/>
                  </a:lnTo>
                  <a:cubicBezTo>
                    <a:pt x="24" y="1744"/>
                    <a:pt x="0" y="1779"/>
                    <a:pt x="0" y="1815"/>
                  </a:cubicBezTo>
                  <a:lnTo>
                    <a:pt x="0" y="1851"/>
                  </a:lnTo>
                  <a:cubicBezTo>
                    <a:pt x="0" y="1863"/>
                    <a:pt x="24" y="1875"/>
                    <a:pt x="36" y="1898"/>
                  </a:cubicBezTo>
                  <a:lnTo>
                    <a:pt x="48" y="1898"/>
                  </a:lnTo>
                  <a:cubicBezTo>
                    <a:pt x="36" y="1887"/>
                    <a:pt x="48" y="1887"/>
                    <a:pt x="48" y="1863"/>
                  </a:cubicBezTo>
                  <a:cubicBezTo>
                    <a:pt x="72" y="1768"/>
                    <a:pt x="84" y="1660"/>
                    <a:pt x="108" y="1553"/>
                  </a:cubicBezTo>
                  <a:cubicBezTo>
                    <a:pt x="120" y="1506"/>
                    <a:pt x="120" y="1482"/>
                    <a:pt x="143" y="1434"/>
                  </a:cubicBezTo>
                  <a:lnTo>
                    <a:pt x="155" y="1410"/>
                  </a:lnTo>
                  <a:cubicBezTo>
                    <a:pt x="167" y="1375"/>
                    <a:pt x="167" y="1327"/>
                    <a:pt x="191" y="1303"/>
                  </a:cubicBezTo>
                  <a:lnTo>
                    <a:pt x="191" y="1267"/>
                  </a:lnTo>
                  <a:cubicBezTo>
                    <a:pt x="215" y="1172"/>
                    <a:pt x="227" y="1089"/>
                    <a:pt x="251" y="1006"/>
                  </a:cubicBezTo>
                  <a:lnTo>
                    <a:pt x="251" y="970"/>
                  </a:lnTo>
                  <a:lnTo>
                    <a:pt x="262" y="934"/>
                  </a:lnTo>
                  <a:lnTo>
                    <a:pt x="262" y="898"/>
                  </a:lnTo>
                  <a:lnTo>
                    <a:pt x="262" y="886"/>
                  </a:lnTo>
                  <a:lnTo>
                    <a:pt x="274" y="839"/>
                  </a:lnTo>
                  <a:cubicBezTo>
                    <a:pt x="274" y="815"/>
                    <a:pt x="286" y="779"/>
                    <a:pt x="286" y="755"/>
                  </a:cubicBezTo>
                  <a:lnTo>
                    <a:pt x="310" y="672"/>
                  </a:lnTo>
                  <a:lnTo>
                    <a:pt x="322" y="601"/>
                  </a:lnTo>
                  <a:lnTo>
                    <a:pt x="322" y="577"/>
                  </a:lnTo>
                  <a:lnTo>
                    <a:pt x="322" y="553"/>
                  </a:lnTo>
                  <a:lnTo>
                    <a:pt x="322" y="517"/>
                  </a:lnTo>
                  <a:lnTo>
                    <a:pt x="322" y="470"/>
                  </a:lnTo>
                  <a:cubicBezTo>
                    <a:pt x="322" y="434"/>
                    <a:pt x="334" y="398"/>
                    <a:pt x="334" y="363"/>
                  </a:cubicBezTo>
                  <a:lnTo>
                    <a:pt x="334" y="339"/>
                  </a:lnTo>
                  <a:cubicBezTo>
                    <a:pt x="334" y="303"/>
                    <a:pt x="334" y="279"/>
                    <a:pt x="346" y="244"/>
                  </a:cubicBezTo>
                  <a:lnTo>
                    <a:pt x="346" y="184"/>
                  </a:lnTo>
                  <a:lnTo>
                    <a:pt x="346" y="124"/>
                  </a:lnTo>
                  <a:lnTo>
                    <a:pt x="346" y="77"/>
                  </a:lnTo>
                  <a:lnTo>
                    <a:pt x="346" y="53"/>
                  </a:lnTo>
                  <a:cubicBezTo>
                    <a:pt x="370" y="41"/>
                    <a:pt x="370" y="17"/>
                    <a:pt x="346" y="5"/>
                  </a:cubicBezTo>
                  <a:cubicBezTo>
                    <a:pt x="342" y="2"/>
                    <a:pt x="338" y="0"/>
                    <a:pt x="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5"/>
            <p:cNvSpPr/>
            <p:nvPr/>
          </p:nvSpPr>
          <p:spPr>
            <a:xfrm>
              <a:off x="2385700" y="6265175"/>
              <a:ext cx="49150" cy="82350"/>
            </a:xfrm>
            <a:custGeom>
              <a:avLst/>
              <a:gdLst/>
              <a:ahLst/>
              <a:cxnLst/>
              <a:rect l="l" t="t" r="r" b="b"/>
              <a:pathLst>
                <a:path w="1966" h="3294" extrusionOk="0">
                  <a:moveTo>
                    <a:pt x="1941" y="1"/>
                  </a:moveTo>
                  <a:cubicBezTo>
                    <a:pt x="1941" y="1"/>
                    <a:pt x="1918" y="1"/>
                    <a:pt x="1918" y="13"/>
                  </a:cubicBezTo>
                  <a:cubicBezTo>
                    <a:pt x="1906" y="49"/>
                    <a:pt x="1906" y="72"/>
                    <a:pt x="1894" y="108"/>
                  </a:cubicBezTo>
                  <a:lnTo>
                    <a:pt x="1894" y="120"/>
                  </a:lnTo>
                  <a:lnTo>
                    <a:pt x="1882" y="144"/>
                  </a:lnTo>
                  <a:cubicBezTo>
                    <a:pt x="1882" y="168"/>
                    <a:pt x="1858" y="191"/>
                    <a:pt x="1858" y="203"/>
                  </a:cubicBezTo>
                  <a:cubicBezTo>
                    <a:pt x="1858" y="227"/>
                    <a:pt x="1858" y="227"/>
                    <a:pt x="1846" y="239"/>
                  </a:cubicBezTo>
                  <a:lnTo>
                    <a:pt x="1846" y="251"/>
                  </a:lnTo>
                  <a:lnTo>
                    <a:pt x="1846" y="263"/>
                  </a:lnTo>
                  <a:cubicBezTo>
                    <a:pt x="1846" y="287"/>
                    <a:pt x="1846" y="287"/>
                    <a:pt x="1834" y="299"/>
                  </a:cubicBezTo>
                  <a:lnTo>
                    <a:pt x="1822" y="322"/>
                  </a:lnTo>
                  <a:lnTo>
                    <a:pt x="1798" y="358"/>
                  </a:lnTo>
                  <a:lnTo>
                    <a:pt x="1798" y="370"/>
                  </a:lnTo>
                  <a:cubicBezTo>
                    <a:pt x="1798" y="382"/>
                    <a:pt x="1787" y="382"/>
                    <a:pt x="1787" y="406"/>
                  </a:cubicBezTo>
                  <a:lnTo>
                    <a:pt x="1775" y="430"/>
                  </a:lnTo>
                  <a:cubicBezTo>
                    <a:pt x="1763" y="465"/>
                    <a:pt x="1763" y="477"/>
                    <a:pt x="1739" y="501"/>
                  </a:cubicBezTo>
                  <a:cubicBezTo>
                    <a:pt x="1739" y="525"/>
                    <a:pt x="1727" y="537"/>
                    <a:pt x="1727" y="549"/>
                  </a:cubicBezTo>
                  <a:lnTo>
                    <a:pt x="1715" y="584"/>
                  </a:lnTo>
                  <a:lnTo>
                    <a:pt x="1691" y="596"/>
                  </a:lnTo>
                  <a:cubicBezTo>
                    <a:pt x="1691" y="608"/>
                    <a:pt x="1679" y="620"/>
                    <a:pt x="1679" y="620"/>
                  </a:cubicBezTo>
                  <a:lnTo>
                    <a:pt x="1656" y="668"/>
                  </a:lnTo>
                  <a:lnTo>
                    <a:pt x="1608" y="763"/>
                  </a:lnTo>
                  <a:lnTo>
                    <a:pt x="1572" y="799"/>
                  </a:lnTo>
                  <a:cubicBezTo>
                    <a:pt x="1537" y="882"/>
                    <a:pt x="1489" y="953"/>
                    <a:pt x="1453" y="1013"/>
                  </a:cubicBezTo>
                  <a:cubicBezTo>
                    <a:pt x="1394" y="1120"/>
                    <a:pt x="1358" y="1192"/>
                    <a:pt x="1310" y="1263"/>
                  </a:cubicBezTo>
                  <a:lnTo>
                    <a:pt x="1203" y="1453"/>
                  </a:lnTo>
                  <a:lnTo>
                    <a:pt x="1156" y="1561"/>
                  </a:lnTo>
                  <a:cubicBezTo>
                    <a:pt x="1144" y="1573"/>
                    <a:pt x="1132" y="1608"/>
                    <a:pt x="1132" y="1620"/>
                  </a:cubicBezTo>
                  <a:lnTo>
                    <a:pt x="1120" y="1632"/>
                  </a:lnTo>
                  <a:lnTo>
                    <a:pt x="1096" y="1680"/>
                  </a:lnTo>
                  <a:cubicBezTo>
                    <a:pt x="1084" y="1692"/>
                    <a:pt x="1084" y="1715"/>
                    <a:pt x="1072" y="1727"/>
                  </a:cubicBezTo>
                  <a:cubicBezTo>
                    <a:pt x="1060" y="1751"/>
                    <a:pt x="1025" y="1799"/>
                    <a:pt x="1013" y="1834"/>
                  </a:cubicBezTo>
                  <a:lnTo>
                    <a:pt x="977" y="1894"/>
                  </a:lnTo>
                  <a:lnTo>
                    <a:pt x="894" y="2025"/>
                  </a:lnTo>
                  <a:cubicBezTo>
                    <a:pt x="882" y="2049"/>
                    <a:pt x="846" y="2085"/>
                    <a:pt x="834" y="2108"/>
                  </a:cubicBezTo>
                  <a:lnTo>
                    <a:pt x="822" y="2132"/>
                  </a:lnTo>
                  <a:lnTo>
                    <a:pt x="798" y="2144"/>
                  </a:lnTo>
                  <a:cubicBezTo>
                    <a:pt x="786" y="2168"/>
                    <a:pt x="763" y="2204"/>
                    <a:pt x="739" y="2227"/>
                  </a:cubicBezTo>
                  <a:lnTo>
                    <a:pt x="703" y="2287"/>
                  </a:lnTo>
                  <a:lnTo>
                    <a:pt x="655" y="2346"/>
                  </a:lnTo>
                  <a:cubicBezTo>
                    <a:pt x="644" y="2370"/>
                    <a:pt x="620" y="2394"/>
                    <a:pt x="608" y="2406"/>
                  </a:cubicBezTo>
                  <a:lnTo>
                    <a:pt x="596" y="2430"/>
                  </a:lnTo>
                  <a:lnTo>
                    <a:pt x="584" y="2442"/>
                  </a:lnTo>
                  <a:cubicBezTo>
                    <a:pt x="560" y="2454"/>
                    <a:pt x="560" y="2466"/>
                    <a:pt x="548" y="2466"/>
                  </a:cubicBezTo>
                  <a:cubicBezTo>
                    <a:pt x="536" y="2489"/>
                    <a:pt x="536" y="2501"/>
                    <a:pt x="524" y="2513"/>
                  </a:cubicBezTo>
                  <a:lnTo>
                    <a:pt x="501" y="2525"/>
                  </a:lnTo>
                  <a:lnTo>
                    <a:pt x="477" y="2561"/>
                  </a:lnTo>
                  <a:lnTo>
                    <a:pt x="441" y="2585"/>
                  </a:lnTo>
                  <a:cubicBezTo>
                    <a:pt x="405" y="2668"/>
                    <a:pt x="346" y="2727"/>
                    <a:pt x="298" y="2799"/>
                  </a:cubicBezTo>
                  <a:lnTo>
                    <a:pt x="263" y="2847"/>
                  </a:lnTo>
                  <a:cubicBezTo>
                    <a:pt x="227" y="2906"/>
                    <a:pt x="179" y="2977"/>
                    <a:pt x="132" y="3037"/>
                  </a:cubicBezTo>
                  <a:cubicBezTo>
                    <a:pt x="84" y="3097"/>
                    <a:pt x="60" y="3156"/>
                    <a:pt x="13" y="3204"/>
                  </a:cubicBezTo>
                  <a:cubicBezTo>
                    <a:pt x="1" y="3216"/>
                    <a:pt x="1" y="3228"/>
                    <a:pt x="13" y="3239"/>
                  </a:cubicBezTo>
                  <a:cubicBezTo>
                    <a:pt x="37" y="3281"/>
                    <a:pt x="50" y="3293"/>
                    <a:pt x="60" y="3293"/>
                  </a:cubicBezTo>
                  <a:cubicBezTo>
                    <a:pt x="65" y="3293"/>
                    <a:pt x="68" y="3291"/>
                    <a:pt x="72" y="3287"/>
                  </a:cubicBezTo>
                  <a:cubicBezTo>
                    <a:pt x="167" y="3180"/>
                    <a:pt x="227" y="3108"/>
                    <a:pt x="274" y="3037"/>
                  </a:cubicBezTo>
                  <a:cubicBezTo>
                    <a:pt x="334" y="2966"/>
                    <a:pt x="382" y="2882"/>
                    <a:pt x="429" y="2811"/>
                  </a:cubicBezTo>
                  <a:cubicBezTo>
                    <a:pt x="489" y="2727"/>
                    <a:pt x="548" y="2644"/>
                    <a:pt x="632" y="2561"/>
                  </a:cubicBezTo>
                  <a:cubicBezTo>
                    <a:pt x="679" y="2466"/>
                    <a:pt x="763" y="2394"/>
                    <a:pt x="822" y="2311"/>
                  </a:cubicBezTo>
                  <a:cubicBezTo>
                    <a:pt x="834" y="2275"/>
                    <a:pt x="858" y="2251"/>
                    <a:pt x="882" y="2215"/>
                  </a:cubicBezTo>
                  <a:lnTo>
                    <a:pt x="894" y="2192"/>
                  </a:lnTo>
                  <a:cubicBezTo>
                    <a:pt x="905" y="2156"/>
                    <a:pt x="929" y="2144"/>
                    <a:pt x="941" y="2108"/>
                  </a:cubicBezTo>
                  <a:cubicBezTo>
                    <a:pt x="941" y="2096"/>
                    <a:pt x="953" y="2096"/>
                    <a:pt x="953" y="2085"/>
                  </a:cubicBezTo>
                  <a:lnTo>
                    <a:pt x="965" y="2073"/>
                  </a:lnTo>
                  <a:lnTo>
                    <a:pt x="1025" y="1977"/>
                  </a:lnTo>
                  <a:lnTo>
                    <a:pt x="1036" y="1965"/>
                  </a:lnTo>
                  <a:cubicBezTo>
                    <a:pt x="1036" y="1954"/>
                    <a:pt x="1060" y="1954"/>
                    <a:pt x="1060" y="1930"/>
                  </a:cubicBezTo>
                  <a:cubicBezTo>
                    <a:pt x="1084" y="1894"/>
                    <a:pt x="1120" y="1834"/>
                    <a:pt x="1144" y="1787"/>
                  </a:cubicBezTo>
                  <a:lnTo>
                    <a:pt x="1191" y="1692"/>
                  </a:lnTo>
                  <a:lnTo>
                    <a:pt x="1203" y="1668"/>
                  </a:lnTo>
                  <a:cubicBezTo>
                    <a:pt x="1227" y="1620"/>
                    <a:pt x="1251" y="1596"/>
                    <a:pt x="1263" y="1549"/>
                  </a:cubicBezTo>
                  <a:cubicBezTo>
                    <a:pt x="1275" y="1501"/>
                    <a:pt x="1310" y="1453"/>
                    <a:pt x="1322" y="1430"/>
                  </a:cubicBezTo>
                  <a:cubicBezTo>
                    <a:pt x="1358" y="1382"/>
                    <a:pt x="1370" y="1334"/>
                    <a:pt x="1394" y="1275"/>
                  </a:cubicBezTo>
                  <a:lnTo>
                    <a:pt x="1429" y="1203"/>
                  </a:lnTo>
                  <a:lnTo>
                    <a:pt x="1465" y="1132"/>
                  </a:lnTo>
                  <a:lnTo>
                    <a:pt x="1501" y="1037"/>
                  </a:lnTo>
                  <a:lnTo>
                    <a:pt x="1537" y="1001"/>
                  </a:lnTo>
                  <a:lnTo>
                    <a:pt x="1572" y="906"/>
                  </a:lnTo>
                  <a:lnTo>
                    <a:pt x="1608" y="858"/>
                  </a:lnTo>
                  <a:cubicBezTo>
                    <a:pt x="1620" y="846"/>
                    <a:pt x="1620" y="822"/>
                    <a:pt x="1644" y="799"/>
                  </a:cubicBezTo>
                  <a:lnTo>
                    <a:pt x="1656" y="775"/>
                  </a:lnTo>
                  <a:cubicBezTo>
                    <a:pt x="1656" y="763"/>
                    <a:pt x="1667" y="739"/>
                    <a:pt x="1679" y="727"/>
                  </a:cubicBezTo>
                  <a:cubicBezTo>
                    <a:pt x="1679" y="727"/>
                    <a:pt x="1679" y="715"/>
                    <a:pt x="1703" y="715"/>
                  </a:cubicBezTo>
                  <a:lnTo>
                    <a:pt x="1727" y="668"/>
                  </a:lnTo>
                  <a:lnTo>
                    <a:pt x="1739" y="656"/>
                  </a:lnTo>
                  <a:cubicBezTo>
                    <a:pt x="1739" y="644"/>
                    <a:pt x="1763" y="620"/>
                    <a:pt x="1763" y="620"/>
                  </a:cubicBezTo>
                  <a:lnTo>
                    <a:pt x="1775" y="584"/>
                  </a:lnTo>
                  <a:lnTo>
                    <a:pt x="1822" y="489"/>
                  </a:lnTo>
                  <a:cubicBezTo>
                    <a:pt x="1834" y="465"/>
                    <a:pt x="1846" y="430"/>
                    <a:pt x="1846" y="406"/>
                  </a:cubicBezTo>
                  <a:cubicBezTo>
                    <a:pt x="1846" y="382"/>
                    <a:pt x="1858" y="370"/>
                    <a:pt x="1858" y="358"/>
                  </a:cubicBezTo>
                  <a:lnTo>
                    <a:pt x="1858" y="346"/>
                  </a:lnTo>
                  <a:cubicBezTo>
                    <a:pt x="1882" y="299"/>
                    <a:pt x="1894" y="239"/>
                    <a:pt x="1906" y="203"/>
                  </a:cubicBezTo>
                  <a:lnTo>
                    <a:pt x="1918" y="180"/>
                  </a:lnTo>
                  <a:cubicBezTo>
                    <a:pt x="1918" y="168"/>
                    <a:pt x="1941" y="132"/>
                    <a:pt x="1941" y="120"/>
                  </a:cubicBezTo>
                  <a:lnTo>
                    <a:pt x="1941" y="108"/>
                  </a:lnTo>
                  <a:cubicBezTo>
                    <a:pt x="1953" y="72"/>
                    <a:pt x="1953" y="49"/>
                    <a:pt x="1965" y="25"/>
                  </a:cubicBezTo>
                  <a:lnTo>
                    <a:pt x="1965" y="13"/>
                  </a:lnTo>
                  <a:cubicBezTo>
                    <a:pt x="1965" y="13"/>
                    <a:pt x="1965" y="1"/>
                    <a:pt x="1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5"/>
            <p:cNvSpPr/>
            <p:nvPr/>
          </p:nvSpPr>
          <p:spPr>
            <a:xfrm>
              <a:off x="2408025" y="6198225"/>
              <a:ext cx="30975" cy="55525"/>
            </a:xfrm>
            <a:custGeom>
              <a:avLst/>
              <a:gdLst/>
              <a:ahLst/>
              <a:cxnLst/>
              <a:rect l="l" t="t" r="r" b="b"/>
              <a:pathLst>
                <a:path w="1239" h="2221" extrusionOk="0">
                  <a:moveTo>
                    <a:pt x="1203" y="0"/>
                  </a:moveTo>
                  <a:cubicBezTo>
                    <a:pt x="1203" y="0"/>
                    <a:pt x="1191" y="0"/>
                    <a:pt x="1191" y="12"/>
                  </a:cubicBezTo>
                  <a:cubicBezTo>
                    <a:pt x="1191" y="12"/>
                    <a:pt x="1191" y="24"/>
                    <a:pt x="1179" y="24"/>
                  </a:cubicBezTo>
                  <a:cubicBezTo>
                    <a:pt x="1167" y="60"/>
                    <a:pt x="1144" y="71"/>
                    <a:pt x="1144" y="107"/>
                  </a:cubicBezTo>
                  <a:cubicBezTo>
                    <a:pt x="1144" y="119"/>
                    <a:pt x="1132" y="119"/>
                    <a:pt x="1132" y="131"/>
                  </a:cubicBezTo>
                  <a:lnTo>
                    <a:pt x="1132" y="143"/>
                  </a:lnTo>
                  <a:lnTo>
                    <a:pt x="1120" y="179"/>
                  </a:lnTo>
                  <a:cubicBezTo>
                    <a:pt x="1108" y="202"/>
                    <a:pt x="1084" y="238"/>
                    <a:pt x="1072" y="286"/>
                  </a:cubicBezTo>
                  <a:cubicBezTo>
                    <a:pt x="1060" y="310"/>
                    <a:pt x="1025" y="357"/>
                    <a:pt x="1013" y="381"/>
                  </a:cubicBezTo>
                  <a:cubicBezTo>
                    <a:pt x="989" y="429"/>
                    <a:pt x="965" y="476"/>
                    <a:pt x="941" y="536"/>
                  </a:cubicBezTo>
                  <a:lnTo>
                    <a:pt x="846" y="714"/>
                  </a:lnTo>
                  <a:lnTo>
                    <a:pt x="834" y="726"/>
                  </a:lnTo>
                  <a:cubicBezTo>
                    <a:pt x="822" y="738"/>
                    <a:pt x="810" y="774"/>
                    <a:pt x="810" y="786"/>
                  </a:cubicBezTo>
                  <a:cubicBezTo>
                    <a:pt x="763" y="857"/>
                    <a:pt x="727" y="941"/>
                    <a:pt x="691" y="1024"/>
                  </a:cubicBezTo>
                  <a:lnTo>
                    <a:pt x="667" y="1072"/>
                  </a:lnTo>
                  <a:cubicBezTo>
                    <a:pt x="655" y="1095"/>
                    <a:pt x="644" y="1143"/>
                    <a:pt x="632" y="1179"/>
                  </a:cubicBezTo>
                  <a:lnTo>
                    <a:pt x="608" y="1203"/>
                  </a:lnTo>
                  <a:lnTo>
                    <a:pt x="584" y="1262"/>
                  </a:lnTo>
                  <a:lnTo>
                    <a:pt x="584" y="1274"/>
                  </a:lnTo>
                  <a:cubicBezTo>
                    <a:pt x="584" y="1274"/>
                    <a:pt x="584" y="1298"/>
                    <a:pt x="572" y="1298"/>
                  </a:cubicBezTo>
                  <a:cubicBezTo>
                    <a:pt x="548" y="1322"/>
                    <a:pt x="524" y="1369"/>
                    <a:pt x="513" y="1393"/>
                  </a:cubicBezTo>
                  <a:lnTo>
                    <a:pt x="477" y="1476"/>
                  </a:lnTo>
                  <a:cubicBezTo>
                    <a:pt x="477" y="1476"/>
                    <a:pt x="477" y="1488"/>
                    <a:pt x="465" y="1488"/>
                  </a:cubicBezTo>
                  <a:lnTo>
                    <a:pt x="453" y="1512"/>
                  </a:lnTo>
                  <a:lnTo>
                    <a:pt x="358" y="1655"/>
                  </a:lnTo>
                  <a:lnTo>
                    <a:pt x="310" y="1715"/>
                  </a:lnTo>
                  <a:lnTo>
                    <a:pt x="274" y="1774"/>
                  </a:lnTo>
                  <a:cubicBezTo>
                    <a:pt x="251" y="1798"/>
                    <a:pt x="239" y="1810"/>
                    <a:pt x="215" y="1845"/>
                  </a:cubicBezTo>
                  <a:lnTo>
                    <a:pt x="191" y="1869"/>
                  </a:lnTo>
                  <a:cubicBezTo>
                    <a:pt x="120" y="1976"/>
                    <a:pt x="60" y="2048"/>
                    <a:pt x="12" y="2131"/>
                  </a:cubicBezTo>
                  <a:cubicBezTo>
                    <a:pt x="1" y="2143"/>
                    <a:pt x="12" y="2155"/>
                    <a:pt x="12" y="2167"/>
                  </a:cubicBezTo>
                  <a:cubicBezTo>
                    <a:pt x="4" y="2208"/>
                    <a:pt x="7" y="2221"/>
                    <a:pt x="22" y="2221"/>
                  </a:cubicBezTo>
                  <a:cubicBezTo>
                    <a:pt x="28" y="2221"/>
                    <a:pt x="37" y="2218"/>
                    <a:pt x="48" y="2215"/>
                  </a:cubicBezTo>
                  <a:lnTo>
                    <a:pt x="48" y="2215"/>
                  </a:lnTo>
                  <a:cubicBezTo>
                    <a:pt x="48" y="2215"/>
                    <a:pt x="48" y="2215"/>
                    <a:pt x="48" y="2215"/>
                  </a:cubicBezTo>
                  <a:cubicBezTo>
                    <a:pt x="108" y="2131"/>
                    <a:pt x="167" y="2036"/>
                    <a:pt x="227" y="1965"/>
                  </a:cubicBezTo>
                  <a:cubicBezTo>
                    <a:pt x="239" y="1953"/>
                    <a:pt x="251" y="1917"/>
                    <a:pt x="274" y="1905"/>
                  </a:cubicBezTo>
                  <a:lnTo>
                    <a:pt x="286" y="1893"/>
                  </a:lnTo>
                  <a:cubicBezTo>
                    <a:pt x="298" y="1869"/>
                    <a:pt x="298" y="1857"/>
                    <a:pt x="310" y="1857"/>
                  </a:cubicBezTo>
                  <a:lnTo>
                    <a:pt x="346" y="1810"/>
                  </a:lnTo>
                  <a:lnTo>
                    <a:pt x="370" y="1774"/>
                  </a:lnTo>
                  <a:lnTo>
                    <a:pt x="393" y="1750"/>
                  </a:lnTo>
                  <a:lnTo>
                    <a:pt x="405" y="1726"/>
                  </a:lnTo>
                  <a:lnTo>
                    <a:pt x="405" y="1715"/>
                  </a:lnTo>
                  <a:cubicBezTo>
                    <a:pt x="417" y="1679"/>
                    <a:pt x="453" y="1631"/>
                    <a:pt x="465" y="1607"/>
                  </a:cubicBezTo>
                  <a:lnTo>
                    <a:pt x="489" y="1560"/>
                  </a:lnTo>
                  <a:lnTo>
                    <a:pt x="489" y="1548"/>
                  </a:lnTo>
                  <a:cubicBezTo>
                    <a:pt x="489" y="1536"/>
                    <a:pt x="513" y="1536"/>
                    <a:pt x="513" y="1512"/>
                  </a:cubicBezTo>
                  <a:lnTo>
                    <a:pt x="524" y="1476"/>
                  </a:lnTo>
                  <a:lnTo>
                    <a:pt x="536" y="1429"/>
                  </a:lnTo>
                  <a:lnTo>
                    <a:pt x="584" y="1334"/>
                  </a:lnTo>
                  <a:lnTo>
                    <a:pt x="584" y="1322"/>
                  </a:lnTo>
                  <a:cubicBezTo>
                    <a:pt x="584" y="1310"/>
                    <a:pt x="596" y="1310"/>
                    <a:pt x="596" y="1298"/>
                  </a:cubicBezTo>
                  <a:lnTo>
                    <a:pt x="644" y="1203"/>
                  </a:lnTo>
                  <a:lnTo>
                    <a:pt x="667" y="1143"/>
                  </a:lnTo>
                  <a:lnTo>
                    <a:pt x="715" y="1060"/>
                  </a:lnTo>
                  <a:lnTo>
                    <a:pt x="810" y="881"/>
                  </a:lnTo>
                  <a:lnTo>
                    <a:pt x="822" y="845"/>
                  </a:lnTo>
                  <a:cubicBezTo>
                    <a:pt x="834" y="833"/>
                    <a:pt x="834" y="798"/>
                    <a:pt x="846" y="786"/>
                  </a:cubicBezTo>
                  <a:cubicBezTo>
                    <a:pt x="882" y="726"/>
                    <a:pt x="905" y="679"/>
                    <a:pt x="941" y="619"/>
                  </a:cubicBezTo>
                  <a:lnTo>
                    <a:pt x="953" y="583"/>
                  </a:lnTo>
                  <a:cubicBezTo>
                    <a:pt x="965" y="560"/>
                    <a:pt x="989" y="536"/>
                    <a:pt x="989" y="524"/>
                  </a:cubicBezTo>
                  <a:lnTo>
                    <a:pt x="1072" y="357"/>
                  </a:lnTo>
                  <a:lnTo>
                    <a:pt x="1084" y="345"/>
                  </a:lnTo>
                  <a:lnTo>
                    <a:pt x="1132" y="250"/>
                  </a:lnTo>
                  <a:lnTo>
                    <a:pt x="1144" y="202"/>
                  </a:lnTo>
                  <a:lnTo>
                    <a:pt x="1191" y="119"/>
                  </a:lnTo>
                  <a:cubicBezTo>
                    <a:pt x="1203" y="107"/>
                    <a:pt x="1203" y="71"/>
                    <a:pt x="1227" y="60"/>
                  </a:cubicBezTo>
                  <a:cubicBezTo>
                    <a:pt x="1227" y="48"/>
                    <a:pt x="1239" y="24"/>
                    <a:pt x="1239" y="24"/>
                  </a:cubicBezTo>
                  <a:lnTo>
                    <a:pt x="1239" y="12"/>
                  </a:lnTo>
                  <a:cubicBezTo>
                    <a:pt x="1239" y="12"/>
                    <a:pt x="1239" y="0"/>
                    <a:pt x="1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5"/>
            <p:cNvSpPr/>
            <p:nvPr/>
          </p:nvSpPr>
          <p:spPr>
            <a:xfrm>
              <a:off x="2369925" y="6286025"/>
              <a:ext cx="22650" cy="20775"/>
            </a:xfrm>
            <a:custGeom>
              <a:avLst/>
              <a:gdLst/>
              <a:ahLst/>
              <a:cxnLst/>
              <a:rect l="l" t="t" r="r" b="b"/>
              <a:pathLst>
                <a:path w="906" h="831" extrusionOk="0">
                  <a:moveTo>
                    <a:pt x="810" y="0"/>
                  </a:moveTo>
                  <a:cubicBezTo>
                    <a:pt x="763" y="24"/>
                    <a:pt x="739" y="60"/>
                    <a:pt x="703" y="84"/>
                  </a:cubicBezTo>
                  <a:cubicBezTo>
                    <a:pt x="691" y="108"/>
                    <a:pt x="679" y="108"/>
                    <a:pt x="679" y="119"/>
                  </a:cubicBezTo>
                  <a:cubicBezTo>
                    <a:pt x="644" y="131"/>
                    <a:pt x="632" y="167"/>
                    <a:pt x="608" y="179"/>
                  </a:cubicBezTo>
                  <a:lnTo>
                    <a:pt x="572" y="203"/>
                  </a:lnTo>
                  <a:lnTo>
                    <a:pt x="536" y="238"/>
                  </a:lnTo>
                  <a:cubicBezTo>
                    <a:pt x="513" y="250"/>
                    <a:pt x="501" y="286"/>
                    <a:pt x="477" y="298"/>
                  </a:cubicBezTo>
                  <a:lnTo>
                    <a:pt x="441" y="346"/>
                  </a:lnTo>
                  <a:lnTo>
                    <a:pt x="370" y="417"/>
                  </a:lnTo>
                  <a:lnTo>
                    <a:pt x="263" y="524"/>
                  </a:lnTo>
                  <a:cubicBezTo>
                    <a:pt x="167" y="596"/>
                    <a:pt x="108" y="667"/>
                    <a:pt x="36" y="727"/>
                  </a:cubicBezTo>
                  <a:cubicBezTo>
                    <a:pt x="24" y="739"/>
                    <a:pt x="1" y="774"/>
                    <a:pt x="36" y="798"/>
                  </a:cubicBezTo>
                  <a:cubicBezTo>
                    <a:pt x="48" y="822"/>
                    <a:pt x="72" y="822"/>
                    <a:pt x="96" y="822"/>
                  </a:cubicBezTo>
                  <a:cubicBezTo>
                    <a:pt x="96" y="828"/>
                    <a:pt x="99" y="831"/>
                    <a:pt x="102" y="831"/>
                  </a:cubicBezTo>
                  <a:cubicBezTo>
                    <a:pt x="105" y="831"/>
                    <a:pt x="108" y="828"/>
                    <a:pt x="108" y="822"/>
                  </a:cubicBezTo>
                  <a:cubicBezTo>
                    <a:pt x="155" y="774"/>
                    <a:pt x="203" y="739"/>
                    <a:pt x="251" y="703"/>
                  </a:cubicBezTo>
                  <a:lnTo>
                    <a:pt x="334" y="608"/>
                  </a:lnTo>
                  <a:lnTo>
                    <a:pt x="441" y="500"/>
                  </a:lnTo>
                  <a:lnTo>
                    <a:pt x="572" y="369"/>
                  </a:lnTo>
                  <a:cubicBezTo>
                    <a:pt x="620" y="322"/>
                    <a:pt x="679" y="286"/>
                    <a:pt x="727" y="227"/>
                  </a:cubicBezTo>
                  <a:cubicBezTo>
                    <a:pt x="739" y="203"/>
                    <a:pt x="751" y="191"/>
                    <a:pt x="763" y="191"/>
                  </a:cubicBezTo>
                  <a:lnTo>
                    <a:pt x="786" y="179"/>
                  </a:lnTo>
                  <a:cubicBezTo>
                    <a:pt x="810" y="167"/>
                    <a:pt x="846" y="131"/>
                    <a:pt x="858" y="119"/>
                  </a:cubicBezTo>
                  <a:lnTo>
                    <a:pt x="870" y="108"/>
                  </a:lnTo>
                  <a:cubicBezTo>
                    <a:pt x="905" y="84"/>
                    <a:pt x="905" y="60"/>
                    <a:pt x="882" y="24"/>
                  </a:cubicBezTo>
                  <a:cubicBezTo>
                    <a:pt x="870" y="12"/>
                    <a:pt x="846" y="0"/>
                    <a:pt x="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5"/>
            <p:cNvSpPr/>
            <p:nvPr/>
          </p:nvSpPr>
          <p:spPr>
            <a:xfrm>
              <a:off x="2467250" y="6188550"/>
              <a:ext cx="64625" cy="49575"/>
            </a:xfrm>
            <a:custGeom>
              <a:avLst/>
              <a:gdLst/>
              <a:ahLst/>
              <a:cxnLst/>
              <a:rect l="l" t="t" r="r" b="b"/>
              <a:pathLst>
                <a:path w="2585" h="1983" extrusionOk="0">
                  <a:moveTo>
                    <a:pt x="32" y="0"/>
                  </a:moveTo>
                  <a:cubicBezTo>
                    <a:pt x="25" y="0"/>
                    <a:pt x="19" y="6"/>
                    <a:pt x="13" y="18"/>
                  </a:cubicBezTo>
                  <a:cubicBezTo>
                    <a:pt x="1" y="30"/>
                    <a:pt x="1" y="42"/>
                    <a:pt x="13" y="54"/>
                  </a:cubicBezTo>
                  <a:cubicBezTo>
                    <a:pt x="25" y="77"/>
                    <a:pt x="37" y="89"/>
                    <a:pt x="60" y="113"/>
                  </a:cubicBezTo>
                  <a:lnTo>
                    <a:pt x="132" y="197"/>
                  </a:lnTo>
                  <a:lnTo>
                    <a:pt x="203" y="268"/>
                  </a:lnTo>
                  <a:lnTo>
                    <a:pt x="215" y="280"/>
                  </a:lnTo>
                  <a:cubicBezTo>
                    <a:pt x="239" y="292"/>
                    <a:pt x="251" y="316"/>
                    <a:pt x="263" y="316"/>
                  </a:cubicBezTo>
                  <a:lnTo>
                    <a:pt x="370" y="399"/>
                  </a:lnTo>
                  <a:cubicBezTo>
                    <a:pt x="418" y="447"/>
                    <a:pt x="453" y="470"/>
                    <a:pt x="501" y="518"/>
                  </a:cubicBezTo>
                  <a:cubicBezTo>
                    <a:pt x="549" y="554"/>
                    <a:pt x="572" y="589"/>
                    <a:pt x="620" y="625"/>
                  </a:cubicBezTo>
                  <a:lnTo>
                    <a:pt x="691" y="697"/>
                  </a:lnTo>
                  <a:lnTo>
                    <a:pt x="739" y="744"/>
                  </a:lnTo>
                  <a:cubicBezTo>
                    <a:pt x="787" y="792"/>
                    <a:pt x="834" y="828"/>
                    <a:pt x="894" y="863"/>
                  </a:cubicBezTo>
                  <a:lnTo>
                    <a:pt x="1072" y="1006"/>
                  </a:lnTo>
                  <a:lnTo>
                    <a:pt x="1192" y="1101"/>
                  </a:lnTo>
                  <a:lnTo>
                    <a:pt x="1203" y="1101"/>
                  </a:lnTo>
                  <a:lnTo>
                    <a:pt x="1215" y="1113"/>
                  </a:lnTo>
                  <a:lnTo>
                    <a:pt x="1227" y="1125"/>
                  </a:lnTo>
                  <a:lnTo>
                    <a:pt x="1251" y="1149"/>
                  </a:lnTo>
                  <a:lnTo>
                    <a:pt x="1323" y="1209"/>
                  </a:lnTo>
                  <a:lnTo>
                    <a:pt x="1394" y="1268"/>
                  </a:lnTo>
                  <a:lnTo>
                    <a:pt x="1501" y="1351"/>
                  </a:lnTo>
                  <a:lnTo>
                    <a:pt x="1513" y="1363"/>
                  </a:lnTo>
                  <a:cubicBezTo>
                    <a:pt x="1525" y="1387"/>
                    <a:pt x="1549" y="1387"/>
                    <a:pt x="1549" y="1399"/>
                  </a:cubicBezTo>
                  <a:cubicBezTo>
                    <a:pt x="1573" y="1411"/>
                    <a:pt x="1584" y="1423"/>
                    <a:pt x="1620" y="1447"/>
                  </a:cubicBezTo>
                  <a:lnTo>
                    <a:pt x="1668" y="1470"/>
                  </a:lnTo>
                  <a:lnTo>
                    <a:pt x="1751" y="1530"/>
                  </a:lnTo>
                  <a:lnTo>
                    <a:pt x="1846" y="1590"/>
                  </a:lnTo>
                  <a:cubicBezTo>
                    <a:pt x="1870" y="1601"/>
                    <a:pt x="1882" y="1625"/>
                    <a:pt x="1918" y="1637"/>
                  </a:cubicBezTo>
                  <a:lnTo>
                    <a:pt x="1977" y="1661"/>
                  </a:lnTo>
                  <a:cubicBezTo>
                    <a:pt x="2001" y="1685"/>
                    <a:pt x="2049" y="1709"/>
                    <a:pt x="2085" y="1721"/>
                  </a:cubicBezTo>
                  <a:cubicBezTo>
                    <a:pt x="2108" y="1744"/>
                    <a:pt x="2120" y="1756"/>
                    <a:pt x="2156" y="1768"/>
                  </a:cubicBezTo>
                  <a:lnTo>
                    <a:pt x="2180" y="1780"/>
                  </a:lnTo>
                  <a:cubicBezTo>
                    <a:pt x="2227" y="1804"/>
                    <a:pt x="2263" y="1828"/>
                    <a:pt x="2299" y="1840"/>
                  </a:cubicBezTo>
                  <a:cubicBezTo>
                    <a:pt x="2382" y="1887"/>
                    <a:pt x="2466" y="1935"/>
                    <a:pt x="2561" y="1982"/>
                  </a:cubicBezTo>
                  <a:lnTo>
                    <a:pt x="2585" y="1982"/>
                  </a:lnTo>
                  <a:cubicBezTo>
                    <a:pt x="2561" y="1947"/>
                    <a:pt x="2561" y="1935"/>
                    <a:pt x="2573" y="1923"/>
                  </a:cubicBezTo>
                  <a:lnTo>
                    <a:pt x="2573" y="1887"/>
                  </a:lnTo>
                  <a:cubicBezTo>
                    <a:pt x="2573" y="1875"/>
                    <a:pt x="2561" y="1875"/>
                    <a:pt x="2561" y="1875"/>
                  </a:cubicBezTo>
                  <a:lnTo>
                    <a:pt x="2537" y="1875"/>
                  </a:lnTo>
                  <a:cubicBezTo>
                    <a:pt x="2454" y="1828"/>
                    <a:pt x="2382" y="1780"/>
                    <a:pt x="2287" y="1756"/>
                  </a:cubicBezTo>
                  <a:lnTo>
                    <a:pt x="2263" y="1744"/>
                  </a:lnTo>
                  <a:cubicBezTo>
                    <a:pt x="2180" y="1709"/>
                    <a:pt x="2108" y="1661"/>
                    <a:pt x="2025" y="1601"/>
                  </a:cubicBezTo>
                  <a:lnTo>
                    <a:pt x="1942" y="1566"/>
                  </a:lnTo>
                  <a:lnTo>
                    <a:pt x="1918" y="1542"/>
                  </a:lnTo>
                  <a:lnTo>
                    <a:pt x="1906" y="1530"/>
                  </a:lnTo>
                  <a:cubicBezTo>
                    <a:pt x="1882" y="1530"/>
                    <a:pt x="1870" y="1518"/>
                    <a:pt x="1870" y="1518"/>
                  </a:cubicBezTo>
                  <a:cubicBezTo>
                    <a:pt x="1823" y="1482"/>
                    <a:pt x="1763" y="1459"/>
                    <a:pt x="1727" y="1423"/>
                  </a:cubicBezTo>
                  <a:lnTo>
                    <a:pt x="1620" y="1363"/>
                  </a:lnTo>
                  <a:cubicBezTo>
                    <a:pt x="1608" y="1351"/>
                    <a:pt x="1584" y="1351"/>
                    <a:pt x="1573" y="1340"/>
                  </a:cubicBezTo>
                  <a:cubicBezTo>
                    <a:pt x="1561" y="1328"/>
                    <a:pt x="1549" y="1328"/>
                    <a:pt x="1549" y="1304"/>
                  </a:cubicBezTo>
                  <a:lnTo>
                    <a:pt x="1525" y="1292"/>
                  </a:lnTo>
                  <a:lnTo>
                    <a:pt x="1406" y="1209"/>
                  </a:lnTo>
                  <a:lnTo>
                    <a:pt x="1346" y="1161"/>
                  </a:lnTo>
                  <a:lnTo>
                    <a:pt x="1287" y="1113"/>
                  </a:lnTo>
                  <a:lnTo>
                    <a:pt x="1275" y="1101"/>
                  </a:lnTo>
                  <a:cubicBezTo>
                    <a:pt x="1263" y="1089"/>
                    <a:pt x="1251" y="1089"/>
                    <a:pt x="1227" y="1066"/>
                  </a:cubicBezTo>
                  <a:lnTo>
                    <a:pt x="1192" y="1030"/>
                  </a:lnTo>
                  <a:lnTo>
                    <a:pt x="1156" y="994"/>
                  </a:lnTo>
                  <a:lnTo>
                    <a:pt x="989" y="863"/>
                  </a:lnTo>
                  <a:lnTo>
                    <a:pt x="918" y="804"/>
                  </a:lnTo>
                  <a:lnTo>
                    <a:pt x="894" y="768"/>
                  </a:lnTo>
                  <a:lnTo>
                    <a:pt x="846" y="732"/>
                  </a:lnTo>
                  <a:lnTo>
                    <a:pt x="811" y="708"/>
                  </a:lnTo>
                  <a:lnTo>
                    <a:pt x="775" y="673"/>
                  </a:lnTo>
                  <a:lnTo>
                    <a:pt x="656" y="566"/>
                  </a:lnTo>
                  <a:lnTo>
                    <a:pt x="620" y="530"/>
                  </a:lnTo>
                  <a:cubicBezTo>
                    <a:pt x="608" y="518"/>
                    <a:pt x="572" y="506"/>
                    <a:pt x="561" y="470"/>
                  </a:cubicBezTo>
                  <a:cubicBezTo>
                    <a:pt x="549" y="458"/>
                    <a:pt x="513" y="447"/>
                    <a:pt x="501" y="435"/>
                  </a:cubicBezTo>
                  <a:lnTo>
                    <a:pt x="477" y="399"/>
                  </a:lnTo>
                  <a:lnTo>
                    <a:pt x="418" y="339"/>
                  </a:lnTo>
                  <a:lnTo>
                    <a:pt x="310" y="256"/>
                  </a:lnTo>
                  <a:lnTo>
                    <a:pt x="299" y="232"/>
                  </a:lnTo>
                  <a:lnTo>
                    <a:pt x="263" y="208"/>
                  </a:lnTo>
                  <a:lnTo>
                    <a:pt x="239" y="173"/>
                  </a:lnTo>
                  <a:lnTo>
                    <a:pt x="215" y="161"/>
                  </a:lnTo>
                  <a:lnTo>
                    <a:pt x="180" y="113"/>
                  </a:lnTo>
                  <a:lnTo>
                    <a:pt x="156" y="101"/>
                  </a:lnTo>
                  <a:lnTo>
                    <a:pt x="132" y="77"/>
                  </a:lnTo>
                  <a:cubicBezTo>
                    <a:pt x="120" y="54"/>
                    <a:pt x="96" y="42"/>
                    <a:pt x="72" y="30"/>
                  </a:cubicBezTo>
                  <a:lnTo>
                    <a:pt x="60" y="18"/>
                  </a:lnTo>
                  <a:cubicBezTo>
                    <a:pt x="49" y="6"/>
                    <a:pt x="40" y="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5"/>
            <p:cNvSpPr/>
            <p:nvPr/>
          </p:nvSpPr>
          <p:spPr>
            <a:xfrm>
              <a:off x="2460125" y="6195825"/>
              <a:ext cx="17575" cy="18775"/>
            </a:xfrm>
            <a:custGeom>
              <a:avLst/>
              <a:gdLst/>
              <a:ahLst/>
              <a:cxnLst/>
              <a:rect l="l" t="t" r="r" b="b"/>
              <a:pathLst>
                <a:path w="703" h="751" extrusionOk="0">
                  <a:moveTo>
                    <a:pt x="12" y="1"/>
                  </a:moveTo>
                  <a:cubicBezTo>
                    <a:pt x="12" y="1"/>
                    <a:pt x="0" y="25"/>
                    <a:pt x="0" y="36"/>
                  </a:cubicBezTo>
                  <a:cubicBezTo>
                    <a:pt x="0" y="48"/>
                    <a:pt x="0" y="48"/>
                    <a:pt x="12" y="60"/>
                  </a:cubicBezTo>
                  <a:lnTo>
                    <a:pt x="72" y="120"/>
                  </a:lnTo>
                  <a:cubicBezTo>
                    <a:pt x="191" y="263"/>
                    <a:pt x="322" y="394"/>
                    <a:pt x="441" y="525"/>
                  </a:cubicBezTo>
                  <a:cubicBezTo>
                    <a:pt x="534" y="618"/>
                    <a:pt x="593" y="688"/>
                    <a:pt x="663" y="747"/>
                  </a:cubicBezTo>
                  <a:lnTo>
                    <a:pt x="663" y="747"/>
                  </a:lnTo>
                  <a:cubicBezTo>
                    <a:pt x="666" y="745"/>
                    <a:pt x="671" y="743"/>
                    <a:pt x="679" y="739"/>
                  </a:cubicBezTo>
                  <a:cubicBezTo>
                    <a:pt x="703" y="715"/>
                    <a:pt x="703" y="703"/>
                    <a:pt x="679" y="691"/>
                  </a:cubicBezTo>
                  <a:lnTo>
                    <a:pt x="607" y="620"/>
                  </a:lnTo>
                  <a:lnTo>
                    <a:pt x="572" y="572"/>
                  </a:lnTo>
                  <a:cubicBezTo>
                    <a:pt x="453" y="441"/>
                    <a:pt x="310" y="298"/>
                    <a:pt x="167" y="144"/>
                  </a:cubicBezTo>
                  <a:cubicBezTo>
                    <a:pt x="131" y="96"/>
                    <a:pt x="84" y="60"/>
                    <a:pt x="60" y="25"/>
                  </a:cubicBezTo>
                  <a:cubicBezTo>
                    <a:pt x="48" y="1"/>
                    <a:pt x="24" y="1"/>
                    <a:pt x="24" y="1"/>
                  </a:cubicBezTo>
                  <a:close/>
                  <a:moveTo>
                    <a:pt x="679" y="739"/>
                  </a:moveTo>
                  <a:lnTo>
                    <a:pt x="679" y="739"/>
                  </a:lnTo>
                  <a:cubicBezTo>
                    <a:pt x="673" y="745"/>
                    <a:pt x="673" y="748"/>
                    <a:pt x="674" y="748"/>
                  </a:cubicBezTo>
                  <a:cubicBezTo>
                    <a:pt x="676" y="748"/>
                    <a:pt x="679" y="745"/>
                    <a:pt x="679" y="739"/>
                  </a:cubicBezTo>
                  <a:close/>
                  <a:moveTo>
                    <a:pt x="663" y="747"/>
                  </a:moveTo>
                  <a:lnTo>
                    <a:pt x="663" y="747"/>
                  </a:lnTo>
                  <a:cubicBezTo>
                    <a:pt x="656" y="751"/>
                    <a:pt x="659" y="751"/>
                    <a:pt x="667" y="751"/>
                  </a:cubicBezTo>
                  <a:cubicBezTo>
                    <a:pt x="665" y="750"/>
                    <a:pt x="664" y="748"/>
                    <a:pt x="663" y="74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5"/>
            <p:cNvSpPr/>
            <p:nvPr/>
          </p:nvSpPr>
          <p:spPr>
            <a:xfrm>
              <a:off x="2509525" y="6255075"/>
              <a:ext cx="51825" cy="47350"/>
            </a:xfrm>
            <a:custGeom>
              <a:avLst/>
              <a:gdLst/>
              <a:ahLst/>
              <a:cxnLst/>
              <a:rect l="l" t="t" r="r" b="b"/>
              <a:pathLst>
                <a:path w="2073" h="1894" extrusionOk="0">
                  <a:moveTo>
                    <a:pt x="36" y="0"/>
                  </a:moveTo>
                  <a:cubicBezTo>
                    <a:pt x="13" y="12"/>
                    <a:pt x="1" y="36"/>
                    <a:pt x="13" y="60"/>
                  </a:cubicBezTo>
                  <a:cubicBezTo>
                    <a:pt x="36" y="72"/>
                    <a:pt x="48" y="95"/>
                    <a:pt x="60" y="119"/>
                  </a:cubicBezTo>
                  <a:cubicBezTo>
                    <a:pt x="60" y="131"/>
                    <a:pt x="72" y="155"/>
                    <a:pt x="96" y="155"/>
                  </a:cubicBezTo>
                  <a:lnTo>
                    <a:pt x="120" y="179"/>
                  </a:lnTo>
                  <a:lnTo>
                    <a:pt x="179" y="250"/>
                  </a:lnTo>
                  <a:cubicBezTo>
                    <a:pt x="179" y="274"/>
                    <a:pt x="191" y="274"/>
                    <a:pt x="191" y="286"/>
                  </a:cubicBezTo>
                  <a:cubicBezTo>
                    <a:pt x="215" y="298"/>
                    <a:pt x="227" y="333"/>
                    <a:pt x="251" y="345"/>
                  </a:cubicBezTo>
                  <a:lnTo>
                    <a:pt x="286" y="369"/>
                  </a:lnTo>
                  <a:cubicBezTo>
                    <a:pt x="298" y="393"/>
                    <a:pt x="310" y="405"/>
                    <a:pt x="334" y="429"/>
                  </a:cubicBezTo>
                  <a:lnTo>
                    <a:pt x="417" y="536"/>
                  </a:lnTo>
                  <a:lnTo>
                    <a:pt x="453" y="572"/>
                  </a:lnTo>
                  <a:lnTo>
                    <a:pt x="465" y="595"/>
                  </a:lnTo>
                  <a:lnTo>
                    <a:pt x="477" y="607"/>
                  </a:lnTo>
                  <a:lnTo>
                    <a:pt x="489" y="631"/>
                  </a:lnTo>
                  <a:lnTo>
                    <a:pt x="513" y="643"/>
                  </a:lnTo>
                  <a:lnTo>
                    <a:pt x="524" y="655"/>
                  </a:lnTo>
                  <a:lnTo>
                    <a:pt x="548" y="691"/>
                  </a:lnTo>
                  <a:lnTo>
                    <a:pt x="572" y="703"/>
                  </a:lnTo>
                  <a:lnTo>
                    <a:pt x="608" y="750"/>
                  </a:lnTo>
                  <a:lnTo>
                    <a:pt x="632" y="762"/>
                  </a:lnTo>
                  <a:lnTo>
                    <a:pt x="632" y="774"/>
                  </a:lnTo>
                  <a:lnTo>
                    <a:pt x="644" y="786"/>
                  </a:lnTo>
                  <a:lnTo>
                    <a:pt x="655" y="798"/>
                  </a:lnTo>
                  <a:lnTo>
                    <a:pt x="679" y="822"/>
                  </a:lnTo>
                  <a:lnTo>
                    <a:pt x="715" y="857"/>
                  </a:lnTo>
                  <a:lnTo>
                    <a:pt x="751" y="881"/>
                  </a:lnTo>
                  <a:lnTo>
                    <a:pt x="775" y="893"/>
                  </a:lnTo>
                  <a:lnTo>
                    <a:pt x="822" y="941"/>
                  </a:lnTo>
                  <a:lnTo>
                    <a:pt x="834" y="953"/>
                  </a:lnTo>
                  <a:lnTo>
                    <a:pt x="870" y="976"/>
                  </a:lnTo>
                  <a:cubicBezTo>
                    <a:pt x="894" y="1000"/>
                    <a:pt x="929" y="1024"/>
                    <a:pt x="941" y="1036"/>
                  </a:cubicBezTo>
                  <a:lnTo>
                    <a:pt x="989" y="1084"/>
                  </a:lnTo>
                  <a:lnTo>
                    <a:pt x="1001" y="1095"/>
                  </a:lnTo>
                  <a:cubicBezTo>
                    <a:pt x="1036" y="1119"/>
                    <a:pt x="1060" y="1143"/>
                    <a:pt x="1096" y="1155"/>
                  </a:cubicBezTo>
                  <a:cubicBezTo>
                    <a:pt x="1132" y="1191"/>
                    <a:pt x="1191" y="1238"/>
                    <a:pt x="1239" y="1262"/>
                  </a:cubicBezTo>
                  <a:cubicBezTo>
                    <a:pt x="1275" y="1274"/>
                    <a:pt x="1298" y="1310"/>
                    <a:pt x="1310" y="1322"/>
                  </a:cubicBezTo>
                  <a:lnTo>
                    <a:pt x="1358" y="1357"/>
                  </a:lnTo>
                  <a:cubicBezTo>
                    <a:pt x="1417" y="1393"/>
                    <a:pt x="1465" y="1429"/>
                    <a:pt x="1525" y="1476"/>
                  </a:cubicBezTo>
                  <a:cubicBezTo>
                    <a:pt x="1537" y="1488"/>
                    <a:pt x="1572" y="1500"/>
                    <a:pt x="1584" y="1512"/>
                  </a:cubicBezTo>
                  <a:lnTo>
                    <a:pt x="1608" y="1536"/>
                  </a:lnTo>
                  <a:cubicBezTo>
                    <a:pt x="1632" y="1548"/>
                    <a:pt x="1656" y="1560"/>
                    <a:pt x="1667" y="1572"/>
                  </a:cubicBezTo>
                  <a:lnTo>
                    <a:pt x="1691" y="1596"/>
                  </a:lnTo>
                  <a:lnTo>
                    <a:pt x="1703" y="1607"/>
                  </a:lnTo>
                  <a:lnTo>
                    <a:pt x="1715" y="1607"/>
                  </a:lnTo>
                  <a:lnTo>
                    <a:pt x="1727" y="1619"/>
                  </a:lnTo>
                  <a:lnTo>
                    <a:pt x="1751" y="1631"/>
                  </a:lnTo>
                  <a:cubicBezTo>
                    <a:pt x="1834" y="1715"/>
                    <a:pt x="1929" y="1786"/>
                    <a:pt x="2025" y="1869"/>
                  </a:cubicBezTo>
                  <a:cubicBezTo>
                    <a:pt x="2025" y="1870"/>
                    <a:pt x="2025" y="1870"/>
                    <a:pt x="2025" y="1870"/>
                  </a:cubicBezTo>
                  <a:lnTo>
                    <a:pt x="2025" y="1870"/>
                  </a:lnTo>
                  <a:cubicBezTo>
                    <a:pt x="2025" y="1867"/>
                    <a:pt x="2025" y="1863"/>
                    <a:pt x="2025" y="1857"/>
                  </a:cubicBezTo>
                  <a:cubicBezTo>
                    <a:pt x="2048" y="1846"/>
                    <a:pt x="2048" y="1822"/>
                    <a:pt x="2025" y="1798"/>
                  </a:cubicBezTo>
                  <a:cubicBezTo>
                    <a:pt x="1953" y="1727"/>
                    <a:pt x="1870" y="1655"/>
                    <a:pt x="1787" y="1596"/>
                  </a:cubicBezTo>
                  <a:cubicBezTo>
                    <a:pt x="1763" y="1560"/>
                    <a:pt x="1727" y="1536"/>
                    <a:pt x="1679" y="1512"/>
                  </a:cubicBezTo>
                  <a:lnTo>
                    <a:pt x="1656" y="1500"/>
                  </a:lnTo>
                  <a:cubicBezTo>
                    <a:pt x="1620" y="1476"/>
                    <a:pt x="1596" y="1465"/>
                    <a:pt x="1560" y="1429"/>
                  </a:cubicBezTo>
                  <a:lnTo>
                    <a:pt x="1537" y="1417"/>
                  </a:lnTo>
                  <a:cubicBezTo>
                    <a:pt x="1477" y="1369"/>
                    <a:pt x="1429" y="1346"/>
                    <a:pt x="1370" y="1298"/>
                  </a:cubicBezTo>
                  <a:lnTo>
                    <a:pt x="1310" y="1250"/>
                  </a:lnTo>
                  <a:lnTo>
                    <a:pt x="1286" y="1238"/>
                  </a:lnTo>
                  <a:cubicBezTo>
                    <a:pt x="1251" y="1226"/>
                    <a:pt x="1227" y="1203"/>
                    <a:pt x="1203" y="1179"/>
                  </a:cubicBezTo>
                  <a:lnTo>
                    <a:pt x="1132" y="1119"/>
                  </a:lnTo>
                  <a:lnTo>
                    <a:pt x="1060" y="1060"/>
                  </a:lnTo>
                  <a:lnTo>
                    <a:pt x="1048" y="1048"/>
                  </a:lnTo>
                  <a:lnTo>
                    <a:pt x="1025" y="1024"/>
                  </a:lnTo>
                  <a:lnTo>
                    <a:pt x="1013" y="1024"/>
                  </a:lnTo>
                  <a:lnTo>
                    <a:pt x="1001" y="1012"/>
                  </a:lnTo>
                  <a:lnTo>
                    <a:pt x="989" y="1012"/>
                  </a:lnTo>
                  <a:lnTo>
                    <a:pt x="965" y="1000"/>
                  </a:lnTo>
                  <a:lnTo>
                    <a:pt x="953" y="988"/>
                  </a:lnTo>
                  <a:lnTo>
                    <a:pt x="929" y="988"/>
                  </a:lnTo>
                  <a:lnTo>
                    <a:pt x="870" y="929"/>
                  </a:lnTo>
                  <a:lnTo>
                    <a:pt x="834" y="893"/>
                  </a:lnTo>
                  <a:cubicBezTo>
                    <a:pt x="810" y="881"/>
                    <a:pt x="786" y="845"/>
                    <a:pt x="763" y="834"/>
                  </a:cubicBezTo>
                  <a:lnTo>
                    <a:pt x="751" y="822"/>
                  </a:lnTo>
                  <a:lnTo>
                    <a:pt x="727" y="810"/>
                  </a:lnTo>
                  <a:lnTo>
                    <a:pt x="584" y="655"/>
                  </a:lnTo>
                  <a:lnTo>
                    <a:pt x="536" y="607"/>
                  </a:lnTo>
                  <a:cubicBezTo>
                    <a:pt x="524" y="595"/>
                    <a:pt x="513" y="584"/>
                    <a:pt x="489" y="548"/>
                  </a:cubicBezTo>
                  <a:lnTo>
                    <a:pt x="465" y="524"/>
                  </a:lnTo>
                  <a:lnTo>
                    <a:pt x="417" y="464"/>
                  </a:lnTo>
                  <a:lnTo>
                    <a:pt x="370" y="405"/>
                  </a:lnTo>
                  <a:lnTo>
                    <a:pt x="334" y="357"/>
                  </a:lnTo>
                  <a:cubicBezTo>
                    <a:pt x="334" y="345"/>
                    <a:pt x="310" y="345"/>
                    <a:pt x="310" y="333"/>
                  </a:cubicBezTo>
                  <a:lnTo>
                    <a:pt x="286" y="298"/>
                  </a:lnTo>
                  <a:cubicBezTo>
                    <a:pt x="274" y="274"/>
                    <a:pt x="251" y="250"/>
                    <a:pt x="227" y="226"/>
                  </a:cubicBezTo>
                  <a:cubicBezTo>
                    <a:pt x="215" y="214"/>
                    <a:pt x="191" y="179"/>
                    <a:pt x="179" y="167"/>
                  </a:cubicBezTo>
                  <a:lnTo>
                    <a:pt x="155" y="119"/>
                  </a:lnTo>
                  <a:cubicBezTo>
                    <a:pt x="120" y="83"/>
                    <a:pt x="108" y="48"/>
                    <a:pt x="96" y="12"/>
                  </a:cubicBezTo>
                  <a:cubicBezTo>
                    <a:pt x="72" y="0"/>
                    <a:pt x="60" y="0"/>
                    <a:pt x="48" y="0"/>
                  </a:cubicBezTo>
                  <a:close/>
                  <a:moveTo>
                    <a:pt x="2025" y="1870"/>
                  </a:moveTo>
                  <a:cubicBezTo>
                    <a:pt x="2026" y="1878"/>
                    <a:pt x="2030" y="1882"/>
                    <a:pt x="2044" y="1886"/>
                  </a:cubicBezTo>
                  <a:lnTo>
                    <a:pt x="2044" y="1886"/>
                  </a:lnTo>
                  <a:cubicBezTo>
                    <a:pt x="2039" y="1882"/>
                    <a:pt x="2033" y="1877"/>
                    <a:pt x="2025" y="1870"/>
                  </a:cubicBezTo>
                  <a:close/>
                  <a:moveTo>
                    <a:pt x="2044" y="1886"/>
                  </a:moveTo>
                  <a:cubicBezTo>
                    <a:pt x="2056" y="1893"/>
                    <a:pt x="2064" y="1893"/>
                    <a:pt x="2072" y="1893"/>
                  </a:cubicBezTo>
                  <a:cubicBezTo>
                    <a:pt x="2060" y="1890"/>
                    <a:pt x="2051" y="1888"/>
                    <a:pt x="2044" y="188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5"/>
            <p:cNvSpPr/>
            <p:nvPr/>
          </p:nvSpPr>
          <p:spPr>
            <a:xfrm>
              <a:off x="2455350" y="6197475"/>
              <a:ext cx="30100" cy="42600"/>
            </a:xfrm>
            <a:custGeom>
              <a:avLst/>
              <a:gdLst/>
              <a:ahLst/>
              <a:cxnLst/>
              <a:rect l="l" t="t" r="r" b="b"/>
              <a:pathLst>
                <a:path w="1204" h="1704" extrusionOk="0">
                  <a:moveTo>
                    <a:pt x="24" y="0"/>
                  </a:moveTo>
                  <a:cubicBezTo>
                    <a:pt x="21" y="0"/>
                    <a:pt x="19" y="6"/>
                    <a:pt x="13" y="18"/>
                  </a:cubicBezTo>
                  <a:cubicBezTo>
                    <a:pt x="1" y="18"/>
                    <a:pt x="1" y="30"/>
                    <a:pt x="13" y="42"/>
                  </a:cubicBezTo>
                  <a:cubicBezTo>
                    <a:pt x="84" y="149"/>
                    <a:pt x="155" y="256"/>
                    <a:pt x="239" y="375"/>
                  </a:cubicBezTo>
                  <a:cubicBezTo>
                    <a:pt x="275" y="435"/>
                    <a:pt x="310" y="494"/>
                    <a:pt x="358" y="554"/>
                  </a:cubicBezTo>
                  <a:lnTo>
                    <a:pt x="370" y="566"/>
                  </a:lnTo>
                  <a:lnTo>
                    <a:pt x="382" y="578"/>
                  </a:lnTo>
                  <a:lnTo>
                    <a:pt x="501" y="744"/>
                  </a:lnTo>
                  <a:lnTo>
                    <a:pt x="513" y="756"/>
                  </a:lnTo>
                  <a:cubicBezTo>
                    <a:pt x="536" y="768"/>
                    <a:pt x="536" y="792"/>
                    <a:pt x="548" y="804"/>
                  </a:cubicBezTo>
                  <a:lnTo>
                    <a:pt x="620" y="923"/>
                  </a:lnTo>
                  <a:lnTo>
                    <a:pt x="632" y="947"/>
                  </a:lnTo>
                  <a:lnTo>
                    <a:pt x="667" y="994"/>
                  </a:lnTo>
                  <a:lnTo>
                    <a:pt x="679" y="1030"/>
                  </a:lnTo>
                  <a:lnTo>
                    <a:pt x="703" y="1042"/>
                  </a:lnTo>
                  <a:lnTo>
                    <a:pt x="715" y="1054"/>
                  </a:lnTo>
                  <a:lnTo>
                    <a:pt x="786" y="1161"/>
                  </a:lnTo>
                  <a:lnTo>
                    <a:pt x="798" y="1185"/>
                  </a:lnTo>
                  <a:cubicBezTo>
                    <a:pt x="822" y="1221"/>
                    <a:pt x="834" y="1233"/>
                    <a:pt x="846" y="1268"/>
                  </a:cubicBezTo>
                  <a:cubicBezTo>
                    <a:pt x="882" y="1304"/>
                    <a:pt x="917" y="1364"/>
                    <a:pt x="953" y="1411"/>
                  </a:cubicBezTo>
                  <a:lnTo>
                    <a:pt x="965" y="1423"/>
                  </a:lnTo>
                  <a:cubicBezTo>
                    <a:pt x="965" y="1423"/>
                    <a:pt x="977" y="1447"/>
                    <a:pt x="977" y="1459"/>
                  </a:cubicBezTo>
                  <a:cubicBezTo>
                    <a:pt x="977" y="1459"/>
                    <a:pt x="977" y="1471"/>
                    <a:pt x="1001" y="1471"/>
                  </a:cubicBezTo>
                  <a:lnTo>
                    <a:pt x="1013" y="1483"/>
                  </a:lnTo>
                  <a:lnTo>
                    <a:pt x="1025" y="1494"/>
                  </a:lnTo>
                  <a:lnTo>
                    <a:pt x="1037" y="1518"/>
                  </a:lnTo>
                  <a:cubicBezTo>
                    <a:pt x="1060" y="1530"/>
                    <a:pt x="1060" y="1542"/>
                    <a:pt x="1072" y="1542"/>
                  </a:cubicBezTo>
                  <a:lnTo>
                    <a:pt x="1084" y="1554"/>
                  </a:lnTo>
                  <a:lnTo>
                    <a:pt x="1084" y="1578"/>
                  </a:lnTo>
                  <a:lnTo>
                    <a:pt x="1084" y="1590"/>
                  </a:lnTo>
                  <a:cubicBezTo>
                    <a:pt x="1084" y="1590"/>
                    <a:pt x="1084" y="1602"/>
                    <a:pt x="1096" y="1602"/>
                  </a:cubicBezTo>
                  <a:cubicBezTo>
                    <a:pt x="1096" y="1602"/>
                    <a:pt x="1096" y="1614"/>
                    <a:pt x="1120" y="1614"/>
                  </a:cubicBezTo>
                  <a:cubicBezTo>
                    <a:pt x="1120" y="1614"/>
                    <a:pt x="1120" y="1637"/>
                    <a:pt x="1132" y="1637"/>
                  </a:cubicBezTo>
                  <a:lnTo>
                    <a:pt x="1144" y="1649"/>
                  </a:lnTo>
                  <a:lnTo>
                    <a:pt x="1156" y="1661"/>
                  </a:lnTo>
                  <a:cubicBezTo>
                    <a:pt x="1156" y="1693"/>
                    <a:pt x="1156" y="1704"/>
                    <a:pt x="1166" y="1704"/>
                  </a:cubicBezTo>
                  <a:cubicBezTo>
                    <a:pt x="1171" y="1704"/>
                    <a:pt x="1179" y="1701"/>
                    <a:pt x="1191" y="1697"/>
                  </a:cubicBezTo>
                  <a:cubicBezTo>
                    <a:pt x="1203" y="1685"/>
                    <a:pt x="1203" y="1661"/>
                    <a:pt x="1191" y="1661"/>
                  </a:cubicBezTo>
                  <a:cubicBezTo>
                    <a:pt x="1167" y="1649"/>
                    <a:pt x="1167" y="1649"/>
                    <a:pt x="1167" y="1637"/>
                  </a:cubicBezTo>
                  <a:lnTo>
                    <a:pt x="1144" y="1590"/>
                  </a:lnTo>
                  <a:lnTo>
                    <a:pt x="1096" y="1542"/>
                  </a:lnTo>
                  <a:lnTo>
                    <a:pt x="1060" y="1471"/>
                  </a:lnTo>
                  <a:lnTo>
                    <a:pt x="1060" y="1459"/>
                  </a:lnTo>
                  <a:cubicBezTo>
                    <a:pt x="1037" y="1447"/>
                    <a:pt x="1025" y="1411"/>
                    <a:pt x="1013" y="1399"/>
                  </a:cubicBezTo>
                  <a:lnTo>
                    <a:pt x="977" y="1352"/>
                  </a:lnTo>
                  <a:lnTo>
                    <a:pt x="965" y="1340"/>
                  </a:lnTo>
                  <a:lnTo>
                    <a:pt x="953" y="1304"/>
                  </a:lnTo>
                  <a:cubicBezTo>
                    <a:pt x="929" y="1280"/>
                    <a:pt x="906" y="1244"/>
                    <a:pt x="894" y="1233"/>
                  </a:cubicBezTo>
                  <a:cubicBezTo>
                    <a:pt x="894" y="1233"/>
                    <a:pt x="870" y="1221"/>
                    <a:pt x="870" y="1209"/>
                  </a:cubicBezTo>
                  <a:lnTo>
                    <a:pt x="834" y="1149"/>
                  </a:lnTo>
                  <a:cubicBezTo>
                    <a:pt x="798" y="1102"/>
                    <a:pt x="775" y="1054"/>
                    <a:pt x="739" y="1030"/>
                  </a:cubicBezTo>
                  <a:lnTo>
                    <a:pt x="727" y="1006"/>
                  </a:lnTo>
                  <a:lnTo>
                    <a:pt x="715" y="994"/>
                  </a:lnTo>
                  <a:lnTo>
                    <a:pt x="667" y="935"/>
                  </a:lnTo>
                  <a:lnTo>
                    <a:pt x="656" y="923"/>
                  </a:lnTo>
                  <a:lnTo>
                    <a:pt x="620" y="887"/>
                  </a:lnTo>
                  <a:cubicBezTo>
                    <a:pt x="596" y="863"/>
                    <a:pt x="572" y="828"/>
                    <a:pt x="548" y="792"/>
                  </a:cubicBezTo>
                  <a:cubicBezTo>
                    <a:pt x="536" y="768"/>
                    <a:pt x="513" y="744"/>
                    <a:pt x="501" y="732"/>
                  </a:cubicBezTo>
                  <a:lnTo>
                    <a:pt x="489" y="697"/>
                  </a:lnTo>
                  <a:lnTo>
                    <a:pt x="429" y="613"/>
                  </a:lnTo>
                  <a:lnTo>
                    <a:pt x="370" y="518"/>
                  </a:lnTo>
                  <a:lnTo>
                    <a:pt x="358" y="506"/>
                  </a:lnTo>
                  <a:lnTo>
                    <a:pt x="358" y="494"/>
                  </a:lnTo>
                  <a:cubicBezTo>
                    <a:pt x="322" y="435"/>
                    <a:pt x="275" y="387"/>
                    <a:pt x="251" y="328"/>
                  </a:cubicBezTo>
                  <a:cubicBezTo>
                    <a:pt x="179" y="221"/>
                    <a:pt x="120" y="113"/>
                    <a:pt x="36" y="18"/>
                  </a:cubicBezTo>
                  <a:cubicBezTo>
                    <a:pt x="30" y="6"/>
                    <a:pt x="27"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5"/>
            <p:cNvSpPr/>
            <p:nvPr/>
          </p:nvSpPr>
          <p:spPr>
            <a:xfrm>
              <a:off x="2455950" y="6061600"/>
              <a:ext cx="15800" cy="112525"/>
            </a:xfrm>
            <a:custGeom>
              <a:avLst/>
              <a:gdLst/>
              <a:ahLst/>
              <a:cxnLst/>
              <a:rect l="l" t="t" r="r" b="b"/>
              <a:pathLst>
                <a:path w="632" h="4501" extrusionOk="0">
                  <a:moveTo>
                    <a:pt x="524" y="0"/>
                  </a:moveTo>
                  <a:cubicBezTo>
                    <a:pt x="512" y="0"/>
                    <a:pt x="501" y="36"/>
                    <a:pt x="501" y="48"/>
                  </a:cubicBezTo>
                  <a:lnTo>
                    <a:pt x="501" y="95"/>
                  </a:lnTo>
                  <a:lnTo>
                    <a:pt x="501" y="119"/>
                  </a:lnTo>
                  <a:lnTo>
                    <a:pt x="501" y="179"/>
                  </a:lnTo>
                  <a:lnTo>
                    <a:pt x="501" y="191"/>
                  </a:lnTo>
                  <a:lnTo>
                    <a:pt x="501" y="226"/>
                  </a:lnTo>
                  <a:cubicBezTo>
                    <a:pt x="501" y="250"/>
                    <a:pt x="501" y="286"/>
                    <a:pt x="512" y="310"/>
                  </a:cubicBezTo>
                  <a:lnTo>
                    <a:pt x="512" y="393"/>
                  </a:lnTo>
                  <a:lnTo>
                    <a:pt x="512" y="452"/>
                  </a:lnTo>
                  <a:lnTo>
                    <a:pt x="512" y="548"/>
                  </a:lnTo>
                  <a:lnTo>
                    <a:pt x="512" y="572"/>
                  </a:lnTo>
                  <a:lnTo>
                    <a:pt x="512" y="595"/>
                  </a:lnTo>
                  <a:lnTo>
                    <a:pt x="512" y="667"/>
                  </a:lnTo>
                  <a:lnTo>
                    <a:pt x="512" y="822"/>
                  </a:lnTo>
                  <a:lnTo>
                    <a:pt x="512" y="881"/>
                  </a:lnTo>
                  <a:lnTo>
                    <a:pt x="512" y="988"/>
                  </a:lnTo>
                  <a:lnTo>
                    <a:pt x="512" y="1048"/>
                  </a:lnTo>
                  <a:lnTo>
                    <a:pt x="512" y="1072"/>
                  </a:lnTo>
                  <a:lnTo>
                    <a:pt x="512" y="1107"/>
                  </a:lnTo>
                  <a:lnTo>
                    <a:pt x="512" y="1143"/>
                  </a:lnTo>
                  <a:lnTo>
                    <a:pt x="512" y="1203"/>
                  </a:lnTo>
                  <a:cubicBezTo>
                    <a:pt x="512" y="1298"/>
                    <a:pt x="501" y="1381"/>
                    <a:pt x="501" y="1476"/>
                  </a:cubicBezTo>
                  <a:cubicBezTo>
                    <a:pt x="477" y="1607"/>
                    <a:pt x="465" y="1715"/>
                    <a:pt x="453" y="1822"/>
                  </a:cubicBezTo>
                  <a:lnTo>
                    <a:pt x="441" y="1917"/>
                  </a:lnTo>
                  <a:cubicBezTo>
                    <a:pt x="417" y="2012"/>
                    <a:pt x="405" y="2084"/>
                    <a:pt x="405" y="2179"/>
                  </a:cubicBezTo>
                  <a:lnTo>
                    <a:pt x="405" y="2215"/>
                  </a:lnTo>
                  <a:cubicBezTo>
                    <a:pt x="405" y="2262"/>
                    <a:pt x="393" y="2310"/>
                    <a:pt x="393" y="2357"/>
                  </a:cubicBezTo>
                  <a:lnTo>
                    <a:pt x="381" y="2441"/>
                  </a:lnTo>
                  <a:lnTo>
                    <a:pt x="358" y="2536"/>
                  </a:lnTo>
                  <a:lnTo>
                    <a:pt x="346" y="2631"/>
                  </a:lnTo>
                  <a:cubicBezTo>
                    <a:pt x="334" y="2727"/>
                    <a:pt x="334" y="2810"/>
                    <a:pt x="322" y="2905"/>
                  </a:cubicBezTo>
                  <a:lnTo>
                    <a:pt x="322" y="2929"/>
                  </a:lnTo>
                  <a:cubicBezTo>
                    <a:pt x="322" y="2977"/>
                    <a:pt x="298" y="3012"/>
                    <a:pt x="298" y="3048"/>
                  </a:cubicBezTo>
                  <a:cubicBezTo>
                    <a:pt x="286" y="3131"/>
                    <a:pt x="286" y="3203"/>
                    <a:pt x="274" y="3274"/>
                  </a:cubicBezTo>
                  <a:lnTo>
                    <a:pt x="274" y="3286"/>
                  </a:lnTo>
                  <a:lnTo>
                    <a:pt x="274" y="3310"/>
                  </a:lnTo>
                  <a:lnTo>
                    <a:pt x="274" y="3322"/>
                  </a:lnTo>
                  <a:lnTo>
                    <a:pt x="274" y="3346"/>
                  </a:lnTo>
                  <a:lnTo>
                    <a:pt x="274" y="3370"/>
                  </a:lnTo>
                  <a:lnTo>
                    <a:pt x="274" y="3381"/>
                  </a:lnTo>
                  <a:lnTo>
                    <a:pt x="274" y="3405"/>
                  </a:lnTo>
                  <a:lnTo>
                    <a:pt x="274" y="3441"/>
                  </a:lnTo>
                  <a:lnTo>
                    <a:pt x="274" y="3453"/>
                  </a:lnTo>
                  <a:lnTo>
                    <a:pt x="274" y="3465"/>
                  </a:lnTo>
                  <a:lnTo>
                    <a:pt x="274" y="3489"/>
                  </a:lnTo>
                  <a:lnTo>
                    <a:pt x="274" y="3500"/>
                  </a:lnTo>
                  <a:lnTo>
                    <a:pt x="274" y="3512"/>
                  </a:lnTo>
                  <a:lnTo>
                    <a:pt x="274" y="3524"/>
                  </a:lnTo>
                  <a:lnTo>
                    <a:pt x="274" y="3548"/>
                  </a:lnTo>
                  <a:lnTo>
                    <a:pt x="274" y="3560"/>
                  </a:lnTo>
                  <a:lnTo>
                    <a:pt x="274" y="3572"/>
                  </a:lnTo>
                  <a:cubicBezTo>
                    <a:pt x="251" y="3620"/>
                    <a:pt x="251" y="3655"/>
                    <a:pt x="239" y="3727"/>
                  </a:cubicBezTo>
                  <a:cubicBezTo>
                    <a:pt x="227" y="3762"/>
                    <a:pt x="227" y="3810"/>
                    <a:pt x="215" y="3870"/>
                  </a:cubicBezTo>
                  <a:lnTo>
                    <a:pt x="191" y="3977"/>
                  </a:lnTo>
                  <a:lnTo>
                    <a:pt x="167" y="4084"/>
                  </a:lnTo>
                  <a:lnTo>
                    <a:pt x="155" y="4108"/>
                  </a:lnTo>
                  <a:lnTo>
                    <a:pt x="131" y="4143"/>
                  </a:lnTo>
                  <a:cubicBezTo>
                    <a:pt x="120" y="4203"/>
                    <a:pt x="108" y="4262"/>
                    <a:pt x="96" y="4298"/>
                  </a:cubicBezTo>
                  <a:cubicBezTo>
                    <a:pt x="96" y="4334"/>
                    <a:pt x="72" y="4346"/>
                    <a:pt x="60" y="4382"/>
                  </a:cubicBezTo>
                  <a:lnTo>
                    <a:pt x="48" y="4382"/>
                  </a:lnTo>
                  <a:cubicBezTo>
                    <a:pt x="12" y="4382"/>
                    <a:pt x="0" y="4405"/>
                    <a:pt x="0" y="4417"/>
                  </a:cubicBezTo>
                  <a:cubicBezTo>
                    <a:pt x="0" y="4453"/>
                    <a:pt x="0" y="4465"/>
                    <a:pt x="12" y="4477"/>
                  </a:cubicBezTo>
                  <a:cubicBezTo>
                    <a:pt x="120" y="4501"/>
                    <a:pt x="155" y="4501"/>
                    <a:pt x="167" y="4501"/>
                  </a:cubicBezTo>
                  <a:cubicBezTo>
                    <a:pt x="179" y="4501"/>
                    <a:pt x="203" y="4477"/>
                    <a:pt x="215" y="4477"/>
                  </a:cubicBezTo>
                  <a:cubicBezTo>
                    <a:pt x="227" y="4465"/>
                    <a:pt x="239" y="4465"/>
                    <a:pt x="239" y="4453"/>
                  </a:cubicBezTo>
                  <a:cubicBezTo>
                    <a:pt x="262" y="4441"/>
                    <a:pt x="262" y="4417"/>
                    <a:pt x="262" y="4405"/>
                  </a:cubicBezTo>
                  <a:cubicBezTo>
                    <a:pt x="274" y="4393"/>
                    <a:pt x="274" y="4358"/>
                    <a:pt x="274" y="4346"/>
                  </a:cubicBezTo>
                  <a:cubicBezTo>
                    <a:pt x="286" y="4286"/>
                    <a:pt x="298" y="4215"/>
                    <a:pt x="322" y="4155"/>
                  </a:cubicBezTo>
                  <a:cubicBezTo>
                    <a:pt x="334" y="4084"/>
                    <a:pt x="346" y="4024"/>
                    <a:pt x="358" y="3941"/>
                  </a:cubicBezTo>
                  <a:lnTo>
                    <a:pt x="405" y="3727"/>
                  </a:lnTo>
                  <a:lnTo>
                    <a:pt x="417" y="3643"/>
                  </a:lnTo>
                  <a:lnTo>
                    <a:pt x="441" y="3584"/>
                  </a:lnTo>
                  <a:lnTo>
                    <a:pt x="441" y="3572"/>
                  </a:lnTo>
                  <a:lnTo>
                    <a:pt x="441" y="3560"/>
                  </a:lnTo>
                  <a:lnTo>
                    <a:pt x="441" y="3548"/>
                  </a:lnTo>
                  <a:lnTo>
                    <a:pt x="441" y="3524"/>
                  </a:lnTo>
                  <a:lnTo>
                    <a:pt x="441" y="3512"/>
                  </a:lnTo>
                  <a:lnTo>
                    <a:pt x="441" y="3500"/>
                  </a:lnTo>
                  <a:lnTo>
                    <a:pt x="441" y="3489"/>
                  </a:lnTo>
                  <a:lnTo>
                    <a:pt x="441" y="3465"/>
                  </a:lnTo>
                  <a:lnTo>
                    <a:pt x="441" y="3441"/>
                  </a:lnTo>
                  <a:lnTo>
                    <a:pt x="441" y="3405"/>
                  </a:lnTo>
                  <a:lnTo>
                    <a:pt x="441" y="3393"/>
                  </a:lnTo>
                  <a:lnTo>
                    <a:pt x="441" y="3381"/>
                  </a:lnTo>
                  <a:lnTo>
                    <a:pt x="441" y="3370"/>
                  </a:lnTo>
                  <a:lnTo>
                    <a:pt x="441" y="3346"/>
                  </a:lnTo>
                  <a:lnTo>
                    <a:pt x="441" y="3334"/>
                  </a:lnTo>
                  <a:lnTo>
                    <a:pt x="441" y="3310"/>
                  </a:lnTo>
                  <a:lnTo>
                    <a:pt x="441" y="3286"/>
                  </a:lnTo>
                  <a:cubicBezTo>
                    <a:pt x="441" y="3262"/>
                    <a:pt x="453" y="3215"/>
                    <a:pt x="453" y="3191"/>
                  </a:cubicBezTo>
                  <a:lnTo>
                    <a:pt x="453" y="3143"/>
                  </a:lnTo>
                  <a:lnTo>
                    <a:pt x="453" y="3108"/>
                  </a:lnTo>
                  <a:cubicBezTo>
                    <a:pt x="453" y="3072"/>
                    <a:pt x="465" y="3036"/>
                    <a:pt x="465" y="2989"/>
                  </a:cubicBezTo>
                  <a:cubicBezTo>
                    <a:pt x="477" y="2869"/>
                    <a:pt x="501" y="2738"/>
                    <a:pt x="501" y="2608"/>
                  </a:cubicBezTo>
                  <a:lnTo>
                    <a:pt x="501" y="2560"/>
                  </a:lnTo>
                  <a:cubicBezTo>
                    <a:pt x="501" y="2477"/>
                    <a:pt x="512" y="2381"/>
                    <a:pt x="524" y="2298"/>
                  </a:cubicBezTo>
                  <a:lnTo>
                    <a:pt x="524" y="2262"/>
                  </a:lnTo>
                  <a:cubicBezTo>
                    <a:pt x="524" y="2215"/>
                    <a:pt x="536" y="2179"/>
                    <a:pt x="536" y="2131"/>
                  </a:cubicBezTo>
                  <a:lnTo>
                    <a:pt x="560" y="2000"/>
                  </a:lnTo>
                  <a:lnTo>
                    <a:pt x="560" y="1953"/>
                  </a:lnTo>
                  <a:lnTo>
                    <a:pt x="560" y="1917"/>
                  </a:lnTo>
                  <a:cubicBezTo>
                    <a:pt x="572" y="1822"/>
                    <a:pt x="584" y="1715"/>
                    <a:pt x="584" y="1607"/>
                  </a:cubicBezTo>
                  <a:lnTo>
                    <a:pt x="584" y="1595"/>
                  </a:lnTo>
                  <a:cubicBezTo>
                    <a:pt x="584" y="1536"/>
                    <a:pt x="596" y="1476"/>
                    <a:pt x="596" y="1417"/>
                  </a:cubicBezTo>
                  <a:cubicBezTo>
                    <a:pt x="596" y="1357"/>
                    <a:pt x="620" y="1298"/>
                    <a:pt x="620" y="1238"/>
                  </a:cubicBezTo>
                  <a:lnTo>
                    <a:pt x="620" y="1226"/>
                  </a:lnTo>
                  <a:lnTo>
                    <a:pt x="620" y="1167"/>
                  </a:lnTo>
                  <a:cubicBezTo>
                    <a:pt x="620" y="1072"/>
                    <a:pt x="620" y="988"/>
                    <a:pt x="632" y="893"/>
                  </a:cubicBezTo>
                  <a:lnTo>
                    <a:pt x="632" y="810"/>
                  </a:lnTo>
                  <a:lnTo>
                    <a:pt x="632" y="750"/>
                  </a:lnTo>
                  <a:lnTo>
                    <a:pt x="632" y="714"/>
                  </a:lnTo>
                  <a:lnTo>
                    <a:pt x="632" y="691"/>
                  </a:lnTo>
                  <a:lnTo>
                    <a:pt x="632" y="655"/>
                  </a:lnTo>
                  <a:lnTo>
                    <a:pt x="632" y="643"/>
                  </a:lnTo>
                  <a:lnTo>
                    <a:pt x="632" y="583"/>
                  </a:lnTo>
                  <a:lnTo>
                    <a:pt x="632" y="548"/>
                  </a:lnTo>
                  <a:lnTo>
                    <a:pt x="632" y="536"/>
                  </a:lnTo>
                  <a:lnTo>
                    <a:pt x="632" y="476"/>
                  </a:lnTo>
                  <a:lnTo>
                    <a:pt x="620" y="345"/>
                  </a:lnTo>
                  <a:lnTo>
                    <a:pt x="620" y="333"/>
                  </a:lnTo>
                  <a:cubicBezTo>
                    <a:pt x="620" y="298"/>
                    <a:pt x="596" y="250"/>
                    <a:pt x="596" y="226"/>
                  </a:cubicBezTo>
                  <a:lnTo>
                    <a:pt x="596" y="191"/>
                  </a:lnTo>
                  <a:cubicBezTo>
                    <a:pt x="584" y="131"/>
                    <a:pt x="584" y="95"/>
                    <a:pt x="572" y="36"/>
                  </a:cubicBezTo>
                  <a:cubicBezTo>
                    <a:pt x="572" y="12"/>
                    <a:pt x="536" y="0"/>
                    <a:pt x="5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5"/>
            <p:cNvSpPr/>
            <p:nvPr/>
          </p:nvSpPr>
          <p:spPr>
            <a:xfrm>
              <a:off x="2443750" y="6104450"/>
              <a:ext cx="8650" cy="75625"/>
            </a:xfrm>
            <a:custGeom>
              <a:avLst/>
              <a:gdLst/>
              <a:ahLst/>
              <a:cxnLst/>
              <a:rect l="l" t="t" r="r" b="b"/>
              <a:pathLst>
                <a:path w="346" h="3025" extrusionOk="0">
                  <a:moveTo>
                    <a:pt x="36" y="1"/>
                  </a:moveTo>
                  <a:cubicBezTo>
                    <a:pt x="12" y="1"/>
                    <a:pt x="0" y="12"/>
                    <a:pt x="12" y="24"/>
                  </a:cubicBezTo>
                  <a:cubicBezTo>
                    <a:pt x="60" y="239"/>
                    <a:pt x="96" y="465"/>
                    <a:pt x="131" y="655"/>
                  </a:cubicBezTo>
                  <a:cubicBezTo>
                    <a:pt x="143" y="727"/>
                    <a:pt x="167" y="822"/>
                    <a:pt x="179" y="894"/>
                  </a:cubicBezTo>
                  <a:lnTo>
                    <a:pt x="191" y="953"/>
                  </a:lnTo>
                  <a:cubicBezTo>
                    <a:pt x="191" y="977"/>
                    <a:pt x="203" y="1013"/>
                    <a:pt x="203" y="1036"/>
                  </a:cubicBezTo>
                  <a:lnTo>
                    <a:pt x="203" y="1084"/>
                  </a:lnTo>
                  <a:lnTo>
                    <a:pt x="227" y="1144"/>
                  </a:lnTo>
                  <a:cubicBezTo>
                    <a:pt x="227" y="1179"/>
                    <a:pt x="238" y="1215"/>
                    <a:pt x="238" y="1251"/>
                  </a:cubicBezTo>
                  <a:lnTo>
                    <a:pt x="238" y="1215"/>
                  </a:lnTo>
                  <a:lnTo>
                    <a:pt x="238" y="1191"/>
                  </a:lnTo>
                  <a:lnTo>
                    <a:pt x="238" y="1179"/>
                  </a:lnTo>
                  <a:lnTo>
                    <a:pt x="238" y="1132"/>
                  </a:lnTo>
                  <a:lnTo>
                    <a:pt x="238" y="1084"/>
                  </a:lnTo>
                  <a:cubicBezTo>
                    <a:pt x="238" y="1060"/>
                    <a:pt x="227" y="1013"/>
                    <a:pt x="227" y="977"/>
                  </a:cubicBezTo>
                  <a:lnTo>
                    <a:pt x="227" y="965"/>
                  </a:lnTo>
                  <a:lnTo>
                    <a:pt x="227" y="941"/>
                  </a:lnTo>
                  <a:lnTo>
                    <a:pt x="227" y="905"/>
                  </a:lnTo>
                  <a:lnTo>
                    <a:pt x="227" y="894"/>
                  </a:lnTo>
                  <a:cubicBezTo>
                    <a:pt x="227" y="858"/>
                    <a:pt x="203" y="846"/>
                    <a:pt x="203" y="822"/>
                  </a:cubicBezTo>
                  <a:lnTo>
                    <a:pt x="203" y="786"/>
                  </a:lnTo>
                  <a:cubicBezTo>
                    <a:pt x="203" y="739"/>
                    <a:pt x="191" y="715"/>
                    <a:pt x="191" y="667"/>
                  </a:cubicBezTo>
                  <a:cubicBezTo>
                    <a:pt x="143" y="429"/>
                    <a:pt x="107" y="239"/>
                    <a:pt x="72" y="60"/>
                  </a:cubicBezTo>
                  <a:lnTo>
                    <a:pt x="72" y="48"/>
                  </a:lnTo>
                  <a:lnTo>
                    <a:pt x="72" y="24"/>
                  </a:lnTo>
                  <a:cubicBezTo>
                    <a:pt x="72" y="12"/>
                    <a:pt x="60" y="1"/>
                    <a:pt x="36" y="1"/>
                  </a:cubicBezTo>
                  <a:close/>
                  <a:moveTo>
                    <a:pt x="238" y="1298"/>
                  </a:moveTo>
                  <a:lnTo>
                    <a:pt x="238" y="1298"/>
                  </a:lnTo>
                  <a:cubicBezTo>
                    <a:pt x="238" y="1311"/>
                    <a:pt x="240" y="1324"/>
                    <a:pt x="242" y="1338"/>
                  </a:cubicBezTo>
                  <a:lnTo>
                    <a:pt x="242" y="1338"/>
                  </a:lnTo>
                  <a:lnTo>
                    <a:pt x="238" y="1298"/>
                  </a:lnTo>
                  <a:close/>
                  <a:moveTo>
                    <a:pt x="242" y="1338"/>
                  </a:moveTo>
                  <a:lnTo>
                    <a:pt x="250" y="1429"/>
                  </a:lnTo>
                  <a:lnTo>
                    <a:pt x="250" y="1417"/>
                  </a:lnTo>
                  <a:cubicBezTo>
                    <a:pt x="250" y="1387"/>
                    <a:pt x="246" y="1362"/>
                    <a:pt x="242" y="1338"/>
                  </a:cubicBezTo>
                  <a:close/>
                  <a:moveTo>
                    <a:pt x="250" y="1434"/>
                  </a:moveTo>
                  <a:cubicBezTo>
                    <a:pt x="252" y="1479"/>
                    <a:pt x="274" y="1514"/>
                    <a:pt x="274" y="1560"/>
                  </a:cubicBezTo>
                  <a:lnTo>
                    <a:pt x="274" y="1572"/>
                  </a:lnTo>
                  <a:lnTo>
                    <a:pt x="274" y="1596"/>
                  </a:lnTo>
                  <a:lnTo>
                    <a:pt x="274" y="1608"/>
                  </a:lnTo>
                  <a:lnTo>
                    <a:pt x="274" y="1644"/>
                  </a:lnTo>
                  <a:lnTo>
                    <a:pt x="274" y="1679"/>
                  </a:lnTo>
                  <a:lnTo>
                    <a:pt x="286" y="1751"/>
                  </a:lnTo>
                  <a:lnTo>
                    <a:pt x="286" y="1810"/>
                  </a:lnTo>
                  <a:lnTo>
                    <a:pt x="298" y="1965"/>
                  </a:lnTo>
                  <a:lnTo>
                    <a:pt x="298" y="2037"/>
                  </a:lnTo>
                  <a:lnTo>
                    <a:pt x="298" y="2048"/>
                  </a:lnTo>
                  <a:lnTo>
                    <a:pt x="298" y="2096"/>
                  </a:lnTo>
                  <a:lnTo>
                    <a:pt x="298" y="2227"/>
                  </a:lnTo>
                  <a:cubicBezTo>
                    <a:pt x="310" y="2287"/>
                    <a:pt x="310" y="2334"/>
                    <a:pt x="310" y="2394"/>
                  </a:cubicBezTo>
                  <a:lnTo>
                    <a:pt x="310" y="2429"/>
                  </a:lnTo>
                  <a:lnTo>
                    <a:pt x="310" y="2513"/>
                  </a:lnTo>
                  <a:lnTo>
                    <a:pt x="310" y="2691"/>
                  </a:lnTo>
                  <a:lnTo>
                    <a:pt x="310" y="2834"/>
                  </a:lnTo>
                  <a:cubicBezTo>
                    <a:pt x="298" y="2870"/>
                    <a:pt x="298" y="2918"/>
                    <a:pt x="298" y="2941"/>
                  </a:cubicBezTo>
                  <a:cubicBezTo>
                    <a:pt x="298" y="2977"/>
                    <a:pt x="298" y="2989"/>
                    <a:pt x="286" y="3001"/>
                  </a:cubicBezTo>
                  <a:cubicBezTo>
                    <a:pt x="286" y="3025"/>
                    <a:pt x="274" y="3025"/>
                    <a:pt x="346" y="3025"/>
                  </a:cubicBezTo>
                  <a:cubicBezTo>
                    <a:pt x="334" y="3025"/>
                    <a:pt x="334" y="3025"/>
                    <a:pt x="310" y="3001"/>
                  </a:cubicBezTo>
                  <a:cubicBezTo>
                    <a:pt x="298" y="2989"/>
                    <a:pt x="298" y="2965"/>
                    <a:pt x="310" y="2941"/>
                  </a:cubicBezTo>
                  <a:lnTo>
                    <a:pt x="310" y="2929"/>
                  </a:lnTo>
                  <a:cubicBezTo>
                    <a:pt x="334" y="2882"/>
                    <a:pt x="334" y="2858"/>
                    <a:pt x="334" y="2810"/>
                  </a:cubicBezTo>
                  <a:lnTo>
                    <a:pt x="334" y="2644"/>
                  </a:lnTo>
                  <a:lnTo>
                    <a:pt x="334" y="2441"/>
                  </a:lnTo>
                  <a:lnTo>
                    <a:pt x="334" y="2346"/>
                  </a:lnTo>
                  <a:cubicBezTo>
                    <a:pt x="310" y="2287"/>
                    <a:pt x="310" y="2215"/>
                    <a:pt x="310" y="2156"/>
                  </a:cubicBezTo>
                  <a:lnTo>
                    <a:pt x="310" y="2025"/>
                  </a:lnTo>
                  <a:lnTo>
                    <a:pt x="310" y="1965"/>
                  </a:lnTo>
                  <a:cubicBezTo>
                    <a:pt x="310" y="1917"/>
                    <a:pt x="298" y="1870"/>
                    <a:pt x="298" y="1834"/>
                  </a:cubicBezTo>
                  <a:cubicBezTo>
                    <a:pt x="298" y="1751"/>
                    <a:pt x="286" y="1679"/>
                    <a:pt x="286" y="1608"/>
                  </a:cubicBezTo>
                  <a:cubicBezTo>
                    <a:pt x="274" y="1596"/>
                    <a:pt x="274" y="1560"/>
                    <a:pt x="274" y="1548"/>
                  </a:cubicBezTo>
                  <a:cubicBezTo>
                    <a:pt x="274" y="1514"/>
                    <a:pt x="252" y="1479"/>
                    <a:pt x="250" y="14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5"/>
            <p:cNvSpPr/>
            <p:nvPr/>
          </p:nvSpPr>
          <p:spPr>
            <a:xfrm>
              <a:off x="2422600" y="6105050"/>
              <a:ext cx="24150" cy="61925"/>
            </a:xfrm>
            <a:custGeom>
              <a:avLst/>
              <a:gdLst/>
              <a:ahLst/>
              <a:cxnLst/>
              <a:rect l="l" t="t" r="r" b="b"/>
              <a:pathLst>
                <a:path w="966" h="2477" extrusionOk="0">
                  <a:moveTo>
                    <a:pt x="13" y="0"/>
                  </a:moveTo>
                  <a:lnTo>
                    <a:pt x="1" y="24"/>
                  </a:lnTo>
                  <a:lnTo>
                    <a:pt x="1" y="36"/>
                  </a:lnTo>
                  <a:cubicBezTo>
                    <a:pt x="49" y="119"/>
                    <a:pt x="84" y="227"/>
                    <a:pt x="132" y="322"/>
                  </a:cubicBezTo>
                  <a:cubicBezTo>
                    <a:pt x="144" y="358"/>
                    <a:pt x="168" y="393"/>
                    <a:pt x="191" y="441"/>
                  </a:cubicBezTo>
                  <a:lnTo>
                    <a:pt x="191" y="453"/>
                  </a:lnTo>
                  <a:lnTo>
                    <a:pt x="203" y="500"/>
                  </a:lnTo>
                  <a:lnTo>
                    <a:pt x="251" y="584"/>
                  </a:lnTo>
                  <a:lnTo>
                    <a:pt x="251" y="596"/>
                  </a:lnTo>
                  <a:cubicBezTo>
                    <a:pt x="263" y="643"/>
                    <a:pt x="287" y="679"/>
                    <a:pt x="311" y="715"/>
                  </a:cubicBezTo>
                  <a:lnTo>
                    <a:pt x="322" y="750"/>
                  </a:lnTo>
                  <a:lnTo>
                    <a:pt x="346" y="774"/>
                  </a:lnTo>
                  <a:lnTo>
                    <a:pt x="346" y="798"/>
                  </a:lnTo>
                  <a:lnTo>
                    <a:pt x="346" y="810"/>
                  </a:lnTo>
                  <a:cubicBezTo>
                    <a:pt x="358" y="834"/>
                    <a:pt x="358" y="870"/>
                    <a:pt x="370" y="893"/>
                  </a:cubicBezTo>
                  <a:lnTo>
                    <a:pt x="382" y="941"/>
                  </a:lnTo>
                  <a:cubicBezTo>
                    <a:pt x="382" y="953"/>
                    <a:pt x="406" y="977"/>
                    <a:pt x="406" y="989"/>
                  </a:cubicBezTo>
                  <a:cubicBezTo>
                    <a:pt x="418" y="1000"/>
                    <a:pt x="418" y="1024"/>
                    <a:pt x="430" y="1048"/>
                  </a:cubicBezTo>
                  <a:cubicBezTo>
                    <a:pt x="442" y="1072"/>
                    <a:pt x="442" y="1108"/>
                    <a:pt x="465" y="1131"/>
                  </a:cubicBezTo>
                  <a:lnTo>
                    <a:pt x="477" y="1179"/>
                  </a:lnTo>
                  <a:lnTo>
                    <a:pt x="489" y="1227"/>
                  </a:lnTo>
                  <a:cubicBezTo>
                    <a:pt x="501" y="1251"/>
                    <a:pt x="501" y="1286"/>
                    <a:pt x="525" y="1310"/>
                  </a:cubicBezTo>
                  <a:cubicBezTo>
                    <a:pt x="537" y="1370"/>
                    <a:pt x="561" y="1417"/>
                    <a:pt x="584" y="1477"/>
                  </a:cubicBezTo>
                  <a:lnTo>
                    <a:pt x="596" y="1501"/>
                  </a:lnTo>
                  <a:cubicBezTo>
                    <a:pt x="608" y="1536"/>
                    <a:pt x="608" y="1560"/>
                    <a:pt x="620" y="1596"/>
                  </a:cubicBezTo>
                  <a:cubicBezTo>
                    <a:pt x="656" y="1679"/>
                    <a:pt x="703" y="1786"/>
                    <a:pt x="727" y="1882"/>
                  </a:cubicBezTo>
                  <a:cubicBezTo>
                    <a:pt x="739" y="1917"/>
                    <a:pt x="763" y="1965"/>
                    <a:pt x="775" y="2001"/>
                  </a:cubicBezTo>
                  <a:cubicBezTo>
                    <a:pt x="787" y="2036"/>
                    <a:pt x="799" y="2072"/>
                    <a:pt x="823" y="2120"/>
                  </a:cubicBezTo>
                  <a:cubicBezTo>
                    <a:pt x="834" y="2179"/>
                    <a:pt x="846" y="2215"/>
                    <a:pt x="882" y="2274"/>
                  </a:cubicBezTo>
                  <a:cubicBezTo>
                    <a:pt x="882" y="2298"/>
                    <a:pt x="894" y="2322"/>
                    <a:pt x="894" y="2334"/>
                  </a:cubicBezTo>
                  <a:cubicBezTo>
                    <a:pt x="894" y="2370"/>
                    <a:pt x="906" y="2382"/>
                    <a:pt x="906" y="2417"/>
                  </a:cubicBezTo>
                  <a:cubicBezTo>
                    <a:pt x="906" y="2429"/>
                    <a:pt x="906" y="2441"/>
                    <a:pt x="918" y="2441"/>
                  </a:cubicBezTo>
                  <a:cubicBezTo>
                    <a:pt x="918" y="2453"/>
                    <a:pt x="942" y="2477"/>
                    <a:pt x="953" y="2477"/>
                  </a:cubicBezTo>
                  <a:cubicBezTo>
                    <a:pt x="953" y="2417"/>
                    <a:pt x="965" y="2405"/>
                    <a:pt x="965" y="2382"/>
                  </a:cubicBezTo>
                  <a:cubicBezTo>
                    <a:pt x="953" y="2322"/>
                    <a:pt x="942" y="2263"/>
                    <a:pt x="918" y="2227"/>
                  </a:cubicBezTo>
                  <a:lnTo>
                    <a:pt x="918" y="2203"/>
                  </a:lnTo>
                  <a:cubicBezTo>
                    <a:pt x="918" y="2191"/>
                    <a:pt x="906" y="2179"/>
                    <a:pt x="906" y="2167"/>
                  </a:cubicBezTo>
                  <a:cubicBezTo>
                    <a:pt x="894" y="2132"/>
                    <a:pt x="894" y="2108"/>
                    <a:pt x="882" y="2060"/>
                  </a:cubicBezTo>
                  <a:cubicBezTo>
                    <a:pt x="858" y="2013"/>
                    <a:pt x="846" y="1989"/>
                    <a:pt x="834" y="1941"/>
                  </a:cubicBezTo>
                  <a:cubicBezTo>
                    <a:pt x="834" y="1929"/>
                    <a:pt x="834" y="1929"/>
                    <a:pt x="823" y="1905"/>
                  </a:cubicBezTo>
                  <a:cubicBezTo>
                    <a:pt x="799" y="1882"/>
                    <a:pt x="799" y="1846"/>
                    <a:pt x="787" y="1822"/>
                  </a:cubicBezTo>
                  <a:lnTo>
                    <a:pt x="739" y="1691"/>
                  </a:lnTo>
                  <a:cubicBezTo>
                    <a:pt x="727" y="1643"/>
                    <a:pt x="715" y="1584"/>
                    <a:pt x="680" y="1536"/>
                  </a:cubicBezTo>
                  <a:lnTo>
                    <a:pt x="656" y="1453"/>
                  </a:lnTo>
                  <a:cubicBezTo>
                    <a:pt x="620" y="1370"/>
                    <a:pt x="608" y="1310"/>
                    <a:pt x="584" y="1239"/>
                  </a:cubicBezTo>
                  <a:lnTo>
                    <a:pt x="584" y="1227"/>
                  </a:lnTo>
                  <a:cubicBezTo>
                    <a:pt x="561" y="1191"/>
                    <a:pt x="549" y="1155"/>
                    <a:pt x="537" y="1120"/>
                  </a:cubicBezTo>
                  <a:lnTo>
                    <a:pt x="525" y="1096"/>
                  </a:lnTo>
                  <a:cubicBezTo>
                    <a:pt x="501" y="1060"/>
                    <a:pt x="501" y="1036"/>
                    <a:pt x="489" y="1000"/>
                  </a:cubicBezTo>
                  <a:cubicBezTo>
                    <a:pt x="489" y="989"/>
                    <a:pt x="477" y="977"/>
                    <a:pt x="477" y="977"/>
                  </a:cubicBezTo>
                  <a:lnTo>
                    <a:pt x="477" y="953"/>
                  </a:lnTo>
                  <a:lnTo>
                    <a:pt x="453" y="917"/>
                  </a:lnTo>
                  <a:lnTo>
                    <a:pt x="442" y="870"/>
                  </a:lnTo>
                  <a:lnTo>
                    <a:pt x="442" y="858"/>
                  </a:lnTo>
                  <a:cubicBezTo>
                    <a:pt x="430" y="822"/>
                    <a:pt x="418" y="798"/>
                    <a:pt x="394" y="750"/>
                  </a:cubicBezTo>
                  <a:lnTo>
                    <a:pt x="358" y="655"/>
                  </a:lnTo>
                  <a:lnTo>
                    <a:pt x="311" y="572"/>
                  </a:lnTo>
                  <a:lnTo>
                    <a:pt x="263" y="477"/>
                  </a:lnTo>
                  <a:lnTo>
                    <a:pt x="251" y="453"/>
                  </a:lnTo>
                  <a:cubicBezTo>
                    <a:pt x="191" y="322"/>
                    <a:pt x="120" y="167"/>
                    <a:pt x="49" y="24"/>
                  </a:cubicBezTo>
                  <a:cubicBezTo>
                    <a:pt x="49" y="0"/>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5"/>
            <p:cNvSpPr/>
            <p:nvPr/>
          </p:nvSpPr>
          <p:spPr>
            <a:xfrm>
              <a:off x="2651200" y="6207450"/>
              <a:ext cx="5400" cy="9250"/>
            </a:xfrm>
            <a:custGeom>
              <a:avLst/>
              <a:gdLst/>
              <a:ahLst/>
              <a:cxnLst/>
              <a:rect l="l" t="t" r="r" b="b"/>
              <a:pathLst>
                <a:path w="216" h="370" extrusionOk="0">
                  <a:moveTo>
                    <a:pt x="37" y="0"/>
                  </a:moveTo>
                  <a:cubicBezTo>
                    <a:pt x="25" y="0"/>
                    <a:pt x="1" y="12"/>
                    <a:pt x="1" y="24"/>
                  </a:cubicBezTo>
                  <a:lnTo>
                    <a:pt x="1" y="60"/>
                  </a:lnTo>
                  <a:cubicBezTo>
                    <a:pt x="1" y="72"/>
                    <a:pt x="1" y="72"/>
                    <a:pt x="25" y="95"/>
                  </a:cubicBezTo>
                  <a:lnTo>
                    <a:pt x="25" y="107"/>
                  </a:lnTo>
                  <a:cubicBezTo>
                    <a:pt x="25" y="119"/>
                    <a:pt x="25" y="119"/>
                    <a:pt x="37" y="131"/>
                  </a:cubicBezTo>
                  <a:cubicBezTo>
                    <a:pt x="37" y="143"/>
                    <a:pt x="49" y="167"/>
                    <a:pt x="49" y="191"/>
                  </a:cubicBezTo>
                  <a:lnTo>
                    <a:pt x="49" y="203"/>
                  </a:lnTo>
                  <a:cubicBezTo>
                    <a:pt x="49" y="226"/>
                    <a:pt x="49" y="226"/>
                    <a:pt x="61" y="238"/>
                  </a:cubicBezTo>
                  <a:lnTo>
                    <a:pt x="84" y="274"/>
                  </a:lnTo>
                  <a:cubicBezTo>
                    <a:pt x="96" y="298"/>
                    <a:pt x="96" y="333"/>
                    <a:pt x="108" y="345"/>
                  </a:cubicBezTo>
                  <a:cubicBezTo>
                    <a:pt x="108" y="357"/>
                    <a:pt x="144" y="369"/>
                    <a:pt x="156" y="369"/>
                  </a:cubicBezTo>
                  <a:lnTo>
                    <a:pt x="180" y="369"/>
                  </a:lnTo>
                  <a:cubicBezTo>
                    <a:pt x="203" y="369"/>
                    <a:pt x="215" y="345"/>
                    <a:pt x="215" y="310"/>
                  </a:cubicBezTo>
                  <a:cubicBezTo>
                    <a:pt x="215" y="298"/>
                    <a:pt x="203" y="274"/>
                    <a:pt x="203" y="250"/>
                  </a:cubicBezTo>
                  <a:cubicBezTo>
                    <a:pt x="203" y="238"/>
                    <a:pt x="180" y="226"/>
                    <a:pt x="180" y="226"/>
                  </a:cubicBezTo>
                  <a:cubicBezTo>
                    <a:pt x="168" y="214"/>
                    <a:pt x="168" y="179"/>
                    <a:pt x="156" y="167"/>
                  </a:cubicBezTo>
                  <a:cubicBezTo>
                    <a:pt x="144" y="155"/>
                    <a:pt x="144" y="119"/>
                    <a:pt x="120" y="107"/>
                  </a:cubicBezTo>
                  <a:cubicBezTo>
                    <a:pt x="120" y="95"/>
                    <a:pt x="108" y="72"/>
                    <a:pt x="108" y="72"/>
                  </a:cubicBezTo>
                  <a:lnTo>
                    <a:pt x="84" y="48"/>
                  </a:lnTo>
                  <a:cubicBezTo>
                    <a:pt x="61" y="24"/>
                    <a:pt x="61" y="0"/>
                    <a:pt x="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5"/>
            <p:cNvSpPr/>
            <p:nvPr/>
          </p:nvSpPr>
          <p:spPr>
            <a:xfrm>
              <a:off x="2609250" y="6027350"/>
              <a:ext cx="52100" cy="59275"/>
            </a:xfrm>
            <a:custGeom>
              <a:avLst/>
              <a:gdLst/>
              <a:ahLst/>
              <a:cxnLst/>
              <a:rect l="l" t="t" r="r" b="b"/>
              <a:pathLst>
                <a:path w="2084" h="2371" extrusionOk="0">
                  <a:moveTo>
                    <a:pt x="2060" y="1"/>
                  </a:moveTo>
                  <a:cubicBezTo>
                    <a:pt x="2048" y="1"/>
                    <a:pt x="2012" y="13"/>
                    <a:pt x="2012" y="37"/>
                  </a:cubicBezTo>
                  <a:cubicBezTo>
                    <a:pt x="2012" y="48"/>
                    <a:pt x="2000" y="48"/>
                    <a:pt x="2000" y="60"/>
                  </a:cubicBezTo>
                  <a:cubicBezTo>
                    <a:pt x="1989" y="72"/>
                    <a:pt x="1989" y="96"/>
                    <a:pt x="1965" y="120"/>
                  </a:cubicBezTo>
                  <a:cubicBezTo>
                    <a:pt x="1953" y="156"/>
                    <a:pt x="1941" y="191"/>
                    <a:pt x="1929" y="227"/>
                  </a:cubicBezTo>
                  <a:cubicBezTo>
                    <a:pt x="1905" y="251"/>
                    <a:pt x="1893" y="299"/>
                    <a:pt x="1881" y="334"/>
                  </a:cubicBezTo>
                  <a:lnTo>
                    <a:pt x="1881" y="346"/>
                  </a:lnTo>
                  <a:lnTo>
                    <a:pt x="1881" y="358"/>
                  </a:lnTo>
                  <a:cubicBezTo>
                    <a:pt x="1881" y="370"/>
                    <a:pt x="1869" y="370"/>
                    <a:pt x="1869" y="394"/>
                  </a:cubicBezTo>
                  <a:lnTo>
                    <a:pt x="1869" y="406"/>
                  </a:lnTo>
                  <a:lnTo>
                    <a:pt x="1869" y="418"/>
                  </a:lnTo>
                  <a:lnTo>
                    <a:pt x="1869" y="429"/>
                  </a:lnTo>
                  <a:lnTo>
                    <a:pt x="1869" y="453"/>
                  </a:lnTo>
                  <a:lnTo>
                    <a:pt x="1869" y="465"/>
                  </a:lnTo>
                  <a:lnTo>
                    <a:pt x="1822" y="549"/>
                  </a:lnTo>
                  <a:cubicBezTo>
                    <a:pt x="1810" y="584"/>
                    <a:pt x="1786" y="596"/>
                    <a:pt x="1786" y="632"/>
                  </a:cubicBezTo>
                  <a:cubicBezTo>
                    <a:pt x="1774" y="656"/>
                    <a:pt x="1762" y="668"/>
                    <a:pt x="1750" y="703"/>
                  </a:cubicBezTo>
                  <a:lnTo>
                    <a:pt x="1703" y="787"/>
                  </a:lnTo>
                  <a:cubicBezTo>
                    <a:pt x="1691" y="799"/>
                    <a:pt x="1691" y="822"/>
                    <a:pt x="1667" y="834"/>
                  </a:cubicBezTo>
                  <a:cubicBezTo>
                    <a:pt x="1655" y="846"/>
                    <a:pt x="1655" y="858"/>
                    <a:pt x="1643" y="882"/>
                  </a:cubicBezTo>
                  <a:cubicBezTo>
                    <a:pt x="1631" y="906"/>
                    <a:pt x="1596" y="941"/>
                    <a:pt x="1584" y="965"/>
                  </a:cubicBezTo>
                  <a:cubicBezTo>
                    <a:pt x="1572" y="977"/>
                    <a:pt x="1572" y="1001"/>
                    <a:pt x="1548" y="1013"/>
                  </a:cubicBezTo>
                  <a:cubicBezTo>
                    <a:pt x="1536" y="1025"/>
                    <a:pt x="1524" y="1037"/>
                    <a:pt x="1524" y="1061"/>
                  </a:cubicBezTo>
                  <a:lnTo>
                    <a:pt x="1477" y="1096"/>
                  </a:lnTo>
                  <a:cubicBezTo>
                    <a:pt x="1465" y="1120"/>
                    <a:pt x="1453" y="1132"/>
                    <a:pt x="1453" y="1144"/>
                  </a:cubicBezTo>
                  <a:lnTo>
                    <a:pt x="1488" y="1108"/>
                  </a:lnTo>
                  <a:lnTo>
                    <a:pt x="1524" y="1072"/>
                  </a:lnTo>
                  <a:cubicBezTo>
                    <a:pt x="1536" y="1049"/>
                    <a:pt x="1560" y="1013"/>
                    <a:pt x="1584" y="989"/>
                  </a:cubicBezTo>
                  <a:cubicBezTo>
                    <a:pt x="1584" y="989"/>
                    <a:pt x="1584" y="965"/>
                    <a:pt x="1596" y="965"/>
                  </a:cubicBezTo>
                  <a:lnTo>
                    <a:pt x="1631" y="941"/>
                  </a:lnTo>
                  <a:lnTo>
                    <a:pt x="1655" y="906"/>
                  </a:lnTo>
                  <a:cubicBezTo>
                    <a:pt x="1655" y="906"/>
                    <a:pt x="1655" y="894"/>
                    <a:pt x="1667" y="894"/>
                  </a:cubicBezTo>
                  <a:cubicBezTo>
                    <a:pt x="1703" y="846"/>
                    <a:pt x="1715" y="822"/>
                    <a:pt x="1750" y="775"/>
                  </a:cubicBezTo>
                  <a:cubicBezTo>
                    <a:pt x="1762" y="751"/>
                    <a:pt x="1774" y="727"/>
                    <a:pt x="1786" y="703"/>
                  </a:cubicBezTo>
                  <a:cubicBezTo>
                    <a:pt x="1786" y="703"/>
                    <a:pt x="1786" y="691"/>
                    <a:pt x="1810" y="691"/>
                  </a:cubicBezTo>
                  <a:cubicBezTo>
                    <a:pt x="1822" y="668"/>
                    <a:pt x="1822" y="656"/>
                    <a:pt x="1834" y="644"/>
                  </a:cubicBezTo>
                  <a:cubicBezTo>
                    <a:pt x="1846" y="632"/>
                    <a:pt x="1846" y="608"/>
                    <a:pt x="1869" y="584"/>
                  </a:cubicBezTo>
                  <a:lnTo>
                    <a:pt x="1905" y="489"/>
                  </a:lnTo>
                  <a:cubicBezTo>
                    <a:pt x="1929" y="453"/>
                    <a:pt x="1953" y="406"/>
                    <a:pt x="1965" y="358"/>
                  </a:cubicBezTo>
                  <a:cubicBezTo>
                    <a:pt x="1989" y="334"/>
                    <a:pt x="2000" y="299"/>
                    <a:pt x="2000" y="287"/>
                  </a:cubicBezTo>
                  <a:cubicBezTo>
                    <a:pt x="2012" y="275"/>
                    <a:pt x="2012" y="239"/>
                    <a:pt x="2024" y="227"/>
                  </a:cubicBezTo>
                  <a:cubicBezTo>
                    <a:pt x="2048" y="191"/>
                    <a:pt x="2048" y="179"/>
                    <a:pt x="2060" y="156"/>
                  </a:cubicBezTo>
                  <a:cubicBezTo>
                    <a:pt x="2060" y="132"/>
                    <a:pt x="2072" y="120"/>
                    <a:pt x="2072" y="108"/>
                  </a:cubicBezTo>
                  <a:cubicBezTo>
                    <a:pt x="2084" y="96"/>
                    <a:pt x="2084" y="72"/>
                    <a:pt x="2084" y="48"/>
                  </a:cubicBezTo>
                  <a:cubicBezTo>
                    <a:pt x="2084" y="37"/>
                    <a:pt x="2072" y="13"/>
                    <a:pt x="2060" y="1"/>
                  </a:cubicBezTo>
                  <a:close/>
                  <a:moveTo>
                    <a:pt x="1417" y="1180"/>
                  </a:moveTo>
                  <a:lnTo>
                    <a:pt x="1381" y="1203"/>
                  </a:lnTo>
                  <a:cubicBezTo>
                    <a:pt x="1346" y="1239"/>
                    <a:pt x="1310" y="1287"/>
                    <a:pt x="1262" y="1311"/>
                  </a:cubicBezTo>
                  <a:cubicBezTo>
                    <a:pt x="1191" y="1370"/>
                    <a:pt x="1131" y="1441"/>
                    <a:pt x="1060" y="1501"/>
                  </a:cubicBezTo>
                  <a:cubicBezTo>
                    <a:pt x="1048" y="1501"/>
                    <a:pt x="1036" y="1525"/>
                    <a:pt x="1012" y="1537"/>
                  </a:cubicBezTo>
                  <a:lnTo>
                    <a:pt x="1000" y="1549"/>
                  </a:lnTo>
                  <a:cubicBezTo>
                    <a:pt x="988" y="1549"/>
                    <a:pt x="988" y="1561"/>
                    <a:pt x="965" y="1561"/>
                  </a:cubicBezTo>
                  <a:cubicBezTo>
                    <a:pt x="953" y="1561"/>
                    <a:pt x="941" y="1584"/>
                    <a:pt x="929" y="1596"/>
                  </a:cubicBezTo>
                  <a:lnTo>
                    <a:pt x="881" y="1644"/>
                  </a:lnTo>
                  <a:cubicBezTo>
                    <a:pt x="869" y="1656"/>
                    <a:pt x="834" y="1668"/>
                    <a:pt x="822" y="1680"/>
                  </a:cubicBezTo>
                  <a:cubicBezTo>
                    <a:pt x="798" y="1715"/>
                    <a:pt x="762" y="1727"/>
                    <a:pt x="738" y="1763"/>
                  </a:cubicBezTo>
                  <a:lnTo>
                    <a:pt x="715" y="1775"/>
                  </a:lnTo>
                  <a:cubicBezTo>
                    <a:pt x="715" y="1787"/>
                    <a:pt x="703" y="1787"/>
                    <a:pt x="691" y="1799"/>
                  </a:cubicBezTo>
                  <a:cubicBezTo>
                    <a:pt x="679" y="1799"/>
                    <a:pt x="655" y="1822"/>
                    <a:pt x="643" y="1834"/>
                  </a:cubicBezTo>
                  <a:cubicBezTo>
                    <a:pt x="619" y="1858"/>
                    <a:pt x="572" y="1882"/>
                    <a:pt x="536" y="1906"/>
                  </a:cubicBezTo>
                  <a:cubicBezTo>
                    <a:pt x="512" y="1918"/>
                    <a:pt x="500" y="1953"/>
                    <a:pt x="465" y="1965"/>
                  </a:cubicBezTo>
                  <a:cubicBezTo>
                    <a:pt x="453" y="1965"/>
                    <a:pt x="453" y="1977"/>
                    <a:pt x="429" y="1977"/>
                  </a:cubicBezTo>
                  <a:cubicBezTo>
                    <a:pt x="405" y="2001"/>
                    <a:pt x="393" y="2013"/>
                    <a:pt x="369" y="2025"/>
                  </a:cubicBezTo>
                  <a:cubicBezTo>
                    <a:pt x="357" y="2037"/>
                    <a:pt x="345" y="2037"/>
                    <a:pt x="334" y="2061"/>
                  </a:cubicBezTo>
                  <a:cubicBezTo>
                    <a:pt x="298" y="2073"/>
                    <a:pt x="274" y="2096"/>
                    <a:pt x="238" y="2132"/>
                  </a:cubicBezTo>
                  <a:cubicBezTo>
                    <a:pt x="167" y="2192"/>
                    <a:pt x="107" y="2251"/>
                    <a:pt x="36" y="2311"/>
                  </a:cubicBezTo>
                  <a:cubicBezTo>
                    <a:pt x="24" y="2311"/>
                    <a:pt x="0" y="2311"/>
                    <a:pt x="84" y="2370"/>
                  </a:cubicBezTo>
                  <a:cubicBezTo>
                    <a:pt x="60" y="2346"/>
                    <a:pt x="60" y="2334"/>
                    <a:pt x="84" y="2334"/>
                  </a:cubicBezTo>
                  <a:lnTo>
                    <a:pt x="155" y="2263"/>
                  </a:lnTo>
                  <a:cubicBezTo>
                    <a:pt x="179" y="2251"/>
                    <a:pt x="203" y="2215"/>
                    <a:pt x="226" y="2203"/>
                  </a:cubicBezTo>
                  <a:cubicBezTo>
                    <a:pt x="274" y="2168"/>
                    <a:pt x="298" y="2144"/>
                    <a:pt x="334" y="2108"/>
                  </a:cubicBezTo>
                  <a:cubicBezTo>
                    <a:pt x="357" y="2096"/>
                    <a:pt x="381" y="2084"/>
                    <a:pt x="393" y="2073"/>
                  </a:cubicBezTo>
                  <a:cubicBezTo>
                    <a:pt x="417" y="2049"/>
                    <a:pt x="441" y="2025"/>
                    <a:pt x="465" y="2013"/>
                  </a:cubicBezTo>
                  <a:cubicBezTo>
                    <a:pt x="512" y="1977"/>
                    <a:pt x="536" y="1953"/>
                    <a:pt x="584" y="1918"/>
                  </a:cubicBezTo>
                  <a:cubicBezTo>
                    <a:pt x="596" y="1918"/>
                    <a:pt x="619" y="1906"/>
                    <a:pt x="631" y="1894"/>
                  </a:cubicBezTo>
                  <a:cubicBezTo>
                    <a:pt x="643" y="1870"/>
                    <a:pt x="667" y="1858"/>
                    <a:pt x="691" y="1846"/>
                  </a:cubicBezTo>
                  <a:cubicBezTo>
                    <a:pt x="703" y="1846"/>
                    <a:pt x="715" y="1834"/>
                    <a:pt x="726" y="1811"/>
                  </a:cubicBezTo>
                  <a:cubicBezTo>
                    <a:pt x="762" y="1799"/>
                    <a:pt x="774" y="1787"/>
                    <a:pt x="786" y="1775"/>
                  </a:cubicBezTo>
                  <a:cubicBezTo>
                    <a:pt x="822" y="1739"/>
                    <a:pt x="846" y="1727"/>
                    <a:pt x="881" y="1692"/>
                  </a:cubicBezTo>
                  <a:cubicBezTo>
                    <a:pt x="881" y="1680"/>
                    <a:pt x="893" y="1680"/>
                    <a:pt x="917" y="1668"/>
                  </a:cubicBezTo>
                  <a:lnTo>
                    <a:pt x="953" y="1620"/>
                  </a:lnTo>
                  <a:cubicBezTo>
                    <a:pt x="953" y="1608"/>
                    <a:pt x="965" y="1608"/>
                    <a:pt x="988" y="1596"/>
                  </a:cubicBezTo>
                  <a:lnTo>
                    <a:pt x="1024" y="1549"/>
                  </a:lnTo>
                  <a:lnTo>
                    <a:pt x="1060" y="1513"/>
                  </a:lnTo>
                  <a:cubicBezTo>
                    <a:pt x="1072" y="1513"/>
                    <a:pt x="1084" y="1501"/>
                    <a:pt x="1107" y="1489"/>
                  </a:cubicBezTo>
                  <a:cubicBezTo>
                    <a:pt x="1107" y="1477"/>
                    <a:pt x="1119" y="1477"/>
                    <a:pt x="1131" y="1453"/>
                  </a:cubicBezTo>
                  <a:lnTo>
                    <a:pt x="1155" y="1441"/>
                  </a:lnTo>
                  <a:lnTo>
                    <a:pt x="1227" y="1370"/>
                  </a:lnTo>
                  <a:lnTo>
                    <a:pt x="1238" y="1358"/>
                  </a:lnTo>
                  <a:lnTo>
                    <a:pt x="1274" y="1322"/>
                  </a:lnTo>
                  <a:lnTo>
                    <a:pt x="1286" y="1311"/>
                  </a:lnTo>
                  <a:lnTo>
                    <a:pt x="1298" y="1299"/>
                  </a:lnTo>
                  <a:lnTo>
                    <a:pt x="1334" y="1263"/>
                  </a:lnTo>
                  <a:lnTo>
                    <a:pt x="1346" y="1251"/>
                  </a:lnTo>
                  <a:lnTo>
                    <a:pt x="1358" y="1239"/>
                  </a:lnTo>
                  <a:lnTo>
                    <a:pt x="1417" y="118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5"/>
            <p:cNvSpPr/>
            <p:nvPr/>
          </p:nvSpPr>
          <p:spPr>
            <a:xfrm>
              <a:off x="2637225" y="6085700"/>
              <a:ext cx="68775" cy="29800"/>
            </a:xfrm>
            <a:custGeom>
              <a:avLst/>
              <a:gdLst/>
              <a:ahLst/>
              <a:cxnLst/>
              <a:rect l="l" t="t" r="r" b="b"/>
              <a:pathLst>
                <a:path w="2751" h="1192" extrusionOk="0">
                  <a:moveTo>
                    <a:pt x="2727" y="0"/>
                  </a:moveTo>
                  <a:cubicBezTo>
                    <a:pt x="2703" y="0"/>
                    <a:pt x="2703" y="24"/>
                    <a:pt x="2691" y="24"/>
                  </a:cubicBezTo>
                  <a:cubicBezTo>
                    <a:pt x="2679" y="24"/>
                    <a:pt x="2679" y="36"/>
                    <a:pt x="2667" y="36"/>
                  </a:cubicBezTo>
                  <a:cubicBezTo>
                    <a:pt x="2644" y="48"/>
                    <a:pt x="2632" y="60"/>
                    <a:pt x="2608" y="84"/>
                  </a:cubicBezTo>
                  <a:cubicBezTo>
                    <a:pt x="2584" y="96"/>
                    <a:pt x="2572" y="108"/>
                    <a:pt x="2548" y="120"/>
                  </a:cubicBezTo>
                  <a:cubicBezTo>
                    <a:pt x="2513" y="143"/>
                    <a:pt x="2501" y="155"/>
                    <a:pt x="2465" y="179"/>
                  </a:cubicBezTo>
                  <a:cubicBezTo>
                    <a:pt x="2453" y="203"/>
                    <a:pt x="2429" y="215"/>
                    <a:pt x="2405" y="227"/>
                  </a:cubicBezTo>
                  <a:cubicBezTo>
                    <a:pt x="2394" y="239"/>
                    <a:pt x="2382" y="239"/>
                    <a:pt x="2370" y="262"/>
                  </a:cubicBezTo>
                  <a:cubicBezTo>
                    <a:pt x="2346" y="274"/>
                    <a:pt x="2322" y="286"/>
                    <a:pt x="2310" y="298"/>
                  </a:cubicBezTo>
                  <a:cubicBezTo>
                    <a:pt x="2286" y="322"/>
                    <a:pt x="2274" y="334"/>
                    <a:pt x="2251" y="334"/>
                  </a:cubicBezTo>
                  <a:cubicBezTo>
                    <a:pt x="2203" y="358"/>
                    <a:pt x="2155" y="381"/>
                    <a:pt x="2108" y="405"/>
                  </a:cubicBezTo>
                  <a:cubicBezTo>
                    <a:pt x="2084" y="417"/>
                    <a:pt x="2072" y="441"/>
                    <a:pt x="2036" y="441"/>
                  </a:cubicBezTo>
                  <a:cubicBezTo>
                    <a:pt x="2013" y="453"/>
                    <a:pt x="1989" y="465"/>
                    <a:pt x="1965" y="465"/>
                  </a:cubicBezTo>
                  <a:cubicBezTo>
                    <a:pt x="1953" y="465"/>
                    <a:pt x="1953" y="465"/>
                    <a:pt x="1929" y="477"/>
                  </a:cubicBezTo>
                  <a:cubicBezTo>
                    <a:pt x="1917" y="477"/>
                    <a:pt x="1905" y="501"/>
                    <a:pt x="1870" y="501"/>
                  </a:cubicBezTo>
                  <a:cubicBezTo>
                    <a:pt x="1846" y="512"/>
                    <a:pt x="1834" y="512"/>
                    <a:pt x="1798" y="524"/>
                  </a:cubicBezTo>
                  <a:cubicBezTo>
                    <a:pt x="1774" y="536"/>
                    <a:pt x="1751" y="536"/>
                    <a:pt x="1727" y="560"/>
                  </a:cubicBezTo>
                  <a:cubicBezTo>
                    <a:pt x="1691" y="572"/>
                    <a:pt x="1679" y="572"/>
                    <a:pt x="1655" y="584"/>
                  </a:cubicBezTo>
                  <a:cubicBezTo>
                    <a:pt x="1620" y="584"/>
                    <a:pt x="1608" y="596"/>
                    <a:pt x="1572" y="620"/>
                  </a:cubicBezTo>
                  <a:cubicBezTo>
                    <a:pt x="1548" y="631"/>
                    <a:pt x="1512" y="631"/>
                    <a:pt x="1501" y="643"/>
                  </a:cubicBezTo>
                  <a:cubicBezTo>
                    <a:pt x="1453" y="655"/>
                    <a:pt x="1417" y="679"/>
                    <a:pt x="1358" y="691"/>
                  </a:cubicBezTo>
                  <a:cubicBezTo>
                    <a:pt x="1262" y="715"/>
                    <a:pt x="1155" y="751"/>
                    <a:pt x="1072" y="774"/>
                  </a:cubicBezTo>
                  <a:cubicBezTo>
                    <a:pt x="1024" y="798"/>
                    <a:pt x="977" y="810"/>
                    <a:pt x="917" y="822"/>
                  </a:cubicBezTo>
                  <a:cubicBezTo>
                    <a:pt x="905" y="822"/>
                    <a:pt x="893" y="834"/>
                    <a:pt x="858" y="834"/>
                  </a:cubicBezTo>
                  <a:cubicBezTo>
                    <a:pt x="834" y="858"/>
                    <a:pt x="798" y="858"/>
                    <a:pt x="774" y="870"/>
                  </a:cubicBezTo>
                  <a:lnTo>
                    <a:pt x="643" y="917"/>
                  </a:lnTo>
                  <a:lnTo>
                    <a:pt x="500" y="953"/>
                  </a:lnTo>
                  <a:cubicBezTo>
                    <a:pt x="465" y="977"/>
                    <a:pt x="429" y="989"/>
                    <a:pt x="381" y="1001"/>
                  </a:cubicBezTo>
                  <a:cubicBezTo>
                    <a:pt x="346" y="1012"/>
                    <a:pt x="310" y="1036"/>
                    <a:pt x="262" y="1048"/>
                  </a:cubicBezTo>
                  <a:cubicBezTo>
                    <a:pt x="191" y="1072"/>
                    <a:pt x="108" y="1108"/>
                    <a:pt x="24" y="1120"/>
                  </a:cubicBezTo>
                  <a:cubicBezTo>
                    <a:pt x="12" y="1120"/>
                    <a:pt x="0" y="1155"/>
                    <a:pt x="0" y="1167"/>
                  </a:cubicBezTo>
                  <a:cubicBezTo>
                    <a:pt x="0" y="1179"/>
                    <a:pt x="24" y="1191"/>
                    <a:pt x="48" y="1191"/>
                  </a:cubicBezTo>
                  <a:cubicBezTo>
                    <a:pt x="72" y="1179"/>
                    <a:pt x="119" y="1179"/>
                    <a:pt x="143" y="1167"/>
                  </a:cubicBezTo>
                  <a:cubicBezTo>
                    <a:pt x="274" y="1120"/>
                    <a:pt x="310" y="1108"/>
                    <a:pt x="358" y="1096"/>
                  </a:cubicBezTo>
                  <a:cubicBezTo>
                    <a:pt x="405" y="1072"/>
                    <a:pt x="429" y="1060"/>
                    <a:pt x="477" y="1048"/>
                  </a:cubicBezTo>
                  <a:cubicBezTo>
                    <a:pt x="512" y="1036"/>
                    <a:pt x="524" y="1036"/>
                    <a:pt x="548" y="1012"/>
                  </a:cubicBezTo>
                  <a:cubicBezTo>
                    <a:pt x="572" y="1012"/>
                    <a:pt x="584" y="1001"/>
                    <a:pt x="596" y="1001"/>
                  </a:cubicBezTo>
                  <a:lnTo>
                    <a:pt x="727" y="953"/>
                  </a:lnTo>
                  <a:lnTo>
                    <a:pt x="858" y="917"/>
                  </a:lnTo>
                  <a:lnTo>
                    <a:pt x="1001" y="870"/>
                  </a:lnTo>
                  <a:cubicBezTo>
                    <a:pt x="1012" y="858"/>
                    <a:pt x="1036" y="858"/>
                    <a:pt x="1060" y="858"/>
                  </a:cubicBezTo>
                  <a:cubicBezTo>
                    <a:pt x="1084" y="834"/>
                    <a:pt x="1096" y="834"/>
                    <a:pt x="1131" y="822"/>
                  </a:cubicBezTo>
                  <a:cubicBezTo>
                    <a:pt x="1215" y="798"/>
                    <a:pt x="1322" y="762"/>
                    <a:pt x="1417" y="739"/>
                  </a:cubicBezTo>
                  <a:cubicBezTo>
                    <a:pt x="1453" y="715"/>
                    <a:pt x="1512" y="703"/>
                    <a:pt x="1560" y="691"/>
                  </a:cubicBezTo>
                  <a:cubicBezTo>
                    <a:pt x="1596" y="679"/>
                    <a:pt x="1620" y="679"/>
                    <a:pt x="1632" y="655"/>
                  </a:cubicBezTo>
                  <a:cubicBezTo>
                    <a:pt x="1667" y="643"/>
                    <a:pt x="1679" y="643"/>
                    <a:pt x="1715" y="631"/>
                  </a:cubicBezTo>
                  <a:cubicBezTo>
                    <a:pt x="1751" y="620"/>
                    <a:pt x="1810" y="584"/>
                    <a:pt x="1858" y="572"/>
                  </a:cubicBezTo>
                  <a:cubicBezTo>
                    <a:pt x="1870" y="572"/>
                    <a:pt x="1893" y="560"/>
                    <a:pt x="1905" y="560"/>
                  </a:cubicBezTo>
                  <a:lnTo>
                    <a:pt x="1989" y="512"/>
                  </a:lnTo>
                  <a:cubicBezTo>
                    <a:pt x="2013" y="512"/>
                    <a:pt x="2024" y="501"/>
                    <a:pt x="2036" y="501"/>
                  </a:cubicBezTo>
                  <a:lnTo>
                    <a:pt x="2132" y="453"/>
                  </a:lnTo>
                  <a:cubicBezTo>
                    <a:pt x="2144" y="453"/>
                    <a:pt x="2155" y="441"/>
                    <a:pt x="2167" y="441"/>
                  </a:cubicBezTo>
                  <a:lnTo>
                    <a:pt x="2263" y="393"/>
                  </a:lnTo>
                  <a:cubicBezTo>
                    <a:pt x="2274" y="381"/>
                    <a:pt x="2286" y="381"/>
                    <a:pt x="2310" y="358"/>
                  </a:cubicBezTo>
                  <a:cubicBezTo>
                    <a:pt x="2334" y="346"/>
                    <a:pt x="2346" y="334"/>
                    <a:pt x="2382" y="322"/>
                  </a:cubicBezTo>
                  <a:cubicBezTo>
                    <a:pt x="2394" y="298"/>
                    <a:pt x="2405" y="298"/>
                    <a:pt x="2429" y="286"/>
                  </a:cubicBezTo>
                  <a:cubicBezTo>
                    <a:pt x="2453" y="274"/>
                    <a:pt x="2465" y="239"/>
                    <a:pt x="2501" y="227"/>
                  </a:cubicBezTo>
                  <a:lnTo>
                    <a:pt x="2727" y="48"/>
                  </a:lnTo>
                  <a:lnTo>
                    <a:pt x="2739" y="48"/>
                  </a:lnTo>
                  <a:cubicBezTo>
                    <a:pt x="2751" y="48"/>
                    <a:pt x="2751" y="36"/>
                    <a:pt x="2751" y="24"/>
                  </a:cubicBezTo>
                  <a:cubicBezTo>
                    <a:pt x="2751" y="0"/>
                    <a:pt x="2739" y="0"/>
                    <a:pt x="27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5"/>
            <p:cNvSpPr/>
            <p:nvPr/>
          </p:nvSpPr>
          <p:spPr>
            <a:xfrm>
              <a:off x="2406550" y="5924450"/>
              <a:ext cx="30975" cy="112150"/>
            </a:xfrm>
            <a:custGeom>
              <a:avLst/>
              <a:gdLst/>
              <a:ahLst/>
              <a:cxnLst/>
              <a:rect l="l" t="t" r="r" b="b"/>
              <a:pathLst>
                <a:path w="1239" h="4486" extrusionOk="0">
                  <a:moveTo>
                    <a:pt x="25" y="0"/>
                  </a:moveTo>
                  <a:cubicBezTo>
                    <a:pt x="21" y="0"/>
                    <a:pt x="18" y="3"/>
                    <a:pt x="12" y="9"/>
                  </a:cubicBezTo>
                  <a:cubicBezTo>
                    <a:pt x="0" y="9"/>
                    <a:pt x="0" y="21"/>
                    <a:pt x="12" y="45"/>
                  </a:cubicBezTo>
                  <a:cubicBezTo>
                    <a:pt x="12" y="57"/>
                    <a:pt x="24" y="57"/>
                    <a:pt x="24" y="69"/>
                  </a:cubicBezTo>
                  <a:lnTo>
                    <a:pt x="71" y="164"/>
                  </a:lnTo>
                  <a:cubicBezTo>
                    <a:pt x="83" y="176"/>
                    <a:pt x="83" y="188"/>
                    <a:pt x="107" y="224"/>
                  </a:cubicBezTo>
                  <a:cubicBezTo>
                    <a:pt x="119" y="247"/>
                    <a:pt x="131" y="283"/>
                    <a:pt x="131" y="307"/>
                  </a:cubicBezTo>
                  <a:cubicBezTo>
                    <a:pt x="143" y="319"/>
                    <a:pt x="143" y="354"/>
                    <a:pt x="167" y="366"/>
                  </a:cubicBezTo>
                  <a:lnTo>
                    <a:pt x="250" y="640"/>
                  </a:lnTo>
                  <a:cubicBezTo>
                    <a:pt x="262" y="700"/>
                    <a:pt x="298" y="759"/>
                    <a:pt x="310" y="831"/>
                  </a:cubicBezTo>
                  <a:cubicBezTo>
                    <a:pt x="322" y="855"/>
                    <a:pt x="345" y="902"/>
                    <a:pt x="345" y="938"/>
                  </a:cubicBezTo>
                  <a:cubicBezTo>
                    <a:pt x="357" y="997"/>
                    <a:pt x="369" y="1033"/>
                    <a:pt x="381" y="1093"/>
                  </a:cubicBezTo>
                  <a:cubicBezTo>
                    <a:pt x="381" y="1105"/>
                    <a:pt x="405" y="1128"/>
                    <a:pt x="405" y="1140"/>
                  </a:cubicBezTo>
                  <a:cubicBezTo>
                    <a:pt x="417" y="1176"/>
                    <a:pt x="417" y="1212"/>
                    <a:pt x="429" y="1247"/>
                  </a:cubicBezTo>
                  <a:cubicBezTo>
                    <a:pt x="441" y="1271"/>
                    <a:pt x="464" y="1319"/>
                    <a:pt x="464" y="1355"/>
                  </a:cubicBezTo>
                  <a:cubicBezTo>
                    <a:pt x="476" y="1414"/>
                    <a:pt x="488" y="1486"/>
                    <a:pt x="524" y="1545"/>
                  </a:cubicBezTo>
                  <a:cubicBezTo>
                    <a:pt x="536" y="1569"/>
                    <a:pt x="536" y="1605"/>
                    <a:pt x="548" y="1652"/>
                  </a:cubicBezTo>
                  <a:lnTo>
                    <a:pt x="595" y="1831"/>
                  </a:lnTo>
                  <a:cubicBezTo>
                    <a:pt x="607" y="1867"/>
                    <a:pt x="607" y="1902"/>
                    <a:pt x="631" y="1950"/>
                  </a:cubicBezTo>
                  <a:cubicBezTo>
                    <a:pt x="643" y="1986"/>
                    <a:pt x="655" y="2033"/>
                    <a:pt x="655" y="2081"/>
                  </a:cubicBezTo>
                  <a:cubicBezTo>
                    <a:pt x="667" y="2152"/>
                    <a:pt x="703" y="2248"/>
                    <a:pt x="714" y="2319"/>
                  </a:cubicBezTo>
                  <a:lnTo>
                    <a:pt x="714" y="2331"/>
                  </a:lnTo>
                  <a:cubicBezTo>
                    <a:pt x="726" y="2402"/>
                    <a:pt x="750" y="2462"/>
                    <a:pt x="762" y="2545"/>
                  </a:cubicBezTo>
                  <a:cubicBezTo>
                    <a:pt x="774" y="2581"/>
                    <a:pt x="774" y="2617"/>
                    <a:pt x="786" y="2664"/>
                  </a:cubicBezTo>
                  <a:cubicBezTo>
                    <a:pt x="786" y="2688"/>
                    <a:pt x="810" y="2724"/>
                    <a:pt x="810" y="2748"/>
                  </a:cubicBezTo>
                  <a:cubicBezTo>
                    <a:pt x="810" y="2760"/>
                    <a:pt x="810" y="2783"/>
                    <a:pt x="822" y="2795"/>
                  </a:cubicBezTo>
                  <a:cubicBezTo>
                    <a:pt x="822" y="2807"/>
                    <a:pt x="822" y="2819"/>
                    <a:pt x="833" y="2819"/>
                  </a:cubicBezTo>
                  <a:cubicBezTo>
                    <a:pt x="833" y="2855"/>
                    <a:pt x="845" y="2879"/>
                    <a:pt x="845" y="2914"/>
                  </a:cubicBezTo>
                  <a:cubicBezTo>
                    <a:pt x="845" y="2938"/>
                    <a:pt x="869" y="2974"/>
                    <a:pt x="869" y="2998"/>
                  </a:cubicBezTo>
                  <a:cubicBezTo>
                    <a:pt x="869" y="3010"/>
                    <a:pt x="869" y="3033"/>
                    <a:pt x="881" y="3033"/>
                  </a:cubicBezTo>
                  <a:cubicBezTo>
                    <a:pt x="893" y="3069"/>
                    <a:pt x="893" y="3105"/>
                    <a:pt x="905" y="3152"/>
                  </a:cubicBezTo>
                  <a:cubicBezTo>
                    <a:pt x="929" y="3188"/>
                    <a:pt x="929" y="3224"/>
                    <a:pt x="941" y="3272"/>
                  </a:cubicBezTo>
                  <a:cubicBezTo>
                    <a:pt x="953" y="3295"/>
                    <a:pt x="953" y="3343"/>
                    <a:pt x="964" y="3367"/>
                  </a:cubicBezTo>
                  <a:cubicBezTo>
                    <a:pt x="988" y="3402"/>
                    <a:pt x="988" y="3450"/>
                    <a:pt x="1000" y="3474"/>
                  </a:cubicBezTo>
                  <a:cubicBezTo>
                    <a:pt x="1048" y="3664"/>
                    <a:pt x="1084" y="3867"/>
                    <a:pt x="1119" y="4057"/>
                  </a:cubicBezTo>
                  <a:cubicBezTo>
                    <a:pt x="1143" y="4188"/>
                    <a:pt x="1167" y="4343"/>
                    <a:pt x="1179" y="4474"/>
                  </a:cubicBezTo>
                  <a:cubicBezTo>
                    <a:pt x="1179" y="4486"/>
                    <a:pt x="1191" y="4486"/>
                    <a:pt x="1191" y="4486"/>
                  </a:cubicBezTo>
                  <a:cubicBezTo>
                    <a:pt x="1238" y="4462"/>
                    <a:pt x="1238" y="4462"/>
                    <a:pt x="1238" y="4450"/>
                  </a:cubicBezTo>
                  <a:lnTo>
                    <a:pt x="1191" y="4129"/>
                  </a:lnTo>
                  <a:cubicBezTo>
                    <a:pt x="1191" y="4093"/>
                    <a:pt x="1179" y="4034"/>
                    <a:pt x="1179" y="3986"/>
                  </a:cubicBezTo>
                  <a:cubicBezTo>
                    <a:pt x="1179" y="3950"/>
                    <a:pt x="1167" y="3914"/>
                    <a:pt x="1167" y="3879"/>
                  </a:cubicBezTo>
                  <a:cubicBezTo>
                    <a:pt x="1167" y="3867"/>
                    <a:pt x="1167" y="3855"/>
                    <a:pt x="1143" y="3831"/>
                  </a:cubicBezTo>
                  <a:cubicBezTo>
                    <a:pt x="1131" y="3772"/>
                    <a:pt x="1131" y="3712"/>
                    <a:pt x="1119" y="3653"/>
                  </a:cubicBezTo>
                  <a:cubicBezTo>
                    <a:pt x="1095" y="3617"/>
                    <a:pt x="1095" y="3569"/>
                    <a:pt x="1084" y="3510"/>
                  </a:cubicBezTo>
                  <a:cubicBezTo>
                    <a:pt x="1072" y="3402"/>
                    <a:pt x="1036" y="3319"/>
                    <a:pt x="1024" y="3212"/>
                  </a:cubicBezTo>
                  <a:cubicBezTo>
                    <a:pt x="1012" y="3152"/>
                    <a:pt x="1000" y="3105"/>
                    <a:pt x="1000" y="3045"/>
                  </a:cubicBezTo>
                  <a:cubicBezTo>
                    <a:pt x="976" y="3021"/>
                    <a:pt x="976" y="2974"/>
                    <a:pt x="964" y="2938"/>
                  </a:cubicBezTo>
                  <a:cubicBezTo>
                    <a:pt x="941" y="2843"/>
                    <a:pt x="917" y="2736"/>
                    <a:pt x="893" y="2629"/>
                  </a:cubicBezTo>
                  <a:cubicBezTo>
                    <a:pt x="893" y="2605"/>
                    <a:pt x="881" y="2569"/>
                    <a:pt x="881" y="2545"/>
                  </a:cubicBezTo>
                  <a:cubicBezTo>
                    <a:pt x="881" y="2521"/>
                    <a:pt x="881" y="2510"/>
                    <a:pt x="857" y="2498"/>
                  </a:cubicBezTo>
                  <a:cubicBezTo>
                    <a:pt x="845" y="2462"/>
                    <a:pt x="845" y="2426"/>
                    <a:pt x="833" y="2390"/>
                  </a:cubicBezTo>
                  <a:cubicBezTo>
                    <a:pt x="822" y="2367"/>
                    <a:pt x="822" y="2319"/>
                    <a:pt x="798" y="2283"/>
                  </a:cubicBezTo>
                  <a:lnTo>
                    <a:pt x="798" y="2271"/>
                  </a:lnTo>
                  <a:lnTo>
                    <a:pt x="798" y="2259"/>
                  </a:lnTo>
                  <a:lnTo>
                    <a:pt x="798" y="2224"/>
                  </a:lnTo>
                  <a:lnTo>
                    <a:pt x="798" y="2212"/>
                  </a:lnTo>
                  <a:lnTo>
                    <a:pt x="798" y="2200"/>
                  </a:lnTo>
                  <a:cubicBezTo>
                    <a:pt x="798" y="2188"/>
                    <a:pt x="786" y="2164"/>
                    <a:pt x="786" y="2140"/>
                  </a:cubicBezTo>
                  <a:cubicBezTo>
                    <a:pt x="786" y="2129"/>
                    <a:pt x="774" y="2093"/>
                    <a:pt x="774" y="2081"/>
                  </a:cubicBezTo>
                  <a:lnTo>
                    <a:pt x="774" y="2045"/>
                  </a:lnTo>
                  <a:cubicBezTo>
                    <a:pt x="762" y="2009"/>
                    <a:pt x="738" y="1950"/>
                    <a:pt x="726" y="1902"/>
                  </a:cubicBezTo>
                  <a:cubicBezTo>
                    <a:pt x="714" y="1855"/>
                    <a:pt x="714" y="1831"/>
                    <a:pt x="703" y="1783"/>
                  </a:cubicBezTo>
                  <a:cubicBezTo>
                    <a:pt x="667" y="1688"/>
                    <a:pt x="655" y="1593"/>
                    <a:pt x="619" y="1497"/>
                  </a:cubicBezTo>
                  <a:cubicBezTo>
                    <a:pt x="607" y="1438"/>
                    <a:pt x="595" y="1378"/>
                    <a:pt x="560" y="1307"/>
                  </a:cubicBezTo>
                  <a:cubicBezTo>
                    <a:pt x="548" y="1259"/>
                    <a:pt x="536" y="1236"/>
                    <a:pt x="524" y="1188"/>
                  </a:cubicBezTo>
                  <a:lnTo>
                    <a:pt x="476" y="1057"/>
                  </a:lnTo>
                  <a:cubicBezTo>
                    <a:pt x="464" y="997"/>
                    <a:pt x="429" y="938"/>
                    <a:pt x="417" y="878"/>
                  </a:cubicBezTo>
                  <a:lnTo>
                    <a:pt x="369" y="735"/>
                  </a:lnTo>
                  <a:cubicBezTo>
                    <a:pt x="357" y="700"/>
                    <a:pt x="345" y="652"/>
                    <a:pt x="322" y="616"/>
                  </a:cubicBezTo>
                  <a:cubicBezTo>
                    <a:pt x="322" y="605"/>
                    <a:pt x="310" y="581"/>
                    <a:pt x="310" y="557"/>
                  </a:cubicBezTo>
                  <a:cubicBezTo>
                    <a:pt x="298" y="521"/>
                    <a:pt x="262" y="462"/>
                    <a:pt x="250" y="414"/>
                  </a:cubicBezTo>
                  <a:cubicBezTo>
                    <a:pt x="238" y="402"/>
                    <a:pt x="238" y="366"/>
                    <a:pt x="226" y="354"/>
                  </a:cubicBezTo>
                  <a:cubicBezTo>
                    <a:pt x="226" y="343"/>
                    <a:pt x="202" y="319"/>
                    <a:pt x="202" y="307"/>
                  </a:cubicBezTo>
                  <a:lnTo>
                    <a:pt x="167" y="224"/>
                  </a:lnTo>
                  <a:cubicBezTo>
                    <a:pt x="167" y="200"/>
                    <a:pt x="143" y="188"/>
                    <a:pt x="143" y="176"/>
                  </a:cubicBezTo>
                  <a:cubicBezTo>
                    <a:pt x="131" y="140"/>
                    <a:pt x="119" y="128"/>
                    <a:pt x="107" y="104"/>
                  </a:cubicBezTo>
                  <a:cubicBezTo>
                    <a:pt x="107" y="81"/>
                    <a:pt x="83" y="81"/>
                    <a:pt x="83" y="69"/>
                  </a:cubicBezTo>
                  <a:cubicBezTo>
                    <a:pt x="83" y="57"/>
                    <a:pt x="71" y="57"/>
                    <a:pt x="71" y="45"/>
                  </a:cubicBezTo>
                  <a:cubicBezTo>
                    <a:pt x="71" y="21"/>
                    <a:pt x="60" y="21"/>
                    <a:pt x="48" y="9"/>
                  </a:cubicBezTo>
                  <a:cubicBezTo>
                    <a:pt x="36" y="3"/>
                    <a:pt x="30"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5"/>
            <p:cNvSpPr/>
            <p:nvPr/>
          </p:nvSpPr>
          <p:spPr>
            <a:xfrm>
              <a:off x="2463100" y="5924075"/>
              <a:ext cx="2700" cy="34550"/>
            </a:xfrm>
            <a:custGeom>
              <a:avLst/>
              <a:gdLst/>
              <a:ahLst/>
              <a:cxnLst/>
              <a:rect l="l" t="t" r="r" b="b"/>
              <a:pathLst>
                <a:path w="108" h="1382" extrusionOk="0">
                  <a:moveTo>
                    <a:pt x="72" y="0"/>
                  </a:moveTo>
                  <a:cubicBezTo>
                    <a:pt x="60" y="12"/>
                    <a:pt x="60" y="12"/>
                    <a:pt x="60" y="24"/>
                  </a:cubicBezTo>
                  <a:cubicBezTo>
                    <a:pt x="48" y="60"/>
                    <a:pt x="48" y="72"/>
                    <a:pt x="24" y="96"/>
                  </a:cubicBezTo>
                  <a:cubicBezTo>
                    <a:pt x="12" y="131"/>
                    <a:pt x="12" y="155"/>
                    <a:pt x="12" y="203"/>
                  </a:cubicBezTo>
                  <a:cubicBezTo>
                    <a:pt x="12" y="239"/>
                    <a:pt x="0" y="274"/>
                    <a:pt x="0" y="310"/>
                  </a:cubicBezTo>
                  <a:lnTo>
                    <a:pt x="0" y="358"/>
                  </a:lnTo>
                  <a:lnTo>
                    <a:pt x="0" y="381"/>
                  </a:lnTo>
                  <a:lnTo>
                    <a:pt x="0" y="453"/>
                  </a:lnTo>
                  <a:lnTo>
                    <a:pt x="0" y="548"/>
                  </a:lnTo>
                  <a:lnTo>
                    <a:pt x="0" y="596"/>
                  </a:lnTo>
                  <a:lnTo>
                    <a:pt x="0" y="691"/>
                  </a:lnTo>
                  <a:lnTo>
                    <a:pt x="0" y="739"/>
                  </a:lnTo>
                  <a:cubicBezTo>
                    <a:pt x="0" y="798"/>
                    <a:pt x="0" y="846"/>
                    <a:pt x="12" y="905"/>
                  </a:cubicBezTo>
                  <a:cubicBezTo>
                    <a:pt x="12" y="941"/>
                    <a:pt x="12" y="989"/>
                    <a:pt x="24" y="1036"/>
                  </a:cubicBezTo>
                  <a:cubicBezTo>
                    <a:pt x="24" y="1143"/>
                    <a:pt x="48" y="1251"/>
                    <a:pt x="48" y="1370"/>
                  </a:cubicBezTo>
                  <a:cubicBezTo>
                    <a:pt x="48" y="1382"/>
                    <a:pt x="60" y="1382"/>
                    <a:pt x="60" y="1382"/>
                  </a:cubicBezTo>
                  <a:cubicBezTo>
                    <a:pt x="60" y="1274"/>
                    <a:pt x="48" y="1167"/>
                    <a:pt x="48" y="1048"/>
                  </a:cubicBezTo>
                  <a:cubicBezTo>
                    <a:pt x="48" y="953"/>
                    <a:pt x="24" y="858"/>
                    <a:pt x="24" y="750"/>
                  </a:cubicBezTo>
                  <a:lnTo>
                    <a:pt x="24" y="679"/>
                  </a:lnTo>
                  <a:lnTo>
                    <a:pt x="24" y="572"/>
                  </a:lnTo>
                  <a:lnTo>
                    <a:pt x="24" y="548"/>
                  </a:lnTo>
                  <a:lnTo>
                    <a:pt x="24" y="489"/>
                  </a:lnTo>
                  <a:lnTo>
                    <a:pt x="24" y="381"/>
                  </a:lnTo>
                  <a:lnTo>
                    <a:pt x="24" y="274"/>
                  </a:lnTo>
                  <a:cubicBezTo>
                    <a:pt x="24" y="250"/>
                    <a:pt x="24" y="203"/>
                    <a:pt x="48" y="167"/>
                  </a:cubicBezTo>
                  <a:cubicBezTo>
                    <a:pt x="48" y="143"/>
                    <a:pt x="60" y="131"/>
                    <a:pt x="60" y="96"/>
                  </a:cubicBezTo>
                  <a:cubicBezTo>
                    <a:pt x="60" y="84"/>
                    <a:pt x="72" y="72"/>
                    <a:pt x="72" y="72"/>
                  </a:cubicBezTo>
                  <a:cubicBezTo>
                    <a:pt x="72" y="72"/>
                    <a:pt x="72" y="48"/>
                    <a:pt x="95" y="48"/>
                  </a:cubicBezTo>
                  <a:lnTo>
                    <a:pt x="95" y="36"/>
                  </a:lnTo>
                  <a:cubicBezTo>
                    <a:pt x="107" y="36"/>
                    <a:pt x="107" y="24"/>
                    <a:pt x="107" y="12"/>
                  </a:cubicBezTo>
                  <a:cubicBezTo>
                    <a:pt x="107" y="0"/>
                    <a:pt x="95" y="0"/>
                    <a:pt x="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5"/>
            <p:cNvSpPr/>
            <p:nvPr/>
          </p:nvSpPr>
          <p:spPr>
            <a:xfrm>
              <a:off x="2466075" y="5981525"/>
              <a:ext cx="4475" cy="60750"/>
            </a:xfrm>
            <a:custGeom>
              <a:avLst/>
              <a:gdLst/>
              <a:ahLst/>
              <a:cxnLst/>
              <a:rect l="l" t="t" r="r" b="b"/>
              <a:pathLst>
                <a:path w="179" h="2430" extrusionOk="0">
                  <a:moveTo>
                    <a:pt x="48" y="0"/>
                  </a:moveTo>
                  <a:cubicBezTo>
                    <a:pt x="24" y="0"/>
                    <a:pt x="12" y="12"/>
                    <a:pt x="0" y="36"/>
                  </a:cubicBezTo>
                  <a:lnTo>
                    <a:pt x="0" y="96"/>
                  </a:lnTo>
                  <a:lnTo>
                    <a:pt x="0" y="179"/>
                  </a:lnTo>
                  <a:lnTo>
                    <a:pt x="0" y="238"/>
                  </a:lnTo>
                  <a:lnTo>
                    <a:pt x="0" y="393"/>
                  </a:lnTo>
                  <a:lnTo>
                    <a:pt x="0" y="465"/>
                  </a:lnTo>
                  <a:lnTo>
                    <a:pt x="0" y="536"/>
                  </a:lnTo>
                  <a:cubicBezTo>
                    <a:pt x="0" y="584"/>
                    <a:pt x="12" y="643"/>
                    <a:pt x="12" y="691"/>
                  </a:cubicBezTo>
                  <a:lnTo>
                    <a:pt x="12" y="703"/>
                  </a:lnTo>
                  <a:lnTo>
                    <a:pt x="12" y="715"/>
                  </a:lnTo>
                  <a:lnTo>
                    <a:pt x="12" y="727"/>
                  </a:lnTo>
                  <a:lnTo>
                    <a:pt x="12" y="750"/>
                  </a:lnTo>
                  <a:lnTo>
                    <a:pt x="12" y="762"/>
                  </a:lnTo>
                  <a:lnTo>
                    <a:pt x="12" y="774"/>
                  </a:lnTo>
                  <a:lnTo>
                    <a:pt x="12" y="786"/>
                  </a:lnTo>
                  <a:lnTo>
                    <a:pt x="12" y="810"/>
                  </a:lnTo>
                  <a:lnTo>
                    <a:pt x="12" y="822"/>
                  </a:lnTo>
                  <a:lnTo>
                    <a:pt x="12" y="881"/>
                  </a:lnTo>
                  <a:lnTo>
                    <a:pt x="12" y="893"/>
                  </a:lnTo>
                  <a:cubicBezTo>
                    <a:pt x="12" y="941"/>
                    <a:pt x="12" y="965"/>
                    <a:pt x="24" y="1012"/>
                  </a:cubicBezTo>
                  <a:cubicBezTo>
                    <a:pt x="24" y="1060"/>
                    <a:pt x="24" y="1108"/>
                    <a:pt x="48" y="1143"/>
                  </a:cubicBezTo>
                  <a:lnTo>
                    <a:pt x="48" y="1262"/>
                  </a:lnTo>
                  <a:lnTo>
                    <a:pt x="48" y="1322"/>
                  </a:lnTo>
                  <a:lnTo>
                    <a:pt x="48" y="1405"/>
                  </a:lnTo>
                  <a:cubicBezTo>
                    <a:pt x="60" y="1500"/>
                    <a:pt x="60" y="1596"/>
                    <a:pt x="72" y="1703"/>
                  </a:cubicBezTo>
                  <a:cubicBezTo>
                    <a:pt x="96" y="1798"/>
                    <a:pt x="96" y="1893"/>
                    <a:pt x="107" y="2001"/>
                  </a:cubicBezTo>
                  <a:cubicBezTo>
                    <a:pt x="107" y="2036"/>
                    <a:pt x="119" y="2096"/>
                    <a:pt x="119" y="2143"/>
                  </a:cubicBezTo>
                  <a:lnTo>
                    <a:pt x="119" y="2203"/>
                  </a:lnTo>
                  <a:lnTo>
                    <a:pt x="119" y="2262"/>
                  </a:lnTo>
                  <a:lnTo>
                    <a:pt x="119" y="2370"/>
                  </a:lnTo>
                  <a:lnTo>
                    <a:pt x="119" y="2417"/>
                  </a:lnTo>
                  <a:cubicBezTo>
                    <a:pt x="119" y="2429"/>
                    <a:pt x="119" y="2429"/>
                    <a:pt x="131" y="2429"/>
                  </a:cubicBezTo>
                  <a:cubicBezTo>
                    <a:pt x="179" y="2405"/>
                    <a:pt x="179" y="2382"/>
                    <a:pt x="179" y="2382"/>
                  </a:cubicBezTo>
                  <a:lnTo>
                    <a:pt x="179" y="2203"/>
                  </a:lnTo>
                  <a:lnTo>
                    <a:pt x="179" y="2132"/>
                  </a:lnTo>
                  <a:lnTo>
                    <a:pt x="179" y="2060"/>
                  </a:lnTo>
                  <a:lnTo>
                    <a:pt x="179" y="1989"/>
                  </a:lnTo>
                  <a:lnTo>
                    <a:pt x="179" y="1905"/>
                  </a:lnTo>
                  <a:cubicBezTo>
                    <a:pt x="179" y="1870"/>
                    <a:pt x="179" y="1822"/>
                    <a:pt x="167" y="1774"/>
                  </a:cubicBezTo>
                  <a:cubicBezTo>
                    <a:pt x="167" y="1667"/>
                    <a:pt x="143" y="1584"/>
                    <a:pt x="143" y="1477"/>
                  </a:cubicBezTo>
                  <a:cubicBezTo>
                    <a:pt x="143" y="1370"/>
                    <a:pt x="131" y="1286"/>
                    <a:pt x="131" y="1179"/>
                  </a:cubicBezTo>
                  <a:lnTo>
                    <a:pt x="131" y="1072"/>
                  </a:lnTo>
                  <a:lnTo>
                    <a:pt x="131" y="1024"/>
                  </a:lnTo>
                  <a:lnTo>
                    <a:pt x="131" y="965"/>
                  </a:lnTo>
                  <a:cubicBezTo>
                    <a:pt x="131" y="941"/>
                    <a:pt x="131" y="905"/>
                    <a:pt x="119" y="881"/>
                  </a:cubicBezTo>
                  <a:lnTo>
                    <a:pt x="119" y="834"/>
                  </a:lnTo>
                  <a:lnTo>
                    <a:pt x="119" y="798"/>
                  </a:lnTo>
                  <a:cubicBezTo>
                    <a:pt x="119" y="762"/>
                    <a:pt x="107" y="715"/>
                    <a:pt x="107" y="691"/>
                  </a:cubicBezTo>
                  <a:cubicBezTo>
                    <a:pt x="107" y="643"/>
                    <a:pt x="84" y="608"/>
                    <a:pt x="84" y="572"/>
                  </a:cubicBezTo>
                  <a:cubicBezTo>
                    <a:pt x="84" y="536"/>
                    <a:pt x="72" y="500"/>
                    <a:pt x="72" y="465"/>
                  </a:cubicBezTo>
                  <a:lnTo>
                    <a:pt x="72" y="334"/>
                  </a:lnTo>
                  <a:lnTo>
                    <a:pt x="72" y="191"/>
                  </a:lnTo>
                  <a:lnTo>
                    <a:pt x="72" y="72"/>
                  </a:lnTo>
                  <a:lnTo>
                    <a:pt x="72" y="36"/>
                  </a:lnTo>
                  <a:cubicBezTo>
                    <a:pt x="72" y="12"/>
                    <a:pt x="72"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5"/>
            <p:cNvSpPr/>
            <p:nvPr/>
          </p:nvSpPr>
          <p:spPr>
            <a:xfrm>
              <a:off x="2344025" y="5952950"/>
              <a:ext cx="15200" cy="34550"/>
            </a:xfrm>
            <a:custGeom>
              <a:avLst/>
              <a:gdLst/>
              <a:ahLst/>
              <a:cxnLst/>
              <a:rect l="l" t="t" r="r" b="b"/>
              <a:pathLst>
                <a:path w="608" h="1382" extrusionOk="0">
                  <a:moveTo>
                    <a:pt x="13" y="0"/>
                  </a:moveTo>
                  <a:cubicBezTo>
                    <a:pt x="1" y="0"/>
                    <a:pt x="1" y="12"/>
                    <a:pt x="1" y="36"/>
                  </a:cubicBezTo>
                  <a:cubicBezTo>
                    <a:pt x="1" y="48"/>
                    <a:pt x="13" y="60"/>
                    <a:pt x="13" y="60"/>
                  </a:cubicBezTo>
                  <a:cubicBezTo>
                    <a:pt x="13" y="60"/>
                    <a:pt x="13" y="72"/>
                    <a:pt x="36" y="96"/>
                  </a:cubicBezTo>
                  <a:cubicBezTo>
                    <a:pt x="48" y="119"/>
                    <a:pt x="48" y="155"/>
                    <a:pt x="60" y="167"/>
                  </a:cubicBezTo>
                  <a:cubicBezTo>
                    <a:pt x="72" y="215"/>
                    <a:pt x="108" y="274"/>
                    <a:pt x="120" y="310"/>
                  </a:cubicBezTo>
                  <a:cubicBezTo>
                    <a:pt x="132" y="357"/>
                    <a:pt x="167" y="405"/>
                    <a:pt x="179" y="453"/>
                  </a:cubicBezTo>
                  <a:cubicBezTo>
                    <a:pt x="191" y="477"/>
                    <a:pt x="215" y="524"/>
                    <a:pt x="227" y="548"/>
                  </a:cubicBezTo>
                  <a:cubicBezTo>
                    <a:pt x="310" y="750"/>
                    <a:pt x="394" y="941"/>
                    <a:pt x="477" y="1119"/>
                  </a:cubicBezTo>
                  <a:cubicBezTo>
                    <a:pt x="513" y="1191"/>
                    <a:pt x="548" y="1286"/>
                    <a:pt x="584" y="1358"/>
                  </a:cubicBezTo>
                  <a:cubicBezTo>
                    <a:pt x="560" y="1381"/>
                    <a:pt x="584" y="1381"/>
                    <a:pt x="596" y="1381"/>
                  </a:cubicBezTo>
                  <a:cubicBezTo>
                    <a:pt x="608" y="1381"/>
                    <a:pt x="608" y="1370"/>
                    <a:pt x="608" y="1358"/>
                  </a:cubicBezTo>
                  <a:cubicBezTo>
                    <a:pt x="572" y="1250"/>
                    <a:pt x="525" y="1167"/>
                    <a:pt x="489" y="1060"/>
                  </a:cubicBezTo>
                  <a:cubicBezTo>
                    <a:pt x="453" y="965"/>
                    <a:pt x="417" y="881"/>
                    <a:pt x="370" y="774"/>
                  </a:cubicBezTo>
                  <a:cubicBezTo>
                    <a:pt x="298" y="596"/>
                    <a:pt x="227" y="417"/>
                    <a:pt x="156" y="250"/>
                  </a:cubicBezTo>
                  <a:cubicBezTo>
                    <a:pt x="132" y="215"/>
                    <a:pt x="120" y="179"/>
                    <a:pt x="108" y="131"/>
                  </a:cubicBezTo>
                  <a:cubicBezTo>
                    <a:pt x="96" y="96"/>
                    <a:pt x="72" y="48"/>
                    <a:pt x="48" y="12"/>
                  </a:cubicBezTo>
                  <a:cubicBezTo>
                    <a:pt x="48" y="0"/>
                    <a:pt x="3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5"/>
            <p:cNvSpPr/>
            <p:nvPr/>
          </p:nvSpPr>
          <p:spPr>
            <a:xfrm>
              <a:off x="2596150" y="6297925"/>
              <a:ext cx="42275" cy="11925"/>
            </a:xfrm>
            <a:custGeom>
              <a:avLst/>
              <a:gdLst/>
              <a:ahLst/>
              <a:cxnLst/>
              <a:rect l="l" t="t" r="r" b="b"/>
              <a:pathLst>
                <a:path w="1691" h="477" extrusionOk="0">
                  <a:moveTo>
                    <a:pt x="24" y="1"/>
                  </a:moveTo>
                  <a:cubicBezTo>
                    <a:pt x="0" y="1"/>
                    <a:pt x="0" y="1"/>
                    <a:pt x="0" y="13"/>
                  </a:cubicBezTo>
                  <a:lnTo>
                    <a:pt x="0" y="48"/>
                  </a:lnTo>
                  <a:cubicBezTo>
                    <a:pt x="0" y="60"/>
                    <a:pt x="24" y="60"/>
                    <a:pt x="24" y="60"/>
                  </a:cubicBezTo>
                  <a:lnTo>
                    <a:pt x="36" y="60"/>
                  </a:lnTo>
                  <a:cubicBezTo>
                    <a:pt x="48" y="72"/>
                    <a:pt x="84" y="72"/>
                    <a:pt x="96" y="84"/>
                  </a:cubicBezTo>
                  <a:cubicBezTo>
                    <a:pt x="203" y="132"/>
                    <a:pt x="286" y="179"/>
                    <a:pt x="358" y="203"/>
                  </a:cubicBezTo>
                  <a:lnTo>
                    <a:pt x="381" y="227"/>
                  </a:lnTo>
                  <a:cubicBezTo>
                    <a:pt x="405" y="239"/>
                    <a:pt x="453" y="251"/>
                    <a:pt x="477" y="263"/>
                  </a:cubicBezTo>
                  <a:lnTo>
                    <a:pt x="524" y="286"/>
                  </a:lnTo>
                  <a:cubicBezTo>
                    <a:pt x="572" y="298"/>
                    <a:pt x="619" y="310"/>
                    <a:pt x="643" y="322"/>
                  </a:cubicBezTo>
                  <a:cubicBezTo>
                    <a:pt x="798" y="370"/>
                    <a:pt x="953" y="417"/>
                    <a:pt x="1120" y="441"/>
                  </a:cubicBezTo>
                  <a:cubicBezTo>
                    <a:pt x="1191" y="465"/>
                    <a:pt x="1286" y="477"/>
                    <a:pt x="1370" y="477"/>
                  </a:cubicBezTo>
                  <a:lnTo>
                    <a:pt x="1643" y="477"/>
                  </a:lnTo>
                  <a:cubicBezTo>
                    <a:pt x="1691" y="465"/>
                    <a:pt x="1691" y="441"/>
                    <a:pt x="1691" y="441"/>
                  </a:cubicBezTo>
                  <a:cubicBezTo>
                    <a:pt x="1691" y="429"/>
                    <a:pt x="1679" y="417"/>
                    <a:pt x="1655" y="417"/>
                  </a:cubicBezTo>
                  <a:lnTo>
                    <a:pt x="1489" y="417"/>
                  </a:lnTo>
                  <a:cubicBezTo>
                    <a:pt x="1393" y="417"/>
                    <a:pt x="1286" y="405"/>
                    <a:pt x="1167" y="382"/>
                  </a:cubicBezTo>
                  <a:cubicBezTo>
                    <a:pt x="1048" y="370"/>
                    <a:pt x="917" y="346"/>
                    <a:pt x="810" y="298"/>
                  </a:cubicBezTo>
                  <a:lnTo>
                    <a:pt x="679" y="251"/>
                  </a:lnTo>
                  <a:lnTo>
                    <a:pt x="584" y="227"/>
                  </a:lnTo>
                  <a:lnTo>
                    <a:pt x="560" y="203"/>
                  </a:lnTo>
                  <a:lnTo>
                    <a:pt x="500" y="191"/>
                  </a:lnTo>
                  <a:cubicBezTo>
                    <a:pt x="477" y="191"/>
                    <a:pt x="465" y="179"/>
                    <a:pt x="465" y="179"/>
                  </a:cubicBezTo>
                  <a:lnTo>
                    <a:pt x="453" y="179"/>
                  </a:lnTo>
                  <a:cubicBezTo>
                    <a:pt x="358" y="132"/>
                    <a:pt x="274" y="108"/>
                    <a:pt x="167" y="60"/>
                  </a:cubicBezTo>
                  <a:lnTo>
                    <a:pt x="155" y="60"/>
                  </a:lnTo>
                  <a:cubicBezTo>
                    <a:pt x="143" y="60"/>
                    <a:pt x="143" y="48"/>
                    <a:pt x="119" y="48"/>
                  </a:cubicBezTo>
                  <a:lnTo>
                    <a:pt x="96" y="24"/>
                  </a:lnTo>
                  <a:lnTo>
                    <a:pt x="60" y="13"/>
                  </a:lnTo>
                  <a:lnTo>
                    <a:pt x="4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 name="Google Shape;943;p65"/>
          <p:cNvGrpSpPr/>
          <p:nvPr/>
        </p:nvGrpSpPr>
        <p:grpSpPr>
          <a:xfrm rot="4263210">
            <a:off x="973358" y="1761441"/>
            <a:ext cx="216656" cy="603178"/>
            <a:chOff x="2396125" y="1580375"/>
            <a:chExt cx="351550" cy="978725"/>
          </a:xfrm>
        </p:grpSpPr>
        <p:sp>
          <p:nvSpPr>
            <p:cNvPr id="944" name="Google Shape;944;p65"/>
            <p:cNvSpPr/>
            <p:nvPr/>
          </p:nvSpPr>
          <p:spPr>
            <a:xfrm>
              <a:off x="2403850" y="212092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5"/>
            <p:cNvSpPr/>
            <p:nvPr/>
          </p:nvSpPr>
          <p:spPr>
            <a:xfrm>
              <a:off x="2601200" y="2281375"/>
              <a:ext cx="25" cy="0"/>
            </a:xfrm>
            <a:custGeom>
              <a:avLst/>
              <a:gdLst/>
              <a:ahLst/>
              <a:cxnLst/>
              <a:rect l="l" t="t" r="r" b="b"/>
              <a:pathLst>
                <a:path w="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5"/>
            <p:cNvSpPr/>
            <p:nvPr/>
          </p:nvSpPr>
          <p:spPr>
            <a:xfrm>
              <a:off x="2644675" y="1989075"/>
              <a:ext cx="25" cy="300"/>
            </a:xfrm>
            <a:custGeom>
              <a:avLst/>
              <a:gdLst/>
              <a:ahLst/>
              <a:cxnLst/>
              <a:rect l="l" t="t" r="r" b="b"/>
              <a:pathLst>
                <a:path w="1" h="12" extrusionOk="0">
                  <a:moveTo>
                    <a:pt x="0" y="12"/>
                  </a:moveTo>
                  <a:cubicBezTo>
                    <a:pt x="0" y="12"/>
                    <a:pt x="0" y="0"/>
                    <a:pt x="0" y="12"/>
                  </a:cubicBezTo>
                  <a:cubicBezTo>
                    <a:pt x="0" y="0"/>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5"/>
            <p:cNvSpPr/>
            <p:nvPr/>
          </p:nvSpPr>
          <p:spPr>
            <a:xfrm>
              <a:off x="2651500" y="1980200"/>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5"/>
            <p:cNvSpPr/>
            <p:nvPr/>
          </p:nvSpPr>
          <p:spPr>
            <a:xfrm>
              <a:off x="2653000" y="1978950"/>
              <a:ext cx="25" cy="25"/>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5"/>
            <p:cNvSpPr/>
            <p:nvPr/>
          </p:nvSpPr>
          <p:spPr>
            <a:xfrm>
              <a:off x="2653300" y="19780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5"/>
            <p:cNvSpPr/>
            <p:nvPr/>
          </p:nvSpPr>
          <p:spPr>
            <a:xfrm>
              <a:off x="2396125" y="1580375"/>
              <a:ext cx="351550" cy="978725"/>
            </a:xfrm>
            <a:custGeom>
              <a:avLst/>
              <a:gdLst/>
              <a:ahLst/>
              <a:cxnLst/>
              <a:rect l="l" t="t" r="r" b="b"/>
              <a:pathLst>
                <a:path w="14062" h="39149" extrusionOk="0">
                  <a:moveTo>
                    <a:pt x="5739" y="227"/>
                  </a:moveTo>
                  <a:cubicBezTo>
                    <a:pt x="5763" y="227"/>
                    <a:pt x="5787" y="227"/>
                    <a:pt x="5799" y="239"/>
                  </a:cubicBezTo>
                  <a:cubicBezTo>
                    <a:pt x="5834" y="239"/>
                    <a:pt x="5858" y="251"/>
                    <a:pt x="5894" y="263"/>
                  </a:cubicBezTo>
                  <a:cubicBezTo>
                    <a:pt x="5906" y="263"/>
                    <a:pt x="5918" y="287"/>
                    <a:pt x="5942" y="287"/>
                  </a:cubicBezTo>
                  <a:cubicBezTo>
                    <a:pt x="5977" y="299"/>
                    <a:pt x="6013" y="322"/>
                    <a:pt x="6037" y="346"/>
                  </a:cubicBezTo>
                  <a:cubicBezTo>
                    <a:pt x="6061" y="358"/>
                    <a:pt x="6084" y="370"/>
                    <a:pt x="6096" y="394"/>
                  </a:cubicBezTo>
                  <a:cubicBezTo>
                    <a:pt x="6120" y="418"/>
                    <a:pt x="6132" y="429"/>
                    <a:pt x="6144" y="465"/>
                  </a:cubicBezTo>
                  <a:cubicBezTo>
                    <a:pt x="6156" y="477"/>
                    <a:pt x="6156" y="489"/>
                    <a:pt x="6180" y="513"/>
                  </a:cubicBezTo>
                  <a:cubicBezTo>
                    <a:pt x="6203" y="572"/>
                    <a:pt x="6215" y="608"/>
                    <a:pt x="6239" y="668"/>
                  </a:cubicBezTo>
                  <a:cubicBezTo>
                    <a:pt x="6263" y="751"/>
                    <a:pt x="6275" y="822"/>
                    <a:pt x="6299" y="894"/>
                  </a:cubicBezTo>
                  <a:cubicBezTo>
                    <a:pt x="6311" y="941"/>
                    <a:pt x="6311" y="989"/>
                    <a:pt x="6311" y="1025"/>
                  </a:cubicBezTo>
                  <a:lnTo>
                    <a:pt x="6311" y="1049"/>
                  </a:lnTo>
                  <a:lnTo>
                    <a:pt x="6311" y="1132"/>
                  </a:lnTo>
                  <a:cubicBezTo>
                    <a:pt x="6311" y="1180"/>
                    <a:pt x="6299" y="1203"/>
                    <a:pt x="6299" y="1251"/>
                  </a:cubicBezTo>
                  <a:cubicBezTo>
                    <a:pt x="6275" y="1311"/>
                    <a:pt x="6263" y="1358"/>
                    <a:pt x="6251" y="1418"/>
                  </a:cubicBezTo>
                  <a:cubicBezTo>
                    <a:pt x="6251" y="1441"/>
                    <a:pt x="6239" y="1465"/>
                    <a:pt x="6239" y="1489"/>
                  </a:cubicBezTo>
                  <a:cubicBezTo>
                    <a:pt x="6239" y="1501"/>
                    <a:pt x="6215" y="1513"/>
                    <a:pt x="6215" y="1537"/>
                  </a:cubicBezTo>
                  <a:lnTo>
                    <a:pt x="6215" y="1549"/>
                  </a:lnTo>
                  <a:cubicBezTo>
                    <a:pt x="6203" y="1584"/>
                    <a:pt x="6203" y="1608"/>
                    <a:pt x="6192" y="1644"/>
                  </a:cubicBezTo>
                  <a:lnTo>
                    <a:pt x="6144" y="1775"/>
                  </a:lnTo>
                  <a:cubicBezTo>
                    <a:pt x="6120" y="1858"/>
                    <a:pt x="6084" y="1953"/>
                    <a:pt x="6061" y="2073"/>
                  </a:cubicBezTo>
                  <a:lnTo>
                    <a:pt x="6013" y="2251"/>
                  </a:lnTo>
                  <a:cubicBezTo>
                    <a:pt x="6013" y="2275"/>
                    <a:pt x="6001" y="2311"/>
                    <a:pt x="6001" y="2334"/>
                  </a:cubicBezTo>
                  <a:cubicBezTo>
                    <a:pt x="6001" y="2370"/>
                    <a:pt x="5977" y="2394"/>
                    <a:pt x="5977" y="2430"/>
                  </a:cubicBezTo>
                  <a:cubicBezTo>
                    <a:pt x="5965" y="2501"/>
                    <a:pt x="5953" y="2561"/>
                    <a:pt x="5942" y="2632"/>
                  </a:cubicBezTo>
                  <a:lnTo>
                    <a:pt x="5942" y="2644"/>
                  </a:lnTo>
                  <a:cubicBezTo>
                    <a:pt x="5918" y="2704"/>
                    <a:pt x="5906" y="2787"/>
                    <a:pt x="5906" y="2858"/>
                  </a:cubicBezTo>
                  <a:lnTo>
                    <a:pt x="5894" y="2858"/>
                  </a:lnTo>
                  <a:lnTo>
                    <a:pt x="5882" y="2870"/>
                  </a:lnTo>
                  <a:cubicBezTo>
                    <a:pt x="5846" y="2811"/>
                    <a:pt x="5787" y="2727"/>
                    <a:pt x="5763" y="2632"/>
                  </a:cubicBezTo>
                  <a:lnTo>
                    <a:pt x="5751" y="2608"/>
                  </a:lnTo>
                  <a:cubicBezTo>
                    <a:pt x="5727" y="2596"/>
                    <a:pt x="5727" y="2561"/>
                    <a:pt x="5715" y="2549"/>
                  </a:cubicBezTo>
                  <a:lnTo>
                    <a:pt x="5715" y="2537"/>
                  </a:lnTo>
                  <a:lnTo>
                    <a:pt x="5715" y="2513"/>
                  </a:lnTo>
                  <a:cubicBezTo>
                    <a:pt x="5656" y="2418"/>
                    <a:pt x="5608" y="2299"/>
                    <a:pt x="5549" y="2180"/>
                  </a:cubicBezTo>
                  <a:lnTo>
                    <a:pt x="5525" y="2120"/>
                  </a:lnTo>
                  <a:cubicBezTo>
                    <a:pt x="5465" y="2001"/>
                    <a:pt x="5418" y="1882"/>
                    <a:pt x="5370" y="1763"/>
                  </a:cubicBezTo>
                  <a:lnTo>
                    <a:pt x="5358" y="1727"/>
                  </a:lnTo>
                  <a:lnTo>
                    <a:pt x="5346" y="1703"/>
                  </a:lnTo>
                  <a:lnTo>
                    <a:pt x="5322" y="1656"/>
                  </a:lnTo>
                  <a:lnTo>
                    <a:pt x="5311" y="1620"/>
                  </a:lnTo>
                  <a:cubicBezTo>
                    <a:pt x="5311" y="1608"/>
                    <a:pt x="5299" y="1596"/>
                    <a:pt x="5299" y="1584"/>
                  </a:cubicBezTo>
                  <a:lnTo>
                    <a:pt x="5287" y="1537"/>
                  </a:lnTo>
                  <a:lnTo>
                    <a:pt x="5263" y="1489"/>
                  </a:lnTo>
                  <a:lnTo>
                    <a:pt x="5263" y="1465"/>
                  </a:lnTo>
                  <a:cubicBezTo>
                    <a:pt x="5263" y="1441"/>
                    <a:pt x="5263" y="1430"/>
                    <a:pt x="5251" y="1418"/>
                  </a:cubicBezTo>
                  <a:lnTo>
                    <a:pt x="5239" y="1346"/>
                  </a:lnTo>
                  <a:lnTo>
                    <a:pt x="5227" y="1263"/>
                  </a:lnTo>
                  <a:lnTo>
                    <a:pt x="5203" y="1191"/>
                  </a:lnTo>
                  <a:lnTo>
                    <a:pt x="5191" y="1120"/>
                  </a:lnTo>
                  <a:cubicBezTo>
                    <a:pt x="5191" y="1084"/>
                    <a:pt x="5191" y="1060"/>
                    <a:pt x="5180" y="1025"/>
                  </a:cubicBezTo>
                  <a:lnTo>
                    <a:pt x="5180" y="989"/>
                  </a:lnTo>
                  <a:lnTo>
                    <a:pt x="5180" y="965"/>
                  </a:lnTo>
                  <a:lnTo>
                    <a:pt x="5180" y="941"/>
                  </a:lnTo>
                  <a:lnTo>
                    <a:pt x="5180" y="882"/>
                  </a:lnTo>
                  <a:lnTo>
                    <a:pt x="5180" y="775"/>
                  </a:lnTo>
                  <a:cubicBezTo>
                    <a:pt x="5180" y="763"/>
                    <a:pt x="5180" y="727"/>
                    <a:pt x="5191" y="715"/>
                  </a:cubicBezTo>
                  <a:cubicBezTo>
                    <a:pt x="5191" y="703"/>
                    <a:pt x="5203" y="668"/>
                    <a:pt x="5203" y="656"/>
                  </a:cubicBezTo>
                  <a:cubicBezTo>
                    <a:pt x="5227" y="632"/>
                    <a:pt x="5227" y="596"/>
                    <a:pt x="5239" y="584"/>
                  </a:cubicBezTo>
                  <a:cubicBezTo>
                    <a:pt x="5251" y="537"/>
                    <a:pt x="5287" y="513"/>
                    <a:pt x="5299" y="465"/>
                  </a:cubicBezTo>
                  <a:cubicBezTo>
                    <a:pt x="5311" y="453"/>
                    <a:pt x="5311" y="429"/>
                    <a:pt x="5322" y="418"/>
                  </a:cubicBezTo>
                  <a:lnTo>
                    <a:pt x="5370" y="370"/>
                  </a:lnTo>
                  <a:cubicBezTo>
                    <a:pt x="5406" y="346"/>
                    <a:pt x="5430" y="322"/>
                    <a:pt x="5465" y="299"/>
                  </a:cubicBezTo>
                  <a:cubicBezTo>
                    <a:pt x="5477" y="287"/>
                    <a:pt x="5501" y="263"/>
                    <a:pt x="5525" y="263"/>
                  </a:cubicBezTo>
                  <a:cubicBezTo>
                    <a:pt x="5537" y="263"/>
                    <a:pt x="5537" y="251"/>
                    <a:pt x="5549" y="251"/>
                  </a:cubicBezTo>
                  <a:cubicBezTo>
                    <a:pt x="5584" y="239"/>
                    <a:pt x="5596" y="239"/>
                    <a:pt x="5620" y="239"/>
                  </a:cubicBezTo>
                  <a:cubicBezTo>
                    <a:pt x="5656" y="239"/>
                    <a:pt x="5680" y="227"/>
                    <a:pt x="5715" y="227"/>
                  </a:cubicBezTo>
                  <a:close/>
                  <a:moveTo>
                    <a:pt x="4120" y="3406"/>
                  </a:moveTo>
                  <a:cubicBezTo>
                    <a:pt x="4144" y="3406"/>
                    <a:pt x="4144" y="3406"/>
                    <a:pt x="4156" y="3430"/>
                  </a:cubicBezTo>
                  <a:cubicBezTo>
                    <a:pt x="4168" y="3430"/>
                    <a:pt x="4168" y="3442"/>
                    <a:pt x="4179" y="3442"/>
                  </a:cubicBezTo>
                  <a:cubicBezTo>
                    <a:pt x="4203" y="3454"/>
                    <a:pt x="4215" y="3454"/>
                    <a:pt x="4227" y="3466"/>
                  </a:cubicBezTo>
                  <a:cubicBezTo>
                    <a:pt x="4239" y="3489"/>
                    <a:pt x="4263" y="3489"/>
                    <a:pt x="4263" y="3501"/>
                  </a:cubicBezTo>
                  <a:lnTo>
                    <a:pt x="4287" y="3525"/>
                  </a:lnTo>
                  <a:cubicBezTo>
                    <a:pt x="4298" y="3537"/>
                    <a:pt x="4322" y="3561"/>
                    <a:pt x="4322" y="3573"/>
                  </a:cubicBezTo>
                  <a:cubicBezTo>
                    <a:pt x="4334" y="3597"/>
                    <a:pt x="4346" y="3620"/>
                    <a:pt x="4358" y="3644"/>
                  </a:cubicBezTo>
                  <a:cubicBezTo>
                    <a:pt x="4382" y="3680"/>
                    <a:pt x="4394" y="3727"/>
                    <a:pt x="4406" y="3751"/>
                  </a:cubicBezTo>
                  <a:lnTo>
                    <a:pt x="4406" y="3763"/>
                  </a:lnTo>
                  <a:cubicBezTo>
                    <a:pt x="4418" y="3811"/>
                    <a:pt x="4441" y="3870"/>
                    <a:pt x="4453" y="3918"/>
                  </a:cubicBezTo>
                  <a:cubicBezTo>
                    <a:pt x="4465" y="3966"/>
                    <a:pt x="4465" y="4001"/>
                    <a:pt x="4465" y="4049"/>
                  </a:cubicBezTo>
                  <a:cubicBezTo>
                    <a:pt x="4465" y="4097"/>
                    <a:pt x="4477" y="4132"/>
                    <a:pt x="4477" y="4180"/>
                  </a:cubicBezTo>
                  <a:lnTo>
                    <a:pt x="4477" y="4275"/>
                  </a:lnTo>
                  <a:cubicBezTo>
                    <a:pt x="4477" y="4359"/>
                    <a:pt x="4501" y="4454"/>
                    <a:pt x="4501" y="4537"/>
                  </a:cubicBezTo>
                  <a:cubicBezTo>
                    <a:pt x="4513" y="4644"/>
                    <a:pt x="4525" y="4775"/>
                    <a:pt x="4560" y="4894"/>
                  </a:cubicBezTo>
                  <a:cubicBezTo>
                    <a:pt x="4584" y="4954"/>
                    <a:pt x="4620" y="5049"/>
                    <a:pt x="4644" y="5132"/>
                  </a:cubicBezTo>
                  <a:lnTo>
                    <a:pt x="4513" y="4918"/>
                  </a:lnTo>
                  <a:cubicBezTo>
                    <a:pt x="4465" y="4835"/>
                    <a:pt x="4406" y="4763"/>
                    <a:pt x="4358" y="4692"/>
                  </a:cubicBezTo>
                  <a:cubicBezTo>
                    <a:pt x="4322" y="4620"/>
                    <a:pt x="4263" y="4537"/>
                    <a:pt x="4203" y="4466"/>
                  </a:cubicBezTo>
                  <a:lnTo>
                    <a:pt x="4025" y="4239"/>
                  </a:lnTo>
                  <a:cubicBezTo>
                    <a:pt x="3977" y="4168"/>
                    <a:pt x="3917" y="4108"/>
                    <a:pt x="3870" y="4037"/>
                  </a:cubicBezTo>
                  <a:cubicBezTo>
                    <a:pt x="3858" y="4001"/>
                    <a:pt x="3834" y="3989"/>
                    <a:pt x="3822" y="3966"/>
                  </a:cubicBezTo>
                  <a:cubicBezTo>
                    <a:pt x="3810" y="3942"/>
                    <a:pt x="3810" y="3930"/>
                    <a:pt x="3810" y="3918"/>
                  </a:cubicBezTo>
                  <a:cubicBezTo>
                    <a:pt x="3798" y="3882"/>
                    <a:pt x="3798" y="3870"/>
                    <a:pt x="3798" y="3835"/>
                  </a:cubicBezTo>
                  <a:cubicBezTo>
                    <a:pt x="3798" y="3811"/>
                    <a:pt x="3787" y="3763"/>
                    <a:pt x="3787" y="3739"/>
                  </a:cubicBezTo>
                  <a:lnTo>
                    <a:pt x="3787" y="3680"/>
                  </a:lnTo>
                  <a:lnTo>
                    <a:pt x="3787" y="3644"/>
                  </a:lnTo>
                  <a:cubicBezTo>
                    <a:pt x="3787" y="3632"/>
                    <a:pt x="3787" y="3632"/>
                    <a:pt x="3798" y="3620"/>
                  </a:cubicBezTo>
                  <a:cubicBezTo>
                    <a:pt x="3798" y="3608"/>
                    <a:pt x="3810" y="3585"/>
                    <a:pt x="3810" y="3573"/>
                  </a:cubicBezTo>
                  <a:cubicBezTo>
                    <a:pt x="3822" y="3561"/>
                    <a:pt x="3822" y="3549"/>
                    <a:pt x="3846" y="3525"/>
                  </a:cubicBezTo>
                  <a:cubicBezTo>
                    <a:pt x="3846" y="3513"/>
                    <a:pt x="3858" y="3513"/>
                    <a:pt x="3858" y="3501"/>
                  </a:cubicBezTo>
                  <a:lnTo>
                    <a:pt x="3882" y="3466"/>
                  </a:lnTo>
                  <a:lnTo>
                    <a:pt x="3917" y="3442"/>
                  </a:lnTo>
                  <a:cubicBezTo>
                    <a:pt x="3929" y="3442"/>
                    <a:pt x="3929" y="3430"/>
                    <a:pt x="3941" y="3430"/>
                  </a:cubicBezTo>
                  <a:cubicBezTo>
                    <a:pt x="3965" y="3430"/>
                    <a:pt x="3965" y="3406"/>
                    <a:pt x="3977" y="3406"/>
                  </a:cubicBezTo>
                  <a:close/>
                  <a:moveTo>
                    <a:pt x="8144" y="4763"/>
                  </a:moveTo>
                  <a:lnTo>
                    <a:pt x="8156" y="4775"/>
                  </a:lnTo>
                  <a:cubicBezTo>
                    <a:pt x="8156" y="4775"/>
                    <a:pt x="8156" y="4799"/>
                    <a:pt x="8168" y="4799"/>
                  </a:cubicBezTo>
                  <a:cubicBezTo>
                    <a:pt x="8168" y="4811"/>
                    <a:pt x="8192" y="4811"/>
                    <a:pt x="8192" y="4823"/>
                  </a:cubicBezTo>
                  <a:cubicBezTo>
                    <a:pt x="8192" y="4835"/>
                    <a:pt x="8204" y="4859"/>
                    <a:pt x="8204" y="4870"/>
                  </a:cubicBezTo>
                  <a:cubicBezTo>
                    <a:pt x="8204" y="4882"/>
                    <a:pt x="8204" y="4894"/>
                    <a:pt x="8216" y="4894"/>
                  </a:cubicBezTo>
                  <a:lnTo>
                    <a:pt x="8216" y="4942"/>
                  </a:lnTo>
                  <a:lnTo>
                    <a:pt x="8216" y="5001"/>
                  </a:lnTo>
                  <a:cubicBezTo>
                    <a:pt x="8216" y="5013"/>
                    <a:pt x="8216" y="5049"/>
                    <a:pt x="8204" y="5061"/>
                  </a:cubicBezTo>
                  <a:cubicBezTo>
                    <a:pt x="8204" y="5097"/>
                    <a:pt x="8192" y="5132"/>
                    <a:pt x="8168" y="5168"/>
                  </a:cubicBezTo>
                  <a:cubicBezTo>
                    <a:pt x="8156" y="5216"/>
                    <a:pt x="8144" y="5251"/>
                    <a:pt x="8108" y="5287"/>
                  </a:cubicBezTo>
                  <a:cubicBezTo>
                    <a:pt x="8085" y="5347"/>
                    <a:pt x="8037" y="5406"/>
                    <a:pt x="8013" y="5466"/>
                  </a:cubicBezTo>
                  <a:lnTo>
                    <a:pt x="7966" y="5525"/>
                  </a:lnTo>
                  <a:lnTo>
                    <a:pt x="7918" y="5597"/>
                  </a:lnTo>
                  <a:lnTo>
                    <a:pt x="7906" y="5585"/>
                  </a:lnTo>
                  <a:cubicBezTo>
                    <a:pt x="7894" y="5573"/>
                    <a:pt x="7870" y="5537"/>
                    <a:pt x="7858" y="5525"/>
                  </a:cubicBezTo>
                  <a:lnTo>
                    <a:pt x="7847" y="5513"/>
                  </a:lnTo>
                  <a:cubicBezTo>
                    <a:pt x="7835" y="5490"/>
                    <a:pt x="7835" y="5478"/>
                    <a:pt x="7811" y="5478"/>
                  </a:cubicBezTo>
                  <a:cubicBezTo>
                    <a:pt x="7799" y="5466"/>
                    <a:pt x="7799" y="5454"/>
                    <a:pt x="7787" y="5430"/>
                  </a:cubicBezTo>
                  <a:cubicBezTo>
                    <a:pt x="7787" y="5418"/>
                    <a:pt x="7775" y="5406"/>
                    <a:pt x="7775" y="5394"/>
                  </a:cubicBezTo>
                  <a:cubicBezTo>
                    <a:pt x="7775" y="5371"/>
                    <a:pt x="7751" y="5359"/>
                    <a:pt x="7751" y="5347"/>
                  </a:cubicBezTo>
                  <a:lnTo>
                    <a:pt x="7751" y="5299"/>
                  </a:lnTo>
                  <a:lnTo>
                    <a:pt x="7751" y="5251"/>
                  </a:lnTo>
                  <a:cubicBezTo>
                    <a:pt x="7751" y="5251"/>
                    <a:pt x="7775" y="5240"/>
                    <a:pt x="7775" y="5228"/>
                  </a:cubicBezTo>
                  <a:cubicBezTo>
                    <a:pt x="7775" y="5216"/>
                    <a:pt x="7787" y="5180"/>
                    <a:pt x="7787" y="5168"/>
                  </a:cubicBezTo>
                  <a:cubicBezTo>
                    <a:pt x="7799" y="5132"/>
                    <a:pt x="7799" y="5121"/>
                    <a:pt x="7811" y="5097"/>
                  </a:cubicBezTo>
                  <a:lnTo>
                    <a:pt x="7858" y="5001"/>
                  </a:lnTo>
                  <a:cubicBezTo>
                    <a:pt x="7870" y="4978"/>
                    <a:pt x="7906" y="4954"/>
                    <a:pt x="7918" y="4930"/>
                  </a:cubicBezTo>
                  <a:lnTo>
                    <a:pt x="8013" y="4835"/>
                  </a:lnTo>
                  <a:lnTo>
                    <a:pt x="8025" y="4823"/>
                  </a:lnTo>
                  <a:cubicBezTo>
                    <a:pt x="8037" y="4811"/>
                    <a:pt x="8049" y="4799"/>
                    <a:pt x="8085" y="4775"/>
                  </a:cubicBezTo>
                  <a:cubicBezTo>
                    <a:pt x="8085" y="4775"/>
                    <a:pt x="8097" y="4775"/>
                    <a:pt x="8097" y="4763"/>
                  </a:cubicBezTo>
                  <a:close/>
                  <a:moveTo>
                    <a:pt x="9525" y="4597"/>
                  </a:moveTo>
                  <a:lnTo>
                    <a:pt x="9537" y="4620"/>
                  </a:lnTo>
                  <a:lnTo>
                    <a:pt x="9561" y="4632"/>
                  </a:lnTo>
                  <a:lnTo>
                    <a:pt x="9573" y="4644"/>
                  </a:lnTo>
                  <a:cubicBezTo>
                    <a:pt x="9573" y="4656"/>
                    <a:pt x="9585" y="4680"/>
                    <a:pt x="9585" y="4680"/>
                  </a:cubicBezTo>
                  <a:cubicBezTo>
                    <a:pt x="9597" y="4692"/>
                    <a:pt x="9597" y="4704"/>
                    <a:pt x="9621" y="4740"/>
                  </a:cubicBezTo>
                  <a:cubicBezTo>
                    <a:pt x="9632" y="4763"/>
                    <a:pt x="9632" y="4799"/>
                    <a:pt x="9644" y="4823"/>
                  </a:cubicBezTo>
                  <a:cubicBezTo>
                    <a:pt x="9656" y="4918"/>
                    <a:pt x="9680" y="4990"/>
                    <a:pt x="9680" y="5073"/>
                  </a:cubicBezTo>
                  <a:lnTo>
                    <a:pt x="9680" y="5240"/>
                  </a:lnTo>
                  <a:cubicBezTo>
                    <a:pt x="9680" y="5287"/>
                    <a:pt x="9656" y="5347"/>
                    <a:pt x="9644" y="5382"/>
                  </a:cubicBezTo>
                  <a:lnTo>
                    <a:pt x="9644" y="5406"/>
                  </a:lnTo>
                  <a:lnTo>
                    <a:pt x="9644" y="5418"/>
                  </a:lnTo>
                  <a:cubicBezTo>
                    <a:pt x="9632" y="5442"/>
                    <a:pt x="9632" y="5490"/>
                    <a:pt x="9621" y="5525"/>
                  </a:cubicBezTo>
                  <a:cubicBezTo>
                    <a:pt x="9597" y="5549"/>
                    <a:pt x="9597" y="5597"/>
                    <a:pt x="9585" y="5621"/>
                  </a:cubicBezTo>
                  <a:lnTo>
                    <a:pt x="9585" y="5644"/>
                  </a:lnTo>
                  <a:lnTo>
                    <a:pt x="9561" y="5716"/>
                  </a:lnTo>
                  <a:lnTo>
                    <a:pt x="9537" y="5763"/>
                  </a:lnTo>
                  <a:cubicBezTo>
                    <a:pt x="9525" y="5823"/>
                    <a:pt x="9502" y="5859"/>
                    <a:pt x="9478" y="5918"/>
                  </a:cubicBezTo>
                  <a:lnTo>
                    <a:pt x="9442" y="6013"/>
                  </a:lnTo>
                  <a:lnTo>
                    <a:pt x="9418" y="6061"/>
                  </a:lnTo>
                  <a:lnTo>
                    <a:pt x="9418" y="6037"/>
                  </a:lnTo>
                  <a:lnTo>
                    <a:pt x="9418" y="6025"/>
                  </a:lnTo>
                  <a:cubicBezTo>
                    <a:pt x="9406" y="5883"/>
                    <a:pt x="9394" y="5716"/>
                    <a:pt x="9359" y="5561"/>
                  </a:cubicBezTo>
                  <a:cubicBezTo>
                    <a:pt x="9359" y="5537"/>
                    <a:pt x="9347" y="5502"/>
                    <a:pt x="9347" y="5478"/>
                  </a:cubicBezTo>
                  <a:cubicBezTo>
                    <a:pt x="9335" y="5430"/>
                    <a:pt x="9335" y="5382"/>
                    <a:pt x="9323" y="5359"/>
                  </a:cubicBezTo>
                  <a:cubicBezTo>
                    <a:pt x="9299" y="5263"/>
                    <a:pt x="9299" y="5192"/>
                    <a:pt x="9287" y="5132"/>
                  </a:cubicBezTo>
                  <a:lnTo>
                    <a:pt x="9287" y="4966"/>
                  </a:lnTo>
                  <a:cubicBezTo>
                    <a:pt x="9323" y="4930"/>
                    <a:pt x="9323" y="4882"/>
                    <a:pt x="9323" y="4859"/>
                  </a:cubicBezTo>
                  <a:cubicBezTo>
                    <a:pt x="9323" y="4823"/>
                    <a:pt x="9335" y="4811"/>
                    <a:pt x="9335" y="4775"/>
                  </a:cubicBezTo>
                  <a:cubicBezTo>
                    <a:pt x="9347" y="4763"/>
                    <a:pt x="9347" y="4740"/>
                    <a:pt x="9359" y="4716"/>
                  </a:cubicBezTo>
                  <a:cubicBezTo>
                    <a:pt x="9382" y="4704"/>
                    <a:pt x="9382" y="4692"/>
                    <a:pt x="9394" y="4680"/>
                  </a:cubicBezTo>
                  <a:cubicBezTo>
                    <a:pt x="9406" y="4656"/>
                    <a:pt x="9406" y="4644"/>
                    <a:pt x="9418" y="4644"/>
                  </a:cubicBezTo>
                  <a:lnTo>
                    <a:pt x="9454" y="4620"/>
                  </a:lnTo>
                  <a:lnTo>
                    <a:pt x="9466" y="4597"/>
                  </a:lnTo>
                  <a:close/>
                  <a:moveTo>
                    <a:pt x="12704" y="4454"/>
                  </a:moveTo>
                  <a:cubicBezTo>
                    <a:pt x="12740" y="4454"/>
                    <a:pt x="12752" y="4454"/>
                    <a:pt x="12788" y="4466"/>
                  </a:cubicBezTo>
                  <a:cubicBezTo>
                    <a:pt x="12800" y="4466"/>
                    <a:pt x="12811" y="4478"/>
                    <a:pt x="12823" y="4478"/>
                  </a:cubicBezTo>
                  <a:cubicBezTo>
                    <a:pt x="12847" y="4478"/>
                    <a:pt x="12859" y="4501"/>
                    <a:pt x="12871" y="4501"/>
                  </a:cubicBezTo>
                  <a:cubicBezTo>
                    <a:pt x="12883" y="4501"/>
                    <a:pt x="12907" y="4513"/>
                    <a:pt x="12919" y="4513"/>
                  </a:cubicBezTo>
                  <a:cubicBezTo>
                    <a:pt x="12931" y="4525"/>
                    <a:pt x="12942" y="4537"/>
                    <a:pt x="12966" y="4537"/>
                  </a:cubicBezTo>
                  <a:lnTo>
                    <a:pt x="13002" y="4585"/>
                  </a:lnTo>
                  <a:lnTo>
                    <a:pt x="13050" y="4632"/>
                  </a:lnTo>
                  <a:cubicBezTo>
                    <a:pt x="13061" y="4656"/>
                    <a:pt x="13085" y="4680"/>
                    <a:pt x="13097" y="4704"/>
                  </a:cubicBezTo>
                  <a:lnTo>
                    <a:pt x="13145" y="4799"/>
                  </a:lnTo>
                  <a:cubicBezTo>
                    <a:pt x="13157" y="4835"/>
                    <a:pt x="13169" y="4870"/>
                    <a:pt x="13169" y="4918"/>
                  </a:cubicBezTo>
                  <a:cubicBezTo>
                    <a:pt x="13169" y="4942"/>
                    <a:pt x="13181" y="4990"/>
                    <a:pt x="13181" y="5013"/>
                  </a:cubicBezTo>
                  <a:lnTo>
                    <a:pt x="13181" y="5132"/>
                  </a:lnTo>
                  <a:cubicBezTo>
                    <a:pt x="13181" y="5168"/>
                    <a:pt x="13181" y="5180"/>
                    <a:pt x="13169" y="5216"/>
                  </a:cubicBezTo>
                  <a:cubicBezTo>
                    <a:pt x="13157" y="5240"/>
                    <a:pt x="13157" y="5287"/>
                    <a:pt x="13145" y="5311"/>
                  </a:cubicBezTo>
                  <a:lnTo>
                    <a:pt x="13097" y="5406"/>
                  </a:lnTo>
                  <a:cubicBezTo>
                    <a:pt x="13085" y="5430"/>
                    <a:pt x="13061" y="5466"/>
                    <a:pt x="13038" y="5490"/>
                  </a:cubicBezTo>
                  <a:cubicBezTo>
                    <a:pt x="13002" y="5525"/>
                    <a:pt x="12990" y="5549"/>
                    <a:pt x="12966" y="5585"/>
                  </a:cubicBezTo>
                  <a:lnTo>
                    <a:pt x="12871" y="5668"/>
                  </a:lnTo>
                  <a:cubicBezTo>
                    <a:pt x="12847" y="5704"/>
                    <a:pt x="12800" y="5728"/>
                    <a:pt x="12764" y="5763"/>
                  </a:cubicBezTo>
                  <a:cubicBezTo>
                    <a:pt x="12728" y="5787"/>
                    <a:pt x="12680" y="5823"/>
                    <a:pt x="12645" y="5835"/>
                  </a:cubicBezTo>
                  <a:cubicBezTo>
                    <a:pt x="12609" y="5847"/>
                    <a:pt x="12573" y="5883"/>
                    <a:pt x="12526" y="5894"/>
                  </a:cubicBezTo>
                  <a:lnTo>
                    <a:pt x="12395" y="5942"/>
                  </a:lnTo>
                  <a:cubicBezTo>
                    <a:pt x="12311" y="5966"/>
                    <a:pt x="12252" y="5990"/>
                    <a:pt x="12169" y="6002"/>
                  </a:cubicBezTo>
                  <a:cubicBezTo>
                    <a:pt x="12109" y="6013"/>
                    <a:pt x="12073" y="6013"/>
                    <a:pt x="12014" y="6025"/>
                  </a:cubicBezTo>
                  <a:lnTo>
                    <a:pt x="11930" y="6049"/>
                  </a:lnTo>
                  <a:cubicBezTo>
                    <a:pt x="11871" y="6061"/>
                    <a:pt x="11811" y="6061"/>
                    <a:pt x="11752" y="6073"/>
                  </a:cubicBezTo>
                  <a:lnTo>
                    <a:pt x="11668" y="6085"/>
                  </a:lnTo>
                  <a:cubicBezTo>
                    <a:pt x="11597" y="6097"/>
                    <a:pt x="11514" y="6121"/>
                    <a:pt x="11418" y="6121"/>
                  </a:cubicBezTo>
                  <a:lnTo>
                    <a:pt x="11383" y="6121"/>
                  </a:lnTo>
                  <a:cubicBezTo>
                    <a:pt x="11359" y="6121"/>
                    <a:pt x="11323" y="6133"/>
                    <a:pt x="11276" y="6133"/>
                  </a:cubicBezTo>
                  <a:cubicBezTo>
                    <a:pt x="11240" y="6144"/>
                    <a:pt x="11180" y="6144"/>
                    <a:pt x="11133" y="6156"/>
                  </a:cubicBezTo>
                  <a:lnTo>
                    <a:pt x="11097" y="6156"/>
                  </a:lnTo>
                  <a:cubicBezTo>
                    <a:pt x="11085" y="6192"/>
                    <a:pt x="11085" y="6192"/>
                    <a:pt x="11073" y="6192"/>
                  </a:cubicBezTo>
                  <a:cubicBezTo>
                    <a:pt x="11121" y="6109"/>
                    <a:pt x="11180" y="6002"/>
                    <a:pt x="11228" y="5906"/>
                  </a:cubicBezTo>
                  <a:lnTo>
                    <a:pt x="11311" y="5752"/>
                  </a:lnTo>
                  <a:cubicBezTo>
                    <a:pt x="11418" y="5537"/>
                    <a:pt x="11537" y="5335"/>
                    <a:pt x="11668" y="5121"/>
                  </a:cubicBezTo>
                  <a:cubicBezTo>
                    <a:pt x="11728" y="5037"/>
                    <a:pt x="11788" y="4954"/>
                    <a:pt x="11847" y="4882"/>
                  </a:cubicBezTo>
                  <a:cubicBezTo>
                    <a:pt x="11895" y="4823"/>
                    <a:pt x="11942" y="4775"/>
                    <a:pt x="11978" y="4751"/>
                  </a:cubicBezTo>
                  <a:cubicBezTo>
                    <a:pt x="12026" y="4716"/>
                    <a:pt x="12073" y="4680"/>
                    <a:pt x="12121" y="4644"/>
                  </a:cubicBezTo>
                  <a:cubicBezTo>
                    <a:pt x="12157" y="4620"/>
                    <a:pt x="12204" y="4585"/>
                    <a:pt x="12252" y="4573"/>
                  </a:cubicBezTo>
                  <a:cubicBezTo>
                    <a:pt x="12311" y="4537"/>
                    <a:pt x="12359" y="4525"/>
                    <a:pt x="12395" y="4513"/>
                  </a:cubicBezTo>
                  <a:lnTo>
                    <a:pt x="12538" y="4466"/>
                  </a:lnTo>
                  <a:cubicBezTo>
                    <a:pt x="12561" y="4466"/>
                    <a:pt x="12585" y="4454"/>
                    <a:pt x="12609" y="4454"/>
                  </a:cubicBezTo>
                  <a:close/>
                  <a:moveTo>
                    <a:pt x="11668" y="8442"/>
                  </a:moveTo>
                  <a:cubicBezTo>
                    <a:pt x="11692" y="8442"/>
                    <a:pt x="11716" y="8442"/>
                    <a:pt x="11740" y="8454"/>
                  </a:cubicBezTo>
                  <a:cubicBezTo>
                    <a:pt x="11776" y="8454"/>
                    <a:pt x="11788" y="8466"/>
                    <a:pt x="11811" y="8466"/>
                  </a:cubicBezTo>
                  <a:cubicBezTo>
                    <a:pt x="11835" y="8478"/>
                    <a:pt x="11859" y="8478"/>
                    <a:pt x="11871" y="8502"/>
                  </a:cubicBezTo>
                  <a:cubicBezTo>
                    <a:pt x="11895" y="8514"/>
                    <a:pt x="11918" y="8514"/>
                    <a:pt x="11930" y="8526"/>
                  </a:cubicBezTo>
                  <a:cubicBezTo>
                    <a:pt x="11954" y="8538"/>
                    <a:pt x="11966" y="8561"/>
                    <a:pt x="11990" y="8573"/>
                  </a:cubicBezTo>
                  <a:lnTo>
                    <a:pt x="12038" y="8621"/>
                  </a:lnTo>
                  <a:lnTo>
                    <a:pt x="12085" y="8657"/>
                  </a:lnTo>
                  <a:cubicBezTo>
                    <a:pt x="12097" y="8692"/>
                    <a:pt x="12109" y="8728"/>
                    <a:pt x="12133" y="8740"/>
                  </a:cubicBezTo>
                  <a:cubicBezTo>
                    <a:pt x="12145" y="8788"/>
                    <a:pt x="12157" y="8811"/>
                    <a:pt x="12169" y="8859"/>
                  </a:cubicBezTo>
                  <a:cubicBezTo>
                    <a:pt x="12192" y="8883"/>
                    <a:pt x="12192" y="8919"/>
                    <a:pt x="12204" y="8942"/>
                  </a:cubicBezTo>
                  <a:lnTo>
                    <a:pt x="12204" y="8990"/>
                  </a:lnTo>
                  <a:lnTo>
                    <a:pt x="12204" y="9050"/>
                  </a:lnTo>
                  <a:cubicBezTo>
                    <a:pt x="12204" y="9085"/>
                    <a:pt x="12204" y="9097"/>
                    <a:pt x="12192" y="9121"/>
                  </a:cubicBezTo>
                  <a:cubicBezTo>
                    <a:pt x="12192" y="9157"/>
                    <a:pt x="12169" y="9181"/>
                    <a:pt x="12157" y="9216"/>
                  </a:cubicBezTo>
                  <a:cubicBezTo>
                    <a:pt x="12145" y="9240"/>
                    <a:pt x="12145" y="9264"/>
                    <a:pt x="12133" y="9288"/>
                  </a:cubicBezTo>
                  <a:cubicBezTo>
                    <a:pt x="12109" y="9300"/>
                    <a:pt x="12109" y="9323"/>
                    <a:pt x="12097" y="9347"/>
                  </a:cubicBezTo>
                  <a:lnTo>
                    <a:pt x="12073" y="9383"/>
                  </a:lnTo>
                  <a:lnTo>
                    <a:pt x="12038" y="9407"/>
                  </a:lnTo>
                  <a:lnTo>
                    <a:pt x="12014" y="9431"/>
                  </a:lnTo>
                  <a:cubicBezTo>
                    <a:pt x="11990" y="9454"/>
                    <a:pt x="11978" y="9454"/>
                    <a:pt x="11966" y="9466"/>
                  </a:cubicBezTo>
                  <a:cubicBezTo>
                    <a:pt x="11954" y="9478"/>
                    <a:pt x="11918" y="9478"/>
                    <a:pt x="11907" y="9490"/>
                  </a:cubicBezTo>
                  <a:cubicBezTo>
                    <a:pt x="11859" y="9514"/>
                    <a:pt x="11835" y="9526"/>
                    <a:pt x="11788" y="9526"/>
                  </a:cubicBezTo>
                  <a:cubicBezTo>
                    <a:pt x="11740" y="9538"/>
                    <a:pt x="11716" y="9538"/>
                    <a:pt x="11668" y="9538"/>
                  </a:cubicBezTo>
                  <a:lnTo>
                    <a:pt x="11537" y="9538"/>
                  </a:lnTo>
                  <a:cubicBezTo>
                    <a:pt x="11454" y="9538"/>
                    <a:pt x="11395" y="9526"/>
                    <a:pt x="11323" y="9514"/>
                  </a:cubicBezTo>
                  <a:cubicBezTo>
                    <a:pt x="11240" y="9490"/>
                    <a:pt x="11145" y="9466"/>
                    <a:pt x="11073" y="9454"/>
                  </a:cubicBezTo>
                  <a:lnTo>
                    <a:pt x="11026" y="9431"/>
                  </a:lnTo>
                  <a:cubicBezTo>
                    <a:pt x="11002" y="9431"/>
                    <a:pt x="10978" y="9419"/>
                    <a:pt x="10954" y="9419"/>
                  </a:cubicBezTo>
                  <a:lnTo>
                    <a:pt x="10906" y="9407"/>
                  </a:lnTo>
                  <a:cubicBezTo>
                    <a:pt x="10883" y="9395"/>
                    <a:pt x="10859" y="9395"/>
                    <a:pt x="10835" y="9395"/>
                  </a:cubicBezTo>
                  <a:lnTo>
                    <a:pt x="10823" y="9395"/>
                  </a:lnTo>
                  <a:cubicBezTo>
                    <a:pt x="10799" y="9371"/>
                    <a:pt x="10775" y="9371"/>
                    <a:pt x="10764" y="9371"/>
                  </a:cubicBezTo>
                  <a:cubicBezTo>
                    <a:pt x="10704" y="9359"/>
                    <a:pt x="10656" y="9347"/>
                    <a:pt x="10597" y="9312"/>
                  </a:cubicBezTo>
                  <a:lnTo>
                    <a:pt x="10561" y="9300"/>
                  </a:lnTo>
                  <a:lnTo>
                    <a:pt x="10549" y="9300"/>
                  </a:lnTo>
                  <a:cubicBezTo>
                    <a:pt x="10537" y="9300"/>
                    <a:pt x="10525" y="9288"/>
                    <a:pt x="10502" y="9288"/>
                  </a:cubicBezTo>
                  <a:lnTo>
                    <a:pt x="10490" y="9288"/>
                  </a:lnTo>
                  <a:lnTo>
                    <a:pt x="10466" y="9276"/>
                  </a:lnTo>
                  <a:lnTo>
                    <a:pt x="10430" y="9252"/>
                  </a:lnTo>
                  <a:cubicBezTo>
                    <a:pt x="10359" y="9228"/>
                    <a:pt x="10299" y="9216"/>
                    <a:pt x="10240" y="9181"/>
                  </a:cubicBezTo>
                  <a:cubicBezTo>
                    <a:pt x="10228" y="9169"/>
                    <a:pt x="10192" y="9169"/>
                    <a:pt x="10180" y="9157"/>
                  </a:cubicBezTo>
                  <a:cubicBezTo>
                    <a:pt x="10168" y="9085"/>
                    <a:pt x="10133" y="9061"/>
                    <a:pt x="10121" y="9061"/>
                  </a:cubicBezTo>
                  <a:lnTo>
                    <a:pt x="10156" y="9061"/>
                  </a:lnTo>
                  <a:cubicBezTo>
                    <a:pt x="10192" y="9061"/>
                    <a:pt x="10252" y="9061"/>
                    <a:pt x="10299" y="9050"/>
                  </a:cubicBezTo>
                  <a:cubicBezTo>
                    <a:pt x="10347" y="9050"/>
                    <a:pt x="10406" y="9038"/>
                    <a:pt x="10466" y="9026"/>
                  </a:cubicBezTo>
                  <a:cubicBezTo>
                    <a:pt x="10514" y="8990"/>
                    <a:pt x="10573" y="8966"/>
                    <a:pt x="10609" y="8931"/>
                  </a:cubicBezTo>
                  <a:cubicBezTo>
                    <a:pt x="10645" y="8907"/>
                    <a:pt x="10668" y="8883"/>
                    <a:pt x="10716" y="8859"/>
                  </a:cubicBezTo>
                  <a:cubicBezTo>
                    <a:pt x="10728" y="8835"/>
                    <a:pt x="10764" y="8823"/>
                    <a:pt x="10775" y="8811"/>
                  </a:cubicBezTo>
                  <a:cubicBezTo>
                    <a:pt x="10847" y="8752"/>
                    <a:pt x="10906" y="8704"/>
                    <a:pt x="10990" y="8657"/>
                  </a:cubicBezTo>
                  <a:cubicBezTo>
                    <a:pt x="11049" y="8621"/>
                    <a:pt x="11109" y="8585"/>
                    <a:pt x="11180" y="8561"/>
                  </a:cubicBezTo>
                  <a:cubicBezTo>
                    <a:pt x="11228" y="8526"/>
                    <a:pt x="11287" y="8514"/>
                    <a:pt x="11323" y="8502"/>
                  </a:cubicBezTo>
                  <a:lnTo>
                    <a:pt x="11466" y="8454"/>
                  </a:lnTo>
                  <a:cubicBezTo>
                    <a:pt x="11502" y="8442"/>
                    <a:pt x="11537" y="8442"/>
                    <a:pt x="11585" y="8442"/>
                  </a:cubicBezTo>
                  <a:close/>
                  <a:moveTo>
                    <a:pt x="5346" y="9954"/>
                  </a:moveTo>
                  <a:lnTo>
                    <a:pt x="5358" y="9978"/>
                  </a:lnTo>
                  <a:lnTo>
                    <a:pt x="5370" y="9990"/>
                  </a:lnTo>
                  <a:cubicBezTo>
                    <a:pt x="5370" y="10002"/>
                    <a:pt x="5394" y="10002"/>
                    <a:pt x="5394" y="10014"/>
                  </a:cubicBezTo>
                  <a:cubicBezTo>
                    <a:pt x="5406" y="10038"/>
                    <a:pt x="5406" y="10050"/>
                    <a:pt x="5406" y="10062"/>
                  </a:cubicBezTo>
                  <a:cubicBezTo>
                    <a:pt x="5418" y="10097"/>
                    <a:pt x="5418" y="10121"/>
                    <a:pt x="5430" y="10157"/>
                  </a:cubicBezTo>
                  <a:cubicBezTo>
                    <a:pt x="5453" y="10216"/>
                    <a:pt x="5453" y="10252"/>
                    <a:pt x="5453" y="10312"/>
                  </a:cubicBezTo>
                  <a:lnTo>
                    <a:pt x="5453" y="10335"/>
                  </a:lnTo>
                  <a:lnTo>
                    <a:pt x="5453" y="10359"/>
                  </a:lnTo>
                  <a:lnTo>
                    <a:pt x="5453" y="10490"/>
                  </a:lnTo>
                  <a:lnTo>
                    <a:pt x="5453" y="10669"/>
                  </a:lnTo>
                  <a:cubicBezTo>
                    <a:pt x="5453" y="10728"/>
                    <a:pt x="5430" y="10788"/>
                    <a:pt x="5430" y="10847"/>
                  </a:cubicBezTo>
                  <a:cubicBezTo>
                    <a:pt x="5430" y="10895"/>
                    <a:pt x="5418" y="10943"/>
                    <a:pt x="5406" y="10990"/>
                  </a:cubicBezTo>
                  <a:lnTo>
                    <a:pt x="5406" y="11026"/>
                  </a:lnTo>
                  <a:lnTo>
                    <a:pt x="5394" y="11074"/>
                  </a:lnTo>
                  <a:cubicBezTo>
                    <a:pt x="5394" y="11086"/>
                    <a:pt x="5370" y="11121"/>
                    <a:pt x="5370" y="11133"/>
                  </a:cubicBezTo>
                  <a:cubicBezTo>
                    <a:pt x="5358" y="11228"/>
                    <a:pt x="5334" y="11312"/>
                    <a:pt x="5299" y="11419"/>
                  </a:cubicBezTo>
                  <a:cubicBezTo>
                    <a:pt x="5287" y="11490"/>
                    <a:pt x="5251" y="11550"/>
                    <a:pt x="5239" y="11621"/>
                  </a:cubicBezTo>
                  <a:cubicBezTo>
                    <a:pt x="5227" y="11562"/>
                    <a:pt x="5215" y="11490"/>
                    <a:pt x="5191" y="11431"/>
                  </a:cubicBezTo>
                  <a:cubicBezTo>
                    <a:pt x="5156" y="11419"/>
                    <a:pt x="5156" y="11383"/>
                    <a:pt x="5132" y="11359"/>
                  </a:cubicBezTo>
                  <a:cubicBezTo>
                    <a:pt x="5108" y="11264"/>
                    <a:pt x="5096" y="11169"/>
                    <a:pt x="5060" y="11074"/>
                  </a:cubicBezTo>
                  <a:cubicBezTo>
                    <a:pt x="5025" y="10955"/>
                    <a:pt x="5001" y="10871"/>
                    <a:pt x="4989" y="10776"/>
                  </a:cubicBezTo>
                  <a:lnTo>
                    <a:pt x="4894" y="10514"/>
                  </a:lnTo>
                  <a:cubicBezTo>
                    <a:pt x="4882" y="10455"/>
                    <a:pt x="4870" y="10395"/>
                    <a:pt x="4858" y="10347"/>
                  </a:cubicBezTo>
                  <a:cubicBezTo>
                    <a:pt x="4858" y="10312"/>
                    <a:pt x="4834" y="10300"/>
                    <a:pt x="4834" y="10276"/>
                  </a:cubicBezTo>
                  <a:lnTo>
                    <a:pt x="4834" y="10228"/>
                  </a:lnTo>
                  <a:lnTo>
                    <a:pt x="4834" y="10193"/>
                  </a:lnTo>
                  <a:cubicBezTo>
                    <a:pt x="4834" y="10181"/>
                    <a:pt x="4834" y="10181"/>
                    <a:pt x="4858" y="10169"/>
                  </a:cubicBezTo>
                  <a:cubicBezTo>
                    <a:pt x="4858" y="10169"/>
                    <a:pt x="4858" y="10145"/>
                    <a:pt x="4870" y="10145"/>
                  </a:cubicBezTo>
                  <a:cubicBezTo>
                    <a:pt x="4870" y="10133"/>
                    <a:pt x="4882" y="10133"/>
                    <a:pt x="4882" y="10121"/>
                  </a:cubicBezTo>
                  <a:lnTo>
                    <a:pt x="4918" y="10097"/>
                  </a:lnTo>
                  <a:lnTo>
                    <a:pt x="4941" y="10062"/>
                  </a:lnTo>
                  <a:cubicBezTo>
                    <a:pt x="4953" y="10050"/>
                    <a:pt x="4977" y="10050"/>
                    <a:pt x="4989" y="10038"/>
                  </a:cubicBezTo>
                  <a:cubicBezTo>
                    <a:pt x="5001" y="10014"/>
                    <a:pt x="5013" y="10014"/>
                    <a:pt x="5037" y="10002"/>
                  </a:cubicBezTo>
                  <a:cubicBezTo>
                    <a:pt x="5049" y="9990"/>
                    <a:pt x="5060" y="9990"/>
                    <a:pt x="5072" y="9990"/>
                  </a:cubicBezTo>
                  <a:cubicBezTo>
                    <a:pt x="5096" y="9990"/>
                    <a:pt x="5120" y="9978"/>
                    <a:pt x="5132" y="9978"/>
                  </a:cubicBezTo>
                  <a:cubicBezTo>
                    <a:pt x="5156" y="9978"/>
                    <a:pt x="5180" y="9954"/>
                    <a:pt x="5191" y="9954"/>
                  </a:cubicBezTo>
                  <a:close/>
                  <a:moveTo>
                    <a:pt x="2977" y="10014"/>
                  </a:moveTo>
                  <a:cubicBezTo>
                    <a:pt x="3001" y="10014"/>
                    <a:pt x="3025" y="10014"/>
                    <a:pt x="3048" y="10026"/>
                  </a:cubicBezTo>
                  <a:cubicBezTo>
                    <a:pt x="3084" y="10026"/>
                    <a:pt x="3096" y="10050"/>
                    <a:pt x="3120" y="10050"/>
                  </a:cubicBezTo>
                  <a:cubicBezTo>
                    <a:pt x="3144" y="10062"/>
                    <a:pt x="3167" y="10062"/>
                    <a:pt x="3179" y="10074"/>
                  </a:cubicBezTo>
                  <a:cubicBezTo>
                    <a:pt x="3203" y="10074"/>
                    <a:pt x="3203" y="10097"/>
                    <a:pt x="3215" y="10097"/>
                  </a:cubicBezTo>
                  <a:cubicBezTo>
                    <a:pt x="3227" y="10109"/>
                    <a:pt x="3239" y="10109"/>
                    <a:pt x="3239" y="10121"/>
                  </a:cubicBezTo>
                  <a:lnTo>
                    <a:pt x="3275" y="10145"/>
                  </a:lnTo>
                  <a:cubicBezTo>
                    <a:pt x="3286" y="10169"/>
                    <a:pt x="3310" y="10181"/>
                    <a:pt x="3322" y="10204"/>
                  </a:cubicBezTo>
                  <a:lnTo>
                    <a:pt x="3358" y="10300"/>
                  </a:lnTo>
                  <a:cubicBezTo>
                    <a:pt x="3382" y="10347"/>
                    <a:pt x="3394" y="10371"/>
                    <a:pt x="3406" y="10419"/>
                  </a:cubicBezTo>
                  <a:cubicBezTo>
                    <a:pt x="3417" y="10478"/>
                    <a:pt x="3453" y="10550"/>
                    <a:pt x="3465" y="10609"/>
                  </a:cubicBezTo>
                  <a:lnTo>
                    <a:pt x="3465" y="10633"/>
                  </a:lnTo>
                  <a:cubicBezTo>
                    <a:pt x="3477" y="10705"/>
                    <a:pt x="3501" y="10812"/>
                    <a:pt x="3525" y="10907"/>
                  </a:cubicBezTo>
                  <a:lnTo>
                    <a:pt x="3536" y="10990"/>
                  </a:lnTo>
                  <a:cubicBezTo>
                    <a:pt x="3572" y="11145"/>
                    <a:pt x="3596" y="11324"/>
                    <a:pt x="3644" y="11502"/>
                  </a:cubicBezTo>
                  <a:cubicBezTo>
                    <a:pt x="3679" y="11609"/>
                    <a:pt x="3691" y="11717"/>
                    <a:pt x="3715" y="11824"/>
                  </a:cubicBezTo>
                  <a:cubicBezTo>
                    <a:pt x="3727" y="11836"/>
                    <a:pt x="3751" y="11895"/>
                    <a:pt x="3763" y="11955"/>
                  </a:cubicBezTo>
                  <a:lnTo>
                    <a:pt x="3703" y="11883"/>
                  </a:lnTo>
                  <a:cubicBezTo>
                    <a:pt x="3644" y="11788"/>
                    <a:pt x="3572" y="11717"/>
                    <a:pt x="3501" y="11621"/>
                  </a:cubicBezTo>
                  <a:cubicBezTo>
                    <a:pt x="3441" y="11550"/>
                    <a:pt x="3382" y="11478"/>
                    <a:pt x="3286" y="11383"/>
                  </a:cubicBezTo>
                  <a:cubicBezTo>
                    <a:pt x="3155" y="11240"/>
                    <a:pt x="2989" y="11086"/>
                    <a:pt x="2858" y="10966"/>
                  </a:cubicBezTo>
                  <a:cubicBezTo>
                    <a:pt x="2727" y="10836"/>
                    <a:pt x="2560" y="10693"/>
                    <a:pt x="2417" y="10538"/>
                  </a:cubicBezTo>
                  <a:cubicBezTo>
                    <a:pt x="2382" y="10490"/>
                    <a:pt x="2358" y="10466"/>
                    <a:pt x="2322" y="10419"/>
                  </a:cubicBezTo>
                  <a:cubicBezTo>
                    <a:pt x="2310" y="10407"/>
                    <a:pt x="2310" y="10395"/>
                    <a:pt x="2310" y="10395"/>
                  </a:cubicBezTo>
                  <a:cubicBezTo>
                    <a:pt x="2310" y="10371"/>
                    <a:pt x="2298" y="10371"/>
                    <a:pt x="2298" y="10359"/>
                  </a:cubicBezTo>
                  <a:lnTo>
                    <a:pt x="2298" y="10335"/>
                  </a:lnTo>
                  <a:lnTo>
                    <a:pt x="2298" y="10312"/>
                  </a:lnTo>
                  <a:lnTo>
                    <a:pt x="2298" y="10300"/>
                  </a:lnTo>
                  <a:lnTo>
                    <a:pt x="2298" y="10288"/>
                  </a:lnTo>
                  <a:lnTo>
                    <a:pt x="2298" y="10252"/>
                  </a:lnTo>
                  <a:cubicBezTo>
                    <a:pt x="2298" y="10240"/>
                    <a:pt x="2298" y="10240"/>
                    <a:pt x="2310" y="10228"/>
                  </a:cubicBezTo>
                  <a:lnTo>
                    <a:pt x="2322" y="10204"/>
                  </a:lnTo>
                  <a:lnTo>
                    <a:pt x="2358" y="10181"/>
                  </a:lnTo>
                  <a:cubicBezTo>
                    <a:pt x="2370" y="10169"/>
                    <a:pt x="2382" y="10169"/>
                    <a:pt x="2393" y="10145"/>
                  </a:cubicBezTo>
                  <a:cubicBezTo>
                    <a:pt x="2429" y="10133"/>
                    <a:pt x="2441" y="10121"/>
                    <a:pt x="2477" y="10109"/>
                  </a:cubicBezTo>
                  <a:cubicBezTo>
                    <a:pt x="2513" y="10085"/>
                    <a:pt x="2548" y="10074"/>
                    <a:pt x="2596" y="10062"/>
                  </a:cubicBezTo>
                  <a:cubicBezTo>
                    <a:pt x="2632" y="10050"/>
                    <a:pt x="2679" y="10026"/>
                    <a:pt x="2727" y="10026"/>
                  </a:cubicBezTo>
                  <a:cubicBezTo>
                    <a:pt x="2763" y="10014"/>
                    <a:pt x="2810" y="10014"/>
                    <a:pt x="2870" y="10014"/>
                  </a:cubicBezTo>
                  <a:close/>
                  <a:moveTo>
                    <a:pt x="9097" y="12931"/>
                  </a:moveTo>
                  <a:cubicBezTo>
                    <a:pt x="9109" y="12931"/>
                    <a:pt x="9109" y="12931"/>
                    <a:pt x="9121" y="12943"/>
                  </a:cubicBezTo>
                  <a:cubicBezTo>
                    <a:pt x="9132" y="12943"/>
                    <a:pt x="9132" y="12967"/>
                    <a:pt x="9156" y="12967"/>
                  </a:cubicBezTo>
                  <a:cubicBezTo>
                    <a:pt x="9168" y="12967"/>
                    <a:pt x="9168" y="12979"/>
                    <a:pt x="9180" y="12979"/>
                  </a:cubicBezTo>
                  <a:cubicBezTo>
                    <a:pt x="9192" y="12979"/>
                    <a:pt x="9192" y="12991"/>
                    <a:pt x="9216" y="12991"/>
                  </a:cubicBezTo>
                  <a:lnTo>
                    <a:pt x="9240" y="13026"/>
                  </a:lnTo>
                  <a:lnTo>
                    <a:pt x="9275" y="13050"/>
                  </a:lnTo>
                  <a:cubicBezTo>
                    <a:pt x="9287" y="13074"/>
                    <a:pt x="9287" y="13086"/>
                    <a:pt x="9287" y="13098"/>
                  </a:cubicBezTo>
                  <a:cubicBezTo>
                    <a:pt x="9287" y="13110"/>
                    <a:pt x="9299" y="13122"/>
                    <a:pt x="9299" y="13145"/>
                  </a:cubicBezTo>
                  <a:cubicBezTo>
                    <a:pt x="9299" y="13157"/>
                    <a:pt x="9311" y="13169"/>
                    <a:pt x="9311" y="13205"/>
                  </a:cubicBezTo>
                  <a:cubicBezTo>
                    <a:pt x="9311" y="13217"/>
                    <a:pt x="9311" y="13252"/>
                    <a:pt x="9335" y="13264"/>
                  </a:cubicBezTo>
                  <a:lnTo>
                    <a:pt x="9335" y="13348"/>
                  </a:lnTo>
                  <a:cubicBezTo>
                    <a:pt x="9335" y="13395"/>
                    <a:pt x="9311" y="13443"/>
                    <a:pt x="9311" y="13479"/>
                  </a:cubicBezTo>
                  <a:lnTo>
                    <a:pt x="9311" y="13503"/>
                  </a:lnTo>
                  <a:cubicBezTo>
                    <a:pt x="9311" y="13514"/>
                    <a:pt x="9299" y="13526"/>
                    <a:pt x="9299" y="13562"/>
                  </a:cubicBezTo>
                  <a:lnTo>
                    <a:pt x="9287" y="13586"/>
                  </a:lnTo>
                  <a:lnTo>
                    <a:pt x="9275" y="13622"/>
                  </a:lnTo>
                  <a:cubicBezTo>
                    <a:pt x="9251" y="13681"/>
                    <a:pt x="9228" y="13741"/>
                    <a:pt x="9192" y="13800"/>
                  </a:cubicBezTo>
                  <a:cubicBezTo>
                    <a:pt x="9180" y="13824"/>
                    <a:pt x="9168" y="13872"/>
                    <a:pt x="9156" y="13919"/>
                  </a:cubicBezTo>
                  <a:cubicBezTo>
                    <a:pt x="9121" y="14003"/>
                    <a:pt x="9073" y="14110"/>
                    <a:pt x="9049" y="14217"/>
                  </a:cubicBezTo>
                  <a:cubicBezTo>
                    <a:pt x="9037" y="14276"/>
                    <a:pt x="9001" y="14360"/>
                    <a:pt x="8978" y="14431"/>
                  </a:cubicBezTo>
                  <a:cubicBezTo>
                    <a:pt x="8978" y="14419"/>
                    <a:pt x="8954" y="14407"/>
                    <a:pt x="8954" y="14372"/>
                  </a:cubicBezTo>
                  <a:cubicBezTo>
                    <a:pt x="8954" y="14360"/>
                    <a:pt x="8954" y="14348"/>
                    <a:pt x="8942" y="14348"/>
                  </a:cubicBezTo>
                  <a:cubicBezTo>
                    <a:pt x="8930" y="14336"/>
                    <a:pt x="8918" y="14300"/>
                    <a:pt x="8918" y="14288"/>
                  </a:cubicBezTo>
                  <a:lnTo>
                    <a:pt x="8894" y="14265"/>
                  </a:lnTo>
                  <a:cubicBezTo>
                    <a:pt x="8882" y="14229"/>
                    <a:pt x="8882" y="14217"/>
                    <a:pt x="8870" y="14181"/>
                  </a:cubicBezTo>
                  <a:lnTo>
                    <a:pt x="8859" y="14157"/>
                  </a:lnTo>
                  <a:cubicBezTo>
                    <a:pt x="8835" y="14122"/>
                    <a:pt x="8835" y="14110"/>
                    <a:pt x="8823" y="14086"/>
                  </a:cubicBezTo>
                  <a:lnTo>
                    <a:pt x="8823" y="14062"/>
                  </a:lnTo>
                  <a:cubicBezTo>
                    <a:pt x="8811" y="14038"/>
                    <a:pt x="8799" y="14003"/>
                    <a:pt x="8799" y="13979"/>
                  </a:cubicBezTo>
                  <a:cubicBezTo>
                    <a:pt x="8740" y="13848"/>
                    <a:pt x="8680" y="13717"/>
                    <a:pt x="8632" y="13586"/>
                  </a:cubicBezTo>
                  <a:lnTo>
                    <a:pt x="8632" y="13574"/>
                  </a:lnTo>
                  <a:cubicBezTo>
                    <a:pt x="8632" y="13562"/>
                    <a:pt x="8620" y="13538"/>
                    <a:pt x="8620" y="13526"/>
                  </a:cubicBezTo>
                  <a:lnTo>
                    <a:pt x="8597" y="13503"/>
                  </a:lnTo>
                  <a:lnTo>
                    <a:pt x="8597" y="13467"/>
                  </a:lnTo>
                  <a:lnTo>
                    <a:pt x="8597" y="13455"/>
                  </a:lnTo>
                  <a:cubicBezTo>
                    <a:pt x="8597" y="13419"/>
                    <a:pt x="8585" y="13395"/>
                    <a:pt x="8585" y="13360"/>
                  </a:cubicBezTo>
                  <a:lnTo>
                    <a:pt x="8585" y="13300"/>
                  </a:lnTo>
                  <a:lnTo>
                    <a:pt x="8585" y="13264"/>
                  </a:lnTo>
                  <a:cubicBezTo>
                    <a:pt x="8585" y="13241"/>
                    <a:pt x="8585" y="13241"/>
                    <a:pt x="8597" y="13229"/>
                  </a:cubicBezTo>
                  <a:cubicBezTo>
                    <a:pt x="8597" y="13217"/>
                    <a:pt x="8620" y="13205"/>
                    <a:pt x="8620" y="13205"/>
                  </a:cubicBezTo>
                  <a:cubicBezTo>
                    <a:pt x="8632" y="13181"/>
                    <a:pt x="8632" y="13169"/>
                    <a:pt x="8644" y="13157"/>
                  </a:cubicBezTo>
                  <a:cubicBezTo>
                    <a:pt x="8656" y="13145"/>
                    <a:pt x="8680" y="13110"/>
                    <a:pt x="8692" y="13098"/>
                  </a:cubicBezTo>
                  <a:lnTo>
                    <a:pt x="8751" y="13038"/>
                  </a:lnTo>
                  <a:cubicBezTo>
                    <a:pt x="8763" y="13026"/>
                    <a:pt x="8799" y="13002"/>
                    <a:pt x="8811" y="12991"/>
                  </a:cubicBezTo>
                  <a:cubicBezTo>
                    <a:pt x="8823" y="12979"/>
                    <a:pt x="8835" y="12979"/>
                    <a:pt x="8859" y="12967"/>
                  </a:cubicBezTo>
                  <a:cubicBezTo>
                    <a:pt x="8870" y="12967"/>
                    <a:pt x="8882" y="12943"/>
                    <a:pt x="8894" y="12943"/>
                  </a:cubicBezTo>
                  <a:cubicBezTo>
                    <a:pt x="8918" y="12943"/>
                    <a:pt x="8930" y="12931"/>
                    <a:pt x="8942" y="12931"/>
                  </a:cubicBezTo>
                  <a:close/>
                  <a:moveTo>
                    <a:pt x="12121" y="13252"/>
                  </a:moveTo>
                  <a:lnTo>
                    <a:pt x="12133" y="13264"/>
                  </a:lnTo>
                  <a:lnTo>
                    <a:pt x="12145" y="13276"/>
                  </a:lnTo>
                  <a:lnTo>
                    <a:pt x="12157" y="13288"/>
                  </a:lnTo>
                  <a:cubicBezTo>
                    <a:pt x="12157" y="13312"/>
                    <a:pt x="12180" y="13312"/>
                    <a:pt x="12180" y="13324"/>
                  </a:cubicBezTo>
                  <a:cubicBezTo>
                    <a:pt x="12180" y="13336"/>
                    <a:pt x="12192" y="13336"/>
                    <a:pt x="12192" y="13348"/>
                  </a:cubicBezTo>
                  <a:lnTo>
                    <a:pt x="12192" y="13372"/>
                  </a:lnTo>
                  <a:cubicBezTo>
                    <a:pt x="12192" y="13383"/>
                    <a:pt x="12204" y="13395"/>
                    <a:pt x="12204" y="13431"/>
                  </a:cubicBezTo>
                  <a:cubicBezTo>
                    <a:pt x="12204" y="13455"/>
                    <a:pt x="12216" y="13491"/>
                    <a:pt x="12216" y="13514"/>
                  </a:cubicBezTo>
                  <a:lnTo>
                    <a:pt x="12216" y="13633"/>
                  </a:lnTo>
                  <a:cubicBezTo>
                    <a:pt x="12216" y="13681"/>
                    <a:pt x="12204" y="13705"/>
                    <a:pt x="12204" y="13753"/>
                  </a:cubicBezTo>
                  <a:lnTo>
                    <a:pt x="12204" y="13764"/>
                  </a:lnTo>
                  <a:cubicBezTo>
                    <a:pt x="12204" y="13788"/>
                    <a:pt x="12204" y="13812"/>
                    <a:pt x="12192" y="13824"/>
                  </a:cubicBezTo>
                  <a:lnTo>
                    <a:pt x="12192" y="13860"/>
                  </a:lnTo>
                  <a:lnTo>
                    <a:pt x="12192" y="13884"/>
                  </a:lnTo>
                  <a:cubicBezTo>
                    <a:pt x="12180" y="13931"/>
                    <a:pt x="12157" y="13991"/>
                    <a:pt x="12145" y="14038"/>
                  </a:cubicBezTo>
                  <a:lnTo>
                    <a:pt x="12145" y="14050"/>
                  </a:lnTo>
                  <a:cubicBezTo>
                    <a:pt x="12145" y="14062"/>
                    <a:pt x="12133" y="14098"/>
                    <a:pt x="12121" y="14110"/>
                  </a:cubicBezTo>
                  <a:cubicBezTo>
                    <a:pt x="12097" y="14157"/>
                    <a:pt x="12085" y="14205"/>
                    <a:pt x="12061" y="14241"/>
                  </a:cubicBezTo>
                  <a:cubicBezTo>
                    <a:pt x="12038" y="14276"/>
                    <a:pt x="12026" y="14324"/>
                    <a:pt x="12014" y="14348"/>
                  </a:cubicBezTo>
                  <a:lnTo>
                    <a:pt x="12014" y="14360"/>
                  </a:lnTo>
                  <a:cubicBezTo>
                    <a:pt x="12002" y="14395"/>
                    <a:pt x="11978" y="14443"/>
                    <a:pt x="11954" y="14467"/>
                  </a:cubicBezTo>
                  <a:cubicBezTo>
                    <a:pt x="11942" y="14503"/>
                    <a:pt x="11907" y="14526"/>
                    <a:pt x="11895" y="14574"/>
                  </a:cubicBezTo>
                  <a:cubicBezTo>
                    <a:pt x="11859" y="14622"/>
                    <a:pt x="11835" y="14646"/>
                    <a:pt x="11823" y="14681"/>
                  </a:cubicBezTo>
                  <a:lnTo>
                    <a:pt x="11728" y="14765"/>
                  </a:lnTo>
                  <a:cubicBezTo>
                    <a:pt x="11704" y="14800"/>
                    <a:pt x="11657" y="14824"/>
                    <a:pt x="11621" y="14860"/>
                  </a:cubicBezTo>
                  <a:lnTo>
                    <a:pt x="11597" y="14872"/>
                  </a:lnTo>
                  <a:cubicBezTo>
                    <a:pt x="11561" y="14884"/>
                    <a:pt x="11537" y="14919"/>
                    <a:pt x="11502" y="14931"/>
                  </a:cubicBezTo>
                  <a:lnTo>
                    <a:pt x="11490" y="14943"/>
                  </a:lnTo>
                  <a:lnTo>
                    <a:pt x="11442" y="14979"/>
                  </a:lnTo>
                  <a:lnTo>
                    <a:pt x="11359" y="15038"/>
                  </a:lnTo>
                  <a:lnTo>
                    <a:pt x="11299" y="15074"/>
                  </a:lnTo>
                  <a:cubicBezTo>
                    <a:pt x="11240" y="15110"/>
                    <a:pt x="11180" y="15157"/>
                    <a:pt x="11133" y="15193"/>
                  </a:cubicBezTo>
                  <a:lnTo>
                    <a:pt x="11121" y="15217"/>
                  </a:lnTo>
                  <a:cubicBezTo>
                    <a:pt x="11109" y="15229"/>
                    <a:pt x="11085" y="15229"/>
                    <a:pt x="11073" y="15241"/>
                  </a:cubicBezTo>
                  <a:lnTo>
                    <a:pt x="11014" y="15288"/>
                  </a:lnTo>
                  <a:cubicBezTo>
                    <a:pt x="10990" y="15312"/>
                    <a:pt x="10942" y="15348"/>
                    <a:pt x="10906" y="15396"/>
                  </a:cubicBezTo>
                  <a:lnTo>
                    <a:pt x="10871" y="15431"/>
                  </a:lnTo>
                  <a:cubicBezTo>
                    <a:pt x="10847" y="15431"/>
                    <a:pt x="10835" y="15467"/>
                    <a:pt x="10811" y="15479"/>
                  </a:cubicBezTo>
                  <a:lnTo>
                    <a:pt x="10823" y="15455"/>
                  </a:lnTo>
                  <a:cubicBezTo>
                    <a:pt x="10871" y="15372"/>
                    <a:pt x="10895" y="15288"/>
                    <a:pt x="10930" y="15181"/>
                  </a:cubicBezTo>
                  <a:cubicBezTo>
                    <a:pt x="10942" y="15134"/>
                    <a:pt x="10954" y="15086"/>
                    <a:pt x="10954" y="15050"/>
                  </a:cubicBezTo>
                  <a:cubicBezTo>
                    <a:pt x="10966" y="15003"/>
                    <a:pt x="10966" y="14955"/>
                    <a:pt x="10990" y="14919"/>
                  </a:cubicBezTo>
                  <a:cubicBezTo>
                    <a:pt x="10990" y="14896"/>
                    <a:pt x="11002" y="14884"/>
                    <a:pt x="11002" y="14872"/>
                  </a:cubicBezTo>
                  <a:cubicBezTo>
                    <a:pt x="11014" y="14836"/>
                    <a:pt x="11014" y="14812"/>
                    <a:pt x="11026" y="14776"/>
                  </a:cubicBezTo>
                  <a:lnTo>
                    <a:pt x="11049" y="14717"/>
                  </a:lnTo>
                  <a:lnTo>
                    <a:pt x="11061" y="14657"/>
                  </a:lnTo>
                  <a:lnTo>
                    <a:pt x="11073" y="14598"/>
                  </a:lnTo>
                  <a:lnTo>
                    <a:pt x="11085" y="14562"/>
                  </a:lnTo>
                  <a:cubicBezTo>
                    <a:pt x="11109" y="14515"/>
                    <a:pt x="11133" y="14467"/>
                    <a:pt x="11145" y="14419"/>
                  </a:cubicBezTo>
                  <a:cubicBezTo>
                    <a:pt x="11180" y="14360"/>
                    <a:pt x="11228" y="14300"/>
                    <a:pt x="11252" y="14241"/>
                  </a:cubicBezTo>
                  <a:cubicBezTo>
                    <a:pt x="11311" y="14157"/>
                    <a:pt x="11383" y="14062"/>
                    <a:pt x="11466" y="13979"/>
                  </a:cubicBezTo>
                  <a:lnTo>
                    <a:pt x="11478" y="13967"/>
                  </a:lnTo>
                  <a:cubicBezTo>
                    <a:pt x="11537" y="13884"/>
                    <a:pt x="11597" y="13812"/>
                    <a:pt x="11645" y="13753"/>
                  </a:cubicBezTo>
                  <a:cubicBezTo>
                    <a:pt x="11668" y="13705"/>
                    <a:pt x="11716" y="13669"/>
                    <a:pt x="11740" y="13622"/>
                  </a:cubicBezTo>
                  <a:cubicBezTo>
                    <a:pt x="11823" y="13514"/>
                    <a:pt x="11895" y="13431"/>
                    <a:pt x="11978" y="13324"/>
                  </a:cubicBezTo>
                  <a:lnTo>
                    <a:pt x="12026" y="13276"/>
                  </a:lnTo>
                  <a:lnTo>
                    <a:pt x="12038" y="13264"/>
                  </a:lnTo>
                  <a:lnTo>
                    <a:pt x="12061" y="13252"/>
                  </a:lnTo>
                  <a:close/>
                  <a:moveTo>
                    <a:pt x="1108" y="16062"/>
                  </a:moveTo>
                  <a:cubicBezTo>
                    <a:pt x="1120" y="16062"/>
                    <a:pt x="1120" y="16062"/>
                    <a:pt x="1131" y="16074"/>
                  </a:cubicBezTo>
                  <a:cubicBezTo>
                    <a:pt x="1143" y="16074"/>
                    <a:pt x="1167" y="16086"/>
                    <a:pt x="1167" y="16086"/>
                  </a:cubicBezTo>
                  <a:cubicBezTo>
                    <a:pt x="1179" y="16086"/>
                    <a:pt x="1191" y="16098"/>
                    <a:pt x="1191" y="16098"/>
                  </a:cubicBezTo>
                  <a:cubicBezTo>
                    <a:pt x="1203" y="16122"/>
                    <a:pt x="1227" y="16122"/>
                    <a:pt x="1227" y="16134"/>
                  </a:cubicBezTo>
                  <a:lnTo>
                    <a:pt x="1250" y="16158"/>
                  </a:lnTo>
                  <a:cubicBezTo>
                    <a:pt x="1262" y="16181"/>
                    <a:pt x="1286" y="16193"/>
                    <a:pt x="1298" y="16217"/>
                  </a:cubicBezTo>
                  <a:cubicBezTo>
                    <a:pt x="1310" y="16253"/>
                    <a:pt x="1322" y="16265"/>
                    <a:pt x="1346" y="16300"/>
                  </a:cubicBezTo>
                  <a:cubicBezTo>
                    <a:pt x="1370" y="16336"/>
                    <a:pt x="1381" y="16396"/>
                    <a:pt x="1417" y="16455"/>
                  </a:cubicBezTo>
                  <a:lnTo>
                    <a:pt x="1429" y="16503"/>
                  </a:lnTo>
                  <a:cubicBezTo>
                    <a:pt x="1441" y="16550"/>
                    <a:pt x="1465" y="16610"/>
                    <a:pt x="1477" y="16658"/>
                  </a:cubicBezTo>
                  <a:cubicBezTo>
                    <a:pt x="1477" y="16670"/>
                    <a:pt x="1477" y="16681"/>
                    <a:pt x="1489" y="16681"/>
                  </a:cubicBezTo>
                  <a:cubicBezTo>
                    <a:pt x="1489" y="16693"/>
                    <a:pt x="1501" y="16729"/>
                    <a:pt x="1501" y="16741"/>
                  </a:cubicBezTo>
                  <a:cubicBezTo>
                    <a:pt x="1501" y="16777"/>
                    <a:pt x="1524" y="16801"/>
                    <a:pt x="1524" y="16848"/>
                  </a:cubicBezTo>
                  <a:cubicBezTo>
                    <a:pt x="1536" y="16955"/>
                    <a:pt x="1548" y="17051"/>
                    <a:pt x="1560" y="17170"/>
                  </a:cubicBezTo>
                  <a:cubicBezTo>
                    <a:pt x="1584" y="17277"/>
                    <a:pt x="1596" y="17384"/>
                    <a:pt x="1596" y="17491"/>
                  </a:cubicBezTo>
                  <a:lnTo>
                    <a:pt x="1608" y="17551"/>
                  </a:lnTo>
                  <a:cubicBezTo>
                    <a:pt x="1620" y="17634"/>
                    <a:pt x="1620" y="17729"/>
                    <a:pt x="1643" y="17813"/>
                  </a:cubicBezTo>
                  <a:lnTo>
                    <a:pt x="1672" y="17996"/>
                  </a:lnTo>
                  <a:lnTo>
                    <a:pt x="1620" y="17944"/>
                  </a:lnTo>
                  <a:lnTo>
                    <a:pt x="1620" y="17967"/>
                  </a:lnTo>
                  <a:lnTo>
                    <a:pt x="1548" y="17884"/>
                  </a:lnTo>
                  <a:lnTo>
                    <a:pt x="1536" y="17872"/>
                  </a:lnTo>
                  <a:cubicBezTo>
                    <a:pt x="1512" y="17848"/>
                    <a:pt x="1489" y="17813"/>
                    <a:pt x="1477" y="17801"/>
                  </a:cubicBezTo>
                  <a:lnTo>
                    <a:pt x="1441" y="17765"/>
                  </a:lnTo>
                  <a:cubicBezTo>
                    <a:pt x="1429" y="17753"/>
                    <a:pt x="1417" y="17729"/>
                    <a:pt x="1393" y="17705"/>
                  </a:cubicBezTo>
                  <a:cubicBezTo>
                    <a:pt x="1358" y="17646"/>
                    <a:pt x="1310" y="17586"/>
                    <a:pt x="1262" y="17515"/>
                  </a:cubicBezTo>
                  <a:lnTo>
                    <a:pt x="1250" y="17491"/>
                  </a:lnTo>
                  <a:cubicBezTo>
                    <a:pt x="1203" y="17408"/>
                    <a:pt x="1143" y="17336"/>
                    <a:pt x="1084" y="17253"/>
                  </a:cubicBezTo>
                  <a:cubicBezTo>
                    <a:pt x="1060" y="17205"/>
                    <a:pt x="1024" y="17170"/>
                    <a:pt x="1000" y="17134"/>
                  </a:cubicBezTo>
                  <a:lnTo>
                    <a:pt x="965" y="17098"/>
                  </a:lnTo>
                  <a:cubicBezTo>
                    <a:pt x="917" y="17051"/>
                    <a:pt x="893" y="17015"/>
                    <a:pt x="846" y="16955"/>
                  </a:cubicBezTo>
                  <a:cubicBezTo>
                    <a:pt x="834" y="16931"/>
                    <a:pt x="834" y="16920"/>
                    <a:pt x="822" y="16908"/>
                  </a:cubicBezTo>
                  <a:cubicBezTo>
                    <a:pt x="798" y="16896"/>
                    <a:pt x="798" y="16860"/>
                    <a:pt x="786" y="16836"/>
                  </a:cubicBezTo>
                  <a:cubicBezTo>
                    <a:pt x="774" y="16801"/>
                    <a:pt x="774" y="16777"/>
                    <a:pt x="762" y="16741"/>
                  </a:cubicBezTo>
                  <a:cubicBezTo>
                    <a:pt x="762" y="16693"/>
                    <a:pt x="739" y="16670"/>
                    <a:pt x="739" y="16634"/>
                  </a:cubicBezTo>
                  <a:lnTo>
                    <a:pt x="739" y="16515"/>
                  </a:lnTo>
                  <a:cubicBezTo>
                    <a:pt x="739" y="16479"/>
                    <a:pt x="762" y="16443"/>
                    <a:pt x="762" y="16396"/>
                  </a:cubicBezTo>
                  <a:cubicBezTo>
                    <a:pt x="774" y="16372"/>
                    <a:pt x="774" y="16324"/>
                    <a:pt x="786" y="16300"/>
                  </a:cubicBezTo>
                  <a:cubicBezTo>
                    <a:pt x="798" y="16265"/>
                    <a:pt x="798" y="16241"/>
                    <a:pt x="822" y="16217"/>
                  </a:cubicBezTo>
                  <a:cubicBezTo>
                    <a:pt x="834" y="16205"/>
                    <a:pt x="834" y="16181"/>
                    <a:pt x="846" y="16158"/>
                  </a:cubicBezTo>
                  <a:lnTo>
                    <a:pt x="858" y="16146"/>
                  </a:lnTo>
                  <a:lnTo>
                    <a:pt x="881" y="16134"/>
                  </a:lnTo>
                  <a:lnTo>
                    <a:pt x="905" y="16098"/>
                  </a:lnTo>
                  <a:lnTo>
                    <a:pt x="917" y="16086"/>
                  </a:lnTo>
                  <a:cubicBezTo>
                    <a:pt x="941" y="16086"/>
                    <a:pt x="941" y="16074"/>
                    <a:pt x="953" y="16074"/>
                  </a:cubicBezTo>
                  <a:cubicBezTo>
                    <a:pt x="965" y="16074"/>
                    <a:pt x="965" y="16074"/>
                    <a:pt x="989" y="16062"/>
                  </a:cubicBezTo>
                  <a:close/>
                  <a:moveTo>
                    <a:pt x="13514" y="17920"/>
                  </a:moveTo>
                  <a:cubicBezTo>
                    <a:pt x="13562" y="17920"/>
                    <a:pt x="13585" y="17932"/>
                    <a:pt x="13633" y="17932"/>
                  </a:cubicBezTo>
                  <a:cubicBezTo>
                    <a:pt x="13669" y="17955"/>
                    <a:pt x="13704" y="17955"/>
                    <a:pt x="13740" y="17967"/>
                  </a:cubicBezTo>
                  <a:cubicBezTo>
                    <a:pt x="13752" y="17979"/>
                    <a:pt x="13764" y="17979"/>
                    <a:pt x="13800" y="17991"/>
                  </a:cubicBezTo>
                  <a:lnTo>
                    <a:pt x="13812" y="18015"/>
                  </a:lnTo>
                  <a:cubicBezTo>
                    <a:pt x="13823" y="18015"/>
                    <a:pt x="13823" y="18027"/>
                    <a:pt x="13823" y="18027"/>
                  </a:cubicBezTo>
                  <a:lnTo>
                    <a:pt x="13847" y="18039"/>
                  </a:lnTo>
                  <a:cubicBezTo>
                    <a:pt x="13847" y="18039"/>
                    <a:pt x="13847" y="18051"/>
                    <a:pt x="13859" y="18051"/>
                  </a:cubicBezTo>
                  <a:lnTo>
                    <a:pt x="13859" y="18074"/>
                  </a:lnTo>
                  <a:cubicBezTo>
                    <a:pt x="13859" y="18074"/>
                    <a:pt x="13859" y="18086"/>
                    <a:pt x="13871" y="18086"/>
                  </a:cubicBezTo>
                  <a:lnTo>
                    <a:pt x="13871" y="18098"/>
                  </a:lnTo>
                  <a:lnTo>
                    <a:pt x="13871" y="18110"/>
                  </a:lnTo>
                  <a:cubicBezTo>
                    <a:pt x="13868" y="18107"/>
                    <a:pt x="13866" y="18106"/>
                    <a:pt x="13864" y="18106"/>
                  </a:cubicBezTo>
                  <a:cubicBezTo>
                    <a:pt x="13859" y="18106"/>
                    <a:pt x="13859" y="18117"/>
                    <a:pt x="13859" y="18134"/>
                  </a:cubicBezTo>
                  <a:lnTo>
                    <a:pt x="13859" y="18146"/>
                  </a:lnTo>
                  <a:cubicBezTo>
                    <a:pt x="13859" y="18158"/>
                    <a:pt x="13847" y="18170"/>
                    <a:pt x="13847" y="18194"/>
                  </a:cubicBezTo>
                  <a:cubicBezTo>
                    <a:pt x="13847" y="18205"/>
                    <a:pt x="13823" y="18217"/>
                    <a:pt x="13823" y="18229"/>
                  </a:cubicBezTo>
                  <a:cubicBezTo>
                    <a:pt x="13823" y="18253"/>
                    <a:pt x="13812" y="18253"/>
                    <a:pt x="13812" y="18265"/>
                  </a:cubicBezTo>
                  <a:cubicBezTo>
                    <a:pt x="13812" y="18277"/>
                    <a:pt x="13800" y="18277"/>
                    <a:pt x="13800" y="18277"/>
                  </a:cubicBezTo>
                  <a:lnTo>
                    <a:pt x="13764" y="18313"/>
                  </a:lnTo>
                  <a:cubicBezTo>
                    <a:pt x="13752" y="18313"/>
                    <a:pt x="13752" y="18325"/>
                    <a:pt x="13740" y="18325"/>
                  </a:cubicBezTo>
                  <a:cubicBezTo>
                    <a:pt x="13716" y="18336"/>
                    <a:pt x="13704" y="18336"/>
                    <a:pt x="13693" y="18348"/>
                  </a:cubicBezTo>
                  <a:cubicBezTo>
                    <a:pt x="13681" y="18372"/>
                    <a:pt x="13645" y="18372"/>
                    <a:pt x="13633" y="18384"/>
                  </a:cubicBezTo>
                  <a:cubicBezTo>
                    <a:pt x="13621" y="18384"/>
                    <a:pt x="13585" y="18396"/>
                    <a:pt x="13573" y="18396"/>
                  </a:cubicBezTo>
                  <a:cubicBezTo>
                    <a:pt x="13526" y="18408"/>
                    <a:pt x="13478" y="18408"/>
                    <a:pt x="13454" y="18408"/>
                  </a:cubicBezTo>
                  <a:lnTo>
                    <a:pt x="13323" y="18408"/>
                  </a:lnTo>
                  <a:cubicBezTo>
                    <a:pt x="13276" y="18408"/>
                    <a:pt x="13228" y="18408"/>
                    <a:pt x="13204" y="18396"/>
                  </a:cubicBezTo>
                  <a:cubicBezTo>
                    <a:pt x="13157" y="18384"/>
                    <a:pt x="13109" y="18384"/>
                    <a:pt x="13085" y="18372"/>
                  </a:cubicBezTo>
                  <a:lnTo>
                    <a:pt x="13073" y="18372"/>
                  </a:lnTo>
                  <a:cubicBezTo>
                    <a:pt x="13014" y="18348"/>
                    <a:pt x="12966" y="18348"/>
                    <a:pt x="12907" y="18336"/>
                  </a:cubicBezTo>
                  <a:lnTo>
                    <a:pt x="12788" y="18325"/>
                  </a:lnTo>
                  <a:lnTo>
                    <a:pt x="12752" y="18325"/>
                  </a:lnTo>
                  <a:cubicBezTo>
                    <a:pt x="12716" y="18313"/>
                    <a:pt x="12680" y="18289"/>
                    <a:pt x="12633" y="18289"/>
                  </a:cubicBezTo>
                  <a:cubicBezTo>
                    <a:pt x="12609" y="18277"/>
                    <a:pt x="12573" y="18277"/>
                    <a:pt x="12561" y="18265"/>
                  </a:cubicBezTo>
                  <a:cubicBezTo>
                    <a:pt x="12538" y="18253"/>
                    <a:pt x="12514" y="18253"/>
                    <a:pt x="12490" y="18229"/>
                  </a:cubicBezTo>
                  <a:lnTo>
                    <a:pt x="12502" y="18217"/>
                  </a:lnTo>
                  <a:lnTo>
                    <a:pt x="12550" y="18194"/>
                  </a:lnTo>
                  <a:cubicBezTo>
                    <a:pt x="12621" y="18146"/>
                    <a:pt x="12692" y="18098"/>
                    <a:pt x="12788" y="18051"/>
                  </a:cubicBezTo>
                  <a:cubicBezTo>
                    <a:pt x="12847" y="18027"/>
                    <a:pt x="12907" y="17991"/>
                    <a:pt x="12966" y="17979"/>
                  </a:cubicBezTo>
                  <a:lnTo>
                    <a:pt x="13097" y="17932"/>
                  </a:lnTo>
                  <a:cubicBezTo>
                    <a:pt x="13145" y="17920"/>
                    <a:pt x="13204" y="17920"/>
                    <a:pt x="13252" y="17920"/>
                  </a:cubicBezTo>
                  <a:close/>
                  <a:moveTo>
                    <a:pt x="4179" y="17229"/>
                  </a:moveTo>
                  <a:cubicBezTo>
                    <a:pt x="4203" y="17229"/>
                    <a:pt x="4227" y="17229"/>
                    <a:pt x="4239" y="17253"/>
                  </a:cubicBezTo>
                  <a:cubicBezTo>
                    <a:pt x="4263" y="17253"/>
                    <a:pt x="4287" y="17265"/>
                    <a:pt x="4298" y="17265"/>
                  </a:cubicBezTo>
                  <a:cubicBezTo>
                    <a:pt x="4322" y="17265"/>
                    <a:pt x="4322" y="17277"/>
                    <a:pt x="4334" y="17277"/>
                  </a:cubicBezTo>
                  <a:cubicBezTo>
                    <a:pt x="4334" y="17277"/>
                    <a:pt x="4346" y="17277"/>
                    <a:pt x="4346" y="17289"/>
                  </a:cubicBezTo>
                  <a:lnTo>
                    <a:pt x="4358" y="17312"/>
                  </a:lnTo>
                  <a:lnTo>
                    <a:pt x="4394" y="17336"/>
                  </a:lnTo>
                  <a:cubicBezTo>
                    <a:pt x="4406" y="17360"/>
                    <a:pt x="4418" y="17372"/>
                    <a:pt x="4441" y="17396"/>
                  </a:cubicBezTo>
                  <a:cubicBezTo>
                    <a:pt x="4453" y="17432"/>
                    <a:pt x="4465" y="17455"/>
                    <a:pt x="4477" y="17467"/>
                  </a:cubicBezTo>
                  <a:cubicBezTo>
                    <a:pt x="4501" y="17503"/>
                    <a:pt x="4513" y="17527"/>
                    <a:pt x="4525" y="17574"/>
                  </a:cubicBezTo>
                  <a:cubicBezTo>
                    <a:pt x="4525" y="17586"/>
                    <a:pt x="4525" y="17586"/>
                    <a:pt x="4537" y="17610"/>
                  </a:cubicBezTo>
                  <a:cubicBezTo>
                    <a:pt x="4537" y="17622"/>
                    <a:pt x="4560" y="17634"/>
                    <a:pt x="4560" y="17646"/>
                  </a:cubicBezTo>
                  <a:cubicBezTo>
                    <a:pt x="4560" y="17670"/>
                    <a:pt x="4572" y="17693"/>
                    <a:pt x="4572" y="17705"/>
                  </a:cubicBezTo>
                  <a:lnTo>
                    <a:pt x="4572" y="17729"/>
                  </a:lnTo>
                  <a:cubicBezTo>
                    <a:pt x="4572" y="17765"/>
                    <a:pt x="4584" y="17801"/>
                    <a:pt x="4584" y="17848"/>
                  </a:cubicBezTo>
                  <a:lnTo>
                    <a:pt x="4584" y="17979"/>
                  </a:lnTo>
                  <a:cubicBezTo>
                    <a:pt x="4584" y="18027"/>
                    <a:pt x="4572" y="18086"/>
                    <a:pt x="4572" y="18122"/>
                  </a:cubicBezTo>
                  <a:lnTo>
                    <a:pt x="4525" y="18265"/>
                  </a:lnTo>
                  <a:lnTo>
                    <a:pt x="4501" y="18336"/>
                  </a:lnTo>
                  <a:lnTo>
                    <a:pt x="4501" y="18348"/>
                  </a:lnTo>
                  <a:cubicBezTo>
                    <a:pt x="4465" y="18444"/>
                    <a:pt x="4441" y="18515"/>
                    <a:pt x="4394" y="18586"/>
                  </a:cubicBezTo>
                  <a:cubicBezTo>
                    <a:pt x="4358" y="18658"/>
                    <a:pt x="4322" y="18753"/>
                    <a:pt x="4287" y="18825"/>
                  </a:cubicBezTo>
                  <a:cubicBezTo>
                    <a:pt x="4275" y="18860"/>
                    <a:pt x="4263" y="18884"/>
                    <a:pt x="4239" y="18932"/>
                  </a:cubicBezTo>
                  <a:cubicBezTo>
                    <a:pt x="4203" y="19027"/>
                    <a:pt x="4156" y="19122"/>
                    <a:pt x="4120" y="19229"/>
                  </a:cubicBezTo>
                  <a:cubicBezTo>
                    <a:pt x="4120" y="19170"/>
                    <a:pt x="4120" y="19122"/>
                    <a:pt x="4108" y="19063"/>
                  </a:cubicBezTo>
                  <a:cubicBezTo>
                    <a:pt x="4096" y="19003"/>
                    <a:pt x="4096" y="18944"/>
                    <a:pt x="4084" y="18872"/>
                  </a:cubicBezTo>
                  <a:lnTo>
                    <a:pt x="4084" y="18753"/>
                  </a:lnTo>
                  <a:cubicBezTo>
                    <a:pt x="4084" y="18706"/>
                    <a:pt x="4060" y="18682"/>
                    <a:pt x="4060" y="18634"/>
                  </a:cubicBezTo>
                  <a:lnTo>
                    <a:pt x="4060" y="18622"/>
                  </a:lnTo>
                  <a:cubicBezTo>
                    <a:pt x="4060" y="18575"/>
                    <a:pt x="4048" y="18539"/>
                    <a:pt x="4037" y="18503"/>
                  </a:cubicBezTo>
                  <a:cubicBezTo>
                    <a:pt x="4025" y="18455"/>
                    <a:pt x="4025" y="18408"/>
                    <a:pt x="4001" y="18360"/>
                  </a:cubicBezTo>
                  <a:cubicBezTo>
                    <a:pt x="3989" y="18277"/>
                    <a:pt x="3977" y="18182"/>
                    <a:pt x="3977" y="18110"/>
                  </a:cubicBezTo>
                  <a:cubicBezTo>
                    <a:pt x="3965" y="18051"/>
                    <a:pt x="3965" y="17991"/>
                    <a:pt x="3965" y="17932"/>
                  </a:cubicBezTo>
                  <a:lnTo>
                    <a:pt x="3965" y="17872"/>
                  </a:lnTo>
                  <a:lnTo>
                    <a:pt x="3965" y="17848"/>
                  </a:lnTo>
                  <a:lnTo>
                    <a:pt x="3965" y="17729"/>
                  </a:lnTo>
                  <a:lnTo>
                    <a:pt x="3965" y="17563"/>
                  </a:lnTo>
                  <a:lnTo>
                    <a:pt x="3965" y="17539"/>
                  </a:lnTo>
                  <a:cubicBezTo>
                    <a:pt x="3977" y="17455"/>
                    <a:pt x="3977" y="17396"/>
                    <a:pt x="3989" y="17336"/>
                  </a:cubicBezTo>
                  <a:cubicBezTo>
                    <a:pt x="3989" y="17324"/>
                    <a:pt x="3989" y="17312"/>
                    <a:pt x="4001" y="17289"/>
                  </a:cubicBezTo>
                  <a:lnTo>
                    <a:pt x="4025" y="17277"/>
                  </a:lnTo>
                  <a:cubicBezTo>
                    <a:pt x="4037" y="17277"/>
                    <a:pt x="4037" y="17265"/>
                    <a:pt x="4048" y="17265"/>
                  </a:cubicBezTo>
                  <a:cubicBezTo>
                    <a:pt x="4060" y="17265"/>
                    <a:pt x="4084" y="17253"/>
                    <a:pt x="4084" y="17253"/>
                  </a:cubicBezTo>
                  <a:cubicBezTo>
                    <a:pt x="4096" y="17253"/>
                    <a:pt x="4108" y="17253"/>
                    <a:pt x="4108" y="17229"/>
                  </a:cubicBezTo>
                  <a:close/>
                  <a:moveTo>
                    <a:pt x="679" y="20527"/>
                  </a:moveTo>
                  <a:cubicBezTo>
                    <a:pt x="703" y="20527"/>
                    <a:pt x="727" y="20527"/>
                    <a:pt x="739" y="20539"/>
                  </a:cubicBezTo>
                  <a:cubicBezTo>
                    <a:pt x="774" y="20539"/>
                    <a:pt x="786" y="20551"/>
                    <a:pt x="822" y="20551"/>
                  </a:cubicBezTo>
                  <a:cubicBezTo>
                    <a:pt x="858" y="20563"/>
                    <a:pt x="893" y="20587"/>
                    <a:pt x="941" y="20611"/>
                  </a:cubicBezTo>
                  <a:cubicBezTo>
                    <a:pt x="977" y="20646"/>
                    <a:pt x="1024" y="20658"/>
                    <a:pt x="1072" y="20682"/>
                  </a:cubicBezTo>
                  <a:lnTo>
                    <a:pt x="1096" y="20706"/>
                  </a:lnTo>
                  <a:cubicBezTo>
                    <a:pt x="1179" y="20741"/>
                    <a:pt x="1250" y="20801"/>
                    <a:pt x="1322" y="20861"/>
                  </a:cubicBezTo>
                  <a:lnTo>
                    <a:pt x="1393" y="20944"/>
                  </a:lnTo>
                  <a:cubicBezTo>
                    <a:pt x="1417" y="20956"/>
                    <a:pt x="1429" y="20980"/>
                    <a:pt x="1441" y="21003"/>
                  </a:cubicBezTo>
                  <a:cubicBezTo>
                    <a:pt x="1453" y="21027"/>
                    <a:pt x="1489" y="21075"/>
                    <a:pt x="1501" y="21099"/>
                  </a:cubicBezTo>
                  <a:cubicBezTo>
                    <a:pt x="1536" y="21158"/>
                    <a:pt x="1560" y="21218"/>
                    <a:pt x="1572" y="21301"/>
                  </a:cubicBezTo>
                  <a:lnTo>
                    <a:pt x="1596" y="21337"/>
                  </a:lnTo>
                  <a:lnTo>
                    <a:pt x="1608" y="21384"/>
                  </a:lnTo>
                  <a:cubicBezTo>
                    <a:pt x="1620" y="21432"/>
                    <a:pt x="1631" y="21456"/>
                    <a:pt x="1631" y="21503"/>
                  </a:cubicBezTo>
                  <a:lnTo>
                    <a:pt x="1679" y="21634"/>
                  </a:lnTo>
                  <a:lnTo>
                    <a:pt x="1679" y="21658"/>
                  </a:lnTo>
                  <a:lnTo>
                    <a:pt x="1679" y="21670"/>
                  </a:lnTo>
                  <a:lnTo>
                    <a:pt x="1679" y="21682"/>
                  </a:lnTo>
                  <a:cubicBezTo>
                    <a:pt x="1691" y="21718"/>
                    <a:pt x="1691" y="21730"/>
                    <a:pt x="1715" y="21765"/>
                  </a:cubicBezTo>
                  <a:cubicBezTo>
                    <a:pt x="1739" y="21837"/>
                    <a:pt x="1774" y="21884"/>
                    <a:pt x="1798" y="21944"/>
                  </a:cubicBezTo>
                  <a:cubicBezTo>
                    <a:pt x="1834" y="21980"/>
                    <a:pt x="1846" y="22015"/>
                    <a:pt x="1870" y="22039"/>
                  </a:cubicBezTo>
                  <a:cubicBezTo>
                    <a:pt x="1941" y="22075"/>
                    <a:pt x="1953" y="22099"/>
                    <a:pt x="1965" y="22135"/>
                  </a:cubicBezTo>
                  <a:cubicBezTo>
                    <a:pt x="1917" y="22099"/>
                    <a:pt x="1882" y="22075"/>
                    <a:pt x="1834" y="22063"/>
                  </a:cubicBezTo>
                  <a:cubicBezTo>
                    <a:pt x="1786" y="22039"/>
                    <a:pt x="1739" y="22015"/>
                    <a:pt x="1679" y="22004"/>
                  </a:cubicBezTo>
                  <a:cubicBezTo>
                    <a:pt x="1608" y="21968"/>
                    <a:pt x="1536" y="21956"/>
                    <a:pt x="1465" y="21920"/>
                  </a:cubicBezTo>
                  <a:cubicBezTo>
                    <a:pt x="1381" y="21896"/>
                    <a:pt x="1310" y="21884"/>
                    <a:pt x="1239" y="21849"/>
                  </a:cubicBezTo>
                  <a:lnTo>
                    <a:pt x="1227" y="21849"/>
                  </a:lnTo>
                  <a:cubicBezTo>
                    <a:pt x="1203" y="21849"/>
                    <a:pt x="1191" y="21837"/>
                    <a:pt x="1179" y="21837"/>
                  </a:cubicBezTo>
                  <a:lnTo>
                    <a:pt x="1131" y="21813"/>
                  </a:lnTo>
                  <a:cubicBezTo>
                    <a:pt x="1120" y="21813"/>
                    <a:pt x="1120" y="21813"/>
                    <a:pt x="1108" y="21801"/>
                  </a:cubicBezTo>
                  <a:cubicBezTo>
                    <a:pt x="1024" y="21777"/>
                    <a:pt x="965" y="21742"/>
                    <a:pt x="893" y="21718"/>
                  </a:cubicBezTo>
                  <a:cubicBezTo>
                    <a:pt x="834" y="21682"/>
                    <a:pt x="774" y="21670"/>
                    <a:pt x="715" y="21634"/>
                  </a:cubicBezTo>
                  <a:lnTo>
                    <a:pt x="691" y="21623"/>
                  </a:lnTo>
                  <a:cubicBezTo>
                    <a:pt x="631" y="21599"/>
                    <a:pt x="572" y="21575"/>
                    <a:pt x="512" y="21551"/>
                  </a:cubicBezTo>
                  <a:cubicBezTo>
                    <a:pt x="465" y="21539"/>
                    <a:pt x="429" y="21515"/>
                    <a:pt x="393" y="21503"/>
                  </a:cubicBezTo>
                  <a:cubicBezTo>
                    <a:pt x="358" y="21492"/>
                    <a:pt x="334" y="21480"/>
                    <a:pt x="286" y="21456"/>
                  </a:cubicBezTo>
                  <a:lnTo>
                    <a:pt x="262" y="21456"/>
                  </a:lnTo>
                  <a:lnTo>
                    <a:pt x="179" y="21420"/>
                  </a:lnTo>
                  <a:lnTo>
                    <a:pt x="167" y="21420"/>
                  </a:lnTo>
                  <a:lnTo>
                    <a:pt x="143" y="21396"/>
                  </a:lnTo>
                  <a:cubicBezTo>
                    <a:pt x="143" y="21384"/>
                    <a:pt x="131" y="21384"/>
                    <a:pt x="131" y="21373"/>
                  </a:cubicBezTo>
                  <a:cubicBezTo>
                    <a:pt x="119" y="21361"/>
                    <a:pt x="119" y="21337"/>
                    <a:pt x="107" y="21325"/>
                  </a:cubicBezTo>
                  <a:cubicBezTo>
                    <a:pt x="107" y="21313"/>
                    <a:pt x="84" y="21301"/>
                    <a:pt x="84" y="21277"/>
                  </a:cubicBezTo>
                  <a:cubicBezTo>
                    <a:pt x="72" y="21253"/>
                    <a:pt x="72" y="21242"/>
                    <a:pt x="72" y="21218"/>
                  </a:cubicBezTo>
                  <a:lnTo>
                    <a:pt x="72" y="21182"/>
                  </a:lnTo>
                  <a:lnTo>
                    <a:pt x="72" y="21099"/>
                  </a:lnTo>
                  <a:cubicBezTo>
                    <a:pt x="72" y="21087"/>
                    <a:pt x="72" y="21063"/>
                    <a:pt x="84" y="21039"/>
                  </a:cubicBezTo>
                  <a:cubicBezTo>
                    <a:pt x="84" y="21015"/>
                    <a:pt x="107" y="20980"/>
                    <a:pt x="119" y="20956"/>
                  </a:cubicBezTo>
                  <a:cubicBezTo>
                    <a:pt x="131" y="20920"/>
                    <a:pt x="131" y="20896"/>
                    <a:pt x="143" y="20861"/>
                  </a:cubicBezTo>
                  <a:cubicBezTo>
                    <a:pt x="167" y="20849"/>
                    <a:pt x="179" y="20825"/>
                    <a:pt x="179" y="20801"/>
                  </a:cubicBezTo>
                  <a:cubicBezTo>
                    <a:pt x="191" y="20789"/>
                    <a:pt x="215" y="20765"/>
                    <a:pt x="227" y="20741"/>
                  </a:cubicBezTo>
                  <a:lnTo>
                    <a:pt x="286" y="20682"/>
                  </a:lnTo>
                  <a:cubicBezTo>
                    <a:pt x="298" y="20670"/>
                    <a:pt x="322" y="20658"/>
                    <a:pt x="358" y="20622"/>
                  </a:cubicBezTo>
                  <a:cubicBezTo>
                    <a:pt x="369" y="20611"/>
                    <a:pt x="405" y="20599"/>
                    <a:pt x="417" y="20587"/>
                  </a:cubicBezTo>
                  <a:cubicBezTo>
                    <a:pt x="429" y="20563"/>
                    <a:pt x="465" y="20563"/>
                    <a:pt x="488" y="20551"/>
                  </a:cubicBezTo>
                  <a:cubicBezTo>
                    <a:pt x="524" y="20539"/>
                    <a:pt x="536" y="20539"/>
                    <a:pt x="560" y="20539"/>
                  </a:cubicBezTo>
                  <a:cubicBezTo>
                    <a:pt x="584" y="20539"/>
                    <a:pt x="608" y="20539"/>
                    <a:pt x="619" y="20527"/>
                  </a:cubicBezTo>
                  <a:close/>
                  <a:moveTo>
                    <a:pt x="7668" y="22504"/>
                  </a:moveTo>
                  <a:cubicBezTo>
                    <a:pt x="7680" y="22504"/>
                    <a:pt x="7692" y="22504"/>
                    <a:pt x="7692" y="22516"/>
                  </a:cubicBezTo>
                  <a:cubicBezTo>
                    <a:pt x="7716" y="22516"/>
                    <a:pt x="7727" y="22527"/>
                    <a:pt x="7727" y="22527"/>
                  </a:cubicBezTo>
                  <a:cubicBezTo>
                    <a:pt x="7739" y="22527"/>
                    <a:pt x="7739" y="22551"/>
                    <a:pt x="7751" y="22551"/>
                  </a:cubicBezTo>
                  <a:cubicBezTo>
                    <a:pt x="7775" y="22563"/>
                    <a:pt x="7787" y="22563"/>
                    <a:pt x="7787" y="22575"/>
                  </a:cubicBezTo>
                  <a:lnTo>
                    <a:pt x="7835" y="22623"/>
                  </a:lnTo>
                  <a:lnTo>
                    <a:pt x="7870" y="22670"/>
                  </a:lnTo>
                  <a:cubicBezTo>
                    <a:pt x="7894" y="22682"/>
                    <a:pt x="7894" y="22694"/>
                    <a:pt x="7906" y="22706"/>
                  </a:cubicBezTo>
                  <a:cubicBezTo>
                    <a:pt x="7918" y="22730"/>
                    <a:pt x="7918" y="22754"/>
                    <a:pt x="7930" y="22766"/>
                  </a:cubicBezTo>
                  <a:cubicBezTo>
                    <a:pt x="7954" y="22801"/>
                    <a:pt x="7954" y="22849"/>
                    <a:pt x="7966" y="22873"/>
                  </a:cubicBezTo>
                  <a:cubicBezTo>
                    <a:pt x="7978" y="22932"/>
                    <a:pt x="7978" y="22992"/>
                    <a:pt x="7989" y="23051"/>
                  </a:cubicBezTo>
                  <a:lnTo>
                    <a:pt x="7989" y="23242"/>
                  </a:lnTo>
                  <a:lnTo>
                    <a:pt x="7989" y="23289"/>
                  </a:lnTo>
                  <a:lnTo>
                    <a:pt x="7989" y="23349"/>
                  </a:lnTo>
                  <a:lnTo>
                    <a:pt x="7989" y="23361"/>
                  </a:lnTo>
                  <a:cubicBezTo>
                    <a:pt x="7989" y="23408"/>
                    <a:pt x="7978" y="23468"/>
                    <a:pt x="7978" y="23516"/>
                  </a:cubicBezTo>
                  <a:cubicBezTo>
                    <a:pt x="7966" y="23575"/>
                    <a:pt x="7966" y="23647"/>
                    <a:pt x="7954" y="23742"/>
                  </a:cubicBezTo>
                  <a:cubicBezTo>
                    <a:pt x="7930" y="23813"/>
                    <a:pt x="7918" y="23873"/>
                    <a:pt x="7906" y="23944"/>
                  </a:cubicBezTo>
                  <a:cubicBezTo>
                    <a:pt x="7906" y="24051"/>
                    <a:pt x="7906" y="24099"/>
                    <a:pt x="7894" y="24159"/>
                  </a:cubicBezTo>
                  <a:cubicBezTo>
                    <a:pt x="7870" y="24218"/>
                    <a:pt x="7870" y="24266"/>
                    <a:pt x="7858" y="24325"/>
                  </a:cubicBezTo>
                  <a:lnTo>
                    <a:pt x="7858" y="24290"/>
                  </a:lnTo>
                  <a:lnTo>
                    <a:pt x="7858" y="24266"/>
                  </a:lnTo>
                  <a:lnTo>
                    <a:pt x="7858" y="24242"/>
                  </a:lnTo>
                  <a:lnTo>
                    <a:pt x="7858" y="24230"/>
                  </a:lnTo>
                  <a:cubicBezTo>
                    <a:pt x="7847" y="24123"/>
                    <a:pt x="7823" y="24040"/>
                    <a:pt x="7799" y="23932"/>
                  </a:cubicBezTo>
                  <a:cubicBezTo>
                    <a:pt x="7763" y="23801"/>
                    <a:pt x="7751" y="23670"/>
                    <a:pt x="7727" y="23516"/>
                  </a:cubicBezTo>
                  <a:cubicBezTo>
                    <a:pt x="7692" y="23397"/>
                    <a:pt x="7668" y="23278"/>
                    <a:pt x="7632" y="23170"/>
                  </a:cubicBezTo>
                  <a:cubicBezTo>
                    <a:pt x="7632" y="23147"/>
                    <a:pt x="7620" y="23135"/>
                    <a:pt x="7620" y="23099"/>
                  </a:cubicBezTo>
                  <a:cubicBezTo>
                    <a:pt x="7608" y="23075"/>
                    <a:pt x="7608" y="23039"/>
                    <a:pt x="7585" y="23004"/>
                  </a:cubicBezTo>
                  <a:cubicBezTo>
                    <a:pt x="7573" y="22968"/>
                    <a:pt x="7561" y="22908"/>
                    <a:pt x="7549" y="22849"/>
                  </a:cubicBezTo>
                  <a:lnTo>
                    <a:pt x="7549" y="22825"/>
                  </a:lnTo>
                  <a:cubicBezTo>
                    <a:pt x="7549" y="22789"/>
                    <a:pt x="7525" y="22754"/>
                    <a:pt x="7525" y="22706"/>
                  </a:cubicBezTo>
                  <a:lnTo>
                    <a:pt x="7525" y="22623"/>
                  </a:lnTo>
                  <a:cubicBezTo>
                    <a:pt x="7525" y="22587"/>
                    <a:pt x="7525" y="22575"/>
                    <a:pt x="7549" y="22551"/>
                  </a:cubicBezTo>
                  <a:lnTo>
                    <a:pt x="7549" y="22516"/>
                  </a:lnTo>
                  <a:lnTo>
                    <a:pt x="7549" y="22504"/>
                  </a:lnTo>
                  <a:close/>
                  <a:moveTo>
                    <a:pt x="12121" y="22349"/>
                  </a:moveTo>
                  <a:cubicBezTo>
                    <a:pt x="12133" y="22349"/>
                    <a:pt x="12157" y="22349"/>
                    <a:pt x="12180" y="22373"/>
                  </a:cubicBezTo>
                  <a:cubicBezTo>
                    <a:pt x="12192" y="22373"/>
                    <a:pt x="12204" y="22385"/>
                    <a:pt x="12216" y="22385"/>
                  </a:cubicBezTo>
                  <a:cubicBezTo>
                    <a:pt x="12240" y="22385"/>
                    <a:pt x="12252" y="22396"/>
                    <a:pt x="12264" y="22396"/>
                  </a:cubicBezTo>
                  <a:lnTo>
                    <a:pt x="12276" y="22420"/>
                  </a:lnTo>
                  <a:cubicBezTo>
                    <a:pt x="12299" y="22432"/>
                    <a:pt x="12311" y="22432"/>
                    <a:pt x="12311" y="22444"/>
                  </a:cubicBezTo>
                  <a:lnTo>
                    <a:pt x="12335" y="22480"/>
                  </a:lnTo>
                  <a:cubicBezTo>
                    <a:pt x="12359" y="22492"/>
                    <a:pt x="12359" y="22504"/>
                    <a:pt x="12371" y="22516"/>
                  </a:cubicBezTo>
                  <a:cubicBezTo>
                    <a:pt x="12383" y="22551"/>
                    <a:pt x="12395" y="22563"/>
                    <a:pt x="12419" y="22599"/>
                  </a:cubicBezTo>
                  <a:lnTo>
                    <a:pt x="12454" y="22682"/>
                  </a:lnTo>
                  <a:cubicBezTo>
                    <a:pt x="12478" y="22730"/>
                    <a:pt x="12490" y="22777"/>
                    <a:pt x="12490" y="22813"/>
                  </a:cubicBezTo>
                  <a:cubicBezTo>
                    <a:pt x="12502" y="22861"/>
                    <a:pt x="12502" y="22920"/>
                    <a:pt x="12502" y="22968"/>
                  </a:cubicBezTo>
                  <a:lnTo>
                    <a:pt x="12502" y="23135"/>
                  </a:lnTo>
                  <a:cubicBezTo>
                    <a:pt x="12502" y="23194"/>
                    <a:pt x="12490" y="23230"/>
                    <a:pt x="12490" y="23289"/>
                  </a:cubicBezTo>
                  <a:lnTo>
                    <a:pt x="12442" y="23468"/>
                  </a:lnTo>
                  <a:cubicBezTo>
                    <a:pt x="12430" y="23528"/>
                    <a:pt x="12395" y="23587"/>
                    <a:pt x="12371" y="23647"/>
                  </a:cubicBezTo>
                  <a:cubicBezTo>
                    <a:pt x="12323" y="23730"/>
                    <a:pt x="12299" y="23801"/>
                    <a:pt x="12240" y="23873"/>
                  </a:cubicBezTo>
                  <a:cubicBezTo>
                    <a:pt x="12180" y="23968"/>
                    <a:pt x="12121" y="24028"/>
                    <a:pt x="12073" y="24099"/>
                  </a:cubicBezTo>
                  <a:cubicBezTo>
                    <a:pt x="12014" y="24159"/>
                    <a:pt x="11966" y="24218"/>
                    <a:pt x="11907" y="24266"/>
                  </a:cubicBezTo>
                  <a:lnTo>
                    <a:pt x="11895" y="24278"/>
                  </a:lnTo>
                  <a:lnTo>
                    <a:pt x="11799" y="24349"/>
                  </a:lnTo>
                  <a:cubicBezTo>
                    <a:pt x="11776" y="24385"/>
                    <a:pt x="11740" y="24397"/>
                    <a:pt x="11716" y="24421"/>
                  </a:cubicBezTo>
                  <a:cubicBezTo>
                    <a:pt x="11704" y="24444"/>
                    <a:pt x="11680" y="24456"/>
                    <a:pt x="11668" y="24456"/>
                  </a:cubicBezTo>
                  <a:cubicBezTo>
                    <a:pt x="11645" y="24480"/>
                    <a:pt x="11609" y="24504"/>
                    <a:pt x="11585" y="24528"/>
                  </a:cubicBezTo>
                  <a:lnTo>
                    <a:pt x="11537" y="24563"/>
                  </a:lnTo>
                  <a:lnTo>
                    <a:pt x="11502" y="24575"/>
                  </a:lnTo>
                  <a:cubicBezTo>
                    <a:pt x="11430" y="24623"/>
                    <a:pt x="11347" y="24682"/>
                    <a:pt x="11264" y="24718"/>
                  </a:cubicBezTo>
                  <a:cubicBezTo>
                    <a:pt x="11180" y="24766"/>
                    <a:pt x="11085" y="24825"/>
                    <a:pt x="11002" y="24861"/>
                  </a:cubicBezTo>
                  <a:cubicBezTo>
                    <a:pt x="10942" y="24885"/>
                    <a:pt x="10883" y="24921"/>
                    <a:pt x="10811" y="24944"/>
                  </a:cubicBezTo>
                  <a:cubicBezTo>
                    <a:pt x="10609" y="25040"/>
                    <a:pt x="10406" y="25135"/>
                    <a:pt x="10216" y="25242"/>
                  </a:cubicBezTo>
                  <a:cubicBezTo>
                    <a:pt x="10216" y="25254"/>
                    <a:pt x="10180" y="25290"/>
                    <a:pt x="10133" y="25302"/>
                  </a:cubicBezTo>
                  <a:cubicBezTo>
                    <a:pt x="10180" y="25183"/>
                    <a:pt x="10192" y="25063"/>
                    <a:pt x="10216" y="24944"/>
                  </a:cubicBezTo>
                  <a:cubicBezTo>
                    <a:pt x="10228" y="24873"/>
                    <a:pt x="10228" y="24802"/>
                    <a:pt x="10240" y="24718"/>
                  </a:cubicBezTo>
                  <a:lnTo>
                    <a:pt x="10252" y="24647"/>
                  </a:lnTo>
                  <a:cubicBezTo>
                    <a:pt x="10252" y="24599"/>
                    <a:pt x="10275" y="24540"/>
                    <a:pt x="10275" y="24504"/>
                  </a:cubicBezTo>
                  <a:lnTo>
                    <a:pt x="10287" y="24397"/>
                  </a:lnTo>
                  <a:cubicBezTo>
                    <a:pt x="10299" y="24349"/>
                    <a:pt x="10299" y="24301"/>
                    <a:pt x="10311" y="24242"/>
                  </a:cubicBezTo>
                  <a:lnTo>
                    <a:pt x="10335" y="24159"/>
                  </a:lnTo>
                  <a:lnTo>
                    <a:pt x="10347" y="24063"/>
                  </a:lnTo>
                  <a:cubicBezTo>
                    <a:pt x="10359" y="23980"/>
                    <a:pt x="10394" y="23885"/>
                    <a:pt x="10418" y="23789"/>
                  </a:cubicBezTo>
                  <a:cubicBezTo>
                    <a:pt x="10454" y="23682"/>
                    <a:pt x="10490" y="23575"/>
                    <a:pt x="10549" y="23492"/>
                  </a:cubicBezTo>
                  <a:cubicBezTo>
                    <a:pt x="10597" y="23397"/>
                    <a:pt x="10645" y="23325"/>
                    <a:pt x="10704" y="23230"/>
                  </a:cubicBezTo>
                  <a:cubicBezTo>
                    <a:pt x="10752" y="23158"/>
                    <a:pt x="10811" y="23099"/>
                    <a:pt x="10847" y="23039"/>
                  </a:cubicBezTo>
                  <a:lnTo>
                    <a:pt x="11026" y="22861"/>
                  </a:lnTo>
                  <a:cubicBezTo>
                    <a:pt x="11085" y="22813"/>
                    <a:pt x="11145" y="22754"/>
                    <a:pt x="11228" y="22718"/>
                  </a:cubicBezTo>
                  <a:cubicBezTo>
                    <a:pt x="11311" y="22658"/>
                    <a:pt x="11407" y="22611"/>
                    <a:pt x="11502" y="22551"/>
                  </a:cubicBezTo>
                  <a:lnTo>
                    <a:pt x="11561" y="22516"/>
                  </a:lnTo>
                  <a:lnTo>
                    <a:pt x="11657" y="22480"/>
                  </a:lnTo>
                  <a:lnTo>
                    <a:pt x="11740" y="22432"/>
                  </a:lnTo>
                  <a:cubicBezTo>
                    <a:pt x="11764" y="22432"/>
                    <a:pt x="11776" y="22408"/>
                    <a:pt x="11788" y="22408"/>
                  </a:cubicBezTo>
                  <a:cubicBezTo>
                    <a:pt x="11847" y="22396"/>
                    <a:pt x="11907" y="22385"/>
                    <a:pt x="11954" y="22373"/>
                  </a:cubicBezTo>
                  <a:cubicBezTo>
                    <a:pt x="11978" y="22373"/>
                    <a:pt x="12014" y="22349"/>
                    <a:pt x="12038" y="22349"/>
                  </a:cubicBezTo>
                  <a:close/>
                  <a:moveTo>
                    <a:pt x="8597" y="26861"/>
                  </a:moveTo>
                  <a:cubicBezTo>
                    <a:pt x="8590" y="26861"/>
                    <a:pt x="8587" y="26869"/>
                    <a:pt x="8586" y="26876"/>
                  </a:cubicBezTo>
                  <a:lnTo>
                    <a:pt x="8586" y="26876"/>
                  </a:lnTo>
                  <a:cubicBezTo>
                    <a:pt x="8589" y="26871"/>
                    <a:pt x="8593" y="26866"/>
                    <a:pt x="8597" y="26861"/>
                  </a:cubicBezTo>
                  <a:close/>
                  <a:moveTo>
                    <a:pt x="8477" y="27004"/>
                  </a:moveTo>
                  <a:cubicBezTo>
                    <a:pt x="8466" y="27004"/>
                    <a:pt x="8466" y="27016"/>
                    <a:pt x="8466" y="27016"/>
                  </a:cubicBezTo>
                  <a:cubicBezTo>
                    <a:pt x="8470" y="27012"/>
                    <a:pt x="8473" y="27008"/>
                    <a:pt x="8477" y="27004"/>
                  </a:cubicBezTo>
                  <a:close/>
                  <a:moveTo>
                    <a:pt x="12026" y="26397"/>
                  </a:moveTo>
                  <a:cubicBezTo>
                    <a:pt x="12061" y="26397"/>
                    <a:pt x="12085" y="26397"/>
                    <a:pt x="12121" y="26421"/>
                  </a:cubicBezTo>
                  <a:cubicBezTo>
                    <a:pt x="12145" y="26421"/>
                    <a:pt x="12157" y="26433"/>
                    <a:pt x="12192" y="26433"/>
                  </a:cubicBezTo>
                  <a:cubicBezTo>
                    <a:pt x="12216" y="26445"/>
                    <a:pt x="12240" y="26445"/>
                    <a:pt x="12264" y="26456"/>
                  </a:cubicBezTo>
                  <a:cubicBezTo>
                    <a:pt x="12276" y="26480"/>
                    <a:pt x="12311" y="26480"/>
                    <a:pt x="12323" y="26492"/>
                  </a:cubicBezTo>
                  <a:cubicBezTo>
                    <a:pt x="12335" y="26504"/>
                    <a:pt x="12359" y="26516"/>
                    <a:pt x="12383" y="26540"/>
                  </a:cubicBezTo>
                  <a:lnTo>
                    <a:pt x="12442" y="26599"/>
                  </a:lnTo>
                  <a:cubicBezTo>
                    <a:pt x="12454" y="26611"/>
                    <a:pt x="12478" y="26623"/>
                    <a:pt x="12478" y="26635"/>
                  </a:cubicBezTo>
                  <a:lnTo>
                    <a:pt x="12478" y="26659"/>
                  </a:lnTo>
                  <a:cubicBezTo>
                    <a:pt x="12478" y="26671"/>
                    <a:pt x="12478" y="26671"/>
                    <a:pt x="12490" y="26683"/>
                  </a:cubicBezTo>
                  <a:lnTo>
                    <a:pt x="12490" y="26707"/>
                  </a:lnTo>
                  <a:lnTo>
                    <a:pt x="12490" y="26718"/>
                  </a:lnTo>
                  <a:lnTo>
                    <a:pt x="12490" y="26730"/>
                  </a:lnTo>
                  <a:lnTo>
                    <a:pt x="12490" y="26742"/>
                  </a:lnTo>
                  <a:cubicBezTo>
                    <a:pt x="12490" y="26766"/>
                    <a:pt x="12478" y="26778"/>
                    <a:pt x="12478" y="26790"/>
                  </a:cubicBezTo>
                  <a:cubicBezTo>
                    <a:pt x="12478" y="26802"/>
                    <a:pt x="12454" y="26826"/>
                    <a:pt x="12454" y="26826"/>
                  </a:cubicBezTo>
                  <a:cubicBezTo>
                    <a:pt x="12442" y="26837"/>
                    <a:pt x="12430" y="26849"/>
                    <a:pt x="12430" y="26861"/>
                  </a:cubicBezTo>
                  <a:cubicBezTo>
                    <a:pt x="12419" y="26885"/>
                    <a:pt x="12395" y="26909"/>
                    <a:pt x="12371" y="26921"/>
                  </a:cubicBezTo>
                  <a:cubicBezTo>
                    <a:pt x="12335" y="26945"/>
                    <a:pt x="12311" y="26968"/>
                    <a:pt x="12276" y="26980"/>
                  </a:cubicBezTo>
                  <a:lnTo>
                    <a:pt x="12145" y="27076"/>
                  </a:lnTo>
                  <a:cubicBezTo>
                    <a:pt x="12121" y="27088"/>
                    <a:pt x="12097" y="27088"/>
                    <a:pt x="12073" y="27099"/>
                  </a:cubicBezTo>
                  <a:cubicBezTo>
                    <a:pt x="12038" y="27123"/>
                    <a:pt x="12026" y="27123"/>
                    <a:pt x="12002" y="27135"/>
                  </a:cubicBezTo>
                  <a:lnTo>
                    <a:pt x="11966" y="27135"/>
                  </a:lnTo>
                  <a:cubicBezTo>
                    <a:pt x="11918" y="27147"/>
                    <a:pt x="11895" y="27147"/>
                    <a:pt x="11847" y="27147"/>
                  </a:cubicBezTo>
                  <a:cubicBezTo>
                    <a:pt x="11799" y="27147"/>
                    <a:pt x="11776" y="27159"/>
                    <a:pt x="11728" y="27159"/>
                  </a:cubicBezTo>
                  <a:lnTo>
                    <a:pt x="11442" y="27159"/>
                  </a:lnTo>
                  <a:cubicBezTo>
                    <a:pt x="11418" y="27159"/>
                    <a:pt x="11383" y="27159"/>
                    <a:pt x="11359" y="27147"/>
                  </a:cubicBezTo>
                  <a:cubicBezTo>
                    <a:pt x="11311" y="27135"/>
                    <a:pt x="11287" y="27135"/>
                    <a:pt x="11240" y="27123"/>
                  </a:cubicBezTo>
                  <a:cubicBezTo>
                    <a:pt x="11192" y="27099"/>
                    <a:pt x="11145" y="27076"/>
                    <a:pt x="11085" y="27064"/>
                  </a:cubicBezTo>
                  <a:lnTo>
                    <a:pt x="11002" y="27016"/>
                  </a:lnTo>
                  <a:cubicBezTo>
                    <a:pt x="10942" y="26980"/>
                    <a:pt x="10883" y="26957"/>
                    <a:pt x="10823" y="26945"/>
                  </a:cubicBezTo>
                  <a:lnTo>
                    <a:pt x="10835" y="26921"/>
                  </a:lnTo>
                  <a:lnTo>
                    <a:pt x="10930" y="26837"/>
                  </a:lnTo>
                  <a:lnTo>
                    <a:pt x="11002" y="26754"/>
                  </a:lnTo>
                  <a:cubicBezTo>
                    <a:pt x="11049" y="26730"/>
                    <a:pt x="11073" y="26707"/>
                    <a:pt x="11121" y="26671"/>
                  </a:cubicBezTo>
                  <a:cubicBezTo>
                    <a:pt x="11168" y="26635"/>
                    <a:pt x="11204" y="26611"/>
                    <a:pt x="11264" y="26576"/>
                  </a:cubicBezTo>
                  <a:cubicBezTo>
                    <a:pt x="11311" y="26552"/>
                    <a:pt x="11371" y="26540"/>
                    <a:pt x="11442" y="26504"/>
                  </a:cubicBezTo>
                  <a:cubicBezTo>
                    <a:pt x="11490" y="26480"/>
                    <a:pt x="11549" y="26456"/>
                    <a:pt x="11609" y="26445"/>
                  </a:cubicBezTo>
                  <a:cubicBezTo>
                    <a:pt x="11645" y="26433"/>
                    <a:pt x="11668" y="26433"/>
                    <a:pt x="11680" y="26421"/>
                  </a:cubicBezTo>
                  <a:cubicBezTo>
                    <a:pt x="11716" y="26421"/>
                    <a:pt x="11740" y="26397"/>
                    <a:pt x="11788" y="26397"/>
                  </a:cubicBezTo>
                  <a:close/>
                  <a:moveTo>
                    <a:pt x="4763" y="27218"/>
                  </a:moveTo>
                  <a:cubicBezTo>
                    <a:pt x="4775" y="27218"/>
                    <a:pt x="4787" y="27218"/>
                    <a:pt x="4787" y="27230"/>
                  </a:cubicBezTo>
                  <a:cubicBezTo>
                    <a:pt x="4810" y="27230"/>
                    <a:pt x="4822" y="27254"/>
                    <a:pt x="4822" y="27254"/>
                  </a:cubicBezTo>
                  <a:cubicBezTo>
                    <a:pt x="4834" y="27254"/>
                    <a:pt x="4834" y="27266"/>
                    <a:pt x="4846" y="27266"/>
                  </a:cubicBezTo>
                  <a:lnTo>
                    <a:pt x="4870" y="27278"/>
                  </a:lnTo>
                  <a:lnTo>
                    <a:pt x="4882" y="27302"/>
                  </a:lnTo>
                  <a:cubicBezTo>
                    <a:pt x="4894" y="27314"/>
                    <a:pt x="4894" y="27314"/>
                    <a:pt x="4894" y="27326"/>
                  </a:cubicBezTo>
                  <a:cubicBezTo>
                    <a:pt x="4894" y="27338"/>
                    <a:pt x="4918" y="27338"/>
                    <a:pt x="4918" y="27361"/>
                  </a:cubicBezTo>
                  <a:cubicBezTo>
                    <a:pt x="4930" y="27373"/>
                    <a:pt x="4930" y="27397"/>
                    <a:pt x="4941" y="27421"/>
                  </a:cubicBezTo>
                  <a:cubicBezTo>
                    <a:pt x="4953" y="27457"/>
                    <a:pt x="4977" y="27492"/>
                    <a:pt x="4977" y="27540"/>
                  </a:cubicBezTo>
                  <a:cubicBezTo>
                    <a:pt x="4989" y="27599"/>
                    <a:pt x="4989" y="27659"/>
                    <a:pt x="5001" y="27730"/>
                  </a:cubicBezTo>
                  <a:lnTo>
                    <a:pt x="5001" y="27790"/>
                  </a:lnTo>
                  <a:lnTo>
                    <a:pt x="5001" y="27802"/>
                  </a:lnTo>
                  <a:lnTo>
                    <a:pt x="5001" y="27814"/>
                  </a:lnTo>
                  <a:lnTo>
                    <a:pt x="5001" y="27861"/>
                  </a:lnTo>
                  <a:lnTo>
                    <a:pt x="5001" y="27909"/>
                  </a:lnTo>
                  <a:lnTo>
                    <a:pt x="5001" y="28016"/>
                  </a:lnTo>
                  <a:lnTo>
                    <a:pt x="5001" y="28076"/>
                  </a:lnTo>
                  <a:lnTo>
                    <a:pt x="5001" y="28135"/>
                  </a:lnTo>
                  <a:cubicBezTo>
                    <a:pt x="5001" y="28219"/>
                    <a:pt x="4989" y="28290"/>
                    <a:pt x="4977" y="28385"/>
                  </a:cubicBezTo>
                  <a:cubicBezTo>
                    <a:pt x="4953" y="28457"/>
                    <a:pt x="4941" y="28516"/>
                    <a:pt x="4941" y="28588"/>
                  </a:cubicBezTo>
                  <a:lnTo>
                    <a:pt x="4930" y="28635"/>
                  </a:lnTo>
                  <a:cubicBezTo>
                    <a:pt x="4918" y="28695"/>
                    <a:pt x="4894" y="28766"/>
                    <a:pt x="4882" y="28838"/>
                  </a:cubicBezTo>
                  <a:lnTo>
                    <a:pt x="4834" y="29016"/>
                  </a:lnTo>
                  <a:cubicBezTo>
                    <a:pt x="4834" y="29004"/>
                    <a:pt x="4822" y="28993"/>
                    <a:pt x="4822" y="28981"/>
                  </a:cubicBezTo>
                  <a:cubicBezTo>
                    <a:pt x="4799" y="28921"/>
                    <a:pt x="4775" y="28862"/>
                    <a:pt x="4751" y="28814"/>
                  </a:cubicBezTo>
                  <a:lnTo>
                    <a:pt x="4727" y="28802"/>
                  </a:lnTo>
                  <a:cubicBezTo>
                    <a:pt x="4703" y="28742"/>
                    <a:pt x="4679" y="28695"/>
                    <a:pt x="4644" y="28635"/>
                  </a:cubicBezTo>
                  <a:lnTo>
                    <a:pt x="4608" y="28588"/>
                  </a:lnTo>
                  <a:cubicBezTo>
                    <a:pt x="4596" y="28564"/>
                    <a:pt x="4572" y="28516"/>
                    <a:pt x="4549" y="28492"/>
                  </a:cubicBezTo>
                  <a:cubicBezTo>
                    <a:pt x="4537" y="28457"/>
                    <a:pt x="4513" y="28433"/>
                    <a:pt x="4489" y="28397"/>
                  </a:cubicBezTo>
                  <a:lnTo>
                    <a:pt x="4453" y="28302"/>
                  </a:lnTo>
                  <a:lnTo>
                    <a:pt x="4406" y="28231"/>
                  </a:lnTo>
                  <a:lnTo>
                    <a:pt x="4394" y="28207"/>
                  </a:lnTo>
                  <a:lnTo>
                    <a:pt x="4358" y="28147"/>
                  </a:lnTo>
                  <a:lnTo>
                    <a:pt x="4334" y="28064"/>
                  </a:lnTo>
                  <a:cubicBezTo>
                    <a:pt x="4334" y="28052"/>
                    <a:pt x="4310" y="28040"/>
                    <a:pt x="4310" y="28028"/>
                  </a:cubicBezTo>
                  <a:lnTo>
                    <a:pt x="4310" y="28004"/>
                  </a:lnTo>
                  <a:lnTo>
                    <a:pt x="4310" y="27992"/>
                  </a:lnTo>
                  <a:cubicBezTo>
                    <a:pt x="4310" y="27980"/>
                    <a:pt x="4298" y="27969"/>
                    <a:pt x="4298" y="27945"/>
                  </a:cubicBezTo>
                  <a:lnTo>
                    <a:pt x="4251" y="27766"/>
                  </a:lnTo>
                  <a:cubicBezTo>
                    <a:pt x="4251" y="27742"/>
                    <a:pt x="4239" y="27730"/>
                    <a:pt x="4239" y="27695"/>
                  </a:cubicBezTo>
                  <a:lnTo>
                    <a:pt x="4239" y="27647"/>
                  </a:lnTo>
                  <a:cubicBezTo>
                    <a:pt x="4239" y="27635"/>
                    <a:pt x="4239" y="27611"/>
                    <a:pt x="4251" y="27588"/>
                  </a:cubicBezTo>
                  <a:cubicBezTo>
                    <a:pt x="4251" y="27576"/>
                    <a:pt x="4275" y="27564"/>
                    <a:pt x="4275" y="27552"/>
                  </a:cubicBezTo>
                  <a:cubicBezTo>
                    <a:pt x="4287" y="27528"/>
                    <a:pt x="4287" y="27504"/>
                    <a:pt x="4298" y="27492"/>
                  </a:cubicBezTo>
                  <a:cubicBezTo>
                    <a:pt x="4322" y="27469"/>
                    <a:pt x="4322" y="27457"/>
                    <a:pt x="4334" y="27433"/>
                  </a:cubicBezTo>
                  <a:cubicBezTo>
                    <a:pt x="4346" y="27409"/>
                    <a:pt x="4358" y="27385"/>
                    <a:pt x="4382" y="27373"/>
                  </a:cubicBezTo>
                  <a:lnTo>
                    <a:pt x="4418" y="27326"/>
                  </a:lnTo>
                  <a:lnTo>
                    <a:pt x="4465" y="27278"/>
                  </a:lnTo>
                  <a:cubicBezTo>
                    <a:pt x="4477" y="27266"/>
                    <a:pt x="4489" y="27266"/>
                    <a:pt x="4513" y="27254"/>
                  </a:cubicBezTo>
                  <a:cubicBezTo>
                    <a:pt x="4525" y="27254"/>
                    <a:pt x="4537" y="27230"/>
                    <a:pt x="4549" y="27230"/>
                  </a:cubicBezTo>
                  <a:cubicBezTo>
                    <a:pt x="4572" y="27230"/>
                    <a:pt x="4584" y="27218"/>
                    <a:pt x="4596" y="27218"/>
                  </a:cubicBezTo>
                  <a:close/>
                  <a:moveTo>
                    <a:pt x="1774" y="27730"/>
                  </a:moveTo>
                  <a:cubicBezTo>
                    <a:pt x="1798" y="27730"/>
                    <a:pt x="1822" y="27730"/>
                    <a:pt x="1846" y="27742"/>
                  </a:cubicBezTo>
                  <a:cubicBezTo>
                    <a:pt x="1858" y="27742"/>
                    <a:pt x="1882" y="27754"/>
                    <a:pt x="1893" y="27754"/>
                  </a:cubicBezTo>
                  <a:cubicBezTo>
                    <a:pt x="1917" y="27778"/>
                    <a:pt x="1941" y="27778"/>
                    <a:pt x="1953" y="27790"/>
                  </a:cubicBezTo>
                  <a:cubicBezTo>
                    <a:pt x="1965" y="27802"/>
                    <a:pt x="1977" y="27802"/>
                    <a:pt x="2001" y="27814"/>
                  </a:cubicBezTo>
                  <a:cubicBezTo>
                    <a:pt x="2024" y="27838"/>
                    <a:pt x="2060" y="27861"/>
                    <a:pt x="2084" y="27897"/>
                  </a:cubicBezTo>
                  <a:cubicBezTo>
                    <a:pt x="2143" y="27933"/>
                    <a:pt x="2191" y="27992"/>
                    <a:pt x="2239" y="28040"/>
                  </a:cubicBezTo>
                  <a:cubicBezTo>
                    <a:pt x="2310" y="28135"/>
                    <a:pt x="2358" y="28195"/>
                    <a:pt x="2417" y="28266"/>
                  </a:cubicBezTo>
                  <a:cubicBezTo>
                    <a:pt x="2429" y="28290"/>
                    <a:pt x="2441" y="28326"/>
                    <a:pt x="2477" y="28350"/>
                  </a:cubicBezTo>
                  <a:lnTo>
                    <a:pt x="2513" y="28445"/>
                  </a:lnTo>
                  <a:lnTo>
                    <a:pt x="2536" y="28457"/>
                  </a:lnTo>
                  <a:cubicBezTo>
                    <a:pt x="2560" y="28528"/>
                    <a:pt x="2608" y="28612"/>
                    <a:pt x="2632" y="28683"/>
                  </a:cubicBezTo>
                  <a:cubicBezTo>
                    <a:pt x="2667" y="28754"/>
                    <a:pt x="2691" y="28826"/>
                    <a:pt x="2739" y="28933"/>
                  </a:cubicBezTo>
                  <a:lnTo>
                    <a:pt x="2739" y="28945"/>
                  </a:lnTo>
                  <a:lnTo>
                    <a:pt x="2739" y="28969"/>
                  </a:lnTo>
                  <a:lnTo>
                    <a:pt x="2739" y="28981"/>
                  </a:lnTo>
                  <a:cubicBezTo>
                    <a:pt x="2751" y="29028"/>
                    <a:pt x="2774" y="29088"/>
                    <a:pt x="2786" y="29123"/>
                  </a:cubicBezTo>
                  <a:cubicBezTo>
                    <a:pt x="2810" y="29219"/>
                    <a:pt x="2834" y="29326"/>
                    <a:pt x="2858" y="29421"/>
                  </a:cubicBezTo>
                  <a:cubicBezTo>
                    <a:pt x="2870" y="29504"/>
                    <a:pt x="2905" y="29588"/>
                    <a:pt x="2917" y="29683"/>
                  </a:cubicBezTo>
                  <a:cubicBezTo>
                    <a:pt x="2953" y="29778"/>
                    <a:pt x="2977" y="29862"/>
                    <a:pt x="2989" y="29945"/>
                  </a:cubicBezTo>
                  <a:cubicBezTo>
                    <a:pt x="3023" y="30037"/>
                    <a:pt x="3069" y="30129"/>
                    <a:pt x="3104" y="30222"/>
                  </a:cubicBezTo>
                  <a:lnTo>
                    <a:pt x="3104" y="30222"/>
                  </a:lnTo>
                  <a:cubicBezTo>
                    <a:pt x="3089" y="30213"/>
                    <a:pt x="3074" y="30204"/>
                    <a:pt x="3060" y="30195"/>
                  </a:cubicBezTo>
                  <a:cubicBezTo>
                    <a:pt x="3001" y="30159"/>
                    <a:pt x="2977" y="30124"/>
                    <a:pt x="2929" y="30100"/>
                  </a:cubicBezTo>
                  <a:lnTo>
                    <a:pt x="2846" y="30005"/>
                  </a:lnTo>
                  <a:cubicBezTo>
                    <a:pt x="2786" y="29933"/>
                    <a:pt x="2703" y="29838"/>
                    <a:pt x="2644" y="29743"/>
                  </a:cubicBezTo>
                  <a:lnTo>
                    <a:pt x="2632" y="29707"/>
                  </a:lnTo>
                  <a:cubicBezTo>
                    <a:pt x="2608" y="29683"/>
                    <a:pt x="2596" y="29635"/>
                    <a:pt x="2560" y="29600"/>
                  </a:cubicBezTo>
                  <a:cubicBezTo>
                    <a:pt x="2548" y="29576"/>
                    <a:pt x="2513" y="29540"/>
                    <a:pt x="2501" y="29516"/>
                  </a:cubicBezTo>
                  <a:cubicBezTo>
                    <a:pt x="2441" y="29445"/>
                    <a:pt x="2393" y="29362"/>
                    <a:pt x="2334" y="29302"/>
                  </a:cubicBezTo>
                  <a:lnTo>
                    <a:pt x="2322" y="29290"/>
                  </a:lnTo>
                  <a:cubicBezTo>
                    <a:pt x="2203" y="29159"/>
                    <a:pt x="2036" y="29040"/>
                    <a:pt x="1870" y="28921"/>
                  </a:cubicBezTo>
                  <a:cubicBezTo>
                    <a:pt x="1798" y="28873"/>
                    <a:pt x="1739" y="28826"/>
                    <a:pt x="1667" y="28802"/>
                  </a:cubicBezTo>
                  <a:cubicBezTo>
                    <a:pt x="1572" y="28754"/>
                    <a:pt x="1489" y="28695"/>
                    <a:pt x="1405" y="28635"/>
                  </a:cubicBezTo>
                  <a:cubicBezTo>
                    <a:pt x="1358" y="28612"/>
                    <a:pt x="1310" y="28576"/>
                    <a:pt x="1262" y="28528"/>
                  </a:cubicBezTo>
                  <a:lnTo>
                    <a:pt x="1203" y="28469"/>
                  </a:lnTo>
                  <a:cubicBezTo>
                    <a:pt x="1167" y="28409"/>
                    <a:pt x="1120" y="28373"/>
                    <a:pt x="1084" y="28326"/>
                  </a:cubicBezTo>
                  <a:cubicBezTo>
                    <a:pt x="1072" y="28290"/>
                    <a:pt x="1060" y="28278"/>
                    <a:pt x="1048" y="28254"/>
                  </a:cubicBezTo>
                  <a:cubicBezTo>
                    <a:pt x="1048" y="28231"/>
                    <a:pt x="1024" y="28219"/>
                    <a:pt x="1024" y="28219"/>
                  </a:cubicBezTo>
                  <a:lnTo>
                    <a:pt x="1024" y="28195"/>
                  </a:lnTo>
                  <a:lnTo>
                    <a:pt x="1024" y="28111"/>
                  </a:lnTo>
                  <a:cubicBezTo>
                    <a:pt x="1024" y="28100"/>
                    <a:pt x="1024" y="28100"/>
                    <a:pt x="1048" y="28088"/>
                  </a:cubicBezTo>
                  <a:cubicBezTo>
                    <a:pt x="1048" y="28076"/>
                    <a:pt x="1060" y="28052"/>
                    <a:pt x="1060" y="28040"/>
                  </a:cubicBezTo>
                  <a:cubicBezTo>
                    <a:pt x="1072" y="28028"/>
                    <a:pt x="1072" y="27992"/>
                    <a:pt x="1084" y="27980"/>
                  </a:cubicBezTo>
                  <a:cubicBezTo>
                    <a:pt x="1084" y="27969"/>
                    <a:pt x="1108" y="27969"/>
                    <a:pt x="1108" y="27957"/>
                  </a:cubicBezTo>
                  <a:lnTo>
                    <a:pt x="1120" y="27933"/>
                  </a:lnTo>
                  <a:cubicBezTo>
                    <a:pt x="1143" y="27921"/>
                    <a:pt x="1179" y="27897"/>
                    <a:pt x="1203" y="27873"/>
                  </a:cubicBezTo>
                  <a:cubicBezTo>
                    <a:pt x="1239" y="27861"/>
                    <a:pt x="1262" y="27838"/>
                    <a:pt x="1310" y="27814"/>
                  </a:cubicBezTo>
                  <a:cubicBezTo>
                    <a:pt x="1358" y="27802"/>
                    <a:pt x="1381" y="27790"/>
                    <a:pt x="1429" y="27778"/>
                  </a:cubicBezTo>
                  <a:cubicBezTo>
                    <a:pt x="1477" y="27754"/>
                    <a:pt x="1501" y="27742"/>
                    <a:pt x="1548" y="27742"/>
                  </a:cubicBezTo>
                  <a:cubicBezTo>
                    <a:pt x="1608" y="27730"/>
                    <a:pt x="1655" y="27730"/>
                    <a:pt x="1715" y="27730"/>
                  </a:cubicBezTo>
                  <a:close/>
                  <a:moveTo>
                    <a:pt x="3143" y="30232"/>
                  </a:moveTo>
                  <a:cubicBezTo>
                    <a:pt x="3151" y="30232"/>
                    <a:pt x="3159" y="30246"/>
                    <a:pt x="3167" y="30255"/>
                  </a:cubicBezTo>
                  <a:cubicBezTo>
                    <a:pt x="3159" y="30250"/>
                    <a:pt x="3147" y="30245"/>
                    <a:pt x="3134" y="30238"/>
                  </a:cubicBezTo>
                  <a:lnTo>
                    <a:pt x="3134" y="30238"/>
                  </a:lnTo>
                  <a:cubicBezTo>
                    <a:pt x="3137" y="30234"/>
                    <a:pt x="3140" y="30232"/>
                    <a:pt x="3143" y="30232"/>
                  </a:cubicBezTo>
                  <a:close/>
                  <a:moveTo>
                    <a:pt x="965" y="31802"/>
                  </a:moveTo>
                  <a:cubicBezTo>
                    <a:pt x="1000" y="31802"/>
                    <a:pt x="1024" y="31802"/>
                    <a:pt x="1060" y="31826"/>
                  </a:cubicBezTo>
                  <a:cubicBezTo>
                    <a:pt x="1108" y="31838"/>
                    <a:pt x="1143" y="31850"/>
                    <a:pt x="1191" y="31850"/>
                  </a:cubicBezTo>
                  <a:lnTo>
                    <a:pt x="1227" y="31850"/>
                  </a:lnTo>
                  <a:cubicBezTo>
                    <a:pt x="1239" y="31850"/>
                    <a:pt x="1239" y="31850"/>
                    <a:pt x="1250" y="31862"/>
                  </a:cubicBezTo>
                  <a:lnTo>
                    <a:pt x="1286" y="31886"/>
                  </a:lnTo>
                  <a:cubicBezTo>
                    <a:pt x="1298" y="31886"/>
                    <a:pt x="1298" y="31886"/>
                    <a:pt x="1310" y="31898"/>
                  </a:cubicBezTo>
                  <a:cubicBezTo>
                    <a:pt x="1346" y="31910"/>
                    <a:pt x="1370" y="31921"/>
                    <a:pt x="1405" y="31921"/>
                  </a:cubicBezTo>
                  <a:lnTo>
                    <a:pt x="1441" y="31945"/>
                  </a:lnTo>
                  <a:cubicBezTo>
                    <a:pt x="1524" y="31969"/>
                    <a:pt x="1584" y="32005"/>
                    <a:pt x="1655" y="32029"/>
                  </a:cubicBezTo>
                  <a:lnTo>
                    <a:pt x="1703" y="32040"/>
                  </a:lnTo>
                  <a:cubicBezTo>
                    <a:pt x="1762" y="32076"/>
                    <a:pt x="1798" y="32088"/>
                    <a:pt x="1858" y="32124"/>
                  </a:cubicBezTo>
                  <a:lnTo>
                    <a:pt x="1953" y="32160"/>
                  </a:lnTo>
                  <a:cubicBezTo>
                    <a:pt x="2143" y="32160"/>
                    <a:pt x="2310" y="32243"/>
                    <a:pt x="2489" y="32302"/>
                  </a:cubicBezTo>
                  <a:cubicBezTo>
                    <a:pt x="2477" y="32302"/>
                    <a:pt x="2453" y="32302"/>
                    <a:pt x="2441" y="32314"/>
                  </a:cubicBezTo>
                  <a:lnTo>
                    <a:pt x="2417" y="32314"/>
                  </a:lnTo>
                  <a:cubicBezTo>
                    <a:pt x="2382" y="32314"/>
                    <a:pt x="2334" y="32326"/>
                    <a:pt x="2310" y="32338"/>
                  </a:cubicBezTo>
                  <a:cubicBezTo>
                    <a:pt x="2263" y="32362"/>
                    <a:pt x="2239" y="32374"/>
                    <a:pt x="2191" y="32386"/>
                  </a:cubicBezTo>
                  <a:lnTo>
                    <a:pt x="2155" y="32398"/>
                  </a:lnTo>
                  <a:cubicBezTo>
                    <a:pt x="2132" y="32421"/>
                    <a:pt x="2084" y="32433"/>
                    <a:pt x="2036" y="32445"/>
                  </a:cubicBezTo>
                  <a:cubicBezTo>
                    <a:pt x="2012" y="32457"/>
                    <a:pt x="1965" y="32481"/>
                    <a:pt x="1941" y="32493"/>
                  </a:cubicBezTo>
                  <a:lnTo>
                    <a:pt x="1893" y="32505"/>
                  </a:lnTo>
                  <a:lnTo>
                    <a:pt x="1762" y="32552"/>
                  </a:lnTo>
                  <a:cubicBezTo>
                    <a:pt x="1739" y="32552"/>
                    <a:pt x="1739" y="32552"/>
                    <a:pt x="1727" y="32564"/>
                  </a:cubicBezTo>
                  <a:cubicBezTo>
                    <a:pt x="1703" y="32564"/>
                    <a:pt x="1679" y="32576"/>
                    <a:pt x="1655" y="32576"/>
                  </a:cubicBezTo>
                  <a:lnTo>
                    <a:pt x="1608" y="32600"/>
                  </a:lnTo>
                  <a:lnTo>
                    <a:pt x="1548" y="32612"/>
                  </a:lnTo>
                  <a:lnTo>
                    <a:pt x="1560" y="32612"/>
                  </a:lnTo>
                  <a:cubicBezTo>
                    <a:pt x="1524" y="32624"/>
                    <a:pt x="1477" y="32624"/>
                    <a:pt x="1429" y="32624"/>
                  </a:cubicBezTo>
                  <a:lnTo>
                    <a:pt x="1286" y="32624"/>
                  </a:lnTo>
                  <a:cubicBezTo>
                    <a:pt x="1239" y="32624"/>
                    <a:pt x="1203" y="32612"/>
                    <a:pt x="1167" y="32612"/>
                  </a:cubicBezTo>
                  <a:cubicBezTo>
                    <a:pt x="1120" y="32600"/>
                    <a:pt x="1072" y="32576"/>
                    <a:pt x="1024" y="32576"/>
                  </a:cubicBezTo>
                  <a:cubicBezTo>
                    <a:pt x="989" y="32564"/>
                    <a:pt x="953" y="32552"/>
                    <a:pt x="905" y="32541"/>
                  </a:cubicBezTo>
                  <a:cubicBezTo>
                    <a:pt x="881" y="32517"/>
                    <a:pt x="846" y="32505"/>
                    <a:pt x="834" y="32493"/>
                  </a:cubicBezTo>
                  <a:cubicBezTo>
                    <a:pt x="810" y="32481"/>
                    <a:pt x="786" y="32457"/>
                    <a:pt x="762" y="32433"/>
                  </a:cubicBezTo>
                  <a:lnTo>
                    <a:pt x="715" y="32386"/>
                  </a:lnTo>
                  <a:lnTo>
                    <a:pt x="667" y="32338"/>
                  </a:lnTo>
                  <a:cubicBezTo>
                    <a:pt x="655" y="32326"/>
                    <a:pt x="655" y="32314"/>
                    <a:pt x="643" y="32302"/>
                  </a:cubicBezTo>
                  <a:cubicBezTo>
                    <a:pt x="631" y="32279"/>
                    <a:pt x="631" y="32267"/>
                    <a:pt x="631" y="32255"/>
                  </a:cubicBezTo>
                  <a:cubicBezTo>
                    <a:pt x="631" y="32243"/>
                    <a:pt x="608" y="32219"/>
                    <a:pt x="608" y="32207"/>
                  </a:cubicBezTo>
                  <a:lnTo>
                    <a:pt x="608" y="32160"/>
                  </a:lnTo>
                  <a:lnTo>
                    <a:pt x="608" y="32136"/>
                  </a:lnTo>
                  <a:lnTo>
                    <a:pt x="608" y="32100"/>
                  </a:lnTo>
                  <a:cubicBezTo>
                    <a:pt x="608" y="32088"/>
                    <a:pt x="631" y="32076"/>
                    <a:pt x="631" y="32064"/>
                  </a:cubicBezTo>
                  <a:cubicBezTo>
                    <a:pt x="643" y="32040"/>
                    <a:pt x="643" y="32017"/>
                    <a:pt x="655" y="32005"/>
                  </a:cubicBezTo>
                  <a:cubicBezTo>
                    <a:pt x="667" y="31981"/>
                    <a:pt x="691" y="31957"/>
                    <a:pt x="691" y="31945"/>
                  </a:cubicBezTo>
                  <a:cubicBezTo>
                    <a:pt x="703" y="31921"/>
                    <a:pt x="703" y="31910"/>
                    <a:pt x="715" y="31898"/>
                  </a:cubicBezTo>
                  <a:lnTo>
                    <a:pt x="750" y="31862"/>
                  </a:lnTo>
                  <a:cubicBezTo>
                    <a:pt x="762" y="31862"/>
                    <a:pt x="762" y="31850"/>
                    <a:pt x="774" y="31850"/>
                  </a:cubicBezTo>
                  <a:cubicBezTo>
                    <a:pt x="786" y="31850"/>
                    <a:pt x="786" y="31838"/>
                    <a:pt x="810" y="31838"/>
                  </a:cubicBezTo>
                  <a:cubicBezTo>
                    <a:pt x="822" y="31838"/>
                    <a:pt x="822" y="31826"/>
                    <a:pt x="834" y="31826"/>
                  </a:cubicBezTo>
                  <a:cubicBezTo>
                    <a:pt x="846" y="31826"/>
                    <a:pt x="846" y="31826"/>
                    <a:pt x="869" y="31802"/>
                  </a:cubicBezTo>
                  <a:close/>
                  <a:moveTo>
                    <a:pt x="10585" y="32029"/>
                  </a:moveTo>
                  <a:cubicBezTo>
                    <a:pt x="10585" y="32029"/>
                    <a:pt x="10597" y="32029"/>
                    <a:pt x="10597" y="32040"/>
                  </a:cubicBezTo>
                  <a:cubicBezTo>
                    <a:pt x="10597" y="32040"/>
                    <a:pt x="10609" y="32040"/>
                    <a:pt x="10609" y="32064"/>
                  </a:cubicBezTo>
                  <a:lnTo>
                    <a:pt x="10633" y="32076"/>
                  </a:lnTo>
                  <a:lnTo>
                    <a:pt x="10645" y="32088"/>
                  </a:lnTo>
                  <a:cubicBezTo>
                    <a:pt x="10645" y="32088"/>
                    <a:pt x="10645" y="32100"/>
                    <a:pt x="10656" y="32100"/>
                  </a:cubicBezTo>
                  <a:lnTo>
                    <a:pt x="10656" y="32124"/>
                  </a:lnTo>
                  <a:lnTo>
                    <a:pt x="10656" y="32136"/>
                  </a:lnTo>
                  <a:lnTo>
                    <a:pt x="10656" y="32160"/>
                  </a:lnTo>
                  <a:lnTo>
                    <a:pt x="10656" y="32195"/>
                  </a:lnTo>
                  <a:lnTo>
                    <a:pt x="10656" y="32243"/>
                  </a:lnTo>
                  <a:cubicBezTo>
                    <a:pt x="10645" y="32267"/>
                    <a:pt x="10645" y="32314"/>
                    <a:pt x="10633" y="32338"/>
                  </a:cubicBezTo>
                  <a:cubicBezTo>
                    <a:pt x="10609" y="32386"/>
                    <a:pt x="10585" y="32445"/>
                    <a:pt x="10573" y="32493"/>
                  </a:cubicBezTo>
                  <a:lnTo>
                    <a:pt x="10549" y="32517"/>
                  </a:lnTo>
                  <a:cubicBezTo>
                    <a:pt x="10525" y="32564"/>
                    <a:pt x="10490" y="32624"/>
                    <a:pt x="10466" y="32672"/>
                  </a:cubicBezTo>
                  <a:cubicBezTo>
                    <a:pt x="10430" y="32695"/>
                    <a:pt x="10418" y="32731"/>
                    <a:pt x="10406" y="32755"/>
                  </a:cubicBezTo>
                  <a:lnTo>
                    <a:pt x="10371" y="32791"/>
                  </a:lnTo>
                  <a:cubicBezTo>
                    <a:pt x="10359" y="32802"/>
                    <a:pt x="10347" y="32802"/>
                    <a:pt x="10335" y="32814"/>
                  </a:cubicBezTo>
                  <a:cubicBezTo>
                    <a:pt x="10311" y="32838"/>
                    <a:pt x="10299" y="32838"/>
                    <a:pt x="10287" y="32850"/>
                  </a:cubicBezTo>
                  <a:lnTo>
                    <a:pt x="10192" y="32898"/>
                  </a:lnTo>
                  <a:cubicBezTo>
                    <a:pt x="10133" y="32910"/>
                    <a:pt x="10097" y="32922"/>
                    <a:pt x="10013" y="32933"/>
                  </a:cubicBezTo>
                  <a:cubicBezTo>
                    <a:pt x="9990" y="32933"/>
                    <a:pt x="9942" y="32957"/>
                    <a:pt x="9918" y="32957"/>
                  </a:cubicBezTo>
                  <a:cubicBezTo>
                    <a:pt x="9871" y="32957"/>
                    <a:pt x="9835" y="32969"/>
                    <a:pt x="9799" y="32969"/>
                  </a:cubicBezTo>
                  <a:cubicBezTo>
                    <a:pt x="9763" y="32969"/>
                    <a:pt x="9752" y="32981"/>
                    <a:pt x="9716" y="32981"/>
                  </a:cubicBezTo>
                  <a:cubicBezTo>
                    <a:pt x="9597" y="33017"/>
                    <a:pt x="9502" y="33041"/>
                    <a:pt x="9406" y="33076"/>
                  </a:cubicBezTo>
                  <a:cubicBezTo>
                    <a:pt x="9359" y="33088"/>
                    <a:pt x="9323" y="33112"/>
                    <a:pt x="9263" y="33136"/>
                  </a:cubicBezTo>
                  <a:lnTo>
                    <a:pt x="9192" y="33148"/>
                  </a:lnTo>
                  <a:lnTo>
                    <a:pt x="9216" y="33100"/>
                  </a:lnTo>
                  <a:lnTo>
                    <a:pt x="9216" y="33088"/>
                  </a:lnTo>
                  <a:lnTo>
                    <a:pt x="9251" y="32957"/>
                  </a:lnTo>
                  <a:cubicBezTo>
                    <a:pt x="9287" y="32862"/>
                    <a:pt x="9311" y="32779"/>
                    <a:pt x="9359" y="32695"/>
                  </a:cubicBezTo>
                  <a:cubicBezTo>
                    <a:pt x="9382" y="32660"/>
                    <a:pt x="9406" y="32624"/>
                    <a:pt x="9442" y="32576"/>
                  </a:cubicBezTo>
                  <a:cubicBezTo>
                    <a:pt x="9466" y="32529"/>
                    <a:pt x="9490" y="32505"/>
                    <a:pt x="9525" y="32481"/>
                  </a:cubicBezTo>
                  <a:lnTo>
                    <a:pt x="9632" y="32374"/>
                  </a:lnTo>
                  <a:cubicBezTo>
                    <a:pt x="9680" y="32338"/>
                    <a:pt x="9716" y="32302"/>
                    <a:pt x="9763" y="32267"/>
                  </a:cubicBezTo>
                  <a:cubicBezTo>
                    <a:pt x="9763" y="32267"/>
                    <a:pt x="9775" y="32267"/>
                    <a:pt x="9775" y="32255"/>
                  </a:cubicBezTo>
                  <a:cubicBezTo>
                    <a:pt x="9811" y="32231"/>
                    <a:pt x="9859" y="32207"/>
                    <a:pt x="9883" y="32195"/>
                  </a:cubicBezTo>
                  <a:cubicBezTo>
                    <a:pt x="9930" y="32183"/>
                    <a:pt x="9978" y="32148"/>
                    <a:pt x="10013" y="32136"/>
                  </a:cubicBezTo>
                  <a:lnTo>
                    <a:pt x="10156" y="32088"/>
                  </a:lnTo>
                  <a:cubicBezTo>
                    <a:pt x="10192" y="32076"/>
                    <a:pt x="10240" y="32064"/>
                    <a:pt x="10299" y="32064"/>
                  </a:cubicBezTo>
                  <a:cubicBezTo>
                    <a:pt x="10359" y="32040"/>
                    <a:pt x="10430" y="32029"/>
                    <a:pt x="10490" y="32029"/>
                  </a:cubicBezTo>
                  <a:close/>
                  <a:moveTo>
                    <a:pt x="5608" y="1"/>
                  </a:moveTo>
                  <a:cubicBezTo>
                    <a:pt x="5561" y="1"/>
                    <a:pt x="5501" y="13"/>
                    <a:pt x="5465" y="37"/>
                  </a:cubicBezTo>
                  <a:cubicBezTo>
                    <a:pt x="5346" y="72"/>
                    <a:pt x="5239" y="156"/>
                    <a:pt x="5144" y="239"/>
                  </a:cubicBezTo>
                  <a:cubicBezTo>
                    <a:pt x="5108" y="287"/>
                    <a:pt x="5060" y="334"/>
                    <a:pt x="5025" y="370"/>
                  </a:cubicBezTo>
                  <a:lnTo>
                    <a:pt x="4989" y="465"/>
                  </a:lnTo>
                  <a:cubicBezTo>
                    <a:pt x="4906" y="584"/>
                    <a:pt x="4882" y="715"/>
                    <a:pt x="4882" y="870"/>
                  </a:cubicBezTo>
                  <a:cubicBezTo>
                    <a:pt x="4882" y="941"/>
                    <a:pt x="4894" y="1013"/>
                    <a:pt x="4894" y="1072"/>
                  </a:cubicBezTo>
                  <a:cubicBezTo>
                    <a:pt x="4894" y="1120"/>
                    <a:pt x="4906" y="1168"/>
                    <a:pt x="4906" y="1227"/>
                  </a:cubicBezTo>
                  <a:cubicBezTo>
                    <a:pt x="4930" y="1287"/>
                    <a:pt x="4930" y="1322"/>
                    <a:pt x="4941" y="1382"/>
                  </a:cubicBezTo>
                  <a:cubicBezTo>
                    <a:pt x="4953" y="1430"/>
                    <a:pt x="4965" y="1489"/>
                    <a:pt x="4989" y="1537"/>
                  </a:cubicBezTo>
                  <a:cubicBezTo>
                    <a:pt x="5001" y="1561"/>
                    <a:pt x="5001" y="1596"/>
                    <a:pt x="5013" y="1620"/>
                  </a:cubicBezTo>
                  <a:cubicBezTo>
                    <a:pt x="5013" y="1656"/>
                    <a:pt x="5025" y="1668"/>
                    <a:pt x="5049" y="1703"/>
                  </a:cubicBezTo>
                  <a:cubicBezTo>
                    <a:pt x="5060" y="1739"/>
                    <a:pt x="5084" y="1799"/>
                    <a:pt x="5108" y="1846"/>
                  </a:cubicBezTo>
                  <a:cubicBezTo>
                    <a:pt x="5120" y="1894"/>
                    <a:pt x="5144" y="1942"/>
                    <a:pt x="5168" y="1977"/>
                  </a:cubicBezTo>
                  <a:cubicBezTo>
                    <a:pt x="5180" y="2025"/>
                    <a:pt x="5203" y="2073"/>
                    <a:pt x="5239" y="2120"/>
                  </a:cubicBezTo>
                  <a:cubicBezTo>
                    <a:pt x="5239" y="2132"/>
                    <a:pt x="5251" y="2132"/>
                    <a:pt x="5251" y="2144"/>
                  </a:cubicBezTo>
                  <a:cubicBezTo>
                    <a:pt x="5358" y="2323"/>
                    <a:pt x="5465" y="2501"/>
                    <a:pt x="5561" y="2668"/>
                  </a:cubicBezTo>
                  <a:lnTo>
                    <a:pt x="5739" y="2930"/>
                  </a:lnTo>
                  <a:cubicBezTo>
                    <a:pt x="5787" y="3013"/>
                    <a:pt x="5846" y="3085"/>
                    <a:pt x="5906" y="3156"/>
                  </a:cubicBezTo>
                  <a:cubicBezTo>
                    <a:pt x="5906" y="3168"/>
                    <a:pt x="5918" y="3204"/>
                    <a:pt x="5918" y="3216"/>
                  </a:cubicBezTo>
                  <a:cubicBezTo>
                    <a:pt x="5918" y="3251"/>
                    <a:pt x="5918" y="3287"/>
                    <a:pt x="5942" y="3323"/>
                  </a:cubicBezTo>
                  <a:lnTo>
                    <a:pt x="5977" y="3549"/>
                  </a:lnTo>
                  <a:cubicBezTo>
                    <a:pt x="5977" y="3561"/>
                    <a:pt x="6001" y="3573"/>
                    <a:pt x="6013" y="3585"/>
                  </a:cubicBezTo>
                  <a:cubicBezTo>
                    <a:pt x="6013" y="3620"/>
                    <a:pt x="6025" y="3632"/>
                    <a:pt x="6025" y="3668"/>
                  </a:cubicBezTo>
                  <a:cubicBezTo>
                    <a:pt x="6073" y="3882"/>
                    <a:pt x="6120" y="4120"/>
                    <a:pt x="6144" y="4347"/>
                  </a:cubicBezTo>
                  <a:cubicBezTo>
                    <a:pt x="6180" y="4561"/>
                    <a:pt x="6203" y="4775"/>
                    <a:pt x="6215" y="4990"/>
                  </a:cubicBezTo>
                  <a:cubicBezTo>
                    <a:pt x="6263" y="5454"/>
                    <a:pt x="6299" y="5894"/>
                    <a:pt x="6334" y="6359"/>
                  </a:cubicBezTo>
                  <a:lnTo>
                    <a:pt x="6334" y="6347"/>
                  </a:lnTo>
                  <a:cubicBezTo>
                    <a:pt x="6370" y="6823"/>
                    <a:pt x="6394" y="7311"/>
                    <a:pt x="6430" y="7788"/>
                  </a:cubicBezTo>
                  <a:cubicBezTo>
                    <a:pt x="6418" y="7752"/>
                    <a:pt x="6394" y="7728"/>
                    <a:pt x="6382" y="7716"/>
                  </a:cubicBezTo>
                  <a:lnTo>
                    <a:pt x="6251" y="7490"/>
                  </a:lnTo>
                  <a:lnTo>
                    <a:pt x="5942" y="7002"/>
                  </a:lnTo>
                  <a:cubicBezTo>
                    <a:pt x="5739" y="6680"/>
                    <a:pt x="5525" y="6406"/>
                    <a:pt x="5311" y="6109"/>
                  </a:cubicBezTo>
                  <a:cubicBezTo>
                    <a:pt x="5251" y="6025"/>
                    <a:pt x="5191" y="5942"/>
                    <a:pt x="5144" y="5871"/>
                  </a:cubicBezTo>
                  <a:cubicBezTo>
                    <a:pt x="5144" y="5847"/>
                    <a:pt x="5144" y="5823"/>
                    <a:pt x="5132" y="5811"/>
                  </a:cubicBezTo>
                  <a:cubicBezTo>
                    <a:pt x="5120" y="5775"/>
                    <a:pt x="5108" y="5752"/>
                    <a:pt x="5072" y="5716"/>
                  </a:cubicBezTo>
                  <a:cubicBezTo>
                    <a:pt x="5025" y="5632"/>
                    <a:pt x="5001" y="5537"/>
                    <a:pt x="4965" y="5454"/>
                  </a:cubicBezTo>
                  <a:cubicBezTo>
                    <a:pt x="4941" y="5359"/>
                    <a:pt x="4906" y="5287"/>
                    <a:pt x="4894" y="5192"/>
                  </a:cubicBezTo>
                  <a:cubicBezTo>
                    <a:pt x="4870" y="5121"/>
                    <a:pt x="4846" y="5037"/>
                    <a:pt x="4834" y="4954"/>
                  </a:cubicBezTo>
                  <a:cubicBezTo>
                    <a:pt x="4822" y="4918"/>
                    <a:pt x="4822" y="4870"/>
                    <a:pt x="4810" y="4823"/>
                  </a:cubicBezTo>
                  <a:cubicBezTo>
                    <a:pt x="4787" y="4775"/>
                    <a:pt x="4787" y="4740"/>
                    <a:pt x="4787" y="4692"/>
                  </a:cubicBezTo>
                  <a:cubicBezTo>
                    <a:pt x="4775" y="4585"/>
                    <a:pt x="4763" y="4478"/>
                    <a:pt x="4751" y="4394"/>
                  </a:cubicBezTo>
                  <a:cubicBezTo>
                    <a:pt x="4727" y="4299"/>
                    <a:pt x="4727" y="4216"/>
                    <a:pt x="4715" y="4120"/>
                  </a:cubicBezTo>
                  <a:cubicBezTo>
                    <a:pt x="4715" y="4085"/>
                    <a:pt x="4703" y="4037"/>
                    <a:pt x="4703" y="3989"/>
                  </a:cubicBezTo>
                  <a:lnTo>
                    <a:pt x="4656" y="3858"/>
                  </a:lnTo>
                  <a:cubicBezTo>
                    <a:pt x="4644" y="3799"/>
                    <a:pt x="4608" y="3739"/>
                    <a:pt x="4584" y="3680"/>
                  </a:cubicBezTo>
                  <a:cubicBezTo>
                    <a:pt x="4549" y="3620"/>
                    <a:pt x="4525" y="3573"/>
                    <a:pt x="4489" y="3525"/>
                  </a:cubicBezTo>
                  <a:cubicBezTo>
                    <a:pt x="4465" y="3489"/>
                    <a:pt x="4418" y="3442"/>
                    <a:pt x="4370" y="3406"/>
                  </a:cubicBezTo>
                  <a:cubicBezTo>
                    <a:pt x="4299" y="3356"/>
                    <a:pt x="4212" y="3305"/>
                    <a:pt x="4115" y="3305"/>
                  </a:cubicBezTo>
                  <a:cubicBezTo>
                    <a:pt x="4097" y="3305"/>
                    <a:pt x="4079" y="3307"/>
                    <a:pt x="4060" y="3311"/>
                  </a:cubicBezTo>
                  <a:cubicBezTo>
                    <a:pt x="4001" y="3311"/>
                    <a:pt x="3941" y="3323"/>
                    <a:pt x="3894" y="3346"/>
                  </a:cubicBezTo>
                  <a:cubicBezTo>
                    <a:pt x="3858" y="3382"/>
                    <a:pt x="3810" y="3406"/>
                    <a:pt x="3775" y="3442"/>
                  </a:cubicBezTo>
                  <a:cubicBezTo>
                    <a:pt x="3751" y="3489"/>
                    <a:pt x="3715" y="3513"/>
                    <a:pt x="3691" y="3561"/>
                  </a:cubicBezTo>
                  <a:cubicBezTo>
                    <a:pt x="3656" y="3608"/>
                    <a:pt x="3644" y="3644"/>
                    <a:pt x="3644" y="3704"/>
                  </a:cubicBezTo>
                  <a:lnTo>
                    <a:pt x="3644" y="3882"/>
                  </a:lnTo>
                  <a:cubicBezTo>
                    <a:pt x="3656" y="3942"/>
                    <a:pt x="3656" y="4001"/>
                    <a:pt x="3691" y="4049"/>
                  </a:cubicBezTo>
                  <a:cubicBezTo>
                    <a:pt x="3715" y="4108"/>
                    <a:pt x="3751" y="4168"/>
                    <a:pt x="3798" y="4228"/>
                  </a:cubicBezTo>
                  <a:lnTo>
                    <a:pt x="3882" y="4359"/>
                  </a:lnTo>
                  <a:cubicBezTo>
                    <a:pt x="3929" y="4442"/>
                    <a:pt x="3989" y="4513"/>
                    <a:pt x="4048" y="4585"/>
                  </a:cubicBezTo>
                  <a:cubicBezTo>
                    <a:pt x="4108" y="4656"/>
                    <a:pt x="4156" y="4740"/>
                    <a:pt x="4215" y="4811"/>
                  </a:cubicBezTo>
                  <a:cubicBezTo>
                    <a:pt x="4239" y="4859"/>
                    <a:pt x="4275" y="4882"/>
                    <a:pt x="4287" y="4930"/>
                  </a:cubicBezTo>
                  <a:cubicBezTo>
                    <a:pt x="4298" y="4954"/>
                    <a:pt x="4334" y="5001"/>
                    <a:pt x="4346" y="5037"/>
                  </a:cubicBezTo>
                  <a:cubicBezTo>
                    <a:pt x="4453" y="5180"/>
                    <a:pt x="4537" y="5347"/>
                    <a:pt x="4644" y="5490"/>
                  </a:cubicBezTo>
                  <a:cubicBezTo>
                    <a:pt x="4751" y="5644"/>
                    <a:pt x="4870" y="5811"/>
                    <a:pt x="4965" y="5954"/>
                  </a:cubicBezTo>
                  <a:cubicBezTo>
                    <a:pt x="5072" y="6109"/>
                    <a:pt x="5180" y="6252"/>
                    <a:pt x="5287" y="6383"/>
                  </a:cubicBezTo>
                  <a:cubicBezTo>
                    <a:pt x="5406" y="6537"/>
                    <a:pt x="5501" y="6680"/>
                    <a:pt x="5620" y="6835"/>
                  </a:cubicBezTo>
                  <a:lnTo>
                    <a:pt x="5942" y="7276"/>
                  </a:lnTo>
                  <a:cubicBezTo>
                    <a:pt x="6037" y="7430"/>
                    <a:pt x="6144" y="7573"/>
                    <a:pt x="6251" y="7740"/>
                  </a:cubicBezTo>
                  <a:cubicBezTo>
                    <a:pt x="6299" y="7799"/>
                    <a:pt x="6323" y="7859"/>
                    <a:pt x="6358" y="7907"/>
                  </a:cubicBezTo>
                  <a:cubicBezTo>
                    <a:pt x="6370" y="7930"/>
                    <a:pt x="6382" y="7966"/>
                    <a:pt x="6394" y="7978"/>
                  </a:cubicBezTo>
                  <a:cubicBezTo>
                    <a:pt x="6418" y="7990"/>
                    <a:pt x="6418" y="8014"/>
                    <a:pt x="6430" y="8026"/>
                  </a:cubicBezTo>
                  <a:lnTo>
                    <a:pt x="6513" y="9585"/>
                  </a:lnTo>
                  <a:cubicBezTo>
                    <a:pt x="6561" y="10407"/>
                    <a:pt x="6608" y="11228"/>
                    <a:pt x="6632" y="12038"/>
                  </a:cubicBezTo>
                  <a:cubicBezTo>
                    <a:pt x="6656" y="12252"/>
                    <a:pt x="6632" y="12443"/>
                    <a:pt x="6656" y="12657"/>
                  </a:cubicBezTo>
                  <a:lnTo>
                    <a:pt x="6656" y="13229"/>
                  </a:lnTo>
                  <a:cubicBezTo>
                    <a:pt x="6656" y="13610"/>
                    <a:pt x="6620" y="13967"/>
                    <a:pt x="6608" y="14336"/>
                  </a:cubicBezTo>
                  <a:lnTo>
                    <a:pt x="6608" y="14324"/>
                  </a:lnTo>
                  <a:cubicBezTo>
                    <a:pt x="6596" y="14479"/>
                    <a:pt x="6573" y="14657"/>
                    <a:pt x="6573" y="14824"/>
                  </a:cubicBezTo>
                  <a:lnTo>
                    <a:pt x="6573" y="14884"/>
                  </a:lnTo>
                  <a:cubicBezTo>
                    <a:pt x="6549" y="15277"/>
                    <a:pt x="6513" y="15658"/>
                    <a:pt x="6477" y="16027"/>
                  </a:cubicBezTo>
                  <a:cubicBezTo>
                    <a:pt x="6454" y="16134"/>
                    <a:pt x="6442" y="16229"/>
                    <a:pt x="6442" y="16324"/>
                  </a:cubicBezTo>
                  <a:cubicBezTo>
                    <a:pt x="6430" y="16265"/>
                    <a:pt x="6394" y="16205"/>
                    <a:pt x="6382" y="16170"/>
                  </a:cubicBezTo>
                  <a:cubicBezTo>
                    <a:pt x="6382" y="16146"/>
                    <a:pt x="6370" y="16134"/>
                    <a:pt x="6370" y="16122"/>
                  </a:cubicBezTo>
                  <a:cubicBezTo>
                    <a:pt x="6358" y="16074"/>
                    <a:pt x="6334" y="16027"/>
                    <a:pt x="6334" y="16003"/>
                  </a:cubicBezTo>
                  <a:cubicBezTo>
                    <a:pt x="6323" y="15967"/>
                    <a:pt x="6323" y="15931"/>
                    <a:pt x="6311" y="15896"/>
                  </a:cubicBezTo>
                  <a:cubicBezTo>
                    <a:pt x="6311" y="15884"/>
                    <a:pt x="6311" y="15872"/>
                    <a:pt x="6299" y="15848"/>
                  </a:cubicBezTo>
                  <a:lnTo>
                    <a:pt x="6251" y="15717"/>
                  </a:lnTo>
                  <a:cubicBezTo>
                    <a:pt x="6239" y="15693"/>
                    <a:pt x="6239" y="15646"/>
                    <a:pt x="6215" y="15610"/>
                  </a:cubicBezTo>
                  <a:cubicBezTo>
                    <a:pt x="6203" y="15574"/>
                    <a:pt x="6192" y="15527"/>
                    <a:pt x="6156" y="15491"/>
                  </a:cubicBezTo>
                  <a:cubicBezTo>
                    <a:pt x="6144" y="15467"/>
                    <a:pt x="6132" y="15419"/>
                    <a:pt x="6120" y="15396"/>
                  </a:cubicBezTo>
                  <a:cubicBezTo>
                    <a:pt x="6096" y="15348"/>
                    <a:pt x="6073" y="15300"/>
                    <a:pt x="6037" y="15253"/>
                  </a:cubicBezTo>
                  <a:cubicBezTo>
                    <a:pt x="6025" y="15229"/>
                    <a:pt x="6001" y="15181"/>
                    <a:pt x="5977" y="15157"/>
                  </a:cubicBezTo>
                  <a:cubicBezTo>
                    <a:pt x="5953" y="15110"/>
                    <a:pt x="5918" y="15050"/>
                    <a:pt x="5894" y="15003"/>
                  </a:cubicBezTo>
                  <a:cubicBezTo>
                    <a:pt x="5834" y="14872"/>
                    <a:pt x="5763" y="14741"/>
                    <a:pt x="5680" y="14622"/>
                  </a:cubicBezTo>
                  <a:cubicBezTo>
                    <a:pt x="5620" y="14526"/>
                    <a:pt x="5561" y="14455"/>
                    <a:pt x="5501" y="14384"/>
                  </a:cubicBezTo>
                  <a:cubicBezTo>
                    <a:pt x="5477" y="14336"/>
                    <a:pt x="5430" y="14288"/>
                    <a:pt x="5406" y="14241"/>
                  </a:cubicBezTo>
                  <a:lnTo>
                    <a:pt x="5406" y="14229"/>
                  </a:lnTo>
                  <a:cubicBezTo>
                    <a:pt x="5382" y="14205"/>
                    <a:pt x="5370" y="14157"/>
                    <a:pt x="5358" y="14122"/>
                  </a:cubicBezTo>
                  <a:cubicBezTo>
                    <a:pt x="5322" y="14038"/>
                    <a:pt x="5299" y="13967"/>
                    <a:pt x="5287" y="13872"/>
                  </a:cubicBezTo>
                  <a:cubicBezTo>
                    <a:pt x="5251" y="13800"/>
                    <a:pt x="5239" y="13705"/>
                    <a:pt x="5227" y="13622"/>
                  </a:cubicBezTo>
                  <a:cubicBezTo>
                    <a:pt x="5203" y="13574"/>
                    <a:pt x="5203" y="13526"/>
                    <a:pt x="5191" y="13503"/>
                  </a:cubicBezTo>
                  <a:cubicBezTo>
                    <a:pt x="5191" y="13467"/>
                    <a:pt x="5180" y="13443"/>
                    <a:pt x="5180" y="13395"/>
                  </a:cubicBezTo>
                  <a:cubicBezTo>
                    <a:pt x="5180" y="13372"/>
                    <a:pt x="5168" y="13324"/>
                    <a:pt x="5168" y="13288"/>
                  </a:cubicBezTo>
                  <a:cubicBezTo>
                    <a:pt x="5168" y="13252"/>
                    <a:pt x="5168" y="13217"/>
                    <a:pt x="5144" y="13169"/>
                  </a:cubicBezTo>
                  <a:lnTo>
                    <a:pt x="5144" y="13026"/>
                  </a:lnTo>
                  <a:lnTo>
                    <a:pt x="5144" y="12907"/>
                  </a:lnTo>
                  <a:cubicBezTo>
                    <a:pt x="5144" y="12812"/>
                    <a:pt x="5168" y="12729"/>
                    <a:pt x="5168" y="12633"/>
                  </a:cubicBezTo>
                  <a:cubicBezTo>
                    <a:pt x="5168" y="12574"/>
                    <a:pt x="5180" y="12538"/>
                    <a:pt x="5180" y="12479"/>
                  </a:cubicBezTo>
                  <a:lnTo>
                    <a:pt x="5180" y="12455"/>
                  </a:lnTo>
                  <a:lnTo>
                    <a:pt x="5180" y="12443"/>
                  </a:lnTo>
                  <a:lnTo>
                    <a:pt x="5180" y="12419"/>
                  </a:lnTo>
                  <a:lnTo>
                    <a:pt x="5180" y="12395"/>
                  </a:lnTo>
                  <a:lnTo>
                    <a:pt x="5180" y="12383"/>
                  </a:lnTo>
                  <a:cubicBezTo>
                    <a:pt x="5191" y="12312"/>
                    <a:pt x="5227" y="12240"/>
                    <a:pt x="5239" y="12157"/>
                  </a:cubicBezTo>
                  <a:lnTo>
                    <a:pt x="5239" y="12145"/>
                  </a:lnTo>
                  <a:lnTo>
                    <a:pt x="5239" y="12133"/>
                  </a:lnTo>
                  <a:cubicBezTo>
                    <a:pt x="5239" y="12109"/>
                    <a:pt x="5239" y="12109"/>
                    <a:pt x="5251" y="12098"/>
                  </a:cubicBezTo>
                  <a:lnTo>
                    <a:pt x="5251" y="12086"/>
                  </a:lnTo>
                  <a:cubicBezTo>
                    <a:pt x="5311" y="11919"/>
                    <a:pt x="5370" y="11764"/>
                    <a:pt x="5441" y="11598"/>
                  </a:cubicBezTo>
                  <a:cubicBezTo>
                    <a:pt x="5465" y="11550"/>
                    <a:pt x="5489" y="11502"/>
                    <a:pt x="5501" y="11443"/>
                  </a:cubicBezTo>
                  <a:cubicBezTo>
                    <a:pt x="5525" y="11395"/>
                    <a:pt x="5537" y="11336"/>
                    <a:pt x="5549" y="11300"/>
                  </a:cubicBezTo>
                  <a:cubicBezTo>
                    <a:pt x="5561" y="11252"/>
                    <a:pt x="5584" y="11205"/>
                    <a:pt x="5584" y="11181"/>
                  </a:cubicBezTo>
                  <a:cubicBezTo>
                    <a:pt x="5596" y="11133"/>
                    <a:pt x="5608" y="11074"/>
                    <a:pt x="5608" y="11026"/>
                  </a:cubicBezTo>
                  <a:cubicBezTo>
                    <a:pt x="5620" y="10978"/>
                    <a:pt x="5620" y="10919"/>
                    <a:pt x="5620" y="10883"/>
                  </a:cubicBezTo>
                  <a:cubicBezTo>
                    <a:pt x="5620" y="10824"/>
                    <a:pt x="5644" y="10776"/>
                    <a:pt x="5644" y="10716"/>
                  </a:cubicBezTo>
                  <a:lnTo>
                    <a:pt x="5644" y="10550"/>
                  </a:lnTo>
                  <a:lnTo>
                    <a:pt x="5644" y="10419"/>
                  </a:lnTo>
                  <a:cubicBezTo>
                    <a:pt x="5644" y="10359"/>
                    <a:pt x="5620" y="10300"/>
                    <a:pt x="5608" y="10240"/>
                  </a:cubicBezTo>
                  <a:cubicBezTo>
                    <a:pt x="5584" y="10121"/>
                    <a:pt x="5537" y="9990"/>
                    <a:pt x="5441" y="9895"/>
                  </a:cubicBezTo>
                  <a:cubicBezTo>
                    <a:pt x="5378" y="9832"/>
                    <a:pt x="5295" y="9803"/>
                    <a:pt x="5206" y="9803"/>
                  </a:cubicBezTo>
                  <a:cubicBezTo>
                    <a:pt x="5178" y="9803"/>
                    <a:pt x="5149" y="9806"/>
                    <a:pt x="5120" y="9812"/>
                  </a:cubicBezTo>
                  <a:cubicBezTo>
                    <a:pt x="5001" y="9835"/>
                    <a:pt x="4870" y="9883"/>
                    <a:pt x="4775" y="9966"/>
                  </a:cubicBezTo>
                  <a:cubicBezTo>
                    <a:pt x="4691" y="10050"/>
                    <a:pt x="4632" y="10169"/>
                    <a:pt x="4632" y="10288"/>
                  </a:cubicBezTo>
                  <a:cubicBezTo>
                    <a:pt x="4632" y="10383"/>
                    <a:pt x="4656" y="10490"/>
                    <a:pt x="4691" y="10585"/>
                  </a:cubicBezTo>
                  <a:cubicBezTo>
                    <a:pt x="4703" y="10621"/>
                    <a:pt x="4715" y="10669"/>
                    <a:pt x="4751" y="10716"/>
                  </a:cubicBezTo>
                  <a:cubicBezTo>
                    <a:pt x="4763" y="10764"/>
                    <a:pt x="4775" y="10800"/>
                    <a:pt x="4810" y="10847"/>
                  </a:cubicBezTo>
                  <a:cubicBezTo>
                    <a:pt x="4822" y="10883"/>
                    <a:pt x="4834" y="10907"/>
                    <a:pt x="4834" y="10955"/>
                  </a:cubicBezTo>
                  <a:cubicBezTo>
                    <a:pt x="4846" y="11002"/>
                    <a:pt x="4846" y="11026"/>
                    <a:pt x="4870" y="11074"/>
                  </a:cubicBezTo>
                  <a:cubicBezTo>
                    <a:pt x="4882" y="11133"/>
                    <a:pt x="4894" y="11193"/>
                    <a:pt x="4906" y="11264"/>
                  </a:cubicBezTo>
                  <a:cubicBezTo>
                    <a:pt x="4930" y="11336"/>
                    <a:pt x="4941" y="11395"/>
                    <a:pt x="4965" y="11478"/>
                  </a:cubicBezTo>
                  <a:cubicBezTo>
                    <a:pt x="5001" y="11550"/>
                    <a:pt x="5013" y="11633"/>
                    <a:pt x="5049" y="11717"/>
                  </a:cubicBezTo>
                  <a:cubicBezTo>
                    <a:pt x="5049" y="11740"/>
                    <a:pt x="5060" y="11752"/>
                    <a:pt x="5060" y="11788"/>
                  </a:cubicBezTo>
                  <a:lnTo>
                    <a:pt x="5060" y="11979"/>
                  </a:lnTo>
                  <a:lnTo>
                    <a:pt x="5060" y="12145"/>
                  </a:lnTo>
                  <a:lnTo>
                    <a:pt x="5060" y="12229"/>
                  </a:lnTo>
                  <a:cubicBezTo>
                    <a:pt x="5060" y="12276"/>
                    <a:pt x="5049" y="12312"/>
                    <a:pt x="5049" y="12360"/>
                  </a:cubicBezTo>
                  <a:cubicBezTo>
                    <a:pt x="5049" y="12371"/>
                    <a:pt x="5049" y="12383"/>
                    <a:pt x="5060" y="12395"/>
                  </a:cubicBezTo>
                  <a:lnTo>
                    <a:pt x="5060" y="12479"/>
                  </a:lnTo>
                  <a:lnTo>
                    <a:pt x="5060" y="12490"/>
                  </a:lnTo>
                  <a:lnTo>
                    <a:pt x="5060" y="12550"/>
                  </a:lnTo>
                  <a:lnTo>
                    <a:pt x="5060" y="12574"/>
                  </a:lnTo>
                  <a:lnTo>
                    <a:pt x="5060" y="12610"/>
                  </a:lnTo>
                  <a:cubicBezTo>
                    <a:pt x="5049" y="12705"/>
                    <a:pt x="5049" y="12824"/>
                    <a:pt x="5049" y="12931"/>
                  </a:cubicBezTo>
                  <a:lnTo>
                    <a:pt x="5049" y="13086"/>
                  </a:lnTo>
                  <a:lnTo>
                    <a:pt x="5049" y="13157"/>
                  </a:lnTo>
                  <a:lnTo>
                    <a:pt x="5049" y="13229"/>
                  </a:lnTo>
                  <a:cubicBezTo>
                    <a:pt x="5049" y="13264"/>
                    <a:pt x="5049" y="13288"/>
                    <a:pt x="5060" y="13324"/>
                  </a:cubicBezTo>
                  <a:cubicBezTo>
                    <a:pt x="5060" y="13336"/>
                    <a:pt x="5060" y="13372"/>
                    <a:pt x="5072" y="13383"/>
                  </a:cubicBezTo>
                  <a:cubicBezTo>
                    <a:pt x="5084" y="13419"/>
                    <a:pt x="5084" y="13467"/>
                    <a:pt x="5108" y="13514"/>
                  </a:cubicBezTo>
                  <a:cubicBezTo>
                    <a:pt x="5120" y="13562"/>
                    <a:pt x="5120" y="13598"/>
                    <a:pt x="5132" y="13645"/>
                  </a:cubicBezTo>
                  <a:cubicBezTo>
                    <a:pt x="5144" y="13693"/>
                    <a:pt x="5168" y="13753"/>
                    <a:pt x="5180" y="13800"/>
                  </a:cubicBezTo>
                  <a:cubicBezTo>
                    <a:pt x="5191" y="13860"/>
                    <a:pt x="5203" y="13895"/>
                    <a:pt x="5227" y="13955"/>
                  </a:cubicBezTo>
                  <a:cubicBezTo>
                    <a:pt x="5203" y="13931"/>
                    <a:pt x="5180" y="13919"/>
                    <a:pt x="5168" y="13884"/>
                  </a:cubicBezTo>
                  <a:cubicBezTo>
                    <a:pt x="5108" y="13800"/>
                    <a:pt x="5025" y="13717"/>
                    <a:pt x="4965" y="13633"/>
                  </a:cubicBezTo>
                  <a:cubicBezTo>
                    <a:pt x="4846" y="13467"/>
                    <a:pt x="4727" y="13324"/>
                    <a:pt x="4632" y="13157"/>
                  </a:cubicBezTo>
                  <a:cubicBezTo>
                    <a:pt x="4584" y="13086"/>
                    <a:pt x="4537" y="13026"/>
                    <a:pt x="4489" y="12955"/>
                  </a:cubicBezTo>
                  <a:cubicBezTo>
                    <a:pt x="4453" y="12871"/>
                    <a:pt x="4406" y="12800"/>
                    <a:pt x="4370" y="12705"/>
                  </a:cubicBezTo>
                  <a:cubicBezTo>
                    <a:pt x="4310" y="12586"/>
                    <a:pt x="4275" y="12455"/>
                    <a:pt x="4215" y="12336"/>
                  </a:cubicBezTo>
                  <a:cubicBezTo>
                    <a:pt x="4168" y="12217"/>
                    <a:pt x="4120" y="12098"/>
                    <a:pt x="4072" y="11967"/>
                  </a:cubicBezTo>
                  <a:cubicBezTo>
                    <a:pt x="3989" y="11717"/>
                    <a:pt x="3917" y="11443"/>
                    <a:pt x="3858" y="11181"/>
                  </a:cubicBezTo>
                  <a:cubicBezTo>
                    <a:pt x="3834" y="11074"/>
                    <a:pt x="3810" y="10978"/>
                    <a:pt x="3798" y="10883"/>
                  </a:cubicBezTo>
                  <a:cubicBezTo>
                    <a:pt x="3775" y="10836"/>
                    <a:pt x="3775" y="10776"/>
                    <a:pt x="3763" y="10728"/>
                  </a:cubicBezTo>
                  <a:cubicBezTo>
                    <a:pt x="3751" y="10681"/>
                    <a:pt x="3739" y="10621"/>
                    <a:pt x="3715" y="10585"/>
                  </a:cubicBezTo>
                  <a:cubicBezTo>
                    <a:pt x="3691" y="10502"/>
                    <a:pt x="3679" y="10431"/>
                    <a:pt x="3644" y="10359"/>
                  </a:cubicBezTo>
                  <a:cubicBezTo>
                    <a:pt x="3620" y="10300"/>
                    <a:pt x="3584" y="10228"/>
                    <a:pt x="3536" y="10169"/>
                  </a:cubicBezTo>
                  <a:cubicBezTo>
                    <a:pt x="3513" y="10109"/>
                    <a:pt x="3465" y="10062"/>
                    <a:pt x="3417" y="10014"/>
                  </a:cubicBezTo>
                  <a:cubicBezTo>
                    <a:pt x="3382" y="9966"/>
                    <a:pt x="3322" y="9943"/>
                    <a:pt x="3263" y="9907"/>
                  </a:cubicBezTo>
                  <a:cubicBezTo>
                    <a:pt x="3203" y="9883"/>
                    <a:pt x="3144" y="9871"/>
                    <a:pt x="3084" y="9847"/>
                  </a:cubicBezTo>
                  <a:cubicBezTo>
                    <a:pt x="3013" y="9835"/>
                    <a:pt x="2941" y="9829"/>
                    <a:pt x="2868" y="9829"/>
                  </a:cubicBezTo>
                  <a:cubicBezTo>
                    <a:pt x="2795" y="9829"/>
                    <a:pt x="2721" y="9835"/>
                    <a:pt x="2644" y="9847"/>
                  </a:cubicBezTo>
                  <a:cubicBezTo>
                    <a:pt x="2513" y="9883"/>
                    <a:pt x="2370" y="9931"/>
                    <a:pt x="2263" y="10014"/>
                  </a:cubicBezTo>
                  <a:cubicBezTo>
                    <a:pt x="2203" y="10062"/>
                    <a:pt x="2143" y="10109"/>
                    <a:pt x="2108" y="10169"/>
                  </a:cubicBezTo>
                  <a:cubicBezTo>
                    <a:pt x="2084" y="10228"/>
                    <a:pt x="2048" y="10288"/>
                    <a:pt x="2048" y="10347"/>
                  </a:cubicBezTo>
                  <a:cubicBezTo>
                    <a:pt x="2048" y="10419"/>
                    <a:pt x="2072" y="10478"/>
                    <a:pt x="2096" y="10538"/>
                  </a:cubicBezTo>
                  <a:cubicBezTo>
                    <a:pt x="2132" y="10597"/>
                    <a:pt x="2167" y="10645"/>
                    <a:pt x="2203" y="10693"/>
                  </a:cubicBezTo>
                  <a:cubicBezTo>
                    <a:pt x="2227" y="10728"/>
                    <a:pt x="2274" y="10764"/>
                    <a:pt x="2322" y="10788"/>
                  </a:cubicBezTo>
                  <a:cubicBezTo>
                    <a:pt x="2465" y="10919"/>
                    <a:pt x="2620" y="11062"/>
                    <a:pt x="2786" y="11193"/>
                  </a:cubicBezTo>
                  <a:lnTo>
                    <a:pt x="2763" y="11181"/>
                  </a:lnTo>
                  <a:lnTo>
                    <a:pt x="2763" y="11181"/>
                  </a:lnTo>
                  <a:cubicBezTo>
                    <a:pt x="2810" y="11205"/>
                    <a:pt x="2858" y="11252"/>
                    <a:pt x="2882" y="11276"/>
                  </a:cubicBezTo>
                  <a:cubicBezTo>
                    <a:pt x="2977" y="11359"/>
                    <a:pt x="3048" y="11431"/>
                    <a:pt x="3120" y="11502"/>
                  </a:cubicBezTo>
                  <a:cubicBezTo>
                    <a:pt x="3203" y="11574"/>
                    <a:pt x="3263" y="11657"/>
                    <a:pt x="3334" y="11728"/>
                  </a:cubicBezTo>
                  <a:cubicBezTo>
                    <a:pt x="3441" y="11848"/>
                    <a:pt x="3525" y="11967"/>
                    <a:pt x="3632" y="12086"/>
                  </a:cubicBezTo>
                  <a:cubicBezTo>
                    <a:pt x="3679" y="12145"/>
                    <a:pt x="3739" y="12205"/>
                    <a:pt x="3775" y="12264"/>
                  </a:cubicBezTo>
                  <a:cubicBezTo>
                    <a:pt x="3810" y="12288"/>
                    <a:pt x="3822" y="12324"/>
                    <a:pt x="3858" y="12348"/>
                  </a:cubicBezTo>
                  <a:cubicBezTo>
                    <a:pt x="3882" y="12383"/>
                    <a:pt x="3894" y="12431"/>
                    <a:pt x="3929" y="12455"/>
                  </a:cubicBezTo>
                  <a:cubicBezTo>
                    <a:pt x="3953" y="12490"/>
                    <a:pt x="3977" y="12526"/>
                    <a:pt x="4001" y="12562"/>
                  </a:cubicBezTo>
                  <a:cubicBezTo>
                    <a:pt x="4013" y="12610"/>
                    <a:pt x="4048" y="12633"/>
                    <a:pt x="4060" y="12681"/>
                  </a:cubicBezTo>
                  <a:cubicBezTo>
                    <a:pt x="4108" y="12764"/>
                    <a:pt x="4168" y="12860"/>
                    <a:pt x="4215" y="12943"/>
                  </a:cubicBezTo>
                  <a:cubicBezTo>
                    <a:pt x="4251" y="13038"/>
                    <a:pt x="4310" y="13110"/>
                    <a:pt x="4370" y="13205"/>
                  </a:cubicBezTo>
                  <a:cubicBezTo>
                    <a:pt x="4513" y="13395"/>
                    <a:pt x="4644" y="13574"/>
                    <a:pt x="4775" y="13753"/>
                  </a:cubicBezTo>
                  <a:cubicBezTo>
                    <a:pt x="4894" y="13919"/>
                    <a:pt x="5013" y="14062"/>
                    <a:pt x="5144" y="14217"/>
                  </a:cubicBezTo>
                  <a:cubicBezTo>
                    <a:pt x="5203" y="14288"/>
                    <a:pt x="5287" y="14372"/>
                    <a:pt x="5358" y="14455"/>
                  </a:cubicBezTo>
                  <a:cubicBezTo>
                    <a:pt x="5418" y="14526"/>
                    <a:pt x="5477" y="14598"/>
                    <a:pt x="5537" y="14693"/>
                  </a:cubicBezTo>
                  <a:cubicBezTo>
                    <a:pt x="5584" y="14753"/>
                    <a:pt x="5608" y="14824"/>
                    <a:pt x="5656" y="14884"/>
                  </a:cubicBezTo>
                  <a:cubicBezTo>
                    <a:pt x="5680" y="14931"/>
                    <a:pt x="5703" y="14991"/>
                    <a:pt x="5727" y="15038"/>
                  </a:cubicBezTo>
                  <a:cubicBezTo>
                    <a:pt x="5822" y="15205"/>
                    <a:pt x="5882" y="15408"/>
                    <a:pt x="5953" y="15598"/>
                  </a:cubicBezTo>
                  <a:cubicBezTo>
                    <a:pt x="6025" y="15777"/>
                    <a:pt x="6084" y="15967"/>
                    <a:pt x="6156" y="16146"/>
                  </a:cubicBezTo>
                  <a:cubicBezTo>
                    <a:pt x="6180" y="16205"/>
                    <a:pt x="6192" y="16253"/>
                    <a:pt x="6215" y="16312"/>
                  </a:cubicBezTo>
                  <a:cubicBezTo>
                    <a:pt x="6239" y="16372"/>
                    <a:pt x="6251" y="16420"/>
                    <a:pt x="6263" y="16479"/>
                  </a:cubicBezTo>
                  <a:cubicBezTo>
                    <a:pt x="6263" y="16491"/>
                    <a:pt x="6263" y="16503"/>
                    <a:pt x="6275" y="16539"/>
                  </a:cubicBezTo>
                  <a:cubicBezTo>
                    <a:pt x="6299" y="16598"/>
                    <a:pt x="6311" y="16646"/>
                    <a:pt x="6311" y="16705"/>
                  </a:cubicBezTo>
                  <a:cubicBezTo>
                    <a:pt x="6323" y="16741"/>
                    <a:pt x="6358" y="16777"/>
                    <a:pt x="6394" y="16789"/>
                  </a:cubicBezTo>
                  <a:lnTo>
                    <a:pt x="6394" y="17015"/>
                  </a:lnTo>
                  <a:cubicBezTo>
                    <a:pt x="6382" y="17086"/>
                    <a:pt x="6382" y="17182"/>
                    <a:pt x="6370" y="17253"/>
                  </a:cubicBezTo>
                  <a:cubicBezTo>
                    <a:pt x="6263" y="18039"/>
                    <a:pt x="6144" y="18813"/>
                    <a:pt x="6061" y="19598"/>
                  </a:cubicBezTo>
                  <a:cubicBezTo>
                    <a:pt x="6013" y="19991"/>
                    <a:pt x="5953" y="20396"/>
                    <a:pt x="5906" y="20777"/>
                  </a:cubicBezTo>
                  <a:cubicBezTo>
                    <a:pt x="5894" y="20956"/>
                    <a:pt x="5858" y="21134"/>
                    <a:pt x="5846" y="21325"/>
                  </a:cubicBezTo>
                  <a:cubicBezTo>
                    <a:pt x="5834" y="21503"/>
                    <a:pt x="5787" y="21682"/>
                    <a:pt x="5775" y="21861"/>
                  </a:cubicBezTo>
                  <a:cubicBezTo>
                    <a:pt x="5739" y="22254"/>
                    <a:pt x="5715" y="22635"/>
                    <a:pt x="5715" y="23016"/>
                  </a:cubicBezTo>
                  <a:cubicBezTo>
                    <a:pt x="5703" y="23385"/>
                    <a:pt x="5703" y="23766"/>
                    <a:pt x="5703" y="24159"/>
                  </a:cubicBezTo>
                  <a:lnTo>
                    <a:pt x="5703" y="25290"/>
                  </a:lnTo>
                  <a:cubicBezTo>
                    <a:pt x="5703" y="25671"/>
                    <a:pt x="5668" y="26064"/>
                    <a:pt x="5656" y="26468"/>
                  </a:cubicBezTo>
                  <a:cubicBezTo>
                    <a:pt x="5656" y="26552"/>
                    <a:pt x="5656" y="26647"/>
                    <a:pt x="5644" y="26718"/>
                  </a:cubicBezTo>
                  <a:cubicBezTo>
                    <a:pt x="5620" y="26683"/>
                    <a:pt x="5596" y="26659"/>
                    <a:pt x="5584" y="26623"/>
                  </a:cubicBezTo>
                  <a:cubicBezTo>
                    <a:pt x="5537" y="26552"/>
                    <a:pt x="5477" y="26480"/>
                    <a:pt x="5430" y="26409"/>
                  </a:cubicBezTo>
                  <a:cubicBezTo>
                    <a:pt x="5418" y="26373"/>
                    <a:pt x="5406" y="26361"/>
                    <a:pt x="5382" y="26326"/>
                  </a:cubicBezTo>
                  <a:cubicBezTo>
                    <a:pt x="5358" y="26290"/>
                    <a:pt x="5322" y="26230"/>
                    <a:pt x="5287" y="26183"/>
                  </a:cubicBezTo>
                  <a:lnTo>
                    <a:pt x="5287" y="26195"/>
                  </a:lnTo>
                  <a:cubicBezTo>
                    <a:pt x="5263" y="26171"/>
                    <a:pt x="5251" y="26147"/>
                    <a:pt x="5227" y="26123"/>
                  </a:cubicBezTo>
                  <a:lnTo>
                    <a:pt x="5227" y="26135"/>
                  </a:lnTo>
                  <a:cubicBezTo>
                    <a:pt x="5203" y="26111"/>
                    <a:pt x="5180" y="26075"/>
                    <a:pt x="5168" y="26052"/>
                  </a:cubicBezTo>
                  <a:cubicBezTo>
                    <a:pt x="5144" y="26004"/>
                    <a:pt x="5120" y="25968"/>
                    <a:pt x="5108" y="25933"/>
                  </a:cubicBezTo>
                  <a:cubicBezTo>
                    <a:pt x="5072" y="25873"/>
                    <a:pt x="5025" y="25790"/>
                    <a:pt x="5001" y="25730"/>
                  </a:cubicBezTo>
                  <a:cubicBezTo>
                    <a:pt x="4965" y="25671"/>
                    <a:pt x="4930" y="25599"/>
                    <a:pt x="4894" y="25540"/>
                  </a:cubicBezTo>
                  <a:cubicBezTo>
                    <a:pt x="4882" y="25516"/>
                    <a:pt x="4846" y="25468"/>
                    <a:pt x="4834" y="25421"/>
                  </a:cubicBezTo>
                  <a:lnTo>
                    <a:pt x="4787" y="25337"/>
                  </a:lnTo>
                  <a:cubicBezTo>
                    <a:pt x="4775" y="25302"/>
                    <a:pt x="4763" y="25290"/>
                    <a:pt x="4763" y="25254"/>
                  </a:cubicBezTo>
                  <a:cubicBezTo>
                    <a:pt x="4751" y="25230"/>
                    <a:pt x="4751" y="25194"/>
                    <a:pt x="4727" y="25171"/>
                  </a:cubicBezTo>
                  <a:cubicBezTo>
                    <a:pt x="4703" y="25075"/>
                    <a:pt x="4668" y="24992"/>
                    <a:pt x="4644" y="24885"/>
                  </a:cubicBezTo>
                  <a:cubicBezTo>
                    <a:pt x="4608" y="24790"/>
                    <a:pt x="4584" y="24706"/>
                    <a:pt x="4549" y="24599"/>
                  </a:cubicBezTo>
                  <a:cubicBezTo>
                    <a:pt x="4489" y="24409"/>
                    <a:pt x="4429" y="24230"/>
                    <a:pt x="4370" y="24040"/>
                  </a:cubicBezTo>
                  <a:cubicBezTo>
                    <a:pt x="4346" y="23944"/>
                    <a:pt x="4310" y="23861"/>
                    <a:pt x="4298" y="23766"/>
                  </a:cubicBezTo>
                  <a:cubicBezTo>
                    <a:pt x="4275" y="23682"/>
                    <a:pt x="4251" y="23575"/>
                    <a:pt x="4215" y="23492"/>
                  </a:cubicBezTo>
                  <a:cubicBezTo>
                    <a:pt x="4168" y="23373"/>
                    <a:pt x="4120" y="23254"/>
                    <a:pt x="4096" y="23135"/>
                  </a:cubicBezTo>
                  <a:lnTo>
                    <a:pt x="4096" y="23147"/>
                  </a:lnTo>
                  <a:cubicBezTo>
                    <a:pt x="4072" y="23111"/>
                    <a:pt x="4072" y="23087"/>
                    <a:pt x="4060" y="23051"/>
                  </a:cubicBezTo>
                  <a:lnTo>
                    <a:pt x="4060" y="23075"/>
                  </a:lnTo>
                  <a:cubicBezTo>
                    <a:pt x="4048" y="23039"/>
                    <a:pt x="4048" y="23016"/>
                    <a:pt x="4037" y="22980"/>
                  </a:cubicBezTo>
                  <a:cubicBezTo>
                    <a:pt x="4013" y="22956"/>
                    <a:pt x="4013" y="22932"/>
                    <a:pt x="4001" y="22908"/>
                  </a:cubicBezTo>
                  <a:lnTo>
                    <a:pt x="3917" y="22682"/>
                  </a:lnTo>
                  <a:lnTo>
                    <a:pt x="3822" y="22456"/>
                  </a:lnTo>
                  <a:cubicBezTo>
                    <a:pt x="3810" y="22396"/>
                    <a:pt x="3775" y="22361"/>
                    <a:pt x="3763" y="22301"/>
                  </a:cubicBezTo>
                  <a:cubicBezTo>
                    <a:pt x="3775" y="22206"/>
                    <a:pt x="3775" y="22123"/>
                    <a:pt x="3810" y="22039"/>
                  </a:cubicBezTo>
                  <a:lnTo>
                    <a:pt x="3810" y="22063"/>
                  </a:lnTo>
                  <a:cubicBezTo>
                    <a:pt x="3810" y="22039"/>
                    <a:pt x="3810" y="22027"/>
                    <a:pt x="3822" y="22015"/>
                  </a:cubicBezTo>
                  <a:lnTo>
                    <a:pt x="3822" y="22027"/>
                  </a:lnTo>
                  <a:cubicBezTo>
                    <a:pt x="3834" y="21956"/>
                    <a:pt x="3858" y="21884"/>
                    <a:pt x="3870" y="21789"/>
                  </a:cubicBezTo>
                  <a:lnTo>
                    <a:pt x="3917" y="21563"/>
                  </a:lnTo>
                  <a:cubicBezTo>
                    <a:pt x="3929" y="21492"/>
                    <a:pt x="3929" y="21432"/>
                    <a:pt x="3941" y="21361"/>
                  </a:cubicBezTo>
                  <a:cubicBezTo>
                    <a:pt x="3941" y="21325"/>
                    <a:pt x="3953" y="21301"/>
                    <a:pt x="3953" y="21253"/>
                  </a:cubicBezTo>
                  <a:cubicBezTo>
                    <a:pt x="3953" y="21230"/>
                    <a:pt x="3977" y="21182"/>
                    <a:pt x="3977" y="21146"/>
                  </a:cubicBezTo>
                  <a:cubicBezTo>
                    <a:pt x="3989" y="21075"/>
                    <a:pt x="3989" y="21003"/>
                    <a:pt x="3989" y="20932"/>
                  </a:cubicBezTo>
                  <a:lnTo>
                    <a:pt x="3989" y="20908"/>
                  </a:lnTo>
                  <a:cubicBezTo>
                    <a:pt x="4001" y="20872"/>
                    <a:pt x="4013" y="20813"/>
                    <a:pt x="4013" y="20765"/>
                  </a:cubicBezTo>
                  <a:cubicBezTo>
                    <a:pt x="4037" y="20670"/>
                    <a:pt x="4060" y="20599"/>
                    <a:pt x="4060" y="20515"/>
                  </a:cubicBezTo>
                  <a:cubicBezTo>
                    <a:pt x="4060" y="20468"/>
                    <a:pt x="4072" y="20432"/>
                    <a:pt x="4072" y="20396"/>
                  </a:cubicBezTo>
                  <a:cubicBezTo>
                    <a:pt x="4072" y="20372"/>
                    <a:pt x="4072" y="20372"/>
                    <a:pt x="4096" y="20360"/>
                  </a:cubicBezTo>
                  <a:cubicBezTo>
                    <a:pt x="4120" y="20218"/>
                    <a:pt x="4132" y="20051"/>
                    <a:pt x="4168" y="19896"/>
                  </a:cubicBezTo>
                  <a:cubicBezTo>
                    <a:pt x="4179" y="19872"/>
                    <a:pt x="4179" y="19825"/>
                    <a:pt x="4191" y="19801"/>
                  </a:cubicBezTo>
                  <a:cubicBezTo>
                    <a:pt x="4215" y="19765"/>
                    <a:pt x="4215" y="19718"/>
                    <a:pt x="4227" y="19694"/>
                  </a:cubicBezTo>
                  <a:cubicBezTo>
                    <a:pt x="4239" y="19634"/>
                    <a:pt x="4275" y="19575"/>
                    <a:pt x="4287" y="19515"/>
                  </a:cubicBezTo>
                  <a:cubicBezTo>
                    <a:pt x="4287" y="19503"/>
                    <a:pt x="4298" y="19479"/>
                    <a:pt x="4298" y="19468"/>
                  </a:cubicBezTo>
                  <a:cubicBezTo>
                    <a:pt x="4358" y="19301"/>
                    <a:pt x="4418" y="19158"/>
                    <a:pt x="4477" y="18991"/>
                  </a:cubicBezTo>
                  <a:cubicBezTo>
                    <a:pt x="4537" y="18825"/>
                    <a:pt x="4596" y="18682"/>
                    <a:pt x="4656" y="18515"/>
                  </a:cubicBezTo>
                  <a:cubicBezTo>
                    <a:pt x="4691" y="18432"/>
                    <a:pt x="4715" y="18348"/>
                    <a:pt x="4751" y="18265"/>
                  </a:cubicBezTo>
                  <a:cubicBezTo>
                    <a:pt x="4810" y="18074"/>
                    <a:pt x="4810" y="17848"/>
                    <a:pt x="4763" y="17634"/>
                  </a:cubicBezTo>
                  <a:cubicBezTo>
                    <a:pt x="4751" y="17598"/>
                    <a:pt x="4751" y="17551"/>
                    <a:pt x="4727" y="17503"/>
                  </a:cubicBezTo>
                  <a:cubicBezTo>
                    <a:pt x="4703" y="17396"/>
                    <a:pt x="4656" y="17301"/>
                    <a:pt x="4584" y="17205"/>
                  </a:cubicBezTo>
                  <a:cubicBezTo>
                    <a:pt x="4549" y="17158"/>
                    <a:pt x="4513" y="17122"/>
                    <a:pt x="4453" y="17086"/>
                  </a:cubicBezTo>
                  <a:cubicBezTo>
                    <a:pt x="4406" y="17062"/>
                    <a:pt x="4346" y="17039"/>
                    <a:pt x="4298" y="17027"/>
                  </a:cubicBezTo>
                  <a:cubicBezTo>
                    <a:pt x="4252" y="17018"/>
                    <a:pt x="4204" y="17012"/>
                    <a:pt x="4157" y="17012"/>
                  </a:cubicBezTo>
                  <a:cubicBezTo>
                    <a:pt x="4082" y="17012"/>
                    <a:pt x="4007" y="17026"/>
                    <a:pt x="3941" y="17062"/>
                  </a:cubicBezTo>
                  <a:cubicBezTo>
                    <a:pt x="3882" y="17086"/>
                    <a:pt x="3834" y="17134"/>
                    <a:pt x="3798" y="17182"/>
                  </a:cubicBezTo>
                  <a:cubicBezTo>
                    <a:pt x="3775" y="17205"/>
                    <a:pt x="3763" y="17217"/>
                    <a:pt x="3763" y="17253"/>
                  </a:cubicBezTo>
                  <a:cubicBezTo>
                    <a:pt x="3763" y="17277"/>
                    <a:pt x="3751" y="17312"/>
                    <a:pt x="3751" y="17336"/>
                  </a:cubicBezTo>
                  <a:lnTo>
                    <a:pt x="3751" y="17503"/>
                  </a:lnTo>
                  <a:cubicBezTo>
                    <a:pt x="3751" y="17551"/>
                    <a:pt x="3751" y="17610"/>
                    <a:pt x="3763" y="17658"/>
                  </a:cubicBezTo>
                  <a:cubicBezTo>
                    <a:pt x="3763" y="17693"/>
                    <a:pt x="3775" y="17741"/>
                    <a:pt x="3775" y="17789"/>
                  </a:cubicBezTo>
                  <a:cubicBezTo>
                    <a:pt x="3798" y="17860"/>
                    <a:pt x="3810" y="17955"/>
                    <a:pt x="3822" y="18027"/>
                  </a:cubicBezTo>
                  <a:lnTo>
                    <a:pt x="3870" y="18289"/>
                  </a:lnTo>
                  <a:lnTo>
                    <a:pt x="3870" y="18313"/>
                  </a:lnTo>
                  <a:lnTo>
                    <a:pt x="3870" y="18325"/>
                  </a:lnTo>
                  <a:lnTo>
                    <a:pt x="3870" y="18336"/>
                  </a:lnTo>
                  <a:lnTo>
                    <a:pt x="3870" y="18348"/>
                  </a:lnTo>
                  <a:cubicBezTo>
                    <a:pt x="3870" y="18372"/>
                    <a:pt x="3870" y="18384"/>
                    <a:pt x="3882" y="18396"/>
                  </a:cubicBezTo>
                  <a:lnTo>
                    <a:pt x="3882" y="18408"/>
                  </a:lnTo>
                  <a:lnTo>
                    <a:pt x="3882" y="18444"/>
                  </a:lnTo>
                  <a:cubicBezTo>
                    <a:pt x="3894" y="18551"/>
                    <a:pt x="3929" y="18646"/>
                    <a:pt x="3953" y="18753"/>
                  </a:cubicBezTo>
                  <a:lnTo>
                    <a:pt x="3953" y="18789"/>
                  </a:lnTo>
                  <a:lnTo>
                    <a:pt x="3953" y="18801"/>
                  </a:lnTo>
                  <a:lnTo>
                    <a:pt x="3953" y="18872"/>
                  </a:lnTo>
                  <a:lnTo>
                    <a:pt x="3953" y="18967"/>
                  </a:lnTo>
                  <a:cubicBezTo>
                    <a:pt x="3953" y="19039"/>
                    <a:pt x="3953" y="19098"/>
                    <a:pt x="3941" y="19170"/>
                  </a:cubicBezTo>
                  <a:cubicBezTo>
                    <a:pt x="3929" y="19277"/>
                    <a:pt x="3929" y="19396"/>
                    <a:pt x="3917" y="19503"/>
                  </a:cubicBezTo>
                  <a:cubicBezTo>
                    <a:pt x="3917" y="19563"/>
                    <a:pt x="3894" y="19622"/>
                    <a:pt x="3894" y="19658"/>
                  </a:cubicBezTo>
                  <a:cubicBezTo>
                    <a:pt x="3894" y="19694"/>
                    <a:pt x="3894" y="19718"/>
                    <a:pt x="3882" y="19741"/>
                  </a:cubicBezTo>
                  <a:cubicBezTo>
                    <a:pt x="3882" y="19777"/>
                    <a:pt x="3870" y="19813"/>
                    <a:pt x="3894" y="19860"/>
                  </a:cubicBezTo>
                  <a:cubicBezTo>
                    <a:pt x="3917" y="19872"/>
                    <a:pt x="3929" y="19884"/>
                    <a:pt x="3941" y="19884"/>
                  </a:cubicBezTo>
                  <a:lnTo>
                    <a:pt x="3941" y="19920"/>
                  </a:lnTo>
                  <a:lnTo>
                    <a:pt x="3894" y="20277"/>
                  </a:lnTo>
                  <a:cubicBezTo>
                    <a:pt x="3882" y="20408"/>
                    <a:pt x="3870" y="20527"/>
                    <a:pt x="3834" y="20658"/>
                  </a:cubicBezTo>
                  <a:cubicBezTo>
                    <a:pt x="3822" y="20813"/>
                    <a:pt x="3798" y="20944"/>
                    <a:pt x="3763" y="21087"/>
                  </a:cubicBezTo>
                  <a:cubicBezTo>
                    <a:pt x="3751" y="21134"/>
                    <a:pt x="3751" y="21182"/>
                    <a:pt x="3739" y="21206"/>
                  </a:cubicBezTo>
                  <a:cubicBezTo>
                    <a:pt x="3715" y="21289"/>
                    <a:pt x="3703" y="21349"/>
                    <a:pt x="3691" y="21420"/>
                  </a:cubicBezTo>
                  <a:cubicBezTo>
                    <a:pt x="3679" y="21492"/>
                    <a:pt x="3679" y="21551"/>
                    <a:pt x="3679" y="21623"/>
                  </a:cubicBezTo>
                  <a:cubicBezTo>
                    <a:pt x="3656" y="21742"/>
                    <a:pt x="3644" y="21884"/>
                    <a:pt x="3620" y="22004"/>
                  </a:cubicBezTo>
                  <a:cubicBezTo>
                    <a:pt x="3584" y="21944"/>
                    <a:pt x="3572" y="21861"/>
                    <a:pt x="3536" y="21801"/>
                  </a:cubicBezTo>
                  <a:cubicBezTo>
                    <a:pt x="3513" y="21718"/>
                    <a:pt x="3465" y="21623"/>
                    <a:pt x="3441" y="21539"/>
                  </a:cubicBezTo>
                  <a:cubicBezTo>
                    <a:pt x="3406" y="21444"/>
                    <a:pt x="3358" y="21361"/>
                    <a:pt x="3334" y="21265"/>
                  </a:cubicBezTo>
                  <a:cubicBezTo>
                    <a:pt x="3298" y="21182"/>
                    <a:pt x="3263" y="21111"/>
                    <a:pt x="3227" y="21015"/>
                  </a:cubicBezTo>
                  <a:cubicBezTo>
                    <a:pt x="3227" y="21003"/>
                    <a:pt x="3215" y="20992"/>
                    <a:pt x="3215" y="20968"/>
                  </a:cubicBezTo>
                  <a:lnTo>
                    <a:pt x="3215" y="20992"/>
                  </a:lnTo>
                  <a:cubicBezTo>
                    <a:pt x="3215" y="20968"/>
                    <a:pt x="3203" y="20968"/>
                    <a:pt x="3203" y="20956"/>
                  </a:cubicBezTo>
                  <a:lnTo>
                    <a:pt x="3203" y="20944"/>
                  </a:lnTo>
                  <a:cubicBezTo>
                    <a:pt x="3167" y="20837"/>
                    <a:pt x="3120" y="20730"/>
                    <a:pt x="3084" y="20634"/>
                  </a:cubicBezTo>
                  <a:cubicBezTo>
                    <a:pt x="3048" y="20575"/>
                    <a:pt x="3025" y="20527"/>
                    <a:pt x="3001" y="20468"/>
                  </a:cubicBezTo>
                  <a:cubicBezTo>
                    <a:pt x="2989" y="20408"/>
                    <a:pt x="2989" y="20349"/>
                    <a:pt x="2965" y="20289"/>
                  </a:cubicBezTo>
                  <a:cubicBezTo>
                    <a:pt x="2941" y="20230"/>
                    <a:pt x="2917" y="20170"/>
                    <a:pt x="2882" y="20122"/>
                  </a:cubicBezTo>
                  <a:cubicBezTo>
                    <a:pt x="2870" y="20075"/>
                    <a:pt x="2846" y="20015"/>
                    <a:pt x="2810" y="19979"/>
                  </a:cubicBezTo>
                  <a:cubicBezTo>
                    <a:pt x="2810" y="19956"/>
                    <a:pt x="2798" y="19944"/>
                    <a:pt x="2798" y="19944"/>
                  </a:cubicBezTo>
                  <a:cubicBezTo>
                    <a:pt x="2786" y="19932"/>
                    <a:pt x="2786" y="19920"/>
                    <a:pt x="2763" y="19896"/>
                  </a:cubicBezTo>
                  <a:cubicBezTo>
                    <a:pt x="2751" y="19884"/>
                    <a:pt x="2751" y="19872"/>
                    <a:pt x="2739" y="19872"/>
                  </a:cubicBezTo>
                  <a:cubicBezTo>
                    <a:pt x="2727" y="19860"/>
                    <a:pt x="2703" y="19825"/>
                    <a:pt x="2691" y="19813"/>
                  </a:cubicBezTo>
                  <a:cubicBezTo>
                    <a:pt x="2667" y="19777"/>
                    <a:pt x="2644" y="19753"/>
                    <a:pt x="2620" y="19718"/>
                  </a:cubicBezTo>
                  <a:cubicBezTo>
                    <a:pt x="2608" y="19694"/>
                    <a:pt x="2584" y="19682"/>
                    <a:pt x="2560" y="19646"/>
                  </a:cubicBezTo>
                  <a:lnTo>
                    <a:pt x="2548" y="19634"/>
                  </a:lnTo>
                  <a:cubicBezTo>
                    <a:pt x="2501" y="19539"/>
                    <a:pt x="2453" y="19456"/>
                    <a:pt x="2405" y="19348"/>
                  </a:cubicBezTo>
                  <a:cubicBezTo>
                    <a:pt x="2382" y="19301"/>
                    <a:pt x="2370" y="19241"/>
                    <a:pt x="2334" y="19206"/>
                  </a:cubicBezTo>
                  <a:cubicBezTo>
                    <a:pt x="2310" y="19146"/>
                    <a:pt x="2274" y="19098"/>
                    <a:pt x="2263" y="19039"/>
                  </a:cubicBezTo>
                  <a:cubicBezTo>
                    <a:pt x="2191" y="18884"/>
                    <a:pt x="2108" y="18729"/>
                    <a:pt x="2036" y="18575"/>
                  </a:cubicBezTo>
                  <a:cubicBezTo>
                    <a:pt x="1989" y="18503"/>
                    <a:pt x="1953" y="18444"/>
                    <a:pt x="1917" y="18372"/>
                  </a:cubicBezTo>
                  <a:cubicBezTo>
                    <a:pt x="1917" y="18325"/>
                    <a:pt x="1905" y="18277"/>
                    <a:pt x="1905" y="18217"/>
                  </a:cubicBezTo>
                  <a:cubicBezTo>
                    <a:pt x="1893" y="18110"/>
                    <a:pt x="1870" y="17991"/>
                    <a:pt x="1858" y="17896"/>
                  </a:cubicBezTo>
                  <a:lnTo>
                    <a:pt x="1774" y="17217"/>
                  </a:lnTo>
                  <a:cubicBezTo>
                    <a:pt x="1751" y="17158"/>
                    <a:pt x="1751" y="17098"/>
                    <a:pt x="1739" y="17039"/>
                  </a:cubicBezTo>
                  <a:cubicBezTo>
                    <a:pt x="1727" y="16967"/>
                    <a:pt x="1715" y="16908"/>
                    <a:pt x="1691" y="16836"/>
                  </a:cubicBezTo>
                  <a:lnTo>
                    <a:pt x="1655" y="16658"/>
                  </a:lnTo>
                  <a:cubicBezTo>
                    <a:pt x="1620" y="16586"/>
                    <a:pt x="1608" y="16527"/>
                    <a:pt x="1572" y="16443"/>
                  </a:cubicBezTo>
                  <a:cubicBezTo>
                    <a:pt x="1512" y="16312"/>
                    <a:pt x="1453" y="16170"/>
                    <a:pt x="1322" y="16086"/>
                  </a:cubicBezTo>
                  <a:cubicBezTo>
                    <a:pt x="1250" y="16050"/>
                    <a:pt x="1179" y="16027"/>
                    <a:pt x="1096" y="16015"/>
                  </a:cubicBezTo>
                  <a:cubicBezTo>
                    <a:pt x="1036" y="16015"/>
                    <a:pt x="965" y="16015"/>
                    <a:pt x="917" y="16050"/>
                  </a:cubicBezTo>
                  <a:cubicBezTo>
                    <a:pt x="858" y="16074"/>
                    <a:pt x="822" y="16110"/>
                    <a:pt x="774" y="16170"/>
                  </a:cubicBezTo>
                  <a:cubicBezTo>
                    <a:pt x="727" y="16229"/>
                    <a:pt x="703" y="16289"/>
                    <a:pt x="667" y="16360"/>
                  </a:cubicBezTo>
                  <a:cubicBezTo>
                    <a:pt x="608" y="16503"/>
                    <a:pt x="596" y="16658"/>
                    <a:pt x="608" y="16801"/>
                  </a:cubicBezTo>
                  <a:cubicBezTo>
                    <a:pt x="619" y="16884"/>
                    <a:pt x="643" y="16967"/>
                    <a:pt x="667" y="17027"/>
                  </a:cubicBezTo>
                  <a:cubicBezTo>
                    <a:pt x="703" y="17086"/>
                    <a:pt x="727" y="17158"/>
                    <a:pt x="774" y="17205"/>
                  </a:cubicBezTo>
                  <a:cubicBezTo>
                    <a:pt x="822" y="17265"/>
                    <a:pt x="858" y="17324"/>
                    <a:pt x="905" y="17372"/>
                  </a:cubicBezTo>
                  <a:cubicBezTo>
                    <a:pt x="977" y="17479"/>
                    <a:pt x="1060" y="17563"/>
                    <a:pt x="1131" y="17670"/>
                  </a:cubicBezTo>
                  <a:cubicBezTo>
                    <a:pt x="1203" y="17777"/>
                    <a:pt x="1274" y="17860"/>
                    <a:pt x="1358" y="17955"/>
                  </a:cubicBezTo>
                  <a:cubicBezTo>
                    <a:pt x="1429" y="18039"/>
                    <a:pt x="1512" y="18134"/>
                    <a:pt x="1608" y="18217"/>
                  </a:cubicBezTo>
                  <a:cubicBezTo>
                    <a:pt x="1608" y="18229"/>
                    <a:pt x="1620" y="18229"/>
                    <a:pt x="1620" y="18253"/>
                  </a:cubicBezTo>
                  <a:lnTo>
                    <a:pt x="1620" y="18265"/>
                  </a:lnTo>
                  <a:cubicBezTo>
                    <a:pt x="1620" y="18277"/>
                    <a:pt x="1620" y="18277"/>
                    <a:pt x="1631" y="18289"/>
                  </a:cubicBezTo>
                  <a:cubicBezTo>
                    <a:pt x="1631" y="18313"/>
                    <a:pt x="1655" y="18325"/>
                    <a:pt x="1667" y="18336"/>
                  </a:cubicBezTo>
                  <a:cubicBezTo>
                    <a:pt x="1679" y="18348"/>
                    <a:pt x="1691" y="18372"/>
                    <a:pt x="1715" y="18396"/>
                  </a:cubicBezTo>
                  <a:cubicBezTo>
                    <a:pt x="1739" y="18432"/>
                    <a:pt x="1751" y="18467"/>
                    <a:pt x="1786" y="18503"/>
                  </a:cubicBezTo>
                  <a:lnTo>
                    <a:pt x="1870" y="18634"/>
                  </a:lnTo>
                  <a:cubicBezTo>
                    <a:pt x="1905" y="18682"/>
                    <a:pt x="1917" y="18729"/>
                    <a:pt x="1953" y="18753"/>
                  </a:cubicBezTo>
                  <a:cubicBezTo>
                    <a:pt x="1989" y="18825"/>
                    <a:pt x="2024" y="18920"/>
                    <a:pt x="2072" y="18991"/>
                  </a:cubicBezTo>
                  <a:cubicBezTo>
                    <a:pt x="2108" y="19063"/>
                    <a:pt x="2155" y="19158"/>
                    <a:pt x="2203" y="19229"/>
                  </a:cubicBezTo>
                  <a:cubicBezTo>
                    <a:pt x="2251" y="19337"/>
                    <a:pt x="2310" y="19444"/>
                    <a:pt x="2346" y="19527"/>
                  </a:cubicBezTo>
                  <a:cubicBezTo>
                    <a:pt x="2382" y="19598"/>
                    <a:pt x="2429" y="19682"/>
                    <a:pt x="2465" y="19741"/>
                  </a:cubicBezTo>
                  <a:cubicBezTo>
                    <a:pt x="2489" y="19765"/>
                    <a:pt x="2501" y="19777"/>
                    <a:pt x="2513" y="19813"/>
                  </a:cubicBezTo>
                  <a:cubicBezTo>
                    <a:pt x="2524" y="19837"/>
                    <a:pt x="2548" y="19860"/>
                    <a:pt x="2560" y="19884"/>
                  </a:cubicBezTo>
                  <a:cubicBezTo>
                    <a:pt x="2572" y="19920"/>
                    <a:pt x="2584" y="19932"/>
                    <a:pt x="2620" y="19956"/>
                  </a:cubicBezTo>
                  <a:cubicBezTo>
                    <a:pt x="2644" y="20003"/>
                    <a:pt x="2679" y="20051"/>
                    <a:pt x="2691" y="20099"/>
                  </a:cubicBezTo>
                  <a:cubicBezTo>
                    <a:pt x="2703" y="20122"/>
                    <a:pt x="2727" y="20170"/>
                    <a:pt x="2739" y="20194"/>
                  </a:cubicBezTo>
                  <a:cubicBezTo>
                    <a:pt x="2751" y="20230"/>
                    <a:pt x="2763" y="20241"/>
                    <a:pt x="2763" y="20277"/>
                  </a:cubicBezTo>
                  <a:cubicBezTo>
                    <a:pt x="2786" y="20301"/>
                    <a:pt x="2798" y="20337"/>
                    <a:pt x="2798" y="20349"/>
                  </a:cubicBezTo>
                  <a:cubicBezTo>
                    <a:pt x="2822" y="20432"/>
                    <a:pt x="2870" y="20515"/>
                    <a:pt x="2905" y="20599"/>
                  </a:cubicBezTo>
                  <a:cubicBezTo>
                    <a:pt x="2929" y="20670"/>
                    <a:pt x="2941" y="20730"/>
                    <a:pt x="2965" y="20813"/>
                  </a:cubicBezTo>
                  <a:cubicBezTo>
                    <a:pt x="2989" y="20884"/>
                    <a:pt x="3001" y="20968"/>
                    <a:pt x="3036" y="21051"/>
                  </a:cubicBezTo>
                  <a:cubicBezTo>
                    <a:pt x="3084" y="21206"/>
                    <a:pt x="3155" y="21361"/>
                    <a:pt x="3215" y="21503"/>
                  </a:cubicBezTo>
                  <a:cubicBezTo>
                    <a:pt x="3286" y="21682"/>
                    <a:pt x="3358" y="21849"/>
                    <a:pt x="3417" y="22027"/>
                  </a:cubicBezTo>
                  <a:cubicBezTo>
                    <a:pt x="3465" y="22123"/>
                    <a:pt x="3501" y="22218"/>
                    <a:pt x="3536" y="22313"/>
                  </a:cubicBezTo>
                  <a:cubicBezTo>
                    <a:pt x="3560" y="22337"/>
                    <a:pt x="3572" y="22373"/>
                    <a:pt x="3572" y="22396"/>
                  </a:cubicBezTo>
                  <a:cubicBezTo>
                    <a:pt x="3572" y="22420"/>
                    <a:pt x="3572" y="22432"/>
                    <a:pt x="3584" y="22456"/>
                  </a:cubicBezTo>
                  <a:cubicBezTo>
                    <a:pt x="3584" y="22480"/>
                    <a:pt x="3596" y="22492"/>
                    <a:pt x="3620" y="22504"/>
                  </a:cubicBezTo>
                  <a:cubicBezTo>
                    <a:pt x="3632" y="22539"/>
                    <a:pt x="3632" y="22563"/>
                    <a:pt x="3644" y="22599"/>
                  </a:cubicBezTo>
                  <a:cubicBezTo>
                    <a:pt x="3691" y="22682"/>
                    <a:pt x="3715" y="22777"/>
                    <a:pt x="3763" y="22861"/>
                  </a:cubicBezTo>
                  <a:cubicBezTo>
                    <a:pt x="3798" y="22932"/>
                    <a:pt x="3822" y="23016"/>
                    <a:pt x="3858" y="23075"/>
                  </a:cubicBezTo>
                  <a:cubicBezTo>
                    <a:pt x="3894" y="23254"/>
                    <a:pt x="3953" y="23408"/>
                    <a:pt x="4001" y="23587"/>
                  </a:cubicBezTo>
                  <a:cubicBezTo>
                    <a:pt x="4013" y="23647"/>
                    <a:pt x="4037" y="23730"/>
                    <a:pt x="4060" y="23789"/>
                  </a:cubicBezTo>
                  <a:cubicBezTo>
                    <a:pt x="4072" y="23849"/>
                    <a:pt x="4108" y="23920"/>
                    <a:pt x="4120" y="23980"/>
                  </a:cubicBezTo>
                  <a:cubicBezTo>
                    <a:pt x="4156" y="24099"/>
                    <a:pt x="4191" y="24206"/>
                    <a:pt x="4227" y="24301"/>
                  </a:cubicBezTo>
                  <a:cubicBezTo>
                    <a:pt x="4239" y="24337"/>
                    <a:pt x="4239" y="24361"/>
                    <a:pt x="4251" y="24397"/>
                  </a:cubicBezTo>
                  <a:cubicBezTo>
                    <a:pt x="4227" y="24349"/>
                    <a:pt x="4191" y="24325"/>
                    <a:pt x="4168" y="24278"/>
                  </a:cubicBezTo>
                  <a:cubicBezTo>
                    <a:pt x="4156" y="24266"/>
                    <a:pt x="4132" y="24242"/>
                    <a:pt x="4120" y="24218"/>
                  </a:cubicBezTo>
                  <a:lnTo>
                    <a:pt x="4072" y="24170"/>
                  </a:lnTo>
                  <a:cubicBezTo>
                    <a:pt x="4048" y="24147"/>
                    <a:pt x="4037" y="24111"/>
                    <a:pt x="4001" y="24087"/>
                  </a:cubicBezTo>
                  <a:cubicBezTo>
                    <a:pt x="3989" y="24063"/>
                    <a:pt x="3989" y="24051"/>
                    <a:pt x="3977" y="24051"/>
                  </a:cubicBezTo>
                  <a:lnTo>
                    <a:pt x="3834" y="23920"/>
                  </a:lnTo>
                  <a:lnTo>
                    <a:pt x="3679" y="23754"/>
                  </a:lnTo>
                  <a:cubicBezTo>
                    <a:pt x="3620" y="23706"/>
                    <a:pt x="3572" y="23647"/>
                    <a:pt x="3513" y="23611"/>
                  </a:cubicBezTo>
                  <a:lnTo>
                    <a:pt x="3203" y="23289"/>
                  </a:lnTo>
                  <a:lnTo>
                    <a:pt x="3120" y="23218"/>
                  </a:lnTo>
                  <a:lnTo>
                    <a:pt x="3036" y="23135"/>
                  </a:lnTo>
                  <a:lnTo>
                    <a:pt x="2965" y="23051"/>
                  </a:lnTo>
                  <a:cubicBezTo>
                    <a:pt x="2929" y="23027"/>
                    <a:pt x="2882" y="22992"/>
                    <a:pt x="2858" y="22968"/>
                  </a:cubicBezTo>
                  <a:cubicBezTo>
                    <a:pt x="2798" y="22920"/>
                    <a:pt x="2739" y="22861"/>
                    <a:pt x="2679" y="22813"/>
                  </a:cubicBezTo>
                  <a:cubicBezTo>
                    <a:pt x="2620" y="22777"/>
                    <a:pt x="2572" y="22730"/>
                    <a:pt x="2513" y="22682"/>
                  </a:cubicBezTo>
                  <a:lnTo>
                    <a:pt x="2524" y="22682"/>
                  </a:lnTo>
                  <a:cubicBezTo>
                    <a:pt x="2489" y="22635"/>
                    <a:pt x="2441" y="22611"/>
                    <a:pt x="2405" y="22563"/>
                  </a:cubicBezTo>
                  <a:cubicBezTo>
                    <a:pt x="2370" y="22516"/>
                    <a:pt x="2322" y="22456"/>
                    <a:pt x="2274" y="22420"/>
                  </a:cubicBezTo>
                  <a:lnTo>
                    <a:pt x="2227" y="22373"/>
                  </a:lnTo>
                  <a:cubicBezTo>
                    <a:pt x="2227" y="22361"/>
                    <a:pt x="2227" y="22361"/>
                    <a:pt x="2215" y="22337"/>
                  </a:cubicBezTo>
                  <a:cubicBezTo>
                    <a:pt x="2215" y="22325"/>
                    <a:pt x="2203" y="22313"/>
                    <a:pt x="2203" y="22301"/>
                  </a:cubicBezTo>
                  <a:lnTo>
                    <a:pt x="2203" y="22277"/>
                  </a:lnTo>
                  <a:cubicBezTo>
                    <a:pt x="2167" y="22194"/>
                    <a:pt x="2143" y="22099"/>
                    <a:pt x="2096" y="22027"/>
                  </a:cubicBezTo>
                  <a:lnTo>
                    <a:pt x="1965" y="21801"/>
                  </a:lnTo>
                  <a:cubicBezTo>
                    <a:pt x="1953" y="21765"/>
                    <a:pt x="1929" y="21730"/>
                    <a:pt x="1917" y="21682"/>
                  </a:cubicBezTo>
                  <a:lnTo>
                    <a:pt x="1917" y="21670"/>
                  </a:lnTo>
                  <a:cubicBezTo>
                    <a:pt x="1870" y="21527"/>
                    <a:pt x="1834" y="21373"/>
                    <a:pt x="1774" y="21230"/>
                  </a:cubicBezTo>
                  <a:cubicBezTo>
                    <a:pt x="1739" y="21146"/>
                    <a:pt x="1715" y="21075"/>
                    <a:pt x="1667" y="21015"/>
                  </a:cubicBezTo>
                  <a:cubicBezTo>
                    <a:pt x="1608" y="20932"/>
                    <a:pt x="1548" y="20837"/>
                    <a:pt x="1477" y="20777"/>
                  </a:cubicBezTo>
                  <a:cubicBezTo>
                    <a:pt x="1441" y="20753"/>
                    <a:pt x="1417" y="20730"/>
                    <a:pt x="1381" y="20706"/>
                  </a:cubicBezTo>
                  <a:cubicBezTo>
                    <a:pt x="1358" y="20670"/>
                    <a:pt x="1310" y="20658"/>
                    <a:pt x="1274" y="20634"/>
                  </a:cubicBezTo>
                  <a:cubicBezTo>
                    <a:pt x="1215" y="20587"/>
                    <a:pt x="1155" y="20551"/>
                    <a:pt x="1096" y="20527"/>
                  </a:cubicBezTo>
                  <a:cubicBezTo>
                    <a:pt x="1012" y="20480"/>
                    <a:pt x="905" y="20432"/>
                    <a:pt x="798" y="20420"/>
                  </a:cubicBezTo>
                  <a:cubicBezTo>
                    <a:pt x="774" y="20417"/>
                    <a:pt x="750" y="20416"/>
                    <a:pt x="726" y="20416"/>
                  </a:cubicBezTo>
                  <a:cubicBezTo>
                    <a:pt x="654" y="20416"/>
                    <a:pt x="581" y="20429"/>
                    <a:pt x="500" y="20456"/>
                  </a:cubicBezTo>
                  <a:cubicBezTo>
                    <a:pt x="310" y="20527"/>
                    <a:pt x="143" y="20658"/>
                    <a:pt x="72" y="20849"/>
                  </a:cubicBezTo>
                  <a:cubicBezTo>
                    <a:pt x="24" y="20944"/>
                    <a:pt x="12" y="21051"/>
                    <a:pt x="0" y="21134"/>
                  </a:cubicBezTo>
                  <a:cubicBezTo>
                    <a:pt x="0" y="21242"/>
                    <a:pt x="12" y="21349"/>
                    <a:pt x="60" y="21432"/>
                  </a:cubicBezTo>
                  <a:cubicBezTo>
                    <a:pt x="72" y="21480"/>
                    <a:pt x="107" y="21527"/>
                    <a:pt x="143" y="21551"/>
                  </a:cubicBezTo>
                  <a:cubicBezTo>
                    <a:pt x="179" y="21587"/>
                    <a:pt x="203" y="21599"/>
                    <a:pt x="238" y="21611"/>
                  </a:cubicBezTo>
                  <a:cubicBezTo>
                    <a:pt x="262" y="21623"/>
                    <a:pt x="310" y="21658"/>
                    <a:pt x="346" y="21670"/>
                  </a:cubicBezTo>
                  <a:cubicBezTo>
                    <a:pt x="381" y="21682"/>
                    <a:pt x="417" y="21706"/>
                    <a:pt x="465" y="21718"/>
                  </a:cubicBezTo>
                  <a:cubicBezTo>
                    <a:pt x="500" y="21730"/>
                    <a:pt x="548" y="21742"/>
                    <a:pt x="596" y="21777"/>
                  </a:cubicBezTo>
                  <a:lnTo>
                    <a:pt x="822" y="21861"/>
                  </a:lnTo>
                  <a:cubicBezTo>
                    <a:pt x="953" y="21920"/>
                    <a:pt x="1096" y="21980"/>
                    <a:pt x="1250" y="22039"/>
                  </a:cubicBezTo>
                  <a:cubicBezTo>
                    <a:pt x="1393" y="22087"/>
                    <a:pt x="1536" y="22135"/>
                    <a:pt x="1679" y="22182"/>
                  </a:cubicBezTo>
                  <a:cubicBezTo>
                    <a:pt x="1727" y="22194"/>
                    <a:pt x="1774" y="22206"/>
                    <a:pt x="1810" y="22242"/>
                  </a:cubicBezTo>
                  <a:cubicBezTo>
                    <a:pt x="1846" y="22254"/>
                    <a:pt x="1870" y="22265"/>
                    <a:pt x="1917" y="22301"/>
                  </a:cubicBezTo>
                  <a:cubicBezTo>
                    <a:pt x="1965" y="22325"/>
                    <a:pt x="1989" y="22361"/>
                    <a:pt x="2036" y="22385"/>
                  </a:cubicBezTo>
                  <a:lnTo>
                    <a:pt x="2143" y="22492"/>
                  </a:lnTo>
                  <a:cubicBezTo>
                    <a:pt x="2155" y="22504"/>
                    <a:pt x="2167" y="22539"/>
                    <a:pt x="2203" y="22551"/>
                  </a:cubicBezTo>
                  <a:lnTo>
                    <a:pt x="2251" y="22635"/>
                  </a:lnTo>
                  <a:cubicBezTo>
                    <a:pt x="2263" y="22658"/>
                    <a:pt x="2274" y="22670"/>
                    <a:pt x="2310" y="22670"/>
                  </a:cubicBezTo>
                  <a:lnTo>
                    <a:pt x="2393" y="22754"/>
                  </a:lnTo>
                  <a:lnTo>
                    <a:pt x="2465" y="22837"/>
                  </a:lnTo>
                  <a:cubicBezTo>
                    <a:pt x="2501" y="22861"/>
                    <a:pt x="2548" y="22897"/>
                    <a:pt x="2572" y="22920"/>
                  </a:cubicBezTo>
                  <a:cubicBezTo>
                    <a:pt x="2632" y="22968"/>
                    <a:pt x="2691" y="23016"/>
                    <a:pt x="2751" y="23075"/>
                  </a:cubicBezTo>
                  <a:cubicBezTo>
                    <a:pt x="2810" y="23111"/>
                    <a:pt x="2858" y="23158"/>
                    <a:pt x="2917" y="23206"/>
                  </a:cubicBezTo>
                  <a:cubicBezTo>
                    <a:pt x="2977" y="23254"/>
                    <a:pt x="3025" y="23289"/>
                    <a:pt x="3084" y="23349"/>
                  </a:cubicBezTo>
                  <a:cubicBezTo>
                    <a:pt x="3144" y="23408"/>
                    <a:pt x="3203" y="23456"/>
                    <a:pt x="3239" y="23516"/>
                  </a:cubicBezTo>
                  <a:lnTo>
                    <a:pt x="3406" y="23682"/>
                  </a:lnTo>
                  <a:cubicBezTo>
                    <a:pt x="3465" y="23742"/>
                    <a:pt x="3525" y="23789"/>
                    <a:pt x="3584" y="23849"/>
                  </a:cubicBezTo>
                  <a:cubicBezTo>
                    <a:pt x="3644" y="23909"/>
                    <a:pt x="3703" y="23968"/>
                    <a:pt x="3763" y="24004"/>
                  </a:cubicBezTo>
                  <a:lnTo>
                    <a:pt x="3834" y="24087"/>
                  </a:lnTo>
                  <a:lnTo>
                    <a:pt x="3917" y="24159"/>
                  </a:lnTo>
                  <a:cubicBezTo>
                    <a:pt x="3953" y="24206"/>
                    <a:pt x="4001" y="24266"/>
                    <a:pt x="4048" y="24301"/>
                  </a:cubicBezTo>
                  <a:cubicBezTo>
                    <a:pt x="4060" y="24337"/>
                    <a:pt x="4096" y="24349"/>
                    <a:pt x="4108" y="24385"/>
                  </a:cubicBezTo>
                  <a:cubicBezTo>
                    <a:pt x="4120" y="24409"/>
                    <a:pt x="4156" y="24444"/>
                    <a:pt x="4168" y="24468"/>
                  </a:cubicBezTo>
                  <a:cubicBezTo>
                    <a:pt x="4179" y="24504"/>
                    <a:pt x="4191" y="24516"/>
                    <a:pt x="4215" y="24540"/>
                  </a:cubicBezTo>
                  <a:cubicBezTo>
                    <a:pt x="4239" y="24575"/>
                    <a:pt x="4251" y="24599"/>
                    <a:pt x="4287" y="24635"/>
                  </a:cubicBezTo>
                  <a:cubicBezTo>
                    <a:pt x="4334" y="24694"/>
                    <a:pt x="4358" y="24742"/>
                    <a:pt x="4394" y="24802"/>
                  </a:cubicBezTo>
                  <a:cubicBezTo>
                    <a:pt x="4406" y="24825"/>
                    <a:pt x="4429" y="24861"/>
                    <a:pt x="4453" y="24885"/>
                  </a:cubicBezTo>
                  <a:cubicBezTo>
                    <a:pt x="4465" y="24944"/>
                    <a:pt x="4489" y="24992"/>
                    <a:pt x="4513" y="25052"/>
                  </a:cubicBezTo>
                  <a:cubicBezTo>
                    <a:pt x="4537" y="25111"/>
                    <a:pt x="4572" y="25171"/>
                    <a:pt x="4584" y="25242"/>
                  </a:cubicBezTo>
                  <a:cubicBezTo>
                    <a:pt x="4608" y="25302"/>
                    <a:pt x="4632" y="25361"/>
                    <a:pt x="4656" y="25421"/>
                  </a:cubicBezTo>
                  <a:cubicBezTo>
                    <a:pt x="4703" y="25540"/>
                    <a:pt x="4751" y="25647"/>
                    <a:pt x="4810" y="25766"/>
                  </a:cubicBezTo>
                  <a:cubicBezTo>
                    <a:pt x="4906" y="25992"/>
                    <a:pt x="5025" y="26206"/>
                    <a:pt x="5144" y="26433"/>
                  </a:cubicBezTo>
                  <a:cubicBezTo>
                    <a:pt x="5180" y="26492"/>
                    <a:pt x="5203" y="26552"/>
                    <a:pt x="5239" y="26599"/>
                  </a:cubicBezTo>
                  <a:cubicBezTo>
                    <a:pt x="5251" y="26623"/>
                    <a:pt x="5287" y="26659"/>
                    <a:pt x="5299" y="26683"/>
                  </a:cubicBezTo>
                  <a:cubicBezTo>
                    <a:pt x="5311" y="26707"/>
                    <a:pt x="5322" y="26730"/>
                    <a:pt x="5346" y="26766"/>
                  </a:cubicBezTo>
                  <a:cubicBezTo>
                    <a:pt x="5370" y="26826"/>
                    <a:pt x="5418" y="26861"/>
                    <a:pt x="5441" y="26921"/>
                  </a:cubicBezTo>
                  <a:cubicBezTo>
                    <a:pt x="5477" y="26980"/>
                    <a:pt x="5525" y="27028"/>
                    <a:pt x="5549" y="27076"/>
                  </a:cubicBezTo>
                  <a:lnTo>
                    <a:pt x="5644" y="27207"/>
                  </a:lnTo>
                  <a:cubicBezTo>
                    <a:pt x="5644" y="27338"/>
                    <a:pt x="5644" y="27457"/>
                    <a:pt x="5656" y="27599"/>
                  </a:cubicBezTo>
                  <a:cubicBezTo>
                    <a:pt x="5668" y="27683"/>
                    <a:pt x="5668" y="27790"/>
                    <a:pt x="5680" y="27873"/>
                  </a:cubicBezTo>
                  <a:cubicBezTo>
                    <a:pt x="5703" y="27969"/>
                    <a:pt x="5715" y="28076"/>
                    <a:pt x="5727" y="28159"/>
                  </a:cubicBezTo>
                  <a:cubicBezTo>
                    <a:pt x="5775" y="28350"/>
                    <a:pt x="5822" y="28552"/>
                    <a:pt x="5846" y="28742"/>
                  </a:cubicBezTo>
                  <a:cubicBezTo>
                    <a:pt x="5906" y="29052"/>
                    <a:pt x="5965" y="29350"/>
                    <a:pt x="6013" y="29659"/>
                  </a:cubicBezTo>
                  <a:cubicBezTo>
                    <a:pt x="6037" y="29838"/>
                    <a:pt x="6073" y="30005"/>
                    <a:pt x="6084" y="30183"/>
                  </a:cubicBezTo>
                  <a:cubicBezTo>
                    <a:pt x="6096" y="30338"/>
                    <a:pt x="6120" y="30493"/>
                    <a:pt x="6132" y="30647"/>
                  </a:cubicBezTo>
                  <a:cubicBezTo>
                    <a:pt x="6144" y="30790"/>
                    <a:pt x="6144" y="30957"/>
                    <a:pt x="6144" y="31112"/>
                  </a:cubicBezTo>
                  <a:cubicBezTo>
                    <a:pt x="6144" y="31302"/>
                    <a:pt x="6156" y="31481"/>
                    <a:pt x="6156" y="31671"/>
                  </a:cubicBezTo>
                  <a:lnTo>
                    <a:pt x="6156" y="32600"/>
                  </a:lnTo>
                  <a:lnTo>
                    <a:pt x="6156" y="33576"/>
                  </a:lnTo>
                  <a:lnTo>
                    <a:pt x="6156" y="33743"/>
                  </a:lnTo>
                  <a:cubicBezTo>
                    <a:pt x="6096" y="33612"/>
                    <a:pt x="6061" y="33469"/>
                    <a:pt x="6001" y="33350"/>
                  </a:cubicBezTo>
                  <a:cubicBezTo>
                    <a:pt x="5965" y="33279"/>
                    <a:pt x="5942" y="33207"/>
                    <a:pt x="5894" y="33136"/>
                  </a:cubicBezTo>
                  <a:cubicBezTo>
                    <a:pt x="5846" y="33041"/>
                    <a:pt x="5822" y="32969"/>
                    <a:pt x="5775" y="32874"/>
                  </a:cubicBezTo>
                  <a:lnTo>
                    <a:pt x="5644" y="32660"/>
                  </a:lnTo>
                  <a:cubicBezTo>
                    <a:pt x="5620" y="32636"/>
                    <a:pt x="5608" y="32624"/>
                    <a:pt x="5608" y="32600"/>
                  </a:cubicBezTo>
                  <a:cubicBezTo>
                    <a:pt x="5596" y="32576"/>
                    <a:pt x="5596" y="32564"/>
                    <a:pt x="5584" y="32552"/>
                  </a:cubicBezTo>
                  <a:cubicBezTo>
                    <a:pt x="5549" y="32517"/>
                    <a:pt x="5525" y="32481"/>
                    <a:pt x="5489" y="32445"/>
                  </a:cubicBezTo>
                  <a:cubicBezTo>
                    <a:pt x="5418" y="32362"/>
                    <a:pt x="5346" y="32279"/>
                    <a:pt x="5251" y="32207"/>
                  </a:cubicBezTo>
                  <a:cubicBezTo>
                    <a:pt x="5239" y="32195"/>
                    <a:pt x="5239" y="32160"/>
                    <a:pt x="5227" y="32148"/>
                  </a:cubicBezTo>
                  <a:cubicBezTo>
                    <a:pt x="5203" y="32124"/>
                    <a:pt x="5191" y="32100"/>
                    <a:pt x="5191" y="32076"/>
                  </a:cubicBezTo>
                  <a:cubicBezTo>
                    <a:pt x="5180" y="32029"/>
                    <a:pt x="5168" y="31981"/>
                    <a:pt x="5132" y="31945"/>
                  </a:cubicBezTo>
                  <a:cubicBezTo>
                    <a:pt x="5120" y="31910"/>
                    <a:pt x="5108" y="31886"/>
                    <a:pt x="5108" y="31850"/>
                  </a:cubicBezTo>
                  <a:cubicBezTo>
                    <a:pt x="5084" y="31802"/>
                    <a:pt x="5072" y="31743"/>
                    <a:pt x="5060" y="31707"/>
                  </a:cubicBezTo>
                  <a:lnTo>
                    <a:pt x="5013" y="31564"/>
                  </a:lnTo>
                  <a:cubicBezTo>
                    <a:pt x="4989" y="31481"/>
                    <a:pt x="4965" y="31386"/>
                    <a:pt x="4941" y="31302"/>
                  </a:cubicBezTo>
                  <a:cubicBezTo>
                    <a:pt x="4930" y="31255"/>
                    <a:pt x="4930" y="31231"/>
                    <a:pt x="4906" y="31183"/>
                  </a:cubicBezTo>
                  <a:cubicBezTo>
                    <a:pt x="4894" y="31136"/>
                    <a:pt x="4894" y="31112"/>
                    <a:pt x="4882" y="31064"/>
                  </a:cubicBezTo>
                  <a:cubicBezTo>
                    <a:pt x="4870" y="30993"/>
                    <a:pt x="4870" y="30909"/>
                    <a:pt x="4846" y="30850"/>
                  </a:cubicBezTo>
                  <a:cubicBezTo>
                    <a:pt x="4846" y="30826"/>
                    <a:pt x="4846" y="30778"/>
                    <a:pt x="4834" y="30755"/>
                  </a:cubicBezTo>
                  <a:cubicBezTo>
                    <a:pt x="4834" y="30719"/>
                    <a:pt x="4834" y="30671"/>
                    <a:pt x="4822" y="30647"/>
                  </a:cubicBezTo>
                  <a:cubicBezTo>
                    <a:pt x="4822" y="30588"/>
                    <a:pt x="4822" y="30517"/>
                    <a:pt x="4810" y="30457"/>
                  </a:cubicBezTo>
                  <a:lnTo>
                    <a:pt x="4810" y="30255"/>
                  </a:lnTo>
                  <a:lnTo>
                    <a:pt x="4810" y="30076"/>
                  </a:lnTo>
                  <a:cubicBezTo>
                    <a:pt x="4810" y="30016"/>
                    <a:pt x="4810" y="29981"/>
                    <a:pt x="4822" y="29921"/>
                  </a:cubicBezTo>
                  <a:cubicBezTo>
                    <a:pt x="4822" y="29874"/>
                    <a:pt x="4822" y="29826"/>
                    <a:pt x="4834" y="29778"/>
                  </a:cubicBezTo>
                  <a:lnTo>
                    <a:pt x="4834" y="29743"/>
                  </a:lnTo>
                  <a:cubicBezTo>
                    <a:pt x="4870" y="29719"/>
                    <a:pt x="4894" y="29707"/>
                    <a:pt x="4894" y="29683"/>
                  </a:cubicBezTo>
                  <a:lnTo>
                    <a:pt x="5025" y="29231"/>
                  </a:lnTo>
                  <a:cubicBezTo>
                    <a:pt x="5072" y="29100"/>
                    <a:pt x="5108" y="28981"/>
                    <a:pt x="5132" y="28850"/>
                  </a:cubicBezTo>
                  <a:lnTo>
                    <a:pt x="5132" y="28826"/>
                  </a:lnTo>
                  <a:cubicBezTo>
                    <a:pt x="5132" y="28802"/>
                    <a:pt x="5144" y="28790"/>
                    <a:pt x="5144" y="28754"/>
                  </a:cubicBezTo>
                  <a:lnTo>
                    <a:pt x="5144" y="28742"/>
                  </a:lnTo>
                  <a:lnTo>
                    <a:pt x="5144" y="28731"/>
                  </a:lnTo>
                  <a:cubicBezTo>
                    <a:pt x="5144" y="28707"/>
                    <a:pt x="5144" y="28695"/>
                    <a:pt x="5168" y="28683"/>
                  </a:cubicBezTo>
                  <a:cubicBezTo>
                    <a:pt x="5180" y="28612"/>
                    <a:pt x="5191" y="28516"/>
                    <a:pt x="5191" y="28433"/>
                  </a:cubicBezTo>
                  <a:cubicBezTo>
                    <a:pt x="5203" y="28350"/>
                    <a:pt x="5203" y="28278"/>
                    <a:pt x="5203" y="28195"/>
                  </a:cubicBezTo>
                  <a:lnTo>
                    <a:pt x="5203" y="28052"/>
                  </a:lnTo>
                  <a:lnTo>
                    <a:pt x="5203" y="27921"/>
                  </a:lnTo>
                  <a:lnTo>
                    <a:pt x="5203" y="27802"/>
                  </a:lnTo>
                  <a:cubicBezTo>
                    <a:pt x="5203" y="27730"/>
                    <a:pt x="5191" y="27659"/>
                    <a:pt x="5180" y="27576"/>
                  </a:cubicBezTo>
                  <a:cubicBezTo>
                    <a:pt x="5168" y="27480"/>
                    <a:pt x="5132" y="27373"/>
                    <a:pt x="5084" y="27278"/>
                  </a:cubicBezTo>
                  <a:cubicBezTo>
                    <a:pt x="5049" y="27195"/>
                    <a:pt x="4965" y="27123"/>
                    <a:pt x="4870" y="27088"/>
                  </a:cubicBezTo>
                  <a:cubicBezTo>
                    <a:pt x="4807" y="27060"/>
                    <a:pt x="4744" y="27048"/>
                    <a:pt x="4682" y="27048"/>
                  </a:cubicBezTo>
                  <a:cubicBezTo>
                    <a:pt x="4637" y="27048"/>
                    <a:pt x="4593" y="27054"/>
                    <a:pt x="4549" y="27064"/>
                  </a:cubicBezTo>
                  <a:cubicBezTo>
                    <a:pt x="4453" y="27076"/>
                    <a:pt x="4358" y="27135"/>
                    <a:pt x="4275" y="27195"/>
                  </a:cubicBezTo>
                  <a:cubicBezTo>
                    <a:pt x="4191" y="27266"/>
                    <a:pt x="4120" y="27338"/>
                    <a:pt x="4072" y="27445"/>
                  </a:cubicBezTo>
                  <a:cubicBezTo>
                    <a:pt x="4037" y="27552"/>
                    <a:pt x="4013" y="27671"/>
                    <a:pt x="4037" y="27790"/>
                  </a:cubicBezTo>
                  <a:cubicBezTo>
                    <a:pt x="4037" y="27850"/>
                    <a:pt x="4048" y="27909"/>
                    <a:pt x="4060" y="27957"/>
                  </a:cubicBezTo>
                  <a:cubicBezTo>
                    <a:pt x="4072" y="27980"/>
                    <a:pt x="4072" y="28016"/>
                    <a:pt x="4096" y="28052"/>
                  </a:cubicBezTo>
                  <a:cubicBezTo>
                    <a:pt x="4108" y="28088"/>
                    <a:pt x="4108" y="28111"/>
                    <a:pt x="4120" y="28135"/>
                  </a:cubicBezTo>
                  <a:cubicBezTo>
                    <a:pt x="4120" y="28147"/>
                    <a:pt x="4132" y="28159"/>
                    <a:pt x="4132" y="28171"/>
                  </a:cubicBezTo>
                  <a:cubicBezTo>
                    <a:pt x="4156" y="28219"/>
                    <a:pt x="4179" y="28266"/>
                    <a:pt x="4191" y="28290"/>
                  </a:cubicBezTo>
                  <a:cubicBezTo>
                    <a:pt x="4215" y="28326"/>
                    <a:pt x="4227" y="28350"/>
                    <a:pt x="4239" y="28397"/>
                  </a:cubicBezTo>
                  <a:lnTo>
                    <a:pt x="4287" y="28492"/>
                  </a:lnTo>
                  <a:cubicBezTo>
                    <a:pt x="4310" y="28528"/>
                    <a:pt x="4334" y="28564"/>
                    <a:pt x="4358" y="28612"/>
                  </a:cubicBezTo>
                  <a:cubicBezTo>
                    <a:pt x="4370" y="28635"/>
                    <a:pt x="4406" y="28683"/>
                    <a:pt x="4429" y="28707"/>
                  </a:cubicBezTo>
                  <a:cubicBezTo>
                    <a:pt x="4453" y="28742"/>
                    <a:pt x="4477" y="28766"/>
                    <a:pt x="4489" y="28814"/>
                  </a:cubicBezTo>
                  <a:cubicBezTo>
                    <a:pt x="4537" y="28873"/>
                    <a:pt x="4572" y="28945"/>
                    <a:pt x="4596" y="29004"/>
                  </a:cubicBezTo>
                  <a:cubicBezTo>
                    <a:pt x="4608" y="29040"/>
                    <a:pt x="4632" y="29064"/>
                    <a:pt x="4644" y="29112"/>
                  </a:cubicBezTo>
                  <a:cubicBezTo>
                    <a:pt x="4644" y="29123"/>
                    <a:pt x="4656" y="29147"/>
                    <a:pt x="4656" y="29159"/>
                  </a:cubicBezTo>
                  <a:lnTo>
                    <a:pt x="4656" y="29207"/>
                  </a:lnTo>
                  <a:lnTo>
                    <a:pt x="4656" y="29278"/>
                  </a:lnTo>
                  <a:cubicBezTo>
                    <a:pt x="4656" y="29385"/>
                    <a:pt x="4644" y="29469"/>
                    <a:pt x="4632" y="29576"/>
                  </a:cubicBezTo>
                  <a:cubicBezTo>
                    <a:pt x="4608" y="29683"/>
                    <a:pt x="4608" y="29778"/>
                    <a:pt x="4596" y="29885"/>
                  </a:cubicBezTo>
                  <a:lnTo>
                    <a:pt x="4596" y="29981"/>
                  </a:lnTo>
                  <a:lnTo>
                    <a:pt x="4596" y="30052"/>
                  </a:lnTo>
                  <a:lnTo>
                    <a:pt x="4596" y="30159"/>
                  </a:lnTo>
                  <a:lnTo>
                    <a:pt x="4596" y="30231"/>
                  </a:lnTo>
                  <a:lnTo>
                    <a:pt x="4596" y="30243"/>
                  </a:lnTo>
                  <a:cubicBezTo>
                    <a:pt x="4596" y="30302"/>
                    <a:pt x="4608" y="30362"/>
                    <a:pt x="4608" y="30421"/>
                  </a:cubicBezTo>
                  <a:cubicBezTo>
                    <a:pt x="4608" y="30481"/>
                    <a:pt x="4632" y="30540"/>
                    <a:pt x="4632" y="30600"/>
                  </a:cubicBezTo>
                  <a:cubicBezTo>
                    <a:pt x="4632" y="30647"/>
                    <a:pt x="4644" y="30695"/>
                    <a:pt x="4644" y="30755"/>
                  </a:cubicBezTo>
                  <a:cubicBezTo>
                    <a:pt x="4644" y="30790"/>
                    <a:pt x="4656" y="30850"/>
                    <a:pt x="4668" y="30898"/>
                  </a:cubicBezTo>
                  <a:cubicBezTo>
                    <a:pt x="4691" y="30957"/>
                    <a:pt x="4703" y="31017"/>
                    <a:pt x="4703" y="31076"/>
                  </a:cubicBezTo>
                  <a:cubicBezTo>
                    <a:pt x="4703" y="31112"/>
                    <a:pt x="4715" y="31136"/>
                    <a:pt x="4727" y="31171"/>
                  </a:cubicBezTo>
                  <a:cubicBezTo>
                    <a:pt x="4751" y="31207"/>
                    <a:pt x="4763" y="31255"/>
                    <a:pt x="4763" y="31314"/>
                  </a:cubicBezTo>
                  <a:cubicBezTo>
                    <a:pt x="4763" y="31350"/>
                    <a:pt x="4775" y="31374"/>
                    <a:pt x="4787" y="31386"/>
                  </a:cubicBezTo>
                  <a:cubicBezTo>
                    <a:pt x="4810" y="31445"/>
                    <a:pt x="4822" y="31493"/>
                    <a:pt x="4834" y="31552"/>
                  </a:cubicBezTo>
                  <a:cubicBezTo>
                    <a:pt x="4870" y="31624"/>
                    <a:pt x="4882" y="31707"/>
                    <a:pt x="4906" y="31767"/>
                  </a:cubicBezTo>
                  <a:cubicBezTo>
                    <a:pt x="4930" y="31790"/>
                    <a:pt x="4941" y="31838"/>
                    <a:pt x="4953" y="31862"/>
                  </a:cubicBezTo>
                  <a:cubicBezTo>
                    <a:pt x="4953" y="31886"/>
                    <a:pt x="4965" y="31886"/>
                    <a:pt x="4965" y="31898"/>
                  </a:cubicBezTo>
                  <a:cubicBezTo>
                    <a:pt x="4989" y="31921"/>
                    <a:pt x="4989" y="31945"/>
                    <a:pt x="5001" y="31969"/>
                  </a:cubicBezTo>
                  <a:cubicBezTo>
                    <a:pt x="5001" y="31969"/>
                    <a:pt x="5001" y="31969"/>
                    <a:pt x="5001" y="31969"/>
                  </a:cubicBezTo>
                  <a:lnTo>
                    <a:pt x="5001" y="31969"/>
                  </a:lnTo>
                  <a:cubicBezTo>
                    <a:pt x="4978" y="31947"/>
                    <a:pt x="4950" y="31920"/>
                    <a:pt x="4930" y="31910"/>
                  </a:cubicBezTo>
                  <a:cubicBezTo>
                    <a:pt x="4882" y="31850"/>
                    <a:pt x="4834" y="31790"/>
                    <a:pt x="4787" y="31743"/>
                  </a:cubicBezTo>
                  <a:cubicBezTo>
                    <a:pt x="4727" y="31671"/>
                    <a:pt x="4668" y="31588"/>
                    <a:pt x="4596" y="31505"/>
                  </a:cubicBezTo>
                  <a:cubicBezTo>
                    <a:pt x="4572" y="31481"/>
                    <a:pt x="4537" y="31433"/>
                    <a:pt x="4489" y="31409"/>
                  </a:cubicBezTo>
                  <a:cubicBezTo>
                    <a:pt x="4465" y="31362"/>
                    <a:pt x="4418" y="31326"/>
                    <a:pt x="4394" y="31290"/>
                  </a:cubicBezTo>
                  <a:lnTo>
                    <a:pt x="4394" y="31267"/>
                  </a:lnTo>
                  <a:cubicBezTo>
                    <a:pt x="4370" y="31255"/>
                    <a:pt x="4358" y="31231"/>
                    <a:pt x="4346" y="31207"/>
                  </a:cubicBezTo>
                  <a:cubicBezTo>
                    <a:pt x="4334" y="31195"/>
                    <a:pt x="4310" y="31183"/>
                    <a:pt x="4310" y="31148"/>
                  </a:cubicBezTo>
                  <a:cubicBezTo>
                    <a:pt x="4310" y="31148"/>
                    <a:pt x="4310" y="31136"/>
                    <a:pt x="4298" y="31136"/>
                  </a:cubicBezTo>
                  <a:lnTo>
                    <a:pt x="4298" y="31148"/>
                  </a:lnTo>
                  <a:cubicBezTo>
                    <a:pt x="4298" y="31136"/>
                    <a:pt x="4287" y="31136"/>
                    <a:pt x="4287" y="31124"/>
                  </a:cubicBezTo>
                  <a:lnTo>
                    <a:pt x="4287" y="31136"/>
                  </a:lnTo>
                  <a:cubicBezTo>
                    <a:pt x="4287" y="31124"/>
                    <a:pt x="4275" y="31124"/>
                    <a:pt x="4275" y="31112"/>
                  </a:cubicBezTo>
                  <a:lnTo>
                    <a:pt x="4275" y="31088"/>
                  </a:lnTo>
                  <a:cubicBezTo>
                    <a:pt x="4227" y="31017"/>
                    <a:pt x="4179" y="30945"/>
                    <a:pt x="4120" y="30886"/>
                  </a:cubicBezTo>
                  <a:cubicBezTo>
                    <a:pt x="4060" y="30814"/>
                    <a:pt x="4013" y="30755"/>
                    <a:pt x="3953" y="30695"/>
                  </a:cubicBezTo>
                  <a:cubicBezTo>
                    <a:pt x="3894" y="30636"/>
                    <a:pt x="3858" y="30576"/>
                    <a:pt x="3798" y="30517"/>
                  </a:cubicBezTo>
                  <a:cubicBezTo>
                    <a:pt x="3739" y="30457"/>
                    <a:pt x="3656" y="30397"/>
                    <a:pt x="3596" y="30350"/>
                  </a:cubicBezTo>
                  <a:cubicBezTo>
                    <a:pt x="3584" y="30344"/>
                    <a:pt x="3566" y="30341"/>
                    <a:pt x="3548" y="30341"/>
                  </a:cubicBezTo>
                  <a:cubicBezTo>
                    <a:pt x="3531" y="30341"/>
                    <a:pt x="3513" y="30344"/>
                    <a:pt x="3501" y="30350"/>
                  </a:cubicBezTo>
                  <a:lnTo>
                    <a:pt x="3453" y="30302"/>
                  </a:lnTo>
                  <a:cubicBezTo>
                    <a:pt x="3441" y="30290"/>
                    <a:pt x="3417" y="30255"/>
                    <a:pt x="3394" y="30231"/>
                  </a:cubicBezTo>
                  <a:cubicBezTo>
                    <a:pt x="3382" y="30195"/>
                    <a:pt x="3346" y="30159"/>
                    <a:pt x="3334" y="30124"/>
                  </a:cubicBezTo>
                  <a:cubicBezTo>
                    <a:pt x="3286" y="30040"/>
                    <a:pt x="3263" y="29945"/>
                    <a:pt x="3227" y="29862"/>
                  </a:cubicBezTo>
                  <a:cubicBezTo>
                    <a:pt x="3179" y="29707"/>
                    <a:pt x="3144" y="29564"/>
                    <a:pt x="3108" y="29409"/>
                  </a:cubicBezTo>
                  <a:cubicBezTo>
                    <a:pt x="3060" y="29231"/>
                    <a:pt x="3025" y="29052"/>
                    <a:pt x="2965" y="28873"/>
                  </a:cubicBezTo>
                  <a:cubicBezTo>
                    <a:pt x="2929" y="28790"/>
                    <a:pt x="2882" y="28695"/>
                    <a:pt x="2846" y="28612"/>
                  </a:cubicBezTo>
                  <a:lnTo>
                    <a:pt x="2703" y="28338"/>
                  </a:lnTo>
                  <a:cubicBezTo>
                    <a:pt x="2691" y="28290"/>
                    <a:pt x="2667" y="28254"/>
                    <a:pt x="2632" y="28219"/>
                  </a:cubicBezTo>
                  <a:cubicBezTo>
                    <a:pt x="2608" y="28171"/>
                    <a:pt x="2572" y="28135"/>
                    <a:pt x="2548" y="28100"/>
                  </a:cubicBezTo>
                  <a:cubicBezTo>
                    <a:pt x="2513" y="28052"/>
                    <a:pt x="2489" y="28028"/>
                    <a:pt x="2453" y="27992"/>
                  </a:cubicBezTo>
                  <a:cubicBezTo>
                    <a:pt x="2429" y="27969"/>
                    <a:pt x="2393" y="27921"/>
                    <a:pt x="2370" y="27897"/>
                  </a:cubicBezTo>
                  <a:cubicBezTo>
                    <a:pt x="2286" y="27814"/>
                    <a:pt x="2215" y="27742"/>
                    <a:pt x="2143" y="27683"/>
                  </a:cubicBezTo>
                  <a:cubicBezTo>
                    <a:pt x="2084" y="27635"/>
                    <a:pt x="2024" y="27611"/>
                    <a:pt x="1965" y="27576"/>
                  </a:cubicBezTo>
                  <a:cubicBezTo>
                    <a:pt x="1917" y="27564"/>
                    <a:pt x="1870" y="27552"/>
                    <a:pt x="1810" y="27540"/>
                  </a:cubicBezTo>
                  <a:cubicBezTo>
                    <a:pt x="1768" y="27528"/>
                    <a:pt x="1724" y="27522"/>
                    <a:pt x="1679" y="27522"/>
                  </a:cubicBezTo>
                  <a:cubicBezTo>
                    <a:pt x="1634" y="27522"/>
                    <a:pt x="1590" y="27528"/>
                    <a:pt x="1548" y="27540"/>
                  </a:cubicBezTo>
                  <a:cubicBezTo>
                    <a:pt x="1441" y="27552"/>
                    <a:pt x="1358" y="27564"/>
                    <a:pt x="1250" y="27611"/>
                  </a:cubicBezTo>
                  <a:cubicBezTo>
                    <a:pt x="1155" y="27635"/>
                    <a:pt x="1072" y="27695"/>
                    <a:pt x="977" y="27754"/>
                  </a:cubicBezTo>
                  <a:cubicBezTo>
                    <a:pt x="917" y="27802"/>
                    <a:pt x="881" y="27838"/>
                    <a:pt x="846" y="27897"/>
                  </a:cubicBezTo>
                  <a:cubicBezTo>
                    <a:pt x="822" y="27933"/>
                    <a:pt x="774" y="27992"/>
                    <a:pt x="762" y="28052"/>
                  </a:cubicBezTo>
                  <a:cubicBezTo>
                    <a:pt x="739" y="28088"/>
                    <a:pt x="739" y="28111"/>
                    <a:pt x="739" y="28159"/>
                  </a:cubicBezTo>
                  <a:lnTo>
                    <a:pt x="739" y="28254"/>
                  </a:lnTo>
                  <a:cubicBezTo>
                    <a:pt x="739" y="28278"/>
                    <a:pt x="739" y="28314"/>
                    <a:pt x="762" y="28338"/>
                  </a:cubicBezTo>
                  <a:cubicBezTo>
                    <a:pt x="762" y="28350"/>
                    <a:pt x="774" y="28385"/>
                    <a:pt x="786" y="28397"/>
                  </a:cubicBezTo>
                  <a:cubicBezTo>
                    <a:pt x="834" y="28492"/>
                    <a:pt x="893" y="28576"/>
                    <a:pt x="953" y="28647"/>
                  </a:cubicBezTo>
                  <a:cubicBezTo>
                    <a:pt x="977" y="28695"/>
                    <a:pt x="1024" y="28731"/>
                    <a:pt x="1060" y="28766"/>
                  </a:cubicBezTo>
                  <a:cubicBezTo>
                    <a:pt x="1084" y="28802"/>
                    <a:pt x="1131" y="28826"/>
                    <a:pt x="1179" y="28862"/>
                  </a:cubicBezTo>
                  <a:cubicBezTo>
                    <a:pt x="1250" y="28921"/>
                    <a:pt x="1334" y="28969"/>
                    <a:pt x="1417" y="29004"/>
                  </a:cubicBezTo>
                  <a:cubicBezTo>
                    <a:pt x="1489" y="29052"/>
                    <a:pt x="1572" y="29100"/>
                    <a:pt x="1655" y="29147"/>
                  </a:cubicBezTo>
                  <a:cubicBezTo>
                    <a:pt x="1727" y="29183"/>
                    <a:pt x="1810" y="29231"/>
                    <a:pt x="1893" y="29290"/>
                  </a:cubicBezTo>
                  <a:cubicBezTo>
                    <a:pt x="1965" y="29350"/>
                    <a:pt x="2036" y="29397"/>
                    <a:pt x="2096" y="29457"/>
                  </a:cubicBezTo>
                  <a:cubicBezTo>
                    <a:pt x="2143" y="29504"/>
                    <a:pt x="2191" y="29528"/>
                    <a:pt x="2215" y="29576"/>
                  </a:cubicBezTo>
                  <a:cubicBezTo>
                    <a:pt x="2286" y="29659"/>
                    <a:pt x="2370" y="29766"/>
                    <a:pt x="2441" y="29874"/>
                  </a:cubicBezTo>
                  <a:cubicBezTo>
                    <a:pt x="2513" y="29981"/>
                    <a:pt x="2584" y="30076"/>
                    <a:pt x="2679" y="30171"/>
                  </a:cubicBezTo>
                  <a:cubicBezTo>
                    <a:pt x="2703" y="30219"/>
                    <a:pt x="2751" y="30243"/>
                    <a:pt x="2798" y="30278"/>
                  </a:cubicBezTo>
                  <a:cubicBezTo>
                    <a:pt x="2941" y="30397"/>
                    <a:pt x="3120" y="30481"/>
                    <a:pt x="3286" y="30576"/>
                  </a:cubicBezTo>
                  <a:cubicBezTo>
                    <a:pt x="3382" y="30612"/>
                    <a:pt x="3453" y="30659"/>
                    <a:pt x="3536" y="30707"/>
                  </a:cubicBezTo>
                  <a:cubicBezTo>
                    <a:pt x="3620" y="30755"/>
                    <a:pt x="3703" y="30790"/>
                    <a:pt x="3775" y="30850"/>
                  </a:cubicBezTo>
                  <a:cubicBezTo>
                    <a:pt x="3810" y="30874"/>
                    <a:pt x="3834" y="30898"/>
                    <a:pt x="3870" y="30909"/>
                  </a:cubicBezTo>
                  <a:cubicBezTo>
                    <a:pt x="3941" y="30969"/>
                    <a:pt x="4001" y="31052"/>
                    <a:pt x="4060" y="31112"/>
                  </a:cubicBezTo>
                  <a:cubicBezTo>
                    <a:pt x="4072" y="31124"/>
                    <a:pt x="4072" y="31136"/>
                    <a:pt x="4096" y="31148"/>
                  </a:cubicBezTo>
                  <a:cubicBezTo>
                    <a:pt x="4120" y="31207"/>
                    <a:pt x="4168" y="31267"/>
                    <a:pt x="4191" y="31314"/>
                  </a:cubicBezTo>
                  <a:lnTo>
                    <a:pt x="4191" y="31302"/>
                  </a:lnTo>
                  <a:cubicBezTo>
                    <a:pt x="4215" y="31326"/>
                    <a:pt x="4227" y="31350"/>
                    <a:pt x="4239" y="31374"/>
                  </a:cubicBezTo>
                  <a:lnTo>
                    <a:pt x="4239" y="31362"/>
                  </a:lnTo>
                  <a:cubicBezTo>
                    <a:pt x="4251" y="31374"/>
                    <a:pt x="4251" y="31386"/>
                    <a:pt x="4275" y="31409"/>
                  </a:cubicBezTo>
                  <a:cubicBezTo>
                    <a:pt x="4334" y="31493"/>
                    <a:pt x="4394" y="31564"/>
                    <a:pt x="4453" y="31659"/>
                  </a:cubicBezTo>
                  <a:cubicBezTo>
                    <a:pt x="4513" y="31731"/>
                    <a:pt x="4584" y="31826"/>
                    <a:pt x="4644" y="31886"/>
                  </a:cubicBezTo>
                  <a:lnTo>
                    <a:pt x="4834" y="32076"/>
                  </a:lnTo>
                  <a:cubicBezTo>
                    <a:pt x="4894" y="32136"/>
                    <a:pt x="4953" y="32195"/>
                    <a:pt x="5025" y="32255"/>
                  </a:cubicBezTo>
                  <a:cubicBezTo>
                    <a:pt x="5049" y="32267"/>
                    <a:pt x="5060" y="32279"/>
                    <a:pt x="5072" y="32279"/>
                  </a:cubicBezTo>
                  <a:lnTo>
                    <a:pt x="5084" y="32302"/>
                  </a:lnTo>
                  <a:cubicBezTo>
                    <a:pt x="5203" y="32457"/>
                    <a:pt x="5322" y="32612"/>
                    <a:pt x="5441" y="32779"/>
                  </a:cubicBezTo>
                  <a:cubicBezTo>
                    <a:pt x="5465" y="32791"/>
                    <a:pt x="5477" y="32814"/>
                    <a:pt x="5489" y="32838"/>
                  </a:cubicBezTo>
                  <a:cubicBezTo>
                    <a:pt x="5477" y="32838"/>
                    <a:pt x="5477" y="32814"/>
                    <a:pt x="5465" y="32814"/>
                  </a:cubicBezTo>
                  <a:cubicBezTo>
                    <a:pt x="5358" y="32779"/>
                    <a:pt x="5251" y="32743"/>
                    <a:pt x="5144" y="32719"/>
                  </a:cubicBezTo>
                  <a:cubicBezTo>
                    <a:pt x="5060" y="32683"/>
                    <a:pt x="4965" y="32672"/>
                    <a:pt x="4894" y="32660"/>
                  </a:cubicBezTo>
                  <a:cubicBezTo>
                    <a:pt x="4822" y="32636"/>
                    <a:pt x="4751" y="32624"/>
                    <a:pt x="4656" y="32600"/>
                  </a:cubicBezTo>
                  <a:lnTo>
                    <a:pt x="4429" y="32552"/>
                  </a:lnTo>
                  <a:lnTo>
                    <a:pt x="4418" y="32552"/>
                  </a:lnTo>
                  <a:cubicBezTo>
                    <a:pt x="4406" y="32552"/>
                    <a:pt x="4394" y="32552"/>
                    <a:pt x="4370" y="32541"/>
                  </a:cubicBezTo>
                  <a:cubicBezTo>
                    <a:pt x="4346" y="32541"/>
                    <a:pt x="4298" y="32517"/>
                    <a:pt x="4275" y="32517"/>
                  </a:cubicBezTo>
                  <a:lnTo>
                    <a:pt x="4251" y="32517"/>
                  </a:lnTo>
                  <a:cubicBezTo>
                    <a:pt x="4239" y="32517"/>
                    <a:pt x="4227" y="32517"/>
                    <a:pt x="4215" y="32505"/>
                  </a:cubicBezTo>
                  <a:cubicBezTo>
                    <a:pt x="4156" y="32493"/>
                    <a:pt x="4096" y="32481"/>
                    <a:pt x="4037" y="32481"/>
                  </a:cubicBezTo>
                  <a:cubicBezTo>
                    <a:pt x="3858" y="32445"/>
                    <a:pt x="3679" y="32398"/>
                    <a:pt x="3501" y="32374"/>
                  </a:cubicBezTo>
                  <a:cubicBezTo>
                    <a:pt x="3406" y="32362"/>
                    <a:pt x="3334" y="32338"/>
                    <a:pt x="3239" y="32338"/>
                  </a:cubicBezTo>
                  <a:cubicBezTo>
                    <a:pt x="3203" y="32338"/>
                    <a:pt x="3155" y="32326"/>
                    <a:pt x="3108" y="32326"/>
                  </a:cubicBezTo>
                  <a:cubicBezTo>
                    <a:pt x="3060" y="32326"/>
                    <a:pt x="3025" y="32314"/>
                    <a:pt x="2977" y="32302"/>
                  </a:cubicBezTo>
                  <a:cubicBezTo>
                    <a:pt x="2929" y="32279"/>
                    <a:pt x="2870" y="32267"/>
                    <a:pt x="2822" y="32255"/>
                  </a:cubicBezTo>
                  <a:cubicBezTo>
                    <a:pt x="2667" y="32195"/>
                    <a:pt x="2513" y="32136"/>
                    <a:pt x="2346" y="32076"/>
                  </a:cubicBezTo>
                  <a:cubicBezTo>
                    <a:pt x="2167" y="32005"/>
                    <a:pt x="2012" y="31921"/>
                    <a:pt x="1846" y="31850"/>
                  </a:cubicBezTo>
                  <a:cubicBezTo>
                    <a:pt x="1679" y="31779"/>
                    <a:pt x="1501" y="31707"/>
                    <a:pt x="1322" y="31648"/>
                  </a:cubicBezTo>
                  <a:cubicBezTo>
                    <a:pt x="1214" y="31612"/>
                    <a:pt x="1092" y="31576"/>
                    <a:pt x="967" y="31576"/>
                  </a:cubicBezTo>
                  <a:cubicBezTo>
                    <a:pt x="927" y="31576"/>
                    <a:pt x="886" y="31579"/>
                    <a:pt x="846" y="31588"/>
                  </a:cubicBezTo>
                  <a:cubicBezTo>
                    <a:pt x="727" y="31612"/>
                    <a:pt x="643" y="31683"/>
                    <a:pt x="560" y="31779"/>
                  </a:cubicBezTo>
                  <a:cubicBezTo>
                    <a:pt x="500" y="31886"/>
                    <a:pt x="441" y="32005"/>
                    <a:pt x="465" y="32124"/>
                  </a:cubicBezTo>
                  <a:cubicBezTo>
                    <a:pt x="477" y="32243"/>
                    <a:pt x="524" y="32338"/>
                    <a:pt x="608" y="32433"/>
                  </a:cubicBezTo>
                  <a:cubicBezTo>
                    <a:pt x="679" y="32517"/>
                    <a:pt x="774" y="32576"/>
                    <a:pt x="881" y="32624"/>
                  </a:cubicBezTo>
                  <a:cubicBezTo>
                    <a:pt x="977" y="32672"/>
                    <a:pt x="1120" y="32719"/>
                    <a:pt x="1239" y="32731"/>
                  </a:cubicBezTo>
                  <a:cubicBezTo>
                    <a:pt x="1286" y="32731"/>
                    <a:pt x="1329" y="32736"/>
                    <a:pt x="1373" y="32736"/>
                  </a:cubicBezTo>
                  <a:cubicBezTo>
                    <a:pt x="1395" y="32736"/>
                    <a:pt x="1417" y="32735"/>
                    <a:pt x="1441" y="32731"/>
                  </a:cubicBezTo>
                  <a:cubicBezTo>
                    <a:pt x="1501" y="32731"/>
                    <a:pt x="1548" y="32719"/>
                    <a:pt x="1608" y="32719"/>
                  </a:cubicBezTo>
                  <a:lnTo>
                    <a:pt x="1596" y="32719"/>
                  </a:lnTo>
                  <a:cubicBezTo>
                    <a:pt x="1620" y="32719"/>
                    <a:pt x="1667" y="32695"/>
                    <a:pt x="1691" y="32695"/>
                  </a:cubicBezTo>
                  <a:cubicBezTo>
                    <a:pt x="1739" y="32683"/>
                    <a:pt x="1774" y="32683"/>
                    <a:pt x="1798" y="32672"/>
                  </a:cubicBezTo>
                  <a:cubicBezTo>
                    <a:pt x="1834" y="32660"/>
                    <a:pt x="1858" y="32660"/>
                    <a:pt x="1893" y="32636"/>
                  </a:cubicBezTo>
                  <a:cubicBezTo>
                    <a:pt x="1917" y="32624"/>
                    <a:pt x="1953" y="32624"/>
                    <a:pt x="1977" y="32612"/>
                  </a:cubicBezTo>
                  <a:cubicBezTo>
                    <a:pt x="2096" y="32564"/>
                    <a:pt x="2215" y="32517"/>
                    <a:pt x="2346" y="32505"/>
                  </a:cubicBezTo>
                  <a:cubicBezTo>
                    <a:pt x="2405" y="32493"/>
                    <a:pt x="2465" y="32493"/>
                    <a:pt x="2524" y="32481"/>
                  </a:cubicBezTo>
                  <a:cubicBezTo>
                    <a:pt x="2584" y="32457"/>
                    <a:pt x="2667" y="32457"/>
                    <a:pt x="2727" y="32445"/>
                  </a:cubicBezTo>
                  <a:cubicBezTo>
                    <a:pt x="2739" y="32445"/>
                    <a:pt x="2751" y="32433"/>
                    <a:pt x="2751" y="32433"/>
                  </a:cubicBezTo>
                  <a:cubicBezTo>
                    <a:pt x="2763" y="32433"/>
                    <a:pt x="2763" y="32433"/>
                    <a:pt x="2763" y="32445"/>
                  </a:cubicBezTo>
                  <a:cubicBezTo>
                    <a:pt x="2786" y="32457"/>
                    <a:pt x="2810" y="32457"/>
                    <a:pt x="2822" y="32481"/>
                  </a:cubicBezTo>
                  <a:cubicBezTo>
                    <a:pt x="2870" y="32493"/>
                    <a:pt x="2917" y="32505"/>
                    <a:pt x="2977" y="32505"/>
                  </a:cubicBezTo>
                  <a:lnTo>
                    <a:pt x="3239" y="32552"/>
                  </a:lnTo>
                  <a:cubicBezTo>
                    <a:pt x="3334" y="32564"/>
                    <a:pt x="3417" y="32576"/>
                    <a:pt x="3525" y="32600"/>
                  </a:cubicBezTo>
                  <a:cubicBezTo>
                    <a:pt x="3703" y="32624"/>
                    <a:pt x="3882" y="32660"/>
                    <a:pt x="4048" y="32695"/>
                  </a:cubicBezTo>
                  <a:cubicBezTo>
                    <a:pt x="4227" y="32731"/>
                    <a:pt x="4406" y="32779"/>
                    <a:pt x="4584" y="32802"/>
                  </a:cubicBezTo>
                  <a:lnTo>
                    <a:pt x="4596" y="32802"/>
                  </a:lnTo>
                  <a:lnTo>
                    <a:pt x="4822" y="32850"/>
                  </a:lnTo>
                  <a:lnTo>
                    <a:pt x="4810" y="32850"/>
                  </a:lnTo>
                  <a:cubicBezTo>
                    <a:pt x="4989" y="32874"/>
                    <a:pt x="5168" y="32922"/>
                    <a:pt x="5322" y="32969"/>
                  </a:cubicBezTo>
                  <a:cubicBezTo>
                    <a:pt x="5370" y="32981"/>
                    <a:pt x="5418" y="32993"/>
                    <a:pt x="5441" y="33029"/>
                  </a:cubicBezTo>
                  <a:cubicBezTo>
                    <a:pt x="5489" y="33041"/>
                    <a:pt x="5525" y="33076"/>
                    <a:pt x="5561" y="33088"/>
                  </a:cubicBezTo>
                  <a:cubicBezTo>
                    <a:pt x="5584" y="33088"/>
                    <a:pt x="5596" y="33100"/>
                    <a:pt x="5596" y="33100"/>
                  </a:cubicBezTo>
                  <a:cubicBezTo>
                    <a:pt x="5608" y="33136"/>
                    <a:pt x="5644" y="33160"/>
                    <a:pt x="5656" y="33207"/>
                  </a:cubicBezTo>
                  <a:lnTo>
                    <a:pt x="5787" y="33469"/>
                  </a:lnTo>
                  <a:cubicBezTo>
                    <a:pt x="5834" y="33553"/>
                    <a:pt x="5858" y="33624"/>
                    <a:pt x="5906" y="33707"/>
                  </a:cubicBezTo>
                  <a:lnTo>
                    <a:pt x="6084" y="34065"/>
                  </a:lnTo>
                  <a:lnTo>
                    <a:pt x="6084" y="34088"/>
                  </a:lnTo>
                  <a:cubicBezTo>
                    <a:pt x="6084" y="34243"/>
                    <a:pt x="6084" y="34410"/>
                    <a:pt x="6096" y="34577"/>
                  </a:cubicBezTo>
                  <a:cubicBezTo>
                    <a:pt x="6096" y="34624"/>
                    <a:pt x="6096" y="34684"/>
                    <a:pt x="6120" y="34719"/>
                  </a:cubicBezTo>
                  <a:lnTo>
                    <a:pt x="6120" y="34684"/>
                  </a:lnTo>
                  <a:cubicBezTo>
                    <a:pt x="6120" y="34719"/>
                    <a:pt x="6120" y="34755"/>
                    <a:pt x="6132" y="34803"/>
                  </a:cubicBezTo>
                  <a:lnTo>
                    <a:pt x="6132" y="34827"/>
                  </a:lnTo>
                  <a:cubicBezTo>
                    <a:pt x="6132" y="34886"/>
                    <a:pt x="6144" y="34946"/>
                    <a:pt x="6144" y="35005"/>
                  </a:cubicBezTo>
                  <a:lnTo>
                    <a:pt x="6144" y="34981"/>
                  </a:lnTo>
                  <a:cubicBezTo>
                    <a:pt x="6156" y="35172"/>
                    <a:pt x="6192" y="35350"/>
                    <a:pt x="6203" y="35541"/>
                  </a:cubicBezTo>
                  <a:cubicBezTo>
                    <a:pt x="6215" y="35708"/>
                    <a:pt x="6251" y="35886"/>
                    <a:pt x="6263" y="36065"/>
                  </a:cubicBezTo>
                  <a:cubicBezTo>
                    <a:pt x="6311" y="36374"/>
                    <a:pt x="6334" y="36684"/>
                    <a:pt x="6370" y="36982"/>
                  </a:cubicBezTo>
                  <a:cubicBezTo>
                    <a:pt x="6382" y="37148"/>
                    <a:pt x="6394" y="37327"/>
                    <a:pt x="6430" y="37494"/>
                  </a:cubicBezTo>
                  <a:cubicBezTo>
                    <a:pt x="6442" y="37672"/>
                    <a:pt x="6477" y="37839"/>
                    <a:pt x="6489" y="38017"/>
                  </a:cubicBezTo>
                  <a:lnTo>
                    <a:pt x="6573" y="38506"/>
                  </a:lnTo>
                  <a:cubicBezTo>
                    <a:pt x="6608" y="38648"/>
                    <a:pt x="6656" y="38815"/>
                    <a:pt x="6692" y="38970"/>
                  </a:cubicBezTo>
                  <a:cubicBezTo>
                    <a:pt x="6727" y="39065"/>
                    <a:pt x="6835" y="39149"/>
                    <a:pt x="6930" y="39149"/>
                  </a:cubicBezTo>
                  <a:cubicBezTo>
                    <a:pt x="6954" y="39149"/>
                    <a:pt x="6977" y="39149"/>
                    <a:pt x="6989" y="39125"/>
                  </a:cubicBezTo>
                  <a:cubicBezTo>
                    <a:pt x="7108" y="39101"/>
                    <a:pt x="7192" y="38982"/>
                    <a:pt x="7168" y="38863"/>
                  </a:cubicBezTo>
                  <a:cubicBezTo>
                    <a:pt x="7144" y="38696"/>
                    <a:pt x="7132" y="38529"/>
                    <a:pt x="7108" y="38351"/>
                  </a:cubicBezTo>
                  <a:cubicBezTo>
                    <a:pt x="7096" y="38208"/>
                    <a:pt x="7085" y="38041"/>
                    <a:pt x="7073" y="37898"/>
                  </a:cubicBezTo>
                  <a:cubicBezTo>
                    <a:pt x="7037" y="37553"/>
                    <a:pt x="7025" y="37220"/>
                    <a:pt x="6989" y="36886"/>
                  </a:cubicBezTo>
                  <a:cubicBezTo>
                    <a:pt x="6965" y="36553"/>
                    <a:pt x="6930" y="36231"/>
                    <a:pt x="6906" y="35910"/>
                  </a:cubicBezTo>
                  <a:cubicBezTo>
                    <a:pt x="6918" y="35898"/>
                    <a:pt x="6918" y="35886"/>
                    <a:pt x="6930" y="35874"/>
                  </a:cubicBezTo>
                  <a:cubicBezTo>
                    <a:pt x="6977" y="35791"/>
                    <a:pt x="7025" y="35731"/>
                    <a:pt x="7073" y="35660"/>
                  </a:cubicBezTo>
                  <a:cubicBezTo>
                    <a:pt x="7108" y="35589"/>
                    <a:pt x="7168" y="35517"/>
                    <a:pt x="7216" y="35422"/>
                  </a:cubicBezTo>
                  <a:cubicBezTo>
                    <a:pt x="7275" y="35350"/>
                    <a:pt x="7323" y="35255"/>
                    <a:pt x="7382" y="35184"/>
                  </a:cubicBezTo>
                  <a:lnTo>
                    <a:pt x="7466" y="35053"/>
                  </a:lnTo>
                  <a:cubicBezTo>
                    <a:pt x="7489" y="35017"/>
                    <a:pt x="7513" y="34993"/>
                    <a:pt x="7525" y="34958"/>
                  </a:cubicBezTo>
                  <a:cubicBezTo>
                    <a:pt x="7549" y="34946"/>
                    <a:pt x="7549" y="34934"/>
                    <a:pt x="7561" y="34934"/>
                  </a:cubicBezTo>
                  <a:cubicBezTo>
                    <a:pt x="7620" y="34862"/>
                    <a:pt x="7692" y="34767"/>
                    <a:pt x="7751" y="34696"/>
                  </a:cubicBezTo>
                  <a:cubicBezTo>
                    <a:pt x="7811" y="34636"/>
                    <a:pt x="7858" y="34577"/>
                    <a:pt x="7918" y="34517"/>
                  </a:cubicBezTo>
                  <a:lnTo>
                    <a:pt x="8049" y="34386"/>
                  </a:lnTo>
                  <a:cubicBezTo>
                    <a:pt x="8144" y="34291"/>
                    <a:pt x="8239" y="34207"/>
                    <a:pt x="8347" y="34100"/>
                  </a:cubicBezTo>
                  <a:cubicBezTo>
                    <a:pt x="8513" y="33945"/>
                    <a:pt x="8680" y="33791"/>
                    <a:pt x="8835" y="33624"/>
                  </a:cubicBezTo>
                  <a:cubicBezTo>
                    <a:pt x="8882" y="33576"/>
                    <a:pt x="8918" y="33529"/>
                    <a:pt x="8954" y="33493"/>
                  </a:cubicBezTo>
                  <a:cubicBezTo>
                    <a:pt x="8990" y="33457"/>
                    <a:pt x="9001" y="33434"/>
                    <a:pt x="9037" y="33410"/>
                  </a:cubicBezTo>
                  <a:cubicBezTo>
                    <a:pt x="9097" y="33398"/>
                    <a:pt x="9156" y="33386"/>
                    <a:pt x="9228" y="33374"/>
                  </a:cubicBezTo>
                  <a:cubicBezTo>
                    <a:pt x="9287" y="33350"/>
                    <a:pt x="9347" y="33338"/>
                    <a:pt x="9394" y="33314"/>
                  </a:cubicBezTo>
                  <a:cubicBezTo>
                    <a:pt x="9454" y="33291"/>
                    <a:pt x="9490" y="33267"/>
                    <a:pt x="9549" y="33255"/>
                  </a:cubicBezTo>
                  <a:cubicBezTo>
                    <a:pt x="9609" y="33231"/>
                    <a:pt x="9656" y="33219"/>
                    <a:pt x="9716" y="33207"/>
                  </a:cubicBezTo>
                  <a:cubicBezTo>
                    <a:pt x="9811" y="33195"/>
                    <a:pt x="9906" y="33172"/>
                    <a:pt x="10002" y="33160"/>
                  </a:cubicBezTo>
                  <a:cubicBezTo>
                    <a:pt x="10073" y="33148"/>
                    <a:pt x="10133" y="33136"/>
                    <a:pt x="10204" y="33112"/>
                  </a:cubicBezTo>
                  <a:cubicBezTo>
                    <a:pt x="10264" y="33100"/>
                    <a:pt x="10323" y="33076"/>
                    <a:pt x="10383" y="33041"/>
                  </a:cubicBezTo>
                  <a:cubicBezTo>
                    <a:pt x="10442" y="33017"/>
                    <a:pt x="10490" y="32969"/>
                    <a:pt x="10537" y="32922"/>
                  </a:cubicBezTo>
                  <a:cubicBezTo>
                    <a:pt x="10597" y="32850"/>
                    <a:pt x="10656" y="32755"/>
                    <a:pt x="10704" y="32672"/>
                  </a:cubicBezTo>
                  <a:cubicBezTo>
                    <a:pt x="10764" y="32576"/>
                    <a:pt x="10799" y="32481"/>
                    <a:pt x="10835" y="32362"/>
                  </a:cubicBezTo>
                  <a:cubicBezTo>
                    <a:pt x="10859" y="32243"/>
                    <a:pt x="10883" y="32088"/>
                    <a:pt x="10823" y="31969"/>
                  </a:cubicBezTo>
                  <a:cubicBezTo>
                    <a:pt x="10787" y="31921"/>
                    <a:pt x="10740" y="31886"/>
                    <a:pt x="10704" y="31838"/>
                  </a:cubicBezTo>
                  <a:cubicBezTo>
                    <a:pt x="10645" y="31802"/>
                    <a:pt x="10597" y="31790"/>
                    <a:pt x="10525" y="31779"/>
                  </a:cubicBezTo>
                  <a:cubicBezTo>
                    <a:pt x="10442" y="31779"/>
                    <a:pt x="10371" y="31779"/>
                    <a:pt x="10287" y="31790"/>
                  </a:cubicBezTo>
                  <a:cubicBezTo>
                    <a:pt x="10228" y="31802"/>
                    <a:pt x="10168" y="31802"/>
                    <a:pt x="10121" y="31826"/>
                  </a:cubicBezTo>
                  <a:cubicBezTo>
                    <a:pt x="10085" y="31838"/>
                    <a:pt x="10061" y="31838"/>
                    <a:pt x="10025" y="31850"/>
                  </a:cubicBezTo>
                  <a:cubicBezTo>
                    <a:pt x="10002" y="31862"/>
                    <a:pt x="9990" y="31862"/>
                    <a:pt x="9954" y="31886"/>
                  </a:cubicBezTo>
                  <a:cubicBezTo>
                    <a:pt x="9835" y="31921"/>
                    <a:pt x="9728" y="31969"/>
                    <a:pt x="9632" y="32029"/>
                  </a:cubicBezTo>
                  <a:cubicBezTo>
                    <a:pt x="9513" y="32100"/>
                    <a:pt x="9394" y="32207"/>
                    <a:pt x="9299" y="32326"/>
                  </a:cubicBezTo>
                  <a:cubicBezTo>
                    <a:pt x="9216" y="32445"/>
                    <a:pt x="9132" y="32576"/>
                    <a:pt x="9097" y="32719"/>
                  </a:cubicBezTo>
                  <a:cubicBezTo>
                    <a:pt x="9049" y="32814"/>
                    <a:pt x="9013" y="32933"/>
                    <a:pt x="8990" y="33053"/>
                  </a:cubicBezTo>
                  <a:cubicBezTo>
                    <a:pt x="8978" y="33088"/>
                    <a:pt x="8954" y="33136"/>
                    <a:pt x="8942" y="33160"/>
                  </a:cubicBezTo>
                  <a:cubicBezTo>
                    <a:pt x="8942" y="33172"/>
                    <a:pt x="8930" y="33172"/>
                    <a:pt x="8930" y="33195"/>
                  </a:cubicBezTo>
                  <a:cubicBezTo>
                    <a:pt x="8894" y="33231"/>
                    <a:pt x="8870" y="33267"/>
                    <a:pt x="8835" y="33291"/>
                  </a:cubicBezTo>
                  <a:lnTo>
                    <a:pt x="8859" y="33279"/>
                  </a:lnTo>
                  <a:lnTo>
                    <a:pt x="8859" y="33279"/>
                  </a:lnTo>
                  <a:cubicBezTo>
                    <a:pt x="8835" y="33314"/>
                    <a:pt x="8811" y="33326"/>
                    <a:pt x="8799" y="33350"/>
                  </a:cubicBezTo>
                  <a:cubicBezTo>
                    <a:pt x="8716" y="33445"/>
                    <a:pt x="8644" y="33517"/>
                    <a:pt x="8561" y="33612"/>
                  </a:cubicBezTo>
                  <a:lnTo>
                    <a:pt x="8335" y="33826"/>
                  </a:lnTo>
                  <a:cubicBezTo>
                    <a:pt x="8239" y="33922"/>
                    <a:pt x="8156" y="33993"/>
                    <a:pt x="8061" y="34088"/>
                  </a:cubicBezTo>
                  <a:lnTo>
                    <a:pt x="7978" y="34172"/>
                  </a:lnTo>
                  <a:cubicBezTo>
                    <a:pt x="7930" y="34219"/>
                    <a:pt x="7882" y="34243"/>
                    <a:pt x="7858" y="34291"/>
                  </a:cubicBezTo>
                  <a:cubicBezTo>
                    <a:pt x="7811" y="34338"/>
                    <a:pt x="7763" y="34398"/>
                    <a:pt x="7727" y="34446"/>
                  </a:cubicBezTo>
                  <a:cubicBezTo>
                    <a:pt x="7692" y="34469"/>
                    <a:pt x="7668" y="34505"/>
                    <a:pt x="7632" y="34541"/>
                  </a:cubicBezTo>
                  <a:cubicBezTo>
                    <a:pt x="7561" y="34636"/>
                    <a:pt x="7489" y="34719"/>
                    <a:pt x="7430" y="34827"/>
                  </a:cubicBezTo>
                  <a:cubicBezTo>
                    <a:pt x="7370" y="34922"/>
                    <a:pt x="7287" y="35017"/>
                    <a:pt x="7227" y="35112"/>
                  </a:cubicBezTo>
                  <a:cubicBezTo>
                    <a:pt x="7168" y="35196"/>
                    <a:pt x="7108" y="35303"/>
                    <a:pt x="7037" y="35398"/>
                  </a:cubicBezTo>
                  <a:cubicBezTo>
                    <a:pt x="6989" y="35469"/>
                    <a:pt x="6954" y="35529"/>
                    <a:pt x="6906" y="35600"/>
                  </a:cubicBezTo>
                  <a:cubicBezTo>
                    <a:pt x="6870" y="35362"/>
                    <a:pt x="6858" y="35112"/>
                    <a:pt x="6835" y="34874"/>
                  </a:cubicBezTo>
                  <a:cubicBezTo>
                    <a:pt x="6835" y="34815"/>
                    <a:pt x="6835" y="34755"/>
                    <a:pt x="6811" y="34696"/>
                  </a:cubicBezTo>
                  <a:lnTo>
                    <a:pt x="6811" y="34636"/>
                  </a:lnTo>
                  <a:lnTo>
                    <a:pt x="6811" y="34624"/>
                  </a:lnTo>
                  <a:cubicBezTo>
                    <a:pt x="6811" y="34529"/>
                    <a:pt x="6799" y="34446"/>
                    <a:pt x="6799" y="34338"/>
                  </a:cubicBezTo>
                  <a:lnTo>
                    <a:pt x="6799" y="33743"/>
                  </a:lnTo>
                  <a:lnTo>
                    <a:pt x="6799" y="32505"/>
                  </a:lnTo>
                  <a:cubicBezTo>
                    <a:pt x="6799" y="32124"/>
                    <a:pt x="6787" y="31731"/>
                    <a:pt x="6787" y="31350"/>
                  </a:cubicBezTo>
                  <a:cubicBezTo>
                    <a:pt x="6787" y="31171"/>
                    <a:pt x="6775" y="30993"/>
                    <a:pt x="6751" y="30814"/>
                  </a:cubicBezTo>
                  <a:lnTo>
                    <a:pt x="6751" y="30719"/>
                  </a:lnTo>
                  <a:cubicBezTo>
                    <a:pt x="6787" y="30612"/>
                    <a:pt x="6811" y="30517"/>
                    <a:pt x="6858" y="30409"/>
                  </a:cubicBezTo>
                  <a:cubicBezTo>
                    <a:pt x="6965" y="30112"/>
                    <a:pt x="7085" y="29814"/>
                    <a:pt x="7192" y="29504"/>
                  </a:cubicBezTo>
                  <a:cubicBezTo>
                    <a:pt x="7251" y="29350"/>
                    <a:pt x="7311" y="29219"/>
                    <a:pt x="7346" y="29064"/>
                  </a:cubicBezTo>
                  <a:cubicBezTo>
                    <a:pt x="7382" y="29004"/>
                    <a:pt x="7394" y="28969"/>
                    <a:pt x="7430" y="28909"/>
                  </a:cubicBezTo>
                  <a:cubicBezTo>
                    <a:pt x="7430" y="28885"/>
                    <a:pt x="7442" y="28873"/>
                    <a:pt x="7442" y="28862"/>
                  </a:cubicBezTo>
                  <a:cubicBezTo>
                    <a:pt x="7466" y="28826"/>
                    <a:pt x="7489" y="28802"/>
                    <a:pt x="7513" y="28766"/>
                  </a:cubicBezTo>
                  <a:cubicBezTo>
                    <a:pt x="7680" y="28588"/>
                    <a:pt x="7847" y="28409"/>
                    <a:pt x="8025" y="28266"/>
                  </a:cubicBezTo>
                  <a:lnTo>
                    <a:pt x="8239" y="28088"/>
                  </a:lnTo>
                  <a:cubicBezTo>
                    <a:pt x="8299" y="28040"/>
                    <a:pt x="8359" y="28016"/>
                    <a:pt x="8418" y="27969"/>
                  </a:cubicBezTo>
                  <a:cubicBezTo>
                    <a:pt x="8454" y="27957"/>
                    <a:pt x="8478" y="27933"/>
                    <a:pt x="8501" y="27921"/>
                  </a:cubicBezTo>
                  <a:cubicBezTo>
                    <a:pt x="8525" y="27909"/>
                    <a:pt x="8573" y="27873"/>
                    <a:pt x="8597" y="27861"/>
                  </a:cubicBezTo>
                  <a:lnTo>
                    <a:pt x="8692" y="27814"/>
                  </a:lnTo>
                  <a:lnTo>
                    <a:pt x="8775" y="27778"/>
                  </a:lnTo>
                  <a:lnTo>
                    <a:pt x="8954" y="27683"/>
                  </a:lnTo>
                  <a:cubicBezTo>
                    <a:pt x="9049" y="27635"/>
                    <a:pt x="9132" y="27599"/>
                    <a:pt x="9240" y="27552"/>
                  </a:cubicBezTo>
                  <a:lnTo>
                    <a:pt x="9549" y="27421"/>
                  </a:lnTo>
                  <a:cubicBezTo>
                    <a:pt x="9644" y="27385"/>
                    <a:pt x="9728" y="27338"/>
                    <a:pt x="9811" y="27314"/>
                  </a:cubicBezTo>
                  <a:cubicBezTo>
                    <a:pt x="9847" y="27302"/>
                    <a:pt x="9894" y="27266"/>
                    <a:pt x="9942" y="27254"/>
                  </a:cubicBezTo>
                  <a:cubicBezTo>
                    <a:pt x="10002" y="27242"/>
                    <a:pt x="10049" y="27207"/>
                    <a:pt x="10109" y="27195"/>
                  </a:cubicBezTo>
                  <a:cubicBezTo>
                    <a:pt x="10168" y="27183"/>
                    <a:pt x="10204" y="27147"/>
                    <a:pt x="10264" y="27135"/>
                  </a:cubicBezTo>
                  <a:cubicBezTo>
                    <a:pt x="10323" y="27123"/>
                    <a:pt x="10383" y="27088"/>
                    <a:pt x="10442" y="27076"/>
                  </a:cubicBezTo>
                  <a:cubicBezTo>
                    <a:pt x="10478" y="27064"/>
                    <a:pt x="10525" y="27064"/>
                    <a:pt x="10549" y="27040"/>
                  </a:cubicBezTo>
                  <a:cubicBezTo>
                    <a:pt x="10549" y="27088"/>
                    <a:pt x="10585" y="27135"/>
                    <a:pt x="10621" y="27147"/>
                  </a:cubicBezTo>
                  <a:cubicBezTo>
                    <a:pt x="10704" y="27183"/>
                    <a:pt x="10764" y="27195"/>
                    <a:pt x="10835" y="27218"/>
                  </a:cubicBezTo>
                  <a:cubicBezTo>
                    <a:pt x="10895" y="27242"/>
                    <a:pt x="10954" y="27266"/>
                    <a:pt x="11014" y="27278"/>
                  </a:cubicBezTo>
                  <a:cubicBezTo>
                    <a:pt x="11073" y="27302"/>
                    <a:pt x="11145" y="27314"/>
                    <a:pt x="11204" y="27326"/>
                  </a:cubicBezTo>
                  <a:cubicBezTo>
                    <a:pt x="11264" y="27338"/>
                    <a:pt x="11323" y="27338"/>
                    <a:pt x="11395" y="27338"/>
                  </a:cubicBezTo>
                  <a:lnTo>
                    <a:pt x="11502" y="27338"/>
                  </a:lnTo>
                  <a:cubicBezTo>
                    <a:pt x="11657" y="27326"/>
                    <a:pt x="11788" y="27326"/>
                    <a:pt x="11930" y="27302"/>
                  </a:cubicBezTo>
                  <a:lnTo>
                    <a:pt x="12109" y="27254"/>
                  </a:lnTo>
                  <a:cubicBezTo>
                    <a:pt x="12169" y="27242"/>
                    <a:pt x="12228" y="27207"/>
                    <a:pt x="12288" y="27183"/>
                  </a:cubicBezTo>
                  <a:cubicBezTo>
                    <a:pt x="12395" y="27123"/>
                    <a:pt x="12514" y="27064"/>
                    <a:pt x="12585" y="26957"/>
                  </a:cubicBezTo>
                  <a:cubicBezTo>
                    <a:pt x="12633" y="26909"/>
                    <a:pt x="12680" y="26849"/>
                    <a:pt x="12704" y="26778"/>
                  </a:cubicBezTo>
                  <a:cubicBezTo>
                    <a:pt x="12728" y="26742"/>
                    <a:pt x="12728" y="26718"/>
                    <a:pt x="12740" y="26683"/>
                  </a:cubicBezTo>
                  <a:lnTo>
                    <a:pt x="12740" y="26587"/>
                  </a:lnTo>
                  <a:cubicBezTo>
                    <a:pt x="12740" y="26552"/>
                    <a:pt x="12728" y="26504"/>
                    <a:pt x="12704" y="26480"/>
                  </a:cubicBezTo>
                  <a:lnTo>
                    <a:pt x="12669" y="26385"/>
                  </a:lnTo>
                  <a:cubicBezTo>
                    <a:pt x="12621" y="26326"/>
                    <a:pt x="12573" y="26290"/>
                    <a:pt x="12514" y="26242"/>
                  </a:cubicBezTo>
                  <a:cubicBezTo>
                    <a:pt x="12395" y="26147"/>
                    <a:pt x="12264" y="26111"/>
                    <a:pt x="12133" y="26087"/>
                  </a:cubicBezTo>
                  <a:lnTo>
                    <a:pt x="11930" y="26087"/>
                  </a:lnTo>
                  <a:cubicBezTo>
                    <a:pt x="11907" y="26087"/>
                    <a:pt x="11895" y="26087"/>
                    <a:pt x="11859" y="26111"/>
                  </a:cubicBezTo>
                  <a:cubicBezTo>
                    <a:pt x="11776" y="26123"/>
                    <a:pt x="11680" y="26135"/>
                    <a:pt x="11597" y="26183"/>
                  </a:cubicBezTo>
                  <a:cubicBezTo>
                    <a:pt x="11514" y="26206"/>
                    <a:pt x="11442" y="26254"/>
                    <a:pt x="11371" y="26302"/>
                  </a:cubicBezTo>
                  <a:cubicBezTo>
                    <a:pt x="11299" y="26349"/>
                    <a:pt x="11204" y="26385"/>
                    <a:pt x="11133" y="26433"/>
                  </a:cubicBezTo>
                  <a:lnTo>
                    <a:pt x="10954" y="26564"/>
                  </a:lnTo>
                  <a:cubicBezTo>
                    <a:pt x="10918" y="26587"/>
                    <a:pt x="10906" y="26611"/>
                    <a:pt x="10883" y="26623"/>
                  </a:cubicBezTo>
                  <a:cubicBezTo>
                    <a:pt x="10859" y="26647"/>
                    <a:pt x="10847" y="26671"/>
                    <a:pt x="10823" y="26683"/>
                  </a:cubicBezTo>
                  <a:lnTo>
                    <a:pt x="10775" y="26730"/>
                  </a:lnTo>
                  <a:lnTo>
                    <a:pt x="10680" y="26826"/>
                  </a:lnTo>
                  <a:cubicBezTo>
                    <a:pt x="10668" y="26837"/>
                    <a:pt x="10656" y="26837"/>
                    <a:pt x="10645" y="26849"/>
                  </a:cubicBezTo>
                  <a:cubicBezTo>
                    <a:pt x="10621" y="26861"/>
                    <a:pt x="10609" y="26861"/>
                    <a:pt x="10597" y="26885"/>
                  </a:cubicBezTo>
                  <a:cubicBezTo>
                    <a:pt x="10549" y="26897"/>
                    <a:pt x="10502" y="26909"/>
                    <a:pt x="10466" y="26945"/>
                  </a:cubicBezTo>
                  <a:cubicBezTo>
                    <a:pt x="10430" y="26957"/>
                    <a:pt x="10383" y="26968"/>
                    <a:pt x="10359" y="26980"/>
                  </a:cubicBezTo>
                  <a:cubicBezTo>
                    <a:pt x="10287" y="27016"/>
                    <a:pt x="10204" y="27028"/>
                    <a:pt x="10133" y="27064"/>
                  </a:cubicBezTo>
                  <a:cubicBezTo>
                    <a:pt x="10049" y="27088"/>
                    <a:pt x="9966" y="27123"/>
                    <a:pt x="9894" y="27147"/>
                  </a:cubicBezTo>
                  <a:cubicBezTo>
                    <a:pt x="9823" y="27183"/>
                    <a:pt x="9763" y="27207"/>
                    <a:pt x="9704" y="27242"/>
                  </a:cubicBezTo>
                  <a:cubicBezTo>
                    <a:pt x="9632" y="27266"/>
                    <a:pt x="9573" y="27302"/>
                    <a:pt x="9490" y="27326"/>
                  </a:cubicBezTo>
                  <a:cubicBezTo>
                    <a:pt x="9394" y="27373"/>
                    <a:pt x="9287" y="27421"/>
                    <a:pt x="9180" y="27480"/>
                  </a:cubicBezTo>
                  <a:cubicBezTo>
                    <a:pt x="9132" y="27492"/>
                    <a:pt x="9109" y="27504"/>
                    <a:pt x="9061" y="27540"/>
                  </a:cubicBezTo>
                  <a:cubicBezTo>
                    <a:pt x="9013" y="27564"/>
                    <a:pt x="8978" y="27576"/>
                    <a:pt x="8930" y="27611"/>
                  </a:cubicBezTo>
                  <a:cubicBezTo>
                    <a:pt x="8835" y="27659"/>
                    <a:pt x="8740" y="27719"/>
                    <a:pt x="8644" y="27754"/>
                  </a:cubicBezTo>
                  <a:cubicBezTo>
                    <a:pt x="8597" y="27778"/>
                    <a:pt x="8573" y="27802"/>
                    <a:pt x="8525" y="27814"/>
                  </a:cubicBezTo>
                  <a:cubicBezTo>
                    <a:pt x="8478" y="27850"/>
                    <a:pt x="8418" y="27873"/>
                    <a:pt x="8382" y="27909"/>
                  </a:cubicBezTo>
                  <a:cubicBezTo>
                    <a:pt x="8323" y="27957"/>
                    <a:pt x="8263" y="27980"/>
                    <a:pt x="8204" y="28028"/>
                  </a:cubicBezTo>
                  <a:cubicBezTo>
                    <a:pt x="8144" y="28076"/>
                    <a:pt x="8085" y="28111"/>
                    <a:pt x="8037" y="28159"/>
                  </a:cubicBezTo>
                  <a:cubicBezTo>
                    <a:pt x="7978" y="28219"/>
                    <a:pt x="7906" y="28278"/>
                    <a:pt x="7847" y="28338"/>
                  </a:cubicBezTo>
                  <a:lnTo>
                    <a:pt x="7692" y="28492"/>
                  </a:lnTo>
                  <a:cubicBezTo>
                    <a:pt x="7671" y="28513"/>
                    <a:pt x="7632" y="28552"/>
                    <a:pt x="7599" y="28593"/>
                  </a:cubicBezTo>
                  <a:lnTo>
                    <a:pt x="7599" y="28593"/>
                  </a:lnTo>
                  <a:cubicBezTo>
                    <a:pt x="7609" y="28576"/>
                    <a:pt x="7612" y="28561"/>
                    <a:pt x="7620" y="28552"/>
                  </a:cubicBezTo>
                  <a:cubicBezTo>
                    <a:pt x="7632" y="28516"/>
                    <a:pt x="7668" y="28469"/>
                    <a:pt x="7680" y="28445"/>
                  </a:cubicBezTo>
                  <a:cubicBezTo>
                    <a:pt x="7692" y="28433"/>
                    <a:pt x="7692" y="28409"/>
                    <a:pt x="7704" y="28397"/>
                  </a:cubicBezTo>
                  <a:cubicBezTo>
                    <a:pt x="7763" y="28290"/>
                    <a:pt x="7823" y="28195"/>
                    <a:pt x="7906" y="28088"/>
                  </a:cubicBezTo>
                  <a:cubicBezTo>
                    <a:pt x="7966" y="27992"/>
                    <a:pt x="8025" y="27921"/>
                    <a:pt x="8085" y="27838"/>
                  </a:cubicBezTo>
                  <a:cubicBezTo>
                    <a:pt x="8120" y="27754"/>
                    <a:pt x="8180" y="27695"/>
                    <a:pt x="8228" y="27635"/>
                  </a:cubicBezTo>
                  <a:cubicBezTo>
                    <a:pt x="8275" y="27576"/>
                    <a:pt x="8335" y="27504"/>
                    <a:pt x="8394" y="27445"/>
                  </a:cubicBezTo>
                  <a:cubicBezTo>
                    <a:pt x="8466" y="27373"/>
                    <a:pt x="8525" y="27302"/>
                    <a:pt x="8597" y="27207"/>
                  </a:cubicBezTo>
                  <a:cubicBezTo>
                    <a:pt x="8692" y="27099"/>
                    <a:pt x="8775" y="27016"/>
                    <a:pt x="8870" y="26909"/>
                  </a:cubicBezTo>
                  <a:lnTo>
                    <a:pt x="9490" y="26195"/>
                  </a:lnTo>
                  <a:cubicBezTo>
                    <a:pt x="9501" y="26197"/>
                    <a:pt x="9513" y="26199"/>
                    <a:pt x="9525" y="26199"/>
                  </a:cubicBezTo>
                  <a:cubicBezTo>
                    <a:pt x="9564" y="26199"/>
                    <a:pt x="9605" y="26183"/>
                    <a:pt x="9632" y="26147"/>
                  </a:cubicBezTo>
                  <a:cubicBezTo>
                    <a:pt x="9728" y="26052"/>
                    <a:pt x="9847" y="25945"/>
                    <a:pt x="9954" y="25837"/>
                  </a:cubicBezTo>
                  <a:cubicBezTo>
                    <a:pt x="10013" y="25790"/>
                    <a:pt x="10073" y="25730"/>
                    <a:pt x="10144" y="25694"/>
                  </a:cubicBezTo>
                  <a:cubicBezTo>
                    <a:pt x="10204" y="25647"/>
                    <a:pt x="10287" y="25599"/>
                    <a:pt x="10347" y="25552"/>
                  </a:cubicBezTo>
                  <a:cubicBezTo>
                    <a:pt x="10406" y="25516"/>
                    <a:pt x="10478" y="25480"/>
                    <a:pt x="10549" y="25433"/>
                  </a:cubicBezTo>
                  <a:cubicBezTo>
                    <a:pt x="10680" y="25361"/>
                    <a:pt x="10823" y="25290"/>
                    <a:pt x="10966" y="25218"/>
                  </a:cubicBezTo>
                  <a:cubicBezTo>
                    <a:pt x="11014" y="25194"/>
                    <a:pt x="11037" y="25171"/>
                    <a:pt x="11085" y="25159"/>
                  </a:cubicBezTo>
                  <a:cubicBezTo>
                    <a:pt x="11299" y="25052"/>
                    <a:pt x="11502" y="24944"/>
                    <a:pt x="11716" y="24813"/>
                  </a:cubicBezTo>
                  <a:cubicBezTo>
                    <a:pt x="11811" y="24754"/>
                    <a:pt x="11918" y="24682"/>
                    <a:pt x="12026" y="24599"/>
                  </a:cubicBezTo>
                  <a:cubicBezTo>
                    <a:pt x="12073" y="24575"/>
                    <a:pt x="12109" y="24528"/>
                    <a:pt x="12157" y="24480"/>
                  </a:cubicBezTo>
                  <a:cubicBezTo>
                    <a:pt x="12252" y="24409"/>
                    <a:pt x="12323" y="24337"/>
                    <a:pt x="12395" y="24266"/>
                  </a:cubicBezTo>
                  <a:cubicBezTo>
                    <a:pt x="12669" y="23968"/>
                    <a:pt x="12883" y="23587"/>
                    <a:pt x="12966" y="23194"/>
                  </a:cubicBezTo>
                  <a:cubicBezTo>
                    <a:pt x="12990" y="22992"/>
                    <a:pt x="12990" y="22777"/>
                    <a:pt x="12931" y="22575"/>
                  </a:cubicBezTo>
                  <a:cubicBezTo>
                    <a:pt x="12871" y="22385"/>
                    <a:pt x="12788" y="22194"/>
                    <a:pt x="12621" y="22075"/>
                  </a:cubicBezTo>
                  <a:cubicBezTo>
                    <a:pt x="12482" y="21966"/>
                    <a:pt x="12317" y="21914"/>
                    <a:pt x="12142" y="21914"/>
                  </a:cubicBezTo>
                  <a:cubicBezTo>
                    <a:pt x="12108" y="21914"/>
                    <a:pt x="12073" y="21916"/>
                    <a:pt x="12038" y="21920"/>
                  </a:cubicBezTo>
                  <a:cubicBezTo>
                    <a:pt x="11871" y="21944"/>
                    <a:pt x="11728" y="22004"/>
                    <a:pt x="11573" y="22075"/>
                  </a:cubicBezTo>
                  <a:cubicBezTo>
                    <a:pt x="11502" y="22099"/>
                    <a:pt x="11430" y="22146"/>
                    <a:pt x="11359" y="22194"/>
                  </a:cubicBezTo>
                  <a:lnTo>
                    <a:pt x="11264" y="22242"/>
                  </a:lnTo>
                  <a:cubicBezTo>
                    <a:pt x="11240" y="22254"/>
                    <a:pt x="11204" y="22265"/>
                    <a:pt x="11180" y="22301"/>
                  </a:cubicBezTo>
                  <a:cubicBezTo>
                    <a:pt x="11002" y="22420"/>
                    <a:pt x="10835" y="22539"/>
                    <a:pt x="10704" y="22694"/>
                  </a:cubicBezTo>
                  <a:cubicBezTo>
                    <a:pt x="10561" y="22849"/>
                    <a:pt x="10430" y="23027"/>
                    <a:pt x="10347" y="23218"/>
                  </a:cubicBezTo>
                  <a:cubicBezTo>
                    <a:pt x="10252" y="23408"/>
                    <a:pt x="10168" y="23611"/>
                    <a:pt x="10121" y="23801"/>
                  </a:cubicBezTo>
                  <a:cubicBezTo>
                    <a:pt x="10085" y="23909"/>
                    <a:pt x="10073" y="24028"/>
                    <a:pt x="10061" y="24123"/>
                  </a:cubicBezTo>
                  <a:cubicBezTo>
                    <a:pt x="10025" y="24266"/>
                    <a:pt x="10013" y="24397"/>
                    <a:pt x="10002" y="24540"/>
                  </a:cubicBezTo>
                  <a:cubicBezTo>
                    <a:pt x="9990" y="24623"/>
                    <a:pt x="9990" y="24694"/>
                    <a:pt x="9990" y="24766"/>
                  </a:cubicBezTo>
                  <a:lnTo>
                    <a:pt x="9942" y="25123"/>
                  </a:lnTo>
                  <a:cubicBezTo>
                    <a:pt x="9930" y="25171"/>
                    <a:pt x="9930" y="25194"/>
                    <a:pt x="9906" y="25242"/>
                  </a:cubicBezTo>
                  <a:cubicBezTo>
                    <a:pt x="9894" y="25278"/>
                    <a:pt x="9894" y="25290"/>
                    <a:pt x="9883" y="25302"/>
                  </a:cubicBezTo>
                  <a:cubicBezTo>
                    <a:pt x="9871" y="25337"/>
                    <a:pt x="9847" y="25349"/>
                    <a:pt x="9835" y="25373"/>
                  </a:cubicBezTo>
                  <a:cubicBezTo>
                    <a:pt x="9752" y="25516"/>
                    <a:pt x="9632" y="25647"/>
                    <a:pt x="9525" y="25778"/>
                  </a:cubicBezTo>
                  <a:lnTo>
                    <a:pt x="9251" y="26087"/>
                  </a:lnTo>
                  <a:lnTo>
                    <a:pt x="8680" y="26766"/>
                  </a:lnTo>
                  <a:lnTo>
                    <a:pt x="8680" y="26778"/>
                  </a:lnTo>
                  <a:cubicBezTo>
                    <a:pt x="8644" y="26802"/>
                    <a:pt x="8620" y="26837"/>
                    <a:pt x="8585" y="26885"/>
                  </a:cubicBezTo>
                  <a:cubicBezTo>
                    <a:pt x="8585" y="26885"/>
                    <a:pt x="8585" y="26881"/>
                    <a:pt x="8586" y="26876"/>
                  </a:cubicBezTo>
                  <a:lnTo>
                    <a:pt x="8586" y="26876"/>
                  </a:lnTo>
                  <a:cubicBezTo>
                    <a:pt x="8555" y="26917"/>
                    <a:pt x="8516" y="26964"/>
                    <a:pt x="8477" y="27004"/>
                  </a:cubicBezTo>
                  <a:lnTo>
                    <a:pt x="8477" y="27004"/>
                  </a:lnTo>
                  <a:cubicBezTo>
                    <a:pt x="8477" y="27004"/>
                    <a:pt x="8477" y="27004"/>
                    <a:pt x="8478" y="27004"/>
                  </a:cubicBezTo>
                  <a:cubicBezTo>
                    <a:pt x="8466" y="27016"/>
                    <a:pt x="8454" y="27028"/>
                    <a:pt x="8442" y="27064"/>
                  </a:cubicBezTo>
                  <a:cubicBezTo>
                    <a:pt x="8382" y="27123"/>
                    <a:pt x="8323" y="27195"/>
                    <a:pt x="8275" y="27254"/>
                  </a:cubicBezTo>
                  <a:cubicBezTo>
                    <a:pt x="8263" y="27266"/>
                    <a:pt x="8239" y="27302"/>
                    <a:pt x="8216" y="27314"/>
                  </a:cubicBezTo>
                  <a:lnTo>
                    <a:pt x="8216" y="26980"/>
                  </a:lnTo>
                  <a:cubicBezTo>
                    <a:pt x="8216" y="26837"/>
                    <a:pt x="8216" y="26671"/>
                    <a:pt x="8204" y="26528"/>
                  </a:cubicBezTo>
                  <a:cubicBezTo>
                    <a:pt x="8204" y="26445"/>
                    <a:pt x="8180" y="26361"/>
                    <a:pt x="8180" y="26290"/>
                  </a:cubicBezTo>
                  <a:cubicBezTo>
                    <a:pt x="8180" y="26206"/>
                    <a:pt x="8180" y="26135"/>
                    <a:pt x="8168" y="26075"/>
                  </a:cubicBezTo>
                  <a:cubicBezTo>
                    <a:pt x="8168" y="25956"/>
                    <a:pt x="8180" y="25849"/>
                    <a:pt x="8180" y="25730"/>
                  </a:cubicBezTo>
                  <a:lnTo>
                    <a:pt x="8180" y="25409"/>
                  </a:lnTo>
                  <a:cubicBezTo>
                    <a:pt x="8180" y="25361"/>
                    <a:pt x="8180" y="25313"/>
                    <a:pt x="8168" y="25278"/>
                  </a:cubicBezTo>
                  <a:cubicBezTo>
                    <a:pt x="8156" y="25218"/>
                    <a:pt x="8144" y="25159"/>
                    <a:pt x="8108" y="25099"/>
                  </a:cubicBezTo>
                  <a:lnTo>
                    <a:pt x="8108" y="24992"/>
                  </a:lnTo>
                  <a:cubicBezTo>
                    <a:pt x="8108" y="24897"/>
                    <a:pt x="8120" y="24813"/>
                    <a:pt x="8144" y="24742"/>
                  </a:cubicBezTo>
                  <a:cubicBezTo>
                    <a:pt x="8156" y="24647"/>
                    <a:pt x="8168" y="24563"/>
                    <a:pt x="8180" y="24480"/>
                  </a:cubicBezTo>
                  <a:cubicBezTo>
                    <a:pt x="8204" y="24409"/>
                    <a:pt x="8216" y="24325"/>
                    <a:pt x="8239" y="24242"/>
                  </a:cubicBezTo>
                  <a:cubicBezTo>
                    <a:pt x="8299" y="24004"/>
                    <a:pt x="8347" y="23766"/>
                    <a:pt x="8359" y="23528"/>
                  </a:cubicBezTo>
                  <a:cubicBezTo>
                    <a:pt x="8382" y="23349"/>
                    <a:pt x="8382" y="23194"/>
                    <a:pt x="8347" y="23016"/>
                  </a:cubicBezTo>
                  <a:cubicBezTo>
                    <a:pt x="8323" y="22861"/>
                    <a:pt x="8275" y="22694"/>
                    <a:pt x="8168" y="22575"/>
                  </a:cubicBezTo>
                  <a:cubicBezTo>
                    <a:pt x="8085" y="22456"/>
                    <a:pt x="7942" y="22373"/>
                    <a:pt x="7799" y="22337"/>
                  </a:cubicBezTo>
                  <a:cubicBezTo>
                    <a:pt x="7773" y="22333"/>
                    <a:pt x="7748" y="22330"/>
                    <a:pt x="7724" y="22330"/>
                  </a:cubicBezTo>
                  <a:cubicBezTo>
                    <a:pt x="7681" y="22330"/>
                    <a:pt x="7637" y="22338"/>
                    <a:pt x="7585" y="22361"/>
                  </a:cubicBezTo>
                  <a:cubicBezTo>
                    <a:pt x="7525" y="22373"/>
                    <a:pt x="7489" y="22385"/>
                    <a:pt x="7442" y="22432"/>
                  </a:cubicBezTo>
                  <a:cubicBezTo>
                    <a:pt x="7394" y="22480"/>
                    <a:pt x="7382" y="22539"/>
                    <a:pt x="7382" y="22611"/>
                  </a:cubicBezTo>
                  <a:cubicBezTo>
                    <a:pt x="7382" y="22682"/>
                    <a:pt x="7370" y="22742"/>
                    <a:pt x="7382" y="22813"/>
                  </a:cubicBezTo>
                  <a:cubicBezTo>
                    <a:pt x="7394" y="22932"/>
                    <a:pt x="7430" y="23051"/>
                    <a:pt x="7454" y="23194"/>
                  </a:cubicBezTo>
                  <a:cubicBezTo>
                    <a:pt x="7489" y="23289"/>
                    <a:pt x="7513" y="23408"/>
                    <a:pt x="7549" y="23516"/>
                  </a:cubicBezTo>
                  <a:cubicBezTo>
                    <a:pt x="7573" y="23623"/>
                    <a:pt x="7608" y="23742"/>
                    <a:pt x="7620" y="23849"/>
                  </a:cubicBezTo>
                  <a:cubicBezTo>
                    <a:pt x="7644" y="23944"/>
                    <a:pt x="7668" y="24051"/>
                    <a:pt x="7692" y="24170"/>
                  </a:cubicBezTo>
                  <a:cubicBezTo>
                    <a:pt x="7704" y="24230"/>
                    <a:pt x="7727" y="24278"/>
                    <a:pt x="7727" y="24337"/>
                  </a:cubicBezTo>
                  <a:cubicBezTo>
                    <a:pt x="7739" y="24397"/>
                    <a:pt x="7751" y="24456"/>
                    <a:pt x="7763" y="24504"/>
                  </a:cubicBezTo>
                  <a:lnTo>
                    <a:pt x="7811" y="24682"/>
                  </a:lnTo>
                  <a:cubicBezTo>
                    <a:pt x="7823" y="24706"/>
                    <a:pt x="7823" y="24742"/>
                    <a:pt x="7847" y="24766"/>
                  </a:cubicBezTo>
                  <a:lnTo>
                    <a:pt x="7847" y="24885"/>
                  </a:lnTo>
                  <a:cubicBezTo>
                    <a:pt x="7847" y="25004"/>
                    <a:pt x="7847" y="25123"/>
                    <a:pt x="7870" y="25230"/>
                  </a:cubicBezTo>
                  <a:cubicBezTo>
                    <a:pt x="7882" y="25290"/>
                    <a:pt x="7882" y="25349"/>
                    <a:pt x="7918" y="25409"/>
                  </a:cubicBezTo>
                  <a:cubicBezTo>
                    <a:pt x="7930" y="25468"/>
                    <a:pt x="7942" y="25516"/>
                    <a:pt x="7966" y="25575"/>
                  </a:cubicBezTo>
                  <a:cubicBezTo>
                    <a:pt x="7966" y="25635"/>
                    <a:pt x="7966" y="25706"/>
                    <a:pt x="7942" y="25766"/>
                  </a:cubicBezTo>
                  <a:lnTo>
                    <a:pt x="7942" y="25992"/>
                  </a:lnTo>
                  <a:lnTo>
                    <a:pt x="7942" y="26230"/>
                  </a:lnTo>
                  <a:cubicBezTo>
                    <a:pt x="7942" y="26373"/>
                    <a:pt x="7966" y="26540"/>
                    <a:pt x="7966" y="26683"/>
                  </a:cubicBezTo>
                  <a:cubicBezTo>
                    <a:pt x="7966" y="26766"/>
                    <a:pt x="7978" y="26849"/>
                    <a:pt x="7978" y="26921"/>
                  </a:cubicBezTo>
                  <a:lnTo>
                    <a:pt x="7978" y="27147"/>
                  </a:lnTo>
                  <a:lnTo>
                    <a:pt x="7978" y="27207"/>
                  </a:lnTo>
                  <a:lnTo>
                    <a:pt x="7978" y="27266"/>
                  </a:lnTo>
                  <a:cubicBezTo>
                    <a:pt x="7966" y="27361"/>
                    <a:pt x="7966" y="27433"/>
                    <a:pt x="7942" y="27516"/>
                  </a:cubicBezTo>
                  <a:cubicBezTo>
                    <a:pt x="7930" y="27576"/>
                    <a:pt x="7930" y="27635"/>
                    <a:pt x="7918" y="27719"/>
                  </a:cubicBezTo>
                  <a:cubicBezTo>
                    <a:pt x="7882" y="27742"/>
                    <a:pt x="7870" y="27790"/>
                    <a:pt x="7847" y="27814"/>
                  </a:cubicBezTo>
                  <a:cubicBezTo>
                    <a:pt x="7811" y="27861"/>
                    <a:pt x="7787" y="27909"/>
                    <a:pt x="7751" y="27933"/>
                  </a:cubicBezTo>
                  <a:cubicBezTo>
                    <a:pt x="7739" y="27957"/>
                    <a:pt x="7739" y="27969"/>
                    <a:pt x="7727" y="27980"/>
                  </a:cubicBezTo>
                  <a:cubicBezTo>
                    <a:pt x="7680" y="28052"/>
                    <a:pt x="7632" y="28147"/>
                    <a:pt x="7573" y="28219"/>
                  </a:cubicBezTo>
                  <a:cubicBezTo>
                    <a:pt x="7501" y="28350"/>
                    <a:pt x="7430" y="28492"/>
                    <a:pt x="7370" y="28623"/>
                  </a:cubicBezTo>
                  <a:cubicBezTo>
                    <a:pt x="7346" y="28635"/>
                    <a:pt x="7346" y="28671"/>
                    <a:pt x="7335" y="28683"/>
                  </a:cubicBezTo>
                  <a:cubicBezTo>
                    <a:pt x="7323" y="28731"/>
                    <a:pt x="7287" y="28766"/>
                    <a:pt x="7275" y="28814"/>
                  </a:cubicBezTo>
                  <a:cubicBezTo>
                    <a:pt x="7251" y="28873"/>
                    <a:pt x="7216" y="28933"/>
                    <a:pt x="7204" y="28993"/>
                  </a:cubicBezTo>
                  <a:cubicBezTo>
                    <a:pt x="7168" y="29088"/>
                    <a:pt x="7144" y="29159"/>
                    <a:pt x="7108" y="29243"/>
                  </a:cubicBezTo>
                  <a:cubicBezTo>
                    <a:pt x="7085" y="29302"/>
                    <a:pt x="7073" y="29385"/>
                    <a:pt x="7037" y="29445"/>
                  </a:cubicBezTo>
                  <a:cubicBezTo>
                    <a:pt x="6977" y="29600"/>
                    <a:pt x="6918" y="29755"/>
                    <a:pt x="6870" y="29921"/>
                  </a:cubicBezTo>
                  <a:cubicBezTo>
                    <a:pt x="6835" y="30040"/>
                    <a:pt x="6799" y="30159"/>
                    <a:pt x="6751" y="30290"/>
                  </a:cubicBezTo>
                  <a:cubicBezTo>
                    <a:pt x="6751" y="30243"/>
                    <a:pt x="6739" y="30195"/>
                    <a:pt x="6739" y="30171"/>
                  </a:cubicBezTo>
                  <a:cubicBezTo>
                    <a:pt x="6727" y="29993"/>
                    <a:pt x="6680" y="29814"/>
                    <a:pt x="6656" y="29635"/>
                  </a:cubicBezTo>
                  <a:cubicBezTo>
                    <a:pt x="6620" y="29457"/>
                    <a:pt x="6573" y="29266"/>
                    <a:pt x="6549" y="29088"/>
                  </a:cubicBezTo>
                  <a:cubicBezTo>
                    <a:pt x="6477" y="28695"/>
                    <a:pt x="6382" y="28314"/>
                    <a:pt x="6299" y="27933"/>
                  </a:cubicBezTo>
                  <a:cubicBezTo>
                    <a:pt x="6275" y="27897"/>
                    <a:pt x="6275" y="27850"/>
                    <a:pt x="6263" y="27802"/>
                  </a:cubicBezTo>
                  <a:cubicBezTo>
                    <a:pt x="6251" y="27754"/>
                    <a:pt x="6251" y="27719"/>
                    <a:pt x="6239" y="27683"/>
                  </a:cubicBezTo>
                  <a:cubicBezTo>
                    <a:pt x="6215" y="27611"/>
                    <a:pt x="6215" y="27516"/>
                    <a:pt x="6203" y="27445"/>
                  </a:cubicBezTo>
                  <a:lnTo>
                    <a:pt x="6203" y="27064"/>
                  </a:lnTo>
                  <a:cubicBezTo>
                    <a:pt x="6203" y="26945"/>
                    <a:pt x="6203" y="26802"/>
                    <a:pt x="6215" y="26683"/>
                  </a:cubicBezTo>
                  <a:cubicBezTo>
                    <a:pt x="6239" y="26433"/>
                    <a:pt x="6251" y="26171"/>
                    <a:pt x="6263" y="25909"/>
                  </a:cubicBezTo>
                  <a:cubicBezTo>
                    <a:pt x="6275" y="25659"/>
                    <a:pt x="6299" y="25409"/>
                    <a:pt x="6299" y="25159"/>
                  </a:cubicBezTo>
                  <a:cubicBezTo>
                    <a:pt x="6299" y="24897"/>
                    <a:pt x="6311" y="24647"/>
                    <a:pt x="6323" y="24397"/>
                  </a:cubicBezTo>
                  <a:cubicBezTo>
                    <a:pt x="6334" y="24004"/>
                    <a:pt x="6358" y="23635"/>
                    <a:pt x="6370" y="23254"/>
                  </a:cubicBezTo>
                  <a:cubicBezTo>
                    <a:pt x="6370" y="23051"/>
                    <a:pt x="6382" y="22861"/>
                    <a:pt x="6382" y="22670"/>
                  </a:cubicBezTo>
                  <a:lnTo>
                    <a:pt x="6382" y="22123"/>
                  </a:lnTo>
                  <a:cubicBezTo>
                    <a:pt x="6382" y="21849"/>
                    <a:pt x="6394" y="21599"/>
                    <a:pt x="6394" y="21349"/>
                  </a:cubicBezTo>
                  <a:cubicBezTo>
                    <a:pt x="6442" y="21253"/>
                    <a:pt x="6477" y="21146"/>
                    <a:pt x="6513" y="21063"/>
                  </a:cubicBezTo>
                  <a:cubicBezTo>
                    <a:pt x="6549" y="21015"/>
                    <a:pt x="6596" y="20968"/>
                    <a:pt x="6620" y="20932"/>
                  </a:cubicBezTo>
                  <a:lnTo>
                    <a:pt x="7025" y="20480"/>
                  </a:lnTo>
                  <a:cubicBezTo>
                    <a:pt x="7108" y="20396"/>
                    <a:pt x="7192" y="20301"/>
                    <a:pt x="7287" y="20218"/>
                  </a:cubicBezTo>
                  <a:cubicBezTo>
                    <a:pt x="7382" y="20122"/>
                    <a:pt x="7489" y="20039"/>
                    <a:pt x="7573" y="19944"/>
                  </a:cubicBezTo>
                  <a:cubicBezTo>
                    <a:pt x="7668" y="19872"/>
                    <a:pt x="7739" y="19777"/>
                    <a:pt x="7823" y="19694"/>
                  </a:cubicBezTo>
                  <a:lnTo>
                    <a:pt x="8097" y="19420"/>
                  </a:lnTo>
                  <a:cubicBezTo>
                    <a:pt x="8120" y="19396"/>
                    <a:pt x="8156" y="19360"/>
                    <a:pt x="8180" y="19348"/>
                  </a:cubicBezTo>
                  <a:cubicBezTo>
                    <a:pt x="8216" y="19325"/>
                    <a:pt x="8239" y="19301"/>
                    <a:pt x="8287" y="19277"/>
                  </a:cubicBezTo>
                  <a:cubicBezTo>
                    <a:pt x="8347" y="19241"/>
                    <a:pt x="8406" y="19206"/>
                    <a:pt x="8466" y="19170"/>
                  </a:cubicBezTo>
                  <a:cubicBezTo>
                    <a:pt x="8525" y="19146"/>
                    <a:pt x="8573" y="19110"/>
                    <a:pt x="8632" y="19087"/>
                  </a:cubicBezTo>
                  <a:cubicBezTo>
                    <a:pt x="8680" y="19063"/>
                    <a:pt x="8716" y="19039"/>
                    <a:pt x="8763" y="19027"/>
                  </a:cubicBezTo>
                  <a:cubicBezTo>
                    <a:pt x="8811" y="19003"/>
                    <a:pt x="8859" y="18991"/>
                    <a:pt x="8894" y="18967"/>
                  </a:cubicBezTo>
                  <a:cubicBezTo>
                    <a:pt x="8954" y="18944"/>
                    <a:pt x="9013" y="18920"/>
                    <a:pt x="9061" y="18908"/>
                  </a:cubicBezTo>
                  <a:cubicBezTo>
                    <a:pt x="9132" y="18884"/>
                    <a:pt x="9216" y="18860"/>
                    <a:pt x="9275" y="18848"/>
                  </a:cubicBezTo>
                  <a:cubicBezTo>
                    <a:pt x="9394" y="18813"/>
                    <a:pt x="9525" y="18789"/>
                    <a:pt x="9644" y="18765"/>
                  </a:cubicBezTo>
                  <a:cubicBezTo>
                    <a:pt x="9704" y="18753"/>
                    <a:pt x="9752" y="18753"/>
                    <a:pt x="9811" y="18741"/>
                  </a:cubicBezTo>
                  <a:cubicBezTo>
                    <a:pt x="9966" y="18706"/>
                    <a:pt x="10121" y="18682"/>
                    <a:pt x="10287" y="18646"/>
                  </a:cubicBezTo>
                  <a:cubicBezTo>
                    <a:pt x="10442" y="18622"/>
                    <a:pt x="10597" y="18610"/>
                    <a:pt x="10764" y="18575"/>
                  </a:cubicBezTo>
                  <a:cubicBezTo>
                    <a:pt x="10895" y="18551"/>
                    <a:pt x="11014" y="18527"/>
                    <a:pt x="11145" y="18503"/>
                  </a:cubicBezTo>
                  <a:cubicBezTo>
                    <a:pt x="11252" y="18491"/>
                    <a:pt x="11371" y="18467"/>
                    <a:pt x="11478" y="18444"/>
                  </a:cubicBezTo>
                  <a:cubicBezTo>
                    <a:pt x="11597" y="18432"/>
                    <a:pt x="11728" y="18396"/>
                    <a:pt x="11847" y="18384"/>
                  </a:cubicBezTo>
                  <a:cubicBezTo>
                    <a:pt x="11954" y="18372"/>
                    <a:pt x="12073" y="18348"/>
                    <a:pt x="12169" y="18348"/>
                  </a:cubicBezTo>
                  <a:cubicBezTo>
                    <a:pt x="12192" y="18384"/>
                    <a:pt x="12204" y="18396"/>
                    <a:pt x="12216" y="18432"/>
                  </a:cubicBezTo>
                  <a:cubicBezTo>
                    <a:pt x="12252" y="18444"/>
                    <a:pt x="12264" y="18467"/>
                    <a:pt x="12288" y="18491"/>
                  </a:cubicBezTo>
                  <a:cubicBezTo>
                    <a:pt x="12395" y="18551"/>
                    <a:pt x="12502" y="18586"/>
                    <a:pt x="12609" y="18634"/>
                  </a:cubicBezTo>
                  <a:cubicBezTo>
                    <a:pt x="12633" y="18646"/>
                    <a:pt x="12680" y="18670"/>
                    <a:pt x="12704" y="18670"/>
                  </a:cubicBezTo>
                  <a:cubicBezTo>
                    <a:pt x="12740" y="18682"/>
                    <a:pt x="12764" y="18682"/>
                    <a:pt x="12800" y="18682"/>
                  </a:cubicBezTo>
                  <a:cubicBezTo>
                    <a:pt x="12859" y="18694"/>
                    <a:pt x="12931" y="18694"/>
                    <a:pt x="12990" y="18694"/>
                  </a:cubicBezTo>
                  <a:cubicBezTo>
                    <a:pt x="13039" y="18699"/>
                    <a:pt x="13089" y="18701"/>
                    <a:pt x="13138" y="18701"/>
                  </a:cubicBezTo>
                  <a:cubicBezTo>
                    <a:pt x="13208" y="18701"/>
                    <a:pt x="13277" y="18696"/>
                    <a:pt x="13347" y="18682"/>
                  </a:cubicBezTo>
                  <a:cubicBezTo>
                    <a:pt x="13538" y="18646"/>
                    <a:pt x="13740" y="18622"/>
                    <a:pt x="13883" y="18491"/>
                  </a:cubicBezTo>
                  <a:cubicBezTo>
                    <a:pt x="13943" y="18444"/>
                    <a:pt x="13990" y="18372"/>
                    <a:pt x="14014" y="18313"/>
                  </a:cubicBezTo>
                  <a:cubicBezTo>
                    <a:pt x="14050" y="18253"/>
                    <a:pt x="14062" y="18170"/>
                    <a:pt x="14062" y="18098"/>
                  </a:cubicBezTo>
                  <a:cubicBezTo>
                    <a:pt x="14050" y="18027"/>
                    <a:pt x="14038" y="17955"/>
                    <a:pt x="13990" y="17884"/>
                  </a:cubicBezTo>
                  <a:cubicBezTo>
                    <a:pt x="13943" y="17848"/>
                    <a:pt x="13907" y="17801"/>
                    <a:pt x="13847" y="17765"/>
                  </a:cubicBezTo>
                  <a:cubicBezTo>
                    <a:pt x="13764" y="17741"/>
                    <a:pt x="13693" y="17717"/>
                    <a:pt x="13621" y="17693"/>
                  </a:cubicBezTo>
                  <a:cubicBezTo>
                    <a:pt x="13573" y="17682"/>
                    <a:pt x="13514" y="17682"/>
                    <a:pt x="13466" y="17682"/>
                  </a:cubicBezTo>
                  <a:lnTo>
                    <a:pt x="13228" y="17682"/>
                  </a:lnTo>
                  <a:lnTo>
                    <a:pt x="12966" y="17729"/>
                  </a:lnTo>
                  <a:cubicBezTo>
                    <a:pt x="12895" y="17753"/>
                    <a:pt x="12811" y="17789"/>
                    <a:pt x="12752" y="17813"/>
                  </a:cubicBezTo>
                  <a:lnTo>
                    <a:pt x="12538" y="17944"/>
                  </a:lnTo>
                  <a:cubicBezTo>
                    <a:pt x="12478" y="17979"/>
                    <a:pt x="12430" y="18027"/>
                    <a:pt x="12371" y="18063"/>
                  </a:cubicBezTo>
                  <a:cubicBezTo>
                    <a:pt x="12323" y="18098"/>
                    <a:pt x="12276" y="18146"/>
                    <a:pt x="12240" y="18170"/>
                  </a:cubicBezTo>
                  <a:lnTo>
                    <a:pt x="12216" y="18170"/>
                  </a:lnTo>
                  <a:cubicBezTo>
                    <a:pt x="11978" y="18170"/>
                    <a:pt x="11740" y="18205"/>
                    <a:pt x="11502" y="18229"/>
                  </a:cubicBezTo>
                  <a:cubicBezTo>
                    <a:pt x="11264" y="18265"/>
                    <a:pt x="11026" y="18301"/>
                    <a:pt x="10787" y="18348"/>
                  </a:cubicBezTo>
                  <a:cubicBezTo>
                    <a:pt x="10775" y="18348"/>
                    <a:pt x="10752" y="18348"/>
                    <a:pt x="10728" y="18360"/>
                  </a:cubicBezTo>
                  <a:cubicBezTo>
                    <a:pt x="10716" y="18360"/>
                    <a:pt x="10704" y="18360"/>
                    <a:pt x="10692" y="18384"/>
                  </a:cubicBezTo>
                  <a:lnTo>
                    <a:pt x="10240" y="18467"/>
                  </a:lnTo>
                  <a:cubicBezTo>
                    <a:pt x="10073" y="18503"/>
                    <a:pt x="9930" y="18527"/>
                    <a:pt x="9763" y="18575"/>
                  </a:cubicBezTo>
                  <a:cubicBezTo>
                    <a:pt x="9656" y="18610"/>
                    <a:pt x="9537" y="18622"/>
                    <a:pt x="9442" y="18646"/>
                  </a:cubicBezTo>
                  <a:cubicBezTo>
                    <a:pt x="9323" y="18682"/>
                    <a:pt x="9180" y="18706"/>
                    <a:pt x="9061" y="18741"/>
                  </a:cubicBezTo>
                  <a:cubicBezTo>
                    <a:pt x="8823" y="18813"/>
                    <a:pt x="8609" y="18908"/>
                    <a:pt x="8394" y="19039"/>
                  </a:cubicBezTo>
                  <a:cubicBezTo>
                    <a:pt x="8335" y="19063"/>
                    <a:pt x="8287" y="19098"/>
                    <a:pt x="8228" y="19146"/>
                  </a:cubicBezTo>
                  <a:cubicBezTo>
                    <a:pt x="8204" y="19158"/>
                    <a:pt x="8192" y="19170"/>
                    <a:pt x="8156" y="19206"/>
                  </a:cubicBezTo>
                  <a:cubicBezTo>
                    <a:pt x="8144" y="19217"/>
                    <a:pt x="8108" y="19229"/>
                    <a:pt x="8097" y="19241"/>
                  </a:cubicBezTo>
                  <a:cubicBezTo>
                    <a:pt x="8073" y="19265"/>
                    <a:pt x="8037" y="19289"/>
                    <a:pt x="8013" y="19325"/>
                  </a:cubicBezTo>
                  <a:cubicBezTo>
                    <a:pt x="7978" y="19337"/>
                    <a:pt x="7966" y="19360"/>
                    <a:pt x="7930" y="19372"/>
                  </a:cubicBezTo>
                  <a:cubicBezTo>
                    <a:pt x="7894" y="19408"/>
                    <a:pt x="7858" y="19456"/>
                    <a:pt x="7811" y="19503"/>
                  </a:cubicBezTo>
                  <a:cubicBezTo>
                    <a:pt x="7727" y="19587"/>
                    <a:pt x="7620" y="19682"/>
                    <a:pt x="7537" y="19777"/>
                  </a:cubicBezTo>
                  <a:cubicBezTo>
                    <a:pt x="7442" y="19860"/>
                    <a:pt x="7370" y="19944"/>
                    <a:pt x="7275" y="20015"/>
                  </a:cubicBezTo>
                  <a:cubicBezTo>
                    <a:pt x="7192" y="20110"/>
                    <a:pt x="7096" y="20182"/>
                    <a:pt x="7013" y="20289"/>
                  </a:cubicBezTo>
                  <a:cubicBezTo>
                    <a:pt x="6942" y="20372"/>
                    <a:pt x="6846" y="20468"/>
                    <a:pt x="6775" y="20551"/>
                  </a:cubicBezTo>
                  <a:cubicBezTo>
                    <a:pt x="6765" y="20581"/>
                    <a:pt x="6739" y="20594"/>
                    <a:pt x="6723" y="20618"/>
                  </a:cubicBezTo>
                  <a:lnTo>
                    <a:pt x="6723" y="20618"/>
                  </a:lnTo>
                  <a:lnTo>
                    <a:pt x="6846" y="20360"/>
                  </a:lnTo>
                  <a:cubicBezTo>
                    <a:pt x="6882" y="20289"/>
                    <a:pt x="6918" y="20230"/>
                    <a:pt x="6954" y="20158"/>
                  </a:cubicBezTo>
                  <a:cubicBezTo>
                    <a:pt x="7001" y="20075"/>
                    <a:pt x="7025" y="20003"/>
                    <a:pt x="7073" y="19944"/>
                  </a:cubicBezTo>
                  <a:cubicBezTo>
                    <a:pt x="7120" y="19860"/>
                    <a:pt x="7180" y="19777"/>
                    <a:pt x="7216" y="19694"/>
                  </a:cubicBezTo>
                  <a:cubicBezTo>
                    <a:pt x="7275" y="19622"/>
                    <a:pt x="7335" y="19527"/>
                    <a:pt x="7382" y="19456"/>
                  </a:cubicBezTo>
                  <a:lnTo>
                    <a:pt x="7418" y="19420"/>
                  </a:lnTo>
                  <a:cubicBezTo>
                    <a:pt x="7430" y="19396"/>
                    <a:pt x="7454" y="19384"/>
                    <a:pt x="7477" y="19348"/>
                  </a:cubicBezTo>
                  <a:cubicBezTo>
                    <a:pt x="7501" y="19325"/>
                    <a:pt x="7537" y="19277"/>
                    <a:pt x="7561" y="19241"/>
                  </a:cubicBezTo>
                  <a:cubicBezTo>
                    <a:pt x="7680" y="19110"/>
                    <a:pt x="7799" y="18991"/>
                    <a:pt x="7906" y="18860"/>
                  </a:cubicBezTo>
                  <a:lnTo>
                    <a:pt x="7906" y="18848"/>
                  </a:lnTo>
                  <a:cubicBezTo>
                    <a:pt x="7954" y="18801"/>
                    <a:pt x="7978" y="18753"/>
                    <a:pt x="8025" y="18706"/>
                  </a:cubicBezTo>
                  <a:lnTo>
                    <a:pt x="8037" y="18694"/>
                  </a:lnTo>
                  <a:cubicBezTo>
                    <a:pt x="8037" y="18682"/>
                    <a:pt x="8049" y="18682"/>
                    <a:pt x="8049" y="18670"/>
                  </a:cubicBezTo>
                  <a:lnTo>
                    <a:pt x="8073" y="18646"/>
                  </a:lnTo>
                  <a:cubicBezTo>
                    <a:pt x="8073" y="18634"/>
                    <a:pt x="8085" y="18634"/>
                    <a:pt x="8085" y="18622"/>
                  </a:cubicBezTo>
                  <a:lnTo>
                    <a:pt x="8097" y="18610"/>
                  </a:lnTo>
                  <a:cubicBezTo>
                    <a:pt x="8132" y="18575"/>
                    <a:pt x="8144" y="18551"/>
                    <a:pt x="8168" y="18527"/>
                  </a:cubicBezTo>
                  <a:cubicBezTo>
                    <a:pt x="8275" y="18432"/>
                    <a:pt x="8382" y="18313"/>
                    <a:pt x="8489" y="18205"/>
                  </a:cubicBezTo>
                  <a:cubicBezTo>
                    <a:pt x="8620" y="18086"/>
                    <a:pt x="8751" y="17955"/>
                    <a:pt x="8870" y="17813"/>
                  </a:cubicBezTo>
                  <a:cubicBezTo>
                    <a:pt x="9001" y="17682"/>
                    <a:pt x="9109" y="17539"/>
                    <a:pt x="9240" y="17384"/>
                  </a:cubicBezTo>
                  <a:cubicBezTo>
                    <a:pt x="9335" y="17277"/>
                    <a:pt x="9442" y="17193"/>
                    <a:pt x="9525" y="17086"/>
                  </a:cubicBezTo>
                  <a:cubicBezTo>
                    <a:pt x="9656" y="16955"/>
                    <a:pt x="9775" y="16824"/>
                    <a:pt x="9883" y="16670"/>
                  </a:cubicBezTo>
                  <a:cubicBezTo>
                    <a:pt x="9942" y="16598"/>
                    <a:pt x="9990" y="16527"/>
                    <a:pt x="10049" y="16443"/>
                  </a:cubicBezTo>
                  <a:lnTo>
                    <a:pt x="10228" y="16229"/>
                  </a:lnTo>
                  <a:cubicBezTo>
                    <a:pt x="10299" y="16146"/>
                    <a:pt x="10371" y="16074"/>
                    <a:pt x="10430" y="15979"/>
                  </a:cubicBezTo>
                  <a:cubicBezTo>
                    <a:pt x="10441" y="15986"/>
                    <a:pt x="10451" y="15989"/>
                    <a:pt x="10461" y="15989"/>
                  </a:cubicBezTo>
                  <a:cubicBezTo>
                    <a:pt x="10482" y="15989"/>
                    <a:pt x="10501" y="15975"/>
                    <a:pt x="10525" y="15967"/>
                  </a:cubicBezTo>
                  <a:cubicBezTo>
                    <a:pt x="10585" y="15919"/>
                    <a:pt x="10645" y="15884"/>
                    <a:pt x="10704" y="15824"/>
                  </a:cubicBezTo>
                  <a:cubicBezTo>
                    <a:pt x="10752" y="15777"/>
                    <a:pt x="10811" y="15729"/>
                    <a:pt x="10847" y="15681"/>
                  </a:cubicBezTo>
                  <a:lnTo>
                    <a:pt x="10930" y="15610"/>
                  </a:lnTo>
                  <a:lnTo>
                    <a:pt x="11002" y="15538"/>
                  </a:lnTo>
                  <a:lnTo>
                    <a:pt x="11133" y="15408"/>
                  </a:lnTo>
                  <a:cubicBezTo>
                    <a:pt x="11168" y="15372"/>
                    <a:pt x="11192" y="15348"/>
                    <a:pt x="11240" y="15336"/>
                  </a:cubicBezTo>
                  <a:cubicBezTo>
                    <a:pt x="11264" y="15300"/>
                    <a:pt x="11311" y="15288"/>
                    <a:pt x="11347" y="15253"/>
                  </a:cubicBezTo>
                  <a:cubicBezTo>
                    <a:pt x="11418" y="15205"/>
                    <a:pt x="11490" y="15157"/>
                    <a:pt x="11561" y="15110"/>
                  </a:cubicBezTo>
                  <a:cubicBezTo>
                    <a:pt x="11645" y="15050"/>
                    <a:pt x="11716" y="15003"/>
                    <a:pt x="11788" y="14943"/>
                  </a:cubicBezTo>
                  <a:cubicBezTo>
                    <a:pt x="11883" y="14872"/>
                    <a:pt x="11966" y="14776"/>
                    <a:pt x="12026" y="14693"/>
                  </a:cubicBezTo>
                  <a:lnTo>
                    <a:pt x="12121" y="14562"/>
                  </a:lnTo>
                  <a:cubicBezTo>
                    <a:pt x="12157" y="14467"/>
                    <a:pt x="12204" y="14384"/>
                    <a:pt x="12240" y="14288"/>
                  </a:cubicBezTo>
                  <a:cubicBezTo>
                    <a:pt x="12264" y="14193"/>
                    <a:pt x="12299" y="14110"/>
                    <a:pt x="12323" y="14003"/>
                  </a:cubicBezTo>
                  <a:cubicBezTo>
                    <a:pt x="12359" y="13919"/>
                    <a:pt x="12371" y="13824"/>
                    <a:pt x="12371" y="13729"/>
                  </a:cubicBezTo>
                  <a:cubicBezTo>
                    <a:pt x="12383" y="13633"/>
                    <a:pt x="12383" y="13526"/>
                    <a:pt x="12371" y="13443"/>
                  </a:cubicBezTo>
                  <a:cubicBezTo>
                    <a:pt x="12359" y="13383"/>
                    <a:pt x="12359" y="13324"/>
                    <a:pt x="12323" y="13264"/>
                  </a:cubicBezTo>
                  <a:cubicBezTo>
                    <a:pt x="12299" y="13217"/>
                    <a:pt x="12276" y="13169"/>
                    <a:pt x="12240" y="13145"/>
                  </a:cubicBezTo>
                  <a:cubicBezTo>
                    <a:pt x="12192" y="13110"/>
                    <a:pt x="12145" y="13098"/>
                    <a:pt x="12085" y="13098"/>
                  </a:cubicBezTo>
                  <a:cubicBezTo>
                    <a:pt x="12026" y="13098"/>
                    <a:pt x="11978" y="13133"/>
                    <a:pt x="11942" y="13157"/>
                  </a:cubicBezTo>
                  <a:cubicBezTo>
                    <a:pt x="11895" y="13193"/>
                    <a:pt x="11847" y="13229"/>
                    <a:pt x="11799" y="13276"/>
                  </a:cubicBezTo>
                  <a:cubicBezTo>
                    <a:pt x="11740" y="13336"/>
                    <a:pt x="11680" y="13407"/>
                    <a:pt x="11621" y="13491"/>
                  </a:cubicBezTo>
                  <a:lnTo>
                    <a:pt x="11442" y="13705"/>
                  </a:lnTo>
                  <a:cubicBezTo>
                    <a:pt x="11383" y="13788"/>
                    <a:pt x="11323" y="13860"/>
                    <a:pt x="11252" y="13931"/>
                  </a:cubicBezTo>
                  <a:cubicBezTo>
                    <a:pt x="11204" y="13979"/>
                    <a:pt x="11180" y="14038"/>
                    <a:pt x="11133" y="14086"/>
                  </a:cubicBezTo>
                  <a:cubicBezTo>
                    <a:pt x="11061" y="14181"/>
                    <a:pt x="10990" y="14300"/>
                    <a:pt x="10942" y="14419"/>
                  </a:cubicBezTo>
                  <a:cubicBezTo>
                    <a:pt x="10895" y="14526"/>
                    <a:pt x="10871" y="14622"/>
                    <a:pt x="10835" y="14717"/>
                  </a:cubicBezTo>
                  <a:cubicBezTo>
                    <a:pt x="10823" y="14765"/>
                    <a:pt x="10811" y="14812"/>
                    <a:pt x="10811" y="14860"/>
                  </a:cubicBezTo>
                  <a:cubicBezTo>
                    <a:pt x="10787" y="14896"/>
                    <a:pt x="10787" y="14943"/>
                    <a:pt x="10775" y="14991"/>
                  </a:cubicBezTo>
                  <a:cubicBezTo>
                    <a:pt x="10764" y="15038"/>
                    <a:pt x="10764" y="15074"/>
                    <a:pt x="10752" y="15134"/>
                  </a:cubicBezTo>
                  <a:cubicBezTo>
                    <a:pt x="10752" y="15157"/>
                    <a:pt x="10728" y="15181"/>
                    <a:pt x="10728" y="15193"/>
                  </a:cubicBezTo>
                  <a:cubicBezTo>
                    <a:pt x="10728" y="15205"/>
                    <a:pt x="10716" y="15241"/>
                    <a:pt x="10716" y="15253"/>
                  </a:cubicBezTo>
                  <a:cubicBezTo>
                    <a:pt x="10704" y="15288"/>
                    <a:pt x="10692" y="15312"/>
                    <a:pt x="10692" y="15348"/>
                  </a:cubicBezTo>
                  <a:cubicBezTo>
                    <a:pt x="10668" y="15372"/>
                    <a:pt x="10656" y="15419"/>
                    <a:pt x="10645" y="15443"/>
                  </a:cubicBezTo>
                  <a:cubicBezTo>
                    <a:pt x="10609" y="15491"/>
                    <a:pt x="10597" y="15538"/>
                    <a:pt x="10573" y="15562"/>
                  </a:cubicBezTo>
                  <a:cubicBezTo>
                    <a:pt x="10537" y="15622"/>
                    <a:pt x="10490" y="15669"/>
                    <a:pt x="10466" y="15729"/>
                  </a:cubicBezTo>
                  <a:cubicBezTo>
                    <a:pt x="10430" y="15765"/>
                    <a:pt x="10418" y="15789"/>
                    <a:pt x="10394" y="15824"/>
                  </a:cubicBezTo>
                  <a:lnTo>
                    <a:pt x="10335" y="15884"/>
                  </a:lnTo>
                  <a:lnTo>
                    <a:pt x="10311" y="15896"/>
                  </a:lnTo>
                  <a:lnTo>
                    <a:pt x="10311" y="15908"/>
                  </a:lnTo>
                  <a:cubicBezTo>
                    <a:pt x="10299" y="15931"/>
                    <a:pt x="10287" y="15943"/>
                    <a:pt x="10287" y="15955"/>
                  </a:cubicBezTo>
                  <a:cubicBezTo>
                    <a:pt x="10228" y="16015"/>
                    <a:pt x="10180" y="16074"/>
                    <a:pt x="10133" y="16134"/>
                  </a:cubicBezTo>
                  <a:cubicBezTo>
                    <a:pt x="10097" y="16193"/>
                    <a:pt x="10049" y="16253"/>
                    <a:pt x="10013" y="16312"/>
                  </a:cubicBezTo>
                  <a:cubicBezTo>
                    <a:pt x="10002" y="16324"/>
                    <a:pt x="10002" y="16348"/>
                    <a:pt x="9990" y="16348"/>
                  </a:cubicBezTo>
                  <a:cubicBezTo>
                    <a:pt x="9978" y="16360"/>
                    <a:pt x="9954" y="16384"/>
                    <a:pt x="9942" y="16396"/>
                  </a:cubicBezTo>
                  <a:cubicBezTo>
                    <a:pt x="9930" y="16420"/>
                    <a:pt x="9930" y="16431"/>
                    <a:pt x="9918" y="16431"/>
                  </a:cubicBezTo>
                  <a:lnTo>
                    <a:pt x="9918" y="16420"/>
                  </a:lnTo>
                  <a:cubicBezTo>
                    <a:pt x="9871" y="16491"/>
                    <a:pt x="9811" y="16562"/>
                    <a:pt x="9763" y="16622"/>
                  </a:cubicBezTo>
                  <a:cubicBezTo>
                    <a:pt x="9716" y="16681"/>
                    <a:pt x="9656" y="16753"/>
                    <a:pt x="9621" y="16812"/>
                  </a:cubicBezTo>
                  <a:cubicBezTo>
                    <a:pt x="9502" y="16955"/>
                    <a:pt x="9359" y="17074"/>
                    <a:pt x="9240" y="17205"/>
                  </a:cubicBezTo>
                  <a:cubicBezTo>
                    <a:pt x="9121" y="17336"/>
                    <a:pt x="9025" y="17491"/>
                    <a:pt x="8906" y="17622"/>
                  </a:cubicBezTo>
                  <a:lnTo>
                    <a:pt x="8882" y="17634"/>
                  </a:lnTo>
                  <a:lnTo>
                    <a:pt x="8859" y="17670"/>
                  </a:lnTo>
                  <a:cubicBezTo>
                    <a:pt x="8799" y="17729"/>
                    <a:pt x="8751" y="17789"/>
                    <a:pt x="8692" y="17848"/>
                  </a:cubicBezTo>
                  <a:lnTo>
                    <a:pt x="8561" y="17979"/>
                  </a:lnTo>
                  <a:cubicBezTo>
                    <a:pt x="8573" y="17932"/>
                    <a:pt x="8585" y="17908"/>
                    <a:pt x="8609" y="17860"/>
                  </a:cubicBezTo>
                  <a:cubicBezTo>
                    <a:pt x="8620" y="17813"/>
                    <a:pt x="8632" y="17765"/>
                    <a:pt x="8644" y="17705"/>
                  </a:cubicBezTo>
                  <a:lnTo>
                    <a:pt x="8692" y="17574"/>
                  </a:lnTo>
                  <a:cubicBezTo>
                    <a:pt x="8704" y="17527"/>
                    <a:pt x="8704" y="17503"/>
                    <a:pt x="8728" y="17455"/>
                  </a:cubicBezTo>
                  <a:cubicBezTo>
                    <a:pt x="8787" y="17170"/>
                    <a:pt x="8847" y="16896"/>
                    <a:pt x="8882" y="16622"/>
                  </a:cubicBezTo>
                  <a:lnTo>
                    <a:pt x="8882" y="16598"/>
                  </a:lnTo>
                  <a:lnTo>
                    <a:pt x="8882" y="16562"/>
                  </a:lnTo>
                  <a:lnTo>
                    <a:pt x="8882" y="16539"/>
                  </a:lnTo>
                  <a:lnTo>
                    <a:pt x="8882" y="16515"/>
                  </a:lnTo>
                  <a:cubicBezTo>
                    <a:pt x="8906" y="16479"/>
                    <a:pt x="8906" y="16431"/>
                    <a:pt x="8918" y="16396"/>
                  </a:cubicBezTo>
                  <a:cubicBezTo>
                    <a:pt x="8930" y="16300"/>
                    <a:pt x="8966" y="16193"/>
                    <a:pt x="8978" y="16086"/>
                  </a:cubicBezTo>
                  <a:cubicBezTo>
                    <a:pt x="8990" y="15955"/>
                    <a:pt x="9001" y="15824"/>
                    <a:pt x="9025" y="15669"/>
                  </a:cubicBezTo>
                  <a:cubicBezTo>
                    <a:pt x="9037" y="15527"/>
                    <a:pt x="9049" y="15384"/>
                    <a:pt x="9049" y="15241"/>
                  </a:cubicBezTo>
                  <a:cubicBezTo>
                    <a:pt x="9049" y="15169"/>
                    <a:pt x="9049" y="15086"/>
                    <a:pt x="9061" y="15027"/>
                  </a:cubicBezTo>
                  <a:lnTo>
                    <a:pt x="9061" y="15003"/>
                  </a:lnTo>
                  <a:cubicBezTo>
                    <a:pt x="9085" y="14931"/>
                    <a:pt x="9085" y="14848"/>
                    <a:pt x="9097" y="14776"/>
                  </a:cubicBezTo>
                  <a:cubicBezTo>
                    <a:pt x="9097" y="14765"/>
                    <a:pt x="9109" y="14753"/>
                    <a:pt x="9109" y="14717"/>
                  </a:cubicBezTo>
                  <a:cubicBezTo>
                    <a:pt x="9109" y="14705"/>
                    <a:pt x="9121" y="14669"/>
                    <a:pt x="9121" y="14657"/>
                  </a:cubicBezTo>
                  <a:lnTo>
                    <a:pt x="9121" y="14681"/>
                  </a:lnTo>
                  <a:cubicBezTo>
                    <a:pt x="9121" y="14657"/>
                    <a:pt x="9144" y="14646"/>
                    <a:pt x="9144" y="14634"/>
                  </a:cubicBezTo>
                  <a:cubicBezTo>
                    <a:pt x="9144" y="14610"/>
                    <a:pt x="9156" y="14598"/>
                    <a:pt x="9156" y="14586"/>
                  </a:cubicBezTo>
                  <a:cubicBezTo>
                    <a:pt x="9168" y="14538"/>
                    <a:pt x="9180" y="14479"/>
                    <a:pt x="9204" y="14443"/>
                  </a:cubicBezTo>
                  <a:cubicBezTo>
                    <a:pt x="9216" y="14395"/>
                    <a:pt x="9228" y="14336"/>
                    <a:pt x="9240" y="14288"/>
                  </a:cubicBezTo>
                  <a:lnTo>
                    <a:pt x="9240" y="14300"/>
                  </a:lnTo>
                  <a:cubicBezTo>
                    <a:pt x="9263" y="14241"/>
                    <a:pt x="9287" y="14181"/>
                    <a:pt x="9299" y="14122"/>
                  </a:cubicBezTo>
                  <a:lnTo>
                    <a:pt x="9299" y="14110"/>
                  </a:lnTo>
                  <a:lnTo>
                    <a:pt x="9299" y="14098"/>
                  </a:lnTo>
                  <a:cubicBezTo>
                    <a:pt x="9299" y="14074"/>
                    <a:pt x="9299" y="14074"/>
                    <a:pt x="9323" y="14062"/>
                  </a:cubicBezTo>
                  <a:cubicBezTo>
                    <a:pt x="9323" y="14050"/>
                    <a:pt x="9323" y="14050"/>
                    <a:pt x="9335" y="14038"/>
                  </a:cubicBezTo>
                  <a:lnTo>
                    <a:pt x="9335" y="14050"/>
                  </a:lnTo>
                  <a:cubicBezTo>
                    <a:pt x="9347" y="13991"/>
                    <a:pt x="9382" y="13919"/>
                    <a:pt x="9406" y="13860"/>
                  </a:cubicBezTo>
                  <a:cubicBezTo>
                    <a:pt x="9418" y="13812"/>
                    <a:pt x="9442" y="13788"/>
                    <a:pt x="9454" y="13741"/>
                  </a:cubicBezTo>
                  <a:cubicBezTo>
                    <a:pt x="9466" y="13705"/>
                    <a:pt x="9466" y="13669"/>
                    <a:pt x="9478" y="13633"/>
                  </a:cubicBezTo>
                  <a:cubicBezTo>
                    <a:pt x="9478" y="13622"/>
                    <a:pt x="9478" y="13610"/>
                    <a:pt x="9502" y="13586"/>
                  </a:cubicBezTo>
                  <a:cubicBezTo>
                    <a:pt x="9502" y="13574"/>
                    <a:pt x="9513" y="13562"/>
                    <a:pt x="9513" y="13526"/>
                  </a:cubicBezTo>
                  <a:cubicBezTo>
                    <a:pt x="9525" y="13431"/>
                    <a:pt x="9525" y="13336"/>
                    <a:pt x="9513" y="13229"/>
                  </a:cubicBezTo>
                  <a:cubicBezTo>
                    <a:pt x="9502" y="13145"/>
                    <a:pt x="9466" y="13038"/>
                    <a:pt x="9406" y="12967"/>
                  </a:cubicBezTo>
                  <a:cubicBezTo>
                    <a:pt x="9347" y="12895"/>
                    <a:pt x="9275" y="12836"/>
                    <a:pt x="9180" y="12800"/>
                  </a:cubicBezTo>
                  <a:cubicBezTo>
                    <a:pt x="9138" y="12788"/>
                    <a:pt x="9091" y="12782"/>
                    <a:pt x="9043" y="12782"/>
                  </a:cubicBezTo>
                  <a:cubicBezTo>
                    <a:pt x="8995" y="12782"/>
                    <a:pt x="8948" y="12788"/>
                    <a:pt x="8906" y="12800"/>
                  </a:cubicBezTo>
                  <a:cubicBezTo>
                    <a:pt x="8811" y="12824"/>
                    <a:pt x="8728" y="12895"/>
                    <a:pt x="8644" y="12955"/>
                  </a:cubicBezTo>
                  <a:cubicBezTo>
                    <a:pt x="8573" y="13026"/>
                    <a:pt x="8513" y="13098"/>
                    <a:pt x="8489" y="13193"/>
                  </a:cubicBezTo>
                  <a:cubicBezTo>
                    <a:pt x="8454" y="13276"/>
                    <a:pt x="8454" y="13372"/>
                    <a:pt x="8489" y="13455"/>
                  </a:cubicBezTo>
                  <a:cubicBezTo>
                    <a:pt x="8489" y="13467"/>
                    <a:pt x="8501" y="13503"/>
                    <a:pt x="8501" y="13514"/>
                  </a:cubicBezTo>
                  <a:cubicBezTo>
                    <a:pt x="8501" y="13526"/>
                    <a:pt x="8513" y="13550"/>
                    <a:pt x="8513" y="13562"/>
                  </a:cubicBezTo>
                  <a:cubicBezTo>
                    <a:pt x="8525" y="13586"/>
                    <a:pt x="8525" y="13622"/>
                    <a:pt x="8549" y="13645"/>
                  </a:cubicBezTo>
                  <a:cubicBezTo>
                    <a:pt x="8573" y="13729"/>
                    <a:pt x="8609" y="13788"/>
                    <a:pt x="8632" y="13860"/>
                  </a:cubicBezTo>
                  <a:cubicBezTo>
                    <a:pt x="8668" y="13919"/>
                    <a:pt x="8692" y="13991"/>
                    <a:pt x="8728" y="14050"/>
                  </a:cubicBezTo>
                  <a:cubicBezTo>
                    <a:pt x="8751" y="14110"/>
                    <a:pt x="8787" y="14169"/>
                    <a:pt x="8799" y="14241"/>
                  </a:cubicBezTo>
                  <a:cubicBezTo>
                    <a:pt x="8811" y="14300"/>
                    <a:pt x="8847" y="14384"/>
                    <a:pt x="8859" y="14443"/>
                  </a:cubicBezTo>
                  <a:cubicBezTo>
                    <a:pt x="8870" y="14503"/>
                    <a:pt x="8882" y="14574"/>
                    <a:pt x="8906" y="14634"/>
                  </a:cubicBezTo>
                  <a:cubicBezTo>
                    <a:pt x="8906" y="14646"/>
                    <a:pt x="8918" y="14681"/>
                    <a:pt x="8918" y="14693"/>
                  </a:cubicBezTo>
                  <a:lnTo>
                    <a:pt x="8918" y="14705"/>
                  </a:lnTo>
                  <a:cubicBezTo>
                    <a:pt x="8918" y="14741"/>
                    <a:pt x="8906" y="14765"/>
                    <a:pt x="8906" y="14800"/>
                  </a:cubicBezTo>
                  <a:lnTo>
                    <a:pt x="8906" y="15003"/>
                  </a:lnTo>
                  <a:cubicBezTo>
                    <a:pt x="8906" y="15038"/>
                    <a:pt x="8918" y="15062"/>
                    <a:pt x="8942" y="15074"/>
                  </a:cubicBezTo>
                  <a:cubicBezTo>
                    <a:pt x="8942" y="15193"/>
                    <a:pt x="8942" y="15300"/>
                    <a:pt x="8930" y="15419"/>
                  </a:cubicBezTo>
                  <a:lnTo>
                    <a:pt x="8930" y="15527"/>
                  </a:lnTo>
                  <a:lnTo>
                    <a:pt x="8930" y="15598"/>
                  </a:lnTo>
                  <a:lnTo>
                    <a:pt x="8930" y="15610"/>
                  </a:lnTo>
                  <a:lnTo>
                    <a:pt x="8930" y="15634"/>
                  </a:lnTo>
                  <a:lnTo>
                    <a:pt x="8930" y="15658"/>
                  </a:lnTo>
                  <a:lnTo>
                    <a:pt x="8930" y="15669"/>
                  </a:lnTo>
                  <a:lnTo>
                    <a:pt x="8930" y="15693"/>
                  </a:lnTo>
                  <a:cubicBezTo>
                    <a:pt x="8930" y="15717"/>
                    <a:pt x="8930" y="15765"/>
                    <a:pt x="8918" y="15789"/>
                  </a:cubicBezTo>
                  <a:cubicBezTo>
                    <a:pt x="8906" y="15931"/>
                    <a:pt x="8906" y="16074"/>
                    <a:pt x="8870" y="16205"/>
                  </a:cubicBezTo>
                  <a:cubicBezTo>
                    <a:pt x="8859" y="16348"/>
                    <a:pt x="8823" y="16491"/>
                    <a:pt x="8799" y="16622"/>
                  </a:cubicBezTo>
                  <a:cubicBezTo>
                    <a:pt x="8787" y="16729"/>
                    <a:pt x="8763" y="16824"/>
                    <a:pt x="8740" y="16920"/>
                  </a:cubicBezTo>
                  <a:cubicBezTo>
                    <a:pt x="8728" y="17027"/>
                    <a:pt x="8692" y="17134"/>
                    <a:pt x="8680" y="17241"/>
                  </a:cubicBezTo>
                  <a:cubicBezTo>
                    <a:pt x="8680" y="17265"/>
                    <a:pt x="8668" y="17301"/>
                    <a:pt x="8668" y="17336"/>
                  </a:cubicBezTo>
                  <a:cubicBezTo>
                    <a:pt x="8644" y="17432"/>
                    <a:pt x="8632" y="17503"/>
                    <a:pt x="8609" y="17598"/>
                  </a:cubicBezTo>
                  <a:cubicBezTo>
                    <a:pt x="8573" y="17682"/>
                    <a:pt x="8561" y="17789"/>
                    <a:pt x="8525" y="17872"/>
                  </a:cubicBezTo>
                  <a:cubicBezTo>
                    <a:pt x="8513" y="17920"/>
                    <a:pt x="8489" y="17979"/>
                    <a:pt x="8466" y="18027"/>
                  </a:cubicBezTo>
                  <a:cubicBezTo>
                    <a:pt x="8454" y="18039"/>
                    <a:pt x="8442" y="18074"/>
                    <a:pt x="8442" y="18086"/>
                  </a:cubicBezTo>
                  <a:cubicBezTo>
                    <a:pt x="8430" y="18098"/>
                    <a:pt x="8430" y="18110"/>
                    <a:pt x="8406" y="18110"/>
                  </a:cubicBezTo>
                  <a:cubicBezTo>
                    <a:pt x="8406" y="18134"/>
                    <a:pt x="8394" y="18134"/>
                    <a:pt x="8394" y="18146"/>
                  </a:cubicBezTo>
                  <a:lnTo>
                    <a:pt x="8323" y="18217"/>
                  </a:lnTo>
                  <a:cubicBezTo>
                    <a:pt x="8263" y="18289"/>
                    <a:pt x="8192" y="18348"/>
                    <a:pt x="8132" y="18432"/>
                  </a:cubicBezTo>
                  <a:lnTo>
                    <a:pt x="7858" y="18741"/>
                  </a:lnTo>
                  <a:cubicBezTo>
                    <a:pt x="7811" y="18801"/>
                    <a:pt x="7751" y="18860"/>
                    <a:pt x="7716" y="18908"/>
                  </a:cubicBezTo>
                  <a:cubicBezTo>
                    <a:pt x="7716" y="18908"/>
                    <a:pt x="7716" y="18920"/>
                    <a:pt x="7692" y="18920"/>
                  </a:cubicBezTo>
                  <a:cubicBezTo>
                    <a:pt x="7632" y="18979"/>
                    <a:pt x="7573" y="19051"/>
                    <a:pt x="7537" y="19110"/>
                  </a:cubicBezTo>
                  <a:lnTo>
                    <a:pt x="7513" y="19122"/>
                  </a:lnTo>
                  <a:cubicBezTo>
                    <a:pt x="7477" y="19170"/>
                    <a:pt x="7430" y="19229"/>
                    <a:pt x="7394" y="19277"/>
                  </a:cubicBezTo>
                  <a:cubicBezTo>
                    <a:pt x="7382" y="19301"/>
                    <a:pt x="7358" y="19337"/>
                    <a:pt x="7335" y="19360"/>
                  </a:cubicBezTo>
                  <a:cubicBezTo>
                    <a:pt x="7311" y="19408"/>
                    <a:pt x="7263" y="19468"/>
                    <a:pt x="7239" y="19515"/>
                  </a:cubicBezTo>
                  <a:cubicBezTo>
                    <a:pt x="7216" y="19539"/>
                    <a:pt x="7192" y="19575"/>
                    <a:pt x="7180" y="19598"/>
                  </a:cubicBezTo>
                  <a:lnTo>
                    <a:pt x="7085" y="19741"/>
                  </a:lnTo>
                  <a:lnTo>
                    <a:pt x="6954" y="19956"/>
                  </a:lnTo>
                  <a:cubicBezTo>
                    <a:pt x="6918" y="20015"/>
                    <a:pt x="6894" y="20075"/>
                    <a:pt x="6846" y="20134"/>
                  </a:cubicBezTo>
                  <a:cubicBezTo>
                    <a:pt x="6835" y="20170"/>
                    <a:pt x="6823" y="20182"/>
                    <a:pt x="6799" y="20218"/>
                  </a:cubicBezTo>
                  <a:cubicBezTo>
                    <a:pt x="6739" y="20313"/>
                    <a:pt x="6704" y="20420"/>
                    <a:pt x="6644" y="20527"/>
                  </a:cubicBezTo>
                  <a:cubicBezTo>
                    <a:pt x="6596" y="20599"/>
                    <a:pt x="6561" y="20670"/>
                    <a:pt x="6537" y="20765"/>
                  </a:cubicBezTo>
                  <a:cubicBezTo>
                    <a:pt x="6525" y="20813"/>
                    <a:pt x="6489" y="20849"/>
                    <a:pt x="6477" y="20884"/>
                  </a:cubicBezTo>
                  <a:cubicBezTo>
                    <a:pt x="6465" y="20908"/>
                    <a:pt x="6430" y="20932"/>
                    <a:pt x="6418" y="20956"/>
                  </a:cubicBezTo>
                  <a:cubicBezTo>
                    <a:pt x="6430" y="20587"/>
                    <a:pt x="6442" y="20194"/>
                    <a:pt x="6477" y="19825"/>
                  </a:cubicBezTo>
                  <a:cubicBezTo>
                    <a:pt x="6549" y="18884"/>
                    <a:pt x="6644" y="17967"/>
                    <a:pt x="6727" y="17027"/>
                  </a:cubicBezTo>
                  <a:cubicBezTo>
                    <a:pt x="6799" y="16253"/>
                    <a:pt x="6858" y="15479"/>
                    <a:pt x="6906" y="14705"/>
                  </a:cubicBezTo>
                  <a:cubicBezTo>
                    <a:pt x="6918" y="14300"/>
                    <a:pt x="6954" y="13907"/>
                    <a:pt x="6954" y="13503"/>
                  </a:cubicBezTo>
                  <a:cubicBezTo>
                    <a:pt x="6965" y="13110"/>
                    <a:pt x="6954" y="12717"/>
                    <a:pt x="6954" y="12324"/>
                  </a:cubicBezTo>
                  <a:cubicBezTo>
                    <a:pt x="6954" y="12205"/>
                    <a:pt x="6942" y="12074"/>
                    <a:pt x="6942" y="11955"/>
                  </a:cubicBezTo>
                  <a:cubicBezTo>
                    <a:pt x="6942" y="11919"/>
                    <a:pt x="6954" y="11895"/>
                    <a:pt x="6954" y="11859"/>
                  </a:cubicBezTo>
                  <a:cubicBezTo>
                    <a:pt x="6965" y="11776"/>
                    <a:pt x="6977" y="11705"/>
                    <a:pt x="7001" y="11609"/>
                  </a:cubicBezTo>
                  <a:cubicBezTo>
                    <a:pt x="7013" y="11526"/>
                    <a:pt x="7037" y="11431"/>
                    <a:pt x="7061" y="11347"/>
                  </a:cubicBezTo>
                  <a:cubicBezTo>
                    <a:pt x="7073" y="11264"/>
                    <a:pt x="7096" y="11205"/>
                    <a:pt x="7120" y="11133"/>
                  </a:cubicBezTo>
                  <a:cubicBezTo>
                    <a:pt x="7132" y="11074"/>
                    <a:pt x="7144" y="11002"/>
                    <a:pt x="7180" y="10943"/>
                  </a:cubicBezTo>
                  <a:cubicBezTo>
                    <a:pt x="7204" y="10847"/>
                    <a:pt x="7239" y="10764"/>
                    <a:pt x="7263" y="10693"/>
                  </a:cubicBezTo>
                  <a:cubicBezTo>
                    <a:pt x="7299" y="10597"/>
                    <a:pt x="7335" y="10490"/>
                    <a:pt x="7370" y="10407"/>
                  </a:cubicBezTo>
                  <a:cubicBezTo>
                    <a:pt x="7394" y="10335"/>
                    <a:pt x="7430" y="10252"/>
                    <a:pt x="7454" y="10169"/>
                  </a:cubicBezTo>
                  <a:lnTo>
                    <a:pt x="7501" y="10074"/>
                  </a:lnTo>
                  <a:cubicBezTo>
                    <a:pt x="7513" y="10050"/>
                    <a:pt x="7537" y="10002"/>
                    <a:pt x="7549" y="9978"/>
                  </a:cubicBezTo>
                  <a:lnTo>
                    <a:pt x="7597" y="9883"/>
                  </a:lnTo>
                  <a:cubicBezTo>
                    <a:pt x="7608" y="9859"/>
                    <a:pt x="7620" y="9823"/>
                    <a:pt x="7632" y="9812"/>
                  </a:cubicBezTo>
                  <a:cubicBezTo>
                    <a:pt x="7656" y="9800"/>
                    <a:pt x="7656" y="9776"/>
                    <a:pt x="7668" y="9764"/>
                  </a:cubicBezTo>
                  <a:cubicBezTo>
                    <a:pt x="7676" y="9764"/>
                    <a:pt x="7679" y="9769"/>
                    <a:pt x="7683" y="9769"/>
                  </a:cubicBezTo>
                  <a:cubicBezTo>
                    <a:pt x="7685" y="9769"/>
                    <a:pt x="7688" y="9768"/>
                    <a:pt x="7692" y="9764"/>
                  </a:cubicBezTo>
                  <a:cubicBezTo>
                    <a:pt x="7716" y="9764"/>
                    <a:pt x="7739" y="9740"/>
                    <a:pt x="7739" y="9716"/>
                  </a:cubicBezTo>
                  <a:lnTo>
                    <a:pt x="7739" y="9704"/>
                  </a:lnTo>
                  <a:cubicBezTo>
                    <a:pt x="7739" y="9693"/>
                    <a:pt x="7751" y="9693"/>
                    <a:pt x="7751" y="9681"/>
                  </a:cubicBezTo>
                  <a:cubicBezTo>
                    <a:pt x="7775" y="9657"/>
                    <a:pt x="7787" y="9633"/>
                    <a:pt x="7799" y="9621"/>
                  </a:cubicBezTo>
                  <a:lnTo>
                    <a:pt x="7858" y="9562"/>
                  </a:lnTo>
                  <a:cubicBezTo>
                    <a:pt x="7894" y="9526"/>
                    <a:pt x="7918" y="9514"/>
                    <a:pt x="7966" y="9478"/>
                  </a:cubicBezTo>
                  <a:cubicBezTo>
                    <a:pt x="8025" y="9454"/>
                    <a:pt x="8073" y="9407"/>
                    <a:pt x="8132" y="9383"/>
                  </a:cubicBezTo>
                  <a:cubicBezTo>
                    <a:pt x="8216" y="9335"/>
                    <a:pt x="8311" y="9300"/>
                    <a:pt x="8394" y="9276"/>
                  </a:cubicBezTo>
                  <a:cubicBezTo>
                    <a:pt x="8513" y="9228"/>
                    <a:pt x="8620" y="9204"/>
                    <a:pt x="8740" y="9181"/>
                  </a:cubicBezTo>
                  <a:cubicBezTo>
                    <a:pt x="8823" y="9169"/>
                    <a:pt x="8894" y="9157"/>
                    <a:pt x="8990" y="9145"/>
                  </a:cubicBezTo>
                  <a:cubicBezTo>
                    <a:pt x="9049" y="9145"/>
                    <a:pt x="9097" y="9121"/>
                    <a:pt x="9156" y="9121"/>
                  </a:cubicBezTo>
                  <a:cubicBezTo>
                    <a:pt x="9228" y="9121"/>
                    <a:pt x="9299" y="9109"/>
                    <a:pt x="9382" y="9109"/>
                  </a:cubicBezTo>
                  <a:lnTo>
                    <a:pt x="9359" y="9109"/>
                  </a:lnTo>
                  <a:cubicBezTo>
                    <a:pt x="9442" y="9109"/>
                    <a:pt x="9513" y="9109"/>
                    <a:pt x="9585" y="9097"/>
                  </a:cubicBezTo>
                  <a:cubicBezTo>
                    <a:pt x="9656" y="9097"/>
                    <a:pt x="9752" y="9097"/>
                    <a:pt x="9823" y="9085"/>
                  </a:cubicBezTo>
                  <a:lnTo>
                    <a:pt x="9930" y="9085"/>
                  </a:lnTo>
                  <a:cubicBezTo>
                    <a:pt x="9978" y="9109"/>
                    <a:pt x="10013" y="9157"/>
                    <a:pt x="10061" y="9181"/>
                  </a:cubicBezTo>
                  <a:lnTo>
                    <a:pt x="10133" y="9264"/>
                  </a:lnTo>
                  <a:cubicBezTo>
                    <a:pt x="10168" y="9288"/>
                    <a:pt x="10216" y="9323"/>
                    <a:pt x="10240" y="9335"/>
                  </a:cubicBezTo>
                  <a:cubicBezTo>
                    <a:pt x="10299" y="9383"/>
                    <a:pt x="10371" y="9419"/>
                    <a:pt x="10430" y="9454"/>
                  </a:cubicBezTo>
                  <a:cubicBezTo>
                    <a:pt x="10514" y="9502"/>
                    <a:pt x="10585" y="9526"/>
                    <a:pt x="10668" y="9562"/>
                  </a:cubicBezTo>
                  <a:cubicBezTo>
                    <a:pt x="10752" y="9585"/>
                    <a:pt x="10823" y="9621"/>
                    <a:pt x="10906" y="9645"/>
                  </a:cubicBezTo>
                  <a:cubicBezTo>
                    <a:pt x="10990" y="9681"/>
                    <a:pt x="11061" y="9693"/>
                    <a:pt x="11145" y="9716"/>
                  </a:cubicBezTo>
                  <a:cubicBezTo>
                    <a:pt x="11299" y="9764"/>
                    <a:pt x="11466" y="9800"/>
                    <a:pt x="11609" y="9800"/>
                  </a:cubicBezTo>
                  <a:lnTo>
                    <a:pt x="11680" y="9800"/>
                  </a:lnTo>
                  <a:cubicBezTo>
                    <a:pt x="11799" y="9800"/>
                    <a:pt x="11907" y="9764"/>
                    <a:pt x="12014" y="9716"/>
                  </a:cubicBezTo>
                  <a:cubicBezTo>
                    <a:pt x="12121" y="9681"/>
                    <a:pt x="12204" y="9621"/>
                    <a:pt x="12276" y="9526"/>
                  </a:cubicBezTo>
                  <a:cubicBezTo>
                    <a:pt x="12359" y="9442"/>
                    <a:pt x="12395" y="9335"/>
                    <a:pt x="12430" y="9228"/>
                  </a:cubicBezTo>
                  <a:cubicBezTo>
                    <a:pt x="12442" y="9169"/>
                    <a:pt x="12454" y="9121"/>
                    <a:pt x="12454" y="9061"/>
                  </a:cubicBezTo>
                  <a:lnTo>
                    <a:pt x="12454" y="8919"/>
                  </a:lnTo>
                  <a:cubicBezTo>
                    <a:pt x="12442" y="8847"/>
                    <a:pt x="12430" y="8788"/>
                    <a:pt x="12395" y="8728"/>
                  </a:cubicBezTo>
                  <a:cubicBezTo>
                    <a:pt x="12371" y="8669"/>
                    <a:pt x="12359" y="8609"/>
                    <a:pt x="12311" y="8561"/>
                  </a:cubicBezTo>
                  <a:cubicBezTo>
                    <a:pt x="12240" y="8454"/>
                    <a:pt x="12145" y="8371"/>
                    <a:pt x="12038" y="8311"/>
                  </a:cubicBezTo>
                  <a:cubicBezTo>
                    <a:pt x="11918" y="8252"/>
                    <a:pt x="11799" y="8216"/>
                    <a:pt x="11668" y="8204"/>
                  </a:cubicBezTo>
                  <a:cubicBezTo>
                    <a:pt x="11537" y="8204"/>
                    <a:pt x="11407" y="8228"/>
                    <a:pt x="11287" y="8264"/>
                  </a:cubicBezTo>
                  <a:cubicBezTo>
                    <a:pt x="11145" y="8311"/>
                    <a:pt x="11014" y="8383"/>
                    <a:pt x="10906" y="8454"/>
                  </a:cubicBezTo>
                  <a:cubicBezTo>
                    <a:pt x="10847" y="8490"/>
                    <a:pt x="10811" y="8526"/>
                    <a:pt x="10752" y="8573"/>
                  </a:cubicBezTo>
                  <a:cubicBezTo>
                    <a:pt x="10645" y="8645"/>
                    <a:pt x="10537" y="8740"/>
                    <a:pt x="10430" y="8811"/>
                  </a:cubicBezTo>
                  <a:cubicBezTo>
                    <a:pt x="10418" y="8823"/>
                    <a:pt x="10406" y="8823"/>
                    <a:pt x="10394" y="8847"/>
                  </a:cubicBezTo>
                  <a:cubicBezTo>
                    <a:pt x="10371" y="8847"/>
                    <a:pt x="10371" y="8859"/>
                    <a:pt x="10359" y="8859"/>
                  </a:cubicBezTo>
                  <a:cubicBezTo>
                    <a:pt x="10347" y="8859"/>
                    <a:pt x="10347" y="8859"/>
                    <a:pt x="10335" y="8871"/>
                  </a:cubicBezTo>
                  <a:cubicBezTo>
                    <a:pt x="10252" y="8883"/>
                    <a:pt x="10168" y="8907"/>
                    <a:pt x="10097" y="8907"/>
                  </a:cubicBezTo>
                  <a:cubicBezTo>
                    <a:pt x="10037" y="8919"/>
                    <a:pt x="9978" y="8919"/>
                    <a:pt x="9918" y="8919"/>
                  </a:cubicBezTo>
                  <a:cubicBezTo>
                    <a:pt x="9775" y="8931"/>
                    <a:pt x="9644" y="8942"/>
                    <a:pt x="9502" y="8942"/>
                  </a:cubicBezTo>
                  <a:cubicBezTo>
                    <a:pt x="9454" y="8942"/>
                    <a:pt x="9394" y="8942"/>
                    <a:pt x="9347" y="8966"/>
                  </a:cubicBezTo>
                  <a:cubicBezTo>
                    <a:pt x="9287" y="8966"/>
                    <a:pt x="9228" y="8978"/>
                    <a:pt x="9168" y="8978"/>
                  </a:cubicBezTo>
                  <a:cubicBezTo>
                    <a:pt x="9085" y="8990"/>
                    <a:pt x="8978" y="9002"/>
                    <a:pt x="8882" y="9026"/>
                  </a:cubicBezTo>
                  <a:lnTo>
                    <a:pt x="8704" y="9061"/>
                  </a:lnTo>
                  <a:cubicBezTo>
                    <a:pt x="8632" y="9085"/>
                    <a:pt x="8573" y="9097"/>
                    <a:pt x="8513" y="9121"/>
                  </a:cubicBezTo>
                  <a:cubicBezTo>
                    <a:pt x="8382" y="9169"/>
                    <a:pt x="8263" y="9216"/>
                    <a:pt x="8132" y="9276"/>
                  </a:cubicBezTo>
                  <a:lnTo>
                    <a:pt x="7906" y="9407"/>
                  </a:lnTo>
                  <a:cubicBezTo>
                    <a:pt x="7930" y="9359"/>
                    <a:pt x="7966" y="9323"/>
                    <a:pt x="8013" y="9288"/>
                  </a:cubicBezTo>
                  <a:cubicBezTo>
                    <a:pt x="8085" y="9204"/>
                    <a:pt x="8156" y="9121"/>
                    <a:pt x="8251" y="9050"/>
                  </a:cubicBezTo>
                  <a:cubicBezTo>
                    <a:pt x="8287" y="9026"/>
                    <a:pt x="8335" y="8978"/>
                    <a:pt x="8382" y="8942"/>
                  </a:cubicBezTo>
                  <a:cubicBezTo>
                    <a:pt x="8442" y="8907"/>
                    <a:pt x="8513" y="8847"/>
                    <a:pt x="8573" y="8800"/>
                  </a:cubicBezTo>
                  <a:cubicBezTo>
                    <a:pt x="8632" y="8752"/>
                    <a:pt x="8704" y="8704"/>
                    <a:pt x="8763" y="8645"/>
                  </a:cubicBezTo>
                  <a:cubicBezTo>
                    <a:pt x="8823" y="8609"/>
                    <a:pt x="8894" y="8550"/>
                    <a:pt x="8954" y="8502"/>
                  </a:cubicBezTo>
                  <a:cubicBezTo>
                    <a:pt x="9001" y="8466"/>
                    <a:pt x="9037" y="8430"/>
                    <a:pt x="9073" y="8395"/>
                  </a:cubicBezTo>
                  <a:cubicBezTo>
                    <a:pt x="9109" y="8371"/>
                    <a:pt x="9132" y="8347"/>
                    <a:pt x="9156" y="8323"/>
                  </a:cubicBezTo>
                  <a:cubicBezTo>
                    <a:pt x="9216" y="8264"/>
                    <a:pt x="9275" y="8216"/>
                    <a:pt x="9335" y="8157"/>
                  </a:cubicBezTo>
                  <a:lnTo>
                    <a:pt x="9347" y="8157"/>
                  </a:lnTo>
                  <a:lnTo>
                    <a:pt x="9394" y="8109"/>
                  </a:lnTo>
                  <a:cubicBezTo>
                    <a:pt x="9513" y="7990"/>
                    <a:pt x="9644" y="7895"/>
                    <a:pt x="9763" y="7776"/>
                  </a:cubicBezTo>
                  <a:cubicBezTo>
                    <a:pt x="9883" y="7657"/>
                    <a:pt x="10002" y="7537"/>
                    <a:pt x="10109" y="7418"/>
                  </a:cubicBezTo>
                  <a:cubicBezTo>
                    <a:pt x="10204" y="7299"/>
                    <a:pt x="10323" y="7192"/>
                    <a:pt x="10430" y="7085"/>
                  </a:cubicBezTo>
                  <a:cubicBezTo>
                    <a:pt x="10549" y="6978"/>
                    <a:pt x="10668" y="6883"/>
                    <a:pt x="10775" y="6775"/>
                  </a:cubicBezTo>
                  <a:lnTo>
                    <a:pt x="10859" y="6680"/>
                  </a:lnTo>
                  <a:cubicBezTo>
                    <a:pt x="10918" y="6621"/>
                    <a:pt x="10978" y="6585"/>
                    <a:pt x="11037" y="6525"/>
                  </a:cubicBezTo>
                  <a:cubicBezTo>
                    <a:pt x="11073" y="6549"/>
                    <a:pt x="11121" y="6561"/>
                    <a:pt x="11156" y="6561"/>
                  </a:cubicBezTo>
                  <a:cubicBezTo>
                    <a:pt x="11240" y="6561"/>
                    <a:pt x="11323" y="6561"/>
                    <a:pt x="11395" y="6549"/>
                  </a:cubicBezTo>
                  <a:cubicBezTo>
                    <a:pt x="11454" y="6537"/>
                    <a:pt x="11537" y="6525"/>
                    <a:pt x="11597" y="6502"/>
                  </a:cubicBezTo>
                  <a:cubicBezTo>
                    <a:pt x="11692" y="6478"/>
                    <a:pt x="11811" y="6442"/>
                    <a:pt x="11918" y="6418"/>
                  </a:cubicBezTo>
                  <a:cubicBezTo>
                    <a:pt x="12038" y="6383"/>
                    <a:pt x="12157" y="6347"/>
                    <a:pt x="12264" y="6299"/>
                  </a:cubicBezTo>
                  <a:lnTo>
                    <a:pt x="12573" y="6168"/>
                  </a:lnTo>
                  <a:cubicBezTo>
                    <a:pt x="12740" y="6085"/>
                    <a:pt x="12907" y="6002"/>
                    <a:pt x="13038" y="5883"/>
                  </a:cubicBezTo>
                  <a:cubicBezTo>
                    <a:pt x="13157" y="5763"/>
                    <a:pt x="13276" y="5632"/>
                    <a:pt x="13335" y="5466"/>
                  </a:cubicBezTo>
                  <a:cubicBezTo>
                    <a:pt x="13395" y="5299"/>
                    <a:pt x="13431" y="5121"/>
                    <a:pt x="13395" y="4942"/>
                  </a:cubicBezTo>
                  <a:cubicBezTo>
                    <a:pt x="13359" y="4775"/>
                    <a:pt x="13300" y="4597"/>
                    <a:pt x="13204" y="4478"/>
                  </a:cubicBezTo>
                  <a:cubicBezTo>
                    <a:pt x="13157" y="4418"/>
                    <a:pt x="13097" y="4359"/>
                    <a:pt x="13026" y="4335"/>
                  </a:cubicBezTo>
                  <a:cubicBezTo>
                    <a:pt x="12942" y="4287"/>
                    <a:pt x="12871" y="4275"/>
                    <a:pt x="12800" y="4263"/>
                  </a:cubicBezTo>
                  <a:cubicBezTo>
                    <a:pt x="12752" y="4251"/>
                    <a:pt x="12707" y="4245"/>
                    <a:pt x="12666" y="4245"/>
                  </a:cubicBezTo>
                  <a:cubicBezTo>
                    <a:pt x="12624" y="4245"/>
                    <a:pt x="12585" y="4251"/>
                    <a:pt x="12550" y="4263"/>
                  </a:cubicBezTo>
                  <a:cubicBezTo>
                    <a:pt x="12454" y="4275"/>
                    <a:pt x="12383" y="4287"/>
                    <a:pt x="12311" y="4323"/>
                  </a:cubicBezTo>
                  <a:cubicBezTo>
                    <a:pt x="12145" y="4382"/>
                    <a:pt x="12014" y="4466"/>
                    <a:pt x="11871" y="4585"/>
                  </a:cubicBezTo>
                  <a:cubicBezTo>
                    <a:pt x="11740" y="4704"/>
                    <a:pt x="11633" y="4859"/>
                    <a:pt x="11537" y="5001"/>
                  </a:cubicBezTo>
                  <a:cubicBezTo>
                    <a:pt x="11478" y="5109"/>
                    <a:pt x="11418" y="5192"/>
                    <a:pt x="11371" y="5299"/>
                  </a:cubicBezTo>
                  <a:lnTo>
                    <a:pt x="11276" y="5478"/>
                  </a:lnTo>
                  <a:cubicBezTo>
                    <a:pt x="11252" y="5549"/>
                    <a:pt x="11216" y="5609"/>
                    <a:pt x="11192" y="5692"/>
                  </a:cubicBezTo>
                  <a:cubicBezTo>
                    <a:pt x="11085" y="5906"/>
                    <a:pt x="11002" y="6144"/>
                    <a:pt x="10906" y="6383"/>
                  </a:cubicBezTo>
                  <a:cubicBezTo>
                    <a:pt x="10906" y="6383"/>
                    <a:pt x="10895" y="6383"/>
                    <a:pt x="10895" y="6406"/>
                  </a:cubicBezTo>
                  <a:lnTo>
                    <a:pt x="10537" y="6716"/>
                  </a:lnTo>
                  <a:cubicBezTo>
                    <a:pt x="10418" y="6823"/>
                    <a:pt x="10299" y="6918"/>
                    <a:pt x="10192" y="7026"/>
                  </a:cubicBezTo>
                  <a:cubicBezTo>
                    <a:pt x="10133" y="7085"/>
                    <a:pt x="10073" y="7145"/>
                    <a:pt x="10013" y="7216"/>
                  </a:cubicBezTo>
                  <a:cubicBezTo>
                    <a:pt x="9954" y="7276"/>
                    <a:pt x="9894" y="7335"/>
                    <a:pt x="9835" y="7418"/>
                  </a:cubicBezTo>
                  <a:cubicBezTo>
                    <a:pt x="9787" y="7478"/>
                    <a:pt x="9728" y="7537"/>
                    <a:pt x="9668" y="7597"/>
                  </a:cubicBezTo>
                  <a:lnTo>
                    <a:pt x="9597" y="7668"/>
                  </a:lnTo>
                  <a:cubicBezTo>
                    <a:pt x="9573" y="7692"/>
                    <a:pt x="9537" y="7728"/>
                    <a:pt x="9525" y="7752"/>
                  </a:cubicBezTo>
                  <a:lnTo>
                    <a:pt x="9192" y="8085"/>
                  </a:lnTo>
                  <a:cubicBezTo>
                    <a:pt x="9132" y="8145"/>
                    <a:pt x="9073" y="8204"/>
                    <a:pt x="9013" y="8252"/>
                  </a:cubicBezTo>
                  <a:cubicBezTo>
                    <a:pt x="8954" y="8288"/>
                    <a:pt x="8894" y="8347"/>
                    <a:pt x="8835" y="8395"/>
                  </a:cubicBezTo>
                  <a:cubicBezTo>
                    <a:pt x="8870" y="8335"/>
                    <a:pt x="8894" y="8288"/>
                    <a:pt x="8918" y="8228"/>
                  </a:cubicBezTo>
                  <a:cubicBezTo>
                    <a:pt x="8942" y="8169"/>
                    <a:pt x="8954" y="8109"/>
                    <a:pt x="8990" y="8049"/>
                  </a:cubicBezTo>
                  <a:cubicBezTo>
                    <a:pt x="9001" y="8026"/>
                    <a:pt x="9013" y="8014"/>
                    <a:pt x="9013" y="7978"/>
                  </a:cubicBezTo>
                  <a:cubicBezTo>
                    <a:pt x="9037" y="7954"/>
                    <a:pt x="9037" y="7918"/>
                    <a:pt x="9049" y="7907"/>
                  </a:cubicBezTo>
                  <a:cubicBezTo>
                    <a:pt x="9073" y="7835"/>
                    <a:pt x="9109" y="7752"/>
                    <a:pt x="9121" y="7680"/>
                  </a:cubicBezTo>
                  <a:cubicBezTo>
                    <a:pt x="9156" y="7609"/>
                    <a:pt x="9180" y="7514"/>
                    <a:pt x="9192" y="7442"/>
                  </a:cubicBezTo>
                  <a:cubicBezTo>
                    <a:pt x="9240" y="7299"/>
                    <a:pt x="9287" y="7145"/>
                    <a:pt x="9311" y="7002"/>
                  </a:cubicBezTo>
                  <a:cubicBezTo>
                    <a:pt x="9359" y="6847"/>
                    <a:pt x="9394" y="6680"/>
                    <a:pt x="9418" y="6525"/>
                  </a:cubicBezTo>
                  <a:cubicBezTo>
                    <a:pt x="9418" y="6490"/>
                    <a:pt x="9418" y="6478"/>
                    <a:pt x="9430" y="6442"/>
                  </a:cubicBezTo>
                  <a:cubicBezTo>
                    <a:pt x="9454" y="6418"/>
                    <a:pt x="9454" y="6371"/>
                    <a:pt x="9466" y="6347"/>
                  </a:cubicBezTo>
                  <a:cubicBezTo>
                    <a:pt x="9490" y="6287"/>
                    <a:pt x="9513" y="6204"/>
                    <a:pt x="9537" y="6144"/>
                  </a:cubicBezTo>
                  <a:cubicBezTo>
                    <a:pt x="9573" y="6085"/>
                    <a:pt x="9597" y="6013"/>
                    <a:pt x="9609" y="5954"/>
                  </a:cubicBezTo>
                  <a:lnTo>
                    <a:pt x="9704" y="5728"/>
                  </a:lnTo>
                  <a:cubicBezTo>
                    <a:pt x="9728" y="5656"/>
                    <a:pt x="9763" y="5585"/>
                    <a:pt x="9775" y="5525"/>
                  </a:cubicBezTo>
                  <a:cubicBezTo>
                    <a:pt x="9811" y="5418"/>
                    <a:pt x="9835" y="5299"/>
                    <a:pt x="9847" y="5192"/>
                  </a:cubicBezTo>
                  <a:lnTo>
                    <a:pt x="9847" y="4954"/>
                  </a:lnTo>
                  <a:cubicBezTo>
                    <a:pt x="9847" y="4918"/>
                    <a:pt x="9847" y="4882"/>
                    <a:pt x="9835" y="4835"/>
                  </a:cubicBezTo>
                  <a:cubicBezTo>
                    <a:pt x="9823" y="4740"/>
                    <a:pt x="9787" y="4632"/>
                    <a:pt x="9728" y="4537"/>
                  </a:cubicBezTo>
                  <a:cubicBezTo>
                    <a:pt x="9673" y="4472"/>
                    <a:pt x="9599" y="4417"/>
                    <a:pt x="9505" y="4417"/>
                  </a:cubicBezTo>
                  <a:cubicBezTo>
                    <a:pt x="9496" y="4417"/>
                    <a:pt x="9487" y="4417"/>
                    <a:pt x="9478" y="4418"/>
                  </a:cubicBezTo>
                  <a:cubicBezTo>
                    <a:pt x="9418" y="4442"/>
                    <a:pt x="9371" y="4454"/>
                    <a:pt x="9335" y="4478"/>
                  </a:cubicBezTo>
                  <a:cubicBezTo>
                    <a:pt x="9299" y="4513"/>
                    <a:pt x="9251" y="4537"/>
                    <a:pt x="9240" y="4585"/>
                  </a:cubicBezTo>
                  <a:cubicBezTo>
                    <a:pt x="9132" y="4751"/>
                    <a:pt x="9121" y="4942"/>
                    <a:pt x="9121" y="5121"/>
                  </a:cubicBezTo>
                  <a:cubicBezTo>
                    <a:pt x="9121" y="5192"/>
                    <a:pt x="9132" y="5275"/>
                    <a:pt x="9156" y="5347"/>
                  </a:cubicBezTo>
                  <a:cubicBezTo>
                    <a:pt x="9168" y="5418"/>
                    <a:pt x="9180" y="5513"/>
                    <a:pt x="9192" y="5585"/>
                  </a:cubicBezTo>
                  <a:cubicBezTo>
                    <a:pt x="9216" y="5656"/>
                    <a:pt x="9228" y="5728"/>
                    <a:pt x="9228" y="5811"/>
                  </a:cubicBezTo>
                  <a:cubicBezTo>
                    <a:pt x="9240" y="5954"/>
                    <a:pt x="9251" y="6121"/>
                    <a:pt x="9275" y="6264"/>
                  </a:cubicBezTo>
                  <a:lnTo>
                    <a:pt x="9275" y="6383"/>
                  </a:lnTo>
                  <a:lnTo>
                    <a:pt x="9275" y="6502"/>
                  </a:lnTo>
                  <a:cubicBezTo>
                    <a:pt x="9275" y="6537"/>
                    <a:pt x="9275" y="6561"/>
                    <a:pt x="9251" y="6597"/>
                  </a:cubicBezTo>
                  <a:cubicBezTo>
                    <a:pt x="9251" y="6609"/>
                    <a:pt x="9240" y="6621"/>
                    <a:pt x="9240" y="6645"/>
                  </a:cubicBezTo>
                  <a:lnTo>
                    <a:pt x="9240" y="6668"/>
                  </a:lnTo>
                  <a:cubicBezTo>
                    <a:pt x="9240" y="6704"/>
                    <a:pt x="9240" y="6716"/>
                    <a:pt x="9228" y="6740"/>
                  </a:cubicBezTo>
                  <a:cubicBezTo>
                    <a:pt x="9216" y="6823"/>
                    <a:pt x="9192" y="6906"/>
                    <a:pt x="9180" y="6978"/>
                  </a:cubicBezTo>
                  <a:lnTo>
                    <a:pt x="9132" y="7156"/>
                  </a:lnTo>
                  <a:lnTo>
                    <a:pt x="9097" y="7335"/>
                  </a:lnTo>
                  <a:lnTo>
                    <a:pt x="9049" y="7514"/>
                  </a:lnTo>
                  <a:lnTo>
                    <a:pt x="9001" y="7657"/>
                  </a:lnTo>
                  <a:cubicBezTo>
                    <a:pt x="9001" y="7668"/>
                    <a:pt x="8990" y="7692"/>
                    <a:pt x="8990" y="7716"/>
                  </a:cubicBezTo>
                  <a:cubicBezTo>
                    <a:pt x="8954" y="7788"/>
                    <a:pt x="8930" y="7859"/>
                    <a:pt x="8918" y="7930"/>
                  </a:cubicBezTo>
                  <a:cubicBezTo>
                    <a:pt x="8882" y="8014"/>
                    <a:pt x="8859" y="8073"/>
                    <a:pt x="8835" y="8145"/>
                  </a:cubicBezTo>
                  <a:lnTo>
                    <a:pt x="8799" y="8228"/>
                  </a:lnTo>
                  <a:lnTo>
                    <a:pt x="8751" y="8323"/>
                  </a:lnTo>
                  <a:cubicBezTo>
                    <a:pt x="8716" y="8395"/>
                    <a:pt x="8680" y="8466"/>
                    <a:pt x="8632" y="8526"/>
                  </a:cubicBezTo>
                  <a:cubicBezTo>
                    <a:pt x="8620" y="8550"/>
                    <a:pt x="8585" y="8561"/>
                    <a:pt x="8573" y="8585"/>
                  </a:cubicBezTo>
                  <a:cubicBezTo>
                    <a:pt x="8513" y="8633"/>
                    <a:pt x="8442" y="8692"/>
                    <a:pt x="8382" y="8740"/>
                  </a:cubicBezTo>
                  <a:cubicBezTo>
                    <a:pt x="8287" y="8811"/>
                    <a:pt x="8204" y="8871"/>
                    <a:pt x="8132" y="8942"/>
                  </a:cubicBezTo>
                  <a:cubicBezTo>
                    <a:pt x="8037" y="9026"/>
                    <a:pt x="7966" y="9097"/>
                    <a:pt x="7894" y="9181"/>
                  </a:cubicBezTo>
                  <a:cubicBezTo>
                    <a:pt x="7835" y="9264"/>
                    <a:pt x="7775" y="9335"/>
                    <a:pt x="7704" y="9419"/>
                  </a:cubicBezTo>
                  <a:cubicBezTo>
                    <a:pt x="7668" y="9478"/>
                    <a:pt x="7632" y="9538"/>
                    <a:pt x="7597" y="9597"/>
                  </a:cubicBezTo>
                  <a:cubicBezTo>
                    <a:pt x="7597" y="9597"/>
                    <a:pt x="7597" y="9621"/>
                    <a:pt x="7573" y="9621"/>
                  </a:cubicBezTo>
                  <a:cubicBezTo>
                    <a:pt x="7573" y="9633"/>
                    <a:pt x="7561" y="9633"/>
                    <a:pt x="7561" y="9645"/>
                  </a:cubicBezTo>
                  <a:cubicBezTo>
                    <a:pt x="7549" y="9657"/>
                    <a:pt x="7525" y="9693"/>
                    <a:pt x="7513" y="9704"/>
                  </a:cubicBezTo>
                  <a:cubicBezTo>
                    <a:pt x="7501" y="9740"/>
                    <a:pt x="7477" y="9764"/>
                    <a:pt x="7454" y="9800"/>
                  </a:cubicBezTo>
                  <a:cubicBezTo>
                    <a:pt x="7442" y="9835"/>
                    <a:pt x="7418" y="9871"/>
                    <a:pt x="7394" y="9919"/>
                  </a:cubicBezTo>
                  <a:cubicBezTo>
                    <a:pt x="7382" y="9943"/>
                    <a:pt x="7370" y="9954"/>
                    <a:pt x="7358" y="9990"/>
                  </a:cubicBezTo>
                  <a:cubicBezTo>
                    <a:pt x="7323" y="10062"/>
                    <a:pt x="7299" y="10121"/>
                    <a:pt x="7263" y="10193"/>
                  </a:cubicBezTo>
                  <a:cubicBezTo>
                    <a:pt x="7251" y="10240"/>
                    <a:pt x="7239" y="10288"/>
                    <a:pt x="7204" y="10347"/>
                  </a:cubicBezTo>
                  <a:cubicBezTo>
                    <a:pt x="7192" y="10371"/>
                    <a:pt x="7192" y="10407"/>
                    <a:pt x="7180" y="10431"/>
                  </a:cubicBezTo>
                  <a:lnTo>
                    <a:pt x="7180" y="10455"/>
                  </a:lnTo>
                  <a:lnTo>
                    <a:pt x="7180" y="10466"/>
                  </a:lnTo>
                  <a:lnTo>
                    <a:pt x="7180" y="10478"/>
                  </a:lnTo>
                  <a:cubicBezTo>
                    <a:pt x="7180" y="10490"/>
                    <a:pt x="7180" y="10490"/>
                    <a:pt x="7156" y="10514"/>
                  </a:cubicBezTo>
                  <a:cubicBezTo>
                    <a:pt x="7156" y="10526"/>
                    <a:pt x="7156" y="10526"/>
                    <a:pt x="7144" y="10538"/>
                  </a:cubicBezTo>
                  <a:cubicBezTo>
                    <a:pt x="7144" y="10550"/>
                    <a:pt x="7132" y="10574"/>
                    <a:pt x="7132" y="10574"/>
                  </a:cubicBezTo>
                  <a:cubicBezTo>
                    <a:pt x="7132" y="10574"/>
                    <a:pt x="7132" y="10585"/>
                    <a:pt x="7108" y="10585"/>
                  </a:cubicBezTo>
                  <a:lnTo>
                    <a:pt x="7108" y="10597"/>
                  </a:lnTo>
                  <a:cubicBezTo>
                    <a:pt x="7108" y="10609"/>
                    <a:pt x="7096" y="10633"/>
                    <a:pt x="7096" y="10645"/>
                  </a:cubicBezTo>
                  <a:cubicBezTo>
                    <a:pt x="7096" y="10657"/>
                    <a:pt x="7085" y="10657"/>
                    <a:pt x="7085" y="10669"/>
                  </a:cubicBezTo>
                  <a:lnTo>
                    <a:pt x="7085" y="10693"/>
                  </a:lnTo>
                  <a:lnTo>
                    <a:pt x="7085" y="10705"/>
                  </a:lnTo>
                  <a:lnTo>
                    <a:pt x="7085" y="10716"/>
                  </a:lnTo>
                  <a:cubicBezTo>
                    <a:pt x="7073" y="10752"/>
                    <a:pt x="7049" y="10788"/>
                    <a:pt x="7049" y="10836"/>
                  </a:cubicBezTo>
                  <a:cubicBezTo>
                    <a:pt x="7037" y="10895"/>
                    <a:pt x="7013" y="10955"/>
                    <a:pt x="6989" y="11014"/>
                  </a:cubicBezTo>
                  <a:cubicBezTo>
                    <a:pt x="6977" y="11086"/>
                    <a:pt x="6954" y="11145"/>
                    <a:pt x="6930" y="11228"/>
                  </a:cubicBezTo>
                  <a:cubicBezTo>
                    <a:pt x="6918" y="11288"/>
                    <a:pt x="6906" y="11359"/>
                    <a:pt x="6870" y="11419"/>
                  </a:cubicBezTo>
                  <a:cubicBezTo>
                    <a:pt x="6858" y="11478"/>
                    <a:pt x="6846" y="11526"/>
                    <a:pt x="6835" y="11586"/>
                  </a:cubicBezTo>
                  <a:lnTo>
                    <a:pt x="6835" y="11598"/>
                  </a:lnTo>
                  <a:cubicBezTo>
                    <a:pt x="6799" y="11109"/>
                    <a:pt x="6787" y="10609"/>
                    <a:pt x="6763" y="10109"/>
                  </a:cubicBezTo>
                  <a:cubicBezTo>
                    <a:pt x="6727" y="9633"/>
                    <a:pt x="6704" y="9169"/>
                    <a:pt x="6668" y="8692"/>
                  </a:cubicBezTo>
                  <a:lnTo>
                    <a:pt x="6668" y="8645"/>
                  </a:lnTo>
                  <a:cubicBezTo>
                    <a:pt x="6680" y="8573"/>
                    <a:pt x="6680" y="8502"/>
                    <a:pt x="6704" y="8430"/>
                  </a:cubicBezTo>
                  <a:lnTo>
                    <a:pt x="6739" y="8157"/>
                  </a:lnTo>
                  <a:cubicBezTo>
                    <a:pt x="6763" y="8109"/>
                    <a:pt x="6763" y="8049"/>
                    <a:pt x="6775" y="8014"/>
                  </a:cubicBezTo>
                  <a:cubicBezTo>
                    <a:pt x="6787" y="7966"/>
                    <a:pt x="6787" y="7918"/>
                    <a:pt x="6799" y="7871"/>
                  </a:cubicBezTo>
                  <a:lnTo>
                    <a:pt x="6846" y="7740"/>
                  </a:lnTo>
                  <a:cubicBezTo>
                    <a:pt x="6858" y="7692"/>
                    <a:pt x="6882" y="7633"/>
                    <a:pt x="6894" y="7597"/>
                  </a:cubicBezTo>
                  <a:cubicBezTo>
                    <a:pt x="6918" y="7490"/>
                    <a:pt x="6965" y="7395"/>
                    <a:pt x="7013" y="7299"/>
                  </a:cubicBezTo>
                  <a:cubicBezTo>
                    <a:pt x="7049" y="7216"/>
                    <a:pt x="7096" y="7145"/>
                    <a:pt x="7132" y="7073"/>
                  </a:cubicBezTo>
                  <a:cubicBezTo>
                    <a:pt x="7156" y="7014"/>
                    <a:pt x="7204" y="6954"/>
                    <a:pt x="7227" y="6906"/>
                  </a:cubicBezTo>
                  <a:cubicBezTo>
                    <a:pt x="7287" y="6799"/>
                    <a:pt x="7370" y="6704"/>
                    <a:pt x="7430" y="6609"/>
                  </a:cubicBezTo>
                  <a:cubicBezTo>
                    <a:pt x="7466" y="6537"/>
                    <a:pt x="7525" y="6466"/>
                    <a:pt x="7573" y="6383"/>
                  </a:cubicBezTo>
                  <a:cubicBezTo>
                    <a:pt x="7608" y="6323"/>
                    <a:pt x="7644" y="6264"/>
                    <a:pt x="7680" y="6204"/>
                  </a:cubicBezTo>
                  <a:cubicBezTo>
                    <a:pt x="7700" y="6214"/>
                    <a:pt x="7721" y="6220"/>
                    <a:pt x="7742" y="6220"/>
                  </a:cubicBezTo>
                  <a:cubicBezTo>
                    <a:pt x="7771" y="6220"/>
                    <a:pt x="7797" y="6208"/>
                    <a:pt x="7811" y="6180"/>
                  </a:cubicBezTo>
                  <a:cubicBezTo>
                    <a:pt x="7882" y="6073"/>
                    <a:pt x="7966" y="5990"/>
                    <a:pt x="8025" y="5883"/>
                  </a:cubicBezTo>
                  <a:cubicBezTo>
                    <a:pt x="8061" y="5823"/>
                    <a:pt x="8097" y="5775"/>
                    <a:pt x="8144" y="5716"/>
                  </a:cubicBezTo>
                  <a:cubicBezTo>
                    <a:pt x="8180" y="5656"/>
                    <a:pt x="8216" y="5597"/>
                    <a:pt x="8263" y="5537"/>
                  </a:cubicBezTo>
                  <a:cubicBezTo>
                    <a:pt x="8323" y="5418"/>
                    <a:pt x="8359" y="5299"/>
                    <a:pt x="8382" y="5180"/>
                  </a:cubicBezTo>
                  <a:cubicBezTo>
                    <a:pt x="8394" y="5061"/>
                    <a:pt x="8394" y="4942"/>
                    <a:pt x="8335" y="4823"/>
                  </a:cubicBezTo>
                  <a:cubicBezTo>
                    <a:pt x="8299" y="4763"/>
                    <a:pt x="8275" y="4716"/>
                    <a:pt x="8228" y="4680"/>
                  </a:cubicBezTo>
                  <a:cubicBezTo>
                    <a:pt x="8180" y="4644"/>
                    <a:pt x="8120" y="4620"/>
                    <a:pt x="8085" y="4620"/>
                  </a:cubicBezTo>
                  <a:cubicBezTo>
                    <a:pt x="8025" y="4620"/>
                    <a:pt x="7966" y="4632"/>
                    <a:pt x="7918" y="4680"/>
                  </a:cubicBezTo>
                  <a:cubicBezTo>
                    <a:pt x="7882" y="4692"/>
                    <a:pt x="7870" y="4716"/>
                    <a:pt x="7847" y="4740"/>
                  </a:cubicBezTo>
                  <a:cubicBezTo>
                    <a:pt x="7787" y="4775"/>
                    <a:pt x="7739" y="4835"/>
                    <a:pt x="7692" y="4882"/>
                  </a:cubicBezTo>
                  <a:cubicBezTo>
                    <a:pt x="7620" y="4978"/>
                    <a:pt x="7561" y="5073"/>
                    <a:pt x="7525" y="5192"/>
                  </a:cubicBezTo>
                  <a:cubicBezTo>
                    <a:pt x="7501" y="5311"/>
                    <a:pt x="7501" y="5430"/>
                    <a:pt x="7549" y="5549"/>
                  </a:cubicBezTo>
                  <a:cubicBezTo>
                    <a:pt x="7561" y="5609"/>
                    <a:pt x="7585" y="5656"/>
                    <a:pt x="7632" y="5716"/>
                  </a:cubicBezTo>
                  <a:cubicBezTo>
                    <a:pt x="7644" y="5752"/>
                    <a:pt x="7680" y="5763"/>
                    <a:pt x="7692" y="5775"/>
                  </a:cubicBezTo>
                  <a:cubicBezTo>
                    <a:pt x="7692" y="5787"/>
                    <a:pt x="7680" y="5811"/>
                    <a:pt x="7680" y="5835"/>
                  </a:cubicBezTo>
                  <a:cubicBezTo>
                    <a:pt x="7644" y="5894"/>
                    <a:pt x="7632" y="5966"/>
                    <a:pt x="7608" y="6025"/>
                  </a:cubicBezTo>
                  <a:cubicBezTo>
                    <a:pt x="7573" y="6109"/>
                    <a:pt x="7549" y="6168"/>
                    <a:pt x="7513" y="6228"/>
                  </a:cubicBezTo>
                  <a:cubicBezTo>
                    <a:pt x="7394" y="6442"/>
                    <a:pt x="7275" y="6668"/>
                    <a:pt x="7144" y="6895"/>
                  </a:cubicBezTo>
                  <a:cubicBezTo>
                    <a:pt x="7096" y="6978"/>
                    <a:pt x="7049" y="7061"/>
                    <a:pt x="6989" y="7145"/>
                  </a:cubicBezTo>
                  <a:lnTo>
                    <a:pt x="6906" y="7323"/>
                  </a:lnTo>
                  <a:cubicBezTo>
                    <a:pt x="6870" y="7383"/>
                    <a:pt x="6858" y="7442"/>
                    <a:pt x="6835" y="7502"/>
                  </a:cubicBezTo>
                  <a:cubicBezTo>
                    <a:pt x="6811" y="7537"/>
                    <a:pt x="6799" y="7573"/>
                    <a:pt x="6799" y="7609"/>
                  </a:cubicBezTo>
                  <a:cubicBezTo>
                    <a:pt x="6787" y="7657"/>
                    <a:pt x="6775" y="7716"/>
                    <a:pt x="6751" y="7752"/>
                  </a:cubicBezTo>
                  <a:cubicBezTo>
                    <a:pt x="6739" y="7788"/>
                    <a:pt x="6739" y="7835"/>
                    <a:pt x="6727" y="7859"/>
                  </a:cubicBezTo>
                  <a:cubicBezTo>
                    <a:pt x="6715" y="7954"/>
                    <a:pt x="6680" y="8049"/>
                    <a:pt x="6668" y="8145"/>
                  </a:cubicBezTo>
                  <a:cubicBezTo>
                    <a:pt x="6668" y="8169"/>
                    <a:pt x="6656" y="8216"/>
                    <a:pt x="6656" y="8252"/>
                  </a:cubicBezTo>
                  <a:lnTo>
                    <a:pt x="6656" y="8264"/>
                  </a:lnTo>
                  <a:lnTo>
                    <a:pt x="6608" y="7633"/>
                  </a:lnTo>
                  <a:lnTo>
                    <a:pt x="6513" y="6478"/>
                  </a:lnTo>
                  <a:cubicBezTo>
                    <a:pt x="6489" y="6085"/>
                    <a:pt x="6454" y="5704"/>
                    <a:pt x="6418" y="5311"/>
                  </a:cubicBezTo>
                  <a:cubicBezTo>
                    <a:pt x="6394" y="5228"/>
                    <a:pt x="6394" y="5156"/>
                    <a:pt x="6382" y="5061"/>
                  </a:cubicBezTo>
                  <a:cubicBezTo>
                    <a:pt x="6370" y="4978"/>
                    <a:pt x="6370" y="4882"/>
                    <a:pt x="6358" y="4799"/>
                  </a:cubicBezTo>
                  <a:cubicBezTo>
                    <a:pt x="6323" y="4597"/>
                    <a:pt x="6311" y="4406"/>
                    <a:pt x="6263" y="4228"/>
                  </a:cubicBezTo>
                  <a:cubicBezTo>
                    <a:pt x="6239" y="4025"/>
                    <a:pt x="6192" y="3811"/>
                    <a:pt x="6144" y="3608"/>
                  </a:cubicBezTo>
                  <a:cubicBezTo>
                    <a:pt x="6156" y="3585"/>
                    <a:pt x="6156" y="3573"/>
                    <a:pt x="6144" y="3561"/>
                  </a:cubicBezTo>
                  <a:cubicBezTo>
                    <a:pt x="6144" y="3561"/>
                    <a:pt x="6144" y="3549"/>
                    <a:pt x="6132" y="3549"/>
                  </a:cubicBezTo>
                  <a:cubicBezTo>
                    <a:pt x="6132" y="3525"/>
                    <a:pt x="6120" y="3513"/>
                    <a:pt x="6120" y="3501"/>
                  </a:cubicBezTo>
                  <a:cubicBezTo>
                    <a:pt x="6120" y="3454"/>
                    <a:pt x="6096" y="3430"/>
                    <a:pt x="6096" y="3382"/>
                  </a:cubicBezTo>
                  <a:lnTo>
                    <a:pt x="6096" y="3085"/>
                  </a:lnTo>
                  <a:cubicBezTo>
                    <a:pt x="6096" y="3049"/>
                    <a:pt x="6096" y="3025"/>
                    <a:pt x="6120" y="2977"/>
                  </a:cubicBezTo>
                  <a:cubicBezTo>
                    <a:pt x="6120" y="2954"/>
                    <a:pt x="6132" y="2918"/>
                    <a:pt x="6132" y="2894"/>
                  </a:cubicBezTo>
                  <a:cubicBezTo>
                    <a:pt x="6156" y="2739"/>
                    <a:pt x="6203" y="2573"/>
                    <a:pt x="6251" y="2430"/>
                  </a:cubicBezTo>
                  <a:cubicBezTo>
                    <a:pt x="6263" y="2358"/>
                    <a:pt x="6299" y="2263"/>
                    <a:pt x="6311" y="2192"/>
                  </a:cubicBezTo>
                  <a:cubicBezTo>
                    <a:pt x="6334" y="2096"/>
                    <a:pt x="6358" y="2025"/>
                    <a:pt x="6382" y="1953"/>
                  </a:cubicBezTo>
                  <a:lnTo>
                    <a:pt x="6382" y="1965"/>
                  </a:lnTo>
                  <a:cubicBezTo>
                    <a:pt x="6394" y="1906"/>
                    <a:pt x="6430" y="1846"/>
                    <a:pt x="6442" y="1787"/>
                  </a:cubicBezTo>
                  <a:lnTo>
                    <a:pt x="6442" y="1799"/>
                  </a:lnTo>
                  <a:cubicBezTo>
                    <a:pt x="6454" y="1775"/>
                    <a:pt x="6454" y="1763"/>
                    <a:pt x="6477" y="1727"/>
                  </a:cubicBezTo>
                  <a:cubicBezTo>
                    <a:pt x="6513" y="1608"/>
                    <a:pt x="6549" y="1489"/>
                    <a:pt x="6573" y="1370"/>
                  </a:cubicBezTo>
                  <a:cubicBezTo>
                    <a:pt x="6596" y="1299"/>
                    <a:pt x="6608" y="1227"/>
                    <a:pt x="6608" y="1168"/>
                  </a:cubicBezTo>
                  <a:lnTo>
                    <a:pt x="6608" y="1072"/>
                  </a:lnTo>
                  <a:cubicBezTo>
                    <a:pt x="6608" y="1013"/>
                    <a:pt x="6596" y="953"/>
                    <a:pt x="6596" y="906"/>
                  </a:cubicBezTo>
                  <a:cubicBezTo>
                    <a:pt x="6573" y="810"/>
                    <a:pt x="6549" y="703"/>
                    <a:pt x="6501" y="608"/>
                  </a:cubicBezTo>
                  <a:cubicBezTo>
                    <a:pt x="6489" y="584"/>
                    <a:pt x="6489" y="549"/>
                    <a:pt x="6477" y="525"/>
                  </a:cubicBezTo>
                  <a:cubicBezTo>
                    <a:pt x="6442" y="465"/>
                    <a:pt x="6418" y="406"/>
                    <a:pt x="6382" y="358"/>
                  </a:cubicBezTo>
                  <a:cubicBezTo>
                    <a:pt x="6370" y="334"/>
                    <a:pt x="6358" y="310"/>
                    <a:pt x="6323" y="287"/>
                  </a:cubicBezTo>
                  <a:lnTo>
                    <a:pt x="6251" y="215"/>
                  </a:lnTo>
                  <a:lnTo>
                    <a:pt x="6120" y="120"/>
                  </a:lnTo>
                  <a:cubicBezTo>
                    <a:pt x="6037" y="72"/>
                    <a:pt x="5953" y="48"/>
                    <a:pt x="5858" y="13"/>
                  </a:cubicBezTo>
                  <a:cubicBezTo>
                    <a:pt x="5822" y="13"/>
                    <a:pt x="5787" y="1"/>
                    <a:pt x="5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5"/>
            <p:cNvSpPr/>
            <p:nvPr/>
          </p:nvSpPr>
          <p:spPr>
            <a:xfrm>
              <a:off x="2491975" y="20361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5"/>
            <p:cNvSpPr/>
            <p:nvPr/>
          </p:nvSpPr>
          <p:spPr>
            <a:xfrm>
              <a:off x="2473800" y="233465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5"/>
            <p:cNvSpPr/>
            <p:nvPr/>
          </p:nvSpPr>
          <p:spPr>
            <a:xfrm>
              <a:off x="2523825" y="2299525"/>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5"/>
            <p:cNvSpPr/>
            <p:nvPr/>
          </p:nvSpPr>
          <p:spPr>
            <a:xfrm>
              <a:off x="2524400" y="229715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5"/>
            <p:cNvSpPr/>
            <p:nvPr/>
          </p:nvSpPr>
          <p:spPr>
            <a:xfrm>
              <a:off x="2511600" y="2334950"/>
              <a:ext cx="25" cy="325"/>
            </a:xfrm>
            <a:custGeom>
              <a:avLst/>
              <a:gdLst/>
              <a:ahLst/>
              <a:cxnLst/>
              <a:rect l="l" t="t" r="r" b="b"/>
              <a:pathLst>
                <a:path w="1" h="13" extrusionOk="0">
                  <a:moveTo>
                    <a:pt x="1" y="12"/>
                  </a:moveTo>
                  <a:cubicBezTo>
                    <a:pt x="1" y="12"/>
                    <a:pt x="1" y="0"/>
                    <a:pt x="1" y="12"/>
                  </a:cubicBezTo>
                  <a:cubicBezTo>
                    <a:pt x="1" y="0"/>
                    <a:pt x="1" y="0"/>
                    <a:pt x="1" y="12"/>
                  </a:cubicBezTo>
                  <a:cubicBezTo>
                    <a:pt x="1" y="0"/>
                    <a:pt x="1" y="0"/>
                    <a:pt x="1"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5"/>
            <p:cNvSpPr/>
            <p:nvPr/>
          </p:nvSpPr>
          <p:spPr>
            <a:xfrm>
              <a:off x="2505075" y="1909300"/>
              <a:ext cx="0" cy="325"/>
            </a:xfrm>
            <a:custGeom>
              <a:avLst/>
              <a:gdLst/>
              <a:ahLst/>
              <a:cxnLst/>
              <a:rect l="l" t="t" r="r" b="b"/>
              <a:pathLst>
                <a:path h="13" extrusionOk="0">
                  <a:moveTo>
                    <a:pt x="0" y="12"/>
                  </a:moveTo>
                  <a:lnTo>
                    <a:pt x="0" y="12"/>
                  </a:lnTo>
                  <a:cubicBezTo>
                    <a:pt x="0" y="0"/>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5"/>
            <p:cNvSpPr/>
            <p:nvPr/>
          </p:nvSpPr>
          <p:spPr>
            <a:xfrm>
              <a:off x="2628600" y="1783675"/>
              <a:ext cx="600" cy="325"/>
            </a:xfrm>
            <a:custGeom>
              <a:avLst/>
              <a:gdLst/>
              <a:ahLst/>
              <a:cxnLst/>
              <a:rect l="l" t="t" r="r" b="b"/>
              <a:pathLst>
                <a:path w="24" h="13" extrusionOk="0">
                  <a:moveTo>
                    <a:pt x="24" y="1"/>
                  </a:moveTo>
                  <a:lnTo>
                    <a:pt x="0" y="13"/>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5"/>
            <p:cNvSpPr/>
            <p:nvPr/>
          </p:nvSpPr>
          <p:spPr>
            <a:xfrm>
              <a:off x="2668475" y="1821475"/>
              <a:ext cx="325" cy="25"/>
            </a:xfrm>
            <a:custGeom>
              <a:avLst/>
              <a:gdLst/>
              <a:ahLst/>
              <a:cxnLst/>
              <a:rect l="l" t="t" r="r" b="b"/>
              <a:pathLst>
                <a:path w="13" h="1" extrusionOk="0">
                  <a:moveTo>
                    <a:pt x="12" y="1"/>
                  </a:moveTo>
                  <a:cubicBezTo>
                    <a:pt x="1" y="1"/>
                    <a:pt x="1" y="1"/>
                    <a:pt x="12" y="1"/>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5"/>
            <p:cNvSpPr/>
            <p:nvPr/>
          </p:nvSpPr>
          <p:spPr>
            <a:xfrm>
              <a:off x="2525900" y="18908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5"/>
            <p:cNvSpPr/>
            <p:nvPr/>
          </p:nvSpPr>
          <p:spPr>
            <a:xfrm>
              <a:off x="2522625" y="18908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5"/>
            <p:cNvSpPr/>
            <p:nvPr/>
          </p:nvSpPr>
          <p:spPr>
            <a:xfrm>
              <a:off x="2525900" y="1889950"/>
              <a:ext cx="25" cy="325"/>
            </a:xfrm>
            <a:custGeom>
              <a:avLst/>
              <a:gdLst/>
              <a:ahLst/>
              <a:cxnLst/>
              <a:rect l="l" t="t" r="r" b="b"/>
              <a:pathLst>
                <a:path w="1" h="13" extrusionOk="0">
                  <a:moveTo>
                    <a:pt x="0" y="0"/>
                  </a:moveTo>
                  <a:cubicBezTo>
                    <a:pt x="0" y="0"/>
                    <a:pt x="0" y="12"/>
                    <a:pt x="0" y="0"/>
                  </a:cubicBezTo>
                  <a:cubicBezTo>
                    <a:pt x="0" y="12"/>
                    <a:pt x="0" y="12"/>
                    <a:pt x="0" y="0"/>
                  </a:cubicBezTo>
                  <a:cubicBezTo>
                    <a:pt x="0" y="12"/>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5"/>
            <p:cNvSpPr/>
            <p:nvPr/>
          </p:nvSpPr>
          <p:spPr>
            <a:xfrm>
              <a:off x="2505650" y="2393275"/>
              <a:ext cx="325" cy="25"/>
            </a:xfrm>
            <a:custGeom>
              <a:avLst/>
              <a:gdLst/>
              <a:ahLst/>
              <a:cxnLst/>
              <a:rect l="l" t="t" r="r" b="b"/>
              <a:pathLst>
                <a:path w="13" h="1" extrusionOk="0">
                  <a:moveTo>
                    <a:pt x="1" y="1"/>
                  </a:moveTo>
                  <a:lnTo>
                    <a:pt x="1" y="1"/>
                  </a:lnTo>
                  <a:cubicBezTo>
                    <a:pt x="1" y="1"/>
                    <a:pt x="13" y="1"/>
                    <a:pt x="1" y="1"/>
                  </a:cubicBezTo>
                  <a:cubicBezTo>
                    <a:pt x="13" y="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5"/>
            <p:cNvSpPr/>
            <p:nvPr/>
          </p:nvSpPr>
          <p:spPr>
            <a:xfrm>
              <a:off x="2500600" y="2166775"/>
              <a:ext cx="25" cy="325"/>
            </a:xfrm>
            <a:custGeom>
              <a:avLst/>
              <a:gdLst/>
              <a:ahLst/>
              <a:cxnLst/>
              <a:rect l="l" t="t" r="r" b="b"/>
              <a:pathLst>
                <a:path w="1" h="13" extrusionOk="0">
                  <a:moveTo>
                    <a:pt x="0" y="0"/>
                  </a:moveTo>
                  <a:lnTo>
                    <a:pt x="0" y="0"/>
                  </a:lnTo>
                  <a:cubicBezTo>
                    <a:pt x="0" y="0"/>
                    <a:pt x="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5"/>
            <p:cNvSpPr/>
            <p:nvPr/>
          </p:nvSpPr>
          <p:spPr>
            <a:xfrm>
              <a:off x="2495550" y="2152175"/>
              <a:ext cx="0" cy="25"/>
            </a:xfrm>
            <a:custGeom>
              <a:avLst/>
              <a:gdLst/>
              <a:ahLst/>
              <a:cxnLst/>
              <a:rect l="l" t="t" r="r" b="b"/>
              <a:pathLst>
                <a:path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5"/>
            <p:cNvSpPr/>
            <p:nvPr/>
          </p:nvSpPr>
          <p:spPr>
            <a:xfrm>
              <a:off x="2459525" y="2076275"/>
              <a:ext cx="25" cy="625"/>
            </a:xfrm>
            <a:custGeom>
              <a:avLst/>
              <a:gdLst/>
              <a:ahLst/>
              <a:cxnLst/>
              <a:rect l="l" t="t" r="r" b="b"/>
              <a:pathLst>
                <a:path w="1" h="25" extrusionOk="0">
                  <a:moveTo>
                    <a:pt x="0" y="24"/>
                  </a:moveTo>
                  <a:lnTo>
                    <a:pt x="0" y="24"/>
                  </a:lnTo>
                  <a:cubicBezTo>
                    <a:pt x="0" y="1"/>
                    <a:pt x="0" y="1"/>
                    <a:pt x="0"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5"/>
            <p:cNvSpPr/>
            <p:nvPr/>
          </p:nvSpPr>
          <p:spPr>
            <a:xfrm>
              <a:off x="2475900" y="2100975"/>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5"/>
            <p:cNvSpPr/>
            <p:nvPr/>
          </p:nvSpPr>
          <p:spPr>
            <a:xfrm>
              <a:off x="2496125" y="2153675"/>
              <a:ext cx="25" cy="625"/>
            </a:xfrm>
            <a:custGeom>
              <a:avLst/>
              <a:gdLst/>
              <a:ahLst/>
              <a:cxnLst/>
              <a:rect l="l" t="t" r="r" b="b"/>
              <a:pathLst>
                <a:path w="1" h="25" extrusionOk="0">
                  <a:moveTo>
                    <a:pt x="1" y="0"/>
                  </a:moveTo>
                  <a:cubicBezTo>
                    <a:pt x="1" y="0"/>
                    <a:pt x="1" y="24"/>
                    <a:pt x="1" y="0"/>
                  </a:cubicBezTo>
                  <a:cubicBezTo>
                    <a:pt x="1" y="24"/>
                    <a:pt x="1" y="24"/>
                    <a:pt x="1" y="0"/>
                  </a:cubicBezTo>
                  <a:cubicBezTo>
                    <a:pt x="1" y="24"/>
                    <a:pt x="1"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65"/>
          <p:cNvGrpSpPr/>
          <p:nvPr/>
        </p:nvGrpSpPr>
        <p:grpSpPr>
          <a:xfrm>
            <a:off x="761268" y="3229221"/>
            <a:ext cx="431472" cy="357731"/>
            <a:chOff x="1891900" y="4845975"/>
            <a:chExt cx="700100" cy="580450"/>
          </a:xfrm>
        </p:grpSpPr>
        <p:sp>
          <p:nvSpPr>
            <p:cNvPr id="969" name="Google Shape;969;p65"/>
            <p:cNvSpPr/>
            <p:nvPr/>
          </p:nvSpPr>
          <p:spPr>
            <a:xfrm>
              <a:off x="2238075" y="4845975"/>
              <a:ext cx="195575" cy="255100"/>
            </a:xfrm>
            <a:custGeom>
              <a:avLst/>
              <a:gdLst/>
              <a:ahLst/>
              <a:cxnLst/>
              <a:rect l="l" t="t" r="r" b="b"/>
              <a:pathLst>
                <a:path w="7823" h="10204" extrusionOk="0">
                  <a:moveTo>
                    <a:pt x="4237" y="274"/>
                  </a:moveTo>
                  <a:cubicBezTo>
                    <a:pt x="4318" y="274"/>
                    <a:pt x="4409" y="274"/>
                    <a:pt x="4489" y="286"/>
                  </a:cubicBezTo>
                  <a:cubicBezTo>
                    <a:pt x="4524" y="286"/>
                    <a:pt x="4560" y="286"/>
                    <a:pt x="4596" y="298"/>
                  </a:cubicBezTo>
                  <a:cubicBezTo>
                    <a:pt x="4644" y="322"/>
                    <a:pt x="4667" y="322"/>
                    <a:pt x="4703" y="333"/>
                  </a:cubicBezTo>
                  <a:cubicBezTo>
                    <a:pt x="4727" y="333"/>
                    <a:pt x="4763" y="345"/>
                    <a:pt x="4786" y="357"/>
                  </a:cubicBezTo>
                  <a:cubicBezTo>
                    <a:pt x="4834" y="381"/>
                    <a:pt x="4870" y="393"/>
                    <a:pt x="4905" y="405"/>
                  </a:cubicBezTo>
                  <a:lnTo>
                    <a:pt x="5001" y="452"/>
                  </a:lnTo>
                  <a:cubicBezTo>
                    <a:pt x="5048" y="476"/>
                    <a:pt x="5084" y="500"/>
                    <a:pt x="5120" y="524"/>
                  </a:cubicBezTo>
                  <a:cubicBezTo>
                    <a:pt x="5144" y="536"/>
                    <a:pt x="5179" y="572"/>
                    <a:pt x="5203" y="583"/>
                  </a:cubicBezTo>
                  <a:lnTo>
                    <a:pt x="5239" y="595"/>
                  </a:lnTo>
                  <a:cubicBezTo>
                    <a:pt x="5263" y="631"/>
                    <a:pt x="5310" y="655"/>
                    <a:pt x="5346" y="691"/>
                  </a:cubicBezTo>
                  <a:lnTo>
                    <a:pt x="5358" y="703"/>
                  </a:lnTo>
                  <a:lnTo>
                    <a:pt x="5370" y="714"/>
                  </a:lnTo>
                  <a:lnTo>
                    <a:pt x="5406" y="750"/>
                  </a:lnTo>
                  <a:lnTo>
                    <a:pt x="5715" y="1060"/>
                  </a:lnTo>
                  <a:cubicBezTo>
                    <a:pt x="5763" y="1107"/>
                    <a:pt x="5822" y="1155"/>
                    <a:pt x="5858" y="1214"/>
                  </a:cubicBezTo>
                  <a:cubicBezTo>
                    <a:pt x="5894" y="1238"/>
                    <a:pt x="5941" y="1286"/>
                    <a:pt x="5965" y="1334"/>
                  </a:cubicBezTo>
                  <a:lnTo>
                    <a:pt x="5977" y="1357"/>
                  </a:lnTo>
                  <a:cubicBezTo>
                    <a:pt x="6013" y="1393"/>
                    <a:pt x="6025" y="1417"/>
                    <a:pt x="6060" y="1465"/>
                  </a:cubicBezTo>
                  <a:cubicBezTo>
                    <a:pt x="6084" y="1512"/>
                    <a:pt x="6096" y="1536"/>
                    <a:pt x="6132" y="1584"/>
                  </a:cubicBezTo>
                  <a:lnTo>
                    <a:pt x="6144" y="1595"/>
                  </a:lnTo>
                  <a:lnTo>
                    <a:pt x="6156" y="1607"/>
                  </a:lnTo>
                  <a:lnTo>
                    <a:pt x="6179" y="1643"/>
                  </a:lnTo>
                  <a:cubicBezTo>
                    <a:pt x="6239" y="1726"/>
                    <a:pt x="6275" y="1822"/>
                    <a:pt x="6334" y="1905"/>
                  </a:cubicBezTo>
                  <a:cubicBezTo>
                    <a:pt x="6394" y="1988"/>
                    <a:pt x="6453" y="2072"/>
                    <a:pt x="6537" y="2179"/>
                  </a:cubicBezTo>
                  <a:cubicBezTo>
                    <a:pt x="6632" y="2310"/>
                    <a:pt x="6739" y="2429"/>
                    <a:pt x="6846" y="2548"/>
                  </a:cubicBezTo>
                  <a:cubicBezTo>
                    <a:pt x="6894" y="2596"/>
                    <a:pt x="6930" y="2655"/>
                    <a:pt x="6977" y="2703"/>
                  </a:cubicBezTo>
                  <a:cubicBezTo>
                    <a:pt x="7013" y="2738"/>
                    <a:pt x="7037" y="2786"/>
                    <a:pt x="7072" y="2822"/>
                  </a:cubicBezTo>
                  <a:cubicBezTo>
                    <a:pt x="7084" y="2846"/>
                    <a:pt x="7108" y="2881"/>
                    <a:pt x="7132" y="2917"/>
                  </a:cubicBezTo>
                  <a:cubicBezTo>
                    <a:pt x="7132" y="2953"/>
                    <a:pt x="7144" y="2977"/>
                    <a:pt x="7156" y="3012"/>
                  </a:cubicBezTo>
                  <a:cubicBezTo>
                    <a:pt x="7191" y="3084"/>
                    <a:pt x="7215" y="3143"/>
                    <a:pt x="7263" y="3203"/>
                  </a:cubicBezTo>
                  <a:lnTo>
                    <a:pt x="7275" y="3239"/>
                  </a:lnTo>
                  <a:cubicBezTo>
                    <a:pt x="7322" y="3310"/>
                    <a:pt x="7382" y="3381"/>
                    <a:pt x="7430" y="3453"/>
                  </a:cubicBezTo>
                  <a:cubicBezTo>
                    <a:pt x="7465" y="3536"/>
                    <a:pt x="7513" y="3608"/>
                    <a:pt x="7549" y="3679"/>
                  </a:cubicBezTo>
                  <a:lnTo>
                    <a:pt x="7549" y="3667"/>
                  </a:lnTo>
                  <a:cubicBezTo>
                    <a:pt x="7572" y="3739"/>
                    <a:pt x="7608" y="3810"/>
                    <a:pt x="7632" y="3905"/>
                  </a:cubicBezTo>
                  <a:cubicBezTo>
                    <a:pt x="7668" y="4012"/>
                    <a:pt x="7680" y="4096"/>
                    <a:pt x="7692" y="4191"/>
                  </a:cubicBezTo>
                  <a:lnTo>
                    <a:pt x="7692" y="4215"/>
                  </a:lnTo>
                  <a:cubicBezTo>
                    <a:pt x="7703" y="4251"/>
                    <a:pt x="7703" y="4286"/>
                    <a:pt x="7703" y="4322"/>
                  </a:cubicBezTo>
                  <a:lnTo>
                    <a:pt x="7703" y="4405"/>
                  </a:lnTo>
                  <a:cubicBezTo>
                    <a:pt x="7727" y="4465"/>
                    <a:pt x="7703" y="4513"/>
                    <a:pt x="7703" y="4572"/>
                  </a:cubicBezTo>
                  <a:cubicBezTo>
                    <a:pt x="7703" y="4632"/>
                    <a:pt x="7692" y="4691"/>
                    <a:pt x="7680" y="4751"/>
                  </a:cubicBezTo>
                  <a:cubicBezTo>
                    <a:pt x="7644" y="4882"/>
                    <a:pt x="7584" y="5001"/>
                    <a:pt x="7549" y="5144"/>
                  </a:cubicBezTo>
                  <a:cubicBezTo>
                    <a:pt x="7525" y="5167"/>
                    <a:pt x="7525" y="5179"/>
                    <a:pt x="7513" y="5215"/>
                  </a:cubicBezTo>
                  <a:cubicBezTo>
                    <a:pt x="7489" y="5286"/>
                    <a:pt x="7442" y="5382"/>
                    <a:pt x="7406" y="5453"/>
                  </a:cubicBezTo>
                  <a:cubicBezTo>
                    <a:pt x="7370" y="5560"/>
                    <a:pt x="7322" y="5644"/>
                    <a:pt x="7263" y="5751"/>
                  </a:cubicBezTo>
                  <a:cubicBezTo>
                    <a:pt x="7251" y="5798"/>
                    <a:pt x="7215" y="5834"/>
                    <a:pt x="7191" y="5882"/>
                  </a:cubicBezTo>
                  <a:cubicBezTo>
                    <a:pt x="7144" y="5953"/>
                    <a:pt x="7096" y="6036"/>
                    <a:pt x="7037" y="6108"/>
                  </a:cubicBezTo>
                  <a:cubicBezTo>
                    <a:pt x="6989" y="6167"/>
                    <a:pt x="6930" y="6227"/>
                    <a:pt x="6894" y="6287"/>
                  </a:cubicBezTo>
                  <a:lnTo>
                    <a:pt x="6858" y="6334"/>
                  </a:lnTo>
                  <a:cubicBezTo>
                    <a:pt x="6846" y="6358"/>
                    <a:pt x="6810" y="6370"/>
                    <a:pt x="6799" y="6406"/>
                  </a:cubicBezTo>
                  <a:lnTo>
                    <a:pt x="6787" y="6417"/>
                  </a:lnTo>
                  <a:lnTo>
                    <a:pt x="6739" y="6465"/>
                  </a:lnTo>
                  <a:lnTo>
                    <a:pt x="6656" y="6548"/>
                  </a:lnTo>
                  <a:cubicBezTo>
                    <a:pt x="6620" y="6572"/>
                    <a:pt x="6596" y="6596"/>
                    <a:pt x="6560" y="6632"/>
                  </a:cubicBezTo>
                  <a:lnTo>
                    <a:pt x="6501" y="6668"/>
                  </a:lnTo>
                  <a:cubicBezTo>
                    <a:pt x="6453" y="6715"/>
                    <a:pt x="6429" y="6751"/>
                    <a:pt x="6382" y="6775"/>
                  </a:cubicBezTo>
                  <a:cubicBezTo>
                    <a:pt x="6334" y="6810"/>
                    <a:pt x="6310" y="6846"/>
                    <a:pt x="6263" y="6882"/>
                  </a:cubicBezTo>
                  <a:cubicBezTo>
                    <a:pt x="6179" y="6953"/>
                    <a:pt x="6072" y="7049"/>
                    <a:pt x="5977" y="7132"/>
                  </a:cubicBezTo>
                  <a:lnTo>
                    <a:pt x="5894" y="7227"/>
                  </a:lnTo>
                  <a:lnTo>
                    <a:pt x="5882" y="7239"/>
                  </a:lnTo>
                  <a:lnTo>
                    <a:pt x="5834" y="7263"/>
                  </a:lnTo>
                  <a:lnTo>
                    <a:pt x="5739" y="7358"/>
                  </a:lnTo>
                  <a:cubicBezTo>
                    <a:pt x="5679" y="7406"/>
                    <a:pt x="5644" y="7465"/>
                    <a:pt x="5584" y="7525"/>
                  </a:cubicBezTo>
                  <a:cubicBezTo>
                    <a:pt x="5537" y="7549"/>
                    <a:pt x="5501" y="7596"/>
                    <a:pt x="5477" y="7620"/>
                  </a:cubicBezTo>
                  <a:lnTo>
                    <a:pt x="5382" y="7715"/>
                  </a:lnTo>
                  <a:lnTo>
                    <a:pt x="5346" y="7763"/>
                  </a:lnTo>
                  <a:lnTo>
                    <a:pt x="5298" y="7799"/>
                  </a:lnTo>
                  <a:lnTo>
                    <a:pt x="5263" y="7834"/>
                  </a:lnTo>
                  <a:cubicBezTo>
                    <a:pt x="5251" y="7858"/>
                    <a:pt x="5227" y="7882"/>
                    <a:pt x="5203" y="7894"/>
                  </a:cubicBezTo>
                  <a:lnTo>
                    <a:pt x="5120" y="7965"/>
                  </a:lnTo>
                  <a:lnTo>
                    <a:pt x="5025" y="8037"/>
                  </a:lnTo>
                  <a:cubicBezTo>
                    <a:pt x="5013" y="8061"/>
                    <a:pt x="4989" y="8072"/>
                    <a:pt x="4965" y="8084"/>
                  </a:cubicBezTo>
                  <a:lnTo>
                    <a:pt x="4941" y="8096"/>
                  </a:lnTo>
                  <a:cubicBezTo>
                    <a:pt x="4929" y="8096"/>
                    <a:pt x="4929" y="8120"/>
                    <a:pt x="4905" y="8120"/>
                  </a:cubicBezTo>
                  <a:cubicBezTo>
                    <a:pt x="4894" y="8132"/>
                    <a:pt x="4870" y="8144"/>
                    <a:pt x="4846" y="8156"/>
                  </a:cubicBezTo>
                  <a:cubicBezTo>
                    <a:pt x="4834" y="8180"/>
                    <a:pt x="4810" y="8192"/>
                    <a:pt x="4786" y="8203"/>
                  </a:cubicBezTo>
                  <a:cubicBezTo>
                    <a:pt x="4751" y="8239"/>
                    <a:pt x="4715" y="8251"/>
                    <a:pt x="4667" y="8275"/>
                  </a:cubicBezTo>
                  <a:cubicBezTo>
                    <a:pt x="4608" y="8311"/>
                    <a:pt x="4548" y="8358"/>
                    <a:pt x="4489" y="8382"/>
                  </a:cubicBezTo>
                  <a:lnTo>
                    <a:pt x="4477" y="8394"/>
                  </a:lnTo>
                  <a:lnTo>
                    <a:pt x="4465" y="8418"/>
                  </a:lnTo>
                  <a:cubicBezTo>
                    <a:pt x="4405" y="8442"/>
                    <a:pt x="4346" y="8489"/>
                    <a:pt x="4286" y="8513"/>
                  </a:cubicBezTo>
                  <a:cubicBezTo>
                    <a:pt x="4155" y="8596"/>
                    <a:pt x="4001" y="8680"/>
                    <a:pt x="3870" y="8751"/>
                  </a:cubicBezTo>
                  <a:lnTo>
                    <a:pt x="3774" y="8811"/>
                  </a:lnTo>
                  <a:lnTo>
                    <a:pt x="3691" y="8870"/>
                  </a:lnTo>
                  <a:cubicBezTo>
                    <a:pt x="3643" y="8894"/>
                    <a:pt x="3620" y="8906"/>
                    <a:pt x="3584" y="8918"/>
                  </a:cubicBezTo>
                  <a:lnTo>
                    <a:pt x="3536" y="8930"/>
                  </a:lnTo>
                  <a:lnTo>
                    <a:pt x="3524" y="8930"/>
                  </a:lnTo>
                  <a:cubicBezTo>
                    <a:pt x="3477" y="8954"/>
                    <a:pt x="3453" y="8977"/>
                    <a:pt x="3405" y="8989"/>
                  </a:cubicBezTo>
                  <a:lnTo>
                    <a:pt x="3346" y="9025"/>
                  </a:lnTo>
                  <a:lnTo>
                    <a:pt x="3239" y="9073"/>
                  </a:lnTo>
                  <a:lnTo>
                    <a:pt x="3227" y="9073"/>
                  </a:lnTo>
                  <a:lnTo>
                    <a:pt x="3143" y="9096"/>
                  </a:lnTo>
                  <a:lnTo>
                    <a:pt x="3048" y="9132"/>
                  </a:lnTo>
                  <a:cubicBezTo>
                    <a:pt x="3000" y="9144"/>
                    <a:pt x="2977" y="9156"/>
                    <a:pt x="2929" y="9168"/>
                  </a:cubicBezTo>
                  <a:cubicBezTo>
                    <a:pt x="2917" y="9168"/>
                    <a:pt x="2905" y="9192"/>
                    <a:pt x="2881" y="9192"/>
                  </a:cubicBezTo>
                  <a:cubicBezTo>
                    <a:pt x="2822" y="9215"/>
                    <a:pt x="2762" y="9227"/>
                    <a:pt x="2703" y="9251"/>
                  </a:cubicBezTo>
                  <a:cubicBezTo>
                    <a:pt x="2667" y="9263"/>
                    <a:pt x="2608" y="9275"/>
                    <a:pt x="2560" y="9287"/>
                  </a:cubicBezTo>
                  <a:cubicBezTo>
                    <a:pt x="2465" y="9323"/>
                    <a:pt x="2369" y="9346"/>
                    <a:pt x="2262" y="9394"/>
                  </a:cubicBezTo>
                  <a:cubicBezTo>
                    <a:pt x="2191" y="9430"/>
                    <a:pt x="2131" y="9454"/>
                    <a:pt x="2084" y="9501"/>
                  </a:cubicBezTo>
                  <a:lnTo>
                    <a:pt x="2012" y="9573"/>
                  </a:lnTo>
                  <a:lnTo>
                    <a:pt x="1965" y="9620"/>
                  </a:lnTo>
                  <a:lnTo>
                    <a:pt x="1869" y="9704"/>
                  </a:lnTo>
                  <a:cubicBezTo>
                    <a:pt x="1869" y="9727"/>
                    <a:pt x="1857" y="9727"/>
                    <a:pt x="1846" y="9739"/>
                  </a:cubicBezTo>
                  <a:cubicBezTo>
                    <a:pt x="1834" y="9751"/>
                    <a:pt x="1810" y="9751"/>
                    <a:pt x="1798" y="9763"/>
                  </a:cubicBezTo>
                  <a:cubicBezTo>
                    <a:pt x="1750" y="9799"/>
                    <a:pt x="1691" y="9823"/>
                    <a:pt x="1655" y="9846"/>
                  </a:cubicBezTo>
                  <a:cubicBezTo>
                    <a:pt x="1619" y="9858"/>
                    <a:pt x="1572" y="9870"/>
                    <a:pt x="1548" y="9882"/>
                  </a:cubicBezTo>
                  <a:cubicBezTo>
                    <a:pt x="1512" y="9882"/>
                    <a:pt x="1500" y="9906"/>
                    <a:pt x="1476" y="9906"/>
                  </a:cubicBezTo>
                  <a:cubicBezTo>
                    <a:pt x="1441" y="9906"/>
                    <a:pt x="1429" y="9918"/>
                    <a:pt x="1393" y="9918"/>
                  </a:cubicBezTo>
                  <a:cubicBezTo>
                    <a:pt x="1381" y="9930"/>
                    <a:pt x="1357" y="9930"/>
                    <a:pt x="1322" y="9930"/>
                  </a:cubicBezTo>
                  <a:lnTo>
                    <a:pt x="1179" y="9930"/>
                  </a:lnTo>
                  <a:cubicBezTo>
                    <a:pt x="1143" y="9930"/>
                    <a:pt x="1095" y="9918"/>
                    <a:pt x="1072" y="9918"/>
                  </a:cubicBezTo>
                  <a:cubicBezTo>
                    <a:pt x="1036" y="9918"/>
                    <a:pt x="1012" y="9918"/>
                    <a:pt x="976" y="9906"/>
                  </a:cubicBezTo>
                  <a:cubicBezTo>
                    <a:pt x="917" y="9882"/>
                    <a:pt x="857" y="9858"/>
                    <a:pt x="798" y="9846"/>
                  </a:cubicBezTo>
                  <a:cubicBezTo>
                    <a:pt x="738" y="9823"/>
                    <a:pt x="679" y="9799"/>
                    <a:pt x="595" y="9763"/>
                  </a:cubicBezTo>
                  <a:lnTo>
                    <a:pt x="607" y="9763"/>
                  </a:lnTo>
                  <a:cubicBezTo>
                    <a:pt x="548" y="9739"/>
                    <a:pt x="476" y="9704"/>
                    <a:pt x="417" y="9680"/>
                  </a:cubicBezTo>
                  <a:cubicBezTo>
                    <a:pt x="381" y="9644"/>
                    <a:pt x="333" y="9632"/>
                    <a:pt x="310" y="9608"/>
                  </a:cubicBezTo>
                  <a:lnTo>
                    <a:pt x="262" y="9561"/>
                  </a:lnTo>
                  <a:cubicBezTo>
                    <a:pt x="238" y="9525"/>
                    <a:pt x="214" y="9501"/>
                    <a:pt x="191" y="9465"/>
                  </a:cubicBezTo>
                  <a:cubicBezTo>
                    <a:pt x="155" y="9442"/>
                    <a:pt x="131" y="9394"/>
                    <a:pt x="119" y="9370"/>
                  </a:cubicBezTo>
                  <a:cubicBezTo>
                    <a:pt x="95" y="9346"/>
                    <a:pt x="95" y="9335"/>
                    <a:pt x="83" y="9323"/>
                  </a:cubicBezTo>
                  <a:lnTo>
                    <a:pt x="83" y="9323"/>
                  </a:lnTo>
                  <a:cubicBezTo>
                    <a:pt x="92" y="9325"/>
                    <a:pt x="100" y="9326"/>
                    <a:pt x="107" y="9326"/>
                  </a:cubicBezTo>
                  <a:cubicBezTo>
                    <a:pt x="140" y="9326"/>
                    <a:pt x="159" y="9304"/>
                    <a:pt x="179" y="9275"/>
                  </a:cubicBezTo>
                  <a:cubicBezTo>
                    <a:pt x="203" y="9168"/>
                    <a:pt x="214" y="9073"/>
                    <a:pt x="238" y="8954"/>
                  </a:cubicBezTo>
                  <a:cubicBezTo>
                    <a:pt x="238" y="8870"/>
                    <a:pt x="250" y="8799"/>
                    <a:pt x="250" y="8727"/>
                  </a:cubicBezTo>
                  <a:cubicBezTo>
                    <a:pt x="262" y="8620"/>
                    <a:pt x="262" y="8501"/>
                    <a:pt x="274" y="8394"/>
                  </a:cubicBezTo>
                  <a:cubicBezTo>
                    <a:pt x="274" y="8322"/>
                    <a:pt x="298" y="8263"/>
                    <a:pt x="298" y="8192"/>
                  </a:cubicBezTo>
                  <a:lnTo>
                    <a:pt x="298" y="8156"/>
                  </a:lnTo>
                  <a:lnTo>
                    <a:pt x="298" y="8084"/>
                  </a:lnTo>
                  <a:cubicBezTo>
                    <a:pt x="298" y="8025"/>
                    <a:pt x="310" y="7977"/>
                    <a:pt x="310" y="7918"/>
                  </a:cubicBezTo>
                  <a:lnTo>
                    <a:pt x="310" y="7834"/>
                  </a:lnTo>
                  <a:cubicBezTo>
                    <a:pt x="310" y="7822"/>
                    <a:pt x="298" y="7787"/>
                    <a:pt x="298" y="7775"/>
                  </a:cubicBezTo>
                  <a:lnTo>
                    <a:pt x="298" y="7763"/>
                  </a:lnTo>
                  <a:cubicBezTo>
                    <a:pt x="274" y="7739"/>
                    <a:pt x="274" y="7727"/>
                    <a:pt x="274" y="7715"/>
                  </a:cubicBezTo>
                  <a:cubicBezTo>
                    <a:pt x="262" y="7620"/>
                    <a:pt x="250" y="7549"/>
                    <a:pt x="250" y="7465"/>
                  </a:cubicBezTo>
                  <a:lnTo>
                    <a:pt x="250" y="7430"/>
                  </a:lnTo>
                  <a:lnTo>
                    <a:pt x="250" y="7322"/>
                  </a:lnTo>
                  <a:cubicBezTo>
                    <a:pt x="238" y="7227"/>
                    <a:pt x="238" y="7120"/>
                    <a:pt x="238" y="7013"/>
                  </a:cubicBezTo>
                  <a:lnTo>
                    <a:pt x="238" y="6477"/>
                  </a:lnTo>
                  <a:cubicBezTo>
                    <a:pt x="238" y="6251"/>
                    <a:pt x="238" y="6013"/>
                    <a:pt x="250" y="5798"/>
                  </a:cubicBezTo>
                  <a:cubicBezTo>
                    <a:pt x="262" y="5560"/>
                    <a:pt x="274" y="5334"/>
                    <a:pt x="310" y="5108"/>
                  </a:cubicBezTo>
                  <a:cubicBezTo>
                    <a:pt x="310" y="5084"/>
                    <a:pt x="322" y="5036"/>
                    <a:pt x="322" y="5001"/>
                  </a:cubicBezTo>
                  <a:lnTo>
                    <a:pt x="369" y="4691"/>
                  </a:lnTo>
                  <a:cubicBezTo>
                    <a:pt x="393" y="4548"/>
                    <a:pt x="429" y="4405"/>
                    <a:pt x="453" y="4274"/>
                  </a:cubicBezTo>
                  <a:lnTo>
                    <a:pt x="488" y="4155"/>
                  </a:lnTo>
                  <a:cubicBezTo>
                    <a:pt x="500" y="4108"/>
                    <a:pt x="512" y="4048"/>
                    <a:pt x="536" y="4012"/>
                  </a:cubicBezTo>
                  <a:cubicBezTo>
                    <a:pt x="548" y="3965"/>
                    <a:pt x="560" y="3905"/>
                    <a:pt x="572" y="3858"/>
                  </a:cubicBezTo>
                  <a:lnTo>
                    <a:pt x="572" y="3846"/>
                  </a:lnTo>
                  <a:lnTo>
                    <a:pt x="595" y="3751"/>
                  </a:lnTo>
                  <a:cubicBezTo>
                    <a:pt x="607" y="3751"/>
                    <a:pt x="607" y="3739"/>
                    <a:pt x="607" y="3727"/>
                  </a:cubicBezTo>
                  <a:cubicBezTo>
                    <a:pt x="619" y="3631"/>
                    <a:pt x="655" y="3536"/>
                    <a:pt x="667" y="3441"/>
                  </a:cubicBezTo>
                  <a:lnTo>
                    <a:pt x="679" y="3417"/>
                  </a:lnTo>
                  <a:cubicBezTo>
                    <a:pt x="726" y="3215"/>
                    <a:pt x="750" y="3012"/>
                    <a:pt x="774" y="2738"/>
                  </a:cubicBezTo>
                  <a:cubicBezTo>
                    <a:pt x="786" y="2619"/>
                    <a:pt x="786" y="2500"/>
                    <a:pt x="786" y="2405"/>
                  </a:cubicBezTo>
                  <a:lnTo>
                    <a:pt x="786" y="2131"/>
                  </a:lnTo>
                  <a:lnTo>
                    <a:pt x="786" y="2072"/>
                  </a:lnTo>
                  <a:lnTo>
                    <a:pt x="786" y="2048"/>
                  </a:lnTo>
                  <a:lnTo>
                    <a:pt x="786" y="2000"/>
                  </a:lnTo>
                  <a:lnTo>
                    <a:pt x="786" y="1786"/>
                  </a:lnTo>
                  <a:cubicBezTo>
                    <a:pt x="786" y="1691"/>
                    <a:pt x="786" y="1595"/>
                    <a:pt x="798" y="1476"/>
                  </a:cubicBezTo>
                  <a:lnTo>
                    <a:pt x="798" y="1465"/>
                  </a:lnTo>
                  <a:cubicBezTo>
                    <a:pt x="810" y="1417"/>
                    <a:pt x="810" y="1369"/>
                    <a:pt x="834" y="1334"/>
                  </a:cubicBezTo>
                  <a:cubicBezTo>
                    <a:pt x="834" y="1298"/>
                    <a:pt x="845" y="1250"/>
                    <a:pt x="857" y="1226"/>
                  </a:cubicBezTo>
                  <a:cubicBezTo>
                    <a:pt x="857" y="1191"/>
                    <a:pt x="881" y="1167"/>
                    <a:pt x="893" y="1155"/>
                  </a:cubicBezTo>
                  <a:cubicBezTo>
                    <a:pt x="905" y="1119"/>
                    <a:pt x="929" y="1095"/>
                    <a:pt x="953" y="1060"/>
                  </a:cubicBezTo>
                  <a:cubicBezTo>
                    <a:pt x="953" y="1048"/>
                    <a:pt x="965" y="1036"/>
                    <a:pt x="976" y="1012"/>
                  </a:cubicBezTo>
                  <a:cubicBezTo>
                    <a:pt x="1012" y="1000"/>
                    <a:pt x="1024" y="976"/>
                    <a:pt x="1060" y="953"/>
                  </a:cubicBezTo>
                  <a:cubicBezTo>
                    <a:pt x="1084" y="929"/>
                    <a:pt x="1119" y="917"/>
                    <a:pt x="1143" y="893"/>
                  </a:cubicBezTo>
                  <a:lnTo>
                    <a:pt x="1298" y="822"/>
                  </a:lnTo>
                  <a:lnTo>
                    <a:pt x="1512" y="738"/>
                  </a:lnTo>
                  <a:cubicBezTo>
                    <a:pt x="1560" y="714"/>
                    <a:pt x="1596" y="714"/>
                    <a:pt x="1619" y="703"/>
                  </a:cubicBezTo>
                  <a:lnTo>
                    <a:pt x="1667" y="691"/>
                  </a:lnTo>
                  <a:lnTo>
                    <a:pt x="1715" y="679"/>
                  </a:lnTo>
                  <a:cubicBezTo>
                    <a:pt x="1798" y="643"/>
                    <a:pt x="1905" y="619"/>
                    <a:pt x="1988" y="595"/>
                  </a:cubicBezTo>
                  <a:cubicBezTo>
                    <a:pt x="2274" y="536"/>
                    <a:pt x="2489" y="500"/>
                    <a:pt x="2679" y="452"/>
                  </a:cubicBezTo>
                  <a:lnTo>
                    <a:pt x="2750" y="441"/>
                  </a:lnTo>
                  <a:cubicBezTo>
                    <a:pt x="2941" y="405"/>
                    <a:pt x="3120" y="357"/>
                    <a:pt x="3310" y="333"/>
                  </a:cubicBezTo>
                  <a:cubicBezTo>
                    <a:pt x="3393" y="322"/>
                    <a:pt x="3465" y="298"/>
                    <a:pt x="3536" y="298"/>
                  </a:cubicBezTo>
                  <a:cubicBezTo>
                    <a:pt x="3632" y="298"/>
                    <a:pt x="3703" y="286"/>
                    <a:pt x="3774" y="286"/>
                  </a:cubicBezTo>
                  <a:lnTo>
                    <a:pt x="3882" y="286"/>
                  </a:lnTo>
                  <a:cubicBezTo>
                    <a:pt x="4000" y="286"/>
                    <a:pt x="4119" y="274"/>
                    <a:pt x="4237" y="274"/>
                  </a:cubicBezTo>
                  <a:close/>
                  <a:moveTo>
                    <a:pt x="4370" y="0"/>
                  </a:moveTo>
                  <a:cubicBezTo>
                    <a:pt x="4251" y="0"/>
                    <a:pt x="4143" y="0"/>
                    <a:pt x="4024" y="24"/>
                  </a:cubicBezTo>
                  <a:cubicBezTo>
                    <a:pt x="3929" y="24"/>
                    <a:pt x="3822" y="36"/>
                    <a:pt x="3715" y="48"/>
                  </a:cubicBezTo>
                  <a:cubicBezTo>
                    <a:pt x="3608" y="60"/>
                    <a:pt x="3489" y="83"/>
                    <a:pt x="3393" y="95"/>
                  </a:cubicBezTo>
                  <a:cubicBezTo>
                    <a:pt x="3167" y="119"/>
                    <a:pt x="2941" y="179"/>
                    <a:pt x="2715" y="238"/>
                  </a:cubicBezTo>
                  <a:cubicBezTo>
                    <a:pt x="2512" y="298"/>
                    <a:pt x="2286" y="345"/>
                    <a:pt x="2084" y="405"/>
                  </a:cubicBezTo>
                  <a:cubicBezTo>
                    <a:pt x="1965" y="441"/>
                    <a:pt x="1857" y="464"/>
                    <a:pt x="1738" y="500"/>
                  </a:cubicBezTo>
                  <a:cubicBezTo>
                    <a:pt x="1679" y="512"/>
                    <a:pt x="1631" y="524"/>
                    <a:pt x="1572" y="536"/>
                  </a:cubicBezTo>
                  <a:cubicBezTo>
                    <a:pt x="1548" y="560"/>
                    <a:pt x="1524" y="560"/>
                    <a:pt x="1500" y="572"/>
                  </a:cubicBezTo>
                  <a:cubicBezTo>
                    <a:pt x="1465" y="583"/>
                    <a:pt x="1453" y="583"/>
                    <a:pt x="1429" y="595"/>
                  </a:cubicBezTo>
                  <a:cubicBezTo>
                    <a:pt x="1226" y="691"/>
                    <a:pt x="1012" y="762"/>
                    <a:pt x="857" y="929"/>
                  </a:cubicBezTo>
                  <a:cubicBezTo>
                    <a:pt x="774" y="1012"/>
                    <a:pt x="714" y="1131"/>
                    <a:pt x="667" y="1250"/>
                  </a:cubicBezTo>
                  <a:lnTo>
                    <a:pt x="619" y="1476"/>
                  </a:lnTo>
                  <a:lnTo>
                    <a:pt x="619" y="1488"/>
                  </a:lnTo>
                  <a:lnTo>
                    <a:pt x="619" y="1512"/>
                  </a:lnTo>
                  <a:lnTo>
                    <a:pt x="619" y="1536"/>
                  </a:lnTo>
                  <a:lnTo>
                    <a:pt x="619" y="1572"/>
                  </a:lnTo>
                  <a:lnTo>
                    <a:pt x="619" y="1584"/>
                  </a:lnTo>
                  <a:cubicBezTo>
                    <a:pt x="607" y="1691"/>
                    <a:pt x="607" y="1774"/>
                    <a:pt x="607" y="1881"/>
                  </a:cubicBezTo>
                  <a:lnTo>
                    <a:pt x="607" y="2191"/>
                  </a:lnTo>
                  <a:cubicBezTo>
                    <a:pt x="619" y="2298"/>
                    <a:pt x="607" y="2381"/>
                    <a:pt x="607" y="2488"/>
                  </a:cubicBezTo>
                  <a:cubicBezTo>
                    <a:pt x="595" y="2596"/>
                    <a:pt x="595" y="2703"/>
                    <a:pt x="572" y="2798"/>
                  </a:cubicBezTo>
                  <a:lnTo>
                    <a:pt x="572" y="2786"/>
                  </a:lnTo>
                  <a:cubicBezTo>
                    <a:pt x="560" y="2917"/>
                    <a:pt x="548" y="3072"/>
                    <a:pt x="512" y="3203"/>
                  </a:cubicBezTo>
                  <a:cubicBezTo>
                    <a:pt x="488" y="3358"/>
                    <a:pt x="453" y="3512"/>
                    <a:pt x="429" y="3667"/>
                  </a:cubicBezTo>
                  <a:cubicBezTo>
                    <a:pt x="381" y="3870"/>
                    <a:pt x="322" y="4084"/>
                    <a:pt x="274" y="4286"/>
                  </a:cubicBezTo>
                  <a:cubicBezTo>
                    <a:pt x="262" y="4405"/>
                    <a:pt x="238" y="4513"/>
                    <a:pt x="214" y="4632"/>
                  </a:cubicBezTo>
                  <a:cubicBezTo>
                    <a:pt x="203" y="4751"/>
                    <a:pt x="203" y="4870"/>
                    <a:pt x="191" y="4989"/>
                  </a:cubicBezTo>
                  <a:cubicBezTo>
                    <a:pt x="155" y="5215"/>
                    <a:pt x="143" y="5453"/>
                    <a:pt x="131" y="5679"/>
                  </a:cubicBezTo>
                  <a:cubicBezTo>
                    <a:pt x="131" y="5798"/>
                    <a:pt x="119" y="5894"/>
                    <a:pt x="119" y="6013"/>
                  </a:cubicBezTo>
                  <a:lnTo>
                    <a:pt x="119" y="6358"/>
                  </a:lnTo>
                  <a:cubicBezTo>
                    <a:pt x="131" y="6584"/>
                    <a:pt x="131" y="6810"/>
                    <a:pt x="131" y="7025"/>
                  </a:cubicBezTo>
                  <a:cubicBezTo>
                    <a:pt x="131" y="7144"/>
                    <a:pt x="143" y="7251"/>
                    <a:pt x="143" y="7370"/>
                  </a:cubicBezTo>
                  <a:cubicBezTo>
                    <a:pt x="143" y="7430"/>
                    <a:pt x="155" y="7477"/>
                    <a:pt x="155" y="7537"/>
                  </a:cubicBezTo>
                  <a:cubicBezTo>
                    <a:pt x="155" y="7584"/>
                    <a:pt x="179" y="7608"/>
                    <a:pt x="179" y="7656"/>
                  </a:cubicBezTo>
                  <a:cubicBezTo>
                    <a:pt x="179" y="7715"/>
                    <a:pt x="191" y="7787"/>
                    <a:pt x="203" y="7846"/>
                  </a:cubicBezTo>
                  <a:lnTo>
                    <a:pt x="203" y="7858"/>
                  </a:lnTo>
                  <a:cubicBezTo>
                    <a:pt x="203" y="7918"/>
                    <a:pt x="191" y="7965"/>
                    <a:pt x="191" y="8025"/>
                  </a:cubicBezTo>
                  <a:lnTo>
                    <a:pt x="191" y="8108"/>
                  </a:lnTo>
                  <a:cubicBezTo>
                    <a:pt x="191" y="8192"/>
                    <a:pt x="179" y="8275"/>
                    <a:pt x="179" y="8346"/>
                  </a:cubicBezTo>
                  <a:lnTo>
                    <a:pt x="131" y="8930"/>
                  </a:lnTo>
                  <a:cubicBezTo>
                    <a:pt x="131" y="9001"/>
                    <a:pt x="119" y="9073"/>
                    <a:pt x="95" y="9144"/>
                  </a:cubicBezTo>
                  <a:cubicBezTo>
                    <a:pt x="83" y="9168"/>
                    <a:pt x="83" y="9215"/>
                    <a:pt x="72" y="9251"/>
                  </a:cubicBezTo>
                  <a:cubicBezTo>
                    <a:pt x="60" y="9215"/>
                    <a:pt x="36" y="9204"/>
                    <a:pt x="24" y="9168"/>
                  </a:cubicBezTo>
                  <a:lnTo>
                    <a:pt x="24" y="9168"/>
                  </a:lnTo>
                  <a:cubicBezTo>
                    <a:pt x="12" y="9287"/>
                    <a:pt x="0" y="9430"/>
                    <a:pt x="36" y="9549"/>
                  </a:cubicBezTo>
                  <a:cubicBezTo>
                    <a:pt x="72" y="9585"/>
                    <a:pt x="83" y="9632"/>
                    <a:pt x="131" y="9680"/>
                  </a:cubicBezTo>
                  <a:cubicBezTo>
                    <a:pt x="143" y="9704"/>
                    <a:pt x="179" y="9739"/>
                    <a:pt x="203" y="9751"/>
                  </a:cubicBezTo>
                  <a:cubicBezTo>
                    <a:pt x="238" y="9787"/>
                    <a:pt x="274" y="9811"/>
                    <a:pt x="310" y="9823"/>
                  </a:cubicBezTo>
                  <a:cubicBezTo>
                    <a:pt x="381" y="9870"/>
                    <a:pt x="453" y="9918"/>
                    <a:pt x="536" y="9942"/>
                  </a:cubicBezTo>
                  <a:lnTo>
                    <a:pt x="750" y="10037"/>
                  </a:lnTo>
                  <a:cubicBezTo>
                    <a:pt x="822" y="10061"/>
                    <a:pt x="881" y="10085"/>
                    <a:pt x="929" y="10097"/>
                  </a:cubicBezTo>
                  <a:cubicBezTo>
                    <a:pt x="976" y="10120"/>
                    <a:pt x="1036" y="10120"/>
                    <a:pt x="1095" y="10144"/>
                  </a:cubicBezTo>
                  <a:lnTo>
                    <a:pt x="1179" y="10144"/>
                  </a:lnTo>
                  <a:cubicBezTo>
                    <a:pt x="1191" y="10144"/>
                    <a:pt x="1215" y="10144"/>
                    <a:pt x="1155" y="10204"/>
                  </a:cubicBezTo>
                  <a:lnTo>
                    <a:pt x="1191" y="10204"/>
                  </a:lnTo>
                  <a:cubicBezTo>
                    <a:pt x="1250" y="10204"/>
                    <a:pt x="1310" y="10204"/>
                    <a:pt x="1369" y="10180"/>
                  </a:cubicBezTo>
                  <a:cubicBezTo>
                    <a:pt x="1429" y="10168"/>
                    <a:pt x="1465" y="10156"/>
                    <a:pt x="1524" y="10144"/>
                  </a:cubicBezTo>
                  <a:cubicBezTo>
                    <a:pt x="1560" y="10120"/>
                    <a:pt x="1584" y="10120"/>
                    <a:pt x="1619" y="10108"/>
                  </a:cubicBezTo>
                  <a:cubicBezTo>
                    <a:pt x="1667" y="10097"/>
                    <a:pt x="1703" y="10061"/>
                    <a:pt x="1750" y="10049"/>
                  </a:cubicBezTo>
                  <a:cubicBezTo>
                    <a:pt x="1810" y="10025"/>
                    <a:pt x="1881" y="9977"/>
                    <a:pt x="1941" y="9930"/>
                  </a:cubicBezTo>
                  <a:cubicBezTo>
                    <a:pt x="1977" y="9918"/>
                    <a:pt x="1988" y="9882"/>
                    <a:pt x="2024" y="9870"/>
                  </a:cubicBezTo>
                  <a:lnTo>
                    <a:pt x="2036" y="9858"/>
                  </a:lnTo>
                  <a:lnTo>
                    <a:pt x="2048" y="9846"/>
                  </a:lnTo>
                  <a:lnTo>
                    <a:pt x="2084" y="9811"/>
                  </a:lnTo>
                  <a:cubicBezTo>
                    <a:pt x="2108" y="9799"/>
                    <a:pt x="2143" y="9763"/>
                    <a:pt x="2167" y="9739"/>
                  </a:cubicBezTo>
                  <a:cubicBezTo>
                    <a:pt x="2179" y="9727"/>
                    <a:pt x="2215" y="9704"/>
                    <a:pt x="2227" y="9692"/>
                  </a:cubicBezTo>
                  <a:cubicBezTo>
                    <a:pt x="2238" y="9680"/>
                    <a:pt x="2274" y="9680"/>
                    <a:pt x="2286" y="9668"/>
                  </a:cubicBezTo>
                  <a:cubicBezTo>
                    <a:pt x="2322" y="9644"/>
                    <a:pt x="2334" y="9644"/>
                    <a:pt x="2358" y="9632"/>
                  </a:cubicBezTo>
                  <a:cubicBezTo>
                    <a:pt x="2453" y="9585"/>
                    <a:pt x="2560" y="9561"/>
                    <a:pt x="2643" y="9525"/>
                  </a:cubicBezTo>
                  <a:lnTo>
                    <a:pt x="2691" y="9513"/>
                  </a:lnTo>
                  <a:lnTo>
                    <a:pt x="2822" y="9465"/>
                  </a:lnTo>
                  <a:cubicBezTo>
                    <a:pt x="2881" y="9454"/>
                    <a:pt x="2941" y="9430"/>
                    <a:pt x="3000" y="9406"/>
                  </a:cubicBezTo>
                  <a:cubicBezTo>
                    <a:pt x="3060" y="9394"/>
                    <a:pt x="3108" y="9382"/>
                    <a:pt x="3155" y="9370"/>
                  </a:cubicBezTo>
                  <a:lnTo>
                    <a:pt x="3191" y="9346"/>
                  </a:lnTo>
                  <a:cubicBezTo>
                    <a:pt x="3239" y="9335"/>
                    <a:pt x="3274" y="9323"/>
                    <a:pt x="3310" y="9311"/>
                  </a:cubicBezTo>
                  <a:lnTo>
                    <a:pt x="3429" y="9263"/>
                  </a:lnTo>
                  <a:lnTo>
                    <a:pt x="3512" y="9227"/>
                  </a:lnTo>
                  <a:cubicBezTo>
                    <a:pt x="3548" y="9204"/>
                    <a:pt x="3584" y="9192"/>
                    <a:pt x="3608" y="9168"/>
                  </a:cubicBezTo>
                  <a:cubicBezTo>
                    <a:pt x="3632" y="9156"/>
                    <a:pt x="3643" y="9156"/>
                    <a:pt x="3655" y="9144"/>
                  </a:cubicBezTo>
                  <a:cubicBezTo>
                    <a:pt x="3846" y="9025"/>
                    <a:pt x="4048" y="8918"/>
                    <a:pt x="4227" y="8799"/>
                  </a:cubicBezTo>
                  <a:lnTo>
                    <a:pt x="4310" y="8739"/>
                  </a:lnTo>
                  <a:cubicBezTo>
                    <a:pt x="4477" y="8632"/>
                    <a:pt x="4644" y="8537"/>
                    <a:pt x="4798" y="8418"/>
                  </a:cubicBezTo>
                  <a:lnTo>
                    <a:pt x="4834" y="8394"/>
                  </a:lnTo>
                  <a:cubicBezTo>
                    <a:pt x="4858" y="8382"/>
                    <a:pt x="4905" y="8358"/>
                    <a:pt x="4941" y="8322"/>
                  </a:cubicBezTo>
                  <a:lnTo>
                    <a:pt x="4977" y="8299"/>
                  </a:lnTo>
                  <a:cubicBezTo>
                    <a:pt x="5025" y="8263"/>
                    <a:pt x="5060" y="8239"/>
                    <a:pt x="5096" y="8203"/>
                  </a:cubicBezTo>
                  <a:lnTo>
                    <a:pt x="5132" y="8180"/>
                  </a:lnTo>
                  <a:lnTo>
                    <a:pt x="5144" y="8156"/>
                  </a:lnTo>
                  <a:lnTo>
                    <a:pt x="5191" y="8120"/>
                  </a:lnTo>
                  <a:lnTo>
                    <a:pt x="5239" y="8072"/>
                  </a:lnTo>
                  <a:lnTo>
                    <a:pt x="5334" y="7965"/>
                  </a:lnTo>
                  <a:lnTo>
                    <a:pt x="5382" y="7918"/>
                  </a:lnTo>
                  <a:lnTo>
                    <a:pt x="5477" y="7834"/>
                  </a:lnTo>
                  <a:lnTo>
                    <a:pt x="5608" y="7703"/>
                  </a:lnTo>
                  <a:lnTo>
                    <a:pt x="5620" y="7680"/>
                  </a:lnTo>
                  <a:lnTo>
                    <a:pt x="5667" y="7644"/>
                  </a:lnTo>
                  <a:cubicBezTo>
                    <a:pt x="5727" y="7560"/>
                    <a:pt x="5787" y="7501"/>
                    <a:pt x="5846" y="7441"/>
                  </a:cubicBezTo>
                  <a:lnTo>
                    <a:pt x="5858" y="7430"/>
                  </a:lnTo>
                  <a:lnTo>
                    <a:pt x="5894" y="7406"/>
                  </a:lnTo>
                  <a:lnTo>
                    <a:pt x="5906" y="7382"/>
                  </a:lnTo>
                  <a:lnTo>
                    <a:pt x="5918" y="7358"/>
                  </a:lnTo>
                  <a:lnTo>
                    <a:pt x="5953" y="7322"/>
                  </a:lnTo>
                  <a:lnTo>
                    <a:pt x="5965" y="7310"/>
                  </a:lnTo>
                  <a:lnTo>
                    <a:pt x="5977" y="7299"/>
                  </a:lnTo>
                  <a:lnTo>
                    <a:pt x="5989" y="7287"/>
                  </a:lnTo>
                  <a:lnTo>
                    <a:pt x="6013" y="7263"/>
                  </a:lnTo>
                  <a:lnTo>
                    <a:pt x="6072" y="7203"/>
                  </a:lnTo>
                  <a:cubicBezTo>
                    <a:pt x="6108" y="7168"/>
                    <a:pt x="6168" y="7120"/>
                    <a:pt x="6215" y="7072"/>
                  </a:cubicBezTo>
                  <a:cubicBezTo>
                    <a:pt x="6287" y="7001"/>
                    <a:pt x="6382" y="6929"/>
                    <a:pt x="6453" y="6846"/>
                  </a:cubicBezTo>
                  <a:lnTo>
                    <a:pt x="6501" y="6822"/>
                  </a:lnTo>
                  <a:cubicBezTo>
                    <a:pt x="6632" y="6703"/>
                    <a:pt x="6763" y="6584"/>
                    <a:pt x="6882" y="6453"/>
                  </a:cubicBezTo>
                  <a:lnTo>
                    <a:pt x="6906" y="6429"/>
                  </a:lnTo>
                  <a:cubicBezTo>
                    <a:pt x="6941" y="6370"/>
                    <a:pt x="7001" y="6310"/>
                    <a:pt x="7049" y="6251"/>
                  </a:cubicBezTo>
                  <a:cubicBezTo>
                    <a:pt x="7120" y="6156"/>
                    <a:pt x="7180" y="6060"/>
                    <a:pt x="7239" y="5977"/>
                  </a:cubicBezTo>
                  <a:cubicBezTo>
                    <a:pt x="7263" y="5941"/>
                    <a:pt x="7263" y="5929"/>
                    <a:pt x="7275" y="5917"/>
                  </a:cubicBezTo>
                  <a:cubicBezTo>
                    <a:pt x="7287" y="5882"/>
                    <a:pt x="7322" y="5834"/>
                    <a:pt x="7334" y="5810"/>
                  </a:cubicBezTo>
                  <a:lnTo>
                    <a:pt x="7394" y="5703"/>
                  </a:lnTo>
                  <a:lnTo>
                    <a:pt x="7418" y="5632"/>
                  </a:lnTo>
                  <a:cubicBezTo>
                    <a:pt x="7465" y="5560"/>
                    <a:pt x="7513" y="5465"/>
                    <a:pt x="7561" y="5358"/>
                  </a:cubicBezTo>
                  <a:cubicBezTo>
                    <a:pt x="7572" y="5346"/>
                    <a:pt x="7572" y="5334"/>
                    <a:pt x="7584" y="5322"/>
                  </a:cubicBezTo>
                  <a:cubicBezTo>
                    <a:pt x="7596" y="5274"/>
                    <a:pt x="7620" y="5239"/>
                    <a:pt x="7632" y="5203"/>
                  </a:cubicBezTo>
                  <a:cubicBezTo>
                    <a:pt x="7656" y="5144"/>
                    <a:pt x="7680" y="5084"/>
                    <a:pt x="7703" y="5024"/>
                  </a:cubicBezTo>
                  <a:cubicBezTo>
                    <a:pt x="7739" y="4929"/>
                    <a:pt x="7763" y="4858"/>
                    <a:pt x="7775" y="4763"/>
                  </a:cubicBezTo>
                  <a:cubicBezTo>
                    <a:pt x="7811" y="4679"/>
                    <a:pt x="7823" y="4572"/>
                    <a:pt x="7823" y="4489"/>
                  </a:cubicBezTo>
                  <a:cubicBezTo>
                    <a:pt x="7823" y="4286"/>
                    <a:pt x="7799" y="4096"/>
                    <a:pt x="7739" y="3917"/>
                  </a:cubicBezTo>
                  <a:cubicBezTo>
                    <a:pt x="7692" y="3739"/>
                    <a:pt x="7620" y="3560"/>
                    <a:pt x="7513" y="3393"/>
                  </a:cubicBezTo>
                  <a:cubicBezTo>
                    <a:pt x="7465" y="3310"/>
                    <a:pt x="7406" y="3215"/>
                    <a:pt x="7346" y="3131"/>
                  </a:cubicBezTo>
                  <a:lnTo>
                    <a:pt x="7346" y="3143"/>
                  </a:lnTo>
                  <a:cubicBezTo>
                    <a:pt x="7322" y="3096"/>
                    <a:pt x="7299" y="3072"/>
                    <a:pt x="7287" y="3036"/>
                  </a:cubicBezTo>
                  <a:cubicBezTo>
                    <a:pt x="7263" y="2965"/>
                    <a:pt x="7227" y="2893"/>
                    <a:pt x="7203" y="2834"/>
                  </a:cubicBezTo>
                  <a:cubicBezTo>
                    <a:pt x="7168" y="2786"/>
                    <a:pt x="7144" y="2727"/>
                    <a:pt x="7108" y="2679"/>
                  </a:cubicBezTo>
                  <a:cubicBezTo>
                    <a:pt x="7049" y="2596"/>
                    <a:pt x="6965" y="2488"/>
                    <a:pt x="6882" y="2405"/>
                  </a:cubicBezTo>
                  <a:cubicBezTo>
                    <a:pt x="6870" y="2369"/>
                    <a:pt x="6846" y="2357"/>
                    <a:pt x="6822" y="2322"/>
                  </a:cubicBezTo>
                  <a:cubicBezTo>
                    <a:pt x="6763" y="2250"/>
                    <a:pt x="6703" y="2167"/>
                    <a:pt x="6644" y="2084"/>
                  </a:cubicBezTo>
                  <a:cubicBezTo>
                    <a:pt x="6584" y="2012"/>
                    <a:pt x="6549" y="1941"/>
                    <a:pt x="6501" y="1869"/>
                  </a:cubicBezTo>
                  <a:cubicBezTo>
                    <a:pt x="6453" y="1774"/>
                    <a:pt x="6406" y="1703"/>
                    <a:pt x="6370" y="1607"/>
                  </a:cubicBezTo>
                  <a:cubicBezTo>
                    <a:pt x="6322" y="1536"/>
                    <a:pt x="6275" y="1453"/>
                    <a:pt x="6227" y="1369"/>
                  </a:cubicBezTo>
                  <a:cubicBezTo>
                    <a:pt x="6168" y="1298"/>
                    <a:pt x="6132" y="1226"/>
                    <a:pt x="6072" y="1155"/>
                  </a:cubicBezTo>
                  <a:cubicBezTo>
                    <a:pt x="6013" y="1072"/>
                    <a:pt x="5929" y="1012"/>
                    <a:pt x="5870" y="941"/>
                  </a:cubicBezTo>
                  <a:cubicBezTo>
                    <a:pt x="5798" y="869"/>
                    <a:pt x="5727" y="798"/>
                    <a:pt x="5656" y="703"/>
                  </a:cubicBezTo>
                  <a:cubicBezTo>
                    <a:pt x="5572" y="619"/>
                    <a:pt x="5501" y="524"/>
                    <a:pt x="5417" y="452"/>
                  </a:cubicBezTo>
                  <a:cubicBezTo>
                    <a:pt x="5322" y="381"/>
                    <a:pt x="5239" y="298"/>
                    <a:pt x="5132" y="238"/>
                  </a:cubicBezTo>
                  <a:cubicBezTo>
                    <a:pt x="5072" y="214"/>
                    <a:pt x="5025" y="179"/>
                    <a:pt x="4965" y="155"/>
                  </a:cubicBezTo>
                  <a:cubicBezTo>
                    <a:pt x="4917" y="143"/>
                    <a:pt x="4858" y="107"/>
                    <a:pt x="4822" y="95"/>
                  </a:cubicBezTo>
                  <a:lnTo>
                    <a:pt x="4798" y="95"/>
                  </a:lnTo>
                  <a:cubicBezTo>
                    <a:pt x="4775" y="83"/>
                    <a:pt x="4763" y="83"/>
                    <a:pt x="4727" y="60"/>
                  </a:cubicBezTo>
                  <a:cubicBezTo>
                    <a:pt x="4608" y="24"/>
                    <a:pt x="4489" y="0"/>
                    <a:pt x="4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5"/>
            <p:cNvSpPr/>
            <p:nvPr/>
          </p:nvSpPr>
          <p:spPr>
            <a:xfrm>
              <a:off x="2261875" y="4947175"/>
              <a:ext cx="171775" cy="153000"/>
            </a:xfrm>
            <a:custGeom>
              <a:avLst/>
              <a:gdLst/>
              <a:ahLst/>
              <a:cxnLst/>
              <a:rect l="l" t="t" r="r" b="b"/>
              <a:pathLst>
                <a:path w="6871" h="6120" extrusionOk="0">
                  <a:moveTo>
                    <a:pt x="6847" y="0"/>
                  </a:moveTo>
                  <a:cubicBezTo>
                    <a:pt x="6847" y="36"/>
                    <a:pt x="6835" y="48"/>
                    <a:pt x="6811" y="84"/>
                  </a:cubicBezTo>
                  <a:cubicBezTo>
                    <a:pt x="6799" y="95"/>
                    <a:pt x="6799" y="119"/>
                    <a:pt x="6787" y="143"/>
                  </a:cubicBezTo>
                  <a:lnTo>
                    <a:pt x="6740" y="274"/>
                  </a:lnTo>
                  <a:cubicBezTo>
                    <a:pt x="6716" y="357"/>
                    <a:pt x="6692" y="441"/>
                    <a:pt x="6668" y="512"/>
                  </a:cubicBezTo>
                  <a:lnTo>
                    <a:pt x="6632" y="584"/>
                  </a:lnTo>
                  <a:cubicBezTo>
                    <a:pt x="6620" y="631"/>
                    <a:pt x="6609" y="679"/>
                    <a:pt x="6597" y="738"/>
                  </a:cubicBezTo>
                  <a:cubicBezTo>
                    <a:pt x="6573" y="798"/>
                    <a:pt x="6561" y="834"/>
                    <a:pt x="6549" y="881"/>
                  </a:cubicBezTo>
                  <a:cubicBezTo>
                    <a:pt x="6549" y="893"/>
                    <a:pt x="6537" y="893"/>
                    <a:pt x="6537" y="917"/>
                  </a:cubicBezTo>
                  <a:cubicBezTo>
                    <a:pt x="6513" y="953"/>
                    <a:pt x="6501" y="1000"/>
                    <a:pt x="6478" y="1048"/>
                  </a:cubicBezTo>
                  <a:cubicBezTo>
                    <a:pt x="6454" y="1096"/>
                    <a:pt x="6430" y="1119"/>
                    <a:pt x="6394" y="1167"/>
                  </a:cubicBezTo>
                  <a:lnTo>
                    <a:pt x="6382" y="1179"/>
                  </a:lnTo>
                  <a:cubicBezTo>
                    <a:pt x="6359" y="1215"/>
                    <a:pt x="6335" y="1226"/>
                    <a:pt x="6323" y="1250"/>
                  </a:cubicBezTo>
                  <a:cubicBezTo>
                    <a:pt x="6311" y="1274"/>
                    <a:pt x="6299" y="1298"/>
                    <a:pt x="6275" y="1310"/>
                  </a:cubicBezTo>
                  <a:cubicBezTo>
                    <a:pt x="6204" y="1405"/>
                    <a:pt x="6144" y="1512"/>
                    <a:pt x="6073" y="1596"/>
                  </a:cubicBezTo>
                  <a:lnTo>
                    <a:pt x="6061" y="1607"/>
                  </a:lnTo>
                  <a:lnTo>
                    <a:pt x="6037" y="1631"/>
                  </a:lnTo>
                  <a:cubicBezTo>
                    <a:pt x="6013" y="1667"/>
                    <a:pt x="5978" y="1703"/>
                    <a:pt x="5954" y="1750"/>
                  </a:cubicBezTo>
                  <a:lnTo>
                    <a:pt x="5918" y="1786"/>
                  </a:lnTo>
                  <a:cubicBezTo>
                    <a:pt x="5858" y="1846"/>
                    <a:pt x="5823" y="1905"/>
                    <a:pt x="5775" y="1965"/>
                  </a:cubicBezTo>
                  <a:cubicBezTo>
                    <a:pt x="5728" y="2012"/>
                    <a:pt x="5680" y="2072"/>
                    <a:pt x="5644" y="2119"/>
                  </a:cubicBezTo>
                  <a:lnTo>
                    <a:pt x="5620" y="2131"/>
                  </a:lnTo>
                  <a:cubicBezTo>
                    <a:pt x="5585" y="2191"/>
                    <a:pt x="5525" y="2250"/>
                    <a:pt x="5477" y="2310"/>
                  </a:cubicBezTo>
                  <a:lnTo>
                    <a:pt x="5477" y="2322"/>
                  </a:lnTo>
                  <a:cubicBezTo>
                    <a:pt x="5466" y="2358"/>
                    <a:pt x="5430" y="2369"/>
                    <a:pt x="5418" y="2381"/>
                  </a:cubicBezTo>
                  <a:cubicBezTo>
                    <a:pt x="5382" y="2405"/>
                    <a:pt x="5370" y="2429"/>
                    <a:pt x="5347" y="2441"/>
                  </a:cubicBezTo>
                  <a:cubicBezTo>
                    <a:pt x="5251" y="2524"/>
                    <a:pt x="5144" y="2596"/>
                    <a:pt x="5061" y="2655"/>
                  </a:cubicBezTo>
                  <a:cubicBezTo>
                    <a:pt x="5013" y="2679"/>
                    <a:pt x="4954" y="2727"/>
                    <a:pt x="4906" y="2762"/>
                  </a:cubicBezTo>
                  <a:cubicBezTo>
                    <a:pt x="4870" y="2798"/>
                    <a:pt x="4811" y="2834"/>
                    <a:pt x="4763" y="2858"/>
                  </a:cubicBezTo>
                  <a:cubicBezTo>
                    <a:pt x="4751" y="2881"/>
                    <a:pt x="4715" y="2893"/>
                    <a:pt x="4692" y="2905"/>
                  </a:cubicBezTo>
                  <a:cubicBezTo>
                    <a:pt x="4465" y="3024"/>
                    <a:pt x="4239" y="3131"/>
                    <a:pt x="3989" y="3251"/>
                  </a:cubicBezTo>
                  <a:cubicBezTo>
                    <a:pt x="3870" y="3298"/>
                    <a:pt x="3775" y="3334"/>
                    <a:pt x="3692" y="3370"/>
                  </a:cubicBezTo>
                  <a:cubicBezTo>
                    <a:pt x="3537" y="3429"/>
                    <a:pt x="3394" y="3489"/>
                    <a:pt x="3263" y="3536"/>
                  </a:cubicBezTo>
                  <a:cubicBezTo>
                    <a:pt x="3120" y="3596"/>
                    <a:pt x="2977" y="3632"/>
                    <a:pt x="2822" y="3679"/>
                  </a:cubicBezTo>
                  <a:cubicBezTo>
                    <a:pt x="2739" y="3715"/>
                    <a:pt x="2644" y="3727"/>
                    <a:pt x="2560" y="3751"/>
                  </a:cubicBezTo>
                  <a:cubicBezTo>
                    <a:pt x="2513" y="3774"/>
                    <a:pt x="2453" y="3786"/>
                    <a:pt x="2406" y="3798"/>
                  </a:cubicBezTo>
                  <a:cubicBezTo>
                    <a:pt x="2334" y="3810"/>
                    <a:pt x="2263" y="3846"/>
                    <a:pt x="2203" y="3858"/>
                  </a:cubicBezTo>
                  <a:cubicBezTo>
                    <a:pt x="2132" y="3870"/>
                    <a:pt x="2072" y="3905"/>
                    <a:pt x="2013" y="3929"/>
                  </a:cubicBezTo>
                  <a:lnTo>
                    <a:pt x="1989" y="3953"/>
                  </a:lnTo>
                  <a:lnTo>
                    <a:pt x="1906" y="3989"/>
                  </a:lnTo>
                  <a:cubicBezTo>
                    <a:pt x="1870" y="4013"/>
                    <a:pt x="1834" y="4036"/>
                    <a:pt x="1798" y="4048"/>
                  </a:cubicBezTo>
                  <a:cubicBezTo>
                    <a:pt x="1787" y="4072"/>
                    <a:pt x="1751" y="4084"/>
                    <a:pt x="1727" y="4096"/>
                  </a:cubicBezTo>
                  <a:lnTo>
                    <a:pt x="1715" y="4108"/>
                  </a:lnTo>
                  <a:cubicBezTo>
                    <a:pt x="1691" y="4108"/>
                    <a:pt x="1691" y="4132"/>
                    <a:pt x="1679" y="4132"/>
                  </a:cubicBezTo>
                  <a:lnTo>
                    <a:pt x="1667" y="4144"/>
                  </a:lnTo>
                  <a:lnTo>
                    <a:pt x="1656" y="4155"/>
                  </a:lnTo>
                  <a:cubicBezTo>
                    <a:pt x="1656" y="4167"/>
                    <a:pt x="1632" y="4167"/>
                    <a:pt x="1620" y="4191"/>
                  </a:cubicBezTo>
                  <a:cubicBezTo>
                    <a:pt x="1572" y="4227"/>
                    <a:pt x="1513" y="4274"/>
                    <a:pt x="1453" y="4334"/>
                  </a:cubicBezTo>
                  <a:cubicBezTo>
                    <a:pt x="1417" y="4394"/>
                    <a:pt x="1358" y="4453"/>
                    <a:pt x="1310" y="4513"/>
                  </a:cubicBezTo>
                  <a:cubicBezTo>
                    <a:pt x="1310" y="4525"/>
                    <a:pt x="1310" y="4525"/>
                    <a:pt x="1298" y="4548"/>
                  </a:cubicBezTo>
                  <a:cubicBezTo>
                    <a:pt x="1298" y="4560"/>
                    <a:pt x="1275" y="4560"/>
                    <a:pt x="1275" y="4572"/>
                  </a:cubicBezTo>
                  <a:lnTo>
                    <a:pt x="1191" y="4703"/>
                  </a:lnTo>
                  <a:lnTo>
                    <a:pt x="1179" y="4727"/>
                  </a:lnTo>
                  <a:cubicBezTo>
                    <a:pt x="1144" y="4763"/>
                    <a:pt x="1120" y="4810"/>
                    <a:pt x="1096" y="4858"/>
                  </a:cubicBezTo>
                  <a:lnTo>
                    <a:pt x="1096" y="4870"/>
                  </a:lnTo>
                  <a:cubicBezTo>
                    <a:pt x="1084" y="4929"/>
                    <a:pt x="1060" y="4977"/>
                    <a:pt x="1025" y="5036"/>
                  </a:cubicBezTo>
                  <a:cubicBezTo>
                    <a:pt x="1013" y="5084"/>
                    <a:pt x="1001" y="5108"/>
                    <a:pt x="977" y="5144"/>
                  </a:cubicBezTo>
                  <a:cubicBezTo>
                    <a:pt x="953" y="5179"/>
                    <a:pt x="941" y="5227"/>
                    <a:pt x="917" y="5263"/>
                  </a:cubicBezTo>
                  <a:cubicBezTo>
                    <a:pt x="905" y="5263"/>
                    <a:pt x="905" y="5275"/>
                    <a:pt x="905" y="5275"/>
                  </a:cubicBezTo>
                  <a:lnTo>
                    <a:pt x="894" y="5287"/>
                  </a:lnTo>
                  <a:cubicBezTo>
                    <a:pt x="858" y="5298"/>
                    <a:pt x="834" y="5334"/>
                    <a:pt x="798" y="5358"/>
                  </a:cubicBezTo>
                  <a:lnTo>
                    <a:pt x="727" y="5429"/>
                  </a:lnTo>
                  <a:cubicBezTo>
                    <a:pt x="703" y="5453"/>
                    <a:pt x="667" y="5477"/>
                    <a:pt x="644" y="5513"/>
                  </a:cubicBezTo>
                  <a:cubicBezTo>
                    <a:pt x="584" y="5572"/>
                    <a:pt x="536" y="5620"/>
                    <a:pt x="477" y="5656"/>
                  </a:cubicBezTo>
                  <a:cubicBezTo>
                    <a:pt x="441" y="5668"/>
                    <a:pt x="429" y="5691"/>
                    <a:pt x="417" y="5703"/>
                  </a:cubicBezTo>
                  <a:cubicBezTo>
                    <a:pt x="382" y="5751"/>
                    <a:pt x="346" y="5775"/>
                    <a:pt x="298" y="5810"/>
                  </a:cubicBezTo>
                  <a:cubicBezTo>
                    <a:pt x="239" y="5870"/>
                    <a:pt x="179" y="5894"/>
                    <a:pt x="120" y="5941"/>
                  </a:cubicBezTo>
                  <a:cubicBezTo>
                    <a:pt x="108" y="5941"/>
                    <a:pt x="72" y="5953"/>
                    <a:pt x="60" y="5977"/>
                  </a:cubicBezTo>
                  <a:lnTo>
                    <a:pt x="24" y="6001"/>
                  </a:lnTo>
                  <a:cubicBezTo>
                    <a:pt x="1" y="6025"/>
                    <a:pt x="24" y="6072"/>
                    <a:pt x="1" y="6120"/>
                  </a:cubicBezTo>
                  <a:lnTo>
                    <a:pt x="24" y="6120"/>
                  </a:lnTo>
                  <a:cubicBezTo>
                    <a:pt x="48" y="6108"/>
                    <a:pt x="60" y="6108"/>
                    <a:pt x="72" y="6084"/>
                  </a:cubicBezTo>
                  <a:cubicBezTo>
                    <a:pt x="108" y="6072"/>
                    <a:pt x="120" y="6060"/>
                    <a:pt x="143" y="6049"/>
                  </a:cubicBezTo>
                  <a:cubicBezTo>
                    <a:pt x="263" y="5953"/>
                    <a:pt x="370" y="5870"/>
                    <a:pt x="477" y="5775"/>
                  </a:cubicBezTo>
                  <a:cubicBezTo>
                    <a:pt x="536" y="5715"/>
                    <a:pt x="596" y="5679"/>
                    <a:pt x="655" y="5620"/>
                  </a:cubicBezTo>
                  <a:cubicBezTo>
                    <a:pt x="679" y="5584"/>
                    <a:pt x="727" y="5560"/>
                    <a:pt x="763" y="5525"/>
                  </a:cubicBezTo>
                  <a:lnTo>
                    <a:pt x="798" y="5477"/>
                  </a:lnTo>
                  <a:cubicBezTo>
                    <a:pt x="834" y="5465"/>
                    <a:pt x="846" y="5429"/>
                    <a:pt x="882" y="5417"/>
                  </a:cubicBezTo>
                  <a:lnTo>
                    <a:pt x="917" y="5382"/>
                  </a:lnTo>
                  <a:cubicBezTo>
                    <a:pt x="941" y="5358"/>
                    <a:pt x="941" y="5334"/>
                    <a:pt x="953" y="5322"/>
                  </a:cubicBezTo>
                  <a:cubicBezTo>
                    <a:pt x="965" y="5287"/>
                    <a:pt x="965" y="5275"/>
                    <a:pt x="977" y="5251"/>
                  </a:cubicBezTo>
                  <a:cubicBezTo>
                    <a:pt x="1001" y="5227"/>
                    <a:pt x="1025" y="5179"/>
                    <a:pt x="1036" y="5156"/>
                  </a:cubicBezTo>
                  <a:cubicBezTo>
                    <a:pt x="1060" y="5120"/>
                    <a:pt x="1084" y="5072"/>
                    <a:pt x="1096" y="5048"/>
                  </a:cubicBezTo>
                  <a:cubicBezTo>
                    <a:pt x="1120" y="5036"/>
                    <a:pt x="1120" y="5013"/>
                    <a:pt x="1132" y="5001"/>
                  </a:cubicBezTo>
                  <a:lnTo>
                    <a:pt x="1144" y="4989"/>
                  </a:lnTo>
                  <a:lnTo>
                    <a:pt x="1156" y="4953"/>
                  </a:lnTo>
                  <a:lnTo>
                    <a:pt x="1251" y="4822"/>
                  </a:lnTo>
                  <a:lnTo>
                    <a:pt x="1275" y="4798"/>
                  </a:lnTo>
                  <a:cubicBezTo>
                    <a:pt x="1310" y="4751"/>
                    <a:pt x="1334" y="4715"/>
                    <a:pt x="1370" y="4679"/>
                  </a:cubicBezTo>
                  <a:cubicBezTo>
                    <a:pt x="1382" y="4644"/>
                    <a:pt x="1417" y="4620"/>
                    <a:pt x="1441" y="4584"/>
                  </a:cubicBezTo>
                  <a:lnTo>
                    <a:pt x="1453" y="4572"/>
                  </a:lnTo>
                  <a:lnTo>
                    <a:pt x="1477" y="4560"/>
                  </a:lnTo>
                  <a:cubicBezTo>
                    <a:pt x="1501" y="4548"/>
                    <a:pt x="1513" y="4525"/>
                    <a:pt x="1537" y="4513"/>
                  </a:cubicBezTo>
                  <a:lnTo>
                    <a:pt x="1572" y="4465"/>
                  </a:lnTo>
                  <a:lnTo>
                    <a:pt x="1608" y="4441"/>
                  </a:lnTo>
                  <a:cubicBezTo>
                    <a:pt x="1620" y="4441"/>
                    <a:pt x="1620" y="4429"/>
                    <a:pt x="1632" y="4429"/>
                  </a:cubicBezTo>
                  <a:lnTo>
                    <a:pt x="1679" y="4382"/>
                  </a:lnTo>
                  <a:lnTo>
                    <a:pt x="1727" y="4346"/>
                  </a:lnTo>
                  <a:lnTo>
                    <a:pt x="1775" y="4322"/>
                  </a:lnTo>
                  <a:lnTo>
                    <a:pt x="1787" y="4322"/>
                  </a:lnTo>
                  <a:cubicBezTo>
                    <a:pt x="1810" y="4286"/>
                    <a:pt x="1846" y="4274"/>
                    <a:pt x="1870" y="4263"/>
                  </a:cubicBezTo>
                  <a:cubicBezTo>
                    <a:pt x="1918" y="4239"/>
                    <a:pt x="1953" y="4215"/>
                    <a:pt x="1989" y="4203"/>
                  </a:cubicBezTo>
                  <a:cubicBezTo>
                    <a:pt x="2048" y="4167"/>
                    <a:pt x="2132" y="4144"/>
                    <a:pt x="2203" y="4108"/>
                  </a:cubicBezTo>
                  <a:cubicBezTo>
                    <a:pt x="2263" y="4084"/>
                    <a:pt x="2322" y="4072"/>
                    <a:pt x="2406" y="4036"/>
                  </a:cubicBezTo>
                  <a:lnTo>
                    <a:pt x="2525" y="4013"/>
                  </a:lnTo>
                  <a:cubicBezTo>
                    <a:pt x="2632" y="3977"/>
                    <a:pt x="2751" y="3953"/>
                    <a:pt x="2858" y="3917"/>
                  </a:cubicBezTo>
                  <a:cubicBezTo>
                    <a:pt x="3025" y="3870"/>
                    <a:pt x="3168" y="3810"/>
                    <a:pt x="3287" y="3774"/>
                  </a:cubicBezTo>
                  <a:cubicBezTo>
                    <a:pt x="3418" y="3727"/>
                    <a:pt x="3572" y="3667"/>
                    <a:pt x="3715" y="3608"/>
                  </a:cubicBezTo>
                  <a:cubicBezTo>
                    <a:pt x="3989" y="3501"/>
                    <a:pt x="4275" y="3370"/>
                    <a:pt x="4549" y="3215"/>
                  </a:cubicBezTo>
                  <a:cubicBezTo>
                    <a:pt x="4668" y="3143"/>
                    <a:pt x="4811" y="3072"/>
                    <a:pt x="4942" y="2977"/>
                  </a:cubicBezTo>
                  <a:cubicBezTo>
                    <a:pt x="5049" y="2905"/>
                    <a:pt x="5144" y="2822"/>
                    <a:pt x="5251" y="2739"/>
                  </a:cubicBezTo>
                  <a:lnTo>
                    <a:pt x="5299" y="2715"/>
                  </a:lnTo>
                  <a:lnTo>
                    <a:pt x="5311" y="2715"/>
                  </a:lnTo>
                  <a:lnTo>
                    <a:pt x="5323" y="2703"/>
                  </a:lnTo>
                  <a:cubicBezTo>
                    <a:pt x="5358" y="2667"/>
                    <a:pt x="5382" y="2655"/>
                    <a:pt x="5418" y="2620"/>
                  </a:cubicBezTo>
                  <a:lnTo>
                    <a:pt x="5585" y="2465"/>
                  </a:lnTo>
                  <a:cubicBezTo>
                    <a:pt x="5620" y="2417"/>
                    <a:pt x="5668" y="2358"/>
                    <a:pt x="5728" y="2286"/>
                  </a:cubicBezTo>
                  <a:cubicBezTo>
                    <a:pt x="5823" y="2167"/>
                    <a:pt x="5918" y="2048"/>
                    <a:pt x="6013" y="1905"/>
                  </a:cubicBezTo>
                  <a:lnTo>
                    <a:pt x="6025" y="1881"/>
                  </a:lnTo>
                  <a:cubicBezTo>
                    <a:pt x="6061" y="1846"/>
                    <a:pt x="6073" y="1834"/>
                    <a:pt x="6085" y="1810"/>
                  </a:cubicBezTo>
                  <a:cubicBezTo>
                    <a:pt x="6132" y="1727"/>
                    <a:pt x="6180" y="1667"/>
                    <a:pt x="6216" y="1607"/>
                  </a:cubicBezTo>
                  <a:cubicBezTo>
                    <a:pt x="6299" y="1477"/>
                    <a:pt x="6382" y="1357"/>
                    <a:pt x="6478" y="1238"/>
                  </a:cubicBezTo>
                  <a:cubicBezTo>
                    <a:pt x="6490" y="1215"/>
                    <a:pt x="6513" y="1167"/>
                    <a:pt x="6549" y="1119"/>
                  </a:cubicBezTo>
                  <a:cubicBezTo>
                    <a:pt x="6561" y="1096"/>
                    <a:pt x="6573" y="1072"/>
                    <a:pt x="6597" y="1048"/>
                  </a:cubicBezTo>
                  <a:cubicBezTo>
                    <a:pt x="6632" y="988"/>
                    <a:pt x="6656" y="929"/>
                    <a:pt x="6680" y="857"/>
                  </a:cubicBezTo>
                  <a:cubicBezTo>
                    <a:pt x="6692" y="774"/>
                    <a:pt x="6728" y="715"/>
                    <a:pt x="6740" y="643"/>
                  </a:cubicBezTo>
                  <a:cubicBezTo>
                    <a:pt x="6775" y="572"/>
                    <a:pt x="6799" y="512"/>
                    <a:pt x="6811" y="441"/>
                  </a:cubicBezTo>
                  <a:cubicBezTo>
                    <a:pt x="6835" y="405"/>
                    <a:pt x="6835" y="357"/>
                    <a:pt x="6847" y="334"/>
                  </a:cubicBezTo>
                  <a:cubicBezTo>
                    <a:pt x="6859" y="286"/>
                    <a:pt x="6871" y="262"/>
                    <a:pt x="6871" y="214"/>
                  </a:cubicBezTo>
                  <a:lnTo>
                    <a:pt x="6871" y="107"/>
                  </a:lnTo>
                  <a:cubicBezTo>
                    <a:pt x="6859" y="60"/>
                    <a:pt x="6859" y="36"/>
                    <a:pt x="68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5"/>
            <p:cNvSpPr/>
            <p:nvPr/>
          </p:nvSpPr>
          <p:spPr>
            <a:xfrm>
              <a:off x="2034475" y="4869775"/>
              <a:ext cx="208675" cy="224925"/>
            </a:xfrm>
            <a:custGeom>
              <a:avLst/>
              <a:gdLst/>
              <a:ahLst/>
              <a:cxnLst/>
              <a:rect l="l" t="t" r="r" b="b"/>
              <a:pathLst>
                <a:path w="8347" h="8997" extrusionOk="0">
                  <a:moveTo>
                    <a:pt x="5275" y="1"/>
                  </a:moveTo>
                  <a:cubicBezTo>
                    <a:pt x="5191" y="1"/>
                    <a:pt x="5132" y="1"/>
                    <a:pt x="5060" y="24"/>
                  </a:cubicBezTo>
                  <a:cubicBezTo>
                    <a:pt x="5001" y="24"/>
                    <a:pt x="4929" y="36"/>
                    <a:pt x="4870" y="48"/>
                  </a:cubicBezTo>
                  <a:cubicBezTo>
                    <a:pt x="4739" y="84"/>
                    <a:pt x="4596" y="120"/>
                    <a:pt x="4465" y="167"/>
                  </a:cubicBezTo>
                  <a:cubicBezTo>
                    <a:pt x="4334" y="227"/>
                    <a:pt x="4203" y="274"/>
                    <a:pt x="4060" y="334"/>
                  </a:cubicBezTo>
                  <a:cubicBezTo>
                    <a:pt x="3989" y="358"/>
                    <a:pt x="3917" y="405"/>
                    <a:pt x="3846" y="441"/>
                  </a:cubicBezTo>
                  <a:cubicBezTo>
                    <a:pt x="3632" y="524"/>
                    <a:pt x="3441" y="620"/>
                    <a:pt x="3251" y="703"/>
                  </a:cubicBezTo>
                  <a:cubicBezTo>
                    <a:pt x="3155" y="751"/>
                    <a:pt x="3048" y="798"/>
                    <a:pt x="2965" y="834"/>
                  </a:cubicBezTo>
                  <a:cubicBezTo>
                    <a:pt x="2893" y="870"/>
                    <a:pt x="2810" y="917"/>
                    <a:pt x="2739" y="941"/>
                  </a:cubicBezTo>
                  <a:cubicBezTo>
                    <a:pt x="2691" y="953"/>
                    <a:pt x="2667" y="977"/>
                    <a:pt x="2620" y="989"/>
                  </a:cubicBezTo>
                  <a:cubicBezTo>
                    <a:pt x="2596" y="989"/>
                    <a:pt x="2560" y="1001"/>
                    <a:pt x="2536" y="1013"/>
                  </a:cubicBezTo>
                  <a:cubicBezTo>
                    <a:pt x="2501" y="1036"/>
                    <a:pt x="2453" y="1048"/>
                    <a:pt x="2417" y="1060"/>
                  </a:cubicBezTo>
                  <a:cubicBezTo>
                    <a:pt x="2381" y="1072"/>
                    <a:pt x="2358" y="1072"/>
                    <a:pt x="2322" y="1096"/>
                  </a:cubicBezTo>
                  <a:cubicBezTo>
                    <a:pt x="2298" y="1096"/>
                    <a:pt x="2274" y="1108"/>
                    <a:pt x="2251" y="1108"/>
                  </a:cubicBezTo>
                  <a:cubicBezTo>
                    <a:pt x="2215" y="1108"/>
                    <a:pt x="2179" y="1120"/>
                    <a:pt x="2131" y="1132"/>
                  </a:cubicBezTo>
                  <a:cubicBezTo>
                    <a:pt x="2060" y="1155"/>
                    <a:pt x="1977" y="1179"/>
                    <a:pt x="1917" y="1215"/>
                  </a:cubicBezTo>
                  <a:cubicBezTo>
                    <a:pt x="1858" y="1251"/>
                    <a:pt x="1822" y="1286"/>
                    <a:pt x="1774" y="1334"/>
                  </a:cubicBezTo>
                  <a:cubicBezTo>
                    <a:pt x="1739" y="1358"/>
                    <a:pt x="1727" y="1394"/>
                    <a:pt x="1703" y="1417"/>
                  </a:cubicBezTo>
                  <a:lnTo>
                    <a:pt x="1655" y="1465"/>
                  </a:lnTo>
                  <a:cubicBezTo>
                    <a:pt x="1619" y="1489"/>
                    <a:pt x="1608" y="1513"/>
                    <a:pt x="1596" y="1536"/>
                  </a:cubicBezTo>
                  <a:cubicBezTo>
                    <a:pt x="1584" y="1548"/>
                    <a:pt x="1560" y="1584"/>
                    <a:pt x="1548" y="1596"/>
                  </a:cubicBezTo>
                  <a:cubicBezTo>
                    <a:pt x="1548" y="1608"/>
                    <a:pt x="1536" y="1632"/>
                    <a:pt x="1524" y="1644"/>
                  </a:cubicBezTo>
                  <a:cubicBezTo>
                    <a:pt x="1500" y="1667"/>
                    <a:pt x="1489" y="1691"/>
                    <a:pt x="1477" y="1715"/>
                  </a:cubicBezTo>
                  <a:cubicBezTo>
                    <a:pt x="1477" y="1727"/>
                    <a:pt x="1465" y="1763"/>
                    <a:pt x="1441" y="1775"/>
                  </a:cubicBezTo>
                  <a:cubicBezTo>
                    <a:pt x="1429" y="1786"/>
                    <a:pt x="1417" y="1822"/>
                    <a:pt x="1405" y="1846"/>
                  </a:cubicBezTo>
                  <a:cubicBezTo>
                    <a:pt x="1381" y="1870"/>
                    <a:pt x="1381" y="1894"/>
                    <a:pt x="1369" y="1906"/>
                  </a:cubicBezTo>
                  <a:cubicBezTo>
                    <a:pt x="1322" y="1989"/>
                    <a:pt x="1298" y="2072"/>
                    <a:pt x="1262" y="2167"/>
                  </a:cubicBezTo>
                  <a:cubicBezTo>
                    <a:pt x="1250" y="2203"/>
                    <a:pt x="1238" y="2239"/>
                    <a:pt x="1227" y="2287"/>
                  </a:cubicBezTo>
                  <a:cubicBezTo>
                    <a:pt x="1191" y="2310"/>
                    <a:pt x="1179" y="2358"/>
                    <a:pt x="1167" y="2382"/>
                  </a:cubicBezTo>
                  <a:cubicBezTo>
                    <a:pt x="1143" y="2418"/>
                    <a:pt x="1131" y="2465"/>
                    <a:pt x="1108" y="2489"/>
                  </a:cubicBezTo>
                  <a:cubicBezTo>
                    <a:pt x="1084" y="2537"/>
                    <a:pt x="1060" y="2560"/>
                    <a:pt x="1024" y="2608"/>
                  </a:cubicBezTo>
                  <a:cubicBezTo>
                    <a:pt x="1000" y="2644"/>
                    <a:pt x="988" y="2668"/>
                    <a:pt x="953" y="2703"/>
                  </a:cubicBezTo>
                  <a:lnTo>
                    <a:pt x="881" y="2775"/>
                  </a:lnTo>
                  <a:lnTo>
                    <a:pt x="774" y="2882"/>
                  </a:lnTo>
                  <a:cubicBezTo>
                    <a:pt x="727" y="2906"/>
                    <a:pt x="703" y="2953"/>
                    <a:pt x="667" y="2977"/>
                  </a:cubicBezTo>
                  <a:cubicBezTo>
                    <a:pt x="643" y="3013"/>
                    <a:pt x="631" y="3037"/>
                    <a:pt x="596" y="3072"/>
                  </a:cubicBezTo>
                  <a:lnTo>
                    <a:pt x="465" y="3251"/>
                  </a:lnTo>
                  <a:cubicBezTo>
                    <a:pt x="405" y="3334"/>
                    <a:pt x="346" y="3430"/>
                    <a:pt x="310" y="3513"/>
                  </a:cubicBezTo>
                  <a:cubicBezTo>
                    <a:pt x="310" y="3537"/>
                    <a:pt x="298" y="3549"/>
                    <a:pt x="298" y="3561"/>
                  </a:cubicBezTo>
                  <a:cubicBezTo>
                    <a:pt x="286" y="3608"/>
                    <a:pt x="274" y="3680"/>
                    <a:pt x="274" y="3739"/>
                  </a:cubicBezTo>
                  <a:cubicBezTo>
                    <a:pt x="274" y="3787"/>
                    <a:pt x="274" y="3846"/>
                    <a:pt x="286" y="3906"/>
                  </a:cubicBezTo>
                  <a:cubicBezTo>
                    <a:pt x="298" y="3953"/>
                    <a:pt x="310" y="4013"/>
                    <a:pt x="334" y="4072"/>
                  </a:cubicBezTo>
                  <a:cubicBezTo>
                    <a:pt x="346" y="4096"/>
                    <a:pt x="357" y="4108"/>
                    <a:pt x="357" y="4144"/>
                  </a:cubicBezTo>
                  <a:cubicBezTo>
                    <a:pt x="369" y="4192"/>
                    <a:pt x="393" y="4251"/>
                    <a:pt x="405" y="4287"/>
                  </a:cubicBezTo>
                  <a:cubicBezTo>
                    <a:pt x="417" y="4382"/>
                    <a:pt x="429" y="4453"/>
                    <a:pt x="453" y="4513"/>
                  </a:cubicBezTo>
                  <a:cubicBezTo>
                    <a:pt x="465" y="4584"/>
                    <a:pt x="476" y="4680"/>
                    <a:pt x="476" y="4763"/>
                  </a:cubicBezTo>
                  <a:lnTo>
                    <a:pt x="476" y="4823"/>
                  </a:lnTo>
                  <a:lnTo>
                    <a:pt x="476" y="5001"/>
                  </a:lnTo>
                  <a:cubicBezTo>
                    <a:pt x="476" y="5061"/>
                    <a:pt x="465" y="5144"/>
                    <a:pt x="453" y="5215"/>
                  </a:cubicBezTo>
                  <a:lnTo>
                    <a:pt x="429" y="5275"/>
                  </a:lnTo>
                  <a:lnTo>
                    <a:pt x="417" y="5335"/>
                  </a:lnTo>
                  <a:cubicBezTo>
                    <a:pt x="405" y="5358"/>
                    <a:pt x="405" y="5394"/>
                    <a:pt x="393" y="5418"/>
                  </a:cubicBezTo>
                  <a:lnTo>
                    <a:pt x="369" y="5465"/>
                  </a:lnTo>
                  <a:cubicBezTo>
                    <a:pt x="357" y="5501"/>
                    <a:pt x="357" y="5525"/>
                    <a:pt x="346" y="5561"/>
                  </a:cubicBezTo>
                  <a:lnTo>
                    <a:pt x="334" y="5585"/>
                  </a:lnTo>
                  <a:cubicBezTo>
                    <a:pt x="310" y="5620"/>
                    <a:pt x="298" y="5656"/>
                    <a:pt x="286" y="5692"/>
                  </a:cubicBezTo>
                  <a:lnTo>
                    <a:pt x="274" y="5739"/>
                  </a:lnTo>
                  <a:cubicBezTo>
                    <a:pt x="250" y="5763"/>
                    <a:pt x="250" y="5799"/>
                    <a:pt x="238" y="5823"/>
                  </a:cubicBezTo>
                  <a:lnTo>
                    <a:pt x="226" y="5858"/>
                  </a:lnTo>
                  <a:lnTo>
                    <a:pt x="179" y="5989"/>
                  </a:lnTo>
                  <a:cubicBezTo>
                    <a:pt x="167" y="6013"/>
                    <a:pt x="167" y="6049"/>
                    <a:pt x="155" y="6073"/>
                  </a:cubicBezTo>
                  <a:cubicBezTo>
                    <a:pt x="155" y="6097"/>
                    <a:pt x="131" y="6108"/>
                    <a:pt x="131" y="6120"/>
                  </a:cubicBezTo>
                  <a:cubicBezTo>
                    <a:pt x="119" y="6156"/>
                    <a:pt x="119" y="6192"/>
                    <a:pt x="107" y="6227"/>
                  </a:cubicBezTo>
                  <a:lnTo>
                    <a:pt x="107" y="6251"/>
                  </a:lnTo>
                  <a:cubicBezTo>
                    <a:pt x="95" y="6299"/>
                    <a:pt x="72" y="6347"/>
                    <a:pt x="72" y="6394"/>
                  </a:cubicBezTo>
                  <a:cubicBezTo>
                    <a:pt x="60" y="6478"/>
                    <a:pt x="48" y="6573"/>
                    <a:pt x="36" y="6668"/>
                  </a:cubicBezTo>
                  <a:lnTo>
                    <a:pt x="36" y="6716"/>
                  </a:lnTo>
                  <a:cubicBezTo>
                    <a:pt x="36" y="6763"/>
                    <a:pt x="12" y="6811"/>
                    <a:pt x="12" y="6847"/>
                  </a:cubicBezTo>
                  <a:cubicBezTo>
                    <a:pt x="0" y="6989"/>
                    <a:pt x="12" y="7109"/>
                    <a:pt x="48" y="7240"/>
                  </a:cubicBezTo>
                  <a:cubicBezTo>
                    <a:pt x="95" y="7382"/>
                    <a:pt x="131" y="7501"/>
                    <a:pt x="191" y="7597"/>
                  </a:cubicBezTo>
                  <a:cubicBezTo>
                    <a:pt x="238" y="7656"/>
                    <a:pt x="286" y="7716"/>
                    <a:pt x="322" y="7763"/>
                  </a:cubicBezTo>
                  <a:cubicBezTo>
                    <a:pt x="381" y="7823"/>
                    <a:pt x="429" y="7847"/>
                    <a:pt x="476" y="7882"/>
                  </a:cubicBezTo>
                  <a:cubicBezTo>
                    <a:pt x="584" y="7918"/>
                    <a:pt x="679" y="7978"/>
                    <a:pt x="798" y="8013"/>
                  </a:cubicBezTo>
                  <a:cubicBezTo>
                    <a:pt x="881" y="8037"/>
                    <a:pt x="965" y="8061"/>
                    <a:pt x="1036" y="8073"/>
                  </a:cubicBezTo>
                  <a:cubicBezTo>
                    <a:pt x="1072" y="8073"/>
                    <a:pt x="1119" y="8085"/>
                    <a:pt x="1143" y="8085"/>
                  </a:cubicBezTo>
                  <a:lnTo>
                    <a:pt x="1465" y="8132"/>
                  </a:lnTo>
                  <a:cubicBezTo>
                    <a:pt x="1512" y="8132"/>
                    <a:pt x="1560" y="8144"/>
                    <a:pt x="1608" y="8144"/>
                  </a:cubicBezTo>
                  <a:cubicBezTo>
                    <a:pt x="1655" y="8144"/>
                    <a:pt x="1691" y="8156"/>
                    <a:pt x="1739" y="8156"/>
                  </a:cubicBezTo>
                  <a:lnTo>
                    <a:pt x="1798" y="8156"/>
                  </a:lnTo>
                  <a:cubicBezTo>
                    <a:pt x="1905" y="8180"/>
                    <a:pt x="2024" y="8192"/>
                    <a:pt x="2143" y="8204"/>
                  </a:cubicBezTo>
                  <a:lnTo>
                    <a:pt x="2310" y="8216"/>
                  </a:lnTo>
                  <a:lnTo>
                    <a:pt x="2572" y="8252"/>
                  </a:lnTo>
                  <a:cubicBezTo>
                    <a:pt x="2715" y="8263"/>
                    <a:pt x="2834" y="8275"/>
                    <a:pt x="2965" y="8299"/>
                  </a:cubicBezTo>
                  <a:cubicBezTo>
                    <a:pt x="3024" y="8311"/>
                    <a:pt x="3084" y="8311"/>
                    <a:pt x="3143" y="8323"/>
                  </a:cubicBezTo>
                  <a:lnTo>
                    <a:pt x="3227" y="8335"/>
                  </a:lnTo>
                  <a:lnTo>
                    <a:pt x="3263" y="8335"/>
                  </a:lnTo>
                  <a:cubicBezTo>
                    <a:pt x="3286" y="8359"/>
                    <a:pt x="3310" y="8359"/>
                    <a:pt x="3334" y="8359"/>
                  </a:cubicBezTo>
                  <a:lnTo>
                    <a:pt x="3441" y="8371"/>
                  </a:lnTo>
                  <a:lnTo>
                    <a:pt x="3524" y="8383"/>
                  </a:lnTo>
                  <a:cubicBezTo>
                    <a:pt x="3584" y="8394"/>
                    <a:pt x="3667" y="8418"/>
                    <a:pt x="3739" y="8430"/>
                  </a:cubicBezTo>
                  <a:lnTo>
                    <a:pt x="3810" y="8442"/>
                  </a:lnTo>
                  <a:cubicBezTo>
                    <a:pt x="3917" y="8478"/>
                    <a:pt x="4001" y="8490"/>
                    <a:pt x="4096" y="8502"/>
                  </a:cubicBezTo>
                  <a:lnTo>
                    <a:pt x="4179" y="8513"/>
                  </a:lnTo>
                  <a:lnTo>
                    <a:pt x="4632" y="8609"/>
                  </a:lnTo>
                  <a:cubicBezTo>
                    <a:pt x="4715" y="8621"/>
                    <a:pt x="4798" y="8656"/>
                    <a:pt x="4870" y="8668"/>
                  </a:cubicBezTo>
                  <a:lnTo>
                    <a:pt x="5013" y="8716"/>
                  </a:lnTo>
                  <a:lnTo>
                    <a:pt x="5191" y="8752"/>
                  </a:lnTo>
                  <a:cubicBezTo>
                    <a:pt x="5275" y="8775"/>
                    <a:pt x="5346" y="8799"/>
                    <a:pt x="5418" y="8811"/>
                  </a:cubicBezTo>
                  <a:cubicBezTo>
                    <a:pt x="5489" y="8835"/>
                    <a:pt x="5572" y="8859"/>
                    <a:pt x="5644" y="8871"/>
                  </a:cubicBezTo>
                  <a:lnTo>
                    <a:pt x="5691" y="8894"/>
                  </a:lnTo>
                  <a:cubicBezTo>
                    <a:pt x="5775" y="8918"/>
                    <a:pt x="5882" y="8954"/>
                    <a:pt x="5965" y="8966"/>
                  </a:cubicBezTo>
                  <a:cubicBezTo>
                    <a:pt x="6093" y="8981"/>
                    <a:pt x="6202" y="8996"/>
                    <a:pt x="6295" y="8996"/>
                  </a:cubicBezTo>
                  <a:cubicBezTo>
                    <a:pt x="6349" y="8996"/>
                    <a:pt x="6398" y="8991"/>
                    <a:pt x="6442" y="8978"/>
                  </a:cubicBezTo>
                  <a:lnTo>
                    <a:pt x="6596" y="8978"/>
                  </a:lnTo>
                  <a:cubicBezTo>
                    <a:pt x="6680" y="8978"/>
                    <a:pt x="6787" y="8978"/>
                    <a:pt x="6894" y="8966"/>
                  </a:cubicBezTo>
                  <a:cubicBezTo>
                    <a:pt x="6918" y="8954"/>
                    <a:pt x="6965" y="8954"/>
                    <a:pt x="7001" y="8954"/>
                  </a:cubicBezTo>
                  <a:cubicBezTo>
                    <a:pt x="7073" y="8930"/>
                    <a:pt x="7132" y="8930"/>
                    <a:pt x="7204" y="8930"/>
                  </a:cubicBezTo>
                  <a:lnTo>
                    <a:pt x="7739" y="8930"/>
                  </a:lnTo>
                  <a:cubicBezTo>
                    <a:pt x="7799" y="8930"/>
                    <a:pt x="7858" y="8930"/>
                    <a:pt x="7906" y="8918"/>
                  </a:cubicBezTo>
                  <a:cubicBezTo>
                    <a:pt x="7966" y="8906"/>
                    <a:pt x="8013" y="8894"/>
                    <a:pt x="8049" y="8871"/>
                  </a:cubicBezTo>
                  <a:lnTo>
                    <a:pt x="8144" y="8835"/>
                  </a:lnTo>
                  <a:cubicBezTo>
                    <a:pt x="8156" y="8811"/>
                    <a:pt x="8168" y="8811"/>
                    <a:pt x="8192" y="8799"/>
                  </a:cubicBezTo>
                  <a:lnTo>
                    <a:pt x="8227" y="8752"/>
                  </a:lnTo>
                  <a:cubicBezTo>
                    <a:pt x="8251" y="8728"/>
                    <a:pt x="8263" y="8680"/>
                    <a:pt x="8227" y="8668"/>
                  </a:cubicBezTo>
                  <a:lnTo>
                    <a:pt x="8251" y="8656"/>
                  </a:lnTo>
                  <a:cubicBezTo>
                    <a:pt x="8251" y="8656"/>
                    <a:pt x="8251" y="8633"/>
                    <a:pt x="8227" y="8633"/>
                  </a:cubicBezTo>
                  <a:cubicBezTo>
                    <a:pt x="8227" y="8630"/>
                    <a:pt x="8227" y="8627"/>
                    <a:pt x="8227" y="8624"/>
                  </a:cubicBezTo>
                  <a:lnTo>
                    <a:pt x="8227" y="8624"/>
                  </a:lnTo>
                  <a:cubicBezTo>
                    <a:pt x="8235" y="8626"/>
                    <a:pt x="8243" y="8628"/>
                    <a:pt x="8251" y="8633"/>
                  </a:cubicBezTo>
                  <a:cubicBezTo>
                    <a:pt x="8251" y="8621"/>
                    <a:pt x="8251" y="8621"/>
                    <a:pt x="8227" y="8609"/>
                  </a:cubicBezTo>
                  <a:lnTo>
                    <a:pt x="8227" y="8573"/>
                  </a:lnTo>
                  <a:cubicBezTo>
                    <a:pt x="8227" y="8549"/>
                    <a:pt x="8216" y="8537"/>
                    <a:pt x="8216" y="8502"/>
                  </a:cubicBezTo>
                  <a:cubicBezTo>
                    <a:pt x="8216" y="8454"/>
                    <a:pt x="8204" y="8418"/>
                    <a:pt x="8204" y="8371"/>
                  </a:cubicBezTo>
                  <a:cubicBezTo>
                    <a:pt x="8204" y="8348"/>
                    <a:pt x="8198" y="8331"/>
                    <a:pt x="8193" y="8314"/>
                  </a:cubicBezTo>
                  <a:lnTo>
                    <a:pt x="8193" y="8314"/>
                  </a:lnTo>
                  <a:cubicBezTo>
                    <a:pt x="8194" y="8344"/>
                    <a:pt x="8197" y="8373"/>
                    <a:pt x="8204" y="8394"/>
                  </a:cubicBezTo>
                  <a:cubicBezTo>
                    <a:pt x="8204" y="8454"/>
                    <a:pt x="8216" y="8502"/>
                    <a:pt x="8216" y="8561"/>
                  </a:cubicBezTo>
                  <a:cubicBezTo>
                    <a:pt x="8216" y="8592"/>
                    <a:pt x="8225" y="8605"/>
                    <a:pt x="8227" y="8624"/>
                  </a:cubicBezTo>
                  <a:lnTo>
                    <a:pt x="8227" y="8624"/>
                  </a:lnTo>
                  <a:cubicBezTo>
                    <a:pt x="8212" y="8621"/>
                    <a:pt x="8199" y="8621"/>
                    <a:pt x="8192" y="8621"/>
                  </a:cubicBezTo>
                  <a:cubicBezTo>
                    <a:pt x="8168" y="8621"/>
                    <a:pt x="8144" y="8633"/>
                    <a:pt x="8132" y="8656"/>
                  </a:cubicBezTo>
                  <a:lnTo>
                    <a:pt x="8144" y="8656"/>
                  </a:lnTo>
                  <a:lnTo>
                    <a:pt x="8049" y="8692"/>
                  </a:lnTo>
                  <a:lnTo>
                    <a:pt x="8073" y="8692"/>
                  </a:lnTo>
                  <a:cubicBezTo>
                    <a:pt x="8037" y="8716"/>
                    <a:pt x="7989" y="8728"/>
                    <a:pt x="7966" y="8740"/>
                  </a:cubicBezTo>
                  <a:cubicBezTo>
                    <a:pt x="7954" y="8740"/>
                    <a:pt x="7918" y="8752"/>
                    <a:pt x="7906" y="8752"/>
                  </a:cubicBezTo>
                  <a:cubicBezTo>
                    <a:pt x="7858" y="8775"/>
                    <a:pt x="7811" y="8775"/>
                    <a:pt x="7775" y="8775"/>
                  </a:cubicBezTo>
                  <a:lnTo>
                    <a:pt x="7156" y="8775"/>
                  </a:lnTo>
                  <a:cubicBezTo>
                    <a:pt x="7061" y="8775"/>
                    <a:pt x="6965" y="8787"/>
                    <a:pt x="6858" y="8787"/>
                  </a:cubicBezTo>
                  <a:lnTo>
                    <a:pt x="6763" y="8787"/>
                  </a:lnTo>
                  <a:cubicBezTo>
                    <a:pt x="6703" y="8799"/>
                    <a:pt x="6644" y="8799"/>
                    <a:pt x="6584" y="8799"/>
                  </a:cubicBezTo>
                  <a:lnTo>
                    <a:pt x="6406" y="8799"/>
                  </a:lnTo>
                  <a:cubicBezTo>
                    <a:pt x="6346" y="8799"/>
                    <a:pt x="6263" y="8787"/>
                    <a:pt x="6203" y="8787"/>
                  </a:cubicBezTo>
                  <a:cubicBezTo>
                    <a:pt x="6144" y="8775"/>
                    <a:pt x="6084" y="8775"/>
                    <a:pt x="6025" y="8752"/>
                  </a:cubicBezTo>
                  <a:cubicBezTo>
                    <a:pt x="5965" y="8752"/>
                    <a:pt x="5906" y="8740"/>
                    <a:pt x="5870" y="8728"/>
                  </a:cubicBezTo>
                  <a:lnTo>
                    <a:pt x="5691" y="8680"/>
                  </a:lnTo>
                  <a:cubicBezTo>
                    <a:pt x="5608" y="8668"/>
                    <a:pt x="5537" y="8633"/>
                    <a:pt x="5453" y="8621"/>
                  </a:cubicBezTo>
                  <a:cubicBezTo>
                    <a:pt x="5429" y="8621"/>
                    <a:pt x="5418" y="8621"/>
                    <a:pt x="5370" y="8680"/>
                  </a:cubicBezTo>
                  <a:cubicBezTo>
                    <a:pt x="5310" y="8668"/>
                    <a:pt x="5239" y="8644"/>
                    <a:pt x="5179" y="8633"/>
                  </a:cubicBezTo>
                  <a:lnTo>
                    <a:pt x="5191" y="8633"/>
                  </a:lnTo>
                  <a:cubicBezTo>
                    <a:pt x="5084" y="8609"/>
                    <a:pt x="5001" y="8585"/>
                    <a:pt x="4894" y="8561"/>
                  </a:cubicBezTo>
                  <a:cubicBezTo>
                    <a:pt x="4810" y="8525"/>
                    <a:pt x="4703" y="8513"/>
                    <a:pt x="4596" y="8490"/>
                  </a:cubicBezTo>
                  <a:cubicBezTo>
                    <a:pt x="4513" y="8454"/>
                    <a:pt x="4406" y="8442"/>
                    <a:pt x="4310" y="8430"/>
                  </a:cubicBezTo>
                  <a:cubicBezTo>
                    <a:pt x="4239" y="8406"/>
                    <a:pt x="4156" y="8394"/>
                    <a:pt x="4060" y="8383"/>
                  </a:cubicBezTo>
                  <a:cubicBezTo>
                    <a:pt x="3858" y="8335"/>
                    <a:pt x="3655" y="8287"/>
                    <a:pt x="3465" y="8263"/>
                  </a:cubicBezTo>
                  <a:cubicBezTo>
                    <a:pt x="3417" y="8252"/>
                    <a:pt x="3382" y="8228"/>
                    <a:pt x="3334" y="8228"/>
                  </a:cubicBezTo>
                  <a:cubicBezTo>
                    <a:pt x="3286" y="8216"/>
                    <a:pt x="3227" y="8216"/>
                    <a:pt x="3179" y="8204"/>
                  </a:cubicBezTo>
                  <a:cubicBezTo>
                    <a:pt x="3108" y="8204"/>
                    <a:pt x="3024" y="8192"/>
                    <a:pt x="2941" y="8168"/>
                  </a:cubicBezTo>
                  <a:cubicBezTo>
                    <a:pt x="2905" y="8168"/>
                    <a:pt x="2858" y="8156"/>
                    <a:pt x="2810" y="8156"/>
                  </a:cubicBezTo>
                  <a:lnTo>
                    <a:pt x="2751" y="8156"/>
                  </a:lnTo>
                  <a:lnTo>
                    <a:pt x="2560" y="8132"/>
                  </a:lnTo>
                  <a:cubicBezTo>
                    <a:pt x="2524" y="8132"/>
                    <a:pt x="2501" y="8109"/>
                    <a:pt x="2465" y="8109"/>
                  </a:cubicBezTo>
                  <a:cubicBezTo>
                    <a:pt x="2405" y="8109"/>
                    <a:pt x="2346" y="8097"/>
                    <a:pt x="2286" y="8097"/>
                  </a:cubicBezTo>
                  <a:lnTo>
                    <a:pt x="2251" y="8097"/>
                  </a:lnTo>
                  <a:cubicBezTo>
                    <a:pt x="2155" y="8085"/>
                    <a:pt x="2072" y="8085"/>
                    <a:pt x="1977" y="8073"/>
                  </a:cubicBezTo>
                  <a:cubicBezTo>
                    <a:pt x="1846" y="8049"/>
                    <a:pt x="1691" y="8037"/>
                    <a:pt x="1560" y="8025"/>
                  </a:cubicBezTo>
                  <a:lnTo>
                    <a:pt x="1477" y="8013"/>
                  </a:lnTo>
                  <a:cubicBezTo>
                    <a:pt x="1429" y="8013"/>
                    <a:pt x="1369" y="8002"/>
                    <a:pt x="1322" y="8002"/>
                  </a:cubicBezTo>
                  <a:lnTo>
                    <a:pt x="1274" y="8002"/>
                  </a:lnTo>
                  <a:cubicBezTo>
                    <a:pt x="1155" y="7978"/>
                    <a:pt x="1024" y="7966"/>
                    <a:pt x="905" y="7930"/>
                  </a:cubicBezTo>
                  <a:cubicBezTo>
                    <a:pt x="834" y="7918"/>
                    <a:pt x="762" y="7906"/>
                    <a:pt x="703" y="7871"/>
                  </a:cubicBezTo>
                  <a:cubicBezTo>
                    <a:pt x="655" y="7859"/>
                    <a:pt x="607" y="7847"/>
                    <a:pt x="560" y="7811"/>
                  </a:cubicBezTo>
                  <a:cubicBezTo>
                    <a:pt x="536" y="7799"/>
                    <a:pt x="500" y="7787"/>
                    <a:pt x="488" y="7775"/>
                  </a:cubicBezTo>
                  <a:lnTo>
                    <a:pt x="429" y="7716"/>
                  </a:lnTo>
                  <a:cubicBezTo>
                    <a:pt x="417" y="7680"/>
                    <a:pt x="381" y="7668"/>
                    <a:pt x="369" y="7632"/>
                  </a:cubicBezTo>
                  <a:cubicBezTo>
                    <a:pt x="357" y="7609"/>
                    <a:pt x="346" y="7597"/>
                    <a:pt x="322" y="7561"/>
                  </a:cubicBezTo>
                  <a:lnTo>
                    <a:pt x="286" y="7478"/>
                  </a:lnTo>
                  <a:cubicBezTo>
                    <a:pt x="262" y="7418"/>
                    <a:pt x="238" y="7359"/>
                    <a:pt x="226" y="7299"/>
                  </a:cubicBezTo>
                  <a:cubicBezTo>
                    <a:pt x="203" y="7251"/>
                    <a:pt x="203" y="7192"/>
                    <a:pt x="191" y="7144"/>
                  </a:cubicBezTo>
                  <a:cubicBezTo>
                    <a:pt x="179" y="7097"/>
                    <a:pt x="179" y="7073"/>
                    <a:pt x="179" y="7025"/>
                  </a:cubicBezTo>
                  <a:cubicBezTo>
                    <a:pt x="179" y="6966"/>
                    <a:pt x="191" y="6894"/>
                    <a:pt x="191" y="6835"/>
                  </a:cubicBezTo>
                  <a:lnTo>
                    <a:pt x="191" y="6787"/>
                  </a:lnTo>
                  <a:cubicBezTo>
                    <a:pt x="191" y="6728"/>
                    <a:pt x="203" y="6680"/>
                    <a:pt x="203" y="6644"/>
                  </a:cubicBezTo>
                  <a:lnTo>
                    <a:pt x="203" y="6632"/>
                  </a:lnTo>
                  <a:cubicBezTo>
                    <a:pt x="203" y="6597"/>
                    <a:pt x="226" y="6573"/>
                    <a:pt x="226" y="6537"/>
                  </a:cubicBezTo>
                  <a:lnTo>
                    <a:pt x="226" y="6513"/>
                  </a:lnTo>
                  <a:lnTo>
                    <a:pt x="226" y="6478"/>
                  </a:lnTo>
                  <a:cubicBezTo>
                    <a:pt x="226" y="6454"/>
                    <a:pt x="238" y="6418"/>
                    <a:pt x="238" y="6394"/>
                  </a:cubicBezTo>
                  <a:lnTo>
                    <a:pt x="238" y="6358"/>
                  </a:lnTo>
                  <a:cubicBezTo>
                    <a:pt x="238" y="6311"/>
                    <a:pt x="250" y="6287"/>
                    <a:pt x="250" y="6239"/>
                  </a:cubicBezTo>
                  <a:lnTo>
                    <a:pt x="262" y="6180"/>
                  </a:lnTo>
                  <a:lnTo>
                    <a:pt x="286" y="6097"/>
                  </a:lnTo>
                  <a:cubicBezTo>
                    <a:pt x="286" y="6073"/>
                    <a:pt x="298" y="6061"/>
                    <a:pt x="298" y="6049"/>
                  </a:cubicBezTo>
                  <a:lnTo>
                    <a:pt x="298" y="6013"/>
                  </a:lnTo>
                  <a:cubicBezTo>
                    <a:pt x="310" y="5989"/>
                    <a:pt x="310" y="5954"/>
                    <a:pt x="322" y="5930"/>
                  </a:cubicBezTo>
                  <a:cubicBezTo>
                    <a:pt x="346" y="5894"/>
                    <a:pt x="346" y="5870"/>
                    <a:pt x="357" y="5835"/>
                  </a:cubicBezTo>
                  <a:lnTo>
                    <a:pt x="369" y="5799"/>
                  </a:lnTo>
                  <a:cubicBezTo>
                    <a:pt x="381" y="5704"/>
                    <a:pt x="417" y="5632"/>
                    <a:pt x="441" y="5537"/>
                  </a:cubicBezTo>
                  <a:lnTo>
                    <a:pt x="465" y="5501"/>
                  </a:lnTo>
                  <a:cubicBezTo>
                    <a:pt x="476" y="5454"/>
                    <a:pt x="488" y="5418"/>
                    <a:pt x="488" y="5394"/>
                  </a:cubicBezTo>
                  <a:cubicBezTo>
                    <a:pt x="488" y="5358"/>
                    <a:pt x="500" y="5346"/>
                    <a:pt x="500" y="5335"/>
                  </a:cubicBezTo>
                  <a:cubicBezTo>
                    <a:pt x="500" y="5299"/>
                    <a:pt x="524" y="5287"/>
                    <a:pt x="524" y="5263"/>
                  </a:cubicBezTo>
                  <a:cubicBezTo>
                    <a:pt x="536" y="5239"/>
                    <a:pt x="536" y="5227"/>
                    <a:pt x="536" y="5215"/>
                  </a:cubicBezTo>
                  <a:cubicBezTo>
                    <a:pt x="536" y="5168"/>
                    <a:pt x="548" y="5144"/>
                    <a:pt x="548" y="5096"/>
                  </a:cubicBezTo>
                  <a:cubicBezTo>
                    <a:pt x="560" y="5049"/>
                    <a:pt x="560" y="5025"/>
                    <a:pt x="560" y="4989"/>
                  </a:cubicBezTo>
                  <a:lnTo>
                    <a:pt x="560" y="4799"/>
                  </a:lnTo>
                  <a:cubicBezTo>
                    <a:pt x="548" y="4644"/>
                    <a:pt x="536" y="4513"/>
                    <a:pt x="500" y="4394"/>
                  </a:cubicBezTo>
                  <a:cubicBezTo>
                    <a:pt x="500" y="4346"/>
                    <a:pt x="488" y="4322"/>
                    <a:pt x="476" y="4275"/>
                  </a:cubicBezTo>
                  <a:lnTo>
                    <a:pt x="441" y="4203"/>
                  </a:lnTo>
                  <a:lnTo>
                    <a:pt x="441" y="4192"/>
                  </a:lnTo>
                  <a:lnTo>
                    <a:pt x="417" y="4096"/>
                  </a:lnTo>
                  <a:cubicBezTo>
                    <a:pt x="417" y="4084"/>
                    <a:pt x="405" y="4049"/>
                    <a:pt x="405" y="4037"/>
                  </a:cubicBezTo>
                  <a:cubicBezTo>
                    <a:pt x="381" y="4013"/>
                    <a:pt x="381" y="3977"/>
                    <a:pt x="369" y="3953"/>
                  </a:cubicBezTo>
                  <a:cubicBezTo>
                    <a:pt x="369" y="3918"/>
                    <a:pt x="357" y="3894"/>
                    <a:pt x="357" y="3858"/>
                  </a:cubicBezTo>
                  <a:lnTo>
                    <a:pt x="357" y="3799"/>
                  </a:lnTo>
                  <a:lnTo>
                    <a:pt x="357" y="3739"/>
                  </a:lnTo>
                  <a:cubicBezTo>
                    <a:pt x="357" y="3691"/>
                    <a:pt x="369" y="3668"/>
                    <a:pt x="369" y="3632"/>
                  </a:cubicBezTo>
                  <a:cubicBezTo>
                    <a:pt x="369" y="3596"/>
                    <a:pt x="381" y="3561"/>
                    <a:pt x="405" y="3537"/>
                  </a:cubicBezTo>
                  <a:cubicBezTo>
                    <a:pt x="417" y="3489"/>
                    <a:pt x="441" y="3453"/>
                    <a:pt x="465" y="3418"/>
                  </a:cubicBezTo>
                  <a:cubicBezTo>
                    <a:pt x="488" y="3370"/>
                    <a:pt x="524" y="3322"/>
                    <a:pt x="560" y="3263"/>
                  </a:cubicBezTo>
                  <a:cubicBezTo>
                    <a:pt x="643" y="3156"/>
                    <a:pt x="727" y="3072"/>
                    <a:pt x="834" y="2965"/>
                  </a:cubicBezTo>
                  <a:lnTo>
                    <a:pt x="893" y="2906"/>
                  </a:lnTo>
                  <a:cubicBezTo>
                    <a:pt x="953" y="2858"/>
                    <a:pt x="1012" y="2787"/>
                    <a:pt x="1072" y="2727"/>
                  </a:cubicBezTo>
                  <a:cubicBezTo>
                    <a:pt x="1096" y="2679"/>
                    <a:pt x="1143" y="2644"/>
                    <a:pt x="1179" y="2596"/>
                  </a:cubicBezTo>
                  <a:lnTo>
                    <a:pt x="1179" y="2584"/>
                  </a:lnTo>
                  <a:cubicBezTo>
                    <a:pt x="1191" y="2560"/>
                    <a:pt x="1203" y="2537"/>
                    <a:pt x="1215" y="2525"/>
                  </a:cubicBezTo>
                  <a:lnTo>
                    <a:pt x="1238" y="2501"/>
                  </a:lnTo>
                  <a:cubicBezTo>
                    <a:pt x="1250" y="2489"/>
                    <a:pt x="1250" y="2477"/>
                    <a:pt x="1262" y="2465"/>
                  </a:cubicBezTo>
                  <a:lnTo>
                    <a:pt x="1274" y="2441"/>
                  </a:lnTo>
                  <a:cubicBezTo>
                    <a:pt x="1310" y="2406"/>
                    <a:pt x="1334" y="2358"/>
                    <a:pt x="1358" y="2310"/>
                  </a:cubicBezTo>
                  <a:cubicBezTo>
                    <a:pt x="1381" y="2263"/>
                    <a:pt x="1393" y="2203"/>
                    <a:pt x="1429" y="2167"/>
                  </a:cubicBezTo>
                  <a:cubicBezTo>
                    <a:pt x="1453" y="2120"/>
                    <a:pt x="1477" y="2072"/>
                    <a:pt x="1500" y="2025"/>
                  </a:cubicBezTo>
                  <a:lnTo>
                    <a:pt x="1536" y="1965"/>
                  </a:lnTo>
                  <a:lnTo>
                    <a:pt x="1548" y="1941"/>
                  </a:lnTo>
                  <a:cubicBezTo>
                    <a:pt x="1560" y="1906"/>
                    <a:pt x="1560" y="1894"/>
                    <a:pt x="1572" y="1882"/>
                  </a:cubicBezTo>
                  <a:lnTo>
                    <a:pt x="1596" y="1870"/>
                  </a:lnTo>
                  <a:cubicBezTo>
                    <a:pt x="1619" y="1834"/>
                    <a:pt x="1655" y="1786"/>
                    <a:pt x="1679" y="1751"/>
                  </a:cubicBezTo>
                  <a:lnTo>
                    <a:pt x="1691" y="1715"/>
                  </a:lnTo>
                  <a:lnTo>
                    <a:pt x="1715" y="1679"/>
                  </a:lnTo>
                  <a:lnTo>
                    <a:pt x="1727" y="1667"/>
                  </a:lnTo>
                  <a:cubicBezTo>
                    <a:pt x="1727" y="1656"/>
                    <a:pt x="1727" y="1656"/>
                    <a:pt x="1739" y="1644"/>
                  </a:cubicBezTo>
                  <a:lnTo>
                    <a:pt x="1774" y="1596"/>
                  </a:lnTo>
                  <a:lnTo>
                    <a:pt x="1798" y="1548"/>
                  </a:lnTo>
                  <a:lnTo>
                    <a:pt x="1810" y="1536"/>
                  </a:lnTo>
                  <a:cubicBezTo>
                    <a:pt x="1858" y="1513"/>
                    <a:pt x="1893" y="1465"/>
                    <a:pt x="1929" y="1429"/>
                  </a:cubicBezTo>
                  <a:cubicBezTo>
                    <a:pt x="1965" y="1417"/>
                    <a:pt x="1977" y="1405"/>
                    <a:pt x="1989" y="1394"/>
                  </a:cubicBezTo>
                  <a:cubicBezTo>
                    <a:pt x="2024" y="1370"/>
                    <a:pt x="2036" y="1358"/>
                    <a:pt x="2072" y="1346"/>
                  </a:cubicBezTo>
                  <a:cubicBezTo>
                    <a:pt x="2096" y="1334"/>
                    <a:pt x="2131" y="1334"/>
                    <a:pt x="2155" y="1310"/>
                  </a:cubicBezTo>
                  <a:cubicBezTo>
                    <a:pt x="2191" y="1310"/>
                    <a:pt x="2203" y="1298"/>
                    <a:pt x="2227" y="1298"/>
                  </a:cubicBezTo>
                  <a:cubicBezTo>
                    <a:pt x="2262" y="1286"/>
                    <a:pt x="2310" y="1286"/>
                    <a:pt x="2334" y="1275"/>
                  </a:cubicBezTo>
                  <a:cubicBezTo>
                    <a:pt x="2381" y="1251"/>
                    <a:pt x="2441" y="1239"/>
                    <a:pt x="2489" y="1227"/>
                  </a:cubicBezTo>
                  <a:cubicBezTo>
                    <a:pt x="2512" y="1215"/>
                    <a:pt x="2560" y="1191"/>
                    <a:pt x="2584" y="1179"/>
                  </a:cubicBezTo>
                  <a:lnTo>
                    <a:pt x="2620" y="1167"/>
                  </a:lnTo>
                  <a:cubicBezTo>
                    <a:pt x="2643" y="1167"/>
                    <a:pt x="2679" y="1155"/>
                    <a:pt x="2703" y="1132"/>
                  </a:cubicBezTo>
                  <a:lnTo>
                    <a:pt x="2751" y="1120"/>
                  </a:lnTo>
                  <a:lnTo>
                    <a:pt x="2762" y="1108"/>
                  </a:lnTo>
                  <a:lnTo>
                    <a:pt x="2858" y="1060"/>
                  </a:lnTo>
                  <a:lnTo>
                    <a:pt x="2905" y="1048"/>
                  </a:lnTo>
                  <a:cubicBezTo>
                    <a:pt x="2977" y="1013"/>
                    <a:pt x="3048" y="977"/>
                    <a:pt x="3120" y="941"/>
                  </a:cubicBezTo>
                  <a:lnTo>
                    <a:pt x="3203" y="917"/>
                  </a:lnTo>
                  <a:lnTo>
                    <a:pt x="3382" y="822"/>
                  </a:lnTo>
                  <a:lnTo>
                    <a:pt x="3465" y="774"/>
                  </a:lnTo>
                  <a:cubicBezTo>
                    <a:pt x="3632" y="703"/>
                    <a:pt x="3798" y="620"/>
                    <a:pt x="3953" y="536"/>
                  </a:cubicBezTo>
                  <a:cubicBezTo>
                    <a:pt x="3977" y="524"/>
                    <a:pt x="4001" y="524"/>
                    <a:pt x="4013" y="513"/>
                  </a:cubicBezTo>
                  <a:lnTo>
                    <a:pt x="4036" y="501"/>
                  </a:lnTo>
                  <a:cubicBezTo>
                    <a:pt x="4048" y="477"/>
                    <a:pt x="4048" y="477"/>
                    <a:pt x="4060" y="477"/>
                  </a:cubicBezTo>
                  <a:lnTo>
                    <a:pt x="4072" y="477"/>
                  </a:lnTo>
                  <a:lnTo>
                    <a:pt x="4167" y="441"/>
                  </a:lnTo>
                  <a:cubicBezTo>
                    <a:pt x="4239" y="417"/>
                    <a:pt x="4298" y="393"/>
                    <a:pt x="4358" y="358"/>
                  </a:cubicBezTo>
                  <a:cubicBezTo>
                    <a:pt x="4513" y="298"/>
                    <a:pt x="4632" y="262"/>
                    <a:pt x="4751" y="227"/>
                  </a:cubicBezTo>
                  <a:cubicBezTo>
                    <a:pt x="4870" y="179"/>
                    <a:pt x="5001" y="155"/>
                    <a:pt x="5120" y="143"/>
                  </a:cubicBezTo>
                  <a:cubicBezTo>
                    <a:pt x="5203" y="120"/>
                    <a:pt x="5299" y="108"/>
                    <a:pt x="5406" y="108"/>
                  </a:cubicBezTo>
                  <a:lnTo>
                    <a:pt x="5429" y="108"/>
                  </a:lnTo>
                  <a:cubicBezTo>
                    <a:pt x="5501" y="108"/>
                    <a:pt x="5584" y="108"/>
                    <a:pt x="5656" y="120"/>
                  </a:cubicBezTo>
                  <a:lnTo>
                    <a:pt x="5644" y="120"/>
                  </a:lnTo>
                  <a:cubicBezTo>
                    <a:pt x="5727" y="120"/>
                    <a:pt x="5822" y="155"/>
                    <a:pt x="5906" y="167"/>
                  </a:cubicBezTo>
                  <a:cubicBezTo>
                    <a:pt x="5977" y="179"/>
                    <a:pt x="6072" y="215"/>
                    <a:pt x="6144" y="239"/>
                  </a:cubicBezTo>
                  <a:cubicBezTo>
                    <a:pt x="6215" y="274"/>
                    <a:pt x="6299" y="298"/>
                    <a:pt x="6370" y="346"/>
                  </a:cubicBezTo>
                  <a:cubicBezTo>
                    <a:pt x="6442" y="393"/>
                    <a:pt x="6513" y="441"/>
                    <a:pt x="6572" y="477"/>
                  </a:cubicBezTo>
                  <a:cubicBezTo>
                    <a:pt x="6596" y="477"/>
                    <a:pt x="6596" y="501"/>
                    <a:pt x="6608" y="501"/>
                  </a:cubicBezTo>
                  <a:cubicBezTo>
                    <a:pt x="6632" y="524"/>
                    <a:pt x="6680" y="560"/>
                    <a:pt x="6715" y="584"/>
                  </a:cubicBezTo>
                  <a:cubicBezTo>
                    <a:pt x="6739" y="632"/>
                    <a:pt x="6787" y="655"/>
                    <a:pt x="6811" y="703"/>
                  </a:cubicBezTo>
                  <a:lnTo>
                    <a:pt x="6834" y="715"/>
                  </a:lnTo>
                  <a:cubicBezTo>
                    <a:pt x="6846" y="751"/>
                    <a:pt x="6870" y="774"/>
                    <a:pt x="6894" y="810"/>
                  </a:cubicBezTo>
                  <a:cubicBezTo>
                    <a:pt x="6918" y="834"/>
                    <a:pt x="6930" y="870"/>
                    <a:pt x="6953" y="917"/>
                  </a:cubicBezTo>
                  <a:cubicBezTo>
                    <a:pt x="6965" y="941"/>
                    <a:pt x="6977" y="989"/>
                    <a:pt x="6989" y="1036"/>
                  </a:cubicBezTo>
                  <a:cubicBezTo>
                    <a:pt x="7013" y="1108"/>
                    <a:pt x="7025" y="1191"/>
                    <a:pt x="7037" y="1275"/>
                  </a:cubicBezTo>
                  <a:lnTo>
                    <a:pt x="7037" y="1286"/>
                  </a:lnTo>
                  <a:lnTo>
                    <a:pt x="7049" y="1358"/>
                  </a:lnTo>
                  <a:cubicBezTo>
                    <a:pt x="7073" y="1429"/>
                    <a:pt x="7073" y="1489"/>
                    <a:pt x="7084" y="1572"/>
                  </a:cubicBezTo>
                  <a:cubicBezTo>
                    <a:pt x="7084" y="1644"/>
                    <a:pt x="7096" y="1703"/>
                    <a:pt x="7108" y="1775"/>
                  </a:cubicBezTo>
                  <a:lnTo>
                    <a:pt x="7132" y="1822"/>
                  </a:lnTo>
                  <a:lnTo>
                    <a:pt x="7132" y="1846"/>
                  </a:lnTo>
                  <a:cubicBezTo>
                    <a:pt x="7156" y="2025"/>
                    <a:pt x="7192" y="2227"/>
                    <a:pt x="7227" y="2406"/>
                  </a:cubicBezTo>
                  <a:cubicBezTo>
                    <a:pt x="7263" y="2489"/>
                    <a:pt x="7275" y="2596"/>
                    <a:pt x="7311" y="2703"/>
                  </a:cubicBezTo>
                  <a:cubicBezTo>
                    <a:pt x="7311" y="2727"/>
                    <a:pt x="7311" y="2763"/>
                    <a:pt x="7323" y="2787"/>
                  </a:cubicBezTo>
                  <a:lnTo>
                    <a:pt x="7323" y="2822"/>
                  </a:lnTo>
                  <a:lnTo>
                    <a:pt x="7334" y="2858"/>
                  </a:lnTo>
                  <a:cubicBezTo>
                    <a:pt x="7346" y="2894"/>
                    <a:pt x="7346" y="2941"/>
                    <a:pt x="7370" y="2965"/>
                  </a:cubicBezTo>
                  <a:cubicBezTo>
                    <a:pt x="7382" y="2977"/>
                    <a:pt x="7382" y="2977"/>
                    <a:pt x="7382" y="3001"/>
                  </a:cubicBezTo>
                  <a:lnTo>
                    <a:pt x="7394" y="3060"/>
                  </a:lnTo>
                  <a:lnTo>
                    <a:pt x="7430" y="3132"/>
                  </a:lnTo>
                  <a:lnTo>
                    <a:pt x="7430" y="3144"/>
                  </a:lnTo>
                  <a:cubicBezTo>
                    <a:pt x="7442" y="3191"/>
                    <a:pt x="7442" y="3215"/>
                    <a:pt x="7454" y="3251"/>
                  </a:cubicBezTo>
                  <a:lnTo>
                    <a:pt x="7489" y="3334"/>
                  </a:lnTo>
                  <a:lnTo>
                    <a:pt x="7513" y="3441"/>
                  </a:lnTo>
                  <a:cubicBezTo>
                    <a:pt x="7525" y="3453"/>
                    <a:pt x="7525" y="3489"/>
                    <a:pt x="7549" y="3513"/>
                  </a:cubicBezTo>
                  <a:lnTo>
                    <a:pt x="7561" y="3549"/>
                  </a:lnTo>
                  <a:cubicBezTo>
                    <a:pt x="7620" y="3680"/>
                    <a:pt x="7668" y="3799"/>
                    <a:pt x="7704" y="3930"/>
                  </a:cubicBezTo>
                  <a:lnTo>
                    <a:pt x="7787" y="4132"/>
                  </a:lnTo>
                  <a:cubicBezTo>
                    <a:pt x="7811" y="4192"/>
                    <a:pt x="7823" y="4263"/>
                    <a:pt x="7858" y="4322"/>
                  </a:cubicBezTo>
                  <a:lnTo>
                    <a:pt x="7882" y="4394"/>
                  </a:lnTo>
                  <a:cubicBezTo>
                    <a:pt x="7906" y="4430"/>
                    <a:pt x="7906" y="4442"/>
                    <a:pt x="7918" y="4465"/>
                  </a:cubicBezTo>
                  <a:lnTo>
                    <a:pt x="7930" y="4501"/>
                  </a:lnTo>
                  <a:cubicBezTo>
                    <a:pt x="7942" y="4549"/>
                    <a:pt x="7966" y="4608"/>
                    <a:pt x="7977" y="4644"/>
                  </a:cubicBezTo>
                  <a:cubicBezTo>
                    <a:pt x="8025" y="4846"/>
                    <a:pt x="8061" y="4989"/>
                    <a:pt x="8096" y="5120"/>
                  </a:cubicBezTo>
                  <a:cubicBezTo>
                    <a:pt x="8108" y="5215"/>
                    <a:pt x="8144" y="5299"/>
                    <a:pt x="8156" y="5394"/>
                  </a:cubicBezTo>
                  <a:cubicBezTo>
                    <a:pt x="8168" y="5477"/>
                    <a:pt x="8180" y="5561"/>
                    <a:pt x="8204" y="5644"/>
                  </a:cubicBezTo>
                  <a:lnTo>
                    <a:pt x="8216" y="5716"/>
                  </a:lnTo>
                  <a:lnTo>
                    <a:pt x="8227" y="5799"/>
                  </a:lnTo>
                  <a:cubicBezTo>
                    <a:pt x="8239" y="5823"/>
                    <a:pt x="8239" y="5870"/>
                    <a:pt x="8239" y="5894"/>
                  </a:cubicBezTo>
                  <a:lnTo>
                    <a:pt x="8239" y="5942"/>
                  </a:lnTo>
                  <a:cubicBezTo>
                    <a:pt x="8239" y="5989"/>
                    <a:pt x="8263" y="6037"/>
                    <a:pt x="8263" y="6073"/>
                  </a:cubicBezTo>
                  <a:lnTo>
                    <a:pt x="8263" y="6097"/>
                  </a:lnTo>
                  <a:lnTo>
                    <a:pt x="8263" y="6108"/>
                  </a:lnTo>
                  <a:lnTo>
                    <a:pt x="8263" y="6156"/>
                  </a:lnTo>
                  <a:lnTo>
                    <a:pt x="8263" y="6180"/>
                  </a:lnTo>
                  <a:lnTo>
                    <a:pt x="8263" y="6227"/>
                  </a:lnTo>
                  <a:cubicBezTo>
                    <a:pt x="8263" y="6335"/>
                    <a:pt x="8239" y="6418"/>
                    <a:pt x="8239" y="6489"/>
                  </a:cubicBezTo>
                  <a:lnTo>
                    <a:pt x="8204" y="7073"/>
                  </a:lnTo>
                  <a:cubicBezTo>
                    <a:pt x="8204" y="7132"/>
                    <a:pt x="8180" y="7204"/>
                    <a:pt x="8180" y="7263"/>
                  </a:cubicBezTo>
                  <a:lnTo>
                    <a:pt x="8180" y="7359"/>
                  </a:lnTo>
                  <a:cubicBezTo>
                    <a:pt x="8168" y="7442"/>
                    <a:pt x="8168" y="7537"/>
                    <a:pt x="8168" y="7621"/>
                  </a:cubicBezTo>
                  <a:lnTo>
                    <a:pt x="8168" y="7656"/>
                  </a:lnTo>
                  <a:lnTo>
                    <a:pt x="8168" y="7787"/>
                  </a:lnTo>
                  <a:lnTo>
                    <a:pt x="8168" y="7954"/>
                  </a:lnTo>
                  <a:cubicBezTo>
                    <a:pt x="8168" y="8037"/>
                    <a:pt x="8168" y="8132"/>
                    <a:pt x="8180" y="8240"/>
                  </a:cubicBezTo>
                  <a:lnTo>
                    <a:pt x="8180" y="8252"/>
                  </a:lnTo>
                  <a:cubicBezTo>
                    <a:pt x="8180" y="8276"/>
                    <a:pt x="8186" y="8295"/>
                    <a:pt x="8193" y="8314"/>
                  </a:cubicBezTo>
                  <a:lnTo>
                    <a:pt x="8193" y="8314"/>
                  </a:lnTo>
                  <a:cubicBezTo>
                    <a:pt x="8192" y="8293"/>
                    <a:pt x="8192" y="8271"/>
                    <a:pt x="8192" y="8252"/>
                  </a:cubicBezTo>
                  <a:lnTo>
                    <a:pt x="8192" y="8002"/>
                  </a:lnTo>
                  <a:cubicBezTo>
                    <a:pt x="8192" y="7918"/>
                    <a:pt x="8204" y="7847"/>
                    <a:pt x="8204" y="7775"/>
                  </a:cubicBezTo>
                  <a:lnTo>
                    <a:pt x="8251" y="7287"/>
                  </a:lnTo>
                  <a:lnTo>
                    <a:pt x="8251" y="7251"/>
                  </a:lnTo>
                  <a:lnTo>
                    <a:pt x="8251" y="7204"/>
                  </a:lnTo>
                  <a:lnTo>
                    <a:pt x="8251" y="7192"/>
                  </a:lnTo>
                  <a:lnTo>
                    <a:pt x="8251" y="7180"/>
                  </a:lnTo>
                  <a:cubicBezTo>
                    <a:pt x="8263" y="7144"/>
                    <a:pt x="8263" y="7120"/>
                    <a:pt x="8263" y="7085"/>
                  </a:cubicBezTo>
                  <a:cubicBezTo>
                    <a:pt x="8275" y="7073"/>
                    <a:pt x="8275" y="7049"/>
                    <a:pt x="8275" y="7013"/>
                  </a:cubicBezTo>
                  <a:lnTo>
                    <a:pt x="8275" y="7025"/>
                  </a:lnTo>
                  <a:cubicBezTo>
                    <a:pt x="8275" y="6966"/>
                    <a:pt x="8287" y="6930"/>
                    <a:pt x="8287" y="6870"/>
                  </a:cubicBezTo>
                  <a:lnTo>
                    <a:pt x="8287" y="6882"/>
                  </a:lnTo>
                  <a:cubicBezTo>
                    <a:pt x="8311" y="6775"/>
                    <a:pt x="8311" y="6668"/>
                    <a:pt x="8323" y="6573"/>
                  </a:cubicBezTo>
                  <a:cubicBezTo>
                    <a:pt x="8335" y="6478"/>
                    <a:pt x="8347" y="6394"/>
                    <a:pt x="8347" y="6299"/>
                  </a:cubicBezTo>
                  <a:lnTo>
                    <a:pt x="8347" y="6227"/>
                  </a:lnTo>
                  <a:lnTo>
                    <a:pt x="8347" y="6156"/>
                  </a:lnTo>
                  <a:lnTo>
                    <a:pt x="8347" y="6073"/>
                  </a:lnTo>
                  <a:lnTo>
                    <a:pt x="8347" y="5989"/>
                  </a:lnTo>
                  <a:cubicBezTo>
                    <a:pt x="8347" y="5942"/>
                    <a:pt x="8335" y="5894"/>
                    <a:pt x="8335" y="5858"/>
                  </a:cubicBezTo>
                  <a:cubicBezTo>
                    <a:pt x="8335" y="5823"/>
                    <a:pt x="8323" y="5775"/>
                    <a:pt x="8323" y="5739"/>
                  </a:cubicBezTo>
                  <a:cubicBezTo>
                    <a:pt x="8323" y="5692"/>
                    <a:pt x="8323" y="5644"/>
                    <a:pt x="8311" y="5596"/>
                  </a:cubicBezTo>
                  <a:cubicBezTo>
                    <a:pt x="8287" y="5561"/>
                    <a:pt x="8287" y="5513"/>
                    <a:pt x="8275" y="5465"/>
                  </a:cubicBezTo>
                  <a:cubicBezTo>
                    <a:pt x="8275" y="5418"/>
                    <a:pt x="8263" y="5358"/>
                    <a:pt x="8251" y="5299"/>
                  </a:cubicBezTo>
                  <a:cubicBezTo>
                    <a:pt x="8251" y="5263"/>
                    <a:pt x="8227" y="5204"/>
                    <a:pt x="8216" y="5156"/>
                  </a:cubicBezTo>
                  <a:cubicBezTo>
                    <a:pt x="8192" y="5061"/>
                    <a:pt x="8168" y="4965"/>
                    <a:pt x="8144" y="4870"/>
                  </a:cubicBezTo>
                  <a:cubicBezTo>
                    <a:pt x="8144" y="4823"/>
                    <a:pt x="8132" y="4787"/>
                    <a:pt x="8108" y="4739"/>
                  </a:cubicBezTo>
                  <a:cubicBezTo>
                    <a:pt x="8108" y="4703"/>
                    <a:pt x="8096" y="4668"/>
                    <a:pt x="8085" y="4620"/>
                  </a:cubicBezTo>
                  <a:lnTo>
                    <a:pt x="7989" y="4346"/>
                  </a:lnTo>
                  <a:cubicBezTo>
                    <a:pt x="7966" y="4263"/>
                    <a:pt x="7918" y="4156"/>
                    <a:pt x="7894" y="4072"/>
                  </a:cubicBezTo>
                  <a:lnTo>
                    <a:pt x="7668" y="3489"/>
                  </a:lnTo>
                  <a:cubicBezTo>
                    <a:pt x="7620" y="3394"/>
                    <a:pt x="7596" y="3299"/>
                    <a:pt x="7561" y="3203"/>
                  </a:cubicBezTo>
                  <a:cubicBezTo>
                    <a:pt x="7549" y="3180"/>
                    <a:pt x="7549" y="3132"/>
                    <a:pt x="7537" y="3096"/>
                  </a:cubicBezTo>
                  <a:cubicBezTo>
                    <a:pt x="7513" y="3060"/>
                    <a:pt x="7501" y="3001"/>
                    <a:pt x="7489" y="2953"/>
                  </a:cubicBezTo>
                  <a:lnTo>
                    <a:pt x="7489" y="2965"/>
                  </a:lnTo>
                  <a:cubicBezTo>
                    <a:pt x="7477" y="2918"/>
                    <a:pt x="7477" y="2894"/>
                    <a:pt x="7454" y="2846"/>
                  </a:cubicBezTo>
                  <a:cubicBezTo>
                    <a:pt x="7442" y="2799"/>
                    <a:pt x="7442" y="2775"/>
                    <a:pt x="7430" y="2727"/>
                  </a:cubicBezTo>
                  <a:cubicBezTo>
                    <a:pt x="7418" y="2644"/>
                    <a:pt x="7382" y="2548"/>
                    <a:pt x="7370" y="2465"/>
                  </a:cubicBezTo>
                  <a:cubicBezTo>
                    <a:pt x="7370" y="2418"/>
                    <a:pt x="7358" y="2358"/>
                    <a:pt x="7334" y="2310"/>
                  </a:cubicBezTo>
                  <a:cubicBezTo>
                    <a:pt x="7323" y="2251"/>
                    <a:pt x="7323" y="2203"/>
                    <a:pt x="7311" y="2144"/>
                  </a:cubicBezTo>
                  <a:cubicBezTo>
                    <a:pt x="7275" y="2060"/>
                    <a:pt x="7263" y="1953"/>
                    <a:pt x="7251" y="1870"/>
                  </a:cubicBezTo>
                  <a:lnTo>
                    <a:pt x="7204" y="1596"/>
                  </a:lnTo>
                  <a:lnTo>
                    <a:pt x="7204" y="1572"/>
                  </a:lnTo>
                  <a:lnTo>
                    <a:pt x="7204" y="1536"/>
                  </a:lnTo>
                  <a:cubicBezTo>
                    <a:pt x="7192" y="1465"/>
                    <a:pt x="7192" y="1405"/>
                    <a:pt x="7180" y="1346"/>
                  </a:cubicBezTo>
                  <a:cubicBezTo>
                    <a:pt x="7156" y="1298"/>
                    <a:pt x="7156" y="1239"/>
                    <a:pt x="7144" y="1191"/>
                  </a:cubicBezTo>
                  <a:cubicBezTo>
                    <a:pt x="7132" y="1155"/>
                    <a:pt x="7132" y="1120"/>
                    <a:pt x="7120" y="1072"/>
                  </a:cubicBezTo>
                  <a:lnTo>
                    <a:pt x="7025" y="858"/>
                  </a:lnTo>
                  <a:cubicBezTo>
                    <a:pt x="6953" y="715"/>
                    <a:pt x="6858" y="596"/>
                    <a:pt x="6739" y="501"/>
                  </a:cubicBezTo>
                  <a:cubicBezTo>
                    <a:pt x="6656" y="405"/>
                    <a:pt x="6549" y="334"/>
                    <a:pt x="6430" y="274"/>
                  </a:cubicBezTo>
                  <a:cubicBezTo>
                    <a:pt x="6311" y="215"/>
                    <a:pt x="6191" y="155"/>
                    <a:pt x="6061" y="108"/>
                  </a:cubicBezTo>
                  <a:cubicBezTo>
                    <a:pt x="5941" y="60"/>
                    <a:pt x="5810" y="36"/>
                    <a:pt x="5668" y="24"/>
                  </a:cubicBezTo>
                  <a:cubicBezTo>
                    <a:pt x="5537" y="1"/>
                    <a:pt x="5406" y="1"/>
                    <a:pt x="5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5"/>
            <p:cNvSpPr/>
            <p:nvPr/>
          </p:nvSpPr>
          <p:spPr>
            <a:xfrm>
              <a:off x="2048150" y="5067200"/>
              <a:ext cx="206900" cy="186875"/>
            </a:xfrm>
            <a:custGeom>
              <a:avLst/>
              <a:gdLst/>
              <a:ahLst/>
              <a:cxnLst/>
              <a:rect l="l" t="t" r="r" b="b"/>
              <a:pathLst>
                <a:path w="8276" h="7475" extrusionOk="0">
                  <a:moveTo>
                    <a:pt x="441" y="0"/>
                  </a:moveTo>
                  <a:cubicBezTo>
                    <a:pt x="424" y="0"/>
                    <a:pt x="406" y="3"/>
                    <a:pt x="394" y="9"/>
                  </a:cubicBezTo>
                  <a:cubicBezTo>
                    <a:pt x="358" y="21"/>
                    <a:pt x="334" y="57"/>
                    <a:pt x="310" y="69"/>
                  </a:cubicBezTo>
                  <a:cubicBezTo>
                    <a:pt x="287" y="81"/>
                    <a:pt x="275" y="116"/>
                    <a:pt x="251" y="128"/>
                  </a:cubicBezTo>
                  <a:cubicBezTo>
                    <a:pt x="215" y="200"/>
                    <a:pt x="168" y="283"/>
                    <a:pt x="132" y="366"/>
                  </a:cubicBezTo>
                  <a:cubicBezTo>
                    <a:pt x="96" y="545"/>
                    <a:pt x="132" y="736"/>
                    <a:pt x="191" y="855"/>
                  </a:cubicBezTo>
                  <a:cubicBezTo>
                    <a:pt x="215" y="902"/>
                    <a:pt x="239" y="938"/>
                    <a:pt x="251" y="974"/>
                  </a:cubicBezTo>
                  <a:lnTo>
                    <a:pt x="275" y="1009"/>
                  </a:lnTo>
                  <a:cubicBezTo>
                    <a:pt x="299" y="1069"/>
                    <a:pt x="334" y="1117"/>
                    <a:pt x="346" y="1152"/>
                  </a:cubicBezTo>
                  <a:lnTo>
                    <a:pt x="358" y="1176"/>
                  </a:lnTo>
                  <a:cubicBezTo>
                    <a:pt x="394" y="1236"/>
                    <a:pt x="418" y="1307"/>
                    <a:pt x="430" y="1367"/>
                  </a:cubicBezTo>
                  <a:lnTo>
                    <a:pt x="430" y="1378"/>
                  </a:lnTo>
                  <a:cubicBezTo>
                    <a:pt x="465" y="1474"/>
                    <a:pt x="477" y="1533"/>
                    <a:pt x="489" y="1605"/>
                  </a:cubicBezTo>
                  <a:cubicBezTo>
                    <a:pt x="513" y="1652"/>
                    <a:pt x="513" y="1676"/>
                    <a:pt x="513" y="1724"/>
                  </a:cubicBezTo>
                  <a:cubicBezTo>
                    <a:pt x="513" y="1807"/>
                    <a:pt x="513" y="1890"/>
                    <a:pt x="489" y="1962"/>
                  </a:cubicBezTo>
                  <a:lnTo>
                    <a:pt x="489" y="2010"/>
                  </a:lnTo>
                  <a:cubicBezTo>
                    <a:pt x="477" y="2081"/>
                    <a:pt x="477" y="2140"/>
                    <a:pt x="465" y="2212"/>
                  </a:cubicBezTo>
                  <a:cubicBezTo>
                    <a:pt x="453" y="2283"/>
                    <a:pt x="430" y="2343"/>
                    <a:pt x="418" y="2426"/>
                  </a:cubicBezTo>
                  <a:lnTo>
                    <a:pt x="406" y="2462"/>
                  </a:lnTo>
                  <a:lnTo>
                    <a:pt x="406" y="2450"/>
                  </a:lnTo>
                  <a:lnTo>
                    <a:pt x="406" y="2438"/>
                  </a:lnTo>
                  <a:cubicBezTo>
                    <a:pt x="406" y="2450"/>
                    <a:pt x="394" y="2462"/>
                    <a:pt x="394" y="2486"/>
                  </a:cubicBezTo>
                  <a:cubicBezTo>
                    <a:pt x="370" y="2557"/>
                    <a:pt x="358" y="2629"/>
                    <a:pt x="334" y="2688"/>
                  </a:cubicBezTo>
                  <a:cubicBezTo>
                    <a:pt x="287" y="2783"/>
                    <a:pt x="251" y="2867"/>
                    <a:pt x="227" y="2938"/>
                  </a:cubicBezTo>
                  <a:lnTo>
                    <a:pt x="227" y="2962"/>
                  </a:lnTo>
                  <a:lnTo>
                    <a:pt x="215" y="2974"/>
                  </a:lnTo>
                  <a:cubicBezTo>
                    <a:pt x="180" y="3057"/>
                    <a:pt x="132" y="3153"/>
                    <a:pt x="108" y="3236"/>
                  </a:cubicBezTo>
                  <a:cubicBezTo>
                    <a:pt x="49" y="3391"/>
                    <a:pt x="1" y="3557"/>
                    <a:pt x="1" y="3736"/>
                  </a:cubicBezTo>
                  <a:lnTo>
                    <a:pt x="1" y="3891"/>
                  </a:lnTo>
                  <a:cubicBezTo>
                    <a:pt x="13" y="3950"/>
                    <a:pt x="13" y="4010"/>
                    <a:pt x="37" y="4057"/>
                  </a:cubicBezTo>
                  <a:cubicBezTo>
                    <a:pt x="49" y="4165"/>
                    <a:pt x="72" y="4248"/>
                    <a:pt x="120" y="4355"/>
                  </a:cubicBezTo>
                  <a:cubicBezTo>
                    <a:pt x="168" y="4486"/>
                    <a:pt x="239" y="4629"/>
                    <a:pt x="287" y="4712"/>
                  </a:cubicBezTo>
                  <a:cubicBezTo>
                    <a:pt x="310" y="4760"/>
                    <a:pt x="334" y="4784"/>
                    <a:pt x="358" y="4831"/>
                  </a:cubicBezTo>
                  <a:lnTo>
                    <a:pt x="394" y="4879"/>
                  </a:lnTo>
                  <a:cubicBezTo>
                    <a:pt x="418" y="4915"/>
                    <a:pt x="465" y="4974"/>
                    <a:pt x="513" y="5034"/>
                  </a:cubicBezTo>
                  <a:cubicBezTo>
                    <a:pt x="549" y="5093"/>
                    <a:pt x="596" y="5153"/>
                    <a:pt x="656" y="5212"/>
                  </a:cubicBezTo>
                  <a:cubicBezTo>
                    <a:pt x="715" y="5284"/>
                    <a:pt x="775" y="5331"/>
                    <a:pt x="846" y="5391"/>
                  </a:cubicBezTo>
                  <a:cubicBezTo>
                    <a:pt x="906" y="5439"/>
                    <a:pt x="965" y="5486"/>
                    <a:pt x="1049" y="5534"/>
                  </a:cubicBezTo>
                  <a:cubicBezTo>
                    <a:pt x="1168" y="5605"/>
                    <a:pt x="1311" y="5677"/>
                    <a:pt x="1489" y="5724"/>
                  </a:cubicBezTo>
                  <a:cubicBezTo>
                    <a:pt x="1596" y="5772"/>
                    <a:pt x="1704" y="5784"/>
                    <a:pt x="1799" y="5808"/>
                  </a:cubicBezTo>
                  <a:lnTo>
                    <a:pt x="1858" y="5831"/>
                  </a:lnTo>
                  <a:cubicBezTo>
                    <a:pt x="1942" y="5855"/>
                    <a:pt x="2013" y="5867"/>
                    <a:pt x="2085" y="5903"/>
                  </a:cubicBezTo>
                  <a:lnTo>
                    <a:pt x="2180" y="5950"/>
                  </a:lnTo>
                  <a:cubicBezTo>
                    <a:pt x="2192" y="5962"/>
                    <a:pt x="2204" y="5962"/>
                    <a:pt x="2215" y="5974"/>
                  </a:cubicBezTo>
                  <a:lnTo>
                    <a:pt x="2263" y="6022"/>
                  </a:lnTo>
                  <a:lnTo>
                    <a:pt x="2299" y="6046"/>
                  </a:lnTo>
                  <a:cubicBezTo>
                    <a:pt x="2311" y="6070"/>
                    <a:pt x="2311" y="6081"/>
                    <a:pt x="2323" y="6093"/>
                  </a:cubicBezTo>
                  <a:cubicBezTo>
                    <a:pt x="2358" y="6141"/>
                    <a:pt x="2382" y="6189"/>
                    <a:pt x="2394" y="6224"/>
                  </a:cubicBezTo>
                  <a:lnTo>
                    <a:pt x="2418" y="6260"/>
                  </a:lnTo>
                  <a:cubicBezTo>
                    <a:pt x="2430" y="6284"/>
                    <a:pt x="2442" y="6331"/>
                    <a:pt x="2454" y="6367"/>
                  </a:cubicBezTo>
                  <a:cubicBezTo>
                    <a:pt x="2489" y="6439"/>
                    <a:pt x="2513" y="6498"/>
                    <a:pt x="2561" y="6570"/>
                  </a:cubicBezTo>
                  <a:cubicBezTo>
                    <a:pt x="2608" y="6665"/>
                    <a:pt x="2632" y="6736"/>
                    <a:pt x="2680" y="6796"/>
                  </a:cubicBezTo>
                  <a:cubicBezTo>
                    <a:pt x="2727" y="6855"/>
                    <a:pt x="2775" y="6927"/>
                    <a:pt x="2811" y="6986"/>
                  </a:cubicBezTo>
                  <a:cubicBezTo>
                    <a:pt x="2858" y="7046"/>
                    <a:pt x="2918" y="7105"/>
                    <a:pt x="2977" y="7165"/>
                  </a:cubicBezTo>
                  <a:cubicBezTo>
                    <a:pt x="3037" y="7224"/>
                    <a:pt x="3097" y="7272"/>
                    <a:pt x="3156" y="7308"/>
                  </a:cubicBezTo>
                  <a:cubicBezTo>
                    <a:pt x="3287" y="7379"/>
                    <a:pt x="3442" y="7439"/>
                    <a:pt x="3609" y="7451"/>
                  </a:cubicBezTo>
                  <a:cubicBezTo>
                    <a:pt x="3644" y="7451"/>
                    <a:pt x="3692" y="7463"/>
                    <a:pt x="3739" y="7463"/>
                  </a:cubicBezTo>
                  <a:cubicBezTo>
                    <a:pt x="3823" y="7474"/>
                    <a:pt x="3906" y="7474"/>
                    <a:pt x="3978" y="7474"/>
                  </a:cubicBezTo>
                  <a:lnTo>
                    <a:pt x="4013" y="7474"/>
                  </a:lnTo>
                  <a:cubicBezTo>
                    <a:pt x="4037" y="7474"/>
                    <a:pt x="4061" y="7474"/>
                    <a:pt x="4013" y="7463"/>
                  </a:cubicBezTo>
                  <a:cubicBezTo>
                    <a:pt x="4073" y="7463"/>
                    <a:pt x="4109" y="7451"/>
                    <a:pt x="4156" y="7451"/>
                  </a:cubicBezTo>
                  <a:cubicBezTo>
                    <a:pt x="4263" y="7439"/>
                    <a:pt x="4335" y="7403"/>
                    <a:pt x="4406" y="7379"/>
                  </a:cubicBezTo>
                  <a:cubicBezTo>
                    <a:pt x="4490" y="7344"/>
                    <a:pt x="4549" y="7308"/>
                    <a:pt x="4621" y="7260"/>
                  </a:cubicBezTo>
                  <a:cubicBezTo>
                    <a:pt x="4740" y="7189"/>
                    <a:pt x="4847" y="7093"/>
                    <a:pt x="4942" y="7010"/>
                  </a:cubicBezTo>
                  <a:cubicBezTo>
                    <a:pt x="4990" y="6951"/>
                    <a:pt x="5049" y="6903"/>
                    <a:pt x="5097" y="6855"/>
                  </a:cubicBezTo>
                  <a:cubicBezTo>
                    <a:pt x="5144" y="6832"/>
                    <a:pt x="5168" y="6784"/>
                    <a:pt x="5204" y="6748"/>
                  </a:cubicBezTo>
                  <a:lnTo>
                    <a:pt x="5228" y="6724"/>
                  </a:lnTo>
                  <a:cubicBezTo>
                    <a:pt x="5323" y="6629"/>
                    <a:pt x="5394" y="6522"/>
                    <a:pt x="5478" y="6439"/>
                  </a:cubicBezTo>
                  <a:cubicBezTo>
                    <a:pt x="5561" y="6367"/>
                    <a:pt x="5644" y="6260"/>
                    <a:pt x="5716" y="6153"/>
                  </a:cubicBezTo>
                  <a:cubicBezTo>
                    <a:pt x="5799" y="6058"/>
                    <a:pt x="5871" y="5950"/>
                    <a:pt x="5930" y="5843"/>
                  </a:cubicBezTo>
                  <a:cubicBezTo>
                    <a:pt x="6002" y="5724"/>
                    <a:pt x="6061" y="5617"/>
                    <a:pt x="6121" y="5510"/>
                  </a:cubicBezTo>
                  <a:cubicBezTo>
                    <a:pt x="6156" y="5462"/>
                    <a:pt x="6192" y="5379"/>
                    <a:pt x="6228" y="5319"/>
                  </a:cubicBezTo>
                  <a:cubicBezTo>
                    <a:pt x="6252" y="5272"/>
                    <a:pt x="6276" y="5236"/>
                    <a:pt x="6299" y="5188"/>
                  </a:cubicBezTo>
                  <a:cubicBezTo>
                    <a:pt x="6406" y="4998"/>
                    <a:pt x="6514" y="4784"/>
                    <a:pt x="6657" y="4534"/>
                  </a:cubicBezTo>
                  <a:cubicBezTo>
                    <a:pt x="6716" y="4426"/>
                    <a:pt x="6776" y="4307"/>
                    <a:pt x="6835" y="4200"/>
                  </a:cubicBezTo>
                  <a:cubicBezTo>
                    <a:pt x="6883" y="4105"/>
                    <a:pt x="6930" y="3998"/>
                    <a:pt x="6990" y="3867"/>
                  </a:cubicBezTo>
                  <a:cubicBezTo>
                    <a:pt x="7014" y="3819"/>
                    <a:pt x="7026" y="3772"/>
                    <a:pt x="7049" y="3724"/>
                  </a:cubicBezTo>
                  <a:cubicBezTo>
                    <a:pt x="7073" y="3653"/>
                    <a:pt x="7109" y="3593"/>
                    <a:pt x="7133" y="3522"/>
                  </a:cubicBezTo>
                  <a:lnTo>
                    <a:pt x="7168" y="3462"/>
                  </a:lnTo>
                  <a:cubicBezTo>
                    <a:pt x="7192" y="3367"/>
                    <a:pt x="7240" y="3283"/>
                    <a:pt x="7288" y="3188"/>
                  </a:cubicBezTo>
                  <a:lnTo>
                    <a:pt x="7311" y="3153"/>
                  </a:lnTo>
                  <a:cubicBezTo>
                    <a:pt x="7323" y="3093"/>
                    <a:pt x="7359" y="3033"/>
                    <a:pt x="7383" y="2986"/>
                  </a:cubicBezTo>
                  <a:cubicBezTo>
                    <a:pt x="7419" y="2950"/>
                    <a:pt x="7430" y="2914"/>
                    <a:pt x="7466" y="2867"/>
                  </a:cubicBezTo>
                  <a:cubicBezTo>
                    <a:pt x="7526" y="2760"/>
                    <a:pt x="7585" y="2652"/>
                    <a:pt x="7645" y="2533"/>
                  </a:cubicBezTo>
                  <a:cubicBezTo>
                    <a:pt x="7704" y="2414"/>
                    <a:pt x="7740" y="2319"/>
                    <a:pt x="7800" y="2200"/>
                  </a:cubicBezTo>
                  <a:cubicBezTo>
                    <a:pt x="7847" y="2081"/>
                    <a:pt x="7907" y="1974"/>
                    <a:pt x="7954" y="1855"/>
                  </a:cubicBezTo>
                  <a:cubicBezTo>
                    <a:pt x="8002" y="1748"/>
                    <a:pt x="8061" y="1629"/>
                    <a:pt x="8097" y="1509"/>
                  </a:cubicBezTo>
                  <a:cubicBezTo>
                    <a:pt x="8121" y="1450"/>
                    <a:pt x="8145" y="1390"/>
                    <a:pt x="8181" y="1331"/>
                  </a:cubicBezTo>
                  <a:cubicBezTo>
                    <a:pt x="8204" y="1283"/>
                    <a:pt x="8216" y="1248"/>
                    <a:pt x="8240" y="1200"/>
                  </a:cubicBezTo>
                  <a:cubicBezTo>
                    <a:pt x="8252" y="1152"/>
                    <a:pt x="8276" y="1093"/>
                    <a:pt x="8252" y="1045"/>
                  </a:cubicBezTo>
                  <a:cubicBezTo>
                    <a:pt x="8244" y="1022"/>
                    <a:pt x="8222" y="1014"/>
                    <a:pt x="8198" y="1014"/>
                  </a:cubicBezTo>
                  <a:cubicBezTo>
                    <a:pt x="8184" y="1014"/>
                    <a:pt x="8170" y="1017"/>
                    <a:pt x="8157" y="1021"/>
                  </a:cubicBezTo>
                  <a:lnTo>
                    <a:pt x="8145" y="1033"/>
                  </a:lnTo>
                  <a:cubicBezTo>
                    <a:pt x="8133" y="1045"/>
                    <a:pt x="8133" y="1081"/>
                    <a:pt x="8133" y="1093"/>
                  </a:cubicBezTo>
                  <a:cubicBezTo>
                    <a:pt x="8133" y="1105"/>
                    <a:pt x="8121" y="1105"/>
                    <a:pt x="8121" y="1128"/>
                  </a:cubicBezTo>
                  <a:cubicBezTo>
                    <a:pt x="8121" y="1128"/>
                    <a:pt x="8097" y="1140"/>
                    <a:pt x="8097" y="1152"/>
                  </a:cubicBezTo>
                  <a:cubicBezTo>
                    <a:pt x="8061" y="1259"/>
                    <a:pt x="8002" y="1378"/>
                    <a:pt x="7942" y="1486"/>
                  </a:cubicBezTo>
                  <a:cubicBezTo>
                    <a:pt x="7895" y="1569"/>
                    <a:pt x="7847" y="1676"/>
                    <a:pt x="7800" y="1759"/>
                  </a:cubicBezTo>
                  <a:lnTo>
                    <a:pt x="7669" y="2033"/>
                  </a:lnTo>
                  <a:cubicBezTo>
                    <a:pt x="7645" y="2105"/>
                    <a:pt x="7609" y="2164"/>
                    <a:pt x="7561" y="2236"/>
                  </a:cubicBezTo>
                  <a:lnTo>
                    <a:pt x="7526" y="2319"/>
                  </a:lnTo>
                  <a:cubicBezTo>
                    <a:pt x="7478" y="2379"/>
                    <a:pt x="7442" y="2450"/>
                    <a:pt x="7407" y="2510"/>
                  </a:cubicBezTo>
                  <a:cubicBezTo>
                    <a:pt x="7311" y="2652"/>
                    <a:pt x="7228" y="2807"/>
                    <a:pt x="7145" y="2950"/>
                  </a:cubicBezTo>
                  <a:cubicBezTo>
                    <a:pt x="7109" y="3057"/>
                    <a:pt x="7049" y="3176"/>
                    <a:pt x="6990" y="3295"/>
                  </a:cubicBezTo>
                  <a:cubicBezTo>
                    <a:pt x="6942" y="3403"/>
                    <a:pt x="6883" y="3534"/>
                    <a:pt x="6835" y="3653"/>
                  </a:cubicBezTo>
                  <a:cubicBezTo>
                    <a:pt x="6728" y="3903"/>
                    <a:pt x="6633" y="4117"/>
                    <a:pt x="6526" y="4307"/>
                  </a:cubicBezTo>
                  <a:lnTo>
                    <a:pt x="6514" y="4355"/>
                  </a:lnTo>
                  <a:lnTo>
                    <a:pt x="6478" y="4415"/>
                  </a:lnTo>
                  <a:lnTo>
                    <a:pt x="6430" y="4486"/>
                  </a:lnTo>
                  <a:cubicBezTo>
                    <a:pt x="6406" y="4534"/>
                    <a:pt x="6371" y="4593"/>
                    <a:pt x="6347" y="4641"/>
                  </a:cubicBezTo>
                  <a:cubicBezTo>
                    <a:pt x="6347" y="4641"/>
                    <a:pt x="6335" y="4653"/>
                    <a:pt x="6335" y="4665"/>
                  </a:cubicBezTo>
                  <a:lnTo>
                    <a:pt x="6311" y="4700"/>
                  </a:lnTo>
                  <a:cubicBezTo>
                    <a:pt x="6252" y="4784"/>
                    <a:pt x="6216" y="4891"/>
                    <a:pt x="6156" y="4986"/>
                  </a:cubicBezTo>
                  <a:cubicBezTo>
                    <a:pt x="6121" y="5058"/>
                    <a:pt x="6073" y="5117"/>
                    <a:pt x="6049" y="5177"/>
                  </a:cubicBezTo>
                  <a:lnTo>
                    <a:pt x="6014" y="5224"/>
                  </a:lnTo>
                  <a:lnTo>
                    <a:pt x="6014" y="5236"/>
                  </a:lnTo>
                  <a:lnTo>
                    <a:pt x="5978" y="5319"/>
                  </a:lnTo>
                  <a:cubicBezTo>
                    <a:pt x="5895" y="5450"/>
                    <a:pt x="5835" y="5558"/>
                    <a:pt x="5775" y="5665"/>
                  </a:cubicBezTo>
                  <a:cubicBezTo>
                    <a:pt x="5716" y="5772"/>
                    <a:pt x="5644" y="5879"/>
                    <a:pt x="5561" y="5986"/>
                  </a:cubicBezTo>
                  <a:cubicBezTo>
                    <a:pt x="5478" y="6070"/>
                    <a:pt x="5406" y="6153"/>
                    <a:pt x="5347" y="6224"/>
                  </a:cubicBezTo>
                  <a:cubicBezTo>
                    <a:pt x="5299" y="6284"/>
                    <a:pt x="5240" y="6343"/>
                    <a:pt x="5180" y="6403"/>
                  </a:cubicBezTo>
                  <a:lnTo>
                    <a:pt x="5156" y="6439"/>
                  </a:lnTo>
                  <a:lnTo>
                    <a:pt x="5144" y="6451"/>
                  </a:lnTo>
                  <a:cubicBezTo>
                    <a:pt x="5061" y="6522"/>
                    <a:pt x="4990" y="6582"/>
                    <a:pt x="4918" y="6665"/>
                  </a:cubicBezTo>
                  <a:cubicBezTo>
                    <a:pt x="4859" y="6689"/>
                    <a:pt x="4811" y="6736"/>
                    <a:pt x="4763" y="6784"/>
                  </a:cubicBezTo>
                  <a:cubicBezTo>
                    <a:pt x="4740" y="6808"/>
                    <a:pt x="4692" y="6843"/>
                    <a:pt x="4668" y="6867"/>
                  </a:cubicBezTo>
                  <a:lnTo>
                    <a:pt x="4644" y="6879"/>
                  </a:lnTo>
                  <a:lnTo>
                    <a:pt x="4668" y="6879"/>
                  </a:lnTo>
                  <a:lnTo>
                    <a:pt x="4632" y="6915"/>
                  </a:lnTo>
                  <a:cubicBezTo>
                    <a:pt x="4585" y="6963"/>
                    <a:pt x="4525" y="6998"/>
                    <a:pt x="4466" y="7034"/>
                  </a:cubicBezTo>
                  <a:cubicBezTo>
                    <a:pt x="4442" y="7058"/>
                    <a:pt x="4406" y="7082"/>
                    <a:pt x="4359" y="7093"/>
                  </a:cubicBezTo>
                  <a:cubicBezTo>
                    <a:pt x="4335" y="7105"/>
                    <a:pt x="4311" y="7105"/>
                    <a:pt x="4275" y="7117"/>
                  </a:cubicBezTo>
                  <a:cubicBezTo>
                    <a:pt x="4240" y="7117"/>
                    <a:pt x="4228" y="7141"/>
                    <a:pt x="4204" y="7141"/>
                  </a:cubicBezTo>
                  <a:cubicBezTo>
                    <a:pt x="4180" y="7153"/>
                    <a:pt x="4156" y="7153"/>
                    <a:pt x="4109" y="7153"/>
                  </a:cubicBezTo>
                  <a:cubicBezTo>
                    <a:pt x="3966" y="7141"/>
                    <a:pt x="3823" y="7141"/>
                    <a:pt x="3692" y="7117"/>
                  </a:cubicBezTo>
                  <a:cubicBezTo>
                    <a:pt x="3620" y="7117"/>
                    <a:pt x="3549" y="7105"/>
                    <a:pt x="3489" y="7093"/>
                  </a:cubicBezTo>
                  <a:cubicBezTo>
                    <a:pt x="3442" y="7093"/>
                    <a:pt x="3394" y="7082"/>
                    <a:pt x="3370" y="7058"/>
                  </a:cubicBezTo>
                  <a:cubicBezTo>
                    <a:pt x="3335" y="7034"/>
                    <a:pt x="3299" y="7022"/>
                    <a:pt x="3263" y="6998"/>
                  </a:cubicBezTo>
                  <a:cubicBezTo>
                    <a:pt x="3239" y="6974"/>
                    <a:pt x="3192" y="6963"/>
                    <a:pt x="3156" y="6927"/>
                  </a:cubicBezTo>
                  <a:cubicBezTo>
                    <a:pt x="3132" y="6915"/>
                    <a:pt x="3120" y="6879"/>
                    <a:pt x="3085" y="6867"/>
                  </a:cubicBezTo>
                  <a:cubicBezTo>
                    <a:pt x="3061" y="6855"/>
                    <a:pt x="3037" y="6820"/>
                    <a:pt x="3013" y="6796"/>
                  </a:cubicBezTo>
                  <a:cubicBezTo>
                    <a:pt x="2966" y="6736"/>
                    <a:pt x="2906" y="6677"/>
                    <a:pt x="2858" y="6605"/>
                  </a:cubicBezTo>
                  <a:cubicBezTo>
                    <a:pt x="2823" y="6546"/>
                    <a:pt x="2787" y="6486"/>
                    <a:pt x="2739" y="6427"/>
                  </a:cubicBezTo>
                  <a:lnTo>
                    <a:pt x="2727" y="6403"/>
                  </a:lnTo>
                  <a:cubicBezTo>
                    <a:pt x="2704" y="6343"/>
                    <a:pt x="2656" y="6260"/>
                    <a:pt x="2608" y="6189"/>
                  </a:cubicBezTo>
                  <a:lnTo>
                    <a:pt x="2596" y="6153"/>
                  </a:lnTo>
                  <a:cubicBezTo>
                    <a:pt x="2561" y="6105"/>
                    <a:pt x="2549" y="6070"/>
                    <a:pt x="2513" y="6022"/>
                  </a:cubicBezTo>
                  <a:cubicBezTo>
                    <a:pt x="2454" y="5915"/>
                    <a:pt x="2382" y="5843"/>
                    <a:pt x="2299" y="5784"/>
                  </a:cubicBezTo>
                  <a:cubicBezTo>
                    <a:pt x="2144" y="5689"/>
                    <a:pt x="1965" y="5653"/>
                    <a:pt x="1787" y="5617"/>
                  </a:cubicBezTo>
                  <a:lnTo>
                    <a:pt x="1763" y="5617"/>
                  </a:lnTo>
                  <a:cubicBezTo>
                    <a:pt x="1680" y="5605"/>
                    <a:pt x="1596" y="5569"/>
                    <a:pt x="1513" y="5558"/>
                  </a:cubicBezTo>
                  <a:cubicBezTo>
                    <a:pt x="1418" y="5534"/>
                    <a:pt x="1334" y="5498"/>
                    <a:pt x="1251" y="5474"/>
                  </a:cubicBezTo>
                  <a:lnTo>
                    <a:pt x="1072" y="5379"/>
                  </a:lnTo>
                  <a:cubicBezTo>
                    <a:pt x="1037" y="5355"/>
                    <a:pt x="977" y="5319"/>
                    <a:pt x="930" y="5296"/>
                  </a:cubicBezTo>
                  <a:cubicBezTo>
                    <a:pt x="882" y="5260"/>
                    <a:pt x="858" y="5236"/>
                    <a:pt x="811" y="5188"/>
                  </a:cubicBezTo>
                  <a:lnTo>
                    <a:pt x="763" y="5141"/>
                  </a:lnTo>
                  <a:cubicBezTo>
                    <a:pt x="703" y="5081"/>
                    <a:pt x="656" y="5034"/>
                    <a:pt x="620" y="4974"/>
                  </a:cubicBezTo>
                  <a:cubicBezTo>
                    <a:pt x="572" y="4915"/>
                    <a:pt x="537" y="4855"/>
                    <a:pt x="489" y="4796"/>
                  </a:cubicBezTo>
                  <a:lnTo>
                    <a:pt x="477" y="4772"/>
                  </a:lnTo>
                  <a:cubicBezTo>
                    <a:pt x="453" y="4712"/>
                    <a:pt x="418" y="4665"/>
                    <a:pt x="394" y="4605"/>
                  </a:cubicBezTo>
                  <a:cubicBezTo>
                    <a:pt x="358" y="4546"/>
                    <a:pt x="334" y="4486"/>
                    <a:pt x="299" y="4415"/>
                  </a:cubicBezTo>
                  <a:cubicBezTo>
                    <a:pt x="251" y="4319"/>
                    <a:pt x="227" y="4236"/>
                    <a:pt x="191" y="4141"/>
                  </a:cubicBezTo>
                  <a:lnTo>
                    <a:pt x="191" y="4129"/>
                  </a:lnTo>
                  <a:cubicBezTo>
                    <a:pt x="180" y="4093"/>
                    <a:pt x="168" y="4057"/>
                    <a:pt x="168" y="4022"/>
                  </a:cubicBezTo>
                  <a:cubicBezTo>
                    <a:pt x="168" y="3998"/>
                    <a:pt x="156" y="3950"/>
                    <a:pt x="156" y="3926"/>
                  </a:cubicBezTo>
                  <a:cubicBezTo>
                    <a:pt x="132" y="3879"/>
                    <a:pt x="132" y="3819"/>
                    <a:pt x="132" y="3760"/>
                  </a:cubicBezTo>
                  <a:lnTo>
                    <a:pt x="132" y="3724"/>
                  </a:lnTo>
                  <a:lnTo>
                    <a:pt x="132" y="3641"/>
                  </a:lnTo>
                  <a:cubicBezTo>
                    <a:pt x="132" y="3593"/>
                    <a:pt x="156" y="3534"/>
                    <a:pt x="168" y="3498"/>
                  </a:cubicBezTo>
                  <a:lnTo>
                    <a:pt x="168" y="3474"/>
                  </a:lnTo>
                  <a:lnTo>
                    <a:pt x="215" y="3343"/>
                  </a:lnTo>
                  <a:cubicBezTo>
                    <a:pt x="227" y="3295"/>
                    <a:pt x="239" y="3272"/>
                    <a:pt x="251" y="3224"/>
                  </a:cubicBezTo>
                  <a:lnTo>
                    <a:pt x="251" y="3212"/>
                  </a:lnTo>
                  <a:cubicBezTo>
                    <a:pt x="275" y="3164"/>
                    <a:pt x="287" y="3141"/>
                    <a:pt x="299" y="3105"/>
                  </a:cubicBezTo>
                  <a:lnTo>
                    <a:pt x="310" y="3057"/>
                  </a:lnTo>
                  <a:lnTo>
                    <a:pt x="453" y="2748"/>
                  </a:lnTo>
                  <a:lnTo>
                    <a:pt x="453" y="2736"/>
                  </a:lnTo>
                  <a:cubicBezTo>
                    <a:pt x="489" y="2605"/>
                    <a:pt x="537" y="2486"/>
                    <a:pt x="572" y="2343"/>
                  </a:cubicBezTo>
                  <a:cubicBezTo>
                    <a:pt x="584" y="2283"/>
                    <a:pt x="596" y="2212"/>
                    <a:pt x="608" y="2152"/>
                  </a:cubicBezTo>
                  <a:cubicBezTo>
                    <a:pt x="632" y="2093"/>
                    <a:pt x="632" y="2045"/>
                    <a:pt x="644" y="1986"/>
                  </a:cubicBezTo>
                  <a:lnTo>
                    <a:pt x="644" y="1974"/>
                  </a:lnTo>
                  <a:cubicBezTo>
                    <a:pt x="656" y="1855"/>
                    <a:pt x="656" y="1771"/>
                    <a:pt x="656" y="1688"/>
                  </a:cubicBezTo>
                  <a:cubicBezTo>
                    <a:pt x="656" y="1629"/>
                    <a:pt x="656" y="1557"/>
                    <a:pt x="644" y="1498"/>
                  </a:cubicBezTo>
                  <a:lnTo>
                    <a:pt x="644" y="1474"/>
                  </a:lnTo>
                  <a:cubicBezTo>
                    <a:pt x="644" y="1450"/>
                    <a:pt x="632" y="1426"/>
                    <a:pt x="632" y="1414"/>
                  </a:cubicBezTo>
                  <a:cubicBezTo>
                    <a:pt x="596" y="1271"/>
                    <a:pt x="572" y="1152"/>
                    <a:pt x="513" y="1057"/>
                  </a:cubicBezTo>
                  <a:lnTo>
                    <a:pt x="418" y="878"/>
                  </a:lnTo>
                  <a:cubicBezTo>
                    <a:pt x="406" y="831"/>
                    <a:pt x="370" y="783"/>
                    <a:pt x="346" y="724"/>
                  </a:cubicBezTo>
                  <a:cubicBezTo>
                    <a:pt x="334" y="700"/>
                    <a:pt x="334" y="664"/>
                    <a:pt x="310" y="640"/>
                  </a:cubicBezTo>
                  <a:cubicBezTo>
                    <a:pt x="310" y="616"/>
                    <a:pt x="299" y="593"/>
                    <a:pt x="299" y="557"/>
                  </a:cubicBezTo>
                  <a:lnTo>
                    <a:pt x="299" y="521"/>
                  </a:lnTo>
                  <a:lnTo>
                    <a:pt x="299" y="474"/>
                  </a:lnTo>
                  <a:cubicBezTo>
                    <a:pt x="310" y="462"/>
                    <a:pt x="310" y="438"/>
                    <a:pt x="310" y="426"/>
                  </a:cubicBezTo>
                  <a:cubicBezTo>
                    <a:pt x="310" y="414"/>
                    <a:pt x="310" y="378"/>
                    <a:pt x="334" y="366"/>
                  </a:cubicBezTo>
                  <a:cubicBezTo>
                    <a:pt x="346" y="355"/>
                    <a:pt x="346" y="343"/>
                    <a:pt x="358" y="319"/>
                  </a:cubicBezTo>
                  <a:cubicBezTo>
                    <a:pt x="370" y="307"/>
                    <a:pt x="370" y="295"/>
                    <a:pt x="394" y="283"/>
                  </a:cubicBezTo>
                  <a:cubicBezTo>
                    <a:pt x="406" y="247"/>
                    <a:pt x="418" y="235"/>
                    <a:pt x="430" y="224"/>
                  </a:cubicBezTo>
                  <a:cubicBezTo>
                    <a:pt x="453" y="200"/>
                    <a:pt x="465" y="200"/>
                    <a:pt x="477" y="188"/>
                  </a:cubicBezTo>
                  <a:lnTo>
                    <a:pt x="513" y="164"/>
                  </a:lnTo>
                  <a:cubicBezTo>
                    <a:pt x="525" y="140"/>
                    <a:pt x="537" y="128"/>
                    <a:pt x="537" y="105"/>
                  </a:cubicBezTo>
                  <a:cubicBezTo>
                    <a:pt x="537" y="69"/>
                    <a:pt x="525" y="21"/>
                    <a:pt x="489" y="9"/>
                  </a:cubicBezTo>
                  <a:cubicBezTo>
                    <a:pt x="477" y="3"/>
                    <a:pt x="459" y="0"/>
                    <a:pt x="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5"/>
            <p:cNvSpPr/>
            <p:nvPr/>
          </p:nvSpPr>
          <p:spPr>
            <a:xfrm>
              <a:off x="2209800" y="5050150"/>
              <a:ext cx="90500" cy="85450"/>
            </a:xfrm>
            <a:custGeom>
              <a:avLst/>
              <a:gdLst/>
              <a:ahLst/>
              <a:cxnLst/>
              <a:rect l="l" t="t" r="r" b="b"/>
              <a:pathLst>
                <a:path w="3620" h="3418" extrusionOk="0">
                  <a:moveTo>
                    <a:pt x="1667" y="1"/>
                  </a:moveTo>
                  <a:cubicBezTo>
                    <a:pt x="1572" y="1"/>
                    <a:pt x="1500" y="48"/>
                    <a:pt x="1453" y="108"/>
                  </a:cubicBezTo>
                  <a:cubicBezTo>
                    <a:pt x="1441" y="120"/>
                    <a:pt x="1429" y="144"/>
                    <a:pt x="1429" y="167"/>
                  </a:cubicBezTo>
                  <a:cubicBezTo>
                    <a:pt x="1417" y="239"/>
                    <a:pt x="1417" y="322"/>
                    <a:pt x="1393" y="394"/>
                  </a:cubicBezTo>
                  <a:lnTo>
                    <a:pt x="1393" y="382"/>
                  </a:lnTo>
                  <a:cubicBezTo>
                    <a:pt x="1369" y="560"/>
                    <a:pt x="1357" y="751"/>
                    <a:pt x="1334" y="941"/>
                  </a:cubicBezTo>
                  <a:cubicBezTo>
                    <a:pt x="1322" y="1072"/>
                    <a:pt x="1322" y="1191"/>
                    <a:pt x="1310" y="1334"/>
                  </a:cubicBezTo>
                  <a:cubicBezTo>
                    <a:pt x="1262" y="1275"/>
                    <a:pt x="1238" y="1215"/>
                    <a:pt x="1203" y="1132"/>
                  </a:cubicBezTo>
                  <a:cubicBezTo>
                    <a:pt x="1203" y="1108"/>
                    <a:pt x="1191" y="1072"/>
                    <a:pt x="1179" y="1048"/>
                  </a:cubicBezTo>
                  <a:cubicBezTo>
                    <a:pt x="1143" y="977"/>
                    <a:pt x="1119" y="894"/>
                    <a:pt x="1083" y="798"/>
                  </a:cubicBezTo>
                  <a:cubicBezTo>
                    <a:pt x="1072" y="715"/>
                    <a:pt x="1036" y="644"/>
                    <a:pt x="1012" y="584"/>
                  </a:cubicBezTo>
                  <a:cubicBezTo>
                    <a:pt x="976" y="525"/>
                    <a:pt x="964" y="465"/>
                    <a:pt x="917" y="417"/>
                  </a:cubicBezTo>
                  <a:cubicBezTo>
                    <a:pt x="893" y="394"/>
                    <a:pt x="857" y="358"/>
                    <a:pt x="822" y="346"/>
                  </a:cubicBezTo>
                  <a:cubicBezTo>
                    <a:pt x="798" y="334"/>
                    <a:pt x="786" y="334"/>
                    <a:pt x="774" y="334"/>
                  </a:cubicBezTo>
                  <a:cubicBezTo>
                    <a:pt x="702" y="334"/>
                    <a:pt x="643" y="382"/>
                    <a:pt x="619" y="441"/>
                  </a:cubicBezTo>
                  <a:cubicBezTo>
                    <a:pt x="607" y="501"/>
                    <a:pt x="607" y="560"/>
                    <a:pt x="619" y="620"/>
                  </a:cubicBezTo>
                  <a:cubicBezTo>
                    <a:pt x="619" y="656"/>
                    <a:pt x="643" y="715"/>
                    <a:pt x="655" y="763"/>
                  </a:cubicBezTo>
                  <a:cubicBezTo>
                    <a:pt x="702" y="882"/>
                    <a:pt x="738" y="989"/>
                    <a:pt x="786" y="1060"/>
                  </a:cubicBezTo>
                  <a:cubicBezTo>
                    <a:pt x="798" y="1072"/>
                    <a:pt x="798" y="1096"/>
                    <a:pt x="822" y="1108"/>
                  </a:cubicBezTo>
                  <a:cubicBezTo>
                    <a:pt x="798" y="1108"/>
                    <a:pt x="798" y="1096"/>
                    <a:pt x="786" y="1096"/>
                  </a:cubicBezTo>
                  <a:cubicBezTo>
                    <a:pt x="738" y="1060"/>
                    <a:pt x="714" y="1037"/>
                    <a:pt x="667" y="1001"/>
                  </a:cubicBezTo>
                  <a:cubicBezTo>
                    <a:pt x="560" y="929"/>
                    <a:pt x="464" y="870"/>
                    <a:pt x="357" y="810"/>
                  </a:cubicBezTo>
                  <a:cubicBezTo>
                    <a:pt x="321" y="798"/>
                    <a:pt x="286" y="787"/>
                    <a:pt x="238" y="787"/>
                  </a:cubicBezTo>
                  <a:cubicBezTo>
                    <a:pt x="179" y="787"/>
                    <a:pt x="119" y="798"/>
                    <a:pt x="83" y="822"/>
                  </a:cubicBezTo>
                  <a:cubicBezTo>
                    <a:pt x="60" y="858"/>
                    <a:pt x="24" y="882"/>
                    <a:pt x="12" y="941"/>
                  </a:cubicBezTo>
                  <a:cubicBezTo>
                    <a:pt x="0" y="989"/>
                    <a:pt x="0" y="1048"/>
                    <a:pt x="12" y="1096"/>
                  </a:cubicBezTo>
                  <a:cubicBezTo>
                    <a:pt x="24" y="1168"/>
                    <a:pt x="71" y="1227"/>
                    <a:pt x="107" y="1275"/>
                  </a:cubicBezTo>
                  <a:cubicBezTo>
                    <a:pt x="143" y="1310"/>
                    <a:pt x="191" y="1382"/>
                    <a:pt x="238" y="1418"/>
                  </a:cubicBezTo>
                  <a:lnTo>
                    <a:pt x="298" y="1477"/>
                  </a:lnTo>
                  <a:lnTo>
                    <a:pt x="524" y="1656"/>
                  </a:lnTo>
                  <a:lnTo>
                    <a:pt x="655" y="1751"/>
                  </a:lnTo>
                  <a:cubicBezTo>
                    <a:pt x="714" y="1775"/>
                    <a:pt x="774" y="1810"/>
                    <a:pt x="833" y="1858"/>
                  </a:cubicBezTo>
                  <a:cubicBezTo>
                    <a:pt x="917" y="1918"/>
                    <a:pt x="1000" y="1941"/>
                    <a:pt x="1072" y="1989"/>
                  </a:cubicBezTo>
                  <a:lnTo>
                    <a:pt x="1060" y="2001"/>
                  </a:lnTo>
                  <a:cubicBezTo>
                    <a:pt x="1000" y="2049"/>
                    <a:pt x="941" y="2096"/>
                    <a:pt x="881" y="2156"/>
                  </a:cubicBezTo>
                  <a:cubicBezTo>
                    <a:pt x="762" y="2251"/>
                    <a:pt x="655" y="2346"/>
                    <a:pt x="560" y="2430"/>
                  </a:cubicBezTo>
                  <a:cubicBezTo>
                    <a:pt x="500" y="2489"/>
                    <a:pt x="488" y="2549"/>
                    <a:pt x="488" y="2632"/>
                  </a:cubicBezTo>
                  <a:cubicBezTo>
                    <a:pt x="500" y="2692"/>
                    <a:pt x="536" y="2751"/>
                    <a:pt x="595" y="2787"/>
                  </a:cubicBezTo>
                  <a:cubicBezTo>
                    <a:pt x="619" y="2822"/>
                    <a:pt x="667" y="2834"/>
                    <a:pt x="714" y="2834"/>
                  </a:cubicBezTo>
                  <a:cubicBezTo>
                    <a:pt x="762" y="2834"/>
                    <a:pt x="798" y="2822"/>
                    <a:pt x="845" y="2799"/>
                  </a:cubicBezTo>
                  <a:cubicBezTo>
                    <a:pt x="857" y="2799"/>
                    <a:pt x="881" y="2787"/>
                    <a:pt x="893" y="2775"/>
                  </a:cubicBezTo>
                  <a:cubicBezTo>
                    <a:pt x="905" y="2775"/>
                    <a:pt x="905" y="2763"/>
                    <a:pt x="917" y="2763"/>
                  </a:cubicBezTo>
                  <a:lnTo>
                    <a:pt x="953" y="2751"/>
                  </a:lnTo>
                  <a:lnTo>
                    <a:pt x="1000" y="2715"/>
                  </a:lnTo>
                  <a:cubicBezTo>
                    <a:pt x="1060" y="2668"/>
                    <a:pt x="1131" y="2608"/>
                    <a:pt x="1191" y="2572"/>
                  </a:cubicBezTo>
                  <a:lnTo>
                    <a:pt x="1238" y="2525"/>
                  </a:lnTo>
                  <a:lnTo>
                    <a:pt x="1274" y="2489"/>
                  </a:lnTo>
                  <a:lnTo>
                    <a:pt x="1274" y="2489"/>
                  </a:lnTo>
                  <a:cubicBezTo>
                    <a:pt x="1274" y="2501"/>
                    <a:pt x="1262" y="2525"/>
                    <a:pt x="1262" y="2537"/>
                  </a:cubicBezTo>
                  <a:cubicBezTo>
                    <a:pt x="1250" y="2608"/>
                    <a:pt x="1214" y="2692"/>
                    <a:pt x="1203" y="2763"/>
                  </a:cubicBezTo>
                  <a:lnTo>
                    <a:pt x="1203" y="2787"/>
                  </a:lnTo>
                  <a:lnTo>
                    <a:pt x="1191" y="2834"/>
                  </a:lnTo>
                  <a:cubicBezTo>
                    <a:pt x="1179" y="2882"/>
                    <a:pt x="1179" y="2930"/>
                    <a:pt x="1155" y="2965"/>
                  </a:cubicBezTo>
                  <a:lnTo>
                    <a:pt x="1155" y="2989"/>
                  </a:lnTo>
                  <a:cubicBezTo>
                    <a:pt x="1143" y="3025"/>
                    <a:pt x="1131" y="3084"/>
                    <a:pt x="1131" y="3132"/>
                  </a:cubicBezTo>
                  <a:cubicBezTo>
                    <a:pt x="1131" y="3192"/>
                    <a:pt x="1143" y="3239"/>
                    <a:pt x="1167" y="3287"/>
                  </a:cubicBezTo>
                  <a:cubicBezTo>
                    <a:pt x="1191" y="3311"/>
                    <a:pt x="1214" y="3323"/>
                    <a:pt x="1250" y="3346"/>
                  </a:cubicBezTo>
                  <a:cubicBezTo>
                    <a:pt x="1274" y="3358"/>
                    <a:pt x="1310" y="3358"/>
                    <a:pt x="1369" y="3418"/>
                  </a:cubicBezTo>
                  <a:cubicBezTo>
                    <a:pt x="1429" y="3418"/>
                    <a:pt x="1488" y="3394"/>
                    <a:pt x="1512" y="3358"/>
                  </a:cubicBezTo>
                  <a:cubicBezTo>
                    <a:pt x="1536" y="3323"/>
                    <a:pt x="1548" y="3311"/>
                    <a:pt x="1560" y="3275"/>
                  </a:cubicBezTo>
                  <a:cubicBezTo>
                    <a:pt x="1572" y="3251"/>
                    <a:pt x="1595" y="3203"/>
                    <a:pt x="1607" y="3156"/>
                  </a:cubicBezTo>
                  <a:lnTo>
                    <a:pt x="1655" y="2977"/>
                  </a:lnTo>
                  <a:lnTo>
                    <a:pt x="1667" y="2918"/>
                  </a:lnTo>
                  <a:cubicBezTo>
                    <a:pt x="1679" y="2882"/>
                    <a:pt x="1679" y="2834"/>
                    <a:pt x="1691" y="2787"/>
                  </a:cubicBezTo>
                  <a:cubicBezTo>
                    <a:pt x="1726" y="2668"/>
                    <a:pt x="1738" y="2561"/>
                    <a:pt x="1774" y="2465"/>
                  </a:cubicBezTo>
                  <a:cubicBezTo>
                    <a:pt x="1774" y="2477"/>
                    <a:pt x="1786" y="2477"/>
                    <a:pt x="1798" y="2489"/>
                  </a:cubicBezTo>
                  <a:cubicBezTo>
                    <a:pt x="1810" y="2489"/>
                    <a:pt x="1810" y="2501"/>
                    <a:pt x="1834" y="2501"/>
                  </a:cubicBezTo>
                  <a:cubicBezTo>
                    <a:pt x="1857" y="2525"/>
                    <a:pt x="1869" y="2537"/>
                    <a:pt x="1905" y="2549"/>
                  </a:cubicBezTo>
                  <a:cubicBezTo>
                    <a:pt x="1929" y="2561"/>
                    <a:pt x="1965" y="2596"/>
                    <a:pt x="1988" y="2608"/>
                  </a:cubicBezTo>
                  <a:cubicBezTo>
                    <a:pt x="2048" y="2656"/>
                    <a:pt x="2107" y="2715"/>
                    <a:pt x="2167" y="2775"/>
                  </a:cubicBezTo>
                  <a:cubicBezTo>
                    <a:pt x="2215" y="2822"/>
                    <a:pt x="2274" y="2858"/>
                    <a:pt x="2322" y="2906"/>
                  </a:cubicBezTo>
                  <a:cubicBezTo>
                    <a:pt x="2346" y="2942"/>
                    <a:pt x="2381" y="2953"/>
                    <a:pt x="2405" y="2977"/>
                  </a:cubicBezTo>
                  <a:cubicBezTo>
                    <a:pt x="2429" y="3001"/>
                    <a:pt x="2453" y="3013"/>
                    <a:pt x="2465" y="3025"/>
                  </a:cubicBezTo>
                  <a:cubicBezTo>
                    <a:pt x="2488" y="3037"/>
                    <a:pt x="2512" y="3037"/>
                    <a:pt x="2524" y="3061"/>
                  </a:cubicBezTo>
                  <a:lnTo>
                    <a:pt x="2548" y="3061"/>
                  </a:lnTo>
                  <a:cubicBezTo>
                    <a:pt x="2560" y="3073"/>
                    <a:pt x="2584" y="3073"/>
                    <a:pt x="2607" y="3073"/>
                  </a:cubicBezTo>
                  <a:cubicBezTo>
                    <a:pt x="2667" y="3073"/>
                    <a:pt x="2703" y="3037"/>
                    <a:pt x="2750" y="3001"/>
                  </a:cubicBezTo>
                  <a:cubicBezTo>
                    <a:pt x="2786" y="2953"/>
                    <a:pt x="2798" y="2894"/>
                    <a:pt x="2798" y="2846"/>
                  </a:cubicBezTo>
                  <a:cubicBezTo>
                    <a:pt x="2798" y="2822"/>
                    <a:pt x="2798" y="2775"/>
                    <a:pt x="2762" y="2739"/>
                  </a:cubicBezTo>
                  <a:lnTo>
                    <a:pt x="2691" y="2668"/>
                  </a:lnTo>
                  <a:lnTo>
                    <a:pt x="2679" y="2656"/>
                  </a:lnTo>
                  <a:cubicBezTo>
                    <a:pt x="2631" y="2608"/>
                    <a:pt x="2572" y="2561"/>
                    <a:pt x="2524" y="2537"/>
                  </a:cubicBezTo>
                  <a:lnTo>
                    <a:pt x="2500" y="2525"/>
                  </a:lnTo>
                  <a:cubicBezTo>
                    <a:pt x="2488" y="2501"/>
                    <a:pt x="2453" y="2477"/>
                    <a:pt x="2429" y="2465"/>
                  </a:cubicBezTo>
                  <a:lnTo>
                    <a:pt x="2453" y="2465"/>
                  </a:lnTo>
                  <a:cubicBezTo>
                    <a:pt x="2548" y="2441"/>
                    <a:pt x="2631" y="2441"/>
                    <a:pt x="2703" y="2430"/>
                  </a:cubicBezTo>
                  <a:cubicBezTo>
                    <a:pt x="2810" y="2418"/>
                    <a:pt x="2929" y="2382"/>
                    <a:pt x="3036" y="2346"/>
                  </a:cubicBezTo>
                  <a:lnTo>
                    <a:pt x="3119" y="2299"/>
                  </a:lnTo>
                  <a:cubicBezTo>
                    <a:pt x="3203" y="2263"/>
                    <a:pt x="3286" y="2227"/>
                    <a:pt x="3358" y="2180"/>
                  </a:cubicBezTo>
                  <a:cubicBezTo>
                    <a:pt x="3381" y="2180"/>
                    <a:pt x="3381" y="2168"/>
                    <a:pt x="3393" y="2168"/>
                  </a:cubicBezTo>
                  <a:cubicBezTo>
                    <a:pt x="3441" y="2132"/>
                    <a:pt x="3500" y="2108"/>
                    <a:pt x="3536" y="2060"/>
                  </a:cubicBezTo>
                  <a:cubicBezTo>
                    <a:pt x="3596" y="1989"/>
                    <a:pt x="3620" y="1882"/>
                    <a:pt x="3572" y="1810"/>
                  </a:cubicBezTo>
                  <a:cubicBezTo>
                    <a:pt x="3524" y="1715"/>
                    <a:pt x="3453" y="1668"/>
                    <a:pt x="3346" y="1668"/>
                  </a:cubicBezTo>
                  <a:lnTo>
                    <a:pt x="3227" y="1668"/>
                  </a:lnTo>
                  <a:cubicBezTo>
                    <a:pt x="3203" y="1668"/>
                    <a:pt x="3155" y="1691"/>
                    <a:pt x="3119" y="1691"/>
                  </a:cubicBezTo>
                  <a:cubicBezTo>
                    <a:pt x="3096" y="1644"/>
                    <a:pt x="3048" y="1608"/>
                    <a:pt x="3000" y="1596"/>
                  </a:cubicBezTo>
                  <a:cubicBezTo>
                    <a:pt x="2988" y="1584"/>
                    <a:pt x="2965" y="1584"/>
                    <a:pt x="2941" y="1584"/>
                  </a:cubicBezTo>
                  <a:lnTo>
                    <a:pt x="2858" y="1584"/>
                  </a:lnTo>
                  <a:lnTo>
                    <a:pt x="2869" y="1572"/>
                  </a:lnTo>
                  <a:cubicBezTo>
                    <a:pt x="2881" y="1537"/>
                    <a:pt x="2917" y="1525"/>
                    <a:pt x="2941" y="1489"/>
                  </a:cubicBezTo>
                  <a:lnTo>
                    <a:pt x="2988" y="1453"/>
                  </a:lnTo>
                  <a:cubicBezTo>
                    <a:pt x="3108" y="1334"/>
                    <a:pt x="3239" y="1215"/>
                    <a:pt x="3298" y="1060"/>
                  </a:cubicBezTo>
                  <a:cubicBezTo>
                    <a:pt x="3334" y="1001"/>
                    <a:pt x="3334" y="929"/>
                    <a:pt x="3286" y="870"/>
                  </a:cubicBezTo>
                  <a:cubicBezTo>
                    <a:pt x="3286" y="858"/>
                    <a:pt x="3274" y="834"/>
                    <a:pt x="3262" y="822"/>
                  </a:cubicBezTo>
                  <a:cubicBezTo>
                    <a:pt x="3239" y="810"/>
                    <a:pt x="3215" y="798"/>
                    <a:pt x="3203" y="775"/>
                  </a:cubicBezTo>
                  <a:cubicBezTo>
                    <a:pt x="3167" y="763"/>
                    <a:pt x="3143" y="763"/>
                    <a:pt x="3108" y="763"/>
                  </a:cubicBezTo>
                  <a:lnTo>
                    <a:pt x="3096" y="763"/>
                  </a:lnTo>
                  <a:cubicBezTo>
                    <a:pt x="3036" y="775"/>
                    <a:pt x="2977" y="810"/>
                    <a:pt x="2941" y="834"/>
                  </a:cubicBezTo>
                  <a:cubicBezTo>
                    <a:pt x="2858" y="917"/>
                    <a:pt x="2727" y="1001"/>
                    <a:pt x="2584" y="1108"/>
                  </a:cubicBezTo>
                  <a:cubicBezTo>
                    <a:pt x="2667" y="941"/>
                    <a:pt x="2727" y="822"/>
                    <a:pt x="2762" y="703"/>
                  </a:cubicBezTo>
                  <a:cubicBezTo>
                    <a:pt x="2810" y="560"/>
                    <a:pt x="2846" y="417"/>
                    <a:pt x="2786" y="298"/>
                  </a:cubicBezTo>
                  <a:cubicBezTo>
                    <a:pt x="2750" y="275"/>
                    <a:pt x="2727" y="227"/>
                    <a:pt x="2679" y="203"/>
                  </a:cubicBezTo>
                  <a:cubicBezTo>
                    <a:pt x="2643" y="179"/>
                    <a:pt x="2607" y="167"/>
                    <a:pt x="2548" y="167"/>
                  </a:cubicBezTo>
                  <a:lnTo>
                    <a:pt x="2512" y="167"/>
                  </a:lnTo>
                  <a:cubicBezTo>
                    <a:pt x="2405" y="179"/>
                    <a:pt x="2334" y="263"/>
                    <a:pt x="2262" y="334"/>
                  </a:cubicBezTo>
                  <a:cubicBezTo>
                    <a:pt x="2226" y="358"/>
                    <a:pt x="2203" y="406"/>
                    <a:pt x="2167" y="441"/>
                  </a:cubicBezTo>
                  <a:cubicBezTo>
                    <a:pt x="2084" y="536"/>
                    <a:pt x="1988" y="656"/>
                    <a:pt x="1917" y="763"/>
                  </a:cubicBezTo>
                  <a:lnTo>
                    <a:pt x="1917" y="739"/>
                  </a:lnTo>
                  <a:lnTo>
                    <a:pt x="1917" y="560"/>
                  </a:lnTo>
                  <a:cubicBezTo>
                    <a:pt x="1929" y="465"/>
                    <a:pt x="1929" y="358"/>
                    <a:pt x="1917" y="263"/>
                  </a:cubicBezTo>
                  <a:cubicBezTo>
                    <a:pt x="1905" y="179"/>
                    <a:pt x="1893" y="120"/>
                    <a:pt x="1845" y="84"/>
                  </a:cubicBezTo>
                  <a:cubicBezTo>
                    <a:pt x="1798" y="36"/>
                    <a:pt x="1750" y="25"/>
                    <a:pt x="16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5"/>
            <p:cNvSpPr/>
            <p:nvPr/>
          </p:nvSpPr>
          <p:spPr>
            <a:xfrm>
              <a:off x="2222300" y="5095100"/>
              <a:ext cx="179800" cy="209625"/>
            </a:xfrm>
            <a:custGeom>
              <a:avLst/>
              <a:gdLst/>
              <a:ahLst/>
              <a:cxnLst/>
              <a:rect l="l" t="t" r="r" b="b"/>
              <a:pathLst>
                <a:path w="7192" h="8385" extrusionOk="0">
                  <a:moveTo>
                    <a:pt x="1726" y="1"/>
                  </a:moveTo>
                  <a:cubicBezTo>
                    <a:pt x="1703" y="1"/>
                    <a:pt x="1667" y="12"/>
                    <a:pt x="1655" y="24"/>
                  </a:cubicBezTo>
                  <a:cubicBezTo>
                    <a:pt x="1643" y="36"/>
                    <a:pt x="1619" y="60"/>
                    <a:pt x="1643" y="84"/>
                  </a:cubicBezTo>
                  <a:cubicBezTo>
                    <a:pt x="1655" y="120"/>
                    <a:pt x="1667" y="132"/>
                    <a:pt x="1679" y="143"/>
                  </a:cubicBezTo>
                  <a:cubicBezTo>
                    <a:pt x="1703" y="155"/>
                    <a:pt x="1726" y="155"/>
                    <a:pt x="1762" y="179"/>
                  </a:cubicBezTo>
                  <a:cubicBezTo>
                    <a:pt x="1774" y="191"/>
                    <a:pt x="1798" y="191"/>
                    <a:pt x="1822" y="203"/>
                  </a:cubicBezTo>
                  <a:lnTo>
                    <a:pt x="1905" y="251"/>
                  </a:lnTo>
                  <a:cubicBezTo>
                    <a:pt x="1965" y="274"/>
                    <a:pt x="2012" y="322"/>
                    <a:pt x="2072" y="358"/>
                  </a:cubicBezTo>
                  <a:cubicBezTo>
                    <a:pt x="2143" y="417"/>
                    <a:pt x="2238" y="477"/>
                    <a:pt x="2310" y="536"/>
                  </a:cubicBezTo>
                  <a:cubicBezTo>
                    <a:pt x="2405" y="596"/>
                    <a:pt x="2477" y="655"/>
                    <a:pt x="2560" y="715"/>
                  </a:cubicBezTo>
                  <a:cubicBezTo>
                    <a:pt x="2596" y="727"/>
                    <a:pt x="2619" y="751"/>
                    <a:pt x="2655" y="774"/>
                  </a:cubicBezTo>
                  <a:cubicBezTo>
                    <a:pt x="2667" y="786"/>
                    <a:pt x="2679" y="786"/>
                    <a:pt x="2703" y="798"/>
                  </a:cubicBezTo>
                  <a:cubicBezTo>
                    <a:pt x="2750" y="846"/>
                    <a:pt x="2810" y="870"/>
                    <a:pt x="2893" y="917"/>
                  </a:cubicBezTo>
                  <a:cubicBezTo>
                    <a:pt x="3024" y="989"/>
                    <a:pt x="3155" y="1048"/>
                    <a:pt x="3274" y="1108"/>
                  </a:cubicBezTo>
                  <a:cubicBezTo>
                    <a:pt x="3393" y="1167"/>
                    <a:pt x="3536" y="1215"/>
                    <a:pt x="3679" y="1275"/>
                  </a:cubicBezTo>
                  <a:cubicBezTo>
                    <a:pt x="3834" y="1334"/>
                    <a:pt x="3989" y="1382"/>
                    <a:pt x="4143" y="1429"/>
                  </a:cubicBezTo>
                  <a:cubicBezTo>
                    <a:pt x="4203" y="1441"/>
                    <a:pt x="4251" y="1453"/>
                    <a:pt x="4286" y="1465"/>
                  </a:cubicBezTo>
                  <a:lnTo>
                    <a:pt x="4322" y="1489"/>
                  </a:lnTo>
                  <a:lnTo>
                    <a:pt x="4584" y="1572"/>
                  </a:lnTo>
                  <a:cubicBezTo>
                    <a:pt x="4691" y="1620"/>
                    <a:pt x="4798" y="1644"/>
                    <a:pt x="4905" y="1679"/>
                  </a:cubicBezTo>
                  <a:cubicBezTo>
                    <a:pt x="4977" y="1691"/>
                    <a:pt x="5048" y="1727"/>
                    <a:pt x="5120" y="1751"/>
                  </a:cubicBezTo>
                  <a:lnTo>
                    <a:pt x="5155" y="1763"/>
                  </a:lnTo>
                  <a:cubicBezTo>
                    <a:pt x="5203" y="1798"/>
                    <a:pt x="5227" y="1810"/>
                    <a:pt x="5275" y="1822"/>
                  </a:cubicBezTo>
                  <a:lnTo>
                    <a:pt x="5298" y="1846"/>
                  </a:lnTo>
                  <a:cubicBezTo>
                    <a:pt x="5334" y="1858"/>
                    <a:pt x="5358" y="1858"/>
                    <a:pt x="5382" y="1870"/>
                  </a:cubicBezTo>
                  <a:lnTo>
                    <a:pt x="5525" y="1941"/>
                  </a:lnTo>
                  <a:lnTo>
                    <a:pt x="5620" y="1989"/>
                  </a:lnTo>
                  <a:lnTo>
                    <a:pt x="5632" y="1989"/>
                  </a:lnTo>
                  <a:cubicBezTo>
                    <a:pt x="5644" y="2001"/>
                    <a:pt x="5656" y="2001"/>
                    <a:pt x="5679" y="2025"/>
                  </a:cubicBezTo>
                  <a:cubicBezTo>
                    <a:pt x="5763" y="2060"/>
                    <a:pt x="5870" y="2120"/>
                    <a:pt x="5953" y="2179"/>
                  </a:cubicBezTo>
                  <a:cubicBezTo>
                    <a:pt x="6048" y="2239"/>
                    <a:pt x="6156" y="2298"/>
                    <a:pt x="6251" y="2382"/>
                  </a:cubicBezTo>
                  <a:lnTo>
                    <a:pt x="6298" y="2406"/>
                  </a:lnTo>
                  <a:lnTo>
                    <a:pt x="6334" y="2418"/>
                  </a:lnTo>
                  <a:lnTo>
                    <a:pt x="6370" y="2465"/>
                  </a:lnTo>
                  <a:lnTo>
                    <a:pt x="6394" y="2477"/>
                  </a:lnTo>
                  <a:cubicBezTo>
                    <a:pt x="6429" y="2537"/>
                    <a:pt x="6477" y="2584"/>
                    <a:pt x="6525" y="2632"/>
                  </a:cubicBezTo>
                  <a:lnTo>
                    <a:pt x="6596" y="2715"/>
                  </a:lnTo>
                  <a:cubicBezTo>
                    <a:pt x="6596" y="2739"/>
                    <a:pt x="6608" y="2739"/>
                    <a:pt x="6608" y="2751"/>
                  </a:cubicBezTo>
                  <a:cubicBezTo>
                    <a:pt x="6632" y="2775"/>
                    <a:pt x="6656" y="2822"/>
                    <a:pt x="6691" y="2870"/>
                  </a:cubicBezTo>
                  <a:lnTo>
                    <a:pt x="6727" y="2953"/>
                  </a:lnTo>
                  <a:cubicBezTo>
                    <a:pt x="6751" y="2989"/>
                    <a:pt x="6751" y="3013"/>
                    <a:pt x="6763" y="3049"/>
                  </a:cubicBezTo>
                  <a:cubicBezTo>
                    <a:pt x="6775" y="3120"/>
                    <a:pt x="6787" y="3215"/>
                    <a:pt x="6810" y="3275"/>
                  </a:cubicBezTo>
                  <a:cubicBezTo>
                    <a:pt x="6822" y="3334"/>
                    <a:pt x="6822" y="3370"/>
                    <a:pt x="6834" y="3430"/>
                  </a:cubicBezTo>
                  <a:lnTo>
                    <a:pt x="6834" y="3465"/>
                  </a:lnTo>
                  <a:cubicBezTo>
                    <a:pt x="6846" y="3537"/>
                    <a:pt x="6870" y="3632"/>
                    <a:pt x="6870" y="3715"/>
                  </a:cubicBezTo>
                  <a:lnTo>
                    <a:pt x="6870" y="3727"/>
                  </a:lnTo>
                  <a:lnTo>
                    <a:pt x="6870" y="3846"/>
                  </a:lnTo>
                  <a:cubicBezTo>
                    <a:pt x="6870" y="3882"/>
                    <a:pt x="6846" y="3906"/>
                    <a:pt x="6846" y="3942"/>
                  </a:cubicBezTo>
                  <a:cubicBezTo>
                    <a:pt x="6822" y="4049"/>
                    <a:pt x="6775" y="4144"/>
                    <a:pt x="6751" y="4239"/>
                  </a:cubicBezTo>
                  <a:lnTo>
                    <a:pt x="6715" y="4299"/>
                  </a:lnTo>
                  <a:cubicBezTo>
                    <a:pt x="6668" y="4382"/>
                    <a:pt x="6644" y="4477"/>
                    <a:pt x="6596" y="4596"/>
                  </a:cubicBezTo>
                  <a:lnTo>
                    <a:pt x="6584" y="4620"/>
                  </a:lnTo>
                  <a:lnTo>
                    <a:pt x="6572" y="4656"/>
                  </a:lnTo>
                  <a:cubicBezTo>
                    <a:pt x="6537" y="4727"/>
                    <a:pt x="6489" y="4823"/>
                    <a:pt x="6453" y="4918"/>
                  </a:cubicBezTo>
                  <a:lnTo>
                    <a:pt x="6418" y="5001"/>
                  </a:lnTo>
                  <a:cubicBezTo>
                    <a:pt x="6382" y="5061"/>
                    <a:pt x="6358" y="5132"/>
                    <a:pt x="6322" y="5192"/>
                  </a:cubicBezTo>
                  <a:cubicBezTo>
                    <a:pt x="6287" y="5275"/>
                    <a:pt x="6239" y="5382"/>
                    <a:pt x="6215" y="5477"/>
                  </a:cubicBezTo>
                  <a:cubicBezTo>
                    <a:pt x="6191" y="5501"/>
                    <a:pt x="6191" y="5537"/>
                    <a:pt x="6179" y="5561"/>
                  </a:cubicBezTo>
                  <a:cubicBezTo>
                    <a:pt x="6144" y="5632"/>
                    <a:pt x="6120" y="5727"/>
                    <a:pt x="6084" y="5799"/>
                  </a:cubicBezTo>
                  <a:lnTo>
                    <a:pt x="6001" y="5977"/>
                  </a:lnTo>
                  <a:cubicBezTo>
                    <a:pt x="5953" y="6049"/>
                    <a:pt x="5894" y="6144"/>
                    <a:pt x="5834" y="6216"/>
                  </a:cubicBezTo>
                  <a:lnTo>
                    <a:pt x="5822" y="6251"/>
                  </a:lnTo>
                  <a:cubicBezTo>
                    <a:pt x="5822" y="6263"/>
                    <a:pt x="5810" y="6263"/>
                    <a:pt x="5810" y="6275"/>
                  </a:cubicBezTo>
                  <a:lnTo>
                    <a:pt x="5775" y="6311"/>
                  </a:lnTo>
                  <a:lnTo>
                    <a:pt x="5596" y="6525"/>
                  </a:lnTo>
                  <a:lnTo>
                    <a:pt x="5548" y="6573"/>
                  </a:lnTo>
                  <a:lnTo>
                    <a:pt x="5513" y="6620"/>
                  </a:lnTo>
                  <a:lnTo>
                    <a:pt x="5489" y="6632"/>
                  </a:lnTo>
                  <a:cubicBezTo>
                    <a:pt x="5477" y="6644"/>
                    <a:pt x="5477" y="6668"/>
                    <a:pt x="5465" y="6680"/>
                  </a:cubicBezTo>
                  <a:lnTo>
                    <a:pt x="5453" y="6692"/>
                  </a:lnTo>
                  <a:cubicBezTo>
                    <a:pt x="5417" y="6739"/>
                    <a:pt x="5370" y="6763"/>
                    <a:pt x="5346" y="6811"/>
                  </a:cubicBezTo>
                  <a:lnTo>
                    <a:pt x="5298" y="6859"/>
                  </a:lnTo>
                  <a:lnTo>
                    <a:pt x="5275" y="6882"/>
                  </a:lnTo>
                  <a:lnTo>
                    <a:pt x="5239" y="6918"/>
                  </a:lnTo>
                  <a:lnTo>
                    <a:pt x="5191" y="6966"/>
                  </a:lnTo>
                  <a:lnTo>
                    <a:pt x="5108" y="7037"/>
                  </a:lnTo>
                  <a:lnTo>
                    <a:pt x="5036" y="7097"/>
                  </a:lnTo>
                  <a:cubicBezTo>
                    <a:pt x="5013" y="7109"/>
                    <a:pt x="4989" y="7120"/>
                    <a:pt x="4977" y="7144"/>
                  </a:cubicBezTo>
                  <a:lnTo>
                    <a:pt x="4953" y="7156"/>
                  </a:lnTo>
                  <a:cubicBezTo>
                    <a:pt x="4941" y="7156"/>
                    <a:pt x="4941" y="7168"/>
                    <a:pt x="4929" y="7168"/>
                  </a:cubicBezTo>
                  <a:cubicBezTo>
                    <a:pt x="4894" y="7180"/>
                    <a:pt x="4882" y="7204"/>
                    <a:pt x="4870" y="7216"/>
                  </a:cubicBezTo>
                  <a:lnTo>
                    <a:pt x="4691" y="7335"/>
                  </a:lnTo>
                  <a:lnTo>
                    <a:pt x="4596" y="7382"/>
                  </a:lnTo>
                  <a:lnTo>
                    <a:pt x="4513" y="7418"/>
                  </a:lnTo>
                  <a:lnTo>
                    <a:pt x="4417" y="7466"/>
                  </a:lnTo>
                  <a:lnTo>
                    <a:pt x="4382" y="7478"/>
                  </a:lnTo>
                  <a:lnTo>
                    <a:pt x="4358" y="7501"/>
                  </a:lnTo>
                  <a:lnTo>
                    <a:pt x="4274" y="7537"/>
                  </a:lnTo>
                  <a:lnTo>
                    <a:pt x="4120" y="7621"/>
                  </a:lnTo>
                  <a:lnTo>
                    <a:pt x="3977" y="7692"/>
                  </a:lnTo>
                  <a:cubicBezTo>
                    <a:pt x="3870" y="7740"/>
                    <a:pt x="3786" y="7799"/>
                    <a:pt x="3679" y="7835"/>
                  </a:cubicBezTo>
                  <a:cubicBezTo>
                    <a:pt x="3620" y="7882"/>
                    <a:pt x="3548" y="7918"/>
                    <a:pt x="3465" y="7942"/>
                  </a:cubicBezTo>
                  <a:lnTo>
                    <a:pt x="3441" y="7954"/>
                  </a:lnTo>
                  <a:cubicBezTo>
                    <a:pt x="3381" y="7990"/>
                    <a:pt x="3310" y="8013"/>
                    <a:pt x="3227" y="8037"/>
                  </a:cubicBezTo>
                  <a:cubicBezTo>
                    <a:pt x="3155" y="8049"/>
                    <a:pt x="3096" y="8061"/>
                    <a:pt x="3036" y="8073"/>
                  </a:cubicBezTo>
                  <a:cubicBezTo>
                    <a:pt x="2989" y="8085"/>
                    <a:pt x="2953" y="8085"/>
                    <a:pt x="2905" y="8085"/>
                  </a:cubicBezTo>
                  <a:lnTo>
                    <a:pt x="2774" y="8085"/>
                  </a:lnTo>
                  <a:cubicBezTo>
                    <a:pt x="2679" y="8073"/>
                    <a:pt x="2608" y="8061"/>
                    <a:pt x="2512" y="8049"/>
                  </a:cubicBezTo>
                  <a:cubicBezTo>
                    <a:pt x="2441" y="8013"/>
                    <a:pt x="2369" y="8002"/>
                    <a:pt x="2298" y="7966"/>
                  </a:cubicBezTo>
                  <a:cubicBezTo>
                    <a:pt x="2250" y="7954"/>
                    <a:pt x="2215" y="7930"/>
                    <a:pt x="2179" y="7906"/>
                  </a:cubicBezTo>
                  <a:cubicBezTo>
                    <a:pt x="2143" y="7882"/>
                    <a:pt x="2096" y="7871"/>
                    <a:pt x="2072" y="7835"/>
                  </a:cubicBezTo>
                  <a:cubicBezTo>
                    <a:pt x="1977" y="7775"/>
                    <a:pt x="1905" y="7704"/>
                    <a:pt x="1834" y="7632"/>
                  </a:cubicBezTo>
                  <a:lnTo>
                    <a:pt x="1762" y="7549"/>
                  </a:lnTo>
                  <a:cubicBezTo>
                    <a:pt x="1655" y="7466"/>
                    <a:pt x="1560" y="7394"/>
                    <a:pt x="1465" y="7359"/>
                  </a:cubicBezTo>
                  <a:cubicBezTo>
                    <a:pt x="1405" y="7335"/>
                    <a:pt x="1345" y="7335"/>
                    <a:pt x="1262" y="7311"/>
                  </a:cubicBezTo>
                  <a:lnTo>
                    <a:pt x="1191" y="7311"/>
                  </a:lnTo>
                  <a:cubicBezTo>
                    <a:pt x="1167" y="7311"/>
                    <a:pt x="1119" y="7311"/>
                    <a:pt x="1072" y="7299"/>
                  </a:cubicBezTo>
                  <a:cubicBezTo>
                    <a:pt x="1048" y="7287"/>
                    <a:pt x="1000" y="7287"/>
                    <a:pt x="953" y="7275"/>
                  </a:cubicBezTo>
                  <a:cubicBezTo>
                    <a:pt x="905" y="7251"/>
                    <a:pt x="881" y="7240"/>
                    <a:pt x="834" y="7228"/>
                  </a:cubicBezTo>
                  <a:cubicBezTo>
                    <a:pt x="810" y="7216"/>
                    <a:pt x="774" y="7192"/>
                    <a:pt x="726" y="7180"/>
                  </a:cubicBezTo>
                  <a:cubicBezTo>
                    <a:pt x="703" y="7168"/>
                    <a:pt x="667" y="7156"/>
                    <a:pt x="655" y="7144"/>
                  </a:cubicBezTo>
                  <a:cubicBezTo>
                    <a:pt x="643" y="7144"/>
                    <a:pt x="631" y="7120"/>
                    <a:pt x="607" y="7109"/>
                  </a:cubicBezTo>
                  <a:lnTo>
                    <a:pt x="583" y="7073"/>
                  </a:lnTo>
                  <a:cubicBezTo>
                    <a:pt x="572" y="7073"/>
                    <a:pt x="572" y="7061"/>
                    <a:pt x="548" y="7049"/>
                  </a:cubicBezTo>
                  <a:cubicBezTo>
                    <a:pt x="548" y="7049"/>
                    <a:pt x="536" y="7037"/>
                    <a:pt x="536" y="7013"/>
                  </a:cubicBezTo>
                  <a:cubicBezTo>
                    <a:pt x="536" y="7001"/>
                    <a:pt x="524" y="6990"/>
                    <a:pt x="524" y="6978"/>
                  </a:cubicBezTo>
                  <a:cubicBezTo>
                    <a:pt x="476" y="6859"/>
                    <a:pt x="464" y="6751"/>
                    <a:pt x="453" y="6632"/>
                  </a:cubicBezTo>
                  <a:lnTo>
                    <a:pt x="429" y="6573"/>
                  </a:lnTo>
                  <a:cubicBezTo>
                    <a:pt x="429" y="6501"/>
                    <a:pt x="417" y="6442"/>
                    <a:pt x="405" y="6358"/>
                  </a:cubicBezTo>
                  <a:lnTo>
                    <a:pt x="405" y="6323"/>
                  </a:lnTo>
                  <a:lnTo>
                    <a:pt x="405" y="6299"/>
                  </a:lnTo>
                  <a:lnTo>
                    <a:pt x="405" y="6275"/>
                  </a:lnTo>
                  <a:lnTo>
                    <a:pt x="405" y="6263"/>
                  </a:lnTo>
                  <a:lnTo>
                    <a:pt x="405" y="6251"/>
                  </a:lnTo>
                  <a:cubicBezTo>
                    <a:pt x="393" y="6192"/>
                    <a:pt x="369" y="6108"/>
                    <a:pt x="369" y="6049"/>
                  </a:cubicBezTo>
                  <a:cubicBezTo>
                    <a:pt x="369" y="5977"/>
                    <a:pt x="357" y="5906"/>
                    <a:pt x="357" y="5835"/>
                  </a:cubicBezTo>
                  <a:cubicBezTo>
                    <a:pt x="345" y="5716"/>
                    <a:pt x="333" y="5573"/>
                    <a:pt x="310" y="5442"/>
                  </a:cubicBezTo>
                  <a:cubicBezTo>
                    <a:pt x="310" y="5358"/>
                    <a:pt x="286" y="5251"/>
                    <a:pt x="250" y="5144"/>
                  </a:cubicBezTo>
                  <a:cubicBezTo>
                    <a:pt x="238" y="5096"/>
                    <a:pt x="226" y="5037"/>
                    <a:pt x="214" y="5001"/>
                  </a:cubicBezTo>
                  <a:cubicBezTo>
                    <a:pt x="191" y="4954"/>
                    <a:pt x="179" y="4906"/>
                    <a:pt x="179" y="4858"/>
                  </a:cubicBezTo>
                  <a:cubicBezTo>
                    <a:pt x="167" y="4811"/>
                    <a:pt x="167" y="4775"/>
                    <a:pt x="167" y="4727"/>
                  </a:cubicBezTo>
                  <a:lnTo>
                    <a:pt x="167" y="4596"/>
                  </a:lnTo>
                  <a:cubicBezTo>
                    <a:pt x="179" y="4561"/>
                    <a:pt x="179" y="4537"/>
                    <a:pt x="179" y="4501"/>
                  </a:cubicBezTo>
                  <a:lnTo>
                    <a:pt x="179" y="4477"/>
                  </a:lnTo>
                  <a:cubicBezTo>
                    <a:pt x="179" y="4382"/>
                    <a:pt x="191" y="4299"/>
                    <a:pt x="214" y="4215"/>
                  </a:cubicBezTo>
                  <a:cubicBezTo>
                    <a:pt x="226" y="4144"/>
                    <a:pt x="238" y="4084"/>
                    <a:pt x="250" y="4025"/>
                  </a:cubicBezTo>
                  <a:lnTo>
                    <a:pt x="274" y="3977"/>
                  </a:lnTo>
                  <a:cubicBezTo>
                    <a:pt x="286" y="3930"/>
                    <a:pt x="298" y="3882"/>
                    <a:pt x="310" y="3822"/>
                  </a:cubicBezTo>
                  <a:cubicBezTo>
                    <a:pt x="357" y="3596"/>
                    <a:pt x="405" y="3394"/>
                    <a:pt x="453" y="3215"/>
                  </a:cubicBezTo>
                  <a:cubicBezTo>
                    <a:pt x="453" y="3156"/>
                    <a:pt x="464" y="3072"/>
                    <a:pt x="476" y="3013"/>
                  </a:cubicBezTo>
                  <a:cubicBezTo>
                    <a:pt x="476" y="2989"/>
                    <a:pt x="488" y="2953"/>
                    <a:pt x="488" y="2929"/>
                  </a:cubicBezTo>
                  <a:cubicBezTo>
                    <a:pt x="512" y="2822"/>
                    <a:pt x="536" y="2739"/>
                    <a:pt x="548" y="2632"/>
                  </a:cubicBezTo>
                  <a:cubicBezTo>
                    <a:pt x="572" y="2572"/>
                    <a:pt x="583" y="2501"/>
                    <a:pt x="595" y="2441"/>
                  </a:cubicBezTo>
                  <a:cubicBezTo>
                    <a:pt x="631" y="2322"/>
                    <a:pt x="643" y="2179"/>
                    <a:pt x="667" y="2060"/>
                  </a:cubicBezTo>
                  <a:lnTo>
                    <a:pt x="691" y="1941"/>
                  </a:lnTo>
                  <a:cubicBezTo>
                    <a:pt x="714" y="1810"/>
                    <a:pt x="750" y="1667"/>
                    <a:pt x="774" y="1525"/>
                  </a:cubicBezTo>
                  <a:cubicBezTo>
                    <a:pt x="774" y="1501"/>
                    <a:pt x="786" y="1489"/>
                    <a:pt x="786" y="1453"/>
                  </a:cubicBezTo>
                  <a:cubicBezTo>
                    <a:pt x="810" y="1453"/>
                    <a:pt x="810" y="1441"/>
                    <a:pt x="810" y="1429"/>
                  </a:cubicBezTo>
                  <a:cubicBezTo>
                    <a:pt x="810" y="1394"/>
                    <a:pt x="822" y="1382"/>
                    <a:pt x="822" y="1346"/>
                  </a:cubicBezTo>
                  <a:cubicBezTo>
                    <a:pt x="834" y="1310"/>
                    <a:pt x="845" y="1251"/>
                    <a:pt x="869" y="1203"/>
                  </a:cubicBezTo>
                  <a:cubicBezTo>
                    <a:pt x="869" y="1155"/>
                    <a:pt x="881" y="1132"/>
                    <a:pt x="893" y="1084"/>
                  </a:cubicBezTo>
                  <a:cubicBezTo>
                    <a:pt x="905" y="1084"/>
                    <a:pt x="905" y="1072"/>
                    <a:pt x="905" y="1048"/>
                  </a:cubicBezTo>
                  <a:cubicBezTo>
                    <a:pt x="929" y="1024"/>
                    <a:pt x="941" y="989"/>
                    <a:pt x="941" y="965"/>
                  </a:cubicBezTo>
                  <a:lnTo>
                    <a:pt x="941" y="858"/>
                  </a:lnTo>
                  <a:cubicBezTo>
                    <a:pt x="953" y="810"/>
                    <a:pt x="953" y="774"/>
                    <a:pt x="953" y="727"/>
                  </a:cubicBezTo>
                  <a:lnTo>
                    <a:pt x="953" y="667"/>
                  </a:lnTo>
                  <a:lnTo>
                    <a:pt x="953" y="620"/>
                  </a:lnTo>
                  <a:cubicBezTo>
                    <a:pt x="953" y="596"/>
                    <a:pt x="953" y="596"/>
                    <a:pt x="941" y="572"/>
                  </a:cubicBezTo>
                  <a:cubicBezTo>
                    <a:pt x="932" y="564"/>
                    <a:pt x="918" y="555"/>
                    <a:pt x="906" y="555"/>
                  </a:cubicBezTo>
                  <a:cubicBezTo>
                    <a:pt x="901" y="555"/>
                    <a:pt x="897" y="557"/>
                    <a:pt x="893" y="560"/>
                  </a:cubicBezTo>
                  <a:cubicBezTo>
                    <a:pt x="881" y="572"/>
                    <a:pt x="893" y="608"/>
                    <a:pt x="905" y="608"/>
                  </a:cubicBezTo>
                  <a:lnTo>
                    <a:pt x="929" y="608"/>
                  </a:lnTo>
                  <a:lnTo>
                    <a:pt x="929" y="620"/>
                  </a:lnTo>
                  <a:cubicBezTo>
                    <a:pt x="929" y="679"/>
                    <a:pt x="905" y="727"/>
                    <a:pt x="905" y="786"/>
                  </a:cubicBezTo>
                  <a:lnTo>
                    <a:pt x="905" y="858"/>
                  </a:lnTo>
                  <a:cubicBezTo>
                    <a:pt x="905" y="894"/>
                    <a:pt x="893" y="929"/>
                    <a:pt x="893" y="965"/>
                  </a:cubicBezTo>
                  <a:cubicBezTo>
                    <a:pt x="881" y="1036"/>
                    <a:pt x="869" y="1108"/>
                    <a:pt x="834" y="1191"/>
                  </a:cubicBezTo>
                  <a:lnTo>
                    <a:pt x="750" y="1453"/>
                  </a:lnTo>
                  <a:lnTo>
                    <a:pt x="655" y="1763"/>
                  </a:lnTo>
                  <a:lnTo>
                    <a:pt x="524" y="2346"/>
                  </a:lnTo>
                  <a:lnTo>
                    <a:pt x="524" y="2334"/>
                  </a:lnTo>
                  <a:cubicBezTo>
                    <a:pt x="476" y="2525"/>
                    <a:pt x="429" y="2703"/>
                    <a:pt x="393" y="2894"/>
                  </a:cubicBezTo>
                  <a:cubicBezTo>
                    <a:pt x="369" y="2953"/>
                    <a:pt x="357" y="3037"/>
                    <a:pt x="345" y="3096"/>
                  </a:cubicBezTo>
                  <a:cubicBezTo>
                    <a:pt x="345" y="3120"/>
                    <a:pt x="333" y="3156"/>
                    <a:pt x="333" y="3180"/>
                  </a:cubicBezTo>
                  <a:cubicBezTo>
                    <a:pt x="333" y="3227"/>
                    <a:pt x="310" y="3287"/>
                    <a:pt x="298" y="3334"/>
                  </a:cubicBezTo>
                  <a:cubicBezTo>
                    <a:pt x="286" y="3370"/>
                    <a:pt x="286" y="3406"/>
                    <a:pt x="274" y="3453"/>
                  </a:cubicBezTo>
                  <a:cubicBezTo>
                    <a:pt x="226" y="3596"/>
                    <a:pt x="191" y="3727"/>
                    <a:pt x="167" y="3846"/>
                  </a:cubicBezTo>
                  <a:lnTo>
                    <a:pt x="155" y="3882"/>
                  </a:lnTo>
                  <a:cubicBezTo>
                    <a:pt x="119" y="4001"/>
                    <a:pt x="95" y="4132"/>
                    <a:pt x="60" y="4263"/>
                  </a:cubicBezTo>
                  <a:cubicBezTo>
                    <a:pt x="48" y="4370"/>
                    <a:pt x="36" y="4465"/>
                    <a:pt x="12" y="4561"/>
                  </a:cubicBezTo>
                  <a:lnTo>
                    <a:pt x="12" y="4596"/>
                  </a:lnTo>
                  <a:cubicBezTo>
                    <a:pt x="0" y="4644"/>
                    <a:pt x="0" y="4668"/>
                    <a:pt x="0" y="4715"/>
                  </a:cubicBezTo>
                  <a:lnTo>
                    <a:pt x="0" y="4870"/>
                  </a:lnTo>
                  <a:lnTo>
                    <a:pt x="0" y="4918"/>
                  </a:lnTo>
                  <a:lnTo>
                    <a:pt x="0" y="4954"/>
                  </a:lnTo>
                  <a:cubicBezTo>
                    <a:pt x="0" y="4965"/>
                    <a:pt x="12" y="5001"/>
                    <a:pt x="12" y="5013"/>
                  </a:cubicBezTo>
                  <a:lnTo>
                    <a:pt x="12" y="5037"/>
                  </a:lnTo>
                  <a:cubicBezTo>
                    <a:pt x="12" y="5085"/>
                    <a:pt x="36" y="5120"/>
                    <a:pt x="48" y="5156"/>
                  </a:cubicBezTo>
                  <a:lnTo>
                    <a:pt x="60" y="5192"/>
                  </a:lnTo>
                  <a:cubicBezTo>
                    <a:pt x="60" y="5239"/>
                    <a:pt x="72" y="5275"/>
                    <a:pt x="95" y="5323"/>
                  </a:cubicBezTo>
                  <a:cubicBezTo>
                    <a:pt x="107" y="5370"/>
                    <a:pt x="107" y="5418"/>
                    <a:pt x="119" y="5454"/>
                  </a:cubicBezTo>
                  <a:cubicBezTo>
                    <a:pt x="131" y="5561"/>
                    <a:pt x="155" y="5656"/>
                    <a:pt x="155" y="5727"/>
                  </a:cubicBezTo>
                  <a:lnTo>
                    <a:pt x="155" y="5835"/>
                  </a:lnTo>
                  <a:cubicBezTo>
                    <a:pt x="155" y="5894"/>
                    <a:pt x="167" y="5930"/>
                    <a:pt x="167" y="5989"/>
                  </a:cubicBezTo>
                  <a:cubicBezTo>
                    <a:pt x="179" y="6097"/>
                    <a:pt x="179" y="6192"/>
                    <a:pt x="191" y="6263"/>
                  </a:cubicBezTo>
                  <a:cubicBezTo>
                    <a:pt x="191" y="6335"/>
                    <a:pt x="214" y="6394"/>
                    <a:pt x="226" y="6466"/>
                  </a:cubicBezTo>
                  <a:lnTo>
                    <a:pt x="238" y="6525"/>
                  </a:lnTo>
                  <a:lnTo>
                    <a:pt x="238" y="6573"/>
                  </a:lnTo>
                  <a:lnTo>
                    <a:pt x="238" y="6620"/>
                  </a:lnTo>
                  <a:lnTo>
                    <a:pt x="238" y="6632"/>
                  </a:lnTo>
                  <a:lnTo>
                    <a:pt x="238" y="6644"/>
                  </a:lnTo>
                  <a:lnTo>
                    <a:pt x="238" y="6692"/>
                  </a:lnTo>
                  <a:lnTo>
                    <a:pt x="238" y="6704"/>
                  </a:lnTo>
                  <a:lnTo>
                    <a:pt x="238" y="6739"/>
                  </a:lnTo>
                  <a:cubicBezTo>
                    <a:pt x="238" y="6775"/>
                    <a:pt x="262" y="6811"/>
                    <a:pt x="262" y="6859"/>
                  </a:cubicBezTo>
                  <a:lnTo>
                    <a:pt x="262" y="6870"/>
                  </a:lnTo>
                  <a:cubicBezTo>
                    <a:pt x="274" y="6918"/>
                    <a:pt x="274" y="6954"/>
                    <a:pt x="286" y="7001"/>
                  </a:cubicBezTo>
                  <a:lnTo>
                    <a:pt x="286" y="7013"/>
                  </a:lnTo>
                  <a:cubicBezTo>
                    <a:pt x="298" y="7061"/>
                    <a:pt x="298" y="7097"/>
                    <a:pt x="322" y="7120"/>
                  </a:cubicBezTo>
                  <a:cubicBezTo>
                    <a:pt x="333" y="7192"/>
                    <a:pt x="381" y="7240"/>
                    <a:pt x="405" y="7287"/>
                  </a:cubicBezTo>
                  <a:cubicBezTo>
                    <a:pt x="464" y="7347"/>
                    <a:pt x="512" y="7394"/>
                    <a:pt x="572" y="7418"/>
                  </a:cubicBezTo>
                  <a:cubicBezTo>
                    <a:pt x="595" y="7454"/>
                    <a:pt x="643" y="7466"/>
                    <a:pt x="679" y="7478"/>
                  </a:cubicBezTo>
                  <a:cubicBezTo>
                    <a:pt x="714" y="7513"/>
                    <a:pt x="762" y="7525"/>
                    <a:pt x="810" y="7537"/>
                  </a:cubicBezTo>
                  <a:lnTo>
                    <a:pt x="822" y="7537"/>
                  </a:lnTo>
                  <a:cubicBezTo>
                    <a:pt x="869" y="7549"/>
                    <a:pt x="917" y="7573"/>
                    <a:pt x="976" y="7585"/>
                  </a:cubicBezTo>
                  <a:lnTo>
                    <a:pt x="988" y="7585"/>
                  </a:lnTo>
                  <a:cubicBezTo>
                    <a:pt x="1036" y="7597"/>
                    <a:pt x="1060" y="7621"/>
                    <a:pt x="1107" y="7621"/>
                  </a:cubicBezTo>
                  <a:cubicBezTo>
                    <a:pt x="1119" y="7632"/>
                    <a:pt x="1155" y="7632"/>
                    <a:pt x="1167" y="7632"/>
                  </a:cubicBezTo>
                  <a:cubicBezTo>
                    <a:pt x="1215" y="7644"/>
                    <a:pt x="1250" y="7644"/>
                    <a:pt x="1298" y="7656"/>
                  </a:cubicBezTo>
                  <a:cubicBezTo>
                    <a:pt x="1310" y="7656"/>
                    <a:pt x="1345" y="7656"/>
                    <a:pt x="1357" y="7668"/>
                  </a:cubicBezTo>
                  <a:cubicBezTo>
                    <a:pt x="1369" y="7692"/>
                    <a:pt x="1393" y="7692"/>
                    <a:pt x="1405" y="7704"/>
                  </a:cubicBezTo>
                  <a:cubicBezTo>
                    <a:pt x="1417" y="7704"/>
                    <a:pt x="1429" y="7716"/>
                    <a:pt x="1453" y="7740"/>
                  </a:cubicBezTo>
                  <a:lnTo>
                    <a:pt x="1536" y="7823"/>
                  </a:lnTo>
                  <a:lnTo>
                    <a:pt x="1596" y="7882"/>
                  </a:lnTo>
                  <a:cubicBezTo>
                    <a:pt x="1715" y="7990"/>
                    <a:pt x="1834" y="8109"/>
                    <a:pt x="1965" y="8192"/>
                  </a:cubicBezTo>
                  <a:cubicBezTo>
                    <a:pt x="2048" y="8240"/>
                    <a:pt x="2119" y="8263"/>
                    <a:pt x="2191" y="8299"/>
                  </a:cubicBezTo>
                  <a:cubicBezTo>
                    <a:pt x="2250" y="8311"/>
                    <a:pt x="2346" y="8347"/>
                    <a:pt x="2417" y="8359"/>
                  </a:cubicBezTo>
                  <a:cubicBezTo>
                    <a:pt x="2471" y="8373"/>
                    <a:pt x="2523" y="8384"/>
                    <a:pt x="2583" y="8384"/>
                  </a:cubicBezTo>
                  <a:cubicBezTo>
                    <a:pt x="2668" y="8384"/>
                    <a:pt x="2770" y="8362"/>
                    <a:pt x="2917" y="8299"/>
                  </a:cubicBezTo>
                  <a:cubicBezTo>
                    <a:pt x="2977" y="8299"/>
                    <a:pt x="3024" y="8287"/>
                    <a:pt x="3072" y="8287"/>
                  </a:cubicBezTo>
                  <a:cubicBezTo>
                    <a:pt x="3393" y="8240"/>
                    <a:pt x="3679" y="8097"/>
                    <a:pt x="3965" y="7930"/>
                  </a:cubicBezTo>
                  <a:lnTo>
                    <a:pt x="3977" y="7918"/>
                  </a:lnTo>
                  <a:cubicBezTo>
                    <a:pt x="4143" y="7823"/>
                    <a:pt x="4298" y="7716"/>
                    <a:pt x="4465" y="7632"/>
                  </a:cubicBezTo>
                  <a:cubicBezTo>
                    <a:pt x="4560" y="7585"/>
                    <a:pt x="4644" y="7525"/>
                    <a:pt x="4751" y="7466"/>
                  </a:cubicBezTo>
                  <a:lnTo>
                    <a:pt x="4774" y="7454"/>
                  </a:lnTo>
                  <a:cubicBezTo>
                    <a:pt x="4810" y="7418"/>
                    <a:pt x="4834" y="7406"/>
                    <a:pt x="4870" y="7394"/>
                  </a:cubicBezTo>
                  <a:lnTo>
                    <a:pt x="4941" y="7347"/>
                  </a:lnTo>
                  <a:lnTo>
                    <a:pt x="5013" y="7299"/>
                  </a:lnTo>
                  <a:cubicBezTo>
                    <a:pt x="5048" y="7287"/>
                    <a:pt x="5072" y="7263"/>
                    <a:pt x="5108" y="7240"/>
                  </a:cubicBezTo>
                  <a:cubicBezTo>
                    <a:pt x="5120" y="7228"/>
                    <a:pt x="5132" y="7228"/>
                    <a:pt x="5155" y="7216"/>
                  </a:cubicBezTo>
                  <a:cubicBezTo>
                    <a:pt x="5179" y="7204"/>
                    <a:pt x="5227" y="7168"/>
                    <a:pt x="5251" y="7144"/>
                  </a:cubicBezTo>
                  <a:lnTo>
                    <a:pt x="5286" y="7109"/>
                  </a:lnTo>
                  <a:cubicBezTo>
                    <a:pt x="5310" y="7097"/>
                    <a:pt x="5334" y="7085"/>
                    <a:pt x="5358" y="7049"/>
                  </a:cubicBezTo>
                  <a:lnTo>
                    <a:pt x="5429" y="6990"/>
                  </a:lnTo>
                  <a:lnTo>
                    <a:pt x="5513" y="6930"/>
                  </a:lnTo>
                  <a:cubicBezTo>
                    <a:pt x="5536" y="6918"/>
                    <a:pt x="5548" y="6882"/>
                    <a:pt x="5584" y="6859"/>
                  </a:cubicBezTo>
                  <a:cubicBezTo>
                    <a:pt x="5596" y="6859"/>
                    <a:pt x="5596" y="6847"/>
                    <a:pt x="5608" y="6823"/>
                  </a:cubicBezTo>
                  <a:cubicBezTo>
                    <a:pt x="5644" y="6787"/>
                    <a:pt x="5667" y="6751"/>
                    <a:pt x="5703" y="6728"/>
                  </a:cubicBezTo>
                  <a:cubicBezTo>
                    <a:pt x="5775" y="6632"/>
                    <a:pt x="5834" y="6561"/>
                    <a:pt x="5894" y="6489"/>
                  </a:cubicBezTo>
                  <a:cubicBezTo>
                    <a:pt x="5953" y="6394"/>
                    <a:pt x="6025" y="6323"/>
                    <a:pt x="6084" y="6228"/>
                  </a:cubicBezTo>
                  <a:cubicBezTo>
                    <a:pt x="6120" y="6204"/>
                    <a:pt x="6132" y="6156"/>
                    <a:pt x="6168" y="6132"/>
                  </a:cubicBezTo>
                  <a:lnTo>
                    <a:pt x="6179" y="6097"/>
                  </a:lnTo>
                  <a:cubicBezTo>
                    <a:pt x="6239" y="6013"/>
                    <a:pt x="6287" y="5906"/>
                    <a:pt x="6322" y="5811"/>
                  </a:cubicBezTo>
                  <a:lnTo>
                    <a:pt x="6358" y="5727"/>
                  </a:lnTo>
                  <a:lnTo>
                    <a:pt x="6418" y="5573"/>
                  </a:lnTo>
                  <a:cubicBezTo>
                    <a:pt x="6441" y="5501"/>
                    <a:pt x="6477" y="5442"/>
                    <a:pt x="6501" y="5370"/>
                  </a:cubicBezTo>
                  <a:lnTo>
                    <a:pt x="6525" y="5323"/>
                  </a:lnTo>
                  <a:cubicBezTo>
                    <a:pt x="6537" y="5311"/>
                    <a:pt x="6549" y="5275"/>
                    <a:pt x="6560" y="5251"/>
                  </a:cubicBezTo>
                  <a:lnTo>
                    <a:pt x="6608" y="5180"/>
                  </a:lnTo>
                  <a:lnTo>
                    <a:pt x="6620" y="5132"/>
                  </a:lnTo>
                  <a:lnTo>
                    <a:pt x="6668" y="5037"/>
                  </a:lnTo>
                  <a:lnTo>
                    <a:pt x="6715" y="4954"/>
                  </a:lnTo>
                  <a:lnTo>
                    <a:pt x="6727" y="4918"/>
                  </a:lnTo>
                  <a:cubicBezTo>
                    <a:pt x="6775" y="4846"/>
                    <a:pt x="6822" y="4763"/>
                    <a:pt x="6846" y="4680"/>
                  </a:cubicBezTo>
                  <a:lnTo>
                    <a:pt x="6894" y="4596"/>
                  </a:lnTo>
                  <a:cubicBezTo>
                    <a:pt x="6918" y="4525"/>
                    <a:pt x="6953" y="4465"/>
                    <a:pt x="6977" y="4406"/>
                  </a:cubicBezTo>
                  <a:cubicBezTo>
                    <a:pt x="7025" y="4323"/>
                    <a:pt x="7060" y="4239"/>
                    <a:pt x="7084" y="4168"/>
                  </a:cubicBezTo>
                  <a:cubicBezTo>
                    <a:pt x="7096" y="4132"/>
                    <a:pt x="7096" y="4120"/>
                    <a:pt x="7120" y="4084"/>
                  </a:cubicBezTo>
                  <a:cubicBezTo>
                    <a:pt x="7156" y="3965"/>
                    <a:pt x="7191" y="3846"/>
                    <a:pt x="7191" y="3751"/>
                  </a:cubicBezTo>
                  <a:cubicBezTo>
                    <a:pt x="7191" y="3691"/>
                    <a:pt x="7191" y="3608"/>
                    <a:pt x="7180" y="3537"/>
                  </a:cubicBezTo>
                  <a:lnTo>
                    <a:pt x="7180" y="3489"/>
                  </a:lnTo>
                  <a:lnTo>
                    <a:pt x="7180" y="3453"/>
                  </a:lnTo>
                  <a:cubicBezTo>
                    <a:pt x="7144" y="3287"/>
                    <a:pt x="7132" y="3168"/>
                    <a:pt x="7096" y="3060"/>
                  </a:cubicBezTo>
                  <a:cubicBezTo>
                    <a:pt x="7084" y="2989"/>
                    <a:pt x="7072" y="2918"/>
                    <a:pt x="7037" y="2834"/>
                  </a:cubicBezTo>
                  <a:lnTo>
                    <a:pt x="6953" y="2656"/>
                  </a:lnTo>
                  <a:cubicBezTo>
                    <a:pt x="6941" y="2644"/>
                    <a:pt x="6941" y="2632"/>
                    <a:pt x="6918" y="2620"/>
                  </a:cubicBezTo>
                  <a:cubicBezTo>
                    <a:pt x="6894" y="2560"/>
                    <a:pt x="6846" y="2513"/>
                    <a:pt x="6799" y="2453"/>
                  </a:cubicBezTo>
                  <a:lnTo>
                    <a:pt x="6775" y="2418"/>
                  </a:lnTo>
                  <a:cubicBezTo>
                    <a:pt x="6703" y="2322"/>
                    <a:pt x="6644" y="2239"/>
                    <a:pt x="6560" y="2179"/>
                  </a:cubicBezTo>
                  <a:cubicBezTo>
                    <a:pt x="6537" y="2144"/>
                    <a:pt x="6489" y="2108"/>
                    <a:pt x="6441" y="2084"/>
                  </a:cubicBezTo>
                  <a:cubicBezTo>
                    <a:pt x="6441" y="2060"/>
                    <a:pt x="6429" y="2060"/>
                    <a:pt x="6429" y="2060"/>
                  </a:cubicBezTo>
                  <a:cubicBezTo>
                    <a:pt x="6418" y="2048"/>
                    <a:pt x="6382" y="2037"/>
                    <a:pt x="6370" y="2025"/>
                  </a:cubicBezTo>
                  <a:cubicBezTo>
                    <a:pt x="6358" y="2025"/>
                    <a:pt x="6346" y="2001"/>
                    <a:pt x="6322" y="1989"/>
                  </a:cubicBezTo>
                  <a:cubicBezTo>
                    <a:pt x="6263" y="1965"/>
                    <a:pt x="6227" y="1929"/>
                    <a:pt x="6179" y="1906"/>
                  </a:cubicBezTo>
                  <a:cubicBezTo>
                    <a:pt x="6132" y="1870"/>
                    <a:pt x="6084" y="1858"/>
                    <a:pt x="6048" y="1822"/>
                  </a:cubicBezTo>
                  <a:cubicBezTo>
                    <a:pt x="6048" y="1822"/>
                    <a:pt x="6025" y="1810"/>
                    <a:pt x="6013" y="1810"/>
                  </a:cubicBezTo>
                  <a:cubicBezTo>
                    <a:pt x="5941" y="1786"/>
                    <a:pt x="5882" y="1739"/>
                    <a:pt x="5822" y="1703"/>
                  </a:cubicBezTo>
                  <a:lnTo>
                    <a:pt x="5775" y="1679"/>
                  </a:lnTo>
                  <a:lnTo>
                    <a:pt x="5691" y="1632"/>
                  </a:lnTo>
                  <a:cubicBezTo>
                    <a:pt x="5667" y="1632"/>
                    <a:pt x="5656" y="1632"/>
                    <a:pt x="5644" y="1620"/>
                  </a:cubicBezTo>
                  <a:cubicBezTo>
                    <a:pt x="5632" y="1620"/>
                    <a:pt x="5608" y="1608"/>
                    <a:pt x="5596" y="1608"/>
                  </a:cubicBezTo>
                  <a:cubicBezTo>
                    <a:pt x="5584" y="1584"/>
                    <a:pt x="5548" y="1572"/>
                    <a:pt x="5525" y="1560"/>
                  </a:cubicBezTo>
                  <a:lnTo>
                    <a:pt x="5465" y="1525"/>
                  </a:lnTo>
                  <a:cubicBezTo>
                    <a:pt x="5394" y="1489"/>
                    <a:pt x="5298" y="1453"/>
                    <a:pt x="5227" y="1429"/>
                  </a:cubicBezTo>
                  <a:lnTo>
                    <a:pt x="5167" y="1394"/>
                  </a:lnTo>
                  <a:lnTo>
                    <a:pt x="5120" y="1382"/>
                  </a:lnTo>
                  <a:lnTo>
                    <a:pt x="5108" y="1382"/>
                  </a:lnTo>
                  <a:cubicBezTo>
                    <a:pt x="5108" y="1382"/>
                    <a:pt x="5096" y="1370"/>
                    <a:pt x="5072" y="1370"/>
                  </a:cubicBezTo>
                  <a:lnTo>
                    <a:pt x="4989" y="1334"/>
                  </a:lnTo>
                  <a:lnTo>
                    <a:pt x="4917" y="1322"/>
                  </a:lnTo>
                  <a:lnTo>
                    <a:pt x="4596" y="1227"/>
                  </a:lnTo>
                  <a:cubicBezTo>
                    <a:pt x="4536" y="1215"/>
                    <a:pt x="4465" y="1191"/>
                    <a:pt x="4393" y="1167"/>
                  </a:cubicBezTo>
                  <a:lnTo>
                    <a:pt x="4298" y="1144"/>
                  </a:lnTo>
                  <a:lnTo>
                    <a:pt x="4179" y="1108"/>
                  </a:lnTo>
                  <a:cubicBezTo>
                    <a:pt x="4108" y="1096"/>
                    <a:pt x="4048" y="1072"/>
                    <a:pt x="3989" y="1048"/>
                  </a:cubicBezTo>
                  <a:cubicBezTo>
                    <a:pt x="3870" y="1013"/>
                    <a:pt x="3739" y="965"/>
                    <a:pt x="3572" y="905"/>
                  </a:cubicBezTo>
                  <a:lnTo>
                    <a:pt x="3596" y="905"/>
                  </a:lnTo>
                  <a:cubicBezTo>
                    <a:pt x="3572" y="905"/>
                    <a:pt x="3560" y="894"/>
                    <a:pt x="3548" y="894"/>
                  </a:cubicBezTo>
                  <a:cubicBezTo>
                    <a:pt x="3453" y="846"/>
                    <a:pt x="3370" y="798"/>
                    <a:pt x="3298" y="774"/>
                  </a:cubicBezTo>
                  <a:cubicBezTo>
                    <a:pt x="3167" y="715"/>
                    <a:pt x="3072" y="655"/>
                    <a:pt x="2977" y="608"/>
                  </a:cubicBezTo>
                  <a:cubicBezTo>
                    <a:pt x="2977" y="596"/>
                    <a:pt x="2965" y="596"/>
                    <a:pt x="2965" y="596"/>
                  </a:cubicBezTo>
                  <a:cubicBezTo>
                    <a:pt x="2917" y="572"/>
                    <a:pt x="2893" y="560"/>
                    <a:pt x="2846" y="536"/>
                  </a:cubicBezTo>
                  <a:cubicBezTo>
                    <a:pt x="2834" y="513"/>
                    <a:pt x="2822" y="513"/>
                    <a:pt x="2798" y="501"/>
                  </a:cubicBezTo>
                  <a:cubicBezTo>
                    <a:pt x="2774" y="489"/>
                    <a:pt x="2762" y="477"/>
                    <a:pt x="2727" y="453"/>
                  </a:cubicBezTo>
                  <a:lnTo>
                    <a:pt x="2655" y="417"/>
                  </a:lnTo>
                  <a:cubicBezTo>
                    <a:pt x="2608" y="382"/>
                    <a:pt x="2548" y="358"/>
                    <a:pt x="2500" y="322"/>
                  </a:cubicBezTo>
                  <a:cubicBezTo>
                    <a:pt x="2417" y="274"/>
                    <a:pt x="2346" y="215"/>
                    <a:pt x="2250" y="179"/>
                  </a:cubicBezTo>
                  <a:cubicBezTo>
                    <a:pt x="2203" y="155"/>
                    <a:pt x="2143" y="132"/>
                    <a:pt x="2107" y="96"/>
                  </a:cubicBezTo>
                  <a:cubicBezTo>
                    <a:pt x="2060" y="72"/>
                    <a:pt x="2012" y="60"/>
                    <a:pt x="1965" y="36"/>
                  </a:cubicBezTo>
                  <a:cubicBezTo>
                    <a:pt x="1929" y="24"/>
                    <a:pt x="1857" y="24"/>
                    <a:pt x="1822" y="12"/>
                  </a:cubicBezTo>
                  <a:cubicBezTo>
                    <a:pt x="1786" y="1"/>
                    <a:pt x="1762" y="1"/>
                    <a:pt x="17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5"/>
            <p:cNvSpPr/>
            <p:nvPr/>
          </p:nvSpPr>
          <p:spPr>
            <a:xfrm>
              <a:off x="2268125" y="5099875"/>
              <a:ext cx="925" cy="600"/>
            </a:xfrm>
            <a:custGeom>
              <a:avLst/>
              <a:gdLst/>
              <a:ahLst/>
              <a:cxnLst/>
              <a:rect l="l" t="t" r="r" b="b"/>
              <a:pathLst>
                <a:path w="37" h="24" extrusionOk="0">
                  <a:moveTo>
                    <a:pt x="13" y="0"/>
                  </a:moveTo>
                  <a:cubicBezTo>
                    <a:pt x="1" y="0"/>
                    <a:pt x="1" y="0"/>
                    <a:pt x="1" y="12"/>
                  </a:cubicBezTo>
                  <a:cubicBezTo>
                    <a:pt x="1" y="24"/>
                    <a:pt x="13" y="24"/>
                    <a:pt x="13" y="24"/>
                  </a:cubicBezTo>
                  <a:cubicBezTo>
                    <a:pt x="36" y="24"/>
                    <a:pt x="36" y="24"/>
                    <a:pt x="36" y="12"/>
                  </a:cubicBezTo>
                  <a:cubicBezTo>
                    <a:pt x="36" y="12"/>
                    <a:pt x="36"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5"/>
            <p:cNvSpPr/>
            <p:nvPr/>
          </p:nvSpPr>
          <p:spPr>
            <a:xfrm>
              <a:off x="2355925" y="4962950"/>
              <a:ext cx="142325" cy="194975"/>
            </a:xfrm>
            <a:custGeom>
              <a:avLst/>
              <a:gdLst/>
              <a:ahLst/>
              <a:cxnLst/>
              <a:rect l="l" t="t" r="r" b="b"/>
              <a:pathLst>
                <a:path w="5693" h="7799" extrusionOk="0">
                  <a:moveTo>
                    <a:pt x="3490" y="0"/>
                  </a:moveTo>
                  <a:cubicBezTo>
                    <a:pt x="3454" y="0"/>
                    <a:pt x="3430" y="0"/>
                    <a:pt x="3406" y="12"/>
                  </a:cubicBezTo>
                  <a:lnTo>
                    <a:pt x="3394" y="12"/>
                  </a:lnTo>
                  <a:cubicBezTo>
                    <a:pt x="3335" y="48"/>
                    <a:pt x="3287" y="60"/>
                    <a:pt x="3251" y="84"/>
                  </a:cubicBezTo>
                  <a:cubicBezTo>
                    <a:pt x="3156" y="131"/>
                    <a:pt x="3085" y="226"/>
                    <a:pt x="3025" y="298"/>
                  </a:cubicBezTo>
                  <a:cubicBezTo>
                    <a:pt x="2989" y="322"/>
                    <a:pt x="2966" y="369"/>
                    <a:pt x="2930" y="417"/>
                  </a:cubicBezTo>
                  <a:cubicBezTo>
                    <a:pt x="2906" y="465"/>
                    <a:pt x="2870" y="524"/>
                    <a:pt x="2847" y="560"/>
                  </a:cubicBezTo>
                  <a:cubicBezTo>
                    <a:pt x="2811" y="607"/>
                    <a:pt x="2799" y="655"/>
                    <a:pt x="2775" y="703"/>
                  </a:cubicBezTo>
                  <a:cubicBezTo>
                    <a:pt x="2751" y="715"/>
                    <a:pt x="2739" y="738"/>
                    <a:pt x="2728" y="774"/>
                  </a:cubicBezTo>
                  <a:cubicBezTo>
                    <a:pt x="2716" y="786"/>
                    <a:pt x="2716" y="798"/>
                    <a:pt x="2692" y="822"/>
                  </a:cubicBezTo>
                  <a:cubicBezTo>
                    <a:pt x="2680" y="834"/>
                    <a:pt x="2680" y="846"/>
                    <a:pt x="2680" y="857"/>
                  </a:cubicBezTo>
                  <a:cubicBezTo>
                    <a:pt x="2680" y="875"/>
                    <a:pt x="2699" y="886"/>
                    <a:pt x="2714" y="886"/>
                  </a:cubicBezTo>
                  <a:cubicBezTo>
                    <a:pt x="2719" y="886"/>
                    <a:pt x="2724" y="884"/>
                    <a:pt x="2728" y="881"/>
                  </a:cubicBezTo>
                  <a:cubicBezTo>
                    <a:pt x="2728" y="857"/>
                    <a:pt x="2728" y="857"/>
                    <a:pt x="2739" y="846"/>
                  </a:cubicBezTo>
                  <a:cubicBezTo>
                    <a:pt x="2751" y="834"/>
                    <a:pt x="2751" y="822"/>
                    <a:pt x="2775" y="798"/>
                  </a:cubicBezTo>
                  <a:lnTo>
                    <a:pt x="2775" y="786"/>
                  </a:lnTo>
                  <a:cubicBezTo>
                    <a:pt x="2775" y="774"/>
                    <a:pt x="2787" y="774"/>
                    <a:pt x="2787" y="762"/>
                  </a:cubicBezTo>
                  <a:cubicBezTo>
                    <a:pt x="2787" y="738"/>
                    <a:pt x="2799" y="738"/>
                    <a:pt x="2799" y="726"/>
                  </a:cubicBezTo>
                  <a:cubicBezTo>
                    <a:pt x="2847" y="655"/>
                    <a:pt x="2894" y="595"/>
                    <a:pt x="2930" y="524"/>
                  </a:cubicBezTo>
                  <a:cubicBezTo>
                    <a:pt x="2966" y="488"/>
                    <a:pt x="2978" y="465"/>
                    <a:pt x="2989" y="441"/>
                  </a:cubicBezTo>
                  <a:cubicBezTo>
                    <a:pt x="3037" y="405"/>
                    <a:pt x="3073" y="357"/>
                    <a:pt x="3109" y="310"/>
                  </a:cubicBezTo>
                  <a:cubicBezTo>
                    <a:pt x="3144" y="262"/>
                    <a:pt x="3168" y="250"/>
                    <a:pt x="3204" y="226"/>
                  </a:cubicBezTo>
                  <a:cubicBezTo>
                    <a:pt x="3216" y="191"/>
                    <a:pt x="3251" y="179"/>
                    <a:pt x="3275" y="167"/>
                  </a:cubicBezTo>
                  <a:lnTo>
                    <a:pt x="3370" y="119"/>
                  </a:lnTo>
                  <a:cubicBezTo>
                    <a:pt x="3394" y="107"/>
                    <a:pt x="3406" y="107"/>
                    <a:pt x="3442" y="84"/>
                  </a:cubicBezTo>
                  <a:cubicBezTo>
                    <a:pt x="3454" y="72"/>
                    <a:pt x="3466" y="72"/>
                    <a:pt x="3490" y="72"/>
                  </a:cubicBezTo>
                  <a:lnTo>
                    <a:pt x="3609" y="72"/>
                  </a:lnTo>
                  <a:cubicBezTo>
                    <a:pt x="3632" y="84"/>
                    <a:pt x="3680" y="119"/>
                    <a:pt x="3704" y="131"/>
                  </a:cubicBezTo>
                  <a:lnTo>
                    <a:pt x="3728" y="143"/>
                  </a:lnTo>
                  <a:cubicBezTo>
                    <a:pt x="3823" y="203"/>
                    <a:pt x="3918" y="262"/>
                    <a:pt x="4001" y="322"/>
                  </a:cubicBezTo>
                  <a:cubicBezTo>
                    <a:pt x="4001" y="345"/>
                    <a:pt x="4025" y="345"/>
                    <a:pt x="4037" y="357"/>
                  </a:cubicBezTo>
                  <a:lnTo>
                    <a:pt x="4049" y="369"/>
                  </a:lnTo>
                  <a:cubicBezTo>
                    <a:pt x="4097" y="405"/>
                    <a:pt x="4156" y="441"/>
                    <a:pt x="4204" y="488"/>
                  </a:cubicBezTo>
                  <a:cubicBezTo>
                    <a:pt x="4275" y="548"/>
                    <a:pt x="4335" y="619"/>
                    <a:pt x="4394" y="703"/>
                  </a:cubicBezTo>
                  <a:cubicBezTo>
                    <a:pt x="4418" y="738"/>
                    <a:pt x="4454" y="774"/>
                    <a:pt x="4466" y="798"/>
                  </a:cubicBezTo>
                  <a:lnTo>
                    <a:pt x="4513" y="893"/>
                  </a:lnTo>
                  <a:cubicBezTo>
                    <a:pt x="4525" y="917"/>
                    <a:pt x="4525" y="953"/>
                    <a:pt x="4537" y="976"/>
                  </a:cubicBezTo>
                  <a:cubicBezTo>
                    <a:pt x="4561" y="1024"/>
                    <a:pt x="4561" y="1072"/>
                    <a:pt x="4573" y="1119"/>
                  </a:cubicBezTo>
                  <a:cubicBezTo>
                    <a:pt x="4573" y="1179"/>
                    <a:pt x="4585" y="1250"/>
                    <a:pt x="4585" y="1322"/>
                  </a:cubicBezTo>
                  <a:lnTo>
                    <a:pt x="4585" y="1453"/>
                  </a:lnTo>
                  <a:lnTo>
                    <a:pt x="4585" y="1548"/>
                  </a:lnTo>
                  <a:lnTo>
                    <a:pt x="4585" y="1572"/>
                  </a:lnTo>
                  <a:cubicBezTo>
                    <a:pt x="4585" y="1631"/>
                    <a:pt x="4573" y="1715"/>
                    <a:pt x="4573" y="1774"/>
                  </a:cubicBezTo>
                  <a:lnTo>
                    <a:pt x="4573" y="1798"/>
                  </a:lnTo>
                  <a:lnTo>
                    <a:pt x="4561" y="1869"/>
                  </a:lnTo>
                  <a:cubicBezTo>
                    <a:pt x="4561" y="1917"/>
                    <a:pt x="4537" y="1953"/>
                    <a:pt x="4537" y="1989"/>
                  </a:cubicBezTo>
                  <a:lnTo>
                    <a:pt x="4537" y="1977"/>
                  </a:lnTo>
                  <a:cubicBezTo>
                    <a:pt x="4537" y="2024"/>
                    <a:pt x="4525" y="2084"/>
                    <a:pt x="4525" y="2131"/>
                  </a:cubicBezTo>
                  <a:cubicBezTo>
                    <a:pt x="4525" y="2167"/>
                    <a:pt x="4513" y="2227"/>
                    <a:pt x="4513" y="2274"/>
                  </a:cubicBezTo>
                  <a:cubicBezTo>
                    <a:pt x="4513" y="2322"/>
                    <a:pt x="4502" y="2346"/>
                    <a:pt x="4502" y="2393"/>
                  </a:cubicBezTo>
                  <a:lnTo>
                    <a:pt x="4502" y="2453"/>
                  </a:lnTo>
                  <a:lnTo>
                    <a:pt x="4502" y="2500"/>
                  </a:lnTo>
                  <a:cubicBezTo>
                    <a:pt x="4478" y="2560"/>
                    <a:pt x="4478" y="2620"/>
                    <a:pt x="4478" y="2679"/>
                  </a:cubicBezTo>
                  <a:cubicBezTo>
                    <a:pt x="4478" y="2751"/>
                    <a:pt x="4478" y="2822"/>
                    <a:pt x="4502" y="2905"/>
                  </a:cubicBezTo>
                  <a:cubicBezTo>
                    <a:pt x="4502" y="2989"/>
                    <a:pt x="4525" y="3060"/>
                    <a:pt x="4573" y="3120"/>
                  </a:cubicBezTo>
                  <a:cubicBezTo>
                    <a:pt x="4621" y="3179"/>
                    <a:pt x="4656" y="3227"/>
                    <a:pt x="4704" y="3274"/>
                  </a:cubicBezTo>
                  <a:cubicBezTo>
                    <a:pt x="4763" y="3322"/>
                    <a:pt x="4811" y="3358"/>
                    <a:pt x="4859" y="3393"/>
                  </a:cubicBezTo>
                  <a:lnTo>
                    <a:pt x="4990" y="3477"/>
                  </a:lnTo>
                  <a:lnTo>
                    <a:pt x="5121" y="3572"/>
                  </a:lnTo>
                  <a:cubicBezTo>
                    <a:pt x="5168" y="3596"/>
                    <a:pt x="5216" y="3632"/>
                    <a:pt x="5252" y="3679"/>
                  </a:cubicBezTo>
                  <a:lnTo>
                    <a:pt x="5287" y="3703"/>
                  </a:lnTo>
                  <a:cubicBezTo>
                    <a:pt x="5311" y="3751"/>
                    <a:pt x="5347" y="3774"/>
                    <a:pt x="5371" y="3810"/>
                  </a:cubicBezTo>
                  <a:cubicBezTo>
                    <a:pt x="5406" y="3822"/>
                    <a:pt x="5418" y="3858"/>
                    <a:pt x="5430" y="3882"/>
                  </a:cubicBezTo>
                  <a:cubicBezTo>
                    <a:pt x="5454" y="3894"/>
                    <a:pt x="5454" y="3917"/>
                    <a:pt x="5466" y="3929"/>
                  </a:cubicBezTo>
                  <a:cubicBezTo>
                    <a:pt x="5478" y="3953"/>
                    <a:pt x="5478" y="3977"/>
                    <a:pt x="5490" y="4001"/>
                  </a:cubicBezTo>
                  <a:cubicBezTo>
                    <a:pt x="5514" y="4048"/>
                    <a:pt x="5514" y="4096"/>
                    <a:pt x="5525" y="4132"/>
                  </a:cubicBezTo>
                  <a:cubicBezTo>
                    <a:pt x="5525" y="4227"/>
                    <a:pt x="5537" y="4286"/>
                    <a:pt x="5537" y="4358"/>
                  </a:cubicBezTo>
                  <a:lnTo>
                    <a:pt x="5537" y="4465"/>
                  </a:lnTo>
                  <a:cubicBezTo>
                    <a:pt x="5525" y="4513"/>
                    <a:pt x="5525" y="4548"/>
                    <a:pt x="5514" y="4596"/>
                  </a:cubicBezTo>
                  <a:lnTo>
                    <a:pt x="5514" y="4608"/>
                  </a:lnTo>
                  <a:cubicBezTo>
                    <a:pt x="5490" y="4644"/>
                    <a:pt x="5490" y="4667"/>
                    <a:pt x="5478" y="4703"/>
                  </a:cubicBezTo>
                  <a:cubicBezTo>
                    <a:pt x="5478" y="4715"/>
                    <a:pt x="5466" y="4727"/>
                    <a:pt x="5466" y="4751"/>
                  </a:cubicBezTo>
                  <a:cubicBezTo>
                    <a:pt x="5430" y="4810"/>
                    <a:pt x="5418" y="4870"/>
                    <a:pt x="5406" y="4929"/>
                  </a:cubicBezTo>
                  <a:cubicBezTo>
                    <a:pt x="5371" y="5001"/>
                    <a:pt x="5371" y="5072"/>
                    <a:pt x="5359" y="5132"/>
                  </a:cubicBezTo>
                  <a:lnTo>
                    <a:pt x="5359" y="5167"/>
                  </a:lnTo>
                  <a:cubicBezTo>
                    <a:pt x="5347" y="5239"/>
                    <a:pt x="5335" y="5298"/>
                    <a:pt x="5335" y="5370"/>
                  </a:cubicBezTo>
                  <a:cubicBezTo>
                    <a:pt x="5311" y="5406"/>
                    <a:pt x="5311" y="5441"/>
                    <a:pt x="5311" y="5477"/>
                  </a:cubicBezTo>
                  <a:cubicBezTo>
                    <a:pt x="5299" y="5501"/>
                    <a:pt x="5299" y="5548"/>
                    <a:pt x="5299" y="5584"/>
                  </a:cubicBezTo>
                  <a:lnTo>
                    <a:pt x="5299" y="5596"/>
                  </a:lnTo>
                  <a:cubicBezTo>
                    <a:pt x="5299" y="5644"/>
                    <a:pt x="5287" y="5668"/>
                    <a:pt x="5287" y="5703"/>
                  </a:cubicBezTo>
                  <a:cubicBezTo>
                    <a:pt x="5275" y="5763"/>
                    <a:pt x="5252" y="5822"/>
                    <a:pt x="5240" y="5858"/>
                  </a:cubicBezTo>
                  <a:cubicBezTo>
                    <a:pt x="5180" y="6013"/>
                    <a:pt x="5109" y="6144"/>
                    <a:pt x="5037" y="6299"/>
                  </a:cubicBezTo>
                  <a:cubicBezTo>
                    <a:pt x="4990" y="6358"/>
                    <a:pt x="4954" y="6418"/>
                    <a:pt x="4930" y="6453"/>
                  </a:cubicBezTo>
                  <a:lnTo>
                    <a:pt x="4894" y="6501"/>
                  </a:lnTo>
                  <a:cubicBezTo>
                    <a:pt x="4871" y="6561"/>
                    <a:pt x="4835" y="6620"/>
                    <a:pt x="4799" y="6668"/>
                  </a:cubicBezTo>
                  <a:lnTo>
                    <a:pt x="4775" y="6680"/>
                  </a:lnTo>
                  <a:cubicBezTo>
                    <a:pt x="4740" y="6739"/>
                    <a:pt x="4692" y="6799"/>
                    <a:pt x="4644" y="6846"/>
                  </a:cubicBezTo>
                  <a:lnTo>
                    <a:pt x="4621" y="6870"/>
                  </a:lnTo>
                  <a:lnTo>
                    <a:pt x="4585" y="6906"/>
                  </a:lnTo>
                  <a:cubicBezTo>
                    <a:pt x="4573" y="6930"/>
                    <a:pt x="4537" y="6965"/>
                    <a:pt x="4513" y="6989"/>
                  </a:cubicBezTo>
                  <a:cubicBezTo>
                    <a:pt x="4478" y="7025"/>
                    <a:pt x="4454" y="7037"/>
                    <a:pt x="4418" y="7072"/>
                  </a:cubicBezTo>
                  <a:lnTo>
                    <a:pt x="4406" y="7084"/>
                  </a:lnTo>
                  <a:lnTo>
                    <a:pt x="4394" y="7096"/>
                  </a:lnTo>
                  <a:lnTo>
                    <a:pt x="4371" y="7108"/>
                  </a:lnTo>
                  <a:cubicBezTo>
                    <a:pt x="4371" y="7132"/>
                    <a:pt x="4359" y="7132"/>
                    <a:pt x="4347" y="7144"/>
                  </a:cubicBezTo>
                  <a:cubicBezTo>
                    <a:pt x="4287" y="7192"/>
                    <a:pt x="4228" y="7227"/>
                    <a:pt x="4156" y="7275"/>
                  </a:cubicBezTo>
                  <a:cubicBezTo>
                    <a:pt x="4073" y="7323"/>
                    <a:pt x="4001" y="7370"/>
                    <a:pt x="3930" y="7394"/>
                  </a:cubicBezTo>
                  <a:cubicBezTo>
                    <a:pt x="3882" y="7430"/>
                    <a:pt x="3835" y="7442"/>
                    <a:pt x="3799" y="7453"/>
                  </a:cubicBezTo>
                  <a:cubicBezTo>
                    <a:pt x="3740" y="7465"/>
                    <a:pt x="3656" y="7489"/>
                    <a:pt x="3609" y="7501"/>
                  </a:cubicBezTo>
                  <a:cubicBezTo>
                    <a:pt x="3537" y="7501"/>
                    <a:pt x="3478" y="7513"/>
                    <a:pt x="3418" y="7513"/>
                  </a:cubicBezTo>
                  <a:cubicBezTo>
                    <a:pt x="3382" y="7513"/>
                    <a:pt x="3335" y="7525"/>
                    <a:pt x="3311" y="7525"/>
                  </a:cubicBezTo>
                  <a:cubicBezTo>
                    <a:pt x="3228" y="7525"/>
                    <a:pt x="3156" y="7549"/>
                    <a:pt x="3085" y="7561"/>
                  </a:cubicBezTo>
                  <a:lnTo>
                    <a:pt x="3013" y="7573"/>
                  </a:lnTo>
                  <a:cubicBezTo>
                    <a:pt x="2978" y="7573"/>
                    <a:pt x="2906" y="7584"/>
                    <a:pt x="2847" y="7584"/>
                  </a:cubicBezTo>
                  <a:lnTo>
                    <a:pt x="2716" y="7584"/>
                  </a:lnTo>
                  <a:cubicBezTo>
                    <a:pt x="2680" y="7584"/>
                    <a:pt x="2656" y="7573"/>
                    <a:pt x="2620" y="7573"/>
                  </a:cubicBezTo>
                  <a:cubicBezTo>
                    <a:pt x="2573" y="7573"/>
                    <a:pt x="2525" y="7561"/>
                    <a:pt x="2489" y="7561"/>
                  </a:cubicBezTo>
                  <a:cubicBezTo>
                    <a:pt x="2418" y="7561"/>
                    <a:pt x="2335" y="7549"/>
                    <a:pt x="2263" y="7549"/>
                  </a:cubicBezTo>
                  <a:cubicBezTo>
                    <a:pt x="2120" y="7549"/>
                    <a:pt x="1966" y="7525"/>
                    <a:pt x="1835" y="7513"/>
                  </a:cubicBezTo>
                  <a:cubicBezTo>
                    <a:pt x="1787" y="7513"/>
                    <a:pt x="1763" y="7513"/>
                    <a:pt x="1715" y="7501"/>
                  </a:cubicBezTo>
                  <a:cubicBezTo>
                    <a:pt x="1680" y="7501"/>
                    <a:pt x="1656" y="7489"/>
                    <a:pt x="1620" y="7489"/>
                  </a:cubicBezTo>
                  <a:lnTo>
                    <a:pt x="1608" y="7489"/>
                  </a:lnTo>
                  <a:cubicBezTo>
                    <a:pt x="1537" y="7453"/>
                    <a:pt x="1430" y="7430"/>
                    <a:pt x="1346" y="7394"/>
                  </a:cubicBezTo>
                  <a:cubicBezTo>
                    <a:pt x="1323" y="7382"/>
                    <a:pt x="1299" y="7382"/>
                    <a:pt x="1287" y="7370"/>
                  </a:cubicBezTo>
                  <a:cubicBezTo>
                    <a:pt x="1192" y="7334"/>
                    <a:pt x="1108" y="7287"/>
                    <a:pt x="1001" y="7275"/>
                  </a:cubicBezTo>
                  <a:cubicBezTo>
                    <a:pt x="942" y="7263"/>
                    <a:pt x="894" y="7251"/>
                    <a:pt x="834" y="7251"/>
                  </a:cubicBezTo>
                  <a:cubicBezTo>
                    <a:pt x="763" y="7251"/>
                    <a:pt x="703" y="7227"/>
                    <a:pt x="632" y="7215"/>
                  </a:cubicBezTo>
                  <a:cubicBezTo>
                    <a:pt x="596" y="7203"/>
                    <a:pt x="572" y="7203"/>
                    <a:pt x="537" y="7192"/>
                  </a:cubicBezTo>
                  <a:lnTo>
                    <a:pt x="525" y="7192"/>
                  </a:lnTo>
                  <a:cubicBezTo>
                    <a:pt x="477" y="7156"/>
                    <a:pt x="453" y="7144"/>
                    <a:pt x="406" y="7132"/>
                  </a:cubicBezTo>
                  <a:cubicBezTo>
                    <a:pt x="358" y="7096"/>
                    <a:pt x="311" y="7084"/>
                    <a:pt x="275" y="7072"/>
                  </a:cubicBezTo>
                  <a:cubicBezTo>
                    <a:pt x="180" y="7025"/>
                    <a:pt x="96" y="7013"/>
                    <a:pt x="1" y="6977"/>
                  </a:cubicBezTo>
                  <a:lnTo>
                    <a:pt x="1" y="6977"/>
                  </a:lnTo>
                  <a:cubicBezTo>
                    <a:pt x="61" y="7049"/>
                    <a:pt x="120" y="7132"/>
                    <a:pt x="191" y="7192"/>
                  </a:cubicBezTo>
                  <a:lnTo>
                    <a:pt x="334" y="7275"/>
                  </a:lnTo>
                  <a:cubicBezTo>
                    <a:pt x="358" y="7287"/>
                    <a:pt x="406" y="7323"/>
                    <a:pt x="453" y="7334"/>
                  </a:cubicBezTo>
                  <a:cubicBezTo>
                    <a:pt x="537" y="7382"/>
                    <a:pt x="632" y="7394"/>
                    <a:pt x="715" y="7406"/>
                  </a:cubicBezTo>
                  <a:cubicBezTo>
                    <a:pt x="787" y="7430"/>
                    <a:pt x="882" y="7442"/>
                    <a:pt x="965" y="7453"/>
                  </a:cubicBezTo>
                  <a:lnTo>
                    <a:pt x="989" y="7453"/>
                  </a:lnTo>
                  <a:cubicBezTo>
                    <a:pt x="1013" y="7465"/>
                    <a:pt x="1025" y="7465"/>
                    <a:pt x="1061" y="7489"/>
                  </a:cubicBezTo>
                  <a:cubicBezTo>
                    <a:pt x="1108" y="7501"/>
                    <a:pt x="1132" y="7513"/>
                    <a:pt x="1168" y="7525"/>
                  </a:cubicBezTo>
                  <a:lnTo>
                    <a:pt x="1251" y="7573"/>
                  </a:lnTo>
                  <a:cubicBezTo>
                    <a:pt x="1311" y="7608"/>
                    <a:pt x="1370" y="7620"/>
                    <a:pt x="1465" y="7644"/>
                  </a:cubicBezTo>
                  <a:cubicBezTo>
                    <a:pt x="1537" y="7668"/>
                    <a:pt x="1596" y="7680"/>
                    <a:pt x="1668" y="7692"/>
                  </a:cubicBezTo>
                  <a:cubicBezTo>
                    <a:pt x="1727" y="7704"/>
                    <a:pt x="1799" y="7727"/>
                    <a:pt x="1882" y="7727"/>
                  </a:cubicBezTo>
                  <a:cubicBezTo>
                    <a:pt x="1966" y="7739"/>
                    <a:pt x="2061" y="7739"/>
                    <a:pt x="2144" y="7739"/>
                  </a:cubicBezTo>
                  <a:lnTo>
                    <a:pt x="2335" y="7739"/>
                  </a:lnTo>
                  <a:cubicBezTo>
                    <a:pt x="2382" y="7739"/>
                    <a:pt x="2418" y="7751"/>
                    <a:pt x="2454" y="7751"/>
                  </a:cubicBezTo>
                  <a:lnTo>
                    <a:pt x="2513" y="7751"/>
                  </a:lnTo>
                  <a:cubicBezTo>
                    <a:pt x="2561" y="7763"/>
                    <a:pt x="2597" y="7763"/>
                    <a:pt x="2632" y="7763"/>
                  </a:cubicBezTo>
                  <a:cubicBezTo>
                    <a:pt x="2668" y="7775"/>
                    <a:pt x="2680" y="7775"/>
                    <a:pt x="2728" y="7799"/>
                  </a:cubicBezTo>
                  <a:lnTo>
                    <a:pt x="2811" y="7799"/>
                  </a:lnTo>
                  <a:cubicBezTo>
                    <a:pt x="2894" y="7799"/>
                    <a:pt x="2966" y="7787"/>
                    <a:pt x="3037" y="7763"/>
                  </a:cubicBezTo>
                  <a:cubicBezTo>
                    <a:pt x="3073" y="7763"/>
                    <a:pt x="3097" y="7751"/>
                    <a:pt x="3132" y="7751"/>
                  </a:cubicBezTo>
                  <a:cubicBezTo>
                    <a:pt x="3144" y="7739"/>
                    <a:pt x="3168" y="7739"/>
                    <a:pt x="3192" y="7739"/>
                  </a:cubicBezTo>
                  <a:cubicBezTo>
                    <a:pt x="3263" y="7727"/>
                    <a:pt x="3323" y="7704"/>
                    <a:pt x="3394" y="7704"/>
                  </a:cubicBezTo>
                  <a:lnTo>
                    <a:pt x="3490" y="7704"/>
                  </a:lnTo>
                  <a:cubicBezTo>
                    <a:pt x="3549" y="7704"/>
                    <a:pt x="3609" y="7692"/>
                    <a:pt x="3668" y="7692"/>
                  </a:cubicBezTo>
                  <a:cubicBezTo>
                    <a:pt x="3811" y="7680"/>
                    <a:pt x="3990" y="7620"/>
                    <a:pt x="4180" y="7549"/>
                  </a:cubicBezTo>
                  <a:cubicBezTo>
                    <a:pt x="4275" y="7501"/>
                    <a:pt x="4359" y="7453"/>
                    <a:pt x="4466" y="7406"/>
                  </a:cubicBezTo>
                  <a:cubicBezTo>
                    <a:pt x="4513" y="7394"/>
                    <a:pt x="4561" y="7370"/>
                    <a:pt x="4597" y="7346"/>
                  </a:cubicBezTo>
                  <a:lnTo>
                    <a:pt x="4621" y="7346"/>
                  </a:lnTo>
                  <a:cubicBezTo>
                    <a:pt x="4656" y="7334"/>
                    <a:pt x="4704" y="7311"/>
                    <a:pt x="4752" y="7275"/>
                  </a:cubicBezTo>
                  <a:cubicBezTo>
                    <a:pt x="4763" y="7263"/>
                    <a:pt x="4799" y="7251"/>
                    <a:pt x="4811" y="7227"/>
                  </a:cubicBezTo>
                  <a:cubicBezTo>
                    <a:pt x="4835" y="7215"/>
                    <a:pt x="4859" y="7192"/>
                    <a:pt x="4883" y="7168"/>
                  </a:cubicBezTo>
                  <a:lnTo>
                    <a:pt x="5002" y="7049"/>
                  </a:lnTo>
                  <a:cubicBezTo>
                    <a:pt x="5061" y="6989"/>
                    <a:pt x="5109" y="6930"/>
                    <a:pt x="5156" y="6858"/>
                  </a:cubicBezTo>
                  <a:lnTo>
                    <a:pt x="5192" y="6775"/>
                  </a:lnTo>
                  <a:cubicBezTo>
                    <a:pt x="5216" y="6739"/>
                    <a:pt x="5216" y="6727"/>
                    <a:pt x="5228" y="6691"/>
                  </a:cubicBezTo>
                  <a:cubicBezTo>
                    <a:pt x="5228" y="6668"/>
                    <a:pt x="5240" y="6632"/>
                    <a:pt x="5252" y="6608"/>
                  </a:cubicBezTo>
                  <a:cubicBezTo>
                    <a:pt x="5299" y="6501"/>
                    <a:pt x="5347" y="6394"/>
                    <a:pt x="5371" y="6299"/>
                  </a:cubicBezTo>
                  <a:cubicBezTo>
                    <a:pt x="5395" y="6251"/>
                    <a:pt x="5406" y="6191"/>
                    <a:pt x="5418" y="6144"/>
                  </a:cubicBezTo>
                  <a:cubicBezTo>
                    <a:pt x="5430" y="6096"/>
                    <a:pt x="5454" y="6037"/>
                    <a:pt x="5466" y="5977"/>
                  </a:cubicBezTo>
                  <a:cubicBezTo>
                    <a:pt x="5466" y="5906"/>
                    <a:pt x="5478" y="5846"/>
                    <a:pt x="5490" y="5775"/>
                  </a:cubicBezTo>
                  <a:cubicBezTo>
                    <a:pt x="5514" y="5703"/>
                    <a:pt x="5514" y="5608"/>
                    <a:pt x="5514" y="5537"/>
                  </a:cubicBezTo>
                  <a:cubicBezTo>
                    <a:pt x="5514" y="5429"/>
                    <a:pt x="5514" y="5322"/>
                    <a:pt x="5525" y="5227"/>
                  </a:cubicBezTo>
                  <a:lnTo>
                    <a:pt x="5573" y="5001"/>
                  </a:lnTo>
                  <a:cubicBezTo>
                    <a:pt x="5585" y="4953"/>
                    <a:pt x="5597" y="4894"/>
                    <a:pt x="5609" y="4846"/>
                  </a:cubicBezTo>
                  <a:cubicBezTo>
                    <a:pt x="5633" y="4810"/>
                    <a:pt x="5645" y="4751"/>
                    <a:pt x="5656" y="4703"/>
                  </a:cubicBezTo>
                  <a:cubicBezTo>
                    <a:pt x="5668" y="4644"/>
                    <a:pt x="5692" y="4572"/>
                    <a:pt x="5692" y="4489"/>
                  </a:cubicBezTo>
                  <a:cubicBezTo>
                    <a:pt x="5692" y="4453"/>
                    <a:pt x="5668" y="4394"/>
                    <a:pt x="5668" y="4346"/>
                  </a:cubicBezTo>
                  <a:cubicBezTo>
                    <a:pt x="5656" y="4239"/>
                    <a:pt x="5645" y="4132"/>
                    <a:pt x="5609" y="4048"/>
                  </a:cubicBezTo>
                  <a:cubicBezTo>
                    <a:pt x="5585" y="3941"/>
                    <a:pt x="5537" y="3858"/>
                    <a:pt x="5466" y="3774"/>
                  </a:cubicBezTo>
                  <a:cubicBezTo>
                    <a:pt x="5406" y="3703"/>
                    <a:pt x="5335" y="3632"/>
                    <a:pt x="5240" y="3572"/>
                  </a:cubicBezTo>
                  <a:lnTo>
                    <a:pt x="4978" y="3393"/>
                  </a:lnTo>
                  <a:cubicBezTo>
                    <a:pt x="4918" y="3346"/>
                    <a:pt x="4859" y="3298"/>
                    <a:pt x="4811" y="3262"/>
                  </a:cubicBezTo>
                  <a:cubicBezTo>
                    <a:pt x="4799" y="3262"/>
                    <a:pt x="4799" y="3239"/>
                    <a:pt x="4775" y="3227"/>
                  </a:cubicBezTo>
                  <a:cubicBezTo>
                    <a:pt x="4752" y="3203"/>
                    <a:pt x="4740" y="3167"/>
                    <a:pt x="4716" y="3143"/>
                  </a:cubicBezTo>
                  <a:cubicBezTo>
                    <a:pt x="4704" y="3108"/>
                    <a:pt x="4704" y="3096"/>
                    <a:pt x="4692" y="3084"/>
                  </a:cubicBezTo>
                  <a:cubicBezTo>
                    <a:pt x="4692" y="3060"/>
                    <a:pt x="4680" y="3048"/>
                    <a:pt x="4680" y="3036"/>
                  </a:cubicBezTo>
                  <a:cubicBezTo>
                    <a:pt x="4656" y="3001"/>
                    <a:pt x="4656" y="2989"/>
                    <a:pt x="4656" y="2977"/>
                  </a:cubicBezTo>
                  <a:cubicBezTo>
                    <a:pt x="4656" y="2917"/>
                    <a:pt x="4644" y="2846"/>
                    <a:pt x="4644" y="2786"/>
                  </a:cubicBezTo>
                  <a:cubicBezTo>
                    <a:pt x="4644" y="2679"/>
                    <a:pt x="4644" y="2572"/>
                    <a:pt x="4656" y="2465"/>
                  </a:cubicBezTo>
                  <a:cubicBezTo>
                    <a:pt x="4656" y="2393"/>
                    <a:pt x="4656" y="2322"/>
                    <a:pt x="4680" y="2250"/>
                  </a:cubicBezTo>
                  <a:lnTo>
                    <a:pt x="4680" y="2262"/>
                  </a:lnTo>
                  <a:cubicBezTo>
                    <a:pt x="4680" y="2203"/>
                    <a:pt x="4692" y="2131"/>
                    <a:pt x="4692" y="2072"/>
                  </a:cubicBezTo>
                  <a:lnTo>
                    <a:pt x="4692" y="2084"/>
                  </a:lnTo>
                  <a:cubicBezTo>
                    <a:pt x="4692" y="2012"/>
                    <a:pt x="4704" y="1953"/>
                    <a:pt x="4704" y="1893"/>
                  </a:cubicBezTo>
                  <a:cubicBezTo>
                    <a:pt x="4716" y="1834"/>
                    <a:pt x="4716" y="1774"/>
                    <a:pt x="4716" y="1715"/>
                  </a:cubicBezTo>
                  <a:lnTo>
                    <a:pt x="4716" y="1381"/>
                  </a:lnTo>
                  <a:cubicBezTo>
                    <a:pt x="4716" y="1322"/>
                    <a:pt x="4704" y="1274"/>
                    <a:pt x="4704" y="1238"/>
                  </a:cubicBezTo>
                  <a:cubicBezTo>
                    <a:pt x="4692" y="1191"/>
                    <a:pt x="4692" y="1131"/>
                    <a:pt x="4680" y="1084"/>
                  </a:cubicBezTo>
                  <a:cubicBezTo>
                    <a:pt x="4644" y="1000"/>
                    <a:pt x="4621" y="905"/>
                    <a:pt x="4573" y="834"/>
                  </a:cubicBezTo>
                  <a:cubicBezTo>
                    <a:pt x="4513" y="738"/>
                    <a:pt x="4454" y="655"/>
                    <a:pt x="4382" y="584"/>
                  </a:cubicBezTo>
                  <a:cubicBezTo>
                    <a:pt x="4347" y="536"/>
                    <a:pt x="4299" y="488"/>
                    <a:pt x="4275" y="465"/>
                  </a:cubicBezTo>
                  <a:cubicBezTo>
                    <a:pt x="4228" y="417"/>
                    <a:pt x="4180" y="369"/>
                    <a:pt x="4144" y="345"/>
                  </a:cubicBezTo>
                  <a:cubicBezTo>
                    <a:pt x="4061" y="286"/>
                    <a:pt x="3978" y="226"/>
                    <a:pt x="3882" y="167"/>
                  </a:cubicBezTo>
                  <a:cubicBezTo>
                    <a:pt x="3847" y="131"/>
                    <a:pt x="3787" y="107"/>
                    <a:pt x="3740" y="72"/>
                  </a:cubicBezTo>
                  <a:cubicBezTo>
                    <a:pt x="3680" y="48"/>
                    <a:pt x="3632" y="0"/>
                    <a:pt x="35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5"/>
            <p:cNvSpPr/>
            <p:nvPr/>
          </p:nvSpPr>
          <p:spPr>
            <a:xfrm>
              <a:off x="2376825" y="5110275"/>
              <a:ext cx="111900" cy="61350"/>
            </a:xfrm>
            <a:custGeom>
              <a:avLst/>
              <a:gdLst/>
              <a:ahLst/>
              <a:cxnLst/>
              <a:rect l="l" t="t" r="r" b="b"/>
              <a:pathLst>
                <a:path w="4476" h="2454" extrusionOk="0">
                  <a:moveTo>
                    <a:pt x="4475" y="1"/>
                  </a:moveTo>
                  <a:cubicBezTo>
                    <a:pt x="4463" y="1"/>
                    <a:pt x="4463" y="13"/>
                    <a:pt x="4451" y="13"/>
                  </a:cubicBezTo>
                  <a:cubicBezTo>
                    <a:pt x="4392" y="48"/>
                    <a:pt x="4356" y="84"/>
                    <a:pt x="4332" y="132"/>
                  </a:cubicBezTo>
                  <a:lnTo>
                    <a:pt x="4285" y="227"/>
                  </a:lnTo>
                  <a:cubicBezTo>
                    <a:pt x="4285" y="251"/>
                    <a:pt x="4273" y="287"/>
                    <a:pt x="4273" y="310"/>
                  </a:cubicBezTo>
                  <a:lnTo>
                    <a:pt x="4225" y="489"/>
                  </a:lnTo>
                  <a:cubicBezTo>
                    <a:pt x="4225" y="537"/>
                    <a:pt x="4213" y="596"/>
                    <a:pt x="4201" y="656"/>
                  </a:cubicBezTo>
                  <a:lnTo>
                    <a:pt x="4201" y="668"/>
                  </a:lnTo>
                  <a:lnTo>
                    <a:pt x="4201" y="679"/>
                  </a:lnTo>
                  <a:cubicBezTo>
                    <a:pt x="4178" y="775"/>
                    <a:pt x="4154" y="846"/>
                    <a:pt x="4118" y="941"/>
                  </a:cubicBezTo>
                  <a:lnTo>
                    <a:pt x="4118" y="953"/>
                  </a:lnTo>
                  <a:cubicBezTo>
                    <a:pt x="4082" y="1072"/>
                    <a:pt x="4023" y="1156"/>
                    <a:pt x="3975" y="1263"/>
                  </a:cubicBezTo>
                  <a:cubicBezTo>
                    <a:pt x="3975" y="1299"/>
                    <a:pt x="3963" y="1322"/>
                    <a:pt x="3939" y="1358"/>
                  </a:cubicBezTo>
                  <a:lnTo>
                    <a:pt x="3927" y="1382"/>
                  </a:lnTo>
                  <a:lnTo>
                    <a:pt x="3916" y="1430"/>
                  </a:lnTo>
                  <a:cubicBezTo>
                    <a:pt x="3880" y="1477"/>
                    <a:pt x="3868" y="1537"/>
                    <a:pt x="3844" y="1572"/>
                  </a:cubicBezTo>
                  <a:cubicBezTo>
                    <a:pt x="3820" y="1596"/>
                    <a:pt x="3808" y="1620"/>
                    <a:pt x="3797" y="1632"/>
                  </a:cubicBezTo>
                  <a:lnTo>
                    <a:pt x="3761" y="1668"/>
                  </a:lnTo>
                  <a:lnTo>
                    <a:pt x="3737" y="1691"/>
                  </a:lnTo>
                  <a:cubicBezTo>
                    <a:pt x="3701" y="1727"/>
                    <a:pt x="3666" y="1751"/>
                    <a:pt x="3618" y="1787"/>
                  </a:cubicBezTo>
                  <a:lnTo>
                    <a:pt x="3582" y="1799"/>
                  </a:lnTo>
                  <a:lnTo>
                    <a:pt x="3558" y="1811"/>
                  </a:lnTo>
                  <a:lnTo>
                    <a:pt x="3427" y="1906"/>
                  </a:lnTo>
                  <a:lnTo>
                    <a:pt x="3392" y="1918"/>
                  </a:lnTo>
                  <a:cubicBezTo>
                    <a:pt x="3344" y="1930"/>
                    <a:pt x="3320" y="1965"/>
                    <a:pt x="3273" y="1977"/>
                  </a:cubicBezTo>
                  <a:cubicBezTo>
                    <a:pt x="3225" y="2013"/>
                    <a:pt x="3165" y="2037"/>
                    <a:pt x="3130" y="2072"/>
                  </a:cubicBezTo>
                  <a:lnTo>
                    <a:pt x="3106" y="2072"/>
                  </a:lnTo>
                  <a:cubicBezTo>
                    <a:pt x="3070" y="2096"/>
                    <a:pt x="3023" y="2108"/>
                    <a:pt x="2975" y="2144"/>
                  </a:cubicBezTo>
                  <a:cubicBezTo>
                    <a:pt x="2927" y="2156"/>
                    <a:pt x="2892" y="2192"/>
                    <a:pt x="2844" y="2203"/>
                  </a:cubicBezTo>
                  <a:cubicBezTo>
                    <a:pt x="2773" y="2227"/>
                    <a:pt x="2689" y="2263"/>
                    <a:pt x="2630" y="2275"/>
                  </a:cubicBezTo>
                  <a:lnTo>
                    <a:pt x="2618" y="2275"/>
                  </a:lnTo>
                  <a:cubicBezTo>
                    <a:pt x="2606" y="2275"/>
                    <a:pt x="2594" y="2287"/>
                    <a:pt x="2570" y="2287"/>
                  </a:cubicBezTo>
                  <a:lnTo>
                    <a:pt x="2213" y="2287"/>
                  </a:lnTo>
                  <a:cubicBezTo>
                    <a:pt x="2177" y="2311"/>
                    <a:pt x="2118" y="2311"/>
                    <a:pt x="2058" y="2311"/>
                  </a:cubicBezTo>
                  <a:cubicBezTo>
                    <a:pt x="1999" y="2311"/>
                    <a:pt x="1915" y="2311"/>
                    <a:pt x="1832" y="2287"/>
                  </a:cubicBezTo>
                  <a:lnTo>
                    <a:pt x="1737" y="2287"/>
                  </a:lnTo>
                  <a:cubicBezTo>
                    <a:pt x="1701" y="2287"/>
                    <a:pt x="1641" y="2275"/>
                    <a:pt x="1594" y="2275"/>
                  </a:cubicBezTo>
                  <a:lnTo>
                    <a:pt x="1522" y="2275"/>
                  </a:lnTo>
                  <a:cubicBezTo>
                    <a:pt x="1487" y="2275"/>
                    <a:pt x="1463" y="2263"/>
                    <a:pt x="1427" y="2263"/>
                  </a:cubicBezTo>
                  <a:cubicBezTo>
                    <a:pt x="1380" y="2263"/>
                    <a:pt x="1356" y="2263"/>
                    <a:pt x="1308" y="2251"/>
                  </a:cubicBezTo>
                  <a:cubicBezTo>
                    <a:pt x="1284" y="2227"/>
                    <a:pt x="1249" y="2227"/>
                    <a:pt x="1225" y="2215"/>
                  </a:cubicBezTo>
                  <a:cubicBezTo>
                    <a:pt x="1189" y="2203"/>
                    <a:pt x="1177" y="2203"/>
                    <a:pt x="1141" y="2192"/>
                  </a:cubicBezTo>
                  <a:lnTo>
                    <a:pt x="1130" y="2192"/>
                  </a:lnTo>
                  <a:cubicBezTo>
                    <a:pt x="1082" y="2168"/>
                    <a:pt x="1022" y="2156"/>
                    <a:pt x="963" y="2132"/>
                  </a:cubicBezTo>
                  <a:lnTo>
                    <a:pt x="951" y="2132"/>
                  </a:lnTo>
                  <a:lnTo>
                    <a:pt x="939" y="2108"/>
                  </a:lnTo>
                  <a:lnTo>
                    <a:pt x="903" y="2108"/>
                  </a:lnTo>
                  <a:cubicBezTo>
                    <a:pt x="879" y="2096"/>
                    <a:pt x="868" y="2096"/>
                    <a:pt x="844" y="2084"/>
                  </a:cubicBezTo>
                  <a:cubicBezTo>
                    <a:pt x="808" y="2072"/>
                    <a:pt x="737" y="2037"/>
                    <a:pt x="701" y="2025"/>
                  </a:cubicBezTo>
                  <a:cubicBezTo>
                    <a:pt x="653" y="2013"/>
                    <a:pt x="629" y="1989"/>
                    <a:pt x="582" y="1977"/>
                  </a:cubicBezTo>
                  <a:cubicBezTo>
                    <a:pt x="546" y="1977"/>
                    <a:pt x="522" y="1965"/>
                    <a:pt x="487" y="1953"/>
                  </a:cubicBezTo>
                  <a:lnTo>
                    <a:pt x="475" y="1953"/>
                  </a:lnTo>
                  <a:cubicBezTo>
                    <a:pt x="427" y="1918"/>
                    <a:pt x="403" y="1906"/>
                    <a:pt x="356" y="1894"/>
                  </a:cubicBezTo>
                  <a:cubicBezTo>
                    <a:pt x="332" y="1858"/>
                    <a:pt x="284" y="1846"/>
                    <a:pt x="248" y="1811"/>
                  </a:cubicBezTo>
                  <a:cubicBezTo>
                    <a:pt x="225" y="1799"/>
                    <a:pt x="189" y="1775"/>
                    <a:pt x="165" y="1751"/>
                  </a:cubicBezTo>
                  <a:cubicBezTo>
                    <a:pt x="153" y="1739"/>
                    <a:pt x="129" y="1739"/>
                    <a:pt x="117" y="1727"/>
                  </a:cubicBezTo>
                  <a:cubicBezTo>
                    <a:pt x="117" y="1727"/>
                    <a:pt x="106" y="1715"/>
                    <a:pt x="94" y="1715"/>
                  </a:cubicBezTo>
                  <a:cubicBezTo>
                    <a:pt x="70" y="1691"/>
                    <a:pt x="58" y="1691"/>
                    <a:pt x="46" y="1680"/>
                  </a:cubicBezTo>
                  <a:cubicBezTo>
                    <a:pt x="44" y="1677"/>
                    <a:pt x="41" y="1676"/>
                    <a:pt x="38" y="1676"/>
                  </a:cubicBezTo>
                  <a:cubicBezTo>
                    <a:pt x="23" y="1676"/>
                    <a:pt x="1" y="1696"/>
                    <a:pt x="10" y="1715"/>
                  </a:cubicBezTo>
                  <a:lnTo>
                    <a:pt x="58" y="1751"/>
                  </a:lnTo>
                  <a:lnTo>
                    <a:pt x="70" y="1775"/>
                  </a:lnTo>
                  <a:lnTo>
                    <a:pt x="106" y="1799"/>
                  </a:lnTo>
                  <a:cubicBezTo>
                    <a:pt x="117" y="1834"/>
                    <a:pt x="141" y="1846"/>
                    <a:pt x="165" y="1858"/>
                  </a:cubicBezTo>
                  <a:cubicBezTo>
                    <a:pt x="177" y="1870"/>
                    <a:pt x="201" y="1894"/>
                    <a:pt x="225" y="1906"/>
                  </a:cubicBezTo>
                  <a:cubicBezTo>
                    <a:pt x="248" y="1930"/>
                    <a:pt x="296" y="1965"/>
                    <a:pt x="332" y="1989"/>
                  </a:cubicBezTo>
                  <a:cubicBezTo>
                    <a:pt x="391" y="2037"/>
                    <a:pt x="463" y="2072"/>
                    <a:pt x="522" y="2096"/>
                  </a:cubicBezTo>
                  <a:cubicBezTo>
                    <a:pt x="546" y="2108"/>
                    <a:pt x="594" y="2132"/>
                    <a:pt x="629" y="2144"/>
                  </a:cubicBezTo>
                  <a:cubicBezTo>
                    <a:pt x="641" y="2144"/>
                    <a:pt x="653" y="2144"/>
                    <a:pt x="665" y="2156"/>
                  </a:cubicBezTo>
                  <a:cubicBezTo>
                    <a:pt x="689" y="2168"/>
                    <a:pt x="713" y="2168"/>
                    <a:pt x="725" y="2192"/>
                  </a:cubicBezTo>
                  <a:cubicBezTo>
                    <a:pt x="760" y="2203"/>
                    <a:pt x="796" y="2215"/>
                    <a:pt x="832" y="2227"/>
                  </a:cubicBezTo>
                  <a:cubicBezTo>
                    <a:pt x="891" y="2263"/>
                    <a:pt x="939" y="2275"/>
                    <a:pt x="1010" y="2311"/>
                  </a:cubicBezTo>
                  <a:cubicBezTo>
                    <a:pt x="1118" y="2334"/>
                    <a:pt x="1237" y="2382"/>
                    <a:pt x="1356" y="2394"/>
                  </a:cubicBezTo>
                  <a:cubicBezTo>
                    <a:pt x="1427" y="2406"/>
                    <a:pt x="1522" y="2406"/>
                    <a:pt x="1594" y="2430"/>
                  </a:cubicBezTo>
                  <a:cubicBezTo>
                    <a:pt x="1630" y="2430"/>
                    <a:pt x="1665" y="2442"/>
                    <a:pt x="1713" y="2442"/>
                  </a:cubicBezTo>
                  <a:lnTo>
                    <a:pt x="1737" y="2442"/>
                  </a:lnTo>
                  <a:cubicBezTo>
                    <a:pt x="1796" y="2442"/>
                    <a:pt x="1844" y="2453"/>
                    <a:pt x="1903" y="2453"/>
                  </a:cubicBezTo>
                  <a:cubicBezTo>
                    <a:pt x="1963" y="2453"/>
                    <a:pt x="2011" y="2453"/>
                    <a:pt x="2058" y="2430"/>
                  </a:cubicBezTo>
                  <a:lnTo>
                    <a:pt x="2546" y="2430"/>
                  </a:lnTo>
                  <a:cubicBezTo>
                    <a:pt x="2570" y="2430"/>
                    <a:pt x="2606" y="2406"/>
                    <a:pt x="2630" y="2406"/>
                  </a:cubicBezTo>
                  <a:lnTo>
                    <a:pt x="2808" y="2370"/>
                  </a:lnTo>
                  <a:lnTo>
                    <a:pt x="2832" y="2370"/>
                  </a:lnTo>
                  <a:cubicBezTo>
                    <a:pt x="2844" y="2346"/>
                    <a:pt x="2868" y="2346"/>
                    <a:pt x="2892" y="2334"/>
                  </a:cubicBezTo>
                  <a:cubicBezTo>
                    <a:pt x="2915" y="2334"/>
                    <a:pt x="2951" y="2322"/>
                    <a:pt x="2975" y="2311"/>
                  </a:cubicBezTo>
                  <a:cubicBezTo>
                    <a:pt x="3035" y="2275"/>
                    <a:pt x="3094" y="2251"/>
                    <a:pt x="3142" y="2215"/>
                  </a:cubicBezTo>
                  <a:lnTo>
                    <a:pt x="3225" y="2168"/>
                  </a:lnTo>
                  <a:lnTo>
                    <a:pt x="3285" y="2144"/>
                  </a:lnTo>
                  <a:cubicBezTo>
                    <a:pt x="3344" y="2108"/>
                    <a:pt x="3392" y="2084"/>
                    <a:pt x="3451" y="2049"/>
                  </a:cubicBezTo>
                  <a:lnTo>
                    <a:pt x="3582" y="1965"/>
                  </a:lnTo>
                  <a:cubicBezTo>
                    <a:pt x="3642" y="1930"/>
                    <a:pt x="3689" y="1894"/>
                    <a:pt x="3737" y="1858"/>
                  </a:cubicBezTo>
                  <a:cubicBezTo>
                    <a:pt x="3785" y="1834"/>
                    <a:pt x="3820" y="1787"/>
                    <a:pt x="3868" y="1739"/>
                  </a:cubicBezTo>
                  <a:cubicBezTo>
                    <a:pt x="3904" y="1680"/>
                    <a:pt x="3927" y="1620"/>
                    <a:pt x="3963" y="1572"/>
                  </a:cubicBezTo>
                  <a:lnTo>
                    <a:pt x="3999" y="1489"/>
                  </a:lnTo>
                  <a:cubicBezTo>
                    <a:pt x="4035" y="1418"/>
                    <a:pt x="4058" y="1358"/>
                    <a:pt x="4106" y="1275"/>
                  </a:cubicBezTo>
                  <a:lnTo>
                    <a:pt x="4118" y="1263"/>
                  </a:lnTo>
                  <a:cubicBezTo>
                    <a:pt x="4142" y="1215"/>
                    <a:pt x="4166" y="1191"/>
                    <a:pt x="4178" y="1156"/>
                  </a:cubicBezTo>
                  <a:lnTo>
                    <a:pt x="4178" y="1144"/>
                  </a:lnTo>
                  <a:cubicBezTo>
                    <a:pt x="4213" y="1096"/>
                    <a:pt x="4237" y="1072"/>
                    <a:pt x="4261" y="1025"/>
                  </a:cubicBezTo>
                  <a:cubicBezTo>
                    <a:pt x="4261" y="1013"/>
                    <a:pt x="4273" y="1013"/>
                    <a:pt x="4273" y="1001"/>
                  </a:cubicBezTo>
                  <a:cubicBezTo>
                    <a:pt x="4297" y="918"/>
                    <a:pt x="4332" y="834"/>
                    <a:pt x="4356" y="763"/>
                  </a:cubicBezTo>
                  <a:lnTo>
                    <a:pt x="4404" y="584"/>
                  </a:lnTo>
                  <a:cubicBezTo>
                    <a:pt x="4416" y="537"/>
                    <a:pt x="4416" y="477"/>
                    <a:pt x="4439" y="417"/>
                  </a:cubicBezTo>
                  <a:cubicBezTo>
                    <a:pt x="4451" y="358"/>
                    <a:pt x="4463" y="298"/>
                    <a:pt x="4463" y="239"/>
                  </a:cubicBezTo>
                  <a:lnTo>
                    <a:pt x="4463" y="144"/>
                  </a:lnTo>
                  <a:lnTo>
                    <a:pt x="4463" y="72"/>
                  </a:lnTo>
                  <a:cubicBezTo>
                    <a:pt x="4463" y="48"/>
                    <a:pt x="4475" y="25"/>
                    <a:pt x="44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5"/>
            <p:cNvSpPr/>
            <p:nvPr/>
          </p:nvSpPr>
          <p:spPr>
            <a:xfrm>
              <a:off x="2207400" y="5129025"/>
              <a:ext cx="189050" cy="186675"/>
            </a:xfrm>
            <a:custGeom>
              <a:avLst/>
              <a:gdLst/>
              <a:ahLst/>
              <a:cxnLst/>
              <a:rect l="l" t="t" r="r" b="b"/>
              <a:pathLst>
                <a:path w="7562" h="7467" extrusionOk="0">
                  <a:moveTo>
                    <a:pt x="1215" y="1"/>
                  </a:moveTo>
                  <a:cubicBezTo>
                    <a:pt x="1191" y="1"/>
                    <a:pt x="1191" y="25"/>
                    <a:pt x="1179" y="37"/>
                  </a:cubicBezTo>
                  <a:lnTo>
                    <a:pt x="1132" y="84"/>
                  </a:lnTo>
                  <a:lnTo>
                    <a:pt x="1120" y="96"/>
                  </a:lnTo>
                  <a:cubicBezTo>
                    <a:pt x="1120" y="108"/>
                    <a:pt x="1108" y="108"/>
                    <a:pt x="1096" y="120"/>
                  </a:cubicBezTo>
                  <a:cubicBezTo>
                    <a:pt x="1072" y="120"/>
                    <a:pt x="1072" y="144"/>
                    <a:pt x="1060" y="144"/>
                  </a:cubicBezTo>
                  <a:lnTo>
                    <a:pt x="1060" y="156"/>
                  </a:lnTo>
                  <a:cubicBezTo>
                    <a:pt x="1060" y="168"/>
                    <a:pt x="1072" y="168"/>
                    <a:pt x="1072" y="168"/>
                  </a:cubicBezTo>
                  <a:lnTo>
                    <a:pt x="1096" y="168"/>
                  </a:lnTo>
                  <a:cubicBezTo>
                    <a:pt x="1108" y="168"/>
                    <a:pt x="1108" y="156"/>
                    <a:pt x="1120" y="156"/>
                  </a:cubicBezTo>
                  <a:cubicBezTo>
                    <a:pt x="1156" y="144"/>
                    <a:pt x="1168" y="120"/>
                    <a:pt x="1179" y="108"/>
                  </a:cubicBezTo>
                  <a:lnTo>
                    <a:pt x="1191" y="96"/>
                  </a:lnTo>
                  <a:lnTo>
                    <a:pt x="1227" y="61"/>
                  </a:lnTo>
                  <a:lnTo>
                    <a:pt x="1227" y="61"/>
                  </a:lnTo>
                  <a:cubicBezTo>
                    <a:pt x="1224" y="87"/>
                    <a:pt x="1215" y="99"/>
                    <a:pt x="1215" y="120"/>
                  </a:cubicBezTo>
                  <a:cubicBezTo>
                    <a:pt x="1191" y="156"/>
                    <a:pt x="1191" y="179"/>
                    <a:pt x="1179" y="203"/>
                  </a:cubicBezTo>
                  <a:lnTo>
                    <a:pt x="1132" y="382"/>
                  </a:lnTo>
                  <a:cubicBezTo>
                    <a:pt x="1131" y="386"/>
                    <a:pt x="1131" y="390"/>
                    <a:pt x="1130" y="394"/>
                  </a:cubicBezTo>
                  <a:lnTo>
                    <a:pt x="1130" y="394"/>
                  </a:lnTo>
                  <a:cubicBezTo>
                    <a:pt x="1152" y="325"/>
                    <a:pt x="1180" y="249"/>
                    <a:pt x="1215" y="179"/>
                  </a:cubicBezTo>
                  <a:cubicBezTo>
                    <a:pt x="1227" y="156"/>
                    <a:pt x="1239" y="108"/>
                    <a:pt x="1239" y="84"/>
                  </a:cubicBezTo>
                  <a:lnTo>
                    <a:pt x="1239" y="48"/>
                  </a:lnTo>
                  <a:lnTo>
                    <a:pt x="1227" y="61"/>
                  </a:lnTo>
                  <a:lnTo>
                    <a:pt x="1227" y="61"/>
                  </a:lnTo>
                  <a:cubicBezTo>
                    <a:pt x="1227" y="57"/>
                    <a:pt x="1227" y="53"/>
                    <a:pt x="1227" y="48"/>
                  </a:cubicBezTo>
                  <a:cubicBezTo>
                    <a:pt x="1227" y="37"/>
                    <a:pt x="1239" y="25"/>
                    <a:pt x="1227" y="1"/>
                  </a:cubicBezTo>
                  <a:close/>
                  <a:moveTo>
                    <a:pt x="1130" y="394"/>
                  </a:moveTo>
                  <a:cubicBezTo>
                    <a:pt x="1122" y="419"/>
                    <a:pt x="1114" y="443"/>
                    <a:pt x="1108" y="465"/>
                  </a:cubicBezTo>
                  <a:lnTo>
                    <a:pt x="1060" y="608"/>
                  </a:lnTo>
                  <a:cubicBezTo>
                    <a:pt x="1049" y="656"/>
                    <a:pt x="1013" y="739"/>
                    <a:pt x="1001" y="799"/>
                  </a:cubicBezTo>
                  <a:lnTo>
                    <a:pt x="953" y="930"/>
                  </a:lnTo>
                  <a:lnTo>
                    <a:pt x="929" y="1025"/>
                  </a:lnTo>
                  <a:cubicBezTo>
                    <a:pt x="918" y="1061"/>
                    <a:pt x="894" y="1120"/>
                    <a:pt x="882" y="1168"/>
                  </a:cubicBezTo>
                  <a:lnTo>
                    <a:pt x="834" y="1346"/>
                  </a:lnTo>
                  <a:lnTo>
                    <a:pt x="822" y="1394"/>
                  </a:lnTo>
                  <a:lnTo>
                    <a:pt x="810" y="1418"/>
                  </a:lnTo>
                  <a:cubicBezTo>
                    <a:pt x="798" y="1477"/>
                    <a:pt x="763" y="1549"/>
                    <a:pt x="751" y="1620"/>
                  </a:cubicBezTo>
                  <a:cubicBezTo>
                    <a:pt x="739" y="1668"/>
                    <a:pt x="703" y="1715"/>
                    <a:pt x="691" y="1775"/>
                  </a:cubicBezTo>
                  <a:lnTo>
                    <a:pt x="656" y="1834"/>
                  </a:lnTo>
                  <a:cubicBezTo>
                    <a:pt x="644" y="1894"/>
                    <a:pt x="620" y="1977"/>
                    <a:pt x="596" y="2049"/>
                  </a:cubicBezTo>
                  <a:lnTo>
                    <a:pt x="596" y="2073"/>
                  </a:lnTo>
                  <a:cubicBezTo>
                    <a:pt x="584" y="2156"/>
                    <a:pt x="560" y="2215"/>
                    <a:pt x="525" y="2299"/>
                  </a:cubicBezTo>
                  <a:lnTo>
                    <a:pt x="501" y="2370"/>
                  </a:lnTo>
                  <a:cubicBezTo>
                    <a:pt x="465" y="2454"/>
                    <a:pt x="453" y="2513"/>
                    <a:pt x="417" y="2573"/>
                  </a:cubicBezTo>
                  <a:cubicBezTo>
                    <a:pt x="382" y="2656"/>
                    <a:pt x="346" y="2763"/>
                    <a:pt x="322" y="2846"/>
                  </a:cubicBezTo>
                  <a:cubicBezTo>
                    <a:pt x="298" y="2906"/>
                    <a:pt x="275" y="2954"/>
                    <a:pt x="263" y="3013"/>
                  </a:cubicBezTo>
                  <a:lnTo>
                    <a:pt x="167" y="3239"/>
                  </a:lnTo>
                  <a:lnTo>
                    <a:pt x="167" y="3251"/>
                  </a:lnTo>
                  <a:cubicBezTo>
                    <a:pt x="156" y="3275"/>
                    <a:pt x="156" y="3311"/>
                    <a:pt x="144" y="3335"/>
                  </a:cubicBezTo>
                  <a:lnTo>
                    <a:pt x="120" y="3370"/>
                  </a:lnTo>
                  <a:cubicBezTo>
                    <a:pt x="108" y="3394"/>
                    <a:pt x="108" y="3430"/>
                    <a:pt x="96" y="3454"/>
                  </a:cubicBezTo>
                  <a:lnTo>
                    <a:pt x="96" y="3489"/>
                  </a:lnTo>
                  <a:cubicBezTo>
                    <a:pt x="72" y="3513"/>
                    <a:pt x="60" y="3561"/>
                    <a:pt x="60" y="3597"/>
                  </a:cubicBezTo>
                  <a:lnTo>
                    <a:pt x="48" y="3632"/>
                  </a:lnTo>
                  <a:cubicBezTo>
                    <a:pt x="48" y="3656"/>
                    <a:pt x="36" y="3680"/>
                    <a:pt x="36" y="3716"/>
                  </a:cubicBezTo>
                  <a:lnTo>
                    <a:pt x="36" y="3739"/>
                  </a:lnTo>
                  <a:cubicBezTo>
                    <a:pt x="36" y="3775"/>
                    <a:pt x="13" y="3799"/>
                    <a:pt x="13" y="3835"/>
                  </a:cubicBezTo>
                  <a:lnTo>
                    <a:pt x="13" y="3858"/>
                  </a:lnTo>
                  <a:lnTo>
                    <a:pt x="13" y="3918"/>
                  </a:lnTo>
                  <a:lnTo>
                    <a:pt x="13" y="3978"/>
                  </a:lnTo>
                  <a:cubicBezTo>
                    <a:pt x="1" y="4061"/>
                    <a:pt x="1" y="4132"/>
                    <a:pt x="1" y="4216"/>
                  </a:cubicBezTo>
                  <a:lnTo>
                    <a:pt x="1" y="4359"/>
                  </a:lnTo>
                  <a:lnTo>
                    <a:pt x="1" y="4490"/>
                  </a:lnTo>
                  <a:lnTo>
                    <a:pt x="1" y="4573"/>
                  </a:lnTo>
                  <a:lnTo>
                    <a:pt x="1" y="4620"/>
                  </a:lnTo>
                  <a:cubicBezTo>
                    <a:pt x="1" y="4704"/>
                    <a:pt x="1" y="4799"/>
                    <a:pt x="13" y="4894"/>
                  </a:cubicBezTo>
                  <a:cubicBezTo>
                    <a:pt x="36" y="4990"/>
                    <a:pt x="72" y="5097"/>
                    <a:pt x="108" y="5216"/>
                  </a:cubicBezTo>
                  <a:cubicBezTo>
                    <a:pt x="132" y="5287"/>
                    <a:pt x="156" y="5371"/>
                    <a:pt x="179" y="5442"/>
                  </a:cubicBezTo>
                  <a:cubicBezTo>
                    <a:pt x="191" y="5513"/>
                    <a:pt x="227" y="5585"/>
                    <a:pt x="251" y="5668"/>
                  </a:cubicBezTo>
                  <a:cubicBezTo>
                    <a:pt x="287" y="5728"/>
                    <a:pt x="322" y="5799"/>
                    <a:pt x="358" y="5871"/>
                  </a:cubicBezTo>
                  <a:cubicBezTo>
                    <a:pt x="417" y="5966"/>
                    <a:pt x="477" y="6037"/>
                    <a:pt x="548" y="6109"/>
                  </a:cubicBezTo>
                  <a:cubicBezTo>
                    <a:pt x="668" y="6228"/>
                    <a:pt x="787" y="6335"/>
                    <a:pt x="906" y="6442"/>
                  </a:cubicBezTo>
                  <a:cubicBezTo>
                    <a:pt x="965" y="6490"/>
                    <a:pt x="1049" y="6561"/>
                    <a:pt x="1108" y="6597"/>
                  </a:cubicBezTo>
                  <a:cubicBezTo>
                    <a:pt x="1132" y="6633"/>
                    <a:pt x="1168" y="6645"/>
                    <a:pt x="1191" y="6680"/>
                  </a:cubicBezTo>
                  <a:lnTo>
                    <a:pt x="1203" y="6692"/>
                  </a:lnTo>
                  <a:lnTo>
                    <a:pt x="1263" y="6752"/>
                  </a:lnTo>
                  <a:lnTo>
                    <a:pt x="1287" y="6764"/>
                  </a:lnTo>
                  <a:cubicBezTo>
                    <a:pt x="1346" y="6823"/>
                    <a:pt x="1406" y="6895"/>
                    <a:pt x="1477" y="6978"/>
                  </a:cubicBezTo>
                  <a:cubicBezTo>
                    <a:pt x="1477" y="6990"/>
                    <a:pt x="1489" y="7002"/>
                    <a:pt x="1501" y="7014"/>
                  </a:cubicBezTo>
                  <a:cubicBezTo>
                    <a:pt x="1537" y="7037"/>
                    <a:pt x="1549" y="7061"/>
                    <a:pt x="1560" y="7073"/>
                  </a:cubicBezTo>
                  <a:cubicBezTo>
                    <a:pt x="1596" y="7109"/>
                    <a:pt x="1620" y="7157"/>
                    <a:pt x="1668" y="7180"/>
                  </a:cubicBezTo>
                  <a:cubicBezTo>
                    <a:pt x="1703" y="7216"/>
                    <a:pt x="1739" y="7240"/>
                    <a:pt x="1775" y="7252"/>
                  </a:cubicBezTo>
                  <a:cubicBezTo>
                    <a:pt x="1811" y="7276"/>
                    <a:pt x="1846" y="7287"/>
                    <a:pt x="1882" y="7299"/>
                  </a:cubicBezTo>
                  <a:cubicBezTo>
                    <a:pt x="1953" y="7335"/>
                    <a:pt x="2025" y="7359"/>
                    <a:pt x="2108" y="7371"/>
                  </a:cubicBezTo>
                  <a:cubicBezTo>
                    <a:pt x="2251" y="7418"/>
                    <a:pt x="2406" y="7430"/>
                    <a:pt x="2561" y="7454"/>
                  </a:cubicBezTo>
                  <a:cubicBezTo>
                    <a:pt x="2644" y="7454"/>
                    <a:pt x="2715" y="7466"/>
                    <a:pt x="2787" y="7466"/>
                  </a:cubicBezTo>
                  <a:cubicBezTo>
                    <a:pt x="2823" y="7466"/>
                    <a:pt x="2858" y="7466"/>
                    <a:pt x="2918" y="7418"/>
                  </a:cubicBezTo>
                  <a:cubicBezTo>
                    <a:pt x="2965" y="7418"/>
                    <a:pt x="3013" y="7407"/>
                    <a:pt x="3061" y="7407"/>
                  </a:cubicBezTo>
                  <a:cubicBezTo>
                    <a:pt x="3132" y="7407"/>
                    <a:pt x="3204" y="7383"/>
                    <a:pt x="3275" y="7371"/>
                  </a:cubicBezTo>
                  <a:cubicBezTo>
                    <a:pt x="3311" y="7371"/>
                    <a:pt x="3358" y="7359"/>
                    <a:pt x="3382" y="7359"/>
                  </a:cubicBezTo>
                  <a:lnTo>
                    <a:pt x="3680" y="7359"/>
                  </a:lnTo>
                  <a:cubicBezTo>
                    <a:pt x="3751" y="7359"/>
                    <a:pt x="3846" y="7371"/>
                    <a:pt x="3918" y="7371"/>
                  </a:cubicBezTo>
                  <a:lnTo>
                    <a:pt x="4156" y="7371"/>
                  </a:lnTo>
                  <a:cubicBezTo>
                    <a:pt x="4204" y="7371"/>
                    <a:pt x="4227" y="7359"/>
                    <a:pt x="4275" y="7359"/>
                  </a:cubicBezTo>
                  <a:cubicBezTo>
                    <a:pt x="4323" y="7347"/>
                    <a:pt x="4370" y="7311"/>
                    <a:pt x="4406" y="7299"/>
                  </a:cubicBezTo>
                  <a:cubicBezTo>
                    <a:pt x="4442" y="7264"/>
                    <a:pt x="4489" y="7252"/>
                    <a:pt x="4513" y="7240"/>
                  </a:cubicBezTo>
                  <a:cubicBezTo>
                    <a:pt x="4549" y="7228"/>
                    <a:pt x="4585" y="7204"/>
                    <a:pt x="4620" y="7192"/>
                  </a:cubicBezTo>
                  <a:cubicBezTo>
                    <a:pt x="4644" y="7180"/>
                    <a:pt x="4692" y="7168"/>
                    <a:pt x="4728" y="7145"/>
                  </a:cubicBezTo>
                  <a:cubicBezTo>
                    <a:pt x="4751" y="7133"/>
                    <a:pt x="4799" y="7121"/>
                    <a:pt x="4823" y="7109"/>
                  </a:cubicBezTo>
                  <a:cubicBezTo>
                    <a:pt x="4870" y="7085"/>
                    <a:pt x="4906" y="7073"/>
                    <a:pt x="4942" y="7061"/>
                  </a:cubicBezTo>
                  <a:cubicBezTo>
                    <a:pt x="5025" y="7026"/>
                    <a:pt x="5097" y="6990"/>
                    <a:pt x="5156" y="6942"/>
                  </a:cubicBezTo>
                  <a:cubicBezTo>
                    <a:pt x="5216" y="6895"/>
                    <a:pt x="5287" y="6847"/>
                    <a:pt x="5347" y="6811"/>
                  </a:cubicBezTo>
                  <a:cubicBezTo>
                    <a:pt x="5382" y="6787"/>
                    <a:pt x="5406" y="6776"/>
                    <a:pt x="5442" y="6752"/>
                  </a:cubicBezTo>
                  <a:cubicBezTo>
                    <a:pt x="5466" y="6716"/>
                    <a:pt x="5513" y="6692"/>
                    <a:pt x="5537" y="6656"/>
                  </a:cubicBezTo>
                  <a:cubicBezTo>
                    <a:pt x="5597" y="6597"/>
                    <a:pt x="5656" y="6549"/>
                    <a:pt x="5716" y="6490"/>
                  </a:cubicBezTo>
                  <a:cubicBezTo>
                    <a:pt x="5751" y="6478"/>
                    <a:pt x="5775" y="6454"/>
                    <a:pt x="5811" y="6418"/>
                  </a:cubicBezTo>
                  <a:lnTo>
                    <a:pt x="5882" y="6347"/>
                  </a:lnTo>
                  <a:cubicBezTo>
                    <a:pt x="5942" y="6287"/>
                    <a:pt x="5990" y="6228"/>
                    <a:pt x="6049" y="6168"/>
                  </a:cubicBezTo>
                  <a:cubicBezTo>
                    <a:pt x="6109" y="6109"/>
                    <a:pt x="6168" y="6049"/>
                    <a:pt x="6216" y="5978"/>
                  </a:cubicBezTo>
                  <a:cubicBezTo>
                    <a:pt x="6252" y="5918"/>
                    <a:pt x="6311" y="5835"/>
                    <a:pt x="6359" y="5775"/>
                  </a:cubicBezTo>
                  <a:cubicBezTo>
                    <a:pt x="6371" y="5752"/>
                    <a:pt x="6406" y="5716"/>
                    <a:pt x="6418" y="5692"/>
                  </a:cubicBezTo>
                  <a:cubicBezTo>
                    <a:pt x="6430" y="5680"/>
                    <a:pt x="6430" y="5656"/>
                    <a:pt x="6454" y="5644"/>
                  </a:cubicBezTo>
                  <a:cubicBezTo>
                    <a:pt x="6454" y="5621"/>
                    <a:pt x="6466" y="5597"/>
                    <a:pt x="6478" y="5585"/>
                  </a:cubicBezTo>
                  <a:cubicBezTo>
                    <a:pt x="6490" y="5537"/>
                    <a:pt x="6525" y="5513"/>
                    <a:pt x="6537" y="5478"/>
                  </a:cubicBezTo>
                  <a:cubicBezTo>
                    <a:pt x="6549" y="5442"/>
                    <a:pt x="6585" y="5406"/>
                    <a:pt x="6597" y="5359"/>
                  </a:cubicBezTo>
                  <a:cubicBezTo>
                    <a:pt x="6633" y="5323"/>
                    <a:pt x="6644" y="5287"/>
                    <a:pt x="6656" y="5240"/>
                  </a:cubicBezTo>
                  <a:cubicBezTo>
                    <a:pt x="6668" y="5216"/>
                    <a:pt x="6692" y="5168"/>
                    <a:pt x="6704" y="5121"/>
                  </a:cubicBezTo>
                  <a:cubicBezTo>
                    <a:pt x="6716" y="5085"/>
                    <a:pt x="6728" y="5049"/>
                    <a:pt x="6752" y="5025"/>
                  </a:cubicBezTo>
                  <a:cubicBezTo>
                    <a:pt x="6752" y="5001"/>
                    <a:pt x="6764" y="4990"/>
                    <a:pt x="6764" y="4978"/>
                  </a:cubicBezTo>
                  <a:cubicBezTo>
                    <a:pt x="6775" y="4966"/>
                    <a:pt x="6775" y="4942"/>
                    <a:pt x="6787" y="4930"/>
                  </a:cubicBezTo>
                  <a:lnTo>
                    <a:pt x="6823" y="4859"/>
                  </a:lnTo>
                  <a:lnTo>
                    <a:pt x="6847" y="4799"/>
                  </a:lnTo>
                  <a:cubicBezTo>
                    <a:pt x="6847" y="4763"/>
                    <a:pt x="6871" y="4751"/>
                    <a:pt x="6883" y="4728"/>
                  </a:cubicBezTo>
                  <a:lnTo>
                    <a:pt x="6894" y="4704"/>
                  </a:lnTo>
                  <a:lnTo>
                    <a:pt x="6906" y="4692"/>
                  </a:lnTo>
                  <a:cubicBezTo>
                    <a:pt x="6930" y="4668"/>
                    <a:pt x="6942" y="4644"/>
                    <a:pt x="6954" y="4620"/>
                  </a:cubicBezTo>
                  <a:lnTo>
                    <a:pt x="6966" y="4585"/>
                  </a:lnTo>
                  <a:cubicBezTo>
                    <a:pt x="6990" y="4573"/>
                    <a:pt x="7002" y="4549"/>
                    <a:pt x="7014" y="4525"/>
                  </a:cubicBezTo>
                  <a:lnTo>
                    <a:pt x="7025" y="4513"/>
                  </a:lnTo>
                  <a:cubicBezTo>
                    <a:pt x="7049" y="4501"/>
                    <a:pt x="7061" y="4466"/>
                    <a:pt x="7073" y="4454"/>
                  </a:cubicBezTo>
                  <a:cubicBezTo>
                    <a:pt x="7085" y="4430"/>
                    <a:pt x="7121" y="4382"/>
                    <a:pt x="7133" y="4347"/>
                  </a:cubicBezTo>
                  <a:cubicBezTo>
                    <a:pt x="7168" y="4287"/>
                    <a:pt x="7204" y="4228"/>
                    <a:pt x="7240" y="4156"/>
                  </a:cubicBezTo>
                  <a:lnTo>
                    <a:pt x="7252" y="4132"/>
                  </a:lnTo>
                  <a:cubicBezTo>
                    <a:pt x="7287" y="4085"/>
                    <a:pt x="7299" y="4037"/>
                    <a:pt x="7323" y="3978"/>
                  </a:cubicBezTo>
                  <a:lnTo>
                    <a:pt x="7418" y="3751"/>
                  </a:lnTo>
                  <a:cubicBezTo>
                    <a:pt x="7442" y="3680"/>
                    <a:pt x="7478" y="3620"/>
                    <a:pt x="7490" y="3549"/>
                  </a:cubicBezTo>
                  <a:lnTo>
                    <a:pt x="7537" y="3323"/>
                  </a:lnTo>
                  <a:cubicBezTo>
                    <a:pt x="7549" y="3251"/>
                    <a:pt x="7561" y="3180"/>
                    <a:pt x="7561" y="3096"/>
                  </a:cubicBezTo>
                  <a:lnTo>
                    <a:pt x="7561" y="3037"/>
                  </a:lnTo>
                  <a:lnTo>
                    <a:pt x="7561" y="2977"/>
                  </a:lnTo>
                  <a:lnTo>
                    <a:pt x="7561" y="2858"/>
                  </a:lnTo>
                  <a:lnTo>
                    <a:pt x="7561" y="2823"/>
                  </a:lnTo>
                  <a:cubicBezTo>
                    <a:pt x="7561" y="2763"/>
                    <a:pt x="7549" y="2704"/>
                    <a:pt x="7549" y="2644"/>
                  </a:cubicBezTo>
                  <a:lnTo>
                    <a:pt x="7549" y="2477"/>
                  </a:lnTo>
                  <a:lnTo>
                    <a:pt x="7549" y="2465"/>
                  </a:lnTo>
                  <a:cubicBezTo>
                    <a:pt x="7561" y="2418"/>
                    <a:pt x="7561" y="2382"/>
                    <a:pt x="7561" y="2346"/>
                  </a:cubicBezTo>
                  <a:cubicBezTo>
                    <a:pt x="7561" y="2299"/>
                    <a:pt x="7549" y="2263"/>
                    <a:pt x="7537" y="2239"/>
                  </a:cubicBezTo>
                  <a:cubicBezTo>
                    <a:pt x="7490" y="2251"/>
                    <a:pt x="7466" y="2287"/>
                    <a:pt x="7442" y="2311"/>
                  </a:cubicBezTo>
                  <a:cubicBezTo>
                    <a:pt x="7430" y="2323"/>
                    <a:pt x="7418" y="2346"/>
                    <a:pt x="7418" y="2358"/>
                  </a:cubicBezTo>
                  <a:cubicBezTo>
                    <a:pt x="7406" y="2382"/>
                    <a:pt x="7406" y="2406"/>
                    <a:pt x="7406" y="2430"/>
                  </a:cubicBezTo>
                  <a:cubicBezTo>
                    <a:pt x="7383" y="2525"/>
                    <a:pt x="7383" y="2608"/>
                    <a:pt x="7383" y="2680"/>
                  </a:cubicBezTo>
                  <a:cubicBezTo>
                    <a:pt x="7383" y="2775"/>
                    <a:pt x="7406" y="2846"/>
                    <a:pt x="7406" y="2942"/>
                  </a:cubicBezTo>
                  <a:lnTo>
                    <a:pt x="7406" y="2977"/>
                  </a:lnTo>
                  <a:lnTo>
                    <a:pt x="7359" y="3299"/>
                  </a:lnTo>
                  <a:cubicBezTo>
                    <a:pt x="7347" y="3358"/>
                    <a:pt x="7347" y="3394"/>
                    <a:pt x="7323" y="3442"/>
                  </a:cubicBezTo>
                  <a:cubicBezTo>
                    <a:pt x="7311" y="3537"/>
                    <a:pt x="7264" y="3632"/>
                    <a:pt x="7240" y="3716"/>
                  </a:cubicBezTo>
                  <a:cubicBezTo>
                    <a:pt x="7204" y="3787"/>
                    <a:pt x="7192" y="3847"/>
                    <a:pt x="7168" y="3906"/>
                  </a:cubicBezTo>
                  <a:cubicBezTo>
                    <a:pt x="7145" y="3954"/>
                    <a:pt x="7121" y="3989"/>
                    <a:pt x="7109" y="4037"/>
                  </a:cubicBezTo>
                  <a:lnTo>
                    <a:pt x="7085" y="4073"/>
                  </a:lnTo>
                  <a:lnTo>
                    <a:pt x="7061" y="4132"/>
                  </a:lnTo>
                  <a:cubicBezTo>
                    <a:pt x="7014" y="4228"/>
                    <a:pt x="6966" y="4323"/>
                    <a:pt x="6906" y="4430"/>
                  </a:cubicBezTo>
                  <a:cubicBezTo>
                    <a:pt x="6894" y="4466"/>
                    <a:pt x="6871" y="4513"/>
                    <a:pt x="6835" y="4561"/>
                  </a:cubicBezTo>
                  <a:lnTo>
                    <a:pt x="6823" y="4585"/>
                  </a:lnTo>
                  <a:cubicBezTo>
                    <a:pt x="6787" y="4632"/>
                    <a:pt x="6775" y="4692"/>
                    <a:pt x="6752" y="4740"/>
                  </a:cubicBezTo>
                  <a:lnTo>
                    <a:pt x="6728" y="4763"/>
                  </a:lnTo>
                  <a:cubicBezTo>
                    <a:pt x="6716" y="4799"/>
                    <a:pt x="6716" y="4811"/>
                    <a:pt x="6704" y="4823"/>
                  </a:cubicBezTo>
                  <a:lnTo>
                    <a:pt x="6692" y="4859"/>
                  </a:lnTo>
                  <a:lnTo>
                    <a:pt x="6668" y="4871"/>
                  </a:lnTo>
                  <a:cubicBezTo>
                    <a:pt x="6656" y="4906"/>
                    <a:pt x="6656" y="4918"/>
                    <a:pt x="6644" y="4930"/>
                  </a:cubicBezTo>
                  <a:cubicBezTo>
                    <a:pt x="6633" y="4966"/>
                    <a:pt x="6633" y="4978"/>
                    <a:pt x="6609" y="5001"/>
                  </a:cubicBezTo>
                  <a:cubicBezTo>
                    <a:pt x="6597" y="5037"/>
                    <a:pt x="6585" y="5085"/>
                    <a:pt x="6573" y="5109"/>
                  </a:cubicBezTo>
                  <a:lnTo>
                    <a:pt x="6549" y="5144"/>
                  </a:lnTo>
                  <a:lnTo>
                    <a:pt x="6525" y="5228"/>
                  </a:lnTo>
                  <a:cubicBezTo>
                    <a:pt x="6513" y="5275"/>
                    <a:pt x="6478" y="5323"/>
                    <a:pt x="6466" y="5359"/>
                  </a:cubicBezTo>
                  <a:cubicBezTo>
                    <a:pt x="6454" y="5394"/>
                    <a:pt x="6418" y="5442"/>
                    <a:pt x="6406" y="5466"/>
                  </a:cubicBezTo>
                  <a:lnTo>
                    <a:pt x="6394" y="5502"/>
                  </a:lnTo>
                  <a:cubicBezTo>
                    <a:pt x="6371" y="5513"/>
                    <a:pt x="6359" y="5537"/>
                    <a:pt x="6347" y="5561"/>
                  </a:cubicBezTo>
                  <a:cubicBezTo>
                    <a:pt x="6311" y="5585"/>
                    <a:pt x="6299" y="5633"/>
                    <a:pt x="6275" y="5656"/>
                  </a:cubicBezTo>
                  <a:lnTo>
                    <a:pt x="6252" y="5692"/>
                  </a:lnTo>
                  <a:cubicBezTo>
                    <a:pt x="6228" y="5752"/>
                    <a:pt x="6180" y="5799"/>
                    <a:pt x="6156" y="5835"/>
                  </a:cubicBezTo>
                  <a:cubicBezTo>
                    <a:pt x="6132" y="5871"/>
                    <a:pt x="6109" y="5918"/>
                    <a:pt x="6073" y="5942"/>
                  </a:cubicBezTo>
                  <a:cubicBezTo>
                    <a:pt x="6037" y="6002"/>
                    <a:pt x="6002" y="6049"/>
                    <a:pt x="5954" y="6097"/>
                  </a:cubicBezTo>
                  <a:lnTo>
                    <a:pt x="5942" y="6109"/>
                  </a:lnTo>
                  <a:lnTo>
                    <a:pt x="5894" y="6156"/>
                  </a:lnTo>
                  <a:lnTo>
                    <a:pt x="5835" y="6228"/>
                  </a:lnTo>
                  <a:lnTo>
                    <a:pt x="5775" y="6287"/>
                  </a:lnTo>
                  <a:cubicBezTo>
                    <a:pt x="5763" y="6287"/>
                    <a:pt x="5751" y="6299"/>
                    <a:pt x="5740" y="6311"/>
                  </a:cubicBezTo>
                  <a:lnTo>
                    <a:pt x="5716" y="6335"/>
                  </a:lnTo>
                  <a:cubicBezTo>
                    <a:pt x="5704" y="6359"/>
                    <a:pt x="5680" y="6371"/>
                    <a:pt x="5644" y="6406"/>
                  </a:cubicBezTo>
                  <a:lnTo>
                    <a:pt x="5621" y="6430"/>
                  </a:lnTo>
                  <a:lnTo>
                    <a:pt x="5561" y="6490"/>
                  </a:lnTo>
                  <a:lnTo>
                    <a:pt x="5501" y="6549"/>
                  </a:lnTo>
                  <a:lnTo>
                    <a:pt x="5406" y="6645"/>
                  </a:lnTo>
                  <a:lnTo>
                    <a:pt x="5394" y="6656"/>
                  </a:lnTo>
                  <a:cubicBezTo>
                    <a:pt x="5347" y="6692"/>
                    <a:pt x="5323" y="6716"/>
                    <a:pt x="5275" y="6752"/>
                  </a:cubicBezTo>
                  <a:cubicBezTo>
                    <a:pt x="5263" y="6764"/>
                    <a:pt x="5228" y="6787"/>
                    <a:pt x="5204" y="6811"/>
                  </a:cubicBezTo>
                  <a:lnTo>
                    <a:pt x="5168" y="6823"/>
                  </a:lnTo>
                  <a:cubicBezTo>
                    <a:pt x="5097" y="6871"/>
                    <a:pt x="5037" y="6906"/>
                    <a:pt x="4966" y="6954"/>
                  </a:cubicBezTo>
                  <a:cubicBezTo>
                    <a:pt x="4918" y="6966"/>
                    <a:pt x="4882" y="7002"/>
                    <a:pt x="4847" y="7014"/>
                  </a:cubicBezTo>
                  <a:cubicBezTo>
                    <a:pt x="4811" y="7026"/>
                    <a:pt x="4763" y="7049"/>
                    <a:pt x="4739" y="7061"/>
                  </a:cubicBezTo>
                  <a:lnTo>
                    <a:pt x="4704" y="7073"/>
                  </a:lnTo>
                  <a:cubicBezTo>
                    <a:pt x="4644" y="7085"/>
                    <a:pt x="4608" y="7121"/>
                    <a:pt x="4561" y="7133"/>
                  </a:cubicBezTo>
                  <a:cubicBezTo>
                    <a:pt x="4513" y="7168"/>
                    <a:pt x="4466" y="7180"/>
                    <a:pt x="4430" y="7204"/>
                  </a:cubicBezTo>
                  <a:cubicBezTo>
                    <a:pt x="4382" y="7240"/>
                    <a:pt x="4335" y="7264"/>
                    <a:pt x="4287" y="7287"/>
                  </a:cubicBezTo>
                  <a:cubicBezTo>
                    <a:pt x="4275" y="7287"/>
                    <a:pt x="4275" y="7299"/>
                    <a:pt x="4263" y="7299"/>
                  </a:cubicBezTo>
                  <a:cubicBezTo>
                    <a:pt x="4251" y="7311"/>
                    <a:pt x="4227" y="7311"/>
                    <a:pt x="4216" y="7311"/>
                  </a:cubicBezTo>
                  <a:cubicBezTo>
                    <a:pt x="4168" y="7323"/>
                    <a:pt x="4144" y="7323"/>
                    <a:pt x="4097" y="7323"/>
                  </a:cubicBezTo>
                  <a:cubicBezTo>
                    <a:pt x="4025" y="7323"/>
                    <a:pt x="3966" y="7311"/>
                    <a:pt x="3894" y="7311"/>
                  </a:cubicBezTo>
                  <a:lnTo>
                    <a:pt x="3846" y="7311"/>
                  </a:lnTo>
                  <a:cubicBezTo>
                    <a:pt x="3751" y="7299"/>
                    <a:pt x="3680" y="7299"/>
                    <a:pt x="3608" y="7299"/>
                  </a:cubicBezTo>
                  <a:lnTo>
                    <a:pt x="3382" y="7299"/>
                  </a:lnTo>
                  <a:cubicBezTo>
                    <a:pt x="3311" y="7299"/>
                    <a:pt x="3239" y="7299"/>
                    <a:pt x="3180" y="7311"/>
                  </a:cubicBezTo>
                  <a:lnTo>
                    <a:pt x="3156" y="7311"/>
                  </a:lnTo>
                  <a:cubicBezTo>
                    <a:pt x="3084" y="7323"/>
                    <a:pt x="3013" y="7347"/>
                    <a:pt x="2942" y="7347"/>
                  </a:cubicBezTo>
                  <a:lnTo>
                    <a:pt x="2834" y="7347"/>
                  </a:lnTo>
                  <a:cubicBezTo>
                    <a:pt x="2799" y="7323"/>
                    <a:pt x="2775" y="7323"/>
                    <a:pt x="2739" y="7323"/>
                  </a:cubicBezTo>
                  <a:lnTo>
                    <a:pt x="2703" y="7323"/>
                  </a:lnTo>
                  <a:cubicBezTo>
                    <a:pt x="2608" y="7311"/>
                    <a:pt x="2525" y="7311"/>
                    <a:pt x="2442" y="7299"/>
                  </a:cubicBezTo>
                  <a:cubicBezTo>
                    <a:pt x="2358" y="7287"/>
                    <a:pt x="2287" y="7264"/>
                    <a:pt x="2192" y="7252"/>
                  </a:cubicBezTo>
                  <a:cubicBezTo>
                    <a:pt x="2168" y="7252"/>
                    <a:pt x="2120" y="7240"/>
                    <a:pt x="2072" y="7228"/>
                  </a:cubicBezTo>
                  <a:cubicBezTo>
                    <a:pt x="2025" y="7204"/>
                    <a:pt x="2001" y="7192"/>
                    <a:pt x="1953" y="7180"/>
                  </a:cubicBezTo>
                  <a:cubicBezTo>
                    <a:pt x="1953" y="7168"/>
                    <a:pt x="1941" y="7168"/>
                    <a:pt x="1941" y="7168"/>
                  </a:cubicBezTo>
                  <a:cubicBezTo>
                    <a:pt x="1894" y="7145"/>
                    <a:pt x="1870" y="7133"/>
                    <a:pt x="1822" y="7109"/>
                  </a:cubicBezTo>
                  <a:cubicBezTo>
                    <a:pt x="1811" y="7109"/>
                    <a:pt x="1811" y="7085"/>
                    <a:pt x="1787" y="7085"/>
                  </a:cubicBezTo>
                  <a:cubicBezTo>
                    <a:pt x="1763" y="7073"/>
                    <a:pt x="1751" y="7061"/>
                    <a:pt x="1727" y="7049"/>
                  </a:cubicBezTo>
                  <a:lnTo>
                    <a:pt x="1644" y="6954"/>
                  </a:lnTo>
                  <a:lnTo>
                    <a:pt x="1584" y="6895"/>
                  </a:lnTo>
                  <a:lnTo>
                    <a:pt x="1572" y="6871"/>
                  </a:lnTo>
                  <a:cubicBezTo>
                    <a:pt x="1525" y="6811"/>
                    <a:pt x="1477" y="6764"/>
                    <a:pt x="1418" y="6704"/>
                  </a:cubicBezTo>
                  <a:lnTo>
                    <a:pt x="1406" y="6692"/>
                  </a:lnTo>
                  <a:cubicBezTo>
                    <a:pt x="1394" y="6668"/>
                    <a:pt x="1370" y="6645"/>
                    <a:pt x="1346" y="6633"/>
                  </a:cubicBezTo>
                  <a:lnTo>
                    <a:pt x="1251" y="6537"/>
                  </a:lnTo>
                  <a:cubicBezTo>
                    <a:pt x="1227" y="6514"/>
                    <a:pt x="1191" y="6490"/>
                    <a:pt x="1168" y="6466"/>
                  </a:cubicBezTo>
                  <a:cubicBezTo>
                    <a:pt x="1132" y="6430"/>
                    <a:pt x="1096" y="6406"/>
                    <a:pt x="1060" y="6371"/>
                  </a:cubicBezTo>
                  <a:cubicBezTo>
                    <a:pt x="1001" y="6335"/>
                    <a:pt x="953" y="6287"/>
                    <a:pt x="918" y="6240"/>
                  </a:cubicBezTo>
                  <a:lnTo>
                    <a:pt x="870" y="6216"/>
                  </a:lnTo>
                  <a:cubicBezTo>
                    <a:pt x="810" y="6168"/>
                    <a:pt x="763" y="6121"/>
                    <a:pt x="703" y="6061"/>
                  </a:cubicBezTo>
                  <a:lnTo>
                    <a:pt x="691" y="6049"/>
                  </a:lnTo>
                  <a:cubicBezTo>
                    <a:pt x="656" y="6002"/>
                    <a:pt x="620" y="5954"/>
                    <a:pt x="572" y="5918"/>
                  </a:cubicBezTo>
                  <a:cubicBezTo>
                    <a:pt x="537" y="5871"/>
                    <a:pt x="513" y="5835"/>
                    <a:pt x="501" y="5811"/>
                  </a:cubicBezTo>
                  <a:cubicBezTo>
                    <a:pt x="477" y="5763"/>
                    <a:pt x="453" y="5716"/>
                    <a:pt x="441" y="5680"/>
                  </a:cubicBezTo>
                  <a:cubicBezTo>
                    <a:pt x="417" y="5656"/>
                    <a:pt x="417" y="5633"/>
                    <a:pt x="406" y="5621"/>
                  </a:cubicBezTo>
                  <a:lnTo>
                    <a:pt x="406" y="5597"/>
                  </a:lnTo>
                  <a:lnTo>
                    <a:pt x="394" y="5585"/>
                  </a:lnTo>
                  <a:cubicBezTo>
                    <a:pt x="394" y="5585"/>
                    <a:pt x="382" y="5573"/>
                    <a:pt x="382" y="5561"/>
                  </a:cubicBezTo>
                  <a:cubicBezTo>
                    <a:pt x="382" y="5537"/>
                    <a:pt x="358" y="5525"/>
                    <a:pt x="358" y="5513"/>
                  </a:cubicBezTo>
                  <a:cubicBezTo>
                    <a:pt x="346" y="5478"/>
                    <a:pt x="334" y="5466"/>
                    <a:pt x="334" y="5442"/>
                  </a:cubicBezTo>
                  <a:lnTo>
                    <a:pt x="322" y="5394"/>
                  </a:lnTo>
                  <a:cubicBezTo>
                    <a:pt x="298" y="5359"/>
                    <a:pt x="298" y="5335"/>
                    <a:pt x="287" y="5299"/>
                  </a:cubicBezTo>
                  <a:lnTo>
                    <a:pt x="275" y="5263"/>
                  </a:lnTo>
                  <a:cubicBezTo>
                    <a:pt x="263" y="5228"/>
                    <a:pt x="263" y="5204"/>
                    <a:pt x="239" y="5168"/>
                  </a:cubicBezTo>
                  <a:lnTo>
                    <a:pt x="215" y="5085"/>
                  </a:lnTo>
                  <a:lnTo>
                    <a:pt x="215" y="5061"/>
                  </a:lnTo>
                  <a:lnTo>
                    <a:pt x="203" y="5025"/>
                  </a:lnTo>
                  <a:lnTo>
                    <a:pt x="179" y="4978"/>
                  </a:lnTo>
                  <a:cubicBezTo>
                    <a:pt x="167" y="4918"/>
                    <a:pt x="167" y="4871"/>
                    <a:pt x="156" y="4811"/>
                  </a:cubicBezTo>
                  <a:cubicBezTo>
                    <a:pt x="156" y="4751"/>
                    <a:pt x="144" y="4680"/>
                    <a:pt x="144" y="4609"/>
                  </a:cubicBezTo>
                  <a:lnTo>
                    <a:pt x="144" y="4561"/>
                  </a:lnTo>
                  <a:lnTo>
                    <a:pt x="144" y="4430"/>
                  </a:lnTo>
                  <a:lnTo>
                    <a:pt x="144" y="4216"/>
                  </a:lnTo>
                  <a:lnTo>
                    <a:pt x="144" y="4168"/>
                  </a:lnTo>
                  <a:lnTo>
                    <a:pt x="144" y="4025"/>
                  </a:lnTo>
                  <a:lnTo>
                    <a:pt x="144" y="3918"/>
                  </a:lnTo>
                  <a:lnTo>
                    <a:pt x="144" y="3858"/>
                  </a:lnTo>
                  <a:lnTo>
                    <a:pt x="144" y="3847"/>
                  </a:lnTo>
                  <a:lnTo>
                    <a:pt x="144" y="3835"/>
                  </a:lnTo>
                  <a:lnTo>
                    <a:pt x="156" y="3739"/>
                  </a:lnTo>
                  <a:cubicBezTo>
                    <a:pt x="167" y="3728"/>
                    <a:pt x="167" y="3692"/>
                    <a:pt x="167" y="3680"/>
                  </a:cubicBezTo>
                  <a:lnTo>
                    <a:pt x="167" y="3656"/>
                  </a:lnTo>
                  <a:cubicBezTo>
                    <a:pt x="167" y="3620"/>
                    <a:pt x="179" y="3608"/>
                    <a:pt x="179" y="3573"/>
                  </a:cubicBezTo>
                  <a:cubicBezTo>
                    <a:pt x="179" y="3549"/>
                    <a:pt x="203" y="3513"/>
                    <a:pt x="203" y="3489"/>
                  </a:cubicBezTo>
                  <a:lnTo>
                    <a:pt x="203" y="3477"/>
                  </a:lnTo>
                  <a:cubicBezTo>
                    <a:pt x="215" y="3442"/>
                    <a:pt x="227" y="3394"/>
                    <a:pt x="239" y="3358"/>
                  </a:cubicBezTo>
                  <a:cubicBezTo>
                    <a:pt x="263" y="3311"/>
                    <a:pt x="275" y="3263"/>
                    <a:pt x="287" y="3239"/>
                  </a:cubicBezTo>
                  <a:cubicBezTo>
                    <a:pt x="298" y="3156"/>
                    <a:pt x="334" y="3085"/>
                    <a:pt x="358" y="3013"/>
                  </a:cubicBezTo>
                  <a:lnTo>
                    <a:pt x="382" y="2977"/>
                  </a:lnTo>
                  <a:cubicBezTo>
                    <a:pt x="417" y="2846"/>
                    <a:pt x="465" y="2704"/>
                    <a:pt x="525" y="2561"/>
                  </a:cubicBezTo>
                  <a:cubicBezTo>
                    <a:pt x="537" y="2537"/>
                    <a:pt x="560" y="2489"/>
                    <a:pt x="572" y="2465"/>
                  </a:cubicBezTo>
                  <a:lnTo>
                    <a:pt x="584" y="2418"/>
                  </a:lnTo>
                  <a:cubicBezTo>
                    <a:pt x="620" y="2358"/>
                    <a:pt x="644" y="2311"/>
                    <a:pt x="656" y="2251"/>
                  </a:cubicBezTo>
                  <a:cubicBezTo>
                    <a:pt x="691" y="2192"/>
                    <a:pt x="703" y="2132"/>
                    <a:pt x="715" y="2073"/>
                  </a:cubicBezTo>
                  <a:lnTo>
                    <a:pt x="739" y="2025"/>
                  </a:lnTo>
                  <a:cubicBezTo>
                    <a:pt x="751" y="1989"/>
                    <a:pt x="763" y="1930"/>
                    <a:pt x="775" y="1882"/>
                  </a:cubicBezTo>
                  <a:lnTo>
                    <a:pt x="810" y="1811"/>
                  </a:lnTo>
                  <a:cubicBezTo>
                    <a:pt x="810" y="1775"/>
                    <a:pt x="822" y="1763"/>
                    <a:pt x="822" y="1727"/>
                  </a:cubicBezTo>
                  <a:cubicBezTo>
                    <a:pt x="870" y="1584"/>
                    <a:pt x="894" y="1453"/>
                    <a:pt x="929" y="1311"/>
                  </a:cubicBezTo>
                  <a:cubicBezTo>
                    <a:pt x="953" y="1156"/>
                    <a:pt x="1001" y="1001"/>
                    <a:pt x="1037" y="834"/>
                  </a:cubicBezTo>
                  <a:lnTo>
                    <a:pt x="1072" y="620"/>
                  </a:lnTo>
                  <a:cubicBezTo>
                    <a:pt x="1095" y="541"/>
                    <a:pt x="1117" y="462"/>
                    <a:pt x="1130" y="39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5"/>
            <p:cNvSpPr/>
            <p:nvPr/>
          </p:nvSpPr>
          <p:spPr>
            <a:xfrm>
              <a:off x="2037750" y="5087500"/>
              <a:ext cx="125025" cy="167475"/>
            </a:xfrm>
            <a:custGeom>
              <a:avLst/>
              <a:gdLst/>
              <a:ahLst/>
              <a:cxnLst/>
              <a:rect l="l" t="t" r="r" b="b"/>
              <a:pathLst>
                <a:path w="5001" h="6699" extrusionOk="0">
                  <a:moveTo>
                    <a:pt x="725" y="1"/>
                  </a:moveTo>
                  <a:cubicBezTo>
                    <a:pt x="718" y="1"/>
                    <a:pt x="709" y="7"/>
                    <a:pt x="703" y="19"/>
                  </a:cubicBezTo>
                  <a:cubicBezTo>
                    <a:pt x="691" y="19"/>
                    <a:pt x="691" y="31"/>
                    <a:pt x="703" y="43"/>
                  </a:cubicBezTo>
                  <a:cubicBezTo>
                    <a:pt x="715" y="55"/>
                    <a:pt x="715" y="78"/>
                    <a:pt x="738" y="90"/>
                  </a:cubicBezTo>
                  <a:lnTo>
                    <a:pt x="738" y="102"/>
                  </a:lnTo>
                  <a:cubicBezTo>
                    <a:pt x="750" y="114"/>
                    <a:pt x="750" y="114"/>
                    <a:pt x="750" y="138"/>
                  </a:cubicBezTo>
                  <a:cubicBezTo>
                    <a:pt x="750" y="174"/>
                    <a:pt x="762" y="209"/>
                    <a:pt x="762" y="233"/>
                  </a:cubicBezTo>
                  <a:lnTo>
                    <a:pt x="762" y="293"/>
                  </a:lnTo>
                  <a:lnTo>
                    <a:pt x="762" y="328"/>
                  </a:lnTo>
                  <a:cubicBezTo>
                    <a:pt x="762" y="376"/>
                    <a:pt x="750" y="412"/>
                    <a:pt x="750" y="459"/>
                  </a:cubicBezTo>
                  <a:lnTo>
                    <a:pt x="750" y="471"/>
                  </a:lnTo>
                  <a:cubicBezTo>
                    <a:pt x="750" y="507"/>
                    <a:pt x="738" y="531"/>
                    <a:pt x="738" y="566"/>
                  </a:cubicBezTo>
                  <a:cubicBezTo>
                    <a:pt x="738" y="590"/>
                    <a:pt x="715" y="626"/>
                    <a:pt x="715" y="650"/>
                  </a:cubicBezTo>
                  <a:lnTo>
                    <a:pt x="715" y="674"/>
                  </a:lnTo>
                  <a:lnTo>
                    <a:pt x="715" y="686"/>
                  </a:lnTo>
                  <a:cubicBezTo>
                    <a:pt x="703" y="709"/>
                    <a:pt x="703" y="733"/>
                    <a:pt x="691" y="757"/>
                  </a:cubicBezTo>
                  <a:cubicBezTo>
                    <a:pt x="691" y="805"/>
                    <a:pt x="679" y="828"/>
                    <a:pt x="655" y="864"/>
                  </a:cubicBezTo>
                  <a:cubicBezTo>
                    <a:pt x="643" y="912"/>
                    <a:pt x="619" y="971"/>
                    <a:pt x="584" y="1031"/>
                  </a:cubicBezTo>
                  <a:cubicBezTo>
                    <a:pt x="572" y="1055"/>
                    <a:pt x="536" y="1102"/>
                    <a:pt x="524" y="1126"/>
                  </a:cubicBezTo>
                  <a:cubicBezTo>
                    <a:pt x="512" y="1162"/>
                    <a:pt x="512" y="1174"/>
                    <a:pt x="500" y="1186"/>
                  </a:cubicBezTo>
                  <a:cubicBezTo>
                    <a:pt x="441" y="1305"/>
                    <a:pt x="393" y="1412"/>
                    <a:pt x="345" y="1507"/>
                  </a:cubicBezTo>
                  <a:lnTo>
                    <a:pt x="345" y="1483"/>
                  </a:lnTo>
                  <a:lnTo>
                    <a:pt x="334" y="1519"/>
                  </a:lnTo>
                  <a:lnTo>
                    <a:pt x="322" y="1567"/>
                  </a:lnTo>
                  <a:lnTo>
                    <a:pt x="322" y="1543"/>
                  </a:lnTo>
                  <a:cubicBezTo>
                    <a:pt x="298" y="1590"/>
                    <a:pt x="286" y="1626"/>
                    <a:pt x="274" y="1662"/>
                  </a:cubicBezTo>
                  <a:lnTo>
                    <a:pt x="238" y="1745"/>
                  </a:lnTo>
                  <a:cubicBezTo>
                    <a:pt x="226" y="1781"/>
                    <a:pt x="203" y="1840"/>
                    <a:pt x="179" y="1900"/>
                  </a:cubicBezTo>
                  <a:cubicBezTo>
                    <a:pt x="155" y="1983"/>
                    <a:pt x="143" y="2043"/>
                    <a:pt x="119" y="2102"/>
                  </a:cubicBezTo>
                  <a:cubicBezTo>
                    <a:pt x="107" y="2162"/>
                    <a:pt x="95" y="2221"/>
                    <a:pt x="95" y="2281"/>
                  </a:cubicBezTo>
                  <a:lnTo>
                    <a:pt x="95" y="2305"/>
                  </a:lnTo>
                  <a:lnTo>
                    <a:pt x="95" y="2341"/>
                  </a:lnTo>
                  <a:lnTo>
                    <a:pt x="95" y="2400"/>
                  </a:lnTo>
                  <a:cubicBezTo>
                    <a:pt x="95" y="2460"/>
                    <a:pt x="84" y="2531"/>
                    <a:pt x="84" y="2602"/>
                  </a:cubicBezTo>
                  <a:lnTo>
                    <a:pt x="84" y="2817"/>
                  </a:lnTo>
                  <a:lnTo>
                    <a:pt x="84" y="2936"/>
                  </a:lnTo>
                  <a:lnTo>
                    <a:pt x="84" y="3031"/>
                  </a:lnTo>
                  <a:cubicBezTo>
                    <a:pt x="95" y="3091"/>
                    <a:pt x="95" y="3174"/>
                    <a:pt x="95" y="3245"/>
                  </a:cubicBezTo>
                  <a:lnTo>
                    <a:pt x="95" y="3293"/>
                  </a:lnTo>
                  <a:cubicBezTo>
                    <a:pt x="95" y="3412"/>
                    <a:pt x="95" y="3531"/>
                    <a:pt x="84" y="3650"/>
                  </a:cubicBezTo>
                  <a:cubicBezTo>
                    <a:pt x="84" y="3686"/>
                    <a:pt x="84" y="3722"/>
                    <a:pt x="60" y="3769"/>
                  </a:cubicBezTo>
                  <a:cubicBezTo>
                    <a:pt x="48" y="3841"/>
                    <a:pt x="36" y="3900"/>
                    <a:pt x="24" y="3972"/>
                  </a:cubicBezTo>
                  <a:cubicBezTo>
                    <a:pt x="0" y="4043"/>
                    <a:pt x="0" y="4103"/>
                    <a:pt x="24" y="4162"/>
                  </a:cubicBezTo>
                  <a:cubicBezTo>
                    <a:pt x="36" y="4210"/>
                    <a:pt x="36" y="4246"/>
                    <a:pt x="48" y="4269"/>
                  </a:cubicBezTo>
                  <a:cubicBezTo>
                    <a:pt x="48" y="4281"/>
                    <a:pt x="60" y="4305"/>
                    <a:pt x="60" y="4317"/>
                  </a:cubicBezTo>
                  <a:cubicBezTo>
                    <a:pt x="119" y="4448"/>
                    <a:pt x="179" y="4579"/>
                    <a:pt x="262" y="4722"/>
                  </a:cubicBezTo>
                  <a:lnTo>
                    <a:pt x="298" y="4805"/>
                  </a:lnTo>
                  <a:cubicBezTo>
                    <a:pt x="334" y="4841"/>
                    <a:pt x="345" y="4865"/>
                    <a:pt x="357" y="4900"/>
                  </a:cubicBezTo>
                  <a:lnTo>
                    <a:pt x="500" y="5079"/>
                  </a:lnTo>
                  <a:cubicBezTo>
                    <a:pt x="536" y="5138"/>
                    <a:pt x="596" y="5174"/>
                    <a:pt x="643" y="5222"/>
                  </a:cubicBezTo>
                  <a:cubicBezTo>
                    <a:pt x="691" y="5269"/>
                    <a:pt x="750" y="5317"/>
                    <a:pt x="798" y="5353"/>
                  </a:cubicBezTo>
                  <a:lnTo>
                    <a:pt x="822" y="5389"/>
                  </a:lnTo>
                  <a:lnTo>
                    <a:pt x="834" y="5400"/>
                  </a:lnTo>
                  <a:lnTo>
                    <a:pt x="977" y="5531"/>
                  </a:lnTo>
                  <a:cubicBezTo>
                    <a:pt x="1036" y="5579"/>
                    <a:pt x="1072" y="5627"/>
                    <a:pt x="1131" y="5650"/>
                  </a:cubicBezTo>
                  <a:lnTo>
                    <a:pt x="1310" y="5746"/>
                  </a:lnTo>
                  <a:cubicBezTo>
                    <a:pt x="1369" y="5770"/>
                    <a:pt x="1429" y="5793"/>
                    <a:pt x="1488" y="5805"/>
                  </a:cubicBezTo>
                  <a:cubicBezTo>
                    <a:pt x="1572" y="5817"/>
                    <a:pt x="1631" y="5829"/>
                    <a:pt x="1703" y="5865"/>
                  </a:cubicBezTo>
                  <a:cubicBezTo>
                    <a:pt x="1762" y="5889"/>
                    <a:pt x="1834" y="5912"/>
                    <a:pt x="1893" y="5936"/>
                  </a:cubicBezTo>
                  <a:cubicBezTo>
                    <a:pt x="1953" y="5960"/>
                    <a:pt x="2024" y="5984"/>
                    <a:pt x="2084" y="5996"/>
                  </a:cubicBezTo>
                  <a:cubicBezTo>
                    <a:pt x="2120" y="5996"/>
                    <a:pt x="2167" y="6020"/>
                    <a:pt x="2191" y="6031"/>
                  </a:cubicBezTo>
                  <a:cubicBezTo>
                    <a:pt x="2227" y="6043"/>
                    <a:pt x="2250" y="6043"/>
                    <a:pt x="2286" y="6055"/>
                  </a:cubicBezTo>
                  <a:cubicBezTo>
                    <a:pt x="2310" y="6079"/>
                    <a:pt x="2346" y="6079"/>
                    <a:pt x="2358" y="6091"/>
                  </a:cubicBezTo>
                  <a:cubicBezTo>
                    <a:pt x="2370" y="6103"/>
                    <a:pt x="2393" y="6103"/>
                    <a:pt x="2417" y="6115"/>
                  </a:cubicBezTo>
                  <a:cubicBezTo>
                    <a:pt x="2477" y="6151"/>
                    <a:pt x="2524" y="6198"/>
                    <a:pt x="2584" y="6222"/>
                  </a:cubicBezTo>
                  <a:cubicBezTo>
                    <a:pt x="2643" y="6270"/>
                    <a:pt x="2703" y="6293"/>
                    <a:pt x="2762" y="6341"/>
                  </a:cubicBezTo>
                  <a:cubicBezTo>
                    <a:pt x="2822" y="6377"/>
                    <a:pt x="2882" y="6412"/>
                    <a:pt x="2941" y="6448"/>
                  </a:cubicBezTo>
                  <a:lnTo>
                    <a:pt x="3120" y="6532"/>
                  </a:lnTo>
                  <a:lnTo>
                    <a:pt x="3203" y="6579"/>
                  </a:lnTo>
                  <a:cubicBezTo>
                    <a:pt x="3215" y="6591"/>
                    <a:pt x="3251" y="6591"/>
                    <a:pt x="3263" y="6615"/>
                  </a:cubicBezTo>
                  <a:cubicBezTo>
                    <a:pt x="3274" y="6627"/>
                    <a:pt x="3310" y="6627"/>
                    <a:pt x="3334" y="6639"/>
                  </a:cubicBezTo>
                  <a:cubicBezTo>
                    <a:pt x="3417" y="6674"/>
                    <a:pt x="3489" y="6674"/>
                    <a:pt x="3560" y="6686"/>
                  </a:cubicBezTo>
                  <a:cubicBezTo>
                    <a:pt x="3632" y="6698"/>
                    <a:pt x="3691" y="6698"/>
                    <a:pt x="3751" y="6698"/>
                  </a:cubicBezTo>
                  <a:cubicBezTo>
                    <a:pt x="3834" y="6698"/>
                    <a:pt x="3905" y="6686"/>
                    <a:pt x="4013" y="6603"/>
                  </a:cubicBezTo>
                  <a:cubicBezTo>
                    <a:pt x="4072" y="6603"/>
                    <a:pt x="4132" y="6591"/>
                    <a:pt x="4191" y="6579"/>
                  </a:cubicBezTo>
                  <a:lnTo>
                    <a:pt x="4215" y="6579"/>
                  </a:lnTo>
                  <a:cubicBezTo>
                    <a:pt x="4286" y="6567"/>
                    <a:pt x="4346" y="6543"/>
                    <a:pt x="4429" y="6532"/>
                  </a:cubicBezTo>
                  <a:cubicBezTo>
                    <a:pt x="4477" y="6520"/>
                    <a:pt x="4560" y="6508"/>
                    <a:pt x="4620" y="6484"/>
                  </a:cubicBezTo>
                  <a:cubicBezTo>
                    <a:pt x="4667" y="6484"/>
                    <a:pt x="4691" y="6472"/>
                    <a:pt x="4727" y="6472"/>
                  </a:cubicBezTo>
                  <a:cubicBezTo>
                    <a:pt x="4739" y="6460"/>
                    <a:pt x="4763" y="6460"/>
                    <a:pt x="4775" y="6460"/>
                  </a:cubicBezTo>
                  <a:cubicBezTo>
                    <a:pt x="4798" y="6448"/>
                    <a:pt x="4810" y="6448"/>
                    <a:pt x="4822" y="6448"/>
                  </a:cubicBezTo>
                  <a:cubicBezTo>
                    <a:pt x="4894" y="6424"/>
                    <a:pt x="4965" y="6389"/>
                    <a:pt x="5001" y="6329"/>
                  </a:cubicBezTo>
                  <a:cubicBezTo>
                    <a:pt x="4989" y="6305"/>
                    <a:pt x="4989" y="6305"/>
                    <a:pt x="4977" y="6305"/>
                  </a:cubicBezTo>
                  <a:cubicBezTo>
                    <a:pt x="4953" y="6305"/>
                    <a:pt x="4929" y="6293"/>
                    <a:pt x="4917" y="6293"/>
                  </a:cubicBezTo>
                  <a:cubicBezTo>
                    <a:pt x="4882" y="6281"/>
                    <a:pt x="4858" y="6281"/>
                    <a:pt x="4822" y="6281"/>
                  </a:cubicBezTo>
                  <a:cubicBezTo>
                    <a:pt x="4775" y="6281"/>
                    <a:pt x="4751" y="6281"/>
                    <a:pt x="4703" y="6293"/>
                  </a:cubicBezTo>
                  <a:cubicBezTo>
                    <a:pt x="4656" y="6293"/>
                    <a:pt x="4632" y="6305"/>
                    <a:pt x="4596" y="6305"/>
                  </a:cubicBezTo>
                  <a:cubicBezTo>
                    <a:pt x="4525" y="6329"/>
                    <a:pt x="4465" y="6341"/>
                    <a:pt x="4394" y="6353"/>
                  </a:cubicBezTo>
                  <a:cubicBezTo>
                    <a:pt x="4322" y="6365"/>
                    <a:pt x="4263" y="6389"/>
                    <a:pt x="4203" y="6401"/>
                  </a:cubicBezTo>
                  <a:cubicBezTo>
                    <a:pt x="4132" y="6412"/>
                    <a:pt x="4072" y="6424"/>
                    <a:pt x="3989" y="6448"/>
                  </a:cubicBezTo>
                  <a:cubicBezTo>
                    <a:pt x="3929" y="6460"/>
                    <a:pt x="3858" y="6472"/>
                    <a:pt x="3786" y="6472"/>
                  </a:cubicBezTo>
                  <a:lnTo>
                    <a:pt x="3667" y="6472"/>
                  </a:lnTo>
                  <a:cubicBezTo>
                    <a:pt x="3632" y="6472"/>
                    <a:pt x="3608" y="6460"/>
                    <a:pt x="3572" y="6460"/>
                  </a:cubicBezTo>
                  <a:cubicBezTo>
                    <a:pt x="3560" y="6448"/>
                    <a:pt x="3548" y="6448"/>
                    <a:pt x="3536" y="6448"/>
                  </a:cubicBezTo>
                  <a:cubicBezTo>
                    <a:pt x="3513" y="6424"/>
                    <a:pt x="3501" y="6424"/>
                    <a:pt x="3489" y="6424"/>
                  </a:cubicBezTo>
                  <a:cubicBezTo>
                    <a:pt x="3465" y="6412"/>
                    <a:pt x="3453" y="6412"/>
                    <a:pt x="3441" y="6412"/>
                  </a:cubicBezTo>
                  <a:cubicBezTo>
                    <a:pt x="3429" y="6412"/>
                    <a:pt x="3417" y="6401"/>
                    <a:pt x="3393" y="6401"/>
                  </a:cubicBezTo>
                  <a:cubicBezTo>
                    <a:pt x="3346" y="6389"/>
                    <a:pt x="3310" y="6365"/>
                    <a:pt x="3274" y="6353"/>
                  </a:cubicBezTo>
                  <a:cubicBezTo>
                    <a:pt x="3251" y="6341"/>
                    <a:pt x="3203" y="6329"/>
                    <a:pt x="3167" y="6305"/>
                  </a:cubicBezTo>
                  <a:cubicBezTo>
                    <a:pt x="3096" y="6281"/>
                    <a:pt x="3024" y="6234"/>
                    <a:pt x="2965" y="6210"/>
                  </a:cubicBezTo>
                  <a:lnTo>
                    <a:pt x="2953" y="6186"/>
                  </a:lnTo>
                  <a:lnTo>
                    <a:pt x="2929" y="6174"/>
                  </a:lnTo>
                  <a:cubicBezTo>
                    <a:pt x="2858" y="6151"/>
                    <a:pt x="2798" y="6103"/>
                    <a:pt x="2739" y="6055"/>
                  </a:cubicBezTo>
                  <a:cubicBezTo>
                    <a:pt x="2679" y="6031"/>
                    <a:pt x="2631" y="5984"/>
                    <a:pt x="2572" y="5948"/>
                  </a:cubicBezTo>
                  <a:cubicBezTo>
                    <a:pt x="2560" y="5948"/>
                    <a:pt x="2548" y="5936"/>
                    <a:pt x="2536" y="5936"/>
                  </a:cubicBezTo>
                  <a:lnTo>
                    <a:pt x="2501" y="5936"/>
                  </a:lnTo>
                  <a:cubicBezTo>
                    <a:pt x="2489" y="5936"/>
                    <a:pt x="2489" y="5924"/>
                    <a:pt x="2477" y="5924"/>
                  </a:cubicBezTo>
                  <a:cubicBezTo>
                    <a:pt x="2453" y="5912"/>
                    <a:pt x="2429" y="5912"/>
                    <a:pt x="2417" y="5889"/>
                  </a:cubicBezTo>
                  <a:cubicBezTo>
                    <a:pt x="2393" y="5889"/>
                    <a:pt x="2393" y="5877"/>
                    <a:pt x="2381" y="5877"/>
                  </a:cubicBezTo>
                  <a:lnTo>
                    <a:pt x="2370" y="5877"/>
                  </a:lnTo>
                  <a:cubicBezTo>
                    <a:pt x="2310" y="5853"/>
                    <a:pt x="2239" y="5817"/>
                    <a:pt x="2179" y="5805"/>
                  </a:cubicBezTo>
                  <a:lnTo>
                    <a:pt x="2120" y="5793"/>
                  </a:lnTo>
                  <a:cubicBezTo>
                    <a:pt x="2072" y="5770"/>
                    <a:pt x="2012" y="5758"/>
                    <a:pt x="1965" y="5746"/>
                  </a:cubicBezTo>
                  <a:cubicBezTo>
                    <a:pt x="1893" y="5710"/>
                    <a:pt x="1834" y="5698"/>
                    <a:pt x="1762" y="5674"/>
                  </a:cubicBezTo>
                  <a:cubicBezTo>
                    <a:pt x="1703" y="5639"/>
                    <a:pt x="1619" y="5627"/>
                    <a:pt x="1560" y="5615"/>
                  </a:cubicBezTo>
                  <a:cubicBezTo>
                    <a:pt x="1536" y="5591"/>
                    <a:pt x="1488" y="5591"/>
                    <a:pt x="1465" y="5579"/>
                  </a:cubicBezTo>
                  <a:cubicBezTo>
                    <a:pt x="1429" y="5567"/>
                    <a:pt x="1405" y="5567"/>
                    <a:pt x="1369" y="5555"/>
                  </a:cubicBezTo>
                  <a:cubicBezTo>
                    <a:pt x="1310" y="5531"/>
                    <a:pt x="1262" y="5519"/>
                    <a:pt x="1227" y="5496"/>
                  </a:cubicBezTo>
                  <a:lnTo>
                    <a:pt x="1238" y="5496"/>
                  </a:lnTo>
                  <a:cubicBezTo>
                    <a:pt x="1238" y="5496"/>
                    <a:pt x="1227" y="5472"/>
                    <a:pt x="1203" y="5472"/>
                  </a:cubicBezTo>
                  <a:lnTo>
                    <a:pt x="1227" y="5472"/>
                  </a:lnTo>
                  <a:cubicBezTo>
                    <a:pt x="1203" y="5460"/>
                    <a:pt x="1179" y="5448"/>
                    <a:pt x="1167" y="5436"/>
                  </a:cubicBezTo>
                  <a:lnTo>
                    <a:pt x="1143" y="5436"/>
                  </a:lnTo>
                  <a:lnTo>
                    <a:pt x="1131" y="5412"/>
                  </a:lnTo>
                  <a:lnTo>
                    <a:pt x="1119" y="5412"/>
                  </a:lnTo>
                  <a:lnTo>
                    <a:pt x="1060" y="5353"/>
                  </a:lnTo>
                  <a:lnTo>
                    <a:pt x="1024" y="5329"/>
                  </a:lnTo>
                  <a:lnTo>
                    <a:pt x="1000" y="5293"/>
                  </a:lnTo>
                  <a:lnTo>
                    <a:pt x="869" y="5162"/>
                  </a:lnTo>
                  <a:lnTo>
                    <a:pt x="846" y="5150"/>
                  </a:lnTo>
                  <a:cubicBezTo>
                    <a:pt x="810" y="5115"/>
                    <a:pt x="762" y="5079"/>
                    <a:pt x="715" y="5031"/>
                  </a:cubicBezTo>
                  <a:lnTo>
                    <a:pt x="703" y="5019"/>
                  </a:lnTo>
                  <a:cubicBezTo>
                    <a:pt x="667" y="4984"/>
                    <a:pt x="643" y="4936"/>
                    <a:pt x="607" y="4912"/>
                  </a:cubicBezTo>
                  <a:lnTo>
                    <a:pt x="607" y="4900"/>
                  </a:lnTo>
                  <a:lnTo>
                    <a:pt x="584" y="4853"/>
                  </a:lnTo>
                  <a:lnTo>
                    <a:pt x="584" y="4865"/>
                  </a:lnTo>
                  <a:lnTo>
                    <a:pt x="572" y="4853"/>
                  </a:lnTo>
                  <a:cubicBezTo>
                    <a:pt x="548" y="4853"/>
                    <a:pt x="548" y="4841"/>
                    <a:pt x="536" y="4817"/>
                  </a:cubicBezTo>
                  <a:cubicBezTo>
                    <a:pt x="536" y="4793"/>
                    <a:pt x="524" y="4781"/>
                    <a:pt x="512" y="4757"/>
                  </a:cubicBezTo>
                  <a:cubicBezTo>
                    <a:pt x="465" y="4686"/>
                    <a:pt x="417" y="4627"/>
                    <a:pt x="393" y="4555"/>
                  </a:cubicBezTo>
                  <a:cubicBezTo>
                    <a:pt x="357" y="4496"/>
                    <a:pt x="310" y="4436"/>
                    <a:pt x="286" y="4341"/>
                  </a:cubicBezTo>
                  <a:cubicBezTo>
                    <a:pt x="250" y="4269"/>
                    <a:pt x="226" y="4210"/>
                    <a:pt x="215" y="4150"/>
                  </a:cubicBezTo>
                  <a:cubicBezTo>
                    <a:pt x="191" y="4138"/>
                    <a:pt x="191" y="4126"/>
                    <a:pt x="191" y="4103"/>
                  </a:cubicBezTo>
                  <a:lnTo>
                    <a:pt x="191" y="4067"/>
                  </a:lnTo>
                  <a:lnTo>
                    <a:pt x="191" y="4031"/>
                  </a:lnTo>
                  <a:cubicBezTo>
                    <a:pt x="191" y="4019"/>
                    <a:pt x="215" y="3984"/>
                    <a:pt x="215" y="3960"/>
                  </a:cubicBezTo>
                  <a:cubicBezTo>
                    <a:pt x="215" y="3924"/>
                    <a:pt x="226" y="3912"/>
                    <a:pt x="226" y="3888"/>
                  </a:cubicBezTo>
                  <a:lnTo>
                    <a:pt x="226" y="3865"/>
                  </a:lnTo>
                  <a:cubicBezTo>
                    <a:pt x="238" y="3793"/>
                    <a:pt x="250" y="3745"/>
                    <a:pt x="250" y="3686"/>
                  </a:cubicBezTo>
                  <a:lnTo>
                    <a:pt x="250" y="3662"/>
                  </a:lnTo>
                  <a:lnTo>
                    <a:pt x="250" y="3650"/>
                  </a:lnTo>
                  <a:lnTo>
                    <a:pt x="250" y="3591"/>
                  </a:lnTo>
                  <a:cubicBezTo>
                    <a:pt x="274" y="3531"/>
                    <a:pt x="274" y="3448"/>
                    <a:pt x="274" y="3376"/>
                  </a:cubicBezTo>
                  <a:cubicBezTo>
                    <a:pt x="274" y="3305"/>
                    <a:pt x="250" y="3210"/>
                    <a:pt x="250" y="3150"/>
                  </a:cubicBezTo>
                  <a:cubicBezTo>
                    <a:pt x="250" y="3091"/>
                    <a:pt x="238" y="3055"/>
                    <a:pt x="238" y="3007"/>
                  </a:cubicBezTo>
                  <a:lnTo>
                    <a:pt x="238" y="2948"/>
                  </a:lnTo>
                  <a:lnTo>
                    <a:pt x="238" y="2912"/>
                  </a:lnTo>
                  <a:lnTo>
                    <a:pt x="238" y="2841"/>
                  </a:lnTo>
                  <a:lnTo>
                    <a:pt x="238" y="2733"/>
                  </a:lnTo>
                  <a:cubicBezTo>
                    <a:pt x="238" y="2650"/>
                    <a:pt x="250" y="2579"/>
                    <a:pt x="250" y="2495"/>
                  </a:cubicBezTo>
                  <a:cubicBezTo>
                    <a:pt x="250" y="2424"/>
                    <a:pt x="250" y="2341"/>
                    <a:pt x="274" y="2257"/>
                  </a:cubicBezTo>
                  <a:cubicBezTo>
                    <a:pt x="274" y="2233"/>
                    <a:pt x="286" y="2186"/>
                    <a:pt x="286" y="2162"/>
                  </a:cubicBezTo>
                  <a:cubicBezTo>
                    <a:pt x="286" y="2126"/>
                    <a:pt x="298" y="2102"/>
                    <a:pt x="298" y="2067"/>
                  </a:cubicBezTo>
                  <a:lnTo>
                    <a:pt x="298" y="2055"/>
                  </a:lnTo>
                  <a:cubicBezTo>
                    <a:pt x="310" y="2007"/>
                    <a:pt x="310" y="1983"/>
                    <a:pt x="334" y="1936"/>
                  </a:cubicBezTo>
                  <a:cubicBezTo>
                    <a:pt x="345" y="1900"/>
                    <a:pt x="357" y="1864"/>
                    <a:pt x="381" y="1817"/>
                  </a:cubicBezTo>
                  <a:cubicBezTo>
                    <a:pt x="405" y="1745"/>
                    <a:pt x="441" y="1662"/>
                    <a:pt x="465" y="1579"/>
                  </a:cubicBezTo>
                  <a:lnTo>
                    <a:pt x="465" y="1567"/>
                  </a:lnTo>
                  <a:cubicBezTo>
                    <a:pt x="465" y="1543"/>
                    <a:pt x="476" y="1531"/>
                    <a:pt x="476" y="1519"/>
                  </a:cubicBezTo>
                  <a:lnTo>
                    <a:pt x="476" y="1507"/>
                  </a:lnTo>
                  <a:cubicBezTo>
                    <a:pt x="524" y="1400"/>
                    <a:pt x="560" y="1305"/>
                    <a:pt x="596" y="1233"/>
                  </a:cubicBezTo>
                  <a:cubicBezTo>
                    <a:pt x="619" y="1221"/>
                    <a:pt x="619" y="1186"/>
                    <a:pt x="631" y="1174"/>
                  </a:cubicBezTo>
                  <a:cubicBezTo>
                    <a:pt x="655" y="1114"/>
                    <a:pt x="691" y="1055"/>
                    <a:pt x="715" y="983"/>
                  </a:cubicBezTo>
                  <a:cubicBezTo>
                    <a:pt x="750" y="912"/>
                    <a:pt x="774" y="828"/>
                    <a:pt x="798" y="769"/>
                  </a:cubicBezTo>
                  <a:cubicBezTo>
                    <a:pt x="822" y="697"/>
                    <a:pt x="822" y="626"/>
                    <a:pt x="834" y="566"/>
                  </a:cubicBezTo>
                  <a:lnTo>
                    <a:pt x="834" y="555"/>
                  </a:lnTo>
                  <a:lnTo>
                    <a:pt x="834" y="507"/>
                  </a:lnTo>
                  <a:lnTo>
                    <a:pt x="834" y="495"/>
                  </a:lnTo>
                  <a:lnTo>
                    <a:pt x="834" y="447"/>
                  </a:lnTo>
                  <a:lnTo>
                    <a:pt x="834" y="340"/>
                  </a:lnTo>
                  <a:lnTo>
                    <a:pt x="834" y="257"/>
                  </a:lnTo>
                  <a:cubicBezTo>
                    <a:pt x="834" y="221"/>
                    <a:pt x="822" y="209"/>
                    <a:pt x="822" y="174"/>
                  </a:cubicBezTo>
                  <a:cubicBezTo>
                    <a:pt x="810" y="150"/>
                    <a:pt x="810" y="114"/>
                    <a:pt x="798" y="90"/>
                  </a:cubicBezTo>
                  <a:cubicBezTo>
                    <a:pt x="798" y="78"/>
                    <a:pt x="798" y="78"/>
                    <a:pt x="774" y="55"/>
                  </a:cubicBezTo>
                  <a:lnTo>
                    <a:pt x="762" y="43"/>
                  </a:lnTo>
                  <a:lnTo>
                    <a:pt x="738" y="19"/>
                  </a:lnTo>
                  <a:cubicBezTo>
                    <a:pt x="738" y="7"/>
                    <a:pt x="732" y="1"/>
                    <a:pt x="7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5"/>
            <p:cNvSpPr/>
            <p:nvPr/>
          </p:nvSpPr>
          <p:spPr>
            <a:xfrm>
              <a:off x="2047875" y="4995550"/>
              <a:ext cx="184550" cy="97400"/>
            </a:xfrm>
            <a:custGeom>
              <a:avLst/>
              <a:gdLst/>
              <a:ahLst/>
              <a:cxnLst/>
              <a:rect l="l" t="t" r="r" b="b"/>
              <a:pathLst>
                <a:path w="7382" h="3896" extrusionOk="0">
                  <a:moveTo>
                    <a:pt x="7382" y="3447"/>
                  </a:moveTo>
                  <a:lnTo>
                    <a:pt x="7382" y="3447"/>
                  </a:lnTo>
                  <a:cubicBezTo>
                    <a:pt x="7378" y="3451"/>
                    <a:pt x="7373" y="3455"/>
                    <a:pt x="7369" y="3459"/>
                  </a:cubicBezTo>
                  <a:lnTo>
                    <a:pt x="7369" y="3459"/>
                  </a:lnTo>
                  <a:cubicBezTo>
                    <a:pt x="7369" y="3459"/>
                    <a:pt x="7370" y="3459"/>
                    <a:pt x="7370" y="3459"/>
                  </a:cubicBezTo>
                  <a:cubicBezTo>
                    <a:pt x="7370" y="3459"/>
                    <a:pt x="7382" y="3459"/>
                    <a:pt x="7382" y="3447"/>
                  </a:cubicBezTo>
                  <a:close/>
                  <a:moveTo>
                    <a:pt x="26" y="1"/>
                  </a:moveTo>
                  <a:cubicBezTo>
                    <a:pt x="21" y="1"/>
                    <a:pt x="16" y="2"/>
                    <a:pt x="12" y="6"/>
                  </a:cubicBezTo>
                  <a:cubicBezTo>
                    <a:pt x="12" y="6"/>
                    <a:pt x="0" y="18"/>
                    <a:pt x="0" y="30"/>
                  </a:cubicBezTo>
                  <a:cubicBezTo>
                    <a:pt x="0" y="47"/>
                    <a:pt x="6" y="58"/>
                    <a:pt x="14" y="58"/>
                  </a:cubicBezTo>
                  <a:cubicBezTo>
                    <a:pt x="17" y="58"/>
                    <a:pt x="21" y="57"/>
                    <a:pt x="24" y="53"/>
                  </a:cubicBezTo>
                  <a:lnTo>
                    <a:pt x="24" y="77"/>
                  </a:lnTo>
                  <a:cubicBezTo>
                    <a:pt x="48" y="125"/>
                    <a:pt x="48" y="173"/>
                    <a:pt x="48" y="208"/>
                  </a:cubicBezTo>
                  <a:lnTo>
                    <a:pt x="48" y="268"/>
                  </a:lnTo>
                  <a:lnTo>
                    <a:pt x="48" y="292"/>
                  </a:lnTo>
                  <a:lnTo>
                    <a:pt x="48" y="351"/>
                  </a:lnTo>
                  <a:lnTo>
                    <a:pt x="48" y="470"/>
                  </a:lnTo>
                  <a:lnTo>
                    <a:pt x="48" y="482"/>
                  </a:lnTo>
                  <a:cubicBezTo>
                    <a:pt x="48" y="589"/>
                    <a:pt x="48" y="685"/>
                    <a:pt x="60" y="792"/>
                  </a:cubicBezTo>
                  <a:lnTo>
                    <a:pt x="60" y="887"/>
                  </a:lnTo>
                  <a:cubicBezTo>
                    <a:pt x="71" y="923"/>
                    <a:pt x="71" y="970"/>
                    <a:pt x="71" y="1018"/>
                  </a:cubicBezTo>
                  <a:lnTo>
                    <a:pt x="71" y="1042"/>
                  </a:lnTo>
                  <a:cubicBezTo>
                    <a:pt x="83" y="1066"/>
                    <a:pt x="83" y="1089"/>
                    <a:pt x="83" y="1125"/>
                  </a:cubicBezTo>
                  <a:cubicBezTo>
                    <a:pt x="83" y="1161"/>
                    <a:pt x="107" y="1208"/>
                    <a:pt x="107" y="1256"/>
                  </a:cubicBezTo>
                  <a:lnTo>
                    <a:pt x="143" y="1482"/>
                  </a:lnTo>
                  <a:cubicBezTo>
                    <a:pt x="167" y="1518"/>
                    <a:pt x="179" y="1554"/>
                    <a:pt x="191" y="1601"/>
                  </a:cubicBezTo>
                  <a:cubicBezTo>
                    <a:pt x="202" y="1637"/>
                    <a:pt x="226" y="1673"/>
                    <a:pt x="238" y="1720"/>
                  </a:cubicBezTo>
                  <a:cubicBezTo>
                    <a:pt x="250" y="1744"/>
                    <a:pt x="286" y="1780"/>
                    <a:pt x="298" y="1804"/>
                  </a:cubicBezTo>
                  <a:lnTo>
                    <a:pt x="310" y="1816"/>
                  </a:lnTo>
                  <a:cubicBezTo>
                    <a:pt x="345" y="1851"/>
                    <a:pt x="357" y="1875"/>
                    <a:pt x="381" y="1911"/>
                  </a:cubicBezTo>
                  <a:lnTo>
                    <a:pt x="429" y="1958"/>
                  </a:lnTo>
                  <a:cubicBezTo>
                    <a:pt x="441" y="1970"/>
                    <a:pt x="476" y="1994"/>
                    <a:pt x="500" y="2018"/>
                  </a:cubicBezTo>
                  <a:cubicBezTo>
                    <a:pt x="536" y="2042"/>
                    <a:pt x="583" y="2054"/>
                    <a:pt x="607" y="2078"/>
                  </a:cubicBezTo>
                  <a:cubicBezTo>
                    <a:pt x="762" y="2149"/>
                    <a:pt x="905" y="2209"/>
                    <a:pt x="1036" y="2268"/>
                  </a:cubicBezTo>
                  <a:lnTo>
                    <a:pt x="1095" y="2268"/>
                  </a:lnTo>
                  <a:cubicBezTo>
                    <a:pt x="1143" y="2292"/>
                    <a:pt x="1214" y="2328"/>
                    <a:pt x="1298" y="2351"/>
                  </a:cubicBezTo>
                  <a:lnTo>
                    <a:pt x="1476" y="2447"/>
                  </a:lnTo>
                  <a:cubicBezTo>
                    <a:pt x="1536" y="2470"/>
                    <a:pt x="1572" y="2506"/>
                    <a:pt x="1631" y="2554"/>
                  </a:cubicBezTo>
                  <a:lnTo>
                    <a:pt x="1738" y="2649"/>
                  </a:lnTo>
                  <a:lnTo>
                    <a:pt x="1834" y="2744"/>
                  </a:lnTo>
                  <a:lnTo>
                    <a:pt x="1845" y="2768"/>
                  </a:lnTo>
                  <a:lnTo>
                    <a:pt x="1857" y="2804"/>
                  </a:lnTo>
                  <a:cubicBezTo>
                    <a:pt x="1869" y="2816"/>
                    <a:pt x="1893" y="2851"/>
                    <a:pt x="1917" y="2863"/>
                  </a:cubicBezTo>
                  <a:lnTo>
                    <a:pt x="2048" y="2947"/>
                  </a:lnTo>
                  <a:cubicBezTo>
                    <a:pt x="2096" y="2982"/>
                    <a:pt x="2143" y="2994"/>
                    <a:pt x="2191" y="3030"/>
                  </a:cubicBezTo>
                  <a:cubicBezTo>
                    <a:pt x="2215" y="3030"/>
                    <a:pt x="2226" y="3042"/>
                    <a:pt x="2262" y="3054"/>
                  </a:cubicBezTo>
                  <a:lnTo>
                    <a:pt x="2310" y="3066"/>
                  </a:lnTo>
                  <a:cubicBezTo>
                    <a:pt x="2369" y="3090"/>
                    <a:pt x="2417" y="3113"/>
                    <a:pt x="2465" y="3149"/>
                  </a:cubicBezTo>
                  <a:cubicBezTo>
                    <a:pt x="2548" y="3173"/>
                    <a:pt x="2607" y="3221"/>
                    <a:pt x="2679" y="3244"/>
                  </a:cubicBezTo>
                  <a:cubicBezTo>
                    <a:pt x="2727" y="3268"/>
                    <a:pt x="2750" y="3280"/>
                    <a:pt x="2798" y="3292"/>
                  </a:cubicBezTo>
                  <a:cubicBezTo>
                    <a:pt x="2846" y="3304"/>
                    <a:pt x="2869" y="3304"/>
                    <a:pt x="2917" y="3328"/>
                  </a:cubicBezTo>
                  <a:cubicBezTo>
                    <a:pt x="2965" y="3328"/>
                    <a:pt x="2988" y="3340"/>
                    <a:pt x="3036" y="3340"/>
                  </a:cubicBezTo>
                  <a:cubicBezTo>
                    <a:pt x="3084" y="3352"/>
                    <a:pt x="3108" y="3352"/>
                    <a:pt x="3155" y="3352"/>
                  </a:cubicBezTo>
                  <a:cubicBezTo>
                    <a:pt x="3227" y="3352"/>
                    <a:pt x="3322" y="3363"/>
                    <a:pt x="3393" y="3363"/>
                  </a:cubicBezTo>
                  <a:lnTo>
                    <a:pt x="3620" y="3363"/>
                  </a:lnTo>
                  <a:cubicBezTo>
                    <a:pt x="3750" y="3363"/>
                    <a:pt x="3881" y="3363"/>
                    <a:pt x="4024" y="3387"/>
                  </a:cubicBezTo>
                  <a:cubicBezTo>
                    <a:pt x="4048" y="3387"/>
                    <a:pt x="4072" y="3387"/>
                    <a:pt x="4108" y="3399"/>
                  </a:cubicBezTo>
                  <a:cubicBezTo>
                    <a:pt x="4167" y="3411"/>
                    <a:pt x="4227" y="3447"/>
                    <a:pt x="4286" y="3459"/>
                  </a:cubicBezTo>
                  <a:cubicBezTo>
                    <a:pt x="4346" y="3482"/>
                    <a:pt x="4405" y="3494"/>
                    <a:pt x="4465" y="3530"/>
                  </a:cubicBezTo>
                  <a:lnTo>
                    <a:pt x="4453" y="3530"/>
                  </a:lnTo>
                  <a:cubicBezTo>
                    <a:pt x="4560" y="3578"/>
                    <a:pt x="4679" y="3602"/>
                    <a:pt x="4774" y="3649"/>
                  </a:cubicBezTo>
                  <a:cubicBezTo>
                    <a:pt x="4834" y="3673"/>
                    <a:pt x="4917" y="3709"/>
                    <a:pt x="4989" y="3733"/>
                  </a:cubicBezTo>
                  <a:cubicBezTo>
                    <a:pt x="5060" y="3756"/>
                    <a:pt x="5120" y="3780"/>
                    <a:pt x="5191" y="3792"/>
                  </a:cubicBezTo>
                  <a:cubicBezTo>
                    <a:pt x="5274" y="3816"/>
                    <a:pt x="5334" y="3840"/>
                    <a:pt x="5405" y="3863"/>
                  </a:cubicBezTo>
                  <a:cubicBezTo>
                    <a:pt x="5477" y="3875"/>
                    <a:pt x="5548" y="3875"/>
                    <a:pt x="5632" y="3887"/>
                  </a:cubicBezTo>
                  <a:cubicBezTo>
                    <a:pt x="5656" y="3892"/>
                    <a:pt x="5683" y="3895"/>
                    <a:pt x="5709" y="3895"/>
                  </a:cubicBezTo>
                  <a:cubicBezTo>
                    <a:pt x="5746" y="3895"/>
                    <a:pt x="5782" y="3889"/>
                    <a:pt x="5810" y="3875"/>
                  </a:cubicBezTo>
                  <a:lnTo>
                    <a:pt x="6072" y="3875"/>
                  </a:lnTo>
                  <a:cubicBezTo>
                    <a:pt x="6144" y="3875"/>
                    <a:pt x="6239" y="3863"/>
                    <a:pt x="6310" y="3840"/>
                  </a:cubicBezTo>
                  <a:lnTo>
                    <a:pt x="6537" y="3804"/>
                  </a:lnTo>
                  <a:lnTo>
                    <a:pt x="6763" y="3756"/>
                  </a:lnTo>
                  <a:cubicBezTo>
                    <a:pt x="6787" y="3756"/>
                    <a:pt x="6834" y="3744"/>
                    <a:pt x="6858" y="3721"/>
                  </a:cubicBezTo>
                  <a:cubicBezTo>
                    <a:pt x="6894" y="3721"/>
                    <a:pt x="6941" y="3709"/>
                    <a:pt x="6965" y="3697"/>
                  </a:cubicBezTo>
                  <a:cubicBezTo>
                    <a:pt x="7013" y="3685"/>
                    <a:pt x="7060" y="3661"/>
                    <a:pt x="7084" y="3649"/>
                  </a:cubicBezTo>
                  <a:cubicBezTo>
                    <a:pt x="7132" y="3637"/>
                    <a:pt x="7156" y="3602"/>
                    <a:pt x="7191" y="3590"/>
                  </a:cubicBezTo>
                  <a:cubicBezTo>
                    <a:pt x="7247" y="3545"/>
                    <a:pt x="7312" y="3511"/>
                    <a:pt x="7369" y="3459"/>
                  </a:cubicBezTo>
                  <a:lnTo>
                    <a:pt x="7369" y="3459"/>
                  </a:lnTo>
                  <a:cubicBezTo>
                    <a:pt x="7298" y="3483"/>
                    <a:pt x="7239" y="3506"/>
                    <a:pt x="7156" y="3530"/>
                  </a:cubicBezTo>
                  <a:cubicBezTo>
                    <a:pt x="7144" y="3530"/>
                    <a:pt x="7132" y="3542"/>
                    <a:pt x="7120" y="3542"/>
                  </a:cubicBezTo>
                  <a:cubicBezTo>
                    <a:pt x="7072" y="3566"/>
                    <a:pt x="7037" y="3578"/>
                    <a:pt x="7013" y="3578"/>
                  </a:cubicBezTo>
                  <a:cubicBezTo>
                    <a:pt x="6977" y="3590"/>
                    <a:pt x="6953" y="3590"/>
                    <a:pt x="6918" y="3602"/>
                  </a:cubicBezTo>
                  <a:cubicBezTo>
                    <a:pt x="6858" y="3625"/>
                    <a:pt x="6822" y="3637"/>
                    <a:pt x="6763" y="3649"/>
                  </a:cubicBezTo>
                  <a:cubicBezTo>
                    <a:pt x="6739" y="3661"/>
                    <a:pt x="6739" y="3661"/>
                    <a:pt x="6727" y="3661"/>
                  </a:cubicBezTo>
                  <a:cubicBezTo>
                    <a:pt x="6644" y="3697"/>
                    <a:pt x="6537" y="3709"/>
                    <a:pt x="6465" y="3721"/>
                  </a:cubicBezTo>
                  <a:lnTo>
                    <a:pt x="6382" y="3744"/>
                  </a:lnTo>
                  <a:cubicBezTo>
                    <a:pt x="6346" y="3756"/>
                    <a:pt x="6287" y="3756"/>
                    <a:pt x="6227" y="3768"/>
                  </a:cubicBezTo>
                  <a:lnTo>
                    <a:pt x="6203" y="3768"/>
                  </a:lnTo>
                  <a:cubicBezTo>
                    <a:pt x="6132" y="3768"/>
                    <a:pt x="6072" y="3780"/>
                    <a:pt x="6013" y="3780"/>
                  </a:cubicBezTo>
                  <a:cubicBezTo>
                    <a:pt x="5953" y="3780"/>
                    <a:pt x="5894" y="3804"/>
                    <a:pt x="5834" y="3804"/>
                  </a:cubicBezTo>
                  <a:cubicBezTo>
                    <a:pt x="5763" y="3804"/>
                    <a:pt x="5691" y="3804"/>
                    <a:pt x="5608" y="3780"/>
                  </a:cubicBezTo>
                  <a:cubicBezTo>
                    <a:pt x="5525" y="3768"/>
                    <a:pt x="5429" y="3756"/>
                    <a:pt x="5358" y="3744"/>
                  </a:cubicBezTo>
                  <a:cubicBezTo>
                    <a:pt x="5286" y="3721"/>
                    <a:pt x="5227" y="3697"/>
                    <a:pt x="5155" y="3685"/>
                  </a:cubicBezTo>
                  <a:cubicBezTo>
                    <a:pt x="5096" y="3661"/>
                    <a:pt x="5013" y="3649"/>
                    <a:pt x="4953" y="3625"/>
                  </a:cubicBezTo>
                  <a:cubicBezTo>
                    <a:pt x="4941" y="3625"/>
                    <a:pt x="4917" y="3602"/>
                    <a:pt x="4882" y="3590"/>
                  </a:cubicBezTo>
                  <a:lnTo>
                    <a:pt x="4870" y="3590"/>
                  </a:lnTo>
                  <a:lnTo>
                    <a:pt x="4774" y="3542"/>
                  </a:lnTo>
                  <a:cubicBezTo>
                    <a:pt x="4715" y="3530"/>
                    <a:pt x="4655" y="3506"/>
                    <a:pt x="4596" y="3471"/>
                  </a:cubicBezTo>
                  <a:lnTo>
                    <a:pt x="4536" y="3447"/>
                  </a:lnTo>
                  <a:cubicBezTo>
                    <a:pt x="4512" y="3411"/>
                    <a:pt x="4465" y="3399"/>
                    <a:pt x="4417" y="3387"/>
                  </a:cubicBezTo>
                  <a:cubicBezTo>
                    <a:pt x="4358" y="3352"/>
                    <a:pt x="4298" y="3328"/>
                    <a:pt x="4239" y="3304"/>
                  </a:cubicBezTo>
                  <a:cubicBezTo>
                    <a:pt x="4215" y="3292"/>
                    <a:pt x="4167" y="3292"/>
                    <a:pt x="4131" y="3280"/>
                  </a:cubicBezTo>
                  <a:cubicBezTo>
                    <a:pt x="4108" y="3268"/>
                    <a:pt x="4060" y="3244"/>
                    <a:pt x="4036" y="3244"/>
                  </a:cubicBezTo>
                  <a:cubicBezTo>
                    <a:pt x="3977" y="3232"/>
                    <a:pt x="3893" y="3221"/>
                    <a:pt x="3822" y="3221"/>
                  </a:cubicBezTo>
                  <a:lnTo>
                    <a:pt x="3798" y="3221"/>
                  </a:lnTo>
                  <a:cubicBezTo>
                    <a:pt x="3715" y="3221"/>
                    <a:pt x="3631" y="3209"/>
                    <a:pt x="3560" y="3209"/>
                  </a:cubicBezTo>
                  <a:cubicBezTo>
                    <a:pt x="3477" y="3209"/>
                    <a:pt x="3405" y="3209"/>
                    <a:pt x="3334" y="3185"/>
                  </a:cubicBezTo>
                  <a:cubicBezTo>
                    <a:pt x="3203" y="3173"/>
                    <a:pt x="3060" y="3161"/>
                    <a:pt x="2929" y="3125"/>
                  </a:cubicBezTo>
                  <a:cubicBezTo>
                    <a:pt x="2917" y="3125"/>
                    <a:pt x="2881" y="3113"/>
                    <a:pt x="2869" y="3113"/>
                  </a:cubicBezTo>
                  <a:cubicBezTo>
                    <a:pt x="2822" y="3101"/>
                    <a:pt x="2798" y="3066"/>
                    <a:pt x="2750" y="3054"/>
                  </a:cubicBezTo>
                  <a:lnTo>
                    <a:pt x="2738" y="3054"/>
                  </a:lnTo>
                  <a:cubicBezTo>
                    <a:pt x="2727" y="3042"/>
                    <a:pt x="2691" y="3030"/>
                    <a:pt x="2667" y="3006"/>
                  </a:cubicBezTo>
                  <a:cubicBezTo>
                    <a:pt x="2631" y="2982"/>
                    <a:pt x="2607" y="2971"/>
                    <a:pt x="2572" y="2947"/>
                  </a:cubicBezTo>
                  <a:lnTo>
                    <a:pt x="2560" y="2947"/>
                  </a:lnTo>
                  <a:cubicBezTo>
                    <a:pt x="2465" y="2911"/>
                    <a:pt x="2381" y="2863"/>
                    <a:pt x="2310" y="2828"/>
                  </a:cubicBezTo>
                  <a:cubicBezTo>
                    <a:pt x="2262" y="2816"/>
                    <a:pt x="2215" y="2792"/>
                    <a:pt x="2167" y="2768"/>
                  </a:cubicBezTo>
                  <a:cubicBezTo>
                    <a:pt x="2131" y="2756"/>
                    <a:pt x="2096" y="2732"/>
                    <a:pt x="2048" y="2709"/>
                  </a:cubicBezTo>
                  <a:cubicBezTo>
                    <a:pt x="2036" y="2709"/>
                    <a:pt x="2024" y="2697"/>
                    <a:pt x="2012" y="2685"/>
                  </a:cubicBezTo>
                  <a:cubicBezTo>
                    <a:pt x="1965" y="2649"/>
                    <a:pt x="1917" y="2625"/>
                    <a:pt x="1893" y="2590"/>
                  </a:cubicBezTo>
                  <a:cubicBezTo>
                    <a:pt x="1857" y="2566"/>
                    <a:pt x="1834" y="2554"/>
                    <a:pt x="1798" y="2518"/>
                  </a:cubicBezTo>
                  <a:cubicBezTo>
                    <a:pt x="1738" y="2470"/>
                    <a:pt x="1679" y="2435"/>
                    <a:pt x="1607" y="2387"/>
                  </a:cubicBezTo>
                  <a:cubicBezTo>
                    <a:pt x="1572" y="2375"/>
                    <a:pt x="1548" y="2339"/>
                    <a:pt x="1500" y="2328"/>
                  </a:cubicBezTo>
                  <a:lnTo>
                    <a:pt x="1476" y="2316"/>
                  </a:lnTo>
                  <a:lnTo>
                    <a:pt x="1381" y="2268"/>
                  </a:lnTo>
                  <a:cubicBezTo>
                    <a:pt x="1298" y="2220"/>
                    <a:pt x="1191" y="2173"/>
                    <a:pt x="1095" y="2149"/>
                  </a:cubicBezTo>
                  <a:cubicBezTo>
                    <a:pt x="1060" y="2137"/>
                    <a:pt x="1000" y="2101"/>
                    <a:pt x="953" y="2089"/>
                  </a:cubicBezTo>
                  <a:cubicBezTo>
                    <a:pt x="893" y="2054"/>
                    <a:pt x="822" y="2030"/>
                    <a:pt x="762" y="1994"/>
                  </a:cubicBezTo>
                  <a:cubicBezTo>
                    <a:pt x="679" y="1970"/>
                    <a:pt x="619" y="1935"/>
                    <a:pt x="560" y="1911"/>
                  </a:cubicBezTo>
                  <a:cubicBezTo>
                    <a:pt x="548" y="1899"/>
                    <a:pt x="536" y="1899"/>
                    <a:pt x="524" y="1875"/>
                  </a:cubicBezTo>
                  <a:lnTo>
                    <a:pt x="476" y="1839"/>
                  </a:lnTo>
                  <a:lnTo>
                    <a:pt x="417" y="1780"/>
                  </a:lnTo>
                  <a:cubicBezTo>
                    <a:pt x="405" y="1744"/>
                    <a:pt x="369" y="1720"/>
                    <a:pt x="357" y="1685"/>
                  </a:cubicBezTo>
                  <a:cubicBezTo>
                    <a:pt x="345" y="1673"/>
                    <a:pt x="345" y="1637"/>
                    <a:pt x="321" y="1625"/>
                  </a:cubicBezTo>
                  <a:cubicBezTo>
                    <a:pt x="310" y="1601"/>
                    <a:pt x="310" y="1577"/>
                    <a:pt x="298" y="1554"/>
                  </a:cubicBezTo>
                  <a:cubicBezTo>
                    <a:pt x="286" y="1494"/>
                    <a:pt x="262" y="1447"/>
                    <a:pt x="250" y="1399"/>
                  </a:cubicBezTo>
                  <a:cubicBezTo>
                    <a:pt x="226" y="1339"/>
                    <a:pt x="226" y="1280"/>
                    <a:pt x="202" y="1244"/>
                  </a:cubicBezTo>
                  <a:cubicBezTo>
                    <a:pt x="202" y="1196"/>
                    <a:pt x="191" y="1161"/>
                    <a:pt x="191" y="1125"/>
                  </a:cubicBezTo>
                  <a:lnTo>
                    <a:pt x="191" y="1077"/>
                  </a:lnTo>
                  <a:cubicBezTo>
                    <a:pt x="179" y="1018"/>
                    <a:pt x="179" y="946"/>
                    <a:pt x="167" y="887"/>
                  </a:cubicBezTo>
                  <a:lnTo>
                    <a:pt x="167" y="851"/>
                  </a:lnTo>
                  <a:lnTo>
                    <a:pt x="143" y="768"/>
                  </a:lnTo>
                  <a:cubicBezTo>
                    <a:pt x="143" y="708"/>
                    <a:pt x="131" y="661"/>
                    <a:pt x="131" y="613"/>
                  </a:cubicBezTo>
                  <a:cubicBezTo>
                    <a:pt x="119" y="530"/>
                    <a:pt x="107" y="434"/>
                    <a:pt x="107" y="363"/>
                  </a:cubicBezTo>
                  <a:lnTo>
                    <a:pt x="107" y="327"/>
                  </a:lnTo>
                  <a:cubicBezTo>
                    <a:pt x="107" y="268"/>
                    <a:pt x="107" y="196"/>
                    <a:pt x="83" y="137"/>
                  </a:cubicBezTo>
                  <a:lnTo>
                    <a:pt x="83" y="125"/>
                  </a:lnTo>
                  <a:cubicBezTo>
                    <a:pt x="71" y="113"/>
                    <a:pt x="71" y="89"/>
                    <a:pt x="71" y="77"/>
                  </a:cubicBezTo>
                  <a:cubicBezTo>
                    <a:pt x="71" y="53"/>
                    <a:pt x="60" y="30"/>
                    <a:pt x="60" y="18"/>
                  </a:cubicBezTo>
                  <a:lnTo>
                    <a:pt x="48" y="6"/>
                  </a:lnTo>
                  <a:cubicBezTo>
                    <a:pt x="48" y="6"/>
                    <a:pt x="37"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1891900" y="4937050"/>
              <a:ext cx="151525" cy="217300"/>
            </a:xfrm>
            <a:custGeom>
              <a:avLst/>
              <a:gdLst/>
              <a:ahLst/>
              <a:cxnLst/>
              <a:rect l="l" t="t" r="r" b="b"/>
              <a:pathLst>
                <a:path w="6061" h="8692" extrusionOk="0">
                  <a:moveTo>
                    <a:pt x="4548" y="0"/>
                  </a:moveTo>
                  <a:cubicBezTo>
                    <a:pt x="4370" y="24"/>
                    <a:pt x="4167" y="36"/>
                    <a:pt x="3977" y="36"/>
                  </a:cubicBezTo>
                  <a:lnTo>
                    <a:pt x="3893" y="36"/>
                  </a:lnTo>
                  <a:cubicBezTo>
                    <a:pt x="3786" y="36"/>
                    <a:pt x="3691" y="24"/>
                    <a:pt x="3596" y="24"/>
                  </a:cubicBezTo>
                  <a:cubicBezTo>
                    <a:pt x="3532" y="24"/>
                    <a:pt x="3464" y="14"/>
                    <a:pt x="3400" y="14"/>
                  </a:cubicBezTo>
                  <a:cubicBezTo>
                    <a:pt x="3368" y="14"/>
                    <a:pt x="3338" y="16"/>
                    <a:pt x="3310" y="24"/>
                  </a:cubicBezTo>
                  <a:cubicBezTo>
                    <a:pt x="3120" y="48"/>
                    <a:pt x="2941" y="108"/>
                    <a:pt x="2739" y="155"/>
                  </a:cubicBezTo>
                  <a:cubicBezTo>
                    <a:pt x="2643" y="179"/>
                    <a:pt x="2548" y="203"/>
                    <a:pt x="2441" y="227"/>
                  </a:cubicBezTo>
                  <a:cubicBezTo>
                    <a:pt x="2358" y="238"/>
                    <a:pt x="2250" y="262"/>
                    <a:pt x="2167" y="286"/>
                  </a:cubicBezTo>
                  <a:cubicBezTo>
                    <a:pt x="2072" y="322"/>
                    <a:pt x="1965" y="334"/>
                    <a:pt x="1881" y="358"/>
                  </a:cubicBezTo>
                  <a:cubicBezTo>
                    <a:pt x="1834" y="358"/>
                    <a:pt x="1774" y="381"/>
                    <a:pt x="1727" y="393"/>
                  </a:cubicBezTo>
                  <a:cubicBezTo>
                    <a:pt x="1691" y="405"/>
                    <a:pt x="1643" y="405"/>
                    <a:pt x="1596" y="417"/>
                  </a:cubicBezTo>
                  <a:cubicBezTo>
                    <a:pt x="1524" y="441"/>
                    <a:pt x="1453" y="441"/>
                    <a:pt x="1369" y="453"/>
                  </a:cubicBezTo>
                  <a:cubicBezTo>
                    <a:pt x="1310" y="453"/>
                    <a:pt x="1238" y="465"/>
                    <a:pt x="1179" y="465"/>
                  </a:cubicBezTo>
                  <a:cubicBezTo>
                    <a:pt x="1036" y="477"/>
                    <a:pt x="893" y="500"/>
                    <a:pt x="750" y="500"/>
                  </a:cubicBezTo>
                  <a:lnTo>
                    <a:pt x="643" y="500"/>
                  </a:lnTo>
                  <a:cubicBezTo>
                    <a:pt x="619" y="477"/>
                    <a:pt x="584" y="477"/>
                    <a:pt x="560" y="477"/>
                  </a:cubicBezTo>
                  <a:cubicBezTo>
                    <a:pt x="476" y="465"/>
                    <a:pt x="393" y="453"/>
                    <a:pt x="322" y="441"/>
                  </a:cubicBezTo>
                  <a:cubicBezTo>
                    <a:pt x="274" y="417"/>
                    <a:pt x="238" y="417"/>
                    <a:pt x="203" y="405"/>
                  </a:cubicBezTo>
                  <a:cubicBezTo>
                    <a:pt x="167" y="405"/>
                    <a:pt x="155" y="393"/>
                    <a:pt x="119" y="393"/>
                  </a:cubicBezTo>
                  <a:lnTo>
                    <a:pt x="60" y="393"/>
                  </a:lnTo>
                  <a:cubicBezTo>
                    <a:pt x="24" y="393"/>
                    <a:pt x="0" y="441"/>
                    <a:pt x="0" y="465"/>
                  </a:cubicBezTo>
                  <a:cubicBezTo>
                    <a:pt x="0" y="477"/>
                    <a:pt x="0" y="500"/>
                    <a:pt x="24" y="512"/>
                  </a:cubicBezTo>
                  <a:cubicBezTo>
                    <a:pt x="36" y="524"/>
                    <a:pt x="36" y="548"/>
                    <a:pt x="48" y="560"/>
                  </a:cubicBezTo>
                  <a:cubicBezTo>
                    <a:pt x="83" y="596"/>
                    <a:pt x="95" y="631"/>
                    <a:pt x="107" y="679"/>
                  </a:cubicBezTo>
                  <a:cubicBezTo>
                    <a:pt x="143" y="750"/>
                    <a:pt x="155" y="810"/>
                    <a:pt x="179" y="881"/>
                  </a:cubicBezTo>
                  <a:cubicBezTo>
                    <a:pt x="214" y="965"/>
                    <a:pt x="226" y="1024"/>
                    <a:pt x="262" y="1096"/>
                  </a:cubicBezTo>
                  <a:cubicBezTo>
                    <a:pt x="298" y="1179"/>
                    <a:pt x="334" y="1286"/>
                    <a:pt x="357" y="1381"/>
                  </a:cubicBezTo>
                  <a:cubicBezTo>
                    <a:pt x="393" y="1465"/>
                    <a:pt x="417" y="1560"/>
                    <a:pt x="464" y="1643"/>
                  </a:cubicBezTo>
                  <a:cubicBezTo>
                    <a:pt x="512" y="1739"/>
                    <a:pt x="536" y="1822"/>
                    <a:pt x="584" y="1917"/>
                  </a:cubicBezTo>
                  <a:cubicBezTo>
                    <a:pt x="595" y="1953"/>
                    <a:pt x="631" y="2012"/>
                    <a:pt x="643" y="2060"/>
                  </a:cubicBezTo>
                  <a:cubicBezTo>
                    <a:pt x="655" y="2096"/>
                    <a:pt x="679" y="2132"/>
                    <a:pt x="691" y="2179"/>
                  </a:cubicBezTo>
                  <a:cubicBezTo>
                    <a:pt x="703" y="2251"/>
                    <a:pt x="738" y="2346"/>
                    <a:pt x="750" y="2417"/>
                  </a:cubicBezTo>
                  <a:cubicBezTo>
                    <a:pt x="798" y="2608"/>
                    <a:pt x="822" y="2810"/>
                    <a:pt x="893" y="3001"/>
                  </a:cubicBezTo>
                  <a:cubicBezTo>
                    <a:pt x="929" y="3084"/>
                    <a:pt x="976" y="3179"/>
                    <a:pt x="1000" y="3263"/>
                  </a:cubicBezTo>
                  <a:cubicBezTo>
                    <a:pt x="1036" y="3370"/>
                    <a:pt x="1072" y="3465"/>
                    <a:pt x="1107" y="3548"/>
                  </a:cubicBezTo>
                  <a:cubicBezTo>
                    <a:pt x="1155" y="3644"/>
                    <a:pt x="1179" y="3727"/>
                    <a:pt x="1215" y="3834"/>
                  </a:cubicBezTo>
                  <a:cubicBezTo>
                    <a:pt x="1238" y="3941"/>
                    <a:pt x="1274" y="4025"/>
                    <a:pt x="1298" y="4120"/>
                  </a:cubicBezTo>
                  <a:cubicBezTo>
                    <a:pt x="1334" y="4215"/>
                    <a:pt x="1357" y="4310"/>
                    <a:pt x="1405" y="4418"/>
                  </a:cubicBezTo>
                  <a:lnTo>
                    <a:pt x="1488" y="4679"/>
                  </a:lnTo>
                  <a:cubicBezTo>
                    <a:pt x="1512" y="4715"/>
                    <a:pt x="1512" y="4739"/>
                    <a:pt x="1524" y="4775"/>
                  </a:cubicBezTo>
                  <a:cubicBezTo>
                    <a:pt x="1548" y="4858"/>
                    <a:pt x="1572" y="4965"/>
                    <a:pt x="1596" y="5049"/>
                  </a:cubicBezTo>
                  <a:cubicBezTo>
                    <a:pt x="1607" y="5156"/>
                    <a:pt x="1643" y="5251"/>
                    <a:pt x="1667" y="5346"/>
                  </a:cubicBezTo>
                  <a:cubicBezTo>
                    <a:pt x="1691" y="5441"/>
                    <a:pt x="1727" y="5549"/>
                    <a:pt x="1762" y="5632"/>
                  </a:cubicBezTo>
                  <a:cubicBezTo>
                    <a:pt x="1786" y="5739"/>
                    <a:pt x="1834" y="5822"/>
                    <a:pt x="1881" y="5918"/>
                  </a:cubicBezTo>
                  <a:cubicBezTo>
                    <a:pt x="1929" y="5989"/>
                    <a:pt x="1953" y="6084"/>
                    <a:pt x="2000" y="6168"/>
                  </a:cubicBezTo>
                  <a:lnTo>
                    <a:pt x="2131" y="6442"/>
                  </a:lnTo>
                  <a:cubicBezTo>
                    <a:pt x="2179" y="6525"/>
                    <a:pt x="2203" y="6596"/>
                    <a:pt x="2262" y="6680"/>
                  </a:cubicBezTo>
                  <a:cubicBezTo>
                    <a:pt x="2310" y="6751"/>
                    <a:pt x="2369" y="6811"/>
                    <a:pt x="2417" y="6870"/>
                  </a:cubicBezTo>
                  <a:lnTo>
                    <a:pt x="2465" y="6918"/>
                  </a:lnTo>
                  <a:lnTo>
                    <a:pt x="2500" y="6954"/>
                  </a:lnTo>
                  <a:cubicBezTo>
                    <a:pt x="2536" y="6977"/>
                    <a:pt x="2548" y="7001"/>
                    <a:pt x="2584" y="7013"/>
                  </a:cubicBezTo>
                  <a:lnTo>
                    <a:pt x="2620" y="7061"/>
                  </a:lnTo>
                  <a:cubicBezTo>
                    <a:pt x="2703" y="7132"/>
                    <a:pt x="2786" y="7192"/>
                    <a:pt x="2881" y="7251"/>
                  </a:cubicBezTo>
                  <a:cubicBezTo>
                    <a:pt x="2953" y="7299"/>
                    <a:pt x="3024" y="7358"/>
                    <a:pt x="3096" y="7406"/>
                  </a:cubicBezTo>
                  <a:cubicBezTo>
                    <a:pt x="3191" y="7466"/>
                    <a:pt x="3262" y="7513"/>
                    <a:pt x="3358" y="7573"/>
                  </a:cubicBezTo>
                  <a:cubicBezTo>
                    <a:pt x="3393" y="7585"/>
                    <a:pt x="3441" y="7608"/>
                    <a:pt x="3489" y="7644"/>
                  </a:cubicBezTo>
                  <a:cubicBezTo>
                    <a:pt x="3536" y="7656"/>
                    <a:pt x="3572" y="7692"/>
                    <a:pt x="3620" y="7716"/>
                  </a:cubicBezTo>
                  <a:cubicBezTo>
                    <a:pt x="3679" y="7727"/>
                    <a:pt x="3727" y="7763"/>
                    <a:pt x="3774" y="7787"/>
                  </a:cubicBezTo>
                  <a:cubicBezTo>
                    <a:pt x="3810" y="7823"/>
                    <a:pt x="3858" y="7835"/>
                    <a:pt x="3917" y="7870"/>
                  </a:cubicBezTo>
                  <a:cubicBezTo>
                    <a:pt x="3977" y="7894"/>
                    <a:pt x="4036" y="7906"/>
                    <a:pt x="4096" y="7942"/>
                  </a:cubicBezTo>
                  <a:cubicBezTo>
                    <a:pt x="4108" y="7954"/>
                    <a:pt x="4144" y="7954"/>
                    <a:pt x="4167" y="7966"/>
                  </a:cubicBezTo>
                  <a:cubicBezTo>
                    <a:pt x="4203" y="7989"/>
                    <a:pt x="4227" y="7989"/>
                    <a:pt x="4263" y="8001"/>
                  </a:cubicBezTo>
                  <a:cubicBezTo>
                    <a:pt x="4453" y="8061"/>
                    <a:pt x="4644" y="8108"/>
                    <a:pt x="4846" y="8168"/>
                  </a:cubicBezTo>
                  <a:cubicBezTo>
                    <a:pt x="4929" y="8180"/>
                    <a:pt x="5036" y="8204"/>
                    <a:pt x="5120" y="8239"/>
                  </a:cubicBezTo>
                  <a:lnTo>
                    <a:pt x="5263" y="8287"/>
                  </a:lnTo>
                  <a:cubicBezTo>
                    <a:pt x="5298" y="8299"/>
                    <a:pt x="5334" y="8299"/>
                    <a:pt x="5358" y="8311"/>
                  </a:cubicBezTo>
                  <a:lnTo>
                    <a:pt x="5501" y="8359"/>
                  </a:lnTo>
                  <a:cubicBezTo>
                    <a:pt x="5584" y="8382"/>
                    <a:pt x="5656" y="8430"/>
                    <a:pt x="5751" y="8478"/>
                  </a:cubicBezTo>
                  <a:cubicBezTo>
                    <a:pt x="5775" y="8501"/>
                    <a:pt x="5810" y="8525"/>
                    <a:pt x="5834" y="8537"/>
                  </a:cubicBezTo>
                  <a:lnTo>
                    <a:pt x="5858" y="8549"/>
                  </a:lnTo>
                  <a:cubicBezTo>
                    <a:pt x="5870" y="8585"/>
                    <a:pt x="5894" y="8585"/>
                    <a:pt x="5977" y="8692"/>
                  </a:cubicBezTo>
                  <a:cubicBezTo>
                    <a:pt x="5989" y="8692"/>
                    <a:pt x="6013" y="8680"/>
                    <a:pt x="6037" y="8668"/>
                  </a:cubicBezTo>
                  <a:cubicBezTo>
                    <a:pt x="6060" y="8632"/>
                    <a:pt x="6049" y="8573"/>
                    <a:pt x="6013" y="8549"/>
                  </a:cubicBezTo>
                  <a:cubicBezTo>
                    <a:pt x="6001" y="8537"/>
                    <a:pt x="5977" y="8513"/>
                    <a:pt x="5953" y="8501"/>
                  </a:cubicBezTo>
                  <a:lnTo>
                    <a:pt x="5941" y="8501"/>
                  </a:lnTo>
                  <a:cubicBezTo>
                    <a:pt x="5918" y="8489"/>
                    <a:pt x="5894" y="8478"/>
                    <a:pt x="5870" y="8454"/>
                  </a:cubicBezTo>
                  <a:lnTo>
                    <a:pt x="5798" y="8418"/>
                  </a:lnTo>
                  <a:cubicBezTo>
                    <a:pt x="5751" y="8382"/>
                    <a:pt x="5703" y="8370"/>
                    <a:pt x="5656" y="8335"/>
                  </a:cubicBezTo>
                  <a:cubicBezTo>
                    <a:pt x="5644" y="8335"/>
                    <a:pt x="5644" y="8323"/>
                    <a:pt x="5632" y="8323"/>
                  </a:cubicBezTo>
                  <a:lnTo>
                    <a:pt x="5620" y="8311"/>
                  </a:lnTo>
                  <a:cubicBezTo>
                    <a:pt x="5584" y="8275"/>
                    <a:pt x="5560" y="8275"/>
                    <a:pt x="5525" y="8263"/>
                  </a:cubicBezTo>
                  <a:cubicBezTo>
                    <a:pt x="5501" y="8251"/>
                    <a:pt x="5465" y="8251"/>
                    <a:pt x="5441" y="8239"/>
                  </a:cubicBezTo>
                  <a:lnTo>
                    <a:pt x="5358" y="8204"/>
                  </a:lnTo>
                  <a:lnTo>
                    <a:pt x="5287" y="8180"/>
                  </a:lnTo>
                  <a:cubicBezTo>
                    <a:pt x="5239" y="8156"/>
                    <a:pt x="5215" y="8144"/>
                    <a:pt x="5167" y="8132"/>
                  </a:cubicBezTo>
                  <a:cubicBezTo>
                    <a:pt x="5025" y="8073"/>
                    <a:pt x="4870" y="8025"/>
                    <a:pt x="4727" y="7978"/>
                  </a:cubicBezTo>
                  <a:lnTo>
                    <a:pt x="4667" y="7966"/>
                  </a:lnTo>
                  <a:cubicBezTo>
                    <a:pt x="4584" y="7942"/>
                    <a:pt x="4501" y="7918"/>
                    <a:pt x="4429" y="7894"/>
                  </a:cubicBezTo>
                  <a:lnTo>
                    <a:pt x="4382" y="7882"/>
                  </a:lnTo>
                  <a:cubicBezTo>
                    <a:pt x="4334" y="7882"/>
                    <a:pt x="4310" y="7858"/>
                    <a:pt x="4263" y="7847"/>
                  </a:cubicBezTo>
                  <a:cubicBezTo>
                    <a:pt x="4227" y="7847"/>
                    <a:pt x="4203" y="7835"/>
                    <a:pt x="4167" y="7823"/>
                  </a:cubicBezTo>
                  <a:cubicBezTo>
                    <a:pt x="4155" y="7823"/>
                    <a:pt x="4144" y="7799"/>
                    <a:pt x="4132" y="7799"/>
                  </a:cubicBezTo>
                  <a:lnTo>
                    <a:pt x="4072" y="7787"/>
                  </a:lnTo>
                  <a:lnTo>
                    <a:pt x="4013" y="7775"/>
                  </a:lnTo>
                  <a:cubicBezTo>
                    <a:pt x="3977" y="7775"/>
                    <a:pt x="3965" y="7763"/>
                    <a:pt x="3929" y="7739"/>
                  </a:cubicBezTo>
                  <a:lnTo>
                    <a:pt x="3905" y="7727"/>
                  </a:lnTo>
                  <a:cubicBezTo>
                    <a:pt x="3834" y="7704"/>
                    <a:pt x="3774" y="7656"/>
                    <a:pt x="3715" y="7620"/>
                  </a:cubicBezTo>
                  <a:cubicBezTo>
                    <a:pt x="3548" y="7537"/>
                    <a:pt x="3382" y="7442"/>
                    <a:pt x="3215" y="7346"/>
                  </a:cubicBezTo>
                  <a:cubicBezTo>
                    <a:pt x="3215" y="7346"/>
                    <a:pt x="3203" y="7323"/>
                    <a:pt x="3191" y="7323"/>
                  </a:cubicBezTo>
                  <a:cubicBezTo>
                    <a:pt x="3155" y="7311"/>
                    <a:pt x="3131" y="7299"/>
                    <a:pt x="3120" y="7287"/>
                  </a:cubicBezTo>
                  <a:lnTo>
                    <a:pt x="3084" y="7251"/>
                  </a:lnTo>
                  <a:cubicBezTo>
                    <a:pt x="3060" y="7227"/>
                    <a:pt x="3036" y="7204"/>
                    <a:pt x="3012" y="7192"/>
                  </a:cubicBezTo>
                  <a:cubicBezTo>
                    <a:pt x="2941" y="7132"/>
                    <a:pt x="2846" y="7073"/>
                    <a:pt x="2774" y="7013"/>
                  </a:cubicBezTo>
                  <a:cubicBezTo>
                    <a:pt x="2727" y="6989"/>
                    <a:pt x="2679" y="6942"/>
                    <a:pt x="2643" y="6894"/>
                  </a:cubicBezTo>
                  <a:lnTo>
                    <a:pt x="2608" y="6870"/>
                  </a:lnTo>
                  <a:cubicBezTo>
                    <a:pt x="2584" y="6846"/>
                    <a:pt x="2560" y="6823"/>
                    <a:pt x="2548" y="6811"/>
                  </a:cubicBezTo>
                  <a:lnTo>
                    <a:pt x="2536" y="6775"/>
                  </a:lnTo>
                  <a:cubicBezTo>
                    <a:pt x="2500" y="6763"/>
                    <a:pt x="2489" y="6727"/>
                    <a:pt x="2477" y="6715"/>
                  </a:cubicBezTo>
                  <a:cubicBezTo>
                    <a:pt x="2429" y="6656"/>
                    <a:pt x="2381" y="6608"/>
                    <a:pt x="2358" y="6549"/>
                  </a:cubicBezTo>
                  <a:cubicBezTo>
                    <a:pt x="2227" y="6334"/>
                    <a:pt x="2119" y="6096"/>
                    <a:pt x="2012" y="5858"/>
                  </a:cubicBezTo>
                  <a:lnTo>
                    <a:pt x="2000" y="5811"/>
                  </a:lnTo>
                  <a:lnTo>
                    <a:pt x="2000" y="5799"/>
                  </a:lnTo>
                  <a:lnTo>
                    <a:pt x="2000" y="5775"/>
                  </a:lnTo>
                  <a:lnTo>
                    <a:pt x="1869" y="5418"/>
                  </a:lnTo>
                  <a:cubicBezTo>
                    <a:pt x="1822" y="5263"/>
                    <a:pt x="1774" y="5120"/>
                    <a:pt x="1750" y="4989"/>
                  </a:cubicBezTo>
                  <a:lnTo>
                    <a:pt x="1750" y="4977"/>
                  </a:lnTo>
                  <a:cubicBezTo>
                    <a:pt x="1715" y="4882"/>
                    <a:pt x="1703" y="4787"/>
                    <a:pt x="1667" y="4691"/>
                  </a:cubicBezTo>
                  <a:cubicBezTo>
                    <a:pt x="1643" y="4608"/>
                    <a:pt x="1607" y="4513"/>
                    <a:pt x="1584" y="4406"/>
                  </a:cubicBezTo>
                  <a:cubicBezTo>
                    <a:pt x="1536" y="4310"/>
                    <a:pt x="1512" y="4203"/>
                    <a:pt x="1477" y="4096"/>
                  </a:cubicBezTo>
                  <a:cubicBezTo>
                    <a:pt x="1465" y="4048"/>
                    <a:pt x="1453" y="3989"/>
                    <a:pt x="1429" y="3953"/>
                  </a:cubicBezTo>
                  <a:cubicBezTo>
                    <a:pt x="1417" y="3917"/>
                    <a:pt x="1405" y="3870"/>
                    <a:pt x="1393" y="3834"/>
                  </a:cubicBezTo>
                  <a:cubicBezTo>
                    <a:pt x="1334" y="3632"/>
                    <a:pt x="1250" y="3453"/>
                    <a:pt x="1179" y="3263"/>
                  </a:cubicBezTo>
                  <a:lnTo>
                    <a:pt x="1155" y="3191"/>
                  </a:lnTo>
                  <a:cubicBezTo>
                    <a:pt x="1131" y="3132"/>
                    <a:pt x="1107" y="3060"/>
                    <a:pt x="1072" y="3001"/>
                  </a:cubicBezTo>
                  <a:lnTo>
                    <a:pt x="988" y="2727"/>
                  </a:lnTo>
                  <a:lnTo>
                    <a:pt x="976" y="2679"/>
                  </a:lnTo>
                  <a:lnTo>
                    <a:pt x="953" y="2644"/>
                  </a:lnTo>
                  <a:cubicBezTo>
                    <a:pt x="929" y="2548"/>
                    <a:pt x="917" y="2441"/>
                    <a:pt x="881" y="2358"/>
                  </a:cubicBezTo>
                  <a:cubicBezTo>
                    <a:pt x="881" y="2310"/>
                    <a:pt x="869" y="2286"/>
                    <a:pt x="857" y="2239"/>
                  </a:cubicBezTo>
                  <a:lnTo>
                    <a:pt x="834" y="2191"/>
                  </a:lnTo>
                  <a:cubicBezTo>
                    <a:pt x="822" y="2132"/>
                    <a:pt x="810" y="2084"/>
                    <a:pt x="786" y="2060"/>
                  </a:cubicBezTo>
                  <a:cubicBezTo>
                    <a:pt x="774" y="2001"/>
                    <a:pt x="750" y="1941"/>
                    <a:pt x="715" y="1882"/>
                  </a:cubicBezTo>
                  <a:lnTo>
                    <a:pt x="667" y="1786"/>
                  </a:lnTo>
                  <a:cubicBezTo>
                    <a:pt x="631" y="1703"/>
                    <a:pt x="595" y="1608"/>
                    <a:pt x="548" y="1524"/>
                  </a:cubicBezTo>
                  <a:lnTo>
                    <a:pt x="536" y="1489"/>
                  </a:lnTo>
                  <a:lnTo>
                    <a:pt x="524" y="1453"/>
                  </a:lnTo>
                  <a:cubicBezTo>
                    <a:pt x="476" y="1358"/>
                    <a:pt x="453" y="1250"/>
                    <a:pt x="417" y="1179"/>
                  </a:cubicBezTo>
                  <a:lnTo>
                    <a:pt x="334" y="953"/>
                  </a:lnTo>
                  <a:lnTo>
                    <a:pt x="310" y="917"/>
                  </a:lnTo>
                  <a:lnTo>
                    <a:pt x="298" y="858"/>
                  </a:lnTo>
                  <a:cubicBezTo>
                    <a:pt x="274" y="774"/>
                    <a:pt x="238" y="715"/>
                    <a:pt x="214" y="643"/>
                  </a:cubicBezTo>
                  <a:cubicBezTo>
                    <a:pt x="191" y="631"/>
                    <a:pt x="191" y="596"/>
                    <a:pt x="179" y="584"/>
                  </a:cubicBezTo>
                  <a:lnTo>
                    <a:pt x="214" y="584"/>
                  </a:lnTo>
                  <a:cubicBezTo>
                    <a:pt x="274" y="584"/>
                    <a:pt x="310" y="596"/>
                    <a:pt x="357" y="619"/>
                  </a:cubicBezTo>
                  <a:cubicBezTo>
                    <a:pt x="429" y="631"/>
                    <a:pt x="488" y="631"/>
                    <a:pt x="548" y="643"/>
                  </a:cubicBezTo>
                  <a:cubicBezTo>
                    <a:pt x="607" y="643"/>
                    <a:pt x="667" y="655"/>
                    <a:pt x="726" y="655"/>
                  </a:cubicBezTo>
                  <a:lnTo>
                    <a:pt x="953" y="655"/>
                  </a:lnTo>
                  <a:cubicBezTo>
                    <a:pt x="1048" y="655"/>
                    <a:pt x="1143" y="643"/>
                    <a:pt x="1250" y="643"/>
                  </a:cubicBezTo>
                  <a:cubicBezTo>
                    <a:pt x="1357" y="643"/>
                    <a:pt x="1465" y="631"/>
                    <a:pt x="1560" y="619"/>
                  </a:cubicBezTo>
                  <a:cubicBezTo>
                    <a:pt x="1655" y="596"/>
                    <a:pt x="1738" y="584"/>
                    <a:pt x="1846" y="560"/>
                  </a:cubicBezTo>
                  <a:cubicBezTo>
                    <a:pt x="1905" y="536"/>
                    <a:pt x="1953" y="524"/>
                    <a:pt x="2012" y="512"/>
                  </a:cubicBezTo>
                  <a:cubicBezTo>
                    <a:pt x="2060" y="500"/>
                    <a:pt x="2084" y="500"/>
                    <a:pt x="2131" y="477"/>
                  </a:cubicBezTo>
                  <a:cubicBezTo>
                    <a:pt x="2191" y="465"/>
                    <a:pt x="2262" y="453"/>
                    <a:pt x="2322" y="441"/>
                  </a:cubicBezTo>
                  <a:cubicBezTo>
                    <a:pt x="2441" y="405"/>
                    <a:pt x="2572" y="381"/>
                    <a:pt x="2703" y="346"/>
                  </a:cubicBezTo>
                  <a:lnTo>
                    <a:pt x="2786" y="322"/>
                  </a:lnTo>
                  <a:cubicBezTo>
                    <a:pt x="2941" y="274"/>
                    <a:pt x="3096" y="227"/>
                    <a:pt x="3262" y="203"/>
                  </a:cubicBezTo>
                  <a:cubicBezTo>
                    <a:pt x="3298" y="179"/>
                    <a:pt x="3334" y="179"/>
                    <a:pt x="3370" y="179"/>
                  </a:cubicBezTo>
                  <a:lnTo>
                    <a:pt x="3667" y="179"/>
                  </a:lnTo>
                  <a:cubicBezTo>
                    <a:pt x="3763" y="203"/>
                    <a:pt x="3858" y="203"/>
                    <a:pt x="3965" y="203"/>
                  </a:cubicBezTo>
                  <a:lnTo>
                    <a:pt x="4251" y="203"/>
                  </a:lnTo>
                  <a:cubicBezTo>
                    <a:pt x="4346" y="179"/>
                    <a:pt x="4441" y="179"/>
                    <a:pt x="4548" y="179"/>
                  </a:cubicBezTo>
                  <a:lnTo>
                    <a:pt x="4584" y="179"/>
                  </a:lnTo>
                  <a:cubicBezTo>
                    <a:pt x="4667" y="179"/>
                    <a:pt x="4751" y="203"/>
                    <a:pt x="4822" y="203"/>
                  </a:cubicBezTo>
                  <a:cubicBezTo>
                    <a:pt x="4906" y="215"/>
                    <a:pt x="4989" y="215"/>
                    <a:pt x="5060" y="227"/>
                  </a:cubicBezTo>
                  <a:lnTo>
                    <a:pt x="5108" y="227"/>
                  </a:lnTo>
                  <a:cubicBezTo>
                    <a:pt x="5156" y="238"/>
                    <a:pt x="5215" y="238"/>
                    <a:pt x="5263" y="262"/>
                  </a:cubicBezTo>
                  <a:cubicBezTo>
                    <a:pt x="5298" y="262"/>
                    <a:pt x="5334" y="274"/>
                    <a:pt x="5358" y="286"/>
                  </a:cubicBezTo>
                  <a:cubicBezTo>
                    <a:pt x="5417" y="298"/>
                    <a:pt x="5465" y="334"/>
                    <a:pt x="5525" y="358"/>
                  </a:cubicBezTo>
                  <a:cubicBezTo>
                    <a:pt x="5596" y="405"/>
                    <a:pt x="5656" y="441"/>
                    <a:pt x="5715" y="477"/>
                  </a:cubicBezTo>
                  <a:cubicBezTo>
                    <a:pt x="5751" y="500"/>
                    <a:pt x="5763" y="524"/>
                    <a:pt x="5798" y="536"/>
                  </a:cubicBezTo>
                  <a:lnTo>
                    <a:pt x="5834" y="572"/>
                  </a:lnTo>
                  <a:cubicBezTo>
                    <a:pt x="5858" y="584"/>
                    <a:pt x="5870" y="596"/>
                    <a:pt x="5894" y="619"/>
                  </a:cubicBezTo>
                  <a:lnTo>
                    <a:pt x="5929" y="619"/>
                  </a:lnTo>
                  <a:cubicBezTo>
                    <a:pt x="5941" y="619"/>
                    <a:pt x="5977" y="619"/>
                    <a:pt x="6001" y="596"/>
                  </a:cubicBezTo>
                  <a:cubicBezTo>
                    <a:pt x="6049" y="572"/>
                    <a:pt x="6037" y="512"/>
                    <a:pt x="6013" y="477"/>
                  </a:cubicBezTo>
                  <a:cubicBezTo>
                    <a:pt x="5989" y="441"/>
                    <a:pt x="5941" y="405"/>
                    <a:pt x="5918" y="381"/>
                  </a:cubicBezTo>
                  <a:cubicBezTo>
                    <a:pt x="5834" y="322"/>
                    <a:pt x="5763" y="262"/>
                    <a:pt x="5691" y="215"/>
                  </a:cubicBezTo>
                  <a:cubicBezTo>
                    <a:pt x="5596" y="155"/>
                    <a:pt x="5513" y="108"/>
                    <a:pt x="5417" y="84"/>
                  </a:cubicBezTo>
                  <a:cubicBezTo>
                    <a:pt x="5334" y="48"/>
                    <a:pt x="5227" y="24"/>
                    <a:pt x="5144" y="24"/>
                  </a:cubicBezTo>
                  <a:cubicBezTo>
                    <a:pt x="5036" y="24"/>
                    <a:pt x="4941" y="0"/>
                    <a:pt x="48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2039525" y="4948650"/>
              <a:ext cx="5675" cy="9250"/>
            </a:xfrm>
            <a:custGeom>
              <a:avLst/>
              <a:gdLst/>
              <a:ahLst/>
              <a:cxnLst/>
              <a:rect l="l" t="t" r="r" b="b"/>
              <a:pathLst>
                <a:path w="227" h="370" extrusionOk="0">
                  <a:moveTo>
                    <a:pt x="1" y="1"/>
                  </a:moveTo>
                  <a:lnTo>
                    <a:pt x="1" y="120"/>
                  </a:lnTo>
                  <a:cubicBezTo>
                    <a:pt x="24" y="144"/>
                    <a:pt x="24" y="155"/>
                    <a:pt x="24" y="167"/>
                  </a:cubicBezTo>
                  <a:cubicBezTo>
                    <a:pt x="36" y="239"/>
                    <a:pt x="72" y="298"/>
                    <a:pt x="108" y="334"/>
                  </a:cubicBezTo>
                  <a:lnTo>
                    <a:pt x="132" y="346"/>
                  </a:lnTo>
                  <a:cubicBezTo>
                    <a:pt x="144" y="346"/>
                    <a:pt x="155" y="358"/>
                    <a:pt x="167" y="370"/>
                  </a:cubicBezTo>
                  <a:cubicBezTo>
                    <a:pt x="179" y="370"/>
                    <a:pt x="179" y="358"/>
                    <a:pt x="203" y="358"/>
                  </a:cubicBezTo>
                  <a:cubicBezTo>
                    <a:pt x="227" y="346"/>
                    <a:pt x="227" y="310"/>
                    <a:pt x="227" y="286"/>
                  </a:cubicBezTo>
                  <a:lnTo>
                    <a:pt x="227" y="275"/>
                  </a:lnTo>
                  <a:lnTo>
                    <a:pt x="227" y="227"/>
                  </a:lnTo>
                  <a:cubicBezTo>
                    <a:pt x="227" y="215"/>
                    <a:pt x="215" y="203"/>
                    <a:pt x="215" y="179"/>
                  </a:cubicBezTo>
                  <a:cubicBezTo>
                    <a:pt x="203" y="155"/>
                    <a:pt x="179" y="120"/>
                    <a:pt x="155" y="96"/>
                  </a:cubicBezTo>
                  <a:cubicBezTo>
                    <a:pt x="108" y="48"/>
                    <a:pt x="60"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5"/>
            <p:cNvSpPr/>
            <p:nvPr/>
          </p:nvSpPr>
          <p:spPr>
            <a:xfrm>
              <a:off x="2374400" y="5133200"/>
              <a:ext cx="217600" cy="175050"/>
            </a:xfrm>
            <a:custGeom>
              <a:avLst/>
              <a:gdLst/>
              <a:ahLst/>
              <a:cxnLst/>
              <a:rect l="l" t="t" r="r" b="b"/>
              <a:pathLst>
                <a:path w="8704" h="7002" extrusionOk="0">
                  <a:moveTo>
                    <a:pt x="4560" y="1"/>
                  </a:moveTo>
                  <a:cubicBezTo>
                    <a:pt x="4513" y="1"/>
                    <a:pt x="4453" y="1"/>
                    <a:pt x="4417" y="24"/>
                  </a:cubicBezTo>
                  <a:cubicBezTo>
                    <a:pt x="4370" y="36"/>
                    <a:pt x="4334" y="48"/>
                    <a:pt x="4298" y="84"/>
                  </a:cubicBezTo>
                  <a:cubicBezTo>
                    <a:pt x="4310" y="84"/>
                    <a:pt x="4334" y="96"/>
                    <a:pt x="4358" y="96"/>
                  </a:cubicBezTo>
                  <a:cubicBezTo>
                    <a:pt x="4394" y="96"/>
                    <a:pt x="4453" y="108"/>
                    <a:pt x="4501" y="108"/>
                  </a:cubicBezTo>
                  <a:lnTo>
                    <a:pt x="4608" y="108"/>
                  </a:lnTo>
                  <a:cubicBezTo>
                    <a:pt x="4632" y="108"/>
                    <a:pt x="4679" y="120"/>
                    <a:pt x="4715" y="120"/>
                  </a:cubicBezTo>
                  <a:lnTo>
                    <a:pt x="4691" y="120"/>
                  </a:lnTo>
                  <a:cubicBezTo>
                    <a:pt x="4798" y="143"/>
                    <a:pt x="4917" y="155"/>
                    <a:pt x="5037" y="179"/>
                  </a:cubicBezTo>
                  <a:cubicBezTo>
                    <a:pt x="5096" y="203"/>
                    <a:pt x="5156" y="227"/>
                    <a:pt x="5251" y="262"/>
                  </a:cubicBezTo>
                  <a:cubicBezTo>
                    <a:pt x="5322" y="286"/>
                    <a:pt x="5394" y="298"/>
                    <a:pt x="5465" y="334"/>
                  </a:cubicBezTo>
                  <a:lnTo>
                    <a:pt x="5608" y="382"/>
                  </a:lnTo>
                  <a:cubicBezTo>
                    <a:pt x="5703" y="405"/>
                    <a:pt x="5810" y="417"/>
                    <a:pt x="5906" y="465"/>
                  </a:cubicBezTo>
                  <a:cubicBezTo>
                    <a:pt x="5965" y="501"/>
                    <a:pt x="6037" y="524"/>
                    <a:pt x="6108" y="572"/>
                  </a:cubicBezTo>
                  <a:cubicBezTo>
                    <a:pt x="6156" y="596"/>
                    <a:pt x="6203" y="620"/>
                    <a:pt x="6227" y="643"/>
                  </a:cubicBezTo>
                  <a:cubicBezTo>
                    <a:pt x="6275" y="679"/>
                    <a:pt x="6299" y="715"/>
                    <a:pt x="6346" y="751"/>
                  </a:cubicBezTo>
                  <a:cubicBezTo>
                    <a:pt x="6382" y="763"/>
                    <a:pt x="6406" y="798"/>
                    <a:pt x="6441" y="822"/>
                  </a:cubicBezTo>
                  <a:cubicBezTo>
                    <a:pt x="6513" y="882"/>
                    <a:pt x="6572" y="941"/>
                    <a:pt x="6644" y="1001"/>
                  </a:cubicBezTo>
                  <a:cubicBezTo>
                    <a:pt x="6691" y="1048"/>
                    <a:pt x="6715" y="1096"/>
                    <a:pt x="6763" y="1132"/>
                  </a:cubicBezTo>
                  <a:cubicBezTo>
                    <a:pt x="6799" y="1191"/>
                    <a:pt x="6822" y="1239"/>
                    <a:pt x="6858" y="1286"/>
                  </a:cubicBezTo>
                  <a:lnTo>
                    <a:pt x="6894" y="1370"/>
                  </a:lnTo>
                  <a:cubicBezTo>
                    <a:pt x="6918" y="1417"/>
                    <a:pt x="6918" y="1453"/>
                    <a:pt x="6930" y="1477"/>
                  </a:cubicBezTo>
                  <a:cubicBezTo>
                    <a:pt x="6953" y="1536"/>
                    <a:pt x="6953" y="1608"/>
                    <a:pt x="6977" y="1667"/>
                  </a:cubicBezTo>
                  <a:cubicBezTo>
                    <a:pt x="6977" y="1703"/>
                    <a:pt x="6989" y="1727"/>
                    <a:pt x="6989" y="1763"/>
                  </a:cubicBezTo>
                  <a:cubicBezTo>
                    <a:pt x="7013" y="1882"/>
                    <a:pt x="7049" y="1989"/>
                    <a:pt x="7072" y="2108"/>
                  </a:cubicBezTo>
                  <a:cubicBezTo>
                    <a:pt x="7120" y="2203"/>
                    <a:pt x="7156" y="2310"/>
                    <a:pt x="7192" y="2429"/>
                  </a:cubicBezTo>
                  <a:cubicBezTo>
                    <a:pt x="7192" y="2465"/>
                    <a:pt x="7215" y="2477"/>
                    <a:pt x="7215" y="2489"/>
                  </a:cubicBezTo>
                  <a:lnTo>
                    <a:pt x="7227" y="2525"/>
                  </a:lnTo>
                  <a:lnTo>
                    <a:pt x="7239" y="2537"/>
                  </a:lnTo>
                  <a:cubicBezTo>
                    <a:pt x="7239" y="2548"/>
                    <a:pt x="7251" y="2560"/>
                    <a:pt x="7251" y="2584"/>
                  </a:cubicBezTo>
                  <a:lnTo>
                    <a:pt x="7275" y="2608"/>
                  </a:lnTo>
                  <a:cubicBezTo>
                    <a:pt x="7299" y="2656"/>
                    <a:pt x="7311" y="2679"/>
                    <a:pt x="7334" y="2727"/>
                  </a:cubicBezTo>
                  <a:lnTo>
                    <a:pt x="7334" y="2739"/>
                  </a:lnTo>
                  <a:cubicBezTo>
                    <a:pt x="7370" y="2846"/>
                    <a:pt x="7430" y="2941"/>
                    <a:pt x="7477" y="3037"/>
                  </a:cubicBezTo>
                  <a:cubicBezTo>
                    <a:pt x="7525" y="3156"/>
                    <a:pt x="7584" y="3275"/>
                    <a:pt x="7632" y="3394"/>
                  </a:cubicBezTo>
                  <a:cubicBezTo>
                    <a:pt x="7656" y="3489"/>
                    <a:pt x="7704" y="3572"/>
                    <a:pt x="7727" y="3668"/>
                  </a:cubicBezTo>
                  <a:lnTo>
                    <a:pt x="7763" y="3727"/>
                  </a:lnTo>
                  <a:cubicBezTo>
                    <a:pt x="7787" y="3799"/>
                    <a:pt x="7834" y="3894"/>
                    <a:pt x="7870" y="3977"/>
                  </a:cubicBezTo>
                  <a:cubicBezTo>
                    <a:pt x="7906" y="4084"/>
                    <a:pt x="7954" y="4192"/>
                    <a:pt x="7989" y="4311"/>
                  </a:cubicBezTo>
                  <a:cubicBezTo>
                    <a:pt x="8025" y="4430"/>
                    <a:pt x="8061" y="4561"/>
                    <a:pt x="8108" y="4692"/>
                  </a:cubicBezTo>
                  <a:cubicBezTo>
                    <a:pt x="8132" y="4787"/>
                    <a:pt x="8168" y="4882"/>
                    <a:pt x="8192" y="4977"/>
                  </a:cubicBezTo>
                  <a:cubicBezTo>
                    <a:pt x="8227" y="5085"/>
                    <a:pt x="8251" y="5180"/>
                    <a:pt x="8287" y="5275"/>
                  </a:cubicBezTo>
                  <a:cubicBezTo>
                    <a:pt x="8311" y="5358"/>
                    <a:pt x="8346" y="5466"/>
                    <a:pt x="8370" y="5561"/>
                  </a:cubicBezTo>
                  <a:lnTo>
                    <a:pt x="8346" y="5573"/>
                  </a:lnTo>
                  <a:lnTo>
                    <a:pt x="8299" y="5585"/>
                  </a:lnTo>
                  <a:lnTo>
                    <a:pt x="8251" y="5585"/>
                  </a:lnTo>
                  <a:cubicBezTo>
                    <a:pt x="8168" y="5620"/>
                    <a:pt x="8073" y="5656"/>
                    <a:pt x="8001" y="5692"/>
                  </a:cubicBezTo>
                  <a:cubicBezTo>
                    <a:pt x="7930" y="5716"/>
                    <a:pt x="7834" y="5751"/>
                    <a:pt x="7751" y="5775"/>
                  </a:cubicBezTo>
                  <a:cubicBezTo>
                    <a:pt x="7668" y="5799"/>
                    <a:pt x="7584" y="5811"/>
                    <a:pt x="7525" y="5823"/>
                  </a:cubicBezTo>
                  <a:cubicBezTo>
                    <a:pt x="7418" y="5835"/>
                    <a:pt x="7311" y="5858"/>
                    <a:pt x="7227" y="5858"/>
                  </a:cubicBezTo>
                  <a:lnTo>
                    <a:pt x="7168" y="5858"/>
                  </a:lnTo>
                  <a:cubicBezTo>
                    <a:pt x="7108" y="5858"/>
                    <a:pt x="7037" y="5870"/>
                    <a:pt x="6953" y="5870"/>
                  </a:cubicBezTo>
                  <a:cubicBezTo>
                    <a:pt x="6918" y="5870"/>
                    <a:pt x="6858" y="5870"/>
                    <a:pt x="6811" y="5882"/>
                  </a:cubicBezTo>
                  <a:cubicBezTo>
                    <a:pt x="6775" y="5894"/>
                    <a:pt x="6739" y="5894"/>
                    <a:pt x="6703" y="5918"/>
                  </a:cubicBezTo>
                  <a:lnTo>
                    <a:pt x="6656" y="5930"/>
                  </a:lnTo>
                  <a:cubicBezTo>
                    <a:pt x="6572" y="5954"/>
                    <a:pt x="6465" y="5989"/>
                    <a:pt x="6382" y="6001"/>
                  </a:cubicBezTo>
                  <a:cubicBezTo>
                    <a:pt x="6275" y="6037"/>
                    <a:pt x="6156" y="6061"/>
                    <a:pt x="6049" y="6073"/>
                  </a:cubicBezTo>
                  <a:cubicBezTo>
                    <a:pt x="5941" y="6108"/>
                    <a:pt x="5822" y="6120"/>
                    <a:pt x="5727" y="6156"/>
                  </a:cubicBezTo>
                  <a:cubicBezTo>
                    <a:pt x="5632" y="6180"/>
                    <a:pt x="5548" y="6192"/>
                    <a:pt x="5453" y="6228"/>
                  </a:cubicBezTo>
                  <a:lnTo>
                    <a:pt x="5394" y="6239"/>
                  </a:lnTo>
                  <a:cubicBezTo>
                    <a:pt x="5310" y="6251"/>
                    <a:pt x="5203" y="6287"/>
                    <a:pt x="5084" y="6299"/>
                  </a:cubicBezTo>
                  <a:lnTo>
                    <a:pt x="4989" y="6299"/>
                  </a:lnTo>
                  <a:cubicBezTo>
                    <a:pt x="4786" y="6335"/>
                    <a:pt x="4572" y="6358"/>
                    <a:pt x="4370" y="6418"/>
                  </a:cubicBezTo>
                  <a:cubicBezTo>
                    <a:pt x="4322" y="6430"/>
                    <a:pt x="4263" y="6454"/>
                    <a:pt x="4203" y="6466"/>
                  </a:cubicBezTo>
                  <a:cubicBezTo>
                    <a:pt x="4144" y="6478"/>
                    <a:pt x="4096" y="6489"/>
                    <a:pt x="4036" y="6513"/>
                  </a:cubicBezTo>
                  <a:cubicBezTo>
                    <a:pt x="4001" y="6525"/>
                    <a:pt x="3941" y="6537"/>
                    <a:pt x="3882" y="6549"/>
                  </a:cubicBezTo>
                  <a:cubicBezTo>
                    <a:pt x="3834" y="6573"/>
                    <a:pt x="3774" y="6573"/>
                    <a:pt x="3727" y="6585"/>
                  </a:cubicBezTo>
                  <a:lnTo>
                    <a:pt x="3715" y="6585"/>
                  </a:lnTo>
                  <a:cubicBezTo>
                    <a:pt x="3620" y="6597"/>
                    <a:pt x="3524" y="6597"/>
                    <a:pt x="3429" y="6609"/>
                  </a:cubicBezTo>
                  <a:cubicBezTo>
                    <a:pt x="3346" y="6609"/>
                    <a:pt x="3262" y="6632"/>
                    <a:pt x="3191" y="6632"/>
                  </a:cubicBezTo>
                  <a:lnTo>
                    <a:pt x="3143" y="6632"/>
                  </a:lnTo>
                  <a:cubicBezTo>
                    <a:pt x="2965" y="6644"/>
                    <a:pt x="2774" y="6656"/>
                    <a:pt x="2584" y="6668"/>
                  </a:cubicBezTo>
                  <a:lnTo>
                    <a:pt x="2048" y="6668"/>
                  </a:lnTo>
                  <a:cubicBezTo>
                    <a:pt x="1989" y="6668"/>
                    <a:pt x="1929" y="6656"/>
                    <a:pt x="1869" y="6656"/>
                  </a:cubicBezTo>
                  <a:cubicBezTo>
                    <a:pt x="1822" y="6644"/>
                    <a:pt x="1750" y="6644"/>
                    <a:pt x="1691" y="6632"/>
                  </a:cubicBezTo>
                  <a:lnTo>
                    <a:pt x="1679" y="6632"/>
                  </a:lnTo>
                  <a:cubicBezTo>
                    <a:pt x="1655" y="6632"/>
                    <a:pt x="1631" y="6609"/>
                    <a:pt x="1619" y="6609"/>
                  </a:cubicBezTo>
                  <a:cubicBezTo>
                    <a:pt x="1584" y="6597"/>
                    <a:pt x="1560" y="6597"/>
                    <a:pt x="1524" y="6585"/>
                  </a:cubicBezTo>
                  <a:lnTo>
                    <a:pt x="1512" y="6573"/>
                  </a:lnTo>
                  <a:cubicBezTo>
                    <a:pt x="1465" y="6549"/>
                    <a:pt x="1417" y="6537"/>
                    <a:pt x="1381" y="6513"/>
                  </a:cubicBezTo>
                  <a:cubicBezTo>
                    <a:pt x="1334" y="6478"/>
                    <a:pt x="1274" y="6454"/>
                    <a:pt x="1227" y="6418"/>
                  </a:cubicBezTo>
                  <a:cubicBezTo>
                    <a:pt x="1203" y="6406"/>
                    <a:pt x="1155" y="6370"/>
                    <a:pt x="1107" y="6347"/>
                  </a:cubicBezTo>
                  <a:cubicBezTo>
                    <a:pt x="1060" y="6311"/>
                    <a:pt x="1024" y="6287"/>
                    <a:pt x="988" y="6251"/>
                  </a:cubicBezTo>
                  <a:cubicBezTo>
                    <a:pt x="965" y="6239"/>
                    <a:pt x="941" y="6228"/>
                    <a:pt x="917" y="6192"/>
                  </a:cubicBezTo>
                  <a:lnTo>
                    <a:pt x="822" y="6108"/>
                  </a:lnTo>
                  <a:cubicBezTo>
                    <a:pt x="762" y="6037"/>
                    <a:pt x="703" y="5954"/>
                    <a:pt x="643" y="5870"/>
                  </a:cubicBezTo>
                  <a:cubicBezTo>
                    <a:pt x="631" y="5835"/>
                    <a:pt x="607" y="5799"/>
                    <a:pt x="584" y="5763"/>
                  </a:cubicBezTo>
                  <a:lnTo>
                    <a:pt x="548" y="5704"/>
                  </a:lnTo>
                  <a:lnTo>
                    <a:pt x="524" y="5680"/>
                  </a:lnTo>
                  <a:cubicBezTo>
                    <a:pt x="512" y="5680"/>
                    <a:pt x="512" y="5656"/>
                    <a:pt x="500" y="5644"/>
                  </a:cubicBezTo>
                  <a:cubicBezTo>
                    <a:pt x="488" y="5632"/>
                    <a:pt x="488" y="5620"/>
                    <a:pt x="465" y="5596"/>
                  </a:cubicBezTo>
                  <a:cubicBezTo>
                    <a:pt x="453" y="5573"/>
                    <a:pt x="453" y="5561"/>
                    <a:pt x="441" y="5525"/>
                  </a:cubicBezTo>
                  <a:lnTo>
                    <a:pt x="417" y="5501"/>
                  </a:lnTo>
                  <a:cubicBezTo>
                    <a:pt x="393" y="5406"/>
                    <a:pt x="345" y="5335"/>
                    <a:pt x="322" y="5239"/>
                  </a:cubicBezTo>
                  <a:lnTo>
                    <a:pt x="298" y="5215"/>
                  </a:lnTo>
                  <a:cubicBezTo>
                    <a:pt x="286" y="5180"/>
                    <a:pt x="286" y="5168"/>
                    <a:pt x="274" y="5156"/>
                  </a:cubicBezTo>
                  <a:lnTo>
                    <a:pt x="226" y="5061"/>
                  </a:lnTo>
                  <a:cubicBezTo>
                    <a:pt x="214" y="5049"/>
                    <a:pt x="214" y="5037"/>
                    <a:pt x="203" y="5025"/>
                  </a:cubicBezTo>
                  <a:cubicBezTo>
                    <a:pt x="179" y="4977"/>
                    <a:pt x="155" y="4930"/>
                    <a:pt x="119" y="4882"/>
                  </a:cubicBezTo>
                  <a:lnTo>
                    <a:pt x="107" y="4870"/>
                  </a:lnTo>
                  <a:cubicBezTo>
                    <a:pt x="95" y="4858"/>
                    <a:pt x="84" y="4858"/>
                    <a:pt x="60" y="4858"/>
                  </a:cubicBezTo>
                  <a:cubicBezTo>
                    <a:pt x="24" y="4858"/>
                    <a:pt x="0" y="4918"/>
                    <a:pt x="36" y="4942"/>
                  </a:cubicBezTo>
                  <a:cubicBezTo>
                    <a:pt x="36" y="4965"/>
                    <a:pt x="48" y="4965"/>
                    <a:pt x="48" y="4977"/>
                  </a:cubicBezTo>
                  <a:cubicBezTo>
                    <a:pt x="84" y="5025"/>
                    <a:pt x="107" y="5085"/>
                    <a:pt x="143" y="5144"/>
                  </a:cubicBezTo>
                  <a:cubicBezTo>
                    <a:pt x="155" y="5204"/>
                    <a:pt x="179" y="5239"/>
                    <a:pt x="203" y="5299"/>
                  </a:cubicBezTo>
                  <a:cubicBezTo>
                    <a:pt x="214" y="5346"/>
                    <a:pt x="226" y="5382"/>
                    <a:pt x="238" y="5418"/>
                  </a:cubicBezTo>
                  <a:cubicBezTo>
                    <a:pt x="262" y="5477"/>
                    <a:pt x="286" y="5537"/>
                    <a:pt x="298" y="5596"/>
                  </a:cubicBezTo>
                  <a:cubicBezTo>
                    <a:pt x="298" y="5620"/>
                    <a:pt x="322" y="5632"/>
                    <a:pt x="322" y="5644"/>
                  </a:cubicBezTo>
                  <a:cubicBezTo>
                    <a:pt x="322" y="5680"/>
                    <a:pt x="334" y="5692"/>
                    <a:pt x="345" y="5704"/>
                  </a:cubicBezTo>
                  <a:cubicBezTo>
                    <a:pt x="357" y="5716"/>
                    <a:pt x="357" y="5739"/>
                    <a:pt x="381" y="5751"/>
                  </a:cubicBezTo>
                  <a:cubicBezTo>
                    <a:pt x="405" y="5799"/>
                    <a:pt x="417" y="5823"/>
                    <a:pt x="441" y="5858"/>
                  </a:cubicBezTo>
                  <a:cubicBezTo>
                    <a:pt x="476" y="5954"/>
                    <a:pt x="536" y="6061"/>
                    <a:pt x="595" y="6156"/>
                  </a:cubicBezTo>
                  <a:cubicBezTo>
                    <a:pt x="631" y="6192"/>
                    <a:pt x="655" y="6251"/>
                    <a:pt x="703" y="6299"/>
                  </a:cubicBezTo>
                  <a:lnTo>
                    <a:pt x="834" y="6430"/>
                  </a:lnTo>
                  <a:cubicBezTo>
                    <a:pt x="869" y="6454"/>
                    <a:pt x="881" y="6478"/>
                    <a:pt x="917" y="6489"/>
                  </a:cubicBezTo>
                  <a:cubicBezTo>
                    <a:pt x="953" y="6537"/>
                    <a:pt x="1012" y="6573"/>
                    <a:pt x="1060" y="6597"/>
                  </a:cubicBezTo>
                  <a:cubicBezTo>
                    <a:pt x="1119" y="6632"/>
                    <a:pt x="1167" y="6656"/>
                    <a:pt x="1215" y="6692"/>
                  </a:cubicBezTo>
                  <a:cubicBezTo>
                    <a:pt x="1250" y="6716"/>
                    <a:pt x="1310" y="6728"/>
                    <a:pt x="1357" y="6763"/>
                  </a:cubicBezTo>
                  <a:lnTo>
                    <a:pt x="1453" y="6811"/>
                  </a:lnTo>
                  <a:cubicBezTo>
                    <a:pt x="1477" y="6823"/>
                    <a:pt x="1512" y="6823"/>
                    <a:pt x="1536" y="6835"/>
                  </a:cubicBezTo>
                  <a:cubicBezTo>
                    <a:pt x="1584" y="6847"/>
                    <a:pt x="1643" y="6870"/>
                    <a:pt x="1703" y="6882"/>
                  </a:cubicBezTo>
                  <a:cubicBezTo>
                    <a:pt x="1750" y="6894"/>
                    <a:pt x="1810" y="6906"/>
                    <a:pt x="1869" y="6906"/>
                  </a:cubicBezTo>
                  <a:cubicBezTo>
                    <a:pt x="1929" y="6906"/>
                    <a:pt x="1989" y="6930"/>
                    <a:pt x="2048" y="6930"/>
                  </a:cubicBezTo>
                  <a:cubicBezTo>
                    <a:pt x="2108" y="6942"/>
                    <a:pt x="2167" y="6942"/>
                    <a:pt x="2227" y="6942"/>
                  </a:cubicBezTo>
                  <a:cubicBezTo>
                    <a:pt x="2298" y="6942"/>
                    <a:pt x="2393" y="6954"/>
                    <a:pt x="2465" y="7001"/>
                  </a:cubicBezTo>
                  <a:cubicBezTo>
                    <a:pt x="2596" y="7001"/>
                    <a:pt x="2751" y="7001"/>
                    <a:pt x="2893" y="6990"/>
                  </a:cubicBezTo>
                  <a:cubicBezTo>
                    <a:pt x="3001" y="6966"/>
                    <a:pt x="3108" y="6966"/>
                    <a:pt x="3203" y="6954"/>
                  </a:cubicBezTo>
                  <a:cubicBezTo>
                    <a:pt x="3322" y="6954"/>
                    <a:pt x="3429" y="6942"/>
                    <a:pt x="3548" y="6930"/>
                  </a:cubicBezTo>
                  <a:cubicBezTo>
                    <a:pt x="3667" y="6906"/>
                    <a:pt x="3774" y="6894"/>
                    <a:pt x="3894" y="6870"/>
                  </a:cubicBezTo>
                  <a:cubicBezTo>
                    <a:pt x="4001" y="6835"/>
                    <a:pt x="4120" y="6811"/>
                    <a:pt x="4215" y="6775"/>
                  </a:cubicBezTo>
                  <a:cubicBezTo>
                    <a:pt x="4322" y="6751"/>
                    <a:pt x="4429" y="6716"/>
                    <a:pt x="4548" y="6692"/>
                  </a:cubicBezTo>
                  <a:cubicBezTo>
                    <a:pt x="4667" y="6656"/>
                    <a:pt x="4786" y="6632"/>
                    <a:pt x="4906" y="6609"/>
                  </a:cubicBezTo>
                  <a:cubicBezTo>
                    <a:pt x="5013" y="6597"/>
                    <a:pt x="5108" y="6585"/>
                    <a:pt x="5215" y="6549"/>
                  </a:cubicBezTo>
                  <a:lnTo>
                    <a:pt x="5525" y="6466"/>
                  </a:lnTo>
                  <a:cubicBezTo>
                    <a:pt x="5632" y="6430"/>
                    <a:pt x="5739" y="6406"/>
                    <a:pt x="5858" y="6370"/>
                  </a:cubicBezTo>
                  <a:cubicBezTo>
                    <a:pt x="5965" y="6347"/>
                    <a:pt x="6084" y="6335"/>
                    <a:pt x="6180" y="6299"/>
                  </a:cubicBezTo>
                  <a:cubicBezTo>
                    <a:pt x="6406" y="6251"/>
                    <a:pt x="6632" y="6192"/>
                    <a:pt x="6858" y="6156"/>
                  </a:cubicBezTo>
                  <a:cubicBezTo>
                    <a:pt x="6918" y="6132"/>
                    <a:pt x="6989" y="6120"/>
                    <a:pt x="7061" y="6120"/>
                  </a:cubicBezTo>
                  <a:cubicBezTo>
                    <a:pt x="7132" y="6108"/>
                    <a:pt x="7227" y="6108"/>
                    <a:pt x="7299" y="6108"/>
                  </a:cubicBezTo>
                  <a:cubicBezTo>
                    <a:pt x="7406" y="6097"/>
                    <a:pt x="7525" y="6097"/>
                    <a:pt x="7632" y="6073"/>
                  </a:cubicBezTo>
                  <a:cubicBezTo>
                    <a:pt x="7692" y="6061"/>
                    <a:pt x="7751" y="6061"/>
                    <a:pt x="7811" y="6049"/>
                  </a:cubicBezTo>
                  <a:cubicBezTo>
                    <a:pt x="7870" y="6037"/>
                    <a:pt x="7906" y="6013"/>
                    <a:pt x="7965" y="6001"/>
                  </a:cubicBezTo>
                  <a:cubicBezTo>
                    <a:pt x="8073" y="5977"/>
                    <a:pt x="8180" y="5930"/>
                    <a:pt x="8287" y="5894"/>
                  </a:cubicBezTo>
                  <a:lnTo>
                    <a:pt x="8418" y="5858"/>
                  </a:lnTo>
                  <a:cubicBezTo>
                    <a:pt x="8466" y="5835"/>
                    <a:pt x="8489" y="5823"/>
                    <a:pt x="8537" y="5811"/>
                  </a:cubicBezTo>
                  <a:cubicBezTo>
                    <a:pt x="8537" y="5799"/>
                    <a:pt x="8549" y="5799"/>
                    <a:pt x="8561" y="5799"/>
                  </a:cubicBezTo>
                  <a:cubicBezTo>
                    <a:pt x="8596" y="5775"/>
                    <a:pt x="8620" y="5763"/>
                    <a:pt x="8656" y="5739"/>
                  </a:cubicBezTo>
                  <a:cubicBezTo>
                    <a:pt x="8680" y="5704"/>
                    <a:pt x="8704" y="5656"/>
                    <a:pt x="8704" y="5632"/>
                  </a:cubicBezTo>
                  <a:cubicBezTo>
                    <a:pt x="8704" y="5585"/>
                    <a:pt x="8680" y="5561"/>
                    <a:pt x="8668" y="5525"/>
                  </a:cubicBezTo>
                  <a:cubicBezTo>
                    <a:pt x="8668" y="5525"/>
                    <a:pt x="8656" y="5513"/>
                    <a:pt x="8656" y="5501"/>
                  </a:cubicBezTo>
                  <a:cubicBezTo>
                    <a:pt x="8644" y="5454"/>
                    <a:pt x="8620" y="5418"/>
                    <a:pt x="8608" y="5394"/>
                  </a:cubicBezTo>
                  <a:cubicBezTo>
                    <a:pt x="8549" y="5275"/>
                    <a:pt x="8501" y="5156"/>
                    <a:pt x="8442" y="5037"/>
                  </a:cubicBezTo>
                  <a:cubicBezTo>
                    <a:pt x="8430" y="5037"/>
                    <a:pt x="8430" y="5025"/>
                    <a:pt x="8430" y="5025"/>
                  </a:cubicBezTo>
                  <a:cubicBezTo>
                    <a:pt x="8382" y="4906"/>
                    <a:pt x="8346" y="4799"/>
                    <a:pt x="8299" y="4692"/>
                  </a:cubicBezTo>
                  <a:lnTo>
                    <a:pt x="8168" y="4334"/>
                  </a:lnTo>
                  <a:cubicBezTo>
                    <a:pt x="8120" y="4215"/>
                    <a:pt x="8085" y="4108"/>
                    <a:pt x="8049" y="4013"/>
                  </a:cubicBezTo>
                  <a:cubicBezTo>
                    <a:pt x="8013" y="3906"/>
                    <a:pt x="7965" y="3799"/>
                    <a:pt x="7930" y="3691"/>
                  </a:cubicBezTo>
                  <a:cubicBezTo>
                    <a:pt x="7834" y="3489"/>
                    <a:pt x="7751" y="3263"/>
                    <a:pt x="7668" y="3060"/>
                  </a:cubicBezTo>
                  <a:lnTo>
                    <a:pt x="7537" y="2739"/>
                  </a:lnTo>
                  <a:cubicBezTo>
                    <a:pt x="7525" y="2679"/>
                    <a:pt x="7489" y="2644"/>
                    <a:pt x="7465" y="2584"/>
                  </a:cubicBezTo>
                  <a:cubicBezTo>
                    <a:pt x="7453" y="2537"/>
                    <a:pt x="7418" y="2489"/>
                    <a:pt x="7406" y="2441"/>
                  </a:cubicBezTo>
                  <a:cubicBezTo>
                    <a:pt x="7370" y="2382"/>
                    <a:pt x="7358" y="2310"/>
                    <a:pt x="7334" y="2251"/>
                  </a:cubicBezTo>
                  <a:cubicBezTo>
                    <a:pt x="7311" y="2191"/>
                    <a:pt x="7287" y="2120"/>
                    <a:pt x="7275" y="2060"/>
                  </a:cubicBezTo>
                  <a:cubicBezTo>
                    <a:pt x="7239" y="1965"/>
                    <a:pt x="7215" y="1882"/>
                    <a:pt x="7192" y="1786"/>
                  </a:cubicBezTo>
                  <a:lnTo>
                    <a:pt x="7156" y="1525"/>
                  </a:lnTo>
                  <a:cubicBezTo>
                    <a:pt x="7132" y="1429"/>
                    <a:pt x="7108" y="1334"/>
                    <a:pt x="7061" y="1239"/>
                  </a:cubicBezTo>
                  <a:cubicBezTo>
                    <a:pt x="7037" y="1179"/>
                    <a:pt x="7001" y="1120"/>
                    <a:pt x="6953" y="1060"/>
                  </a:cubicBezTo>
                  <a:cubicBezTo>
                    <a:pt x="6882" y="953"/>
                    <a:pt x="6799" y="858"/>
                    <a:pt x="6691" y="774"/>
                  </a:cubicBezTo>
                  <a:cubicBezTo>
                    <a:pt x="6620" y="703"/>
                    <a:pt x="6525" y="643"/>
                    <a:pt x="6441" y="572"/>
                  </a:cubicBezTo>
                  <a:cubicBezTo>
                    <a:pt x="6394" y="524"/>
                    <a:pt x="6346" y="501"/>
                    <a:pt x="6299" y="465"/>
                  </a:cubicBezTo>
                  <a:cubicBezTo>
                    <a:pt x="6263" y="441"/>
                    <a:pt x="6215" y="417"/>
                    <a:pt x="6168" y="393"/>
                  </a:cubicBezTo>
                  <a:cubicBezTo>
                    <a:pt x="6084" y="346"/>
                    <a:pt x="5977" y="298"/>
                    <a:pt x="5870" y="274"/>
                  </a:cubicBezTo>
                  <a:cubicBezTo>
                    <a:pt x="5763" y="239"/>
                    <a:pt x="5644" y="227"/>
                    <a:pt x="5548" y="203"/>
                  </a:cubicBezTo>
                  <a:cubicBezTo>
                    <a:pt x="5489" y="179"/>
                    <a:pt x="5441" y="167"/>
                    <a:pt x="5382" y="155"/>
                  </a:cubicBezTo>
                  <a:cubicBezTo>
                    <a:pt x="5334" y="143"/>
                    <a:pt x="5275" y="120"/>
                    <a:pt x="5227" y="108"/>
                  </a:cubicBezTo>
                  <a:cubicBezTo>
                    <a:pt x="5167" y="96"/>
                    <a:pt x="5132" y="84"/>
                    <a:pt x="5072" y="60"/>
                  </a:cubicBezTo>
                  <a:cubicBezTo>
                    <a:pt x="5013" y="48"/>
                    <a:pt x="4953" y="48"/>
                    <a:pt x="4894" y="36"/>
                  </a:cubicBezTo>
                  <a:cubicBezTo>
                    <a:pt x="4786" y="24"/>
                    <a:pt x="4667" y="1"/>
                    <a:pt x="4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5"/>
            <p:cNvSpPr/>
            <p:nvPr/>
          </p:nvSpPr>
          <p:spPr>
            <a:xfrm>
              <a:off x="2102025" y="5247050"/>
              <a:ext cx="147075" cy="179375"/>
            </a:xfrm>
            <a:custGeom>
              <a:avLst/>
              <a:gdLst/>
              <a:ahLst/>
              <a:cxnLst/>
              <a:rect l="l" t="t" r="r" b="b"/>
              <a:pathLst>
                <a:path w="5883" h="7175" extrusionOk="0">
                  <a:moveTo>
                    <a:pt x="1047" y="0"/>
                  </a:moveTo>
                  <a:cubicBezTo>
                    <a:pt x="1031" y="0"/>
                    <a:pt x="1014" y="5"/>
                    <a:pt x="1001" y="19"/>
                  </a:cubicBezTo>
                  <a:cubicBezTo>
                    <a:pt x="989" y="19"/>
                    <a:pt x="977" y="30"/>
                    <a:pt x="953" y="54"/>
                  </a:cubicBezTo>
                  <a:cubicBezTo>
                    <a:pt x="942" y="66"/>
                    <a:pt x="918" y="78"/>
                    <a:pt x="894" y="90"/>
                  </a:cubicBezTo>
                  <a:cubicBezTo>
                    <a:pt x="882" y="102"/>
                    <a:pt x="858" y="126"/>
                    <a:pt x="834" y="138"/>
                  </a:cubicBezTo>
                  <a:cubicBezTo>
                    <a:pt x="799" y="161"/>
                    <a:pt x="763" y="197"/>
                    <a:pt x="739" y="221"/>
                  </a:cubicBezTo>
                  <a:cubicBezTo>
                    <a:pt x="680" y="280"/>
                    <a:pt x="620" y="340"/>
                    <a:pt x="537" y="400"/>
                  </a:cubicBezTo>
                  <a:cubicBezTo>
                    <a:pt x="537" y="423"/>
                    <a:pt x="525" y="423"/>
                    <a:pt x="513" y="435"/>
                  </a:cubicBezTo>
                  <a:cubicBezTo>
                    <a:pt x="501" y="447"/>
                    <a:pt x="501" y="471"/>
                    <a:pt x="477" y="483"/>
                  </a:cubicBezTo>
                  <a:cubicBezTo>
                    <a:pt x="477" y="495"/>
                    <a:pt x="465" y="531"/>
                    <a:pt x="453" y="542"/>
                  </a:cubicBezTo>
                  <a:cubicBezTo>
                    <a:pt x="441" y="566"/>
                    <a:pt x="406" y="614"/>
                    <a:pt x="394" y="650"/>
                  </a:cubicBezTo>
                  <a:cubicBezTo>
                    <a:pt x="346" y="709"/>
                    <a:pt x="322" y="769"/>
                    <a:pt x="287" y="828"/>
                  </a:cubicBezTo>
                  <a:cubicBezTo>
                    <a:pt x="263" y="888"/>
                    <a:pt x="227" y="947"/>
                    <a:pt x="215" y="1007"/>
                  </a:cubicBezTo>
                  <a:cubicBezTo>
                    <a:pt x="203" y="1066"/>
                    <a:pt x="168" y="1138"/>
                    <a:pt x="156" y="1197"/>
                  </a:cubicBezTo>
                  <a:lnTo>
                    <a:pt x="156" y="1209"/>
                  </a:lnTo>
                  <a:cubicBezTo>
                    <a:pt x="144" y="1221"/>
                    <a:pt x="144" y="1221"/>
                    <a:pt x="144" y="1245"/>
                  </a:cubicBezTo>
                  <a:lnTo>
                    <a:pt x="144" y="1221"/>
                  </a:lnTo>
                  <a:cubicBezTo>
                    <a:pt x="144" y="1245"/>
                    <a:pt x="120" y="1257"/>
                    <a:pt x="120" y="1269"/>
                  </a:cubicBezTo>
                  <a:lnTo>
                    <a:pt x="120" y="1281"/>
                  </a:lnTo>
                  <a:lnTo>
                    <a:pt x="120" y="1293"/>
                  </a:lnTo>
                  <a:lnTo>
                    <a:pt x="120" y="1316"/>
                  </a:lnTo>
                  <a:cubicBezTo>
                    <a:pt x="96" y="1412"/>
                    <a:pt x="84" y="1519"/>
                    <a:pt x="60" y="1638"/>
                  </a:cubicBezTo>
                  <a:cubicBezTo>
                    <a:pt x="49" y="1757"/>
                    <a:pt x="37" y="1864"/>
                    <a:pt x="25" y="1983"/>
                  </a:cubicBezTo>
                  <a:cubicBezTo>
                    <a:pt x="25" y="2102"/>
                    <a:pt x="1" y="2209"/>
                    <a:pt x="1" y="2305"/>
                  </a:cubicBezTo>
                  <a:lnTo>
                    <a:pt x="1" y="2412"/>
                  </a:lnTo>
                  <a:lnTo>
                    <a:pt x="1" y="2507"/>
                  </a:lnTo>
                  <a:cubicBezTo>
                    <a:pt x="1" y="2566"/>
                    <a:pt x="25" y="2602"/>
                    <a:pt x="25" y="2662"/>
                  </a:cubicBezTo>
                  <a:cubicBezTo>
                    <a:pt x="25" y="2697"/>
                    <a:pt x="37" y="2721"/>
                    <a:pt x="37" y="2757"/>
                  </a:cubicBezTo>
                  <a:cubicBezTo>
                    <a:pt x="49" y="2769"/>
                    <a:pt x="49" y="2805"/>
                    <a:pt x="49" y="2817"/>
                  </a:cubicBezTo>
                  <a:lnTo>
                    <a:pt x="96" y="2995"/>
                  </a:lnTo>
                  <a:cubicBezTo>
                    <a:pt x="203" y="3436"/>
                    <a:pt x="346" y="3852"/>
                    <a:pt x="489" y="4293"/>
                  </a:cubicBezTo>
                  <a:lnTo>
                    <a:pt x="489" y="4269"/>
                  </a:lnTo>
                  <a:cubicBezTo>
                    <a:pt x="513" y="4352"/>
                    <a:pt x="525" y="4412"/>
                    <a:pt x="549" y="4483"/>
                  </a:cubicBezTo>
                  <a:cubicBezTo>
                    <a:pt x="608" y="4686"/>
                    <a:pt x="620" y="4912"/>
                    <a:pt x="668" y="5126"/>
                  </a:cubicBezTo>
                  <a:cubicBezTo>
                    <a:pt x="703" y="5329"/>
                    <a:pt x="751" y="5543"/>
                    <a:pt x="787" y="5745"/>
                  </a:cubicBezTo>
                  <a:lnTo>
                    <a:pt x="787" y="5757"/>
                  </a:lnTo>
                  <a:cubicBezTo>
                    <a:pt x="787" y="5805"/>
                    <a:pt x="799" y="5841"/>
                    <a:pt x="799" y="5876"/>
                  </a:cubicBezTo>
                  <a:cubicBezTo>
                    <a:pt x="822" y="6043"/>
                    <a:pt x="846" y="6198"/>
                    <a:pt x="870" y="6353"/>
                  </a:cubicBezTo>
                  <a:cubicBezTo>
                    <a:pt x="906" y="6519"/>
                    <a:pt x="942" y="6686"/>
                    <a:pt x="1001" y="6829"/>
                  </a:cubicBezTo>
                  <a:cubicBezTo>
                    <a:pt x="1025" y="6877"/>
                    <a:pt x="1037" y="6924"/>
                    <a:pt x="1049" y="6948"/>
                  </a:cubicBezTo>
                  <a:cubicBezTo>
                    <a:pt x="1049" y="6984"/>
                    <a:pt x="1061" y="6996"/>
                    <a:pt x="1061" y="7019"/>
                  </a:cubicBezTo>
                  <a:cubicBezTo>
                    <a:pt x="1061" y="7043"/>
                    <a:pt x="1084" y="7079"/>
                    <a:pt x="1096" y="7091"/>
                  </a:cubicBezTo>
                  <a:cubicBezTo>
                    <a:pt x="1108" y="7115"/>
                    <a:pt x="1120" y="7138"/>
                    <a:pt x="1144" y="7150"/>
                  </a:cubicBezTo>
                  <a:cubicBezTo>
                    <a:pt x="1156" y="7162"/>
                    <a:pt x="1168" y="7174"/>
                    <a:pt x="1203" y="7174"/>
                  </a:cubicBezTo>
                  <a:cubicBezTo>
                    <a:pt x="1215" y="7174"/>
                    <a:pt x="1215" y="7174"/>
                    <a:pt x="1108" y="7103"/>
                  </a:cubicBezTo>
                  <a:cubicBezTo>
                    <a:pt x="1132" y="7103"/>
                    <a:pt x="1168" y="7103"/>
                    <a:pt x="1192" y="7091"/>
                  </a:cubicBezTo>
                  <a:cubicBezTo>
                    <a:pt x="1251" y="7079"/>
                    <a:pt x="1287" y="7043"/>
                    <a:pt x="1334" y="7019"/>
                  </a:cubicBezTo>
                  <a:cubicBezTo>
                    <a:pt x="1358" y="6996"/>
                    <a:pt x="1370" y="6972"/>
                    <a:pt x="1406" y="6948"/>
                  </a:cubicBezTo>
                  <a:cubicBezTo>
                    <a:pt x="1573" y="6817"/>
                    <a:pt x="1751" y="6674"/>
                    <a:pt x="1906" y="6519"/>
                  </a:cubicBezTo>
                  <a:cubicBezTo>
                    <a:pt x="2001" y="6448"/>
                    <a:pt x="2073" y="6353"/>
                    <a:pt x="2168" y="6281"/>
                  </a:cubicBezTo>
                  <a:cubicBezTo>
                    <a:pt x="2239" y="6222"/>
                    <a:pt x="2323" y="6150"/>
                    <a:pt x="2406" y="6091"/>
                  </a:cubicBezTo>
                  <a:cubicBezTo>
                    <a:pt x="2477" y="6043"/>
                    <a:pt x="2549" y="5984"/>
                    <a:pt x="2620" y="5936"/>
                  </a:cubicBezTo>
                  <a:cubicBezTo>
                    <a:pt x="2716" y="5900"/>
                    <a:pt x="2787" y="5841"/>
                    <a:pt x="2858" y="5793"/>
                  </a:cubicBezTo>
                  <a:cubicBezTo>
                    <a:pt x="3037" y="5674"/>
                    <a:pt x="3239" y="5543"/>
                    <a:pt x="3418" y="5424"/>
                  </a:cubicBezTo>
                  <a:cubicBezTo>
                    <a:pt x="3513" y="5364"/>
                    <a:pt x="3609" y="5293"/>
                    <a:pt x="3716" y="5233"/>
                  </a:cubicBezTo>
                  <a:cubicBezTo>
                    <a:pt x="3799" y="5174"/>
                    <a:pt x="3894" y="5126"/>
                    <a:pt x="3978" y="5067"/>
                  </a:cubicBezTo>
                  <a:cubicBezTo>
                    <a:pt x="4037" y="5031"/>
                    <a:pt x="4097" y="4995"/>
                    <a:pt x="4156" y="4960"/>
                  </a:cubicBezTo>
                  <a:cubicBezTo>
                    <a:pt x="4347" y="4852"/>
                    <a:pt x="4549" y="4745"/>
                    <a:pt x="4740" y="4638"/>
                  </a:cubicBezTo>
                  <a:cubicBezTo>
                    <a:pt x="4823" y="4567"/>
                    <a:pt x="4930" y="4519"/>
                    <a:pt x="5025" y="4448"/>
                  </a:cubicBezTo>
                  <a:cubicBezTo>
                    <a:pt x="5061" y="4424"/>
                    <a:pt x="5121" y="4376"/>
                    <a:pt x="5168" y="4352"/>
                  </a:cubicBezTo>
                  <a:cubicBezTo>
                    <a:pt x="5264" y="4293"/>
                    <a:pt x="5335" y="4198"/>
                    <a:pt x="5406" y="4114"/>
                  </a:cubicBezTo>
                  <a:cubicBezTo>
                    <a:pt x="5466" y="4019"/>
                    <a:pt x="5537" y="3936"/>
                    <a:pt x="5597" y="3829"/>
                  </a:cubicBezTo>
                  <a:cubicBezTo>
                    <a:pt x="5633" y="3781"/>
                    <a:pt x="5656" y="3745"/>
                    <a:pt x="5692" y="3674"/>
                  </a:cubicBezTo>
                  <a:cubicBezTo>
                    <a:pt x="5716" y="3626"/>
                    <a:pt x="5752" y="3578"/>
                    <a:pt x="5764" y="3519"/>
                  </a:cubicBezTo>
                  <a:cubicBezTo>
                    <a:pt x="5799" y="3412"/>
                    <a:pt x="5835" y="3305"/>
                    <a:pt x="5859" y="3209"/>
                  </a:cubicBezTo>
                  <a:cubicBezTo>
                    <a:pt x="5883" y="3102"/>
                    <a:pt x="5883" y="2995"/>
                    <a:pt x="5883" y="2876"/>
                  </a:cubicBezTo>
                  <a:cubicBezTo>
                    <a:pt x="5883" y="2852"/>
                    <a:pt x="5871" y="2805"/>
                    <a:pt x="5871" y="2769"/>
                  </a:cubicBezTo>
                  <a:lnTo>
                    <a:pt x="5871" y="2745"/>
                  </a:lnTo>
                  <a:lnTo>
                    <a:pt x="5871" y="2733"/>
                  </a:lnTo>
                  <a:cubicBezTo>
                    <a:pt x="5859" y="2638"/>
                    <a:pt x="5823" y="2531"/>
                    <a:pt x="5799" y="2447"/>
                  </a:cubicBezTo>
                  <a:cubicBezTo>
                    <a:pt x="5775" y="2400"/>
                    <a:pt x="5764" y="2364"/>
                    <a:pt x="5752" y="2328"/>
                  </a:cubicBezTo>
                  <a:cubicBezTo>
                    <a:pt x="5752" y="2293"/>
                    <a:pt x="5740" y="2257"/>
                    <a:pt x="5704" y="2233"/>
                  </a:cubicBezTo>
                  <a:cubicBezTo>
                    <a:pt x="5687" y="2229"/>
                    <a:pt x="5672" y="2226"/>
                    <a:pt x="5660" y="2226"/>
                  </a:cubicBezTo>
                  <a:cubicBezTo>
                    <a:pt x="5637" y="2226"/>
                    <a:pt x="5620" y="2234"/>
                    <a:pt x="5597" y="2257"/>
                  </a:cubicBezTo>
                  <a:cubicBezTo>
                    <a:pt x="5597" y="2269"/>
                    <a:pt x="5585" y="2269"/>
                    <a:pt x="5585" y="2281"/>
                  </a:cubicBezTo>
                  <a:cubicBezTo>
                    <a:pt x="5573" y="2316"/>
                    <a:pt x="5585" y="2328"/>
                    <a:pt x="5585" y="2340"/>
                  </a:cubicBezTo>
                  <a:cubicBezTo>
                    <a:pt x="5585" y="2352"/>
                    <a:pt x="5597" y="2388"/>
                    <a:pt x="5597" y="2400"/>
                  </a:cubicBezTo>
                  <a:cubicBezTo>
                    <a:pt x="5621" y="2412"/>
                    <a:pt x="5621" y="2412"/>
                    <a:pt x="5621" y="2436"/>
                  </a:cubicBezTo>
                  <a:lnTo>
                    <a:pt x="5656" y="2614"/>
                  </a:lnTo>
                  <a:cubicBezTo>
                    <a:pt x="5656" y="2674"/>
                    <a:pt x="5680" y="2745"/>
                    <a:pt x="5680" y="2805"/>
                  </a:cubicBezTo>
                  <a:lnTo>
                    <a:pt x="5680" y="2817"/>
                  </a:lnTo>
                  <a:lnTo>
                    <a:pt x="5680" y="2828"/>
                  </a:lnTo>
                  <a:lnTo>
                    <a:pt x="5680" y="2852"/>
                  </a:lnTo>
                  <a:lnTo>
                    <a:pt x="5680" y="2864"/>
                  </a:lnTo>
                  <a:lnTo>
                    <a:pt x="5680" y="2936"/>
                  </a:lnTo>
                  <a:cubicBezTo>
                    <a:pt x="5656" y="3007"/>
                    <a:pt x="5645" y="3067"/>
                    <a:pt x="5633" y="3150"/>
                  </a:cubicBezTo>
                  <a:cubicBezTo>
                    <a:pt x="5621" y="3197"/>
                    <a:pt x="5597" y="3257"/>
                    <a:pt x="5573" y="3340"/>
                  </a:cubicBezTo>
                  <a:lnTo>
                    <a:pt x="5561" y="3364"/>
                  </a:lnTo>
                  <a:lnTo>
                    <a:pt x="5561" y="3376"/>
                  </a:lnTo>
                  <a:cubicBezTo>
                    <a:pt x="5561" y="3400"/>
                    <a:pt x="5537" y="3400"/>
                    <a:pt x="5537" y="3412"/>
                  </a:cubicBezTo>
                  <a:cubicBezTo>
                    <a:pt x="5525" y="3459"/>
                    <a:pt x="5514" y="3519"/>
                    <a:pt x="5478" y="3555"/>
                  </a:cubicBezTo>
                  <a:cubicBezTo>
                    <a:pt x="5466" y="3590"/>
                    <a:pt x="5454" y="3638"/>
                    <a:pt x="5442" y="3662"/>
                  </a:cubicBezTo>
                  <a:cubicBezTo>
                    <a:pt x="5442" y="3686"/>
                    <a:pt x="5418" y="3709"/>
                    <a:pt x="5406" y="3721"/>
                  </a:cubicBezTo>
                  <a:lnTo>
                    <a:pt x="5406" y="3745"/>
                  </a:lnTo>
                  <a:cubicBezTo>
                    <a:pt x="5359" y="3805"/>
                    <a:pt x="5335" y="3852"/>
                    <a:pt x="5287" y="3924"/>
                  </a:cubicBezTo>
                  <a:lnTo>
                    <a:pt x="5287" y="3936"/>
                  </a:lnTo>
                  <a:cubicBezTo>
                    <a:pt x="5240" y="3971"/>
                    <a:pt x="5204" y="4031"/>
                    <a:pt x="5156" y="4090"/>
                  </a:cubicBezTo>
                  <a:cubicBezTo>
                    <a:pt x="5144" y="4126"/>
                    <a:pt x="5109" y="4138"/>
                    <a:pt x="5085" y="4174"/>
                  </a:cubicBezTo>
                  <a:cubicBezTo>
                    <a:pt x="5049" y="4198"/>
                    <a:pt x="5002" y="4233"/>
                    <a:pt x="4966" y="4257"/>
                  </a:cubicBezTo>
                  <a:cubicBezTo>
                    <a:pt x="4740" y="4412"/>
                    <a:pt x="4561" y="4531"/>
                    <a:pt x="4382" y="4626"/>
                  </a:cubicBezTo>
                  <a:cubicBezTo>
                    <a:pt x="4204" y="4733"/>
                    <a:pt x="4025" y="4852"/>
                    <a:pt x="3811" y="4983"/>
                  </a:cubicBezTo>
                  <a:cubicBezTo>
                    <a:pt x="3728" y="5043"/>
                    <a:pt x="3620" y="5126"/>
                    <a:pt x="3537" y="5186"/>
                  </a:cubicBezTo>
                  <a:cubicBezTo>
                    <a:pt x="3442" y="5245"/>
                    <a:pt x="3370" y="5305"/>
                    <a:pt x="3275" y="5364"/>
                  </a:cubicBezTo>
                  <a:cubicBezTo>
                    <a:pt x="3085" y="5483"/>
                    <a:pt x="2906" y="5614"/>
                    <a:pt x="2716" y="5734"/>
                  </a:cubicBezTo>
                  <a:cubicBezTo>
                    <a:pt x="2680" y="5745"/>
                    <a:pt x="2668" y="5757"/>
                    <a:pt x="2644" y="5781"/>
                  </a:cubicBezTo>
                  <a:cubicBezTo>
                    <a:pt x="2561" y="5829"/>
                    <a:pt x="2501" y="5864"/>
                    <a:pt x="2442" y="5912"/>
                  </a:cubicBezTo>
                  <a:cubicBezTo>
                    <a:pt x="2370" y="5972"/>
                    <a:pt x="2263" y="6043"/>
                    <a:pt x="2180" y="6126"/>
                  </a:cubicBezTo>
                  <a:cubicBezTo>
                    <a:pt x="2120" y="6174"/>
                    <a:pt x="2061" y="6222"/>
                    <a:pt x="2001" y="6281"/>
                  </a:cubicBezTo>
                  <a:cubicBezTo>
                    <a:pt x="1965" y="6317"/>
                    <a:pt x="1942" y="6329"/>
                    <a:pt x="1906" y="6353"/>
                  </a:cubicBezTo>
                  <a:cubicBezTo>
                    <a:pt x="1835" y="6412"/>
                    <a:pt x="1763" y="6496"/>
                    <a:pt x="1692" y="6555"/>
                  </a:cubicBezTo>
                  <a:lnTo>
                    <a:pt x="1668" y="6567"/>
                  </a:lnTo>
                  <a:cubicBezTo>
                    <a:pt x="1608" y="6615"/>
                    <a:pt x="1537" y="6674"/>
                    <a:pt x="1477" y="6710"/>
                  </a:cubicBezTo>
                  <a:cubicBezTo>
                    <a:pt x="1465" y="6734"/>
                    <a:pt x="1430" y="6746"/>
                    <a:pt x="1418" y="6757"/>
                  </a:cubicBezTo>
                  <a:cubicBezTo>
                    <a:pt x="1358" y="6805"/>
                    <a:pt x="1299" y="6853"/>
                    <a:pt x="1227" y="6888"/>
                  </a:cubicBezTo>
                  <a:cubicBezTo>
                    <a:pt x="1215" y="6888"/>
                    <a:pt x="1215" y="6912"/>
                    <a:pt x="1192" y="6912"/>
                  </a:cubicBezTo>
                  <a:lnTo>
                    <a:pt x="1180" y="6888"/>
                  </a:lnTo>
                  <a:cubicBezTo>
                    <a:pt x="1180" y="6888"/>
                    <a:pt x="1168" y="6877"/>
                    <a:pt x="1168" y="6865"/>
                  </a:cubicBezTo>
                  <a:lnTo>
                    <a:pt x="1156" y="6817"/>
                  </a:lnTo>
                  <a:cubicBezTo>
                    <a:pt x="1156" y="6805"/>
                    <a:pt x="1132" y="6769"/>
                    <a:pt x="1132" y="6757"/>
                  </a:cubicBezTo>
                  <a:cubicBezTo>
                    <a:pt x="1108" y="6698"/>
                    <a:pt x="1096" y="6626"/>
                    <a:pt x="1061" y="6555"/>
                  </a:cubicBezTo>
                  <a:cubicBezTo>
                    <a:pt x="1037" y="6472"/>
                    <a:pt x="1013" y="6412"/>
                    <a:pt x="1001" y="6341"/>
                  </a:cubicBezTo>
                  <a:lnTo>
                    <a:pt x="953" y="6115"/>
                  </a:lnTo>
                  <a:lnTo>
                    <a:pt x="953" y="6103"/>
                  </a:lnTo>
                  <a:lnTo>
                    <a:pt x="953" y="6091"/>
                  </a:lnTo>
                  <a:lnTo>
                    <a:pt x="953" y="6055"/>
                  </a:lnTo>
                  <a:lnTo>
                    <a:pt x="953" y="6031"/>
                  </a:lnTo>
                  <a:lnTo>
                    <a:pt x="953" y="5995"/>
                  </a:lnTo>
                  <a:lnTo>
                    <a:pt x="942" y="5936"/>
                  </a:lnTo>
                  <a:lnTo>
                    <a:pt x="930" y="5841"/>
                  </a:lnTo>
                  <a:cubicBezTo>
                    <a:pt x="918" y="5722"/>
                    <a:pt x="882" y="5603"/>
                    <a:pt x="870" y="5495"/>
                  </a:cubicBezTo>
                  <a:cubicBezTo>
                    <a:pt x="858" y="5400"/>
                    <a:pt x="834" y="5329"/>
                    <a:pt x="822" y="5257"/>
                  </a:cubicBezTo>
                  <a:lnTo>
                    <a:pt x="811" y="5186"/>
                  </a:lnTo>
                  <a:cubicBezTo>
                    <a:pt x="799" y="5079"/>
                    <a:pt x="763" y="4972"/>
                    <a:pt x="751" y="4852"/>
                  </a:cubicBezTo>
                  <a:lnTo>
                    <a:pt x="751" y="4829"/>
                  </a:lnTo>
                  <a:cubicBezTo>
                    <a:pt x="715" y="4614"/>
                    <a:pt x="680" y="4412"/>
                    <a:pt x="620" y="4198"/>
                  </a:cubicBezTo>
                  <a:lnTo>
                    <a:pt x="584" y="4090"/>
                  </a:lnTo>
                  <a:cubicBezTo>
                    <a:pt x="584" y="4079"/>
                    <a:pt x="572" y="4067"/>
                    <a:pt x="572" y="4055"/>
                  </a:cubicBezTo>
                  <a:cubicBezTo>
                    <a:pt x="561" y="3995"/>
                    <a:pt x="525" y="3912"/>
                    <a:pt x="513" y="3852"/>
                  </a:cubicBezTo>
                  <a:cubicBezTo>
                    <a:pt x="501" y="3793"/>
                    <a:pt x="465" y="3721"/>
                    <a:pt x="453" y="3662"/>
                  </a:cubicBezTo>
                  <a:lnTo>
                    <a:pt x="453" y="3650"/>
                  </a:lnTo>
                  <a:lnTo>
                    <a:pt x="418" y="3555"/>
                  </a:lnTo>
                  <a:lnTo>
                    <a:pt x="406" y="3531"/>
                  </a:lnTo>
                  <a:lnTo>
                    <a:pt x="358" y="3400"/>
                  </a:lnTo>
                  <a:lnTo>
                    <a:pt x="358" y="3376"/>
                  </a:lnTo>
                  <a:lnTo>
                    <a:pt x="275" y="3067"/>
                  </a:lnTo>
                  <a:lnTo>
                    <a:pt x="227" y="2888"/>
                  </a:lnTo>
                  <a:cubicBezTo>
                    <a:pt x="215" y="2840"/>
                    <a:pt x="215" y="2805"/>
                    <a:pt x="203" y="2757"/>
                  </a:cubicBezTo>
                  <a:lnTo>
                    <a:pt x="203" y="2745"/>
                  </a:lnTo>
                  <a:lnTo>
                    <a:pt x="203" y="2709"/>
                  </a:lnTo>
                  <a:cubicBezTo>
                    <a:pt x="180" y="2686"/>
                    <a:pt x="180" y="2650"/>
                    <a:pt x="180" y="2626"/>
                  </a:cubicBezTo>
                  <a:lnTo>
                    <a:pt x="180" y="2566"/>
                  </a:lnTo>
                  <a:lnTo>
                    <a:pt x="180" y="2519"/>
                  </a:lnTo>
                  <a:lnTo>
                    <a:pt x="180" y="2507"/>
                  </a:lnTo>
                  <a:lnTo>
                    <a:pt x="180" y="2459"/>
                  </a:lnTo>
                  <a:lnTo>
                    <a:pt x="180" y="2245"/>
                  </a:lnTo>
                  <a:cubicBezTo>
                    <a:pt x="203" y="2162"/>
                    <a:pt x="203" y="2066"/>
                    <a:pt x="215" y="1995"/>
                  </a:cubicBezTo>
                  <a:lnTo>
                    <a:pt x="215" y="1983"/>
                  </a:lnTo>
                  <a:cubicBezTo>
                    <a:pt x="227" y="1852"/>
                    <a:pt x="239" y="1697"/>
                    <a:pt x="275" y="1566"/>
                  </a:cubicBezTo>
                  <a:lnTo>
                    <a:pt x="287" y="1519"/>
                  </a:lnTo>
                  <a:cubicBezTo>
                    <a:pt x="299" y="1459"/>
                    <a:pt x="299" y="1423"/>
                    <a:pt x="322" y="1364"/>
                  </a:cubicBezTo>
                  <a:cubicBezTo>
                    <a:pt x="334" y="1281"/>
                    <a:pt x="346" y="1221"/>
                    <a:pt x="358" y="1150"/>
                  </a:cubicBezTo>
                  <a:lnTo>
                    <a:pt x="382" y="1114"/>
                  </a:lnTo>
                  <a:cubicBezTo>
                    <a:pt x="382" y="1090"/>
                    <a:pt x="382" y="1078"/>
                    <a:pt x="394" y="1042"/>
                  </a:cubicBezTo>
                  <a:cubicBezTo>
                    <a:pt x="406" y="1019"/>
                    <a:pt x="406" y="995"/>
                    <a:pt x="418" y="971"/>
                  </a:cubicBezTo>
                  <a:lnTo>
                    <a:pt x="441" y="935"/>
                  </a:lnTo>
                  <a:lnTo>
                    <a:pt x="477" y="852"/>
                  </a:lnTo>
                  <a:cubicBezTo>
                    <a:pt x="501" y="840"/>
                    <a:pt x="501" y="804"/>
                    <a:pt x="513" y="792"/>
                  </a:cubicBezTo>
                  <a:cubicBezTo>
                    <a:pt x="513" y="781"/>
                    <a:pt x="525" y="781"/>
                    <a:pt x="525" y="757"/>
                  </a:cubicBezTo>
                  <a:cubicBezTo>
                    <a:pt x="537" y="721"/>
                    <a:pt x="572" y="685"/>
                    <a:pt x="584" y="638"/>
                  </a:cubicBezTo>
                  <a:cubicBezTo>
                    <a:pt x="596" y="614"/>
                    <a:pt x="620" y="602"/>
                    <a:pt x="632" y="566"/>
                  </a:cubicBezTo>
                  <a:cubicBezTo>
                    <a:pt x="644" y="566"/>
                    <a:pt x="644" y="554"/>
                    <a:pt x="644" y="554"/>
                  </a:cubicBezTo>
                  <a:cubicBezTo>
                    <a:pt x="680" y="507"/>
                    <a:pt x="703" y="483"/>
                    <a:pt x="739" y="447"/>
                  </a:cubicBezTo>
                  <a:lnTo>
                    <a:pt x="763" y="423"/>
                  </a:lnTo>
                  <a:lnTo>
                    <a:pt x="799" y="388"/>
                  </a:lnTo>
                  <a:cubicBezTo>
                    <a:pt x="834" y="364"/>
                    <a:pt x="882" y="316"/>
                    <a:pt x="930" y="269"/>
                  </a:cubicBezTo>
                  <a:cubicBezTo>
                    <a:pt x="942" y="269"/>
                    <a:pt x="942" y="257"/>
                    <a:pt x="953" y="257"/>
                  </a:cubicBezTo>
                  <a:cubicBezTo>
                    <a:pt x="1001" y="209"/>
                    <a:pt x="1061" y="185"/>
                    <a:pt x="1108" y="150"/>
                  </a:cubicBezTo>
                  <a:cubicBezTo>
                    <a:pt x="1132" y="126"/>
                    <a:pt x="1156" y="66"/>
                    <a:pt x="1120" y="30"/>
                  </a:cubicBezTo>
                  <a:cubicBezTo>
                    <a:pt x="1105" y="15"/>
                    <a:pt x="1076" y="0"/>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5"/>
            <p:cNvSpPr/>
            <p:nvPr/>
          </p:nvSpPr>
          <p:spPr>
            <a:xfrm>
              <a:off x="2251750" y="4959975"/>
              <a:ext cx="35750" cy="107775"/>
            </a:xfrm>
            <a:custGeom>
              <a:avLst/>
              <a:gdLst/>
              <a:ahLst/>
              <a:cxnLst/>
              <a:rect l="l" t="t" r="r" b="b"/>
              <a:pathLst>
                <a:path w="1430" h="4311" extrusionOk="0">
                  <a:moveTo>
                    <a:pt x="1430" y="0"/>
                  </a:moveTo>
                  <a:cubicBezTo>
                    <a:pt x="1418" y="48"/>
                    <a:pt x="1418" y="107"/>
                    <a:pt x="1406" y="143"/>
                  </a:cubicBezTo>
                  <a:cubicBezTo>
                    <a:pt x="1382" y="191"/>
                    <a:pt x="1382" y="238"/>
                    <a:pt x="1370" y="262"/>
                  </a:cubicBezTo>
                  <a:cubicBezTo>
                    <a:pt x="1358" y="298"/>
                    <a:pt x="1346" y="345"/>
                    <a:pt x="1322" y="381"/>
                  </a:cubicBezTo>
                  <a:cubicBezTo>
                    <a:pt x="1310" y="464"/>
                    <a:pt x="1287" y="548"/>
                    <a:pt x="1251" y="619"/>
                  </a:cubicBezTo>
                  <a:cubicBezTo>
                    <a:pt x="1203" y="726"/>
                    <a:pt x="1180" y="834"/>
                    <a:pt x="1144" y="953"/>
                  </a:cubicBezTo>
                  <a:cubicBezTo>
                    <a:pt x="1132" y="1000"/>
                    <a:pt x="1120" y="1060"/>
                    <a:pt x="1108" y="1095"/>
                  </a:cubicBezTo>
                  <a:cubicBezTo>
                    <a:pt x="1084" y="1143"/>
                    <a:pt x="1072" y="1179"/>
                    <a:pt x="1060" y="1215"/>
                  </a:cubicBezTo>
                  <a:cubicBezTo>
                    <a:pt x="1060" y="1238"/>
                    <a:pt x="1049" y="1262"/>
                    <a:pt x="1049" y="1274"/>
                  </a:cubicBezTo>
                  <a:cubicBezTo>
                    <a:pt x="1049" y="1298"/>
                    <a:pt x="1025" y="1310"/>
                    <a:pt x="1025" y="1322"/>
                  </a:cubicBezTo>
                  <a:cubicBezTo>
                    <a:pt x="1013" y="1357"/>
                    <a:pt x="1001" y="1393"/>
                    <a:pt x="989" y="1429"/>
                  </a:cubicBezTo>
                  <a:cubicBezTo>
                    <a:pt x="965" y="1453"/>
                    <a:pt x="953" y="1500"/>
                    <a:pt x="941" y="1536"/>
                  </a:cubicBezTo>
                  <a:lnTo>
                    <a:pt x="810" y="1846"/>
                  </a:lnTo>
                  <a:cubicBezTo>
                    <a:pt x="787" y="1893"/>
                    <a:pt x="763" y="1929"/>
                    <a:pt x="751" y="1977"/>
                  </a:cubicBezTo>
                  <a:cubicBezTo>
                    <a:pt x="715" y="2036"/>
                    <a:pt x="691" y="2084"/>
                    <a:pt x="668" y="2143"/>
                  </a:cubicBezTo>
                  <a:cubicBezTo>
                    <a:pt x="656" y="2203"/>
                    <a:pt x="632" y="2262"/>
                    <a:pt x="608" y="2322"/>
                  </a:cubicBezTo>
                  <a:cubicBezTo>
                    <a:pt x="608" y="2346"/>
                    <a:pt x="596" y="2393"/>
                    <a:pt x="584" y="2429"/>
                  </a:cubicBezTo>
                  <a:cubicBezTo>
                    <a:pt x="584" y="2441"/>
                    <a:pt x="572" y="2465"/>
                    <a:pt x="572" y="2489"/>
                  </a:cubicBezTo>
                  <a:cubicBezTo>
                    <a:pt x="548" y="2548"/>
                    <a:pt x="537" y="2584"/>
                    <a:pt x="525" y="2643"/>
                  </a:cubicBezTo>
                  <a:cubicBezTo>
                    <a:pt x="513" y="2703"/>
                    <a:pt x="489" y="2750"/>
                    <a:pt x="477" y="2810"/>
                  </a:cubicBezTo>
                  <a:cubicBezTo>
                    <a:pt x="465" y="2858"/>
                    <a:pt x="465" y="2881"/>
                    <a:pt x="453" y="2929"/>
                  </a:cubicBezTo>
                  <a:cubicBezTo>
                    <a:pt x="453" y="2965"/>
                    <a:pt x="429" y="2977"/>
                    <a:pt x="429" y="2989"/>
                  </a:cubicBezTo>
                  <a:cubicBezTo>
                    <a:pt x="418" y="3048"/>
                    <a:pt x="394" y="3108"/>
                    <a:pt x="370" y="3167"/>
                  </a:cubicBezTo>
                  <a:cubicBezTo>
                    <a:pt x="370" y="3179"/>
                    <a:pt x="358" y="3203"/>
                    <a:pt x="358" y="3215"/>
                  </a:cubicBezTo>
                  <a:lnTo>
                    <a:pt x="358" y="3227"/>
                  </a:lnTo>
                  <a:lnTo>
                    <a:pt x="358" y="3239"/>
                  </a:lnTo>
                  <a:lnTo>
                    <a:pt x="358" y="3262"/>
                  </a:lnTo>
                  <a:cubicBezTo>
                    <a:pt x="346" y="3274"/>
                    <a:pt x="346" y="3274"/>
                    <a:pt x="346" y="3286"/>
                  </a:cubicBezTo>
                  <a:lnTo>
                    <a:pt x="346" y="3298"/>
                  </a:lnTo>
                  <a:lnTo>
                    <a:pt x="346" y="3322"/>
                  </a:lnTo>
                  <a:cubicBezTo>
                    <a:pt x="310" y="3381"/>
                    <a:pt x="298" y="3453"/>
                    <a:pt x="275" y="3512"/>
                  </a:cubicBezTo>
                  <a:cubicBezTo>
                    <a:pt x="239" y="3572"/>
                    <a:pt x="227" y="3643"/>
                    <a:pt x="191" y="3703"/>
                  </a:cubicBezTo>
                  <a:cubicBezTo>
                    <a:pt x="179" y="3739"/>
                    <a:pt x="179" y="3762"/>
                    <a:pt x="167" y="3798"/>
                  </a:cubicBezTo>
                  <a:cubicBezTo>
                    <a:pt x="156" y="3822"/>
                    <a:pt x="156" y="3858"/>
                    <a:pt x="132" y="3882"/>
                  </a:cubicBezTo>
                  <a:cubicBezTo>
                    <a:pt x="120" y="3917"/>
                    <a:pt x="120" y="3941"/>
                    <a:pt x="108" y="3977"/>
                  </a:cubicBezTo>
                  <a:cubicBezTo>
                    <a:pt x="96" y="4001"/>
                    <a:pt x="96" y="4013"/>
                    <a:pt x="72" y="4048"/>
                  </a:cubicBezTo>
                  <a:cubicBezTo>
                    <a:pt x="60" y="4072"/>
                    <a:pt x="48" y="4120"/>
                    <a:pt x="37" y="4155"/>
                  </a:cubicBezTo>
                  <a:cubicBezTo>
                    <a:pt x="37" y="4167"/>
                    <a:pt x="13" y="4179"/>
                    <a:pt x="13" y="4191"/>
                  </a:cubicBezTo>
                  <a:cubicBezTo>
                    <a:pt x="13" y="4215"/>
                    <a:pt x="1" y="4215"/>
                    <a:pt x="1" y="4227"/>
                  </a:cubicBezTo>
                  <a:lnTo>
                    <a:pt x="1" y="4274"/>
                  </a:lnTo>
                  <a:cubicBezTo>
                    <a:pt x="13" y="4298"/>
                    <a:pt x="37" y="4310"/>
                    <a:pt x="1" y="4310"/>
                  </a:cubicBezTo>
                  <a:lnTo>
                    <a:pt x="13" y="4310"/>
                  </a:lnTo>
                  <a:cubicBezTo>
                    <a:pt x="37" y="4310"/>
                    <a:pt x="37" y="4310"/>
                    <a:pt x="48" y="4298"/>
                  </a:cubicBezTo>
                  <a:cubicBezTo>
                    <a:pt x="48" y="4286"/>
                    <a:pt x="60" y="4274"/>
                    <a:pt x="60" y="4251"/>
                  </a:cubicBezTo>
                  <a:cubicBezTo>
                    <a:pt x="72" y="4251"/>
                    <a:pt x="72" y="4239"/>
                    <a:pt x="72" y="4239"/>
                  </a:cubicBezTo>
                  <a:lnTo>
                    <a:pt x="120" y="4155"/>
                  </a:lnTo>
                  <a:cubicBezTo>
                    <a:pt x="120" y="4132"/>
                    <a:pt x="132" y="4120"/>
                    <a:pt x="132" y="4108"/>
                  </a:cubicBezTo>
                  <a:cubicBezTo>
                    <a:pt x="156" y="4072"/>
                    <a:pt x="156" y="4060"/>
                    <a:pt x="167" y="4036"/>
                  </a:cubicBezTo>
                  <a:lnTo>
                    <a:pt x="251" y="3762"/>
                  </a:lnTo>
                  <a:cubicBezTo>
                    <a:pt x="275" y="3739"/>
                    <a:pt x="287" y="3691"/>
                    <a:pt x="298" y="3643"/>
                  </a:cubicBezTo>
                  <a:cubicBezTo>
                    <a:pt x="346" y="3560"/>
                    <a:pt x="370" y="3453"/>
                    <a:pt x="418" y="3346"/>
                  </a:cubicBezTo>
                  <a:cubicBezTo>
                    <a:pt x="429" y="3286"/>
                    <a:pt x="465" y="3239"/>
                    <a:pt x="477" y="3179"/>
                  </a:cubicBezTo>
                  <a:cubicBezTo>
                    <a:pt x="489" y="3143"/>
                    <a:pt x="513" y="3108"/>
                    <a:pt x="525" y="3060"/>
                  </a:cubicBezTo>
                  <a:cubicBezTo>
                    <a:pt x="525" y="3048"/>
                    <a:pt x="537" y="3024"/>
                    <a:pt x="537" y="3000"/>
                  </a:cubicBezTo>
                  <a:cubicBezTo>
                    <a:pt x="572" y="2941"/>
                    <a:pt x="584" y="2881"/>
                    <a:pt x="596" y="2822"/>
                  </a:cubicBezTo>
                  <a:lnTo>
                    <a:pt x="644" y="2643"/>
                  </a:lnTo>
                  <a:cubicBezTo>
                    <a:pt x="656" y="2608"/>
                    <a:pt x="668" y="2548"/>
                    <a:pt x="691" y="2489"/>
                  </a:cubicBezTo>
                  <a:cubicBezTo>
                    <a:pt x="703" y="2441"/>
                    <a:pt x="715" y="2381"/>
                    <a:pt x="727" y="2334"/>
                  </a:cubicBezTo>
                  <a:cubicBezTo>
                    <a:pt x="763" y="2286"/>
                    <a:pt x="775" y="2227"/>
                    <a:pt x="787" y="2191"/>
                  </a:cubicBezTo>
                  <a:cubicBezTo>
                    <a:pt x="810" y="2155"/>
                    <a:pt x="810" y="2143"/>
                    <a:pt x="822" y="2108"/>
                  </a:cubicBezTo>
                  <a:cubicBezTo>
                    <a:pt x="834" y="2072"/>
                    <a:pt x="846" y="2036"/>
                    <a:pt x="870" y="1988"/>
                  </a:cubicBezTo>
                  <a:cubicBezTo>
                    <a:pt x="882" y="1953"/>
                    <a:pt x="906" y="1893"/>
                    <a:pt x="929" y="1846"/>
                  </a:cubicBezTo>
                  <a:cubicBezTo>
                    <a:pt x="953" y="1798"/>
                    <a:pt x="965" y="1750"/>
                    <a:pt x="989" y="1715"/>
                  </a:cubicBezTo>
                  <a:cubicBezTo>
                    <a:pt x="1001" y="1667"/>
                    <a:pt x="1013" y="1631"/>
                    <a:pt x="1025" y="1596"/>
                  </a:cubicBezTo>
                  <a:cubicBezTo>
                    <a:pt x="1049" y="1572"/>
                    <a:pt x="1060" y="1548"/>
                    <a:pt x="1060" y="1536"/>
                  </a:cubicBezTo>
                  <a:cubicBezTo>
                    <a:pt x="1084" y="1476"/>
                    <a:pt x="1108" y="1393"/>
                    <a:pt x="1132" y="1334"/>
                  </a:cubicBezTo>
                  <a:cubicBezTo>
                    <a:pt x="1132" y="1322"/>
                    <a:pt x="1144" y="1310"/>
                    <a:pt x="1144" y="1298"/>
                  </a:cubicBezTo>
                  <a:cubicBezTo>
                    <a:pt x="1168" y="1250"/>
                    <a:pt x="1168" y="1215"/>
                    <a:pt x="1180" y="1191"/>
                  </a:cubicBezTo>
                  <a:cubicBezTo>
                    <a:pt x="1191" y="1143"/>
                    <a:pt x="1203" y="1084"/>
                    <a:pt x="1227" y="1036"/>
                  </a:cubicBezTo>
                  <a:cubicBezTo>
                    <a:pt x="1239" y="965"/>
                    <a:pt x="1251" y="905"/>
                    <a:pt x="1263" y="845"/>
                  </a:cubicBezTo>
                  <a:cubicBezTo>
                    <a:pt x="1263" y="822"/>
                    <a:pt x="1287" y="786"/>
                    <a:pt x="1287" y="762"/>
                  </a:cubicBezTo>
                  <a:cubicBezTo>
                    <a:pt x="1287" y="738"/>
                    <a:pt x="1299" y="714"/>
                    <a:pt x="1299" y="679"/>
                  </a:cubicBezTo>
                  <a:cubicBezTo>
                    <a:pt x="1310" y="619"/>
                    <a:pt x="1322" y="584"/>
                    <a:pt x="1346" y="524"/>
                  </a:cubicBezTo>
                  <a:lnTo>
                    <a:pt x="1382" y="345"/>
                  </a:lnTo>
                  <a:cubicBezTo>
                    <a:pt x="1382" y="310"/>
                    <a:pt x="1406" y="286"/>
                    <a:pt x="1406" y="250"/>
                  </a:cubicBezTo>
                  <a:cubicBezTo>
                    <a:pt x="1418" y="238"/>
                    <a:pt x="1418" y="203"/>
                    <a:pt x="1418" y="179"/>
                  </a:cubicBezTo>
                  <a:cubicBezTo>
                    <a:pt x="1418" y="119"/>
                    <a:pt x="1430" y="60"/>
                    <a:pt x="14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a:off x="2259500" y="5009375"/>
              <a:ext cx="44075" cy="64025"/>
            </a:xfrm>
            <a:custGeom>
              <a:avLst/>
              <a:gdLst/>
              <a:ahLst/>
              <a:cxnLst/>
              <a:rect l="l" t="t" r="r" b="b"/>
              <a:pathLst>
                <a:path w="1763" h="2561" extrusionOk="0">
                  <a:moveTo>
                    <a:pt x="1762" y="1"/>
                  </a:moveTo>
                  <a:lnTo>
                    <a:pt x="1762" y="1"/>
                  </a:lnTo>
                  <a:cubicBezTo>
                    <a:pt x="1727" y="48"/>
                    <a:pt x="1703" y="108"/>
                    <a:pt x="1667" y="155"/>
                  </a:cubicBezTo>
                  <a:cubicBezTo>
                    <a:pt x="1655" y="179"/>
                    <a:pt x="1620" y="227"/>
                    <a:pt x="1608" y="251"/>
                  </a:cubicBezTo>
                  <a:cubicBezTo>
                    <a:pt x="1584" y="298"/>
                    <a:pt x="1560" y="334"/>
                    <a:pt x="1536" y="370"/>
                  </a:cubicBezTo>
                  <a:cubicBezTo>
                    <a:pt x="1501" y="405"/>
                    <a:pt x="1489" y="453"/>
                    <a:pt x="1465" y="477"/>
                  </a:cubicBezTo>
                  <a:cubicBezTo>
                    <a:pt x="1429" y="513"/>
                    <a:pt x="1405" y="548"/>
                    <a:pt x="1370" y="596"/>
                  </a:cubicBezTo>
                  <a:cubicBezTo>
                    <a:pt x="1358" y="632"/>
                    <a:pt x="1346" y="643"/>
                    <a:pt x="1322" y="667"/>
                  </a:cubicBezTo>
                  <a:cubicBezTo>
                    <a:pt x="1310" y="703"/>
                    <a:pt x="1298" y="715"/>
                    <a:pt x="1286" y="727"/>
                  </a:cubicBezTo>
                  <a:cubicBezTo>
                    <a:pt x="1227" y="810"/>
                    <a:pt x="1143" y="894"/>
                    <a:pt x="1084" y="965"/>
                  </a:cubicBezTo>
                  <a:cubicBezTo>
                    <a:pt x="1048" y="1013"/>
                    <a:pt x="1012" y="1072"/>
                    <a:pt x="965" y="1120"/>
                  </a:cubicBezTo>
                  <a:cubicBezTo>
                    <a:pt x="929" y="1167"/>
                    <a:pt x="893" y="1227"/>
                    <a:pt x="858" y="1263"/>
                  </a:cubicBezTo>
                  <a:cubicBezTo>
                    <a:pt x="774" y="1358"/>
                    <a:pt x="715" y="1465"/>
                    <a:pt x="643" y="1560"/>
                  </a:cubicBezTo>
                  <a:cubicBezTo>
                    <a:pt x="643" y="1584"/>
                    <a:pt x="631" y="1596"/>
                    <a:pt x="619" y="1608"/>
                  </a:cubicBezTo>
                  <a:lnTo>
                    <a:pt x="524" y="1739"/>
                  </a:lnTo>
                  <a:cubicBezTo>
                    <a:pt x="512" y="1763"/>
                    <a:pt x="500" y="1786"/>
                    <a:pt x="477" y="1798"/>
                  </a:cubicBezTo>
                  <a:cubicBezTo>
                    <a:pt x="465" y="1834"/>
                    <a:pt x="441" y="1858"/>
                    <a:pt x="417" y="1894"/>
                  </a:cubicBezTo>
                  <a:cubicBezTo>
                    <a:pt x="393" y="1917"/>
                    <a:pt x="358" y="1953"/>
                    <a:pt x="346" y="1977"/>
                  </a:cubicBezTo>
                  <a:cubicBezTo>
                    <a:pt x="322" y="2013"/>
                    <a:pt x="298" y="2037"/>
                    <a:pt x="286" y="2072"/>
                  </a:cubicBezTo>
                  <a:cubicBezTo>
                    <a:pt x="274" y="2096"/>
                    <a:pt x="238" y="2132"/>
                    <a:pt x="227" y="2156"/>
                  </a:cubicBezTo>
                  <a:cubicBezTo>
                    <a:pt x="179" y="2203"/>
                    <a:pt x="155" y="2263"/>
                    <a:pt x="119" y="2310"/>
                  </a:cubicBezTo>
                  <a:cubicBezTo>
                    <a:pt x="108" y="2334"/>
                    <a:pt x="96" y="2346"/>
                    <a:pt x="84" y="2382"/>
                  </a:cubicBezTo>
                  <a:cubicBezTo>
                    <a:pt x="60" y="2418"/>
                    <a:pt x="60" y="2429"/>
                    <a:pt x="48" y="2441"/>
                  </a:cubicBezTo>
                  <a:cubicBezTo>
                    <a:pt x="36" y="2453"/>
                    <a:pt x="24" y="2477"/>
                    <a:pt x="24" y="2489"/>
                  </a:cubicBezTo>
                  <a:cubicBezTo>
                    <a:pt x="0" y="2501"/>
                    <a:pt x="0" y="2537"/>
                    <a:pt x="0" y="2560"/>
                  </a:cubicBezTo>
                  <a:cubicBezTo>
                    <a:pt x="36" y="2548"/>
                    <a:pt x="48" y="2537"/>
                    <a:pt x="60" y="2513"/>
                  </a:cubicBezTo>
                  <a:cubicBezTo>
                    <a:pt x="96" y="2501"/>
                    <a:pt x="108" y="2477"/>
                    <a:pt x="119" y="2441"/>
                  </a:cubicBezTo>
                  <a:cubicBezTo>
                    <a:pt x="119" y="2418"/>
                    <a:pt x="131" y="2394"/>
                    <a:pt x="155" y="2382"/>
                  </a:cubicBezTo>
                  <a:lnTo>
                    <a:pt x="238" y="2251"/>
                  </a:lnTo>
                  <a:lnTo>
                    <a:pt x="334" y="2120"/>
                  </a:lnTo>
                  <a:cubicBezTo>
                    <a:pt x="346" y="2120"/>
                    <a:pt x="346" y="2096"/>
                    <a:pt x="358" y="2084"/>
                  </a:cubicBezTo>
                  <a:cubicBezTo>
                    <a:pt x="369" y="2060"/>
                    <a:pt x="405" y="2037"/>
                    <a:pt x="417" y="2013"/>
                  </a:cubicBezTo>
                  <a:cubicBezTo>
                    <a:pt x="477" y="1953"/>
                    <a:pt x="536" y="1894"/>
                    <a:pt x="584" y="1834"/>
                  </a:cubicBezTo>
                  <a:cubicBezTo>
                    <a:pt x="608" y="1822"/>
                    <a:pt x="631" y="1786"/>
                    <a:pt x="643" y="1775"/>
                  </a:cubicBezTo>
                  <a:cubicBezTo>
                    <a:pt x="655" y="1739"/>
                    <a:pt x="691" y="1727"/>
                    <a:pt x="703" y="1703"/>
                  </a:cubicBezTo>
                  <a:cubicBezTo>
                    <a:pt x="727" y="1656"/>
                    <a:pt x="774" y="1596"/>
                    <a:pt x="810" y="1548"/>
                  </a:cubicBezTo>
                  <a:cubicBezTo>
                    <a:pt x="834" y="1501"/>
                    <a:pt x="881" y="1453"/>
                    <a:pt x="917" y="1417"/>
                  </a:cubicBezTo>
                  <a:cubicBezTo>
                    <a:pt x="989" y="1310"/>
                    <a:pt x="1048" y="1215"/>
                    <a:pt x="1120" y="1132"/>
                  </a:cubicBezTo>
                  <a:cubicBezTo>
                    <a:pt x="1167" y="1084"/>
                    <a:pt x="1203" y="1024"/>
                    <a:pt x="1239" y="977"/>
                  </a:cubicBezTo>
                  <a:cubicBezTo>
                    <a:pt x="1262" y="965"/>
                    <a:pt x="1286" y="941"/>
                    <a:pt x="1298" y="905"/>
                  </a:cubicBezTo>
                  <a:cubicBezTo>
                    <a:pt x="1310" y="882"/>
                    <a:pt x="1346" y="846"/>
                    <a:pt x="1358" y="822"/>
                  </a:cubicBezTo>
                  <a:cubicBezTo>
                    <a:pt x="1381" y="763"/>
                    <a:pt x="1417" y="715"/>
                    <a:pt x="1441" y="655"/>
                  </a:cubicBezTo>
                  <a:cubicBezTo>
                    <a:pt x="1441" y="632"/>
                    <a:pt x="1465" y="608"/>
                    <a:pt x="1477" y="584"/>
                  </a:cubicBezTo>
                  <a:cubicBezTo>
                    <a:pt x="1489" y="548"/>
                    <a:pt x="1501" y="536"/>
                    <a:pt x="1524" y="513"/>
                  </a:cubicBezTo>
                  <a:cubicBezTo>
                    <a:pt x="1560" y="429"/>
                    <a:pt x="1608" y="346"/>
                    <a:pt x="1643" y="274"/>
                  </a:cubicBezTo>
                  <a:cubicBezTo>
                    <a:pt x="1667" y="179"/>
                    <a:pt x="1715" y="96"/>
                    <a:pt x="1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a:off x="2313375" y="4982300"/>
              <a:ext cx="8650" cy="12225"/>
            </a:xfrm>
            <a:custGeom>
              <a:avLst/>
              <a:gdLst/>
              <a:ahLst/>
              <a:cxnLst/>
              <a:rect l="l" t="t" r="r" b="b"/>
              <a:pathLst>
                <a:path w="346" h="489" extrusionOk="0">
                  <a:moveTo>
                    <a:pt x="346" y="0"/>
                  </a:moveTo>
                  <a:lnTo>
                    <a:pt x="346" y="0"/>
                  </a:lnTo>
                  <a:cubicBezTo>
                    <a:pt x="322" y="48"/>
                    <a:pt x="274" y="72"/>
                    <a:pt x="250" y="119"/>
                  </a:cubicBezTo>
                  <a:cubicBezTo>
                    <a:pt x="215" y="143"/>
                    <a:pt x="191" y="179"/>
                    <a:pt x="155" y="226"/>
                  </a:cubicBezTo>
                  <a:cubicBezTo>
                    <a:pt x="131" y="262"/>
                    <a:pt x="96" y="298"/>
                    <a:pt x="72" y="345"/>
                  </a:cubicBezTo>
                  <a:cubicBezTo>
                    <a:pt x="48" y="345"/>
                    <a:pt x="48" y="357"/>
                    <a:pt x="36" y="369"/>
                  </a:cubicBezTo>
                  <a:cubicBezTo>
                    <a:pt x="36" y="381"/>
                    <a:pt x="24" y="381"/>
                    <a:pt x="24" y="405"/>
                  </a:cubicBezTo>
                  <a:cubicBezTo>
                    <a:pt x="0" y="429"/>
                    <a:pt x="0" y="464"/>
                    <a:pt x="24" y="476"/>
                  </a:cubicBezTo>
                  <a:cubicBezTo>
                    <a:pt x="24" y="488"/>
                    <a:pt x="36" y="488"/>
                    <a:pt x="72" y="488"/>
                  </a:cubicBezTo>
                  <a:cubicBezTo>
                    <a:pt x="84" y="488"/>
                    <a:pt x="108" y="476"/>
                    <a:pt x="131" y="464"/>
                  </a:cubicBezTo>
                  <a:cubicBezTo>
                    <a:pt x="155" y="441"/>
                    <a:pt x="167" y="417"/>
                    <a:pt x="191" y="381"/>
                  </a:cubicBezTo>
                  <a:cubicBezTo>
                    <a:pt x="215" y="322"/>
                    <a:pt x="262" y="262"/>
                    <a:pt x="286" y="202"/>
                  </a:cubicBezTo>
                  <a:cubicBezTo>
                    <a:pt x="322" y="131"/>
                    <a:pt x="334" y="72"/>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a:off x="2266950" y="4993300"/>
              <a:ext cx="93475" cy="86950"/>
            </a:xfrm>
            <a:custGeom>
              <a:avLst/>
              <a:gdLst/>
              <a:ahLst/>
              <a:cxnLst/>
              <a:rect l="l" t="t" r="r" b="b"/>
              <a:pathLst>
                <a:path w="3739" h="3478" extrusionOk="0">
                  <a:moveTo>
                    <a:pt x="3739" y="1"/>
                  </a:moveTo>
                  <a:lnTo>
                    <a:pt x="3739" y="1"/>
                  </a:lnTo>
                  <a:cubicBezTo>
                    <a:pt x="3679" y="84"/>
                    <a:pt x="3620" y="167"/>
                    <a:pt x="3548" y="239"/>
                  </a:cubicBezTo>
                  <a:lnTo>
                    <a:pt x="3536" y="263"/>
                  </a:lnTo>
                  <a:lnTo>
                    <a:pt x="3512" y="274"/>
                  </a:lnTo>
                  <a:lnTo>
                    <a:pt x="3500" y="286"/>
                  </a:lnTo>
                  <a:lnTo>
                    <a:pt x="3489" y="298"/>
                  </a:lnTo>
                  <a:cubicBezTo>
                    <a:pt x="3393" y="394"/>
                    <a:pt x="3310" y="501"/>
                    <a:pt x="3215" y="596"/>
                  </a:cubicBezTo>
                  <a:lnTo>
                    <a:pt x="3143" y="679"/>
                  </a:lnTo>
                  <a:lnTo>
                    <a:pt x="3072" y="751"/>
                  </a:lnTo>
                  <a:lnTo>
                    <a:pt x="2965" y="858"/>
                  </a:lnTo>
                  <a:lnTo>
                    <a:pt x="2834" y="989"/>
                  </a:lnTo>
                  <a:cubicBezTo>
                    <a:pt x="2738" y="1072"/>
                    <a:pt x="2667" y="1156"/>
                    <a:pt x="2572" y="1227"/>
                  </a:cubicBezTo>
                  <a:cubicBezTo>
                    <a:pt x="2536" y="1251"/>
                    <a:pt x="2488" y="1286"/>
                    <a:pt x="2441" y="1334"/>
                  </a:cubicBezTo>
                  <a:cubicBezTo>
                    <a:pt x="2381" y="1370"/>
                    <a:pt x="2334" y="1417"/>
                    <a:pt x="2274" y="1465"/>
                  </a:cubicBezTo>
                  <a:cubicBezTo>
                    <a:pt x="2215" y="1513"/>
                    <a:pt x="2155" y="1572"/>
                    <a:pt x="2096" y="1608"/>
                  </a:cubicBezTo>
                  <a:cubicBezTo>
                    <a:pt x="2060" y="1644"/>
                    <a:pt x="2024" y="1691"/>
                    <a:pt x="1976" y="1715"/>
                  </a:cubicBezTo>
                  <a:cubicBezTo>
                    <a:pt x="1941" y="1751"/>
                    <a:pt x="1905" y="1787"/>
                    <a:pt x="1857" y="1822"/>
                  </a:cubicBezTo>
                  <a:cubicBezTo>
                    <a:pt x="1834" y="1846"/>
                    <a:pt x="1786" y="1882"/>
                    <a:pt x="1762" y="1906"/>
                  </a:cubicBezTo>
                  <a:cubicBezTo>
                    <a:pt x="1703" y="1953"/>
                    <a:pt x="1619" y="2013"/>
                    <a:pt x="1560" y="2060"/>
                  </a:cubicBezTo>
                  <a:cubicBezTo>
                    <a:pt x="1512" y="2084"/>
                    <a:pt x="1464" y="2132"/>
                    <a:pt x="1417" y="2168"/>
                  </a:cubicBezTo>
                  <a:cubicBezTo>
                    <a:pt x="1369" y="2191"/>
                    <a:pt x="1322" y="2239"/>
                    <a:pt x="1286" y="2263"/>
                  </a:cubicBezTo>
                  <a:lnTo>
                    <a:pt x="1012" y="2489"/>
                  </a:lnTo>
                  <a:cubicBezTo>
                    <a:pt x="953" y="2525"/>
                    <a:pt x="917" y="2560"/>
                    <a:pt x="869" y="2608"/>
                  </a:cubicBezTo>
                  <a:lnTo>
                    <a:pt x="750" y="2727"/>
                  </a:lnTo>
                  <a:cubicBezTo>
                    <a:pt x="655" y="2799"/>
                    <a:pt x="572" y="2882"/>
                    <a:pt x="500" y="2965"/>
                  </a:cubicBezTo>
                  <a:cubicBezTo>
                    <a:pt x="417" y="3037"/>
                    <a:pt x="333" y="3120"/>
                    <a:pt x="262" y="3191"/>
                  </a:cubicBezTo>
                  <a:cubicBezTo>
                    <a:pt x="214" y="3239"/>
                    <a:pt x="167" y="3263"/>
                    <a:pt x="119" y="3311"/>
                  </a:cubicBezTo>
                  <a:cubicBezTo>
                    <a:pt x="95" y="3334"/>
                    <a:pt x="60" y="3358"/>
                    <a:pt x="36" y="3382"/>
                  </a:cubicBezTo>
                  <a:cubicBezTo>
                    <a:pt x="24" y="3394"/>
                    <a:pt x="0" y="3430"/>
                    <a:pt x="0" y="3453"/>
                  </a:cubicBezTo>
                  <a:cubicBezTo>
                    <a:pt x="36" y="3453"/>
                    <a:pt x="48" y="3453"/>
                    <a:pt x="107" y="3477"/>
                  </a:cubicBezTo>
                  <a:cubicBezTo>
                    <a:pt x="107" y="3453"/>
                    <a:pt x="119" y="3453"/>
                    <a:pt x="143" y="3442"/>
                  </a:cubicBezTo>
                  <a:cubicBezTo>
                    <a:pt x="155" y="3442"/>
                    <a:pt x="167" y="3430"/>
                    <a:pt x="179" y="3418"/>
                  </a:cubicBezTo>
                  <a:cubicBezTo>
                    <a:pt x="214" y="3382"/>
                    <a:pt x="238" y="3370"/>
                    <a:pt x="274" y="3334"/>
                  </a:cubicBezTo>
                  <a:cubicBezTo>
                    <a:pt x="357" y="3251"/>
                    <a:pt x="452" y="3180"/>
                    <a:pt x="536" y="3084"/>
                  </a:cubicBezTo>
                  <a:cubicBezTo>
                    <a:pt x="631" y="3013"/>
                    <a:pt x="702" y="2941"/>
                    <a:pt x="798" y="2858"/>
                  </a:cubicBezTo>
                  <a:cubicBezTo>
                    <a:pt x="833" y="2822"/>
                    <a:pt x="893" y="2787"/>
                    <a:pt x="941" y="2739"/>
                  </a:cubicBezTo>
                  <a:cubicBezTo>
                    <a:pt x="988" y="2715"/>
                    <a:pt x="1036" y="2668"/>
                    <a:pt x="1072" y="2644"/>
                  </a:cubicBezTo>
                  <a:cubicBezTo>
                    <a:pt x="1167" y="2584"/>
                    <a:pt x="1250" y="2501"/>
                    <a:pt x="1345" y="2441"/>
                  </a:cubicBezTo>
                  <a:cubicBezTo>
                    <a:pt x="1429" y="2370"/>
                    <a:pt x="1536" y="2310"/>
                    <a:pt x="1631" y="2239"/>
                  </a:cubicBezTo>
                  <a:cubicBezTo>
                    <a:pt x="1667" y="2203"/>
                    <a:pt x="1715" y="2168"/>
                    <a:pt x="1762" y="2132"/>
                  </a:cubicBezTo>
                  <a:cubicBezTo>
                    <a:pt x="1774" y="2120"/>
                    <a:pt x="1810" y="2108"/>
                    <a:pt x="1822" y="2084"/>
                  </a:cubicBezTo>
                  <a:cubicBezTo>
                    <a:pt x="1834" y="2072"/>
                    <a:pt x="1869" y="2060"/>
                    <a:pt x="1881" y="2048"/>
                  </a:cubicBezTo>
                  <a:cubicBezTo>
                    <a:pt x="1929" y="2013"/>
                    <a:pt x="1953" y="1965"/>
                    <a:pt x="2000" y="1941"/>
                  </a:cubicBezTo>
                  <a:cubicBezTo>
                    <a:pt x="2048" y="1906"/>
                    <a:pt x="2072" y="1870"/>
                    <a:pt x="2119" y="1834"/>
                  </a:cubicBezTo>
                  <a:cubicBezTo>
                    <a:pt x="2167" y="1810"/>
                    <a:pt x="2191" y="1763"/>
                    <a:pt x="2238" y="1727"/>
                  </a:cubicBezTo>
                  <a:cubicBezTo>
                    <a:pt x="2298" y="1667"/>
                    <a:pt x="2357" y="1632"/>
                    <a:pt x="2417" y="1572"/>
                  </a:cubicBezTo>
                  <a:cubicBezTo>
                    <a:pt x="2465" y="1525"/>
                    <a:pt x="2524" y="1477"/>
                    <a:pt x="2560" y="1429"/>
                  </a:cubicBezTo>
                  <a:cubicBezTo>
                    <a:pt x="2607" y="1394"/>
                    <a:pt x="2655" y="1358"/>
                    <a:pt x="2703" y="1310"/>
                  </a:cubicBezTo>
                  <a:lnTo>
                    <a:pt x="2762" y="1251"/>
                  </a:lnTo>
                  <a:cubicBezTo>
                    <a:pt x="2786" y="1239"/>
                    <a:pt x="2798" y="1227"/>
                    <a:pt x="2822" y="1215"/>
                  </a:cubicBezTo>
                  <a:lnTo>
                    <a:pt x="2917" y="1108"/>
                  </a:lnTo>
                  <a:lnTo>
                    <a:pt x="3060" y="977"/>
                  </a:lnTo>
                  <a:cubicBezTo>
                    <a:pt x="3096" y="929"/>
                    <a:pt x="3131" y="882"/>
                    <a:pt x="3179" y="834"/>
                  </a:cubicBezTo>
                  <a:cubicBezTo>
                    <a:pt x="3203" y="810"/>
                    <a:pt x="3215" y="798"/>
                    <a:pt x="3239" y="763"/>
                  </a:cubicBezTo>
                  <a:cubicBezTo>
                    <a:pt x="3250" y="751"/>
                    <a:pt x="3262" y="715"/>
                    <a:pt x="3274" y="703"/>
                  </a:cubicBezTo>
                  <a:cubicBezTo>
                    <a:pt x="3310" y="655"/>
                    <a:pt x="3346" y="596"/>
                    <a:pt x="3381" y="560"/>
                  </a:cubicBezTo>
                  <a:cubicBezTo>
                    <a:pt x="3393" y="524"/>
                    <a:pt x="3429" y="501"/>
                    <a:pt x="3441" y="465"/>
                  </a:cubicBezTo>
                  <a:cubicBezTo>
                    <a:pt x="3453" y="441"/>
                    <a:pt x="3489" y="405"/>
                    <a:pt x="3500" y="382"/>
                  </a:cubicBezTo>
                  <a:lnTo>
                    <a:pt x="3500" y="358"/>
                  </a:lnTo>
                  <a:cubicBezTo>
                    <a:pt x="3548" y="286"/>
                    <a:pt x="3608" y="215"/>
                    <a:pt x="3643" y="143"/>
                  </a:cubicBezTo>
                  <a:lnTo>
                    <a:pt x="37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5"/>
            <p:cNvSpPr/>
            <p:nvPr/>
          </p:nvSpPr>
          <p:spPr>
            <a:xfrm>
              <a:off x="2144900" y="5039450"/>
              <a:ext cx="83950" cy="54200"/>
            </a:xfrm>
            <a:custGeom>
              <a:avLst/>
              <a:gdLst/>
              <a:ahLst/>
              <a:cxnLst/>
              <a:rect l="l" t="t" r="r" b="b"/>
              <a:pathLst>
                <a:path w="3358" h="2168" extrusionOk="0">
                  <a:moveTo>
                    <a:pt x="0" y="0"/>
                  </a:moveTo>
                  <a:lnTo>
                    <a:pt x="0" y="0"/>
                  </a:lnTo>
                  <a:cubicBezTo>
                    <a:pt x="36" y="60"/>
                    <a:pt x="84" y="119"/>
                    <a:pt x="108" y="179"/>
                  </a:cubicBezTo>
                  <a:cubicBezTo>
                    <a:pt x="143" y="226"/>
                    <a:pt x="167" y="286"/>
                    <a:pt x="203" y="333"/>
                  </a:cubicBezTo>
                  <a:lnTo>
                    <a:pt x="215" y="345"/>
                  </a:lnTo>
                  <a:lnTo>
                    <a:pt x="215" y="357"/>
                  </a:lnTo>
                  <a:cubicBezTo>
                    <a:pt x="227" y="369"/>
                    <a:pt x="239" y="405"/>
                    <a:pt x="262" y="417"/>
                  </a:cubicBezTo>
                  <a:cubicBezTo>
                    <a:pt x="274" y="453"/>
                    <a:pt x="298" y="476"/>
                    <a:pt x="322" y="512"/>
                  </a:cubicBezTo>
                  <a:cubicBezTo>
                    <a:pt x="334" y="536"/>
                    <a:pt x="358" y="548"/>
                    <a:pt x="381" y="583"/>
                  </a:cubicBezTo>
                  <a:cubicBezTo>
                    <a:pt x="405" y="595"/>
                    <a:pt x="417" y="631"/>
                    <a:pt x="441" y="643"/>
                  </a:cubicBezTo>
                  <a:cubicBezTo>
                    <a:pt x="453" y="667"/>
                    <a:pt x="465" y="691"/>
                    <a:pt x="489" y="714"/>
                  </a:cubicBezTo>
                  <a:lnTo>
                    <a:pt x="643" y="869"/>
                  </a:lnTo>
                  <a:lnTo>
                    <a:pt x="774" y="1000"/>
                  </a:lnTo>
                  <a:cubicBezTo>
                    <a:pt x="822" y="1048"/>
                    <a:pt x="882" y="1107"/>
                    <a:pt x="941" y="1143"/>
                  </a:cubicBezTo>
                  <a:cubicBezTo>
                    <a:pt x="977" y="1167"/>
                    <a:pt x="989" y="1191"/>
                    <a:pt x="1012" y="1215"/>
                  </a:cubicBezTo>
                  <a:cubicBezTo>
                    <a:pt x="1036" y="1226"/>
                    <a:pt x="1060" y="1238"/>
                    <a:pt x="1072" y="1250"/>
                  </a:cubicBezTo>
                  <a:cubicBezTo>
                    <a:pt x="1072" y="1274"/>
                    <a:pt x="1084" y="1274"/>
                    <a:pt x="1108" y="1286"/>
                  </a:cubicBezTo>
                  <a:cubicBezTo>
                    <a:pt x="1215" y="1345"/>
                    <a:pt x="1310" y="1417"/>
                    <a:pt x="1417" y="1465"/>
                  </a:cubicBezTo>
                  <a:cubicBezTo>
                    <a:pt x="1524" y="1512"/>
                    <a:pt x="1644" y="1548"/>
                    <a:pt x="1751" y="1584"/>
                  </a:cubicBezTo>
                  <a:cubicBezTo>
                    <a:pt x="1882" y="1631"/>
                    <a:pt x="2013" y="1667"/>
                    <a:pt x="2167" y="1715"/>
                  </a:cubicBezTo>
                  <a:cubicBezTo>
                    <a:pt x="2239" y="1750"/>
                    <a:pt x="2298" y="1762"/>
                    <a:pt x="2370" y="1774"/>
                  </a:cubicBezTo>
                  <a:cubicBezTo>
                    <a:pt x="2453" y="1786"/>
                    <a:pt x="2548" y="1822"/>
                    <a:pt x="2632" y="1846"/>
                  </a:cubicBezTo>
                  <a:cubicBezTo>
                    <a:pt x="2679" y="1869"/>
                    <a:pt x="2739" y="1881"/>
                    <a:pt x="2787" y="1905"/>
                  </a:cubicBezTo>
                  <a:cubicBezTo>
                    <a:pt x="2798" y="1929"/>
                    <a:pt x="2834" y="1941"/>
                    <a:pt x="2858" y="1953"/>
                  </a:cubicBezTo>
                  <a:lnTo>
                    <a:pt x="2953" y="2000"/>
                  </a:lnTo>
                  <a:cubicBezTo>
                    <a:pt x="2965" y="2012"/>
                    <a:pt x="2989" y="2024"/>
                    <a:pt x="3013" y="2048"/>
                  </a:cubicBezTo>
                  <a:cubicBezTo>
                    <a:pt x="3060" y="2060"/>
                    <a:pt x="3084" y="2084"/>
                    <a:pt x="3120" y="2107"/>
                  </a:cubicBezTo>
                  <a:cubicBezTo>
                    <a:pt x="3120" y="2107"/>
                    <a:pt x="3132" y="2107"/>
                    <a:pt x="3144" y="2119"/>
                  </a:cubicBezTo>
                  <a:cubicBezTo>
                    <a:pt x="3156" y="2131"/>
                    <a:pt x="3168" y="2143"/>
                    <a:pt x="3191" y="2143"/>
                  </a:cubicBezTo>
                  <a:cubicBezTo>
                    <a:pt x="3203" y="2143"/>
                    <a:pt x="3203" y="2167"/>
                    <a:pt x="3215" y="2167"/>
                  </a:cubicBezTo>
                  <a:lnTo>
                    <a:pt x="3239" y="2167"/>
                  </a:lnTo>
                  <a:cubicBezTo>
                    <a:pt x="3263" y="2167"/>
                    <a:pt x="3298" y="2143"/>
                    <a:pt x="3334" y="2119"/>
                  </a:cubicBezTo>
                  <a:cubicBezTo>
                    <a:pt x="3358" y="2084"/>
                    <a:pt x="3334" y="2060"/>
                    <a:pt x="3322" y="2048"/>
                  </a:cubicBezTo>
                  <a:cubicBezTo>
                    <a:pt x="3322" y="2048"/>
                    <a:pt x="3322" y="2024"/>
                    <a:pt x="3310" y="2024"/>
                  </a:cubicBezTo>
                  <a:cubicBezTo>
                    <a:pt x="3287" y="2024"/>
                    <a:pt x="3287" y="2012"/>
                    <a:pt x="3275" y="2012"/>
                  </a:cubicBezTo>
                  <a:lnTo>
                    <a:pt x="3263" y="2000"/>
                  </a:lnTo>
                  <a:cubicBezTo>
                    <a:pt x="3251" y="1988"/>
                    <a:pt x="3227" y="1988"/>
                    <a:pt x="3215" y="1965"/>
                  </a:cubicBezTo>
                  <a:cubicBezTo>
                    <a:pt x="3191" y="1953"/>
                    <a:pt x="3156" y="1929"/>
                    <a:pt x="3132" y="1905"/>
                  </a:cubicBezTo>
                  <a:cubicBezTo>
                    <a:pt x="3096" y="1893"/>
                    <a:pt x="3084" y="1881"/>
                    <a:pt x="3048" y="1869"/>
                  </a:cubicBezTo>
                  <a:cubicBezTo>
                    <a:pt x="3037" y="1834"/>
                    <a:pt x="3013" y="1822"/>
                    <a:pt x="2977" y="1810"/>
                  </a:cubicBezTo>
                  <a:cubicBezTo>
                    <a:pt x="2894" y="1762"/>
                    <a:pt x="2810" y="1715"/>
                    <a:pt x="2727" y="1667"/>
                  </a:cubicBezTo>
                  <a:cubicBezTo>
                    <a:pt x="2667" y="1643"/>
                    <a:pt x="2620" y="1631"/>
                    <a:pt x="2560" y="1607"/>
                  </a:cubicBezTo>
                  <a:cubicBezTo>
                    <a:pt x="2536" y="1596"/>
                    <a:pt x="2501" y="1596"/>
                    <a:pt x="2477" y="1584"/>
                  </a:cubicBezTo>
                  <a:cubicBezTo>
                    <a:pt x="2322" y="1536"/>
                    <a:pt x="2191" y="1512"/>
                    <a:pt x="2036" y="1465"/>
                  </a:cubicBezTo>
                  <a:cubicBezTo>
                    <a:pt x="1977" y="1429"/>
                    <a:pt x="1905" y="1417"/>
                    <a:pt x="1846" y="1405"/>
                  </a:cubicBezTo>
                  <a:cubicBezTo>
                    <a:pt x="1798" y="1381"/>
                    <a:pt x="1774" y="1381"/>
                    <a:pt x="1739" y="1369"/>
                  </a:cubicBezTo>
                  <a:lnTo>
                    <a:pt x="1560" y="1334"/>
                  </a:lnTo>
                  <a:cubicBezTo>
                    <a:pt x="1524" y="1310"/>
                    <a:pt x="1477" y="1286"/>
                    <a:pt x="1429" y="1262"/>
                  </a:cubicBezTo>
                  <a:cubicBezTo>
                    <a:pt x="1346" y="1226"/>
                    <a:pt x="1263" y="1179"/>
                    <a:pt x="1191" y="1131"/>
                  </a:cubicBezTo>
                  <a:cubicBezTo>
                    <a:pt x="1179" y="1119"/>
                    <a:pt x="1143" y="1107"/>
                    <a:pt x="1132" y="1084"/>
                  </a:cubicBezTo>
                  <a:lnTo>
                    <a:pt x="1143" y="1084"/>
                  </a:lnTo>
                  <a:cubicBezTo>
                    <a:pt x="1132" y="1072"/>
                    <a:pt x="1108" y="1060"/>
                    <a:pt x="1084" y="1048"/>
                  </a:cubicBezTo>
                  <a:lnTo>
                    <a:pt x="1108" y="1048"/>
                  </a:lnTo>
                  <a:cubicBezTo>
                    <a:pt x="1072" y="1036"/>
                    <a:pt x="1060" y="1012"/>
                    <a:pt x="1024" y="1000"/>
                  </a:cubicBezTo>
                  <a:cubicBezTo>
                    <a:pt x="1012" y="988"/>
                    <a:pt x="989" y="964"/>
                    <a:pt x="965" y="953"/>
                  </a:cubicBezTo>
                  <a:cubicBezTo>
                    <a:pt x="905" y="929"/>
                    <a:pt x="870" y="881"/>
                    <a:pt x="822" y="845"/>
                  </a:cubicBezTo>
                  <a:cubicBezTo>
                    <a:pt x="739" y="786"/>
                    <a:pt x="643" y="714"/>
                    <a:pt x="548" y="643"/>
                  </a:cubicBezTo>
                  <a:cubicBezTo>
                    <a:pt x="512" y="607"/>
                    <a:pt x="465" y="572"/>
                    <a:pt x="417" y="524"/>
                  </a:cubicBezTo>
                  <a:lnTo>
                    <a:pt x="358" y="464"/>
                  </a:lnTo>
                  <a:cubicBezTo>
                    <a:pt x="346" y="429"/>
                    <a:pt x="322" y="417"/>
                    <a:pt x="298" y="393"/>
                  </a:cubicBezTo>
                  <a:cubicBezTo>
                    <a:pt x="274" y="357"/>
                    <a:pt x="262" y="333"/>
                    <a:pt x="227" y="298"/>
                  </a:cubicBezTo>
                  <a:cubicBezTo>
                    <a:pt x="191" y="274"/>
                    <a:pt x="179" y="238"/>
                    <a:pt x="155" y="214"/>
                  </a:cubicBezTo>
                  <a:cubicBezTo>
                    <a:pt x="108" y="143"/>
                    <a:pt x="48" y="7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5"/>
            <p:cNvSpPr/>
            <p:nvPr/>
          </p:nvSpPr>
          <p:spPr>
            <a:xfrm>
              <a:off x="2174375" y="5007300"/>
              <a:ext cx="58050" cy="71925"/>
            </a:xfrm>
            <a:custGeom>
              <a:avLst/>
              <a:gdLst/>
              <a:ahLst/>
              <a:cxnLst/>
              <a:rect l="l" t="t" r="r" b="b"/>
              <a:pathLst>
                <a:path w="2322" h="2877" extrusionOk="0">
                  <a:moveTo>
                    <a:pt x="0" y="0"/>
                  </a:moveTo>
                  <a:lnTo>
                    <a:pt x="0" y="0"/>
                  </a:lnTo>
                  <a:cubicBezTo>
                    <a:pt x="60" y="119"/>
                    <a:pt x="119" y="215"/>
                    <a:pt x="179" y="334"/>
                  </a:cubicBezTo>
                  <a:cubicBezTo>
                    <a:pt x="226" y="441"/>
                    <a:pt x="286" y="548"/>
                    <a:pt x="334" y="643"/>
                  </a:cubicBezTo>
                  <a:cubicBezTo>
                    <a:pt x="357" y="691"/>
                    <a:pt x="369" y="750"/>
                    <a:pt x="405" y="798"/>
                  </a:cubicBezTo>
                  <a:cubicBezTo>
                    <a:pt x="429" y="869"/>
                    <a:pt x="465" y="929"/>
                    <a:pt x="488" y="988"/>
                  </a:cubicBezTo>
                  <a:cubicBezTo>
                    <a:pt x="524" y="1048"/>
                    <a:pt x="548" y="1096"/>
                    <a:pt x="584" y="1155"/>
                  </a:cubicBezTo>
                  <a:cubicBezTo>
                    <a:pt x="595" y="1203"/>
                    <a:pt x="631" y="1227"/>
                    <a:pt x="643" y="1274"/>
                  </a:cubicBezTo>
                  <a:cubicBezTo>
                    <a:pt x="667" y="1334"/>
                    <a:pt x="715" y="1393"/>
                    <a:pt x="750" y="1453"/>
                  </a:cubicBezTo>
                  <a:cubicBezTo>
                    <a:pt x="762" y="1465"/>
                    <a:pt x="762" y="1477"/>
                    <a:pt x="774" y="1500"/>
                  </a:cubicBezTo>
                  <a:cubicBezTo>
                    <a:pt x="786" y="1524"/>
                    <a:pt x="822" y="1572"/>
                    <a:pt x="834" y="1596"/>
                  </a:cubicBezTo>
                  <a:cubicBezTo>
                    <a:pt x="846" y="1619"/>
                    <a:pt x="869" y="1643"/>
                    <a:pt x="881" y="1655"/>
                  </a:cubicBezTo>
                  <a:cubicBezTo>
                    <a:pt x="893" y="1679"/>
                    <a:pt x="905" y="1703"/>
                    <a:pt x="929" y="1727"/>
                  </a:cubicBezTo>
                  <a:cubicBezTo>
                    <a:pt x="953" y="1762"/>
                    <a:pt x="1000" y="1822"/>
                    <a:pt x="1024" y="1869"/>
                  </a:cubicBezTo>
                  <a:cubicBezTo>
                    <a:pt x="1072" y="1929"/>
                    <a:pt x="1107" y="1977"/>
                    <a:pt x="1143" y="2036"/>
                  </a:cubicBezTo>
                  <a:cubicBezTo>
                    <a:pt x="1155" y="2060"/>
                    <a:pt x="1179" y="2084"/>
                    <a:pt x="1191" y="2096"/>
                  </a:cubicBezTo>
                  <a:cubicBezTo>
                    <a:pt x="1227" y="2120"/>
                    <a:pt x="1238" y="2155"/>
                    <a:pt x="1262" y="2179"/>
                  </a:cubicBezTo>
                  <a:cubicBezTo>
                    <a:pt x="1298" y="2227"/>
                    <a:pt x="1322" y="2250"/>
                    <a:pt x="1369" y="2298"/>
                  </a:cubicBezTo>
                  <a:cubicBezTo>
                    <a:pt x="1429" y="2370"/>
                    <a:pt x="1488" y="2417"/>
                    <a:pt x="1560" y="2477"/>
                  </a:cubicBezTo>
                  <a:cubicBezTo>
                    <a:pt x="1596" y="2512"/>
                    <a:pt x="1608" y="2524"/>
                    <a:pt x="1643" y="2536"/>
                  </a:cubicBezTo>
                  <a:cubicBezTo>
                    <a:pt x="1667" y="2560"/>
                    <a:pt x="1691" y="2584"/>
                    <a:pt x="1727" y="2596"/>
                  </a:cubicBezTo>
                  <a:cubicBezTo>
                    <a:pt x="1762" y="2620"/>
                    <a:pt x="1774" y="2631"/>
                    <a:pt x="1798" y="2643"/>
                  </a:cubicBezTo>
                  <a:cubicBezTo>
                    <a:pt x="1834" y="2655"/>
                    <a:pt x="1858" y="2691"/>
                    <a:pt x="1893" y="2703"/>
                  </a:cubicBezTo>
                  <a:cubicBezTo>
                    <a:pt x="1917" y="2715"/>
                    <a:pt x="1941" y="2739"/>
                    <a:pt x="1965" y="2751"/>
                  </a:cubicBezTo>
                  <a:cubicBezTo>
                    <a:pt x="1965" y="2751"/>
                    <a:pt x="1977" y="2762"/>
                    <a:pt x="2000" y="2762"/>
                  </a:cubicBezTo>
                  <a:cubicBezTo>
                    <a:pt x="2000" y="2762"/>
                    <a:pt x="2012" y="2774"/>
                    <a:pt x="2024" y="2774"/>
                  </a:cubicBezTo>
                  <a:cubicBezTo>
                    <a:pt x="2036" y="2798"/>
                    <a:pt x="2072" y="2798"/>
                    <a:pt x="2084" y="2810"/>
                  </a:cubicBezTo>
                  <a:cubicBezTo>
                    <a:pt x="2119" y="2822"/>
                    <a:pt x="2131" y="2822"/>
                    <a:pt x="2143" y="2834"/>
                  </a:cubicBezTo>
                  <a:cubicBezTo>
                    <a:pt x="2179" y="2858"/>
                    <a:pt x="2191" y="2870"/>
                    <a:pt x="2203" y="2870"/>
                  </a:cubicBezTo>
                  <a:cubicBezTo>
                    <a:pt x="2203" y="2874"/>
                    <a:pt x="2204" y="2877"/>
                    <a:pt x="2208" y="2877"/>
                  </a:cubicBezTo>
                  <a:cubicBezTo>
                    <a:pt x="2215" y="2877"/>
                    <a:pt x="2228" y="2868"/>
                    <a:pt x="2250" y="2846"/>
                  </a:cubicBezTo>
                  <a:lnTo>
                    <a:pt x="2274" y="2846"/>
                  </a:lnTo>
                  <a:cubicBezTo>
                    <a:pt x="2286" y="2846"/>
                    <a:pt x="2286" y="2834"/>
                    <a:pt x="2310" y="2822"/>
                  </a:cubicBezTo>
                  <a:cubicBezTo>
                    <a:pt x="2322" y="2798"/>
                    <a:pt x="2322" y="2751"/>
                    <a:pt x="2286" y="2727"/>
                  </a:cubicBezTo>
                  <a:cubicBezTo>
                    <a:pt x="2274" y="2715"/>
                    <a:pt x="2250" y="2715"/>
                    <a:pt x="2227" y="2703"/>
                  </a:cubicBezTo>
                  <a:cubicBezTo>
                    <a:pt x="2215" y="2691"/>
                    <a:pt x="2203" y="2691"/>
                    <a:pt x="2191" y="2667"/>
                  </a:cubicBezTo>
                  <a:cubicBezTo>
                    <a:pt x="2167" y="2655"/>
                    <a:pt x="2143" y="2643"/>
                    <a:pt x="2131" y="2631"/>
                  </a:cubicBezTo>
                  <a:cubicBezTo>
                    <a:pt x="2131" y="2620"/>
                    <a:pt x="2108" y="2620"/>
                    <a:pt x="2108" y="2620"/>
                  </a:cubicBezTo>
                  <a:lnTo>
                    <a:pt x="2096" y="2620"/>
                  </a:lnTo>
                  <a:lnTo>
                    <a:pt x="2084" y="2596"/>
                  </a:lnTo>
                  <a:cubicBezTo>
                    <a:pt x="2048" y="2584"/>
                    <a:pt x="2024" y="2548"/>
                    <a:pt x="1989" y="2536"/>
                  </a:cubicBezTo>
                  <a:lnTo>
                    <a:pt x="1965" y="2536"/>
                  </a:lnTo>
                  <a:lnTo>
                    <a:pt x="1953" y="2524"/>
                  </a:lnTo>
                  <a:cubicBezTo>
                    <a:pt x="1929" y="2512"/>
                    <a:pt x="1917" y="2512"/>
                    <a:pt x="1905" y="2501"/>
                  </a:cubicBezTo>
                  <a:lnTo>
                    <a:pt x="1917" y="2501"/>
                  </a:lnTo>
                  <a:cubicBezTo>
                    <a:pt x="1893" y="2477"/>
                    <a:pt x="1869" y="2465"/>
                    <a:pt x="1846" y="2453"/>
                  </a:cubicBezTo>
                  <a:lnTo>
                    <a:pt x="1572" y="2227"/>
                  </a:lnTo>
                  <a:cubicBezTo>
                    <a:pt x="1477" y="2143"/>
                    <a:pt x="1369" y="2036"/>
                    <a:pt x="1274" y="1929"/>
                  </a:cubicBezTo>
                  <a:cubicBezTo>
                    <a:pt x="1238" y="1881"/>
                    <a:pt x="1179" y="1822"/>
                    <a:pt x="1131" y="1762"/>
                  </a:cubicBezTo>
                  <a:cubicBezTo>
                    <a:pt x="1084" y="1727"/>
                    <a:pt x="1024" y="1667"/>
                    <a:pt x="976" y="1608"/>
                  </a:cubicBezTo>
                  <a:cubicBezTo>
                    <a:pt x="965" y="1584"/>
                    <a:pt x="965" y="1572"/>
                    <a:pt x="953" y="1560"/>
                  </a:cubicBezTo>
                  <a:cubicBezTo>
                    <a:pt x="917" y="1524"/>
                    <a:pt x="905" y="1488"/>
                    <a:pt x="881" y="1453"/>
                  </a:cubicBezTo>
                  <a:cubicBezTo>
                    <a:pt x="857" y="1441"/>
                    <a:pt x="846" y="1405"/>
                    <a:pt x="834" y="1393"/>
                  </a:cubicBezTo>
                  <a:cubicBezTo>
                    <a:pt x="822" y="1381"/>
                    <a:pt x="798" y="1346"/>
                    <a:pt x="786" y="1334"/>
                  </a:cubicBezTo>
                  <a:cubicBezTo>
                    <a:pt x="750" y="1274"/>
                    <a:pt x="715" y="1227"/>
                    <a:pt x="667" y="1167"/>
                  </a:cubicBezTo>
                  <a:cubicBezTo>
                    <a:pt x="655" y="1131"/>
                    <a:pt x="631" y="1084"/>
                    <a:pt x="595" y="1036"/>
                  </a:cubicBezTo>
                  <a:cubicBezTo>
                    <a:pt x="584" y="1012"/>
                    <a:pt x="548" y="977"/>
                    <a:pt x="536" y="953"/>
                  </a:cubicBezTo>
                  <a:cubicBezTo>
                    <a:pt x="488" y="857"/>
                    <a:pt x="429" y="786"/>
                    <a:pt x="393" y="691"/>
                  </a:cubicBezTo>
                  <a:cubicBezTo>
                    <a:pt x="322" y="596"/>
                    <a:pt x="262" y="476"/>
                    <a:pt x="203" y="369"/>
                  </a:cubicBezTo>
                  <a:cubicBezTo>
                    <a:pt x="131" y="238"/>
                    <a:pt x="72" y="119"/>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5"/>
            <p:cNvSpPr/>
            <p:nvPr/>
          </p:nvSpPr>
          <p:spPr>
            <a:xfrm>
              <a:off x="2209200" y="5020100"/>
              <a:ext cx="30075" cy="57575"/>
            </a:xfrm>
            <a:custGeom>
              <a:avLst/>
              <a:gdLst/>
              <a:ahLst/>
              <a:cxnLst/>
              <a:rect l="l" t="t" r="r" b="b"/>
              <a:pathLst>
                <a:path w="1203" h="2303" extrusionOk="0">
                  <a:moveTo>
                    <a:pt x="0" y="0"/>
                  </a:moveTo>
                  <a:lnTo>
                    <a:pt x="0" y="0"/>
                  </a:lnTo>
                  <a:cubicBezTo>
                    <a:pt x="60" y="107"/>
                    <a:pt x="107" y="226"/>
                    <a:pt x="155" y="334"/>
                  </a:cubicBezTo>
                  <a:cubicBezTo>
                    <a:pt x="226" y="500"/>
                    <a:pt x="286" y="643"/>
                    <a:pt x="357" y="810"/>
                  </a:cubicBezTo>
                  <a:cubicBezTo>
                    <a:pt x="405" y="917"/>
                    <a:pt x="441" y="1000"/>
                    <a:pt x="476" y="1096"/>
                  </a:cubicBezTo>
                  <a:cubicBezTo>
                    <a:pt x="512" y="1155"/>
                    <a:pt x="536" y="1227"/>
                    <a:pt x="572" y="1286"/>
                  </a:cubicBezTo>
                  <a:cubicBezTo>
                    <a:pt x="584" y="1334"/>
                    <a:pt x="619" y="1369"/>
                    <a:pt x="631" y="1417"/>
                  </a:cubicBezTo>
                  <a:lnTo>
                    <a:pt x="631" y="1429"/>
                  </a:lnTo>
                  <a:cubicBezTo>
                    <a:pt x="643" y="1453"/>
                    <a:pt x="643" y="1477"/>
                    <a:pt x="655" y="1488"/>
                  </a:cubicBezTo>
                  <a:lnTo>
                    <a:pt x="655" y="1512"/>
                  </a:lnTo>
                  <a:cubicBezTo>
                    <a:pt x="655" y="1524"/>
                    <a:pt x="679" y="1524"/>
                    <a:pt x="679" y="1536"/>
                  </a:cubicBezTo>
                  <a:cubicBezTo>
                    <a:pt x="691" y="1536"/>
                    <a:pt x="691" y="1548"/>
                    <a:pt x="691" y="1548"/>
                  </a:cubicBezTo>
                  <a:lnTo>
                    <a:pt x="691" y="1572"/>
                  </a:lnTo>
                  <a:cubicBezTo>
                    <a:pt x="703" y="1596"/>
                    <a:pt x="738" y="1643"/>
                    <a:pt x="750" y="1691"/>
                  </a:cubicBezTo>
                  <a:cubicBezTo>
                    <a:pt x="798" y="1810"/>
                    <a:pt x="857" y="1905"/>
                    <a:pt x="917" y="2024"/>
                  </a:cubicBezTo>
                  <a:cubicBezTo>
                    <a:pt x="941" y="2072"/>
                    <a:pt x="953" y="2131"/>
                    <a:pt x="988" y="2179"/>
                  </a:cubicBezTo>
                  <a:cubicBezTo>
                    <a:pt x="1000" y="2215"/>
                    <a:pt x="1036" y="2250"/>
                    <a:pt x="1060" y="2286"/>
                  </a:cubicBezTo>
                  <a:cubicBezTo>
                    <a:pt x="1085" y="2295"/>
                    <a:pt x="1098" y="2303"/>
                    <a:pt x="1108" y="2303"/>
                  </a:cubicBezTo>
                  <a:cubicBezTo>
                    <a:pt x="1112" y="2303"/>
                    <a:pt x="1116" y="2302"/>
                    <a:pt x="1119" y="2298"/>
                  </a:cubicBezTo>
                  <a:cubicBezTo>
                    <a:pt x="1155" y="2298"/>
                    <a:pt x="1179" y="2262"/>
                    <a:pt x="1179" y="2239"/>
                  </a:cubicBezTo>
                  <a:cubicBezTo>
                    <a:pt x="1203" y="2191"/>
                    <a:pt x="1179" y="2143"/>
                    <a:pt x="1167" y="2119"/>
                  </a:cubicBezTo>
                  <a:cubicBezTo>
                    <a:pt x="1143" y="2036"/>
                    <a:pt x="1096" y="1989"/>
                    <a:pt x="1060" y="1917"/>
                  </a:cubicBezTo>
                  <a:cubicBezTo>
                    <a:pt x="988" y="1786"/>
                    <a:pt x="893" y="1643"/>
                    <a:pt x="822" y="1488"/>
                  </a:cubicBezTo>
                  <a:cubicBezTo>
                    <a:pt x="786" y="1417"/>
                    <a:pt x="738" y="1322"/>
                    <a:pt x="691" y="1250"/>
                  </a:cubicBezTo>
                  <a:cubicBezTo>
                    <a:pt x="655" y="1191"/>
                    <a:pt x="619" y="1119"/>
                    <a:pt x="584" y="1060"/>
                  </a:cubicBezTo>
                  <a:cubicBezTo>
                    <a:pt x="393" y="703"/>
                    <a:pt x="203" y="35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5"/>
            <p:cNvSpPr/>
            <p:nvPr/>
          </p:nvSpPr>
          <p:spPr>
            <a:xfrm>
              <a:off x="2094000" y="4895975"/>
              <a:ext cx="45575" cy="89325"/>
            </a:xfrm>
            <a:custGeom>
              <a:avLst/>
              <a:gdLst/>
              <a:ahLst/>
              <a:cxnLst/>
              <a:rect l="l" t="t" r="r" b="b"/>
              <a:pathLst>
                <a:path w="1823" h="3573" extrusionOk="0">
                  <a:moveTo>
                    <a:pt x="36" y="0"/>
                  </a:moveTo>
                  <a:cubicBezTo>
                    <a:pt x="0" y="12"/>
                    <a:pt x="0" y="24"/>
                    <a:pt x="0" y="48"/>
                  </a:cubicBezTo>
                  <a:cubicBezTo>
                    <a:pt x="12" y="60"/>
                    <a:pt x="12" y="72"/>
                    <a:pt x="12" y="84"/>
                  </a:cubicBezTo>
                  <a:lnTo>
                    <a:pt x="12" y="119"/>
                  </a:lnTo>
                  <a:cubicBezTo>
                    <a:pt x="12" y="167"/>
                    <a:pt x="36" y="191"/>
                    <a:pt x="48" y="238"/>
                  </a:cubicBezTo>
                  <a:lnTo>
                    <a:pt x="96" y="369"/>
                  </a:lnTo>
                  <a:lnTo>
                    <a:pt x="131" y="500"/>
                  </a:lnTo>
                  <a:cubicBezTo>
                    <a:pt x="155" y="548"/>
                    <a:pt x="167" y="608"/>
                    <a:pt x="179" y="655"/>
                  </a:cubicBezTo>
                  <a:cubicBezTo>
                    <a:pt x="191" y="679"/>
                    <a:pt x="191" y="703"/>
                    <a:pt x="215" y="727"/>
                  </a:cubicBezTo>
                  <a:cubicBezTo>
                    <a:pt x="227" y="786"/>
                    <a:pt x="251" y="846"/>
                    <a:pt x="274" y="905"/>
                  </a:cubicBezTo>
                  <a:cubicBezTo>
                    <a:pt x="286" y="965"/>
                    <a:pt x="310" y="1012"/>
                    <a:pt x="334" y="1072"/>
                  </a:cubicBezTo>
                  <a:cubicBezTo>
                    <a:pt x="346" y="1096"/>
                    <a:pt x="346" y="1119"/>
                    <a:pt x="358" y="1143"/>
                  </a:cubicBezTo>
                  <a:cubicBezTo>
                    <a:pt x="358" y="1179"/>
                    <a:pt x="370" y="1203"/>
                    <a:pt x="393" y="1239"/>
                  </a:cubicBezTo>
                  <a:cubicBezTo>
                    <a:pt x="417" y="1298"/>
                    <a:pt x="429" y="1334"/>
                    <a:pt x="465" y="1393"/>
                  </a:cubicBezTo>
                  <a:cubicBezTo>
                    <a:pt x="489" y="1441"/>
                    <a:pt x="512" y="1500"/>
                    <a:pt x="536" y="1548"/>
                  </a:cubicBezTo>
                  <a:cubicBezTo>
                    <a:pt x="548" y="1560"/>
                    <a:pt x="548" y="1572"/>
                    <a:pt x="572" y="1596"/>
                  </a:cubicBezTo>
                  <a:cubicBezTo>
                    <a:pt x="584" y="1620"/>
                    <a:pt x="596" y="1631"/>
                    <a:pt x="608" y="1667"/>
                  </a:cubicBezTo>
                  <a:cubicBezTo>
                    <a:pt x="620" y="1691"/>
                    <a:pt x="655" y="1727"/>
                    <a:pt x="667" y="1751"/>
                  </a:cubicBezTo>
                  <a:cubicBezTo>
                    <a:pt x="679" y="1786"/>
                    <a:pt x="715" y="1810"/>
                    <a:pt x="727" y="1846"/>
                  </a:cubicBezTo>
                  <a:cubicBezTo>
                    <a:pt x="739" y="1870"/>
                    <a:pt x="762" y="1893"/>
                    <a:pt x="774" y="1917"/>
                  </a:cubicBezTo>
                  <a:cubicBezTo>
                    <a:pt x="786" y="1929"/>
                    <a:pt x="786" y="1953"/>
                    <a:pt x="798" y="1965"/>
                  </a:cubicBezTo>
                  <a:cubicBezTo>
                    <a:pt x="822" y="1989"/>
                    <a:pt x="834" y="2012"/>
                    <a:pt x="846" y="2036"/>
                  </a:cubicBezTo>
                  <a:cubicBezTo>
                    <a:pt x="870" y="2072"/>
                    <a:pt x="882" y="2084"/>
                    <a:pt x="893" y="2108"/>
                  </a:cubicBezTo>
                  <a:cubicBezTo>
                    <a:pt x="917" y="2143"/>
                    <a:pt x="941" y="2191"/>
                    <a:pt x="965" y="2215"/>
                  </a:cubicBezTo>
                  <a:cubicBezTo>
                    <a:pt x="1001" y="2251"/>
                    <a:pt x="1013" y="2274"/>
                    <a:pt x="1024" y="2310"/>
                  </a:cubicBezTo>
                  <a:cubicBezTo>
                    <a:pt x="1060" y="2370"/>
                    <a:pt x="1096" y="2441"/>
                    <a:pt x="1143" y="2501"/>
                  </a:cubicBezTo>
                  <a:cubicBezTo>
                    <a:pt x="1167" y="2501"/>
                    <a:pt x="1167" y="2513"/>
                    <a:pt x="1167" y="2513"/>
                  </a:cubicBezTo>
                  <a:cubicBezTo>
                    <a:pt x="1179" y="2513"/>
                    <a:pt x="1179" y="2524"/>
                    <a:pt x="1179" y="2524"/>
                  </a:cubicBezTo>
                  <a:lnTo>
                    <a:pt x="1179" y="2548"/>
                  </a:lnTo>
                  <a:lnTo>
                    <a:pt x="1191" y="2560"/>
                  </a:lnTo>
                  <a:cubicBezTo>
                    <a:pt x="1203" y="2584"/>
                    <a:pt x="1227" y="2608"/>
                    <a:pt x="1239" y="2632"/>
                  </a:cubicBezTo>
                  <a:cubicBezTo>
                    <a:pt x="1310" y="2739"/>
                    <a:pt x="1370" y="2858"/>
                    <a:pt x="1441" y="2965"/>
                  </a:cubicBezTo>
                  <a:cubicBezTo>
                    <a:pt x="1557" y="3119"/>
                    <a:pt x="1657" y="3281"/>
                    <a:pt x="1754" y="3450"/>
                  </a:cubicBezTo>
                  <a:lnTo>
                    <a:pt x="1754" y="3450"/>
                  </a:lnTo>
                  <a:cubicBezTo>
                    <a:pt x="1727" y="3395"/>
                    <a:pt x="1699" y="3327"/>
                    <a:pt x="1667" y="3239"/>
                  </a:cubicBezTo>
                  <a:cubicBezTo>
                    <a:pt x="1655" y="3203"/>
                    <a:pt x="1620" y="3167"/>
                    <a:pt x="1608" y="3120"/>
                  </a:cubicBezTo>
                  <a:cubicBezTo>
                    <a:pt x="1584" y="3084"/>
                    <a:pt x="1560" y="3024"/>
                    <a:pt x="1536" y="2977"/>
                  </a:cubicBezTo>
                  <a:cubicBezTo>
                    <a:pt x="1501" y="2929"/>
                    <a:pt x="1477" y="2870"/>
                    <a:pt x="1441" y="2810"/>
                  </a:cubicBezTo>
                  <a:cubicBezTo>
                    <a:pt x="1429" y="2763"/>
                    <a:pt x="1405" y="2703"/>
                    <a:pt x="1370" y="2667"/>
                  </a:cubicBezTo>
                  <a:cubicBezTo>
                    <a:pt x="1358" y="2632"/>
                    <a:pt x="1346" y="2620"/>
                    <a:pt x="1322" y="2584"/>
                  </a:cubicBezTo>
                  <a:cubicBezTo>
                    <a:pt x="1322" y="2572"/>
                    <a:pt x="1310" y="2548"/>
                    <a:pt x="1298" y="2524"/>
                  </a:cubicBezTo>
                  <a:cubicBezTo>
                    <a:pt x="1179" y="2322"/>
                    <a:pt x="1060" y="2108"/>
                    <a:pt x="929" y="1905"/>
                  </a:cubicBezTo>
                  <a:cubicBezTo>
                    <a:pt x="870" y="1798"/>
                    <a:pt x="810" y="1715"/>
                    <a:pt x="751" y="1608"/>
                  </a:cubicBezTo>
                  <a:cubicBezTo>
                    <a:pt x="727" y="1596"/>
                    <a:pt x="727" y="1560"/>
                    <a:pt x="715" y="1548"/>
                  </a:cubicBezTo>
                  <a:cubicBezTo>
                    <a:pt x="703" y="1536"/>
                    <a:pt x="703" y="1500"/>
                    <a:pt x="691" y="1489"/>
                  </a:cubicBezTo>
                  <a:cubicBezTo>
                    <a:pt x="691" y="1477"/>
                    <a:pt x="667" y="1477"/>
                    <a:pt x="667" y="1453"/>
                  </a:cubicBezTo>
                  <a:cubicBezTo>
                    <a:pt x="643" y="1417"/>
                    <a:pt x="632" y="1358"/>
                    <a:pt x="596" y="1310"/>
                  </a:cubicBezTo>
                  <a:cubicBezTo>
                    <a:pt x="584" y="1262"/>
                    <a:pt x="548" y="1215"/>
                    <a:pt x="536" y="1179"/>
                  </a:cubicBezTo>
                  <a:cubicBezTo>
                    <a:pt x="524" y="1131"/>
                    <a:pt x="512" y="1096"/>
                    <a:pt x="489" y="1060"/>
                  </a:cubicBezTo>
                  <a:cubicBezTo>
                    <a:pt x="453" y="977"/>
                    <a:pt x="417" y="905"/>
                    <a:pt x="393" y="834"/>
                  </a:cubicBezTo>
                  <a:cubicBezTo>
                    <a:pt x="334" y="727"/>
                    <a:pt x="286" y="608"/>
                    <a:pt x="239" y="488"/>
                  </a:cubicBezTo>
                  <a:cubicBezTo>
                    <a:pt x="227" y="441"/>
                    <a:pt x="191" y="381"/>
                    <a:pt x="179" y="346"/>
                  </a:cubicBezTo>
                  <a:cubicBezTo>
                    <a:pt x="167" y="322"/>
                    <a:pt x="167" y="298"/>
                    <a:pt x="155" y="262"/>
                  </a:cubicBezTo>
                  <a:cubicBezTo>
                    <a:pt x="131" y="227"/>
                    <a:pt x="120" y="191"/>
                    <a:pt x="108" y="143"/>
                  </a:cubicBezTo>
                  <a:cubicBezTo>
                    <a:pt x="108" y="119"/>
                    <a:pt x="96" y="107"/>
                    <a:pt x="96" y="72"/>
                  </a:cubicBezTo>
                  <a:cubicBezTo>
                    <a:pt x="72" y="60"/>
                    <a:pt x="72" y="48"/>
                    <a:pt x="72" y="24"/>
                  </a:cubicBezTo>
                  <a:cubicBezTo>
                    <a:pt x="60" y="0"/>
                    <a:pt x="48" y="0"/>
                    <a:pt x="36" y="0"/>
                  </a:cubicBezTo>
                  <a:close/>
                  <a:moveTo>
                    <a:pt x="1754" y="3450"/>
                  </a:moveTo>
                  <a:cubicBezTo>
                    <a:pt x="1777" y="3500"/>
                    <a:pt x="1800" y="3539"/>
                    <a:pt x="1822" y="3572"/>
                  </a:cubicBezTo>
                  <a:cubicBezTo>
                    <a:pt x="1799" y="3531"/>
                    <a:pt x="1777" y="3491"/>
                    <a:pt x="1754" y="345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5"/>
            <p:cNvSpPr/>
            <p:nvPr/>
          </p:nvSpPr>
          <p:spPr>
            <a:xfrm>
              <a:off x="2338375" y="4851625"/>
              <a:ext cx="21450" cy="87525"/>
            </a:xfrm>
            <a:custGeom>
              <a:avLst/>
              <a:gdLst/>
              <a:ahLst/>
              <a:cxnLst/>
              <a:rect l="l" t="t" r="r" b="b"/>
              <a:pathLst>
                <a:path w="858" h="3501" extrusionOk="0">
                  <a:moveTo>
                    <a:pt x="774" y="0"/>
                  </a:moveTo>
                  <a:cubicBezTo>
                    <a:pt x="751" y="0"/>
                    <a:pt x="739" y="36"/>
                    <a:pt x="739" y="60"/>
                  </a:cubicBezTo>
                  <a:cubicBezTo>
                    <a:pt x="751" y="96"/>
                    <a:pt x="751" y="119"/>
                    <a:pt x="751" y="155"/>
                  </a:cubicBezTo>
                  <a:cubicBezTo>
                    <a:pt x="751" y="226"/>
                    <a:pt x="739" y="310"/>
                    <a:pt x="739" y="405"/>
                  </a:cubicBezTo>
                  <a:cubicBezTo>
                    <a:pt x="739" y="453"/>
                    <a:pt x="715" y="488"/>
                    <a:pt x="715" y="536"/>
                  </a:cubicBezTo>
                  <a:lnTo>
                    <a:pt x="715" y="596"/>
                  </a:lnTo>
                  <a:cubicBezTo>
                    <a:pt x="715" y="631"/>
                    <a:pt x="703" y="643"/>
                    <a:pt x="703" y="667"/>
                  </a:cubicBezTo>
                  <a:cubicBezTo>
                    <a:pt x="691" y="762"/>
                    <a:pt x="679" y="834"/>
                    <a:pt x="655" y="929"/>
                  </a:cubicBezTo>
                  <a:cubicBezTo>
                    <a:pt x="655" y="953"/>
                    <a:pt x="655" y="1000"/>
                    <a:pt x="643" y="1048"/>
                  </a:cubicBezTo>
                  <a:cubicBezTo>
                    <a:pt x="620" y="1179"/>
                    <a:pt x="584" y="1298"/>
                    <a:pt x="572" y="1417"/>
                  </a:cubicBezTo>
                  <a:cubicBezTo>
                    <a:pt x="560" y="1477"/>
                    <a:pt x="560" y="1524"/>
                    <a:pt x="536" y="1584"/>
                  </a:cubicBezTo>
                  <a:cubicBezTo>
                    <a:pt x="536" y="1620"/>
                    <a:pt x="524" y="1679"/>
                    <a:pt x="512" y="1739"/>
                  </a:cubicBezTo>
                  <a:cubicBezTo>
                    <a:pt x="501" y="1798"/>
                    <a:pt x="501" y="1846"/>
                    <a:pt x="477" y="1905"/>
                  </a:cubicBezTo>
                  <a:cubicBezTo>
                    <a:pt x="477" y="1941"/>
                    <a:pt x="465" y="1977"/>
                    <a:pt x="465" y="2012"/>
                  </a:cubicBezTo>
                  <a:cubicBezTo>
                    <a:pt x="453" y="2024"/>
                    <a:pt x="453" y="2036"/>
                    <a:pt x="453" y="2060"/>
                  </a:cubicBezTo>
                  <a:cubicBezTo>
                    <a:pt x="441" y="2120"/>
                    <a:pt x="441" y="2155"/>
                    <a:pt x="417" y="2203"/>
                  </a:cubicBezTo>
                  <a:cubicBezTo>
                    <a:pt x="405" y="2251"/>
                    <a:pt x="405" y="2298"/>
                    <a:pt x="393" y="2334"/>
                  </a:cubicBezTo>
                  <a:cubicBezTo>
                    <a:pt x="393" y="2382"/>
                    <a:pt x="382" y="2417"/>
                    <a:pt x="358" y="2453"/>
                  </a:cubicBezTo>
                  <a:cubicBezTo>
                    <a:pt x="346" y="2512"/>
                    <a:pt x="334" y="2560"/>
                    <a:pt x="322" y="2620"/>
                  </a:cubicBezTo>
                  <a:cubicBezTo>
                    <a:pt x="298" y="2667"/>
                    <a:pt x="298" y="2691"/>
                    <a:pt x="286" y="2727"/>
                  </a:cubicBezTo>
                  <a:lnTo>
                    <a:pt x="239" y="2858"/>
                  </a:lnTo>
                  <a:cubicBezTo>
                    <a:pt x="227" y="2893"/>
                    <a:pt x="215" y="2929"/>
                    <a:pt x="203" y="2965"/>
                  </a:cubicBezTo>
                  <a:cubicBezTo>
                    <a:pt x="203" y="3013"/>
                    <a:pt x="179" y="3036"/>
                    <a:pt x="167" y="3072"/>
                  </a:cubicBezTo>
                  <a:cubicBezTo>
                    <a:pt x="143" y="3132"/>
                    <a:pt x="120" y="3203"/>
                    <a:pt x="96" y="3263"/>
                  </a:cubicBezTo>
                  <a:cubicBezTo>
                    <a:pt x="60" y="3334"/>
                    <a:pt x="36" y="3429"/>
                    <a:pt x="1" y="3501"/>
                  </a:cubicBezTo>
                  <a:cubicBezTo>
                    <a:pt x="36" y="3429"/>
                    <a:pt x="60" y="3346"/>
                    <a:pt x="108" y="3274"/>
                  </a:cubicBezTo>
                  <a:cubicBezTo>
                    <a:pt x="167" y="3191"/>
                    <a:pt x="215" y="3084"/>
                    <a:pt x="251" y="2977"/>
                  </a:cubicBezTo>
                  <a:cubicBezTo>
                    <a:pt x="274" y="2917"/>
                    <a:pt x="298" y="2870"/>
                    <a:pt x="310" y="2834"/>
                  </a:cubicBezTo>
                  <a:cubicBezTo>
                    <a:pt x="334" y="2786"/>
                    <a:pt x="346" y="2751"/>
                    <a:pt x="358" y="2715"/>
                  </a:cubicBezTo>
                  <a:cubicBezTo>
                    <a:pt x="370" y="2691"/>
                    <a:pt x="393" y="2667"/>
                    <a:pt x="393" y="2655"/>
                  </a:cubicBezTo>
                  <a:cubicBezTo>
                    <a:pt x="417" y="2560"/>
                    <a:pt x="465" y="2453"/>
                    <a:pt x="489" y="2370"/>
                  </a:cubicBezTo>
                  <a:cubicBezTo>
                    <a:pt x="512" y="2358"/>
                    <a:pt x="512" y="2334"/>
                    <a:pt x="512" y="2322"/>
                  </a:cubicBezTo>
                  <a:cubicBezTo>
                    <a:pt x="524" y="2298"/>
                    <a:pt x="524" y="2251"/>
                    <a:pt x="536" y="2215"/>
                  </a:cubicBezTo>
                  <a:cubicBezTo>
                    <a:pt x="548" y="2191"/>
                    <a:pt x="548" y="2143"/>
                    <a:pt x="572" y="2120"/>
                  </a:cubicBezTo>
                  <a:cubicBezTo>
                    <a:pt x="572" y="2096"/>
                    <a:pt x="584" y="2084"/>
                    <a:pt x="584" y="2072"/>
                  </a:cubicBezTo>
                  <a:cubicBezTo>
                    <a:pt x="584" y="2012"/>
                    <a:pt x="596" y="1965"/>
                    <a:pt x="608" y="1905"/>
                  </a:cubicBezTo>
                  <a:cubicBezTo>
                    <a:pt x="632" y="1858"/>
                    <a:pt x="632" y="1798"/>
                    <a:pt x="643" y="1762"/>
                  </a:cubicBezTo>
                  <a:cubicBezTo>
                    <a:pt x="655" y="1703"/>
                    <a:pt x="655" y="1655"/>
                    <a:pt x="679" y="1596"/>
                  </a:cubicBezTo>
                  <a:cubicBezTo>
                    <a:pt x="679" y="1548"/>
                    <a:pt x="691" y="1489"/>
                    <a:pt x="703" y="1429"/>
                  </a:cubicBezTo>
                  <a:lnTo>
                    <a:pt x="703" y="1405"/>
                  </a:lnTo>
                  <a:cubicBezTo>
                    <a:pt x="703" y="1358"/>
                    <a:pt x="715" y="1322"/>
                    <a:pt x="715" y="1298"/>
                  </a:cubicBezTo>
                  <a:cubicBezTo>
                    <a:pt x="715" y="1227"/>
                    <a:pt x="739" y="1167"/>
                    <a:pt x="751" y="1084"/>
                  </a:cubicBezTo>
                  <a:cubicBezTo>
                    <a:pt x="751" y="1048"/>
                    <a:pt x="763" y="1012"/>
                    <a:pt x="763" y="988"/>
                  </a:cubicBezTo>
                  <a:cubicBezTo>
                    <a:pt x="763" y="893"/>
                    <a:pt x="774" y="822"/>
                    <a:pt x="798" y="727"/>
                  </a:cubicBezTo>
                  <a:cubicBezTo>
                    <a:pt x="810" y="667"/>
                    <a:pt x="822" y="607"/>
                    <a:pt x="822" y="548"/>
                  </a:cubicBezTo>
                  <a:cubicBezTo>
                    <a:pt x="822" y="477"/>
                    <a:pt x="834" y="393"/>
                    <a:pt x="834" y="298"/>
                  </a:cubicBezTo>
                  <a:cubicBezTo>
                    <a:pt x="858" y="215"/>
                    <a:pt x="858" y="131"/>
                    <a:pt x="834" y="48"/>
                  </a:cubicBezTo>
                  <a:cubicBezTo>
                    <a:pt x="834" y="12"/>
                    <a:pt x="810" y="0"/>
                    <a:pt x="7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5"/>
            <p:cNvSpPr/>
            <p:nvPr/>
          </p:nvSpPr>
          <p:spPr>
            <a:xfrm>
              <a:off x="2366650" y="5030200"/>
              <a:ext cx="103900" cy="52725"/>
            </a:xfrm>
            <a:custGeom>
              <a:avLst/>
              <a:gdLst/>
              <a:ahLst/>
              <a:cxnLst/>
              <a:rect l="l" t="t" r="r" b="b"/>
              <a:pathLst>
                <a:path w="4156" h="2109" extrusionOk="0">
                  <a:moveTo>
                    <a:pt x="4132" y="1"/>
                  </a:moveTo>
                  <a:cubicBezTo>
                    <a:pt x="4108" y="1"/>
                    <a:pt x="4096" y="13"/>
                    <a:pt x="4096" y="25"/>
                  </a:cubicBezTo>
                  <a:lnTo>
                    <a:pt x="4096" y="49"/>
                  </a:lnTo>
                  <a:cubicBezTo>
                    <a:pt x="4084" y="72"/>
                    <a:pt x="4084" y="84"/>
                    <a:pt x="4073" y="120"/>
                  </a:cubicBezTo>
                  <a:cubicBezTo>
                    <a:pt x="4049" y="168"/>
                    <a:pt x="4025" y="203"/>
                    <a:pt x="4013" y="251"/>
                  </a:cubicBezTo>
                  <a:cubicBezTo>
                    <a:pt x="4013" y="287"/>
                    <a:pt x="3989" y="299"/>
                    <a:pt x="3977" y="311"/>
                  </a:cubicBezTo>
                  <a:cubicBezTo>
                    <a:pt x="3953" y="358"/>
                    <a:pt x="3918" y="406"/>
                    <a:pt x="3894" y="430"/>
                  </a:cubicBezTo>
                  <a:lnTo>
                    <a:pt x="3834" y="489"/>
                  </a:lnTo>
                  <a:lnTo>
                    <a:pt x="3692" y="620"/>
                  </a:lnTo>
                  <a:cubicBezTo>
                    <a:pt x="3668" y="644"/>
                    <a:pt x="3656" y="668"/>
                    <a:pt x="3620" y="692"/>
                  </a:cubicBezTo>
                  <a:cubicBezTo>
                    <a:pt x="3596" y="703"/>
                    <a:pt x="3572" y="727"/>
                    <a:pt x="3549" y="751"/>
                  </a:cubicBezTo>
                  <a:cubicBezTo>
                    <a:pt x="3501" y="775"/>
                    <a:pt x="3442" y="823"/>
                    <a:pt x="3394" y="870"/>
                  </a:cubicBezTo>
                  <a:cubicBezTo>
                    <a:pt x="3358" y="894"/>
                    <a:pt x="3311" y="942"/>
                    <a:pt x="3263" y="965"/>
                  </a:cubicBezTo>
                  <a:cubicBezTo>
                    <a:pt x="3215" y="1013"/>
                    <a:pt x="3191" y="1049"/>
                    <a:pt x="3144" y="1073"/>
                  </a:cubicBezTo>
                  <a:cubicBezTo>
                    <a:pt x="3096" y="1120"/>
                    <a:pt x="3061" y="1144"/>
                    <a:pt x="3001" y="1192"/>
                  </a:cubicBezTo>
                  <a:lnTo>
                    <a:pt x="2858" y="1287"/>
                  </a:lnTo>
                  <a:cubicBezTo>
                    <a:pt x="2834" y="1299"/>
                    <a:pt x="2799" y="1323"/>
                    <a:pt x="2775" y="1346"/>
                  </a:cubicBezTo>
                  <a:cubicBezTo>
                    <a:pt x="2739" y="1358"/>
                    <a:pt x="2727" y="1370"/>
                    <a:pt x="2703" y="1382"/>
                  </a:cubicBezTo>
                  <a:cubicBezTo>
                    <a:pt x="2644" y="1430"/>
                    <a:pt x="2584" y="1465"/>
                    <a:pt x="2525" y="1489"/>
                  </a:cubicBezTo>
                  <a:cubicBezTo>
                    <a:pt x="2501" y="1501"/>
                    <a:pt x="2477" y="1501"/>
                    <a:pt x="2465" y="1525"/>
                  </a:cubicBezTo>
                  <a:cubicBezTo>
                    <a:pt x="2429" y="1537"/>
                    <a:pt x="2418" y="1537"/>
                    <a:pt x="2406" y="1549"/>
                  </a:cubicBezTo>
                  <a:cubicBezTo>
                    <a:pt x="2370" y="1549"/>
                    <a:pt x="2346" y="1561"/>
                    <a:pt x="2310" y="1585"/>
                  </a:cubicBezTo>
                  <a:cubicBezTo>
                    <a:pt x="2287" y="1596"/>
                    <a:pt x="2263" y="1608"/>
                    <a:pt x="2251" y="1608"/>
                  </a:cubicBezTo>
                  <a:cubicBezTo>
                    <a:pt x="2227" y="1620"/>
                    <a:pt x="2191" y="1620"/>
                    <a:pt x="2168" y="1644"/>
                  </a:cubicBezTo>
                  <a:cubicBezTo>
                    <a:pt x="2132" y="1644"/>
                    <a:pt x="2120" y="1656"/>
                    <a:pt x="2108" y="1656"/>
                  </a:cubicBezTo>
                  <a:cubicBezTo>
                    <a:pt x="2060" y="1668"/>
                    <a:pt x="2001" y="1680"/>
                    <a:pt x="1953" y="1704"/>
                  </a:cubicBezTo>
                  <a:cubicBezTo>
                    <a:pt x="1894" y="1715"/>
                    <a:pt x="1846" y="1727"/>
                    <a:pt x="1787" y="1739"/>
                  </a:cubicBezTo>
                  <a:lnTo>
                    <a:pt x="1608" y="1787"/>
                  </a:lnTo>
                  <a:cubicBezTo>
                    <a:pt x="1489" y="1799"/>
                    <a:pt x="1394" y="1835"/>
                    <a:pt x="1275" y="1858"/>
                  </a:cubicBezTo>
                  <a:cubicBezTo>
                    <a:pt x="1156" y="1882"/>
                    <a:pt x="1036" y="1906"/>
                    <a:pt x="917" y="1942"/>
                  </a:cubicBezTo>
                  <a:lnTo>
                    <a:pt x="739" y="1977"/>
                  </a:lnTo>
                  <a:cubicBezTo>
                    <a:pt x="679" y="2001"/>
                    <a:pt x="632" y="2001"/>
                    <a:pt x="572" y="2013"/>
                  </a:cubicBezTo>
                  <a:cubicBezTo>
                    <a:pt x="513" y="2013"/>
                    <a:pt x="465" y="2025"/>
                    <a:pt x="417" y="2025"/>
                  </a:cubicBezTo>
                  <a:cubicBezTo>
                    <a:pt x="394" y="2037"/>
                    <a:pt x="346" y="2037"/>
                    <a:pt x="322" y="2037"/>
                  </a:cubicBezTo>
                  <a:cubicBezTo>
                    <a:pt x="247" y="2054"/>
                    <a:pt x="172" y="2065"/>
                    <a:pt x="96" y="2070"/>
                  </a:cubicBezTo>
                  <a:lnTo>
                    <a:pt x="96" y="2070"/>
                  </a:lnTo>
                  <a:cubicBezTo>
                    <a:pt x="81" y="2067"/>
                    <a:pt x="67" y="2066"/>
                    <a:pt x="54" y="2066"/>
                  </a:cubicBezTo>
                  <a:cubicBezTo>
                    <a:pt x="34" y="2066"/>
                    <a:pt x="16" y="2069"/>
                    <a:pt x="1" y="2073"/>
                  </a:cubicBezTo>
                  <a:cubicBezTo>
                    <a:pt x="32" y="2073"/>
                    <a:pt x="64" y="2072"/>
                    <a:pt x="96" y="2070"/>
                  </a:cubicBezTo>
                  <a:lnTo>
                    <a:pt x="96" y="2070"/>
                  </a:lnTo>
                  <a:cubicBezTo>
                    <a:pt x="130" y="2075"/>
                    <a:pt x="172" y="2087"/>
                    <a:pt x="227" y="2108"/>
                  </a:cubicBezTo>
                  <a:cubicBezTo>
                    <a:pt x="298" y="2096"/>
                    <a:pt x="358" y="2096"/>
                    <a:pt x="417" y="2096"/>
                  </a:cubicBezTo>
                  <a:cubicBezTo>
                    <a:pt x="465" y="2096"/>
                    <a:pt x="524" y="2085"/>
                    <a:pt x="584" y="2085"/>
                  </a:cubicBezTo>
                  <a:lnTo>
                    <a:pt x="644" y="2085"/>
                  </a:lnTo>
                  <a:cubicBezTo>
                    <a:pt x="679" y="2085"/>
                    <a:pt x="715" y="2073"/>
                    <a:pt x="751" y="2073"/>
                  </a:cubicBezTo>
                  <a:cubicBezTo>
                    <a:pt x="810" y="2061"/>
                    <a:pt x="858" y="2061"/>
                    <a:pt x="917" y="2037"/>
                  </a:cubicBezTo>
                  <a:cubicBezTo>
                    <a:pt x="1036" y="2013"/>
                    <a:pt x="1132" y="2001"/>
                    <a:pt x="1251" y="1977"/>
                  </a:cubicBezTo>
                  <a:cubicBezTo>
                    <a:pt x="1370" y="1966"/>
                    <a:pt x="1477" y="1930"/>
                    <a:pt x="1596" y="1918"/>
                  </a:cubicBezTo>
                  <a:cubicBezTo>
                    <a:pt x="1656" y="1918"/>
                    <a:pt x="1715" y="1906"/>
                    <a:pt x="1775" y="1894"/>
                  </a:cubicBezTo>
                  <a:lnTo>
                    <a:pt x="1953" y="1846"/>
                  </a:lnTo>
                  <a:cubicBezTo>
                    <a:pt x="1989" y="1846"/>
                    <a:pt x="2001" y="1835"/>
                    <a:pt x="2025" y="1835"/>
                  </a:cubicBezTo>
                  <a:cubicBezTo>
                    <a:pt x="2060" y="1811"/>
                    <a:pt x="2108" y="1811"/>
                    <a:pt x="2132" y="1799"/>
                  </a:cubicBezTo>
                  <a:cubicBezTo>
                    <a:pt x="2191" y="1787"/>
                    <a:pt x="2251" y="1751"/>
                    <a:pt x="2310" y="1739"/>
                  </a:cubicBezTo>
                  <a:cubicBezTo>
                    <a:pt x="2370" y="1727"/>
                    <a:pt x="2418" y="1692"/>
                    <a:pt x="2477" y="1680"/>
                  </a:cubicBezTo>
                  <a:cubicBezTo>
                    <a:pt x="2501" y="1668"/>
                    <a:pt x="2525" y="1668"/>
                    <a:pt x="2549" y="1656"/>
                  </a:cubicBezTo>
                  <a:cubicBezTo>
                    <a:pt x="2584" y="1632"/>
                    <a:pt x="2596" y="1632"/>
                    <a:pt x="2620" y="1620"/>
                  </a:cubicBezTo>
                  <a:cubicBezTo>
                    <a:pt x="2680" y="1596"/>
                    <a:pt x="2727" y="1561"/>
                    <a:pt x="2787" y="1537"/>
                  </a:cubicBezTo>
                  <a:cubicBezTo>
                    <a:pt x="2822" y="1513"/>
                    <a:pt x="2834" y="1501"/>
                    <a:pt x="2858" y="1489"/>
                  </a:cubicBezTo>
                  <a:cubicBezTo>
                    <a:pt x="2894" y="1454"/>
                    <a:pt x="2918" y="1442"/>
                    <a:pt x="2953" y="1430"/>
                  </a:cubicBezTo>
                  <a:cubicBezTo>
                    <a:pt x="3061" y="1382"/>
                    <a:pt x="3144" y="1311"/>
                    <a:pt x="3239" y="1251"/>
                  </a:cubicBezTo>
                  <a:cubicBezTo>
                    <a:pt x="3263" y="1215"/>
                    <a:pt x="3275" y="1204"/>
                    <a:pt x="3311" y="1192"/>
                  </a:cubicBezTo>
                  <a:cubicBezTo>
                    <a:pt x="3322" y="1180"/>
                    <a:pt x="3358" y="1144"/>
                    <a:pt x="3382" y="1132"/>
                  </a:cubicBezTo>
                  <a:cubicBezTo>
                    <a:pt x="3430" y="1096"/>
                    <a:pt x="3477" y="1061"/>
                    <a:pt x="3513" y="1025"/>
                  </a:cubicBezTo>
                  <a:cubicBezTo>
                    <a:pt x="3561" y="977"/>
                    <a:pt x="3608" y="953"/>
                    <a:pt x="3656" y="906"/>
                  </a:cubicBezTo>
                  <a:lnTo>
                    <a:pt x="3715" y="846"/>
                  </a:lnTo>
                  <a:cubicBezTo>
                    <a:pt x="3727" y="823"/>
                    <a:pt x="3751" y="799"/>
                    <a:pt x="3775" y="775"/>
                  </a:cubicBezTo>
                  <a:cubicBezTo>
                    <a:pt x="3787" y="739"/>
                    <a:pt x="3811" y="727"/>
                    <a:pt x="3834" y="703"/>
                  </a:cubicBezTo>
                  <a:cubicBezTo>
                    <a:pt x="3846" y="668"/>
                    <a:pt x="3870" y="656"/>
                    <a:pt x="3894" y="620"/>
                  </a:cubicBezTo>
                  <a:cubicBezTo>
                    <a:pt x="3894" y="608"/>
                    <a:pt x="3906" y="608"/>
                    <a:pt x="3906" y="596"/>
                  </a:cubicBezTo>
                  <a:cubicBezTo>
                    <a:pt x="3918" y="584"/>
                    <a:pt x="3918" y="561"/>
                    <a:pt x="3930" y="549"/>
                  </a:cubicBezTo>
                  <a:cubicBezTo>
                    <a:pt x="3953" y="525"/>
                    <a:pt x="3965" y="501"/>
                    <a:pt x="3977" y="477"/>
                  </a:cubicBezTo>
                  <a:cubicBezTo>
                    <a:pt x="3989" y="465"/>
                    <a:pt x="3989" y="442"/>
                    <a:pt x="4013" y="430"/>
                  </a:cubicBezTo>
                  <a:lnTo>
                    <a:pt x="4049" y="346"/>
                  </a:lnTo>
                  <a:cubicBezTo>
                    <a:pt x="4073" y="299"/>
                    <a:pt x="4096" y="251"/>
                    <a:pt x="4108" y="191"/>
                  </a:cubicBezTo>
                  <a:cubicBezTo>
                    <a:pt x="4132" y="168"/>
                    <a:pt x="4132" y="132"/>
                    <a:pt x="4144" y="108"/>
                  </a:cubicBezTo>
                  <a:cubicBezTo>
                    <a:pt x="4144" y="72"/>
                    <a:pt x="4156" y="61"/>
                    <a:pt x="4156" y="25"/>
                  </a:cubicBezTo>
                  <a:cubicBezTo>
                    <a:pt x="4156" y="13"/>
                    <a:pt x="4144" y="1"/>
                    <a:pt x="41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5"/>
            <p:cNvSpPr/>
            <p:nvPr/>
          </p:nvSpPr>
          <p:spPr>
            <a:xfrm>
              <a:off x="2288075" y="5084375"/>
              <a:ext cx="73550" cy="13425"/>
            </a:xfrm>
            <a:custGeom>
              <a:avLst/>
              <a:gdLst/>
              <a:ahLst/>
              <a:cxnLst/>
              <a:rect l="l" t="t" r="r" b="b"/>
              <a:pathLst>
                <a:path w="2942" h="537" extrusionOk="0">
                  <a:moveTo>
                    <a:pt x="2894" y="1"/>
                  </a:moveTo>
                  <a:cubicBezTo>
                    <a:pt x="2882" y="25"/>
                    <a:pt x="2870" y="25"/>
                    <a:pt x="2846" y="25"/>
                  </a:cubicBezTo>
                  <a:cubicBezTo>
                    <a:pt x="2798" y="25"/>
                    <a:pt x="2775" y="37"/>
                    <a:pt x="2751" y="37"/>
                  </a:cubicBezTo>
                  <a:cubicBezTo>
                    <a:pt x="2632" y="49"/>
                    <a:pt x="2524" y="84"/>
                    <a:pt x="2405" y="96"/>
                  </a:cubicBezTo>
                  <a:cubicBezTo>
                    <a:pt x="2298" y="108"/>
                    <a:pt x="2179" y="144"/>
                    <a:pt x="2072" y="156"/>
                  </a:cubicBezTo>
                  <a:lnTo>
                    <a:pt x="1810" y="203"/>
                  </a:lnTo>
                  <a:cubicBezTo>
                    <a:pt x="1715" y="227"/>
                    <a:pt x="1620" y="239"/>
                    <a:pt x="1512" y="263"/>
                  </a:cubicBezTo>
                  <a:cubicBezTo>
                    <a:pt x="1381" y="275"/>
                    <a:pt x="1262" y="299"/>
                    <a:pt x="1120" y="334"/>
                  </a:cubicBezTo>
                  <a:cubicBezTo>
                    <a:pt x="1060" y="334"/>
                    <a:pt x="1012" y="346"/>
                    <a:pt x="965" y="358"/>
                  </a:cubicBezTo>
                  <a:cubicBezTo>
                    <a:pt x="893" y="382"/>
                    <a:pt x="834" y="382"/>
                    <a:pt x="774" y="394"/>
                  </a:cubicBezTo>
                  <a:cubicBezTo>
                    <a:pt x="739" y="394"/>
                    <a:pt x="703" y="406"/>
                    <a:pt x="667" y="406"/>
                  </a:cubicBezTo>
                  <a:cubicBezTo>
                    <a:pt x="631" y="418"/>
                    <a:pt x="619" y="418"/>
                    <a:pt x="608" y="418"/>
                  </a:cubicBezTo>
                  <a:cubicBezTo>
                    <a:pt x="560" y="418"/>
                    <a:pt x="524" y="441"/>
                    <a:pt x="500" y="441"/>
                  </a:cubicBezTo>
                  <a:lnTo>
                    <a:pt x="477" y="441"/>
                  </a:lnTo>
                  <a:cubicBezTo>
                    <a:pt x="465" y="441"/>
                    <a:pt x="441" y="418"/>
                    <a:pt x="417" y="418"/>
                  </a:cubicBezTo>
                  <a:cubicBezTo>
                    <a:pt x="405" y="406"/>
                    <a:pt x="393" y="406"/>
                    <a:pt x="381" y="406"/>
                  </a:cubicBezTo>
                  <a:cubicBezTo>
                    <a:pt x="369" y="406"/>
                    <a:pt x="334" y="394"/>
                    <a:pt x="322" y="394"/>
                  </a:cubicBezTo>
                  <a:cubicBezTo>
                    <a:pt x="274" y="382"/>
                    <a:pt x="215" y="382"/>
                    <a:pt x="167" y="358"/>
                  </a:cubicBezTo>
                  <a:cubicBezTo>
                    <a:pt x="155" y="346"/>
                    <a:pt x="131" y="346"/>
                    <a:pt x="108" y="346"/>
                  </a:cubicBezTo>
                  <a:cubicBezTo>
                    <a:pt x="96" y="334"/>
                    <a:pt x="96" y="334"/>
                    <a:pt x="84" y="334"/>
                  </a:cubicBezTo>
                  <a:lnTo>
                    <a:pt x="72" y="334"/>
                  </a:lnTo>
                  <a:cubicBezTo>
                    <a:pt x="48" y="322"/>
                    <a:pt x="48" y="322"/>
                    <a:pt x="36" y="322"/>
                  </a:cubicBezTo>
                  <a:cubicBezTo>
                    <a:pt x="24" y="322"/>
                    <a:pt x="0" y="334"/>
                    <a:pt x="0" y="346"/>
                  </a:cubicBezTo>
                  <a:cubicBezTo>
                    <a:pt x="0" y="382"/>
                    <a:pt x="24" y="382"/>
                    <a:pt x="36" y="394"/>
                  </a:cubicBezTo>
                  <a:cubicBezTo>
                    <a:pt x="72" y="406"/>
                    <a:pt x="96" y="406"/>
                    <a:pt x="143" y="430"/>
                  </a:cubicBezTo>
                  <a:cubicBezTo>
                    <a:pt x="179" y="430"/>
                    <a:pt x="250" y="441"/>
                    <a:pt x="286" y="453"/>
                  </a:cubicBezTo>
                  <a:cubicBezTo>
                    <a:pt x="322" y="465"/>
                    <a:pt x="346" y="465"/>
                    <a:pt x="381" y="489"/>
                  </a:cubicBezTo>
                  <a:cubicBezTo>
                    <a:pt x="393" y="489"/>
                    <a:pt x="417" y="501"/>
                    <a:pt x="441" y="501"/>
                  </a:cubicBezTo>
                  <a:cubicBezTo>
                    <a:pt x="465" y="513"/>
                    <a:pt x="489" y="513"/>
                    <a:pt x="500" y="537"/>
                  </a:cubicBezTo>
                  <a:lnTo>
                    <a:pt x="524" y="537"/>
                  </a:lnTo>
                  <a:cubicBezTo>
                    <a:pt x="667" y="525"/>
                    <a:pt x="786" y="513"/>
                    <a:pt x="905" y="513"/>
                  </a:cubicBezTo>
                  <a:lnTo>
                    <a:pt x="1000" y="513"/>
                  </a:lnTo>
                  <a:cubicBezTo>
                    <a:pt x="1048" y="513"/>
                    <a:pt x="1084" y="501"/>
                    <a:pt x="1120" y="501"/>
                  </a:cubicBezTo>
                  <a:cubicBezTo>
                    <a:pt x="1155" y="501"/>
                    <a:pt x="1203" y="477"/>
                    <a:pt x="1227" y="477"/>
                  </a:cubicBezTo>
                  <a:cubicBezTo>
                    <a:pt x="1274" y="477"/>
                    <a:pt x="1298" y="465"/>
                    <a:pt x="1346" y="465"/>
                  </a:cubicBezTo>
                  <a:lnTo>
                    <a:pt x="1334" y="465"/>
                  </a:lnTo>
                  <a:cubicBezTo>
                    <a:pt x="1453" y="441"/>
                    <a:pt x="1572" y="418"/>
                    <a:pt x="1691" y="394"/>
                  </a:cubicBezTo>
                  <a:lnTo>
                    <a:pt x="2048" y="299"/>
                  </a:lnTo>
                  <a:cubicBezTo>
                    <a:pt x="2179" y="275"/>
                    <a:pt x="2310" y="215"/>
                    <a:pt x="2453" y="168"/>
                  </a:cubicBezTo>
                  <a:cubicBezTo>
                    <a:pt x="2596" y="108"/>
                    <a:pt x="2727" y="60"/>
                    <a:pt x="2870" y="25"/>
                  </a:cubicBezTo>
                  <a:cubicBezTo>
                    <a:pt x="2894" y="25"/>
                    <a:pt x="2905" y="1"/>
                    <a:pt x="29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5"/>
            <p:cNvSpPr/>
            <p:nvPr/>
          </p:nvSpPr>
          <p:spPr>
            <a:xfrm>
              <a:off x="2286000" y="5106125"/>
              <a:ext cx="49725" cy="9250"/>
            </a:xfrm>
            <a:custGeom>
              <a:avLst/>
              <a:gdLst/>
              <a:ahLst/>
              <a:cxnLst/>
              <a:rect l="l" t="t" r="r" b="b"/>
              <a:pathLst>
                <a:path w="1989" h="370" extrusionOk="0">
                  <a:moveTo>
                    <a:pt x="36" y="0"/>
                  </a:moveTo>
                  <a:cubicBezTo>
                    <a:pt x="12" y="0"/>
                    <a:pt x="0" y="0"/>
                    <a:pt x="0" y="12"/>
                  </a:cubicBezTo>
                  <a:lnTo>
                    <a:pt x="0" y="36"/>
                  </a:lnTo>
                  <a:cubicBezTo>
                    <a:pt x="0" y="48"/>
                    <a:pt x="12" y="48"/>
                    <a:pt x="36" y="48"/>
                  </a:cubicBezTo>
                  <a:cubicBezTo>
                    <a:pt x="48" y="48"/>
                    <a:pt x="60" y="60"/>
                    <a:pt x="71" y="60"/>
                  </a:cubicBezTo>
                  <a:cubicBezTo>
                    <a:pt x="107" y="60"/>
                    <a:pt x="119" y="72"/>
                    <a:pt x="131" y="72"/>
                  </a:cubicBezTo>
                  <a:cubicBezTo>
                    <a:pt x="179" y="72"/>
                    <a:pt x="214" y="95"/>
                    <a:pt x="250" y="107"/>
                  </a:cubicBezTo>
                  <a:cubicBezTo>
                    <a:pt x="310" y="119"/>
                    <a:pt x="357" y="131"/>
                    <a:pt x="417" y="155"/>
                  </a:cubicBezTo>
                  <a:cubicBezTo>
                    <a:pt x="476" y="167"/>
                    <a:pt x="548" y="191"/>
                    <a:pt x="607" y="214"/>
                  </a:cubicBezTo>
                  <a:cubicBezTo>
                    <a:pt x="667" y="226"/>
                    <a:pt x="726" y="250"/>
                    <a:pt x="786" y="274"/>
                  </a:cubicBezTo>
                  <a:cubicBezTo>
                    <a:pt x="953" y="310"/>
                    <a:pt x="1107" y="345"/>
                    <a:pt x="1262" y="357"/>
                  </a:cubicBezTo>
                  <a:lnTo>
                    <a:pt x="1655" y="357"/>
                  </a:lnTo>
                  <a:cubicBezTo>
                    <a:pt x="1774" y="357"/>
                    <a:pt x="1893" y="357"/>
                    <a:pt x="1988" y="369"/>
                  </a:cubicBezTo>
                  <a:cubicBezTo>
                    <a:pt x="1955" y="361"/>
                    <a:pt x="1915" y="352"/>
                    <a:pt x="1874" y="352"/>
                  </a:cubicBezTo>
                  <a:cubicBezTo>
                    <a:pt x="1857" y="352"/>
                    <a:pt x="1839" y="354"/>
                    <a:pt x="1822" y="357"/>
                  </a:cubicBezTo>
                  <a:cubicBezTo>
                    <a:pt x="1762" y="357"/>
                    <a:pt x="1715" y="345"/>
                    <a:pt x="1655" y="345"/>
                  </a:cubicBezTo>
                  <a:cubicBezTo>
                    <a:pt x="1595" y="345"/>
                    <a:pt x="1524" y="333"/>
                    <a:pt x="1464" y="333"/>
                  </a:cubicBezTo>
                  <a:cubicBezTo>
                    <a:pt x="1381" y="333"/>
                    <a:pt x="1322" y="310"/>
                    <a:pt x="1250" y="310"/>
                  </a:cubicBezTo>
                  <a:lnTo>
                    <a:pt x="988" y="274"/>
                  </a:lnTo>
                  <a:cubicBezTo>
                    <a:pt x="941" y="250"/>
                    <a:pt x="905" y="250"/>
                    <a:pt x="869" y="238"/>
                  </a:cubicBezTo>
                  <a:cubicBezTo>
                    <a:pt x="822" y="226"/>
                    <a:pt x="786" y="226"/>
                    <a:pt x="762" y="214"/>
                  </a:cubicBezTo>
                  <a:cubicBezTo>
                    <a:pt x="726" y="214"/>
                    <a:pt x="714" y="191"/>
                    <a:pt x="702" y="191"/>
                  </a:cubicBezTo>
                  <a:cubicBezTo>
                    <a:pt x="643" y="179"/>
                    <a:pt x="572" y="155"/>
                    <a:pt x="488" y="131"/>
                  </a:cubicBezTo>
                  <a:cubicBezTo>
                    <a:pt x="405" y="107"/>
                    <a:pt x="333" y="95"/>
                    <a:pt x="238" y="60"/>
                  </a:cubicBezTo>
                  <a:cubicBezTo>
                    <a:pt x="191" y="48"/>
                    <a:pt x="167" y="48"/>
                    <a:pt x="119" y="36"/>
                  </a:cubicBezTo>
                  <a:cubicBezTo>
                    <a:pt x="95" y="12"/>
                    <a:pt x="60"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5"/>
            <p:cNvSpPr/>
            <p:nvPr/>
          </p:nvSpPr>
          <p:spPr>
            <a:xfrm>
              <a:off x="2359800" y="5124275"/>
              <a:ext cx="83975" cy="5975"/>
            </a:xfrm>
            <a:custGeom>
              <a:avLst/>
              <a:gdLst/>
              <a:ahLst/>
              <a:cxnLst/>
              <a:rect l="l" t="t" r="r" b="b"/>
              <a:pathLst>
                <a:path w="3359" h="239" extrusionOk="0">
                  <a:moveTo>
                    <a:pt x="3358" y="0"/>
                  </a:moveTo>
                  <a:lnTo>
                    <a:pt x="3358" y="0"/>
                  </a:lnTo>
                  <a:cubicBezTo>
                    <a:pt x="3287" y="24"/>
                    <a:pt x="3215" y="36"/>
                    <a:pt x="3132" y="36"/>
                  </a:cubicBezTo>
                  <a:lnTo>
                    <a:pt x="2918" y="36"/>
                  </a:lnTo>
                  <a:cubicBezTo>
                    <a:pt x="2858" y="36"/>
                    <a:pt x="2799" y="24"/>
                    <a:pt x="2739" y="24"/>
                  </a:cubicBezTo>
                  <a:lnTo>
                    <a:pt x="2453" y="24"/>
                  </a:lnTo>
                  <a:cubicBezTo>
                    <a:pt x="2418" y="36"/>
                    <a:pt x="2406" y="36"/>
                    <a:pt x="2382" y="36"/>
                  </a:cubicBezTo>
                  <a:cubicBezTo>
                    <a:pt x="2322" y="48"/>
                    <a:pt x="2263" y="48"/>
                    <a:pt x="2203" y="60"/>
                  </a:cubicBezTo>
                  <a:cubicBezTo>
                    <a:pt x="2180" y="84"/>
                    <a:pt x="2156" y="84"/>
                    <a:pt x="2144" y="84"/>
                  </a:cubicBezTo>
                  <a:lnTo>
                    <a:pt x="2049" y="84"/>
                  </a:lnTo>
                  <a:cubicBezTo>
                    <a:pt x="1989" y="84"/>
                    <a:pt x="1930" y="96"/>
                    <a:pt x="1870" y="96"/>
                  </a:cubicBezTo>
                  <a:lnTo>
                    <a:pt x="1727" y="96"/>
                  </a:lnTo>
                  <a:cubicBezTo>
                    <a:pt x="1632" y="108"/>
                    <a:pt x="1560" y="108"/>
                    <a:pt x="1465" y="108"/>
                  </a:cubicBezTo>
                  <a:lnTo>
                    <a:pt x="834" y="108"/>
                  </a:lnTo>
                  <a:cubicBezTo>
                    <a:pt x="775" y="96"/>
                    <a:pt x="727" y="96"/>
                    <a:pt x="679" y="96"/>
                  </a:cubicBezTo>
                  <a:cubicBezTo>
                    <a:pt x="548" y="72"/>
                    <a:pt x="417" y="72"/>
                    <a:pt x="275" y="60"/>
                  </a:cubicBezTo>
                  <a:cubicBezTo>
                    <a:pt x="215" y="60"/>
                    <a:pt x="144" y="48"/>
                    <a:pt x="84" y="48"/>
                  </a:cubicBezTo>
                  <a:lnTo>
                    <a:pt x="36" y="48"/>
                  </a:lnTo>
                  <a:cubicBezTo>
                    <a:pt x="25" y="48"/>
                    <a:pt x="25" y="60"/>
                    <a:pt x="13" y="60"/>
                  </a:cubicBezTo>
                  <a:lnTo>
                    <a:pt x="1" y="72"/>
                  </a:lnTo>
                  <a:cubicBezTo>
                    <a:pt x="13" y="96"/>
                    <a:pt x="25" y="108"/>
                    <a:pt x="36" y="108"/>
                  </a:cubicBezTo>
                  <a:cubicBezTo>
                    <a:pt x="48" y="119"/>
                    <a:pt x="72" y="119"/>
                    <a:pt x="84" y="119"/>
                  </a:cubicBezTo>
                  <a:cubicBezTo>
                    <a:pt x="156" y="131"/>
                    <a:pt x="215" y="155"/>
                    <a:pt x="287" y="155"/>
                  </a:cubicBezTo>
                  <a:lnTo>
                    <a:pt x="346" y="155"/>
                  </a:lnTo>
                  <a:cubicBezTo>
                    <a:pt x="429" y="167"/>
                    <a:pt x="513" y="167"/>
                    <a:pt x="584" y="179"/>
                  </a:cubicBezTo>
                  <a:cubicBezTo>
                    <a:pt x="691" y="203"/>
                    <a:pt x="787" y="215"/>
                    <a:pt x="882" y="215"/>
                  </a:cubicBezTo>
                  <a:cubicBezTo>
                    <a:pt x="1049" y="227"/>
                    <a:pt x="1203" y="227"/>
                    <a:pt x="1346" y="238"/>
                  </a:cubicBezTo>
                  <a:cubicBezTo>
                    <a:pt x="1382" y="238"/>
                    <a:pt x="1394" y="238"/>
                    <a:pt x="1322" y="215"/>
                  </a:cubicBezTo>
                  <a:lnTo>
                    <a:pt x="1906" y="215"/>
                  </a:lnTo>
                  <a:cubicBezTo>
                    <a:pt x="1977" y="215"/>
                    <a:pt x="2037" y="191"/>
                    <a:pt x="2108" y="191"/>
                  </a:cubicBezTo>
                  <a:cubicBezTo>
                    <a:pt x="2144" y="191"/>
                    <a:pt x="2156" y="179"/>
                    <a:pt x="2180" y="179"/>
                  </a:cubicBezTo>
                  <a:cubicBezTo>
                    <a:pt x="2227" y="179"/>
                    <a:pt x="2263" y="167"/>
                    <a:pt x="2287" y="167"/>
                  </a:cubicBezTo>
                  <a:cubicBezTo>
                    <a:pt x="2346" y="155"/>
                    <a:pt x="2394" y="131"/>
                    <a:pt x="2453" y="131"/>
                  </a:cubicBezTo>
                  <a:cubicBezTo>
                    <a:pt x="2477" y="131"/>
                    <a:pt x="2513" y="119"/>
                    <a:pt x="2537" y="119"/>
                  </a:cubicBezTo>
                  <a:cubicBezTo>
                    <a:pt x="2584" y="108"/>
                    <a:pt x="2620" y="108"/>
                    <a:pt x="2644" y="108"/>
                  </a:cubicBezTo>
                  <a:cubicBezTo>
                    <a:pt x="2703" y="96"/>
                    <a:pt x="2763" y="96"/>
                    <a:pt x="2823" y="96"/>
                  </a:cubicBezTo>
                  <a:cubicBezTo>
                    <a:pt x="2882" y="96"/>
                    <a:pt x="2930" y="84"/>
                    <a:pt x="2989" y="84"/>
                  </a:cubicBezTo>
                  <a:cubicBezTo>
                    <a:pt x="3049" y="60"/>
                    <a:pt x="3108" y="60"/>
                    <a:pt x="3168" y="48"/>
                  </a:cubicBezTo>
                  <a:cubicBezTo>
                    <a:pt x="3239" y="36"/>
                    <a:pt x="3299" y="24"/>
                    <a:pt x="33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5"/>
            <p:cNvSpPr/>
            <p:nvPr/>
          </p:nvSpPr>
          <p:spPr>
            <a:xfrm>
              <a:off x="2250875" y="5111775"/>
              <a:ext cx="33950" cy="130100"/>
            </a:xfrm>
            <a:custGeom>
              <a:avLst/>
              <a:gdLst/>
              <a:ahLst/>
              <a:cxnLst/>
              <a:rect l="l" t="t" r="r" b="b"/>
              <a:pathLst>
                <a:path w="1358" h="5204" extrusionOk="0">
                  <a:moveTo>
                    <a:pt x="36" y="0"/>
                  </a:moveTo>
                  <a:cubicBezTo>
                    <a:pt x="24" y="0"/>
                    <a:pt x="24" y="0"/>
                    <a:pt x="0" y="12"/>
                  </a:cubicBezTo>
                  <a:lnTo>
                    <a:pt x="0" y="60"/>
                  </a:lnTo>
                  <a:cubicBezTo>
                    <a:pt x="0" y="84"/>
                    <a:pt x="24" y="96"/>
                    <a:pt x="24" y="131"/>
                  </a:cubicBezTo>
                  <a:cubicBezTo>
                    <a:pt x="36" y="215"/>
                    <a:pt x="48" y="322"/>
                    <a:pt x="60" y="429"/>
                  </a:cubicBezTo>
                  <a:cubicBezTo>
                    <a:pt x="83" y="441"/>
                    <a:pt x="83" y="477"/>
                    <a:pt x="83" y="488"/>
                  </a:cubicBezTo>
                  <a:lnTo>
                    <a:pt x="83" y="548"/>
                  </a:lnTo>
                  <a:cubicBezTo>
                    <a:pt x="83" y="608"/>
                    <a:pt x="95" y="655"/>
                    <a:pt x="95" y="715"/>
                  </a:cubicBezTo>
                  <a:cubicBezTo>
                    <a:pt x="95" y="750"/>
                    <a:pt x="107" y="786"/>
                    <a:pt x="107" y="834"/>
                  </a:cubicBezTo>
                  <a:cubicBezTo>
                    <a:pt x="119" y="905"/>
                    <a:pt x="119" y="989"/>
                    <a:pt x="143" y="1072"/>
                  </a:cubicBezTo>
                  <a:cubicBezTo>
                    <a:pt x="155" y="1143"/>
                    <a:pt x="155" y="1227"/>
                    <a:pt x="167" y="1310"/>
                  </a:cubicBezTo>
                  <a:cubicBezTo>
                    <a:pt x="191" y="1334"/>
                    <a:pt x="191" y="1346"/>
                    <a:pt x="191" y="1381"/>
                  </a:cubicBezTo>
                  <a:lnTo>
                    <a:pt x="191" y="1405"/>
                  </a:lnTo>
                  <a:cubicBezTo>
                    <a:pt x="214" y="1548"/>
                    <a:pt x="226" y="1679"/>
                    <a:pt x="262" y="1810"/>
                  </a:cubicBezTo>
                  <a:cubicBezTo>
                    <a:pt x="286" y="1977"/>
                    <a:pt x="322" y="2155"/>
                    <a:pt x="345" y="2322"/>
                  </a:cubicBezTo>
                  <a:cubicBezTo>
                    <a:pt x="369" y="2405"/>
                    <a:pt x="381" y="2513"/>
                    <a:pt x="393" y="2608"/>
                  </a:cubicBezTo>
                  <a:cubicBezTo>
                    <a:pt x="393" y="2632"/>
                    <a:pt x="405" y="2643"/>
                    <a:pt x="405" y="2667"/>
                  </a:cubicBezTo>
                  <a:cubicBezTo>
                    <a:pt x="405" y="2691"/>
                    <a:pt x="429" y="2715"/>
                    <a:pt x="429" y="2751"/>
                  </a:cubicBezTo>
                  <a:lnTo>
                    <a:pt x="464" y="2929"/>
                  </a:lnTo>
                  <a:cubicBezTo>
                    <a:pt x="500" y="3060"/>
                    <a:pt x="524" y="3179"/>
                    <a:pt x="560" y="3298"/>
                  </a:cubicBezTo>
                  <a:cubicBezTo>
                    <a:pt x="619" y="3536"/>
                    <a:pt x="679" y="3763"/>
                    <a:pt x="762" y="4001"/>
                  </a:cubicBezTo>
                  <a:cubicBezTo>
                    <a:pt x="798" y="4072"/>
                    <a:pt x="822" y="4167"/>
                    <a:pt x="857" y="4239"/>
                  </a:cubicBezTo>
                  <a:cubicBezTo>
                    <a:pt x="881" y="4310"/>
                    <a:pt x="929" y="4394"/>
                    <a:pt x="964" y="4465"/>
                  </a:cubicBezTo>
                  <a:lnTo>
                    <a:pt x="1095" y="4727"/>
                  </a:lnTo>
                  <a:cubicBezTo>
                    <a:pt x="1179" y="4894"/>
                    <a:pt x="1274" y="5049"/>
                    <a:pt x="1357" y="5203"/>
                  </a:cubicBezTo>
                  <a:cubicBezTo>
                    <a:pt x="1274" y="5025"/>
                    <a:pt x="1179" y="4846"/>
                    <a:pt x="1095" y="4715"/>
                  </a:cubicBezTo>
                  <a:lnTo>
                    <a:pt x="953" y="4406"/>
                  </a:lnTo>
                  <a:cubicBezTo>
                    <a:pt x="917" y="4298"/>
                    <a:pt x="869" y="4191"/>
                    <a:pt x="834" y="4096"/>
                  </a:cubicBezTo>
                  <a:cubicBezTo>
                    <a:pt x="762" y="3846"/>
                    <a:pt x="703" y="3608"/>
                    <a:pt x="643" y="3358"/>
                  </a:cubicBezTo>
                  <a:cubicBezTo>
                    <a:pt x="619" y="3239"/>
                    <a:pt x="583" y="3108"/>
                    <a:pt x="560" y="2989"/>
                  </a:cubicBezTo>
                  <a:cubicBezTo>
                    <a:pt x="548" y="2929"/>
                    <a:pt x="524" y="2858"/>
                    <a:pt x="512" y="2798"/>
                  </a:cubicBezTo>
                  <a:cubicBezTo>
                    <a:pt x="512" y="2763"/>
                    <a:pt x="500" y="2739"/>
                    <a:pt x="500" y="2703"/>
                  </a:cubicBezTo>
                  <a:cubicBezTo>
                    <a:pt x="500" y="2679"/>
                    <a:pt x="476" y="2643"/>
                    <a:pt x="476" y="2620"/>
                  </a:cubicBezTo>
                  <a:cubicBezTo>
                    <a:pt x="464" y="2501"/>
                    <a:pt x="441" y="2382"/>
                    <a:pt x="417" y="2262"/>
                  </a:cubicBezTo>
                  <a:cubicBezTo>
                    <a:pt x="393" y="2096"/>
                    <a:pt x="369" y="1917"/>
                    <a:pt x="333" y="1751"/>
                  </a:cubicBezTo>
                  <a:cubicBezTo>
                    <a:pt x="322" y="1631"/>
                    <a:pt x="286" y="1524"/>
                    <a:pt x="274" y="1417"/>
                  </a:cubicBezTo>
                  <a:lnTo>
                    <a:pt x="274" y="1393"/>
                  </a:lnTo>
                  <a:cubicBezTo>
                    <a:pt x="262" y="1274"/>
                    <a:pt x="250" y="1143"/>
                    <a:pt x="226" y="1012"/>
                  </a:cubicBezTo>
                  <a:cubicBezTo>
                    <a:pt x="214" y="893"/>
                    <a:pt x="202" y="786"/>
                    <a:pt x="191" y="679"/>
                  </a:cubicBezTo>
                  <a:cubicBezTo>
                    <a:pt x="167" y="608"/>
                    <a:pt x="167" y="548"/>
                    <a:pt x="155" y="477"/>
                  </a:cubicBezTo>
                  <a:cubicBezTo>
                    <a:pt x="155" y="453"/>
                    <a:pt x="143" y="429"/>
                    <a:pt x="143" y="417"/>
                  </a:cubicBezTo>
                  <a:cubicBezTo>
                    <a:pt x="143" y="381"/>
                    <a:pt x="119" y="357"/>
                    <a:pt x="119" y="322"/>
                  </a:cubicBezTo>
                  <a:cubicBezTo>
                    <a:pt x="107" y="250"/>
                    <a:pt x="95" y="191"/>
                    <a:pt x="83" y="119"/>
                  </a:cubicBezTo>
                  <a:cubicBezTo>
                    <a:pt x="83" y="96"/>
                    <a:pt x="72" y="72"/>
                    <a:pt x="72" y="60"/>
                  </a:cubicBezTo>
                  <a:cubicBezTo>
                    <a:pt x="72" y="36"/>
                    <a:pt x="72" y="24"/>
                    <a:pt x="48" y="12"/>
                  </a:cubicBezTo>
                  <a:cubicBezTo>
                    <a:pt x="48" y="12"/>
                    <a:pt x="48"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5"/>
            <p:cNvSpPr/>
            <p:nvPr/>
          </p:nvSpPr>
          <p:spPr>
            <a:xfrm>
              <a:off x="2260400" y="5104500"/>
              <a:ext cx="43175" cy="96600"/>
            </a:xfrm>
            <a:custGeom>
              <a:avLst/>
              <a:gdLst/>
              <a:ahLst/>
              <a:cxnLst/>
              <a:rect l="l" t="t" r="r" b="b"/>
              <a:pathLst>
                <a:path w="1727" h="3864" extrusionOk="0">
                  <a:moveTo>
                    <a:pt x="39" y="1"/>
                  </a:moveTo>
                  <a:cubicBezTo>
                    <a:pt x="33" y="1"/>
                    <a:pt x="27" y="2"/>
                    <a:pt x="24" y="6"/>
                  </a:cubicBezTo>
                  <a:cubicBezTo>
                    <a:pt x="12" y="6"/>
                    <a:pt x="0" y="41"/>
                    <a:pt x="0" y="53"/>
                  </a:cubicBezTo>
                  <a:lnTo>
                    <a:pt x="0" y="77"/>
                  </a:lnTo>
                  <a:cubicBezTo>
                    <a:pt x="12" y="172"/>
                    <a:pt x="60" y="256"/>
                    <a:pt x="83" y="351"/>
                  </a:cubicBezTo>
                  <a:cubicBezTo>
                    <a:pt x="95" y="410"/>
                    <a:pt x="131" y="482"/>
                    <a:pt x="143" y="541"/>
                  </a:cubicBezTo>
                  <a:cubicBezTo>
                    <a:pt x="155" y="625"/>
                    <a:pt x="191" y="708"/>
                    <a:pt x="214" y="779"/>
                  </a:cubicBezTo>
                  <a:cubicBezTo>
                    <a:pt x="238" y="827"/>
                    <a:pt x="250" y="851"/>
                    <a:pt x="262" y="899"/>
                  </a:cubicBezTo>
                  <a:cubicBezTo>
                    <a:pt x="262" y="910"/>
                    <a:pt x="274" y="922"/>
                    <a:pt x="274" y="946"/>
                  </a:cubicBezTo>
                  <a:cubicBezTo>
                    <a:pt x="274" y="982"/>
                    <a:pt x="298" y="1018"/>
                    <a:pt x="310" y="1041"/>
                  </a:cubicBezTo>
                  <a:lnTo>
                    <a:pt x="393" y="1315"/>
                  </a:lnTo>
                  <a:cubicBezTo>
                    <a:pt x="417" y="1387"/>
                    <a:pt x="441" y="1446"/>
                    <a:pt x="453" y="1506"/>
                  </a:cubicBezTo>
                  <a:lnTo>
                    <a:pt x="500" y="1637"/>
                  </a:lnTo>
                  <a:cubicBezTo>
                    <a:pt x="548" y="1732"/>
                    <a:pt x="572" y="1803"/>
                    <a:pt x="607" y="1899"/>
                  </a:cubicBezTo>
                  <a:cubicBezTo>
                    <a:pt x="619" y="1958"/>
                    <a:pt x="655" y="2006"/>
                    <a:pt x="667" y="2042"/>
                  </a:cubicBezTo>
                  <a:cubicBezTo>
                    <a:pt x="679" y="2089"/>
                    <a:pt x="714" y="2137"/>
                    <a:pt x="726" y="2184"/>
                  </a:cubicBezTo>
                  <a:cubicBezTo>
                    <a:pt x="738" y="2196"/>
                    <a:pt x="738" y="2220"/>
                    <a:pt x="750" y="2244"/>
                  </a:cubicBezTo>
                  <a:cubicBezTo>
                    <a:pt x="786" y="2315"/>
                    <a:pt x="834" y="2375"/>
                    <a:pt x="857" y="2446"/>
                  </a:cubicBezTo>
                  <a:cubicBezTo>
                    <a:pt x="893" y="2494"/>
                    <a:pt x="917" y="2553"/>
                    <a:pt x="953" y="2601"/>
                  </a:cubicBezTo>
                  <a:cubicBezTo>
                    <a:pt x="976" y="2661"/>
                    <a:pt x="1024" y="2696"/>
                    <a:pt x="1060" y="2756"/>
                  </a:cubicBezTo>
                  <a:cubicBezTo>
                    <a:pt x="1131" y="2899"/>
                    <a:pt x="1215" y="3006"/>
                    <a:pt x="1298" y="3149"/>
                  </a:cubicBezTo>
                  <a:cubicBezTo>
                    <a:pt x="1369" y="3256"/>
                    <a:pt x="1429" y="3375"/>
                    <a:pt x="1500" y="3494"/>
                  </a:cubicBezTo>
                  <a:cubicBezTo>
                    <a:pt x="1536" y="3554"/>
                    <a:pt x="1572" y="3601"/>
                    <a:pt x="1607" y="3673"/>
                  </a:cubicBezTo>
                  <a:cubicBezTo>
                    <a:pt x="1655" y="3720"/>
                    <a:pt x="1679" y="3804"/>
                    <a:pt x="1726" y="3863"/>
                  </a:cubicBezTo>
                  <a:cubicBezTo>
                    <a:pt x="1667" y="3744"/>
                    <a:pt x="1596" y="3601"/>
                    <a:pt x="1596" y="3458"/>
                  </a:cubicBezTo>
                  <a:cubicBezTo>
                    <a:pt x="1548" y="3351"/>
                    <a:pt x="1500" y="3268"/>
                    <a:pt x="1453" y="3161"/>
                  </a:cubicBezTo>
                  <a:cubicBezTo>
                    <a:pt x="1429" y="3113"/>
                    <a:pt x="1417" y="3054"/>
                    <a:pt x="1381" y="3018"/>
                  </a:cubicBezTo>
                  <a:cubicBezTo>
                    <a:pt x="1357" y="2982"/>
                    <a:pt x="1334" y="2934"/>
                    <a:pt x="1322" y="2911"/>
                  </a:cubicBezTo>
                  <a:cubicBezTo>
                    <a:pt x="1262" y="2780"/>
                    <a:pt x="1191" y="2637"/>
                    <a:pt x="1119" y="2506"/>
                  </a:cubicBezTo>
                  <a:cubicBezTo>
                    <a:pt x="1084" y="2458"/>
                    <a:pt x="1060" y="2423"/>
                    <a:pt x="1024" y="2363"/>
                  </a:cubicBezTo>
                  <a:cubicBezTo>
                    <a:pt x="1000" y="2280"/>
                    <a:pt x="953" y="2208"/>
                    <a:pt x="917" y="2149"/>
                  </a:cubicBezTo>
                  <a:cubicBezTo>
                    <a:pt x="893" y="2101"/>
                    <a:pt x="881" y="2042"/>
                    <a:pt x="845" y="2006"/>
                  </a:cubicBezTo>
                  <a:cubicBezTo>
                    <a:pt x="822" y="1958"/>
                    <a:pt x="798" y="1899"/>
                    <a:pt x="774" y="1851"/>
                  </a:cubicBezTo>
                  <a:cubicBezTo>
                    <a:pt x="762" y="1839"/>
                    <a:pt x="762" y="1839"/>
                    <a:pt x="762" y="1827"/>
                  </a:cubicBezTo>
                  <a:cubicBezTo>
                    <a:pt x="726" y="1732"/>
                    <a:pt x="679" y="1661"/>
                    <a:pt x="655" y="1565"/>
                  </a:cubicBezTo>
                  <a:lnTo>
                    <a:pt x="607" y="1434"/>
                  </a:lnTo>
                  <a:lnTo>
                    <a:pt x="429" y="946"/>
                  </a:lnTo>
                  <a:cubicBezTo>
                    <a:pt x="381" y="839"/>
                    <a:pt x="357" y="732"/>
                    <a:pt x="310" y="637"/>
                  </a:cubicBezTo>
                  <a:cubicBezTo>
                    <a:pt x="262" y="541"/>
                    <a:pt x="238" y="458"/>
                    <a:pt x="202" y="363"/>
                  </a:cubicBezTo>
                  <a:cubicBezTo>
                    <a:pt x="179" y="291"/>
                    <a:pt x="143" y="196"/>
                    <a:pt x="119" y="113"/>
                  </a:cubicBezTo>
                  <a:cubicBezTo>
                    <a:pt x="119" y="101"/>
                    <a:pt x="95" y="65"/>
                    <a:pt x="95" y="53"/>
                  </a:cubicBezTo>
                  <a:cubicBezTo>
                    <a:pt x="95" y="29"/>
                    <a:pt x="83" y="29"/>
                    <a:pt x="83" y="17"/>
                  </a:cubicBezTo>
                  <a:cubicBezTo>
                    <a:pt x="75" y="9"/>
                    <a:pt x="55" y="1"/>
                    <a:pt x="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5"/>
            <p:cNvSpPr/>
            <p:nvPr/>
          </p:nvSpPr>
          <p:spPr>
            <a:xfrm>
              <a:off x="2314275" y="5220425"/>
              <a:ext cx="17875" cy="23825"/>
            </a:xfrm>
            <a:custGeom>
              <a:avLst/>
              <a:gdLst/>
              <a:ahLst/>
              <a:cxnLst/>
              <a:rect l="l" t="t" r="r" b="b"/>
              <a:pathLst>
                <a:path w="715" h="953" extrusionOk="0">
                  <a:moveTo>
                    <a:pt x="0" y="0"/>
                  </a:moveTo>
                  <a:cubicBezTo>
                    <a:pt x="0" y="24"/>
                    <a:pt x="12" y="72"/>
                    <a:pt x="24" y="107"/>
                  </a:cubicBezTo>
                  <a:cubicBezTo>
                    <a:pt x="24" y="119"/>
                    <a:pt x="48" y="143"/>
                    <a:pt x="60" y="167"/>
                  </a:cubicBezTo>
                  <a:cubicBezTo>
                    <a:pt x="95" y="191"/>
                    <a:pt x="107" y="226"/>
                    <a:pt x="131" y="250"/>
                  </a:cubicBezTo>
                  <a:cubicBezTo>
                    <a:pt x="167" y="286"/>
                    <a:pt x="179" y="310"/>
                    <a:pt x="214" y="345"/>
                  </a:cubicBezTo>
                  <a:cubicBezTo>
                    <a:pt x="226" y="357"/>
                    <a:pt x="226" y="369"/>
                    <a:pt x="238" y="381"/>
                  </a:cubicBezTo>
                  <a:cubicBezTo>
                    <a:pt x="286" y="441"/>
                    <a:pt x="310" y="488"/>
                    <a:pt x="357" y="536"/>
                  </a:cubicBezTo>
                  <a:lnTo>
                    <a:pt x="584" y="798"/>
                  </a:lnTo>
                  <a:cubicBezTo>
                    <a:pt x="619" y="845"/>
                    <a:pt x="667" y="905"/>
                    <a:pt x="714" y="953"/>
                  </a:cubicBezTo>
                  <a:cubicBezTo>
                    <a:pt x="643" y="834"/>
                    <a:pt x="560" y="726"/>
                    <a:pt x="488" y="619"/>
                  </a:cubicBezTo>
                  <a:lnTo>
                    <a:pt x="357" y="441"/>
                  </a:lnTo>
                  <a:cubicBezTo>
                    <a:pt x="322" y="417"/>
                    <a:pt x="310" y="369"/>
                    <a:pt x="286" y="345"/>
                  </a:cubicBezTo>
                  <a:cubicBezTo>
                    <a:pt x="238" y="262"/>
                    <a:pt x="191" y="202"/>
                    <a:pt x="143" y="143"/>
                  </a:cubicBezTo>
                  <a:cubicBezTo>
                    <a:pt x="131" y="119"/>
                    <a:pt x="119" y="107"/>
                    <a:pt x="83" y="72"/>
                  </a:cubicBezTo>
                  <a:cubicBezTo>
                    <a:pt x="60" y="48"/>
                    <a:pt x="24"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5"/>
            <p:cNvSpPr/>
            <p:nvPr/>
          </p:nvSpPr>
          <p:spPr>
            <a:xfrm>
              <a:off x="2268725" y="5106400"/>
              <a:ext cx="76225" cy="80400"/>
            </a:xfrm>
            <a:custGeom>
              <a:avLst/>
              <a:gdLst/>
              <a:ahLst/>
              <a:cxnLst/>
              <a:rect l="l" t="t" r="r" b="b"/>
              <a:pathLst>
                <a:path w="3049" h="3216" extrusionOk="0">
                  <a:moveTo>
                    <a:pt x="0" y="1"/>
                  </a:moveTo>
                  <a:cubicBezTo>
                    <a:pt x="0" y="25"/>
                    <a:pt x="24" y="49"/>
                    <a:pt x="24" y="61"/>
                  </a:cubicBezTo>
                  <a:cubicBezTo>
                    <a:pt x="24" y="84"/>
                    <a:pt x="36" y="108"/>
                    <a:pt x="48" y="120"/>
                  </a:cubicBezTo>
                  <a:cubicBezTo>
                    <a:pt x="84" y="156"/>
                    <a:pt x="96" y="203"/>
                    <a:pt x="120" y="227"/>
                  </a:cubicBezTo>
                  <a:cubicBezTo>
                    <a:pt x="143" y="263"/>
                    <a:pt x="167" y="299"/>
                    <a:pt x="203" y="334"/>
                  </a:cubicBezTo>
                  <a:cubicBezTo>
                    <a:pt x="286" y="453"/>
                    <a:pt x="358" y="561"/>
                    <a:pt x="453" y="680"/>
                  </a:cubicBezTo>
                  <a:cubicBezTo>
                    <a:pt x="501" y="751"/>
                    <a:pt x="548" y="811"/>
                    <a:pt x="596" y="882"/>
                  </a:cubicBezTo>
                  <a:cubicBezTo>
                    <a:pt x="703" y="1001"/>
                    <a:pt x="798" y="1132"/>
                    <a:pt x="893" y="1251"/>
                  </a:cubicBezTo>
                  <a:cubicBezTo>
                    <a:pt x="929" y="1299"/>
                    <a:pt x="953" y="1334"/>
                    <a:pt x="989" y="1370"/>
                  </a:cubicBezTo>
                  <a:lnTo>
                    <a:pt x="1001" y="1394"/>
                  </a:lnTo>
                  <a:cubicBezTo>
                    <a:pt x="1036" y="1406"/>
                    <a:pt x="1048" y="1430"/>
                    <a:pt x="1060" y="1454"/>
                  </a:cubicBezTo>
                  <a:cubicBezTo>
                    <a:pt x="1167" y="1549"/>
                    <a:pt x="1251" y="1656"/>
                    <a:pt x="1346" y="1763"/>
                  </a:cubicBezTo>
                  <a:lnTo>
                    <a:pt x="1382" y="1787"/>
                  </a:lnTo>
                  <a:lnTo>
                    <a:pt x="1453" y="1870"/>
                  </a:lnTo>
                  <a:cubicBezTo>
                    <a:pt x="1513" y="1906"/>
                    <a:pt x="1560" y="1966"/>
                    <a:pt x="1620" y="2025"/>
                  </a:cubicBezTo>
                  <a:cubicBezTo>
                    <a:pt x="1703" y="2120"/>
                    <a:pt x="1774" y="2204"/>
                    <a:pt x="1870" y="2287"/>
                  </a:cubicBezTo>
                  <a:lnTo>
                    <a:pt x="1929" y="2347"/>
                  </a:lnTo>
                  <a:cubicBezTo>
                    <a:pt x="1989" y="2406"/>
                    <a:pt x="2060" y="2466"/>
                    <a:pt x="2120" y="2501"/>
                  </a:cubicBezTo>
                  <a:cubicBezTo>
                    <a:pt x="2203" y="2585"/>
                    <a:pt x="2298" y="2632"/>
                    <a:pt x="2382" y="2704"/>
                  </a:cubicBezTo>
                  <a:cubicBezTo>
                    <a:pt x="2429" y="2728"/>
                    <a:pt x="2489" y="2751"/>
                    <a:pt x="2536" y="2787"/>
                  </a:cubicBezTo>
                  <a:cubicBezTo>
                    <a:pt x="2596" y="2823"/>
                    <a:pt x="2644" y="2858"/>
                    <a:pt x="2703" y="2894"/>
                  </a:cubicBezTo>
                  <a:lnTo>
                    <a:pt x="2882" y="3025"/>
                  </a:lnTo>
                  <a:cubicBezTo>
                    <a:pt x="2929" y="3085"/>
                    <a:pt x="2989" y="3132"/>
                    <a:pt x="3025" y="3192"/>
                  </a:cubicBezTo>
                  <a:cubicBezTo>
                    <a:pt x="3025" y="3200"/>
                    <a:pt x="3036" y="3203"/>
                    <a:pt x="3043" y="3207"/>
                  </a:cubicBezTo>
                  <a:lnTo>
                    <a:pt x="3043" y="3207"/>
                  </a:lnTo>
                  <a:cubicBezTo>
                    <a:pt x="3021" y="3174"/>
                    <a:pt x="2998" y="3140"/>
                    <a:pt x="2965" y="3085"/>
                  </a:cubicBezTo>
                  <a:cubicBezTo>
                    <a:pt x="2941" y="3037"/>
                    <a:pt x="2894" y="3013"/>
                    <a:pt x="2870" y="2966"/>
                  </a:cubicBezTo>
                  <a:cubicBezTo>
                    <a:pt x="2834" y="2930"/>
                    <a:pt x="2810" y="2894"/>
                    <a:pt x="2763" y="2858"/>
                  </a:cubicBezTo>
                  <a:cubicBezTo>
                    <a:pt x="2727" y="2835"/>
                    <a:pt x="2691" y="2799"/>
                    <a:pt x="2656" y="2775"/>
                  </a:cubicBezTo>
                  <a:cubicBezTo>
                    <a:pt x="2644" y="2751"/>
                    <a:pt x="2608" y="2739"/>
                    <a:pt x="2596" y="2728"/>
                  </a:cubicBezTo>
                  <a:cubicBezTo>
                    <a:pt x="2584" y="2728"/>
                    <a:pt x="2584" y="2716"/>
                    <a:pt x="2572" y="2716"/>
                  </a:cubicBezTo>
                  <a:cubicBezTo>
                    <a:pt x="2525" y="2680"/>
                    <a:pt x="2489" y="2668"/>
                    <a:pt x="2465" y="2632"/>
                  </a:cubicBezTo>
                  <a:cubicBezTo>
                    <a:pt x="2429" y="2620"/>
                    <a:pt x="2406" y="2597"/>
                    <a:pt x="2370" y="2573"/>
                  </a:cubicBezTo>
                  <a:cubicBezTo>
                    <a:pt x="2286" y="2501"/>
                    <a:pt x="2203" y="2442"/>
                    <a:pt x="2120" y="2370"/>
                  </a:cubicBezTo>
                  <a:cubicBezTo>
                    <a:pt x="2060" y="2311"/>
                    <a:pt x="2001" y="2263"/>
                    <a:pt x="1941" y="2204"/>
                  </a:cubicBezTo>
                  <a:cubicBezTo>
                    <a:pt x="1846" y="2132"/>
                    <a:pt x="1774" y="2061"/>
                    <a:pt x="1691" y="1966"/>
                  </a:cubicBezTo>
                  <a:lnTo>
                    <a:pt x="1417" y="1704"/>
                  </a:lnTo>
                  <a:cubicBezTo>
                    <a:pt x="1393" y="1680"/>
                    <a:pt x="1370" y="1656"/>
                    <a:pt x="1358" y="1644"/>
                  </a:cubicBezTo>
                  <a:cubicBezTo>
                    <a:pt x="1310" y="1596"/>
                    <a:pt x="1286" y="1549"/>
                    <a:pt x="1239" y="1501"/>
                  </a:cubicBezTo>
                  <a:cubicBezTo>
                    <a:pt x="1179" y="1442"/>
                    <a:pt x="1120" y="1370"/>
                    <a:pt x="1060" y="1311"/>
                  </a:cubicBezTo>
                  <a:cubicBezTo>
                    <a:pt x="1036" y="1287"/>
                    <a:pt x="1012" y="1251"/>
                    <a:pt x="989" y="1227"/>
                  </a:cubicBezTo>
                  <a:cubicBezTo>
                    <a:pt x="941" y="1168"/>
                    <a:pt x="882" y="1108"/>
                    <a:pt x="834" y="1049"/>
                  </a:cubicBezTo>
                  <a:cubicBezTo>
                    <a:pt x="798" y="989"/>
                    <a:pt x="739" y="930"/>
                    <a:pt x="691" y="870"/>
                  </a:cubicBezTo>
                  <a:cubicBezTo>
                    <a:pt x="679" y="846"/>
                    <a:pt x="655" y="823"/>
                    <a:pt x="643" y="811"/>
                  </a:cubicBezTo>
                  <a:lnTo>
                    <a:pt x="631" y="787"/>
                  </a:lnTo>
                  <a:cubicBezTo>
                    <a:pt x="620" y="775"/>
                    <a:pt x="596" y="751"/>
                    <a:pt x="584" y="727"/>
                  </a:cubicBezTo>
                  <a:cubicBezTo>
                    <a:pt x="560" y="668"/>
                    <a:pt x="512" y="632"/>
                    <a:pt x="477" y="584"/>
                  </a:cubicBezTo>
                  <a:cubicBezTo>
                    <a:pt x="441" y="525"/>
                    <a:pt x="381" y="453"/>
                    <a:pt x="334" y="394"/>
                  </a:cubicBezTo>
                  <a:cubicBezTo>
                    <a:pt x="298" y="358"/>
                    <a:pt x="286" y="334"/>
                    <a:pt x="262" y="299"/>
                  </a:cubicBezTo>
                  <a:cubicBezTo>
                    <a:pt x="227" y="251"/>
                    <a:pt x="179" y="191"/>
                    <a:pt x="155" y="156"/>
                  </a:cubicBezTo>
                  <a:cubicBezTo>
                    <a:pt x="120" y="120"/>
                    <a:pt x="108" y="96"/>
                    <a:pt x="84" y="61"/>
                  </a:cubicBezTo>
                  <a:cubicBezTo>
                    <a:pt x="48" y="37"/>
                    <a:pt x="36" y="13"/>
                    <a:pt x="0" y="1"/>
                  </a:cubicBezTo>
                  <a:close/>
                  <a:moveTo>
                    <a:pt x="3043" y="3207"/>
                  </a:moveTo>
                  <a:cubicBezTo>
                    <a:pt x="3045" y="3210"/>
                    <a:pt x="3047" y="3213"/>
                    <a:pt x="3048" y="3216"/>
                  </a:cubicBezTo>
                  <a:cubicBezTo>
                    <a:pt x="3048" y="3212"/>
                    <a:pt x="3046" y="3209"/>
                    <a:pt x="3043" y="320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5"/>
            <p:cNvSpPr/>
            <p:nvPr/>
          </p:nvSpPr>
          <p:spPr>
            <a:xfrm>
              <a:off x="2108575" y="5092725"/>
              <a:ext cx="131300" cy="31275"/>
            </a:xfrm>
            <a:custGeom>
              <a:avLst/>
              <a:gdLst/>
              <a:ahLst/>
              <a:cxnLst/>
              <a:rect l="l" t="t" r="r" b="b"/>
              <a:pathLst>
                <a:path w="5252" h="1251" extrusionOk="0">
                  <a:moveTo>
                    <a:pt x="1" y="1084"/>
                  </a:moveTo>
                  <a:cubicBezTo>
                    <a:pt x="45" y="1088"/>
                    <a:pt x="87" y="1093"/>
                    <a:pt x="129" y="1099"/>
                  </a:cubicBezTo>
                  <a:lnTo>
                    <a:pt x="129" y="1099"/>
                  </a:lnTo>
                  <a:cubicBezTo>
                    <a:pt x="84" y="1091"/>
                    <a:pt x="39" y="1084"/>
                    <a:pt x="1" y="1084"/>
                  </a:cubicBezTo>
                  <a:close/>
                  <a:moveTo>
                    <a:pt x="5192" y="0"/>
                  </a:moveTo>
                  <a:cubicBezTo>
                    <a:pt x="5180" y="12"/>
                    <a:pt x="5180" y="12"/>
                    <a:pt x="5168" y="12"/>
                  </a:cubicBezTo>
                  <a:lnTo>
                    <a:pt x="5144" y="36"/>
                  </a:lnTo>
                  <a:cubicBezTo>
                    <a:pt x="5121" y="48"/>
                    <a:pt x="5073" y="72"/>
                    <a:pt x="5025" y="96"/>
                  </a:cubicBezTo>
                  <a:cubicBezTo>
                    <a:pt x="4990" y="107"/>
                    <a:pt x="4930" y="131"/>
                    <a:pt x="4871" y="167"/>
                  </a:cubicBezTo>
                  <a:lnTo>
                    <a:pt x="4775" y="215"/>
                  </a:lnTo>
                  <a:cubicBezTo>
                    <a:pt x="4728" y="227"/>
                    <a:pt x="4668" y="250"/>
                    <a:pt x="4632" y="274"/>
                  </a:cubicBezTo>
                  <a:cubicBezTo>
                    <a:pt x="4549" y="286"/>
                    <a:pt x="4466" y="310"/>
                    <a:pt x="4394" y="346"/>
                  </a:cubicBezTo>
                  <a:cubicBezTo>
                    <a:pt x="4287" y="393"/>
                    <a:pt x="4168" y="429"/>
                    <a:pt x="4049" y="477"/>
                  </a:cubicBezTo>
                  <a:cubicBezTo>
                    <a:pt x="3942" y="512"/>
                    <a:pt x="3835" y="548"/>
                    <a:pt x="3739" y="596"/>
                  </a:cubicBezTo>
                  <a:cubicBezTo>
                    <a:pt x="3525" y="691"/>
                    <a:pt x="3299" y="762"/>
                    <a:pt x="3085" y="834"/>
                  </a:cubicBezTo>
                  <a:lnTo>
                    <a:pt x="3097" y="834"/>
                  </a:lnTo>
                  <a:cubicBezTo>
                    <a:pt x="2989" y="869"/>
                    <a:pt x="2870" y="905"/>
                    <a:pt x="2751" y="941"/>
                  </a:cubicBezTo>
                  <a:lnTo>
                    <a:pt x="2573" y="989"/>
                  </a:lnTo>
                  <a:cubicBezTo>
                    <a:pt x="2549" y="989"/>
                    <a:pt x="2513" y="1000"/>
                    <a:pt x="2489" y="1000"/>
                  </a:cubicBezTo>
                  <a:cubicBezTo>
                    <a:pt x="2442" y="1012"/>
                    <a:pt x="2406" y="1012"/>
                    <a:pt x="2382" y="1024"/>
                  </a:cubicBezTo>
                  <a:lnTo>
                    <a:pt x="2204" y="1072"/>
                  </a:lnTo>
                  <a:cubicBezTo>
                    <a:pt x="2156" y="1084"/>
                    <a:pt x="2096" y="1084"/>
                    <a:pt x="2049" y="1108"/>
                  </a:cubicBezTo>
                  <a:cubicBezTo>
                    <a:pt x="2025" y="1108"/>
                    <a:pt x="1989" y="1119"/>
                    <a:pt x="1965" y="1119"/>
                  </a:cubicBezTo>
                  <a:cubicBezTo>
                    <a:pt x="1930" y="1119"/>
                    <a:pt x="1918" y="1131"/>
                    <a:pt x="1894" y="1131"/>
                  </a:cubicBezTo>
                  <a:cubicBezTo>
                    <a:pt x="1846" y="1131"/>
                    <a:pt x="1811" y="1143"/>
                    <a:pt x="1775" y="1143"/>
                  </a:cubicBezTo>
                  <a:cubicBezTo>
                    <a:pt x="1703" y="1143"/>
                    <a:pt x="1644" y="1167"/>
                    <a:pt x="1596" y="1167"/>
                  </a:cubicBezTo>
                  <a:cubicBezTo>
                    <a:pt x="1525" y="1167"/>
                    <a:pt x="1465" y="1179"/>
                    <a:pt x="1406" y="1179"/>
                  </a:cubicBezTo>
                  <a:cubicBezTo>
                    <a:pt x="1346" y="1191"/>
                    <a:pt x="1311" y="1191"/>
                    <a:pt x="1251" y="1191"/>
                  </a:cubicBezTo>
                  <a:lnTo>
                    <a:pt x="906" y="1191"/>
                  </a:lnTo>
                  <a:cubicBezTo>
                    <a:pt x="858" y="1179"/>
                    <a:pt x="822" y="1179"/>
                    <a:pt x="775" y="1179"/>
                  </a:cubicBezTo>
                  <a:lnTo>
                    <a:pt x="763" y="1179"/>
                  </a:lnTo>
                  <a:cubicBezTo>
                    <a:pt x="644" y="1167"/>
                    <a:pt x="501" y="1143"/>
                    <a:pt x="382" y="1131"/>
                  </a:cubicBezTo>
                  <a:cubicBezTo>
                    <a:pt x="295" y="1123"/>
                    <a:pt x="213" y="1110"/>
                    <a:pt x="129" y="1099"/>
                  </a:cubicBezTo>
                  <a:lnTo>
                    <a:pt x="129" y="1099"/>
                  </a:lnTo>
                  <a:cubicBezTo>
                    <a:pt x="168" y="1106"/>
                    <a:pt x="206" y="1114"/>
                    <a:pt x="239" y="1119"/>
                  </a:cubicBezTo>
                  <a:cubicBezTo>
                    <a:pt x="358" y="1131"/>
                    <a:pt x="477" y="1167"/>
                    <a:pt x="596" y="1179"/>
                  </a:cubicBezTo>
                  <a:cubicBezTo>
                    <a:pt x="644" y="1191"/>
                    <a:pt x="703" y="1191"/>
                    <a:pt x="763" y="1203"/>
                  </a:cubicBezTo>
                  <a:cubicBezTo>
                    <a:pt x="787" y="1227"/>
                    <a:pt x="799" y="1227"/>
                    <a:pt x="834" y="1227"/>
                  </a:cubicBezTo>
                  <a:cubicBezTo>
                    <a:pt x="858" y="1239"/>
                    <a:pt x="894" y="1239"/>
                    <a:pt x="918" y="1239"/>
                  </a:cubicBezTo>
                  <a:cubicBezTo>
                    <a:pt x="953" y="1250"/>
                    <a:pt x="1001" y="1250"/>
                    <a:pt x="1025" y="1250"/>
                  </a:cubicBezTo>
                  <a:lnTo>
                    <a:pt x="1787" y="1250"/>
                  </a:lnTo>
                  <a:cubicBezTo>
                    <a:pt x="1811" y="1239"/>
                    <a:pt x="1846" y="1239"/>
                    <a:pt x="1870" y="1239"/>
                  </a:cubicBezTo>
                  <a:cubicBezTo>
                    <a:pt x="1930" y="1227"/>
                    <a:pt x="1977" y="1227"/>
                    <a:pt x="2037" y="1203"/>
                  </a:cubicBezTo>
                  <a:cubicBezTo>
                    <a:pt x="2096" y="1203"/>
                    <a:pt x="2156" y="1191"/>
                    <a:pt x="2215" y="1179"/>
                  </a:cubicBezTo>
                  <a:lnTo>
                    <a:pt x="2394" y="1131"/>
                  </a:lnTo>
                  <a:lnTo>
                    <a:pt x="2751" y="1048"/>
                  </a:lnTo>
                  <a:cubicBezTo>
                    <a:pt x="2811" y="1024"/>
                    <a:pt x="2858" y="1012"/>
                    <a:pt x="2918" y="1000"/>
                  </a:cubicBezTo>
                  <a:cubicBezTo>
                    <a:pt x="2977" y="989"/>
                    <a:pt x="3037" y="965"/>
                    <a:pt x="3073" y="953"/>
                  </a:cubicBezTo>
                  <a:cubicBezTo>
                    <a:pt x="3132" y="929"/>
                    <a:pt x="3180" y="905"/>
                    <a:pt x="3239" y="893"/>
                  </a:cubicBezTo>
                  <a:cubicBezTo>
                    <a:pt x="3251" y="881"/>
                    <a:pt x="3251" y="881"/>
                    <a:pt x="3275" y="881"/>
                  </a:cubicBezTo>
                  <a:cubicBezTo>
                    <a:pt x="3323" y="869"/>
                    <a:pt x="3382" y="834"/>
                    <a:pt x="3430" y="822"/>
                  </a:cubicBezTo>
                  <a:cubicBezTo>
                    <a:pt x="3501" y="810"/>
                    <a:pt x="3561" y="774"/>
                    <a:pt x="3620" y="762"/>
                  </a:cubicBezTo>
                  <a:lnTo>
                    <a:pt x="3930" y="631"/>
                  </a:lnTo>
                  <a:cubicBezTo>
                    <a:pt x="4025" y="584"/>
                    <a:pt x="4156" y="536"/>
                    <a:pt x="4275" y="488"/>
                  </a:cubicBezTo>
                  <a:cubicBezTo>
                    <a:pt x="4370" y="453"/>
                    <a:pt x="4478" y="405"/>
                    <a:pt x="4597" y="369"/>
                  </a:cubicBezTo>
                  <a:cubicBezTo>
                    <a:pt x="4609" y="357"/>
                    <a:pt x="4644" y="357"/>
                    <a:pt x="4668" y="346"/>
                  </a:cubicBezTo>
                  <a:cubicBezTo>
                    <a:pt x="4704" y="346"/>
                    <a:pt x="4716" y="334"/>
                    <a:pt x="4751" y="310"/>
                  </a:cubicBezTo>
                  <a:lnTo>
                    <a:pt x="4930" y="227"/>
                  </a:lnTo>
                  <a:cubicBezTo>
                    <a:pt x="4966" y="191"/>
                    <a:pt x="5002" y="179"/>
                    <a:pt x="5049" y="167"/>
                  </a:cubicBezTo>
                  <a:lnTo>
                    <a:pt x="5132" y="119"/>
                  </a:lnTo>
                  <a:cubicBezTo>
                    <a:pt x="5144" y="119"/>
                    <a:pt x="5180" y="107"/>
                    <a:pt x="5192" y="96"/>
                  </a:cubicBezTo>
                  <a:cubicBezTo>
                    <a:pt x="5204" y="96"/>
                    <a:pt x="5228" y="96"/>
                    <a:pt x="5228" y="72"/>
                  </a:cubicBezTo>
                  <a:cubicBezTo>
                    <a:pt x="5240" y="72"/>
                    <a:pt x="5240" y="60"/>
                    <a:pt x="5240" y="60"/>
                  </a:cubicBezTo>
                  <a:cubicBezTo>
                    <a:pt x="5252" y="48"/>
                    <a:pt x="5252" y="36"/>
                    <a:pt x="5240" y="12"/>
                  </a:cubicBezTo>
                  <a:cubicBezTo>
                    <a:pt x="5228" y="0"/>
                    <a:pt x="5204" y="0"/>
                    <a:pt x="51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5"/>
            <p:cNvSpPr/>
            <p:nvPr/>
          </p:nvSpPr>
          <p:spPr>
            <a:xfrm>
              <a:off x="2169600" y="5104625"/>
              <a:ext cx="69375" cy="47950"/>
            </a:xfrm>
            <a:custGeom>
              <a:avLst/>
              <a:gdLst/>
              <a:ahLst/>
              <a:cxnLst/>
              <a:rect l="l" t="t" r="r" b="b"/>
              <a:pathLst>
                <a:path w="2775" h="1918" extrusionOk="0">
                  <a:moveTo>
                    <a:pt x="2775" y="1"/>
                  </a:moveTo>
                  <a:lnTo>
                    <a:pt x="2775" y="1"/>
                  </a:lnTo>
                  <a:cubicBezTo>
                    <a:pt x="2763" y="12"/>
                    <a:pt x="2751" y="12"/>
                    <a:pt x="2739" y="24"/>
                  </a:cubicBezTo>
                  <a:cubicBezTo>
                    <a:pt x="2739" y="32"/>
                    <a:pt x="2738" y="37"/>
                    <a:pt x="2736" y="41"/>
                  </a:cubicBezTo>
                  <a:lnTo>
                    <a:pt x="2736" y="41"/>
                  </a:lnTo>
                  <a:cubicBezTo>
                    <a:pt x="2750" y="29"/>
                    <a:pt x="2763" y="16"/>
                    <a:pt x="2775" y="1"/>
                  </a:cubicBezTo>
                  <a:close/>
                  <a:moveTo>
                    <a:pt x="2736" y="41"/>
                  </a:moveTo>
                  <a:lnTo>
                    <a:pt x="2736" y="41"/>
                  </a:lnTo>
                  <a:cubicBezTo>
                    <a:pt x="2733" y="43"/>
                    <a:pt x="2730" y="46"/>
                    <a:pt x="2726" y="49"/>
                  </a:cubicBezTo>
                  <a:lnTo>
                    <a:pt x="2726" y="49"/>
                  </a:lnTo>
                  <a:lnTo>
                    <a:pt x="2727" y="48"/>
                  </a:lnTo>
                  <a:cubicBezTo>
                    <a:pt x="2727" y="48"/>
                    <a:pt x="2733" y="48"/>
                    <a:pt x="2736" y="41"/>
                  </a:cubicBezTo>
                  <a:close/>
                  <a:moveTo>
                    <a:pt x="2726" y="49"/>
                  </a:moveTo>
                  <a:lnTo>
                    <a:pt x="2632" y="84"/>
                  </a:lnTo>
                  <a:lnTo>
                    <a:pt x="2537" y="132"/>
                  </a:lnTo>
                  <a:cubicBezTo>
                    <a:pt x="2477" y="167"/>
                    <a:pt x="2418" y="203"/>
                    <a:pt x="2358" y="239"/>
                  </a:cubicBezTo>
                  <a:cubicBezTo>
                    <a:pt x="2322" y="251"/>
                    <a:pt x="2275" y="286"/>
                    <a:pt x="2227" y="310"/>
                  </a:cubicBezTo>
                  <a:cubicBezTo>
                    <a:pt x="2180" y="358"/>
                    <a:pt x="2120" y="382"/>
                    <a:pt x="2084" y="417"/>
                  </a:cubicBezTo>
                  <a:cubicBezTo>
                    <a:pt x="1977" y="489"/>
                    <a:pt x="1882" y="548"/>
                    <a:pt x="1787" y="620"/>
                  </a:cubicBezTo>
                  <a:cubicBezTo>
                    <a:pt x="1679" y="679"/>
                    <a:pt x="1584" y="763"/>
                    <a:pt x="1501" y="822"/>
                  </a:cubicBezTo>
                  <a:cubicBezTo>
                    <a:pt x="1453" y="858"/>
                    <a:pt x="1394" y="894"/>
                    <a:pt x="1346" y="917"/>
                  </a:cubicBezTo>
                  <a:lnTo>
                    <a:pt x="1215" y="1013"/>
                  </a:lnTo>
                  <a:cubicBezTo>
                    <a:pt x="1203" y="1024"/>
                    <a:pt x="1179" y="1036"/>
                    <a:pt x="1156" y="1060"/>
                  </a:cubicBezTo>
                  <a:cubicBezTo>
                    <a:pt x="1048" y="1132"/>
                    <a:pt x="965" y="1191"/>
                    <a:pt x="858" y="1251"/>
                  </a:cubicBezTo>
                  <a:lnTo>
                    <a:pt x="727" y="1334"/>
                  </a:lnTo>
                  <a:cubicBezTo>
                    <a:pt x="691" y="1358"/>
                    <a:pt x="679" y="1370"/>
                    <a:pt x="656" y="1382"/>
                  </a:cubicBezTo>
                  <a:cubicBezTo>
                    <a:pt x="620" y="1417"/>
                    <a:pt x="608" y="1429"/>
                    <a:pt x="584" y="1441"/>
                  </a:cubicBezTo>
                  <a:cubicBezTo>
                    <a:pt x="548" y="1453"/>
                    <a:pt x="536" y="1489"/>
                    <a:pt x="501" y="1501"/>
                  </a:cubicBezTo>
                  <a:cubicBezTo>
                    <a:pt x="477" y="1536"/>
                    <a:pt x="465" y="1548"/>
                    <a:pt x="429" y="1560"/>
                  </a:cubicBezTo>
                  <a:cubicBezTo>
                    <a:pt x="382" y="1596"/>
                    <a:pt x="346" y="1632"/>
                    <a:pt x="298" y="1667"/>
                  </a:cubicBezTo>
                  <a:cubicBezTo>
                    <a:pt x="283" y="1682"/>
                    <a:pt x="269" y="1696"/>
                    <a:pt x="254" y="1710"/>
                  </a:cubicBezTo>
                  <a:lnTo>
                    <a:pt x="254" y="1710"/>
                  </a:lnTo>
                  <a:cubicBezTo>
                    <a:pt x="288" y="1685"/>
                    <a:pt x="323" y="1659"/>
                    <a:pt x="358" y="1632"/>
                  </a:cubicBezTo>
                  <a:cubicBezTo>
                    <a:pt x="405" y="1608"/>
                    <a:pt x="441" y="1560"/>
                    <a:pt x="489" y="1536"/>
                  </a:cubicBezTo>
                  <a:cubicBezTo>
                    <a:pt x="536" y="1501"/>
                    <a:pt x="596" y="1453"/>
                    <a:pt x="644" y="1429"/>
                  </a:cubicBezTo>
                  <a:cubicBezTo>
                    <a:pt x="667" y="1417"/>
                    <a:pt x="679" y="1394"/>
                    <a:pt x="715" y="1382"/>
                  </a:cubicBezTo>
                  <a:cubicBezTo>
                    <a:pt x="739" y="1370"/>
                    <a:pt x="763" y="1358"/>
                    <a:pt x="786" y="1334"/>
                  </a:cubicBezTo>
                  <a:cubicBezTo>
                    <a:pt x="882" y="1286"/>
                    <a:pt x="977" y="1239"/>
                    <a:pt x="1072" y="1179"/>
                  </a:cubicBezTo>
                  <a:cubicBezTo>
                    <a:pt x="1132" y="1144"/>
                    <a:pt x="1179" y="1120"/>
                    <a:pt x="1239" y="1084"/>
                  </a:cubicBezTo>
                  <a:cubicBezTo>
                    <a:pt x="1275" y="1060"/>
                    <a:pt x="1334" y="1024"/>
                    <a:pt x="1382" y="1001"/>
                  </a:cubicBezTo>
                  <a:cubicBezTo>
                    <a:pt x="1429" y="953"/>
                    <a:pt x="1489" y="929"/>
                    <a:pt x="1537" y="894"/>
                  </a:cubicBezTo>
                  <a:lnTo>
                    <a:pt x="1668" y="810"/>
                  </a:lnTo>
                  <a:cubicBezTo>
                    <a:pt x="1751" y="727"/>
                    <a:pt x="1858" y="667"/>
                    <a:pt x="1953" y="596"/>
                  </a:cubicBezTo>
                  <a:cubicBezTo>
                    <a:pt x="1989" y="572"/>
                    <a:pt x="2037" y="524"/>
                    <a:pt x="2084" y="489"/>
                  </a:cubicBezTo>
                  <a:cubicBezTo>
                    <a:pt x="2132" y="465"/>
                    <a:pt x="2168" y="417"/>
                    <a:pt x="2215" y="393"/>
                  </a:cubicBezTo>
                  <a:cubicBezTo>
                    <a:pt x="2251" y="358"/>
                    <a:pt x="2263" y="346"/>
                    <a:pt x="2287" y="322"/>
                  </a:cubicBezTo>
                  <a:cubicBezTo>
                    <a:pt x="2322" y="310"/>
                    <a:pt x="2346" y="286"/>
                    <a:pt x="2382" y="262"/>
                  </a:cubicBezTo>
                  <a:cubicBezTo>
                    <a:pt x="2394" y="251"/>
                    <a:pt x="2430" y="239"/>
                    <a:pt x="2441" y="227"/>
                  </a:cubicBezTo>
                  <a:cubicBezTo>
                    <a:pt x="2465" y="215"/>
                    <a:pt x="2477" y="191"/>
                    <a:pt x="2513" y="179"/>
                  </a:cubicBezTo>
                  <a:cubicBezTo>
                    <a:pt x="2537" y="167"/>
                    <a:pt x="2584" y="132"/>
                    <a:pt x="2632" y="108"/>
                  </a:cubicBezTo>
                  <a:cubicBezTo>
                    <a:pt x="2668" y="86"/>
                    <a:pt x="2699" y="69"/>
                    <a:pt x="2726" y="49"/>
                  </a:cubicBezTo>
                  <a:close/>
                  <a:moveTo>
                    <a:pt x="254" y="1710"/>
                  </a:moveTo>
                  <a:cubicBezTo>
                    <a:pt x="183" y="1763"/>
                    <a:pt x="116" y="1814"/>
                    <a:pt x="60" y="1870"/>
                  </a:cubicBezTo>
                  <a:cubicBezTo>
                    <a:pt x="58" y="1872"/>
                    <a:pt x="56" y="1874"/>
                    <a:pt x="54" y="1876"/>
                  </a:cubicBezTo>
                  <a:lnTo>
                    <a:pt x="54" y="1876"/>
                  </a:lnTo>
                  <a:cubicBezTo>
                    <a:pt x="124" y="1822"/>
                    <a:pt x="189" y="1770"/>
                    <a:pt x="254" y="1710"/>
                  </a:cubicBezTo>
                  <a:close/>
                  <a:moveTo>
                    <a:pt x="54" y="1876"/>
                  </a:moveTo>
                  <a:lnTo>
                    <a:pt x="54" y="1876"/>
                  </a:lnTo>
                  <a:cubicBezTo>
                    <a:pt x="36" y="1890"/>
                    <a:pt x="19" y="1903"/>
                    <a:pt x="1" y="1917"/>
                  </a:cubicBezTo>
                  <a:cubicBezTo>
                    <a:pt x="12" y="1917"/>
                    <a:pt x="13" y="1917"/>
                    <a:pt x="54" y="18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5"/>
            <p:cNvSpPr/>
            <p:nvPr/>
          </p:nvSpPr>
          <p:spPr>
            <a:xfrm>
              <a:off x="2129725" y="5159400"/>
              <a:ext cx="31575" cy="11925"/>
            </a:xfrm>
            <a:custGeom>
              <a:avLst/>
              <a:gdLst/>
              <a:ahLst/>
              <a:cxnLst/>
              <a:rect l="l" t="t" r="r" b="b"/>
              <a:pathLst>
                <a:path w="1263" h="477" extrusionOk="0">
                  <a:moveTo>
                    <a:pt x="1179" y="0"/>
                  </a:moveTo>
                  <a:cubicBezTo>
                    <a:pt x="1179" y="0"/>
                    <a:pt x="1167" y="12"/>
                    <a:pt x="1143" y="12"/>
                  </a:cubicBezTo>
                  <a:cubicBezTo>
                    <a:pt x="1143" y="24"/>
                    <a:pt x="1131" y="24"/>
                    <a:pt x="1131" y="24"/>
                  </a:cubicBezTo>
                  <a:cubicBezTo>
                    <a:pt x="1108" y="60"/>
                    <a:pt x="1060" y="72"/>
                    <a:pt x="1024" y="84"/>
                  </a:cubicBezTo>
                  <a:cubicBezTo>
                    <a:pt x="941" y="131"/>
                    <a:pt x="869" y="179"/>
                    <a:pt x="774" y="215"/>
                  </a:cubicBezTo>
                  <a:cubicBezTo>
                    <a:pt x="667" y="262"/>
                    <a:pt x="572" y="322"/>
                    <a:pt x="465" y="357"/>
                  </a:cubicBezTo>
                  <a:cubicBezTo>
                    <a:pt x="417" y="369"/>
                    <a:pt x="357" y="381"/>
                    <a:pt x="298" y="405"/>
                  </a:cubicBezTo>
                  <a:cubicBezTo>
                    <a:pt x="250" y="417"/>
                    <a:pt x="226" y="417"/>
                    <a:pt x="179" y="429"/>
                  </a:cubicBezTo>
                  <a:lnTo>
                    <a:pt x="0" y="477"/>
                  </a:lnTo>
                  <a:lnTo>
                    <a:pt x="12" y="477"/>
                  </a:lnTo>
                  <a:cubicBezTo>
                    <a:pt x="72" y="477"/>
                    <a:pt x="119" y="453"/>
                    <a:pt x="167" y="453"/>
                  </a:cubicBezTo>
                  <a:cubicBezTo>
                    <a:pt x="238" y="441"/>
                    <a:pt x="310" y="441"/>
                    <a:pt x="393" y="429"/>
                  </a:cubicBezTo>
                  <a:cubicBezTo>
                    <a:pt x="476" y="417"/>
                    <a:pt x="572" y="393"/>
                    <a:pt x="655" y="369"/>
                  </a:cubicBezTo>
                  <a:cubicBezTo>
                    <a:pt x="715" y="334"/>
                    <a:pt x="762" y="322"/>
                    <a:pt x="810" y="310"/>
                  </a:cubicBezTo>
                  <a:cubicBezTo>
                    <a:pt x="822" y="310"/>
                    <a:pt x="834" y="310"/>
                    <a:pt x="846" y="298"/>
                  </a:cubicBezTo>
                  <a:cubicBezTo>
                    <a:pt x="941" y="262"/>
                    <a:pt x="1012" y="215"/>
                    <a:pt x="1084" y="191"/>
                  </a:cubicBezTo>
                  <a:lnTo>
                    <a:pt x="1179" y="143"/>
                  </a:lnTo>
                  <a:cubicBezTo>
                    <a:pt x="1191" y="131"/>
                    <a:pt x="1227" y="119"/>
                    <a:pt x="1238" y="96"/>
                  </a:cubicBezTo>
                  <a:cubicBezTo>
                    <a:pt x="1250" y="72"/>
                    <a:pt x="1262" y="60"/>
                    <a:pt x="1262" y="24"/>
                  </a:cubicBezTo>
                  <a:cubicBezTo>
                    <a:pt x="1262" y="12"/>
                    <a:pt x="1250" y="12"/>
                    <a:pt x="1250" y="12"/>
                  </a:cubicBezTo>
                  <a:cubicBezTo>
                    <a:pt x="1238" y="0"/>
                    <a:pt x="1227" y="0"/>
                    <a:pt x="1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5"/>
            <p:cNvSpPr/>
            <p:nvPr/>
          </p:nvSpPr>
          <p:spPr>
            <a:xfrm>
              <a:off x="1894575" y="4948650"/>
              <a:ext cx="163725" cy="124450"/>
            </a:xfrm>
            <a:custGeom>
              <a:avLst/>
              <a:gdLst/>
              <a:ahLst/>
              <a:cxnLst/>
              <a:rect l="l" t="t" r="r" b="b"/>
              <a:pathLst>
                <a:path w="6549" h="4978" extrusionOk="0">
                  <a:moveTo>
                    <a:pt x="0" y="1"/>
                  </a:moveTo>
                  <a:cubicBezTo>
                    <a:pt x="12" y="48"/>
                    <a:pt x="12" y="108"/>
                    <a:pt x="24" y="155"/>
                  </a:cubicBezTo>
                  <a:lnTo>
                    <a:pt x="72" y="239"/>
                  </a:lnTo>
                  <a:cubicBezTo>
                    <a:pt x="84" y="275"/>
                    <a:pt x="107" y="286"/>
                    <a:pt x="119" y="310"/>
                  </a:cubicBezTo>
                  <a:cubicBezTo>
                    <a:pt x="143" y="358"/>
                    <a:pt x="179" y="406"/>
                    <a:pt x="227" y="429"/>
                  </a:cubicBezTo>
                  <a:lnTo>
                    <a:pt x="357" y="525"/>
                  </a:lnTo>
                  <a:cubicBezTo>
                    <a:pt x="405" y="548"/>
                    <a:pt x="465" y="584"/>
                    <a:pt x="500" y="608"/>
                  </a:cubicBezTo>
                  <a:cubicBezTo>
                    <a:pt x="500" y="632"/>
                    <a:pt x="524" y="632"/>
                    <a:pt x="524" y="632"/>
                  </a:cubicBezTo>
                  <a:cubicBezTo>
                    <a:pt x="536" y="656"/>
                    <a:pt x="560" y="667"/>
                    <a:pt x="584" y="703"/>
                  </a:cubicBezTo>
                  <a:lnTo>
                    <a:pt x="560" y="691"/>
                  </a:lnTo>
                  <a:lnTo>
                    <a:pt x="560" y="691"/>
                  </a:lnTo>
                  <a:cubicBezTo>
                    <a:pt x="608" y="727"/>
                    <a:pt x="655" y="786"/>
                    <a:pt x="703" y="834"/>
                  </a:cubicBezTo>
                  <a:cubicBezTo>
                    <a:pt x="727" y="846"/>
                    <a:pt x="738" y="882"/>
                    <a:pt x="774" y="894"/>
                  </a:cubicBezTo>
                  <a:cubicBezTo>
                    <a:pt x="798" y="929"/>
                    <a:pt x="834" y="953"/>
                    <a:pt x="858" y="965"/>
                  </a:cubicBezTo>
                  <a:cubicBezTo>
                    <a:pt x="893" y="989"/>
                    <a:pt x="941" y="1013"/>
                    <a:pt x="965" y="1025"/>
                  </a:cubicBezTo>
                  <a:cubicBezTo>
                    <a:pt x="1000" y="1048"/>
                    <a:pt x="1036" y="1060"/>
                    <a:pt x="1072" y="1096"/>
                  </a:cubicBezTo>
                  <a:cubicBezTo>
                    <a:pt x="1191" y="1167"/>
                    <a:pt x="1298" y="1251"/>
                    <a:pt x="1393" y="1346"/>
                  </a:cubicBezTo>
                  <a:cubicBezTo>
                    <a:pt x="1477" y="1394"/>
                    <a:pt x="1536" y="1429"/>
                    <a:pt x="1596" y="1477"/>
                  </a:cubicBezTo>
                  <a:lnTo>
                    <a:pt x="1774" y="1608"/>
                  </a:lnTo>
                  <a:cubicBezTo>
                    <a:pt x="1893" y="1703"/>
                    <a:pt x="1989" y="1810"/>
                    <a:pt x="2108" y="1906"/>
                  </a:cubicBezTo>
                  <a:cubicBezTo>
                    <a:pt x="2108" y="1929"/>
                    <a:pt x="2132" y="1929"/>
                    <a:pt x="2132" y="1929"/>
                  </a:cubicBezTo>
                  <a:cubicBezTo>
                    <a:pt x="2132" y="1941"/>
                    <a:pt x="2143" y="1941"/>
                    <a:pt x="2143" y="1941"/>
                  </a:cubicBezTo>
                  <a:cubicBezTo>
                    <a:pt x="2143" y="1953"/>
                    <a:pt x="2155" y="1953"/>
                    <a:pt x="2155" y="1953"/>
                  </a:cubicBezTo>
                  <a:lnTo>
                    <a:pt x="2167" y="1965"/>
                  </a:lnTo>
                  <a:cubicBezTo>
                    <a:pt x="2215" y="2013"/>
                    <a:pt x="2274" y="2060"/>
                    <a:pt x="2322" y="2096"/>
                  </a:cubicBezTo>
                  <a:cubicBezTo>
                    <a:pt x="2382" y="2156"/>
                    <a:pt x="2441" y="2203"/>
                    <a:pt x="2501" y="2263"/>
                  </a:cubicBezTo>
                  <a:cubicBezTo>
                    <a:pt x="2560" y="2322"/>
                    <a:pt x="2620" y="2370"/>
                    <a:pt x="2679" y="2430"/>
                  </a:cubicBezTo>
                  <a:cubicBezTo>
                    <a:pt x="2739" y="2477"/>
                    <a:pt x="2786" y="2513"/>
                    <a:pt x="2846" y="2572"/>
                  </a:cubicBezTo>
                  <a:cubicBezTo>
                    <a:pt x="2905" y="2632"/>
                    <a:pt x="2965" y="2691"/>
                    <a:pt x="3001" y="2751"/>
                  </a:cubicBezTo>
                  <a:lnTo>
                    <a:pt x="3001" y="2739"/>
                  </a:lnTo>
                  <a:cubicBezTo>
                    <a:pt x="3048" y="2799"/>
                    <a:pt x="3096" y="2846"/>
                    <a:pt x="3144" y="2906"/>
                  </a:cubicBezTo>
                  <a:cubicBezTo>
                    <a:pt x="3179" y="2965"/>
                    <a:pt x="3227" y="3025"/>
                    <a:pt x="3286" y="3084"/>
                  </a:cubicBezTo>
                  <a:cubicBezTo>
                    <a:pt x="3382" y="3192"/>
                    <a:pt x="3501" y="3275"/>
                    <a:pt x="3596" y="3370"/>
                  </a:cubicBezTo>
                  <a:lnTo>
                    <a:pt x="3632" y="3394"/>
                  </a:lnTo>
                  <a:lnTo>
                    <a:pt x="3656" y="3430"/>
                  </a:lnTo>
                  <a:cubicBezTo>
                    <a:pt x="3703" y="3477"/>
                    <a:pt x="3751" y="3501"/>
                    <a:pt x="3775" y="3549"/>
                  </a:cubicBezTo>
                  <a:lnTo>
                    <a:pt x="3894" y="3668"/>
                  </a:lnTo>
                  <a:cubicBezTo>
                    <a:pt x="3977" y="3739"/>
                    <a:pt x="4048" y="3823"/>
                    <a:pt x="4132" y="3906"/>
                  </a:cubicBezTo>
                  <a:cubicBezTo>
                    <a:pt x="4167" y="3930"/>
                    <a:pt x="4203" y="3942"/>
                    <a:pt x="4227" y="3977"/>
                  </a:cubicBezTo>
                  <a:cubicBezTo>
                    <a:pt x="4263" y="3989"/>
                    <a:pt x="4287" y="4025"/>
                    <a:pt x="4322" y="4037"/>
                  </a:cubicBezTo>
                  <a:cubicBezTo>
                    <a:pt x="4394" y="4085"/>
                    <a:pt x="4453" y="4132"/>
                    <a:pt x="4525" y="4168"/>
                  </a:cubicBezTo>
                  <a:cubicBezTo>
                    <a:pt x="4656" y="4263"/>
                    <a:pt x="4775" y="4335"/>
                    <a:pt x="4918" y="4430"/>
                  </a:cubicBezTo>
                  <a:cubicBezTo>
                    <a:pt x="4977" y="4466"/>
                    <a:pt x="5037" y="4513"/>
                    <a:pt x="5108" y="4549"/>
                  </a:cubicBezTo>
                  <a:cubicBezTo>
                    <a:pt x="5168" y="4573"/>
                    <a:pt x="5239" y="4596"/>
                    <a:pt x="5310" y="4632"/>
                  </a:cubicBezTo>
                  <a:cubicBezTo>
                    <a:pt x="5394" y="4668"/>
                    <a:pt x="5465" y="4692"/>
                    <a:pt x="5537" y="4704"/>
                  </a:cubicBezTo>
                  <a:cubicBezTo>
                    <a:pt x="5608" y="4727"/>
                    <a:pt x="5668" y="4739"/>
                    <a:pt x="5739" y="4763"/>
                  </a:cubicBezTo>
                  <a:cubicBezTo>
                    <a:pt x="5811" y="4799"/>
                    <a:pt x="5846" y="4811"/>
                    <a:pt x="5906" y="4847"/>
                  </a:cubicBezTo>
                  <a:cubicBezTo>
                    <a:pt x="5965" y="4870"/>
                    <a:pt x="6013" y="4906"/>
                    <a:pt x="6072" y="4918"/>
                  </a:cubicBezTo>
                  <a:cubicBezTo>
                    <a:pt x="6108" y="4930"/>
                    <a:pt x="6132" y="4930"/>
                    <a:pt x="6168" y="4942"/>
                  </a:cubicBezTo>
                  <a:cubicBezTo>
                    <a:pt x="6203" y="4966"/>
                    <a:pt x="6239" y="4977"/>
                    <a:pt x="6287" y="4977"/>
                  </a:cubicBezTo>
                  <a:lnTo>
                    <a:pt x="6346" y="4977"/>
                  </a:lnTo>
                  <a:cubicBezTo>
                    <a:pt x="6358" y="4977"/>
                    <a:pt x="6370" y="4966"/>
                    <a:pt x="6358" y="4918"/>
                  </a:cubicBezTo>
                  <a:lnTo>
                    <a:pt x="6489" y="4918"/>
                  </a:lnTo>
                  <a:cubicBezTo>
                    <a:pt x="6513" y="4918"/>
                    <a:pt x="6549" y="4870"/>
                    <a:pt x="6549" y="4847"/>
                  </a:cubicBezTo>
                  <a:cubicBezTo>
                    <a:pt x="6549" y="4811"/>
                    <a:pt x="6501" y="4787"/>
                    <a:pt x="6477" y="4787"/>
                  </a:cubicBezTo>
                  <a:cubicBezTo>
                    <a:pt x="6418" y="4787"/>
                    <a:pt x="6370" y="4799"/>
                    <a:pt x="6323" y="4799"/>
                  </a:cubicBezTo>
                  <a:cubicBezTo>
                    <a:pt x="6311" y="4799"/>
                    <a:pt x="6275" y="4787"/>
                    <a:pt x="6263" y="4787"/>
                  </a:cubicBezTo>
                  <a:cubicBezTo>
                    <a:pt x="6239" y="4763"/>
                    <a:pt x="6203" y="4763"/>
                    <a:pt x="6180" y="4751"/>
                  </a:cubicBezTo>
                  <a:cubicBezTo>
                    <a:pt x="6180" y="4751"/>
                    <a:pt x="6156" y="4739"/>
                    <a:pt x="6144" y="4739"/>
                  </a:cubicBezTo>
                  <a:cubicBezTo>
                    <a:pt x="6072" y="4704"/>
                    <a:pt x="6013" y="4680"/>
                    <a:pt x="5942" y="4644"/>
                  </a:cubicBezTo>
                  <a:cubicBezTo>
                    <a:pt x="5858" y="4620"/>
                    <a:pt x="5787" y="4608"/>
                    <a:pt x="5715" y="4573"/>
                  </a:cubicBezTo>
                  <a:cubicBezTo>
                    <a:pt x="5644" y="4549"/>
                    <a:pt x="5561" y="4525"/>
                    <a:pt x="5489" y="4513"/>
                  </a:cubicBezTo>
                  <a:cubicBezTo>
                    <a:pt x="5418" y="4501"/>
                    <a:pt x="5358" y="4489"/>
                    <a:pt x="5287" y="4454"/>
                  </a:cubicBezTo>
                  <a:cubicBezTo>
                    <a:pt x="5239" y="4442"/>
                    <a:pt x="5191" y="4406"/>
                    <a:pt x="5144" y="4394"/>
                  </a:cubicBezTo>
                  <a:cubicBezTo>
                    <a:pt x="5120" y="4370"/>
                    <a:pt x="5072" y="4346"/>
                    <a:pt x="5025" y="4323"/>
                  </a:cubicBezTo>
                  <a:cubicBezTo>
                    <a:pt x="4989" y="4311"/>
                    <a:pt x="4953" y="4275"/>
                    <a:pt x="4906" y="4251"/>
                  </a:cubicBezTo>
                  <a:cubicBezTo>
                    <a:pt x="4822" y="4192"/>
                    <a:pt x="4751" y="4144"/>
                    <a:pt x="4656" y="4085"/>
                  </a:cubicBezTo>
                  <a:cubicBezTo>
                    <a:pt x="4644" y="4073"/>
                    <a:pt x="4608" y="4049"/>
                    <a:pt x="4596" y="4037"/>
                  </a:cubicBezTo>
                  <a:cubicBezTo>
                    <a:pt x="4537" y="4013"/>
                    <a:pt x="4477" y="3965"/>
                    <a:pt x="4418" y="3918"/>
                  </a:cubicBezTo>
                  <a:cubicBezTo>
                    <a:pt x="4370" y="3894"/>
                    <a:pt x="4310" y="3846"/>
                    <a:pt x="4275" y="3799"/>
                  </a:cubicBezTo>
                  <a:cubicBezTo>
                    <a:pt x="4179" y="3727"/>
                    <a:pt x="4096" y="3632"/>
                    <a:pt x="4013" y="3549"/>
                  </a:cubicBezTo>
                  <a:lnTo>
                    <a:pt x="4001" y="3537"/>
                  </a:lnTo>
                  <a:lnTo>
                    <a:pt x="3989" y="3513"/>
                  </a:lnTo>
                  <a:lnTo>
                    <a:pt x="3953" y="3489"/>
                  </a:lnTo>
                  <a:lnTo>
                    <a:pt x="3929" y="3453"/>
                  </a:lnTo>
                  <a:cubicBezTo>
                    <a:pt x="3870" y="3382"/>
                    <a:pt x="3810" y="3311"/>
                    <a:pt x="3739" y="3251"/>
                  </a:cubicBezTo>
                  <a:cubicBezTo>
                    <a:pt x="3656" y="3180"/>
                    <a:pt x="3572" y="3120"/>
                    <a:pt x="3501" y="3037"/>
                  </a:cubicBezTo>
                  <a:cubicBezTo>
                    <a:pt x="3477" y="3037"/>
                    <a:pt x="3465" y="3025"/>
                    <a:pt x="3465" y="3025"/>
                  </a:cubicBezTo>
                  <a:cubicBezTo>
                    <a:pt x="3358" y="2942"/>
                    <a:pt x="3263" y="2822"/>
                    <a:pt x="3155" y="2703"/>
                  </a:cubicBezTo>
                  <a:cubicBezTo>
                    <a:pt x="3048" y="2584"/>
                    <a:pt x="2941" y="2477"/>
                    <a:pt x="2822" y="2370"/>
                  </a:cubicBezTo>
                  <a:lnTo>
                    <a:pt x="2465" y="2060"/>
                  </a:lnTo>
                  <a:lnTo>
                    <a:pt x="2108" y="1751"/>
                  </a:lnTo>
                  <a:cubicBezTo>
                    <a:pt x="1989" y="1656"/>
                    <a:pt x="1870" y="1548"/>
                    <a:pt x="1751" y="1465"/>
                  </a:cubicBezTo>
                  <a:cubicBezTo>
                    <a:pt x="1631" y="1370"/>
                    <a:pt x="1512" y="1287"/>
                    <a:pt x="1393" y="1179"/>
                  </a:cubicBezTo>
                  <a:lnTo>
                    <a:pt x="1262" y="1048"/>
                  </a:lnTo>
                  <a:lnTo>
                    <a:pt x="1131" y="917"/>
                  </a:lnTo>
                  <a:cubicBezTo>
                    <a:pt x="1036" y="834"/>
                    <a:pt x="941" y="763"/>
                    <a:pt x="846" y="691"/>
                  </a:cubicBezTo>
                  <a:cubicBezTo>
                    <a:pt x="774" y="632"/>
                    <a:pt x="715" y="572"/>
                    <a:pt x="655" y="513"/>
                  </a:cubicBezTo>
                  <a:cubicBezTo>
                    <a:pt x="619" y="477"/>
                    <a:pt x="596" y="465"/>
                    <a:pt x="560" y="453"/>
                  </a:cubicBezTo>
                  <a:cubicBezTo>
                    <a:pt x="536" y="429"/>
                    <a:pt x="524" y="429"/>
                    <a:pt x="488" y="417"/>
                  </a:cubicBezTo>
                  <a:cubicBezTo>
                    <a:pt x="429" y="406"/>
                    <a:pt x="381" y="394"/>
                    <a:pt x="346" y="358"/>
                  </a:cubicBezTo>
                  <a:cubicBezTo>
                    <a:pt x="310" y="346"/>
                    <a:pt x="298" y="346"/>
                    <a:pt x="286" y="334"/>
                  </a:cubicBezTo>
                  <a:lnTo>
                    <a:pt x="238" y="286"/>
                  </a:lnTo>
                  <a:lnTo>
                    <a:pt x="191" y="239"/>
                  </a:lnTo>
                  <a:cubicBezTo>
                    <a:pt x="179" y="227"/>
                    <a:pt x="143" y="203"/>
                    <a:pt x="131" y="167"/>
                  </a:cubicBezTo>
                  <a:cubicBezTo>
                    <a:pt x="84" y="108"/>
                    <a:pt x="60" y="4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5"/>
            <p:cNvSpPr/>
            <p:nvPr/>
          </p:nvSpPr>
          <p:spPr>
            <a:xfrm>
              <a:off x="2001425" y="4980800"/>
              <a:ext cx="29800" cy="81875"/>
            </a:xfrm>
            <a:custGeom>
              <a:avLst/>
              <a:gdLst/>
              <a:ahLst/>
              <a:cxnLst/>
              <a:rect l="l" t="t" r="r" b="b"/>
              <a:pathLst>
                <a:path w="1192" h="3275" extrusionOk="0">
                  <a:moveTo>
                    <a:pt x="1" y="1"/>
                  </a:moveTo>
                  <a:cubicBezTo>
                    <a:pt x="13" y="72"/>
                    <a:pt x="24" y="132"/>
                    <a:pt x="48" y="203"/>
                  </a:cubicBezTo>
                  <a:cubicBezTo>
                    <a:pt x="48" y="239"/>
                    <a:pt x="60" y="286"/>
                    <a:pt x="60" y="310"/>
                  </a:cubicBezTo>
                  <a:cubicBezTo>
                    <a:pt x="72" y="370"/>
                    <a:pt x="72" y="417"/>
                    <a:pt x="84" y="477"/>
                  </a:cubicBezTo>
                  <a:cubicBezTo>
                    <a:pt x="84" y="536"/>
                    <a:pt x="108" y="608"/>
                    <a:pt x="120" y="667"/>
                  </a:cubicBezTo>
                  <a:cubicBezTo>
                    <a:pt x="132" y="774"/>
                    <a:pt x="155" y="894"/>
                    <a:pt x="179" y="1013"/>
                  </a:cubicBezTo>
                  <a:lnTo>
                    <a:pt x="227" y="1191"/>
                  </a:lnTo>
                  <a:lnTo>
                    <a:pt x="263" y="1370"/>
                  </a:lnTo>
                  <a:lnTo>
                    <a:pt x="358" y="1727"/>
                  </a:lnTo>
                  <a:cubicBezTo>
                    <a:pt x="382" y="1846"/>
                    <a:pt x="417" y="1977"/>
                    <a:pt x="441" y="2108"/>
                  </a:cubicBezTo>
                  <a:cubicBezTo>
                    <a:pt x="465" y="2167"/>
                    <a:pt x="477" y="2251"/>
                    <a:pt x="489" y="2310"/>
                  </a:cubicBezTo>
                  <a:cubicBezTo>
                    <a:pt x="501" y="2370"/>
                    <a:pt x="536" y="2441"/>
                    <a:pt x="548" y="2501"/>
                  </a:cubicBezTo>
                  <a:cubicBezTo>
                    <a:pt x="548" y="2525"/>
                    <a:pt x="560" y="2560"/>
                    <a:pt x="584" y="2584"/>
                  </a:cubicBezTo>
                  <a:lnTo>
                    <a:pt x="620" y="2679"/>
                  </a:lnTo>
                  <a:cubicBezTo>
                    <a:pt x="655" y="2751"/>
                    <a:pt x="679" y="2810"/>
                    <a:pt x="715" y="2870"/>
                  </a:cubicBezTo>
                  <a:cubicBezTo>
                    <a:pt x="727" y="2882"/>
                    <a:pt x="739" y="2918"/>
                    <a:pt x="763" y="2941"/>
                  </a:cubicBezTo>
                  <a:cubicBezTo>
                    <a:pt x="775" y="2965"/>
                    <a:pt x="786" y="2989"/>
                    <a:pt x="798" y="3025"/>
                  </a:cubicBezTo>
                  <a:cubicBezTo>
                    <a:pt x="822" y="3037"/>
                    <a:pt x="834" y="3060"/>
                    <a:pt x="846" y="3084"/>
                  </a:cubicBezTo>
                  <a:cubicBezTo>
                    <a:pt x="858" y="3108"/>
                    <a:pt x="894" y="3144"/>
                    <a:pt x="917" y="3168"/>
                  </a:cubicBezTo>
                  <a:cubicBezTo>
                    <a:pt x="953" y="3180"/>
                    <a:pt x="965" y="3203"/>
                    <a:pt x="977" y="3215"/>
                  </a:cubicBezTo>
                  <a:cubicBezTo>
                    <a:pt x="1001" y="3227"/>
                    <a:pt x="1013" y="3239"/>
                    <a:pt x="1025" y="3239"/>
                  </a:cubicBezTo>
                  <a:cubicBezTo>
                    <a:pt x="1036" y="3263"/>
                    <a:pt x="1072" y="3263"/>
                    <a:pt x="1084" y="3263"/>
                  </a:cubicBezTo>
                  <a:cubicBezTo>
                    <a:pt x="1096" y="3275"/>
                    <a:pt x="1132" y="3275"/>
                    <a:pt x="1144" y="3275"/>
                  </a:cubicBezTo>
                  <a:cubicBezTo>
                    <a:pt x="1156" y="3275"/>
                    <a:pt x="1179" y="3263"/>
                    <a:pt x="1191" y="3227"/>
                  </a:cubicBezTo>
                  <a:cubicBezTo>
                    <a:pt x="1191" y="3215"/>
                    <a:pt x="1179" y="3203"/>
                    <a:pt x="1156" y="3203"/>
                  </a:cubicBezTo>
                  <a:lnTo>
                    <a:pt x="1132" y="3203"/>
                  </a:lnTo>
                  <a:cubicBezTo>
                    <a:pt x="1096" y="3203"/>
                    <a:pt x="1084" y="3180"/>
                    <a:pt x="1072" y="3180"/>
                  </a:cubicBezTo>
                  <a:lnTo>
                    <a:pt x="1060" y="3180"/>
                  </a:lnTo>
                  <a:cubicBezTo>
                    <a:pt x="1060" y="3168"/>
                    <a:pt x="1036" y="3168"/>
                    <a:pt x="1025" y="3156"/>
                  </a:cubicBezTo>
                  <a:lnTo>
                    <a:pt x="977" y="3108"/>
                  </a:lnTo>
                  <a:cubicBezTo>
                    <a:pt x="965" y="3084"/>
                    <a:pt x="953" y="3060"/>
                    <a:pt x="941" y="3049"/>
                  </a:cubicBezTo>
                  <a:lnTo>
                    <a:pt x="894" y="2965"/>
                  </a:lnTo>
                  <a:cubicBezTo>
                    <a:pt x="882" y="2918"/>
                    <a:pt x="846" y="2870"/>
                    <a:pt x="834" y="2822"/>
                  </a:cubicBezTo>
                  <a:cubicBezTo>
                    <a:pt x="798" y="2787"/>
                    <a:pt x="786" y="2727"/>
                    <a:pt x="775" y="2679"/>
                  </a:cubicBezTo>
                  <a:cubicBezTo>
                    <a:pt x="739" y="2608"/>
                    <a:pt x="727" y="2548"/>
                    <a:pt x="715" y="2489"/>
                  </a:cubicBezTo>
                  <a:lnTo>
                    <a:pt x="667" y="2310"/>
                  </a:lnTo>
                  <a:lnTo>
                    <a:pt x="584" y="1906"/>
                  </a:lnTo>
                  <a:cubicBezTo>
                    <a:pt x="560" y="1846"/>
                    <a:pt x="548" y="1775"/>
                    <a:pt x="536" y="1691"/>
                  </a:cubicBezTo>
                  <a:lnTo>
                    <a:pt x="489" y="1513"/>
                  </a:lnTo>
                  <a:lnTo>
                    <a:pt x="441" y="1334"/>
                  </a:lnTo>
                  <a:cubicBezTo>
                    <a:pt x="429" y="1275"/>
                    <a:pt x="417" y="1203"/>
                    <a:pt x="405" y="1144"/>
                  </a:cubicBezTo>
                  <a:cubicBezTo>
                    <a:pt x="370" y="1024"/>
                    <a:pt x="334" y="894"/>
                    <a:pt x="310" y="774"/>
                  </a:cubicBezTo>
                  <a:cubicBezTo>
                    <a:pt x="274" y="703"/>
                    <a:pt x="263" y="620"/>
                    <a:pt x="251" y="548"/>
                  </a:cubicBezTo>
                  <a:cubicBezTo>
                    <a:pt x="239" y="489"/>
                    <a:pt x="203" y="441"/>
                    <a:pt x="191" y="382"/>
                  </a:cubicBezTo>
                  <a:cubicBezTo>
                    <a:pt x="179" y="346"/>
                    <a:pt x="167" y="310"/>
                    <a:pt x="144" y="286"/>
                  </a:cubicBezTo>
                  <a:cubicBezTo>
                    <a:pt x="132" y="251"/>
                    <a:pt x="132" y="239"/>
                    <a:pt x="120" y="227"/>
                  </a:cubicBezTo>
                  <a:cubicBezTo>
                    <a:pt x="120" y="203"/>
                    <a:pt x="108" y="191"/>
                    <a:pt x="108" y="179"/>
                  </a:cubicBezTo>
                  <a:cubicBezTo>
                    <a:pt x="84" y="167"/>
                    <a:pt x="72" y="132"/>
                    <a:pt x="60" y="108"/>
                  </a:cubicBezTo>
                  <a:cubicBezTo>
                    <a:pt x="48" y="72"/>
                    <a:pt x="13" y="2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5"/>
            <p:cNvSpPr/>
            <p:nvPr/>
          </p:nvSpPr>
          <p:spPr>
            <a:xfrm>
              <a:off x="1964225" y="4970675"/>
              <a:ext cx="36325" cy="77725"/>
            </a:xfrm>
            <a:custGeom>
              <a:avLst/>
              <a:gdLst/>
              <a:ahLst/>
              <a:cxnLst/>
              <a:rect l="l" t="t" r="r" b="b"/>
              <a:pathLst>
                <a:path w="1453" h="3109" extrusionOk="0">
                  <a:moveTo>
                    <a:pt x="0" y="1"/>
                  </a:moveTo>
                  <a:lnTo>
                    <a:pt x="0" y="1"/>
                  </a:lnTo>
                  <a:cubicBezTo>
                    <a:pt x="24" y="96"/>
                    <a:pt x="60" y="167"/>
                    <a:pt x="84" y="251"/>
                  </a:cubicBezTo>
                  <a:cubicBezTo>
                    <a:pt x="131" y="358"/>
                    <a:pt x="167" y="465"/>
                    <a:pt x="203" y="572"/>
                  </a:cubicBezTo>
                  <a:cubicBezTo>
                    <a:pt x="203" y="596"/>
                    <a:pt x="227" y="632"/>
                    <a:pt x="238" y="656"/>
                  </a:cubicBezTo>
                  <a:cubicBezTo>
                    <a:pt x="238" y="691"/>
                    <a:pt x="250" y="703"/>
                    <a:pt x="262" y="727"/>
                  </a:cubicBezTo>
                  <a:cubicBezTo>
                    <a:pt x="298" y="787"/>
                    <a:pt x="322" y="834"/>
                    <a:pt x="346" y="894"/>
                  </a:cubicBezTo>
                  <a:cubicBezTo>
                    <a:pt x="358" y="953"/>
                    <a:pt x="381" y="1001"/>
                    <a:pt x="405" y="1060"/>
                  </a:cubicBezTo>
                  <a:cubicBezTo>
                    <a:pt x="429" y="1120"/>
                    <a:pt x="441" y="1168"/>
                    <a:pt x="477" y="1227"/>
                  </a:cubicBezTo>
                  <a:cubicBezTo>
                    <a:pt x="477" y="1251"/>
                    <a:pt x="489" y="1263"/>
                    <a:pt x="500" y="1299"/>
                  </a:cubicBezTo>
                  <a:lnTo>
                    <a:pt x="548" y="1382"/>
                  </a:lnTo>
                  <a:cubicBezTo>
                    <a:pt x="572" y="1441"/>
                    <a:pt x="596" y="1489"/>
                    <a:pt x="619" y="1537"/>
                  </a:cubicBezTo>
                  <a:lnTo>
                    <a:pt x="619" y="1549"/>
                  </a:lnTo>
                  <a:cubicBezTo>
                    <a:pt x="643" y="1549"/>
                    <a:pt x="643" y="1560"/>
                    <a:pt x="643" y="1560"/>
                  </a:cubicBezTo>
                  <a:cubicBezTo>
                    <a:pt x="667" y="1620"/>
                    <a:pt x="679" y="1680"/>
                    <a:pt x="715" y="1739"/>
                  </a:cubicBezTo>
                  <a:cubicBezTo>
                    <a:pt x="727" y="1799"/>
                    <a:pt x="750" y="1846"/>
                    <a:pt x="774" y="1906"/>
                  </a:cubicBezTo>
                  <a:cubicBezTo>
                    <a:pt x="798" y="1965"/>
                    <a:pt x="822" y="2013"/>
                    <a:pt x="846" y="2072"/>
                  </a:cubicBezTo>
                  <a:cubicBezTo>
                    <a:pt x="858" y="2120"/>
                    <a:pt x="893" y="2180"/>
                    <a:pt x="905" y="2215"/>
                  </a:cubicBezTo>
                  <a:cubicBezTo>
                    <a:pt x="929" y="2275"/>
                    <a:pt x="953" y="2322"/>
                    <a:pt x="977" y="2382"/>
                  </a:cubicBezTo>
                  <a:cubicBezTo>
                    <a:pt x="989" y="2394"/>
                    <a:pt x="989" y="2430"/>
                    <a:pt x="1012" y="2442"/>
                  </a:cubicBezTo>
                  <a:cubicBezTo>
                    <a:pt x="1036" y="2501"/>
                    <a:pt x="1072" y="2549"/>
                    <a:pt x="1096" y="2608"/>
                  </a:cubicBezTo>
                  <a:cubicBezTo>
                    <a:pt x="1120" y="2620"/>
                    <a:pt x="1131" y="2656"/>
                    <a:pt x="1143" y="2680"/>
                  </a:cubicBezTo>
                  <a:cubicBezTo>
                    <a:pt x="1155" y="2692"/>
                    <a:pt x="1155" y="2715"/>
                    <a:pt x="1167" y="2727"/>
                  </a:cubicBezTo>
                  <a:cubicBezTo>
                    <a:pt x="1167" y="2739"/>
                    <a:pt x="1191" y="2739"/>
                    <a:pt x="1191" y="2751"/>
                  </a:cubicBezTo>
                  <a:cubicBezTo>
                    <a:pt x="1203" y="2787"/>
                    <a:pt x="1239" y="2834"/>
                    <a:pt x="1262" y="2870"/>
                  </a:cubicBezTo>
                  <a:cubicBezTo>
                    <a:pt x="1262" y="2894"/>
                    <a:pt x="1274" y="2906"/>
                    <a:pt x="1298" y="2918"/>
                  </a:cubicBezTo>
                  <a:lnTo>
                    <a:pt x="1329" y="2959"/>
                  </a:lnTo>
                  <a:lnTo>
                    <a:pt x="1329" y="2959"/>
                  </a:lnTo>
                  <a:cubicBezTo>
                    <a:pt x="1322" y="2946"/>
                    <a:pt x="1320" y="2928"/>
                    <a:pt x="1310" y="2918"/>
                  </a:cubicBezTo>
                  <a:cubicBezTo>
                    <a:pt x="1286" y="2894"/>
                    <a:pt x="1286" y="2870"/>
                    <a:pt x="1274" y="2858"/>
                  </a:cubicBezTo>
                  <a:lnTo>
                    <a:pt x="1227" y="2775"/>
                  </a:lnTo>
                  <a:cubicBezTo>
                    <a:pt x="1215" y="2739"/>
                    <a:pt x="1215" y="2727"/>
                    <a:pt x="1203" y="2692"/>
                  </a:cubicBezTo>
                  <a:cubicBezTo>
                    <a:pt x="1191" y="2668"/>
                    <a:pt x="1191" y="2656"/>
                    <a:pt x="1167" y="2620"/>
                  </a:cubicBezTo>
                  <a:cubicBezTo>
                    <a:pt x="1143" y="2572"/>
                    <a:pt x="1131" y="2537"/>
                    <a:pt x="1108" y="2489"/>
                  </a:cubicBezTo>
                  <a:cubicBezTo>
                    <a:pt x="1084" y="2382"/>
                    <a:pt x="1036" y="2299"/>
                    <a:pt x="1012" y="2203"/>
                  </a:cubicBezTo>
                  <a:cubicBezTo>
                    <a:pt x="965" y="2084"/>
                    <a:pt x="917" y="1977"/>
                    <a:pt x="870" y="1882"/>
                  </a:cubicBezTo>
                  <a:cubicBezTo>
                    <a:pt x="858" y="1822"/>
                    <a:pt x="846" y="1775"/>
                    <a:pt x="810" y="1715"/>
                  </a:cubicBezTo>
                  <a:cubicBezTo>
                    <a:pt x="810" y="1680"/>
                    <a:pt x="798" y="1656"/>
                    <a:pt x="786" y="1620"/>
                  </a:cubicBezTo>
                  <a:cubicBezTo>
                    <a:pt x="774" y="1596"/>
                    <a:pt x="774" y="1584"/>
                    <a:pt x="750" y="1549"/>
                  </a:cubicBezTo>
                  <a:cubicBezTo>
                    <a:pt x="727" y="1489"/>
                    <a:pt x="715" y="1441"/>
                    <a:pt x="679" y="1406"/>
                  </a:cubicBezTo>
                  <a:cubicBezTo>
                    <a:pt x="655" y="1358"/>
                    <a:pt x="631" y="1299"/>
                    <a:pt x="608" y="1251"/>
                  </a:cubicBezTo>
                  <a:cubicBezTo>
                    <a:pt x="596" y="1251"/>
                    <a:pt x="596" y="1239"/>
                    <a:pt x="596" y="1239"/>
                  </a:cubicBezTo>
                  <a:cubicBezTo>
                    <a:pt x="572" y="1239"/>
                    <a:pt x="572" y="1227"/>
                    <a:pt x="572" y="1227"/>
                  </a:cubicBezTo>
                  <a:cubicBezTo>
                    <a:pt x="560" y="1227"/>
                    <a:pt x="560" y="1203"/>
                    <a:pt x="560" y="1203"/>
                  </a:cubicBezTo>
                  <a:lnTo>
                    <a:pt x="560" y="1191"/>
                  </a:lnTo>
                  <a:lnTo>
                    <a:pt x="560" y="1179"/>
                  </a:lnTo>
                  <a:cubicBezTo>
                    <a:pt x="548" y="1120"/>
                    <a:pt x="512" y="1072"/>
                    <a:pt x="500" y="1025"/>
                  </a:cubicBezTo>
                  <a:cubicBezTo>
                    <a:pt x="489" y="989"/>
                    <a:pt x="453" y="929"/>
                    <a:pt x="441" y="882"/>
                  </a:cubicBezTo>
                  <a:cubicBezTo>
                    <a:pt x="429" y="834"/>
                    <a:pt x="405" y="787"/>
                    <a:pt x="381" y="751"/>
                  </a:cubicBezTo>
                  <a:cubicBezTo>
                    <a:pt x="369" y="703"/>
                    <a:pt x="346" y="656"/>
                    <a:pt x="322" y="608"/>
                  </a:cubicBezTo>
                  <a:cubicBezTo>
                    <a:pt x="298" y="548"/>
                    <a:pt x="262" y="477"/>
                    <a:pt x="238" y="417"/>
                  </a:cubicBezTo>
                  <a:cubicBezTo>
                    <a:pt x="203" y="346"/>
                    <a:pt x="179" y="275"/>
                    <a:pt x="131" y="215"/>
                  </a:cubicBezTo>
                  <a:cubicBezTo>
                    <a:pt x="84" y="132"/>
                    <a:pt x="48" y="60"/>
                    <a:pt x="0" y="1"/>
                  </a:cubicBezTo>
                  <a:close/>
                  <a:moveTo>
                    <a:pt x="1329" y="2959"/>
                  </a:moveTo>
                  <a:lnTo>
                    <a:pt x="1329" y="2959"/>
                  </a:lnTo>
                  <a:cubicBezTo>
                    <a:pt x="1330" y="2961"/>
                    <a:pt x="1332" y="2963"/>
                    <a:pt x="1334" y="2965"/>
                  </a:cubicBezTo>
                  <a:lnTo>
                    <a:pt x="1329" y="2959"/>
                  </a:lnTo>
                  <a:close/>
                  <a:moveTo>
                    <a:pt x="1334" y="2965"/>
                  </a:moveTo>
                  <a:cubicBezTo>
                    <a:pt x="1344" y="2975"/>
                    <a:pt x="1345" y="2985"/>
                    <a:pt x="1360" y="2988"/>
                  </a:cubicBezTo>
                  <a:lnTo>
                    <a:pt x="1360" y="2988"/>
                  </a:lnTo>
                  <a:cubicBezTo>
                    <a:pt x="1352" y="2980"/>
                    <a:pt x="1343" y="2972"/>
                    <a:pt x="1334" y="2965"/>
                  </a:cubicBezTo>
                  <a:close/>
                  <a:moveTo>
                    <a:pt x="1360" y="2988"/>
                  </a:moveTo>
                  <a:cubicBezTo>
                    <a:pt x="1367" y="2996"/>
                    <a:pt x="1373" y="3004"/>
                    <a:pt x="1380" y="3012"/>
                  </a:cubicBezTo>
                  <a:lnTo>
                    <a:pt x="1380" y="3012"/>
                  </a:lnTo>
                  <a:cubicBezTo>
                    <a:pt x="1377" y="3007"/>
                    <a:pt x="1374" y="2999"/>
                    <a:pt x="1370" y="2989"/>
                  </a:cubicBezTo>
                  <a:cubicBezTo>
                    <a:pt x="1366" y="2989"/>
                    <a:pt x="1363" y="2989"/>
                    <a:pt x="1360" y="2988"/>
                  </a:cubicBezTo>
                  <a:close/>
                  <a:moveTo>
                    <a:pt x="1380" y="3012"/>
                  </a:moveTo>
                  <a:cubicBezTo>
                    <a:pt x="1383" y="3019"/>
                    <a:pt x="1385" y="3023"/>
                    <a:pt x="1389" y="3024"/>
                  </a:cubicBezTo>
                  <a:lnTo>
                    <a:pt x="1389" y="3024"/>
                  </a:lnTo>
                  <a:cubicBezTo>
                    <a:pt x="1386" y="3020"/>
                    <a:pt x="1383" y="3016"/>
                    <a:pt x="1380" y="3012"/>
                  </a:cubicBezTo>
                  <a:close/>
                  <a:moveTo>
                    <a:pt x="1389" y="3024"/>
                  </a:moveTo>
                  <a:cubicBezTo>
                    <a:pt x="1401" y="3041"/>
                    <a:pt x="1414" y="3058"/>
                    <a:pt x="1429" y="3073"/>
                  </a:cubicBezTo>
                  <a:cubicBezTo>
                    <a:pt x="1441" y="3084"/>
                    <a:pt x="1441" y="3073"/>
                    <a:pt x="1453" y="3108"/>
                  </a:cubicBezTo>
                  <a:lnTo>
                    <a:pt x="1453" y="3096"/>
                  </a:lnTo>
                  <a:cubicBezTo>
                    <a:pt x="1441" y="3073"/>
                    <a:pt x="1405" y="3049"/>
                    <a:pt x="1393" y="3025"/>
                  </a:cubicBezTo>
                  <a:cubicBezTo>
                    <a:pt x="1392" y="3025"/>
                    <a:pt x="1390" y="3025"/>
                    <a:pt x="1389" y="30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5"/>
            <p:cNvSpPr/>
            <p:nvPr/>
          </p:nvSpPr>
          <p:spPr>
            <a:xfrm>
              <a:off x="1936550" y="5047775"/>
              <a:ext cx="67875" cy="5075"/>
            </a:xfrm>
            <a:custGeom>
              <a:avLst/>
              <a:gdLst/>
              <a:ahLst/>
              <a:cxnLst/>
              <a:rect l="l" t="t" r="r" b="b"/>
              <a:pathLst>
                <a:path w="2715" h="203" extrusionOk="0">
                  <a:moveTo>
                    <a:pt x="2627" y="174"/>
                  </a:moveTo>
                  <a:cubicBezTo>
                    <a:pt x="2622" y="174"/>
                    <a:pt x="2627" y="179"/>
                    <a:pt x="2643" y="179"/>
                  </a:cubicBezTo>
                  <a:cubicBezTo>
                    <a:pt x="2635" y="175"/>
                    <a:pt x="2630" y="174"/>
                    <a:pt x="2627" y="174"/>
                  </a:cubicBezTo>
                  <a:close/>
                  <a:moveTo>
                    <a:pt x="1667" y="0"/>
                  </a:moveTo>
                  <a:cubicBezTo>
                    <a:pt x="1536" y="0"/>
                    <a:pt x="1405" y="12"/>
                    <a:pt x="1262" y="12"/>
                  </a:cubicBezTo>
                  <a:cubicBezTo>
                    <a:pt x="1131" y="24"/>
                    <a:pt x="1012" y="24"/>
                    <a:pt x="881" y="24"/>
                  </a:cubicBezTo>
                  <a:lnTo>
                    <a:pt x="95" y="24"/>
                  </a:lnTo>
                  <a:cubicBezTo>
                    <a:pt x="60" y="12"/>
                    <a:pt x="36" y="12"/>
                    <a:pt x="0" y="12"/>
                  </a:cubicBezTo>
                  <a:cubicBezTo>
                    <a:pt x="60" y="48"/>
                    <a:pt x="119" y="60"/>
                    <a:pt x="179" y="84"/>
                  </a:cubicBezTo>
                  <a:cubicBezTo>
                    <a:pt x="214" y="108"/>
                    <a:pt x="226" y="108"/>
                    <a:pt x="250" y="120"/>
                  </a:cubicBezTo>
                  <a:cubicBezTo>
                    <a:pt x="286" y="131"/>
                    <a:pt x="310" y="143"/>
                    <a:pt x="345" y="143"/>
                  </a:cubicBezTo>
                  <a:cubicBezTo>
                    <a:pt x="369" y="143"/>
                    <a:pt x="405" y="167"/>
                    <a:pt x="429" y="167"/>
                  </a:cubicBezTo>
                  <a:cubicBezTo>
                    <a:pt x="464" y="179"/>
                    <a:pt x="476" y="179"/>
                    <a:pt x="512" y="179"/>
                  </a:cubicBezTo>
                  <a:cubicBezTo>
                    <a:pt x="572" y="191"/>
                    <a:pt x="631" y="191"/>
                    <a:pt x="691" y="191"/>
                  </a:cubicBezTo>
                  <a:lnTo>
                    <a:pt x="1084" y="191"/>
                  </a:lnTo>
                  <a:cubicBezTo>
                    <a:pt x="1226" y="179"/>
                    <a:pt x="1345" y="179"/>
                    <a:pt x="1476" y="179"/>
                  </a:cubicBezTo>
                  <a:cubicBezTo>
                    <a:pt x="1607" y="179"/>
                    <a:pt x="1738" y="179"/>
                    <a:pt x="1881" y="167"/>
                  </a:cubicBezTo>
                  <a:cubicBezTo>
                    <a:pt x="1941" y="167"/>
                    <a:pt x="2012" y="143"/>
                    <a:pt x="2072" y="143"/>
                  </a:cubicBezTo>
                  <a:cubicBezTo>
                    <a:pt x="2131" y="143"/>
                    <a:pt x="2203" y="131"/>
                    <a:pt x="2262" y="131"/>
                  </a:cubicBezTo>
                  <a:lnTo>
                    <a:pt x="2441" y="131"/>
                  </a:lnTo>
                  <a:cubicBezTo>
                    <a:pt x="2477" y="131"/>
                    <a:pt x="2500" y="143"/>
                    <a:pt x="2536" y="143"/>
                  </a:cubicBezTo>
                  <a:cubicBezTo>
                    <a:pt x="2560" y="143"/>
                    <a:pt x="2572" y="143"/>
                    <a:pt x="2608" y="167"/>
                  </a:cubicBezTo>
                  <a:lnTo>
                    <a:pt x="2619" y="167"/>
                  </a:lnTo>
                  <a:lnTo>
                    <a:pt x="2643" y="179"/>
                  </a:lnTo>
                  <a:lnTo>
                    <a:pt x="2667" y="203"/>
                  </a:lnTo>
                  <a:cubicBezTo>
                    <a:pt x="2679" y="203"/>
                    <a:pt x="2679" y="203"/>
                    <a:pt x="2691" y="191"/>
                  </a:cubicBezTo>
                  <a:cubicBezTo>
                    <a:pt x="2715" y="179"/>
                    <a:pt x="2691" y="143"/>
                    <a:pt x="2679" y="131"/>
                  </a:cubicBezTo>
                  <a:cubicBezTo>
                    <a:pt x="2655" y="120"/>
                    <a:pt x="2608" y="96"/>
                    <a:pt x="2572" y="84"/>
                  </a:cubicBezTo>
                  <a:lnTo>
                    <a:pt x="2441" y="36"/>
                  </a:lnTo>
                  <a:cubicBezTo>
                    <a:pt x="2393" y="36"/>
                    <a:pt x="2369" y="24"/>
                    <a:pt x="2334" y="24"/>
                  </a:cubicBezTo>
                  <a:cubicBezTo>
                    <a:pt x="2310" y="12"/>
                    <a:pt x="2274" y="12"/>
                    <a:pt x="2250" y="12"/>
                  </a:cubicBezTo>
                  <a:cubicBezTo>
                    <a:pt x="2179" y="0"/>
                    <a:pt x="2119" y="0"/>
                    <a:pt x="2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5"/>
            <p:cNvSpPr/>
            <p:nvPr/>
          </p:nvSpPr>
          <p:spPr>
            <a:xfrm>
              <a:off x="1999950" y="5048975"/>
              <a:ext cx="31875" cy="13700"/>
            </a:xfrm>
            <a:custGeom>
              <a:avLst/>
              <a:gdLst/>
              <a:ahLst/>
              <a:cxnLst/>
              <a:rect l="l" t="t" r="r" b="b"/>
              <a:pathLst>
                <a:path w="1275" h="548" extrusionOk="0">
                  <a:moveTo>
                    <a:pt x="48" y="0"/>
                  </a:moveTo>
                  <a:cubicBezTo>
                    <a:pt x="24" y="0"/>
                    <a:pt x="0" y="12"/>
                    <a:pt x="0" y="24"/>
                  </a:cubicBezTo>
                  <a:cubicBezTo>
                    <a:pt x="0" y="36"/>
                    <a:pt x="12" y="72"/>
                    <a:pt x="24" y="72"/>
                  </a:cubicBezTo>
                  <a:lnTo>
                    <a:pt x="167" y="119"/>
                  </a:lnTo>
                  <a:cubicBezTo>
                    <a:pt x="179" y="119"/>
                    <a:pt x="191" y="131"/>
                    <a:pt x="203" y="131"/>
                  </a:cubicBezTo>
                  <a:cubicBezTo>
                    <a:pt x="226" y="131"/>
                    <a:pt x="250" y="143"/>
                    <a:pt x="262" y="143"/>
                  </a:cubicBezTo>
                  <a:cubicBezTo>
                    <a:pt x="286" y="143"/>
                    <a:pt x="286" y="155"/>
                    <a:pt x="298" y="155"/>
                  </a:cubicBezTo>
                  <a:cubicBezTo>
                    <a:pt x="310" y="155"/>
                    <a:pt x="322" y="167"/>
                    <a:pt x="345" y="167"/>
                  </a:cubicBezTo>
                  <a:cubicBezTo>
                    <a:pt x="345" y="167"/>
                    <a:pt x="357" y="191"/>
                    <a:pt x="369" y="191"/>
                  </a:cubicBezTo>
                  <a:cubicBezTo>
                    <a:pt x="369" y="191"/>
                    <a:pt x="381" y="202"/>
                    <a:pt x="405" y="202"/>
                  </a:cubicBezTo>
                  <a:cubicBezTo>
                    <a:pt x="441" y="214"/>
                    <a:pt x="476" y="250"/>
                    <a:pt x="500" y="262"/>
                  </a:cubicBezTo>
                  <a:cubicBezTo>
                    <a:pt x="536" y="274"/>
                    <a:pt x="560" y="310"/>
                    <a:pt x="595" y="322"/>
                  </a:cubicBezTo>
                  <a:cubicBezTo>
                    <a:pt x="631" y="357"/>
                    <a:pt x="679" y="369"/>
                    <a:pt x="726" y="393"/>
                  </a:cubicBezTo>
                  <a:cubicBezTo>
                    <a:pt x="786" y="429"/>
                    <a:pt x="834" y="441"/>
                    <a:pt x="893" y="464"/>
                  </a:cubicBezTo>
                  <a:cubicBezTo>
                    <a:pt x="953" y="500"/>
                    <a:pt x="1000" y="512"/>
                    <a:pt x="1060" y="536"/>
                  </a:cubicBezTo>
                  <a:cubicBezTo>
                    <a:pt x="1095" y="548"/>
                    <a:pt x="1131" y="548"/>
                    <a:pt x="1215" y="548"/>
                  </a:cubicBezTo>
                  <a:lnTo>
                    <a:pt x="1274" y="548"/>
                  </a:lnTo>
                  <a:cubicBezTo>
                    <a:pt x="1250" y="512"/>
                    <a:pt x="1203" y="488"/>
                    <a:pt x="1155" y="476"/>
                  </a:cubicBezTo>
                  <a:cubicBezTo>
                    <a:pt x="1155" y="476"/>
                    <a:pt x="1143" y="453"/>
                    <a:pt x="1131" y="453"/>
                  </a:cubicBezTo>
                  <a:cubicBezTo>
                    <a:pt x="1119" y="453"/>
                    <a:pt x="1095" y="441"/>
                    <a:pt x="1084" y="441"/>
                  </a:cubicBezTo>
                  <a:lnTo>
                    <a:pt x="1000" y="393"/>
                  </a:lnTo>
                  <a:cubicBezTo>
                    <a:pt x="953" y="369"/>
                    <a:pt x="905" y="333"/>
                    <a:pt x="857" y="322"/>
                  </a:cubicBezTo>
                  <a:cubicBezTo>
                    <a:pt x="845" y="322"/>
                    <a:pt x="845" y="310"/>
                    <a:pt x="834" y="310"/>
                  </a:cubicBezTo>
                  <a:cubicBezTo>
                    <a:pt x="798" y="274"/>
                    <a:pt x="762" y="262"/>
                    <a:pt x="726" y="250"/>
                  </a:cubicBezTo>
                  <a:cubicBezTo>
                    <a:pt x="679" y="238"/>
                    <a:pt x="619" y="202"/>
                    <a:pt x="584" y="179"/>
                  </a:cubicBezTo>
                  <a:lnTo>
                    <a:pt x="488" y="131"/>
                  </a:lnTo>
                  <a:cubicBezTo>
                    <a:pt x="464" y="119"/>
                    <a:pt x="429" y="119"/>
                    <a:pt x="405" y="95"/>
                  </a:cubicBezTo>
                  <a:cubicBezTo>
                    <a:pt x="369" y="83"/>
                    <a:pt x="345" y="83"/>
                    <a:pt x="310" y="72"/>
                  </a:cubicBezTo>
                  <a:cubicBezTo>
                    <a:pt x="286" y="60"/>
                    <a:pt x="262" y="60"/>
                    <a:pt x="238" y="36"/>
                  </a:cubicBezTo>
                  <a:cubicBezTo>
                    <a:pt x="203" y="36"/>
                    <a:pt x="191" y="24"/>
                    <a:pt x="167" y="24"/>
                  </a:cubicBezTo>
                  <a:cubicBezTo>
                    <a:pt x="119" y="12"/>
                    <a:pt x="83" y="12"/>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5"/>
            <p:cNvSpPr/>
            <p:nvPr/>
          </p:nvSpPr>
          <p:spPr>
            <a:xfrm>
              <a:off x="1967200" y="5063250"/>
              <a:ext cx="68175" cy="23450"/>
            </a:xfrm>
            <a:custGeom>
              <a:avLst/>
              <a:gdLst/>
              <a:ahLst/>
              <a:cxnLst/>
              <a:rect l="l" t="t" r="r" b="b"/>
              <a:pathLst>
                <a:path w="2727" h="938" extrusionOk="0">
                  <a:moveTo>
                    <a:pt x="2679" y="1"/>
                  </a:moveTo>
                  <a:cubicBezTo>
                    <a:pt x="2632" y="1"/>
                    <a:pt x="2584" y="1"/>
                    <a:pt x="2525" y="24"/>
                  </a:cubicBezTo>
                  <a:lnTo>
                    <a:pt x="2346" y="60"/>
                  </a:lnTo>
                  <a:cubicBezTo>
                    <a:pt x="2275" y="84"/>
                    <a:pt x="2203" y="120"/>
                    <a:pt x="2132" y="155"/>
                  </a:cubicBezTo>
                  <a:lnTo>
                    <a:pt x="2144" y="155"/>
                  </a:lnTo>
                  <a:cubicBezTo>
                    <a:pt x="2108" y="155"/>
                    <a:pt x="2096" y="167"/>
                    <a:pt x="2072" y="179"/>
                  </a:cubicBezTo>
                  <a:lnTo>
                    <a:pt x="2084" y="179"/>
                  </a:lnTo>
                  <a:lnTo>
                    <a:pt x="1989" y="227"/>
                  </a:lnTo>
                  <a:lnTo>
                    <a:pt x="2013" y="227"/>
                  </a:lnTo>
                  <a:lnTo>
                    <a:pt x="1917" y="274"/>
                  </a:lnTo>
                  <a:lnTo>
                    <a:pt x="1834" y="310"/>
                  </a:lnTo>
                  <a:cubicBezTo>
                    <a:pt x="1727" y="358"/>
                    <a:pt x="1608" y="417"/>
                    <a:pt x="1501" y="465"/>
                  </a:cubicBezTo>
                  <a:cubicBezTo>
                    <a:pt x="1441" y="489"/>
                    <a:pt x="1382" y="513"/>
                    <a:pt x="1322" y="536"/>
                  </a:cubicBezTo>
                  <a:cubicBezTo>
                    <a:pt x="1298" y="560"/>
                    <a:pt x="1262" y="560"/>
                    <a:pt x="1239" y="572"/>
                  </a:cubicBezTo>
                  <a:cubicBezTo>
                    <a:pt x="1203" y="584"/>
                    <a:pt x="1179" y="584"/>
                    <a:pt x="1143" y="596"/>
                  </a:cubicBezTo>
                  <a:cubicBezTo>
                    <a:pt x="1096" y="608"/>
                    <a:pt x="1036" y="632"/>
                    <a:pt x="1001" y="644"/>
                  </a:cubicBezTo>
                  <a:cubicBezTo>
                    <a:pt x="953" y="655"/>
                    <a:pt x="893" y="679"/>
                    <a:pt x="846" y="691"/>
                  </a:cubicBezTo>
                  <a:cubicBezTo>
                    <a:pt x="715" y="715"/>
                    <a:pt x="560" y="763"/>
                    <a:pt x="429" y="810"/>
                  </a:cubicBezTo>
                  <a:cubicBezTo>
                    <a:pt x="358" y="822"/>
                    <a:pt x="298" y="858"/>
                    <a:pt x="227" y="870"/>
                  </a:cubicBezTo>
                  <a:cubicBezTo>
                    <a:pt x="167" y="887"/>
                    <a:pt x="113" y="904"/>
                    <a:pt x="61" y="917"/>
                  </a:cubicBezTo>
                  <a:lnTo>
                    <a:pt x="61" y="917"/>
                  </a:lnTo>
                  <a:cubicBezTo>
                    <a:pt x="108" y="915"/>
                    <a:pt x="152" y="910"/>
                    <a:pt x="203" y="894"/>
                  </a:cubicBezTo>
                  <a:cubicBezTo>
                    <a:pt x="298" y="882"/>
                    <a:pt x="370" y="882"/>
                    <a:pt x="441" y="870"/>
                  </a:cubicBezTo>
                  <a:cubicBezTo>
                    <a:pt x="500" y="858"/>
                    <a:pt x="584" y="858"/>
                    <a:pt x="643" y="834"/>
                  </a:cubicBezTo>
                  <a:cubicBezTo>
                    <a:pt x="715" y="834"/>
                    <a:pt x="786" y="822"/>
                    <a:pt x="858" y="810"/>
                  </a:cubicBezTo>
                  <a:cubicBezTo>
                    <a:pt x="977" y="798"/>
                    <a:pt x="1096" y="763"/>
                    <a:pt x="1215" y="739"/>
                  </a:cubicBezTo>
                  <a:lnTo>
                    <a:pt x="1393" y="691"/>
                  </a:lnTo>
                  <a:cubicBezTo>
                    <a:pt x="1441" y="679"/>
                    <a:pt x="1501" y="655"/>
                    <a:pt x="1560" y="632"/>
                  </a:cubicBezTo>
                  <a:cubicBezTo>
                    <a:pt x="1632" y="596"/>
                    <a:pt x="1715" y="560"/>
                    <a:pt x="1786" y="524"/>
                  </a:cubicBezTo>
                  <a:cubicBezTo>
                    <a:pt x="1858" y="489"/>
                    <a:pt x="1917" y="453"/>
                    <a:pt x="1977" y="417"/>
                  </a:cubicBezTo>
                  <a:cubicBezTo>
                    <a:pt x="2108" y="346"/>
                    <a:pt x="2215" y="263"/>
                    <a:pt x="2334" y="179"/>
                  </a:cubicBezTo>
                  <a:lnTo>
                    <a:pt x="2429" y="143"/>
                  </a:lnTo>
                  <a:cubicBezTo>
                    <a:pt x="2465" y="120"/>
                    <a:pt x="2501" y="108"/>
                    <a:pt x="2525" y="96"/>
                  </a:cubicBezTo>
                  <a:cubicBezTo>
                    <a:pt x="2548" y="96"/>
                    <a:pt x="2572" y="84"/>
                    <a:pt x="2608" y="84"/>
                  </a:cubicBezTo>
                  <a:lnTo>
                    <a:pt x="2679" y="84"/>
                  </a:lnTo>
                  <a:cubicBezTo>
                    <a:pt x="2685" y="87"/>
                    <a:pt x="2691" y="88"/>
                    <a:pt x="2697" y="88"/>
                  </a:cubicBezTo>
                  <a:cubicBezTo>
                    <a:pt x="2714" y="88"/>
                    <a:pt x="2727" y="75"/>
                    <a:pt x="2727" y="48"/>
                  </a:cubicBezTo>
                  <a:cubicBezTo>
                    <a:pt x="2727" y="24"/>
                    <a:pt x="2691" y="1"/>
                    <a:pt x="2679" y="1"/>
                  </a:cubicBezTo>
                  <a:close/>
                  <a:moveTo>
                    <a:pt x="61" y="917"/>
                  </a:moveTo>
                  <a:lnTo>
                    <a:pt x="61" y="917"/>
                  </a:lnTo>
                  <a:cubicBezTo>
                    <a:pt x="41" y="917"/>
                    <a:pt x="21" y="917"/>
                    <a:pt x="0" y="917"/>
                  </a:cubicBezTo>
                  <a:cubicBezTo>
                    <a:pt x="3" y="922"/>
                    <a:pt x="4" y="926"/>
                    <a:pt x="5" y="929"/>
                  </a:cubicBezTo>
                  <a:lnTo>
                    <a:pt x="5" y="929"/>
                  </a:lnTo>
                  <a:cubicBezTo>
                    <a:pt x="23" y="925"/>
                    <a:pt x="42" y="921"/>
                    <a:pt x="61" y="917"/>
                  </a:cubicBezTo>
                  <a:close/>
                  <a:moveTo>
                    <a:pt x="5" y="929"/>
                  </a:moveTo>
                  <a:lnTo>
                    <a:pt x="5" y="929"/>
                  </a:lnTo>
                  <a:cubicBezTo>
                    <a:pt x="3" y="929"/>
                    <a:pt x="2" y="929"/>
                    <a:pt x="0" y="929"/>
                  </a:cubicBezTo>
                  <a:cubicBezTo>
                    <a:pt x="0" y="934"/>
                    <a:pt x="2" y="937"/>
                    <a:pt x="4" y="937"/>
                  </a:cubicBezTo>
                  <a:cubicBezTo>
                    <a:pt x="5" y="937"/>
                    <a:pt x="6" y="934"/>
                    <a:pt x="5" y="92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5"/>
            <p:cNvSpPr/>
            <p:nvPr/>
          </p:nvSpPr>
          <p:spPr>
            <a:xfrm>
              <a:off x="2007375" y="5093025"/>
              <a:ext cx="48850" cy="23825"/>
            </a:xfrm>
            <a:custGeom>
              <a:avLst/>
              <a:gdLst/>
              <a:ahLst/>
              <a:cxnLst/>
              <a:rect l="l" t="t" r="r" b="b"/>
              <a:pathLst>
                <a:path w="1954" h="953" extrusionOk="0">
                  <a:moveTo>
                    <a:pt x="1906" y="0"/>
                  </a:moveTo>
                  <a:cubicBezTo>
                    <a:pt x="1906" y="24"/>
                    <a:pt x="1894" y="24"/>
                    <a:pt x="1894" y="24"/>
                  </a:cubicBezTo>
                  <a:lnTo>
                    <a:pt x="1870" y="36"/>
                  </a:lnTo>
                  <a:cubicBezTo>
                    <a:pt x="1846" y="48"/>
                    <a:pt x="1834" y="60"/>
                    <a:pt x="1811" y="84"/>
                  </a:cubicBezTo>
                  <a:cubicBezTo>
                    <a:pt x="1787" y="107"/>
                    <a:pt x="1739" y="119"/>
                    <a:pt x="1715" y="155"/>
                  </a:cubicBezTo>
                  <a:cubicBezTo>
                    <a:pt x="1572" y="238"/>
                    <a:pt x="1430" y="322"/>
                    <a:pt x="1275" y="393"/>
                  </a:cubicBezTo>
                  <a:cubicBezTo>
                    <a:pt x="1156" y="453"/>
                    <a:pt x="1060" y="500"/>
                    <a:pt x="953" y="560"/>
                  </a:cubicBezTo>
                  <a:cubicBezTo>
                    <a:pt x="894" y="584"/>
                    <a:pt x="846" y="619"/>
                    <a:pt x="787" y="643"/>
                  </a:cubicBezTo>
                  <a:cubicBezTo>
                    <a:pt x="739" y="679"/>
                    <a:pt x="679" y="691"/>
                    <a:pt x="644" y="715"/>
                  </a:cubicBezTo>
                  <a:cubicBezTo>
                    <a:pt x="608" y="738"/>
                    <a:pt x="560" y="750"/>
                    <a:pt x="537" y="762"/>
                  </a:cubicBezTo>
                  <a:lnTo>
                    <a:pt x="441" y="810"/>
                  </a:lnTo>
                  <a:cubicBezTo>
                    <a:pt x="417" y="822"/>
                    <a:pt x="370" y="834"/>
                    <a:pt x="346" y="857"/>
                  </a:cubicBezTo>
                  <a:cubicBezTo>
                    <a:pt x="321" y="862"/>
                    <a:pt x="296" y="869"/>
                    <a:pt x="271" y="878"/>
                  </a:cubicBezTo>
                  <a:lnTo>
                    <a:pt x="271" y="878"/>
                  </a:lnTo>
                  <a:cubicBezTo>
                    <a:pt x="351" y="865"/>
                    <a:pt x="429" y="846"/>
                    <a:pt x="501" y="822"/>
                  </a:cubicBezTo>
                  <a:cubicBezTo>
                    <a:pt x="537" y="810"/>
                    <a:pt x="548" y="810"/>
                    <a:pt x="572" y="798"/>
                  </a:cubicBezTo>
                  <a:cubicBezTo>
                    <a:pt x="608" y="774"/>
                    <a:pt x="632" y="774"/>
                    <a:pt x="668" y="762"/>
                  </a:cubicBezTo>
                  <a:lnTo>
                    <a:pt x="763" y="715"/>
                  </a:lnTo>
                  <a:cubicBezTo>
                    <a:pt x="787" y="715"/>
                    <a:pt x="798" y="703"/>
                    <a:pt x="834" y="691"/>
                  </a:cubicBezTo>
                  <a:cubicBezTo>
                    <a:pt x="906" y="655"/>
                    <a:pt x="965" y="631"/>
                    <a:pt x="1025" y="596"/>
                  </a:cubicBezTo>
                  <a:cubicBezTo>
                    <a:pt x="1132" y="560"/>
                    <a:pt x="1239" y="500"/>
                    <a:pt x="1334" y="441"/>
                  </a:cubicBezTo>
                  <a:lnTo>
                    <a:pt x="1430" y="393"/>
                  </a:lnTo>
                  <a:cubicBezTo>
                    <a:pt x="1477" y="357"/>
                    <a:pt x="1501" y="345"/>
                    <a:pt x="1549" y="322"/>
                  </a:cubicBezTo>
                  <a:cubicBezTo>
                    <a:pt x="1620" y="274"/>
                    <a:pt x="1680" y="226"/>
                    <a:pt x="1751" y="179"/>
                  </a:cubicBezTo>
                  <a:cubicBezTo>
                    <a:pt x="1787" y="167"/>
                    <a:pt x="1834" y="143"/>
                    <a:pt x="1858" y="107"/>
                  </a:cubicBezTo>
                  <a:cubicBezTo>
                    <a:pt x="1870" y="107"/>
                    <a:pt x="1894" y="95"/>
                    <a:pt x="1906" y="84"/>
                  </a:cubicBezTo>
                  <a:lnTo>
                    <a:pt x="1930" y="48"/>
                  </a:lnTo>
                  <a:cubicBezTo>
                    <a:pt x="1953" y="48"/>
                    <a:pt x="1953" y="36"/>
                    <a:pt x="1930" y="24"/>
                  </a:cubicBezTo>
                  <a:cubicBezTo>
                    <a:pt x="1930" y="0"/>
                    <a:pt x="1918" y="0"/>
                    <a:pt x="1906" y="0"/>
                  </a:cubicBezTo>
                  <a:close/>
                  <a:moveTo>
                    <a:pt x="271" y="878"/>
                  </a:moveTo>
                  <a:cubicBezTo>
                    <a:pt x="233" y="884"/>
                    <a:pt x="194" y="889"/>
                    <a:pt x="156" y="893"/>
                  </a:cubicBezTo>
                  <a:cubicBezTo>
                    <a:pt x="144" y="908"/>
                    <a:pt x="131" y="919"/>
                    <a:pt x="116" y="928"/>
                  </a:cubicBezTo>
                  <a:lnTo>
                    <a:pt x="116" y="928"/>
                  </a:lnTo>
                  <a:cubicBezTo>
                    <a:pt x="132" y="924"/>
                    <a:pt x="149" y="921"/>
                    <a:pt x="167" y="917"/>
                  </a:cubicBezTo>
                  <a:cubicBezTo>
                    <a:pt x="202" y="903"/>
                    <a:pt x="237" y="889"/>
                    <a:pt x="271" y="878"/>
                  </a:cubicBezTo>
                  <a:close/>
                  <a:moveTo>
                    <a:pt x="116" y="928"/>
                  </a:moveTo>
                  <a:cubicBezTo>
                    <a:pt x="79" y="936"/>
                    <a:pt x="46" y="944"/>
                    <a:pt x="13" y="953"/>
                  </a:cubicBezTo>
                  <a:lnTo>
                    <a:pt x="13" y="953"/>
                  </a:lnTo>
                  <a:cubicBezTo>
                    <a:pt x="50" y="951"/>
                    <a:pt x="86" y="945"/>
                    <a:pt x="116" y="928"/>
                  </a:cubicBezTo>
                  <a:close/>
                  <a:moveTo>
                    <a:pt x="13" y="953"/>
                  </a:moveTo>
                  <a:cubicBezTo>
                    <a:pt x="9" y="953"/>
                    <a:pt x="5" y="953"/>
                    <a:pt x="1" y="953"/>
                  </a:cubicBezTo>
                  <a:lnTo>
                    <a:pt x="13" y="953"/>
                  </a:lnTo>
                  <a:cubicBezTo>
                    <a:pt x="13" y="953"/>
                    <a:pt x="13" y="953"/>
                    <a:pt x="13" y="95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5"/>
            <p:cNvSpPr/>
            <p:nvPr/>
          </p:nvSpPr>
          <p:spPr>
            <a:xfrm>
              <a:off x="2390175" y="5165350"/>
              <a:ext cx="192900" cy="103225"/>
            </a:xfrm>
            <a:custGeom>
              <a:avLst/>
              <a:gdLst/>
              <a:ahLst/>
              <a:cxnLst/>
              <a:rect l="l" t="t" r="r" b="b"/>
              <a:pathLst>
                <a:path w="7716" h="4129" extrusionOk="0">
                  <a:moveTo>
                    <a:pt x="36" y="0"/>
                  </a:moveTo>
                  <a:cubicBezTo>
                    <a:pt x="12" y="0"/>
                    <a:pt x="0" y="24"/>
                    <a:pt x="0" y="48"/>
                  </a:cubicBezTo>
                  <a:cubicBezTo>
                    <a:pt x="0" y="60"/>
                    <a:pt x="36" y="72"/>
                    <a:pt x="48" y="72"/>
                  </a:cubicBezTo>
                  <a:lnTo>
                    <a:pt x="60" y="72"/>
                  </a:lnTo>
                  <a:cubicBezTo>
                    <a:pt x="72" y="84"/>
                    <a:pt x="95" y="84"/>
                    <a:pt x="107" y="84"/>
                  </a:cubicBezTo>
                  <a:cubicBezTo>
                    <a:pt x="155" y="84"/>
                    <a:pt x="179" y="108"/>
                    <a:pt x="226" y="119"/>
                  </a:cubicBezTo>
                  <a:cubicBezTo>
                    <a:pt x="274" y="131"/>
                    <a:pt x="334" y="143"/>
                    <a:pt x="369" y="179"/>
                  </a:cubicBezTo>
                  <a:cubicBezTo>
                    <a:pt x="512" y="250"/>
                    <a:pt x="643" y="322"/>
                    <a:pt x="762" y="417"/>
                  </a:cubicBezTo>
                  <a:cubicBezTo>
                    <a:pt x="810" y="441"/>
                    <a:pt x="869" y="489"/>
                    <a:pt x="905" y="524"/>
                  </a:cubicBezTo>
                  <a:cubicBezTo>
                    <a:pt x="965" y="560"/>
                    <a:pt x="1048" y="608"/>
                    <a:pt x="1107" y="667"/>
                  </a:cubicBezTo>
                  <a:cubicBezTo>
                    <a:pt x="1167" y="727"/>
                    <a:pt x="1238" y="774"/>
                    <a:pt x="1298" y="834"/>
                  </a:cubicBezTo>
                  <a:cubicBezTo>
                    <a:pt x="1369" y="893"/>
                    <a:pt x="1429" y="953"/>
                    <a:pt x="1488" y="1001"/>
                  </a:cubicBezTo>
                  <a:cubicBezTo>
                    <a:pt x="1524" y="1024"/>
                    <a:pt x="1560" y="1072"/>
                    <a:pt x="1608" y="1096"/>
                  </a:cubicBezTo>
                  <a:cubicBezTo>
                    <a:pt x="1643" y="1120"/>
                    <a:pt x="1655" y="1132"/>
                    <a:pt x="1679" y="1143"/>
                  </a:cubicBezTo>
                  <a:cubicBezTo>
                    <a:pt x="1762" y="1203"/>
                    <a:pt x="1822" y="1251"/>
                    <a:pt x="1893" y="1298"/>
                  </a:cubicBezTo>
                  <a:cubicBezTo>
                    <a:pt x="1953" y="1334"/>
                    <a:pt x="2024" y="1382"/>
                    <a:pt x="2096" y="1429"/>
                  </a:cubicBezTo>
                  <a:lnTo>
                    <a:pt x="2322" y="1560"/>
                  </a:lnTo>
                  <a:cubicBezTo>
                    <a:pt x="2393" y="1608"/>
                    <a:pt x="2477" y="1667"/>
                    <a:pt x="2548" y="1715"/>
                  </a:cubicBezTo>
                  <a:cubicBezTo>
                    <a:pt x="2596" y="1727"/>
                    <a:pt x="2620" y="1751"/>
                    <a:pt x="2667" y="1786"/>
                  </a:cubicBezTo>
                  <a:lnTo>
                    <a:pt x="2798" y="1870"/>
                  </a:lnTo>
                  <a:lnTo>
                    <a:pt x="2786" y="1870"/>
                  </a:lnTo>
                  <a:cubicBezTo>
                    <a:pt x="2846" y="1917"/>
                    <a:pt x="2917" y="1965"/>
                    <a:pt x="2977" y="2013"/>
                  </a:cubicBezTo>
                  <a:cubicBezTo>
                    <a:pt x="3036" y="2048"/>
                    <a:pt x="3084" y="2084"/>
                    <a:pt x="3143" y="2108"/>
                  </a:cubicBezTo>
                  <a:lnTo>
                    <a:pt x="3227" y="2155"/>
                  </a:lnTo>
                  <a:lnTo>
                    <a:pt x="3322" y="2203"/>
                  </a:lnTo>
                  <a:lnTo>
                    <a:pt x="3501" y="2286"/>
                  </a:lnTo>
                  <a:cubicBezTo>
                    <a:pt x="3644" y="2370"/>
                    <a:pt x="3798" y="2441"/>
                    <a:pt x="3965" y="2501"/>
                  </a:cubicBezTo>
                  <a:cubicBezTo>
                    <a:pt x="4108" y="2560"/>
                    <a:pt x="4275" y="2632"/>
                    <a:pt x="4417" y="2691"/>
                  </a:cubicBezTo>
                  <a:cubicBezTo>
                    <a:pt x="4501" y="2727"/>
                    <a:pt x="4584" y="2763"/>
                    <a:pt x="4679" y="2798"/>
                  </a:cubicBezTo>
                  <a:cubicBezTo>
                    <a:pt x="4763" y="2846"/>
                    <a:pt x="4834" y="2870"/>
                    <a:pt x="4917" y="2906"/>
                  </a:cubicBezTo>
                  <a:cubicBezTo>
                    <a:pt x="4989" y="2929"/>
                    <a:pt x="5060" y="2977"/>
                    <a:pt x="5132" y="3001"/>
                  </a:cubicBezTo>
                  <a:cubicBezTo>
                    <a:pt x="5191" y="3037"/>
                    <a:pt x="5275" y="3060"/>
                    <a:pt x="5346" y="3096"/>
                  </a:cubicBezTo>
                  <a:cubicBezTo>
                    <a:pt x="5418" y="3144"/>
                    <a:pt x="5489" y="3167"/>
                    <a:pt x="5572" y="3203"/>
                  </a:cubicBezTo>
                  <a:cubicBezTo>
                    <a:pt x="5644" y="3227"/>
                    <a:pt x="5727" y="3275"/>
                    <a:pt x="5822" y="3298"/>
                  </a:cubicBezTo>
                  <a:cubicBezTo>
                    <a:pt x="5882" y="3334"/>
                    <a:pt x="5953" y="3358"/>
                    <a:pt x="6025" y="3394"/>
                  </a:cubicBezTo>
                  <a:cubicBezTo>
                    <a:pt x="6072" y="3406"/>
                    <a:pt x="6120" y="3418"/>
                    <a:pt x="6144" y="3441"/>
                  </a:cubicBezTo>
                  <a:cubicBezTo>
                    <a:pt x="6191" y="3453"/>
                    <a:pt x="6227" y="3477"/>
                    <a:pt x="6263" y="3501"/>
                  </a:cubicBezTo>
                  <a:cubicBezTo>
                    <a:pt x="6311" y="3525"/>
                    <a:pt x="6346" y="3537"/>
                    <a:pt x="6382" y="3572"/>
                  </a:cubicBezTo>
                  <a:cubicBezTo>
                    <a:pt x="6418" y="3596"/>
                    <a:pt x="6465" y="3620"/>
                    <a:pt x="6501" y="3644"/>
                  </a:cubicBezTo>
                  <a:cubicBezTo>
                    <a:pt x="6596" y="3703"/>
                    <a:pt x="6680" y="3751"/>
                    <a:pt x="6775" y="3810"/>
                  </a:cubicBezTo>
                  <a:cubicBezTo>
                    <a:pt x="6846" y="3858"/>
                    <a:pt x="6906" y="3882"/>
                    <a:pt x="6977" y="3929"/>
                  </a:cubicBezTo>
                  <a:cubicBezTo>
                    <a:pt x="7049" y="3977"/>
                    <a:pt x="7132" y="4013"/>
                    <a:pt x="7203" y="4049"/>
                  </a:cubicBezTo>
                  <a:cubicBezTo>
                    <a:pt x="7328" y="4102"/>
                    <a:pt x="7454" y="4129"/>
                    <a:pt x="7584" y="4129"/>
                  </a:cubicBezTo>
                  <a:cubicBezTo>
                    <a:pt x="7627" y="4129"/>
                    <a:pt x="7671" y="4126"/>
                    <a:pt x="7715" y="4120"/>
                  </a:cubicBezTo>
                  <a:cubicBezTo>
                    <a:pt x="7537" y="4001"/>
                    <a:pt x="7334" y="3918"/>
                    <a:pt x="7156" y="3810"/>
                  </a:cubicBezTo>
                  <a:cubicBezTo>
                    <a:pt x="7084" y="3775"/>
                    <a:pt x="7025" y="3739"/>
                    <a:pt x="6953" y="3691"/>
                  </a:cubicBezTo>
                  <a:cubicBezTo>
                    <a:pt x="6894" y="3656"/>
                    <a:pt x="6822" y="3620"/>
                    <a:pt x="6763" y="3572"/>
                  </a:cubicBezTo>
                  <a:cubicBezTo>
                    <a:pt x="6703" y="3525"/>
                    <a:pt x="6620" y="3477"/>
                    <a:pt x="6549" y="3441"/>
                  </a:cubicBezTo>
                  <a:cubicBezTo>
                    <a:pt x="6525" y="3418"/>
                    <a:pt x="6477" y="3394"/>
                    <a:pt x="6441" y="3382"/>
                  </a:cubicBezTo>
                  <a:cubicBezTo>
                    <a:pt x="6418" y="3358"/>
                    <a:pt x="6382" y="3334"/>
                    <a:pt x="6346" y="3322"/>
                  </a:cubicBezTo>
                  <a:cubicBezTo>
                    <a:pt x="6322" y="3322"/>
                    <a:pt x="6322" y="3298"/>
                    <a:pt x="6311" y="3298"/>
                  </a:cubicBezTo>
                  <a:cubicBezTo>
                    <a:pt x="6311" y="3287"/>
                    <a:pt x="6299" y="3287"/>
                    <a:pt x="6299" y="3287"/>
                  </a:cubicBezTo>
                  <a:cubicBezTo>
                    <a:pt x="6287" y="3287"/>
                    <a:pt x="6287" y="3275"/>
                    <a:pt x="6263" y="3275"/>
                  </a:cubicBezTo>
                  <a:cubicBezTo>
                    <a:pt x="6251" y="3263"/>
                    <a:pt x="6239" y="3263"/>
                    <a:pt x="6227" y="3239"/>
                  </a:cubicBezTo>
                  <a:lnTo>
                    <a:pt x="6239" y="3239"/>
                  </a:lnTo>
                  <a:cubicBezTo>
                    <a:pt x="6239" y="3227"/>
                    <a:pt x="6227" y="3227"/>
                    <a:pt x="6227" y="3227"/>
                  </a:cubicBezTo>
                  <a:cubicBezTo>
                    <a:pt x="6180" y="3215"/>
                    <a:pt x="6144" y="3203"/>
                    <a:pt x="6108" y="3179"/>
                  </a:cubicBezTo>
                  <a:cubicBezTo>
                    <a:pt x="6072" y="3179"/>
                    <a:pt x="6049" y="3167"/>
                    <a:pt x="6013" y="3156"/>
                  </a:cubicBezTo>
                  <a:cubicBezTo>
                    <a:pt x="5941" y="3120"/>
                    <a:pt x="5846" y="3096"/>
                    <a:pt x="5775" y="3060"/>
                  </a:cubicBezTo>
                  <a:lnTo>
                    <a:pt x="5370" y="2882"/>
                  </a:lnTo>
                  <a:cubicBezTo>
                    <a:pt x="5227" y="2810"/>
                    <a:pt x="5072" y="2751"/>
                    <a:pt x="4929" y="2679"/>
                  </a:cubicBezTo>
                  <a:cubicBezTo>
                    <a:pt x="4834" y="2632"/>
                    <a:pt x="4763" y="2584"/>
                    <a:pt x="4679" y="2560"/>
                  </a:cubicBezTo>
                  <a:lnTo>
                    <a:pt x="4453" y="2465"/>
                  </a:lnTo>
                  <a:cubicBezTo>
                    <a:pt x="4298" y="2405"/>
                    <a:pt x="4155" y="2334"/>
                    <a:pt x="4001" y="2275"/>
                  </a:cubicBezTo>
                  <a:cubicBezTo>
                    <a:pt x="3846" y="2215"/>
                    <a:pt x="3691" y="2144"/>
                    <a:pt x="3524" y="2072"/>
                  </a:cubicBezTo>
                  <a:cubicBezTo>
                    <a:pt x="3453" y="2036"/>
                    <a:pt x="3393" y="1989"/>
                    <a:pt x="3322" y="1965"/>
                  </a:cubicBezTo>
                  <a:cubicBezTo>
                    <a:pt x="3274" y="1953"/>
                    <a:pt x="3251" y="1917"/>
                    <a:pt x="3203" y="1905"/>
                  </a:cubicBezTo>
                  <a:cubicBezTo>
                    <a:pt x="3167" y="1894"/>
                    <a:pt x="3155" y="1870"/>
                    <a:pt x="3132" y="1858"/>
                  </a:cubicBezTo>
                  <a:cubicBezTo>
                    <a:pt x="3108" y="1858"/>
                    <a:pt x="3108" y="1846"/>
                    <a:pt x="3096" y="1846"/>
                  </a:cubicBezTo>
                  <a:cubicBezTo>
                    <a:pt x="3024" y="1798"/>
                    <a:pt x="2965" y="1751"/>
                    <a:pt x="2893" y="1715"/>
                  </a:cubicBezTo>
                  <a:lnTo>
                    <a:pt x="2870" y="1715"/>
                  </a:lnTo>
                  <a:cubicBezTo>
                    <a:pt x="2846" y="1691"/>
                    <a:pt x="2834" y="1679"/>
                    <a:pt x="2798" y="1667"/>
                  </a:cubicBezTo>
                  <a:cubicBezTo>
                    <a:pt x="2727" y="1620"/>
                    <a:pt x="2667" y="1572"/>
                    <a:pt x="2596" y="1536"/>
                  </a:cubicBezTo>
                  <a:cubicBezTo>
                    <a:pt x="2536" y="1489"/>
                    <a:pt x="2453" y="1441"/>
                    <a:pt x="2381" y="1393"/>
                  </a:cubicBezTo>
                  <a:cubicBezTo>
                    <a:pt x="2239" y="1310"/>
                    <a:pt x="2084" y="1203"/>
                    <a:pt x="1941" y="1120"/>
                  </a:cubicBezTo>
                  <a:cubicBezTo>
                    <a:pt x="1881" y="1084"/>
                    <a:pt x="1822" y="1036"/>
                    <a:pt x="1762" y="1001"/>
                  </a:cubicBezTo>
                  <a:cubicBezTo>
                    <a:pt x="1727" y="1001"/>
                    <a:pt x="1715" y="977"/>
                    <a:pt x="1703" y="965"/>
                  </a:cubicBezTo>
                  <a:cubicBezTo>
                    <a:pt x="1667" y="941"/>
                    <a:pt x="1643" y="917"/>
                    <a:pt x="1608" y="893"/>
                  </a:cubicBezTo>
                  <a:cubicBezTo>
                    <a:pt x="1560" y="858"/>
                    <a:pt x="1500" y="822"/>
                    <a:pt x="1465" y="774"/>
                  </a:cubicBezTo>
                  <a:cubicBezTo>
                    <a:pt x="1417" y="727"/>
                    <a:pt x="1358" y="679"/>
                    <a:pt x="1298" y="643"/>
                  </a:cubicBezTo>
                  <a:cubicBezTo>
                    <a:pt x="1179" y="536"/>
                    <a:pt x="1024" y="441"/>
                    <a:pt x="893" y="358"/>
                  </a:cubicBezTo>
                  <a:cubicBezTo>
                    <a:pt x="810" y="298"/>
                    <a:pt x="726" y="250"/>
                    <a:pt x="643" y="203"/>
                  </a:cubicBezTo>
                  <a:cubicBezTo>
                    <a:pt x="536" y="143"/>
                    <a:pt x="429" y="108"/>
                    <a:pt x="334" y="60"/>
                  </a:cubicBezTo>
                  <a:cubicBezTo>
                    <a:pt x="274" y="48"/>
                    <a:pt x="226" y="24"/>
                    <a:pt x="167" y="12"/>
                  </a:cubicBezTo>
                  <a:cubicBezTo>
                    <a:pt x="119" y="0"/>
                    <a:pt x="72" y="0"/>
                    <a:pt x="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5"/>
            <p:cNvSpPr/>
            <p:nvPr/>
          </p:nvSpPr>
          <p:spPr>
            <a:xfrm>
              <a:off x="2431550" y="5192625"/>
              <a:ext cx="49425" cy="90025"/>
            </a:xfrm>
            <a:custGeom>
              <a:avLst/>
              <a:gdLst/>
              <a:ahLst/>
              <a:cxnLst/>
              <a:rect l="l" t="t" r="r" b="b"/>
              <a:pathLst>
                <a:path w="1977" h="3601" extrusionOk="0">
                  <a:moveTo>
                    <a:pt x="15" y="0"/>
                  </a:moveTo>
                  <a:cubicBezTo>
                    <a:pt x="7" y="0"/>
                    <a:pt x="0" y="11"/>
                    <a:pt x="0" y="29"/>
                  </a:cubicBezTo>
                  <a:cubicBezTo>
                    <a:pt x="0" y="41"/>
                    <a:pt x="12" y="41"/>
                    <a:pt x="12" y="41"/>
                  </a:cubicBezTo>
                  <a:cubicBezTo>
                    <a:pt x="12" y="52"/>
                    <a:pt x="24" y="52"/>
                    <a:pt x="24" y="64"/>
                  </a:cubicBezTo>
                  <a:cubicBezTo>
                    <a:pt x="60" y="112"/>
                    <a:pt x="72" y="148"/>
                    <a:pt x="95" y="183"/>
                  </a:cubicBezTo>
                  <a:cubicBezTo>
                    <a:pt x="119" y="219"/>
                    <a:pt x="119" y="231"/>
                    <a:pt x="131" y="243"/>
                  </a:cubicBezTo>
                  <a:cubicBezTo>
                    <a:pt x="238" y="398"/>
                    <a:pt x="334" y="564"/>
                    <a:pt x="429" y="719"/>
                  </a:cubicBezTo>
                  <a:cubicBezTo>
                    <a:pt x="465" y="767"/>
                    <a:pt x="488" y="826"/>
                    <a:pt x="524" y="874"/>
                  </a:cubicBezTo>
                  <a:cubicBezTo>
                    <a:pt x="536" y="898"/>
                    <a:pt x="560" y="945"/>
                    <a:pt x="584" y="981"/>
                  </a:cubicBezTo>
                  <a:cubicBezTo>
                    <a:pt x="619" y="1053"/>
                    <a:pt x="655" y="1136"/>
                    <a:pt x="691" y="1219"/>
                  </a:cubicBezTo>
                  <a:cubicBezTo>
                    <a:pt x="738" y="1303"/>
                    <a:pt x="774" y="1398"/>
                    <a:pt x="810" y="1481"/>
                  </a:cubicBezTo>
                  <a:cubicBezTo>
                    <a:pt x="893" y="1648"/>
                    <a:pt x="965" y="1826"/>
                    <a:pt x="1036" y="1993"/>
                  </a:cubicBezTo>
                  <a:cubicBezTo>
                    <a:pt x="1072" y="2076"/>
                    <a:pt x="1107" y="2148"/>
                    <a:pt x="1143" y="2243"/>
                  </a:cubicBezTo>
                  <a:cubicBezTo>
                    <a:pt x="1191" y="2315"/>
                    <a:pt x="1215" y="2410"/>
                    <a:pt x="1262" y="2493"/>
                  </a:cubicBezTo>
                  <a:cubicBezTo>
                    <a:pt x="1286" y="2553"/>
                    <a:pt x="1310" y="2600"/>
                    <a:pt x="1334" y="2648"/>
                  </a:cubicBezTo>
                  <a:cubicBezTo>
                    <a:pt x="1441" y="2827"/>
                    <a:pt x="1524" y="2969"/>
                    <a:pt x="1631" y="3136"/>
                  </a:cubicBezTo>
                  <a:cubicBezTo>
                    <a:pt x="1679" y="3208"/>
                    <a:pt x="1727" y="3279"/>
                    <a:pt x="1786" y="3362"/>
                  </a:cubicBezTo>
                  <a:cubicBezTo>
                    <a:pt x="1805" y="3390"/>
                    <a:pt x="1831" y="3419"/>
                    <a:pt x="1853" y="3453"/>
                  </a:cubicBezTo>
                  <a:lnTo>
                    <a:pt x="1853" y="3453"/>
                  </a:lnTo>
                  <a:cubicBezTo>
                    <a:pt x="1845" y="3432"/>
                    <a:pt x="1835" y="3413"/>
                    <a:pt x="1822" y="3386"/>
                  </a:cubicBezTo>
                  <a:cubicBezTo>
                    <a:pt x="1810" y="3362"/>
                    <a:pt x="1798" y="3315"/>
                    <a:pt x="1786" y="3279"/>
                  </a:cubicBezTo>
                  <a:lnTo>
                    <a:pt x="1608" y="2708"/>
                  </a:lnTo>
                  <a:cubicBezTo>
                    <a:pt x="1560" y="2565"/>
                    <a:pt x="1512" y="2434"/>
                    <a:pt x="1465" y="2315"/>
                  </a:cubicBezTo>
                  <a:cubicBezTo>
                    <a:pt x="1393" y="2136"/>
                    <a:pt x="1310" y="1957"/>
                    <a:pt x="1215" y="1779"/>
                  </a:cubicBezTo>
                  <a:cubicBezTo>
                    <a:pt x="1167" y="1707"/>
                    <a:pt x="1143" y="1636"/>
                    <a:pt x="1096" y="1553"/>
                  </a:cubicBezTo>
                  <a:cubicBezTo>
                    <a:pt x="1084" y="1517"/>
                    <a:pt x="1048" y="1469"/>
                    <a:pt x="1024" y="1422"/>
                  </a:cubicBezTo>
                  <a:cubicBezTo>
                    <a:pt x="1012" y="1398"/>
                    <a:pt x="988" y="1374"/>
                    <a:pt x="976" y="1350"/>
                  </a:cubicBezTo>
                  <a:cubicBezTo>
                    <a:pt x="965" y="1338"/>
                    <a:pt x="953" y="1303"/>
                    <a:pt x="929" y="1291"/>
                  </a:cubicBezTo>
                  <a:cubicBezTo>
                    <a:pt x="893" y="1219"/>
                    <a:pt x="846" y="1160"/>
                    <a:pt x="798" y="1076"/>
                  </a:cubicBezTo>
                  <a:cubicBezTo>
                    <a:pt x="679" y="910"/>
                    <a:pt x="572" y="755"/>
                    <a:pt x="453" y="600"/>
                  </a:cubicBezTo>
                  <a:cubicBezTo>
                    <a:pt x="393" y="529"/>
                    <a:pt x="334" y="445"/>
                    <a:pt x="274" y="362"/>
                  </a:cubicBezTo>
                  <a:cubicBezTo>
                    <a:pt x="262" y="338"/>
                    <a:pt x="238" y="302"/>
                    <a:pt x="214" y="279"/>
                  </a:cubicBezTo>
                  <a:cubicBezTo>
                    <a:pt x="203" y="267"/>
                    <a:pt x="191" y="231"/>
                    <a:pt x="179" y="219"/>
                  </a:cubicBezTo>
                  <a:cubicBezTo>
                    <a:pt x="179" y="207"/>
                    <a:pt x="155" y="183"/>
                    <a:pt x="143" y="171"/>
                  </a:cubicBezTo>
                  <a:cubicBezTo>
                    <a:pt x="143" y="160"/>
                    <a:pt x="131" y="148"/>
                    <a:pt x="119" y="124"/>
                  </a:cubicBezTo>
                  <a:lnTo>
                    <a:pt x="119" y="112"/>
                  </a:lnTo>
                  <a:cubicBezTo>
                    <a:pt x="95" y="100"/>
                    <a:pt x="84" y="64"/>
                    <a:pt x="72" y="52"/>
                  </a:cubicBezTo>
                  <a:lnTo>
                    <a:pt x="24" y="5"/>
                  </a:lnTo>
                  <a:cubicBezTo>
                    <a:pt x="21" y="2"/>
                    <a:pt x="18" y="0"/>
                    <a:pt x="15" y="0"/>
                  </a:cubicBezTo>
                  <a:close/>
                  <a:moveTo>
                    <a:pt x="1853" y="3453"/>
                  </a:moveTo>
                  <a:lnTo>
                    <a:pt x="1853" y="3453"/>
                  </a:lnTo>
                  <a:cubicBezTo>
                    <a:pt x="1859" y="3468"/>
                    <a:pt x="1864" y="3484"/>
                    <a:pt x="1869" y="3505"/>
                  </a:cubicBezTo>
                  <a:cubicBezTo>
                    <a:pt x="1884" y="3505"/>
                    <a:pt x="1898" y="3510"/>
                    <a:pt x="1911" y="3518"/>
                  </a:cubicBezTo>
                  <a:lnTo>
                    <a:pt x="1911" y="3518"/>
                  </a:lnTo>
                  <a:cubicBezTo>
                    <a:pt x="1899" y="3505"/>
                    <a:pt x="1885" y="3493"/>
                    <a:pt x="1869" y="3481"/>
                  </a:cubicBezTo>
                  <a:cubicBezTo>
                    <a:pt x="1864" y="3471"/>
                    <a:pt x="1859" y="3462"/>
                    <a:pt x="1853" y="3453"/>
                  </a:cubicBezTo>
                  <a:close/>
                  <a:moveTo>
                    <a:pt x="1911" y="3518"/>
                  </a:moveTo>
                  <a:cubicBezTo>
                    <a:pt x="1934" y="3542"/>
                    <a:pt x="1953" y="3569"/>
                    <a:pt x="1977" y="3600"/>
                  </a:cubicBezTo>
                  <a:cubicBezTo>
                    <a:pt x="1960" y="3568"/>
                    <a:pt x="1938" y="3535"/>
                    <a:pt x="1911" y="351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5"/>
            <p:cNvSpPr/>
            <p:nvPr/>
          </p:nvSpPr>
          <p:spPr>
            <a:xfrm>
              <a:off x="2437800" y="5189150"/>
              <a:ext cx="101825" cy="12825"/>
            </a:xfrm>
            <a:custGeom>
              <a:avLst/>
              <a:gdLst/>
              <a:ahLst/>
              <a:cxnLst/>
              <a:rect l="l" t="t" r="r" b="b"/>
              <a:pathLst>
                <a:path w="4073" h="513" extrusionOk="0">
                  <a:moveTo>
                    <a:pt x="3453" y="1"/>
                  </a:moveTo>
                  <a:cubicBezTo>
                    <a:pt x="3405" y="1"/>
                    <a:pt x="3382" y="13"/>
                    <a:pt x="3334" y="13"/>
                  </a:cubicBezTo>
                  <a:cubicBezTo>
                    <a:pt x="3286" y="13"/>
                    <a:pt x="3227" y="13"/>
                    <a:pt x="3179" y="25"/>
                  </a:cubicBezTo>
                  <a:cubicBezTo>
                    <a:pt x="3120" y="25"/>
                    <a:pt x="3048" y="37"/>
                    <a:pt x="2989" y="60"/>
                  </a:cubicBezTo>
                  <a:cubicBezTo>
                    <a:pt x="2929" y="72"/>
                    <a:pt x="2858" y="84"/>
                    <a:pt x="2798" y="96"/>
                  </a:cubicBezTo>
                  <a:cubicBezTo>
                    <a:pt x="2679" y="132"/>
                    <a:pt x="2560" y="144"/>
                    <a:pt x="2441" y="180"/>
                  </a:cubicBezTo>
                  <a:cubicBezTo>
                    <a:pt x="2322" y="203"/>
                    <a:pt x="2215" y="215"/>
                    <a:pt x="2096" y="251"/>
                  </a:cubicBezTo>
                  <a:cubicBezTo>
                    <a:pt x="2036" y="251"/>
                    <a:pt x="1989" y="263"/>
                    <a:pt x="1929" y="275"/>
                  </a:cubicBezTo>
                  <a:cubicBezTo>
                    <a:pt x="1869" y="299"/>
                    <a:pt x="1798" y="310"/>
                    <a:pt x="1739" y="322"/>
                  </a:cubicBezTo>
                  <a:cubicBezTo>
                    <a:pt x="1691" y="322"/>
                    <a:pt x="1667" y="334"/>
                    <a:pt x="1619" y="334"/>
                  </a:cubicBezTo>
                  <a:cubicBezTo>
                    <a:pt x="1596" y="334"/>
                    <a:pt x="1560" y="358"/>
                    <a:pt x="1536" y="358"/>
                  </a:cubicBezTo>
                  <a:cubicBezTo>
                    <a:pt x="1429" y="370"/>
                    <a:pt x="1334" y="382"/>
                    <a:pt x="1238" y="382"/>
                  </a:cubicBezTo>
                  <a:cubicBezTo>
                    <a:pt x="1207" y="386"/>
                    <a:pt x="1174" y="387"/>
                    <a:pt x="1141" y="387"/>
                  </a:cubicBezTo>
                  <a:cubicBezTo>
                    <a:pt x="1074" y="387"/>
                    <a:pt x="1008" y="382"/>
                    <a:pt x="953" y="382"/>
                  </a:cubicBezTo>
                  <a:cubicBezTo>
                    <a:pt x="893" y="370"/>
                    <a:pt x="834" y="370"/>
                    <a:pt x="774" y="358"/>
                  </a:cubicBezTo>
                  <a:lnTo>
                    <a:pt x="762" y="358"/>
                  </a:lnTo>
                  <a:cubicBezTo>
                    <a:pt x="715" y="334"/>
                    <a:pt x="655" y="322"/>
                    <a:pt x="596" y="310"/>
                  </a:cubicBezTo>
                  <a:cubicBezTo>
                    <a:pt x="524" y="299"/>
                    <a:pt x="465" y="275"/>
                    <a:pt x="381" y="263"/>
                  </a:cubicBezTo>
                  <a:cubicBezTo>
                    <a:pt x="322" y="251"/>
                    <a:pt x="250" y="239"/>
                    <a:pt x="191" y="215"/>
                  </a:cubicBezTo>
                  <a:cubicBezTo>
                    <a:pt x="143" y="203"/>
                    <a:pt x="84" y="191"/>
                    <a:pt x="48" y="180"/>
                  </a:cubicBezTo>
                  <a:cubicBezTo>
                    <a:pt x="36" y="180"/>
                    <a:pt x="0" y="191"/>
                    <a:pt x="0" y="203"/>
                  </a:cubicBezTo>
                  <a:cubicBezTo>
                    <a:pt x="0" y="215"/>
                    <a:pt x="12" y="251"/>
                    <a:pt x="36" y="251"/>
                  </a:cubicBezTo>
                  <a:cubicBezTo>
                    <a:pt x="60" y="263"/>
                    <a:pt x="107" y="263"/>
                    <a:pt x="131" y="275"/>
                  </a:cubicBezTo>
                  <a:cubicBezTo>
                    <a:pt x="167" y="275"/>
                    <a:pt x="215" y="299"/>
                    <a:pt x="250" y="310"/>
                  </a:cubicBezTo>
                  <a:cubicBezTo>
                    <a:pt x="334" y="322"/>
                    <a:pt x="405" y="358"/>
                    <a:pt x="476" y="370"/>
                  </a:cubicBezTo>
                  <a:cubicBezTo>
                    <a:pt x="596" y="418"/>
                    <a:pt x="715" y="441"/>
                    <a:pt x="834" y="477"/>
                  </a:cubicBezTo>
                  <a:cubicBezTo>
                    <a:pt x="893" y="489"/>
                    <a:pt x="953" y="501"/>
                    <a:pt x="1012" y="501"/>
                  </a:cubicBezTo>
                  <a:cubicBezTo>
                    <a:pt x="1072" y="513"/>
                    <a:pt x="1131" y="513"/>
                    <a:pt x="1155" y="513"/>
                  </a:cubicBezTo>
                  <a:lnTo>
                    <a:pt x="1238" y="513"/>
                  </a:lnTo>
                  <a:cubicBezTo>
                    <a:pt x="1310" y="513"/>
                    <a:pt x="1393" y="501"/>
                    <a:pt x="1477" y="501"/>
                  </a:cubicBezTo>
                  <a:cubicBezTo>
                    <a:pt x="1536" y="489"/>
                    <a:pt x="1596" y="489"/>
                    <a:pt x="1655" y="477"/>
                  </a:cubicBezTo>
                  <a:cubicBezTo>
                    <a:pt x="1679" y="453"/>
                    <a:pt x="1691" y="453"/>
                    <a:pt x="1727" y="453"/>
                  </a:cubicBezTo>
                  <a:cubicBezTo>
                    <a:pt x="1750" y="453"/>
                    <a:pt x="1786" y="441"/>
                    <a:pt x="1810" y="441"/>
                  </a:cubicBezTo>
                  <a:cubicBezTo>
                    <a:pt x="1869" y="430"/>
                    <a:pt x="1929" y="430"/>
                    <a:pt x="1989" y="418"/>
                  </a:cubicBezTo>
                  <a:cubicBezTo>
                    <a:pt x="2072" y="394"/>
                    <a:pt x="2131" y="382"/>
                    <a:pt x="2203" y="370"/>
                  </a:cubicBezTo>
                  <a:cubicBezTo>
                    <a:pt x="2334" y="334"/>
                    <a:pt x="2453" y="322"/>
                    <a:pt x="2572" y="299"/>
                  </a:cubicBezTo>
                  <a:cubicBezTo>
                    <a:pt x="2691" y="275"/>
                    <a:pt x="2798" y="251"/>
                    <a:pt x="2917" y="239"/>
                  </a:cubicBezTo>
                  <a:cubicBezTo>
                    <a:pt x="2965" y="215"/>
                    <a:pt x="3001" y="215"/>
                    <a:pt x="3048" y="203"/>
                  </a:cubicBezTo>
                  <a:cubicBezTo>
                    <a:pt x="3096" y="203"/>
                    <a:pt x="3143" y="191"/>
                    <a:pt x="3179" y="191"/>
                  </a:cubicBezTo>
                  <a:cubicBezTo>
                    <a:pt x="3298" y="156"/>
                    <a:pt x="3417" y="156"/>
                    <a:pt x="3536" y="144"/>
                  </a:cubicBezTo>
                  <a:cubicBezTo>
                    <a:pt x="3560" y="132"/>
                    <a:pt x="3584" y="132"/>
                    <a:pt x="3620" y="132"/>
                  </a:cubicBezTo>
                  <a:cubicBezTo>
                    <a:pt x="3644" y="132"/>
                    <a:pt x="3679" y="120"/>
                    <a:pt x="3703" y="120"/>
                  </a:cubicBezTo>
                  <a:cubicBezTo>
                    <a:pt x="3774" y="120"/>
                    <a:pt x="3858" y="108"/>
                    <a:pt x="3929" y="108"/>
                  </a:cubicBezTo>
                  <a:lnTo>
                    <a:pt x="4072" y="108"/>
                  </a:lnTo>
                  <a:cubicBezTo>
                    <a:pt x="4013" y="84"/>
                    <a:pt x="3977" y="60"/>
                    <a:pt x="3917" y="37"/>
                  </a:cubicBezTo>
                  <a:cubicBezTo>
                    <a:pt x="3870" y="25"/>
                    <a:pt x="3834" y="25"/>
                    <a:pt x="3798" y="13"/>
                  </a:cubicBezTo>
                  <a:cubicBezTo>
                    <a:pt x="3763" y="1"/>
                    <a:pt x="3739" y="1"/>
                    <a:pt x="3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5"/>
            <p:cNvSpPr/>
            <p:nvPr/>
          </p:nvSpPr>
          <p:spPr>
            <a:xfrm>
              <a:off x="2505350" y="5235300"/>
              <a:ext cx="25625" cy="39300"/>
            </a:xfrm>
            <a:custGeom>
              <a:avLst/>
              <a:gdLst/>
              <a:ahLst/>
              <a:cxnLst/>
              <a:rect l="l" t="t" r="r" b="b"/>
              <a:pathLst>
                <a:path w="1025" h="1572" extrusionOk="0">
                  <a:moveTo>
                    <a:pt x="25" y="0"/>
                  </a:moveTo>
                  <a:cubicBezTo>
                    <a:pt x="25" y="0"/>
                    <a:pt x="1" y="0"/>
                    <a:pt x="1" y="12"/>
                  </a:cubicBezTo>
                  <a:cubicBezTo>
                    <a:pt x="1" y="24"/>
                    <a:pt x="1" y="36"/>
                    <a:pt x="25" y="36"/>
                  </a:cubicBezTo>
                  <a:lnTo>
                    <a:pt x="25" y="24"/>
                  </a:lnTo>
                  <a:cubicBezTo>
                    <a:pt x="37" y="48"/>
                    <a:pt x="37" y="72"/>
                    <a:pt x="49" y="84"/>
                  </a:cubicBezTo>
                  <a:cubicBezTo>
                    <a:pt x="60" y="108"/>
                    <a:pt x="60" y="131"/>
                    <a:pt x="84" y="143"/>
                  </a:cubicBezTo>
                  <a:lnTo>
                    <a:pt x="120" y="239"/>
                  </a:lnTo>
                  <a:cubicBezTo>
                    <a:pt x="144" y="250"/>
                    <a:pt x="144" y="286"/>
                    <a:pt x="156" y="298"/>
                  </a:cubicBezTo>
                  <a:lnTo>
                    <a:pt x="203" y="381"/>
                  </a:lnTo>
                  <a:lnTo>
                    <a:pt x="239" y="477"/>
                  </a:lnTo>
                  <a:cubicBezTo>
                    <a:pt x="263" y="489"/>
                    <a:pt x="275" y="524"/>
                    <a:pt x="287" y="536"/>
                  </a:cubicBezTo>
                  <a:cubicBezTo>
                    <a:pt x="322" y="596"/>
                    <a:pt x="358" y="631"/>
                    <a:pt x="394" y="691"/>
                  </a:cubicBezTo>
                  <a:lnTo>
                    <a:pt x="477" y="834"/>
                  </a:lnTo>
                  <a:cubicBezTo>
                    <a:pt x="513" y="858"/>
                    <a:pt x="537" y="905"/>
                    <a:pt x="572" y="953"/>
                  </a:cubicBezTo>
                  <a:cubicBezTo>
                    <a:pt x="608" y="977"/>
                    <a:pt x="620" y="1024"/>
                    <a:pt x="644" y="1048"/>
                  </a:cubicBezTo>
                  <a:lnTo>
                    <a:pt x="822" y="1322"/>
                  </a:lnTo>
                  <a:cubicBezTo>
                    <a:pt x="858" y="1370"/>
                    <a:pt x="882" y="1393"/>
                    <a:pt x="918" y="1441"/>
                  </a:cubicBezTo>
                  <a:cubicBezTo>
                    <a:pt x="942" y="1489"/>
                    <a:pt x="977" y="1536"/>
                    <a:pt x="1025" y="1572"/>
                  </a:cubicBezTo>
                  <a:cubicBezTo>
                    <a:pt x="1001" y="1548"/>
                    <a:pt x="977" y="1501"/>
                    <a:pt x="989" y="1501"/>
                  </a:cubicBezTo>
                  <a:cubicBezTo>
                    <a:pt x="977" y="1489"/>
                    <a:pt x="953" y="1453"/>
                    <a:pt x="942" y="1429"/>
                  </a:cubicBezTo>
                  <a:cubicBezTo>
                    <a:pt x="930" y="1382"/>
                    <a:pt x="894" y="1322"/>
                    <a:pt x="870" y="1274"/>
                  </a:cubicBezTo>
                  <a:cubicBezTo>
                    <a:pt x="834" y="1239"/>
                    <a:pt x="822" y="1191"/>
                    <a:pt x="799" y="1143"/>
                  </a:cubicBezTo>
                  <a:lnTo>
                    <a:pt x="751" y="1060"/>
                  </a:lnTo>
                  <a:cubicBezTo>
                    <a:pt x="739" y="1024"/>
                    <a:pt x="715" y="1012"/>
                    <a:pt x="703" y="977"/>
                  </a:cubicBezTo>
                  <a:cubicBezTo>
                    <a:pt x="680" y="917"/>
                    <a:pt x="632" y="881"/>
                    <a:pt x="596" y="822"/>
                  </a:cubicBezTo>
                  <a:cubicBezTo>
                    <a:pt x="584" y="822"/>
                    <a:pt x="584" y="798"/>
                    <a:pt x="584" y="798"/>
                  </a:cubicBezTo>
                  <a:cubicBezTo>
                    <a:pt x="572" y="786"/>
                    <a:pt x="561" y="762"/>
                    <a:pt x="537" y="739"/>
                  </a:cubicBezTo>
                  <a:cubicBezTo>
                    <a:pt x="525" y="727"/>
                    <a:pt x="513" y="703"/>
                    <a:pt x="501" y="679"/>
                  </a:cubicBezTo>
                  <a:cubicBezTo>
                    <a:pt x="465" y="643"/>
                    <a:pt x="418" y="596"/>
                    <a:pt x="394" y="548"/>
                  </a:cubicBezTo>
                  <a:cubicBezTo>
                    <a:pt x="346" y="500"/>
                    <a:pt x="322" y="441"/>
                    <a:pt x="275" y="405"/>
                  </a:cubicBezTo>
                  <a:cubicBezTo>
                    <a:pt x="263" y="381"/>
                    <a:pt x="239" y="358"/>
                    <a:pt x="227" y="346"/>
                  </a:cubicBezTo>
                  <a:cubicBezTo>
                    <a:pt x="215" y="310"/>
                    <a:pt x="203" y="298"/>
                    <a:pt x="180" y="262"/>
                  </a:cubicBezTo>
                  <a:cubicBezTo>
                    <a:pt x="168" y="250"/>
                    <a:pt x="156" y="215"/>
                    <a:pt x="144" y="203"/>
                  </a:cubicBezTo>
                  <a:cubicBezTo>
                    <a:pt x="144" y="179"/>
                    <a:pt x="120" y="155"/>
                    <a:pt x="108" y="143"/>
                  </a:cubicBezTo>
                  <a:cubicBezTo>
                    <a:pt x="96" y="119"/>
                    <a:pt x="84" y="96"/>
                    <a:pt x="60" y="72"/>
                  </a:cubicBezTo>
                  <a:cubicBezTo>
                    <a:pt x="60" y="60"/>
                    <a:pt x="49" y="60"/>
                    <a:pt x="49" y="36"/>
                  </a:cubicBezTo>
                  <a:cubicBezTo>
                    <a:pt x="49" y="24"/>
                    <a:pt x="37" y="12"/>
                    <a:pt x="37" y="12"/>
                  </a:cubicBezTo>
                  <a:cubicBezTo>
                    <a:pt x="37" y="12"/>
                    <a:pt x="37"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5"/>
            <p:cNvSpPr/>
            <p:nvPr/>
          </p:nvSpPr>
          <p:spPr>
            <a:xfrm>
              <a:off x="2512500" y="5222200"/>
              <a:ext cx="37825" cy="10925"/>
            </a:xfrm>
            <a:custGeom>
              <a:avLst/>
              <a:gdLst/>
              <a:ahLst/>
              <a:cxnLst/>
              <a:rect l="l" t="t" r="r" b="b"/>
              <a:pathLst>
                <a:path w="1513" h="437" extrusionOk="0">
                  <a:moveTo>
                    <a:pt x="1370" y="1"/>
                  </a:moveTo>
                  <a:cubicBezTo>
                    <a:pt x="1334" y="12"/>
                    <a:pt x="1287" y="12"/>
                    <a:pt x="1239" y="12"/>
                  </a:cubicBezTo>
                  <a:cubicBezTo>
                    <a:pt x="1156" y="12"/>
                    <a:pt x="1072" y="36"/>
                    <a:pt x="1001" y="60"/>
                  </a:cubicBezTo>
                  <a:lnTo>
                    <a:pt x="870" y="108"/>
                  </a:lnTo>
                  <a:lnTo>
                    <a:pt x="775" y="155"/>
                  </a:lnTo>
                  <a:cubicBezTo>
                    <a:pt x="656" y="191"/>
                    <a:pt x="560" y="251"/>
                    <a:pt x="453" y="286"/>
                  </a:cubicBezTo>
                  <a:cubicBezTo>
                    <a:pt x="346" y="310"/>
                    <a:pt x="239" y="346"/>
                    <a:pt x="144" y="358"/>
                  </a:cubicBezTo>
                  <a:cubicBezTo>
                    <a:pt x="108" y="358"/>
                    <a:pt x="96" y="370"/>
                    <a:pt x="60" y="370"/>
                  </a:cubicBezTo>
                  <a:lnTo>
                    <a:pt x="36" y="370"/>
                  </a:lnTo>
                  <a:cubicBezTo>
                    <a:pt x="24" y="370"/>
                    <a:pt x="1" y="393"/>
                    <a:pt x="1" y="405"/>
                  </a:cubicBezTo>
                  <a:cubicBezTo>
                    <a:pt x="1" y="417"/>
                    <a:pt x="24" y="429"/>
                    <a:pt x="36" y="429"/>
                  </a:cubicBezTo>
                  <a:lnTo>
                    <a:pt x="346" y="429"/>
                  </a:lnTo>
                  <a:cubicBezTo>
                    <a:pt x="407" y="429"/>
                    <a:pt x="461" y="437"/>
                    <a:pt x="515" y="437"/>
                  </a:cubicBezTo>
                  <a:cubicBezTo>
                    <a:pt x="556" y="437"/>
                    <a:pt x="598" y="433"/>
                    <a:pt x="644" y="417"/>
                  </a:cubicBezTo>
                  <a:cubicBezTo>
                    <a:pt x="703" y="405"/>
                    <a:pt x="751" y="393"/>
                    <a:pt x="798" y="370"/>
                  </a:cubicBezTo>
                  <a:cubicBezTo>
                    <a:pt x="834" y="358"/>
                    <a:pt x="894" y="346"/>
                    <a:pt x="941" y="310"/>
                  </a:cubicBezTo>
                  <a:cubicBezTo>
                    <a:pt x="1037" y="274"/>
                    <a:pt x="1108" y="215"/>
                    <a:pt x="1191" y="167"/>
                  </a:cubicBezTo>
                  <a:cubicBezTo>
                    <a:pt x="1287" y="108"/>
                    <a:pt x="1370" y="60"/>
                    <a:pt x="1465" y="12"/>
                  </a:cubicBezTo>
                  <a:cubicBezTo>
                    <a:pt x="1477" y="12"/>
                    <a:pt x="1489" y="1"/>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5"/>
            <p:cNvSpPr/>
            <p:nvPr/>
          </p:nvSpPr>
          <p:spPr>
            <a:xfrm>
              <a:off x="2501200" y="5233800"/>
              <a:ext cx="16675" cy="2700"/>
            </a:xfrm>
            <a:custGeom>
              <a:avLst/>
              <a:gdLst/>
              <a:ahLst/>
              <a:cxnLst/>
              <a:rect l="l" t="t" r="r" b="b"/>
              <a:pathLst>
                <a:path w="667" h="108" extrusionOk="0">
                  <a:moveTo>
                    <a:pt x="596" y="1"/>
                  </a:moveTo>
                  <a:cubicBezTo>
                    <a:pt x="536" y="1"/>
                    <a:pt x="488" y="13"/>
                    <a:pt x="429" y="13"/>
                  </a:cubicBezTo>
                  <a:cubicBezTo>
                    <a:pt x="381" y="25"/>
                    <a:pt x="334" y="25"/>
                    <a:pt x="298" y="25"/>
                  </a:cubicBezTo>
                  <a:cubicBezTo>
                    <a:pt x="191" y="48"/>
                    <a:pt x="95" y="60"/>
                    <a:pt x="0" y="60"/>
                  </a:cubicBezTo>
                  <a:cubicBezTo>
                    <a:pt x="36" y="72"/>
                    <a:pt x="95" y="72"/>
                    <a:pt x="143" y="84"/>
                  </a:cubicBezTo>
                  <a:cubicBezTo>
                    <a:pt x="191" y="108"/>
                    <a:pt x="250" y="108"/>
                    <a:pt x="298" y="108"/>
                  </a:cubicBezTo>
                  <a:lnTo>
                    <a:pt x="322" y="96"/>
                  </a:lnTo>
                  <a:lnTo>
                    <a:pt x="441" y="96"/>
                  </a:lnTo>
                  <a:cubicBezTo>
                    <a:pt x="476" y="84"/>
                    <a:pt x="488" y="84"/>
                    <a:pt x="512" y="84"/>
                  </a:cubicBezTo>
                  <a:lnTo>
                    <a:pt x="584" y="84"/>
                  </a:lnTo>
                  <a:cubicBezTo>
                    <a:pt x="607" y="84"/>
                    <a:pt x="607" y="72"/>
                    <a:pt x="619" y="72"/>
                  </a:cubicBezTo>
                  <a:cubicBezTo>
                    <a:pt x="631" y="72"/>
                    <a:pt x="631" y="60"/>
                    <a:pt x="655" y="60"/>
                  </a:cubicBezTo>
                  <a:cubicBezTo>
                    <a:pt x="667" y="60"/>
                    <a:pt x="667" y="25"/>
                    <a:pt x="667" y="13"/>
                  </a:cubicBezTo>
                  <a:cubicBezTo>
                    <a:pt x="667" y="1"/>
                    <a:pt x="631"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5"/>
            <p:cNvSpPr/>
            <p:nvPr/>
          </p:nvSpPr>
          <p:spPr>
            <a:xfrm>
              <a:off x="2399400" y="5170300"/>
              <a:ext cx="22350" cy="51625"/>
            </a:xfrm>
            <a:custGeom>
              <a:avLst/>
              <a:gdLst/>
              <a:ahLst/>
              <a:cxnLst/>
              <a:rect l="l" t="t" r="r" b="b"/>
              <a:pathLst>
                <a:path w="894" h="2065" extrusionOk="0">
                  <a:moveTo>
                    <a:pt x="34" y="0"/>
                  </a:moveTo>
                  <a:cubicBezTo>
                    <a:pt x="19" y="0"/>
                    <a:pt x="0" y="11"/>
                    <a:pt x="0" y="29"/>
                  </a:cubicBezTo>
                  <a:lnTo>
                    <a:pt x="0" y="88"/>
                  </a:lnTo>
                  <a:lnTo>
                    <a:pt x="0" y="124"/>
                  </a:lnTo>
                  <a:lnTo>
                    <a:pt x="0" y="172"/>
                  </a:lnTo>
                  <a:lnTo>
                    <a:pt x="0" y="219"/>
                  </a:lnTo>
                  <a:cubicBezTo>
                    <a:pt x="0" y="231"/>
                    <a:pt x="24" y="243"/>
                    <a:pt x="24" y="267"/>
                  </a:cubicBezTo>
                  <a:cubicBezTo>
                    <a:pt x="36" y="302"/>
                    <a:pt x="48" y="338"/>
                    <a:pt x="60" y="362"/>
                  </a:cubicBezTo>
                  <a:cubicBezTo>
                    <a:pt x="84" y="398"/>
                    <a:pt x="84" y="410"/>
                    <a:pt x="96" y="445"/>
                  </a:cubicBezTo>
                  <a:cubicBezTo>
                    <a:pt x="119" y="517"/>
                    <a:pt x="155" y="576"/>
                    <a:pt x="179" y="648"/>
                  </a:cubicBezTo>
                  <a:cubicBezTo>
                    <a:pt x="191" y="695"/>
                    <a:pt x="215" y="719"/>
                    <a:pt x="227" y="767"/>
                  </a:cubicBezTo>
                  <a:cubicBezTo>
                    <a:pt x="262" y="826"/>
                    <a:pt x="274" y="874"/>
                    <a:pt x="298" y="934"/>
                  </a:cubicBezTo>
                  <a:lnTo>
                    <a:pt x="393" y="1112"/>
                  </a:lnTo>
                  <a:cubicBezTo>
                    <a:pt x="417" y="1172"/>
                    <a:pt x="429" y="1219"/>
                    <a:pt x="465" y="1255"/>
                  </a:cubicBezTo>
                  <a:lnTo>
                    <a:pt x="512" y="1350"/>
                  </a:lnTo>
                  <a:lnTo>
                    <a:pt x="691" y="1707"/>
                  </a:lnTo>
                  <a:cubicBezTo>
                    <a:pt x="715" y="1767"/>
                    <a:pt x="750" y="1815"/>
                    <a:pt x="774" y="1874"/>
                  </a:cubicBezTo>
                  <a:cubicBezTo>
                    <a:pt x="822" y="1934"/>
                    <a:pt x="858" y="2005"/>
                    <a:pt x="893" y="2065"/>
                  </a:cubicBezTo>
                  <a:cubicBezTo>
                    <a:pt x="869" y="1969"/>
                    <a:pt x="822" y="1898"/>
                    <a:pt x="822" y="1838"/>
                  </a:cubicBezTo>
                  <a:cubicBezTo>
                    <a:pt x="774" y="1707"/>
                    <a:pt x="727" y="1576"/>
                    <a:pt x="679" y="1457"/>
                  </a:cubicBezTo>
                  <a:cubicBezTo>
                    <a:pt x="631" y="1338"/>
                    <a:pt x="572" y="1219"/>
                    <a:pt x="512" y="1100"/>
                  </a:cubicBezTo>
                  <a:cubicBezTo>
                    <a:pt x="512" y="1076"/>
                    <a:pt x="488" y="1076"/>
                    <a:pt x="488" y="1064"/>
                  </a:cubicBezTo>
                  <a:cubicBezTo>
                    <a:pt x="465" y="1005"/>
                    <a:pt x="429" y="957"/>
                    <a:pt x="405" y="898"/>
                  </a:cubicBezTo>
                  <a:cubicBezTo>
                    <a:pt x="381" y="862"/>
                    <a:pt x="357" y="826"/>
                    <a:pt x="346" y="779"/>
                  </a:cubicBezTo>
                  <a:lnTo>
                    <a:pt x="298" y="695"/>
                  </a:lnTo>
                  <a:cubicBezTo>
                    <a:pt x="274" y="624"/>
                    <a:pt x="238" y="564"/>
                    <a:pt x="215" y="481"/>
                  </a:cubicBezTo>
                  <a:lnTo>
                    <a:pt x="215" y="469"/>
                  </a:lnTo>
                  <a:lnTo>
                    <a:pt x="167" y="386"/>
                  </a:lnTo>
                  <a:lnTo>
                    <a:pt x="119" y="291"/>
                  </a:lnTo>
                  <a:cubicBezTo>
                    <a:pt x="107" y="267"/>
                    <a:pt x="107" y="243"/>
                    <a:pt x="96" y="219"/>
                  </a:cubicBezTo>
                  <a:lnTo>
                    <a:pt x="96" y="183"/>
                  </a:lnTo>
                  <a:cubicBezTo>
                    <a:pt x="84" y="172"/>
                    <a:pt x="84" y="160"/>
                    <a:pt x="84" y="148"/>
                  </a:cubicBezTo>
                  <a:cubicBezTo>
                    <a:pt x="60" y="112"/>
                    <a:pt x="60" y="100"/>
                    <a:pt x="60" y="88"/>
                  </a:cubicBezTo>
                  <a:lnTo>
                    <a:pt x="84" y="88"/>
                  </a:lnTo>
                  <a:lnTo>
                    <a:pt x="84" y="52"/>
                  </a:lnTo>
                  <a:cubicBezTo>
                    <a:pt x="84" y="41"/>
                    <a:pt x="60" y="29"/>
                    <a:pt x="48" y="5"/>
                  </a:cubicBezTo>
                  <a:cubicBezTo>
                    <a:pt x="45" y="2"/>
                    <a:pt x="40"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5"/>
            <p:cNvSpPr/>
            <p:nvPr/>
          </p:nvSpPr>
          <p:spPr>
            <a:xfrm>
              <a:off x="2136850" y="5141600"/>
              <a:ext cx="101525" cy="269925"/>
            </a:xfrm>
            <a:custGeom>
              <a:avLst/>
              <a:gdLst/>
              <a:ahLst/>
              <a:cxnLst/>
              <a:rect l="l" t="t" r="r" b="b"/>
              <a:pathLst>
                <a:path w="4061" h="10797" extrusionOk="0">
                  <a:moveTo>
                    <a:pt x="4025" y="1"/>
                  </a:moveTo>
                  <a:cubicBezTo>
                    <a:pt x="4016" y="1"/>
                    <a:pt x="4007" y="4"/>
                    <a:pt x="4001" y="10"/>
                  </a:cubicBezTo>
                  <a:cubicBezTo>
                    <a:pt x="3990" y="10"/>
                    <a:pt x="3990" y="22"/>
                    <a:pt x="3966" y="46"/>
                  </a:cubicBezTo>
                  <a:cubicBezTo>
                    <a:pt x="3966" y="46"/>
                    <a:pt x="3954" y="57"/>
                    <a:pt x="3954" y="69"/>
                  </a:cubicBezTo>
                  <a:cubicBezTo>
                    <a:pt x="3942" y="81"/>
                    <a:pt x="3942" y="105"/>
                    <a:pt x="3930" y="117"/>
                  </a:cubicBezTo>
                  <a:lnTo>
                    <a:pt x="3882" y="200"/>
                  </a:lnTo>
                  <a:cubicBezTo>
                    <a:pt x="3871" y="236"/>
                    <a:pt x="3847" y="248"/>
                    <a:pt x="3835" y="284"/>
                  </a:cubicBezTo>
                  <a:cubicBezTo>
                    <a:pt x="3823" y="296"/>
                    <a:pt x="3811" y="319"/>
                    <a:pt x="3787" y="355"/>
                  </a:cubicBezTo>
                  <a:cubicBezTo>
                    <a:pt x="3787" y="379"/>
                    <a:pt x="3775" y="415"/>
                    <a:pt x="3763" y="438"/>
                  </a:cubicBezTo>
                  <a:cubicBezTo>
                    <a:pt x="3740" y="498"/>
                    <a:pt x="3716" y="546"/>
                    <a:pt x="3704" y="605"/>
                  </a:cubicBezTo>
                  <a:cubicBezTo>
                    <a:pt x="3656" y="712"/>
                    <a:pt x="3632" y="819"/>
                    <a:pt x="3585" y="915"/>
                  </a:cubicBezTo>
                  <a:cubicBezTo>
                    <a:pt x="3549" y="974"/>
                    <a:pt x="3537" y="1022"/>
                    <a:pt x="3513" y="1081"/>
                  </a:cubicBezTo>
                  <a:cubicBezTo>
                    <a:pt x="3490" y="1129"/>
                    <a:pt x="3466" y="1177"/>
                    <a:pt x="3454" y="1212"/>
                  </a:cubicBezTo>
                  <a:lnTo>
                    <a:pt x="3323" y="1439"/>
                  </a:lnTo>
                  <a:cubicBezTo>
                    <a:pt x="3275" y="1498"/>
                    <a:pt x="3239" y="1546"/>
                    <a:pt x="3216" y="1605"/>
                  </a:cubicBezTo>
                  <a:cubicBezTo>
                    <a:pt x="3180" y="1641"/>
                    <a:pt x="3156" y="1712"/>
                    <a:pt x="3120" y="1748"/>
                  </a:cubicBezTo>
                  <a:cubicBezTo>
                    <a:pt x="3061" y="1855"/>
                    <a:pt x="3037" y="1962"/>
                    <a:pt x="2989" y="2058"/>
                  </a:cubicBezTo>
                  <a:cubicBezTo>
                    <a:pt x="2942" y="2165"/>
                    <a:pt x="2918" y="2272"/>
                    <a:pt x="2870" y="2379"/>
                  </a:cubicBezTo>
                  <a:cubicBezTo>
                    <a:pt x="2858" y="2415"/>
                    <a:pt x="2847" y="2474"/>
                    <a:pt x="2811" y="2522"/>
                  </a:cubicBezTo>
                  <a:cubicBezTo>
                    <a:pt x="2799" y="2582"/>
                    <a:pt x="2763" y="2629"/>
                    <a:pt x="2739" y="2689"/>
                  </a:cubicBezTo>
                  <a:cubicBezTo>
                    <a:pt x="2692" y="2772"/>
                    <a:pt x="2632" y="2879"/>
                    <a:pt x="2573" y="2974"/>
                  </a:cubicBezTo>
                  <a:lnTo>
                    <a:pt x="2394" y="3284"/>
                  </a:lnTo>
                  <a:lnTo>
                    <a:pt x="2347" y="3367"/>
                  </a:lnTo>
                  <a:cubicBezTo>
                    <a:pt x="2335" y="3403"/>
                    <a:pt x="2335" y="3415"/>
                    <a:pt x="2323" y="3427"/>
                  </a:cubicBezTo>
                  <a:cubicBezTo>
                    <a:pt x="2299" y="3475"/>
                    <a:pt x="2275" y="3534"/>
                    <a:pt x="2263" y="3594"/>
                  </a:cubicBezTo>
                  <a:cubicBezTo>
                    <a:pt x="2227" y="3701"/>
                    <a:pt x="2192" y="3820"/>
                    <a:pt x="2156" y="3927"/>
                  </a:cubicBezTo>
                  <a:cubicBezTo>
                    <a:pt x="2120" y="4046"/>
                    <a:pt x="2085" y="4141"/>
                    <a:pt x="2049" y="4260"/>
                  </a:cubicBezTo>
                  <a:cubicBezTo>
                    <a:pt x="2037" y="4344"/>
                    <a:pt x="2001" y="4403"/>
                    <a:pt x="1989" y="4463"/>
                  </a:cubicBezTo>
                  <a:lnTo>
                    <a:pt x="1954" y="4641"/>
                  </a:lnTo>
                  <a:cubicBezTo>
                    <a:pt x="1930" y="4737"/>
                    <a:pt x="1906" y="4832"/>
                    <a:pt x="1870" y="4939"/>
                  </a:cubicBezTo>
                  <a:lnTo>
                    <a:pt x="1835" y="5118"/>
                  </a:lnTo>
                  <a:cubicBezTo>
                    <a:pt x="1811" y="5177"/>
                    <a:pt x="1787" y="5237"/>
                    <a:pt x="1775" y="5296"/>
                  </a:cubicBezTo>
                  <a:lnTo>
                    <a:pt x="1775" y="5272"/>
                  </a:lnTo>
                  <a:cubicBezTo>
                    <a:pt x="1739" y="5356"/>
                    <a:pt x="1715" y="5415"/>
                    <a:pt x="1692" y="5475"/>
                  </a:cubicBezTo>
                  <a:cubicBezTo>
                    <a:pt x="1668" y="5546"/>
                    <a:pt x="1656" y="5606"/>
                    <a:pt x="1620" y="5677"/>
                  </a:cubicBezTo>
                  <a:cubicBezTo>
                    <a:pt x="1596" y="5749"/>
                    <a:pt x="1573" y="5832"/>
                    <a:pt x="1549" y="5903"/>
                  </a:cubicBezTo>
                  <a:cubicBezTo>
                    <a:pt x="1537" y="5927"/>
                    <a:pt x="1513" y="5951"/>
                    <a:pt x="1513" y="5975"/>
                  </a:cubicBezTo>
                  <a:lnTo>
                    <a:pt x="1477" y="6106"/>
                  </a:lnTo>
                  <a:cubicBezTo>
                    <a:pt x="1454" y="6189"/>
                    <a:pt x="1430" y="6249"/>
                    <a:pt x="1418" y="6320"/>
                  </a:cubicBezTo>
                  <a:lnTo>
                    <a:pt x="1323" y="6630"/>
                  </a:lnTo>
                  <a:cubicBezTo>
                    <a:pt x="1299" y="6773"/>
                    <a:pt x="1251" y="6880"/>
                    <a:pt x="1215" y="6999"/>
                  </a:cubicBezTo>
                  <a:lnTo>
                    <a:pt x="1132" y="7320"/>
                  </a:lnTo>
                  <a:cubicBezTo>
                    <a:pt x="1096" y="7439"/>
                    <a:pt x="1061" y="7558"/>
                    <a:pt x="1025" y="7654"/>
                  </a:cubicBezTo>
                  <a:cubicBezTo>
                    <a:pt x="989" y="7737"/>
                    <a:pt x="977" y="7796"/>
                    <a:pt x="953" y="7868"/>
                  </a:cubicBezTo>
                  <a:cubicBezTo>
                    <a:pt x="858" y="8094"/>
                    <a:pt x="775" y="8297"/>
                    <a:pt x="692" y="8523"/>
                  </a:cubicBezTo>
                  <a:cubicBezTo>
                    <a:pt x="656" y="8642"/>
                    <a:pt x="608" y="8749"/>
                    <a:pt x="572" y="8868"/>
                  </a:cubicBezTo>
                  <a:cubicBezTo>
                    <a:pt x="537" y="8987"/>
                    <a:pt x="501" y="9082"/>
                    <a:pt x="465" y="9201"/>
                  </a:cubicBezTo>
                  <a:cubicBezTo>
                    <a:pt x="382" y="9404"/>
                    <a:pt x="322" y="9594"/>
                    <a:pt x="251" y="9785"/>
                  </a:cubicBezTo>
                  <a:cubicBezTo>
                    <a:pt x="180" y="9987"/>
                    <a:pt x="132" y="10178"/>
                    <a:pt x="84" y="10368"/>
                  </a:cubicBezTo>
                  <a:cubicBezTo>
                    <a:pt x="61" y="10499"/>
                    <a:pt x="25" y="10654"/>
                    <a:pt x="1" y="10797"/>
                  </a:cubicBezTo>
                  <a:cubicBezTo>
                    <a:pt x="61" y="10654"/>
                    <a:pt x="120" y="10523"/>
                    <a:pt x="203" y="10368"/>
                  </a:cubicBezTo>
                  <a:cubicBezTo>
                    <a:pt x="251" y="10237"/>
                    <a:pt x="311" y="10106"/>
                    <a:pt x="358" y="9963"/>
                  </a:cubicBezTo>
                  <a:cubicBezTo>
                    <a:pt x="382" y="9892"/>
                    <a:pt x="394" y="9821"/>
                    <a:pt x="430" y="9749"/>
                  </a:cubicBezTo>
                  <a:cubicBezTo>
                    <a:pt x="453" y="9666"/>
                    <a:pt x="477" y="9606"/>
                    <a:pt x="501" y="9535"/>
                  </a:cubicBezTo>
                  <a:lnTo>
                    <a:pt x="549" y="9404"/>
                  </a:lnTo>
                  <a:lnTo>
                    <a:pt x="549" y="9416"/>
                  </a:lnTo>
                  <a:cubicBezTo>
                    <a:pt x="608" y="9261"/>
                    <a:pt x="656" y="9106"/>
                    <a:pt x="692" y="8951"/>
                  </a:cubicBezTo>
                  <a:cubicBezTo>
                    <a:pt x="727" y="8880"/>
                    <a:pt x="739" y="8809"/>
                    <a:pt x="775" y="8737"/>
                  </a:cubicBezTo>
                  <a:cubicBezTo>
                    <a:pt x="799" y="8654"/>
                    <a:pt x="811" y="8594"/>
                    <a:pt x="846" y="8523"/>
                  </a:cubicBezTo>
                  <a:lnTo>
                    <a:pt x="930" y="8297"/>
                  </a:lnTo>
                  <a:cubicBezTo>
                    <a:pt x="965" y="8225"/>
                    <a:pt x="1013" y="8142"/>
                    <a:pt x="1037" y="8058"/>
                  </a:cubicBezTo>
                  <a:cubicBezTo>
                    <a:pt x="1073" y="8035"/>
                    <a:pt x="1084" y="7987"/>
                    <a:pt x="1096" y="7939"/>
                  </a:cubicBezTo>
                  <a:lnTo>
                    <a:pt x="1144" y="7808"/>
                  </a:lnTo>
                  <a:cubicBezTo>
                    <a:pt x="1144" y="7785"/>
                    <a:pt x="1156" y="7749"/>
                    <a:pt x="1168" y="7725"/>
                  </a:cubicBezTo>
                  <a:cubicBezTo>
                    <a:pt x="1204" y="7677"/>
                    <a:pt x="1215" y="7618"/>
                    <a:pt x="1227" y="7570"/>
                  </a:cubicBezTo>
                  <a:cubicBezTo>
                    <a:pt x="1275" y="7487"/>
                    <a:pt x="1311" y="7380"/>
                    <a:pt x="1334" y="7273"/>
                  </a:cubicBezTo>
                  <a:cubicBezTo>
                    <a:pt x="1370" y="7154"/>
                    <a:pt x="1406" y="7023"/>
                    <a:pt x="1454" y="6904"/>
                  </a:cubicBezTo>
                  <a:cubicBezTo>
                    <a:pt x="1525" y="6689"/>
                    <a:pt x="1608" y="6475"/>
                    <a:pt x="1680" y="6261"/>
                  </a:cubicBezTo>
                  <a:cubicBezTo>
                    <a:pt x="1704" y="6177"/>
                    <a:pt x="1739" y="6070"/>
                    <a:pt x="1787" y="5975"/>
                  </a:cubicBezTo>
                  <a:cubicBezTo>
                    <a:pt x="1799" y="5915"/>
                    <a:pt x="1811" y="5880"/>
                    <a:pt x="1846" y="5820"/>
                  </a:cubicBezTo>
                  <a:cubicBezTo>
                    <a:pt x="1870" y="5761"/>
                    <a:pt x="1882" y="5701"/>
                    <a:pt x="1918" y="5641"/>
                  </a:cubicBezTo>
                  <a:cubicBezTo>
                    <a:pt x="1942" y="5546"/>
                    <a:pt x="1989" y="5439"/>
                    <a:pt x="2025" y="5356"/>
                  </a:cubicBezTo>
                  <a:cubicBezTo>
                    <a:pt x="2037" y="5308"/>
                    <a:pt x="2049" y="5249"/>
                    <a:pt x="2061" y="5201"/>
                  </a:cubicBezTo>
                  <a:cubicBezTo>
                    <a:pt x="2085" y="5130"/>
                    <a:pt x="2108" y="5070"/>
                    <a:pt x="2120" y="5010"/>
                  </a:cubicBezTo>
                  <a:cubicBezTo>
                    <a:pt x="2144" y="4963"/>
                    <a:pt x="2156" y="4903"/>
                    <a:pt x="2168" y="4844"/>
                  </a:cubicBezTo>
                  <a:cubicBezTo>
                    <a:pt x="2180" y="4808"/>
                    <a:pt x="2204" y="4749"/>
                    <a:pt x="2216" y="4701"/>
                  </a:cubicBezTo>
                  <a:cubicBezTo>
                    <a:pt x="2239" y="4594"/>
                    <a:pt x="2275" y="4475"/>
                    <a:pt x="2299" y="4368"/>
                  </a:cubicBezTo>
                  <a:cubicBezTo>
                    <a:pt x="2335" y="4248"/>
                    <a:pt x="2382" y="4129"/>
                    <a:pt x="2406" y="4010"/>
                  </a:cubicBezTo>
                  <a:cubicBezTo>
                    <a:pt x="2442" y="3891"/>
                    <a:pt x="2477" y="3796"/>
                    <a:pt x="2513" y="3689"/>
                  </a:cubicBezTo>
                  <a:cubicBezTo>
                    <a:pt x="2537" y="3629"/>
                    <a:pt x="2561" y="3582"/>
                    <a:pt x="2573" y="3534"/>
                  </a:cubicBezTo>
                  <a:cubicBezTo>
                    <a:pt x="2585" y="3498"/>
                    <a:pt x="2597" y="3463"/>
                    <a:pt x="2620" y="3415"/>
                  </a:cubicBezTo>
                  <a:cubicBezTo>
                    <a:pt x="2620" y="3415"/>
                    <a:pt x="2632" y="3403"/>
                    <a:pt x="2632" y="3391"/>
                  </a:cubicBezTo>
                  <a:lnTo>
                    <a:pt x="2632" y="3403"/>
                  </a:lnTo>
                  <a:cubicBezTo>
                    <a:pt x="2644" y="3367"/>
                    <a:pt x="2644" y="3355"/>
                    <a:pt x="2656" y="3344"/>
                  </a:cubicBezTo>
                  <a:lnTo>
                    <a:pt x="2656" y="3332"/>
                  </a:lnTo>
                  <a:lnTo>
                    <a:pt x="2704" y="3236"/>
                  </a:lnTo>
                  <a:cubicBezTo>
                    <a:pt x="2763" y="3153"/>
                    <a:pt x="2823" y="3058"/>
                    <a:pt x="2870" y="2951"/>
                  </a:cubicBezTo>
                  <a:cubicBezTo>
                    <a:pt x="2894" y="2903"/>
                    <a:pt x="2930" y="2855"/>
                    <a:pt x="2954" y="2796"/>
                  </a:cubicBezTo>
                  <a:cubicBezTo>
                    <a:pt x="2989" y="2748"/>
                    <a:pt x="3001" y="2689"/>
                    <a:pt x="3037" y="2629"/>
                  </a:cubicBezTo>
                  <a:cubicBezTo>
                    <a:pt x="3073" y="2522"/>
                    <a:pt x="3109" y="2427"/>
                    <a:pt x="3132" y="2320"/>
                  </a:cubicBezTo>
                  <a:cubicBezTo>
                    <a:pt x="3168" y="2212"/>
                    <a:pt x="3216" y="2093"/>
                    <a:pt x="3239" y="1986"/>
                  </a:cubicBezTo>
                  <a:lnTo>
                    <a:pt x="3335" y="1772"/>
                  </a:lnTo>
                  <a:lnTo>
                    <a:pt x="3418" y="1593"/>
                  </a:lnTo>
                  <a:cubicBezTo>
                    <a:pt x="3454" y="1534"/>
                    <a:pt x="3490" y="1450"/>
                    <a:pt x="3525" y="1391"/>
                  </a:cubicBezTo>
                  <a:cubicBezTo>
                    <a:pt x="3525" y="1379"/>
                    <a:pt x="3537" y="1379"/>
                    <a:pt x="3537" y="1367"/>
                  </a:cubicBezTo>
                  <a:cubicBezTo>
                    <a:pt x="3549" y="1367"/>
                    <a:pt x="3549" y="1355"/>
                    <a:pt x="3549" y="1355"/>
                  </a:cubicBezTo>
                  <a:cubicBezTo>
                    <a:pt x="3549" y="1331"/>
                    <a:pt x="3573" y="1331"/>
                    <a:pt x="3573" y="1320"/>
                  </a:cubicBezTo>
                  <a:cubicBezTo>
                    <a:pt x="3585" y="1320"/>
                    <a:pt x="3585" y="1308"/>
                    <a:pt x="3585" y="1308"/>
                  </a:cubicBezTo>
                  <a:cubicBezTo>
                    <a:pt x="3620" y="1236"/>
                    <a:pt x="3644" y="1177"/>
                    <a:pt x="3680" y="1093"/>
                  </a:cubicBezTo>
                  <a:cubicBezTo>
                    <a:pt x="3704" y="1034"/>
                    <a:pt x="3740" y="962"/>
                    <a:pt x="3751" y="903"/>
                  </a:cubicBezTo>
                  <a:cubicBezTo>
                    <a:pt x="3775" y="831"/>
                    <a:pt x="3787" y="736"/>
                    <a:pt x="3823" y="665"/>
                  </a:cubicBezTo>
                  <a:cubicBezTo>
                    <a:pt x="3835" y="581"/>
                    <a:pt x="3871" y="498"/>
                    <a:pt x="3894" y="415"/>
                  </a:cubicBezTo>
                  <a:cubicBezTo>
                    <a:pt x="3930" y="319"/>
                    <a:pt x="3978" y="236"/>
                    <a:pt x="4013" y="141"/>
                  </a:cubicBezTo>
                  <a:lnTo>
                    <a:pt x="4061" y="57"/>
                  </a:lnTo>
                  <a:cubicBezTo>
                    <a:pt x="4061" y="46"/>
                    <a:pt x="4061" y="22"/>
                    <a:pt x="4049" y="10"/>
                  </a:cubicBezTo>
                  <a:cubicBezTo>
                    <a:pt x="4043" y="4"/>
                    <a:pt x="4034" y="1"/>
                    <a:pt x="40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5"/>
            <p:cNvSpPr/>
            <p:nvPr/>
          </p:nvSpPr>
          <p:spPr>
            <a:xfrm>
              <a:off x="2126750" y="5283875"/>
              <a:ext cx="53300" cy="37775"/>
            </a:xfrm>
            <a:custGeom>
              <a:avLst/>
              <a:gdLst/>
              <a:ahLst/>
              <a:cxnLst/>
              <a:rect l="l" t="t" r="r" b="b"/>
              <a:pathLst>
                <a:path w="2132" h="1511" extrusionOk="0">
                  <a:moveTo>
                    <a:pt x="2057" y="0"/>
                  </a:moveTo>
                  <a:cubicBezTo>
                    <a:pt x="2036" y="0"/>
                    <a:pt x="2014" y="13"/>
                    <a:pt x="2000" y="34"/>
                  </a:cubicBezTo>
                  <a:cubicBezTo>
                    <a:pt x="1953" y="58"/>
                    <a:pt x="1917" y="105"/>
                    <a:pt x="1893" y="141"/>
                  </a:cubicBezTo>
                  <a:lnTo>
                    <a:pt x="1834" y="201"/>
                  </a:lnTo>
                  <a:lnTo>
                    <a:pt x="1703" y="331"/>
                  </a:lnTo>
                  <a:lnTo>
                    <a:pt x="1619" y="403"/>
                  </a:lnTo>
                  <a:cubicBezTo>
                    <a:pt x="1584" y="439"/>
                    <a:pt x="1524" y="486"/>
                    <a:pt x="1477" y="522"/>
                  </a:cubicBezTo>
                  <a:cubicBezTo>
                    <a:pt x="1429" y="570"/>
                    <a:pt x="1369" y="617"/>
                    <a:pt x="1322" y="665"/>
                  </a:cubicBezTo>
                  <a:cubicBezTo>
                    <a:pt x="1262" y="724"/>
                    <a:pt x="1203" y="760"/>
                    <a:pt x="1143" y="808"/>
                  </a:cubicBezTo>
                  <a:cubicBezTo>
                    <a:pt x="1119" y="820"/>
                    <a:pt x="1107" y="843"/>
                    <a:pt x="1072" y="855"/>
                  </a:cubicBezTo>
                  <a:cubicBezTo>
                    <a:pt x="1048" y="867"/>
                    <a:pt x="1012" y="903"/>
                    <a:pt x="988" y="915"/>
                  </a:cubicBezTo>
                  <a:cubicBezTo>
                    <a:pt x="917" y="963"/>
                    <a:pt x="869" y="986"/>
                    <a:pt x="810" y="1034"/>
                  </a:cubicBezTo>
                  <a:cubicBezTo>
                    <a:pt x="667" y="1117"/>
                    <a:pt x="536" y="1213"/>
                    <a:pt x="405" y="1284"/>
                  </a:cubicBezTo>
                  <a:cubicBezTo>
                    <a:pt x="282" y="1351"/>
                    <a:pt x="148" y="1440"/>
                    <a:pt x="23" y="1499"/>
                  </a:cubicBezTo>
                  <a:lnTo>
                    <a:pt x="23" y="1499"/>
                  </a:lnTo>
                  <a:cubicBezTo>
                    <a:pt x="91" y="1470"/>
                    <a:pt x="172" y="1451"/>
                    <a:pt x="214" y="1451"/>
                  </a:cubicBezTo>
                  <a:cubicBezTo>
                    <a:pt x="357" y="1391"/>
                    <a:pt x="488" y="1332"/>
                    <a:pt x="631" y="1272"/>
                  </a:cubicBezTo>
                  <a:cubicBezTo>
                    <a:pt x="703" y="1236"/>
                    <a:pt x="774" y="1213"/>
                    <a:pt x="846" y="1165"/>
                  </a:cubicBezTo>
                  <a:lnTo>
                    <a:pt x="941" y="1117"/>
                  </a:lnTo>
                  <a:cubicBezTo>
                    <a:pt x="988" y="1105"/>
                    <a:pt x="1012" y="1070"/>
                    <a:pt x="1048" y="1058"/>
                  </a:cubicBezTo>
                  <a:cubicBezTo>
                    <a:pt x="1084" y="1034"/>
                    <a:pt x="1119" y="1010"/>
                    <a:pt x="1167" y="986"/>
                  </a:cubicBezTo>
                  <a:cubicBezTo>
                    <a:pt x="1179" y="974"/>
                    <a:pt x="1203" y="951"/>
                    <a:pt x="1227" y="939"/>
                  </a:cubicBezTo>
                  <a:cubicBezTo>
                    <a:pt x="1250" y="915"/>
                    <a:pt x="1298" y="879"/>
                    <a:pt x="1322" y="855"/>
                  </a:cubicBezTo>
                  <a:cubicBezTo>
                    <a:pt x="1357" y="820"/>
                    <a:pt x="1381" y="808"/>
                    <a:pt x="1405" y="796"/>
                  </a:cubicBezTo>
                  <a:cubicBezTo>
                    <a:pt x="1477" y="736"/>
                    <a:pt x="1536" y="677"/>
                    <a:pt x="1608" y="617"/>
                  </a:cubicBezTo>
                  <a:cubicBezTo>
                    <a:pt x="1643" y="593"/>
                    <a:pt x="1667" y="570"/>
                    <a:pt x="1703" y="534"/>
                  </a:cubicBezTo>
                  <a:lnTo>
                    <a:pt x="1715" y="522"/>
                  </a:lnTo>
                  <a:lnTo>
                    <a:pt x="1786" y="451"/>
                  </a:lnTo>
                  <a:cubicBezTo>
                    <a:pt x="1846" y="403"/>
                    <a:pt x="1893" y="355"/>
                    <a:pt x="1941" y="320"/>
                  </a:cubicBezTo>
                  <a:lnTo>
                    <a:pt x="2000" y="260"/>
                  </a:lnTo>
                  <a:cubicBezTo>
                    <a:pt x="2024" y="212"/>
                    <a:pt x="2072" y="177"/>
                    <a:pt x="2096" y="141"/>
                  </a:cubicBezTo>
                  <a:cubicBezTo>
                    <a:pt x="2131" y="93"/>
                    <a:pt x="2131" y="46"/>
                    <a:pt x="2096" y="22"/>
                  </a:cubicBezTo>
                  <a:cubicBezTo>
                    <a:pt x="2086" y="7"/>
                    <a:pt x="2072" y="0"/>
                    <a:pt x="2057" y="0"/>
                  </a:cubicBezTo>
                  <a:close/>
                  <a:moveTo>
                    <a:pt x="23" y="1499"/>
                  </a:moveTo>
                  <a:cubicBezTo>
                    <a:pt x="15" y="1503"/>
                    <a:pt x="8" y="1506"/>
                    <a:pt x="0" y="1510"/>
                  </a:cubicBezTo>
                  <a:cubicBezTo>
                    <a:pt x="8" y="1507"/>
                    <a:pt x="15" y="1503"/>
                    <a:pt x="23" y="149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5"/>
            <p:cNvSpPr/>
            <p:nvPr/>
          </p:nvSpPr>
          <p:spPr>
            <a:xfrm>
              <a:off x="2188650" y="5251525"/>
              <a:ext cx="21450" cy="92450"/>
            </a:xfrm>
            <a:custGeom>
              <a:avLst/>
              <a:gdLst/>
              <a:ahLst/>
              <a:cxnLst/>
              <a:rect l="l" t="t" r="r" b="b"/>
              <a:pathLst>
                <a:path w="858" h="3698" extrusionOk="0">
                  <a:moveTo>
                    <a:pt x="54" y="1"/>
                  </a:moveTo>
                  <a:cubicBezTo>
                    <a:pt x="46" y="1"/>
                    <a:pt x="32" y="6"/>
                    <a:pt x="24" y="6"/>
                  </a:cubicBezTo>
                  <a:cubicBezTo>
                    <a:pt x="13" y="18"/>
                    <a:pt x="1" y="30"/>
                    <a:pt x="1" y="54"/>
                  </a:cubicBezTo>
                  <a:cubicBezTo>
                    <a:pt x="13" y="173"/>
                    <a:pt x="24" y="304"/>
                    <a:pt x="36" y="423"/>
                  </a:cubicBezTo>
                  <a:cubicBezTo>
                    <a:pt x="60" y="482"/>
                    <a:pt x="60" y="542"/>
                    <a:pt x="72" y="602"/>
                  </a:cubicBezTo>
                  <a:cubicBezTo>
                    <a:pt x="72" y="661"/>
                    <a:pt x="84" y="733"/>
                    <a:pt x="96" y="792"/>
                  </a:cubicBezTo>
                  <a:cubicBezTo>
                    <a:pt x="120" y="887"/>
                    <a:pt x="132" y="959"/>
                    <a:pt x="144" y="1042"/>
                  </a:cubicBezTo>
                  <a:cubicBezTo>
                    <a:pt x="144" y="1125"/>
                    <a:pt x="155" y="1209"/>
                    <a:pt x="179" y="1304"/>
                  </a:cubicBezTo>
                  <a:lnTo>
                    <a:pt x="215" y="1566"/>
                  </a:lnTo>
                  <a:cubicBezTo>
                    <a:pt x="215" y="1637"/>
                    <a:pt x="239" y="1721"/>
                    <a:pt x="251" y="1792"/>
                  </a:cubicBezTo>
                  <a:cubicBezTo>
                    <a:pt x="263" y="1864"/>
                    <a:pt x="275" y="1959"/>
                    <a:pt x="298" y="2030"/>
                  </a:cubicBezTo>
                  <a:lnTo>
                    <a:pt x="334" y="2257"/>
                  </a:lnTo>
                  <a:cubicBezTo>
                    <a:pt x="370" y="2387"/>
                    <a:pt x="417" y="2507"/>
                    <a:pt x="453" y="2626"/>
                  </a:cubicBezTo>
                  <a:cubicBezTo>
                    <a:pt x="513" y="2804"/>
                    <a:pt x="572" y="2983"/>
                    <a:pt x="656" y="3161"/>
                  </a:cubicBezTo>
                  <a:cubicBezTo>
                    <a:pt x="727" y="3340"/>
                    <a:pt x="786" y="3519"/>
                    <a:pt x="858" y="3697"/>
                  </a:cubicBezTo>
                  <a:cubicBezTo>
                    <a:pt x="858" y="3668"/>
                    <a:pt x="850" y="3646"/>
                    <a:pt x="847" y="3646"/>
                  </a:cubicBezTo>
                  <a:cubicBezTo>
                    <a:pt x="846" y="3646"/>
                    <a:pt x="846" y="3647"/>
                    <a:pt x="846" y="3650"/>
                  </a:cubicBezTo>
                  <a:lnTo>
                    <a:pt x="846" y="3638"/>
                  </a:lnTo>
                  <a:cubicBezTo>
                    <a:pt x="834" y="3530"/>
                    <a:pt x="810" y="3411"/>
                    <a:pt x="798" y="3292"/>
                  </a:cubicBezTo>
                  <a:cubicBezTo>
                    <a:pt x="786" y="3173"/>
                    <a:pt x="775" y="3066"/>
                    <a:pt x="751" y="2947"/>
                  </a:cubicBezTo>
                  <a:cubicBezTo>
                    <a:pt x="739" y="2864"/>
                    <a:pt x="727" y="2792"/>
                    <a:pt x="715" y="2697"/>
                  </a:cubicBezTo>
                  <a:cubicBezTo>
                    <a:pt x="691" y="2614"/>
                    <a:pt x="679" y="2518"/>
                    <a:pt x="656" y="2435"/>
                  </a:cubicBezTo>
                  <a:cubicBezTo>
                    <a:pt x="608" y="2268"/>
                    <a:pt x="548" y="2114"/>
                    <a:pt x="501" y="1959"/>
                  </a:cubicBezTo>
                  <a:cubicBezTo>
                    <a:pt x="489" y="1923"/>
                    <a:pt x="489" y="1899"/>
                    <a:pt x="477" y="1864"/>
                  </a:cubicBezTo>
                  <a:cubicBezTo>
                    <a:pt x="453" y="1852"/>
                    <a:pt x="441" y="1816"/>
                    <a:pt x="441" y="1792"/>
                  </a:cubicBezTo>
                  <a:cubicBezTo>
                    <a:pt x="429" y="1697"/>
                    <a:pt x="394" y="1614"/>
                    <a:pt x="382" y="1518"/>
                  </a:cubicBezTo>
                  <a:cubicBezTo>
                    <a:pt x="358" y="1423"/>
                    <a:pt x="334" y="1328"/>
                    <a:pt x="310" y="1221"/>
                  </a:cubicBezTo>
                  <a:cubicBezTo>
                    <a:pt x="310" y="1185"/>
                    <a:pt x="298" y="1149"/>
                    <a:pt x="275" y="1102"/>
                  </a:cubicBezTo>
                  <a:cubicBezTo>
                    <a:pt x="263" y="1066"/>
                    <a:pt x="263" y="1018"/>
                    <a:pt x="251" y="971"/>
                  </a:cubicBezTo>
                  <a:cubicBezTo>
                    <a:pt x="215" y="863"/>
                    <a:pt x="191" y="780"/>
                    <a:pt x="179" y="673"/>
                  </a:cubicBezTo>
                  <a:cubicBezTo>
                    <a:pt x="155" y="566"/>
                    <a:pt x="144" y="482"/>
                    <a:pt x="132" y="375"/>
                  </a:cubicBezTo>
                  <a:cubicBezTo>
                    <a:pt x="120" y="268"/>
                    <a:pt x="96" y="149"/>
                    <a:pt x="84" y="54"/>
                  </a:cubicBezTo>
                  <a:cubicBezTo>
                    <a:pt x="84" y="18"/>
                    <a:pt x="72" y="6"/>
                    <a:pt x="60" y="6"/>
                  </a:cubicBezTo>
                  <a:cubicBezTo>
                    <a:pt x="60" y="2"/>
                    <a:pt x="58" y="1"/>
                    <a:pt x="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5"/>
            <p:cNvSpPr/>
            <p:nvPr/>
          </p:nvSpPr>
          <p:spPr>
            <a:xfrm>
              <a:off x="2162750" y="5336500"/>
              <a:ext cx="10150" cy="47350"/>
            </a:xfrm>
            <a:custGeom>
              <a:avLst/>
              <a:gdLst/>
              <a:ahLst/>
              <a:cxnLst/>
              <a:rect l="l" t="t" r="r" b="b"/>
              <a:pathLst>
                <a:path w="406" h="1894" extrusionOk="0">
                  <a:moveTo>
                    <a:pt x="25" y="0"/>
                  </a:moveTo>
                  <a:cubicBezTo>
                    <a:pt x="25" y="12"/>
                    <a:pt x="1" y="24"/>
                    <a:pt x="1" y="48"/>
                  </a:cubicBezTo>
                  <a:lnTo>
                    <a:pt x="1" y="72"/>
                  </a:lnTo>
                  <a:cubicBezTo>
                    <a:pt x="25" y="84"/>
                    <a:pt x="25" y="108"/>
                    <a:pt x="25" y="120"/>
                  </a:cubicBezTo>
                  <a:cubicBezTo>
                    <a:pt x="37" y="167"/>
                    <a:pt x="37" y="191"/>
                    <a:pt x="48" y="239"/>
                  </a:cubicBezTo>
                  <a:cubicBezTo>
                    <a:pt x="60" y="322"/>
                    <a:pt x="96" y="405"/>
                    <a:pt x="108" y="489"/>
                  </a:cubicBezTo>
                  <a:cubicBezTo>
                    <a:pt x="120" y="608"/>
                    <a:pt x="156" y="727"/>
                    <a:pt x="179" y="846"/>
                  </a:cubicBezTo>
                  <a:cubicBezTo>
                    <a:pt x="215" y="953"/>
                    <a:pt x="227" y="1072"/>
                    <a:pt x="263" y="1179"/>
                  </a:cubicBezTo>
                  <a:cubicBezTo>
                    <a:pt x="298" y="1417"/>
                    <a:pt x="358" y="1655"/>
                    <a:pt x="406" y="1894"/>
                  </a:cubicBezTo>
                  <a:cubicBezTo>
                    <a:pt x="394" y="1786"/>
                    <a:pt x="394" y="1667"/>
                    <a:pt x="346" y="1560"/>
                  </a:cubicBezTo>
                  <a:cubicBezTo>
                    <a:pt x="334" y="1477"/>
                    <a:pt x="322" y="1370"/>
                    <a:pt x="298" y="1263"/>
                  </a:cubicBezTo>
                  <a:cubicBezTo>
                    <a:pt x="298" y="1215"/>
                    <a:pt x="298" y="1191"/>
                    <a:pt x="287" y="1143"/>
                  </a:cubicBezTo>
                  <a:lnTo>
                    <a:pt x="287" y="1120"/>
                  </a:lnTo>
                  <a:cubicBezTo>
                    <a:pt x="275" y="1036"/>
                    <a:pt x="263" y="953"/>
                    <a:pt x="239" y="882"/>
                  </a:cubicBezTo>
                  <a:cubicBezTo>
                    <a:pt x="227" y="822"/>
                    <a:pt x="215" y="739"/>
                    <a:pt x="203" y="667"/>
                  </a:cubicBezTo>
                  <a:cubicBezTo>
                    <a:pt x="179" y="548"/>
                    <a:pt x="156" y="441"/>
                    <a:pt x="120" y="322"/>
                  </a:cubicBezTo>
                  <a:cubicBezTo>
                    <a:pt x="108" y="286"/>
                    <a:pt x="108" y="227"/>
                    <a:pt x="96" y="179"/>
                  </a:cubicBezTo>
                  <a:cubicBezTo>
                    <a:pt x="96" y="167"/>
                    <a:pt x="72" y="131"/>
                    <a:pt x="72" y="120"/>
                  </a:cubicBezTo>
                  <a:cubicBezTo>
                    <a:pt x="72" y="108"/>
                    <a:pt x="60" y="72"/>
                    <a:pt x="60" y="60"/>
                  </a:cubicBezTo>
                  <a:cubicBezTo>
                    <a:pt x="60" y="24"/>
                    <a:pt x="48" y="12"/>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5"/>
            <p:cNvSpPr/>
            <p:nvPr/>
          </p:nvSpPr>
          <p:spPr>
            <a:xfrm>
              <a:off x="2138950" y="5348400"/>
              <a:ext cx="18775" cy="13125"/>
            </a:xfrm>
            <a:custGeom>
              <a:avLst/>
              <a:gdLst/>
              <a:ahLst/>
              <a:cxnLst/>
              <a:rect l="l" t="t" r="r" b="b"/>
              <a:pathLst>
                <a:path w="751" h="525" extrusionOk="0">
                  <a:moveTo>
                    <a:pt x="691" y="1"/>
                  </a:moveTo>
                  <a:cubicBezTo>
                    <a:pt x="691" y="1"/>
                    <a:pt x="679" y="13"/>
                    <a:pt x="655" y="13"/>
                  </a:cubicBezTo>
                  <a:cubicBezTo>
                    <a:pt x="643" y="25"/>
                    <a:pt x="619" y="48"/>
                    <a:pt x="584" y="60"/>
                  </a:cubicBezTo>
                  <a:cubicBezTo>
                    <a:pt x="548" y="72"/>
                    <a:pt x="512" y="108"/>
                    <a:pt x="477" y="132"/>
                  </a:cubicBezTo>
                  <a:cubicBezTo>
                    <a:pt x="429" y="167"/>
                    <a:pt x="393" y="203"/>
                    <a:pt x="346" y="239"/>
                  </a:cubicBezTo>
                  <a:cubicBezTo>
                    <a:pt x="274" y="286"/>
                    <a:pt x="191" y="346"/>
                    <a:pt x="131" y="406"/>
                  </a:cubicBezTo>
                  <a:cubicBezTo>
                    <a:pt x="96" y="441"/>
                    <a:pt x="48" y="477"/>
                    <a:pt x="0" y="525"/>
                  </a:cubicBezTo>
                  <a:cubicBezTo>
                    <a:pt x="84" y="489"/>
                    <a:pt x="143" y="465"/>
                    <a:pt x="155" y="429"/>
                  </a:cubicBezTo>
                  <a:cubicBezTo>
                    <a:pt x="215" y="382"/>
                    <a:pt x="274" y="358"/>
                    <a:pt x="334" y="310"/>
                  </a:cubicBezTo>
                  <a:cubicBezTo>
                    <a:pt x="393" y="286"/>
                    <a:pt x="429" y="239"/>
                    <a:pt x="488" y="203"/>
                  </a:cubicBezTo>
                  <a:cubicBezTo>
                    <a:pt x="524" y="191"/>
                    <a:pt x="548" y="167"/>
                    <a:pt x="584" y="144"/>
                  </a:cubicBezTo>
                  <a:cubicBezTo>
                    <a:pt x="619" y="132"/>
                    <a:pt x="631" y="120"/>
                    <a:pt x="655" y="108"/>
                  </a:cubicBezTo>
                  <a:cubicBezTo>
                    <a:pt x="679" y="108"/>
                    <a:pt x="679" y="84"/>
                    <a:pt x="691" y="84"/>
                  </a:cubicBezTo>
                  <a:cubicBezTo>
                    <a:pt x="703" y="72"/>
                    <a:pt x="715" y="72"/>
                    <a:pt x="715" y="72"/>
                  </a:cubicBezTo>
                  <a:cubicBezTo>
                    <a:pt x="715" y="60"/>
                    <a:pt x="739" y="60"/>
                    <a:pt x="739" y="48"/>
                  </a:cubicBezTo>
                  <a:cubicBezTo>
                    <a:pt x="750" y="25"/>
                    <a:pt x="739" y="13"/>
                    <a:pt x="7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5"/>
            <p:cNvSpPr/>
            <p:nvPr/>
          </p:nvSpPr>
          <p:spPr>
            <a:xfrm>
              <a:off x="2149650" y="5241625"/>
              <a:ext cx="43800" cy="32700"/>
            </a:xfrm>
            <a:custGeom>
              <a:avLst/>
              <a:gdLst/>
              <a:ahLst/>
              <a:cxnLst/>
              <a:rect l="l" t="t" r="r" b="b"/>
              <a:pathLst>
                <a:path w="1752" h="1308" extrusionOk="0">
                  <a:moveTo>
                    <a:pt x="1698" y="0"/>
                  </a:moveTo>
                  <a:cubicBezTo>
                    <a:pt x="1683" y="0"/>
                    <a:pt x="1668" y="3"/>
                    <a:pt x="1656" y="9"/>
                  </a:cubicBezTo>
                  <a:lnTo>
                    <a:pt x="1644" y="33"/>
                  </a:lnTo>
                  <a:cubicBezTo>
                    <a:pt x="1620" y="45"/>
                    <a:pt x="1596" y="69"/>
                    <a:pt x="1573" y="93"/>
                  </a:cubicBezTo>
                  <a:cubicBezTo>
                    <a:pt x="1537" y="116"/>
                    <a:pt x="1501" y="152"/>
                    <a:pt x="1465" y="176"/>
                  </a:cubicBezTo>
                  <a:cubicBezTo>
                    <a:pt x="1454" y="188"/>
                    <a:pt x="1418" y="224"/>
                    <a:pt x="1394" y="236"/>
                  </a:cubicBezTo>
                  <a:cubicBezTo>
                    <a:pt x="1346" y="271"/>
                    <a:pt x="1287" y="307"/>
                    <a:pt x="1239" y="343"/>
                  </a:cubicBezTo>
                  <a:lnTo>
                    <a:pt x="1263" y="343"/>
                  </a:lnTo>
                  <a:cubicBezTo>
                    <a:pt x="1215" y="367"/>
                    <a:pt x="1180" y="390"/>
                    <a:pt x="1144" y="414"/>
                  </a:cubicBezTo>
                  <a:cubicBezTo>
                    <a:pt x="1120" y="414"/>
                    <a:pt x="1120" y="426"/>
                    <a:pt x="1108" y="426"/>
                  </a:cubicBezTo>
                  <a:cubicBezTo>
                    <a:pt x="1108" y="450"/>
                    <a:pt x="1096" y="450"/>
                    <a:pt x="1084" y="462"/>
                  </a:cubicBezTo>
                  <a:cubicBezTo>
                    <a:pt x="1084" y="474"/>
                    <a:pt x="1061" y="474"/>
                    <a:pt x="1049" y="486"/>
                  </a:cubicBezTo>
                  <a:cubicBezTo>
                    <a:pt x="1037" y="486"/>
                    <a:pt x="1037" y="509"/>
                    <a:pt x="1025" y="509"/>
                  </a:cubicBezTo>
                  <a:cubicBezTo>
                    <a:pt x="989" y="533"/>
                    <a:pt x="942" y="545"/>
                    <a:pt x="918" y="581"/>
                  </a:cubicBezTo>
                  <a:cubicBezTo>
                    <a:pt x="882" y="593"/>
                    <a:pt x="870" y="605"/>
                    <a:pt x="846" y="628"/>
                  </a:cubicBezTo>
                  <a:cubicBezTo>
                    <a:pt x="811" y="652"/>
                    <a:pt x="763" y="664"/>
                    <a:pt x="739" y="700"/>
                  </a:cubicBezTo>
                  <a:cubicBezTo>
                    <a:pt x="680" y="748"/>
                    <a:pt x="620" y="771"/>
                    <a:pt x="572" y="819"/>
                  </a:cubicBezTo>
                  <a:cubicBezTo>
                    <a:pt x="489" y="890"/>
                    <a:pt x="382" y="986"/>
                    <a:pt x="287" y="1057"/>
                  </a:cubicBezTo>
                  <a:cubicBezTo>
                    <a:pt x="203" y="1129"/>
                    <a:pt x="132" y="1200"/>
                    <a:pt x="37" y="1283"/>
                  </a:cubicBezTo>
                  <a:lnTo>
                    <a:pt x="1" y="1307"/>
                  </a:lnTo>
                  <a:cubicBezTo>
                    <a:pt x="108" y="1236"/>
                    <a:pt x="203" y="1176"/>
                    <a:pt x="322" y="1117"/>
                  </a:cubicBezTo>
                  <a:cubicBezTo>
                    <a:pt x="346" y="1093"/>
                    <a:pt x="370" y="1081"/>
                    <a:pt x="394" y="1069"/>
                  </a:cubicBezTo>
                  <a:cubicBezTo>
                    <a:pt x="394" y="1057"/>
                    <a:pt x="406" y="1057"/>
                    <a:pt x="406" y="1057"/>
                  </a:cubicBezTo>
                  <a:cubicBezTo>
                    <a:pt x="430" y="1033"/>
                    <a:pt x="441" y="1033"/>
                    <a:pt x="453" y="1021"/>
                  </a:cubicBezTo>
                  <a:cubicBezTo>
                    <a:pt x="453" y="1009"/>
                    <a:pt x="465" y="1009"/>
                    <a:pt x="465" y="1009"/>
                  </a:cubicBezTo>
                  <a:cubicBezTo>
                    <a:pt x="525" y="962"/>
                    <a:pt x="584" y="926"/>
                    <a:pt x="644" y="890"/>
                  </a:cubicBezTo>
                  <a:cubicBezTo>
                    <a:pt x="727" y="843"/>
                    <a:pt x="787" y="819"/>
                    <a:pt x="858" y="771"/>
                  </a:cubicBezTo>
                  <a:cubicBezTo>
                    <a:pt x="918" y="724"/>
                    <a:pt x="989" y="700"/>
                    <a:pt x="1049" y="652"/>
                  </a:cubicBezTo>
                  <a:cubicBezTo>
                    <a:pt x="1156" y="593"/>
                    <a:pt x="1263" y="533"/>
                    <a:pt x="1346" y="474"/>
                  </a:cubicBezTo>
                  <a:cubicBezTo>
                    <a:pt x="1358" y="450"/>
                    <a:pt x="1394" y="426"/>
                    <a:pt x="1406" y="414"/>
                  </a:cubicBezTo>
                  <a:lnTo>
                    <a:pt x="1442" y="390"/>
                  </a:lnTo>
                  <a:lnTo>
                    <a:pt x="1477" y="343"/>
                  </a:lnTo>
                  <a:lnTo>
                    <a:pt x="1561" y="271"/>
                  </a:lnTo>
                  <a:lnTo>
                    <a:pt x="1644" y="176"/>
                  </a:lnTo>
                  <a:lnTo>
                    <a:pt x="1739" y="93"/>
                  </a:lnTo>
                  <a:cubicBezTo>
                    <a:pt x="1751" y="69"/>
                    <a:pt x="1751" y="33"/>
                    <a:pt x="1739" y="9"/>
                  </a:cubicBezTo>
                  <a:cubicBezTo>
                    <a:pt x="1727" y="3"/>
                    <a:pt x="1712" y="0"/>
                    <a:pt x="1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65"/>
          <p:cNvGrpSpPr/>
          <p:nvPr/>
        </p:nvGrpSpPr>
        <p:grpSpPr>
          <a:xfrm>
            <a:off x="3393755" y="1872017"/>
            <a:ext cx="431498" cy="374812"/>
            <a:chOff x="6477575" y="3972050"/>
            <a:chExt cx="714400" cy="620550"/>
          </a:xfrm>
        </p:grpSpPr>
        <p:sp>
          <p:nvSpPr>
            <p:cNvPr id="1026" name="Google Shape;1026;p65"/>
            <p:cNvSpPr/>
            <p:nvPr/>
          </p:nvSpPr>
          <p:spPr>
            <a:xfrm>
              <a:off x="6632650" y="4146475"/>
              <a:ext cx="325" cy="625"/>
            </a:xfrm>
            <a:custGeom>
              <a:avLst/>
              <a:gdLst/>
              <a:ahLst/>
              <a:cxnLst/>
              <a:rect l="l" t="t" r="r" b="b"/>
              <a:pathLst>
                <a:path w="13" h="25" extrusionOk="0">
                  <a:moveTo>
                    <a:pt x="13" y="24"/>
                  </a:moveTo>
                  <a:lnTo>
                    <a:pt x="13" y="2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5"/>
            <p:cNvSpPr/>
            <p:nvPr/>
          </p:nvSpPr>
          <p:spPr>
            <a:xfrm>
              <a:off x="6617175" y="413217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5"/>
            <p:cNvSpPr/>
            <p:nvPr/>
          </p:nvSpPr>
          <p:spPr>
            <a:xfrm>
              <a:off x="7191375" y="4350950"/>
              <a:ext cx="300" cy="325"/>
            </a:xfrm>
            <a:custGeom>
              <a:avLst/>
              <a:gdLst/>
              <a:ahLst/>
              <a:cxnLst/>
              <a:rect l="l" t="t" r="r" b="b"/>
              <a:pathLst>
                <a:path w="12" h="13" extrusionOk="0">
                  <a:moveTo>
                    <a:pt x="12" y="1"/>
                  </a:moveTo>
                  <a:cubicBezTo>
                    <a:pt x="12" y="13"/>
                    <a:pt x="0" y="13"/>
                    <a:pt x="12" y="13"/>
                  </a:cubicBezTo>
                  <a:lnTo>
                    <a:pt x="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5"/>
            <p:cNvSpPr/>
            <p:nvPr/>
          </p:nvSpPr>
          <p:spPr>
            <a:xfrm>
              <a:off x="6477575" y="3972050"/>
              <a:ext cx="714400" cy="620550"/>
            </a:xfrm>
            <a:custGeom>
              <a:avLst/>
              <a:gdLst/>
              <a:ahLst/>
              <a:cxnLst/>
              <a:rect l="l" t="t" r="r" b="b"/>
              <a:pathLst>
                <a:path w="28576" h="24822" extrusionOk="0">
                  <a:moveTo>
                    <a:pt x="9061" y="5107"/>
                  </a:moveTo>
                  <a:lnTo>
                    <a:pt x="9061" y="5107"/>
                  </a:lnTo>
                  <a:cubicBezTo>
                    <a:pt x="9077" y="5123"/>
                    <a:pt x="9093" y="5140"/>
                    <a:pt x="9109" y="5156"/>
                  </a:cubicBezTo>
                  <a:cubicBezTo>
                    <a:pt x="9096" y="5138"/>
                    <a:pt x="9079" y="5122"/>
                    <a:pt x="9061" y="5107"/>
                  </a:cubicBezTo>
                  <a:close/>
                  <a:moveTo>
                    <a:pt x="14157" y="4179"/>
                  </a:moveTo>
                  <a:lnTo>
                    <a:pt x="14157" y="4179"/>
                  </a:lnTo>
                  <a:cubicBezTo>
                    <a:pt x="14205" y="4203"/>
                    <a:pt x="14217" y="4227"/>
                    <a:pt x="14241" y="4263"/>
                  </a:cubicBezTo>
                  <a:cubicBezTo>
                    <a:pt x="14253" y="4299"/>
                    <a:pt x="14265" y="4334"/>
                    <a:pt x="14276" y="4382"/>
                  </a:cubicBezTo>
                  <a:cubicBezTo>
                    <a:pt x="14312" y="4477"/>
                    <a:pt x="14360" y="4584"/>
                    <a:pt x="14384" y="4691"/>
                  </a:cubicBezTo>
                  <a:cubicBezTo>
                    <a:pt x="14431" y="4799"/>
                    <a:pt x="14467" y="4882"/>
                    <a:pt x="14515" y="4989"/>
                  </a:cubicBezTo>
                  <a:cubicBezTo>
                    <a:pt x="14562" y="5072"/>
                    <a:pt x="14610" y="5180"/>
                    <a:pt x="14657" y="5275"/>
                  </a:cubicBezTo>
                  <a:lnTo>
                    <a:pt x="14788" y="5584"/>
                  </a:lnTo>
                  <a:cubicBezTo>
                    <a:pt x="14860" y="5763"/>
                    <a:pt x="14919" y="5953"/>
                    <a:pt x="14967" y="6144"/>
                  </a:cubicBezTo>
                  <a:cubicBezTo>
                    <a:pt x="14991" y="6251"/>
                    <a:pt x="15015" y="6334"/>
                    <a:pt x="15038" y="6442"/>
                  </a:cubicBezTo>
                  <a:lnTo>
                    <a:pt x="15134" y="6715"/>
                  </a:lnTo>
                  <a:cubicBezTo>
                    <a:pt x="15157" y="6823"/>
                    <a:pt x="15205" y="6930"/>
                    <a:pt x="15229" y="7037"/>
                  </a:cubicBezTo>
                  <a:cubicBezTo>
                    <a:pt x="15265" y="7144"/>
                    <a:pt x="15288" y="7251"/>
                    <a:pt x="15324" y="7370"/>
                  </a:cubicBezTo>
                  <a:lnTo>
                    <a:pt x="15408" y="7728"/>
                  </a:lnTo>
                  <a:cubicBezTo>
                    <a:pt x="15408" y="7751"/>
                    <a:pt x="15431" y="7775"/>
                    <a:pt x="15431" y="7799"/>
                  </a:cubicBezTo>
                  <a:cubicBezTo>
                    <a:pt x="15324" y="7811"/>
                    <a:pt x="15205" y="7811"/>
                    <a:pt x="15098" y="7835"/>
                  </a:cubicBezTo>
                  <a:cubicBezTo>
                    <a:pt x="15086" y="7835"/>
                    <a:pt x="15050" y="7835"/>
                    <a:pt x="15038" y="7847"/>
                  </a:cubicBezTo>
                  <a:cubicBezTo>
                    <a:pt x="15038" y="7835"/>
                    <a:pt x="15027" y="7811"/>
                    <a:pt x="15027" y="7811"/>
                  </a:cubicBezTo>
                  <a:cubicBezTo>
                    <a:pt x="14991" y="7775"/>
                    <a:pt x="14955" y="7716"/>
                    <a:pt x="14919" y="7656"/>
                  </a:cubicBezTo>
                  <a:cubicBezTo>
                    <a:pt x="14800" y="7418"/>
                    <a:pt x="14681" y="7180"/>
                    <a:pt x="14574" y="6918"/>
                  </a:cubicBezTo>
                  <a:cubicBezTo>
                    <a:pt x="14562" y="6858"/>
                    <a:pt x="14538" y="6799"/>
                    <a:pt x="14515" y="6763"/>
                  </a:cubicBezTo>
                  <a:lnTo>
                    <a:pt x="14467" y="6585"/>
                  </a:lnTo>
                  <a:cubicBezTo>
                    <a:pt x="14443" y="6418"/>
                    <a:pt x="14395" y="6251"/>
                    <a:pt x="14372" y="6084"/>
                  </a:cubicBezTo>
                  <a:cubicBezTo>
                    <a:pt x="14336" y="5906"/>
                    <a:pt x="14312" y="5751"/>
                    <a:pt x="14276" y="5572"/>
                  </a:cubicBezTo>
                  <a:cubicBezTo>
                    <a:pt x="14276" y="5513"/>
                    <a:pt x="14265" y="5453"/>
                    <a:pt x="14265" y="5394"/>
                  </a:cubicBezTo>
                  <a:cubicBezTo>
                    <a:pt x="14253" y="5239"/>
                    <a:pt x="14253" y="5108"/>
                    <a:pt x="14241" y="4953"/>
                  </a:cubicBezTo>
                  <a:cubicBezTo>
                    <a:pt x="14241" y="4882"/>
                    <a:pt x="14241" y="4810"/>
                    <a:pt x="14217" y="4751"/>
                  </a:cubicBezTo>
                  <a:cubicBezTo>
                    <a:pt x="14217" y="4680"/>
                    <a:pt x="14217" y="4620"/>
                    <a:pt x="14205" y="4537"/>
                  </a:cubicBezTo>
                  <a:cubicBezTo>
                    <a:pt x="14193" y="4418"/>
                    <a:pt x="14193" y="4299"/>
                    <a:pt x="14157" y="4179"/>
                  </a:cubicBezTo>
                  <a:close/>
                  <a:moveTo>
                    <a:pt x="24206" y="4096"/>
                  </a:moveTo>
                  <a:lnTo>
                    <a:pt x="24254" y="4144"/>
                  </a:lnTo>
                  <a:cubicBezTo>
                    <a:pt x="24290" y="4179"/>
                    <a:pt x="24337" y="4227"/>
                    <a:pt x="24385" y="4263"/>
                  </a:cubicBezTo>
                  <a:cubicBezTo>
                    <a:pt x="24504" y="4346"/>
                    <a:pt x="24552" y="4394"/>
                    <a:pt x="24599" y="4453"/>
                  </a:cubicBezTo>
                  <a:cubicBezTo>
                    <a:pt x="24611" y="4465"/>
                    <a:pt x="24623" y="4477"/>
                    <a:pt x="24623" y="4513"/>
                  </a:cubicBezTo>
                  <a:cubicBezTo>
                    <a:pt x="24635" y="4525"/>
                    <a:pt x="24635" y="4549"/>
                    <a:pt x="24659" y="4572"/>
                  </a:cubicBezTo>
                  <a:cubicBezTo>
                    <a:pt x="24671" y="4608"/>
                    <a:pt x="24682" y="4644"/>
                    <a:pt x="24682" y="4691"/>
                  </a:cubicBezTo>
                  <a:cubicBezTo>
                    <a:pt x="24694" y="4751"/>
                    <a:pt x="24718" y="4822"/>
                    <a:pt x="24718" y="4882"/>
                  </a:cubicBezTo>
                  <a:cubicBezTo>
                    <a:pt x="24730" y="5084"/>
                    <a:pt x="24754" y="5299"/>
                    <a:pt x="24754" y="5501"/>
                  </a:cubicBezTo>
                  <a:cubicBezTo>
                    <a:pt x="24754" y="5561"/>
                    <a:pt x="24754" y="5620"/>
                    <a:pt x="24742" y="5692"/>
                  </a:cubicBezTo>
                  <a:lnTo>
                    <a:pt x="24694" y="5870"/>
                  </a:lnTo>
                  <a:cubicBezTo>
                    <a:pt x="24682" y="5942"/>
                    <a:pt x="24659" y="6001"/>
                    <a:pt x="24623" y="6084"/>
                  </a:cubicBezTo>
                  <a:cubicBezTo>
                    <a:pt x="24563" y="6204"/>
                    <a:pt x="24516" y="6311"/>
                    <a:pt x="24444" y="6418"/>
                  </a:cubicBezTo>
                  <a:cubicBezTo>
                    <a:pt x="24325" y="6620"/>
                    <a:pt x="24206" y="6787"/>
                    <a:pt x="24087" y="6942"/>
                  </a:cubicBezTo>
                  <a:cubicBezTo>
                    <a:pt x="23980" y="7073"/>
                    <a:pt x="23861" y="7204"/>
                    <a:pt x="23742" y="7358"/>
                  </a:cubicBezTo>
                  <a:cubicBezTo>
                    <a:pt x="23611" y="7513"/>
                    <a:pt x="23492" y="7632"/>
                    <a:pt x="23373" y="7751"/>
                  </a:cubicBezTo>
                  <a:cubicBezTo>
                    <a:pt x="23087" y="8025"/>
                    <a:pt x="22885" y="8204"/>
                    <a:pt x="22658" y="8370"/>
                  </a:cubicBezTo>
                  <a:cubicBezTo>
                    <a:pt x="22539" y="8454"/>
                    <a:pt x="22420" y="8549"/>
                    <a:pt x="22289" y="8620"/>
                  </a:cubicBezTo>
                  <a:lnTo>
                    <a:pt x="22277" y="8632"/>
                  </a:lnTo>
                  <a:cubicBezTo>
                    <a:pt x="22158" y="8704"/>
                    <a:pt x="22015" y="8799"/>
                    <a:pt x="21885" y="8871"/>
                  </a:cubicBezTo>
                  <a:lnTo>
                    <a:pt x="21837" y="8906"/>
                  </a:lnTo>
                  <a:lnTo>
                    <a:pt x="21825" y="8906"/>
                  </a:lnTo>
                  <a:cubicBezTo>
                    <a:pt x="21706" y="8966"/>
                    <a:pt x="21599" y="9001"/>
                    <a:pt x="21504" y="9049"/>
                  </a:cubicBezTo>
                  <a:cubicBezTo>
                    <a:pt x="21396" y="9097"/>
                    <a:pt x="21289" y="9121"/>
                    <a:pt x="21218" y="9156"/>
                  </a:cubicBezTo>
                  <a:cubicBezTo>
                    <a:pt x="21111" y="9180"/>
                    <a:pt x="21003" y="9216"/>
                    <a:pt x="20908" y="9228"/>
                  </a:cubicBezTo>
                  <a:lnTo>
                    <a:pt x="20872" y="9240"/>
                  </a:lnTo>
                  <a:lnTo>
                    <a:pt x="20813" y="9263"/>
                  </a:lnTo>
                  <a:cubicBezTo>
                    <a:pt x="20670" y="9287"/>
                    <a:pt x="20503" y="9335"/>
                    <a:pt x="20384" y="9347"/>
                  </a:cubicBezTo>
                  <a:cubicBezTo>
                    <a:pt x="20253" y="9382"/>
                    <a:pt x="20110" y="9394"/>
                    <a:pt x="19968" y="9406"/>
                  </a:cubicBezTo>
                  <a:lnTo>
                    <a:pt x="19932" y="9406"/>
                  </a:lnTo>
                  <a:cubicBezTo>
                    <a:pt x="19837" y="9418"/>
                    <a:pt x="19718" y="9442"/>
                    <a:pt x="19599" y="9454"/>
                  </a:cubicBezTo>
                  <a:lnTo>
                    <a:pt x="19563" y="9454"/>
                  </a:lnTo>
                  <a:cubicBezTo>
                    <a:pt x="19517" y="9454"/>
                    <a:pt x="19483" y="9465"/>
                    <a:pt x="19439" y="9476"/>
                  </a:cubicBezTo>
                  <a:lnTo>
                    <a:pt x="19439" y="9476"/>
                  </a:lnTo>
                  <a:cubicBezTo>
                    <a:pt x="19444" y="9473"/>
                    <a:pt x="19447" y="9466"/>
                    <a:pt x="19456" y="9466"/>
                  </a:cubicBezTo>
                  <a:lnTo>
                    <a:pt x="19551" y="9418"/>
                  </a:lnTo>
                  <a:cubicBezTo>
                    <a:pt x="19634" y="9394"/>
                    <a:pt x="19741" y="9347"/>
                    <a:pt x="19849" y="9323"/>
                  </a:cubicBezTo>
                  <a:cubicBezTo>
                    <a:pt x="19908" y="9299"/>
                    <a:pt x="19968" y="9275"/>
                    <a:pt x="20027" y="9263"/>
                  </a:cubicBezTo>
                  <a:cubicBezTo>
                    <a:pt x="20099" y="9228"/>
                    <a:pt x="20170" y="9204"/>
                    <a:pt x="20230" y="9168"/>
                  </a:cubicBezTo>
                  <a:cubicBezTo>
                    <a:pt x="20289" y="9144"/>
                    <a:pt x="20349" y="9109"/>
                    <a:pt x="20432" y="9061"/>
                  </a:cubicBezTo>
                  <a:cubicBezTo>
                    <a:pt x="20515" y="9001"/>
                    <a:pt x="20611" y="8930"/>
                    <a:pt x="20694" y="8871"/>
                  </a:cubicBezTo>
                  <a:lnTo>
                    <a:pt x="20706" y="8859"/>
                  </a:lnTo>
                  <a:cubicBezTo>
                    <a:pt x="20801" y="8787"/>
                    <a:pt x="20884" y="8704"/>
                    <a:pt x="20968" y="8632"/>
                  </a:cubicBezTo>
                  <a:cubicBezTo>
                    <a:pt x="20992" y="8609"/>
                    <a:pt x="21027" y="8585"/>
                    <a:pt x="21039" y="8561"/>
                  </a:cubicBezTo>
                  <a:cubicBezTo>
                    <a:pt x="21099" y="8501"/>
                    <a:pt x="21146" y="8442"/>
                    <a:pt x="21206" y="8382"/>
                  </a:cubicBezTo>
                  <a:cubicBezTo>
                    <a:pt x="21265" y="8311"/>
                    <a:pt x="21337" y="8216"/>
                    <a:pt x="21396" y="8144"/>
                  </a:cubicBezTo>
                  <a:lnTo>
                    <a:pt x="21444" y="8097"/>
                  </a:lnTo>
                  <a:cubicBezTo>
                    <a:pt x="21480" y="8037"/>
                    <a:pt x="21539" y="7966"/>
                    <a:pt x="21623" y="7894"/>
                  </a:cubicBezTo>
                  <a:lnTo>
                    <a:pt x="21694" y="7811"/>
                  </a:lnTo>
                  <a:cubicBezTo>
                    <a:pt x="21706" y="7799"/>
                    <a:pt x="21718" y="7799"/>
                    <a:pt x="21742" y="7787"/>
                  </a:cubicBezTo>
                  <a:cubicBezTo>
                    <a:pt x="21754" y="7775"/>
                    <a:pt x="21765" y="7775"/>
                    <a:pt x="21801" y="7751"/>
                  </a:cubicBezTo>
                  <a:cubicBezTo>
                    <a:pt x="21885" y="7728"/>
                    <a:pt x="21980" y="7692"/>
                    <a:pt x="22039" y="7680"/>
                  </a:cubicBezTo>
                  <a:cubicBezTo>
                    <a:pt x="22111" y="7668"/>
                    <a:pt x="22218" y="7632"/>
                    <a:pt x="22301" y="7608"/>
                  </a:cubicBezTo>
                  <a:cubicBezTo>
                    <a:pt x="22349" y="7597"/>
                    <a:pt x="22396" y="7573"/>
                    <a:pt x="22432" y="7549"/>
                  </a:cubicBezTo>
                  <a:cubicBezTo>
                    <a:pt x="22480" y="7537"/>
                    <a:pt x="22527" y="7501"/>
                    <a:pt x="22575" y="7489"/>
                  </a:cubicBezTo>
                  <a:cubicBezTo>
                    <a:pt x="22611" y="7454"/>
                    <a:pt x="22658" y="7442"/>
                    <a:pt x="22706" y="7394"/>
                  </a:cubicBezTo>
                  <a:cubicBezTo>
                    <a:pt x="22754" y="7370"/>
                    <a:pt x="22789" y="7335"/>
                    <a:pt x="22837" y="7299"/>
                  </a:cubicBezTo>
                  <a:cubicBezTo>
                    <a:pt x="22932" y="7239"/>
                    <a:pt x="23004" y="7156"/>
                    <a:pt x="23075" y="7085"/>
                  </a:cubicBezTo>
                  <a:lnTo>
                    <a:pt x="23087" y="7073"/>
                  </a:lnTo>
                  <a:cubicBezTo>
                    <a:pt x="23170" y="7013"/>
                    <a:pt x="23230" y="6954"/>
                    <a:pt x="23289" y="6882"/>
                  </a:cubicBezTo>
                  <a:lnTo>
                    <a:pt x="23349" y="6823"/>
                  </a:lnTo>
                  <a:cubicBezTo>
                    <a:pt x="23432" y="6727"/>
                    <a:pt x="23492" y="6644"/>
                    <a:pt x="23551" y="6561"/>
                  </a:cubicBezTo>
                  <a:cubicBezTo>
                    <a:pt x="23599" y="6489"/>
                    <a:pt x="23647" y="6430"/>
                    <a:pt x="23682" y="6358"/>
                  </a:cubicBezTo>
                  <a:lnTo>
                    <a:pt x="23730" y="6287"/>
                  </a:lnTo>
                  <a:cubicBezTo>
                    <a:pt x="23790" y="6192"/>
                    <a:pt x="23849" y="6108"/>
                    <a:pt x="23920" y="6001"/>
                  </a:cubicBezTo>
                  <a:lnTo>
                    <a:pt x="23944" y="5965"/>
                  </a:lnTo>
                  <a:cubicBezTo>
                    <a:pt x="24004" y="5894"/>
                    <a:pt x="24063" y="5811"/>
                    <a:pt x="24099" y="5715"/>
                  </a:cubicBezTo>
                  <a:cubicBezTo>
                    <a:pt x="24218" y="5513"/>
                    <a:pt x="24313" y="5299"/>
                    <a:pt x="24373" y="5108"/>
                  </a:cubicBezTo>
                  <a:cubicBezTo>
                    <a:pt x="24432" y="4918"/>
                    <a:pt x="24432" y="4691"/>
                    <a:pt x="24373" y="4465"/>
                  </a:cubicBezTo>
                  <a:cubicBezTo>
                    <a:pt x="24337" y="4346"/>
                    <a:pt x="24301" y="4239"/>
                    <a:pt x="24242" y="4144"/>
                  </a:cubicBezTo>
                  <a:cubicBezTo>
                    <a:pt x="24218" y="4120"/>
                    <a:pt x="24218" y="4108"/>
                    <a:pt x="24206" y="4096"/>
                  </a:cubicBezTo>
                  <a:close/>
                  <a:moveTo>
                    <a:pt x="19134" y="238"/>
                  </a:moveTo>
                  <a:cubicBezTo>
                    <a:pt x="19194" y="238"/>
                    <a:pt x="19265" y="250"/>
                    <a:pt x="19337" y="250"/>
                  </a:cubicBezTo>
                  <a:cubicBezTo>
                    <a:pt x="19384" y="262"/>
                    <a:pt x="19432" y="262"/>
                    <a:pt x="19491" y="286"/>
                  </a:cubicBezTo>
                  <a:cubicBezTo>
                    <a:pt x="19551" y="298"/>
                    <a:pt x="19610" y="322"/>
                    <a:pt x="19670" y="346"/>
                  </a:cubicBezTo>
                  <a:cubicBezTo>
                    <a:pt x="19706" y="358"/>
                    <a:pt x="19765" y="369"/>
                    <a:pt x="19813" y="405"/>
                  </a:cubicBezTo>
                  <a:lnTo>
                    <a:pt x="19825" y="417"/>
                  </a:lnTo>
                  <a:cubicBezTo>
                    <a:pt x="19932" y="465"/>
                    <a:pt x="20039" y="524"/>
                    <a:pt x="20110" y="560"/>
                  </a:cubicBezTo>
                  <a:cubicBezTo>
                    <a:pt x="20218" y="619"/>
                    <a:pt x="20337" y="703"/>
                    <a:pt x="20468" y="786"/>
                  </a:cubicBezTo>
                  <a:cubicBezTo>
                    <a:pt x="20527" y="834"/>
                    <a:pt x="20587" y="881"/>
                    <a:pt x="20658" y="917"/>
                  </a:cubicBezTo>
                  <a:cubicBezTo>
                    <a:pt x="20706" y="953"/>
                    <a:pt x="20753" y="977"/>
                    <a:pt x="20813" y="1024"/>
                  </a:cubicBezTo>
                  <a:cubicBezTo>
                    <a:pt x="20896" y="1084"/>
                    <a:pt x="21003" y="1155"/>
                    <a:pt x="21111" y="1215"/>
                  </a:cubicBezTo>
                  <a:lnTo>
                    <a:pt x="21158" y="1251"/>
                  </a:lnTo>
                  <a:lnTo>
                    <a:pt x="21194" y="1274"/>
                  </a:lnTo>
                  <a:lnTo>
                    <a:pt x="21337" y="1370"/>
                  </a:lnTo>
                  <a:cubicBezTo>
                    <a:pt x="21396" y="1393"/>
                    <a:pt x="21432" y="1441"/>
                    <a:pt x="21480" y="1477"/>
                  </a:cubicBezTo>
                  <a:cubicBezTo>
                    <a:pt x="21527" y="1501"/>
                    <a:pt x="21551" y="1536"/>
                    <a:pt x="21599" y="1572"/>
                  </a:cubicBezTo>
                  <a:lnTo>
                    <a:pt x="21694" y="1667"/>
                  </a:lnTo>
                  <a:lnTo>
                    <a:pt x="21706" y="1679"/>
                  </a:lnTo>
                  <a:cubicBezTo>
                    <a:pt x="21730" y="1715"/>
                    <a:pt x="21765" y="1739"/>
                    <a:pt x="21777" y="1774"/>
                  </a:cubicBezTo>
                  <a:cubicBezTo>
                    <a:pt x="21789" y="1798"/>
                    <a:pt x="21813" y="1834"/>
                    <a:pt x="21825" y="1846"/>
                  </a:cubicBezTo>
                  <a:lnTo>
                    <a:pt x="21825" y="1905"/>
                  </a:lnTo>
                  <a:cubicBezTo>
                    <a:pt x="21813" y="2072"/>
                    <a:pt x="21789" y="2215"/>
                    <a:pt x="21777" y="2382"/>
                  </a:cubicBezTo>
                  <a:cubicBezTo>
                    <a:pt x="21765" y="2405"/>
                    <a:pt x="21754" y="2429"/>
                    <a:pt x="21730" y="2453"/>
                  </a:cubicBezTo>
                  <a:cubicBezTo>
                    <a:pt x="21730" y="2465"/>
                    <a:pt x="21718" y="2489"/>
                    <a:pt x="21718" y="2501"/>
                  </a:cubicBezTo>
                  <a:cubicBezTo>
                    <a:pt x="21706" y="2524"/>
                    <a:pt x="21694" y="2572"/>
                    <a:pt x="21670" y="2608"/>
                  </a:cubicBezTo>
                  <a:cubicBezTo>
                    <a:pt x="21646" y="2667"/>
                    <a:pt x="21634" y="2727"/>
                    <a:pt x="21599" y="2786"/>
                  </a:cubicBezTo>
                  <a:cubicBezTo>
                    <a:pt x="21539" y="2905"/>
                    <a:pt x="21492" y="3036"/>
                    <a:pt x="21432" y="3156"/>
                  </a:cubicBezTo>
                  <a:cubicBezTo>
                    <a:pt x="21337" y="3346"/>
                    <a:pt x="21230" y="3560"/>
                    <a:pt x="21111" y="3739"/>
                  </a:cubicBezTo>
                  <a:cubicBezTo>
                    <a:pt x="21051" y="3822"/>
                    <a:pt x="20980" y="3894"/>
                    <a:pt x="20896" y="3977"/>
                  </a:cubicBezTo>
                  <a:cubicBezTo>
                    <a:pt x="20753" y="4120"/>
                    <a:pt x="20599" y="4287"/>
                    <a:pt x="20456" y="4429"/>
                  </a:cubicBezTo>
                  <a:cubicBezTo>
                    <a:pt x="20587" y="4334"/>
                    <a:pt x="20718" y="4239"/>
                    <a:pt x="20837" y="4132"/>
                  </a:cubicBezTo>
                  <a:lnTo>
                    <a:pt x="21063" y="3953"/>
                  </a:lnTo>
                  <a:cubicBezTo>
                    <a:pt x="21111" y="3918"/>
                    <a:pt x="21158" y="3882"/>
                    <a:pt x="21194" y="3834"/>
                  </a:cubicBezTo>
                  <a:cubicBezTo>
                    <a:pt x="21242" y="3798"/>
                    <a:pt x="21301" y="3739"/>
                    <a:pt x="21349" y="3679"/>
                  </a:cubicBezTo>
                  <a:cubicBezTo>
                    <a:pt x="21396" y="3620"/>
                    <a:pt x="21432" y="3572"/>
                    <a:pt x="21468" y="3513"/>
                  </a:cubicBezTo>
                  <a:cubicBezTo>
                    <a:pt x="21515" y="3453"/>
                    <a:pt x="21539" y="3394"/>
                    <a:pt x="21587" y="3334"/>
                  </a:cubicBezTo>
                  <a:cubicBezTo>
                    <a:pt x="21658" y="3215"/>
                    <a:pt x="21718" y="3108"/>
                    <a:pt x="21777" y="2989"/>
                  </a:cubicBezTo>
                  <a:cubicBezTo>
                    <a:pt x="21825" y="2905"/>
                    <a:pt x="21849" y="2810"/>
                    <a:pt x="21896" y="2739"/>
                  </a:cubicBezTo>
                  <a:cubicBezTo>
                    <a:pt x="21908" y="2691"/>
                    <a:pt x="21932" y="2667"/>
                    <a:pt x="21956" y="2620"/>
                  </a:cubicBezTo>
                  <a:cubicBezTo>
                    <a:pt x="21968" y="2608"/>
                    <a:pt x="21968" y="2584"/>
                    <a:pt x="21992" y="2572"/>
                  </a:cubicBezTo>
                  <a:cubicBezTo>
                    <a:pt x="22004" y="2524"/>
                    <a:pt x="22027" y="2489"/>
                    <a:pt x="22027" y="2441"/>
                  </a:cubicBezTo>
                  <a:lnTo>
                    <a:pt x="22027" y="2334"/>
                  </a:lnTo>
                  <a:lnTo>
                    <a:pt x="22027" y="2310"/>
                  </a:lnTo>
                  <a:cubicBezTo>
                    <a:pt x="22146" y="2572"/>
                    <a:pt x="22289" y="2822"/>
                    <a:pt x="22468" y="3036"/>
                  </a:cubicBezTo>
                  <a:cubicBezTo>
                    <a:pt x="22504" y="3096"/>
                    <a:pt x="22563" y="3144"/>
                    <a:pt x="22623" y="3203"/>
                  </a:cubicBezTo>
                  <a:cubicBezTo>
                    <a:pt x="22682" y="3239"/>
                    <a:pt x="22742" y="3286"/>
                    <a:pt x="22825" y="3334"/>
                  </a:cubicBezTo>
                  <a:cubicBezTo>
                    <a:pt x="22920" y="3394"/>
                    <a:pt x="23039" y="3441"/>
                    <a:pt x="23158" y="3501"/>
                  </a:cubicBezTo>
                  <a:lnTo>
                    <a:pt x="23206" y="3513"/>
                  </a:lnTo>
                  <a:cubicBezTo>
                    <a:pt x="23301" y="3560"/>
                    <a:pt x="23373" y="3584"/>
                    <a:pt x="23456" y="3644"/>
                  </a:cubicBezTo>
                  <a:cubicBezTo>
                    <a:pt x="23492" y="3679"/>
                    <a:pt x="23539" y="3691"/>
                    <a:pt x="23563" y="3715"/>
                  </a:cubicBezTo>
                  <a:cubicBezTo>
                    <a:pt x="23611" y="3775"/>
                    <a:pt x="23659" y="3822"/>
                    <a:pt x="23694" y="3882"/>
                  </a:cubicBezTo>
                  <a:cubicBezTo>
                    <a:pt x="23754" y="3953"/>
                    <a:pt x="23813" y="4048"/>
                    <a:pt x="23849" y="4108"/>
                  </a:cubicBezTo>
                  <a:lnTo>
                    <a:pt x="23980" y="4334"/>
                  </a:lnTo>
                  <a:cubicBezTo>
                    <a:pt x="24016" y="4394"/>
                    <a:pt x="24040" y="4429"/>
                    <a:pt x="24051" y="4489"/>
                  </a:cubicBezTo>
                  <a:lnTo>
                    <a:pt x="24099" y="4632"/>
                  </a:lnTo>
                  <a:cubicBezTo>
                    <a:pt x="24111" y="4691"/>
                    <a:pt x="24135" y="4763"/>
                    <a:pt x="24135" y="4810"/>
                  </a:cubicBezTo>
                  <a:lnTo>
                    <a:pt x="24135" y="4822"/>
                  </a:lnTo>
                  <a:cubicBezTo>
                    <a:pt x="24135" y="4882"/>
                    <a:pt x="24147" y="4953"/>
                    <a:pt x="24147" y="5025"/>
                  </a:cubicBezTo>
                  <a:lnTo>
                    <a:pt x="24147" y="5120"/>
                  </a:lnTo>
                  <a:cubicBezTo>
                    <a:pt x="24147" y="5168"/>
                    <a:pt x="24135" y="5203"/>
                    <a:pt x="24111" y="5263"/>
                  </a:cubicBezTo>
                  <a:cubicBezTo>
                    <a:pt x="24099" y="5322"/>
                    <a:pt x="24075" y="5406"/>
                    <a:pt x="24051" y="5442"/>
                  </a:cubicBezTo>
                  <a:cubicBezTo>
                    <a:pt x="24028" y="5501"/>
                    <a:pt x="23992" y="5549"/>
                    <a:pt x="23968" y="5608"/>
                  </a:cubicBezTo>
                  <a:cubicBezTo>
                    <a:pt x="23920" y="5668"/>
                    <a:pt x="23897" y="5727"/>
                    <a:pt x="23837" y="5799"/>
                  </a:cubicBezTo>
                  <a:cubicBezTo>
                    <a:pt x="23790" y="5858"/>
                    <a:pt x="23730" y="5918"/>
                    <a:pt x="23682" y="5977"/>
                  </a:cubicBezTo>
                  <a:cubicBezTo>
                    <a:pt x="23659" y="6025"/>
                    <a:pt x="23611" y="6073"/>
                    <a:pt x="23575" y="6120"/>
                  </a:cubicBezTo>
                  <a:cubicBezTo>
                    <a:pt x="23504" y="6204"/>
                    <a:pt x="23444" y="6299"/>
                    <a:pt x="23373" y="6382"/>
                  </a:cubicBezTo>
                  <a:lnTo>
                    <a:pt x="23313" y="6454"/>
                  </a:lnTo>
                  <a:cubicBezTo>
                    <a:pt x="23242" y="6549"/>
                    <a:pt x="23158" y="6632"/>
                    <a:pt x="23087" y="6692"/>
                  </a:cubicBezTo>
                  <a:lnTo>
                    <a:pt x="23039" y="6739"/>
                  </a:lnTo>
                  <a:cubicBezTo>
                    <a:pt x="22849" y="6918"/>
                    <a:pt x="22682" y="7073"/>
                    <a:pt x="22504" y="7204"/>
                  </a:cubicBezTo>
                  <a:cubicBezTo>
                    <a:pt x="22492" y="7204"/>
                    <a:pt x="22492" y="7216"/>
                    <a:pt x="22480" y="7216"/>
                  </a:cubicBezTo>
                  <a:cubicBezTo>
                    <a:pt x="22444" y="7251"/>
                    <a:pt x="22408" y="7263"/>
                    <a:pt x="22373" y="7287"/>
                  </a:cubicBezTo>
                  <a:cubicBezTo>
                    <a:pt x="22325" y="7311"/>
                    <a:pt x="22289" y="7335"/>
                    <a:pt x="22242" y="7347"/>
                  </a:cubicBezTo>
                  <a:lnTo>
                    <a:pt x="22111" y="7394"/>
                  </a:lnTo>
                  <a:lnTo>
                    <a:pt x="21932" y="7442"/>
                  </a:lnTo>
                  <a:cubicBezTo>
                    <a:pt x="21885" y="7454"/>
                    <a:pt x="21825" y="7466"/>
                    <a:pt x="21777" y="7489"/>
                  </a:cubicBezTo>
                  <a:cubicBezTo>
                    <a:pt x="21718" y="7501"/>
                    <a:pt x="21658" y="7513"/>
                    <a:pt x="21599" y="7549"/>
                  </a:cubicBezTo>
                  <a:cubicBezTo>
                    <a:pt x="21515" y="7585"/>
                    <a:pt x="21420" y="7644"/>
                    <a:pt x="21349" y="7728"/>
                  </a:cubicBezTo>
                  <a:cubicBezTo>
                    <a:pt x="21337" y="7739"/>
                    <a:pt x="21313" y="7751"/>
                    <a:pt x="21313" y="7763"/>
                  </a:cubicBezTo>
                  <a:cubicBezTo>
                    <a:pt x="21242" y="7847"/>
                    <a:pt x="21182" y="7930"/>
                    <a:pt x="21099" y="8049"/>
                  </a:cubicBezTo>
                  <a:lnTo>
                    <a:pt x="21075" y="8085"/>
                  </a:lnTo>
                  <a:cubicBezTo>
                    <a:pt x="21015" y="8156"/>
                    <a:pt x="20956" y="8239"/>
                    <a:pt x="20896" y="8323"/>
                  </a:cubicBezTo>
                  <a:cubicBezTo>
                    <a:pt x="20742" y="8513"/>
                    <a:pt x="20563" y="8704"/>
                    <a:pt x="20396" y="8882"/>
                  </a:cubicBezTo>
                  <a:lnTo>
                    <a:pt x="20384" y="8894"/>
                  </a:lnTo>
                  <a:lnTo>
                    <a:pt x="20349" y="8930"/>
                  </a:lnTo>
                  <a:cubicBezTo>
                    <a:pt x="20301" y="8978"/>
                    <a:pt x="20265" y="9001"/>
                    <a:pt x="20218" y="9037"/>
                  </a:cubicBezTo>
                  <a:lnTo>
                    <a:pt x="20206" y="9049"/>
                  </a:lnTo>
                  <a:cubicBezTo>
                    <a:pt x="20182" y="9061"/>
                    <a:pt x="20170" y="9073"/>
                    <a:pt x="20146" y="9097"/>
                  </a:cubicBezTo>
                  <a:lnTo>
                    <a:pt x="20099" y="9121"/>
                  </a:lnTo>
                  <a:lnTo>
                    <a:pt x="20051" y="9156"/>
                  </a:lnTo>
                  <a:cubicBezTo>
                    <a:pt x="20003" y="9180"/>
                    <a:pt x="19968" y="9192"/>
                    <a:pt x="19908" y="9228"/>
                  </a:cubicBezTo>
                  <a:cubicBezTo>
                    <a:pt x="19849" y="9252"/>
                    <a:pt x="19801" y="9275"/>
                    <a:pt x="19741" y="9299"/>
                  </a:cubicBezTo>
                  <a:lnTo>
                    <a:pt x="19729" y="9299"/>
                  </a:lnTo>
                  <a:cubicBezTo>
                    <a:pt x="19682" y="9311"/>
                    <a:pt x="19646" y="9335"/>
                    <a:pt x="19610" y="9347"/>
                  </a:cubicBezTo>
                  <a:lnTo>
                    <a:pt x="19563" y="9359"/>
                  </a:lnTo>
                  <a:lnTo>
                    <a:pt x="19527" y="9371"/>
                  </a:lnTo>
                  <a:cubicBezTo>
                    <a:pt x="19503" y="9394"/>
                    <a:pt x="19456" y="9406"/>
                    <a:pt x="19432" y="9418"/>
                  </a:cubicBezTo>
                  <a:lnTo>
                    <a:pt x="19372" y="9454"/>
                  </a:lnTo>
                  <a:lnTo>
                    <a:pt x="19348" y="9466"/>
                  </a:lnTo>
                  <a:lnTo>
                    <a:pt x="19337" y="9478"/>
                  </a:lnTo>
                  <a:cubicBezTo>
                    <a:pt x="19325" y="9478"/>
                    <a:pt x="19325" y="9490"/>
                    <a:pt x="19313" y="9490"/>
                  </a:cubicBezTo>
                  <a:cubicBezTo>
                    <a:pt x="19326" y="9451"/>
                    <a:pt x="19325" y="9440"/>
                    <a:pt x="19315" y="9440"/>
                  </a:cubicBezTo>
                  <a:cubicBezTo>
                    <a:pt x="19308" y="9440"/>
                    <a:pt x="19294" y="9448"/>
                    <a:pt x="19277" y="9454"/>
                  </a:cubicBezTo>
                  <a:lnTo>
                    <a:pt x="19265" y="9454"/>
                  </a:lnTo>
                  <a:cubicBezTo>
                    <a:pt x="19253" y="9418"/>
                    <a:pt x="19218" y="9394"/>
                    <a:pt x="19206" y="9359"/>
                  </a:cubicBezTo>
                  <a:cubicBezTo>
                    <a:pt x="19134" y="9240"/>
                    <a:pt x="19039" y="9109"/>
                    <a:pt x="18944" y="8990"/>
                  </a:cubicBezTo>
                  <a:cubicBezTo>
                    <a:pt x="18956" y="8978"/>
                    <a:pt x="18956" y="8966"/>
                    <a:pt x="18967" y="8942"/>
                  </a:cubicBezTo>
                  <a:cubicBezTo>
                    <a:pt x="19015" y="8882"/>
                    <a:pt x="19063" y="8847"/>
                    <a:pt x="19098" y="8799"/>
                  </a:cubicBezTo>
                  <a:lnTo>
                    <a:pt x="19158" y="8751"/>
                  </a:lnTo>
                  <a:lnTo>
                    <a:pt x="19182" y="8740"/>
                  </a:lnTo>
                  <a:cubicBezTo>
                    <a:pt x="19241" y="8692"/>
                    <a:pt x="19277" y="8632"/>
                    <a:pt x="19337" y="8585"/>
                  </a:cubicBezTo>
                  <a:cubicBezTo>
                    <a:pt x="19372" y="8561"/>
                    <a:pt x="19420" y="8525"/>
                    <a:pt x="19444" y="8501"/>
                  </a:cubicBezTo>
                  <a:lnTo>
                    <a:pt x="19491" y="8454"/>
                  </a:lnTo>
                  <a:cubicBezTo>
                    <a:pt x="19539" y="8430"/>
                    <a:pt x="19563" y="8382"/>
                    <a:pt x="19610" y="8347"/>
                  </a:cubicBezTo>
                  <a:cubicBezTo>
                    <a:pt x="19658" y="8323"/>
                    <a:pt x="19682" y="8275"/>
                    <a:pt x="19718" y="8251"/>
                  </a:cubicBezTo>
                  <a:lnTo>
                    <a:pt x="19729" y="8228"/>
                  </a:lnTo>
                  <a:lnTo>
                    <a:pt x="19777" y="8192"/>
                  </a:lnTo>
                  <a:lnTo>
                    <a:pt x="19813" y="8144"/>
                  </a:lnTo>
                  <a:cubicBezTo>
                    <a:pt x="19860" y="8097"/>
                    <a:pt x="19908" y="8037"/>
                    <a:pt x="19956" y="7989"/>
                  </a:cubicBezTo>
                  <a:cubicBezTo>
                    <a:pt x="19968" y="7978"/>
                    <a:pt x="19968" y="7966"/>
                    <a:pt x="19980" y="7954"/>
                  </a:cubicBezTo>
                  <a:lnTo>
                    <a:pt x="19980" y="7930"/>
                  </a:lnTo>
                  <a:cubicBezTo>
                    <a:pt x="20015" y="7906"/>
                    <a:pt x="20027" y="7870"/>
                    <a:pt x="20051" y="7847"/>
                  </a:cubicBezTo>
                  <a:lnTo>
                    <a:pt x="20146" y="7716"/>
                  </a:lnTo>
                  <a:cubicBezTo>
                    <a:pt x="20194" y="7632"/>
                    <a:pt x="20230" y="7573"/>
                    <a:pt x="20277" y="7501"/>
                  </a:cubicBezTo>
                  <a:lnTo>
                    <a:pt x="20349" y="7394"/>
                  </a:lnTo>
                  <a:lnTo>
                    <a:pt x="20349" y="7394"/>
                  </a:lnTo>
                  <a:cubicBezTo>
                    <a:pt x="20289" y="7454"/>
                    <a:pt x="20218" y="7513"/>
                    <a:pt x="20158" y="7573"/>
                  </a:cubicBezTo>
                  <a:lnTo>
                    <a:pt x="20146" y="7597"/>
                  </a:lnTo>
                  <a:lnTo>
                    <a:pt x="20075" y="7668"/>
                  </a:lnTo>
                  <a:lnTo>
                    <a:pt x="19991" y="7739"/>
                  </a:lnTo>
                  <a:lnTo>
                    <a:pt x="19932" y="7799"/>
                  </a:lnTo>
                  <a:lnTo>
                    <a:pt x="19920" y="7811"/>
                  </a:lnTo>
                  <a:lnTo>
                    <a:pt x="19896" y="7847"/>
                  </a:lnTo>
                  <a:lnTo>
                    <a:pt x="19849" y="7894"/>
                  </a:lnTo>
                  <a:lnTo>
                    <a:pt x="19682" y="8049"/>
                  </a:lnTo>
                  <a:cubicBezTo>
                    <a:pt x="19634" y="8085"/>
                    <a:pt x="19610" y="8132"/>
                    <a:pt x="19575" y="8156"/>
                  </a:cubicBezTo>
                  <a:cubicBezTo>
                    <a:pt x="19491" y="8251"/>
                    <a:pt x="19396" y="8335"/>
                    <a:pt x="19301" y="8454"/>
                  </a:cubicBezTo>
                  <a:lnTo>
                    <a:pt x="19206" y="8561"/>
                  </a:lnTo>
                  <a:lnTo>
                    <a:pt x="19098" y="8668"/>
                  </a:lnTo>
                  <a:lnTo>
                    <a:pt x="19087" y="8680"/>
                  </a:lnTo>
                  <a:cubicBezTo>
                    <a:pt x="19039" y="8740"/>
                    <a:pt x="18979" y="8799"/>
                    <a:pt x="18944" y="8859"/>
                  </a:cubicBezTo>
                  <a:lnTo>
                    <a:pt x="18920" y="8882"/>
                  </a:lnTo>
                  <a:cubicBezTo>
                    <a:pt x="18896" y="8918"/>
                    <a:pt x="18884" y="8942"/>
                    <a:pt x="18860" y="8978"/>
                  </a:cubicBezTo>
                  <a:lnTo>
                    <a:pt x="18848" y="8966"/>
                  </a:lnTo>
                  <a:cubicBezTo>
                    <a:pt x="18765" y="8859"/>
                    <a:pt x="18658" y="8763"/>
                    <a:pt x="18563" y="8680"/>
                  </a:cubicBezTo>
                  <a:cubicBezTo>
                    <a:pt x="18444" y="8573"/>
                    <a:pt x="18301" y="8466"/>
                    <a:pt x="18122" y="8370"/>
                  </a:cubicBezTo>
                  <a:cubicBezTo>
                    <a:pt x="18134" y="8335"/>
                    <a:pt x="18146" y="8323"/>
                    <a:pt x="18170" y="8311"/>
                  </a:cubicBezTo>
                  <a:cubicBezTo>
                    <a:pt x="18182" y="8287"/>
                    <a:pt x="18194" y="8287"/>
                    <a:pt x="18194" y="8275"/>
                  </a:cubicBezTo>
                  <a:cubicBezTo>
                    <a:pt x="18205" y="8263"/>
                    <a:pt x="18205" y="8263"/>
                    <a:pt x="18205" y="8251"/>
                  </a:cubicBezTo>
                  <a:lnTo>
                    <a:pt x="18229" y="8228"/>
                  </a:lnTo>
                  <a:cubicBezTo>
                    <a:pt x="18241" y="8204"/>
                    <a:pt x="18253" y="8192"/>
                    <a:pt x="18265" y="8156"/>
                  </a:cubicBezTo>
                  <a:cubicBezTo>
                    <a:pt x="18313" y="8097"/>
                    <a:pt x="18348" y="8037"/>
                    <a:pt x="18384" y="7978"/>
                  </a:cubicBezTo>
                  <a:cubicBezTo>
                    <a:pt x="18408" y="7954"/>
                    <a:pt x="18432" y="7918"/>
                    <a:pt x="18444" y="7906"/>
                  </a:cubicBezTo>
                  <a:cubicBezTo>
                    <a:pt x="18467" y="7894"/>
                    <a:pt x="18479" y="7858"/>
                    <a:pt x="18491" y="7847"/>
                  </a:cubicBezTo>
                  <a:cubicBezTo>
                    <a:pt x="18539" y="7787"/>
                    <a:pt x="18563" y="7728"/>
                    <a:pt x="18598" y="7680"/>
                  </a:cubicBezTo>
                  <a:lnTo>
                    <a:pt x="18658" y="7573"/>
                  </a:lnTo>
                  <a:cubicBezTo>
                    <a:pt x="18706" y="7489"/>
                    <a:pt x="18765" y="7418"/>
                    <a:pt x="18801" y="7323"/>
                  </a:cubicBezTo>
                  <a:cubicBezTo>
                    <a:pt x="18944" y="7085"/>
                    <a:pt x="19063" y="6835"/>
                    <a:pt x="19158" y="6585"/>
                  </a:cubicBezTo>
                  <a:cubicBezTo>
                    <a:pt x="19253" y="6370"/>
                    <a:pt x="19337" y="6120"/>
                    <a:pt x="19420" y="5870"/>
                  </a:cubicBezTo>
                  <a:cubicBezTo>
                    <a:pt x="19444" y="5751"/>
                    <a:pt x="19479" y="5632"/>
                    <a:pt x="19491" y="5513"/>
                  </a:cubicBezTo>
                  <a:lnTo>
                    <a:pt x="19539" y="5191"/>
                  </a:lnTo>
                  <a:lnTo>
                    <a:pt x="19551" y="5096"/>
                  </a:lnTo>
                  <a:lnTo>
                    <a:pt x="19551" y="5096"/>
                  </a:lnTo>
                  <a:cubicBezTo>
                    <a:pt x="19515" y="5191"/>
                    <a:pt x="19479" y="5287"/>
                    <a:pt x="19432" y="5394"/>
                  </a:cubicBezTo>
                  <a:cubicBezTo>
                    <a:pt x="19396" y="5465"/>
                    <a:pt x="19360" y="5549"/>
                    <a:pt x="19325" y="5632"/>
                  </a:cubicBezTo>
                  <a:cubicBezTo>
                    <a:pt x="19277" y="5715"/>
                    <a:pt x="19241" y="5787"/>
                    <a:pt x="19194" y="5870"/>
                  </a:cubicBezTo>
                  <a:cubicBezTo>
                    <a:pt x="19158" y="5894"/>
                    <a:pt x="19146" y="5942"/>
                    <a:pt x="19134" y="5965"/>
                  </a:cubicBezTo>
                  <a:lnTo>
                    <a:pt x="19122" y="5989"/>
                  </a:lnTo>
                  <a:cubicBezTo>
                    <a:pt x="19027" y="6132"/>
                    <a:pt x="18908" y="6323"/>
                    <a:pt x="18825" y="6537"/>
                  </a:cubicBezTo>
                  <a:lnTo>
                    <a:pt x="18729" y="6763"/>
                  </a:lnTo>
                  <a:lnTo>
                    <a:pt x="18706" y="6835"/>
                  </a:lnTo>
                  <a:lnTo>
                    <a:pt x="18670" y="6894"/>
                  </a:lnTo>
                  <a:lnTo>
                    <a:pt x="18586" y="7085"/>
                  </a:lnTo>
                  <a:cubicBezTo>
                    <a:pt x="18539" y="7192"/>
                    <a:pt x="18491" y="7275"/>
                    <a:pt x="18444" y="7382"/>
                  </a:cubicBezTo>
                  <a:cubicBezTo>
                    <a:pt x="18420" y="7442"/>
                    <a:pt x="18384" y="7501"/>
                    <a:pt x="18372" y="7549"/>
                  </a:cubicBezTo>
                  <a:lnTo>
                    <a:pt x="18325" y="7632"/>
                  </a:lnTo>
                  <a:lnTo>
                    <a:pt x="18313" y="7680"/>
                  </a:lnTo>
                  <a:cubicBezTo>
                    <a:pt x="18301" y="7728"/>
                    <a:pt x="18289" y="7751"/>
                    <a:pt x="18253" y="7799"/>
                  </a:cubicBezTo>
                  <a:cubicBezTo>
                    <a:pt x="18241" y="7847"/>
                    <a:pt x="18205" y="7894"/>
                    <a:pt x="18194" y="7930"/>
                  </a:cubicBezTo>
                  <a:lnTo>
                    <a:pt x="18170" y="7989"/>
                  </a:lnTo>
                  <a:lnTo>
                    <a:pt x="18122" y="8085"/>
                  </a:lnTo>
                  <a:cubicBezTo>
                    <a:pt x="18086" y="8132"/>
                    <a:pt x="18075" y="8168"/>
                    <a:pt x="18051" y="8216"/>
                  </a:cubicBezTo>
                  <a:cubicBezTo>
                    <a:pt x="18027" y="8251"/>
                    <a:pt x="18015" y="8263"/>
                    <a:pt x="18003" y="8287"/>
                  </a:cubicBezTo>
                  <a:lnTo>
                    <a:pt x="17991" y="8311"/>
                  </a:lnTo>
                  <a:cubicBezTo>
                    <a:pt x="17955" y="8287"/>
                    <a:pt x="17908" y="8263"/>
                    <a:pt x="17884" y="8251"/>
                  </a:cubicBezTo>
                  <a:cubicBezTo>
                    <a:pt x="17836" y="8216"/>
                    <a:pt x="17777" y="8204"/>
                    <a:pt x="17729" y="8168"/>
                  </a:cubicBezTo>
                  <a:cubicBezTo>
                    <a:pt x="17467" y="8037"/>
                    <a:pt x="17158" y="7954"/>
                    <a:pt x="16812" y="7870"/>
                  </a:cubicBezTo>
                  <a:lnTo>
                    <a:pt x="16753" y="7858"/>
                  </a:lnTo>
                  <a:lnTo>
                    <a:pt x="16753" y="7847"/>
                  </a:lnTo>
                  <a:lnTo>
                    <a:pt x="16753" y="7835"/>
                  </a:lnTo>
                  <a:cubicBezTo>
                    <a:pt x="16765" y="7811"/>
                    <a:pt x="16801" y="7799"/>
                    <a:pt x="16812" y="7787"/>
                  </a:cubicBezTo>
                  <a:cubicBezTo>
                    <a:pt x="16824" y="7775"/>
                    <a:pt x="16824" y="7751"/>
                    <a:pt x="16812" y="7751"/>
                  </a:cubicBezTo>
                  <a:cubicBezTo>
                    <a:pt x="16812" y="7739"/>
                    <a:pt x="16801" y="7739"/>
                    <a:pt x="16777" y="7739"/>
                  </a:cubicBezTo>
                  <a:cubicBezTo>
                    <a:pt x="16777" y="7728"/>
                    <a:pt x="16801" y="7716"/>
                    <a:pt x="16801" y="7716"/>
                  </a:cubicBezTo>
                  <a:cubicBezTo>
                    <a:pt x="16824" y="7620"/>
                    <a:pt x="16872" y="7537"/>
                    <a:pt x="16920" y="7442"/>
                  </a:cubicBezTo>
                  <a:cubicBezTo>
                    <a:pt x="16932" y="7418"/>
                    <a:pt x="16943" y="7382"/>
                    <a:pt x="16955" y="7335"/>
                  </a:cubicBezTo>
                  <a:cubicBezTo>
                    <a:pt x="16991" y="7299"/>
                    <a:pt x="17003" y="7251"/>
                    <a:pt x="17039" y="7204"/>
                  </a:cubicBezTo>
                  <a:cubicBezTo>
                    <a:pt x="17110" y="7025"/>
                    <a:pt x="17193" y="6846"/>
                    <a:pt x="17265" y="6656"/>
                  </a:cubicBezTo>
                  <a:lnTo>
                    <a:pt x="17265" y="6668"/>
                  </a:lnTo>
                  <a:cubicBezTo>
                    <a:pt x="17289" y="6644"/>
                    <a:pt x="17301" y="6596"/>
                    <a:pt x="17313" y="6561"/>
                  </a:cubicBezTo>
                  <a:lnTo>
                    <a:pt x="17324" y="6537"/>
                  </a:lnTo>
                  <a:lnTo>
                    <a:pt x="17348" y="6501"/>
                  </a:lnTo>
                  <a:cubicBezTo>
                    <a:pt x="17360" y="6477"/>
                    <a:pt x="17360" y="6442"/>
                    <a:pt x="17372" y="6430"/>
                  </a:cubicBezTo>
                  <a:lnTo>
                    <a:pt x="17408" y="6358"/>
                  </a:lnTo>
                  <a:cubicBezTo>
                    <a:pt x="17420" y="6299"/>
                    <a:pt x="17443" y="6251"/>
                    <a:pt x="17467" y="6192"/>
                  </a:cubicBezTo>
                  <a:lnTo>
                    <a:pt x="17491" y="6096"/>
                  </a:lnTo>
                  <a:lnTo>
                    <a:pt x="17527" y="6013"/>
                  </a:lnTo>
                  <a:cubicBezTo>
                    <a:pt x="17539" y="5977"/>
                    <a:pt x="17539" y="5953"/>
                    <a:pt x="17551" y="5942"/>
                  </a:cubicBezTo>
                  <a:lnTo>
                    <a:pt x="17563" y="5906"/>
                  </a:lnTo>
                  <a:lnTo>
                    <a:pt x="17586" y="5882"/>
                  </a:lnTo>
                  <a:cubicBezTo>
                    <a:pt x="17598" y="5846"/>
                    <a:pt x="17598" y="5823"/>
                    <a:pt x="17610" y="5787"/>
                  </a:cubicBezTo>
                  <a:cubicBezTo>
                    <a:pt x="17622" y="5727"/>
                    <a:pt x="17646" y="5680"/>
                    <a:pt x="17658" y="5620"/>
                  </a:cubicBezTo>
                  <a:cubicBezTo>
                    <a:pt x="17682" y="5525"/>
                    <a:pt x="17705" y="5430"/>
                    <a:pt x="17717" y="5311"/>
                  </a:cubicBezTo>
                  <a:cubicBezTo>
                    <a:pt x="17729" y="5203"/>
                    <a:pt x="17741" y="5108"/>
                    <a:pt x="17777" y="5001"/>
                  </a:cubicBezTo>
                  <a:lnTo>
                    <a:pt x="17789" y="4870"/>
                  </a:lnTo>
                  <a:lnTo>
                    <a:pt x="17884" y="4287"/>
                  </a:lnTo>
                  <a:cubicBezTo>
                    <a:pt x="17908" y="4037"/>
                    <a:pt x="17920" y="3822"/>
                    <a:pt x="17920" y="3632"/>
                  </a:cubicBezTo>
                  <a:lnTo>
                    <a:pt x="17920" y="3263"/>
                  </a:lnTo>
                  <a:cubicBezTo>
                    <a:pt x="17920" y="3179"/>
                    <a:pt x="17908" y="3108"/>
                    <a:pt x="17908" y="3036"/>
                  </a:cubicBezTo>
                  <a:cubicBezTo>
                    <a:pt x="17908" y="2989"/>
                    <a:pt x="17908" y="2941"/>
                    <a:pt x="17896" y="2917"/>
                  </a:cubicBezTo>
                  <a:lnTo>
                    <a:pt x="17884" y="2965"/>
                  </a:lnTo>
                  <a:cubicBezTo>
                    <a:pt x="17872" y="3025"/>
                    <a:pt x="17848" y="3096"/>
                    <a:pt x="17836" y="3156"/>
                  </a:cubicBezTo>
                  <a:cubicBezTo>
                    <a:pt x="17824" y="3227"/>
                    <a:pt x="17813" y="3286"/>
                    <a:pt x="17789" y="3346"/>
                  </a:cubicBezTo>
                  <a:lnTo>
                    <a:pt x="17765" y="3465"/>
                  </a:lnTo>
                  <a:lnTo>
                    <a:pt x="17717" y="3596"/>
                  </a:lnTo>
                  <a:cubicBezTo>
                    <a:pt x="17705" y="3656"/>
                    <a:pt x="17694" y="3703"/>
                    <a:pt x="17670" y="3751"/>
                  </a:cubicBezTo>
                  <a:lnTo>
                    <a:pt x="17670" y="3739"/>
                  </a:lnTo>
                  <a:cubicBezTo>
                    <a:pt x="17634" y="3882"/>
                    <a:pt x="17586" y="4048"/>
                    <a:pt x="17551" y="4179"/>
                  </a:cubicBezTo>
                  <a:cubicBezTo>
                    <a:pt x="17527" y="4310"/>
                    <a:pt x="17491" y="4453"/>
                    <a:pt x="17479" y="4608"/>
                  </a:cubicBezTo>
                  <a:cubicBezTo>
                    <a:pt x="17455" y="4787"/>
                    <a:pt x="17420" y="4989"/>
                    <a:pt x="17408" y="5168"/>
                  </a:cubicBezTo>
                  <a:lnTo>
                    <a:pt x="17408" y="5191"/>
                  </a:lnTo>
                  <a:lnTo>
                    <a:pt x="17396" y="5251"/>
                  </a:lnTo>
                  <a:lnTo>
                    <a:pt x="17372" y="5322"/>
                  </a:lnTo>
                  <a:lnTo>
                    <a:pt x="17372" y="5346"/>
                  </a:lnTo>
                  <a:lnTo>
                    <a:pt x="17372" y="5358"/>
                  </a:lnTo>
                  <a:lnTo>
                    <a:pt x="17372" y="5370"/>
                  </a:lnTo>
                  <a:cubicBezTo>
                    <a:pt x="17360" y="5430"/>
                    <a:pt x="17360" y="5477"/>
                    <a:pt x="17348" y="5525"/>
                  </a:cubicBezTo>
                  <a:lnTo>
                    <a:pt x="17336" y="5584"/>
                  </a:lnTo>
                  <a:cubicBezTo>
                    <a:pt x="17313" y="5620"/>
                    <a:pt x="17313" y="5668"/>
                    <a:pt x="17301" y="5727"/>
                  </a:cubicBezTo>
                  <a:lnTo>
                    <a:pt x="17289" y="5787"/>
                  </a:lnTo>
                  <a:cubicBezTo>
                    <a:pt x="17277" y="5834"/>
                    <a:pt x="17277" y="5894"/>
                    <a:pt x="17253" y="5942"/>
                  </a:cubicBezTo>
                  <a:lnTo>
                    <a:pt x="17241" y="6013"/>
                  </a:lnTo>
                  <a:cubicBezTo>
                    <a:pt x="17229" y="6061"/>
                    <a:pt x="17217" y="6096"/>
                    <a:pt x="17193" y="6156"/>
                  </a:cubicBezTo>
                  <a:cubicBezTo>
                    <a:pt x="17182" y="6192"/>
                    <a:pt x="17182" y="6215"/>
                    <a:pt x="17170" y="6251"/>
                  </a:cubicBezTo>
                  <a:cubicBezTo>
                    <a:pt x="17134" y="6370"/>
                    <a:pt x="17110" y="6477"/>
                    <a:pt x="17062" y="6596"/>
                  </a:cubicBezTo>
                  <a:cubicBezTo>
                    <a:pt x="16991" y="6835"/>
                    <a:pt x="16932" y="7025"/>
                    <a:pt x="16860" y="7216"/>
                  </a:cubicBezTo>
                  <a:lnTo>
                    <a:pt x="16824" y="7311"/>
                  </a:lnTo>
                  <a:cubicBezTo>
                    <a:pt x="16801" y="7394"/>
                    <a:pt x="16765" y="7466"/>
                    <a:pt x="16741" y="7561"/>
                  </a:cubicBezTo>
                  <a:lnTo>
                    <a:pt x="16705" y="7632"/>
                  </a:lnTo>
                  <a:lnTo>
                    <a:pt x="16681" y="7704"/>
                  </a:lnTo>
                  <a:lnTo>
                    <a:pt x="16658" y="7739"/>
                  </a:lnTo>
                  <a:cubicBezTo>
                    <a:pt x="16646" y="7787"/>
                    <a:pt x="16634" y="7823"/>
                    <a:pt x="16634" y="7870"/>
                  </a:cubicBezTo>
                  <a:lnTo>
                    <a:pt x="16634" y="7882"/>
                  </a:lnTo>
                  <a:cubicBezTo>
                    <a:pt x="16503" y="7858"/>
                    <a:pt x="16360" y="7847"/>
                    <a:pt x="16229" y="7823"/>
                  </a:cubicBezTo>
                  <a:cubicBezTo>
                    <a:pt x="16110" y="7811"/>
                    <a:pt x="15991" y="7811"/>
                    <a:pt x="15884" y="7811"/>
                  </a:cubicBezTo>
                  <a:lnTo>
                    <a:pt x="15681" y="7811"/>
                  </a:lnTo>
                  <a:lnTo>
                    <a:pt x="15693" y="7799"/>
                  </a:lnTo>
                  <a:cubicBezTo>
                    <a:pt x="15729" y="7763"/>
                    <a:pt x="15741" y="7728"/>
                    <a:pt x="15765" y="7692"/>
                  </a:cubicBezTo>
                  <a:cubicBezTo>
                    <a:pt x="15800" y="7644"/>
                    <a:pt x="15824" y="7585"/>
                    <a:pt x="15860" y="7513"/>
                  </a:cubicBezTo>
                  <a:cubicBezTo>
                    <a:pt x="15860" y="7501"/>
                    <a:pt x="15872" y="7489"/>
                    <a:pt x="15872" y="7466"/>
                  </a:cubicBezTo>
                  <a:cubicBezTo>
                    <a:pt x="15884" y="7442"/>
                    <a:pt x="15884" y="7430"/>
                    <a:pt x="15908" y="7394"/>
                  </a:cubicBezTo>
                  <a:cubicBezTo>
                    <a:pt x="15919" y="7323"/>
                    <a:pt x="15943" y="7263"/>
                    <a:pt x="15967" y="7192"/>
                  </a:cubicBezTo>
                  <a:cubicBezTo>
                    <a:pt x="15991" y="7049"/>
                    <a:pt x="16027" y="6906"/>
                    <a:pt x="16039" y="6775"/>
                  </a:cubicBezTo>
                  <a:cubicBezTo>
                    <a:pt x="16050" y="6620"/>
                    <a:pt x="16062" y="6477"/>
                    <a:pt x="16062" y="6334"/>
                  </a:cubicBezTo>
                  <a:cubicBezTo>
                    <a:pt x="16062" y="6204"/>
                    <a:pt x="16086" y="6084"/>
                    <a:pt x="16086" y="5953"/>
                  </a:cubicBezTo>
                  <a:lnTo>
                    <a:pt x="16086" y="5918"/>
                  </a:lnTo>
                  <a:cubicBezTo>
                    <a:pt x="16086" y="5787"/>
                    <a:pt x="16098" y="5680"/>
                    <a:pt x="16098" y="5584"/>
                  </a:cubicBezTo>
                  <a:cubicBezTo>
                    <a:pt x="16110" y="5465"/>
                    <a:pt x="16122" y="5346"/>
                    <a:pt x="16146" y="5251"/>
                  </a:cubicBezTo>
                  <a:lnTo>
                    <a:pt x="16146" y="5239"/>
                  </a:lnTo>
                  <a:lnTo>
                    <a:pt x="16146" y="5203"/>
                  </a:lnTo>
                  <a:cubicBezTo>
                    <a:pt x="16158" y="5108"/>
                    <a:pt x="16170" y="5013"/>
                    <a:pt x="16181" y="4906"/>
                  </a:cubicBezTo>
                  <a:cubicBezTo>
                    <a:pt x="16193" y="4810"/>
                    <a:pt x="16193" y="4691"/>
                    <a:pt x="16217" y="4572"/>
                  </a:cubicBezTo>
                  <a:lnTo>
                    <a:pt x="16217" y="4370"/>
                  </a:lnTo>
                  <a:cubicBezTo>
                    <a:pt x="16217" y="4227"/>
                    <a:pt x="16229" y="4060"/>
                    <a:pt x="16241" y="3918"/>
                  </a:cubicBezTo>
                  <a:cubicBezTo>
                    <a:pt x="16241" y="3870"/>
                    <a:pt x="16253" y="3834"/>
                    <a:pt x="16253" y="3798"/>
                  </a:cubicBezTo>
                  <a:lnTo>
                    <a:pt x="16253" y="3775"/>
                  </a:lnTo>
                  <a:cubicBezTo>
                    <a:pt x="16277" y="3715"/>
                    <a:pt x="16289" y="3679"/>
                    <a:pt x="16324" y="3620"/>
                  </a:cubicBezTo>
                  <a:lnTo>
                    <a:pt x="16408" y="3441"/>
                  </a:lnTo>
                  <a:cubicBezTo>
                    <a:pt x="16443" y="3382"/>
                    <a:pt x="16479" y="3322"/>
                    <a:pt x="16527" y="3275"/>
                  </a:cubicBezTo>
                  <a:lnTo>
                    <a:pt x="16539" y="3263"/>
                  </a:lnTo>
                  <a:lnTo>
                    <a:pt x="16551" y="3227"/>
                  </a:lnTo>
                  <a:lnTo>
                    <a:pt x="16574" y="3215"/>
                  </a:lnTo>
                  <a:cubicBezTo>
                    <a:pt x="16574" y="3203"/>
                    <a:pt x="16586" y="3203"/>
                    <a:pt x="16586" y="3179"/>
                  </a:cubicBezTo>
                  <a:lnTo>
                    <a:pt x="16598" y="3167"/>
                  </a:lnTo>
                  <a:cubicBezTo>
                    <a:pt x="16789" y="2917"/>
                    <a:pt x="16955" y="2703"/>
                    <a:pt x="17074" y="2489"/>
                  </a:cubicBezTo>
                  <a:cubicBezTo>
                    <a:pt x="17134" y="2382"/>
                    <a:pt x="17193" y="2263"/>
                    <a:pt x="17253" y="2096"/>
                  </a:cubicBezTo>
                  <a:cubicBezTo>
                    <a:pt x="17301" y="1977"/>
                    <a:pt x="17348" y="1858"/>
                    <a:pt x="17408" y="1727"/>
                  </a:cubicBezTo>
                  <a:lnTo>
                    <a:pt x="17420" y="1691"/>
                  </a:lnTo>
                  <a:lnTo>
                    <a:pt x="17432" y="1667"/>
                  </a:lnTo>
                  <a:lnTo>
                    <a:pt x="17432" y="1655"/>
                  </a:lnTo>
                  <a:cubicBezTo>
                    <a:pt x="17551" y="1381"/>
                    <a:pt x="17658" y="1155"/>
                    <a:pt x="17777" y="965"/>
                  </a:cubicBezTo>
                  <a:cubicBezTo>
                    <a:pt x="17860" y="822"/>
                    <a:pt x="17955" y="679"/>
                    <a:pt x="18039" y="548"/>
                  </a:cubicBezTo>
                  <a:lnTo>
                    <a:pt x="18134" y="465"/>
                  </a:lnTo>
                  <a:cubicBezTo>
                    <a:pt x="18146" y="441"/>
                    <a:pt x="18158" y="429"/>
                    <a:pt x="18194" y="417"/>
                  </a:cubicBezTo>
                  <a:cubicBezTo>
                    <a:pt x="18205" y="405"/>
                    <a:pt x="18217" y="405"/>
                    <a:pt x="18241" y="381"/>
                  </a:cubicBezTo>
                  <a:cubicBezTo>
                    <a:pt x="18265" y="369"/>
                    <a:pt x="18313" y="358"/>
                    <a:pt x="18336" y="346"/>
                  </a:cubicBezTo>
                  <a:cubicBezTo>
                    <a:pt x="18372" y="322"/>
                    <a:pt x="18396" y="322"/>
                    <a:pt x="18444" y="310"/>
                  </a:cubicBezTo>
                  <a:cubicBezTo>
                    <a:pt x="18563" y="286"/>
                    <a:pt x="18670" y="262"/>
                    <a:pt x="18777" y="250"/>
                  </a:cubicBezTo>
                  <a:cubicBezTo>
                    <a:pt x="18908" y="238"/>
                    <a:pt x="19027" y="238"/>
                    <a:pt x="19134" y="238"/>
                  </a:cubicBezTo>
                  <a:close/>
                  <a:moveTo>
                    <a:pt x="11407" y="1262"/>
                  </a:moveTo>
                  <a:cubicBezTo>
                    <a:pt x="11467" y="1262"/>
                    <a:pt x="11526" y="1262"/>
                    <a:pt x="11586" y="1286"/>
                  </a:cubicBezTo>
                  <a:cubicBezTo>
                    <a:pt x="11669" y="1298"/>
                    <a:pt x="11752" y="1298"/>
                    <a:pt x="11824" y="1310"/>
                  </a:cubicBezTo>
                  <a:lnTo>
                    <a:pt x="11871" y="1310"/>
                  </a:lnTo>
                  <a:cubicBezTo>
                    <a:pt x="11907" y="1310"/>
                    <a:pt x="11967" y="1322"/>
                    <a:pt x="12014" y="1346"/>
                  </a:cubicBezTo>
                  <a:cubicBezTo>
                    <a:pt x="12050" y="1346"/>
                    <a:pt x="12062" y="1358"/>
                    <a:pt x="12074" y="1370"/>
                  </a:cubicBezTo>
                  <a:cubicBezTo>
                    <a:pt x="12086" y="1381"/>
                    <a:pt x="12121" y="1381"/>
                    <a:pt x="12133" y="1405"/>
                  </a:cubicBezTo>
                  <a:cubicBezTo>
                    <a:pt x="12169" y="1417"/>
                    <a:pt x="12193" y="1441"/>
                    <a:pt x="12240" y="1477"/>
                  </a:cubicBezTo>
                  <a:cubicBezTo>
                    <a:pt x="12288" y="1524"/>
                    <a:pt x="12348" y="1560"/>
                    <a:pt x="12383" y="1608"/>
                  </a:cubicBezTo>
                  <a:cubicBezTo>
                    <a:pt x="12431" y="1655"/>
                    <a:pt x="12467" y="1679"/>
                    <a:pt x="12490" y="1727"/>
                  </a:cubicBezTo>
                  <a:cubicBezTo>
                    <a:pt x="12502" y="1762"/>
                    <a:pt x="12538" y="1774"/>
                    <a:pt x="12550" y="1798"/>
                  </a:cubicBezTo>
                  <a:lnTo>
                    <a:pt x="12562" y="1834"/>
                  </a:lnTo>
                  <a:cubicBezTo>
                    <a:pt x="12610" y="1882"/>
                    <a:pt x="12645" y="1941"/>
                    <a:pt x="12681" y="1977"/>
                  </a:cubicBezTo>
                  <a:lnTo>
                    <a:pt x="12729" y="2036"/>
                  </a:lnTo>
                  <a:cubicBezTo>
                    <a:pt x="12883" y="2251"/>
                    <a:pt x="13026" y="2453"/>
                    <a:pt x="13157" y="2655"/>
                  </a:cubicBezTo>
                  <a:cubicBezTo>
                    <a:pt x="13217" y="2739"/>
                    <a:pt x="13300" y="2834"/>
                    <a:pt x="13360" y="2929"/>
                  </a:cubicBezTo>
                  <a:lnTo>
                    <a:pt x="13383" y="2977"/>
                  </a:lnTo>
                  <a:cubicBezTo>
                    <a:pt x="13395" y="3013"/>
                    <a:pt x="13431" y="3048"/>
                    <a:pt x="13443" y="3084"/>
                  </a:cubicBezTo>
                  <a:lnTo>
                    <a:pt x="13479" y="3144"/>
                  </a:lnTo>
                  <a:cubicBezTo>
                    <a:pt x="13491" y="3167"/>
                    <a:pt x="13514" y="3215"/>
                    <a:pt x="13538" y="3251"/>
                  </a:cubicBezTo>
                  <a:lnTo>
                    <a:pt x="13562" y="3310"/>
                  </a:lnTo>
                  <a:cubicBezTo>
                    <a:pt x="13598" y="3370"/>
                    <a:pt x="13622" y="3406"/>
                    <a:pt x="13657" y="3465"/>
                  </a:cubicBezTo>
                  <a:cubicBezTo>
                    <a:pt x="13681" y="3548"/>
                    <a:pt x="13729" y="3620"/>
                    <a:pt x="13753" y="3703"/>
                  </a:cubicBezTo>
                  <a:lnTo>
                    <a:pt x="13776" y="3739"/>
                  </a:lnTo>
                  <a:cubicBezTo>
                    <a:pt x="13788" y="3787"/>
                    <a:pt x="13800" y="3822"/>
                    <a:pt x="13812" y="3858"/>
                  </a:cubicBezTo>
                  <a:lnTo>
                    <a:pt x="13848" y="3965"/>
                  </a:lnTo>
                  <a:lnTo>
                    <a:pt x="13860" y="4037"/>
                  </a:lnTo>
                  <a:lnTo>
                    <a:pt x="13860" y="4060"/>
                  </a:lnTo>
                  <a:cubicBezTo>
                    <a:pt x="13895" y="4168"/>
                    <a:pt x="13907" y="4275"/>
                    <a:pt x="13919" y="4382"/>
                  </a:cubicBezTo>
                  <a:cubicBezTo>
                    <a:pt x="13931" y="4477"/>
                    <a:pt x="13931" y="4584"/>
                    <a:pt x="13955" y="4691"/>
                  </a:cubicBezTo>
                  <a:cubicBezTo>
                    <a:pt x="13955" y="4751"/>
                    <a:pt x="13955" y="4810"/>
                    <a:pt x="13967" y="4870"/>
                  </a:cubicBezTo>
                  <a:lnTo>
                    <a:pt x="13967" y="4977"/>
                  </a:lnTo>
                  <a:cubicBezTo>
                    <a:pt x="13967" y="5072"/>
                    <a:pt x="13979" y="5180"/>
                    <a:pt x="13979" y="5287"/>
                  </a:cubicBezTo>
                  <a:cubicBezTo>
                    <a:pt x="13979" y="5370"/>
                    <a:pt x="13991" y="5465"/>
                    <a:pt x="14014" y="5537"/>
                  </a:cubicBezTo>
                  <a:lnTo>
                    <a:pt x="14014" y="5584"/>
                  </a:lnTo>
                  <a:cubicBezTo>
                    <a:pt x="14038" y="5846"/>
                    <a:pt x="14086" y="6120"/>
                    <a:pt x="14134" y="6370"/>
                  </a:cubicBezTo>
                  <a:lnTo>
                    <a:pt x="14145" y="6477"/>
                  </a:lnTo>
                  <a:cubicBezTo>
                    <a:pt x="14157" y="6549"/>
                    <a:pt x="14169" y="6608"/>
                    <a:pt x="14193" y="6680"/>
                  </a:cubicBezTo>
                  <a:cubicBezTo>
                    <a:pt x="14205" y="6763"/>
                    <a:pt x="14229" y="6835"/>
                    <a:pt x="14253" y="6906"/>
                  </a:cubicBezTo>
                  <a:cubicBezTo>
                    <a:pt x="14265" y="6966"/>
                    <a:pt x="14288" y="7025"/>
                    <a:pt x="14312" y="7085"/>
                  </a:cubicBezTo>
                  <a:lnTo>
                    <a:pt x="14324" y="7132"/>
                  </a:lnTo>
                  <a:cubicBezTo>
                    <a:pt x="14348" y="7204"/>
                    <a:pt x="14384" y="7263"/>
                    <a:pt x="14407" y="7335"/>
                  </a:cubicBezTo>
                  <a:cubicBezTo>
                    <a:pt x="14467" y="7477"/>
                    <a:pt x="14526" y="7597"/>
                    <a:pt x="14586" y="7716"/>
                  </a:cubicBezTo>
                  <a:lnTo>
                    <a:pt x="14610" y="7739"/>
                  </a:lnTo>
                  <a:cubicBezTo>
                    <a:pt x="14634" y="7799"/>
                    <a:pt x="14669" y="7847"/>
                    <a:pt x="14693" y="7906"/>
                  </a:cubicBezTo>
                  <a:cubicBezTo>
                    <a:pt x="14681" y="7906"/>
                    <a:pt x="14646" y="7918"/>
                    <a:pt x="14634" y="7918"/>
                  </a:cubicBezTo>
                  <a:cubicBezTo>
                    <a:pt x="14503" y="7954"/>
                    <a:pt x="14348" y="7989"/>
                    <a:pt x="14217" y="8037"/>
                  </a:cubicBezTo>
                  <a:cubicBezTo>
                    <a:pt x="14014" y="8109"/>
                    <a:pt x="13776" y="8192"/>
                    <a:pt x="13514" y="8275"/>
                  </a:cubicBezTo>
                  <a:cubicBezTo>
                    <a:pt x="13503" y="8251"/>
                    <a:pt x="13491" y="8204"/>
                    <a:pt x="13455" y="8168"/>
                  </a:cubicBezTo>
                  <a:cubicBezTo>
                    <a:pt x="13443" y="8144"/>
                    <a:pt x="13431" y="8097"/>
                    <a:pt x="13419" y="8073"/>
                  </a:cubicBezTo>
                  <a:cubicBezTo>
                    <a:pt x="13395" y="8025"/>
                    <a:pt x="13383" y="7989"/>
                    <a:pt x="13360" y="7954"/>
                  </a:cubicBezTo>
                  <a:lnTo>
                    <a:pt x="13312" y="7858"/>
                  </a:lnTo>
                  <a:cubicBezTo>
                    <a:pt x="13300" y="7811"/>
                    <a:pt x="13264" y="7775"/>
                    <a:pt x="13252" y="7739"/>
                  </a:cubicBezTo>
                  <a:lnTo>
                    <a:pt x="13217" y="7668"/>
                  </a:lnTo>
                  <a:cubicBezTo>
                    <a:pt x="13193" y="7620"/>
                    <a:pt x="13181" y="7561"/>
                    <a:pt x="13145" y="7513"/>
                  </a:cubicBezTo>
                  <a:lnTo>
                    <a:pt x="13122" y="7442"/>
                  </a:lnTo>
                  <a:lnTo>
                    <a:pt x="13026" y="7263"/>
                  </a:lnTo>
                  <a:cubicBezTo>
                    <a:pt x="12907" y="7073"/>
                    <a:pt x="12800" y="6858"/>
                    <a:pt x="12681" y="6668"/>
                  </a:cubicBezTo>
                  <a:cubicBezTo>
                    <a:pt x="12562" y="6489"/>
                    <a:pt x="12443" y="6299"/>
                    <a:pt x="12288" y="6084"/>
                  </a:cubicBezTo>
                  <a:cubicBezTo>
                    <a:pt x="12264" y="6061"/>
                    <a:pt x="12240" y="6025"/>
                    <a:pt x="12205" y="6001"/>
                  </a:cubicBezTo>
                  <a:lnTo>
                    <a:pt x="12181" y="5965"/>
                  </a:lnTo>
                  <a:cubicBezTo>
                    <a:pt x="12145" y="5942"/>
                    <a:pt x="12133" y="5906"/>
                    <a:pt x="12109" y="5882"/>
                  </a:cubicBezTo>
                  <a:lnTo>
                    <a:pt x="12086" y="5846"/>
                  </a:lnTo>
                  <a:cubicBezTo>
                    <a:pt x="12026" y="5775"/>
                    <a:pt x="11967" y="5715"/>
                    <a:pt x="11907" y="5644"/>
                  </a:cubicBezTo>
                  <a:lnTo>
                    <a:pt x="11848" y="5584"/>
                  </a:lnTo>
                  <a:lnTo>
                    <a:pt x="11788" y="5525"/>
                  </a:lnTo>
                  <a:lnTo>
                    <a:pt x="11788" y="5525"/>
                  </a:lnTo>
                  <a:cubicBezTo>
                    <a:pt x="11848" y="5608"/>
                    <a:pt x="11907" y="5703"/>
                    <a:pt x="11955" y="5811"/>
                  </a:cubicBezTo>
                  <a:lnTo>
                    <a:pt x="12086" y="6073"/>
                  </a:lnTo>
                  <a:lnTo>
                    <a:pt x="12133" y="6168"/>
                  </a:lnTo>
                  <a:cubicBezTo>
                    <a:pt x="12169" y="6239"/>
                    <a:pt x="12205" y="6299"/>
                    <a:pt x="12240" y="6370"/>
                  </a:cubicBezTo>
                  <a:cubicBezTo>
                    <a:pt x="12348" y="6596"/>
                    <a:pt x="12443" y="6775"/>
                    <a:pt x="12550" y="6942"/>
                  </a:cubicBezTo>
                  <a:lnTo>
                    <a:pt x="12705" y="7180"/>
                  </a:lnTo>
                  <a:cubicBezTo>
                    <a:pt x="12776" y="7299"/>
                    <a:pt x="12848" y="7418"/>
                    <a:pt x="12943" y="7549"/>
                  </a:cubicBezTo>
                  <a:cubicBezTo>
                    <a:pt x="13038" y="7716"/>
                    <a:pt x="13145" y="7894"/>
                    <a:pt x="13276" y="8132"/>
                  </a:cubicBezTo>
                  <a:cubicBezTo>
                    <a:pt x="13312" y="8192"/>
                    <a:pt x="13360" y="8263"/>
                    <a:pt x="13383" y="8323"/>
                  </a:cubicBezTo>
                  <a:cubicBezTo>
                    <a:pt x="13372" y="8335"/>
                    <a:pt x="13336" y="8335"/>
                    <a:pt x="13324" y="8347"/>
                  </a:cubicBezTo>
                  <a:cubicBezTo>
                    <a:pt x="13014" y="8490"/>
                    <a:pt x="12717" y="8668"/>
                    <a:pt x="12467" y="8871"/>
                  </a:cubicBezTo>
                  <a:cubicBezTo>
                    <a:pt x="12348" y="8740"/>
                    <a:pt x="12240" y="8609"/>
                    <a:pt x="12133" y="8501"/>
                  </a:cubicBezTo>
                  <a:lnTo>
                    <a:pt x="11955" y="8275"/>
                  </a:lnTo>
                  <a:cubicBezTo>
                    <a:pt x="11871" y="8168"/>
                    <a:pt x="11788" y="8073"/>
                    <a:pt x="11705" y="7966"/>
                  </a:cubicBezTo>
                  <a:cubicBezTo>
                    <a:pt x="11550" y="7787"/>
                    <a:pt x="11407" y="7620"/>
                    <a:pt x="11276" y="7477"/>
                  </a:cubicBezTo>
                  <a:cubicBezTo>
                    <a:pt x="11217" y="7418"/>
                    <a:pt x="11121" y="7323"/>
                    <a:pt x="11050" y="7239"/>
                  </a:cubicBezTo>
                  <a:cubicBezTo>
                    <a:pt x="10990" y="7180"/>
                    <a:pt x="10931" y="7120"/>
                    <a:pt x="10871" y="7073"/>
                  </a:cubicBezTo>
                  <a:lnTo>
                    <a:pt x="10764" y="6977"/>
                  </a:lnTo>
                  <a:lnTo>
                    <a:pt x="10764" y="6977"/>
                  </a:lnTo>
                  <a:cubicBezTo>
                    <a:pt x="10824" y="7061"/>
                    <a:pt x="10871" y="7132"/>
                    <a:pt x="10931" y="7204"/>
                  </a:cubicBezTo>
                  <a:cubicBezTo>
                    <a:pt x="11014" y="7335"/>
                    <a:pt x="11109" y="7454"/>
                    <a:pt x="11193" y="7597"/>
                  </a:cubicBezTo>
                  <a:cubicBezTo>
                    <a:pt x="11276" y="7716"/>
                    <a:pt x="11359" y="7847"/>
                    <a:pt x="11467" y="7966"/>
                  </a:cubicBezTo>
                  <a:lnTo>
                    <a:pt x="11467" y="7954"/>
                  </a:lnTo>
                  <a:cubicBezTo>
                    <a:pt x="11586" y="8109"/>
                    <a:pt x="11717" y="8263"/>
                    <a:pt x="11871" y="8430"/>
                  </a:cubicBezTo>
                  <a:cubicBezTo>
                    <a:pt x="11931" y="8501"/>
                    <a:pt x="12002" y="8573"/>
                    <a:pt x="12074" y="8644"/>
                  </a:cubicBezTo>
                  <a:lnTo>
                    <a:pt x="12145" y="8728"/>
                  </a:lnTo>
                  <a:lnTo>
                    <a:pt x="12181" y="8751"/>
                  </a:lnTo>
                  <a:lnTo>
                    <a:pt x="12240" y="8811"/>
                  </a:lnTo>
                  <a:lnTo>
                    <a:pt x="12264" y="8847"/>
                  </a:lnTo>
                  <a:lnTo>
                    <a:pt x="12288" y="8859"/>
                  </a:lnTo>
                  <a:lnTo>
                    <a:pt x="12348" y="8918"/>
                  </a:lnTo>
                  <a:lnTo>
                    <a:pt x="12360" y="8930"/>
                  </a:lnTo>
                  <a:lnTo>
                    <a:pt x="12371" y="8966"/>
                  </a:lnTo>
                  <a:cubicBezTo>
                    <a:pt x="12264" y="9037"/>
                    <a:pt x="12181" y="9121"/>
                    <a:pt x="12086" y="9216"/>
                  </a:cubicBezTo>
                  <a:lnTo>
                    <a:pt x="11967" y="9335"/>
                  </a:lnTo>
                  <a:cubicBezTo>
                    <a:pt x="11907" y="9406"/>
                    <a:pt x="11836" y="9478"/>
                    <a:pt x="11776" y="9573"/>
                  </a:cubicBezTo>
                  <a:lnTo>
                    <a:pt x="11752" y="9573"/>
                  </a:lnTo>
                  <a:cubicBezTo>
                    <a:pt x="11693" y="9537"/>
                    <a:pt x="11645" y="9525"/>
                    <a:pt x="11586" y="9513"/>
                  </a:cubicBezTo>
                  <a:lnTo>
                    <a:pt x="11526" y="9478"/>
                  </a:lnTo>
                  <a:cubicBezTo>
                    <a:pt x="11490" y="9466"/>
                    <a:pt x="11467" y="9454"/>
                    <a:pt x="11431" y="9454"/>
                  </a:cubicBezTo>
                  <a:lnTo>
                    <a:pt x="11419" y="9442"/>
                  </a:lnTo>
                  <a:cubicBezTo>
                    <a:pt x="11347" y="9406"/>
                    <a:pt x="11276" y="9382"/>
                    <a:pt x="11217" y="9335"/>
                  </a:cubicBezTo>
                  <a:cubicBezTo>
                    <a:pt x="11193" y="9335"/>
                    <a:pt x="11193" y="9323"/>
                    <a:pt x="11181" y="9323"/>
                  </a:cubicBezTo>
                  <a:lnTo>
                    <a:pt x="11193" y="9323"/>
                  </a:lnTo>
                  <a:cubicBezTo>
                    <a:pt x="11181" y="9299"/>
                    <a:pt x="11169" y="9299"/>
                    <a:pt x="11157" y="9287"/>
                  </a:cubicBezTo>
                  <a:lnTo>
                    <a:pt x="11121" y="9287"/>
                  </a:lnTo>
                  <a:lnTo>
                    <a:pt x="10990" y="9204"/>
                  </a:lnTo>
                  <a:cubicBezTo>
                    <a:pt x="10943" y="9168"/>
                    <a:pt x="10919" y="9144"/>
                    <a:pt x="10871" y="9109"/>
                  </a:cubicBezTo>
                  <a:lnTo>
                    <a:pt x="10824" y="9085"/>
                  </a:lnTo>
                  <a:cubicBezTo>
                    <a:pt x="10740" y="9025"/>
                    <a:pt x="10657" y="8966"/>
                    <a:pt x="10574" y="8882"/>
                  </a:cubicBezTo>
                  <a:lnTo>
                    <a:pt x="10562" y="8871"/>
                  </a:lnTo>
                  <a:lnTo>
                    <a:pt x="10538" y="8871"/>
                  </a:lnTo>
                  <a:cubicBezTo>
                    <a:pt x="10443" y="8799"/>
                    <a:pt x="10335" y="8704"/>
                    <a:pt x="10228" y="8620"/>
                  </a:cubicBezTo>
                  <a:cubicBezTo>
                    <a:pt x="10145" y="8525"/>
                    <a:pt x="10038" y="8442"/>
                    <a:pt x="9931" y="8335"/>
                  </a:cubicBezTo>
                  <a:lnTo>
                    <a:pt x="9907" y="8311"/>
                  </a:lnTo>
                  <a:cubicBezTo>
                    <a:pt x="9847" y="8251"/>
                    <a:pt x="9800" y="8192"/>
                    <a:pt x="9740" y="8132"/>
                  </a:cubicBezTo>
                  <a:cubicBezTo>
                    <a:pt x="9693" y="8085"/>
                    <a:pt x="9669" y="8037"/>
                    <a:pt x="9621" y="7978"/>
                  </a:cubicBezTo>
                  <a:cubicBezTo>
                    <a:pt x="9585" y="7930"/>
                    <a:pt x="9550" y="7894"/>
                    <a:pt x="9514" y="7847"/>
                  </a:cubicBezTo>
                  <a:cubicBezTo>
                    <a:pt x="9454" y="7775"/>
                    <a:pt x="9383" y="7692"/>
                    <a:pt x="9312" y="7608"/>
                  </a:cubicBezTo>
                  <a:lnTo>
                    <a:pt x="9216" y="7513"/>
                  </a:lnTo>
                  <a:cubicBezTo>
                    <a:pt x="9169" y="7454"/>
                    <a:pt x="9133" y="7418"/>
                    <a:pt x="9085" y="7358"/>
                  </a:cubicBezTo>
                  <a:lnTo>
                    <a:pt x="9050" y="7311"/>
                  </a:lnTo>
                  <a:cubicBezTo>
                    <a:pt x="8990" y="7239"/>
                    <a:pt x="8931" y="7180"/>
                    <a:pt x="8859" y="7096"/>
                  </a:cubicBezTo>
                  <a:lnTo>
                    <a:pt x="8800" y="7037"/>
                  </a:lnTo>
                  <a:lnTo>
                    <a:pt x="9026" y="7394"/>
                  </a:lnTo>
                  <a:cubicBezTo>
                    <a:pt x="9133" y="7573"/>
                    <a:pt x="9228" y="7751"/>
                    <a:pt x="9383" y="7954"/>
                  </a:cubicBezTo>
                  <a:cubicBezTo>
                    <a:pt x="9454" y="8049"/>
                    <a:pt x="9526" y="8144"/>
                    <a:pt x="9609" y="8228"/>
                  </a:cubicBezTo>
                  <a:cubicBezTo>
                    <a:pt x="9633" y="8263"/>
                    <a:pt x="9669" y="8311"/>
                    <a:pt x="9693" y="8335"/>
                  </a:cubicBezTo>
                  <a:lnTo>
                    <a:pt x="9704" y="8370"/>
                  </a:lnTo>
                  <a:cubicBezTo>
                    <a:pt x="9752" y="8406"/>
                    <a:pt x="9788" y="8454"/>
                    <a:pt x="9823" y="8490"/>
                  </a:cubicBezTo>
                  <a:lnTo>
                    <a:pt x="9847" y="8501"/>
                  </a:lnTo>
                  <a:cubicBezTo>
                    <a:pt x="9943" y="8609"/>
                    <a:pt x="10050" y="8704"/>
                    <a:pt x="10181" y="8823"/>
                  </a:cubicBezTo>
                  <a:cubicBezTo>
                    <a:pt x="10300" y="8930"/>
                    <a:pt x="10419" y="9025"/>
                    <a:pt x="10562" y="9121"/>
                  </a:cubicBezTo>
                  <a:cubicBezTo>
                    <a:pt x="10633" y="9180"/>
                    <a:pt x="10716" y="9240"/>
                    <a:pt x="10812" y="9299"/>
                  </a:cubicBezTo>
                  <a:cubicBezTo>
                    <a:pt x="10871" y="9335"/>
                    <a:pt x="10919" y="9382"/>
                    <a:pt x="10955" y="9406"/>
                  </a:cubicBezTo>
                  <a:lnTo>
                    <a:pt x="10990" y="9418"/>
                  </a:lnTo>
                  <a:cubicBezTo>
                    <a:pt x="11002" y="9442"/>
                    <a:pt x="11014" y="9442"/>
                    <a:pt x="11050" y="9454"/>
                  </a:cubicBezTo>
                  <a:lnTo>
                    <a:pt x="11097" y="9466"/>
                  </a:lnTo>
                  <a:lnTo>
                    <a:pt x="11157" y="9502"/>
                  </a:lnTo>
                  <a:cubicBezTo>
                    <a:pt x="11169" y="9513"/>
                    <a:pt x="11181" y="9513"/>
                    <a:pt x="11217" y="9525"/>
                  </a:cubicBezTo>
                  <a:lnTo>
                    <a:pt x="11240" y="9537"/>
                  </a:lnTo>
                  <a:cubicBezTo>
                    <a:pt x="11252" y="9561"/>
                    <a:pt x="11288" y="9561"/>
                    <a:pt x="11300" y="9573"/>
                  </a:cubicBezTo>
                  <a:cubicBezTo>
                    <a:pt x="11359" y="9597"/>
                    <a:pt x="11419" y="9621"/>
                    <a:pt x="11467" y="9633"/>
                  </a:cubicBezTo>
                  <a:lnTo>
                    <a:pt x="11514" y="9644"/>
                  </a:lnTo>
                  <a:cubicBezTo>
                    <a:pt x="11550" y="9656"/>
                    <a:pt x="11609" y="9680"/>
                    <a:pt x="11657" y="9704"/>
                  </a:cubicBezTo>
                  <a:cubicBezTo>
                    <a:pt x="11645" y="9716"/>
                    <a:pt x="11645" y="9740"/>
                    <a:pt x="11633" y="9740"/>
                  </a:cubicBezTo>
                  <a:cubicBezTo>
                    <a:pt x="11538" y="9871"/>
                    <a:pt x="11467" y="9978"/>
                    <a:pt x="11419" y="10097"/>
                  </a:cubicBezTo>
                  <a:lnTo>
                    <a:pt x="11407" y="10121"/>
                  </a:lnTo>
                  <a:cubicBezTo>
                    <a:pt x="11371" y="10121"/>
                    <a:pt x="11359" y="10133"/>
                    <a:pt x="11347" y="10133"/>
                  </a:cubicBezTo>
                  <a:lnTo>
                    <a:pt x="11240" y="10133"/>
                  </a:lnTo>
                  <a:lnTo>
                    <a:pt x="11217" y="10121"/>
                  </a:lnTo>
                  <a:lnTo>
                    <a:pt x="11050" y="10121"/>
                  </a:lnTo>
                  <a:cubicBezTo>
                    <a:pt x="10990" y="10109"/>
                    <a:pt x="10931" y="10097"/>
                    <a:pt x="10859" y="10073"/>
                  </a:cubicBezTo>
                  <a:lnTo>
                    <a:pt x="10824" y="10061"/>
                  </a:lnTo>
                  <a:cubicBezTo>
                    <a:pt x="10752" y="10037"/>
                    <a:pt x="10669" y="10014"/>
                    <a:pt x="10585" y="9990"/>
                  </a:cubicBezTo>
                  <a:cubicBezTo>
                    <a:pt x="10526" y="9954"/>
                    <a:pt x="10466" y="9930"/>
                    <a:pt x="10431" y="9894"/>
                  </a:cubicBezTo>
                  <a:cubicBezTo>
                    <a:pt x="10288" y="9823"/>
                    <a:pt x="10169" y="9740"/>
                    <a:pt x="10050" y="9656"/>
                  </a:cubicBezTo>
                  <a:cubicBezTo>
                    <a:pt x="9978" y="9621"/>
                    <a:pt x="9907" y="9561"/>
                    <a:pt x="9835" y="9502"/>
                  </a:cubicBezTo>
                  <a:lnTo>
                    <a:pt x="9800" y="9466"/>
                  </a:lnTo>
                  <a:cubicBezTo>
                    <a:pt x="9752" y="9430"/>
                    <a:pt x="9716" y="9394"/>
                    <a:pt x="9669" y="9359"/>
                  </a:cubicBezTo>
                  <a:cubicBezTo>
                    <a:pt x="9550" y="9275"/>
                    <a:pt x="9431" y="9168"/>
                    <a:pt x="9312" y="9073"/>
                  </a:cubicBezTo>
                  <a:cubicBezTo>
                    <a:pt x="9145" y="8942"/>
                    <a:pt x="8978" y="8799"/>
                    <a:pt x="8835" y="8668"/>
                  </a:cubicBezTo>
                  <a:cubicBezTo>
                    <a:pt x="8776" y="8609"/>
                    <a:pt x="8716" y="8561"/>
                    <a:pt x="8657" y="8501"/>
                  </a:cubicBezTo>
                  <a:cubicBezTo>
                    <a:pt x="8383" y="8263"/>
                    <a:pt x="8180" y="8085"/>
                    <a:pt x="7978" y="7930"/>
                  </a:cubicBezTo>
                  <a:lnTo>
                    <a:pt x="8002" y="7930"/>
                  </a:lnTo>
                  <a:lnTo>
                    <a:pt x="7978" y="7918"/>
                  </a:lnTo>
                  <a:cubicBezTo>
                    <a:pt x="7954" y="7882"/>
                    <a:pt x="7907" y="7858"/>
                    <a:pt x="7883" y="7847"/>
                  </a:cubicBezTo>
                  <a:lnTo>
                    <a:pt x="7799" y="7799"/>
                  </a:lnTo>
                  <a:cubicBezTo>
                    <a:pt x="7561" y="7620"/>
                    <a:pt x="7347" y="7442"/>
                    <a:pt x="7121" y="7299"/>
                  </a:cubicBezTo>
                  <a:cubicBezTo>
                    <a:pt x="7061" y="7251"/>
                    <a:pt x="7002" y="7204"/>
                    <a:pt x="6930" y="7156"/>
                  </a:cubicBezTo>
                  <a:cubicBezTo>
                    <a:pt x="6871" y="7120"/>
                    <a:pt x="6787" y="7073"/>
                    <a:pt x="6728" y="7025"/>
                  </a:cubicBezTo>
                  <a:cubicBezTo>
                    <a:pt x="6716" y="7013"/>
                    <a:pt x="6692" y="7001"/>
                    <a:pt x="6668" y="6977"/>
                  </a:cubicBezTo>
                  <a:cubicBezTo>
                    <a:pt x="6645" y="6954"/>
                    <a:pt x="6597" y="6942"/>
                    <a:pt x="6573" y="6906"/>
                  </a:cubicBezTo>
                  <a:lnTo>
                    <a:pt x="6478" y="6835"/>
                  </a:lnTo>
                  <a:lnTo>
                    <a:pt x="6394" y="6775"/>
                  </a:lnTo>
                  <a:lnTo>
                    <a:pt x="6323" y="6715"/>
                  </a:lnTo>
                  <a:cubicBezTo>
                    <a:pt x="6240" y="6656"/>
                    <a:pt x="6168" y="6585"/>
                    <a:pt x="6097" y="6525"/>
                  </a:cubicBezTo>
                  <a:cubicBezTo>
                    <a:pt x="5990" y="6430"/>
                    <a:pt x="5906" y="6323"/>
                    <a:pt x="5799" y="6227"/>
                  </a:cubicBezTo>
                  <a:lnTo>
                    <a:pt x="5763" y="6192"/>
                  </a:lnTo>
                  <a:cubicBezTo>
                    <a:pt x="5704" y="6120"/>
                    <a:pt x="5632" y="6049"/>
                    <a:pt x="5573" y="5965"/>
                  </a:cubicBezTo>
                  <a:cubicBezTo>
                    <a:pt x="5513" y="5894"/>
                    <a:pt x="5466" y="5811"/>
                    <a:pt x="5430" y="5727"/>
                  </a:cubicBezTo>
                  <a:cubicBezTo>
                    <a:pt x="5359" y="5644"/>
                    <a:pt x="5323" y="5537"/>
                    <a:pt x="5287" y="5453"/>
                  </a:cubicBezTo>
                  <a:cubicBezTo>
                    <a:pt x="5275" y="5418"/>
                    <a:pt x="5275" y="5394"/>
                    <a:pt x="5263" y="5370"/>
                  </a:cubicBezTo>
                  <a:cubicBezTo>
                    <a:pt x="5240" y="5334"/>
                    <a:pt x="5240" y="5275"/>
                    <a:pt x="5228" y="5191"/>
                  </a:cubicBezTo>
                  <a:lnTo>
                    <a:pt x="5228" y="5168"/>
                  </a:lnTo>
                  <a:cubicBezTo>
                    <a:pt x="5216" y="5061"/>
                    <a:pt x="5216" y="4953"/>
                    <a:pt x="5216" y="4858"/>
                  </a:cubicBezTo>
                  <a:cubicBezTo>
                    <a:pt x="5216" y="4775"/>
                    <a:pt x="5228" y="4715"/>
                    <a:pt x="5228" y="4656"/>
                  </a:cubicBezTo>
                  <a:lnTo>
                    <a:pt x="5275" y="4477"/>
                  </a:lnTo>
                  <a:cubicBezTo>
                    <a:pt x="5287" y="4418"/>
                    <a:pt x="5299" y="4382"/>
                    <a:pt x="5335" y="4334"/>
                  </a:cubicBezTo>
                  <a:cubicBezTo>
                    <a:pt x="5347" y="4287"/>
                    <a:pt x="5382" y="4227"/>
                    <a:pt x="5406" y="4179"/>
                  </a:cubicBezTo>
                  <a:lnTo>
                    <a:pt x="5502" y="4048"/>
                  </a:lnTo>
                  <a:cubicBezTo>
                    <a:pt x="5525" y="4001"/>
                    <a:pt x="5573" y="3965"/>
                    <a:pt x="5621" y="3918"/>
                  </a:cubicBezTo>
                  <a:cubicBezTo>
                    <a:pt x="5644" y="3882"/>
                    <a:pt x="5680" y="3870"/>
                    <a:pt x="5704" y="3846"/>
                  </a:cubicBezTo>
                  <a:cubicBezTo>
                    <a:pt x="5752" y="3810"/>
                    <a:pt x="5775" y="3798"/>
                    <a:pt x="5823" y="3763"/>
                  </a:cubicBezTo>
                  <a:cubicBezTo>
                    <a:pt x="5871" y="3739"/>
                    <a:pt x="5930" y="3727"/>
                    <a:pt x="5978" y="3691"/>
                  </a:cubicBezTo>
                  <a:cubicBezTo>
                    <a:pt x="6013" y="3679"/>
                    <a:pt x="6073" y="3667"/>
                    <a:pt x="6121" y="3644"/>
                  </a:cubicBezTo>
                  <a:cubicBezTo>
                    <a:pt x="6168" y="3632"/>
                    <a:pt x="6228" y="3632"/>
                    <a:pt x="6287" y="3620"/>
                  </a:cubicBezTo>
                  <a:cubicBezTo>
                    <a:pt x="6359" y="3608"/>
                    <a:pt x="6430" y="3608"/>
                    <a:pt x="6525" y="3608"/>
                  </a:cubicBezTo>
                  <a:lnTo>
                    <a:pt x="6549" y="3608"/>
                  </a:lnTo>
                  <a:cubicBezTo>
                    <a:pt x="6633" y="3608"/>
                    <a:pt x="6704" y="3608"/>
                    <a:pt x="6787" y="3584"/>
                  </a:cubicBezTo>
                  <a:cubicBezTo>
                    <a:pt x="6871" y="3572"/>
                    <a:pt x="6942" y="3560"/>
                    <a:pt x="7014" y="3525"/>
                  </a:cubicBezTo>
                  <a:cubicBezTo>
                    <a:pt x="7109" y="3501"/>
                    <a:pt x="7180" y="3453"/>
                    <a:pt x="7264" y="3394"/>
                  </a:cubicBezTo>
                  <a:lnTo>
                    <a:pt x="7264" y="3406"/>
                  </a:lnTo>
                  <a:cubicBezTo>
                    <a:pt x="7287" y="3429"/>
                    <a:pt x="7299" y="3441"/>
                    <a:pt x="7299" y="3453"/>
                  </a:cubicBezTo>
                  <a:cubicBezTo>
                    <a:pt x="7311" y="3465"/>
                    <a:pt x="7323" y="3501"/>
                    <a:pt x="7347" y="3513"/>
                  </a:cubicBezTo>
                  <a:cubicBezTo>
                    <a:pt x="7359" y="3548"/>
                    <a:pt x="7371" y="3560"/>
                    <a:pt x="7407" y="3584"/>
                  </a:cubicBezTo>
                  <a:cubicBezTo>
                    <a:pt x="7418" y="3608"/>
                    <a:pt x="7430" y="3620"/>
                    <a:pt x="7442" y="3644"/>
                  </a:cubicBezTo>
                  <a:cubicBezTo>
                    <a:pt x="7526" y="3727"/>
                    <a:pt x="7585" y="3798"/>
                    <a:pt x="7657" y="3870"/>
                  </a:cubicBezTo>
                  <a:cubicBezTo>
                    <a:pt x="7728" y="3965"/>
                    <a:pt x="7799" y="4037"/>
                    <a:pt x="7883" y="4120"/>
                  </a:cubicBezTo>
                  <a:cubicBezTo>
                    <a:pt x="7966" y="4215"/>
                    <a:pt x="8038" y="4299"/>
                    <a:pt x="8133" y="4382"/>
                  </a:cubicBezTo>
                  <a:cubicBezTo>
                    <a:pt x="8204" y="4453"/>
                    <a:pt x="8276" y="4525"/>
                    <a:pt x="8371" y="4596"/>
                  </a:cubicBezTo>
                  <a:cubicBezTo>
                    <a:pt x="8395" y="4620"/>
                    <a:pt x="8419" y="4644"/>
                    <a:pt x="8442" y="4656"/>
                  </a:cubicBezTo>
                  <a:cubicBezTo>
                    <a:pt x="8454" y="4680"/>
                    <a:pt x="8490" y="4691"/>
                    <a:pt x="8502" y="4703"/>
                  </a:cubicBezTo>
                  <a:lnTo>
                    <a:pt x="8633" y="4799"/>
                  </a:lnTo>
                  <a:cubicBezTo>
                    <a:pt x="8633" y="4799"/>
                    <a:pt x="8657" y="4799"/>
                    <a:pt x="8657" y="4810"/>
                  </a:cubicBezTo>
                  <a:cubicBezTo>
                    <a:pt x="8669" y="4810"/>
                    <a:pt x="8669" y="4822"/>
                    <a:pt x="8680" y="4834"/>
                  </a:cubicBezTo>
                  <a:cubicBezTo>
                    <a:pt x="8692" y="4858"/>
                    <a:pt x="8716" y="4858"/>
                    <a:pt x="8716" y="4870"/>
                  </a:cubicBezTo>
                  <a:cubicBezTo>
                    <a:pt x="8776" y="4918"/>
                    <a:pt x="8811" y="4941"/>
                    <a:pt x="8871" y="4989"/>
                  </a:cubicBezTo>
                  <a:cubicBezTo>
                    <a:pt x="8895" y="4989"/>
                    <a:pt x="8895" y="5001"/>
                    <a:pt x="8907" y="5001"/>
                  </a:cubicBezTo>
                  <a:lnTo>
                    <a:pt x="8919" y="5013"/>
                  </a:lnTo>
                  <a:cubicBezTo>
                    <a:pt x="8931" y="5013"/>
                    <a:pt x="8931" y="5037"/>
                    <a:pt x="8954" y="5037"/>
                  </a:cubicBezTo>
                  <a:cubicBezTo>
                    <a:pt x="8992" y="5059"/>
                    <a:pt x="9029" y="5082"/>
                    <a:pt x="9061" y="5107"/>
                  </a:cubicBezTo>
                  <a:lnTo>
                    <a:pt x="9061" y="5107"/>
                  </a:lnTo>
                  <a:cubicBezTo>
                    <a:pt x="8839" y="4882"/>
                    <a:pt x="8617" y="4639"/>
                    <a:pt x="8395" y="4406"/>
                  </a:cubicBezTo>
                  <a:cubicBezTo>
                    <a:pt x="8252" y="4239"/>
                    <a:pt x="8097" y="4084"/>
                    <a:pt x="7942" y="3929"/>
                  </a:cubicBezTo>
                  <a:cubicBezTo>
                    <a:pt x="7859" y="3858"/>
                    <a:pt x="7788" y="3787"/>
                    <a:pt x="7704" y="3703"/>
                  </a:cubicBezTo>
                  <a:cubicBezTo>
                    <a:pt x="7657" y="3667"/>
                    <a:pt x="7609" y="3620"/>
                    <a:pt x="7585" y="3572"/>
                  </a:cubicBezTo>
                  <a:cubicBezTo>
                    <a:pt x="7537" y="3525"/>
                    <a:pt x="7502" y="3489"/>
                    <a:pt x="7466" y="3453"/>
                  </a:cubicBezTo>
                  <a:cubicBezTo>
                    <a:pt x="7442" y="3441"/>
                    <a:pt x="7430" y="3406"/>
                    <a:pt x="7418" y="3394"/>
                  </a:cubicBezTo>
                  <a:cubicBezTo>
                    <a:pt x="7407" y="3382"/>
                    <a:pt x="7407" y="3370"/>
                    <a:pt x="7383" y="3346"/>
                  </a:cubicBezTo>
                  <a:cubicBezTo>
                    <a:pt x="7418" y="3334"/>
                    <a:pt x="7430" y="3322"/>
                    <a:pt x="7466" y="3286"/>
                  </a:cubicBezTo>
                  <a:lnTo>
                    <a:pt x="7478" y="3275"/>
                  </a:lnTo>
                  <a:cubicBezTo>
                    <a:pt x="7561" y="3191"/>
                    <a:pt x="7645" y="3072"/>
                    <a:pt x="7716" y="2917"/>
                  </a:cubicBezTo>
                  <a:cubicBezTo>
                    <a:pt x="7776" y="2798"/>
                    <a:pt x="7823" y="2691"/>
                    <a:pt x="7883" y="2572"/>
                  </a:cubicBezTo>
                  <a:cubicBezTo>
                    <a:pt x="7907" y="2513"/>
                    <a:pt x="7942" y="2453"/>
                    <a:pt x="7954" y="2417"/>
                  </a:cubicBezTo>
                  <a:cubicBezTo>
                    <a:pt x="7966" y="2370"/>
                    <a:pt x="8002" y="2322"/>
                    <a:pt x="8026" y="2274"/>
                  </a:cubicBezTo>
                  <a:lnTo>
                    <a:pt x="8038" y="2263"/>
                  </a:lnTo>
                  <a:cubicBezTo>
                    <a:pt x="8073" y="2203"/>
                    <a:pt x="8121" y="2155"/>
                    <a:pt x="8145" y="2096"/>
                  </a:cubicBezTo>
                  <a:cubicBezTo>
                    <a:pt x="8192" y="2060"/>
                    <a:pt x="8240" y="2001"/>
                    <a:pt x="8276" y="1953"/>
                  </a:cubicBezTo>
                  <a:cubicBezTo>
                    <a:pt x="8323" y="1917"/>
                    <a:pt x="8359" y="1882"/>
                    <a:pt x="8395" y="1846"/>
                  </a:cubicBezTo>
                  <a:cubicBezTo>
                    <a:pt x="8442" y="1822"/>
                    <a:pt x="8502" y="1774"/>
                    <a:pt x="8561" y="1739"/>
                  </a:cubicBezTo>
                  <a:cubicBezTo>
                    <a:pt x="8609" y="1715"/>
                    <a:pt x="8657" y="1703"/>
                    <a:pt x="8692" y="1679"/>
                  </a:cubicBezTo>
                  <a:cubicBezTo>
                    <a:pt x="8776" y="1655"/>
                    <a:pt x="8847" y="1620"/>
                    <a:pt x="8931" y="1608"/>
                  </a:cubicBezTo>
                  <a:cubicBezTo>
                    <a:pt x="9050" y="1584"/>
                    <a:pt x="9157" y="1560"/>
                    <a:pt x="9264" y="1548"/>
                  </a:cubicBezTo>
                  <a:lnTo>
                    <a:pt x="9347" y="1536"/>
                  </a:lnTo>
                  <a:lnTo>
                    <a:pt x="9431" y="1524"/>
                  </a:lnTo>
                  <a:lnTo>
                    <a:pt x="9442" y="1524"/>
                  </a:lnTo>
                  <a:cubicBezTo>
                    <a:pt x="9490" y="1524"/>
                    <a:pt x="9514" y="1501"/>
                    <a:pt x="9562" y="1501"/>
                  </a:cubicBezTo>
                  <a:lnTo>
                    <a:pt x="9645" y="1489"/>
                  </a:lnTo>
                  <a:lnTo>
                    <a:pt x="9693" y="1489"/>
                  </a:lnTo>
                  <a:lnTo>
                    <a:pt x="9812" y="1477"/>
                  </a:lnTo>
                  <a:lnTo>
                    <a:pt x="9823" y="1477"/>
                  </a:lnTo>
                  <a:cubicBezTo>
                    <a:pt x="9859" y="1477"/>
                    <a:pt x="9871" y="1477"/>
                    <a:pt x="9907" y="1465"/>
                  </a:cubicBezTo>
                  <a:cubicBezTo>
                    <a:pt x="10038" y="1441"/>
                    <a:pt x="10169" y="1429"/>
                    <a:pt x="10300" y="1405"/>
                  </a:cubicBezTo>
                  <a:cubicBezTo>
                    <a:pt x="10383" y="1381"/>
                    <a:pt x="10455" y="1381"/>
                    <a:pt x="10514" y="1370"/>
                  </a:cubicBezTo>
                  <a:lnTo>
                    <a:pt x="10824" y="1322"/>
                  </a:lnTo>
                  <a:cubicBezTo>
                    <a:pt x="10931" y="1310"/>
                    <a:pt x="11050" y="1298"/>
                    <a:pt x="11169" y="1286"/>
                  </a:cubicBezTo>
                  <a:cubicBezTo>
                    <a:pt x="11240" y="1286"/>
                    <a:pt x="11300" y="1262"/>
                    <a:pt x="11371" y="1262"/>
                  </a:cubicBezTo>
                  <a:close/>
                  <a:moveTo>
                    <a:pt x="7764" y="10609"/>
                  </a:moveTo>
                  <a:lnTo>
                    <a:pt x="7846" y="10636"/>
                  </a:lnTo>
                  <a:lnTo>
                    <a:pt x="7846" y="10636"/>
                  </a:lnTo>
                  <a:lnTo>
                    <a:pt x="7811" y="10621"/>
                  </a:lnTo>
                  <a:lnTo>
                    <a:pt x="7764" y="10609"/>
                  </a:lnTo>
                  <a:close/>
                  <a:moveTo>
                    <a:pt x="16003" y="8144"/>
                  </a:moveTo>
                  <a:cubicBezTo>
                    <a:pt x="16158" y="8144"/>
                    <a:pt x="16324" y="8156"/>
                    <a:pt x="16503" y="8180"/>
                  </a:cubicBezTo>
                  <a:cubicBezTo>
                    <a:pt x="16705" y="8216"/>
                    <a:pt x="16896" y="8263"/>
                    <a:pt x="17098" y="8299"/>
                  </a:cubicBezTo>
                  <a:cubicBezTo>
                    <a:pt x="17241" y="8347"/>
                    <a:pt x="17372" y="8394"/>
                    <a:pt x="17527" y="8454"/>
                  </a:cubicBezTo>
                  <a:cubicBezTo>
                    <a:pt x="17658" y="8513"/>
                    <a:pt x="17813" y="8585"/>
                    <a:pt x="17955" y="8656"/>
                  </a:cubicBezTo>
                  <a:lnTo>
                    <a:pt x="17967" y="8656"/>
                  </a:lnTo>
                  <a:lnTo>
                    <a:pt x="18003" y="8680"/>
                  </a:lnTo>
                  <a:lnTo>
                    <a:pt x="18051" y="8704"/>
                  </a:lnTo>
                  <a:cubicBezTo>
                    <a:pt x="18134" y="8763"/>
                    <a:pt x="18229" y="8823"/>
                    <a:pt x="18313" y="8894"/>
                  </a:cubicBezTo>
                  <a:cubicBezTo>
                    <a:pt x="18384" y="8954"/>
                    <a:pt x="18467" y="9037"/>
                    <a:pt x="18539" y="9097"/>
                  </a:cubicBezTo>
                  <a:cubicBezTo>
                    <a:pt x="18551" y="9156"/>
                    <a:pt x="18622" y="9240"/>
                    <a:pt x="18682" y="9323"/>
                  </a:cubicBezTo>
                  <a:cubicBezTo>
                    <a:pt x="18777" y="9454"/>
                    <a:pt x="18848" y="9573"/>
                    <a:pt x="18944" y="9716"/>
                  </a:cubicBezTo>
                  <a:cubicBezTo>
                    <a:pt x="19003" y="9835"/>
                    <a:pt x="19063" y="9978"/>
                    <a:pt x="19098" y="10097"/>
                  </a:cubicBezTo>
                  <a:lnTo>
                    <a:pt x="19194" y="10359"/>
                  </a:lnTo>
                  <a:cubicBezTo>
                    <a:pt x="19206" y="10454"/>
                    <a:pt x="19218" y="10537"/>
                    <a:pt x="19229" y="10645"/>
                  </a:cubicBezTo>
                  <a:cubicBezTo>
                    <a:pt x="19229" y="10716"/>
                    <a:pt x="19253" y="10775"/>
                    <a:pt x="19253" y="10835"/>
                  </a:cubicBezTo>
                  <a:cubicBezTo>
                    <a:pt x="19253" y="10871"/>
                    <a:pt x="19253" y="10906"/>
                    <a:pt x="19229" y="10942"/>
                  </a:cubicBezTo>
                  <a:cubicBezTo>
                    <a:pt x="19218" y="11014"/>
                    <a:pt x="19206" y="11085"/>
                    <a:pt x="19170" y="11180"/>
                  </a:cubicBezTo>
                  <a:lnTo>
                    <a:pt x="19158" y="11228"/>
                  </a:lnTo>
                  <a:lnTo>
                    <a:pt x="19134" y="11287"/>
                  </a:lnTo>
                  <a:cubicBezTo>
                    <a:pt x="19098" y="11347"/>
                    <a:pt x="19075" y="11395"/>
                    <a:pt x="19039" y="11478"/>
                  </a:cubicBezTo>
                  <a:cubicBezTo>
                    <a:pt x="19015" y="11537"/>
                    <a:pt x="18967" y="11597"/>
                    <a:pt x="18932" y="11645"/>
                  </a:cubicBezTo>
                  <a:cubicBezTo>
                    <a:pt x="18872" y="11716"/>
                    <a:pt x="18825" y="11788"/>
                    <a:pt x="18741" y="11859"/>
                  </a:cubicBezTo>
                  <a:cubicBezTo>
                    <a:pt x="18598" y="11990"/>
                    <a:pt x="18444" y="12121"/>
                    <a:pt x="18313" y="12204"/>
                  </a:cubicBezTo>
                  <a:cubicBezTo>
                    <a:pt x="18039" y="12395"/>
                    <a:pt x="17777" y="12561"/>
                    <a:pt x="17503" y="12728"/>
                  </a:cubicBezTo>
                  <a:cubicBezTo>
                    <a:pt x="17289" y="12847"/>
                    <a:pt x="17062" y="12942"/>
                    <a:pt x="16824" y="13038"/>
                  </a:cubicBezTo>
                  <a:cubicBezTo>
                    <a:pt x="16670" y="13097"/>
                    <a:pt x="16527" y="13133"/>
                    <a:pt x="16408" y="13169"/>
                  </a:cubicBezTo>
                  <a:cubicBezTo>
                    <a:pt x="16277" y="13204"/>
                    <a:pt x="16158" y="13216"/>
                    <a:pt x="16027" y="13228"/>
                  </a:cubicBezTo>
                  <a:cubicBezTo>
                    <a:pt x="15824" y="13240"/>
                    <a:pt x="15634" y="13264"/>
                    <a:pt x="15396" y="13264"/>
                  </a:cubicBezTo>
                  <a:cubicBezTo>
                    <a:pt x="15062" y="13240"/>
                    <a:pt x="14741" y="13216"/>
                    <a:pt x="14419" y="13169"/>
                  </a:cubicBezTo>
                  <a:cubicBezTo>
                    <a:pt x="14217" y="13145"/>
                    <a:pt x="14026" y="13097"/>
                    <a:pt x="13848" y="13050"/>
                  </a:cubicBezTo>
                  <a:cubicBezTo>
                    <a:pt x="13705" y="13014"/>
                    <a:pt x="13550" y="12966"/>
                    <a:pt x="13407" y="12907"/>
                  </a:cubicBezTo>
                  <a:cubicBezTo>
                    <a:pt x="13252" y="12847"/>
                    <a:pt x="13122" y="12776"/>
                    <a:pt x="13002" y="12716"/>
                  </a:cubicBezTo>
                  <a:cubicBezTo>
                    <a:pt x="12848" y="12621"/>
                    <a:pt x="12717" y="12538"/>
                    <a:pt x="12598" y="12442"/>
                  </a:cubicBezTo>
                  <a:cubicBezTo>
                    <a:pt x="12467" y="12335"/>
                    <a:pt x="12336" y="12216"/>
                    <a:pt x="12193" y="12085"/>
                  </a:cubicBezTo>
                  <a:cubicBezTo>
                    <a:pt x="12086" y="11978"/>
                    <a:pt x="12002" y="11883"/>
                    <a:pt x="11907" y="11764"/>
                  </a:cubicBezTo>
                  <a:cubicBezTo>
                    <a:pt x="11871" y="11680"/>
                    <a:pt x="11812" y="11609"/>
                    <a:pt x="11764" y="11526"/>
                  </a:cubicBezTo>
                  <a:cubicBezTo>
                    <a:pt x="11717" y="11442"/>
                    <a:pt x="11693" y="11371"/>
                    <a:pt x="11681" y="11311"/>
                  </a:cubicBezTo>
                  <a:lnTo>
                    <a:pt x="11633" y="11180"/>
                  </a:lnTo>
                  <a:cubicBezTo>
                    <a:pt x="11633" y="11168"/>
                    <a:pt x="11621" y="11133"/>
                    <a:pt x="11621" y="11121"/>
                  </a:cubicBezTo>
                  <a:lnTo>
                    <a:pt x="11621" y="11049"/>
                  </a:lnTo>
                  <a:cubicBezTo>
                    <a:pt x="11621" y="11014"/>
                    <a:pt x="11621" y="10966"/>
                    <a:pt x="11633" y="10942"/>
                  </a:cubicBezTo>
                  <a:cubicBezTo>
                    <a:pt x="11681" y="10966"/>
                    <a:pt x="11717" y="11002"/>
                    <a:pt x="11764" y="11014"/>
                  </a:cubicBezTo>
                  <a:cubicBezTo>
                    <a:pt x="11812" y="11026"/>
                    <a:pt x="11836" y="11026"/>
                    <a:pt x="11883" y="11026"/>
                  </a:cubicBezTo>
                  <a:lnTo>
                    <a:pt x="11955" y="11026"/>
                  </a:lnTo>
                  <a:cubicBezTo>
                    <a:pt x="11979" y="11026"/>
                    <a:pt x="11990" y="11014"/>
                    <a:pt x="12002" y="11014"/>
                  </a:cubicBezTo>
                  <a:cubicBezTo>
                    <a:pt x="12014" y="11014"/>
                    <a:pt x="12014" y="11002"/>
                    <a:pt x="12038" y="11002"/>
                  </a:cubicBezTo>
                  <a:cubicBezTo>
                    <a:pt x="12014" y="11002"/>
                    <a:pt x="12014" y="11002"/>
                    <a:pt x="12002" y="10990"/>
                  </a:cubicBezTo>
                  <a:cubicBezTo>
                    <a:pt x="12002" y="10990"/>
                    <a:pt x="11990" y="10990"/>
                    <a:pt x="11990" y="10966"/>
                  </a:cubicBezTo>
                  <a:cubicBezTo>
                    <a:pt x="11943" y="10942"/>
                    <a:pt x="11919" y="10906"/>
                    <a:pt x="11883" y="10883"/>
                  </a:cubicBezTo>
                  <a:lnTo>
                    <a:pt x="11812" y="10799"/>
                  </a:lnTo>
                  <a:cubicBezTo>
                    <a:pt x="11800" y="10787"/>
                    <a:pt x="11776" y="10764"/>
                    <a:pt x="11764" y="10752"/>
                  </a:cubicBezTo>
                  <a:cubicBezTo>
                    <a:pt x="11764" y="10728"/>
                    <a:pt x="11776" y="10728"/>
                    <a:pt x="11776" y="10716"/>
                  </a:cubicBezTo>
                  <a:cubicBezTo>
                    <a:pt x="11776" y="10680"/>
                    <a:pt x="11764" y="10656"/>
                    <a:pt x="11752" y="10621"/>
                  </a:cubicBezTo>
                  <a:lnTo>
                    <a:pt x="11776" y="10585"/>
                  </a:lnTo>
                  <a:cubicBezTo>
                    <a:pt x="11824" y="10525"/>
                    <a:pt x="11859" y="10466"/>
                    <a:pt x="11895" y="10406"/>
                  </a:cubicBezTo>
                  <a:cubicBezTo>
                    <a:pt x="11907" y="10383"/>
                    <a:pt x="11907" y="10371"/>
                    <a:pt x="11931" y="10371"/>
                  </a:cubicBezTo>
                  <a:cubicBezTo>
                    <a:pt x="11943" y="10359"/>
                    <a:pt x="11979" y="10347"/>
                    <a:pt x="12002" y="10311"/>
                  </a:cubicBezTo>
                  <a:lnTo>
                    <a:pt x="12014" y="10299"/>
                  </a:lnTo>
                  <a:cubicBezTo>
                    <a:pt x="12050" y="10264"/>
                    <a:pt x="12086" y="10252"/>
                    <a:pt x="12121" y="10228"/>
                  </a:cubicBezTo>
                  <a:cubicBezTo>
                    <a:pt x="12133" y="10228"/>
                    <a:pt x="12157" y="10204"/>
                    <a:pt x="12169" y="10204"/>
                  </a:cubicBezTo>
                  <a:cubicBezTo>
                    <a:pt x="12193" y="10192"/>
                    <a:pt x="12205" y="10180"/>
                    <a:pt x="12229" y="10168"/>
                  </a:cubicBezTo>
                  <a:cubicBezTo>
                    <a:pt x="12300" y="10085"/>
                    <a:pt x="12312" y="9966"/>
                    <a:pt x="12252" y="9894"/>
                  </a:cubicBezTo>
                  <a:cubicBezTo>
                    <a:pt x="12240" y="9871"/>
                    <a:pt x="12217" y="9835"/>
                    <a:pt x="12181" y="9823"/>
                  </a:cubicBezTo>
                  <a:lnTo>
                    <a:pt x="12217" y="9787"/>
                  </a:lnTo>
                  <a:cubicBezTo>
                    <a:pt x="12300" y="9668"/>
                    <a:pt x="12407" y="9573"/>
                    <a:pt x="12514" y="9466"/>
                  </a:cubicBezTo>
                  <a:lnTo>
                    <a:pt x="12526" y="9454"/>
                  </a:lnTo>
                  <a:cubicBezTo>
                    <a:pt x="12633" y="9347"/>
                    <a:pt x="12752" y="9240"/>
                    <a:pt x="12883" y="9156"/>
                  </a:cubicBezTo>
                  <a:cubicBezTo>
                    <a:pt x="13026" y="9049"/>
                    <a:pt x="13181" y="8942"/>
                    <a:pt x="13348" y="8859"/>
                  </a:cubicBezTo>
                  <a:cubicBezTo>
                    <a:pt x="13610" y="8716"/>
                    <a:pt x="13895" y="8597"/>
                    <a:pt x="14134" y="8513"/>
                  </a:cubicBezTo>
                  <a:cubicBezTo>
                    <a:pt x="14169" y="8501"/>
                    <a:pt x="14205" y="8478"/>
                    <a:pt x="14253" y="8466"/>
                  </a:cubicBezTo>
                  <a:cubicBezTo>
                    <a:pt x="14443" y="8394"/>
                    <a:pt x="14634" y="8335"/>
                    <a:pt x="14836" y="8275"/>
                  </a:cubicBezTo>
                  <a:cubicBezTo>
                    <a:pt x="15015" y="8228"/>
                    <a:pt x="15217" y="8204"/>
                    <a:pt x="15455" y="8168"/>
                  </a:cubicBezTo>
                  <a:lnTo>
                    <a:pt x="15527" y="8156"/>
                  </a:lnTo>
                  <a:lnTo>
                    <a:pt x="15586" y="8156"/>
                  </a:lnTo>
                  <a:cubicBezTo>
                    <a:pt x="15705" y="8144"/>
                    <a:pt x="15848" y="8144"/>
                    <a:pt x="16003" y="8144"/>
                  </a:cubicBezTo>
                  <a:close/>
                  <a:moveTo>
                    <a:pt x="20559" y="14252"/>
                  </a:moveTo>
                  <a:cubicBezTo>
                    <a:pt x="20560" y="14252"/>
                    <a:pt x="20562" y="14252"/>
                    <a:pt x="20563" y="14252"/>
                  </a:cubicBezTo>
                  <a:cubicBezTo>
                    <a:pt x="20562" y="14252"/>
                    <a:pt x="20561" y="14252"/>
                    <a:pt x="20559" y="14252"/>
                  </a:cubicBezTo>
                  <a:close/>
                  <a:moveTo>
                    <a:pt x="26957" y="8513"/>
                  </a:moveTo>
                  <a:cubicBezTo>
                    <a:pt x="26992" y="8513"/>
                    <a:pt x="27016" y="8525"/>
                    <a:pt x="27052" y="8525"/>
                  </a:cubicBezTo>
                  <a:cubicBezTo>
                    <a:pt x="27064" y="8525"/>
                    <a:pt x="27099" y="8537"/>
                    <a:pt x="27111" y="8537"/>
                  </a:cubicBezTo>
                  <a:cubicBezTo>
                    <a:pt x="27123" y="8561"/>
                    <a:pt x="27159" y="8561"/>
                    <a:pt x="27171" y="8573"/>
                  </a:cubicBezTo>
                  <a:cubicBezTo>
                    <a:pt x="27183" y="8585"/>
                    <a:pt x="27219" y="8609"/>
                    <a:pt x="27230" y="8620"/>
                  </a:cubicBezTo>
                  <a:lnTo>
                    <a:pt x="27278" y="8656"/>
                  </a:lnTo>
                  <a:cubicBezTo>
                    <a:pt x="27290" y="8680"/>
                    <a:pt x="27302" y="8704"/>
                    <a:pt x="27314" y="8716"/>
                  </a:cubicBezTo>
                  <a:cubicBezTo>
                    <a:pt x="27349" y="8763"/>
                    <a:pt x="27361" y="8799"/>
                    <a:pt x="27397" y="8835"/>
                  </a:cubicBezTo>
                  <a:cubicBezTo>
                    <a:pt x="27409" y="8871"/>
                    <a:pt x="27421" y="8918"/>
                    <a:pt x="27433" y="8942"/>
                  </a:cubicBezTo>
                  <a:cubicBezTo>
                    <a:pt x="27457" y="9001"/>
                    <a:pt x="27480" y="9061"/>
                    <a:pt x="27492" y="9132"/>
                  </a:cubicBezTo>
                  <a:cubicBezTo>
                    <a:pt x="27528" y="9240"/>
                    <a:pt x="27540" y="9347"/>
                    <a:pt x="27552" y="9478"/>
                  </a:cubicBezTo>
                  <a:cubicBezTo>
                    <a:pt x="27576" y="9597"/>
                    <a:pt x="27576" y="9716"/>
                    <a:pt x="27576" y="9823"/>
                  </a:cubicBezTo>
                  <a:cubicBezTo>
                    <a:pt x="27552" y="10168"/>
                    <a:pt x="27528" y="10490"/>
                    <a:pt x="27480" y="10835"/>
                  </a:cubicBezTo>
                  <a:lnTo>
                    <a:pt x="27480" y="10847"/>
                  </a:lnTo>
                  <a:cubicBezTo>
                    <a:pt x="27457" y="11037"/>
                    <a:pt x="27421" y="11252"/>
                    <a:pt x="27433" y="11442"/>
                  </a:cubicBezTo>
                  <a:cubicBezTo>
                    <a:pt x="27457" y="11537"/>
                    <a:pt x="27457" y="11657"/>
                    <a:pt x="27480" y="11752"/>
                  </a:cubicBezTo>
                  <a:cubicBezTo>
                    <a:pt x="27492" y="11859"/>
                    <a:pt x="27528" y="11966"/>
                    <a:pt x="27552" y="12073"/>
                  </a:cubicBezTo>
                  <a:cubicBezTo>
                    <a:pt x="27600" y="12216"/>
                    <a:pt x="27647" y="12371"/>
                    <a:pt x="27707" y="12502"/>
                  </a:cubicBezTo>
                  <a:lnTo>
                    <a:pt x="27754" y="12609"/>
                  </a:lnTo>
                  <a:cubicBezTo>
                    <a:pt x="27814" y="12764"/>
                    <a:pt x="27873" y="12942"/>
                    <a:pt x="27933" y="13145"/>
                  </a:cubicBezTo>
                  <a:cubicBezTo>
                    <a:pt x="27957" y="13240"/>
                    <a:pt x="27992" y="13359"/>
                    <a:pt x="28028" y="13466"/>
                  </a:cubicBezTo>
                  <a:cubicBezTo>
                    <a:pt x="28064" y="13538"/>
                    <a:pt x="28076" y="13621"/>
                    <a:pt x="28111" y="13693"/>
                  </a:cubicBezTo>
                  <a:lnTo>
                    <a:pt x="28123" y="13740"/>
                  </a:lnTo>
                  <a:cubicBezTo>
                    <a:pt x="28171" y="13895"/>
                    <a:pt x="28231" y="14074"/>
                    <a:pt x="28266" y="14240"/>
                  </a:cubicBezTo>
                  <a:cubicBezTo>
                    <a:pt x="28290" y="14300"/>
                    <a:pt x="28302" y="14359"/>
                    <a:pt x="28302" y="14407"/>
                  </a:cubicBezTo>
                  <a:cubicBezTo>
                    <a:pt x="28314" y="14526"/>
                    <a:pt x="28314" y="14645"/>
                    <a:pt x="28314" y="14764"/>
                  </a:cubicBezTo>
                  <a:lnTo>
                    <a:pt x="28302" y="14812"/>
                  </a:lnTo>
                  <a:lnTo>
                    <a:pt x="28290" y="14871"/>
                  </a:lnTo>
                  <a:cubicBezTo>
                    <a:pt x="28266" y="14907"/>
                    <a:pt x="28254" y="14955"/>
                    <a:pt x="28242" y="15014"/>
                  </a:cubicBezTo>
                  <a:cubicBezTo>
                    <a:pt x="28231" y="15050"/>
                    <a:pt x="28231" y="15062"/>
                    <a:pt x="28207" y="15086"/>
                  </a:cubicBezTo>
                  <a:lnTo>
                    <a:pt x="28195" y="15133"/>
                  </a:lnTo>
                  <a:cubicBezTo>
                    <a:pt x="28183" y="15169"/>
                    <a:pt x="28171" y="15193"/>
                    <a:pt x="28171" y="15228"/>
                  </a:cubicBezTo>
                  <a:lnTo>
                    <a:pt x="28147" y="15264"/>
                  </a:lnTo>
                  <a:cubicBezTo>
                    <a:pt x="28135" y="15312"/>
                    <a:pt x="28111" y="15359"/>
                    <a:pt x="28088" y="15407"/>
                  </a:cubicBezTo>
                  <a:lnTo>
                    <a:pt x="28076" y="15419"/>
                  </a:lnTo>
                  <a:cubicBezTo>
                    <a:pt x="28004" y="15502"/>
                    <a:pt x="27957" y="15586"/>
                    <a:pt x="27933" y="15657"/>
                  </a:cubicBezTo>
                  <a:cubicBezTo>
                    <a:pt x="27909" y="15681"/>
                    <a:pt x="27897" y="15728"/>
                    <a:pt x="27885" y="15764"/>
                  </a:cubicBezTo>
                  <a:cubicBezTo>
                    <a:pt x="27885" y="15776"/>
                    <a:pt x="27873" y="15788"/>
                    <a:pt x="27873" y="15824"/>
                  </a:cubicBezTo>
                  <a:cubicBezTo>
                    <a:pt x="27850" y="15859"/>
                    <a:pt x="27838" y="15907"/>
                    <a:pt x="27814" y="15955"/>
                  </a:cubicBezTo>
                  <a:cubicBezTo>
                    <a:pt x="27778" y="16002"/>
                    <a:pt x="27766" y="16062"/>
                    <a:pt x="27730" y="16098"/>
                  </a:cubicBezTo>
                  <a:cubicBezTo>
                    <a:pt x="27719" y="16133"/>
                    <a:pt x="27695" y="16181"/>
                    <a:pt x="27671" y="16205"/>
                  </a:cubicBezTo>
                  <a:cubicBezTo>
                    <a:pt x="27659" y="16240"/>
                    <a:pt x="27635" y="16264"/>
                    <a:pt x="27611" y="16300"/>
                  </a:cubicBezTo>
                  <a:lnTo>
                    <a:pt x="27600" y="16312"/>
                  </a:lnTo>
                  <a:cubicBezTo>
                    <a:pt x="27492" y="16431"/>
                    <a:pt x="27397" y="16550"/>
                    <a:pt x="27302" y="16633"/>
                  </a:cubicBezTo>
                  <a:lnTo>
                    <a:pt x="27290" y="16657"/>
                  </a:lnTo>
                  <a:lnTo>
                    <a:pt x="27254" y="16681"/>
                  </a:lnTo>
                  <a:cubicBezTo>
                    <a:pt x="27219" y="16729"/>
                    <a:pt x="27171" y="16752"/>
                    <a:pt x="27111" y="16800"/>
                  </a:cubicBezTo>
                  <a:cubicBezTo>
                    <a:pt x="27040" y="16848"/>
                    <a:pt x="26980" y="16895"/>
                    <a:pt x="26897" y="16931"/>
                  </a:cubicBezTo>
                  <a:lnTo>
                    <a:pt x="26814" y="16979"/>
                  </a:lnTo>
                  <a:cubicBezTo>
                    <a:pt x="26766" y="16991"/>
                    <a:pt x="26707" y="17014"/>
                    <a:pt x="26659" y="17026"/>
                  </a:cubicBezTo>
                  <a:cubicBezTo>
                    <a:pt x="26599" y="17038"/>
                    <a:pt x="26540" y="17038"/>
                    <a:pt x="26504" y="17050"/>
                  </a:cubicBezTo>
                  <a:cubicBezTo>
                    <a:pt x="26421" y="17050"/>
                    <a:pt x="26361" y="17050"/>
                    <a:pt x="26290" y="17074"/>
                  </a:cubicBezTo>
                  <a:lnTo>
                    <a:pt x="26159" y="17074"/>
                  </a:lnTo>
                  <a:cubicBezTo>
                    <a:pt x="26099" y="17074"/>
                    <a:pt x="26052" y="17050"/>
                    <a:pt x="25992" y="17050"/>
                  </a:cubicBezTo>
                  <a:lnTo>
                    <a:pt x="25968" y="17050"/>
                  </a:lnTo>
                  <a:cubicBezTo>
                    <a:pt x="25849" y="17038"/>
                    <a:pt x="25730" y="17014"/>
                    <a:pt x="25611" y="16979"/>
                  </a:cubicBezTo>
                  <a:lnTo>
                    <a:pt x="25575" y="16967"/>
                  </a:lnTo>
                  <a:lnTo>
                    <a:pt x="25444" y="16919"/>
                  </a:lnTo>
                  <a:cubicBezTo>
                    <a:pt x="25385" y="16907"/>
                    <a:pt x="25314" y="16871"/>
                    <a:pt x="25254" y="16848"/>
                  </a:cubicBezTo>
                  <a:cubicBezTo>
                    <a:pt x="25135" y="16800"/>
                    <a:pt x="25028" y="16752"/>
                    <a:pt x="24909" y="16717"/>
                  </a:cubicBezTo>
                  <a:lnTo>
                    <a:pt x="24873" y="16693"/>
                  </a:lnTo>
                  <a:cubicBezTo>
                    <a:pt x="24813" y="16681"/>
                    <a:pt x="24778" y="16657"/>
                    <a:pt x="24730" y="16621"/>
                  </a:cubicBezTo>
                  <a:lnTo>
                    <a:pt x="24694" y="16610"/>
                  </a:lnTo>
                  <a:cubicBezTo>
                    <a:pt x="24682" y="16598"/>
                    <a:pt x="24659" y="16598"/>
                    <a:pt x="24635" y="16574"/>
                  </a:cubicBezTo>
                  <a:lnTo>
                    <a:pt x="24599" y="16550"/>
                  </a:lnTo>
                  <a:lnTo>
                    <a:pt x="24552" y="16514"/>
                  </a:lnTo>
                  <a:lnTo>
                    <a:pt x="24516" y="16502"/>
                  </a:lnTo>
                  <a:cubicBezTo>
                    <a:pt x="24456" y="16455"/>
                    <a:pt x="24397" y="16431"/>
                    <a:pt x="24337" y="16383"/>
                  </a:cubicBezTo>
                  <a:cubicBezTo>
                    <a:pt x="24266" y="16336"/>
                    <a:pt x="24206" y="16300"/>
                    <a:pt x="24147" y="16240"/>
                  </a:cubicBezTo>
                  <a:cubicBezTo>
                    <a:pt x="24099" y="16205"/>
                    <a:pt x="24063" y="16157"/>
                    <a:pt x="24016" y="16133"/>
                  </a:cubicBezTo>
                  <a:cubicBezTo>
                    <a:pt x="23956" y="16086"/>
                    <a:pt x="23897" y="16038"/>
                    <a:pt x="23837" y="15979"/>
                  </a:cubicBezTo>
                  <a:cubicBezTo>
                    <a:pt x="23706" y="15883"/>
                    <a:pt x="23587" y="15788"/>
                    <a:pt x="23432" y="15717"/>
                  </a:cubicBezTo>
                  <a:cubicBezTo>
                    <a:pt x="23270" y="15640"/>
                    <a:pt x="23108" y="15602"/>
                    <a:pt x="22959" y="15602"/>
                  </a:cubicBezTo>
                  <a:cubicBezTo>
                    <a:pt x="22921" y="15602"/>
                    <a:pt x="22885" y="15605"/>
                    <a:pt x="22849" y="15609"/>
                  </a:cubicBezTo>
                  <a:cubicBezTo>
                    <a:pt x="22694" y="15621"/>
                    <a:pt x="22539" y="15705"/>
                    <a:pt x="22373" y="15800"/>
                  </a:cubicBezTo>
                  <a:cubicBezTo>
                    <a:pt x="22313" y="15848"/>
                    <a:pt x="22242" y="15883"/>
                    <a:pt x="22182" y="15919"/>
                  </a:cubicBezTo>
                  <a:cubicBezTo>
                    <a:pt x="22111" y="15967"/>
                    <a:pt x="22039" y="16002"/>
                    <a:pt x="21980" y="16026"/>
                  </a:cubicBezTo>
                  <a:lnTo>
                    <a:pt x="21837" y="16074"/>
                  </a:lnTo>
                  <a:cubicBezTo>
                    <a:pt x="21813" y="16074"/>
                    <a:pt x="21777" y="16086"/>
                    <a:pt x="21742" y="16086"/>
                  </a:cubicBezTo>
                  <a:lnTo>
                    <a:pt x="21658" y="16086"/>
                  </a:lnTo>
                  <a:cubicBezTo>
                    <a:pt x="21634" y="16086"/>
                    <a:pt x="21599" y="16086"/>
                    <a:pt x="21575" y="16074"/>
                  </a:cubicBezTo>
                  <a:cubicBezTo>
                    <a:pt x="21527" y="16074"/>
                    <a:pt x="21504" y="16062"/>
                    <a:pt x="21456" y="16038"/>
                  </a:cubicBezTo>
                  <a:cubicBezTo>
                    <a:pt x="21396" y="16026"/>
                    <a:pt x="21337" y="16002"/>
                    <a:pt x="21277" y="15979"/>
                  </a:cubicBezTo>
                  <a:lnTo>
                    <a:pt x="21182" y="15955"/>
                  </a:lnTo>
                  <a:lnTo>
                    <a:pt x="21099" y="15907"/>
                  </a:lnTo>
                  <a:cubicBezTo>
                    <a:pt x="21063" y="15895"/>
                    <a:pt x="21027" y="15883"/>
                    <a:pt x="20992" y="15848"/>
                  </a:cubicBezTo>
                  <a:lnTo>
                    <a:pt x="20944" y="15836"/>
                  </a:lnTo>
                  <a:cubicBezTo>
                    <a:pt x="20861" y="15788"/>
                    <a:pt x="20765" y="15740"/>
                    <a:pt x="20670" y="15681"/>
                  </a:cubicBezTo>
                  <a:lnTo>
                    <a:pt x="20468" y="15562"/>
                  </a:lnTo>
                  <a:cubicBezTo>
                    <a:pt x="20277" y="15443"/>
                    <a:pt x="20099" y="15324"/>
                    <a:pt x="19908" y="15181"/>
                  </a:cubicBezTo>
                  <a:cubicBezTo>
                    <a:pt x="19694" y="15014"/>
                    <a:pt x="19515" y="14871"/>
                    <a:pt x="19360" y="14716"/>
                  </a:cubicBezTo>
                  <a:cubicBezTo>
                    <a:pt x="19241" y="14609"/>
                    <a:pt x="19134" y="14514"/>
                    <a:pt x="19015" y="14419"/>
                  </a:cubicBezTo>
                  <a:lnTo>
                    <a:pt x="18944" y="14347"/>
                  </a:lnTo>
                  <a:cubicBezTo>
                    <a:pt x="18860" y="14288"/>
                    <a:pt x="18789" y="14216"/>
                    <a:pt x="18717" y="14157"/>
                  </a:cubicBezTo>
                  <a:lnTo>
                    <a:pt x="18682" y="14133"/>
                  </a:lnTo>
                  <a:cubicBezTo>
                    <a:pt x="18586" y="14050"/>
                    <a:pt x="18479" y="13978"/>
                    <a:pt x="18372" y="13895"/>
                  </a:cubicBezTo>
                  <a:cubicBezTo>
                    <a:pt x="18265" y="13835"/>
                    <a:pt x="18134" y="13752"/>
                    <a:pt x="17967" y="13704"/>
                  </a:cubicBezTo>
                  <a:cubicBezTo>
                    <a:pt x="17932" y="13693"/>
                    <a:pt x="17872" y="13681"/>
                    <a:pt x="17813" y="13681"/>
                  </a:cubicBezTo>
                  <a:lnTo>
                    <a:pt x="17753" y="13657"/>
                  </a:lnTo>
                  <a:cubicBezTo>
                    <a:pt x="17717" y="13657"/>
                    <a:pt x="17694" y="13645"/>
                    <a:pt x="17658" y="13645"/>
                  </a:cubicBezTo>
                  <a:cubicBezTo>
                    <a:pt x="17610" y="13633"/>
                    <a:pt x="17551" y="13633"/>
                    <a:pt x="17515" y="13633"/>
                  </a:cubicBezTo>
                  <a:cubicBezTo>
                    <a:pt x="17479" y="13633"/>
                    <a:pt x="17432" y="13621"/>
                    <a:pt x="17408" y="13621"/>
                  </a:cubicBezTo>
                  <a:cubicBezTo>
                    <a:pt x="17360" y="13621"/>
                    <a:pt x="17336" y="13597"/>
                    <a:pt x="17301" y="13597"/>
                  </a:cubicBezTo>
                  <a:cubicBezTo>
                    <a:pt x="17313" y="13585"/>
                    <a:pt x="17348" y="13585"/>
                    <a:pt x="17360" y="13573"/>
                  </a:cubicBezTo>
                  <a:cubicBezTo>
                    <a:pt x="17432" y="13526"/>
                    <a:pt x="17515" y="13502"/>
                    <a:pt x="17586" y="13442"/>
                  </a:cubicBezTo>
                  <a:lnTo>
                    <a:pt x="17813" y="13300"/>
                  </a:lnTo>
                  <a:lnTo>
                    <a:pt x="17848" y="13335"/>
                  </a:lnTo>
                  <a:lnTo>
                    <a:pt x="17944" y="13383"/>
                  </a:lnTo>
                  <a:lnTo>
                    <a:pt x="18063" y="13442"/>
                  </a:lnTo>
                  <a:lnTo>
                    <a:pt x="18182" y="13502"/>
                  </a:lnTo>
                  <a:cubicBezTo>
                    <a:pt x="18253" y="13538"/>
                    <a:pt x="18325" y="13585"/>
                    <a:pt x="18408" y="13621"/>
                  </a:cubicBezTo>
                  <a:lnTo>
                    <a:pt x="18491" y="13657"/>
                  </a:lnTo>
                  <a:lnTo>
                    <a:pt x="18503" y="13681"/>
                  </a:lnTo>
                  <a:cubicBezTo>
                    <a:pt x="18527" y="13693"/>
                    <a:pt x="18551" y="13704"/>
                    <a:pt x="18563" y="13704"/>
                  </a:cubicBezTo>
                  <a:cubicBezTo>
                    <a:pt x="18586" y="13716"/>
                    <a:pt x="18610" y="13716"/>
                    <a:pt x="18622" y="13740"/>
                  </a:cubicBezTo>
                  <a:lnTo>
                    <a:pt x="18729" y="13776"/>
                  </a:lnTo>
                  <a:cubicBezTo>
                    <a:pt x="18801" y="13812"/>
                    <a:pt x="18884" y="13835"/>
                    <a:pt x="18956" y="13883"/>
                  </a:cubicBezTo>
                  <a:cubicBezTo>
                    <a:pt x="19039" y="13931"/>
                    <a:pt x="19158" y="13978"/>
                    <a:pt x="19265" y="14002"/>
                  </a:cubicBezTo>
                  <a:cubicBezTo>
                    <a:pt x="19456" y="14062"/>
                    <a:pt x="19658" y="14097"/>
                    <a:pt x="19849" y="14133"/>
                  </a:cubicBezTo>
                  <a:lnTo>
                    <a:pt x="19920" y="14157"/>
                  </a:lnTo>
                  <a:cubicBezTo>
                    <a:pt x="19968" y="14169"/>
                    <a:pt x="20015" y="14169"/>
                    <a:pt x="20051" y="14181"/>
                  </a:cubicBezTo>
                  <a:cubicBezTo>
                    <a:pt x="20110" y="14193"/>
                    <a:pt x="20158" y="14216"/>
                    <a:pt x="20218" y="14216"/>
                  </a:cubicBezTo>
                  <a:cubicBezTo>
                    <a:pt x="20335" y="14228"/>
                    <a:pt x="20453" y="14240"/>
                    <a:pt x="20559" y="14252"/>
                  </a:cubicBezTo>
                  <a:lnTo>
                    <a:pt x="20559" y="14252"/>
                  </a:lnTo>
                  <a:cubicBezTo>
                    <a:pt x="20551" y="14250"/>
                    <a:pt x="20548" y="14240"/>
                    <a:pt x="20527" y="14240"/>
                  </a:cubicBezTo>
                  <a:lnTo>
                    <a:pt x="20515" y="14240"/>
                  </a:lnTo>
                  <a:cubicBezTo>
                    <a:pt x="20444" y="14216"/>
                    <a:pt x="20372" y="14169"/>
                    <a:pt x="20265" y="14121"/>
                  </a:cubicBezTo>
                  <a:lnTo>
                    <a:pt x="20206" y="14097"/>
                  </a:lnTo>
                  <a:cubicBezTo>
                    <a:pt x="20158" y="14074"/>
                    <a:pt x="20134" y="14050"/>
                    <a:pt x="20087" y="14038"/>
                  </a:cubicBezTo>
                  <a:lnTo>
                    <a:pt x="19860" y="13943"/>
                  </a:lnTo>
                  <a:cubicBezTo>
                    <a:pt x="19729" y="13883"/>
                    <a:pt x="19599" y="13859"/>
                    <a:pt x="19456" y="13812"/>
                  </a:cubicBezTo>
                  <a:cubicBezTo>
                    <a:pt x="19337" y="13764"/>
                    <a:pt x="19206" y="13740"/>
                    <a:pt x="19087" y="13693"/>
                  </a:cubicBezTo>
                  <a:lnTo>
                    <a:pt x="19063" y="13681"/>
                  </a:lnTo>
                  <a:cubicBezTo>
                    <a:pt x="19015" y="13657"/>
                    <a:pt x="18967" y="13645"/>
                    <a:pt x="18944" y="13633"/>
                  </a:cubicBezTo>
                  <a:lnTo>
                    <a:pt x="18896" y="13621"/>
                  </a:lnTo>
                  <a:cubicBezTo>
                    <a:pt x="18848" y="13597"/>
                    <a:pt x="18801" y="13585"/>
                    <a:pt x="18765" y="13562"/>
                  </a:cubicBezTo>
                  <a:cubicBezTo>
                    <a:pt x="18729" y="13538"/>
                    <a:pt x="18717" y="13538"/>
                    <a:pt x="18682" y="13526"/>
                  </a:cubicBezTo>
                  <a:cubicBezTo>
                    <a:pt x="18670" y="13526"/>
                    <a:pt x="18646" y="13514"/>
                    <a:pt x="18622" y="13514"/>
                  </a:cubicBezTo>
                  <a:cubicBezTo>
                    <a:pt x="18527" y="13466"/>
                    <a:pt x="18408" y="13407"/>
                    <a:pt x="18253" y="13335"/>
                  </a:cubicBezTo>
                  <a:lnTo>
                    <a:pt x="18182" y="13288"/>
                  </a:lnTo>
                  <a:cubicBezTo>
                    <a:pt x="18110" y="13264"/>
                    <a:pt x="18051" y="13216"/>
                    <a:pt x="17967" y="13181"/>
                  </a:cubicBezTo>
                  <a:cubicBezTo>
                    <a:pt x="17991" y="13169"/>
                    <a:pt x="17991" y="13169"/>
                    <a:pt x="18003" y="13169"/>
                  </a:cubicBezTo>
                  <a:cubicBezTo>
                    <a:pt x="18086" y="13109"/>
                    <a:pt x="18182" y="13038"/>
                    <a:pt x="18265" y="12966"/>
                  </a:cubicBezTo>
                  <a:lnTo>
                    <a:pt x="18348" y="12990"/>
                  </a:lnTo>
                  <a:cubicBezTo>
                    <a:pt x="18420" y="13026"/>
                    <a:pt x="18491" y="13050"/>
                    <a:pt x="18586" y="13097"/>
                  </a:cubicBezTo>
                  <a:cubicBezTo>
                    <a:pt x="18610" y="13109"/>
                    <a:pt x="18646" y="13121"/>
                    <a:pt x="18682" y="13145"/>
                  </a:cubicBezTo>
                  <a:lnTo>
                    <a:pt x="18729" y="13157"/>
                  </a:lnTo>
                  <a:lnTo>
                    <a:pt x="18765" y="13169"/>
                  </a:lnTo>
                  <a:cubicBezTo>
                    <a:pt x="18789" y="13181"/>
                    <a:pt x="18837" y="13204"/>
                    <a:pt x="18860" y="13216"/>
                  </a:cubicBezTo>
                  <a:lnTo>
                    <a:pt x="18956" y="13240"/>
                  </a:lnTo>
                  <a:lnTo>
                    <a:pt x="19039" y="13276"/>
                  </a:lnTo>
                  <a:cubicBezTo>
                    <a:pt x="19075" y="13288"/>
                    <a:pt x="19098" y="13300"/>
                    <a:pt x="19146" y="13300"/>
                  </a:cubicBezTo>
                  <a:lnTo>
                    <a:pt x="19194" y="13323"/>
                  </a:lnTo>
                  <a:cubicBezTo>
                    <a:pt x="19206" y="13323"/>
                    <a:pt x="19218" y="13335"/>
                    <a:pt x="19241" y="13335"/>
                  </a:cubicBezTo>
                  <a:lnTo>
                    <a:pt x="19265" y="13335"/>
                  </a:lnTo>
                  <a:cubicBezTo>
                    <a:pt x="19277" y="13335"/>
                    <a:pt x="19313" y="13347"/>
                    <a:pt x="19325" y="13347"/>
                  </a:cubicBezTo>
                  <a:lnTo>
                    <a:pt x="19360" y="13359"/>
                  </a:lnTo>
                  <a:cubicBezTo>
                    <a:pt x="19396" y="13383"/>
                    <a:pt x="19432" y="13383"/>
                    <a:pt x="19479" y="13395"/>
                  </a:cubicBezTo>
                  <a:cubicBezTo>
                    <a:pt x="19599" y="13419"/>
                    <a:pt x="19718" y="13442"/>
                    <a:pt x="19837" y="13466"/>
                  </a:cubicBezTo>
                  <a:cubicBezTo>
                    <a:pt x="20039" y="13514"/>
                    <a:pt x="20265" y="13562"/>
                    <a:pt x="20468" y="13621"/>
                  </a:cubicBezTo>
                  <a:cubicBezTo>
                    <a:pt x="20563" y="13645"/>
                    <a:pt x="20670" y="13657"/>
                    <a:pt x="20753" y="13693"/>
                  </a:cubicBezTo>
                  <a:lnTo>
                    <a:pt x="21111" y="13776"/>
                  </a:lnTo>
                  <a:lnTo>
                    <a:pt x="21146" y="13800"/>
                  </a:lnTo>
                  <a:cubicBezTo>
                    <a:pt x="21182" y="13812"/>
                    <a:pt x="21230" y="13812"/>
                    <a:pt x="21277" y="13823"/>
                  </a:cubicBezTo>
                  <a:lnTo>
                    <a:pt x="21301" y="13823"/>
                  </a:lnTo>
                  <a:lnTo>
                    <a:pt x="21361" y="13835"/>
                  </a:lnTo>
                  <a:cubicBezTo>
                    <a:pt x="21384" y="13835"/>
                    <a:pt x="21408" y="13835"/>
                    <a:pt x="21420" y="13859"/>
                  </a:cubicBezTo>
                  <a:lnTo>
                    <a:pt x="21456" y="13859"/>
                  </a:lnTo>
                  <a:cubicBezTo>
                    <a:pt x="21504" y="13859"/>
                    <a:pt x="21563" y="13871"/>
                    <a:pt x="21599" y="13871"/>
                  </a:cubicBezTo>
                  <a:lnTo>
                    <a:pt x="22754" y="13871"/>
                  </a:lnTo>
                  <a:cubicBezTo>
                    <a:pt x="22885" y="13871"/>
                    <a:pt x="23004" y="13859"/>
                    <a:pt x="23111" y="13835"/>
                  </a:cubicBezTo>
                  <a:cubicBezTo>
                    <a:pt x="23170" y="13835"/>
                    <a:pt x="23230" y="13823"/>
                    <a:pt x="23289" y="13812"/>
                  </a:cubicBezTo>
                  <a:cubicBezTo>
                    <a:pt x="23325" y="13800"/>
                    <a:pt x="23385" y="13800"/>
                    <a:pt x="23432" y="13776"/>
                  </a:cubicBezTo>
                  <a:lnTo>
                    <a:pt x="23444" y="13776"/>
                  </a:lnTo>
                  <a:lnTo>
                    <a:pt x="23766" y="13693"/>
                  </a:lnTo>
                  <a:cubicBezTo>
                    <a:pt x="23897" y="13645"/>
                    <a:pt x="24004" y="13597"/>
                    <a:pt x="24087" y="13538"/>
                  </a:cubicBezTo>
                  <a:lnTo>
                    <a:pt x="24087" y="13538"/>
                  </a:lnTo>
                  <a:cubicBezTo>
                    <a:pt x="24040" y="13562"/>
                    <a:pt x="24016" y="13573"/>
                    <a:pt x="23968" y="13573"/>
                  </a:cubicBezTo>
                  <a:cubicBezTo>
                    <a:pt x="23920" y="13585"/>
                    <a:pt x="23861" y="13585"/>
                    <a:pt x="23825" y="13597"/>
                  </a:cubicBezTo>
                  <a:cubicBezTo>
                    <a:pt x="23778" y="13597"/>
                    <a:pt x="23742" y="13621"/>
                    <a:pt x="23706" y="13621"/>
                  </a:cubicBezTo>
                  <a:lnTo>
                    <a:pt x="23551" y="13621"/>
                  </a:lnTo>
                  <a:cubicBezTo>
                    <a:pt x="23444" y="13633"/>
                    <a:pt x="23325" y="13633"/>
                    <a:pt x="23206" y="13645"/>
                  </a:cubicBezTo>
                  <a:lnTo>
                    <a:pt x="21587" y="13645"/>
                  </a:lnTo>
                  <a:cubicBezTo>
                    <a:pt x="21563" y="13645"/>
                    <a:pt x="21527" y="13645"/>
                    <a:pt x="21504" y="13633"/>
                  </a:cubicBezTo>
                  <a:lnTo>
                    <a:pt x="21396" y="13621"/>
                  </a:lnTo>
                  <a:lnTo>
                    <a:pt x="21337" y="13597"/>
                  </a:lnTo>
                  <a:lnTo>
                    <a:pt x="21277" y="13585"/>
                  </a:lnTo>
                  <a:cubicBezTo>
                    <a:pt x="21242" y="13585"/>
                    <a:pt x="21230" y="13573"/>
                    <a:pt x="21206" y="13573"/>
                  </a:cubicBezTo>
                  <a:lnTo>
                    <a:pt x="21170" y="13562"/>
                  </a:lnTo>
                  <a:cubicBezTo>
                    <a:pt x="21111" y="13538"/>
                    <a:pt x="21039" y="13526"/>
                    <a:pt x="20980" y="13514"/>
                  </a:cubicBezTo>
                  <a:lnTo>
                    <a:pt x="20801" y="13466"/>
                  </a:lnTo>
                  <a:cubicBezTo>
                    <a:pt x="20694" y="13442"/>
                    <a:pt x="20611" y="13419"/>
                    <a:pt x="20503" y="13395"/>
                  </a:cubicBezTo>
                  <a:cubicBezTo>
                    <a:pt x="20265" y="13335"/>
                    <a:pt x="20051" y="13288"/>
                    <a:pt x="19860" y="13264"/>
                  </a:cubicBezTo>
                  <a:lnTo>
                    <a:pt x="19801" y="13240"/>
                  </a:lnTo>
                  <a:cubicBezTo>
                    <a:pt x="19718" y="13228"/>
                    <a:pt x="19610" y="13216"/>
                    <a:pt x="19515" y="13181"/>
                  </a:cubicBezTo>
                  <a:cubicBezTo>
                    <a:pt x="19408" y="13169"/>
                    <a:pt x="19325" y="13145"/>
                    <a:pt x="19206" y="13109"/>
                  </a:cubicBezTo>
                  <a:lnTo>
                    <a:pt x="19146" y="13097"/>
                  </a:lnTo>
                  <a:lnTo>
                    <a:pt x="19075" y="13061"/>
                  </a:lnTo>
                  <a:cubicBezTo>
                    <a:pt x="19039" y="13050"/>
                    <a:pt x="18991" y="13038"/>
                    <a:pt x="18967" y="13038"/>
                  </a:cubicBezTo>
                  <a:lnTo>
                    <a:pt x="18920" y="13026"/>
                  </a:lnTo>
                  <a:cubicBezTo>
                    <a:pt x="18860" y="12990"/>
                    <a:pt x="18789" y="12978"/>
                    <a:pt x="18729" y="12942"/>
                  </a:cubicBezTo>
                  <a:lnTo>
                    <a:pt x="18634" y="12919"/>
                  </a:lnTo>
                  <a:lnTo>
                    <a:pt x="18575" y="12883"/>
                  </a:lnTo>
                  <a:cubicBezTo>
                    <a:pt x="18515" y="12859"/>
                    <a:pt x="18456" y="12847"/>
                    <a:pt x="18384" y="12811"/>
                  </a:cubicBezTo>
                  <a:lnTo>
                    <a:pt x="18360" y="12800"/>
                  </a:lnTo>
                  <a:cubicBezTo>
                    <a:pt x="18372" y="12788"/>
                    <a:pt x="18396" y="12764"/>
                    <a:pt x="18420" y="12752"/>
                  </a:cubicBezTo>
                  <a:cubicBezTo>
                    <a:pt x="18563" y="12633"/>
                    <a:pt x="18706" y="12514"/>
                    <a:pt x="18837" y="12407"/>
                  </a:cubicBezTo>
                  <a:cubicBezTo>
                    <a:pt x="18848" y="12407"/>
                    <a:pt x="18872" y="12430"/>
                    <a:pt x="18896" y="12430"/>
                  </a:cubicBezTo>
                  <a:cubicBezTo>
                    <a:pt x="18908" y="12430"/>
                    <a:pt x="18932" y="12442"/>
                    <a:pt x="18956" y="12442"/>
                  </a:cubicBezTo>
                  <a:lnTo>
                    <a:pt x="19039" y="12454"/>
                  </a:lnTo>
                  <a:lnTo>
                    <a:pt x="19087" y="12466"/>
                  </a:lnTo>
                  <a:cubicBezTo>
                    <a:pt x="19146" y="12490"/>
                    <a:pt x="19218" y="12502"/>
                    <a:pt x="19277" y="12514"/>
                  </a:cubicBezTo>
                  <a:lnTo>
                    <a:pt x="19348" y="12526"/>
                  </a:lnTo>
                  <a:lnTo>
                    <a:pt x="19432" y="12550"/>
                  </a:lnTo>
                  <a:cubicBezTo>
                    <a:pt x="19444" y="12550"/>
                    <a:pt x="19456" y="12550"/>
                    <a:pt x="19468" y="12561"/>
                  </a:cubicBezTo>
                  <a:lnTo>
                    <a:pt x="19503" y="12573"/>
                  </a:lnTo>
                  <a:cubicBezTo>
                    <a:pt x="19551" y="12585"/>
                    <a:pt x="19587" y="12585"/>
                    <a:pt x="19634" y="12585"/>
                  </a:cubicBezTo>
                  <a:cubicBezTo>
                    <a:pt x="19694" y="12585"/>
                    <a:pt x="19753" y="12609"/>
                    <a:pt x="19813" y="12609"/>
                  </a:cubicBezTo>
                  <a:lnTo>
                    <a:pt x="20158" y="12609"/>
                  </a:lnTo>
                  <a:cubicBezTo>
                    <a:pt x="20230" y="12609"/>
                    <a:pt x="20301" y="12609"/>
                    <a:pt x="20361" y="12585"/>
                  </a:cubicBezTo>
                  <a:cubicBezTo>
                    <a:pt x="20503" y="12573"/>
                    <a:pt x="20634" y="12550"/>
                    <a:pt x="20765" y="12514"/>
                  </a:cubicBezTo>
                  <a:lnTo>
                    <a:pt x="20813" y="12502"/>
                  </a:lnTo>
                  <a:lnTo>
                    <a:pt x="20896" y="12490"/>
                  </a:lnTo>
                  <a:lnTo>
                    <a:pt x="20992" y="12466"/>
                  </a:lnTo>
                  <a:cubicBezTo>
                    <a:pt x="21039" y="12454"/>
                    <a:pt x="21075" y="12454"/>
                    <a:pt x="21123" y="12442"/>
                  </a:cubicBezTo>
                  <a:lnTo>
                    <a:pt x="21158" y="12442"/>
                  </a:lnTo>
                  <a:lnTo>
                    <a:pt x="21468" y="12395"/>
                  </a:lnTo>
                  <a:cubicBezTo>
                    <a:pt x="21551" y="12383"/>
                    <a:pt x="21658" y="12383"/>
                    <a:pt x="21777" y="12371"/>
                  </a:cubicBezTo>
                  <a:cubicBezTo>
                    <a:pt x="21896" y="12371"/>
                    <a:pt x="22004" y="12347"/>
                    <a:pt x="22123" y="12335"/>
                  </a:cubicBezTo>
                  <a:cubicBezTo>
                    <a:pt x="22230" y="12323"/>
                    <a:pt x="22325" y="12311"/>
                    <a:pt x="22444" y="12276"/>
                  </a:cubicBezTo>
                  <a:cubicBezTo>
                    <a:pt x="22480" y="12276"/>
                    <a:pt x="22492" y="12264"/>
                    <a:pt x="22527" y="12264"/>
                  </a:cubicBezTo>
                  <a:lnTo>
                    <a:pt x="22551" y="12264"/>
                  </a:lnTo>
                  <a:cubicBezTo>
                    <a:pt x="22563" y="12264"/>
                    <a:pt x="22587" y="12252"/>
                    <a:pt x="22599" y="12252"/>
                  </a:cubicBezTo>
                  <a:cubicBezTo>
                    <a:pt x="22658" y="12228"/>
                    <a:pt x="22718" y="12204"/>
                    <a:pt x="22777" y="12169"/>
                  </a:cubicBezTo>
                  <a:cubicBezTo>
                    <a:pt x="22897" y="12133"/>
                    <a:pt x="22980" y="12073"/>
                    <a:pt x="23075" y="12026"/>
                  </a:cubicBezTo>
                  <a:lnTo>
                    <a:pt x="23206" y="11930"/>
                  </a:lnTo>
                  <a:cubicBezTo>
                    <a:pt x="23254" y="11907"/>
                    <a:pt x="23301" y="11859"/>
                    <a:pt x="23361" y="11811"/>
                  </a:cubicBezTo>
                  <a:lnTo>
                    <a:pt x="23361" y="11811"/>
                  </a:lnTo>
                  <a:cubicBezTo>
                    <a:pt x="23313" y="11835"/>
                    <a:pt x="23278" y="11859"/>
                    <a:pt x="23242" y="11871"/>
                  </a:cubicBezTo>
                  <a:cubicBezTo>
                    <a:pt x="23206" y="11895"/>
                    <a:pt x="23194" y="11895"/>
                    <a:pt x="23158" y="11907"/>
                  </a:cubicBezTo>
                  <a:lnTo>
                    <a:pt x="23135" y="11907"/>
                  </a:lnTo>
                  <a:cubicBezTo>
                    <a:pt x="23087" y="11918"/>
                    <a:pt x="23028" y="11954"/>
                    <a:pt x="22980" y="11966"/>
                  </a:cubicBezTo>
                  <a:lnTo>
                    <a:pt x="22908" y="11990"/>
                  </a:lnTo>
                  <a:cubicBezTo>
                    <a:pt x="22861" y="12014"/>
                    <a:pt x="22837" y="12026"/>
                    <a:pt x="22789" y="12038"/>
                  </a:cubicBezTo>
                  <a:lnTo>
                    <a:pt x="22718" y="12073"/>
                  </a:lnTo>
                  <a:cubicBezTo>
                    <a:pt x="22670" y="12085"/>
                    <a:pt x="22647" y="12097"/>
                    <a:pt x="22599" y="12097"/>
                  </a:cubicBezTo>
                  <a:lnTo>
                    <a:pt x="22420" y="12145"/>
                  </a:lnTo>
                  <a:cubicBezTo>
                    <a:pt x="22385" y="12145"/>
                    <a:pt x="22373" y="12157"/>
                    <a:pt x="22349" y="12157"/>
                  </a:cubicBezTo>
                  <a:lnTo>
                    <a:pt x="22313" y="12157"/>
                  </a:lnTo>
                  <a:cubicBezTo>
                    <a:pt x="22301" y="12157"/>
                    <a:pt x="22289" y="12157"/>
                    <a:pt x="22266" y="12169"/>
                  </a:cubicBezTo>
                  <a:lnTo>
                    <a:pt x="22206" y="12192"/>
                  </a:lnTo>
                  <a:lnTo>
                    <a:pt x="22123" y="12204"/>
                  </a:lnTo>
                  <a:lnTo>
                    <a:pt x="22063" y="12204"/>
                  </a:lnTo>
                  <a:cubicBezTo>
                    <a:pt x="22027" y="12204"/>
                    <a:pt x="21992" y="12204"/>
                    <a:pt x="21956" y="12216"/>
                  </a:cubicBezTo>
                  <a:cubicBezTo>
                    <a:pt x="21885" y="12216"/>
                    <a:pt x="21825" y="12228"/>
                    <a:pt x="21754" y="12228"/>
                  </a:cubicBezTo>
                  <a:cubicBezTo>
                    <a:pt x="21539" y="12252"/>
                    <a:pt x="21313" y="12264"/>
                    <a:pt x="21111" y="12311"/>
                  </a:cubicBezTo>
                  <a:lnTo>
                    <a:pt x="21099" y="12311"/>
                  </a:lnTo>
                  <a:cubicBezTo>
                    <a:pt x="21039" y="12323"/>
                    <a:pt x="20992" y="12323"/>
                    <a:pt x="20932" y="12335"/>
                  </a:cubicBezTo>
                  <a:lnTo>
                    <a:pt x="20837" y="12347"/>
                  </a:lnTo>
                  <a:lnTo>
                    <a:pt x="20753" y="12371"/>
                  </a:lnTo>
                  <a:lnTo>
                    <a:pt x="20718" y="12371"/>
                  </a:lnTo>
                  <a:cubicBezTo>
                    <a:pt x="20587" y="12395"/>
                    <a:pt x="20444" y="12442"/>
                    <a:pt x="20289" y="12454"/>
                  </a:cubicBezTo>
                  <a:cubicBezTo>
                    <a:pt x="20218" y="12466"/>
                    <a:pt x="20146" y="12466"/>
                    <a:pt x="20063" y="12466"/>
                  </a:cubicBezTo>
                  <a:lnTo>
                    <a:pt x="19920" y="12466"/>
                  </a:lnTo>
                  <a:lnTo>
                    <a:pt x="19753" y="12454"/>
                  </a:lnTo>
                  <a:lnTo>
                    <a:pt x="19682" y="12454"/>
                  </a:lnTo>
                  <a:cubicBezTo>
                    <a:pt x="19634" y="12454"/>
                    <a:pt x="19575" y="12454"/>
                    <a:pt x="19527" y="12442"/>
                  </a:cubicBezTo>
                  <a:cubicBezTo>
                    <a:pt x="19491" y="12442"/>
                    <a:pt x="19456" y="12430"/>
                    <a:pt x="19432" y="12430"/>
                  </a:cubicBezTo>
                  <a:lnTo>
                    <a:pt x="19384" y="12407"/>
                  </a:lnTo>
                  <a:lnTo>
                    <a:pt x="19253" y="12383"/>
                  </a:lnTo>
                  <a:lnTo>
                    <a:pt x="19087" y="12347"/>
                  </a:lnTo>
                  <a:lnTo>
                    <a:pt x="19015" y="12335"/>
                  </a:lnTo>
                  <a:cubicBezTo>
                    <a:pt x="18967" y="12323"/>
                    <a:pt x="18932" y="12323"/>
                    <a:pt x="18896" y="12311"/>
                  </a:cubicBezTo>
                  <a:cubicBezTo>
                    <a:pt x="18896" y="12311"/>
                    <a:pt x="18908" y="12311"/>
                    <a:pt x="18908" y="12288"/>
                  </a:cubicBezTo>
                  <a:lnTo>
                    <a:pt x="18932" y="12264"/>
                  </a:lnTo>
                  <a:lnTo>
                    <a:pt x="19015" y="12192"/>
                  </a:lnTo>
                  <a:cubicBezTo>
                    <a:pt x="19146" y="12038"/>
                    <a:pt x="19253" y="11918"/>
                    <a:pt x="19313" y="11799"/>
                  </a:cubicBezTo>
                  <a:cubicBezTo>
                    <a:pt x="19396" y="11657"/>
                    <a:pt x="19491" y="11502"/>
                    <a:pt x="19527" y="11335"/>
                  </a:cubicBezTo>
                  <a:cubicBezTo>
                    <a:pt x="19551" y="11276"/>
                    <a:pt x="19575" y="11192"/>
                    <a:pt x="19599" y="11097"/>
                  </a:cubicBezTo>
                  <a:cubicBezTo>
                    <a:pt x="19599" y="11085"/>
                    <a:pt x="19610" y="11061"/>
                    <a:pt x="19610" y="11037"/>
                  </a:cubicBezTo>
                  <a:lnTo>
                    <a:pt x="19634" y="11061"/>
                  </a:lnTo>
                  <a:cubicBezTo>
                    <a:pt x="19670" y="11073"/>
                    <a:pt x="19694" y="11073"/>
                    <a:pt x="19729" y="11085"/>
                  </a:cubicBezTo>
                  <a:cubicBezTo>
                    <a:pt x="19741" y="11097"/>
                    <a:pt x="19765" y="11097"/>
                    <a:pt x="19789" y="11121"/>
                  </a:cubicBezTo>
                  <a:cubicBezTo>
                    <a:pt x="19813" y="11133"/>
                    <a:pt x="19860" y="11145"/>
                    <a:pt x="19896" y="11156"/>
                  </a:cubicBezTo>
                  <a:cubicBezTo>
                    <a:pt x="19932" y="11180"/>
                    <a:pt x="19991" y="11192"/>
                    <a:pt x="20051" y="11204"/>
                  </a:cubicBezTo>
                  <a:cubicBezTo>
                    <a:pt x="20170" y="11311"/>
                    <a:pt x="20230" y="11311"/>
                    <a:pt x="20313" y="11311"/>
                  </a:cubicBezTo>
                  <a:cubicBezTo>
                    <a:pt x="20456" y="11311"/>
                    <a:pt x="20622" y="11299"/>
                    <a:pt x="20765" y="11287"/>
                  </a:cubicBezTo>
                  <a:cubicBezTo>
                    <a:pt x="21063" y="11264"/>
                    <a:pt x="21349" y="11192"/>
                    <a:pt x="21623" y="11061"/>
                  </a:cubicBezTo>
                  <a:cubicBezTo>
                    <a:pt x="21777" y="10966"/>
                    <a:pt x="21956" y="10883"/>
                    <a:pt x="22135" y="10775"/>
                  </a:cubicBezTo>
                  <a:cubicBezTo>
                    <a:pt x="22337" y="10668"/>
                    <a:pt x="22480" y="10549"/>
                    <a:pt x="22635" y="10454"/>
                  </a:cubicBezTo>
                  <a:lnTo>
                    <a:pt x="22813" y="10311"/>
                  </a:lnTo>
                  <a:cubicBezTo>
                    <a:pt x="22897" y="10240"/>
                    <a:pt x="23004" y="10168"/>
                    <a:pt x="23087" y="10097"/>
                  </a:cubicBezTo>
                  <a:cubicBezTo>
                    <a:pt x="23147" y="10049"/>
                    <a:pt x="23206" y="10002"/>
                    <a:pt x="23289" y="9954"/>
                  </a:cubicBezTo>
                  <a:cubicBezTo>
                    <a:pt x="23492" y="9811"/>
                    <a:pt x="23730" y="9680"/>
                    <a:pt x="23944" y="9561"/>
                  </a:cubicBezTo>
                  <a:cubicBezTo>
                    <a:pt x="24028" y="9513"/>
                    <a:pt x="24135" y="9466"/>
                    <a:pt x="24218" y="9418"/>
                  </a:cubicBezTo>
                  <a:cubicBezTo>
                    <a:pt x="24301" y="9394"/>
                    <a:pt x="24373" y="9382"/>
                    <a:pt x="24444" y="9347"/>
                  </a:cubicBezTo>
                  <a:cubicBezTo>
                    <a:pt x="24540" y="9311"/>
                    <a:pt x="24635" y="9287"/>
                    <a:pt x="24730" y="9240"/>
                  </a:cubicBezTo>
                  <a:cubicBezTo>
                    <a:pt x="24861" y="9204"/>
                    <a:pt x="25016" y="9132"/>
                    <a:pt x="25147" y="9073"/>
                  </a:cubicBezTo>
                  <a:lnTo>
                    <a:pt x="25254" y="9037"/>
                  </a:lnTo>
                  <a:cubicBezTo>
                    <a:pt x="25409" y="8978"/>
                    <a:pt x="25564" y="8918"/>
                    <a:pt x="25730" y="8859"/>
                  </a:cubicBezTo>
                  <a:lnTo>
                    <a:pt x="26302" y="8632"/>
                  </a:lnTo>
                  <a:cubicBezTo>
                    <a:pt x="26397" y="8597"/>
                    <a:pt x="26468" y="8573"/>
                    <a:pt x="26564" y="8561"/>
                  </a:cubicBezTo>
                  <a:cubicBezTo>
                    <a:pt x="26599" y="8537"/>
                    <a:pt x="26659" y="8537"/>
                    <a:pt x="26707" y="8525"/>
                  </a:cubicBezTo>
                  <a:cubicBezTo>
                    <a:pt x="26754" y="8525"/>
                    <a:pt x="26802" y="8525"/>
                    <a:pt x="26838" y="8513"/>
                  </a:cubicBezTo>
                  <a:close/>
                  <a:moveTo>
                    <a:pt x="3489" y="7763"/>
                  </a:moveTo>
                  <a:cubicBezTo>
                    <a:pt x="3561" y="7763"/>
                    <a:pt x="3644" y="7787"/>
                    <a:pt x="3716" y="7787"/>
                  </a:cubicBezTo>
                  <a:cubicBezTo>
                    <a:pt x="3775" y="7787"/>
                    <a:pt x="3847" y="7799"/>
                    <a:pt x="3906" y="7811"/>
                  </a:cubicBezTo>
                  <a:lnTo>
                    <a:pt x="4061" y="7823"/>
                  </a:lnTo>
                  <a:lnTo>
                    <a:pt x="4073" y="7823"/>
                  </a:lnTo>
                  <a:cubicBezTo>
                    <a:pt x="4299" y="7858"/>
                    <a:pt x="4513" y="7882"/>
                    <a:pt x="4740" y="7906"/>
                  </a:cubicBezTo>
                  <a:cubicBezTo>
                    <a:pt x="4870" y="7918"/>
                    <a:pt x="5013" y="7918"/>
                    <a:pt x="5144" y="7918"/>
                  </a:cubicBezTo>
                  <a:lnTo>
                    <a:pt x="5216" y="7918"/>
                  </a:lnTo>
                  <a:cubicBezTo>
                    <a:pt x="5347" y="7918"/>
                    <a:pt x="5490" y="7930"/>
                    <a:pt x="5609" y="7942"/>
                  </a:cubicBezTo>
                  <a:cubicBezTo>
                    <a:pt x="5692" y="7966"/>
                    <a:pt x="5799" y="7978"/>
                    <a:pt x="5883" y="8001"/>
                  </a:cubicBezTo>
                  <a:cubicBezTo>
                    <a:pt x="6002" y="8037"/>
                    <a:pt x="6109" y="8085"/>
                    <a:pt x="6228" y="8120"/>
                  </a:cubicBezTo>
                  <a:cubicBezTo>
                    <a:pt x="6347" y="8180"/>
                    <a:pt x="6478" y="8239"/>
                    <a:pt x="6633" y="8335"/>
                  </a:cubicBezTo>
                  <a:lnTo>
                    <a:pt x="6716" y="8382"/>
                  </a:lnTo>
                  <a:cubicBezTo>
                    <a:pt x="6799" y="8418"/>
                    <a:pt x="6859" y="8466"/>
                    <a:pt x="6930" y="8513"/>
                  </a:cubicBezTo>
                  <a:cubicBezTo>
                    <a:pt x="7037" y="8585"/>
                    <a:pt x="7133" y="8656"/>
                    <a:pt x="7252" y="8751"/>
                  </a:cubicBezTo>
                  <a:cubicBezTo>
                    <a:pt x="7359" y="8823"/>
                    <a:pt x="7454" y="8894"/>
                    <a:pt x="7549" y="8978"/>
                  </a:cubicBezTo>
                  <a:cubicBezTo>
                    <a:pt x="7609" y="9013"/>
                    <a:pt x="7657" y="9061"/>
                    <a:pt x="7716" y="9097"/>
                  </a:cubicBezTo>
                  <a:cubicBezTo>
                    <a:pt x="7764" y="9121"/>
                    <a:pt x="7788" y="9156"/>
                    <a:pt x="7835" y="9180"/>
                  </a:cubicBezTo>
                  <a:cubicBezTo>
                    <a:pt x="7883" y="9228"/>
                    <a:pt x="7942" y="9252"/>
                    <a:pt x="7990" y="9287"/>
                  </a:cubicBezTo>
                  <a:cubicBezTo>
                    <a:pt x="8014" y="9299"/>
                    <a:pt x="8026" y="9311"/>
                    <a:pt x="8061" y="9335"/>
                  </a:cubicBezTo>
                  <a:cubicBezTo>
                    <a:pt x="8109" y="9359"/>
                    <a:pt x="8169" y="9394"/>
                    <a:pt x="8204" y="9430"/>
                  </a:cubicBezTo>
                  <a:lnTo>
                    <a:pt x="8288" y="9478"/>
                  </a:lnTo>
                  <a:cubicBezTo>
                    <a:pt x="8323" y="9513"/>
                    <a:pt x="8383" y="9537"/>
                    <a:pt x="8430" y="9573"/>
                  </a:cubicBezTo>
                  <a:lnTo>
                    <a:pt x="8502" y="9609"/>
                  </a:lnTo>
                  <a:cubicBezTo>
                    <a:pt x="8585" y="9656"/>
                    <a:pt x="8657" y="9692"/>
                    <a:pt x="8716" y="9716"/>
                  </a:cubicBezTo>
                  <a:cubicBezTo>
                    <a:pt x="8895" y="9811"/>
                    <a:pt x="9085" y="9894"/>
                    <a:pt x="9276" y="9966"/>
                  </a:cubicBezTo>
                  <a:lnTo>
                    <a:pt x="9681" y="10144"/>
                  </a:lnTo>
                  <a:cubicBezTo>
                    <a:pt x="9788" y="10192"/>
                    <a:pt x="9907" y="10252"/>
                    <a:pt x="10014" y="10311"/>
                  </a:cubicBezTo>
                  <a:lnTo>
                    <a:pt x="10133" y="10371"/>
                  </a:lnTo>
                  <a:cubicBezTo>
                    <a:pt x="10312" y="10466"/>
                    <a:pt x="10455" y="10537"/>
                    <a:pt x="10609" y="10597"/>
                  </a:cubicBezTo>
                  <a:cubicBezTo>
                    <a:pt x="10788" y="10668"/>
                    <a:pt x="10943" y="10728"/>
                    <a:pt x="11086" y="10775"/>
                  </a:cubicBezTo>
                  <a:cubicBezTo>
                    <a:pt x="11121" y="10787"/>
                    <a:pt x="11169" y="10799"/>
                    <a:pt x="11217" y="10799"/>
                  </a:cubicBezTo>
                  <a:cubicBezTo>
                    <a:pt x="11181" y="10906"/>
                    <a:pt x="11157" y="11026"/>
                    <a:pt x="11157" y="11133"/>
                  </a:cubicBezTo>
                  <a:cubicBezTo>
                    <a:pt x="11157" y="11192"/>
                    <a:pt x="11157" y="11264"/>
                    <a:pt x="11169" y="11359"/>
                  </a:cubicBezTo>
                  <a:lnTo>
                    <a:pt x="11050" y="11371"/>
                  </a:lnTo>
                  <a:lnTo>
                    <a:pt x="10859" y="11371"/>
                  </a:lnTo>
                  <a:cubicBezTo>
                    <a:pt x="10788" y="11371"/>
                    <a:pt x="10705" y="11371"/>
                    <a:pt x="10633" y="11359"/>
                  </a:cubicBezTo>
                  <a:cubicBezTo>
                    <a:pt x="10514" y="11335"/>
                    <a:pt x="10383" y="11323"/>
                    <a:pt x="10264" y="11311"/>
                  </a:cubicBezTo>
                  <a:lnTo>
                    <a:pt x="10216" y="11311"/>
                  </a:lnTo>
                  <a:lnTo>
                    <a:pt x="10157" y="11299"/>
                  </a:lnTo>
                  <a:cubicBezTo>
                    <a:pt x="10026" y="11276"/>
                    <a:pt x="9895" y="11252"/>
                    <a:pt x="9776" y="11240"/>
                  </a:cubicBezTo>
                  <a:cubicBezTo>
                    <a:pt x="9633" y="11216"/>
                    <a:pt x="9502" y="11192"/>
                    <a:pt x="9359" y="11145"/>
                  </a:cubicBezTo>
                  <a:cubicBezTo>
                    <a:pt x="9252" y="11121"/>
                    <a:pt x="9133" y="11073"/>
                    <a:pt x="9026" y="11037"/>
                  </a:cubicBezTo>
                  <a:lnTo>
                    <a:pt x="8954" y="11014"/>
                  </a:lnTo>
                  <a:cubicBezTo>
                    <a:pt x="8907" y="11002"/>
                    <a:pt x="8883" y="10978"/>
                    <a:pt x="8835" y="10966"/>
                  </a:cubicBezTo>
                  <a:cubicBezTo>
                    <a:pt x="8776" y="10954"/>
                    <a:pt x="8716" y="10918"/>
                    <a:pt x="8657" y="10906"/>
                  </a:cubicBezTo>
                  <a:cubicBezTo>
                    <a:pt x="8407" y="10823"/>
                    <a:pt x="8169" y="10728"/>
                    <a:pt x="7907" y="10656"/>
                  </a:cubicBezTo>
                  <a:lnTo>
                    <a:pt x="7846" y="10636"/>
                  </a:lnTo>
                  <a:lnTo>
                    <a:pt x="7846" y="10636"/>
                  </a:lnTo>
                  <a:lnTo>
                    <a:pt x="8609" y="10978"/>
                  </a:lnTo>
                  <a:cubicBezTo>
                    <a:pt x="8669" y="11014"/>
                    <a:pt x="8728" y="11026"/>
                    <a:pt x="8788" y="11061"/>
                  </a:cubicBezTo>
                  <a:lnTo>
                    <a:pt x="8859" y="11085"/>
                  </a:lnTo>
                  <a:lnTo>
                    <a:pt x="8954" y="11133"/>
                  </a:lnTo>
                  <a:lnTo>
                    <a:pt x="9181" y="11216"/>
                  </a:lnTo>
                  <a:cubicBezTo>
                    <a:pt x="9192" y="11240"/>
                    <a:pt x="9216" y="11240"/>
                    <a:pt x="9252" y="11252"/>
                  </a:cubicBezTo>
                  <a:lnTo>
                    <a:pt x="9276" y="11264"/>
                  </a:lnTo>
                  <a:lnTo>
                    <a:pt x="9419" y="11311"/>
                  </a:lnTo>
                  <a:cubicBezTo>
                    <a:pt x="9502" y="11335"/>
                    <a:pt x="9573" y="11359"/>
                    <a:pt x="9669" y="11371"/>
                  </a:cubicBezTo>
                  <a:cubicBezTo>
                    <a:pt x="9740" y="11383"/>
                    <a:pt x="9800" y="11395"/>
                    <a:pt x="9871" y="11395"/>
                  </a:cubicBezTo>
                  <a:cubicBezTo>
                    <a:pt x="10026" y="11430"/>
                    <a:pt x="10169" y="11442"/>
                    <a:pt x="10324" y="11478"/>
                  </a:cubicBezTo>
                  <a:cubicBezTo>
                    <a:pt x="10407" y="11490"/>
                    <a:pt x="10490" y="11502"/>
                    <a:pt x="10574" y="11502"/>
                  </a:cubicBezTo>
                  <a:lnTo>
                    <a:pt x="10764" y="11502"/>
                  </a:lnTo>
                  <a:cubicBezTo>
                    <a:pt x="10824" y="11502"/>
                    <a:pt x="10883" y="11490"/>
                    <a:pt x="10943" y="11490"/>
                  </a:cubicBezTo>
                  <a:cubicBezTo>
                    <a:pt x="11038" y="11478"/>
                    <a:pt x="11121" y="11454"/>
                    <a:pt x="11205" y="11442"/>
                  </a:cubicBezTo>
                  <a:cubicBezTo>
                    <a:pt x="11217" y="11478"/>
                    <a:pt x="11217" y="11514"/>
                    <a:pt x="11228" y="11549"/>
                  </a:cubicBezTo>
                  <a:lnTo>
                    <a:pt x="11240" y="11597"/>
                  </a:lnTo>
                  <a:cubicBezTo>
                    <a:pt x="11264" y="11621"/>
                    <a:pt x="11264" y="11657"/>
                    <a:pt x="11276" y="11680"/>
                  </a:cubicBezTo>
                  <a:cubicBezTo>
                    <a:pt x="11276" y="11823"/>
                    <a:pt x="11336" y="11942"/>
                    <a:pt x="11407" y="12073"/>
                  </a:cubicBezTo>
                  <a:cubicBezTo>
                    <a:pt x="11347" y="12097"/>
                    <a:pt x="11288" y="12121"/>
                    <a:pt x="11217" y="12145"/>
                  </a:cubicBezTo>
                  <a:lnTo>
                    <a:pt x="11145" y="12180"/>
                  </a:lnTo>
                  <a:lnTo>
                    <a:pt x="10919" y="12264"/>
                  </a:lnTo>
                  <a:lnTo>
                    <a:pt x="10871" y="12276"/>
                  </a:lnTo>
                  <a:lnTo>
                    <a:pt x="10740" y="12335"/>
                  </a:lnTo>
                  <a:cubicBezTo>
                    <a:pt x="10705" y="12359"/>
                    <a:pt x="10681" y="12371"/>
                    <a:pt x="10633" y="12383"/>
                  </a:cubicBezTo>
                  <a:lnTo>
                    <a:pt x="10550" y="12430"/>
                  </a:lnTo>
                  <a:lnTo>
                    <a:pt x="10526" y="12430"/>
                  </a:lnTo>
                  <a:cubicBezTo>
                    <a:pt x="10514" y="12430"/>
                    <a:pt x="10502" y="12430"/>
                    <a:pt x="10490" y="12442"/>
                  </a:cubicBezTo>
                  <a:cubicBezTo>
                    <a:pt x="10335" y="12454"/>
                    <a:pt x="10204" y="12478"/>
                    <a:pt x="10074" y="12502"/>
                  </a:cubicBezTo>
                  <a:cubicBezTo>
                    <a:pt x="10026" y="12514"/>
                    <a:pt x="9966" y="12514"/>
                    <a:pt x="9919" y="12538"/>
                  </a:cubicBezTo>
                  <a:lnTo>
                    <a:pt x="9562" y="12573"/>
                  </a:lnTo>
                  <a:lnTo>
                    <a:pt x="9395" y="12609"/>
                  </a:lnTo>
                  <a:cubicBezTo>
                    <a:pt x="9252" y="12621"/>
                    <a:pt x="9097" y="12633"/>
                    <a:pt x="8954" y="12633"/>
                  </a:cubicBezTo>
                  <a:lnTo>
                    <a:pt x="8490" y="12633"/>
                  </a:lnTo>
                  <a:cubicBezTo>
                    <a:pt x="8359" y="12633"/>
                    <a:pt x="8252" y="12621"/>
                    <a:pt x="8169" y="12609"/>
                  </a:cubicBezTo>
                  <a:cubicBezTo>
                    <a:pt x="8085" y="12597"/>
                    <a:pt x="8014" y="12573"/>
                    <a:pt x="7930" y="12561"/>
                  </a:cubicBezTo>
                  <a:cubicBezTo>
                    <a:pt x="7835" y="12538"/>
                    <a:pt x="7728" y="12502"/>
                    <a:pt x="7633" y="12454"/>
                  </a:cubicBezTo>
                  <a:cubicBezTo>
                    <a:pt x="7585" y="12442"/>
                    <a:pt x="7537" y="12419"/>
                    <a:pt x="7490" y="12395"/>
                  </a:cubicBezTo>
                  <a:lnTo>
                    <a:pt x="7490" y="12395"/>
                  </a:lnTo>
                  <a:lnTo>
                    <a:pt x="7811" y="12573"/>
                  </a:lnTo>
                  <a:cubicBezTo>
                    <a:pt x="8026" y="12680"/>
                    <a:pt x="8252" y="12752"/>
                    <a:pt x="8490" y="12788"/>
                  </a:cubicBezTo>
                  <a:cubicBezTo>
                    <a:pt x="8561" y="12800"/>
                    <a:pt x="8657" y="12811"/>
                    <a:pt x="8740" y="12811"/>
                  </a:cubicBezTo>
                  <a:lnTo>
                    <a:pt x="8776" y="12811"/>
                  </a:lnTo>
                  <a:lnTo>
                    <a:pt x="9073" y="12847"/>
                  </a:lnTo>
                  <a:lnTo>
                    <a:pt x="9752" y="12847"/>
                  </a:lnTo>
                  <a:cubicBezTo>
                    <a:pt x="9895" y="12847"/>
                    <a:pt x="10038" y="12835"/>
                    <a:pt x="10145" y="12811"/>
                  </a:cubicBezTo>
                  <a:lnTo>
                    <a:pt x="10252" y="12800"/>
                  </a:lnTo>
                  <a:lnTo>
                    <a:pt x="10431" y="12788"/>
                  </a:lnTo>
                  <a:lnTo>
                    <a:pt x="10574" y="12788"/>
                  </a:lnTo>
                  <a:cubicBezTo>
                    <a:pt x="10621" y="12788"/>
                    <a:pt x="10669" y="12776"/>
                    <a:pt x="10705" y="12752"/>
                  </a:cubicBezTo>
                  <a:cubicBezTo>
                    <a:pt x="10740" y="12740"/>
                    <a:pt x="10752" y="12740"/>
                    <a:pt x="10788" y="12728"/>
                  </a:cubicBezTo>
                  <a:lnTo>
                    <a:pt x="10824" y="12716"/>
                  </a:lnTo>
                  <a:lnTo>
                    <a:pt x="10859" y="12692"/>
                  </a:lnTo>
                  <a:cubicBezTo>
                    <a:pt x="10943" y="12669"/>
                    <a:pt x="11026" y="12633"/>
                    <a:pt x="11097" y="12609"/>
                  </a:cubicBezTo>
                  <a:lnTo>
                    <a:pt x="11109" y="12609"/>
                  </a:lnTo>
                  <a:lnTo>
                    <a:pt x="11467" y="12478"/>
                  </a:lnTo>
                  <a:lnTo>
                    <a:pt x="11621" y="12419"/>
                  </a:lnTo>
                  <a:cubicBezTo>
                    <a:pt x="11645" y="12442"/>
                    <a:pt x="11657" y="12478"/>
                    <a:pt x="11681" y="12502"/>
                  </a:cubicBezTo>
                  <a:cubicBezTo>
                    <a:pt x="11752" y="12609"/>
                    <a:pt x="11836" y="12728"/>
                    <a:pt x="11943" y="12847"/>
                  </a:cubicBezTo>
                  <a:cubicBezTo>
                    <a:pt x="11979" y="12883"/>
                    <a:pt x="12014" y="12919"/>
                    <a:pt x="12050" y="12966"/>
                  </a:cubicBezTo>
                  <a:cubicBezTo>
                    <a:pt x="12038" y="12966"/>
                    <a:pt x="12014" y="12978"/>
                    <a:pt x="12002" y="12978"/>
                  </a:cubicBezTo>
                  <a:cubicBezTo>
                    <a:pt x="11955" y="12990"/>
                    <a:pt x="11919" y="13014"/>
                    <a:pt x="11871" y="13038"/>
                  </a:cubicBezTo>
                  <a:cubicBezTo>
                    <a:pt x="11824" y="13073"/>
                    <a:pt x="11764" y="13085"/>
                    <a:pt x="11717" y="13109"/>
                  </a:cubicBezTo>
                  <a:lnTo>
                    <a:pt x="11633" y="13157"/>
                  </a:lnTo>
                  <a:cubicBezTo>
                    <a:pt x="11586" y="13181"/>
                    <a:pt x="11526" y="13216"/>
                    <a:pt x="11478" y="13228"/>
                  </a:cubicBezTo>
                  <a:cubicBezTo>
                    <a:pt x="11383" y="13276"/>
                    <a:pt x="11288" y="13335"/>
                    <a:pt x="11181" y="13383"/>
                  </a:cubicBezTo>
                  <a:cubicBezTo>
                    <a:pt x="11121" y="13407"/>
                    <a:pt x="11086" y="13419"/>
                    <a:pt x="11026" y="13454"/>
                  </a:cubicBezTo>
                  <a:cubicBezTo>
                    <a:pt x="10966" y="13478"/>
                    <a:pt x="10919" y="13502"/>
                    <a:pt x="10859" y="13526"/>
                  </a:cubicBezTo>
                  <a:lnTo>
                    <a:pt x="10788" y="13562"/>
                  </a:lnTo>
                  <a:cubicBezTo>
                    <a:pt x="10705" y="13585"/>
                    <a:pt x="10645" y="13621"/>
                    <a:pt x="10574" y="13645"/>
                  </a:cubicBezTo>
                  <a:cubicBezTo>
                    <a:pt x="10514" y="13681"/>
                    <a:pt x="10466" y="13693"/>
                    <a:pt x="10407" y="13728"/>
                  </a:cubicBezTo>
                  <a:cubicBezTo>
                    <a:pt x="10347" y="13752"/>
                    <a:pt x="10312" y="13776"/>
                    <a:pt x="10252" y="13812"/>
                  </a:cubicBezTo>
                  <a:cubicBezTo>
                    <a:pt x="10169" y="13859"/>
                    <a:pt x="10097" y="13907"/>
                    <a:pt x="10026" y="13931"/>
                  </a:cubicBezTo>
                  <a:lnTo>
                    <a:pt x="9954" y="13978"/>
                  </a:lnTo>
                  <a:lnTo>
                    <a:pt x="9931" y="13990"/>
                  </a:lnTo>
                  <a:lnTo>
                    <a:pt x="9847" y="14038"/>
                  </a:lnTo>
                  <a:lnTo>
                    <a:pt x="9800" y="14050"/>
                  </a:lnTo>
                  <a:cubicBezTo>
                    <a:pt x="9776" y="14062"/>
                    <a:pt x="9752" y="14074"/>
                    <a:pt x="9728" y="14097"/>
                  </a:cubicBezTo>
                  <a:lnTo>
                    <a:pt x="9693" y="14109"/>
                  </a:lnTo>
                  <a:lnTo>
                    <a:pt x="9609" y="14157"/>
                  </a:lnTo>
                  <a:lnTo>
                    <a:pt x="9562" y="14169"/>
                  </a:lnTo>
                  <a:lnTo>
                    <a:pt x="9502" y="14193"/>
                  </a:lnTo>
                  <a:lnTo>
                    <a:pt x="9454" y="14216"/>
                  </a:lnTo>
                  <a:lnTo>
                    <a:pt x="9371" y="14240"/>
                  </a:lnTo>
                  <a:cubicBezTo>
                    <a:pt x="9335" y="14264"/>
                    <a:pt x="9312" y="14264"/>
                    <a:pt x="9276" y="14276"/>
                  </a:cubicBezTo>
                  <a:lnTo>
                    <a:pt x="9252" y="14288"/>
                  </a:lnTo>
                  <a:cubicBezTo>
                    <a:pt x="9181" y="14324"/>
                    <a:pt x="9097" y="14335"/>
                    <a:pt x="9014" y="14347"/>
                  </a:cubicBezTo>
                  <a:cubicBezTo>
                    <a:pt x="8847" y="14395"/>
                    <a:pt x="8669" y="14443"/>
                    <a:pt x="8502" y="14478"/>
                  </a:cubicBezTo>
                  <a:lnTo>
                    <a:pt x="8490" y="14478"/>
                  </a:lnTo>
                  <a:cubicBezTo>
                    <a:pt x="8383" y="14514"/>
                    <a:pt x="8288" y="14526"/>
                    <a:pt x="8180" y="14562"/>
                  </a:cubicBezTo>
                  <a:cubicBezTo>
                    <a:pt x="8061" y="14574"/>
                    <a:pt x="7942" y="14597"/>
                    <a:pt x="7835" y="14597"/>
                  </a:cubicBezTo>
                  <a:cubicBezTo>
                    <a:pt x="7668" y="14621"/>
                    <a:pt x="7490" y="14633"/>
                    <a:pt x="7347" y="14633"/>
                  </a:cubicBezTo>
                  <a:cubicBezTo>
                    <a:pt x="7287" y="14633"/>
                    <a:pt x="7216" y="14633"/>
                    <a:pt x="7133" y="14621"/>
                  </a:cubicBezTo>
                  <a:lnTo>
                    <a:pt x="7002" y="14621"/>
                  </a:lnTo>
                  <a:lnTo>
                    <a:pt x="6692" y="14574"/>
                  </a:lnTo>
                  <a:lnTo>
                    <a:pt x="6597" y="14574"/>
                  </a:lnTo>
                  <a:cubicBezTo>
                    <a:pt x="6716" y="14621"/>
                    <a:pt x="6859" y="14645"/>
                    <a:pt x="6990" y="14681"/>
                  </a:cubicBezTo>
                  <a:cubicBezTo>
                    <a:pt x="7037" y="14693"/>
                    <a:pt x="7061" y="14693"/>
                    <a:pt x="7109" y="14705"/>
                  </a:cubicBezTo>
                  <a:lnTo>
                    <a:pt x="7156" y="14716"/>
                  </a:lnTo>
                  <a:cubicBezTo>
                    <a:pt x="7240" y="14740"/>
                    <a:pt x="7347" y="14752"/>
                    <a:pt x="7430" y="14764"/>
                  </a:cubicBezTo>
                  <a:cubicBezTo>
                    <a:pt x="7569" y="14784"/>
                    <a:pt x="7704" y="14793"/>
                    <a:pt x="7837" y="14793"/>
                  </a:cubicBezTo>
                  <a:cubicBezTo>
                    <a:pt x="8022" y="14793"/>
                    <a:pt x="8202" y="14775"/>
                    <a:pt x="8383" y="14740"/>
                  </a:cubicBezTo>
                  <a:cubicBezTo>
                    <a:pt x="8502" y="14705"/>
                    <a:pt x="8645" y="14681"/>
                    <a:pt x="8764" y="14645"/>
                  </a:cubicBezTo>
                  <a:lnTo>
                    <a:pt x="8859" y="14621"/>
                  </a:lnTo>
                  <a:cubicBezTo>
                    <a:pt x="8942" y="14597"/>
                    <a:pt x="9014" y="14585"/>
                    <a:pt x="9085" y="14562"/>
                  </a:cubicBezTo>
                  <a:lnTo>
                    <a:pt x="9192" y="14526"/>
                  </a:lnTo>
                  <a:cubicBezTo>
                    <a:pt x="9216" y="14514"/>
                    <a:pt x="9252" y="14514"/>
                    <a:pt x="9300" y="14490"/>
                  </a:cubicBezTo>
                  <a:lnTo>
                    <a:pt x="9335" y="14478"/>
                  </a:lnTo>
                  <a:cubicBezTo>
                    <a:pt x="9383" y="14466"/>
                    <a:pt x="9442" y="14455"/>
                    <a:pt x="9490" y="14431"/>
                  </a:cubicBezTo>
                  <a:cubicBezTo>
                    <a:pt x="9550" y="14419"/>
                    <a:pt x="9609" y="14395"/>
                    <a:pt x="9669" y="14371"/>
                  </a:cubicBezTo>
                  <a:cubicBezTo>
                    <a:pt x="9681" y="14359"/>
                    <a:pt x="9716" y="14359"/>
                    <a:pt x="9728" y="14347"/>
                  </a:cubicBezTo>
                  <a:lnTo>
                    <a:pt x="9752" y="14335"/>
                  </a:lnTo>
                  <a:cubicBezTo>
                    <a:pt x="9776" y="14312"/>
                    <a:pt x="9788" y="14312"/>
                    <a:pt x="9812" y="14300"/>
                  </a:cubicBezTo>
                  <a:lnTo>
                    <a:pt x="9859" y="14288"/>
                  </a:lnTo>
                  <a:cubicBezTo>
                    <a:pt x="9895" y="14276"/>
                    <a:pt x="9931" y="14252"/>
                    <a:pt x="9966" y="14228"/>
                  </a:cubicBezTo>
                  <a:cubicBezTo>
                    <a:pt x="10026" y="14193"/>
                    <a:pt x="10085" y="14169"/>
                    <a:pt x="10133" y="14133"/>
                  </a:cubicBezTo>
                  <a:cubicBezTo>
                    <a:pt x="10216" y="14074"/>
                    <a:pt x="10324" y="14038"/>
                    <a:pt x="10407" y="13978"/>
                  </a:cubicBezTo>
                  <a:lnTo>
                    <a:pt x="10455" y="13943"/>
                  </a:lnTo>
                  <a:cubicBezTo>
                    <a:pt x="10490" y="13931"/>
                    <a:pt x="10526" y="13895"/>
                    <a:pt x="10562" y="13883"/>
                  </a:cubicBezTo>
                  <a:cubicBezTo>
                    <a:pt x="10621" y="13859"/>
                    <a:pt x="10693" y="13823"/>
                    <a:pt x="10752" y="13800"/>
                  </a:cubicBezTo>
                  <a:cubicBezTo>
                    <a:pt x="10800" y="13776"/>
                    <a:pt x="10847" y="13764"/>
                    <a:pt x="10871" y="13752"/>
                  </a:cubicBezTo>
                  <a:cubicBezTo>
                    <a:pt x="10931" y="13740"/>
                    <a:pt x="10978" y="13704"/>
                    <a:pt x="11038" y="13681"/>
                  </a:cubicBezTo>
                  <a:cubicBezTo>
                    <a:pt x="11145" y="13633"/>
                    <a:pt x="11240" y="13573"/>
                    <a:pt x="11347" y="13526"/>
                  </a:cubicBezTo>
                  <a:cubicBezTo>
                    <a:pt x="11395" y="13502"/>
                    <a:pt x="11455" y="13466"/>
                    <a:pt x="11502" y="13454"/>
                  </a:cubicBezTo>
                  <a:cubicBezTo>
                    <a:pt x="11538" y="13419"/>
                    <a:pt x="11598" y="13395"/>
                    <a:pt x="11645" y="13383"/>
                  </a:cubicBezTo>
                  <a:cubicBezTo>
                    <a:pt x="11693" y="13347"/>
                    <a:pt x="11752" y="13335"/>
                    <a:pt x="11800" y="13300"/>
                  </a:cubicBezTo>
                  <a:lnTo>
                    <a:pt x="11836" y="13288"/>
                  </a:lnTo>
                  <a:lnTo>
                    <a:pt x="12014" y="13204"/>
                  </a:lnTo>
                  <a:lnTo>
                    <a:pt x="12157" y="13157"/>
                  </a:lnTo>
                  <a:lnTo>
                    <a:pt x="12193" y="13145"/>
                  </a:lnTo>
                  <a:lnTo>
                    <a:pt x="12217" y="13157"/>
                  </a:lnTo>
                  <a:lnTo>
                    <a:pt x="12229" y="13169"/>
                  </a:lnTo>
                  <a:cubicBezTo>
                    <a:pt x="12360" y="13276"/>
                    <a:pt x="12490" y="13383"/>
                    <a:pt x="12633" y="13466"/>
                  </a:cubicBezTo>
                  <a:lnTo>
                    <a:pt x="12610" y="13466"/>
                  </a:lnTo>
                  <a:lnTo>
                    <a:pt x="12586" y="13478"/>
                  </a:lnTo>
                  <a:lnTo>
                    <a:pt x="12490" y="13538"/>
                  </a:lnTo>
                  <a:lnTo>
                    <a:pt x="12431" y="13573"/>
                  </a:lnTo>
                  <a:lnTo>
                    <a:pt x="12371" y="13597"/>
                  </a:lnTo>
                  <a:lnTo>
                    <a:pt x="12348" y="13621"/>
                  </a:lnTo>
                  <a:cubicBezTo>
                    <a:pt x="12336" y="13633"/>
                    <a:pt x="12312" y="13633"/>
                    <a:pt x="12300" y="13645"/>
                  </a:cubicBezTo>
                  <a:cubicBezTo>
                    <a:pt x="12252" y="13681"/>
                    <a:pt x="12217" y="13704"/>
                    <a:pt x="12169" y="13752"/>
                  </a:cubicBezTo>
                  <a:cubicBezTo>
                    <a:pt x="12074" y="13823"/>
                    <a:pt x="12002" y="13907"/>
                    <a:pt x="11919" y="13990"/>
                  </a:cubicBezTo>
                  <a:lnTo>
                    <a:pt x="11895" y="14002"/>
                  </a:lnTo>
                  <a:cubicBezTo>
                    <a:pt x="11764" y="14145"/>
                    <a:pt x="11621" y="14276"/>
                    <a:pt x="11478" y="14407"/>
                  </a:cubicBezTo>
                  <a:lnTo>
                    <a:pt x="11467" y="14419"/>
                  </a:lnTo>
                  <a:cubicBezTo>
                    <a:pt x="11359" y="14526"/>
                    <a:pt x="11264" y="14645"/>
                    <a:pt x="11157" y="14764"/>
                  </a:cubicBezTo>
                  <a:cubicBezTo>
                    <a:pt x="11026" y="14931"/>
                    <a:pt x="10919" y="15050"/>
                    <a:pt x="10824" y="15169"/>
                  </a:cubicBezTo>
                  <a:lnTo>
                    <a:pt x="10633" y="15407"/>
                  </a:lnTo>
                  <a:cubicBezTo>
                    <a:pt x="10466" y="15609"/>
                    <a:pt x="10312" y="15812"/>
                    <a:pt x="10145" y="16002"/>
                  </a:cubicBezTo>
                  <a:cubicBezTo>
                    <a:pt x="10026" y="16145"/>
                    <a:pt x="9907" y="16264"/>
                    <a:pt x="9800" y="16407"/>
                  </a:cubicBezTo>
                  <a:cubicBezTo>
                    <a:pt x="9716" y="16502"/>
                    <a:pt x="9621" y="16598"/>
                    <a:pt x="9502" y="16717"/>
                  </a:cubicBezTo>
                  <a:lnTo>
                    <a:pt x="9454" y="16764"/>
                  </a:lnTo>
                  <a:lnTo>
                    <a:pt x="9395" y="16824"/>
                  </a:lnTo>
                  <a:cubicBezTo>
                    <a:pt x="9323" y="16895"/>
                    <a:pt x="9252" y="16955"/>
                    <a:pt x="9157" y="17026"/>
                  </a:cubicBezTo>
                  <a:cubicBezTo>
                    <a:pt x="9133" y="17038"/>
                    <a:pt x="9121" y="17062"/>
                    <a:pt x="9085" y="17074"/>
                  </a:cubicBezTo>
                  <a:cubicBezTo>
                    <a:pt x="9069" y="17070"/>
                    <a:pt x="9055" y="17069"/>
                    <a:pt x="9041" y="17069"/>
                  </a:cubicBezTo>
                  <a:cubicBezTo>
                    <a:pt x="9014" y="17069"/>
                    <a:pt x="8990" y="17074"/>
                    <a:pt x="8966" y="17074"/>
                  </a:cubicBezTo>
                  <a:cubicBezTo>
                    <a:pt x="8954" y="17074"/>
                    <a:pt x="8919" y="17086"/>
                    <a:pt x="8907" y="17086"/>
                  </a:cubicBezTo>
                  <a:cubicBezTo>
                    <a:pt x="8895" y="17086"/>
                    <a:pt x="8883" y="17098"/>
                    <a:pt x="8859" y="17098"/>
                  </a:cubicBezTo>
                  <a:cubicBezTo>
                    <a:pt x="8835" y="17098"/>
                    <a:pt x="8823" y="17122"/>
                    <a:pt x="8788" y="17122"/>
                  </a:cubicBezTo>
                  <a:cubicBezTo>
                    <a:pt x="8597" y="17157"/>
                    <a:pt x="8407" y="17193"/>
                    <a:pt x="8204" y="17217"/>
                  </a:cubicBezTo>
                  <a:cubicBezTo>
                    <a:pt x="8145" y="17217"/>
                    <a:pt x="8085" y="17241"/>
                    <a:pt x="8014" y="17241"/>
                  </a:cubicBezTo>
                  <a:cubicBezTo>
                    <a:pt x="7788" y="17241"/>
                    <a:pt x="7573" y="17193"/>
                    <a:pt x="7347" y="17157"/>
                  </a:cubicBezTo>
                  <a:lnTo>
                    <a:pt x="7287" y="17157"/>
                  </a:lnTo>
                  <a:cubicBezTo>
                    <a:pt x="7180" y="17145"/>
                    <a:pt x="7073" y="17133"/>
                    <a:pt x="6978" y="17098"/>
                  </a:cubicBezTo>
                  <a:cubicBezTo>
                    <a:pt x="6835" y="17074"/>
                    <a:pt x="6692" y="17038"/>
                    <a:pt x="6573" y="17014"/>
                  </a:cubicBezTo>
                  <a:cubicBezTo>
                    <a:pt x="6478" y="16979"/>
                    <a:pt x="6394" y="16955"/>
                    <a:pt x="6299" y="16943"/>
                  </a:cubicBezTo>
                  <a:cubicBezTo>
                    <a:pt x="6240" y="16919"/>
                    <a:pt x="6168" y="16895"/>
                    <a:pt x="6109" y="16860"/>
                  </a:cubicBezTo>
                  <a:lnTo>
                    <a:pt x="6037" y="16836"/>
                  </a:lnTo>
                  <a:lnTo>
                    <a:pt x="6002" y="16824"/>
                  </a:lnTo>
                  <a:cubicBezTo>
                    <a:pt x="5906" y="16776"/>
                    <a:pt x="5799" y="16729"/>
                    <a:pt x="5704" y="16681"/>
                  </a:cubicBezTo>
                  <a:lnTo>
                    <a:pt x="5525" y="16598"/>
                  </a:lnTo>
                  <a:cubicBezTo>
                    <a:pt x="5490" y="16586"/>
                    <a:pt x="5454" y="16550"/>
                    <a:pt x="5406" y="16526"/>
                  </a:cubicBezTo>
                  <a:lnTo>
                    <a:pt x="5371" y="16490"/>
                  </a:lnTo>
                  <a:lnTo>
                    <a:pt x="5347" y="16490"/>
                  </a:lnTo>
                  <a:cubicBezTo>
                    <a:pt x="5263" y="16431"/>
                    <a:pt x="5168" y="16371"/>
                    <a:pt x="5097" y="16312"/>
                  </a:cubicBezTo>
                  <a:lnTo>
                    <a:pt x="5073" y="16300"/>
                  </a:lnTo>
                  <a:lnTo>
                    <a:pt x="5037" y="16264"/>
                  </a:lnTo>
                  <a:cubicBezTo>
                    <a:pt x="4990" y="16229"/>
                    <a:pt x="4954" y="16193"/>
                    <a:pt x="4906" y="16145"/>
                  </a:cubicBezTo>
                  <a:cubicBezTo>
                    <a:pt x="4847" y="16086"/>
                    <a:pt x="4787" y="16026"/>
                    <a:pt x="4728" y="15990"/>
                  </a:cubicBezTo>
                  <a:lnTo>
                    <a:pt x="4692" y="15955"/>
                  </a:lnTo>
                  <a:cubicBezTo>
                    <a:pt x="4597" y="15848"/>
                    <a:pt x="4478" y="15728"/>
                    <a:pt x="4359" y="15621"/>
                  </a:cubicBezTo>
                  <a:cubicBezTo>
                    <a:pt x="4323" y="15598"/>
                    <a:pt x="4275" y="15550"/>
                    <a:pt x="4239" y="15526"/>
                  </a:cubicBezTo>
                  <a:lnTo>
                    <a:pt x="4204" y="15490"/>
                  </a:lnTo>
                  <a:cubicBezTo>
                    <a:pt x="4097" y="15407"/>
                    <a:pt x="3966" y="15300"/>
                    <a:pt x="3823" y="15240"/>
                  </a:cubicBezTo>
                  <a:cubicBezTo>
                    <a:pt x="3692" y="15188"/>
                    <a:pt x="3561" y="15155"/>
                    <a:pt x="3440" y="15155"/>
                  </a:cubicBezTo>
                  <a:cubicBezTo>
                    <a:pt x="3395" y="15155"/>
                    <a:pt x="3352" y="15159"/>
                    <a:pt x="3311" y="15169"/>
                  </a:cubicBezTo>
                  <a:cubicBezTo>
                    <a:pt x="3180" y="15193"/>
                    <a:pt x="3049" y="15240"/>
                    <a:pt x="2894" y="15312"/>
                  </a:cubicBezTo>
                  <a:cubicBezTo>
                    <a:pt x="2763" y="15383"/>
                    <a:pt x="2644" y="15443"/>
                    <a:pt x="2537" y="15526"/>
                  </a:cubicBezTo>
                  <a:cubicBezTo>
                    <a:pt x="2525" y="15538"/>
                    <a:pt x="2489" y="15550"/>
                    <a:pt x="2477" y="15562"/>
                  </a:cubicBezTo>
                  <a:cubicBezTo>
                    <a:pt x="2430" y="15598"/>
                    <a:pt x="2406" y="15609"/>
                    <a:pt x="2358" y="15645"/>
                  </a:cubicBezTo>
                  <a:lnTo>
                    <a:pt x="2192" y="15728"/>
                  </a:lnTo>
                  <a:cubicBezTo>
                    <a:pt x="2108" y="15776"/>
                    <a:pt x="2013" y="15824"/>
                    <a:pt x="1918" y="15859"/>
                  </a:cubicBezTo>
                  <a:cubicBezTo>
                    <a:pt x="1858" y="15883"/>
                    <a:pt x="1811" y="15895"/>
                    <a:pt x="1763" y="15907"/>
                  </a:cubicBezTo>
                  <a:cubicBezTo>
                    <a:pt x="1739" y="15919"/>
                    <a:pt x="1692" y="15919"/>
                    <a:pt x="1656" y="15919"/>
                  </a:cubicBezTo>
                  <a:lnTo>
                    <a:pt x="1537" y="15919"/>
                  </a:lnTo>
                  <a:cubicBezTo>
                    <a:pt x="1513" y="15919"/>
                    <a:pt x="1465" y="15919"/>
                    <a:pt x="1441" y="15907"/>
                  </a:cubicBezTo>
                  <a:cubicBezTo>
                    <a:pt x="1394" y="15907"/>
                    <a:pt x="1358" y="15895"/>
                    <a:pt x="1322" y="15883"/>
                  </a:cubicBezTo>
                  <a:cubicBezTo>
                    <a:pt x="1275" y="15859"/>
                    <a:pt x="1239" y="15848"/>
                    <a:pt x="1203" y="15836"/>
                  </a:cubicBezTo>
                  <a:cubicBezTo>
                    <a:pt x="1144" y="15800"/>
                    <a:pt x="1096" y="15788"/>
                    <a:pt x="1037" y="15764"/>
                  </a:cubicBezTo>
                  <a:cubicBezTo>
                    <a:pt x="1001" y="15740"/>
                    <a:pt x="977" y="15717"/>
                    <a:pt x="941" y="15705"/>
                  </a:cubicBezTo>
                  <a:cubicBezTo>
                    <a:pt x="882" y="15645"/>
                    <a:pt x="822" y="15586"/>
                    <a:pt x="751" y="15526"/>
                  </a:cubicBezTo>
                  <a:cubicBezTo>
                    <a:pt x="679" y="15431"/>
                    <a:pt x="584" y="15347"/>
                    <a:pt x="513" y="15240"/>
                  </a:cubicBezTo>
                  <a:cubicBezTo>
                    <a:pt x="489" y="15205"/>
                    <a:pt x="465" y="15181"/>
                    <a:pt x="453" y="15133"/>
                  </a:cubicBezTo>
                  <a:cubicBezTo>
                    <a:pt x="441" y="15109"/>
                    <a:pt x="429" y="15074"/>
                    <a:pt x="406" y="15026"/>
                  </a:cubicBezTo>
                  <a:cubicBezTo>
                    <a:pt x="406" y="14955"/>
                    <a:pt x="429" y="14883"/>
                    <a:pt x="429" y="14812"/>
                  </a:cubicBezTo>
                  <a:lnTo>
                    <a:pt x="429" y="14776"/>
                  </a:lnTo>
                  <a:lnTo>
                    <a:pt x="429" y="14752"/>
                  </a:lnTo>
                  <a:cubicBezTo>
                    <a:pt x="429" y="14716"/>
                    <a:pt x="441" y="14669"/>
                    <a:pt x="453" y="14645"/>
                  </a:cubicBezTo>
                  <a:cubicBezTo>
                    <a:pt x="489" y="14550"/>
                    <a:pt x="513" y="14455"/>
                    <a:pt x="560" y="14347"/>
                  </a:cubicBezTo>
                  <a:cubicBezTo>
                    <a:pt x="584" y="14288"/>
                    <a:pt x="620" y="14216"/>
                    <a:pt x="644" y="14157"/>
                  </a:cubicBezTo>
                  <a:lnTo>
                    <a:pt x="679" y="14097"/>
                  </a:lnTo>
                  <a:cubicBezTo>
                    <a:pt x="691" y="14050"/>
                    <a:pt x="727" y="14014"/>
                    <a:pt x="739" y="13990"/>
                  </a:cubicBezTo>
                  <a:lnTo>
                    <a:pt x="751" y="13954"/>
                  </a:lnTo>
                  <a:cubicBezTo>
                    <a:pt x="799" y="13883"/>
                    <a:pt x="846" y="13812"/>
                    <a:pt x="906" y="13752"/>
                  </a:cubicBezTo>
                  <a:cubicBezTo>
                    <a:pt x="930" y="13716"/>
                    <a:pt x="941" y="13693"/>
                    <a:pt x="977" y="13657"/>
                  </a:cubicBezTo>
                  <a:cubicBezTo>
                    <a:pt x="989" y="13633"/>
                    <a:pt x="1025" y="13597"/>
                    <a:pt x="1037" y="13573"/>
                  </a:cubicBezTo>
                  <a:lnTo>
                    <a:pt x="1120" y="13454"/>
                  </a:lnTo>
                  <a:cubicBezTo>
                    <a:pt x="1144" y="13419"/>
                    <a:pt x="1156" y="13407"/>
                    <a:pt x="1168" y="13383"/>
                  </a:cubicBezTo>
                  <a:lnTo>
                    <a:pt x="1180" y="13347"/>
                  </a:lnTo>
                  <a:cubicBezTo>
                    <a:pt x="1287" y="13181"/>
                    <a:pt x="1358" y="13038"/>
                    <a:pt x="1418" y="12883"/>
                  </a:cubicBezTo>
                  <a:cubicBezTo>
                    <a:pt x="1477" y="12740"/>
                    <a:pt x="1513" y="12573"/>
                    <a:pt x="1537" y="12407"/>
                  </a:cubicBezTo>
                  <a:cubicBezTo>
                    <a:pt x="1561" y="12430"/>
                    <a:pt x="1572" y="12430"/>
                    <a:pt x="1584" y="12442"/>
                  </a:cubicBezTo>
                  <a:cubicBezTo>
                    <a:pt x="1811" y="12561"/>
                    <a:pt x="2049" y="12680"/>
                    <a:pt x="2287" y="12788"/>
                  </a:cubicBezTo>
                  <a:cubicBezTo>
                    <a:pt x="2311" y="12800"/>
                    <a:pt x="2346" y="12823"/>
                    <a:pt x="2394" y="12847"/>
                  </a:cubicBezTo>
                  <a:cubicBezTo>
                    <a:pt x="2430" y="12859"/>
                    <a:pt x="2465" y="12871"/>
                    <a:pt x="2513" y="12871"/>
                  </a:cubicBezTo>
                  <a:cubicBezTo>
                    <a:pt x="2537" y="12871"/>
                    <a:pt x="2573" y="12883"/>
                    <a:pt x="2596" y="12883"/>
                  </a:cubicBezTo>
                  <a:cubicBezTo>
                    <a:pt x="2668" y="12907"/>
                    <a:pt x="2727" y="12919"/>
                    <a:pt x="2811" y="12942"/>
                  </a:cubicBezTo>
                  <a:cubicBezTo>
                    <a:pt x="2906" y="12978"/>
                    <a:pt x="3013" y="12990"/>
                    <a:pt x="3120" y="13026"/>
                  </a:cubicBezTo>
                  <a:cubicBezTo>
                    <a:pt x="3299" y="13061"/>
                    <a:pt x="3489" y="13085"/>
                    <a:pt x="3680" y="13097"/>
                  </a:cubicBezTo>
                  <a:cubicBezTo>
                    <a:pt x="3799" y="13109"/>
                    <a:pt x="3906" y="13109"/>
                    <a:pt x="4025" y="13121"/>
                  </a:cubicBezTo>
                  <a:lnTo>
                    <a:pt x="4120" y="13121"/>
                  </a:lnTo>
                  <a:cubicBezTo>
                    <a:pt x="4286" y="13134"/>
                    <a:pt x="4451" y="13139"/>
                    <a:pt x="4616" y="13139"/>
                  </a:cubicBezTo>
                  <a:cubicBezTo>
                    <a:pt x="5045" y="13139"/>
                    <a:pt x="5470" y="13106"/>
                    <a:pt x="5883" y="13097"/>
                  </a:cubicBezTo>
                  <a:cubicBezTo>
                    <a:pt x="5585" y="13097"/>
                    <a:pt x="5275" y="13085"/>
                    <a:pt x="4978" y="13050"/>
                  </a:cubicBezTo>
                  <a:cubicBezTo>
                    <a:pt x="4847" y="13038"/>
                    <a:pt x="4728" y="13026"/>
                    <a:pt x="4597" y="13002"/>
                  </a:cubicBezTo>
                  <a:cubicBezTo>
                    <a:pt x="4537" y="12990"/>
                    <a:pt x="4478" y="12990"/>
                    <a:pt x="4418" y="12978"/>
                  </a:cubicBezTo>
                  <a:lnTo>
                    <a:pt x="4192" y="12931"/>
                  </a:lnTo>
                  <a:lnTo>
                    <a:pt x="4204" y="12931"/>
                  </a:lnTo>
                  <a:cubicBezTo>
                    <a:pt x="4085" y="12907"/>
                    <a:pt x="3966" y="12883"/>
                    <a:pt x="3858" y="12859"/>
                  </a:cubicBezTo>
                  <a:cubicBezTo>
                    <a:pt x="3775" y="12847"/>
                    <a:pt x="3680" y="12811"/>
                    <a:pt x="3597" y="12800"/>
                  </a:cubicBezTo>
                  <a:cubicBezTo>
                    <a:pt x="3489" y="12764"/>
                    <a:pt x="3406" y="12752"/>
                    <a:pt x="3299" y="12728"/>
                  </a:cubicBezTo>
                  <a:cubicBezTo>
                    <a:pt x="3239" y="12692"/>
                    <a:pt x="3180" y="12680"/>
                    <a:pt x="3120" y="12645"/>
                  </a:cubicBezTo>
                  <a:cubicBezTo>
                    <a:pt x="3061" y="12621"/>
                    <a:pt x="3001" y="12609"/>
                    <a:pt x="2954" y="12585"/>
                  </a:cubicBezTo>
                  <a:cubicBezTo>
                    <a:pt x="2906" y="12573"/>
                    <a:pt x="2846" y="12550"/>
                    <a:pt x="2811" y="12526"/>
                  </a:cubicBezTo>
                  <a:cubicBezTo>
                    <a:pt x="2775" y="12514"/>
                    <a:pt x="2751" y="12514"/>
                    <a:pt x="2715" y="12502"/>
                  </a:cubicBezTo>
                  <a:cubicBezTo>
                    <a:pt x="2668" y="12490"/>
                    <a:pt x="2644" y="12466"/>
                    <a:pt x="2596" y="12466"/>
                  </a:cubicBezTo>
                  <a:lnTo>
                    <a:pt x="2584" y="12466"/>
                  </a:lnTo>
                  <a:cubicBezTo>
                    <a:pt x="2430" y="12395"/>
                    <a:pt x="2287" y="12311"/>
                    <a:pt x="2132" y="12216"/>
                  </a:cubicBezTo>
                  <a:cubicBezTo>
                    <a:pt x="1953" y="12109"/>
                    <a:pt x="1775" y="12026"/>
                    <a:pt x="1596" y="11907"/>
                  </a:cubicBezTo>
                  <a:cubicBezTo>
                    <a:pt x="1596" y="11788"/>
                    <a:pt x="1584" y="11680"/>
                    <a:pt x="1572" y="11561"/>
                  </a:cubicBezTo>
                  <a:cubicBezTo>
                    <a:pt x="1537" y="11395"/>
                    <a:pt x="1501" y="11240"/>
                    <a:pt x="1465" y="11085"/>
                  </a:cubicBezTo>
                  <a:lnTo>
                    <a:pt x="1465" y="11073"/>
                  </a:lnTo>
                  <a:lnTo>
                    <a:pt x="1465" y="11061"/>
                  </a:lnTo>
                  <a:lnTo>
                    <a:pt x="1453" y="11002"/>
                  </a:lnTo>
                  <a:cubicBezTo>
                    <a:pt x="1418" y="10847"/>
                    <a:pt x="1382" y="10680"/>
                    <a:pt x="1346" y="10537"/>
                  </a:cubicBezTo>
                  <a:cubicBezTo>
                    <a:pt x="1322" y="10359"/>
                    <a:pt x="1287" y="10192"/>
                    <a:pt x="1275" y="10049"/>
                  </a:cubicBezTo>
                  <a:lnTo>
                    <a:pt x="1275" y="10025"/>
                  </a:lnTo>
                  <a:cubicBezTo>
                    <a:pt x="1263" y="9930"/>
                    <a:pt x="1263" y="9823"/>
                    <a:pt x="1263" y="9716"/>
                  </a:cubicBezTo>
                  <a:cubicBezTo>
                    <a:pt x="1263" y="9609"/>
                    <a:pt x="1275" y="9525"/>
                    <a:pt x="1287" y="9430"/>
                  </a:cubicBezTo>
                  <a:cubicBezTo>
                    <a:pt x="1299" y="9371"/>
                    <a:pt x="1299" y="9311"/>
                    <a:pt x="1334" y="9240"/>
                  </a:cubicBezTo>
                  <a:cubicBezTo>
                    <a:pt x="1346" y="9180"/>
                    <a:pt x="1358" y="9121"/>
                    <a:pt x="1394" y="9073"/>
                  </a:cubicBezTo>
                  <a:cubicBezTo>
                    <a:pt x="1394" y="9061"/>
                    <a:pt x="1406" y="9049"/>
                    <a:pt x="1406" y="9037"/>
                  </a:cubicBezTo>
                  <a:lnTo>
                    <a:pt x="1501" y="8859"/>
                  </a:lnTo>
                  <a:cubicBezTo>
                    <a:pt x="1561" y="8751"/>
                    <a:pt x="1632" y="8644"/>
                    <a:pt x="1703" y="8561"/>
                  </a:cubicBezTo>
                  <a:cubicBezTo>
                    <a:pt x="1775" y="8466"/>
                    <a:pt x="1858" y="8382"/>
                    <a:pt x="1942" y="8287"/>
                  </a:cubicBezTo>
                  <a:lnTo>
                    <a:pt x="1977" y="8263"/>
                  </a:lnTo>
                  <a:cubicBezTo>
                    <a:pt x="2061" y="8168"/>
                    <a:pt x="2156" y="8097"/>
                    <a:pt x="2227" y="8049"/>
                  </a:cubicBezTo>
                  <a:cubicBezTo>
                    <a:pt x="2239" y="8049"/>
                    <a:pt x="2239" y="8037"/>
                    <a:pt x="2251" y="8037"/>
                  </a:cubicBezTo>
                  <a:cubicBezTo>
                    <a:pt x="2299" y="8001"/>
                    <a:pt x="2346" y="7978"/>
                    <a:pt x="2394" y="7966"/>
                  </a:cubicBezTo>
                  <a:cubicBezTo>
                    <a:pt x="2454" y="7930"/>
                    <a:pt x="2489" y="7906"/>
                    <a:pt x="2549" y="7882"/>
                  </a:cubicBezTo>
                  <a:cubicBezTo>
                    <a:pt x="2632" y="7858"/>
                    <a:pt x="2692" y="7847"/>
                    <a:pt x="2775" y="7823"/>
                  </a:cubicBezTo>
                  <a:lnTo>
                    <a:pt x="3001" y="7787"/>
                  </a:lnTo>
                  <a:cubicBezTo>
                    <a:pt x="3168" y="7763"/>
                    <a:pt x="3323" y="7763"/>
                    <a:pt x="3489" y="7763"/>
                  </a:cubicBezTo>
                  <a:close/>
                  <a:moveTo>
                    <a:pt x="3537" y="15407"/>
                  </a:moveTo>
                  <a:cubicBezTo>
                    <a:pt x="3561" y="15407"/>
                    <a:pt x="3573" y="15419"/>
                    <a:pt x="3608" y="15419"/>
                  </a:cubicBezTo>
                  <a:cubicBezTo>
                    <a:pt x="3632" y="15431"/>
                    <a:pt x="3680" y="15431"/>
                    <a:pt x="3716" y="15455"/>
                  </a:cubicBezTo>
                  <a:lnTo>
                    <a:pt x="3799" y="15490"/>
                  </a:lnTo>
                  <a:cubicBezTo>
                    <a:pt x="3858" y="15526"/>
                    <a:pt x="3906" y="15574"/>
                    <a:pt x="3966" y="15598"/>
                  </a:cubicBezTo>
                  <a:cubicBezTo>
                    <a:pt x="3978" y="15609"/>
                    <a:pt x="4013" y="15633"/>
                    <a:pt x="4025" y="15645"/>
                  </a:cubicBezTo>
                  <a:cubicBezTo>
                    <a:pt x="4108" y="15717"/>
                    <a:pt x="4204" y="15812"/>
                    <a:pt x="4287" y="15883"/>
                  </a:cubicBezTo>
                  <a:lnTo>
                    <a:pt x="4489" y="16074"/>
                  </a:lnTo>
                  <a:lnTo>
                    <a:pt x="4573" y="16169"/>
                  </a:lnTo>
                  <a:cubicBezTo>
                    <a:pt x="4763" y="16371"/>
                    <a:pt x="4942" y="16526"/>
                    <a:pt x="5121" y="16645"/>
                  </a:cubicBezTo>
                  <a:cubicBezTo>
                    <a:pt x="5263" y="16729"/>
                    <a:pt x="5359" y="16788"/>
                    <a:pt x="5466" y="16848"/>
                  </a:cubicBezTo>
                  <a:cubicBezTo>
                    <a:pt x="5585" y="16907"/>
                    <a:pt x="5704" y="16979"/>
                    <a:pt x="5823" y="17026"/>
                  </a:cubicBezTo>
                  <a:cubicBezTo>
                    <a:pt x="5978" y="17086"/>
                    <a:pt x="6097" y="17145"/>
                    <a:pt x="6216" y="17181"/>
                  </a:cubicBezTo>
                  <a:cubicBezTo>
                    <a:pt x="6347" y="17217"/>
                    <a:pt x="6478" y="17264"/>
                    <a:pt x="6609" y="17300"/>
                  </a:cubicBezTo>
                  <a:cubicBezTo>
                    <a:pt x="6847" y="17360"/>
                    <a:pt x="7085" y="17395"/>
                    <a:pt x="7407" y="17443"/>
                  </a:cubicBezTo>
                  <a:cubicBezTo>
                    <a:pt x="7537" y="17455"/>
                    <a:pt x="7657" y="17479"/>
                    <a:pt x="7776" y="17491"/>
                  </a:cubicBezTo>
                  <a:cubicBezTo>
                    <a:pt x="7692" y="17503"/>
                    <a:pt x="7585" y="17538"/>
                    <a:pt x="7490" y="17550"/>
                  </a:cubicBezTo>
                  <a:cubicBezTo>
                    <a:pt x="7407" y="17562"/>
                    <a:pt x="7311" y="17574"/>
                    <a:pt x="7228" y="17610"/>
                  </a:cubicBezTo>
                  <a:cubicBezTo>
                    <a:pt x="7061" y="17633"/>
                    <a:pt x="6918" y="17669"/>
                    <a:pt x="6752" y="17693"/>
                  </a:cubicBezTo>
                  <a:cubicBezTo>
                    <a:pt x="6621" y="17729"/>
                    <a:pt x="6466" y="17741"/>
                    <a:pt x="6299" y="17753"/>
                  </a:cubicBezTo>
                  <a:cubicBezTo>
                    <a:pt x="6180" y="17776"/>
                    <a:pt x="6037" y="17788"/>
                    <a:pt x="5906" y="17788"/>
                  </a:cubicBezTo>
                  <a:lnTo>
                    <a:pt x="5513" y="17788"/>
                  </a:lnTo>
                  <a:cubicBezTo>
                    <a:pt x="5251" y="17776"/>
                    <a:pt x="5025" y="17753"/>
                    <a:pt x="4799" y="17729"/>
                  </a:cubicBezTo>
                  <a:cubicBezTo>
                    <a:pt x="4775" y="17729"/>
                    <a:pt x="4740" y="17717"/>
                    <a:pt x="4692" y="17717"/>
                  </a:cubicBezTo>
                  <a:cubicBezTo>
                    <a:pt x="4680" y="17717"/>
                    <a:pt x="4656" y="17693"/>
                    <a:pt x="4632" y="17693"/>
                  </a:cubicBezTo>
                  <a:cubicBezTo>
                    <a:pt x="4620" y="17681"/>
                    <a:pt x="4597" y="17681"/>
                    <a:pt x="4573" y="17669"/>
                  </a:cubicBezTo>
                  <a:cubicBezTo>
                    <a:pt x="4513" y="17622"/>
                    <a:pt x="4442" y="17574"/>
                    <a:pt x="4347" y="17514"/>
                  </a:cubicBezTo>
                  <a:lnTo>
                    <a:pt x="4287" y="17455"/>
                  </a:lnTo>
                  <a:cubicBezTo>
                    <a:pt x="4228" y="17419"/>
                    <a:pt x="4192" y="17372"/>
                    <a:pt x="4132" y="17324"/>
                  </a:cubicBezTo>
                  <a:cubicBezTo>
                    <a:pt x="3966" y="17205"/>
                    <a:pt x="3727" y="17133"/>
                    <a:pt x="3477" y="17133"/>
                  </a:cubicBezTo>
                  <a:cubicBezTo>
                    <a:pt x="3370" y="17133"/>
                    <a:pt x="3263" y="17133"/>
                    <a:pt x="3144" y="17145"/>
                  </a:cubicBezTo>
                  <a:cubicBezTo>
                    <a:pt x="3073" y="17145"/>
                    <a:pt x="3001" y="17157"/>
                    <a:pt x="2906" y="17181"/>
                  </a:cubicBezTo>
                  <a:lnTo>
                    <a:pt x="2823" y="17181"/>
                  </a:lnTo>
                  <a:cubicBezTo>
                    <a:pt x="2727" y="17193"/>
                    <a:pt x="2632" y="17193"/>
                    <a:pt x="2537" y="17205"/>
                  </a:cubicBezTo>
                  <a:cubicBezTo>
                    <a:pt x="2501" y="17205"/>
                    <a:pt x="2465" y="17205"/>
                    <a:pt x="2430" y="17193"/>
                  </a:cubicBezTo>
                  <a:cubicBezTo>
                    <a:pt x="2406" y="17193"/>
                    <a:pt x="2370" y="17181"/>
                    <a:pt x="2346" y="17181"/>
                  </a:cubicBezTo>
                  <a:lnTo>
                    <a:pt x="2203" y="17133"/>
                  </a:lnTo>
                  <a:cubicBezTo>
                    <a:pt x="2108" y="17086"/>
                    <a:pt x="2001" y="17026"/>
                    <a:pt x="1882" y="16955"/>
                  </a:cubicBezTo>
                  <a:cubicBezTo>
                    <a:pt x="1787" y="16895"/>
                    <a:pt x="1692" y="16836"/>
                    <a:pt x="1584" y="16764"/>
                  </a:cubicBezTo>
                  <a:cubicBezTo>
                    <a:pt x="1489" y="16705"/>
                    <a:pt x="1406" y="16645"/>
                    <a:pt x="1311" y="16562"/>
                  </a:cubicBezTo>
                  <a:cubicBezTo>
                    <a:pt x="1168" y="16443"/>
                    <a:pt x="1060" y="16360"/>
                    <a:pt x="977" y="16264"/>
                  </a:cubicBezTo>
                  <a:cubicBezTo>
                    <a:pt x="918" y="16205"/>
                    <a:pt x="858" y="16133"/>
                    <a:pt x="810" y="16074"/>
                  </a:cubicBezTo>
                  <a:cubicBezTo>
                    <a:pt x="763" y="16014"/>
                    <a:pt x="739" y="15955"/>
                    <a:pt x="691" y="15895"/>
                  </a:cubicBezTo>
                  <a:cubicBezTo>
                    <a:pt x="644" y="15824"/>
                    <a:pt x="620" y="15752"/>
                    <a:pt x="584" y="15669"/>
                  </a:cubicBezTo>
                  <a:cubicBezTo>
                    <a:pt x="560" y="15598"/>
                    <a:pt x="549" y="15538"/>
                    <a:pt x="525" y="15478"/>
                  </a:cubicBezTo>
                  <a:lnTo>
                    <a:pt x="525" y="15478"/>
                  </a:lnTo>
                  <a:lnTo>
                    <a:pt x="537" y="15490"/>
                  </a:lnTo>
                  <a:lnTo>
                    <a:pt x="560" y="15526"/>
                  </a:lnTo>
                  <a:cubicBezTo>
                    <a:pt x="596" y="15574"/>
                    <a:pt x="632" y="15633"/>
                    <a:pt x="679" y="15669"/>
                  </a:cubicBezTo>
                  <a:lnTo>
                    <a:pt x="691" y="15705"/>
                  </a:lnTo>
                  <a:cubicBezTo>
                    <a:pt x="715" y="15728"/>
                    <a:pt x="751" y="15776"/>
                    <a:pt x="775" y="15812"/>
                  </a:cubicBezTo>
                  <a:cubicBezTo>
                    <a:pt x="834" y="15871"/>
                    <a:pt x="918" y="15907"/>
                    <a:pt x="989" y="15955"/>
                  </a:cubicBezTo>
                  <a:cubicBezTo>
                    <a:pt x="1156" y="16062"/>
                    <a:pt x="1311" y="16121"/>
                    <a:pt x="1477" y="16133"/>
                  </a:cubicBezTo>
                  <a:cubicBezTo>
                    <a:pt x="1517" y="16136"/>
                    <a:pt x="1557" y="16138"/>
                    <a:pt x="1597" y="16138"/>
                  </a:cubicBezTo>
                  <a:cubicBezTo>
                    <a:pt x="1728" y="16138"/>
                    <a:pt x="1862" y="16122"/>
                    <a:pt x="1989" y="16086"/>
                  </a:cubicBezTo>
                  <a:cubicBezTo>
                    <a:pt x="2132" y="16050"/>
                    <a:pt x="2263" y="15990"/>
                    <a:pt x="2382" y="15907"/>
                  </a:cubicBezTo>
                  <a:lnTo>
                    <a:pt x="2442" y="15883"/>
                  </a:lnTo>
                  <a:cubicBezTo>
                    <a:pt x="2489" y="15871"/>
                    <a:pt x="2537" y="15836"/>
                    <a:pt x="2561" y="15812"/>
                  </a:cubicBezTo>
                  <a:cubicBezTo>
                    <a:pt x="2680" y="15728"/>
                    <a:pt x="2799" y="15657"/>
                    <a:pt x="2918" y="15598"/>
                  </a:cubicBezTo>
                  <a:lnTo>
                    <a:pt x="2965" y="15574"/>
                  </a:lnTo>
                  <a:cubicBezTo>
                    <a:pt x="3037" y="15526"/>
                    <a:pt x="3132" y="15478"/>
                    <a:pt x="3204" y="15455"/>
                  </a:cubicBezTo>
                  <a:cubicBezTo>
                    <a:pt x="3239" y="15431"/>
                    <a:pt x="3275" y="15419"/>
                    <a:pt x="3311" y="15419"/>
                  </a:cubicBezTo>
                  <a:cubicBezTo>
                    <a:pt x="3335" y="15419"/>
                    <a:pt x="3370" y="15407"/>
                    <a:pt x="3394" y="15407"/>
                  </a:cubicBezTo>
                  <a:close/>
                  <a:moveTo>
                    <a:pt x="17062" y="13704"/>
                  </a:moveTo>
                  <a:lnTo>
                    <a:pt x="17062" y="13716"/>
                  </a:lnTo>
                  <a:cubicBezTo>
                    <a:pt x="17062" y="13752"/>
                    <a:pt x="17074" y="13776"/>
                    <a:pt x="17110" y="13800"/>
                  </a:cubicBezTo>
                  <a:cubicBezTo>
                    <a:pt x="17127" y="13808"/>
                    <a:pt x="17156" y="13817"/>
                    <a:pt x="17188" y="13817"/>
                  </a:cubicBezTo>
                  <a:cubicBezTo>
                    <a:pt x="17201" y="13817"/>
                    <a:pt x="17215" y="13815"/>
                    <a:pt x="17229" y="13812"/>
                  </a:cubicBezTo>
                  <a:cubicBezTo>
                    <a:pt x="17241" y="13812"/>
                    <a:pt x="17241" y="13800"/>
                    <a:pt x="17253" y="13800"/>
                  </a:cubicBezTo>
                  <a:lnTo>
                    <a:pt x="17265" y="13776"/>
                  </a:lnTo>
                  <a:cubicBezTo>
                    <a:pt x="17301" y="13776"/>
                    <a:pt x="17336" y="13800"/>
                    <a:pt x="17360" y="13800"/>
                  </a:cubicBezTo>
                  <a:cubicBezTo>
                    <a:pt x="17384" y="13800"/>
                    <a:pt x="17420" y="13812"/>
                    <a:pt x="17443" y="13812"/>
                  </a:cubicBezTo>
                  <a:cubicBezTo>
                    <a:pt x="17551" y="13823"/>
                    <a:pt x="17670" y="13859"/>
                    <a:pt x="17789" y="13883"/>
                  </a:cubicBezTo>
                  <a:cubicBezTo>
                    <a:pt x="17824" y="13895"/>
                    <a:pt x="17860" y="13895"/>
                    <a:pt x="17896" y="13919"/>
                  </a:cubicBezTo>
                  <a:cubicBezTo>
                    <a:pt x="17944" y="13931"/>
                    <a:pt x="17979" y="13954"/>
                    <a:pt x="18015" y="13978"/>
                  </a:cubicBezTo>
                  <a:cubicBezTo>
                    <a:pt x="18086" y="14014"/>
                    <a:pt x="18146" y="14062"/>
                    <a:pt x="18217" y="14121"/>
                  </a:cubicBezTo>
                  <a:lnTo>
                    <a:pt x="18241" y="14133"/>
                  </a:lnTo>
                  <a:cubicBezTo>
                    <a:pt x="18396" y="14276"/>
                    <a:pt x="18551" y="14419"/>
                    <a:pt x="18694" y="14574"/>
                  </a:cubicBezTo>
                  <a:cubicBezTo>
                    <a:pt x="18789" y="14657"/>
                    <a:pt x="18872" y="14752"/>
                    <a:pt x="18967" y="14824"/>
                  </a:cubicBezTo>
                  <a:cubicBezTo>
                    <a:pt x="19170" y="15026"/>
                    <a:pt x="19396" y="15228"/>
                    <a:pt x="19622" y="15419"/>
                  </a:cubicBezTo>
                  <a:cubicBezTo>
                    <a:pt x="19825" y="15598"/>
                    <a:pt x="20051" y="15764"/>
                    <a:pt x="20289" y="15907"/>
                  </a:cubicBezTo>
                  <a:lnTo>
                    <a:pt x="20337" y="15943"/>
                  </a:lnTo>
                  <a:lnTo>
                    <a:pt x="20468" y="16026"/>
                  </a:lnTo>
                  <a:lnTo>
                    <a:pt x="20527" y="16074"/>
                  </a:lnTo>
                  <a:cubicBezTo>
                    <a:pt x="20575" y="16098"/>
                    <a:pt x="20622" y="16121"/>
                    <a:pt x="20658" y="16145"/>
                  </a:cubicBezTo>
                  <a:lnTo>
                    <a:pt x="20718" y="16181"/>
                  </a:lnTo>
                  <a:cubicBezTo>
                    <a:pt x="20765" y="16205"/>
                    <a:pt x="20825" y="16217"/>
                    <a:pt x="20872" y="16252"/>
                  </a:cubicBezTo>
                  <a:cubicBezTo>
                    <a:pt x="20920" y="16276"/>
                    <a:pt x="20956" y="16300"/>
                    <a:pt x="21015" y="16312"/>
                  </a:cubicBezTo>
                  <a:lnTo>
                    <a:pt x="21063" y="16324"/>
                  </a:lnTo>
                  <a:cubicBezTo>
                    <a:pt x="21242" y="16395"/>
                    <a:pt x="21420" y="16443"/>
                    <a:pt x="21587" y="16455"/>
                  </a:cubicBezTo>
                  <a:cubicBezTo>
                    <a:pt x="21754" y="16455"/>
                    <a:pt x="21932" y="16431"/>
                    <a:pt x="22111" y="16336"/>
                  </a:cubicBezTo>
                  <a:cubicBezTo>
                    <a:pt x="22206" y="16276"/>
                    <a:pt x="22313" y="16217"/>
                    <a:pt x="22420" y="16145"/>
                  </a:cubicBezTo>
                  <a:cubicBezTo>
                    <a:pt x="22444" y="16133"/>
                    <a:pt x="22468" y="16121"/>
                    <a:pt x="22492" y="16109"/>
                  </a:cubicBezTo>
                  <a:cubicBezTo>
                    <a:pt x="22551" y="16062"/>
                    <a:pt x="22611" y="16026"/>
                    <a:pt x="22670" y="15990"/>
                  </a:cubicBezTo>
                  <a:lnTo>
                    <a:pt x="22766" y="15943"/>
                  </a:lnTo>
                  <a:cubicBezTo>
                    <a:pt x="22777" y="15943"/>
                    <a:pt x="22789" y="15931"/>
                    <a:pt x="22825" y="15931"/>
                  </a:cubicBezTo>
                  <a:cubicBezTo>
                    <a:pt x="22837" y="15931"/>
                    <a:pt x="22861" y="15907"/>
                    <a:pt x="22885" y="15907"/>
                  </a:cubicBezTo>
                  <a:lnTo>
                    <a:pt x="22956" y="15907"/>
                  </a:lnTo>
                  <a:cubicBezTo>
                    <a:pt x="22992" y="15907"/>
                    <a:pt x="23016" y="15907"/>
                    <a:pt x="23039" y="15931"/>
                  </a:cubicBezTo>
                  <a:cubicBezTo>
                    <a:pt x="23075" y="15931"/>
                    <a:pt x="23123" y="15943"/>
                    <a:pt x="23147" y="15943"/>
                  </a:cubicBezTo>
                  <a:cubicBezTo>
                    <a:pt x="23194" y="15955"/>
                    <a:pt x="23242" y="15967"/>
                    <a:pt x="23266" y="15990"/>
                  </a:cubicBezTo>
                  <a:cubicBezTo>
                    <a:pt x="23313" y="16002"/>
                    <a:pt x="23361" y="16026"/>
                    <a:pt x="23397" y="16062"/>
                  </a:cubicBezTo>
                  <a:cubicBezTo>
                    <a:pt x="23492" y="16121"/>
                    <a:pt x="23563" y="16181"/>
                    <a:pt x="23659" y="16240"/>
                  </a:cubicBezTo>
                  <a:cubicBezTo>
                    <a:pt x="23670" y="16252"/>
                    <a:pt x="23682" y="16264"/>
                    <a:pt x="23694" y="16264"/>
                  </a:cubicBezTo>
                  <a:lnTo>
                    <a:pt x="23742" y="16312"/>
                  </a:lnTo>
                  <a:cubicBezTo>
                    <a:pt x="23837" y="16383"/>
                    <a:pt x="23932" y="16479"/>
                    <a:pt x="24028" y="16550"/>
                  </a:cubicBezTo>
                  <a:cubicBezTo>
                    <a:pt x="24087" y="16598"/>
                    <a:pt x="24135" y="16621"/>
                    <a:pt x="24194" y="16669"/>
                  </a:cubicBezTo>
                  <a:lnTo>
                    <a:pt x="24206" y="16681"/>
                  </a:lnTo>
                  <a:cubicBezTo>
                    <a:pt x="24266" y="16729"/>
                    <a:pt x="24313" y="16764"/>
                    <a:pt x="24373" y="16788"/>
                  </a:cubicBezTo>
                  <a:cubicBezTo>
                    <a:pt x="24397" y="16800"/>
                    <a:pt x="24444" y="16836"/>
                    <a:pt x="24468" y="16848"/>
                  </a:cubicBezTo>
                  <a:cubicBezTo>
                    <a:pt x="24492" y="16860"/>
                    <a:pt x="24516" y="16860"/>
                    <a:pt x="24528" y="16883"/>
                  </a:cubicBezTo>
                  <a:lnTo>
                    <a:pt x="24563" y="16895"/>
                  </a:lnTo>
                  <a:cubicBezTo>
                    <a:pt x="24623" y="16919"/>
                    <a:pt x="24682" y="16955"/>
                    <a:pt x="24778" y="16979"/>
                  </a:cubicBezTo>
                  <a:cubicBezTo>
                    <a:pt x="24885" y="17026"/>
                    <a:pt x="25040" y="17086"/>
                    <a:pt x="25183" y="17145"/>
                  </a:cubicBezTo>
                  <a:cubicBezTo>
                    <a:pt x="25302" y="17193"/>
                    <a:pt x="25444" y="17241"/>
                    <a:pt x="25599" y="17264"/>
                  </a:cubicBezTo>
                  <a:cubicBezTo>
                    <a:pt x="25806" y="17308"/>
                    <a:pt x="26007" y="17338"/>
                    <a:pt x="26202" y="17338"/>
                  </a:cubicBezTo>
                  <a:cubicBezTo>
                    <a:pt x="26276" y="17338"/>
                    <a:pt x="26349" y="17334"/>
                    <a:pt x="26421" y="17324"/>
                  </a:cubicBezTo>
                  <a:cubicBezTo>
                    <a:pt x="26540" y="17312"/>
                    <a:pt x="26647" y="17300"/>
                    <a:pt x="26718" y="17264"/>
                  </a:cubicBezTo>
                  <a:cubicBezTo>
                    <a:pt x="26814" y="17252"/>
                    <a:pt x="26885" y="17217"/>
                    <a:pt x="26957" y="17181"/>
                  </a:cubicBezTo>
                  <a:lnTo>
                    <a:pt x="26957" y="17181"/>
                  </a:lnTo>
                  <a:lnTo>
                    <a:pt x="26897" y="17217"/>
                  </a:lnTo>
                  <a:lnTo>
                    <a:pt x="26766" y="17312"/>
                  </a:lnTo>
                  <a:cubicBezTo>
                    <a:pt x="26718" y="17324"/>
                    <a:pt x="26695" y="17348"/>
                    <a:pt x="26647" y="17372"/>
                  </a:cubicBezTo>
                  <a:cubicBezTo>
                    <a:pt x="26576" y="17395"/>
                    <a:pt x="26492" y="17407"/>
                    <a:pt x="26409" y="17443"/>
                  </a:cubicBezTo>
                  <a:cubicBezTo>
                    <a:pt x="26302" y="17479"/>
                    <a:pt x="26195" y="17491"/>
                    <a:pt x="26076" y="17503"/>
                  </a:cubicBezTo>
                  <a:cubicBezTo>
                    <a:pt x="25933" y="17514"/>
                    <a:pt x="25802" y="17514"/>
                    <a:pt x="25671" y="17514"/>
                  </a:cubicBezTo>
                  <a:cubicBezTo>
                    <a:pt x="25552" y="17514"/>
                    <a:pt x="25433" y="17503"/>
                    <a:pt x="25290" y="17479"/>
                  </a:cubicBezTo>
                  <a:cubicBezTo>
                    <a:pt x="25229" y="17461"/>
                    <a:pt x="25161" y="17450"/>
                    <a:pt x="25088" y="17450"/>
                  </a:cubicBezTo>
                  <a:cubicBezTo>
                    <a:pt x="25061" y="17450"/>
                    <a:pt x="25033" y="17452"/>
                    <a:pt x="25004" y="17455"/>
                  </a:cubicBezTo>
                  <a:cubicBezTo>
                    <a:pt x="24861" y="17479"/>
                    <a:pt x="24742" y="17514"/>
                    <a:pt x="24611" y="17574"/>
                  </a:cubicBezTo>
                  <a:cubicBezTo>
                    <a:pt x="24432" y="17669"/>
                    <a:pt x="24278" y="17800"/>
                    <a:pt x="24135" y="17919"/>
                  </a:cubicBezTo>
                  <a:cubicBezTo>
                    <a:pt x="24087" y="17967"/>
                    <a:pt x="24028" y="17991"/>
                    <a:pt x="23980" y="18038"/>
                  </a:cubicBezTo>
                  <a:cubicBezTo>
                    <a:pt x="23909" y="18098"/>
                    <a:pt x="23837" y="18145"/>
                    <a:pt x="23742" y="18181"/>
                  </a:cubicBezTo>
                  <a:cubicBezTo>
                    <a:pt x="23659" y="18229"/>
                    <a:pt x="23563" y="18276"/>
                    <a:pt x="23480" y="18300"/>
                  </a:cubicBezTo>
                  <a:cubicBezTo>
                    <a:pt x="23444" y="18324"/>
                    <a:pt x="23420" y="18324"/>
                    <a:pt x="23385" y="18336"/>
                  </a:cubicBezTo>
                  <a:cubicBezTo>
                    <a:pt x="23373" y="18336"/>
                    <a:pt x="23349" y="18348"/>
                    <a:pt x="23325" y="18348"/>
                  </a:cubicBezTo>
                  <a:lnTo>
                    <a:pt x="23301" y="18348"/>
                  </a:lnTo>
                  <a:cubicBezTo>
                    <a:pt x="23266" y="18348"/>
                    <a:pt x="23242" y="18348"/>
                    <a:pt x="23218" y="18336"/>
                  </a:cubicBezTo>
                  <a:cubicBezTo>
                    <a:pt x="23039" y="18300"/>
                    <a:pt x="22861" y="18265"/>
                    <a:pt x="22706" y="18217"/>
                  </a:cubicBezTo>
                  <a:cubicBezTo>
                    <a:pt x="22611" y="18181"/>
                    <a:pt x="22527" y="18169"/>
                    <a:pt x="22432" y="18157"/>
                  </a:cubicBezTo>
                  <a:cubicBezTo>
                    <a:pt x="22349" y="18145"/>
                    <a:pt x="22277" y="18110"/>
                    <a:pt x="22182" y="18098"/>
                  </a:cubicBezTo>
                  <a:cubicBezTo>
                    <a:pt x="22099" y="18062"/>
                    <a:pt x="22004" y="18038"/>
                    <a:pt x="21896" y="17991"/>
                  </a:cubicBezTo>
                  <a:cubicBezTo>
                    <a:pt x="21789" y="17943"/>
                    <a:pt x="21670" y="17884"/>
                    <a:pt x="21551" y="17812"/>
                  </a:cubicBezTo>
                  <a:cubicBezTo>
                    <a:pt x="21432" y="17741"/>
                    <a:pt x="21337" y="17681"/>
                    <a:pt x="21242" y="17610"/>
                  </a:cubicBezTo>
                  <a:cubicBezTo>
                    <a:pt x="21170" y="17550"/>
                    <a:pt x="21099" y="17467"/>
                    <a:pt x="21003" y="17395"/>
                  </a:cubicBezTo>
                  <a:cubicBezTo>
                    <a:pt x="20563" y="16919"/>
                    <a:pt x="20110" y="16455"/>
                    <a:pt x="19658" y="15979"/>
                  </a:cubicBezTo>
                  <a:lnTo>
                    <a:pt x="19551" y="15883"/>
                  </a:lnTo>
                  <a:cubicBezTo>
                    <a:pt x="19313" y="15621"/>
                    <a:pt x="19075" y="15371"/>
                    <a:pt x="18825" y="15133"/>
                  </a:cubicBezTo>
                  <a:lnTo>
                    <a:pt x="18753" y="15074"/>
                  </a:lnTo>
                  <a:cubicBezTo>
                    <a:pt x="18634" y="14966"/>
                    <a:pt x="18527" y="14847"/>
                    <a:pt x="18396" y="14752"/>
                  </a:cubicBezTo>
                  <a:cubicBezTo>
                    <a:pt x="18253" y="14609"/>
                    <a:pt x="18098" y="14478"/>
                    <a:pt x="17955" y="14371"/>
                  </a:cubicBezTo>
                  <a:lnTo>
                    <a:pt x="17944" y="14359"/>
                  </a:lnTo>
                  <a:cubicBezTo>
                    <a:pt x="17789" y="14240"/>
                    <a:pt x="17598" y="14121"/>
                    <a:pt x="17372" y="13990"/>
                  </a:cubicBezTo>
                  <a:cubicBezTo>
                    <a:pt x="17289" y="13931"/>
                    <a:pt x="17182" y="13883"/>
                    <a:pt x="17086" y="13823"/>
                  </a:cubicBezTo>
                  <a:lnTo>
                    <a:pt x="17051" y="13764"/>
                  </a:lnTo>
                  <a:lnTo>
                    <a:pt x="17039" y="13752"/>
                  </a:lnTo>
                  <a:lnTo>
                    <a:pt x="17015" y="13716"/>
                  </a:lnTo>
                  <a:lnTo>
                    <a:pt x="17062" y="13704"/>
                  </a:lnTo>
                  <a:close/>
                  <a:moveTo>
                    <a:pt x="13300" y="13645"/>
                  </a:moveTo>
                  <a:cubicBezTo>
                    <a:pt x="13491" y="13728"/>
                    <a:pt x="13693" y="13776"/>
                    <a:pt x="13895" y="13823"/>
                  </a:cubicBezTo>
                  <a:cubicBezTo>
                    <a:pt x="13931" y="13847"/>
                    <a:pt x="13967" y="13847"/>
                    <a:pt x="14014" y="13859"/>
                  </a:cubicBezTo>
                  <a:lnTo>
                    <a:pt x="13991" y="13978"/>
                  </a:lnTo>
                  <a:lnTo>
                    <a:pt x="13991" y="14050"/>
                  </a:lnTo>
                  <a:cubicBezTo>
                    <a:pt x="13991" y="14121"/>
                    <a:pt x="13979" y="14204"/>
                    <a:pt x="13967" y="14276"/>
                  </a:cubicBezTo>
                  <a:lnTo>
                    <a:pt x="13955" y="14383"/>
                  </a:lnTo>
                  <a:cubicBezTo>
                    <a:pt x="13931" y="14514"/>
                    <a:pt x="13907" y="14645"/>
                    <a:pt x="13872" y="14776"/>
                  </a:cubicBezTo>
                  <a:cubicBezTo>
                    <a:pt x="13836" y="15002"/>
                    <a:pt x="13788" y="15228"/>
                    <a:pt x="13729" y="15467"/>
                  </a:cubicBezTo>
                  <a:cubicBezTo>
                    <a:pt x="13681" y="15693"/>
                    <a:pt x="13633" y="15883"/>
                    <a:pt x="13574" y="16074"/>
                  </a:cubicBezTo>
                  <a:cubicBezTo>
                    <a:pt x="13550" y="16169"/>
                    <a:pt x="13538" y="16252"/>
                    <a:pt x="13503" y="16324"/>
                  </a:cubicBezTo>
                  <a:lnTo>
                    <a:pt x="13503" y="16348"/>
                  </a:lnTo>
                  <a:cubicBezTo>
                    <a:pt x="13503" y="16360"/>
                    <a:pt x="13503" y="16360"/>
                    <a:pt x="13491" y="16371"/>
                  </a:cubicBezTo>
                  <a:lnTo>
                    <a:pt x="13479" y="16407"/>
                  </a:lnTo>
                  <a:lnTo>
                    <a:pt x="13443" y="16479"/>
                  </a:lnTo>
                  <a:lnTo>
                    <a:pt x="13431" y="16526"/>
                  </a:lnTo>
                  <a:cubicBezTo>
                    <a:pt x="13419" y="16550"/>
                    <a:pt x="13419" y="16586"/>
                    <a:pt x="13395" y="16610"/>
                  </a:cubicBezTo>
                  <a:lnTo>
                    <a:pt x="13336" y="16741"/>
                  </a:lnTo>
                  <a:lnTo>
                    <a:pt x="13276" y="16883"/>
                  </a:lnTo>
                  <a:lnTo>
                    <a:pt x="13241" y="16967"/>
                  </a:lnTo>
                  <a:cubicBezTo>
                    <a:pt x="13205" y="17026"/>
                    <a:pt x="13193" y="17086"/>
                    <a:pt x="13157" y="17145"/>
                  </a:cubicBezTo>
                  <a:lnTo>
                    <a:pt x="13122" y="17252"/>
                  </a:lnTo>
                  <a:lnTo>
                    <a:pt x="13026" y="17431"/>
                  </a:lnTo>
                  <a:lnTo>
                    <a:pt x="12955" y="17598"/>
                  </a:lnTo>
                  <a:lnTo>
                    <a:pt x="12883" y="17753"/>
                  </a:lnTo>
                  <a:cubicBezTo>
                    <a:pt x="12860" y="17800"/>
                    <a:pt x="12836" y="17836"/>
                    <a:pt x="12824" y="17872"/>
                  </a:cubicBezTo>
                  <a:lnTo>
                    <a:pt x="12729" y="18026"/>
                  </a:lnTo>
                  <a:cubicBezTo>
                    <a:pt x="12705" y="18086"/>
                    <a:pt x="12657" y="18145"/>
                    <a:pt x="12621" y="18193"/>
                  </a:cubicBezTo>
                  <a:cubicBezTo>
                    <a:pt x="12610" y="18205"/>
                    <a:pt x="12610" y="18217"/>
                    <a:pt x="12598" y="18229"/>
                  </a:cubicBezTo>
                  <a:lnTo>
                    <a:pt x="12586" y="18253"/>
                  </a:lnTo>
                  <a:cubicBezTo>
                    <a:pt x="12562" y="18276"/>
                    <a:pt x="12538" y="18312"/>
                    <a:pt x="12526" y="18336"/>
                  </a:cubicBezTo>
                  <a:lnTo>
                    <a:pt x="12490" y="18384"/>
                  </a:lnTo>
                  <a:cubicBezTo>
                    <a:pt x="12467" y="18407"/>
                    <a:pt x="12431" y="18455"/>
                    <a:pt x="12407" y="18491"/>
                  </a:cubicBezTo>
                  <a:cubicBezTo>
                    <a:pt x="12348" y="18550"/>
                    <a:pt x="12300" y="18610"/>
                    <a:pt x="12240" y="18669"/>
                  </a:cubicBezTo>
                  <a:lnTo>
                    <a:pt x="12502" y="18443"/>
                  </a:lnTo>
                  <a:lnTo>
                    <a:pt x="12562" y="18384"/>
                  </a:lnTo>
                  <a:lnTo>
                    <a:pt x="12598" y="18348"/>
                  </a:lnTo>
                  <a:lnTo>
                    <a:pt x="12610" y="18336"/>
                  </a:lnTo>
                  <a:lnTo>
                    <a:pt x="12621" y="18312"/>
                  </a:lnTo>
                  <a:lnTo>
                    <a:pt x="12705" y="18229"/>
                  </a:lnTo>
                  <a:lnTo>
                    <a:pt x="12764" y="18169"/>
                  </a:lnTo>
                  <a:lnTo>
                    <a:pt x="12824" y="18098"/>
                  </a:lnTo>
                  <a:cubicBezTo>
                    <a:pt x="12848" y="18074"/>
                    <a:pt x="12860" y="18038"/>
                    <a:pt x="12883" y="18014"/>
                  </a:cubicBezTo>
                  <a:lnTo>
                    <a:pt x="12907" y="17967"/>
                  </a:lnTo>
                  <a:cubicBezTo>
                    <a:pt x="12967" y="17895"/>
                    <a:pt x="13014" y="17812"/>
                    <a:pt x="13074" y="17729"/>
                  </a:cubicBezTo>
                  <a:cubicBezTo>
                    <a:pt x="13193" y="17538"/>
                    <a:pt x="13312" y="17336"/>
                    <a:pt x="13419" y="17133"/>
                  </a:cubicBezTo>
                  <a:lnTo>
                    <a:pt x="13443" y="17086"/>
                  </a:lnTo>
                  <a:lnTo>
                    <a:pt x="13491" y="17002"/>
                  </a:lnTo>
                  <a:lnTo>
                    <a:pt x="13550" y="16860"/>
                  </a:lnTo>
                  <a:lnTo>
                    <a:pt x="13574" y="16800"/>
                  </a:lnTo>
                  <a:cubicBezTo>
                    <a:pt x="13622" y="16717"/>
                    <a:pt x="13657" y="16610"/>
                    <a:pt x="13693" y="16526"/>
                  </a:cubicBezTo>
                  <a:lnTo>
                    <a:pt x="13717" y="16479"/>
                  </a:lnTo>
                  <a:cubicBezTo>
                    <a:pt x="13729" y="16443"/>
                    <a:pt x="13729" y="16419"/>
                    <a:pt x="13741" y="16383"/>
                  </a:cubicBezTo>
                  <a:lnTo>
                    <a:pt x="13753" y="16348"/>
                  </a:lnTo>
                  <a:lnTo>
                    <a:pt x="13776" y="16300"/>
                  </a:lnTo>
                  <a:cubicBezTo>
                    <a:pt x="13788" y="16252"/>
                    <a:pt x="13800" y="16229"/>
                    <a:pt x="13800" y="16181"/>
                  </a:cubicBezTo>
                  <a:lnTo>
                    <a:pt x="13812" y="16121"/>
                  </a:lnTo>
                  <a:cubicBezTo>
                    <a:pt x="13848" y="16026"/>
                    <a:pt x="13860" y="15943"/>
                    <a:pt x="13872" y="15871"/>
                  </a:cubicBezTo>
                  <a:cubicBezTo>
                    <a:pt x="13919" y="15657"/>
                    <a:pt x="13979" y="15419"/>
                    <a:pt x="14026" y="15181"/>
                  </a:cubicBezTo>
                  <a:cubicBezTo>
                    <a:pt x="14038" y="15062"/>
                    <a:pt x="14074" y="14943"/>
                    <a:pt x="14086" y="14824"/>
                  </a:cubicBezTo>
                  <a:lnTo>
                    <a:pt x="14086" y="14800"/>
                  </a:lnTo>
                  <a:cubicBezTo>
                    <a:pt x="14086" y="14752"/>
                    <a:pt x="14098" y="14716"/>
                    <a:pt x="14098" y="14681"/>
                  </a:cubicBezTo>
                  <a:lnTo>
                    <a:pt x="14110" y="14621"/>
                  </a:lnTo>
                  <a:lnTo>
                    <a:pt x="14134" y="14466"/>
                  </a:lnTo>
                  <a:cubicBezTo>
                    <a:pt x="14134" y="14419"/>
                    <a:pt x="14145" y="14395"/>
                    <a:pt x="14145" y="14347"/>
                  </a:cubicBezTo>
                  <a:lnTo>
                    <a:pt x="14145" y="14335"/>
                  </a:lnTo>
                  <a:lnTo>
                    <a:pt x="14145" y="14288"/>
                  </a:lnTo>
                  <a:cubicBezTo>
                    <a:pt x="14145" y="14240"/>
                    <a:pt x="14157" y="14216"/>
                    <a:pt x="14157" y="14169"/>
                  </a:cubicBezTo>
                  <a:lnTo>
                    <a:pt x="14157" y="14062"/>
                  </a:lnTo>
                  <a:lnTo>
                    <a:pt x="14157" y="13966"/>
                  </a:lnTo>
                  <a:lnTo>
                    <a:pt x="14157" y="13931"/>
                  </a:lnTo>
                  <a:lnTo>
                    <a:pt x="14193" y="13931"/>
                  </a:lnTo>
                  <a:cubicBezTo>
                    <a:pt x="14324" y="13943"/>
                    <a:pt x="14455" y="13966"/>
                    <a:pt x="14610" y="13978"/>
                  </a:cubicBezTo>
                  <a:lnTo>
                    <a:pt x="14610" y="14002"/>
                  </a:lnTo>
                  <a:lnTo>
                    <a:pt x="14610" y="14050"/>
                  </a:lnTo>
                  <a:lnTo>
                    <a:pt x="14610" y="14097"/>
                  </a:lnTo>
                  <a:cubicBezTo>
                    <a:pt x="14610" y="14157"/>
                    <a:pt x="14622" y="14204"/>
                    <a:pt x="14634" y="14276"/>
                  </a:cubicBezTo>
                  <a:lnTo>
                    <a:pt x="14681" y="14455"/>
                  </a:lnTo>
                  <a:cubicBezTo>
                    <a:pt x="14741" y="14693"/>
                    <a:pt x="14788" y="14883"/>
                    <a:pt x="14860" y="15062"/>
                  </a:cubicBezTo>
                  <a:cubicBezTo>
                    <a:pt x="14860" y="14836"/>
                    <a:pt x="14860" y="14633"/>
                    <a:pt x="14848" y="14443"/>
                  </a:cubicBezTo>
                  <a:cubicBezTo>
                    <a:pt x="14848" y="14383"/>
                    <a:pt x="14824" y="14300"/>
                    <a:pt x="14824" y="14240"/>
                  </a:cubicBezTo>
                  <a:cubicBezTo>
                    <a:pt x="14824" y="14169"/>
                    <a:pt x="14812" y="14097"/>
                    <a:pt x="14812" y="14038"/>
                  </a:cubicBezTo>
                  <a:lnTo>
                    <a:pt x="14812" y="13990"/>
                  </a:lnTo>
                  <a:cubicBezTo>
                    <a:pt x="14931" y="13990"/>
                    <a:pt x="15050" y="14002"/>
                    <a:pt x="15181" y="14002"/>
                  </a:cubicBezTo>
                  <a:lnTo>
                    <a:pt x="15658" y="14002"/>
                  </a:lnTo>
                  <a:cubicBezTo>
                    <a:pt x="15681" y="14026"/>
                    <a:pt x="15681" y="14050"/>
                    <a:pt x="15693" y="14062"/>
                  </a:cubicBezTo>
                  <a:cubicBezTo>
                    <a:pt x="15717" y="14157"/>
                    <a:pt x="15753" y="14228"/>
                    <a:pt x="15777" y="14324"/>
                  </a:cubicBezTo>
                  <a:lnTo>
                    <a:pt x="15812" y="14407"/>
                  </a:lnTo>
                  <a:cubicBezTo>
                    <a:pt x="15836" y="14502"/>
                    <a:pt x="15872" y="14585"/>
                    <a:pt x="15896" y="14657"/>
                  </a:cubicBezTo>
                  <a:cubicBezTo>
                    <a:pt x="15919" y="14705"/>
                    <a:pt x="15931" y="14740"/>
                    <a:pt x="15943" y="14776"/>
                  </a:cubicBezTo>
                  <a:lnTo>
                    <a:pt x="15979" y="14883"/>
                  </a:lnTo>
                  <a:cubicBezTo>
                    <a:pt x="15991" y="14895"/>
                    <a:pt x="15991" y="14931"/>
                    <a:pt x="16003" y="14943"/>
                  </a:cubicBezTo>
                  <a:lnTo>
                    <a:pt x="16015" y="14978"/>
                  </a:lnTo>
                  <a:lnTo>
                    <a:pt x="16039" y="15014"/>
                  </a:lnTo>
                  <a:cubicBezTo>
                    <a:pt x="16050" y="15050"/>
                    <a:pt x="16050" y="15074"/>
                    <a:pt x="16062" y="15109"/>
                  </a:cubicBezTo>
                  <a:cubicBezTo>
                    <a:pt x="16062" y="15133"/>
                    <a:pt x="16074" y="15157"/>
                    <a:pt x="16074" y="15181"/>
                  </a:cubicBezTo>
                  <a:cubicBezTo>
                    <a:pt x="16074" y="15217"/>
                    <a:pt x="16098" y="15240"/>
                    <a:pt x="16098" y="15288"/>
                  </a:cubicBezTo>
                  <a:lnTo>
                    <a:pt x="16110" y="15359"/>
                  </a:lnTo>
                  <a:lnTo>
                    <a:pt x="16122" y="15407"/>
                  </a:lnTo>
                  <a:cubicBezTo>
                    <a:pt x="16134" y="15455"/>
                    <a:pt x="16158" y="15490"/>
                    <a:pt x="16158" y="15538"/>
                  </a:cubicBezTo>
                  <a:lnTo>
                    <a:pt x="16170" y="15609"/>
                  </a:lnTo>
                  <a:cubicBezTo>
                    <a:pt x="16181" y="15693"/>
                    <a:pt x="16217" y="15752"/>
                    <a:pt x="16229" y="15824"/>
                  </a:cubicBezTo>
                  <a:lnTo>
                    <a:pt x="16241" y="15871"/>
                  </a:lnTo>
                  <a:cubicBezTo>
                    <a:pt x="16253" y="15931"/>
                    <a:pt x="16277" y="15990"/>
                    <a:pt x="16300" y="16026"/>
                  </a:cubicBezTo>
                  <a:lnTo>
                    <a:pt x="16336" y="16109"/>
                  </a:lnTo>
                  <a:cubicBezTo>
                    <a:pt x="16372" y="16240"/>
                    <a:pt x="16420" y="16371"/>
                    <a:pt x="16467" y="16526"/>
                  </a:cubicBezTo>
                  <a:lnTo>
                    <a:pt x="16491" y="16621"/>
                  </a:lnTo>
                  <a:cubicBezTo>
                    <a:pt x="16467" y="16371"/>
                    <a:pt x="16420" y="16121"/>
                    <a:pt x="16396" y="15871"/>
                  </a:cubicBezTo>
                  <a:cubicBezTo>
                    <a:pt x="16372" y="15764"/>
                    <a:pt x="16360" y="15669"/>
                    <a:pt x="16348" y="15574"/>
                  </a:cubicBezTo>
                  <a:cubicBezTo>
                    <a:pt x="16348" y="15526"/>
                    <a:pt x="16336" y="15467"/>
                    <a:pt x="16336" y="15419"/>
                  </a:cubicBezTo>
                  <a:cubicBezTo>
                    <a:pt x="16312" y="15347"/>
                    <a:pt x="16312" y="15276"/>
                    <a:pt x="16300" y="15193"/>
                  </a:cubicBezTo>
                  <a:lnTo>
                    <a:pt x="16300" y="15181"/>
                  </a:lnTo>
                  <a:cubicBezTo>
                    <a:pt x="16300" y="15121"/>
                    <a:pt x="16289" y="15062"/>
                    <a:pt x="16277" y="15002"/>
                  </a:cubicBezTo>
                  <a:cubicBezTo>
                    <a:pt x="16253" y="14978"/>
                    <a:pt x="16241" y="14943"/>
                    <a:pt x="16241" y="14919"/>
                  </a:cubicBezTo>
                  <a:lnTo>
                    <a:pt x="16193" y="14776"/>
                  </a:lnTo>
                  <a:lnTo>
                    <a:pt x="16158" y="14633"/>
                  </a:lnTo>
                  <a:lnTo>
                    <a:pt x="16110" y="14478"/>
                  </a:lnTo>
                  <a:cubicBezTo>
                    <a:pt x="16074" y="14407"/>
                    <a:pt x="16062" y="14335"/>
                    <a:pt x="16039" y="14276"/>
                  </a:cubicBezTo>
                  <a:lnTo>
                    <a:pt x="16015" y="14216"/>
                  </a:lnTo>
                  <a:cubicBezTo>
                    <a:pt x="16003" y="14157"/>
                    <a:pt x="15979" y="14097"/>
                    <a:pt x="15955" y="14038"/>
                  </a:cubicBezTo>
                  <a:cubicBezTo>
                    <a:pt x="15955" y="14026"/>
                    <a:pt x="15943" y="14002"/>
                    <a:pt x="15943" y="14002"/>
                  </a:cubicBezTo>
                  <a:lnTo>
                    <a:pt x="16015" y="14002"/>
                  </a:lnTo>
                  <a:cubicBezTo>
                    <a:pt x="16217" y="13990"/>
                    <a:pt x="16396" y="13966"/>
                    <a:pt x="16551" y="13931"/>
                  </a:cubicBezTo>
                  <a:lnTo>
                    <a:pt x="16551" y="13931"/>
                  </a:lnTo>
                  <a:lnTo>
                    <a:pt x="16503" y="13978"/>
                  </a:lnTo>
                  <a:cubicBezTo>
                    <a:pt x="16574" y="14062"/>
                    <a:pt x="16646" y="14169"/>
                    <a:pt x="16717" y="14264"/>
                  </a:cubicBezTo>
                  <a:cubicBezTo>
                    <a:pt x="16765" y="14324"/>
                    <a:pt x="16812" y="14359"/>
                    <a:pt x="16860" y="14419"/>
                  </a:cubicBezTo>
                  <a:cubicBezTo>
                    <a:pt x="16884" y="14466"/>
                    <a:pt x="16932" y="14514"/>
                    <a:pt x="16955" y="14562"/>
                  </a:cubicBezTo>
                  <a:cubicBezTo>
                    <a:pt x="17039" y="14657"/>
                    <a:pt x="17122" y="14764"/>
                    <a:pt x="17193" y="14871"/>
                  </a:cubicBezTo>
                  <a:cubicBezTo>
                    <a:pt x="17289" y="14990"/>
                    <a:pt x="17372" y="15109"/>
                    <a:pt x="17455" y="15228"/>
                  </a:cubicBezTo>
                  <a:lnTo>
                    <a:pt x="17491" y="15288"/>
                  </a:lnTo>
                  <a:cubicBezTo>
                    <a:pt x="17574" y="15395"/>
                    <a:pt x="17646" y="15514"/>
                    <a:pt x="17717" y="15609"/>
                  </a:cubicBezTo>
                  <a:cubicBezTo>
                    <a:pt x="17753" y="15669"/>
                    <a:pt x="17777" y="15717"/>
                    <a:pt x="17824" y="15776"/>
                  </a:cubicBezTo>
                  <a:lnTo>
                    <a:pt x="17955" y="16002"/>
                  </a:lnTo>
                  <a:cubicBezTo>
                    <a:pt x="18015" y="16086"/>
                    <a:pt x="18063" y="16181"/>
                    <a:pt x="18110" y="16264"/>
                  </a:cubicBezTo>
                  <a:cubicBezTo>
                    <a:pt x="18134" y="16312"/>
                    <a:pt x="18170" y="16360"/>
                    <a:pt x="18182" y="16407"/>
                  </a:cubicBezTo>
                  <a:lnTo>
                    <a:pt x="18205" y="16455"/>
                  </a:lnTo>
                  <a:lnTo>
                    <a:pt x="18253" y="16538"/>
                  </a:lnTo>
                  <a:lnTo>
                    <a:pt x="18289" y="16574"/>
                  </a:lnTo>
                  <a:cubicBezTo>
                    <a:pt x="18301" y="16610"/>
                    <a:pt x="18313" y="16633"/>
                    <a:pt x="18325" y="16657"/>
                  </a:cubicBezTo>
                  <a:lnTo>
                    <a:pt x="18384" y="16788"/>
                  </a:lnTo>
                  <a:lnTo>
                    <a:pt x="18408" y="16812"/>
                  </a:lnTo>
                  <a:lnTo>
                    <a:pt x="18420" y="16848"/>
                  </a:lnTo>
                  <a:cubicBezTo>
                    <a:pt x="18432" y="16883"/>
                    <a:pt x="18444" y="16895"/>
                    <a:pt x="18444" y="16919"/>
                  </a:cubicBezTo>
                  <a:lnTo>
                    <a:pt x="18551" y="17193"/>
                  </a:lnTo>
                  <a:cubicBezTo>
                    <a:pt x="18610" y="17336"/>
                    <a:pt x="18658" y="17491"/>
                    <a:pt x="18706" y="17633"/>
                  </a:cubicBezTo>
                  <a:lnTo>
                    <a:pt x="18717" y="17681"/>
                  </a:lnTo>
                  <a:cubicBezTo>
                    <a:pt x="18729" y="17741"/>
                    <a:pt x="18741" y="17788"/>
                    <a:pt x="18765" y="17848"/>
                  </a:cubicBezTo>
                  <a:lnTo>
                    <a:pt x="18789" y="17931"/>
                  </a:lnTo>
                  <a:lnTo>
                    <a:pt x="18837" y="18110"/>
                  </a:lnTo>
                  <a:lnTo>
                    <a:pt x="18884" y="18300"/>
                  </a:lnTo>
                  <a:cubicBezTo>
                    <a:pt x="18920" y="18491"/>
                    <a:pt x="18944" y="18657"/>
                    <a:pt x="18956" y="18800"/>
                  </a:cubicBezTo>
                  <a:cubicBezTo>
                    <a:pt x="18967" y="18955"/>
                    <a:pt x="19003" y="19134"/>
                    <a:pt x="19027" y="19300"/>
                  </a:cubicBezTo>
                  <a:cubicBezTo>
                    <a:pt x="19039" y="19455"/>
                    <a:pt x="19075" y="19586"/>
                    <a:pt x="19098" y="19729"/>
                  </a:cubicBezTo>
                  <a:lnTo>
                    <a:pt x="19122" y="19812"/>
                  </a:lnTo>
                  <a:cubicBezTo>
                    <a:pt x="19134" y="19872"/>
                    <a:pt x="19134" y="19908"/>
                    <a:pt x="19146" y="19967"/>
                  </a:cubicBezTo>
                  <a:lnTo>
                    <a:pt x="19158" y="20050"/>
                  </a:lnTo>
                  <a:cubicBezTo>
                    <a:pt x="19170" y="20086"/>
                    <a:pt x="19170" y="20146"/>
                    <a:pt x="19194" y="20193"/>
                  </a:cubicBezTo>
                  <a:cubicBezTo>
                    <a:pt x="19194" y="20229"/>
                    <a:pt x="19194" y="20241"/>
                    <a:pt x="19206" y="20265"/>
                  </a:cubicBezTo>
                  <a:cubicBezTo>
                    <a:pt x="19218" y="20372"/>
                    <a:pt x="19218" y="20479"/>
                    <a:pt x="19218" y="20562"/>
                  </a:cubicBezTo>
                  <a:cubicBezTo>
                    <a:pt x="19218" y="20646"/>
                    <a:pt x="19206" y="20717"/>
                    <a:pt x="19206" y="20789"/>
                  </a:cubicBezTo>
                  <a:lnTo>
                    <a:pt x="19158" y="21015"/>
                  </a:lnTo>
                  <a:cubicBezTo>
                    <a:pt x="19146" y="21039"/>
                    <a:pt x="19134" y="21074"/>
                    <a:pt x="19122" y="21086"/>
                  </a:cubicBezTo>
                  <a:lnTo>
                    <a:pt x="19122" y="21098"/>
                  </a:lnTo>
                  <a:cubicBezTo>
                    <a:pt x="19087" y="21158"/>
                    <a:pt x="19039" y="21241"/>
                    <a:pt x="19015" y="21301"/>
                  </a:cubicBezTo>
                  <a:lnTo>
                    <a:pt x="18967" y="21372"/>
                  </a:lnTo>
                  <a:cubicBezTo>
                    <a:pt x="18920" y="21443"/>
                    <a:pt x="18896" y="21503"/>
                    <a:pt x="18837" y="21574"/>
                  </a:cubicBezTo>
                  <a:cubicBezTo>
                    <a:pt x="18789" y="21658"/>
                    <a:pt x="18729" y="21717"/>
                    <a:pt x="18682" y="21777"/>
                  </a:cubicBezTo>
                  <a:lnTo>
                    <a:pt x="18634" y="21836"/>
                  </a:lnTo>
                  <a:lnTo>
                    <a:pt x="18657" y="21814"/>
                  </a:lnTo>
                  <a:lnTo>
                    <a:pt x="18657" y="21814"/>
                  </a:lnTo>
                  <a:cubicBezTo>
                    <a:pt x="18622" y="21849"/>
                    <a:pt x="18598" y="21873"/>
                    <a:pt x="18575" y="21920"/>
                  </a:cubicBezTo>
                  <a:cubicBezTo>
                    <a:pt x="18539" y="21979"/>
                    <a:pt x="18491" y="22039"/>
                    <a:pt x="18444" y="22086"/>
                  </a:cubicBezTo>
                  <a:lnTo>
                    <a:pt x="18432" y="22110"/>
                  </a:lnTo>
                  <a:lnTo>
                    <a:pt x="18253" y="22336"/>
                  </a:lnTo>
                  <a:lnTo>
                    <a:pt x="18241" y="22348"/>
                  </a:lnTo>
                  <a:cubicBezTo>
                    <a:pt x="18205" y="22396"/>
                    <a:pt x="18158" y="22444"/>
                    <a:pt x="18134" y="22467"/>
                  </a:cubicBezTo>
                  <a:cubicBezTo>
                    <a:pt x="18086" y="22515"/>
                    <a:pt x="18039" y="22563"/>
                    <a:pt x="17979" y="22610"/>
                  </a:cubicBezTo>
                  <a:cubicBezTo>
                    <a:pt x="17967" y="22622"/>
                    <a:pt x="17955" y="22634"/>
                    <a:pt x="17944" y="22634"/>
                  </a:cubicBezTo>
                  <a:cubicBezTo>
                    <a:pt x="17944" y="22634"/>
                    <a:pt x="17932" y="22634"/>
                    <a:pt x="17932" y="22646"/>
                  </a:cubicBezTo>
                  <a:cubicBezTo>
                    <a:pt x="17896" y="22670"/>
                    <a:pt x="17860" y="22694"/>
                    <a:pt x="17836" y="22706"/>
                  </a:cubicBezTo>
                  <a:cubicBezTo>
                    <a:pt x="17824" y="22729"/>
                    <a:pt x="17789" y="22729"/>
                    <a:pt x="17777" y="22741"/>
                  </a:cubicBezTo>
                  <a:cubicBezTo>
                    <a:pt x="17765" y="22753"/>
                    <a:pt x="17729" y="22753"/>
                    <a:pt x="17717" y="22753"/>
                  </a:cubicBezTo>
                  <a:cubicBezTo>
                    <a:pt x="17670" y="22765"/>
                    <a:pt x="17634" y="22765"/>
                    <a:pt x="17598" y="22765"/>
                  </a:cubicBezTo>
                  <a:cubicBezTo>
                    <a:pt x="17551" y="22765"/>
                    <a:pt x="17491" y="22789"/>
                    <a:pt x="17443" y="22789"/>
                  </a:cubicBezTo>
                  <a:cubicBezTo>
                    <a:pt x="17384" y="22789"/>
                    <a:pt x="17313" y="22765"/>
                    <a:pt x="17253" y="22765"/>
                  </a:cubicBezTo>
                  <a:cubicBezTo>
                    <a:pt x="17134" y="22753"/>
                    <a:pt x="17039" y="22729"/>
                    <a:pt x="16932" y="22694"/>
                  </a:cubicBezTo>
                  <a:cubicBezTo>
                    <a:pt x="16824" y="22670"/>
                    <a:pt x="16717" y="22622"/>
                    <a:pt x="16598" y="22575"/>
                  </a:cubicBezTo>
                  <a:cubicBezTo>
                    <a:pt x="16491" y="22539"/>
                    <a:pt x="16420" y="22491"/>
                    <a:pt x="16348" y="22444"/>
                  </a:cubicBezTo>
                  <a:cubicBezTo>
                    <a:pt x="16253" y="22384"/>
                    <a:pt x="16170" y="22325"/>
                    <a:pt x="16098" y="22277"/>
                  </a:cubicBezTo>
                  <a:lnTo>
                    <a:pt x="16074" y="22265"/>
                  </a:lnTo>
                  <a:cubicBezTo>
                    <a:pt x="16015" y="22205"/>
                    <a:pt x="15943" y="22158"/>
                    <a:pt x="15872" y="22098"/>
                  </a:cubicBezTo>
                  <a:cubicBezTo>
                    <a:pt x="15739" y="22010"/>
                    <a:pt x="15600" y="21961"/>
                    <a:pt x="15465" y="21961"/>
                  </a:cubicBezTo>
                  <a:cubicBezTo>
                    <a:pt x="15417" y="21961"/>
                    <a:pt x="15370" y="21967"/>
                    <a:pt x="15324" y="21979"/>
                  </a:cubicBezTo>
                  <a:cubicBezTo>
                    <a:pt x="15217" y="22003"/>
                    <a:pt x="15122" y="22039"/>
                    <a:pt x="15038" y="22086"/>
                  </a:cubicBezTo>
                  <a:cubicBezTo>
                    <a:pt x="14967" y="22122"/>
                    <a:pt x="14907" y="22146"/>
                    <a:pt x="14824" y="22158"/>
                  </a:cubicBezTo>
                  <a:cubicBezTo>
                    <a:pt x="14753" y="22194"/>
                    <a:pt x="14681" y="22205"/>
                    <a:pt x="14610" y="22241"/>
                  </a:cubicBezTo>
                  <a:cubicBezTo>
                    <a:pt x="14515" y="22253"/>
                    <a:pt x="14407" y="22265"/>
                    <a:pt x="14324" y="22277"/>
                  </a:cubicBezTo>
                  <a:cubicBezTo>
                    <a:pt x="14265" y="22277"/>
                    <a:pt x="14193" y="22301"/>
                    <a:pt x="14098" y="22301"/>
                  </a:cubicBezTo>
                  <a:lnTo>
                    <a:pt x="13514" y="22253"/>
                  </a:lnTo>
                  <a:lnTo>
                    <a:pt x="13538" y="22241"/>
                  </a:lnTo>
                  <a:cubicBezTo>
                    <a:pt x="13562" y="22205"/>
                    <a:pt x="13598" y="22158"/>
                    <a:pt x="13622" y="22134"/>
                  </a:cubicBezTo>
                  <a:cubicBezTo>
                    <a:pt x="13669" y="22086"/>
                    <a:pt x="13693" y="22027"/>
                    <a:pt x="13741" y="21979"/>
                  </a:cubicBezTo>
                  <a:cubicBezTo>
                    <a:pt x="13800" y="21908"/>
                    <a:pt x="13860" y="21813"/>
                    <a:pt x="13919" y="21741"/>
                  </a:cubicBezTo>
                  <a:cubicBezTo>
                    <a:pt x="13979" y="21658"/>
                    <a:pt x="14050" y="21551"/>
                    <a:pt x="14110" y="21467"/>
                  </a:cubicBezTo>
                  <a:cubicBezTo>
                    <a:pt x="14193" y="21360"/>
                    <a:pt x="14265" y="21241"/>
                    <a:pt x="14324" y="21134"/>
                  </a:cubicBezTo>
                  <a:lnTo>
                    <a:pt x="14324" y="21134"/>
                  </a:lnTo>
                  <a:cubicBezTo>
                    <a:pt x="14169" y="21313"/>
                    <a:pt x="14026" y="21503"/>
                    <a:pt x="13872" y="21682"/>
                  </a:cubicBezTo>
                  <a:cubicBezTo>
                    <a:pt x="13812" y="21765"/>
                    <a:pt x="13753" y="21813"/>
                    <a:pt x="13693" y="21896"/>
                  </a:cubicBezTo>
                  <a:cubicBezTo>
                    <a:pt x="13610" y="22015"/>
                    <a:pt x="13503" y="22134"/>
                    <a:pt x="13419" y="22229"/>
                  </a:cubicBezTo>
                  <a:cubicBezTo>
                    <a:pt x="13419" y="22253"/>
                    <a:pt x="13395" y="22253"/>
                    <a:pt x="13395" y="22253"/>
                  </a:cubicBezTo>
                  <a:lnTo>
                    <a:pt x="13383" y="22253"/>
                  </a:lnTo>
                  <a:cubicBezTo>
                    <a:pt x="13133" y="22205"/>
                    <a:pt x="12895" y="22170"/>
                    <a:pt x="12657" y="22098"/>
                  </a:cubicBezTo>
                  <a:cubicBezTo>
                    <a:pt x="12598" y="22086"/>
                    <a:pt x="12538" y="22063"/>
                    <a:pt x="12479" y="22027"/>
                  </a:cubicBezTo>
                  <a:cubicBezTo>
                    <a:pt x="12407" y="21979"/>
                    <a:pt x="12312" y="21932"/>
                    <a:pt x="12229" y="21896"/>
                  </a:cubicBezTo>
                  <a:cubicBezTo>
                    <a:pt x="12050" y="21789"/>
                    <a:pt x="11883" y="21670"/>
                    <a:pt x="11717" y="21551"/>
                  </a:cubicBezTo>
                  <a:cubicBezTo>
                    <a:pt x="11550" y="21420"/>
                    <a:pt x="11395" y="21289"/>
                    <a:pt x="11228" y="21134"/>
                  </a:cubicBezTo>
                  <a:cubicBezTo>
                    <a:pt x="11157" y="21074"/>
                    <a:pt x="11074" y="21003"/>
                    <a:pt x="11002" y="20932"/>
                  </a:cubicBezTo>
                  <a:cubicBezTo>
                    <a:pt x="10919" y="20848"/>
                    <a:pt x="10836" y="20777"/>
                    <a:pt x="10752" y="20693"/>
                  </a:cubicBezTo>
                  <a:cubicBezTo>
                    <a:pt x="10693" y="20634"/>
                    <a:pt x="10633" y="20586"/>
                    <a:pt x="10562" y="20527"/>
                  </a:cubicBezTo>
                  <a:cubicBezTo>
                    <a:pt x="10455" y="20431"/>
                    <a:pt x="10335" y="20348"/>
                    <a:pt x="10204" y="20312"/>
                  </a:cubicBezTo>
                  <a:cubicBezTo>
                    <a:pt x="10093" y="20275"/>
                    <a:pt x="9972" y="20257"/>
                    <a:pt x="9836" y="20257"/>
                  </a:cubicBezTo>
                  <a:cubicBezTo>
                    <a:pt x="9754" y="20257"/>
                    <a:pt x="9667" y="20263"/>
                    <a:pt x="9573" y="20277"/>
                  </a:cubicBezTo>
                  <a:cubicBezTo>
                    <a:pt x="9431" y="20289"/>
                    <a:pt x="9264" y="20312"/>
                    <a:pt x="9085" y="20360"/>
                  </a:cubicBezTo>
                  <a:lnTo>
                    <a:pt x="8931" y="20408"/>
                  </a:lnTo>
                  <a:cubicBezTo>
                    <a:pt x="8811" y="20431"/>
                    <a:pt x="8716" y="20467"/>
                    <a:pt x="8597" y="20491"/>
                  </a:cubicBezTo>
                  <a:cubicBezTo>
                    <a:pt x="8430" y="20539"/>
                    <a:pt x="8276" y="20574"/>
                    <a:pt x="8133" y="20586"/>
                  </a:cubicBezTo>
                  <a:lnTo>
                    <a:pt x="8097" y="20586"/>
                  </a:lnTo>
                  <a:cubicBezTo>
                    <a:pt x="8085" y="20586"/>
                    <a:pt x="8073" y="20586"/>
                    <a:pt x="8061" y="20574"/>
                  </a:cubicBezTo>
                  <a:lnTo>
                    <a:pt x="8038" y="20527"/>
                  </a:lnTo>
                  <a:cubicBezTo>
                    <a:pt x="8038" y="20467"/>
                    <a:pt x="8026" y="20408"/>
                    <a:pt x="8026" y="20348"/>
                  </a:cubicBezTo>
                  <a:cubicBezTo>
                    <a:pt x="8026" y="20289"/>
                    <a:pt x="8026" y="20241"/>
                    <a:pt x="8038" y="20181"/>
                  </a:cubicBezTo>
                  <a:cubicBezTo>
                    <a:pt x="8061" y="20122"/>
                    <a:pt x="8061" y="20074"/>
                    <a:pt x="8073" y="20015"/>
                  </a:cubicBezTo>
                  <a:cubicBezTo>
                    <a:pt x="8085" y="19991"/>
                    <a:pt x="8085" y="19955"/>
                    <a:pt x="8097" y="19931"/>
                  </a:cubicBezTo>
                  <a:cubicBezTo>
                    <a:pt x="8121" y="19919"/>
                    <a:pt x="8121" y="19884"/>
                    <a:pt x="8133" y="19872"/>
                  </a:cubicBezTo>
                  <a:cubicBezTo>
                    <a:pt x="8145" y="19836"/>
                    <a:pt x="8157" y="19812"/>
                    <a:pt x="8192" y="19800"/>
                  </a:cubicBezTo>
                  <a:cubicBezTo>
                    <a:pt x="8216" y="19753"/>
                    <a:pt x="8264" y="19717"/>
                    <a:pt x="8299" y="19681"/>
                  </a:cubicBezTo>
                  <a:lnTo>
                    <a:pt x="8311" y="19658"/>
                  </a:lnTo>
                  <a:cubicBezTo>
                    <a:pt x="8371" y="19598"/>
                    <a:pt x="8442" y="19538"/>
                    <a:pt x="8502" y="19479"/>
                  </a:cubicBezTo>
                  <a:lnTo>
                    <a:pt x="8728" y="19300"/>
                  </a:lnTo>
                  <a:cubicBezTo>
                    <a:pt x="8788" y="19265"/>
                    <a:pt x="8859" y="19217"/>
                    <a:pt x="8919" y="19169"/>
                  </a:cubicBezTo>
                  <a:cubicBezTo>
                    <a:pt x="9038" y="19086"/>
                    <a:pt x="9169" y="19003"/>
                    <a:pt x="9288" y="18907"/>
                  </a:cubicBezTo>
                  <a:cubicBezTo>
                    <a:pt x="9383" y="18824"/>
                    <a:pt x="9454" y="18753"/>
                    <a:pt x="9550" y="18681"/>
                  </a:cubicBezTo>
                  <a:cubicBezTo>
                    <a:pt x="9573" y="18646"/>
                    <a:pt x="9621" y="18622"/>
                    <a:pt x="9645" y="18574"/>
                  </a:cubicBezTo>
                  <a:cubicBezTo>
                    <a:pt x="9788" y="18455"/>
                    <a:pt x="9919" y="18348"/>
                    <a:pt x="10038" y="18241"/>
                  </a:cubicBezTo>
                  <a:lnTo>
                    <a:pt x="10062" y="18229"/>
                  </a:lnTo>
                  <a:cubicBezTo>
                    <a:pt x="10181" y="18122"/>
                    <a:pt x="10324" y="18038"/>
                    <a:pt x="10443" y="17931"/>
                  </a:cubicBezTo>
                  <a:cubicBezTo>
                    <a:pt x="10538" y="17848"/>
                    <a:pt x="10657" y="17741"/>
                    <a:pt x="10776" y="17622"/>
                  </a:cubicBezTo>
                  <a:lnTo>
                    <a:pt x="10800" y="17610"/>
                  </a:lnTo>
                  <a:lnTo>
                    <a:pt x="10812" y="17610"/>
                  </a:lnTo>
                  <a:cubicBezTo>
                    <a:pt x="10859" y="17562"/>
                    <a:pt x="10895" y="17514"/>
                    <a:pt x="10943" y="17491"/>
                  </a:cubicBezTo>
                  <a:cubicBezTo>
                    <a:pt x="10990" y="17443"/>
                    <a:pt x="11038" y="17395"/>
                    <a:pt x="11062" y="17348"/>
                  </a:cubicBezTo>
                  <a:cubicBezTo>
                    <a:pt x="11133" y="17276"/>
                    <a:pt x="11217" y="17193"/>
                    <a:pt x="11312" y="17074"/>
                  </a:cubicBezTo>
                  <a:cubicBezTo>
                    <a:pt x="11538" y="16812"/>
                    <a:pt x="11752" y="16562"/>
                    <a:pt x="11955" y="16312"/>
                  </a:cubicBezTo>
                  <a:cubicBezTo>
                    <a:pt x="12133" y="16086"/>
                    <a:pt x="12371" y="15812"/>
                    <a:pt x="12550" y="15490"/>
                  </a:cubicBezTo>
                  <a:cubicBezTo>
                    <a:pt x="12621" y="15359"/>
                    <a:pt x="12717" y="15217"/>
                    <a:pt x="12788" y="15050"/>
                  </a:cubicBezTo>
                  <a:cubicBezTo>
                    <a:pt x="12860" y="14895"/>
                    <a:pt x="12919" y="14728"/>
                    <a:pt x="13002" y="14562"/>
                  </a:cubicBezTo>
                  <a:cubicBezTo>
                    <a:pt x="13062" y="14407"/>
                    <a:pt x="13122" y="14240"/>
                    <a:pt x="13157" y="14097"/>
                  </a:cubicBezTo>
                  <a:cubicBezTo>
                    <a:pt x="13193" y="14002"/>
                    <a:pt x="13205" y="13931"/>
                    <a:pt x="13241" y="13859"/>
                  </a:cubicBezTo>
                  <a:lnTo>
                    <a:pt x="13252" y="13800"/>
                  </a:lnTo>
                  <a:cubicBezTo>
                    <a:pt x="13264" y="13752"/>
                    <a:pt x="13276" y="13693"/>
                    <a:pt x="13300" y="13645"/>
                  </a:cubicBezTo>
                  <a:close/>
                  <a:moveTo>
                    <a:pt x="9812" y="20658"/>
                  </a:moveTo>
                  <a:cubicBezTo>
                    <a:pt x="9859" y="20658"/>
                    <a:pt x="9907" y="20658"/>
                    <a:pt x="9931" y="20670"/>
                  </a:cubicBezTo>
                  <a:cubicBezTo>
                    <a:pt x="9966" y="20670"/>
                    <a:pt x="10014" y="20681"/>
                    <a:pt x="10038" y="20705"/>
                  </a:cubicBezTo>
                  <a:cubicBezTo>
                    <a:pt x="10074" y="20717"/>
                    <a:pt x="10085" y="20717"/>
                    <a:pt x="10109" y="20729"/>
                  </a:cubicBezTo>
                  <a:cubicBezTo>
                    <a:pt x="10145" y="20753"/>
                    <a:pt x="10157" y="20753"/>
                    <a:pt x="10193" y="20765"/>
                  </a:cubicBezTo>
                  <a:cubicBezTo>
                    <a:pt x="10216" y="20777"/>
                    <a:pt x="10252" y="20789"/>
                    <a:pt x="10264" y="20824"/>
                  </a:cubicBezTo>
                  <a:cubicBezTo>
                    <a:pt x="10395" y="20943"/>
                    <a:pt x="10526" y="21062"/>
                    <a:pt x="10633" y="21170"/>
                  </a:cubicBezTo>
                  <a:cubicBezTo>
                    <a:pt x="10681" y="21205"/>
                    <a:pt x="10728" y="21253"/>
                    <a:pt x="10764" y="21313"/>
                  </a:cubicBezTo>
                  <a:cubicBezTo>
                    <a:pt x="10859" y="21420"/>
                    <a:pt x="10966" y="21515"/>
                    <a:pt x="11050" y="21610"/>
                  </a:cubicBezTo>
                  <a:cubicBezTo>
                    <a:pt x="11181" y="21741"/>
                    <a:pt x="11336" y="21872"/>
                    <a:pt x="11514" y="22027"/>
                  </a:cubicBezTo>
                  <a:cubicBezTo>
                    <a:pt x="11645" y="22134"/>
                    <a:pt x="11776" y="22229"/>
                    <a:pt x="11919" y="22325"/>
                  </a:cubicBezTo>
                  <a:cubicBezTo>
                    <a:pt x="12062" y="22408"/>
                    <a:pt x="12229" y="22515"/>
                    <a:pt x="12395" y="22586"/>
                  </a:cubicBezTo>
                  <a:cubicBezTo>
                    <a:pt x="12550" y="22670"/>
                    <a:pt x="12729" y="22694"/>
                    <a:pt x="12895" y="22729"/>
                  </a:cubicBezTo>
                  <a:cubicBezTo>
                    <a:pt x="13050" y="22753"/>
                    <a:pt x="13229" y="22801"/>
                    <a:pt x="13383" y="22825"/>
                  </a:cubicBezTo>
                  <a:cubicBezTo>
                    <a:pt x="13562" y="22860"/>
                    <a:pt x="13741" y="22872"/>
                    <a:pt x="13895" y="22884"/>
                  </a:cubicBezTo>
                  <a:cubicBezTo>
                    <a:pt x="14035" y="22902"/>
                    <a:pt x="14168" y="22913"/>
                    <a:pt x="14295" y="22913"/>
                  </a:cubicBezTo>
                  <a:cubicBezTo>
                    <a:pt x="14341" y="22913"/>
                    <a:pt x="14387" y="22911"/>
                    <a:pt x="14431" y="22908"/>
                  </a:cubicBezTo>
                  <a:cubicBezTo>
                    <a:pt x="14574" y="22884"/>
                    <a:pt x="14753" y="22860"/>
                    <a:pt x="14919" y="22801"/>
                  </a:cubicBezTo>
                  <a:cubicBezTo>
                    <a:pt x="15015" y="22765"/>
                    <a:pt x="15086" y="22741"/>
                    <a:pt x="15157" y="22706"/>
                  </a:cubicBezTo>
                  <a:lnTo>
                    <a:pt x="15217" y="22682"/>
                  </a:lnTo>
                  <a:cubicBezTo>
                    <a:pt x="15265" y="22670"/>
                    <a:pt x="15324" y="22634"/>
                    <a:pt x="15372" y="22622"/>
                  </a:cubicBezTo>
                  <a:lnTo>
                    <a:pt x="15396" y="22622"/>
                  </a:lnTo>
                  <a:lnTo>
                    <a:pt x="15443" y="22610"/>
                  </a:lnTo>
                  <a:lnTo>
                    <a:pt x="15527" y="22610"/>
                  </a:lnTo>
                  <a:cubicBezTo>
                    <a:pt x="15550" y="22610"/>
                    <a:pt x="15562" y="22622"/>
                    <a:pt x="15574" y="22622"/>
                  </a:cubicBezTo>
                  <a:cubicBezTo>
                    <a:pt x="15586" y="22634"/>
                    <a:pt x="15610" y="22634"/>
                    <a:pt x="15622" y="22646"/>
                  </a:cubicBezTo>
                  <a:cubicBezTo>
                    <a:pt x="15681" y="22694"/>
                    <a:pt x="15741" y="22729"/>
                    <a:pt x="15800" y="22765"/>
                  </a:cubicBezTo>
                  <a:cubicBezTo>
                    <a:pt x="15848" y="22801"/>
                    <a:pt x="15884" y="22848"/>
                    <a:pt x="15943" y="22872"/>
                  </a:cubicBezTo>
                  <a:cubicBezTo>
                    <a:pt x="16086" y="22967"/>
                    <a:pt x="16181" y="23027"/>
                    <a:pt x="16289" y="23063"/>
                  </a:cubicBezTo>
                  <a:cubicBezTo>
                    <a:pt x="16479" y="23146"/>
                    <a:pt x="16646" y="23206"/>
                    <a:pt x="16812" y="23241"/>
                  </a:cubicBezTo>
                  <a:cubicBezTo>
                    <a:pt x="16979" y="23289"/>
                    <a:pt x="17134" y="23301"/>
                    <a:pt x="17301" y="23325"/>
                  </a:cubicBezTo>
                  <a:lnTo>
                    <a:pt x="17551" y="23325"/>
                  </a:lnTo>
                  <a:cubicBezTo>
                    <a:pt x="17646" y="23301"/>
                    <a:pt x="17729" y="23289"/>
                    <a:pt x="17813" y="23265"/>
                  </a:cubicBezTo>
                  <a:cubicBezTo>
                    <a:pt x="17932" y="23229"/>
                    <a:pt x="18051" y="23158"/>
                    <a:pt x="18170" y="23051"/>
                  </a:cubicBezTo>
                  <a:cubicBezTo>
                    <a:pt x="18205" y="23003"/>
                    <a:pt x="18253" y="22979"/>
                    <a:pt x="18301" y="22932"/>
                  </a:cubicBezTo>
                  <a:lnTo>
                    <a:pt x="18360" y="22872"/>
                  </a:lnTo>
                  <a:cubicBezTo>
                    <a:pt x="18444" y="22779"/>
                    <a:pt x="18513" y="22679"/>
                    <a:pt x="18584" y="22566"/>
                  </a:cubicBezTo>
                  <a:lnTo>
                    <a:pt x="18584" y="22566"/>
                  </a:lnTo>
                  <a:cubicBezTo>
                    <a:pt x="18556" y="22651"/>
                    <a:pt x="18534" y="22741"/>
                    <a:pt x="18503" y="22813"/>
                  </a:cubicBezTo>
                  <a:cubicBezTo>
                    <a:pt x="18479" y="22884"/>
                    <a:pt x="18444" y="22967"/>
                    <a:pt x="18432" y="23039"/>
                  </a:cubicBezTo>
                  <a:cubicBezTo>
                    <a:pt x="18420" y="23087"/>
                    <a:pt x="18408" y="23110"/>
                    <a:pt x="18384" y="23158"/>
                  </a:cubicBezTo>
                  <a:lnTo>
                    <a:pt x="18372" y="23206"/>
                  </a:lnTo>
                  <a:cubicBezTo>
                    <a:pt x="18360" y="23241"/>
                    <a:pt x="18325" y="23301"/>
                    <a:pt x="18301" y="23360"/>
                  </a:cubicBezTo>
                  <a:cubicBezTo>
                    <a:pt x="18265" y="23420"/>
                    <a:pt x="18241" y="23468"/>
                    <a:pt x="18205" y="23503"/>
                  </a:cubicBezTo>
                  <a:cubicBezTo>
                    <a:pt x="18182" y="23527"/>
                    <a:pt x="18146" y="23563"/>
                    <a:pt x="18122" y="23599"/>
                  </a:cubicBezTo>
                  <a:cubicBezTo>
                    <a:pt x="18086" y="23634"/>
                    <a:pt x="18051" y="23658"/>
                    <a:pt x="18003" y="23706"/>
                  </a:cubicBezTo>
                  <a:cubicBezTo>
                    <a:pt x="17967" y="23718"/>
                    <a:pt x="17955" y="23741"/>
                    <a:pt x="17932" y="23753"/>
                  </a:cubicBezTo>
                  <a:cubicBezTo>
                    <a:pt x="17908" y="23765"/>
                    <a:pt x="17896" y="23765"/>
                    <a:pt x="17884" y="23777"/>
                  </a:cubicBezTo>
                  <a:cubicBezTo>
                    <a:pt x="17848" y="23801"/>
                    <a:pt x="17824" y="23801"/>
                    <a:pt x="17813" y="23813"/>
                  </a:cubicBezTo>
                  <a:lnTo>
                    <a:pt x="17539" y="23860"/>
                  </a:lnTo>
                  <a:cubicBezTo>
                    <a:pt x="17515" y="23860"/>
                    <a:pt x="17479" y="23872"/>
                    <a:pt x="17432" y="23872"/>
                  </a:cubicBezTo>
                  <a:cubicBezTo>
                    <a:pt x="17372" y="23872"/>
                    <a:pt x="17336" y="23884"/>
                    <a:pt x="17277" y="23884"/>
                  </a:cubicBezTo>
                  <a:cubicBezTo>
                    <a:pt x="17217" y="23884"/>
                    <a:pt x="17170" y="23896"/>
                    <a:pt x="17110" y="23896"/>
                  </a:cubicBezTo>
                  <a:cubicBezTo>
                    <a:pt x="16979" y="23920"/>
                    <a:pt x="16872" y="23920"/>
                    <a:pt x="16753" y="23920"/>
                  </a:cubicBezTo>
                  <a:cubicBezTo>
                    <a:pt x="16634" y="23920"/>
                    <a:pt x="16527" y="23896"/>
                    <a:pt x="16408" y="23884"/>
                  </a:cubicBezTo>
                  <a:lnTo>
                    <a:pt x="16384" y="23884"/>
                  </a:lnTo>
                  <a:cubicBezTo>
                    <a:pt x="16336" y="23884"/>
                    <a:pt x="16289" y="23872"/>
                    <a:pt x="16241" y="23860"/>
                  </a:cubicBezTo>
                  <a:cubicBezTo>
                    <a:pt x="16122" y="23837"/>
                    <a:pt x="16027" y="23813"/>
                    <a:pt x="15908" y="23777"/>
                  </a:cubicBezTo>
                  <a:cubicBezTo>
                    <a:pt x="15693" y="23741"/>
                    <a:pt x="15491" y="23694"/>
                    <a:pt x="15277" y="23658"/>
                  </a:cubicBezTo>
                  <a:cubicBezTo>
                    <a:pt x="15098" y="23634"/>
                    <a:pt x="14955" y="23634"/>
                    <a:pt x="14812" y="23634"/>
                  </a:cubicBezTo>
                  <a:cubicBezTo>
                    <a:pt x="14729" y="23634"/>
                    <a:pt x="14634" y="23646"/>
                    <a:pt x="14550" y="23658"/>
                  </a:cubicBezTo>
                  <a:lnTo>
                    <a:pt x="14324" y="23706"/>
                  </a:lnTo>
                  <a:lnTo>
                    <a:pt x="14312" y="23706"/>
                  </a:lnTo>
                  <a:cubicBezTo>
                    <a:pt x="14193" y="23741"/>
                    <a:pt x="14086" y="23765"/>
                    <a:pt x="13979" y="23801"/>
                  </a:cubicBezTo>
                  <a:lnTo>
                    <a:pt x="13848" y="23837"/>
                  </a:lnTo>
                  <a:cubicBezTo>
                    <a:pt x="13764" y="23872"/>
                    <a:pt x="13669" y="23884"/>
                    <a:pt x="13598" y="23920"/>
                  </a:cubicBezTo>
                  <a:cubicBezTo>
                    <a:pt x="13526" y="23932"/>
                    <a:pt x="13467" y="23944"/>
                    <a:pt x="13383" y="23980"/>
                  </a:cubicBezTo>
                  <a:cubicBezTo>
                    <a:pt x="13205" y="24015"/>
                    <a:pt x="13062" y="24075"/>
                    <a:pt x="12943" y="24134"/>
                  </a:cubicBezTo>
                  <a:cubicBezTo>
                    <a:pt x="12883" y="24170"/>
                    <a:pt x="12836" y="24182"/>
                    <a:pt x="12776" y="24218"/>
                  </a:cubicBezTo>
                  <a:cubicBezTo>
                    <a:pt x="12669" y="24253"/>
                    <a:pt x="12586" y="24301"/>
                    <a:pt x="12479" y="24349"/>
                  </a:cubicBezTo>
                  <a:cubicBezTo>
                    <a:pt x="12407" y="24372"/>
                    <a:pt x="12312" y="24408"/>
                    <a:pt x="12229" y="24420"/>
                  </a:cubicBezTo>
                  <a:cubicBezTo>
                    <a:pt x="12098" y="24456"/>
                    <a:pt x="11979" y="24480"/>
                    <a:pt x="11836" y="24491"/>
                  </a:cubicBezTo>
                  <a:cubicBezTo>
                    <a:pt x="11800" y="24491"/>
                    <a:pt x="11752" y="24491"/>
                    <a:pt x="11705" y="24515"/>
                  </a:cubicBezTo>
                  <a:cubicBezTo>
                    <a:pt x="11657" y="24515"/>
                    <a:pt x="11621" y="24515"/>
                    <a:pt x="11586" y="24491"/>
                  </a:cubicBezTo>
                  <a:cubicBezTo>
                    <a:pt x="11562" y="24491"/>
                    <a:pt x="11526" y="24480"/>
                    <a:pt x="11502" y="24480"/>
                  </a:cubicBezTo>
                  <a:lnTo>
                    <a:pt x="11359" y="24432"/>
                  </a:lnTo>
                  <a:cubicBezTo>
                    <a:pt x="11324" y="24408"/>
                    <a:pt x="11264" y="24396"/>
                    <a:pt x="11217" y="24361"/>
                  </a:cubicBezTo>
                  <a:cubicBezTo>
                    <a:pt x="11062" y="24277"/>
                    <a:pt x="10919" y="24170"/>
                    <a:pt x="10788" y="24063"/>
                  </a:cubicBezTo>
                  <a:cubicBezTo>
                    <a:pt x="10740" y="24015"/>
                    <a:pt x="10681" y="23980"/>
                    <a:pt x="10633" y="23932"/>
                  </a:cubicBezTo>
                  <a:cubicBezTo>
                    <a:pt x="10550" y="23825"/>
                    <a:pt x="10455" y="23718"/>
                    <a:pt x="10347" y="23587"/>
                  </a:cubicBezTo>
                  <a:lnTo>
                    <a:pt x="10335" y="23575"/>
                  </a:lnTo>
                  <a:cubicBezTo>
                    <a:pt x="10312" y="23539"/>
                    <a:pt x="10288" y="23515"/>
                    <a:pt x="10264" y="23468"/>
                  </a:cubicBezTo>
                  <a:cubicBezTo>
                    <a:pt x="10252" y="23444"/>
                    <a:pt x="10216" y="23408"/>
                    <a:pt x="10204" y="23360"/>
                  </a:cubicBezTo>
                  <a:cubicBezTo>
                    <a:pt x="10169" y="23325"/>
                    <a:pt x="10157" y="23277"/>
                    <a:pt x="10145" y="23229"/>
                  </a:cubicBezTo>
                  <a:lnTo>
                    <a:pt x="10097" y="23098"/>
                  </a:lnTo>
                  <a:cubicBezTo>
                    <a:pt x="10097" y="23063"/>
                    <a:pt x="10085" y="23039"/>
                    <a:pt x="10085" y="23003"/>
                  </a:cubicBezTo>
                  <a:cubicBezTo>
                    <a:pt x="10074" y="22967"/>
                    <a:pt x="10074" y="22920"/>
                    <a:pt x="10050" y="22872"/>
                  </a:cubicBezTo>
                  <a:cubicBezTo>
                    <a:pt x="10026" y="22789"/>
                    <a:pt x="9990" y="22706"/>
                    <a:pt x="9931" y="22634"/>
                  </a:cubicBezTo>
                  <a:cubicBezTo>
                    <a:pt x="9871" y="22563"/>
                    <a:pt x="9812" y="22503"/>
                    <a:pt x="9716" y="22432"/>
                  </a:cubicBezTo>
                  <a:cubicBezTo>
                    <a:pt x="9597" y="22336"/>
                    <a:pt x="9454" y="22229"/>
                    <a:pt x="9312" y="22134"/>
                  </a:cubicBezTo>
                  <a:cubicBezTo>
                    <a:pt x="9157" y="22027"/>
                    <a:pt x="9038" y="21932"/>
                    <a:pt x="8907" y="21848"/>
                  </a:cubicBezTo>
                  <a:lnTo>
                    <a:pt x="8847" y="21801"/>
                  </a:lnTo>
                  <a:cubicBezTo>
                    <a:pt x="8800" y="21777"/>
                    <a:pt x="8764" y="21741"/>
                    <a:pt x="8704" y="21717"/>
                  </a:cubicBezTo>
                  <a:cubicBezTo>
                    <a:pt x="8645" y="21670"/>
                    <a:pt x="8561" y="21622"/>
                    <a:pt x="8502" y="21563"/>
                  </a:cubicBezTo>
                  <a:lnTo>
                    <a:pt x="8419" y="21479"/>
                  </a:lnTo>
                  <a:cubicBezTo>
                    <a:pt x="8359" y="21420"/>
                    <a:pt x="8299" y="21336"/>
                    <a:pt x="8240" y="21253"/>
                  </a:cubicBezTo>
                  <a:cubicBezTo>
                    <a:pt x="8204" y="21205"/>
                    <a:pt x="8180" y="21158"/>
                    <a:pt x="8145" y="21098"/>
                  </a:cubicBezTo>
                  <a:cubicBezTo>
                    <a:pt x="8121" y="21062"/>
                    <a:pt x="8109" y="21015"/>
                    <a:pt x="8085" y="20967"/>
                  </a:cubicBezTo>
                  <a:cubicBezTo>
                    <a:pt x="8073" y="20943"/>
                    <a:pt x="8073" y="20920"/>
                    <a:pt x="8061" y="20896"/>
                  </a:cubicBezTo>
                  <a:cubicBezTo>
                    <a:pt x="8085" y="20896"/>
                    <a:pt x="8133" y="20896"/>
                    <a:pt x="8169" y="20884"/>
                  </a:cubicBezTo>
                  <a:lnTo>
                    <a:pt x="8299" y="20884"/>
                  </a:lnTo>
                  <a:cubicBezTo>
                    <a:pt x="8407" y="20860"/>
                    <a:pt x="8538" y="20848"/>
                    <a:pt x="8669" y="20824"/>
                  </a:cubicBezTo>
                  <a:cubicBezTo>
                    <a:pt x="8764" y="20801"/>
                    <a:pt x="8859" y="20777"/>
                    <a:pt x="8954" y="20765"/>
                  </a:cubicBezTo>
                  <a:cubicBezTo>
                    <a:pt x="9121" y="20729"/>
                    <a:pt x="9276" y="20681"/>
                    <a:pt x="9442" y="20670"/>
                  </a:cubicBezTo>
                  <a:cubicBezTo>
                    <a:pt x="9573" y="20658"/>
                    <a:pt x="9693" y="20658"/>
                    <a:pt x="9800" y="20658"/>
                  </a:cubicBezTo>
                  <a:close/>
                  <a:moveTo>
                    <a:pt x="19194" y="0"/>
                  </a:moveTo>
                  <a:cubicBezTo>
                    <a:pt x="19110" y="0"/>
                    <a:pt x="19051" y="0"/>
                    <a:pt x="18979" y="12"/>
                  </a:cubicBezTo>
                  <a:cubicBezTo>
                    <a:pt x="18848" y="24"/>
                    <a:pt x="18717" y="48"/>
                    <a:pt x="18575" y="72"/>
                  </a:cubicBezTo>
                  <a:cubicBezTo>
                    <a:pt x="18396" y="108"/>
                    <a:pt x="18217" y="143"/>
                    <a:pt x="18075" y="286"/>
                  </a:cubicBezTo>
                  <a:cubicBezTo>
                    <a:pt x="17967" y="369"/>
                    <a:pt x="17896" y="489"/>
                    <a:pt x="17824" y="608"/>
                  </a:cubicBezTo>
                  <a:lnTo>
                    <a:pt x="17598" y="965"/>
                  </a:lnTo>
                  <a:cubicBezTo>
                    <a:pt x="17527" y="1084"/>
                    <a:pt x="17467" y="1203"/>
                    <a:pt x="17420" y="1334"/>
                  </a:cubicBezTo>
                  <a:cubicBezTo>
                    <a:pt x="17360" y="1453"/>
                    <a:pt x="17301" y="1596"/>
                    <a:pt x="17253" y="1727"/>
                  </a:cubicBezTo>
                  <a:cubicBezTo>
                    <a:pt x="17205" y="1846"/>
                    <a:pt x="17146" y="1977"/>
                    <a:pt x="17110" y="2096"/>
                  </a:cubicBezTo>
                  <a:cubicBezTo>
                    <a:pt x="17062" y="2191"/>
                    <a:pt x="17027" y="2274"/>
                    <a:pt x="16967" y="2346"/>
                  </a:cubicBezTo>
                  <a:cubicBezTo>
                    <a:pt x="16872" y="2524"/>
                    <a:pt x="16753" y="2691"/>
                    <a:pt x="16610" y="2846"/>
                  </a:cubicBezTo>
                  <a:cubicBezTo>
                    <a:pt x="16551" y="2917"/>
                    <a:pt x="16515" y="2977"/>
                    <a:pt x="16455" y="3036"/>
                  </a:cubicBezTo>
                  <a:cubicBezTo>
                    <a:pt x="16396" y="3096"/>
                    <a:pt x="16348" y="3167"/>
                    <a:pt x="16300" y="3227"/>
                  </a:cubicBezTo>
                  <a:cubicBezTo>
                    <a:pt x="16229" y="3346"/>
                    <a:pt x="16158" y="3465"/>
                    <a:pt x="16110" y="3596"/>
                  </a:cubicBezTo>
                  <a:cubicBezTo>
                    <a:pt x="16062" y="3739"/>
                    <a:pt x="16039" y="3870"/>
                    <a:pt x="16015" y="4001"/>
                  </a:cubicBezTo>
                  <a:cubicBezTo>
                    <a:pt x="16003" y="4132"/>
                    <a:pt x="16003" y="4275"/>
                    <a:pt x="15991" y="4406"/>
                  </a:cubicBezTo>
                  <a:cubicBezTo>
                    <a:pt x="15979" y="4537"/>
                    <a:pt x="15979" y="4668"/>
                    <a:pt x="15943" y="4822"/>
                  </a:cubicBezTo>
                  <a:cubicBezTo>
                    <a:pt x="15943" y="4834"/>
                    <a:pt x="15943" y="4870"/>
                    <a:pt x="15931" y="4882"/>
                  </a:cubicBezTo>
                  <a:cubicBezTo>
                    <a:pt x="15931" y="4930"/>
                    <a:pt x="15919" y="4953"/>
                    <a:pt x="15919" y="5001"/>
                  </a:cubicBezTo>
                  <a:cubicBezTo>
                    <a:pt x="15884" y="5132"/>
                    <a:pt x="15872" y="5287"/>
                    <a:pt x="15860" y="5430"/>
                  </a:cubicBezTo>
                  <a:cubicBezTo>
                    <a:pt x="15836" y="5584"/>
                    <a:pt x="15836" y="5727"/>
                    <a:pt x="15836" y="5882"/>
                  </a:cubicBezTo>
                  <a:cubicBezTo>
                    <a:pt x="15836" y="6156"/>
                    <a:pt x="15860" y="6442"/>
                    <a:pt x="15836" y="6727"/>
                  </a:cubicBezTo>
                  <a:lnTo>
                    <a:pt x="15836" y="6775"/>
                  </a:lnTo>
                  <a:lnTo>
                    <a:pt x="15836" y="6811"/>
                  </a:lnTo>
                  <a:lnTo>
                    <a:pt x="15836" y="6846"/>
                  </a:lnTo>
                  <a:cubicBezTo>
                    <a:pt x="15836" y="6906"/>
                    <a:pt x="15836" y="6966"/>
                    <a:pt x="15824" y="7037"/>
                  </a:cubicBezTo>
                  <a:cubicBezTo>
                    <a:pt x="15824" y="7096"/>
                    <a:pt x="15812" y="7156"/>
                    <a:pt x="15812" y="7204"/>
                  </a:cubicBezTo>
                  <a:cubicBezTo>
                    <a:pt x="15800" y="7251"/>
                    <a:pt x="15800" y="7287"/>
                    <a:pt x="15777" y="7335"/>
                  </a:cubicBezTo>
                  <a:cubicBezTo>
                    <a:pt x="15765" y="7382"/>
                    <a:pt x="15753" y="7430"/>
                    <a:pt x="15753" y="7466"/>
                  </a:cubicBezTo>
                  <a:cubicBezTo>
                    <a:pt x="15741" y="7513"/>
                    <a:pt x="15717" y="7549"/>
                    <a:pt x="15705" y="7585"/>
                  </a:cubicBezTo>
                  <a:cubicBezTo>
                    <a:pt x="15693" y="7632"/>
                    <a:pt x="15681" y="7668"/>
                    <a:pt x="15646" y="7704"/>
                  </a:cubicBezTo>
                  <a:cubicBezTo>
                    <a:pt x="15634" y="7728"/>
                    <a:pt x="15622" y="7739"/>
                    <a:pt x="15622" y="7763"/>
                  </a:cubicBezTo>
                  <a:lnTo>
                    <a:pt x="15574" y="7811"/>
                  </a:lnTo>
                  <a:cubicBezTo>
                    <a:pt x="15562" y="7763"/>
                    <a:pt x="15538" y="7728"/>
                    <a:pt x="15538" y="7692"/>
                  </a:cubicBezTo>
                  <a:cubicBezTo>
                    <a:pt x="15479" y="7466"/>
                    <a:pt x="15419" y="7227"/>
                    <a:pt x="15360" y="7013"/>
                  </a:cubicBezTo>
                  <a:cubicBezTo>
                    <a:pt x="15300" y="6799"/>
                    <a:pt x="15241" y="6596"/>
                    <a:pt x="15181" y="6370"/>
                  </a:cubicBezTo>
                  <a:cubicBezTo>
                    <a:pt x="15169" y="6323"/>
                    <a:pt x="15169" y="6275"/>
                    <a:pt x="15157" y="6239"/>
                  </a:cubicBezTo>
                  <a:lnTo>
                    <a:pt x="15157" y="6215"/>
                  </a:lnTo>
                  <a:lnTo>
                    <a:pt x="15157" y="6204"/>
                  </a:lnTo>
                  <a:lnTo>
                    <a:pt x="15157" y="6192"/>
                  </a:lnTo>
                  <a:lnTo>
                    <a:pt x="15157" y="6180"/>
                  </a:lnTo>
                  <a:cubicBezTo>
                    <a:pt x="15122" y="6061"/>
                    <a:pt x="15098" y="5953"/>
                    <a:pt x="15062" y="5834"/>
                  </a:cubicBezTo>
                  <a:cubicBezTo>
                    <a:pt x="15038" y="5727"/>
                    <a:pt x="14991" y="5620"/>
                    <a:pt x="14943" y="5525"/>
                  </a:cubicBezTo>
                  <a:lnTo>
                    <a:pt x="14812" y="5203"/>
                  </a:lnTo>
                  <a:cubicBezTo>
                    <a:pt x="14765" y="5108"/>
                    <a:pt x="14729" y="5001"/>
                    <a:pt x="14681" y="4906"/>
                  </a:cubicBezTo>
                  <a:cubicBezTo>
                    <a:pt x="14634" y="4822"/>
                    <a:pt x="14586" y="4715"/>
                    <a:pt x="14562" y="4632"/>
                  </a:cubicBezTo>
                  <a:lnTo>
                    <a:pt x="14467" y="4358"/>
                  </a:lnTo>
                  <a:cubicBezTo>
                    <a:pt x="14443" y="4275"/>
                    <a:pt x="14395" y="4168"/>
                    <a:pt x="14348" y="4072"/>
                  </a:cubicBezTo>
                  <a:cubicBezTo>
                    <a:pt x="14312" y="3989"/>
                    <a:pt x="14265" y="3894"/>
                    <a:pt x="14205" y="3822"/>
                  </a:cubicBezTo>
                  <a:cubicBezTo>
                    <a:pt x="14145" y="3739"/>
                    <a:pt x="14086" y="3644"/>
                    <a:pt x="14026" y="3572"/>
                  </a:cubicBezTo>
                  <a:cubicBezTo>
                    <a:pt x="14014" y="3560"/>
                    <a:pt x="14014" y="3537"/>
                    <a:pt x="13991" y="3537"/>
                  </a:cubicBezTo>
                  <a:lnTo>
                    <a:pt x="13979" y="3525"/>
                  </a:lnTo>
                  <a:cubicBezTo>
                    <a:pt x="13979" y="3513"/>
                    <a:pt x="13967" y="3501"/>
                    <a:pt x="13967" y="3477"/>
                  </a:cubicBezTo>
                  <a:cubicBezTo>
                    <a:pt x="13931" y="3417"/>
                    <a:pt x="13919" y="3346"/>
                    <a:pt x="13872" y="3286"/>
                  </a:cubicBezTo>
                  <a:cubicBezTo>
                    <a:pt x="13812" y="3156"/>
                    <a:pt x="13741" y="3025"/>
                    <a:pt x="13669" y="2882"/>
                  </a:cubicBezTo>
                  <a:cubicBezTo>
                    <a:pt x="13622" y="2810"/>
                    <a:pt x="13598" y="2751"/>
                    <a:pt x="13550" y="2691"/>
                  </a:cubicBezTo>
                  <a:cubicBezTo>
                    <a:pt x="13503" y="2632"/>
                    <a:pt x="13455" y="2560"/>
                    <a:pt x="13419" y="2501"/>
                  </a:cubicBezTo>
                  <a:cubicBezTo>
                    <a:pt x="13336" y="2382"/>
                    <a:pt x="13252" y="2274"/>
                    <a:pt x="13181" y="2155"/>
                  </a:cubicBezTo>
                  <a:cubicBezTo>
                    <a:pt x="13157" y="2144"/>
                    <a:pt x="13157" y="2132"/>
                    <a:pt x="13145" y="2108"/>
                  </a:cubicBezTo>
                  <a:lnTo>
                    <a:pt x="13145" y="2108"/>
                  </a:lnTo>
                  <a:lnTo>
                    <a:pt x="13157" y="2132"/>
                  </a:lnTo>
                  <a:cubicBezTo>
                    <a:pt x="13145" y="2096"/>
                    <a:pt x="13122" y="2072"/>
                    <a:pt x="13098" y="2048"/>
                  </a:cubicBezTo>
                  <a:cubicBezTo>
                    <a:pt x="13098" y="2048"/>
                    <a:pt x="13098" y="2036"/>
                    <a:pt x="13086" y="2024"/>
                  </a:cubicBezTo>
                  <a:lnTo>
                    <a:pt x="13086" y="2013"/>
                  </a:lnTo>
                  <a:cubicBezTo>
                    <a:pt x="13014" y="1917"/>
                    <a:pt x="12943" y="1810"/>
                    <a:pt x="12860" y="1727"/>
                  </a:cubicBezTo>
                  <a:cubicBezTo>
                    <a:pt x="12788" y="1632"/>
                    <a:pt x="12705" y="1548"/>
                    <a:pt x="12621" y="1453"/>
                  </a:cubicBezTo>
                  <a:cubicBezTo>
                    <a:pt x="12443" y="1274"/>
                    <a:pt x="12229" y="1096"/>
                    <a:pt x="11967" y="1060"/>
                  </a:cubicBezTo>
                  <a:lnTo>
                    <a:pt x="11609" y="1012"/>
                  </a:lnTo>
                  <a:cubicBezTo>
                    <a:pt x="11467" y="1000"/>
                    <a:pt x="11312" y="1000"/>
                    <a:pt x="11181" y="1000"/>
                  </a:cubicBezTo>
                  <a:cubicBezTo>
                    <a:pt x="11038" y="1012"/>
                    <a:pt x="10883" y="1024"/>
                    <a:pt x="10716" y="1060"/>
                  </a:cubicBezTo>
                  <a:cubicBezTo>
                    <a:pt x="10443" y="1096"/>
                    <a:pt x="10169" y="1131"/>
                    <a:pt x="9871" y="1179"/>
                  </a:cubicBezTo>
                  <a:cubicBezTo>
                    <a:pt x="9681" y="1191"/>
                    <a:pt x="9466" y="1215"/>
                    <a:pt x="9276" y="1239"/>
                  </a:cubicBezTo>
                  <a:cubicBezTo>
                    <a:pt x="9204" y="1251"/>
                    <a:pt x="9109" y="1251"/>
                    <a:pt x="9038" y="1262"/>
                  </a:cubicBezTo>
                  <a:cubicBezTo>
                    <a:pt x="8966" y="1274"/>
                    <a:pt x="8907" y="1274"/>
                    <a:pt x="8835" y="1298"/>
                  </a:cubicBezTo>
                  <a:cubicBezTo>
                    <a:pt x="8633" y="1334"/>
                    <a:pt x="8442" y="1393"/>
                    <a:pt x="8276" y="1501"/>
                  </a:cubicBezTo>
                  <a:cubicBezTo>
                    <a:pt x="8192" y="1560"/>
                    <a:pt x="8097" y="1620"/>
                    <a:pt x="8026" y="1691"/>
                  </a:cubicBezTo>
                  <a:cubicBezTo>
                    <a:pt x="7954" y="1751"/>
                    <a:pt x="7895" y="1834"/>
                    <a:pt x="7835" y="1905"/>
                  </a:cubicBezTo>
                  <a:cubicBezTo>
                    <a:pt x="7716" y="2072"/>
                    <a:pt x="7609" y="2227"/>
                    <a:pt x="7537" y="2429"/>
                  </a:cubicBezTo>
                  <a:cubicBezTo>
                    <a:pt x="7466" y="2572"/>
                    <a:pt x="7407" y="2727"/>
                    <a:pt x="7311" y="2870"/>
                  </a:cubicBezTo>
                  <a:cubicBezTo>
                    <a:pt x="7287" y="2917"/>
                    <a:pt x="7252" y="2965"/>
                    <a:pt x="7240" y="2989"/>
                  </a:cubicBezTo>
                  <a:cubicBezTo>
                    <a:pt x="7228" y="3025"/>
                    <a:pt x="7192" y="3036"/>
                    <a:pt x="7180" y="3060"/>
                  </a:cubicBezTo>
                  <a:cubicBezTo>
                    <a:pt x="7168" y="3084"/>
                    <a:pt x="7133" y="3096"/>
                    <a:pt x="7121" y="3108"/>
                  </a:cubicBezTo>
                  <a:cubicBezTo>
                    <a:pt x="7085" y="3144"/>
                    <a:pt x="7049" y="3156"/>
                    <a:pt x="7002" y="3179"/>
                  </a:cubicBezTo>
                  <a:cubicBezTo>
                    <a:pt x="6954" y="3203"/>
                    <a:pt x="6930" y="3227"/>
                    <a:pt x="6883" y="3239"/>
                  </a:cubicBezTo>
                  <a:cubicBezTo>
                    <a:pt x="6847" y="3263"/>
                    <a:pt x="6823" y="3263"/>
                    <a:pt x="6787" y="3275"/>
                  </a:cubicBezTo>
                  <a:cubicBezTo>
                    <a:pt x="6752" y="3286"/>
                    <a:pt x="6704" y="3286"/>
                    <a:pt x="6668" y="3286"/>
                  </a:cubicBezTo>
                  <a:cubicBezTo>
                    <a:pt x="6627" y="3292"/>
                    <a:pt x="6582" y="3292"/>
                    <a:pt x="6536" y="3292"/>
                  </a:cubicBezTo>
                  <a:cubicBezTo>
                    <a:pt x="6490" y="3292"/>
                    <a:pt x="6442" y="3292"/>
                    <a:pt x="6394" y="3298"/>
                  </a:cubicBezTo>
                  <a:cubicBezTo>
                    <a:pt x="6192" y="3322"/>
                    <a:pt x="6002" y="3346"/>
                    <a:pt x="5811" y="3441"/>
                  </a:cubicBezTo>
                  <a:cubicBezTo>
                    <a:pt x="5621" y="3525"/>
                    <a:pt x="5454" y="3644"/>
                    <a:pt x="5323" y="3798"/>
                  </a:cubicBezTo>
                  <a:cubicBezTo>
                    <a:pt x="5180" y="3941"/>
                    <a:pt x="5085" y="4132"/>
                    <a:pt x="5001" y="4334"/>
                  </a:cubicBezTo>
                  <a:cubicBezTo>
                    <a:pt x="4942" y="4525"/>
                    <a:pt x="4918" y="4727"/>
                    <a:pt x="4918" y="4941"/>
                  </a:cubicBezTo>
                  <a:cubicBezTo>
                    <a:pt x="4918" y="5049"/>
                    <a:pt x="4918" y="5144"/>
                    <a:pt x="4930" y="5251"/>
                  </a:cubicBezTo>
                  <a:lnTo>
                    <a:pt x="4978" y="5525"/>
                  </a:lnTo>
                  <a:cubicBezTo>
                    <a:pt x="5001" y="5644"/>
                    <a:pt x="5061" y="5739"/>
                    <a:pt x="5121" y="5846"/>
                  </a:cubicBezTo>
                  <a:cubicBezTo>
                    <a:pt x="5168" y="5942"/>
                    <a:pt x="5228" y="6025"/>
                    <a:pt x="5287" y="6120"/>
                  </a:cubicBezTo>
                  <a:cubicBezTo>
                    <a:pt x="5335" y="6192"/>
                    <a:pt x="5394" y="6251"/>
                    <a:pt x="5442" y="6311"/>
                  </a:cubicBezTo>
                  <a:cubicBezTo>
                    <a:pt x="5478" y="6370"/>
                    <a:pt x="5525" y="6418"/>
                    <a:pt x="5585" y="6477"/>
                  </a:cubicBezTo>
                  <a:cubicBezTo>
                    <a:pt x="5692" y="6596"/>
                    <a:pt x="5811" y="6692"/>
                    <a:pt x="5918" y="6799"/>
                  </a:cubicBezTo>
                  <a:lnTo>
                    <a:pt x="6037" y="6918"/>
                  </a:lnTo>
                  <a:cubicBezTo>
                    <a:pt x="6097" y="6966"/>
                    <a:pt x="6133" y="7025"/>
                    <a:pt x="6192" y="7073"/>
                  </a:cubicBezTo>
                  <a:cubicBezTo>
                    <a:pt x="6252" y="7108"/>
                    <a:pt x="6335" y="7168"/>
                    <a:pt x="6394" y="7216"/>
                  </a:cubicBezTo>
                  <a:cubicBezTo>
                    <a:pt x="6478" y="7287"/>
                    <a:pt x="6585" y="7347"/>
                    <a:pt x="6668" y="7430"/>
                  </a:cubicBezTo>
                  <a:cubicBezTo>
                    <a:pt x="6775" y="7501"/>
                    <a:pt x="6871" y="7573"/>
                    <a:pt x="6954" y="7632"/>
                  </a:cubicBezTo>
                  <a:lnTo>
                    <a:pt x="6942" y="7620"/>
                  </a:lnTo>
                  <a:lnTo>
                    <a:pt x="6942" y="7620"/>
                  </a:lnTo>
                  <a:cubicBezTo>
                    <a:pt x="7014" y="7680"/>
                    <a:pt x="7073" y="7728"/>
                    <a:pt x="7168" y="7787"/>
                  </a:cubicBezTo>
                  <a:cubicBezTo>
                    <a:pt x="7228" y="7823"/>
                    <a:pt x="7287" y="7882"/>
                    <a:pt x="7371" y="7942"/>
                  </a:cubicBezTo>
                  <a:cubicBezTo>
                    <a:pt x="7502" y="8061"/>
                    <a:pt x="7657" y="8168"/>
                    <a:pt x="7788" y="8275"/>
                  </a:cubicBezTo>
                  <a:cubicBezTo>
                    <a:pt x="7835" y="8299"/>
                    <a:pt x="7883" y="8335"/>
                    <a:pt x="7907" y="8382"/>
                  </a:cubicBezTo>
                  <a:cubicBezTo>
                    <a:pt x="7978" y="8442"/>
                    <a:pt x="8073" y="8513"/>
                    <a:pt x="8145" y="8573"/>
                  </a:cubicBezTo>
                  <a:cubicBezTo>
                    <a:pt x="8371" y="8751"/>
                    <a:pt x="8573" y="8942"/>
                    <a:pt x="8800" y="9132"/>
                  </a:cubicBezTo>
                  <a:cubicBezTo>
                    <a:pt x="9026" y="9335"/>
                    <a:pt x="9264" y="9513"/>
                    <a:pt x="9502" y="9668"/>
                  </a:cubicBezTo>
                  <a:cubicBezTo>
                    <a:pt x="9633" y="9763"/>
                    <a:pt x="9752" y="9847"/>
                    <a:pt x="9883" y="9930"/>
                  </a:cubicBezTo>
                  <a:cubicBezTo>
                    <a:pt x="9943" y="9954"/>
                    <a:pt x="10002" y="10002"/>
                    <a:pt x="10050" y="10025"/>
                  </a:cubicBezTo>
                  <a:cubicBezTo>
                    <a:pt x="10157" y="10085"/>
                    <a:pt x="10276" y="10144"/>
                    <a:pt x="10383" y="10204"/>
                  </a:cubicBezTo>
                  <a:cubicBezTo>
                    <a:pt x="10466" y="10240"/>
                    <a:pt x="10538" y="10264"/>
                    <a:pt x="10633" y="10299"/>
                  </a:cubicBezTo>
                  <a:cubicBezTo>
                    <a:pt x="10681" y="10311"/>
                    <a:pt x="10705" y="10311"/>
                    <a:pt x="10752" y="10323"/>
                  </a:cubicBezTo>
                  <a:cubicBezTo>
                    <a:pt x="10800" y="10347"/>
                    <a:pt x="10824" y="10347"/>
                    <a:pt x="10871" y="10347"/>
                  </a:cubicBezTo>
                  <a:cubicBezTo>
                    <a:pt x="10919" y="10359"/>
                    <a:pt x="10978" y="10359"/>
                    <a:pt x="11038" y="10359"/>
                  </a:cubicBezTo>
                  <a:lnTo>
                    <a:pt x="11169" y="10359"/>
                  </a:lnTo>
                  <a:cubicBezTo>
                    <a:pt x="11217" y="10359"/>
                    <a:pt x="11276" y="10359"/>
                    <a:pt x="11312" y="10347"/>
                  </a:cubicBezTo>
                  <a:lnTo>
                    <a:pt x="11347" y="10347"/>
                  </a:lnTo>
                  <a:cubicBezTo>
                    <a:pt x="11312" y="10418"/>
                    <a:pt x="11300" y="10502"/>
                    <a:pt x="11288" y="10597"/>
                  </a:cubicBezTo>
                  <a:cubicBezTo>
                    <a:pt x="11252" y="10585"/>
                    <a:pt x="11217" y="10585"/>
                    <a:pt x="11181" y="10561"/>
                  </a:cubicBezTo>
                  <a:cubicBezTo>
                    <a:pt x="10978" y="10502"/>
                    <a:pt x="10776" y="10430"/>
                    <a:pt x="10585" y="10347"/>
                  </a:cubicBezTo>
                  <a:cubicBezTo>
                    <a:pt x="10300" y="10228"/>
                    <a:pt x="10038" y="10085"/>
                    <a:pt x="9764" y="9966"/>
                  </a:cubicBezTo>
                  <a:cubicBezTo>
                    <a:pt x="9514" y="9871"/>
                    <a:pt x="9264" y="9763"/>
                    <a:pt x="8990" y="9644"/>
                  </a:cubicBezTo>
                  <a:cubicBezTo>
                    <a:pt x="8859" y="9585"/>
                    <a:pt x="8728" y="9525"/>
                    <a:pt x="8609" y="9466"/>
                  </a:cubicBezTo>
                  <a:cubicBezTo>
                    <a:pt x="8478" y="9394"/>
                    <a:pt x="8323" y="9311"/>
                    <a:pt x="8192" y="9228"/>
                  </a:cubicBezTo>
                  <a:cubicBezTo>
                    <a:pt x="8097" y="9168"/>
                    <a:pt x="8026" y="9121"/>
                    <a:pt x="7942" y="9061"/>
                  </a:cubicBezTo>
                  <a:cubicBezTo>
                    <a:pt x="7907" y="9049"/>
                    <a:pt x="7859" y="9013"/>
                    <a:pt x="7835" y="8990"/>
                  </a:cubicBezTo>
                  <a:cubicBezTo>
                    <a:pt x="7776" y="8942"/>
                    <a:pt x="7728" y="8918"/>
                    <a:pt x="7668" y="8871"/>
                  </a:cubicBezTo>
                  <a:cubicBezTo>
                    <a:pt x="7526" y="8763"/>
                    <a:pt x="7371" y="8644"/>
                    <a:pt x="7204" y="8525"/>
                  </a:cubicBezTo>
                  <a:cubicBezTo>
                    <a:pt x="7073" y="8418"/>
                    <a:pt x="6930" y="8335"/>
                    <a:pt x="6775" y="8239"/>
                  </a:cubicBezTo>
                  <a:cubicBezTo>
                    <a:pt x="6418" y="8025"/>
                    <a:pt x="6037" y="7847"/>
                    <a:pt x="5632" y="7787"/>
                  </a:cubicBezTo>
                  <a:cubicBezTo>
                    <a:pt x="5406" y="7751"/>
                    <a:pt x="5180" y="7739"/>
                    <a:pt x="4942" y="7728"/>
                  </a:cubicBezTo>
                  <a:lnTo>
                    <a:pt x="4454" y="7680"/>
                  </a:lnTo>
                  <a:cubicBezTo>
                    <a:pt x="4394" y="7668"/>
                    <a:pt x="4323" y="7668"/>
                    <a:pt x="4263" y="7644"/>
                  </a:cubicBezTo>
                  <a:cubicBezTo>
                    <a:pt x="4097" y="7620"/>
                    <a:pt x="3918" y="7585"/>
                    <a:pt x="3751" y="7561"/>
                  </a:cubicBezTo>
                  <a:cubicBezTo>
                    <a:pt x="3668" y="7549"/>
                    <a:pt x="3573" y="7525"/>
                    <a:pt x="3501" y="7525"/>
                  </a:cubicBezTo>
                  <a:lnTo>
                    <a:pt x="3216" y="7525"/>
                  </a:lnTo>
                  <a:cubicBezTo>
                    <a:pt x="3025" y="7525"/>
                    <a:pt x="2835" y="7549"/>
                    <a:pt x="2644" y="7585"/>
                  </a:cubicBezTo>
                  <a:cubicBezTo>
                    <a:pt x="2418" y="7644"/>
                    <a:pt x="2227" y="7739"/>
                    <a:pt x="2049" y="7870"/>
                  </a:cubicBezTo>
                  <a:cubicBezTo>
                    <a:pt x="1942" y="7942"/>
                    <a:pt x="1846" y="8025"/>
                    <a:pt x="1763" y="8109"/>
                  </a:cubicBezTo>
                  <a:cubicBezTo>
                    <a:pt x="1668" y="8204"/>
                    <a:pt x="1596" y="8287"/>
                    <a:pt x="1513" y="8382"/>
                  </a:cubicBezTo>
                  <a:cubicBezTo>
                    <a:pt x="1358" y="8561"/>
                    <a:pt x="1227" y="8763"/>
                    <a:pt x="1132" y="8978"/>
                  </a:cubicBezTo>
                  <a:cubicBezTo>
                    <a:pt x="930" y="9478"/>
                    <a:pt x="1001" y="10049"/>
                    <a:pt x="1096" y="10585"/>
                  </a:cubicBezTo>
                  <a:cubicBezTo>
                    <a:pt x="1156" y="10954"/>
                    <a:pt x="1251" y="11311"/>
                    <a:pt x="1299" y="11668"/>
                  </a:cubicBezTo>
                  <a:cubicBezTo>
                    <a:pt x="1311" y="11752"/>
                    <a:pt x="1311" y="11835"/>
                    <a:pt x="1311" y="11930"/>
                  </a:cubicBezTo>
                  <a:lnTo>
                    <a:pt x="1311" y="12014"/>
                  </a:lnTo>
                  <a:cubicBezTo>
                    <a:pt x="1299" y="12038"/>
                    <a:pt x="1299" y="12085"/>
                    <a:pt x="1299" y="12109"/>
                  </a:cubicBezTo>
                  <a:cubicBezTo>
                    <a:pt x="1299" y="12145"/>
                    <a:pt x="1299" y="12192"/>
                    <a:pt x="1287" y="12216"/>
                  </a:cubicBezTo>
                  <a:cubicBezTo>
                    <a:pt x="1275" y="12311"/>
                    <a:pt x="1251" y="12395"/>
                    <a:pt x="1227" y="12490"/>
                  </a:cubicBezTo>
                  <a:cubicBezTo>
                    <a:pt x="1191" y="12573"/>
                    <a:pt x="1168" y="12669"/>
                    <a:pt x="1132" y="12740"/>
                  </a:cubicBezTo>
                  <a:cubicBezTo>
                    <a:pt x="1108" y="12811"/>
                    <a:pt x="1060" y="12883"/>
                    <a:pt x="1013" y="12966"/>
                  </a:cubicBezTo>
                  <a:cubicBezTo>
                    <a:pt x="977" y="13038"/>
                    <a:pt x="918" y="13109"/>
                    <a:pt x="870" y="13181"/>
                  </a:cubicBezTo>
                  <a:cubicBezTo>
                    <a:pt x="834" y="13228"/>
                    <a:pt x="810" y="13264"/>
                    <a:pt x="775" y="13300"/>
                  </a:cubicBezTo>
                  <a:cubicBezTo>
                    <a:pt x="739" y="13347"/>
                    <a:pt x="703" y="13395"/>
                    <a:pt x="656" y="13454"/>
                  </a:cubicBezTo>
                  <a:cubicBezTo>
                    <a:pt x="632" y="13502"/>
                    <a:pt x="596" y="13526"/>
                    <a:pt x="572" y="13573"/>
                  </a:cubicBezTo>
                  <a:lnTo>
                    <a:pt x="477" y="13704"/>
                  </a:lnTo>
                  <a:cubicBezTo>
                    <a:pt x="453" y="13752"/>
                    <a:pt x="418" y="13812"/>
                    <a:pt x="394" y="13859"/>
                  </a:cubicBezTo>
                  <a:cubicBezTo>
                    <a:pt x="358" y="13895"/>
                    <a:pt x="334" y="13954"/>
                    <a:pt x="298" y="14002"/>
                  </a:cubicBezTo>
                  <a:cubicBezTo>
                    <a:pt x="263" y="14097"/>
                    <a:pt x="215" y="14169"/>
                    <a:pt x="179" y="14252"/>
                  </a:cubicBezTo>
                  <a:cubicBezTo>
                    <a:pt x="120" y="14395"/>
                    <a:pt x="84" y="14526"/>
                    <a:pt x="48" y="14657"/>
                  </a:cubicBezTo>
                  <a:cubicBezTo>
                    <a:pt x="25" y="14788"/>
                    <a:pt x="1" y="14943"/>
                    <a:pt x="1" y="15086"/>
                  </a:cubicBezTo>
                  <a:cubicBezTo>
                    <a:pt x="1" y="15324"/>
                    <a:pt x="37" y="15550"/>
                    <a:pt x="108" y="15776"/>
                  </a:cubicBezTo>
                  <a:cubicBezTo>
                    <a:pt x="179" y="16014"/>
                    <a:pt x="298" y="16240"/>
                    <a:pt x="453" y="16431"/>
                  </a:cubicBezTo>
                  <a:cubicBezTo>
                    <a:pt x="596" y="16621"/>
                    <a:pt x="799" y="16800"/>
                    <a:pt x="989" y="16955"/>
                  </a:cubicBezTo>
                  <a:cubicBezTo>
                    <a:pt x="1096" y="17038"/>
                    <a:pt x="1191" y="17110"/>
                    <a:pt x="1311" y="17193"/>
                  </a:cubicBezTo>
                  <a:cubicBezTo>
                    <a:pt x="1418" y="17264"/>
                    <a:pt x="1525" y="17324"/>
                    <a:pt x="1608" y="17383"/>
                  </a:cubicBezTo>
                  <a:cubicBezTo>
                    <a:pt x="1715" y="17443"/>
                    <a:pt x="1834" y="17514"/>
                    <a:pt x="1942" y="17562"/>
                  </a:cubicBezTo>
                  <a:cubicBezTo>
                    <a:pt x="2049" y="17610"/>
                    <a:pt x="2144" y="17645"/>
                    <a:pt x="2263" y="17681"/>
                  </a:cubicBezTo>
                  <a:cubicBezTo>
                    <a:pt x="2346" y="17693"/>
                    <a:pt x="2406" y="17693"/>
                    <a:pt x="2477" y="17705"/>
                  </a:cubicBezTo>
                  <a:lnTo>
                    <a:pt x="2620" y="17705"/>
                  </a:lnTo>
                  <a:cubicBezTo>
                    <a:pt x="2668" y="17705"/>
                    <a:pt x="2727" y="17693"/>
                    <a:pt x="2775" y="17693"/>
                  </a:cubicBezTo>
                  <a:cubicBezTo>
                    <a:pt x="2942" y="17681"/>
                    <a:pt x="3096" y="17645"/>
                    <a:pt x="3263" y="17622"/>
                  </a:cubicBezTo>
                  <a:cubicBezTo>
                    <a:pt x="3358" y="17610"/>
                    <a:pt x="3430" y="17610"/>
                    <a:pt x="3513" y="17610"/>
                  </a:cubicBezTo>
                  <a:cubicBezTo>
                    <a:pt x="3561" y="17610"/>
                    <a:pt x="3597" y="17610"/>
                    <a:pt x="3620" y="17622"/>
                  </a:cubicBezTo>
                  <a:cubicBezTo>
                    <a:pt x="3656" y="17622"/>
                    <a:pt x="3680" y="17633"/>
                    <a:pt x="3727" y="17633"/>
                  </a:cubicBezTo>
                  <a:cubicBezTo>
                    <a:pt x="3751" y="17633"/>
                    <a:pt x="3775" y="17645"/>
                    <a:pt x="3799" y="17669"/>
                  </a:cubicBezTo>
                  <a:cubicBezTo>
                    <a:pt x="3835" y="17681"/>
                    <a:pt x="3858" y="17693"/>
                    <a:pt x="3870" y="17705"/>
                  </a:cubicBezTo>
                  <a:cubicBezTo>
                    <a:pt x="3966" y="17764"/>
                    <a:pt x="4049" y="17848"/>
                    <a:pt x="4144" y="17907"/>
                  </a:cubicBezTo>
                  <a:cubicBezTo>
                    <a:pt x="4204" y="17943"/>
                    <a:pt x="4263" y="17979"/>
                    <a:pt x="4323" y="18026"/>
                  </a:cubicBezTo>
                  <a:cubicBezTo>
                    <a:pt x="4370" y="18050"/>
                    <a:pt x="4406" y="18062"/>
                    <a:pt x="4454" y="18098"/>
                  </a:cubicBezTo>
                  <a:cubicBezTo>
                    <a:pt x="4513" y="18122"/>
                    <a:pt x="4573" y="18145"/>
                    <a:pt x="4632" y="18157"/>
                  </a:cubicBezTo>
                  <a:cubicBezTo>
                    <a:pt x="4751" y="18181"/>
                    <a:pt x="4870" y="18205"/>
                    <a:pt x="5001" y="18205"/>
                  </a:cubicBezTo>
                  <a:cubicBezTo>
                    <a:pt x="5121" y="18217"/>
                    <a:pt x="5263" y="18217"/>
                    <a:pt x="5382" y="18217"/>
                  </a:cubicBezTo>
                  <a:cubicBezTo>
                    <a:pt x="5561" y="18217"/>
                    <a:pt x="5740" y="18217"/>
                    <a:pt x="5894" y="18205"/>
                  </a:cubicBezTo>
                  <a:cubicBezTo>
                    <a:pt x="6073" y="18181"/>
                    <a:pt x="6275" y="18169"/>
                    <a:pt x="6454" y="18145"/>
                  </a:cubicBezTo>
                  <a:cubicBezTo>
                    <a:pt x="6787" y="18086"/>
                    <a:pt x="7121" y="17991"/>
                    <a:pt x="7442" y="17919"/>
                  </a:cubicBezTo>
                  <a:cubicBezTo>
                    <a:pt x="7621" y="17872"/>
                    <a:pt x="7823" y="17824"/>
                    <a:pt x="8002" y="17788"/>
                  </a:cubicBezTo>
                  <a:cubicBezTo>
                    <a:pt x="8109" y="17753"/>
                    <a:pt x="8204" y="17741"/>
                    <a:pt x="8299" y="17693"/>
                  </a:cubicBezTo>
                  <a:cubicBezTo>
                    <a:pt x="8383" y="17669"/>
                    <a:pt x="8478" y="17633"/>
                    <a:pt x="8561" y="17586"/>
                  </a:cubicBezTo>
                  <a:cubicBezTo>
                    <a:pt x="8728" y="17526"/>
                    <a:pt x="8871" y="17467"/>
                    <a:pt x="9026" y="17383"/>
                  </a:cubicBezTo>
                  <a:cubicBezTo>
                    <a:pt x="9085" y="17348"/>
                    <a:pt x="9145" y="17324"/>
                    <a:pt x="9192" y="17288"/>
                  </a:cubicBezTo>
                  <a:lnTo>
                    <a:pt x="9371" y="17157"/>
                  </a:lnTo>
                  <a:cubicBezTo>
                    <a:pt x="9431" y="17098"/>
                    <a:pt x="9502" y="17038"/>
                    <a:pt x="9562" y="16979"/>
                  </a:cubicBezTo>
                  <a:cubicBezTo>
                    <a:pt x="9812" y="16729"/>
                    <a:pt x="10038" y="16455"/>
                    <a:pt x="10276" y="16193"/>
                  </a:cubicBezTo>
                  <a:cubicBezTo>
                    <a:pt x="10502" y="15919"/>
                    <a:pt x="10705" y="15657"/>
                    <a:pt x="10931" y="15383"/>
                  </a:cubicBezTo>
                  <a:cubicBezTo>
                    <a:pt x="11038" y="15252"/>
                    <a:pt x="11133" y="15133"/>
                    <a:pt x="11240" y="15014"/>
                  </a:cubicBezTo>
                  <a:cubicBezTo>
                    <a:pt x="11300" y="14955"/>
                    <a:pt x="11359" y="14883"/>
                    <a:pt x="11407" y="14824"/>
                  </a:cubicBezTo>
                  <a:cubicBezTo>
                    <a:pt x="11467" y="14752"/>
                    <a:pt x="11538" y="14693"/>
                    <a:pt x="11598" y="14609"/>
                  </a:cubicBezTo>
                  <a:cubicBezTo>
                    <a:pt x="11693" y="14526"/>
                    <a:pt x="11788" y="14431"/>
                    <a:pt x="11883" y="14347"/>
                  </a:cubicBezTo>
                  <a:cubicBezTo>
                    <a:pt x="11955" y="14276"/>
                    <a:pt x="12026" y="14193"/>
                    <a:pt x="12121" y="14121"/>
                  </a:cubicBezTo>
                  <a:cubicBezTo>
                    <a:pt x="12205" y="14038"/>
                    <a:pt x="12300" y="13954"/>
                    <a:pt x="12383" y="13883"/>
                  </a:cubicBezTo>
                  <a:cubicBezTo>
                    <a:pt x="12467" y="13823"/>
                    <a:pt x="12550" y="13776"/>
                    <a:pt x="12621" y="13740"/>
                  </a:cubicBezTo>
                  <a:cubicBezTo>
                    <a:pt x="12705" y="13693"/>
                    <a:pt x="12776" y="13645"/>
                    <a:pt x="12860" y="13597"/>
                  </a:cubicBezTo>
                  <a:cubicBezTo>
                    <a:pt x="12895" y="13621"/>
                    <a:pt x="12907" y="13633"/>
                    <a:pt x="12943" y="13645"/>
                  </a:cubicBezTo>
                  <a:cubicBezTo>
                    <a:pt x="12943" y="13657"/>
                    <a:pt x="12919" y="13681"/>
                    <a:pt x="12919" y="13693"/>
                  </a:cubicBezTo>
                  <a:cubicBezTo>
                    <a:pt x="12907" y="13716"/>
                    <a:pt x="12895" y="13752"/>
                    <a:pt x="12895" y="13776"/>
                  </a:cubicBezTo>
                  <a:cubicBezTo>
                    <a:pt x="12860" y="13835"/>
                    <a:pt x="12848" y="13895"/>
                    <a:pt x="12824" y="13954"/>
                  </a:cubicBezTo>
                  <a:cubicBezTo>
                    <a:pt x="12729" y="14181"/>
                    <a:pt x="12621" y="14407"/>
                    <a:pt x="12538" y="14609"/>
                  </a:cubicBezTo>
                  <a:cubicBezTo>
                    <a:pt x="12479" y="14728"/>
                    <a:pt x="12431" y="14847"/>
                    <a:pt x="12371" y="14966"/>
                  </a:cubicBezTo>
                  <a:cubicBezTo>
                    <a:pt x="12312" y="15074"/>
                    <a:pt x="12264" y="15181"/>
                    <a:pt x="12205" y="15288"/>
                  </a:cubicBezTo>
                  <a:cubicBezTo>
                    <a:pt x="12145" y="15371"/>
                    <a:pt x="12109" y="15478"/>
                    <a:pt x="12050" y="15550"/>
                  </a:cubicBezTo>
                  <a:cubicBezTo>
                    <a:pt x="11967" y="15645"/>
                    <a:pt x="11907" y="15740"/>
                    <a:pt x="11836" y="15836"/>
                  </a:cubicBezTo>
                  <a:cubicBezTo>
                    <a:pt x="11812" y="15883"/>
                    <a:pt x="11776" y="15907"/>
                    <a:pt x="11752" y="15955"/>
                  </a:cubicBezTo>
                  <a:cubicBezTo>
                    <a:pt x="11645" y="16086"/>
                    <a:pt x="11538" y="16205"/>
                    <a:pt x="11431" y="16324"/>
                  </a:cubicBezTo>
                  <a:cubicBezTo>
                    <a:pt x="11336" y="16443"/>
                    <a:pt x="11228" y="16574"/>
                    <a:pt x="11109" y="16693"/>
                  </a:cubicBezTo>
                  <a:cubicBezTo>
                    <a:pt x="11002" y="16836"/>
                    <a:pt x="10883" y="16967"/>
                    <a:pt x="10764" y="17098"/>
                  </a:cubicBezTo>
                  <a:cubicBezTo>
                    <a:pt x="10657" y="17217"/>
                    <a:pt x="10538" y="17336"/>
                    <a:pt x="10443" y="17443"/>
                  </a:cubicBezTo>
                  <a:lnTo>
                    <a:pt x="10419" y="17455"/>
                  </a:lnTo>
                  <a:cubicBezTo>
                    <a:pt x="10300" y="17574"/>
                    <a:pt x="10169" y="17693"/>
                    <a:pt x="10038" y="17812"/>
                  </a:cubicBezTo>
                  <a:cubicBezTo>
                    <a:pt x="9919" y="17919"/>
                    <a:pt x="9788" y="18026"/>
                    <a:pt x="9645" y="18122"/>
                  </a:cubicBezTo>
                  <a:lnTo>
                    <a:pt x="9288" y="18443"/>
                  </a:lnTo>
                  <a:cubicBezTo>
                    <a:pt x="9169" y="18538"/>
                    <a:pt x="9050" y="18646"/>
                    <a:pt x="8919" y="18753"/>
                  </a:cubicBezTo>
                  <a:lnTo>
                    <a:pt x="8657" y="18931"/>
                  </a:lnTo>
                  <a:cubicBezTo>
                    <a:pt x="8371" y="19110"/>
                    <a:pt x="8097" y="19312"/>
                    <a:pt x="7859" y="19550"/>
                  </a:cubicBezTo>
                  <a:cubicBezTo>
                    <a:pt x="7776" y="19634"/>
                    <a:pt x="7704" y="19729"/>
                    <a:pt x="7657" y="19836"/>
                  </a:cubicBezTo>
                  <a:cubicBezTo>
                    <a:pt x="7609" y="19931"/>
                    <a:pt x="7561" y="20015"/>
                    <a:pt x="7549" y="20122"/>
                  </a:cubicBezTo>
                  <a:cubicBezTo>
                    <a:pt x="7537" y="20205"/>
                    <a:pt x="7526" y="20312"/>
                    <a:pt x="7502" y="20408"/>
                  </a:cubicBezTo>
                  <a:cubicBezTo>
                    <a:pt x="7490" y="20658"/>
                    <a:pt x="7526" y="20908"/>
                    <a:pt x="7609" y="21146"/>
                  </a:cubicBezTo>
                  <a:cubicBezTo>
                    <a:pt x="7657" y="21265"/>
                    <a:pt x="7716" y="21384"/>
                    <a:pt x="7788" y="21491"/>
                  </a:cubicBezTo>
                  <a:cubicBezTo>
                    <a:pt x="7823" y="21515"/>
                    <a:pt x="7835" y="21551"/>
                    <a:pt x="7859" y="21574"/>
                  </a:cubicBezTo>
                  <a:cubicBezTo>
                    <a:pt x="7954" y="21694"/>
                    <a:pt x="8061" y="21801"/>
                    <a:pt x="8157" y="21908"/>
                  </a:cubicBezTo>
                  <a:cubicBezTo>
                    <a:pt x="8240" y="21967"/>
                    <a:pt x="8299" y="22015"/>
                    <a:pt x="8371" y="22075"/>
                  </a:cubicBezTo>
                  <a:cubicBezTo>
                    <a:pt x="8442" y="22110"/>
                    <a:pt x="8502" y="22158"/>
                    <a:pt x="8585" y="22205"/>
                  </a:cubicBezTo>
                  <a:cubicBezTo>
                    <a:pt x="8847" y="22384"/>
                    <a:pt x="9109" y="22563"/>
                    <a:pt x="9371" y="22753"/>
                  </a:cubicBezTo>
                  <a:cubicBezTo>
                    <a:pt x="9407" y="22789"/>
                    <a:pt x="9442" y="22813"/>
                    <a:pt x="9490" y="22860"/>
                  </a:cubicBezTo>
                  <a:cubicBezTo>
                    <a:pt x="9502" y="22872"/>
                    <a:pt x="9514" y="22884"/>
                    <a:pt x="9514" y="22908"/>
                  </a:cubicBezTo>
                  <a:cubicBezTo>
                    <a:pt x="9514" y="22908"/>
                    <a:pt x="9526" y="22920"/>
                    <a:pt x="9526" y="22932"/>
                  </a:cubicBezTo>
                  <a:cubicBezTo>
                    <a:pt x="9526" y="22944"/>
                    <a:pt x="9550" y="22967"/>
                    <a:pt x="9550" y="22967"/>
                  </a:cubicBezTo>
                  <a:cubicBezTo>
                    <a:pt x="9562" y="23027"/>
                    <a:pt x="9585" y="23098"/>
                    <a:pt x="9609" y="23158"/>
                  </a:cubicBezTo>
                  <a:cubicBezTo>
                    <a:pt x="9633" y="23241"/>
                    <a:pt x="9669" y="23337"/>
                    <a:pt x="9693" y="23408"/>
                  </a:cubicBezTo>
                  <a:cubicBezTo>
                    <a:pt x="9728" y="23479"/>
                    <a:pt x="9764" y="23563"/>
                    <a:pt x="9823" y="23634"/>
                  </a:cubicBezTo>
                  <a:cubicBezTo>
                    <a:pt x="9895" y="23706"/>
                    <a:pt x="9931" y="23777"/>
                    <a:pt x="10002" y="23860"/>
                  </a:cubicBezTo>
                  <a:cubicBezTo>
                    <a:pt x="10074" y="23920"/>
                    <a:pt x="10109" y="23980"/>
                    <a:pt x="10169" y="24039"/>
                  </a:cubicBezTo>
                  <a:cubicBezTo>
                    <a:pt x="10288" y="24158"/>
                    <a:pt x="10407" y="24277"/>
                    <a:pt x="10562" y="24372"/>
                  </a:cubicBezTo>
                  <a:cubicBezTo>
                    <a:pt x="10693" y="24468"/>
                    <a:pt x="10836" y="24551"/>
                    <a:pt x="10978" y="24646"/>
                  </a:cubicBezTo>
                  <a:cubicBezTo>
                    <a:pt x="11050" y="24694"/>
                    <a:pt x="11121" y="24718"/>
                    <a:pt x="11193" y="24753"/>
                  </a:cubicBezTo>
                  <a:cubicBezTo>
                    <a:pt x="11276" y="24777"/>
                    <a:pt x="11359" y="24813"/>
                    <a:pt x="11455" y="24813"/>
                  </a:cubicBezTo>
                  <a:cubicBezTo>
                    <a:pt x="11496" y="24819"/>
                    <a:pt x="11535" y="24822"/>
                    <a:pt x="11575" y="24822"/>
                  </a:cubicBezTo>
                  <a:cubicBezTo>
                    <a:pt x="11615" y="24822"/>
                    <a:pt x="11657" y="24819"/>
                    <a:pt x="11705" y="24813"/>
                  </a:cubicBezTo>
                  <a:cubicBezTo>
                    <a:pt x="11788" y="24813"/>
                    <a:pt x="11871" y="24777"/>
                    <a:pt x="11955" y="24765"/>
                  </a:cubicBezTo>
                  <a:cubicBezTo>
                    <a:pt x="12121" y="24730"/>
                    <a:pt x="12288" y="24694"/>
                    <a:pt x="12431" y="24634"/>
                  </a:cubicBezTo>
                  <a:cubicBezTo>
                    <a:pt x="12526" y="24599"/>
                    <a:pt x="12598" y="24551"/>
                    <a:pt x="12669" y="24515"/>
                  </a:cubicBezTo>
                  <a:cubicBezTo>
                    <a:pt x="12741" y="24480"/>
                    <a:pt x="12800" y="24432"/>
                    <a:pt x="12883" y="24396"/>
                  </a:cubicBezTo>
                  <a:cubicBezTo>
                    <a:pt x="12967" y="24349"/>
                    <a:pt x="13074" y="24301"/>
                    <a:pt x="13169" y="24253"/>
                  </a:cubicBezTo>
                  <a:cubicBezTo>
                    <a:pt x="13372" y="24182"/>
                    <a:pt x="13574" y="24122"/>
                    <a:pt x="13788" y="24051"/>
                  </a:cubicBezTo>
                  <a:cubicBezTo>
                    <a:pt x="14003" y="23991"/>
                    <a:pt x="14193" y="23920"/>
                    <a:pt x="14395" y="23872"/>
                  </a:cubicBezTo>
                  <a:cubicBezTo>
                    <a:pt x="14443" y="23860"/>
                    <a:pt x="14503" y="23860"/>
                    <a:pt x="14550" y="23837"/>
                  </a:cubicBezTo>
                  <a:cubicBezTo>
                    <a:pt x="14586" y="23825"/>
                    <a:pt x="14634" y="23825"/>
                    <a:pt x="14693" y="23825"/>
                  </a:cubicBezTo>
                  <a:lnTo>
                    <a:pt x="14884" y="23825"/>
                  </a:lnTo>
                  <a:cubicBezTo>
                    <a:pt x="14991" y="23825"/>
                    <a:pt x="15098" y="23837"/>
                    <a:pt x="15181" y="23860"/>
                  </a:cubicBezTo>
                  <a:lnTo>
                    <a:pt x="15455" y="23896"/>
                  </a:lnTo>
                  <a:cubicBezTo>
                    <a:pt x="15622" y="23932"/>
                    <a:pt x="15765" y="23980"/>
                    <a:pt x="15931" y="24015"/>
                  </a:cubicBezTo>
                  <a:cubicBezTo>
                    <a:pt x="16074" y="24063"/>
                    <a:pt x="16241" y="24110"/>
                    <a:pt x="16396" y="24122"/>
                  </a:cubicBezTo>
                  <a:cubicBezTo>
                    <a:pt x="16551" y="24158"/>
                    <a:pt x="16717" y="24170"/>
                    <a:pt x="16884" y="24170"/>
                  </a:cubicBezTo>
                  <a:cubicBezTo>
                    <a:pt x="17051" y="24170"/>
                    <a:pt x="17205" y="24158"/>
                    <a:pt x="17372" y="24134"/>
                  </a:cubicBezTo>
                  <a:cubicBezTo>
                    <a:pt x="17443" y="24134"/>
                    <a:pt x="17539" y="24122"/>
                    <a:pt x="17610" y="24122"/>
                  </a:cubicBezTo>
                  <a:cubicBezTo>
                    <a:pt x="17729" y="24110"/>
                    <a:pt x="17860" y="24099"/>
                    <a:pt x="17979" y="24051"/>
                  </a:cubicBezTo>
                  <a:cubicBezTo>
                    <a:pt x="18098" y="23991"/>
                    <a:pt x="18205" y="23920"/>
                    <a:pt x="18301" y="23825"/>
                  </a:cubicBezTo>
                  <a:cubicBezTo>
                    <a:pt x="18325" y="23801"/>
                    <a:pt x="18336" y="23765"/>
                    <a:pt x="18372" y="23741"/>
                  </a:cubicBezTo>
                  <a:cubicBezTo>
                    <a:pt x="18444" y="23646"/>
                    <a:pt x="18503" y="23563"/>
                    <a:pt x="18551" y="23456"/>
                  </a:cubicBezTo>
                  <a:cubicBezTo>
                    <a:pt x="18575" y="23396"/>
                    <a:pt x="18598" y="23348"/>
                    <a:pt x="18622" y="23289"/>
                  </a:cubicBezTo>
                  <a:cubicBezTo>
                    <a:pt x="18682" y="23146"/>
                    <a:pt x="18741" y="22979"/>
                    <a:pt x="18801" y="22813"/>
                  </a:cubicBezTo>
                  <a:cubicBezTo>
                    <a:pt x="18848" y="22670"/>
                    <a:pt x="18908" y="22515"/>
                    <a:pt x="18956" y="22372"/>
                  </a:cubicBezTo>
                  <a:cubicBezTo>
                    <a:pt x="18979" y="22325"/>
                    <a:pt x="18991" y="22265"/>
                    <a:pt x="19027" y="22217"/>
                  </a:cubicBezTo>
                  <a:cubicBezTo>
                    <a:pt x="19051" y="22158"/>
                    <a:pt x="19087" y="22110"/>
                    <a:pt x="19110" y="22051"/>
                  </a:cubicBezTo>
                  <a:cubicBezTo>
                    <a:pt x="19170" y="21932"/>
                    <a:pt x="19218" y="21813"/>
                    <a:pt x="19277" y="21694"/>
                  </a:cubicBezTo>
                  <a:cubicBezTo>
                    <a:pt x="19337" y="21539"/>
                    <a:pt x="19408" y="21372"/>
                    <a:pt x="19456" y="21193"/>
                  </a:cubicBezTo>
                  <a:cubicBezTo>
                    <a:pt x="19515" y="20967"/>
                    <a:pt x="19563" y="20741"/>
                    <a:pt x="19563" y="20527"/>
                  </a:cubicBezTo>
                  <a:lnTo>
                    <a:pt x="19563" y="20503"/>
                  </a:lnTo>
                  <a:cubicBezTo>
                    <a:pt x="19563" y="20479"/>
                    <a:pt x="19575" y="20443"/>
                    <a:pt x="19575" y="20420"/>
                  </a:cubicBezTo>
                  <a:cubicBezTo>
                    <a:pt x="19575" y="20348"/>
                    <a:pt x="19587" y="20265"/>
                    <a:pt x="19587" y="20193"/>
                  </a:cubicBezTo>
                  <a:cubicBezTo>
                    <a:pt x="19587" y="20122"/>
                    <a:pt x="19587" y="20062"/>
                    <a:pt x="19575" y="19991"/>
                  </a:cubicBezTo>
                  <a:cubicBezTo>
                    <a:pt x="19563" y="19896"/>
                    <a:pt x="19515" y="19824"/>
                    <a:pt x="19468" y="19753"/>
                  </a:cubicBezTo>
                  <a:cubicBezTo>
                    <a:pt x="19456" y="19705"/>
                    <a:pt x="19456" y="19646"/>
                    <a:pt x="19444" y="19598"/>
                  </a:cubicBezTo>
                  <a:cubicBezTo>
                    <a:pt x="19408" y="19431"/>
                    <a:pt x="19396" y="19277"/>
                    <a:pt x="19372" y="19122"/>
                  </a:cubicBezTo>
                  <a:lnTo>
                    <a:pt x="19372" y="19157"/>
                  </a:lnTo>
                  <a:cubicBezTo>
                    <a:pt x="19348" y="19038"/>
                    <a:pt x="19337" y="18896"/>
                    <a:pt x="19325" y="18776"/>
                  </a:cubicBezTo>
                  <a:cubicBezTo>
                    <a:pt x="19325" y="18741"/>
                    <a:pt x="19313" y="18681"/>
                    <a:pt x="19313" y="18634"/>
                  </a:cubicBezTo>
                  <a:lnTo>
                    <a:pt x="19265" y="18407"/>
                  </a:lnTo>
                  <a:cubicBezTo>
                    <a:pt x="19253" y="18348"/>
                    <a:pt x="19229" y="18300"/>
                    <a:pt x="19218" y="18265"/>
                  </a:cubicBezTo>
                  <a:cubicBezTo>
                    <a:pt x="19206" y="18217"/>
                    <a:pt x="19206" y="18169"/>
                    <a:pt x="19194" y="18122"/>
                  </a:cubicBezTo>
                  <a:cubicBezTo>
                    <a:pt x="19194" y="18110"/>
                    <a:pt x="19170" y="18086"/>
                    <a:pt x="19170" y="18062"/>
                  </a:cubicBezTo>
                  <a:cubicBezTo>
                    <a:pt x="19134" y="17943"/>
                    <a:pt x="19098" y="17848"/>
                    <a:pt x="19051" y="17729"/>
                  </a:cubicBezTo>
                  <a:cubicBezTo>
                    <a:pt x="19027" y="17633"/>
                    <a:pt x="18979" y="17526"/>
                    <a:pt x="18956" y="17443"/>
                  </a:cubicBezTo>
                  <a:cubicBezTo>
                    <a:pt x="18920" y="17372"/>
                    <a:pt x="18896" y="17288"/>
                    <a:pt x="18848" y="17205"/>
                  </a:cubicBezTo>
                  <a:cubicBezTo>
                    <a:pt x="18789" y="17074"/>
                    <a:pt x="18729" y="16919"/>
                    <a:pt x="18658" y="16788"/>
                  </a:cubicBezTo>
                  <a:cubicBezTo>
                    <a:pt x="18610" y="16717"/>
                    <a:pt x="18575" y="16621"/>
                    <a:pt x="18539" y="16550"/>
                  </a:cubicBezTo>
                  <a:cubicBezTo>
                    <a:pt x="18491" y="16455"/>
                    <a:pt x="18432" y="16383"/>
                    <a:pt x="18384" y="16300"/>
                  </a:cubicBezTo>
                  <a:cubicBezTo>
                    <a:pt x="18336" y="16217"/>
                    <a:pt x="18277" y="16145"/>
                    <a:pt x="18241" y="16074"/>
                  </a:cubicBezTo>
                  <a:cubicBezTo>
                    <a:pt x="18194" y="16002"/>
                    <a:pt x="18146" y="15943"/>
                    <a:pt x="18098" y="15883"/>
                  </a:cubicBezTo>
                  <a:cubicBezTo>
                    <a:pt x="17908" y="15609"/>
                    <a:pt x="17729" y="15347"/>
                    <a:pt x="17527" y="15086"/>
                  </a:cubicBezTo>
                  <a:cubicBezTo>
                    <a:pt x="17420" y="14943"/>
                    <a:pt x="17301" y="14812"/>
                    <a:pt x="17193" y="14669"/>
                  </a:cubicBezTo>
                  <a:cubicBezTo>
                    <a:pt x="17086" y="14550"/>
                    <a:pt x="16991" y="14431"/>
                    <a:pt x="16896" y="14300"/>
                  </a:cubicBezTo>
                  <a:cubicBezTo>
                    <a:pt x="16896" y="14288"/>
                    <a:pt x="16884" y="14288"/>
                    <a:pt x="16884" y="14276"/>
                  </a:cubicBezTo>
                  <a:lnTo>
                    <a:pt x="16884" y="14288"/>
                  </a:lnTo>
                  <a:cubicBezTo>
                    <a:pt x="16812" y="14181"/>
                    <a:pt x="16729" y="14062"/>
                    <a:pt x="16658" y="13943"/>
                  </a:cubicBezTo>
                  <a:lnTo>
                    <a:pt x="16646" y="13931"/>
                  </a:lnTo>
                  <a:cubicBezTo>
                    <a:pt x="16658" y="13931"/>
                    <a:pt x="16670" y="13919"/>
                    <a:pt x="16693" y="13919"/>
                  </a:cubicBezTo>
                  <a:cubicBezTo>
                    <a:pt x="16753" y="13943"/>
                    <a:pt x="16812" y="13990"/>
                    <a:pt x="16848" y="14014"/>
                  </a:cubicBezTo>
                  <a:cubicBezTo>
                    <a:pt x="16967" y="14097"/>
                    <a:pt x="17051" y="14228"/>
                    <a:pt x="17134" y="14335"/>
                  </a:cubicBezTo>
                  <a:cubicBezTo>
                    <a:pt x="17193" y="14395"/>
                    <a:pt x="17265" y="14419"/>
                    <a:pt x="17348" y="14466"/>
                  </a:cubicBezTo>
                  <a:cubicBezTo>
                    <a:pt x="17467" y="14526"/>
                    <a:pt x="17551" y="14609"/>
                    <a:pt x="17658" y="14705"/>
                  </a:cubicBezTo>
                  <a:cubicBezTo>
                    <a:pt x="17765" y="14788"/>
                    <a:pt x="17896" y="14883"/>
                    <a:pt x="17979" y="14990"/>
                  </a:cubicBezTo>
                  <a:cubicBezTo>
                    <a:pt x="18098" y="15074"/>
                    <a:pt x="18217" y="15169"/>
                    <a:pt x="18325" y="15264"/>
                  </a:cubicBezTo>
                  <a:cubicBezTo>
                    <a:pt x="18360" y="15300"/>
                    <a:pt x="18372" y="15324"/>
                    <a:pt x="18396" y="15371"/>
                  </a:cubicBezTo>
                  <a:cubicBezTo>
                    <a:pt x="18420" y="15407"/>
                    <a:pt x="18444" y="15431"/>
                    <a:pt x="18479" y="15467"/>
                  </a:cubicBezTo>
                  <a:cubicBezTo>
                    <a:pt x="18575" y="15562"/>
                    <a:pt x="18682" y="15669"/>
                    <a:pt x="18777" y="15788"/>
                  </a:cubicBezTo>
                  <a:cubicBezTo>
                    <a:pt x="19039" y="16074"/>
                    <a:pt x="19289" y="16371"/>
                    <a:pt x="19551" y="16669"/>
                  </a:cubicBezTo>
                  <a:cubicBezTo>
                    <a:pt x="19801" y="16955"/>
                    <a:pt x="20051" y="17252"/>
                    <a:pt x="20301" y="17526"/>
                  </a:cubicBezTo>
                  <a:cubicBezTo>
                    <a:pt x="20444" y="17681"/>
                    <a:pt x="20563" y="17824"/>
                    <a:pt x="20706" y="17967"/>
                  </a:cubicBezTo>
                  <a:cubicBezTo>
                    <a:pt x="20861" y="18098"/>
                    <a:pt x="21003" y="18229"/>
                    <a:pt x="21182" y="18336"/>
                  </a:cubicBezTo>
                  <a:cubicBezTo>
                    <a:pt x="21277" y="18395"/>
                    <a:pt x="21361" y="18443"/>
                    <a:pt x="21456" y="18503"/>
                  </a:cubicBezTo>
                  <a:cubicBezTo>
                    <a:pt x="21539" y="18538"/>
                    <a:pt x="21634" y="18586"/>
                    <a:pt x="21730" y="18634"/>
                  </a:cubicBezTo>
                  <a:cubicBezTo>
                    <a:pt x="21908" y="18705"/>
                    <a:pt x="22087" y="18753"/>
                    <a:pt x="22266" y="18776"/>
                  </a:cubicBezTo>
                  <a:cubicBezTo>
                    <a:pt x="22444" y="18824"/>
                    <a:pt x="22623" y="18872"/>
                    <a:pt x="22825" y="18896"/>
                  </a:cubicBezTo>
                  <a:cubicBezTo>
                    <a:pt x="22920" y="18919"/>
                    <a:pt x="23016" y="18943"/>
                    <a:pt x="23123" y="18943"/>
                  </a:cubicBezTo>
                  <a:cubicBezTo>
                    <a:pt x="23218" y="18943"/>
                    <a:pt x="23313" y="18943"/>
                    <a:pt x="23397" y="18931"/>
                  </a:cubicBezTo>
                  <a:cubicBezTo>
                    <a:pt x="23480" y="18919"/>
                    <a:pt x="23551" y="18884"/>
                    <a:pt x="23623" y="18836"/>
                  </a:cubicBezTo>
                  <a:cubicBezTo>
                    <a:pt x="23718" y="18800"/>
                    <a:pt x="23801" y="18753"/>
                    <a:pt x="23873" y="18693"/>
                  </a:cubicBezTo>
                  <a:cubicBezTo>
                    <a:pt x="23968" y="18634"/>
                    <a:pt x="24040" y="18574"/>
                    <a:pt x="24135" y="18503"/>
                  </a:cubicBezTo>
                  <a:cubicBezTo>
                    <a:pt x="24218" y="18419"/>
                    <a:pt x="24313" y="18336"/>
                    <a:pt x="24397" y="18241"/>
                  </a:cubicBezTo>
                  <a:lnTo>
                    <a:pt x="24528" y="18110"/>
                  </a:lnTo>
                  <a:cubicBezTo>
                    <a:pt x="24587" y="18050"/>
                    <a:pt x="24647" y="17991"/>
                    <a:pt x="24730" y="17943"/>
                  </a:cubicBezTo>
                  <a:cubicBezTo>
                    <a:pt x="24754" y="17931"/>
                    <a:pt x="24790" y="17907"/>
                    <a:pt x="24813" y="17884"/>
                  </a:cubicBezTo>
                  <a:lnTo>
                    <a:pt x="24909" y="17848"/>
                  </a:lnTo>
                  <a:cubicBezTo>
                    <a:pt x="24933" y="17824"/>
                    <a:pt x="24968" y="17824"/>
                    <a:pt x="24980" y="17812"/>
                  </a:cubicBezTo>
                  <a:cubicBezTo>
                    <a:pt x="24992" y="17812"/>
                    <a:pt x="25028" y="17812"/>
                    <a:pt x="25040" y="17800"/>
                  </a:cubicBezTo>
                  <a:lnTo>
                    <a:pt x="25147" y="17800"/>
                  </a:lnTo>
                  <a:cubicBezTo>
                    <a:pt x="25230" y="17800"/>
                    <a:pt x="25325" y="17812"/>
                    <a:pt x="25409" y="17824"/>
                  </a:cubicBezTo>
                  <a:cubicBezTo>
                    <a:pt x="25504" y="17848"/>
                    <a:pt x="25587" y="17848"/>
                    <a:pt x="25683" y="17848"/>
                  </a:cubicBezTo>
                  <a:cubicBezTo>
                    <a:pt x="25861" y="17848"/>
                    <a:pt x="26040" y="17848"/>
                    <a:pt x="26218" y="17812"/>
                  </a:cubicBezTo>
                  <a:cubicBezTo>
                    <a:pt x="26302" y="17800"/>
                    <a:pt x="26397" y="17788"/>
                    <a:pt x="26492" y="17764"/>
                  </a:cubicBezTo>
                  <a:cubicBezTo>
                    <a:pt x="26587" y="17753"/>
                    <a:pt x="26671" y="17729"/>
                    <a:pt x="26766" y="17693"/>
                  </a:cubicBezTo>
                  <a:cubicBezTo>
                    <a:pt x="26849" y="17669"/>
                    <a:pt x="26933" y="17622"/>
                    <a:pt x="27004" y="17562"/>
                  </a:cubicBezTo>
                  <a:cubicBezTo>
                    <a:pt x="27076" y="17503"/>
                    <a:pt x="27147" y="17455"/>
                    <a:pt x="27230" y="17395"/>
                  </a:cubicBezTo>
                  <a:cubicBezTo>
                    <a:pt x="27361" y="17276"/>
                    <a:pt x="27504" y="17145"/>
                    <a:pt x="27647" y="17026"/>
                  </a:cubicBezTo>
                  <a:cubicBezTo>
                    <a:pt x="27683" y="16979"/>
                    <a:pt x="27730" y="16955"/>
                    <a:pt x="27766" y="16907"/>
                  </a:cubicBezTo>
                  <a:cubicBezTo>
                    <a:pt x="27790" y="16871"/>
                    <a:pt x="27802" y="16860"/>
                    <a:pt x="27826" y="16836"/>
                  </a:cubicBezTo>
                  <a:cubicBezTo>
                    <a:pt x="27885" y="16752"/>
                    <a:pt x="27921" y="16681"/>
                    <a:pt x="27969" y="16610"/>
                  </a:cubicBezTo>
                  <a:cubicBezTo>
                    <a:pt x="28016" y="16514"/>
                    <a:pt x="28064" y="16443"/>
                    <a:pt x="28100" y="16360"/>
                  </a:cubicBezTo>
                  <a:cubicBezTo>
                    <a:pt x="28266" y="16014"/>
                    <a:pt x="28397" y="15657"/>
                    <a:pt x="28504" y="15288"/>
                  </a:cubicBezTo>
                  <a:lnTo>
                    <a:pt x="28504" y="15264"/>
                  </a:lnTo>
                  <a:cubicBezTo>
                    <a:pt x="28504" y="15252"/>
                    <a:pt x="28516" y="15240"/>
                    <a:pt x="28516" y="15228"/>
                  </a:cubicBezTo>
                  <a:cubicBezTo>
                    <a:pt x="28552" y="15109"/>
                    <a:pt x="28576" y="14990"/>
                    <a:pt x="28576" y="14847"/>
                  </a:cubicBezTo>
                  <a:lnTo>
                    <a:pt x="28576" y="14657"/>
                  </a:lnTo>
                  <a:cubicBezTo>
                    <a:pt x="28576" y="14609"/>
                    <a:pt x="28576" y="14550"/>
                    <a:pt x="28564" y="14514"/>
                  </a:cubicBezTo>
                  <a:cubicBezTo>
                    <a:pt x="28552" y="14395"/>
                    <a:pt x="28540" y="14276"/>
                    <a:pt x="28504" y="14169"/>
                  </a:cubicBezTo>
                  <a:cubicBezTo>
                    <a:pt x="28457" y="13978"/>
                    <a:pt x="28397" y="13776"/>
                    <a:pt x="28338" y="13585"/>
                  </a:cubicBezTo>
                  <a:cubicBezTo>
                    <a:pt x="28278" y="13407"/>
                    <a:pt x="28242" y="13216"/>
                    <a:pt x="28183" y="13038"/>
                  </a:cubicBezTo>
                  <a:cubicBezTo>
                    <a:pt x="28076" y="12669"/>
                    <a:pt x="27909" y="12323"/>
                    <a:pt x="27802" y="11954"/>
                  </a:cubicBezTo>
                  <a:cubicBezTo>
                    <a:pt x="27778" y="11835"/>
                    <a:pt x="27742" y="11692"/>
                    <a:pt x="27730" y="11573"/>
                  </a:cubicBezTo>
                  <a:cubicBezTo>
                    <a:pt x="27719" y="11502"/>
                    <a:pt x="27719" y="11418"/>
                    <a:pt x="27719" y="11335"/>
                  </a:cubicBezTo>
                  <a:cubicBezTo>
                    <a:pt x="27719" y="11252"/>
                    <a:pt x="27730" y="11156"/>
                    <a:pt x="27754" y="11073"/>
                  </a:cubicBezTo>
                  <a:cubicBezTo>
                    <a:pt x="27778" y="10883"/>
                    <a:pt x="27814" y="10668"/>
                    <a:pt x="27826" y="10478"/>
                  </a:cubicBezTo>
                  <a:cubicBezTo>
                    <a:pt x="27838" y="10371"/>
                    <a:pt x="27838" y="10287"/>
                    <a:pt x="27850" y="10180"/>
                  </a:cubicBezTo>
                  <a:cubicBezTo>
                    <a:pt x="27861" y="10085"/>
                    <a:pt x="27861" y="10002"/>
                    <a:pt x="27861" y="9930"/>
                  </a:cubicBezTo>
                  <a:cubicBezTo>
                    <a:pt x="27861" y="9716"/>
                    <a:pt x="27861" y="9513"/>
                    <a:pt x="27838" y="9311"/>
                  </a:cubicBezTo>
                  <a:cubicBezTo>
                    <a:pt x="27802" y="9121"/>
                    <a:pt x="27766" y="8942"/>
                    <a:pt x="27671" y="8763"/>
                  </a:cubicBezTo>
                  <a:cubicBezTo>
                    <a:pt x="27611" y="8644"/>
                    <a:pt x="27540" y="8537"/>
                    <a:pt x="27433" y="8454"/>
                  </a:cubicBezTo>
                  <a:cubicBezTo>
                    <a:pt x="27290" y="8335"/>
                    <a:pt x="27111" y="8275"/>
                    <a:pt x="26921" y="8263"/>
                  </a:cubicBezTo>
                  <a:cubicBezTo>
                    <a:pt x="26718" y="8263"/>
                    <a:pt x="26528" y="8287"/>
                    <a:pt x="26337" y="8359"/>
                  </a:cubicBezTo>
                  <a:lnTo>
                    <a:pt x="25802" y="8585"/>
                  </a:lnTo>
                  <a:cubicBezTo>
                    <a:pt x="25623" y="8656"/>
                    <a:pt x="25444" y="8716"/>
                    <a:pt x="25278" y="8799"/>
                  </a:cubicBezTo>
                  <a:lnTo>
                    <a:pt x="24742" y="9013"/>
                  </a:lnTo>
                  <a:lnTo>
                    <a:pt x="24754" y="9013"/>
                  </a:lnTo>
                  <a:lnTo>
                    <a:pt x="24135" y="9240"/>
                  </a:lnTo>
                  <a:cubicBezTo>
                    <a:pt x="23956" y="9299"/>
                    <a:pt x="23790" y="9406"/>
                    <a:pt x="23611" y="9490"/>
                  </a:cubicBezTo>
                  <a:cubicBezTo>
                    <a:pt x="23444" y="9585"/>
                    <a:pt x="23289" y="9692"/>
                    <a:pt x="23123" y="9775"/>
                  </a:cubicBezTo>
                  <a:cubicBezTo>
                    <a:pt x="22789" y="9966"/>
                    <a:pt x="22492" y="10192"/>
                    <a:pt x="22170" y="10383"/>
                  </a:cubicBezTo>
                  <a:cubicBezTo>
                    <a:pt x="22015" y="10466"/>
                    <a:pt x="21885" y="10537"/>
                    <a:pt x="21730" y="10609"/>
                  </a:cubicBezTo>
                  <a:cubicBezTo>
                    <a:pt x="21599" y="10680"/>
                    <a:pt x="21468" y="10740"/>
                    <a:pt x="21313" y="10799"/>
                  </a:cubicBezTo>
                  <a:lnTo>
                    <a:pt x="21051" y="10895"/>
                  </a:lnTo>
                  <a:cubicBezTo>
                    <a:pt x="20944" y="10906"/>
                    <a:pt x="20861" y="10918"/>
                    <a:pt x="20753" y="10942"/>
                  </a:cubicBezTo>
                  <a:cubicBezTo>
                    <a:pt x="20646" y="10954"/>
                    <a:pt x="20539" y="10954"/>
                    <a:pt x="20420" y="10966"/>
                  </a:cubicBezTo>
                  <a:cubicBezTo>
                    <a:pt x="20337" y="10966"/>
                    <a:pt x="20230" y="10978"/>
                    <a:pt x="20146" y="10978"/>
                  </a:cubicBezTo>
                  <a:lnTo>
                    <a:pt x="20087" y="10978"/>
                  </a:lnTo>
                  <a:cubicBezTo>
                    <a:pt x="20051" y="10978"/>
                    <a:pt x="20003" y="10966"/>
                    <a:pt x="19980" y="10954"/>
                  </a:cubicBezTo>
                  <a:cubicBezTo>
                    <a:pt x="19920" y="10942"/>
                    <a:pt x="19860" y="10906"/>
                    <a:pt x="19789" y="10895"/>
                  </a:cubicBezTo>
                  <a:cubicBezTo>
                    <a:pt x="19741" y="10883"/>
                    <a:pt x="19706" y="10883"/>
                    <a:pt x="19670" y="10859"/>
                  </a:cubicBezTo>
                  <a:cubicBezTo>
                    <a:pt x="19646" y="10859"/>
                    <a:pt x="19634" y="10859"/>
                    <a:pt x="19634" y="10847"/>
                  </a:cubicBezTo>
                  <a:cubicBezTo>
                    <a:pt x="19634" y="10656"/>
                    <a:pt x="19610" y="10466"/>
                    <a:pt x="19551" y="10287"/>
                  </a:cubicBezTo>
                  <a:cubicBezTo>
                    <a:pt x="19503" y="10121"/>
                    <a:pt x="19444" y="9966"/>
                    <a:pt x="19372" y="9823"/>
                  </a:cubicBezTo>
                  <a:lnTo>
                    <a:pt x="19396" y="9823"/>
                  </a:lnTo>
                  <a:cubicBezTo>
                    <a:pt x="19468" y="9823"/>
                    <a:pt x="19563" y="9811"/>
                    <a:pt x="19634" y="9811"/>
                  </a:cubicBezTo>
                  <a:lnTo>
                    <a:pt x="19884" y="9811"/>
                  </a:lnTo>
                  <a:cubicBezTo>
                    <a:pt x="20063" y="9811"/>
                    <a:pt x="20265" y="9787"/>
                    <a:pt x="20444" y="9775"/>
                  </a:cubicBezTo>
                  <a:lnTo>
                    <a:pt x="20503" y="9775"/>
                  </a:lnTo>
                  <a:cubicBezTo>
                    <a:pt x="20718" y="9752"/>
                    <a:pt x="20944" y="9716"/>
                    <a:pt x="21170" y="9668"/>
                  </a:cubicBezTo>
                  <a:cubicBezTo>
                    <a:pt x="21289" y="9644"/>
                    <a:pt x="21396" y="9633"/>
                    <a:pt x="21504" y="9597"/>
                  </a:cubicBezTo>
                  <a:cubicBezTo>
                    <a:pt x="21611" y="9573"/>
                    <a:pt x="21730" y="9525"/>
                    <a:pt x="21837" y="9478"/>
                  </a:cubicBezTo>
                  <a:cubicBezTo>
                    <a:pt x="21980" y="9418"/>
                    <a:pt x="22111" y="9347"/>
                    <a:pt x="22230" y="9275"/>
                  </a:cubicBezTo>
                  <a:cubicBezTo>
                    <a:pt x="22349" y="9192"/>
                    <a:pt x="22480" y="9109"/>
                    <a:pt x="22599" y="9013"/>
                  </a:cubicBezTo>
                  <a:cubicBezTo>
                    <a:pt x="22718" y="8930"/>
                    <a:pt x="22837" y="8859"/>
                    <a:pt x="22944" y="8751"/>
                  </a:cubicBezTo>
                  <a:cubicBezTo>
                    <a:pt x="23039" y="8656"/>
                    <a:pt x="23147" y="8561"/>
                    <a:pt x="23254" y="8454"/>
                  </a:cubicBezTo>
                  <a:cubicBezTo>
                    <a:pt x="23337" y="8359"/>
                    <a:pt x="23444" y="8275"/>
                    <a:pt x="23539" y="8180"/>
                  </a:cubicBezTo>
                  <a:lnTo>
                    <a:pt x="23563" y="8156"/>
                  </a:lnTo>
                  <a:cubicBezTo>
                    <a:pt x="23670" y="8049"/>
                    <a:pt x="23778" y="7942"/>
                    <a:pt x="23861" y="7823"/>
                  </a:cubicBezTo>
                  <a:cubicBezTo>
                    <a:pt x="23956" y="7728"/>
                    <a:pt x="24040" y="7620"/>
                    <a:pt x="24135" y="7501"/>
                  </a:cubicBezTo>
                  <a:cubicBezTo>
                    <a:pt x="24218" y="7382"/>
                    <a:pt x="24313" y="7275"/>
                    <a:pt x="24397" y="7156"/>
                  </a:cubicBezTo>
                  <a:cubicBezTo>
                    <a:pt x="24468" y="7049"/>
                    <a:pt x="24552" y="6930"/>
                    <a:pt x="24623" y="6835"/>
                  </a:cubicBezTo>
                  <a:cubicBezTo>
                    <a:pt x="24694" y="6715"/>
                    <a:pt x="24766" y="6573"/>
                    <a:pt x="24849" y="6454"/>
                  </a:cubicBezTo>
                  <a:cubicBezTo>
                    <a:pt x="24909" y="6323"/>
                    <a:pt x="24968" y="6192"/>
                    <a:pt x="25004" y="6037"/>
                  </a:cubicBezTo>
                  <a:cubicBezTo>
                    <a:pt x="25052" y="5906"/>
                    <a:pt x="25087" y="5763"/>
                    <a:pt x="25087" y="5608"/>
                  </a:cubicBezTo>
                  <a:cubicBezTo>
                    <a:pt x="25099" y="5465"/>
                    <a:pt x="25099" y="5322"/>
                    <a:pt x="25099" y="5180"/>
                  </a:cubicBezTo>
                  <a:cubicBezTo>
                    <a:pt x="25099" y="5049"/>
                    <a:pt x="25099" y="4894"/>
                    <a:pt x="25063" y="4763"/>
                  </a:cubicBezTo>
                  <a:lnTo>
                    <a:pt x="25028" y="4537"/>
                  </a:lnTo>
                  <a:cubicBezTo>
                    <a:pt x="24992" y="4465"/>
                    <a:pt x="24980" y="4406"/>
                    <a:pt x="24933" y="4346"/>
                  </a:cubicBezTo>
                  <a:cubicBezTo>
                    <a:pt x="24909" y="4287"/>
                    <a:pt x="24861" y="4239"/>
                    <a:pt x="24813" y="4191"/>
                  </a:cubicBezTo>
                  <a:cubicBezTo>
                    <a:pt x="24790" y="4037"/>
                    <a:pt x="24671" y="3941"/>
                    <a:pt x="24563" y="3858"/>
                  </a:cubicBezTo>
                  <a:lnTo>
                    <a:pt x="24563" y="3858"/>
                  </a:lnTo>
                  <a:lnTo>
                    <a:pt x="24575" y="3870"/>
                  </a:lnTo>
                  <a:cubicBezTo>
                    <a:pt x="24563" y="3858"/>
                    <a:pt x="24540" y="3846"/>
                    <a:pt x="24516" y="3822"/>
                  </a:cubicBezTo>
                  <a:cubicBezTo>
                    <a:pt x="24504" y="3810"/>
                    <a:pt x="24492" y="3810"/>
                    <a:pt x="24480" y="3798"/>
                  </a:cubicBezTo>
                  <a:lnTo>
                    <a:pt x="24444" y="3763"/>
                  </a:lnTo>
                  <a:cubicBezTo>
                    <a:pt x="24432" y="3751"/>
                    <a:pt x="24397" y="3739"/>
                    <a:pt x="24385" y="3727"/>
                  </a:cubicBezTo>
                  <a:cubicBezTo>
                    <a:pt x="24218" y="3584"/>
                    <a:pt x="24051" y="3453"/>
                    <a:pt x="23873" y="3334"/>
                  </a:cubicBezTo>
                  <a:cubicBezTo>
                    <a:pt x="23718" y="3215"/>
                    <a:pt x="23539" y="3132"/>
                    <a:pt x="23337" y="3036"/>
                  </a:cubicBezTo>
                  <a:cubicBezTo>
                    <a:pt x="23325" y="3036"/>
                    <a:pt x="23313" y="3025"/>
                    <a:pt x="23301" y="3025"/>
                  </a:cubicBezTo>
                  <a:cubicBezTo>
                    <a:pt x="23206" y="2989"/>
                    <a:pt x="23135" y="2953"/>
                    <a:pt x="23039" y="2905"/>
                  </a:cubicBezTo>
                  <a:lnTo>
                    <a:pt x="22908" y="2810"/>
                  </a:lnTo>
                  <a:cubicBezTo>
                    <a:pt x="22885" y="2798"/>
                    <a:pt x="22849" y="2775"/>
                    <a:pt x="22837" y="2739"/>
                  </a:cubicBezTo>
                  <a:cubicBezTo>
                    <a:pt x="22777" y="2679"/>
                    <a:pt x="22730" y="2620"/>
                    <a:pt x="22682" y="2560"/>
                  </a:cubicBezTo>
                  <a:cubicBezTo>
                    <a:pt x="22647" y="2489"/>
                    <a:pt x="22587" y="2417"/>
                    <a:pt x="22539" y="2334"/>
                  </a:cubicBezTo>
                  <a:cubicBezTo>
                    <a:pt x="22444" y="2191"/>
                    <a:pt x="22373" y="2024"/>
                    <a:pt x="22301" y="1870"/>
                  </a:cubicBezTo>
                  <a:cubicBezTo>
                    <a:pt x="22266" y="1798"/>
                    <a:pt x="22230" y="1727"/>
                    <a:pt x="22194" y="1667"/>
                  </a:cubicBezTo>
                  <a:cubicBezTo>
                    <a:pt x="22170" y="1608"/>
                    <a:pt x="22111" y="1548"/>
                    <a:pt x="22063" y="1489"/>
                  </a:cubicBezTo>
                  <a:cubicBezTo>
                    <a:pt x="22015" y="1429"/>
                    <a:pt x="21956" y="1381"/>
                    <a:pt x="21896" y="1322"/>
                  </a:cubicBezTo>
                  <a:cubicBezTo>
                    <a:pt x="21849" y="1274"/>
                    <a:pt x="21789" y="1239"/>
                    <a:pt x="21730" y="1191"/>
                  </a:cubicBezTo>
                  <a:cubicBezTo>
                    <a:pt x="21611" y="1096"/>
                    <a:pt x="21504" y="1024"/>
                    <a:pt x="21361" y="965"/>
                  </a:cubicBezTo>
                  <a:cubicBezTo>
                    <a:pt x="21242" y="905"/>
                    <a:pt x="21123" y="834"/>
                    <a:pt x="21003" y="762"/>
                  </a:cubicBezTo>
                  <a:cubicBezTo>
                    <a:pt x="20992" y="739"/>
                    <a:pt x="20956" y="727"/>
                    <a:pt x="20944" y="727"/>
                  </a:cubicBezTo>
                  <a:cubicBezTo>
                    <a:pt x="20825" y="655"/>
                    <a:pt x="20706" y="584"/>
                    <a:pt x="20575" y="500"/>
                  </a:cubicBezTo>
                  <a:cubicBezTo>
                    <a:pt x="20456" y="429"/>
                    <a:pt x="20325" y="358"/>
                    <a:pt x="20206" y="298"/>
                  </a:cubicBezTo>
                  <a:cubicBezTo>
                    <a:pt x="20087" y="238"/>
                    <a:pt x="19944" y="179"/>
                    <a:pt x="19813" y="119"/>
                  </a:cubicBezTo>
                  <a:cubicBezTo>
                    <a:pt x="19682" y="72"/>
                    <a:pt x="19551" y="24"/>
                    <a:pt x="19408" y="12"/>
                  </a:cubicBezTo>
                  <a:cubicBezTo>
                    <a:pt x="19337" y="0"/>
                    <a:pt x="19265" y="0"/>
                    <a:pt x="19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5"/>
            <p:cNvSpPr/>
            <p:nvPr/>
          </p:nvSpPr>
          <p:spPr>
            <a:xfrm>
              <a:off x="7179450" y="4357800"/>
              <a:ext cx="1825" cy="3900"/>
            </a:xfrm>
            <a:custGeom>
              <a:avLst/>
              <a:gdLst/>
              <a:ahLst/>
              <a:cxnLst/>
              <a:rect l="l" t="t" r="r" b="b"/>
              <a:pathLst>
                <a:path w="73" h="156" extrusionOk="0">
                  <a:moveTo>
                    <a:pt x="72" y="1"/>
                  </a:moveTo>
                  <a:lnTo>
                    <a:pt x="60" y="25"/>
                  </a:lnTo>
                  <a:cubicBezTo>
                    <a:pt x="36" y="37"/>
                    <a:pt x="13" y="60"/>
                    <a:pt x="1" y="84"/>
                  </a:cubicBezTo>
                  <a:cubicBezTo>
                    <a:pt x="1" y="96"/>
                    <a:pt x="13" y="120"/>
                    <a:pt x="36" y="156"/>
                  </a:cubicBezTo>
                  <a:cubicBezTo>
                    <a:pt x="48" y="108"/>
                    <a:pt x="60" y="48"/>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5"/>
            <p:cNvSpPr/>
            <p:nvPr/>
          </p:nvSpPr>
          <p:spPr>
            <a:xfrm>
              <a:off x="6991625" y="4214925"/>
              <a:ext cx="325" cy="25"/>
            </a:xfrm>
            <a:custGeom>
              <a:avLst/>
              <a:gdLst/>
              <a:ahLst/>
              <a:cxnLst/>
              <a:rect l="l" t="t" r="r" b="b"/>
              <a:pathLst>
                <a:path w="13" h="1" extrusionOk="0">
                  <a:moveTo>
                    <a:pt x="13"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5"/>
            <p:cNvSpPr/>
            <p:nvPr/>
          </p:nvSpPr>
          <p:spPr>
            <a:xfrm>
              <a:off x="6856800" y="4125050"/>
              <a:ext cx="25" cy="325"/>
            </a:xfrm>
            <a:custGeom>
              <a:avLst/>
              <a:gdLst/>
              <a:ahLst/>
              <a:cxnLst/>
              <a:rect l="l" t="t" r="r" b="b"/>
              <a:pathLst>
                <a:path w="1" h="13" extrusionOk="0">
                  <a:moveTo>
                    <a:pt x="0" y="0"/>
                  </a:moveTo>
                  <a:cubicBezTo>
                    <a:pt x="0" y="0"/>
                    <a:pt x="0" y="12"/>
                    <a:pt x="0" y="0"/>
                  </a:cubicBezTo>
                  <a:cubicBezTo>
                    <a:pt x="0" y="12"/>
                    <a:pt x="0" y="12"/>
                    <a:pt x="0" y="0"/>
                  </a:cubicBezTo>
                  <a:cubicBezTo>
                    <a:pt x="0" y="12"/>
                    <a:pt x="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5"/>
            <p:cNvSpPr/>
            <p:nvPr/>
          </p:nvSpPr>
          <p:spPr>
            <a:xfrm>
              <a:off x="7096125" y="4263450"/>
              <a:ext cx="0" cy="25"/>
            </a:xfrm>
            <a:custGeom>
              <a:avLst/>
              <a:gdLst/>
              <a:ahLst/>
              <a:cxnLst/>
              <a:rect l="l" t="t" r="r" b="b"/>
              <a:pathLst>
                <a:path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5"/>
            <p:cNvSpPr/>
            <p:nvPr/>
          </p:nvSpPr>
          <p:spPr>
            <a:xfrm>
              <a:off x="7084200" y="4260475"/>
              <a:ext cx="14625" cy="7475"/>
            </a:xfrm>
            <a:custGeom>
              <a:avLst/>
              <a:gdLst/>
              <a:ahLst/>
              <a:cxnLst/>
              <a:rect l="l" t="t" r="r" b="b"/>
              <a:pathLst>
                <a:path w="585" h="299" extrusionOk="0">
                  <a:moveTo>
                    <a:pt x="584" y="0"/>
                  </a:moveTo>
                  <a:cubicBezTo>
                    <a:pt x="489" y="0"/>
                    <a:pt x="406" y="12"/>
                    <a:pt x="310" y="24"/>
                  </a:cubicBezTo>
                  <a:cubicBezTo>
                    <a:pt x="275" y="48"/>
                    <a:pt x="227" y="48"/>
                    <a:pt x="179" y="60"/>
                  </a:cubicBezTo>
                  <a:cubicBezTo>
                    <a:pt x="156" y="72"/>
                    <a:pt x="132" y="72"/>
                    <a:pt x="108" y="84"/>
                  </a:cubicBezTo>
                  <a:lnTo>
                    <a:pt x="72" y="108"/>
                  </a:lnTo>
                  <a:cubicBezTo>
                    <a:pt x="60" y="108"/>
                    <a:pt x="48" y="120"/>
                    <a:pt x="48" y="131"/>
                  </a:cubicBezTo>
                  <a:lnTo>
                    <a:pt x="36" y="143"/>
                  </a:lnTo>
                  <a:cubicBezTo>
                    <a:pt x="13" y="167"/>
                    <a:pt x="1" y="203"/>
                    <a:pt x="13" y="239"/>
                  </a:cubicBezTo>
                  <a:cubicBezTo>
                    <a:pt x="36" y="262"/>
                    <a:pt x="60" y="298"/>
                    <a:pt x="96" y="298"/>
                  </a:cubicBezTo>
                  <a:cubicBezTo>
                    <a:pt x="132" y="298"/>
                    <a:pt x="156" y="298"/>
                    <a:pt x="179" y="286"/>
                  </a:cubicBezTo>
                  <a:cubicBezTo>
                    <a:pt x="191" y="262"/>
                    <a:pt x="227" y="262"/>
                    <a:pt x="239" y="251"/>
                  </a:cubicBezTo>
                  <a:cubicBezTo>
                    <a:pt x="275" y="239"/>
                    <a:pt x="298" y="215"/>
                    <a:pt x="310" y="203"/>
                  </a:cubicBezTo>
                  <a:cubicBezTo>
                    <a:pt x="370" y="179"/>
                    <a:pt x="417" y="131"/>
                    <a:pt x="465" y="108"/>
                  </a:cubicBezTo>
                  <a:cubicBezTo>
                    <a:pt x="513" y="72"/>
                    <a:pt x="537" y="48"/>
                    <a:pt x="5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5"/>
            <p:cNvSpPr/>
            <p:nvPr/>
          </p:nvSpPr>
          <p:spPr>
            <a:xfrm>
              <a:off x="6844300" y="4377325"/>
              <a:ext cx="11025" cy="101650"/>
            </a:xfrm>
            <a:custGeom>
              <a:avLst/>
              <a:gdLst/>
              <a:ahLst/>
              <a:cxnLst/>
              <a:rect l="l" t="t" r="r" b="b"/>
              <a:pathLst>
                <a:path w="441" h="4066" extrusionOk="0">
                  <a:moveTo>
                    <a:pt x="363" y="1"/>
                  </a:moveTo>
                  <a:cubicBezTo>
                    <a:pt x="349" y="1"/>
                    <a:pt x="330" y="10"/>
                    <a:pt x="310" y="29"/>
                  </a:cubicBezTo>
                  <a:cubicBezTo>
                    <a:pt x="238" y="137"/>
                    <a:pt x="227" y="268"/>
                    <a:pt x="203" y="339"/>
                  </a:cubicBezTo>
                  <a:cubicBezTo>
                    <a:pt x="203" y="387"/>
                    <a:pt x="191" y="410"/>
                    <a:pt x="191" y="458"/>
                  </a:cubicBezTo>
                  <a:lnTo>
                    <a:pt x="191" y="530"/>
                  </a:lnTo>
                  <a:lnTo>
                    <a:pt x="191" y="768"/>
                  </a:lnTo>
                  <a:lnTo>
                    <a:pt x="191" y="1292"/>
                  </a:lnTo>
                  <a:cubicBezTo>
                    <a:pt x="191" y="1458"/>
                    <a:pt x="179" y="1637"/>
                    <a:pt x="167" y="1803"/>
                  </a:cubicBezTo>
                  <a:lnTo>
                    <a:pt x="143" y="1887"/>
                  </a:lnTo>
                  <a:cubicBezTo>
                    <a:pt x="143" y="1946"/>
                    <a:pt x="131" y="1994"/>
                    <a:pt x="131" y="2054"/>
                  </a:cubicBezTo>
                  <a:cubicBezTo>
                    <a:pt x="131" y="2101"/>
                    <a:pt x="119" y="2161"/>
                    <a:pt x="119" y="2196"/>
                  </a:cubicBezTo>
                  <a:cubicBezTo>
                    <a:pt x="119" y="2244"/>
                    <a:pt x="107" y="2280"/>
                    <a:pt x="107" y="2315"/>
                  </a:cubicBezTo>
                  <a:lnTo>
                    <a:pt x="107" y="2375"/>
                  </a:lnTo>
                  <a:cubicBezTo>
                    <a:pt x="84" y="2589"/>
                    <a:pt x="60" y="2816"/>
                    <a:pt x="48" y="3018"/>
                  </a:cubicBezTo>
                  <a:cubicBezTo>
                    <a:pt x="24" y="3244"/>
                    <a:pt x="12" y="3494"/>
                    <a:pt x="12" y="3768"/>
                  </a:cubicBezTo>
                  <a:cubicBezTo>
                    <a:pt x="12" y="3863"/>
                    <a:pt x="12" y="3959"/>
                    <a:pt x="0" y="4066"/>
                  </a:cubicBezTo>
                  <a:lnTo>
                    <a:pt x="12" y="3982"/>
                  </a:lnTo>
                  <a:cubicBezTo>
                    <a:pt x="24" y="3947"/>
                    <a:pt x="24" y="3911"/>
                    <a:pt x="48" y="3863"/>
                  </a:cubicBezTo>
                  <a:cubicBezTo>
                    <a:pt x="107" y="3613"/>
                    <a:pt x="167" y="3363"/>
                    <a:pt x="203" y="3173"/>
                  </a:cubicBezTo>
                  <a:cubicBezTo>
                    <a:pt x="238" y="3054"/>
                    <a:pt x="262" y="2923"/>
                    <a:pt x="286" y="2816"/>
                  </a:cubicBezTo>
                  <a:lnTo>
                    <a:pt x="298" y="2756"/>
                  </a:lnTo>
                  <a:cubicBezTo>
                    <a:pt x="322" y="2637"/>
                    <a:pt x="346" y="2530"/>
                    <a:pt x="358" y="2411"/>
                  </a:cubicBezTo>
                  <a:cubicBezTo>
                    <a:pt x="369" y="2304"/>
                    <a:pt x="381" y="2196"/>
                    <a:pt x="405" y="2113"/>
                  </a:cubicBezTo>
                  <a:cubicBezTo>
                    <a:pt x="417" y="2042"/>
                    <a:pt x="417" y="1958"/>
                    <a:pt x="417" y="1887"/>
                  </a:cubicBezTo>
                  <a:cubicBezTo>
                    <a:pt x="429" y="1661"/>
                    <a:pt x="429" y="1446"/>
                    <a:pt x="417" y="1149"/>
                  </a:cubicBezTo>
                  <a:cubicBezTo>
                    <a:pt x="417" y="1041"/>
                    <a:pt x="405" y="946"/>
                    <a:pt x="405" y="851"/>
                  </a:cubicBezTo>
                  <a:lnTo>
                    <a:pt x="405" y="768"/>
                  </a:lnTo>
                  <a:lnTo>
                    <a:pt x="405" y="696"/>
                  </a:lnTo>
                  <a:cubicBezTo>
                    <a:pt x="381" y="589"/>
                    <a:pt x="381" y="494"/>
                    <a:pt x="381" y="387"/>
                  </a:cubicBezTo>
                  <a:cubicBezTo>
                    <a:pt x="381" y="339"/>
                    <a:pt x="381" y="291"/>
                    <a:pt x="405" y="256"/>
                  </a:cubicBezTo>
                  <a:cubicBezTo>
                    <a:pt x="405" y="232"/>
                    <a:pt x="417" y="208"/>
                    <a:pt x="417" y="196"/>
                  </a:cubicBezTo>
                  <a:cubicBezTo>
                    <a:pt x="417" y="172"/>
                    <a:pt x="429" y="160"/>
                    <a:pt x="429" y="137"/>
                  </a:cubicBezTo>
                  <a:lnTo>
                    <a:pt x="429" y="113"/>
                  </a:lnTo>
                  <a:cubicBezTo>
                    <a:pt x="441" y="101"/>
                    <a:pt x="441" y="77"/>
                    <a:pt x="429" y="53"/>
                  </a:cubicBezTo>
                  <a:cubicBezTo>
                    <a:pt x="429" y="41"/>
                    <a:pt x="417" y="18"/>
                    <a:pt x="381" y="18"/>
                  </a:cubicBezTo>
                  <a:cubicBezTo>
                    <a:pt x="381" y="7"/>
                    <a:pt x="374" y="1"/>
                    <a:pt x="3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5"/>
            <p:cNvSpPr/>
            <p:nvPr/>
          </p:nvSpPr>
          <p:spPr>
            <a:xfrm>
              <a:off x="6999375" y="4131600"/>
              <a:ext cx="6875" cy="8850"/>
            </a:xfrm>
            <a:custGeom>
              <a:avLst/>
              <a:gdLst/>
              <a:ahLst/>
              <a:cxnLst/>
              <a:rect l="l" t="t" r="r" b="b"/>
              <a:pathLst>
                <a:path w="275" h="354" extrusionOk="0">
                  <a:moveTo>
                    <a:pt x="251" y="0"/>
                  </a:moveTo>
                  <a:cubicBezTo>
                    <a:pt x="191" y="36"/>
                    <a:pt x="131" y="83"/>
                    <a:pt x="72" y="119"/>
                  </a:cubicBezTo>
                  <a:cubicBezTo>
                    <a:pt x="60" y="155"/>
                    <a:pt x="48" y="167"/>
                    <a:pt x="36" y="179"/>
                  </a:cubicBezTo>
                  <a:cubicBezTo>
                    <a:pt x="12" y="214"/>
                    <a:pt x="0" y="238"/>
                    <a:pt x="12" y="274"/>
                  </a:cubicBezTo>
                  <a:cubicBezTo>
                    <a:pt x="36" y="298"/>
                    <a:pt x="48" y="333"/>
                    <a:pt x="72" y="345"/>
                  </a:cubicBezTo>
                  <a:cubicBezTo>
                    <a:pt x="92" y="350"/>
                    <a:pt x="111" y="353"/>
                    <a:pt x="131" y="353"/>
                  </a:cubicBezTo>
                  <a:cubicBezTo>
                    <a:pt x="159" y="353"/>
                    <a:pt x="187" y="347"/>
                    <a:pt x="215" y="333"/>
                  </a:cubicBezTo>
                  <a:cubicBezTo>
                    <a:pt x="227" y="322"/>
                    <a:pt x="227" y="322"/>
                    <a:pt x="227" y="298"/>
                  </a:cubicBezTo>
                  <a:cubicBezTo>
                    <a:pt x="251" y="238"/>
                    <a:pt x="274" y="203"/>
                    <a:pt x="274" y="155"/>
                  </a:cubicBezTo>
                  <a:cubicBezTo>
                    <a:pt x="274" y="107"/>
                    <a:pt x="274" y="60"/>
                    <a:pt x="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5"/>
            <p:cNvSpPr/>
            <p:nvPr/>
          </p:nvSpPr>
          <p:spPr>
            <a:xfrm>
              <a:off x="6971400" y="4421500"/>
              <a:ext cx="25" cy="325"/>
            </a:xfrm>
            <a:custGeom>
              <a:avLst/>
              <a:gdLst/>
              <a:ahLst/>
              <a:cxnLst/>
              <a:rect l="l" t="t" r="r" b="b"/>
              <a:pathLst>
                <a:path w="1" h="13" extrusionOk="0">
                  <a:moveTo>
                    <a:pt x="0" y="13"/>
                  </a:moveTo>
                  <a:lnTo>
                    <a:pt x="0" y="13"/>
                  </a:lnTo>
                  <a:cubicBezTo>
                    <a:pt x="0" y="13"/>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5"/>
            <p:cNvSpPr/>
            <p:nvPr/>
          </p:nvSpPr>
          <p:spPr>
            <a:xfrm>
              <a:off x="6978825" y="4431925"/>
              <a:ext cx="625" cy="925"/>
            </a:xfrm>
            <a:custGeom>
              <a:avLst/>
              <a:gdLst/>
              <a:ahLst/>
              <a:cxnLst/>
              <a:rect l="l" t="t" r="r" b="b"/>
              <a:pathLst>
                <a:path w="25" h="37" extrusionOk="0">
                  <a:moveTo>
                    <a:pt x="1" y="0"/>
                  </a:moveTo>
                  <a:cubicBezTo>
                    <a:pt x="1" y="12"/>
                    <a:pt x="25" y="12"/>
                    <a:pt x="25" y="36"/>
                  </a:cubicBezTo>
                  <a:cubicBezTo>
                    <a:pt x="25" y="12"/>
                    <a:pt x="25" y="1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5"/>
            <p:cNvSpPr/>
            <p:nvPr/>
          </p:nvSpPr>
          <p:spPr>
            <a:xfrm>
              <a:off x="6803825" y="4260675"/>
              <a:ext cx="22925" cy="18300"/>
            </a:xfrm>
            <a:custGeom>
              <a:avLst/>
              <a:gdLst/>
              <a:ahLst/>
              <a:cxnLst/>
              <a:rect l="l" t="t" r="r" b="b"/>
              <a:pathLst>
                <a:path w="917" h="732" extrusionOk="0">
                  <a:moveTo>
                    <a:pt x="196" y="1"/>
                  </a:moveTo>
                  <a:cubicBezTo>
                    <a:pt x="157" y="1"/>
                    <a:pt x="118" y="12"/>
                    <a:pt x="83" y="40"/>
                  </a:cubicBezTo>
                  <a:cubicBezTo>
                    <a:pt x="12" y="100"/>
                    <a:pt x="0" y="171"/>
                    <a:pt x="24" y="254"/>
                  </a:cubicBezTo>
                  <a:cubicBezTo>
                    <a:pt x="36" y="302"/>
                    <a:pt x="72" y="350"/>
                    <a:pt x="95" y="397"/>
                  </a:cubicBezTo>
                  <a:cubicBezTo>
                    <a:pt x="131" y="433"/>
                    <a:pt x="179" y="481"/>
                    <a:pt x="202" y="516"/>
                  </a:cubicBezTo>
                  <a:lnTo>
                    <a:pt x="322" y="635"/>
                  </a:lnTo>
                  <a:lnTo>
                    <a:pt x="310" y="612"/>
                  </a:lnTo>
                  <a:lnTo>
                    <a:pt x="310" y="612"/>
                  </a:lnTo>
                  <a:cubicBezTo>
                    <a:pt x="365" y="667"/>
                    <a:pt x="440" y="732"/>
                    <a:pt x="527" y="732"/>
                  </a:cubicBezTo>
                  <a:cubicBezTo>
                    <a:pt x="534" y="732"/>
                    <a:pt x="541" y="732"/>
                    <a:pt x="548" y="731"/>
                  </a:cubicBezTo>
                  <a:cubicBezTo>
                    <a:pt x="631" y="719"/>
                    <a:pt x="714" y="695"/>
                    <a:pt x="774" y="624"/>
                  </a:cubicBezTo>
                  <a:lnTo>
                    <a:pt x="810" y="588"/>
                  </a:lnTo>
                  <a:cubicBezTo>
                    <a:pt x="810" y="588"/>
                    <a:pt x="822" y="564"/>
                    <a:pt x="822" y="552"/>
                  </a:cubicBezTo>
                  <a:cubicBezTo>
                    <a:pt x="845" y="528"/>
                    <a:pt x="869" y="481"/>
                    <a:pt x="869" y="433"/>
                  </a:cubicBezTo>
                  <a:lnTo>
                    <a:pt x="917" y="254"/>
                  </a:lnTo>
                  <a:lnTo>
                    <a:pt x="917" y="254"/>
                  </a:lnTo>
                  <a:cubicBezTo>
                    <a:pt x="869" y="338"/>
                    <a:pt x="798" y="362"/>
                    <a:pt x="726" y="409"/>
                  </a:cubicBezTo>
                  <a:lnTo>
                    <a:pt x="595" y="409"/>
                  </a:lnTo>
                  <a:cubicBezTo>
                    <a:pt x="524" y="338"/>
                    <a:pt x="453" y="254"/>
                    <a:pt x="393" y="183"/>
                  </a:cubicBezTo>
                  <a:cubicBezTo>
                    <a:pt x="381" y="171"/>
                    <a:pt x="381" y="147"/>
                    <a:pt x="369" y="135"/>
                  </a:cubicBezTo>
                  <a:cubicBezTo>
                    <a:pt x="357" y="100"/>
                    <a:pt x="322" y="52"/>
                    <a:pt x="274" y="16"/>
                  </a:cubicBezTo>
                  <a:cubicBezTo>
                    <a:pt x="249" y="6"/>
                    <a:pt x="223" y="1"/>
                    <a:pt x="1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5"/>
            <p:cNvSpPr/>
            <p:nvPr/>
          </p:nvSpPr>
          <p:spPr>
            <a:xfrm>
              <a:off x="6848750" y="4270975"/>
              <a:ext cx="22650" cy="9000"/>
            </a:xfrm>
            <a:custGeom>
              <a:avLst/>
              <a:gdLst/>
              <a:ahLst/>
              <a:cxnLst/>
              <a:rect l="l" t="t" r="r" b="b"/>
              <a:pathLst>
                <a:path w="906" h="360" extrusionOk="0">
                  <a:moveTo>
                    <a:pt x="121" y="1"/>
                  </a:moveTo>
                  <a:cubicBezTo>
                    <a:pt x="100" y="1"/>
                    <a:pt x="78" y="8"/>
                    <a:pt x="60" y="21"/>
                  </a:cubicBezTo>
                  <a:cubicBezTo>
                    <a:pt x="1" y="69"/>
                    <a:pt x="1" y="164"/>
                    <a:pt x="49" y="200"/>
                  </a:cubicBezTo>
                  <a:cubicBezTo>
                    <a:pt x="72" y="235"/>
                    <a:pt x="120" y="259"/>
                    <a:pt x="168" y="295"/>
                  </a:cubicBezTo>
                  <a:cubicBezTo>
                    <a:pt x="203" y="319"/>
                    <a:pt x="251" y="342"/>
                    <a:pt x="299" y="342"/>
                  </a:cubicBezTo>
                  <a:cubicBezTo>
                    <a:pt x="358" y="351"/>
                    <a:pt x="428" y="359"/>
                    <a:pt x="498" y="359"/>
                  </a:cubicBezTo>
                  <a:cubicBezTo>
                    <a:pt x="528" y="359"/>
                    <a:pt x="556" y="358"/>
                    <a:pt x="584" y="354"/>
                  </a:cubicBezTo>
                  <a:cubicBezTo>
                    <a:pt x="656" y="342"/>
                    <a:pt x="727" y="307"/>
                    <a:pt x="787" y="259"/>
                  </a:cubicBezTo>
                  <a:cubicBezTo>
                    <a:pt x="799" y="247"/>
                    <a:pt x="799" y="247"/>
                    <a:pt x="799" y="235"/>
                  </a:cubicBezTo>
                  <a:cubicBezTo>
                    <a:pt x="846" y="176"/>
                    <a:pt x="882" y="104"/>
                    <a:pt x="906" y="21"/>
                  </a:cubicBezTo>
                  <a:cubicBezTo>
                    <a:pt x="906" y="18"/>
                    <a:pt x="905" y="16"/>
                    <a:pt x="903" y="16"/>
                  </a:cubicBezTo>
                  <a:cubicBezTo>
                    <a:pt x="898" y="16"/>
                    <a:pt x="884" y="27"/>
                    <a:pt x="858" y="45"/>
                  </a:cubicBezTo>
                  <a:cubicBezTo>
                    <a:pt x="846" y="57"/>
                    <a:pt x="822" y="69"/>
                    <a:pt x="799" y="69"/>
                  </a:cubicBezTo>
                  <a:cubicBezTo>
                    <a:pt x="775" y="81"/>
                    <a:pt x="763" y="81"/>
                    <a:pt x="727" y="104"/>
                  </a:cubicBezTo>
                  <a:cubicBezTo>
                    <a:pt x="715" y="104"/>
                    <a:pt x="715" y="104"/>
                    <a:pt x="703" y="116"/>
                  </a:cubicBezTo>
                  <a:lnTo>
                    <a:pt x="608" y="116"/>
                  </a:lnTo>
                  <a:cubicBezTo>
                    <a:pt x="513" y="104"/>
                    <a:pt x="430" y="104"/>
                    <a:pt x="334" y="81"/>
                  </a:cubicBezTo>
                  <a:cubicBezTo>
                    <a:pt x="322" y="81"/>
                    <a:pt x="299" y="69"/>
                    <a:pt x="275" y="69"/>
                  </a:cubicBezTo>
                  <a:cubicBezTo>
                    <a:pt x="263" y="69"/>
                    <a:pt x="263" y="69"/>
                    <a:pt x="251" y="57"/>
                  </a:cubicBezTo>
                  <a:lnTo>
                    <a:pt x="215" y="57"/>
                  </a:lnTo>
                  <a:cubicBezTo>
                    <a:pt x="193" y="20"/>
                    <a:pt x="157" y="1"/>
                    <a:pt x="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5"/>
            <p:cNvSpPr/>
            <p:nvPr/>
          </p:nvSpPr>
          <p:spPr>
            <a:xfrm>
              <a:off x="6892525" y="4259275"/>
              <a:ext cx="17575" cy="12825"/>
            </a:xfrm>
            <a:custGeom>
              <a:avLst/>
              <a:gdLst/>
              <a:ahLst/>
              <a:cxnLst/>
              <a:rect l="l" t="t" r="r" b="b"/>
              <a:pathLst>
                <a:path w="703" h="513" extrusionOk="0">
                  <a:moveTo>
                    <a:pt x="679" y="1"/>
                  </a:moveTo>
                  <a:lnTo>
                    <a:pt x="679" y="1"/>
                  </a:lnTo>
                  <a:cubicBezTo>
                    <a:pt x="683" y="13"/>
                    <a:pt x="686" y="25"/>
                    <a:pt x="689" y="37"/>
                  </a:cubicBezTo>
                  <a:lnTo>
                    <a:pt x="689" y="37"/>
                  </a:lnTo>
                  <a:cubicBezTo>
                    <a:pt x="695" y="22"/>
                    <a:pt x="695" y="9"/>
                    <a:pt x="679" y="1"/>
                  </a:cubicBezTo>
                  <a:close/>
                  <a:moveTo>
                    <a:pt x="689" y="37"/>
                  </a:moveTo>
                  <a:lnTo>
                    <a:pt x="689" y="37"/>
                  </a:lnTo>
                  <a:cubicBezTo>
                    <a:pt x="687" y="45"/>
                    <a:pt x="683" y="53"/>
                    <a:pt x="679" y="60"/>
                  </a:cubicBezTo>
                  <a:cubicBezTo>
                    <a:pt x="655" y="72"/>
                    <a:pt x="643" y="108"/>
                    <a:pt x="631" y="120"/>
                  </a:cubicBezTo>
                  <a:lnTo>
                    <a:pt x="619" y="132"/>
                  </a:lnTo>
                  <a:lnTo>
                    <a:pt x="584" y="168"/>
                  </a:lnTo>
                  <a:cubicBezTo>
                    <a:pt x="572" y="168"/>
                    <a:pt x="572" y="179"/>
                    <a:pt x="560" y="179"/>
                  </a:cubicBezTo>
                  <a:cubicBezTo>
                    <a:pt x="560" y="179"/>
                    <a:pt x="536" y="179"/>
                    <a:pt x="536" y="191"/>
                  </a:cubicBezTo>
                  <a:lnTo>
                    <a:pt x="560" y="191"/>
                  </a:lnTo>
                  <a:cubicBezTo>
                    <a:pt x="536" y="191"/>
                    <a:pt x="524" y="215"/>
                    <a:pt x="524" y="215"/>
                  </a:cubicBezTo>
                  <a:cubicBezTo>
                    <a:pt x="512" y="215"/>
                    <a:pt x="500" y="227"/>
                    <a:pt x="476" y="227"/>
                  </a:cubicBezTo>
                  <a:lnTo>
                    <a:pt x="334" y="227"/>
                  </a:lnTo>
                  <a:cubicBezTo>
                    <a:pt x="298" y="227"/>
                    <a:pt x="286" y="227"/>
                    <a:pt x="262" y="215"/>
                  </a:cubicBezTo>
                  <a:cubicBezTo>
                    <a:pt x="226" y="191"/>
                    <a:pt x="214" y="191"/>
                    <a:pt x="179" y="191"/>
                  </a:cubicBezTo>
                  <a:cubicBezTo>
                    <a:pt x="173" y="190"/>
                    <a:pt x="166" y="190"/>
                    <a:pt x="160" y="190"/>
                  </a:cubicBezTo>
                  <a:cubicBezTo>
                    <a:pt x="107" y="190"/>
                    <a:pt x="57" y="233"/>
                    <a:pt x="36" y="287"/>
                  </a:cubicBezTo>
                  <a:cubicBezTo>
                    <a:pt x="0" y="346"/>
                    <a:pt x="24" y="394"/>
                    <a:pt x="60" y="429"/>
                  </a:cubicBezTo>
                  <a:cubicBezTo>
                    <a:pt x="83" y="453"/>
                    <a:pt x="107" y="477"/>
                    <a:pt x="119" y="477"/>
                  </a:cubicBezTo>
                  <a:cubicBezTo>
                    <a:pt x="143" y="489"/>
                    <a:pt x="167" y="489"/>
                    <a:pt x="179" y="489"/>
                  </a:cubicBezTo>
                  <a:cubicBezTo>
                    <a:pt x="226" y="513"/>
                    <a:pt x="274" y="513"/>
                    <a:pt x="322" y="513"/>
                  </a:cubicBezTo>
                  <a:cubicBezTo>
                    <a:pt x="417" y="513"/>
                    <a:pt x="512" y="477"/>
                    <a:pt x="584" y="418"/>
                  </a:cubicBezTo>
                  <a:cubicBezTo>
                    <a:pt x="595" y="406"/>
                    <a:pt x="619" y="406"/>
                    <a:pt x="619" y="394"/>
                  </a:cubicBezTo>
                  <a:cubicBezTo>
                    <a:pt x="643" y="358"/>
                    <a:pt x="655" y="346"/>
                    <a:pt x="679" y="310"/>
                  </a:cubicBezTo>
                  <a:cubicBezTo>
                    <a:pt x="691" y="287"/>
                    <a:pt x="703" y="251"/>
                    <a:pt x="703" y="215"/>
                  </a:cubicBezTo>
                  <a:cubicBezTo>
                    <a:pt x="703" y="146"/>
                    <a:pt x="703" y="94"/>
                    <a:pt x="689" y="3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5"/>
            <p:cNvSpPr/>
            <p:nvPr/>
          </p:nvSpPr>
          <p:spPr>
            <a:xfrm>
              <a:off x="6867225" y="4234475"/>
              <a:ext cx="18475" cy="14750"/>
            </a:xfrm>
            <a:custGeom>
              <a:avLst/>
              <a:gdLst/>
              <a:ahLst/>
              <a:cxnLst/>
              <a:rect l="l" t="t" r="r" b="b"/>
              <a:pathLst>
                <a:path w="739" h="590" extrusionOk="0">
                  <a:moveTo>
                    <a:pt x="336" y="1"/>
                  </a:moveTo>
                  <a:cubicBezTo>
                    <a:pt x="213" y="1"/>
                    <a:pt x="90" y="82"/>
                    <a:pt x="48" y="219"/>
                  </a:cubicBezTo>
                  <a:cubicBezTo>
                    <a:pt x="0" y="386"/>
                    <a:pt x="119" y="564"/>
                    <a:pt x="286" y="576"/>
                  </a:cubicBezTo>
                  <a:cubicBezTo>
                    <a:pt x="314" y="585"/>
                    <a:pt x="344" y="590"/>
                    <a:pt x="376" y="590"/>
                  </a:cubicBezTo>
                  <a:cubicBezTo>
                    <a:pt x="464" y="590"/>
                    <a:pt x="558" y="554"/>
                    <a:pt x="619" y="493"/>
                  </a:cubicBezTo>
                  <a:cubicBezTo>
                    <a:pt x="691" y="409"/>
                    <a:pt x="738" y="338"/>
                    <a:pt x="738" y="231"/>
                  </a:cubicBezTo>
                  <a:cubicBezTo>
                    <a:pt x="738" y="171"/>
                    <a:pt x="714" y="112"/>
                    <a:pt x="667" y="88"/>
                  </a:cubicBezTo>
                  <a:cubicBezTo>
                    <a:pt x="655" y="64"/>
                    <a:pt x="643" y="64"/>
                    <a:pt x="631" y="64"/>
                  </a:cubicBezTo>
                  <a:lnTo>
                    <a:pt x="536" y="64"/>
                  </a:lnTo>
                  <a:cubicBezTo>
                    <a:pt x="524" y="64"/>
                    <a:pt x="512" y="52"/>
                    <a:pt x="500" y="52"/>
                  </a:cubicBezTo>
                  <a:cubicBezTo>
                    <a:pt x="500" y="52"/>
                    <a:pt x="476" y="52"/>
                    <a:pt x="476" y="40"/>
                  </a:cubicBezTo>
                  <a:cubicBezTo>
                    <a:pt x="433" y="13"/>
                    <a:pt x="384" y="1"/>
                    <a:pt x="3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5"/>
            <p:cNvSpPr/>
            <p:nvPr/>
          </p:nvSpPr>
          <p:spPr>
            <a:xfrm>
              <a:off x="6827625" y="4239050"/>
              <a:ext cx="19375" cy="11325"/>
            </a:xfrm>
            <a:custGeom>
              <a:avLst/>
              <a:gdLst/>
              <a:ahLst/>
              <a:cxnLst/>
              <a:rect l="l" t="t" r="r" b="b"/>
              <a:pathLst>
                <a:path w="775" h="453" extrusionOk="0">
                  <a:moveTo>
                    <a:pt x="774" y="0"/>
                  </a:moveTo>
                  <a:lnTo>
                    <a:pt x="774" y="0"/>
                  </a:lnTo>
                  <a:cubicBezTo>
                    <a:pt x="727" y="24"/>
                    <a:pt x="715" y="48"/>
                    <a:pt x="691" y="84"/>
                  </a:cubicBezTo>
                  <a:cubicBezTo>
                    <a:pt x="667" y="107"/>
                    <a:pt x="655" y="143"/>
                    <a:pt x="620" y="191"/>
                  </a:cubicBezTo>
                  <a:lnTo>
                    <a:pt x="560" y="250"/>
                  </a:lnTo>
                  <a:lnTo>
                    <a:pt x="513" y="286"/>
                  </a:lnTo>
                  <a:cubicBezTo>
                    <a:pt x="501" y="310"/>
                    <a:pt x="489" y="310"/>
                    <a:pt x="453" y="322"/>
                  </a:cubicBezTo>
                  <a:cubicBezTo>
                    <a:pt x="441" y="322"/>
                    <a:pt x="429" y="334"/>
                    <a:pt x="417" y="334"/>
                  </a:cubicBezTo>
                  <a:lnTo>
                    <a:pt x="239" y="334"/>
                  </a:lnTo>
                  <a:cubicBezTo>
                    <a:pt x="215" y="334"/>
                    <a:pt x="215" y="334"/>
                    <a:pt x="203" y="322"/>
                  </a:cubicBezTo>
                  <a:cubicBezTo>
                    <a:pt x="191" y="310"/>
                    <a:pt x="179" y="310"/>
                    <a:pt x="155" y="286"/>
                  </a:cubicBezTo>
                  <a:cubicBezTo>
                    <a:pt x="143" y="286"/>
                    <a:pt x="143" y="274"/>
                    <a:pt x="143" y="274"/>
                  </a:cubicBezTo>
                  <a:lnTo>
                    <a:pt x="132" y="262"/>
                  </a:lnTo>
                  <a:cubicBezTo>
                    <a:pt x="132" y="238"/>
                    <a:pt x="120" y="238"/>
                    <a:pt x="120" y="226"/>
                  </a:cubicBezTo>
                  <a:lnTo>
                    <a:pt x="72" y="143"/>
                  </a:lnTo>
                  <a:cubicBezTo>
                    <a:pt x="72" y="119"/>
                    <a:pt x="60" y="107"/>
                    <a:pt x="60" y="95"/>
                  </a:cubicBezTo>
                  <a:cubicBezTo>
                    <a:pt x="60" y="84"/>
                    <a:pt x="60" y="84"/>
                    <a:pt x="36" y="60"/>
                  </a:cubicBezTo>
                  <a:cubicBezTo>
                    <a:pt x="24" y="60"/>
                    <a:pt x="24" y="84"/>
                    <a:pt x="12" y="95"/>
                  </a:cubicBezTo>
                  <a:cubicBezTo>
                    <a:pt x="12" y="107"/>
                    <a:pt x="1" y="107"/>
                    <a:pt x="1" y="119"/>
                  </a:cubicBezTo>
                  <a:lnTo>
                    <a:pt x="1" y="155"/>
                  </a:lnTo>
                  <a:lnTo>
                    <a:pt x="1" y="215"/>
                  </a:lnTo>
                  <a:cubicBezTo>
                    <a:pt x="1" y="250"/>
                    <a:pt x="24" y="262"/>
                    <a:pt x="36" y="286"/>
                  </a:cubicBezTo>
                  <a:cubicBezTo>
                    <a:pt x="96" y="381"/>
                    <a:pt x="203" y="453"/>
                    <a:pt x="322" y="453"/>
                  </a:cubicBezTo>
                  <a:lnTo>
                    <a:pt x="417" y="453"/>
                  </a:lnTo>
                  <a:cubicBezTo>
                    <a:pt x="441" y="453"/>
                    <a:pt x="453" y="441"/>
                    <a:pt x="489" y="417"/>
                  </a:cubicBezTo>
                  <a:cubicBezTo>
                    <a:pt x="536" y="405"/>
                    <a:pt x="560" y="381"/>
                    <a:pt x="596" y="346"/>
                  </a:cubicBezTo>
                  <a:lnTo>
                    <a:pt x="608" y="334"/>
                  </a:lnTo>
                  <a:cubicBezTo>
                    <a:pt x="620" y="298"/>
                    <a:pt x="655" y="286"/>
                    <a:pt x="667" y="262"/>
                  </a:cubicBezTo>
                  <a:cubicBezTo>
                    <a:pt x="679" y="226"/>
                    <a:pt x="691" y="203"/>
                    <a:pt x="715" y="179"/>
                  </a:cubicBezTo>
                  <a:cubicBezTo>
                    <a:pt x="739" y="119"/>
                    <a:pt x="751" y="72"/>
                    <a:pt x="7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5"/>
            <p:cNvSpPr/>
            <p:nvPr/>
          </p:nvSpPr>
          <p:spPr>
            <a:xfrm>
              <a:off x="6802625" y="4221775"/>
              <a:ext cx="15200" cy="8075"/>
            </a:xfrm>
            <a:custGeom>
              <a:avLst/>
              <a:gdLst/>
              <a:ahLst/>
              <a:cxnLst/>
              <a:rect l="l" t="t" r="r" b="b"/>
              <a:pathLst>
                <a:path w="608" h="323" extrusionOk="0">
                  <a:moveTo>
                    <a:pt x="608" y="1"/>
                  </a:moveTo>
                  <a:lnTo>
                    <a:pt x="608" y="1"/>
                  </a:lnTo>
                  <a:cubicBezTo>
                    <a:pt x="584" y="13"/>
                    <a:pt x="548" y="48"/>
                    <a:pt x="524" y="60"/>
                  </a:cubicBezTo>
                  <a:cubicBezTo>
                    <a:pt x="489" y="72"/>
                    <a:pt x="441" y="84"/>
                    <a:pt x="417" y="108"/>
                  </a:cubicBezTo>
                  <a:cubicBezTo>
                    <a:pt x="381" y="120"/>
                    <a:pt x="346" y="120"/>
                    <a:pt x="310" y="132"/>
                  </a:cubicBezTo>
                  <a:cubicBezTo>
                    <a:pt x="286" y="132"/>
                    <a:pt x="262" y="144"/>
                    <a:pt x="239" y="144"/>
                  </a:cubicBezTo>
                  <a:lnTo>
                    <a:pt x="143" y="144"/>
                  </a:lnTo>
                  <a:cubicBezTo>
                    <a:pt x="131" y="138"/>
                    <a:pt x="114" y="135"/>
                    <a:pt x="96" y="135"/>
                  </a:cubicBezTo>
                  <a:cubicBezTo>
                    <a:pt x="78" y="135"/>
                    <a:pt x="60" y="138"/>
                    <a:pt x="48" y="144"/>
                  </a:cubicBezTo>
                  <a:cubicBezTo>
                    <a:pt x="0" y="179"/>
                    <a:pt x="0" y="239"/>
                    <a:pt x="24" y="286"/>
                  </a:cubicBezTo>
                  <a:cubicBezTo>
                    <a:pt x="48" y="310"/>
                    <a:pt x="84" y="322"/>
                    <a:pt x="120" y="322"/>
                  </a:cubicBezTo>
                  <a:cubicBezTo>
                    <a:pt x="167" y="298"/>
                    <a:pt x="191" y="298"/>
                    <a:pt x="239" y="286"/>
                  </a:cubicBezTo>
                  <a:cubicBezTo>
                    <a:pt x="310" y="263"/>
                    <a:pt x="381" y="227"/>
                    <a:pt x="465" y="179"/>
                  </a:cubicBezTo>
                  <a:lnTo>
                    <a:pt x="501" y="132"/>
                  </a:lnTo>
                  <a:lnTo>
                    <a:pt x="548" y="84"/>
                  </a:lnTo>
                  <a:cubicBezTo>
                    <a:pt x="584" y="60"/>
                    <a:pt x="596" y="25"/>
                    <a:pt x="6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5"/>
            <p:cNvSpPr/>
            <p:nvPr/>
          </p:nvSpPr>
          <p:spPr>
            <a:xfrm>
              <a:off x="6842800" y="4216675"/>
              <a:ext cx="20875" cy="12800"/>
            </a:xfrm>
            <a:custGeom>
              <a:avLst/>
              <a:gdLst/>
              <a:ahLst/>
              <a:cxnLst/>
              <a:rect l="l" t="t" r="r" b="b"/>
              <a:pathLst>
                <a:path w="835" h="512" extrusionOk="0">
                  <a:moveTo>
                    <a:pt x="268" y="1"/>
                  </a:moveTo>
                  <a:cubicBezTo>
                    <a:pt x="187" y="1"/>
                    <a:pt x="108" y="38"/>
                    <a:pt x="72" y="109"/>
                  </a:cubicBezTo>
                  <a:cubicBezTo>
                    <a:pt x="1" y="229"/>
                    <a:pt x="60" y="395"/>
                    <a:pt x="179" y="455"/>
                  </a:cubicBezTo>
                  <a:cubicBezTo>
                    <a:pt x="240" y="490"/>
                    <a:pt x="314" y="512"/>
                    <a:pt x="391" y="512"/>
                  </a:cubicBezTo>
                  <a:cubicBezTo>
                    <a:pt x="420" y="512"/>
                    <a:pt x="448" y="509"/>
                    <a:pt x="477" y="502"/>
                  </a:cubicBezTo>
                  <a:cubicBezTo>
                    <a:pt x="560" y="502"/>
                    <a:pt x="656" y="467"/>
                    <a:pt x="715" y="407"/>
                  </a:cubicBezTo>
                  <a:lnTo>
                    <a:pt x="739" y="383"/>
                  </a:lnTo>
                  <a:cubicBezTo>
                    <a:pt x="787" y="336"/>
                    <a:pt x="834" y="276"/>
                    <a:pt x="834" y="217"/>
                  </a:cubicBezTo>
                  <a:cubicBezTo>
                    <a:pt x="834" y="169"/>
                    <a:pt x="834" y="121"/>
                    <a:pt x="822" y="86"/>
                  </a:cubicBezTo>
                  <a:cubicBezTo>
                    <a:pt x="763" y="86"/>
                    <a:pt x="679" y="98"/>
                    <a:pt x="620" y="98"/>
                  </a:cubicBezTo>
                  <a:lnTo>
                    <a:pt x="525" y="98"/>
                  </a:lnTo>
                  <a:cubicBezTo>
                    <a:pt x="489" y="98"/>
                    <a:pt x="477" y="98"/>
                    <a:pt x="441" y="86"/>
                  </a:cubicBezTo>
                  <a:cubicBezTo>
                    <a:pt x="441" y="86"/>
                    <a:pt x="429" y="86"/>
                    <a:pt x="429" y="74"/>
                  </a:cubicBezTo>
                  <a:lnTo>
                    <a:pt x="418" y="50"/>
                  </a:lnTo>
                  <a:cubicBezTo>
                    <a:pt x="375" y="17"/>
                    <a:pt x="321"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5"/>
            <p:cNvSpPr/>
            <p:nvPr/>
          </p:nvSpPr>
          <p:spPr>
            <a:xfrm>
              <a:off x="6894900" y="4223875"/>
              <a:ext cx="22050" cy="11550"/>
            </a:xfrm>
            <a:custGeom>
              <a:avLst/>
              <a:gdLst/>
              <a:ahLst/>
              <a:cxnLst/>
              <a:rect l="l" t="t" r="r" b="b"/>
              <a:pathLst>
                <a:path w="882" h="462" extrusionOk="0">
                  <a:moveTo>
                    <a:pt x="798" y="0"/>
                  </a:moveTo>
                  <a:cubicBezTo>
                    <a:pt x="798" y="0"/>
                    <a:pt x="798" y="24"/>
                    <a:pt x="786" y="24"/>
                  </a:cubicBezTo>
                  <a:cubicBezTo>
                    <a:pt x="774" y="48"/>
                    <a:pt x="762" y="60"/>
                    <a:pt x="739" y="83"/>
                  </a:cubicBezTo>
                  <a:cubicBezTo>
                    <a:pt x="727" y="95"/>
                    <a:pt x="727" y="107"/>
                    <a:pt x="715" y="107"/>
                  </a:cubicBezTo>
                  <a:cubicBezTo>
                    <a:pt x="715" y="107"/>
                    <a:pt x="703" y="119"/>
                    <a:pt x="679" y="119"/>
                  </a:cubicBezTo>
                  <a:cubicBezTo>
                    <a:pt x="679" y="119"/>
                    <a:pt x="667" y="119"/>
                    <a:pt x="667" y="143"/>
                  </a:cubicBezTo>
                  <a:cubicBezTo>
                    <a:pt x="667" y="143"/>
                    <a:pt x="655" y="143"/>
                    <a:pt x="655" y="155"/>
                  </a:cubicBezTo>
                  <a:cubicBezTo>
                    <a:pt x="643" y="155"/>
                    <a:pt x="620" y="167"/>
                    <a:pt x="608" y="167"/>
                  </a:cubicBezTo>
                  <a:cubicBezTo>
                    <a:pt x="596" y="167"/>
                    <a:pt x="584" y="167"/>
                    <a:pt x="584" y="179"/>
                  </a:cubicBezTo>
                  <a:lnTo>
                    <a:pt x="441" y="179"/>
                  </a:lnTo>
                  <a:cubicBezTo>
                    <a:pt x="429" y="179"/>
                    <a:pt x="405" y="179"/>
                    <a:pt x="381" y="167"/>
                  </a:cubicBezTo>
                  <a:cubicBezTo>
                    <a:pt x="358" y="167"/>
                    <a:pt x="346" y="155"/>
                    <a:pt x="310" y="155"/>
                  </a:cubicBezTo>
                  <a:cubicBezTo>
                    <a:pt x="286" y="143"/>
                    <a:pt x="250" y="143"/>
                    <a:pt x="227" y="119"/>
                  </a:cubicBezTo>
                  <a:lnTo>
                    <a:pt x="167" y="119"/>
                  </a:lnTo>
                  <a:cubicBezTo>
                    <a:pt x="131" y="119"/>
                    <a:pt x="108" y="143"/>
                    <a:pt x="72" y="155"/>
                  </a:cubicBezTo>
                  <a:cubicBezTo>
                    <a:pt x="0" y="214"/>
                    <a:pt x="60" y="333"/>
                    <a:pt x="119" y="381"/>
                  </a:cubicBezTo>
                  <a:lnTo>
                    <a:pt x="203" y="417"/>
                  </a:lnTo>
                  <a:cubicBezTo>
                    <a:pt x="239" y="441"/>
                    <a:pt x="286" y="452"/>
                    <a:pt x="310" y="452"/>
                  </a:cubicBezTo>
                  <a:cubicBezTo>
                    <a:pt x="346" y="458"/>
                    <a:pt x="378" y="461"/>
                    <a:pt x="413" y="461"/>
                  </a:cubicBezTo>
                  <a:cubicBezTo>
                    <a:pt x="447" y="461"/>
                    <a:pt x="483" y="458"/>
                    <a:pt x="524" y="452"/>
                  </a:cubicBezTo>
                  <a:cubicBezTo>
                    <a:pt x="608" y="441"/>
                    <a:pt x="703" y="405"/>
                    <a:pt x="762" y="345"/>
                  </a:cubicBezTo>
                  <a:cubicBezTo>
                    <a:pt x="786" y="345"/>
                    <a:pt x="822" y="321"/>
                    <a:pt x="834" y="274"/>
                  </a:cubicBezTo>
                  <a:cubicBezTo>
                    <a:pt x="881" y="179"/>
                    <a:pt x="834" y="95"/>
                    <a:pt x="7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5"/>
            <p:cNvSpPr/>
            <p:nvPr/>
          </p:nvSpPr>
          <p:spPr>
            <a:xfrm>
              <a:off x="6883575" y="4205275"/>
              <a:ext cx="9850" cy="6400"/>
            </a:xfrm>
            <a:custGeom>
              <a:avLst/>
              <a:gdLst/>
              <a:ahLst/>
              <a:cxnLst/>
              <a:rect l="l" t="t" r="r" b="b"/>
              <a:pathLst>
                <a:path w="394" h="256" extrusionOk="0">
                  <a:moveTo>
                    <a:pt x="272" y="1"/>
                  </a:moveTo>
                  <a:cubicBezTo>
                    <a:pt x="258" y="1"/>
                    <a:pt x="243" y="2"/>
                    <a:pt x="227" y="6"/>
                  </a:cubicBezTo>
                  <a:cubicBezTo>
                    <a:pt x="180" y="6"/>
                    <a:pt x="120" y="6"/>
                    <a:pt x="72" y="30"/>
                  </a:cubicBezTo>
                  <a:cubicBezTo>
                    <a:pt x="37" y="65"/>
                    <a:pt x="1" y="113"/>
                    <a:pt x="13" y="149"/>
                  </a:cubicBezTo>
                  <a:cubicBezTo>
                    <a:pt x="13" y="196"/>
                    <a:pt x="60" y="244"/>
                    <a:pt x="108" y="256"/>
                  </a:cubicBezTo>
                  <a:cubicBezTo>
                    <a:pt x="144" y="244"/>
                    <a:pt x="180" y="244"/>
                    <a:pt x="227" y="232"/>
                  </a:cubicBezTo>
                  <a:cubicBezTo>
                    <a:pt x="263" y="208"/>
                    <a:pt x="287" y="196"/>
                    <a:pt x="311" y="173"/>
                  </a:cubicBezTo>
                  <a:lnTo>
                    <a:pt x="334" y="149"/>
                  </a:lnTo>
                  <a:cubicBezTo>
                    <a:pt x="358" y="113"/>
                    <a:pt x="394" y="65"/>
                    <a:pt x="394" y="6"/>
                  </a:cubicBezTo>
                  <a:lnTo>
                    <a:pt x="358" y="6"/>
                  </a:lnTo>
                  <a:cubicBezTo>
                    <a:pt x="326" y="6"/>
                    <a:pt x="300" y="1"/>
                    <a:pt x="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5"/>
            <p:cNvSpPr/>
            <p:nvPr/>
          </p:nvSpPr>
          <p:spPr>
            <a:xfrm>
              <a:off x="6845475" y="4201550"/>
              <a:ext cx="19675" cy="6750"/>
            </a:xfrm>
            <a:custGeom>
              <a:avLst/>
              <a:gdLst/>
              <a:ahLst/>
              <a:cxnLst/>
              <a:rect l="l" t="t" r="r" b="b"/>
              <a:pathLst>
                <a:path w="787" h="270" extrusionOk="0">
                  <a:moveTo>
                    <a:pt x="37" y="0"/>
                  </a:moveTo>
                  <a:cubicBezTo>
                    <a:pt x="25" y="0"/>
                    <a:pt x="13" y="24"/>
                    <a:pt x="13" y="48"/>
                  </a:cubicBezTo>
                  <a:cubicBezTo>
                    <a:pt x="1" y="155"/>
                    <a:pt x="120" y="214"/>
                    <a:pt x="191" y="238"/>
                  </a:cubicBezTo>
                  <a:cubicBezTo>
                    <a:pt x="247" y="260"/>
                    <a:pt x="305" y="270"/>
                    <a:pt x="362" y="270"/>
                  </a:cubicBezTo>
                  <a:cubicBezTo>
                    <a:pt x="427" y="270"/>
                    <a:pt x="491" y="257"/>
                    <a:pt x="549" y="238"/>
                  </a:cubicBezTo>
                  <a:cubicBezTo>
                    <a:pt x="596" y="226"/>
                    <a:pt x="632" y="214"/>
                    <a:pt x="668" y="191"/>
                  </a:cubicBezTo>
                  <a:cubicBezTo>
                    <a:pt x="692" y="179"/>
                    <a:pt x="727" y="167"/>
                    <a:pt x="739" y="155"/>
                  </a:cubicBezTo>
                  <a:lnTo>
                    <a:pt x="751" y="131"/>
                  </a:lnTo>
                  <a:cubicBezTo>
                    <a:pt x="787" y="95"/>
                    <a:pt x="763" y="36"/>
                    <a:pt x="739" y="0"/>
                  </a:cubicBezTo>
                  <a:lnTo>
                    <a:pt x="739" y="0"/>
                  </a:lnTo>
                  <a:cubicBezTo>
                    <a:pt x="751" y="24"/>
                    <a:pt x="751" y="36"/>
                    <a:pt x="739" y="36"/>
                  </a:cubicBezTo>
                  <a:lnTo>
                    <a:pt x="727" y="48"/>
                  </a:lnTo>
                  <a:lnTo>
                    <a:pt x="572" y="48"/>
                  </a:lnTo>
                  <a:cubicBezTo>
                    <a:pt x="513" y="48"/>
                    <a:pt x="453" y="60"/>
                    <a:pt x="394" y="60"/>
                  </a:cubicBezTo>
                  <a:lnTo>
                    <a:pt x="251" y="60"/>
                  </a:lnTo>
                  <a:cubicBezTo>
                    <a:pt x="239" y="60"/>
                    <a:pt x="215" y="60"/>
                    <a:pt x="203" y="48"/>
                  </a:cubicBezTo>
                  <a:cubicBezTo>
                    <a:pt x="191" y="48"/>
                    <a:pt x="191" y="36"/>
                    <a:pt x="180" y="36"/>
                  </a:cubicBezTo>
                  <a:cubicBezTo>
                    <a:pt x="132" y="24"/>
                    <a:pt x="84" y="0"/>
                    <a:pt x="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5"/>
            <p:cNvSpPr/>
            <p:nvPr/>
          </p:nvSpPr>
          <p:spPr>
            <a:xfrm>
              <a:off x="6914850" y="4226250"/>
              <a:ext cx="14600" cy="13125"/>
            </a:xfrm>
            <a:custGeom>
              <a:avLst/>
              <a:gdLst/>
              <a:ahLst/>
              <a:cxnLst/>
              <a:rect l="l" t="t" r="r" b="b"/>
              <a:pathLst>
                <a:path w="584" h="525" extrusionOk="0">
                  <a:moveTo>
                    <a:pt x="524" y="0"/>
                  </a:moveTo>
                  <a:cubicBezTo>
                    <a:pt x="512" y="24"/>
                    <a:pt x="476" y="60"/>
                    <a:pt x="441" y="72"/>
                  </a:cubicBezTo>
                  <a:cubicBezTo>
                    <a:pt x="441" y="72"/>
                    <a:pt x="417" y="72"/>
                    <a:pt x="417" y="84"/>
                  </a:cubicBezTo>
                  <a:cubicBezTo>
                    <a:pt x="405" y="84"/>
                    <a:pt x="393" y="107"/>
                    <a:pt x="393" y="107"/>
                  </a:cubicBezTo>
                  <a:cubicBezTo>
                    <a:pt x="381" y="107"/>
                    <a:pt x="357" y="119"/>
                    <a:pt x="345" y="119"/>
                  </a:cubicBezTo>
                  <a:cubicBezTo>
                    <a:pt x="322" y="119"/>
                    <a:pt x="298" y="131"/>
                    <a:pt x="274" y="131"/>
                  </a:cubicBezTo>
                  <a:lnTo>
                    <a:pt x="203" y="131"/>
                  </a:lnTo>
                  <a:cubicBezTo>
                    <a:pt x="167" y="131"/>
                    <a:pt x="155" y="143"/>
                    <a:pt x="119" y="167"/>
                  </a:cubicBezTo>
                  <a:cubicBezTo>
                    <a:pt x="48" y="191"/>
                    <a:pt x="0" y="250"/>
                    <a:pt x="0" y="322"/>
                  </a:cubicBezTo>
                  <a:cubicBezTo>
                    <a:pt x="0" y="405"/>
                    <a:pt x="48" y="465"/>
                    <a:pt x="107" y="488"/>
                  </a:cubicBezTo>
                  <a:cubicBezTo>
                    <a:pt x="155" y="500"/>
                    <a:pt x="203" y="524"/>
                    <a:pt x="238" y="524"/>
                  </a:cubicBezTo>
                  <a:cubicBezTo>
                    <a:pt x="286" y="524"/>
                    <a:pt x="322" y="500"/>
                    <a:pt x="345" y="488"/>
                  </a:cubicBezTo>
                  <a:cubicBezTo>
                    <a:pt x="393" y="477"/>
                    <a:pt x="453" y="441"/>
                    <a:pt x="476" y="405"/>
                  </a:cubicBezTo>
                  <a:cubicBezTo>
                    <a:pt x="500" y="381"/>
                    <a:pt x="512" y="369"/>
                    <a:pt x="524" y="346"/>
                  </a:cubicBezTo>
                  <a:cubicBezTo>
                    <a:pt x="560" y="286"/>
                    <a:pt x="584" y="226"/>
                    <a:pt x="584" y="167"/>
                  </a:cubicBezTo>
                  <a:cubicBezTo>
                    <a:pt x="584" y="107"/>
                    <a:pt x="560" y="60"/>
                    <a:pt x="5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5"/>
            <p:cNvSpPr/>
            <p:nvPr/>
          </p:nvSpPr>
          <p:spPr>
            <a:xfrm>
              <a:off x="7023475" y="4044675"/>
              <a:ext cx="625" cy="325"/>
            </a:xfrm>
            <a:custGeom>
              <a:avLst/>
              <a:gdLst/>
              <a:ahLst/>
              <a:cxnLst/>
              <a:rect l="l" t="t" r="r" b="b"/>
              <a:pathLst>
                <a:path w="25" h="13" extrusionOk="0">
                  <a:moveTo>
                    <a:pt x="25" y="0"/>
                  </a:moveTo>
                  <a:lnTo>
                    <a:pt x="1" y="12"/>
                  </a:lnTo>
                  <a:cubicBezTo>
                    <a:pt x="25" y="12"/>
                    <a:pt x="25" y="12"/>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5"/>
            <p:cNvSpPr/>
            <p:nvPr/>
          </p:nvSpPr>
          <p:spPr>
            <a:xfrm>
              <a:off x="6518350" y="4281025"/>
              <a:ext cx="625" cy="300"/>
            </a:xfrm>
            <a:custGeom>
              <a:avLst/>
              <a:gdLst/>
              <a:ahLst/>
              <a:cxnLst/>
              <a:rect l="l" t="t" r="r" b="b"/>
              <a:pathLst>
                <a:path w="25" h="12" extrusionOk="0">
                  <a:moveTo>
                    <a:pt x="1" y="0"/>
                  </a:moveTo>
                  <a:cubicBezTo>
                    <a:pt x="13" y="0"/>
                    <a:pt x="25" y="12"/>
                    <a:pt x="25" y="12"/>
                  </a:cubicBezTo>
                  <a:cubicBezTo>
                    <a:pt x="13" y="0"/>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5"/>
            <p:cNvSpPr/>
            <p:nvPr/>
          </p:nvSpPr>
          <p:spPr>
            <a:xfrm>
              <a:off x="6581475" y="4298875"/>
              <a:ext cx="600" cy="25"/>
            </a:xfrm>
            <a:custGeom>
              <a:avLst/>
              <a:gdLst/>
              <a:ahLst/>
              <a:cxnLst/>
              <a:rect l="l" t="t" r="r" b="b"/>
              <a:pathLst>
                <a:path w="24" h="1" extrusionOk="0">
                  <a:moveTo>
                    <a:pt x="24" y="0"/>
                  </a:moveTo>
                  <a:lnTo>
                    <a:pt x="24" y="0"/>
                  </a:lnTo>
                  <a:cubicBezTo>
                    <a:pt x="0" y="0"/>
                    <a:pt x="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5"/>
            <p:cNvSpPr/>
            <p:nvPr/>
          </p:nvSpPr>
          <p:spPr>
            <a:xfrm>
              <a:off x="6913950" y="4478350"/>
              <a:ext cx="9850" cy="57325"/>
            </a:xfrm>
            <a:custGeom>
              <a:avLst/>
              <a:gdLst/>
              <a:ahLst/>
              <a:cxnLst/>
              <a:rect l="l" t="t" r="r" b="b"/>
              <a:pathLst>
                <a:path w="394" h="2293" extrusionOk="0">
                  <a:moveTo>
                    <a:pt x="310" y="1"/>
                  </a:moveTo>
                  <a:cubicBezTo>
                    <a:pt x="298" y="168"/>
                    <a:pt x="298" y="358"/>
                    <a:pt x="298" y="560"/>
                  </a:cubicBezTo>
                  <a:lnTo>
                    <a:pt x="298" y="763"/>
                  </a:lnTo>
                  <a:lnTo>
                    <a:pt x="298" y="918"/>
                  </a:lnTo>
                  <a:cubicBezTo>
                    <a:pt x="298" y="953"/>
                    <a:pt x="298" y="1001"/>
                    <a:pt x="310" y="1049"/>
                  </a:cubicBezTo>
                  <a:lnTo>
                    <a:pt x="310" y="1084"/>
                  </a:lnTo>
                  <a:lnTo>
                    <a:pt x="310" y="1120"/>
                  </a:lnTo>
                  <a:cubicBezTo>
                    <a:pt x="298" y="1168"/>
                    <a:pt x="274" y="1215"/>
                    <a:pt x="274" y="1251"/>
                  </a:cubicBezTo>
                  <a:cubicBezTo>
                    <a:pt x="274" y="1287"/>
                    <a:pt x="262" y="1311"/>
                    <a:pt x="262" y="1346"/>
                  </a:cubicBezTo>
                  <a:lnTo>
                    <a:pt x="215" y="1561"/>
                  </a:lnTo>
                  <a:cubicBezTo>
                    <a:pt x="203" y="1644"/>
                    <a:pt x="191" y="1703"/>
                    <a:pt x="179" y="1775"/>
                  </a:cubicBezTo>
                  <a:cubicBezTo>
                    <a:pt x="155" y="1811"/>
                    <a:pt x="155" y="1846"/>
                    <a:pt x="143" y="1882"/>
                  </a:cubicBezTo>
                  <a:lnTo>
                    <a:pt x="96" y="2061"/>
                  </a:lnTo>
                  <a:cubicBezTo>
                    <a:pt x="96" y="2073"/>
                    <a:pt x="96" y="2073"/>
                    <a:pt x="84" y="2084"/>
                  </a:cubicBezTo>
                  <a:cubicBezTo>
                    <a:pt x="60" y="2132"/>
                    <a:pt x="36" y="2180"/>
                    <a:pt x="12" y="2227"/>
                  </a:cubicBezTo>
                  <a:cubicBezTo>
                    <a:pt x="0" y="2239"/>
                    <a:pt x="12" y="2263"/>
                    <a:pt x="24" y="2287"/>
                  </a:cubicBezTo>
                  <a:cubicBezTo>
                    <a:pt x="28" y="2291"/>
                    <a:pt x="33" y="2292"/>
                    <a:pt x="39" y="2292"/>
                  </a:cubicBezTo>
                  <a:cubicBezTo>
                    <a:pt x="51" y="2292"/>
                    <a:pt x="64" y="2287"/>
                    <a:pt x="72" y="2287"/>
                  </a:cubicBezTo>
                  <a:lnTo>
                    <a:pt x="72" y="2263"/>
                  </a:lnTo>
                  <a:cubicBezTo>
                    <a:pt x="84" y="2239"/>
                    <a:pt x="96" y="2227"/>
                    <a:pt x="119" y="2192"/>
                  </a:cubicBezTo>
                  <a:cubicBezTo>
                    <a:pt x="131" y="2156"/>
                    <a:pt x="143" y="2144"/>
                    <a:pt x="155" y="2120"/>
                  </a:cubicBezTo>
                  <a:cubicBezTo>
                    <a:pt x="155" y="2108"/>
                    <a:pt x="179" y="2084"/>
                    <a:pt x="179" y="2073"/>
                  </a:cubicBezTo>
                  <a:cubicBezTo>
                    <a:pt x="179" y="2061"/>
                    <a:pt x="191" y="2049"/>
                    <a:pt x="191" y="2025"/>
                  </a:cubicBezTo>
                  <a:cubicBezTo>
                    <a:pt x="203" y="2001"/>
                    <a:pt x="203" y="1965"/>
                    <a:pt x="203" y="1942"/>
                  </a:cubicBezTo>
                  <a:cubicBezTo>
                    <a:pt x="203" y="1930"/>
                    <a:pt x="215" y="1894"/>
                    <a:pt x="215" y="1882"/>
                  </a:cubicBezTo>
                  <a:cubicBezTo>
                    <a:pt x="250" y="1775"/>
                    <a:pt x="262" y="1692"/>
                    <a:pt x="286" y="1584"/>
                  </a:cubicBezTo>
                  <a:cubicBezTo>
                    <a:pt x="322" y="1465"/>
                    <a:pt x="346" y="1346"/>
                    <a:pt x="369" y="1227"/>
                  </a:cubicBezTo>
                  <a:cubicBezTo>
                    <a:pt x="369" y="1215"/>
                    <a:pt x="381" y="1191"/>
                    <a:pt x="381" y="1180"/>
                  </a:cubicBezTo>
                  <a:cubicBezTo>
                    <a:pt x="381" y="1156"/>
                    <a:pt x="393" y="1120"/>
                    <a:pt x="393" y="1108"/>
                  </a:cubicBezTo>
                  <a:cubicBezTo>
                    <a:pt x="393" y="1061"/>
                    <a:pt x="381" y="1001"/>
                    <a:pt x="381" y="953"/>
                  </a:cubicBezTo>
                  <a:cubicBezTo>
                    <a:pt x="381" y="894"/>
                    <a:pt x="369" y="822"/>
                    <a:pt x="369" y="763"/>
                  </a:cubicBezTo>
                  <a:cubicBezTo>
                    <a:pt x="346" y="513"/>
                    <a:pt x="322" y="263"/>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 name="Google Shape;1054;p65"/>
          <p:cNvGrpSpPr/>
          <p:nvPr/>
        </p:nvGrpSpPr>
        <p:grpSpPr>
          <a:xfrm rot="4225986">
            <a:off x="5911580" y="1861452"/>
            <a:ext cx="330023" cy="403146"/>
            <a:chOff x="6544850" y="2715750"/>
            <a:chExt cx="535500" cy="654150"/>
          </a:xfrm>
        </p:grpSpPr>
        <p:sp>
          <p:nvSpPr>
            <p:cNvPr id="1055" name="Google Shape;1055;p65"/>
            <p:cNvSpPr/>
            <p:nvPr/>
          </p:nvSpPr>
          <p:spPr>
            <a:xfrm>
              <a:off x="6623125" y="2778550"/>
              <a:ext cx="253050" cy="428850"/>
            </a:xfrm>
            <a:custGeom>
              <a:avLst/>
              <a:gdLst/>
              <a:ahLst/>
              <a:cxnLst/>
              <a:rect l="l" t="t" r="r" b="b"/>
              <a:pathLst>
                <a:path w="10122" h="17154" extrusionOk="0">
                  <a:moveTo>
                    <a:pt x="9431" y="1127"/>
                  </a:moveTo>
                  <a:lnTo>
                    <a:pt x="9455" y="1163"/>
                  </a:lnTo>
                  <a:cubicBezTo>
                    <a:pt x="9466" y="1175"/>
                    <a:pt x="9490" y="1175"/>
                    <a:pt x="9490" y="1187"/>
                  </a:cubicBezTo>
                  <a:cubicBezTo>
                    <a:pt x="9490" y="1199"/>
                    <a:pt x="9502" y="1223"/>
                    <a:pt x="9514" y="1235"/>
                  </a:cubicBezTo>
                  <a:cubicBezTo>
                    <a:pt x="9550" y="1282"/>
                    <a:pt x="9574" y="1318"/>
                    <a:pt x="9586" y="1366"/>
                  </a:cubicBezTo>
                  <a:cubicBezTo>
                    <a:pt x="9621" y="1437"/>
                    <a:pt x="9645" y="1520"/>
                    <a:pt x="9681" y="1604"/>
                  </a:cubicBezTo>
                  <a:cubicBezTo>
                    <a:pt x="9705" y="1699"/>
                    <a:pt x="9728" y="1770"/>
                    <a:pt x="9740" y="1842"/>
                  </a:cubicBezTo>
                  <a:cubicBezTo>
                    <a:pt x="9740" y="1889"/>
                    <a:pt x="9752" y="1913"/>
                    <a:pt x="9752" y="1961"/>
                  </a:cubicBezTo>
                  <a:cubicBezTo>
                    <a:pt x="9764" y="2032"/>
                    <a:pt x="9752" y="2116"/>
                    <a:pt x="9752" y="2199"/>
                  </a:cubicBezTo>
                  <a:cubicBezTo>
                    <a:pt x="9740" y="2366"/>
                    <a:pt x="9728" y="2532"/>
                    <a:pt x="9693" y="2687"/>
                  </a:cubicBezTo>
                  <a:cubicBezTo>
                    <a:pt x="9681" y="2771"/>
                    <a:pt x="9681" y="2842"/>
                    <a:pt x="9657" y="2913"/>
                  </a:cubicBezTo>
                  <a:cubicBezTo>
                    <a:pt x="9633" y="3092"/>
                    <a:pt x="9621" y="3283"/>
                    <a:pt x="9597" y="3485"/>
                  </a:cubicBezTo>
                  <a:lnTo>
                    <a:pt x="9586" y="3628"/>
                  </a:lnTo>
                  <a:cubicBezTo>
                    <a:pt x="9574" y="3783"/>
                    <a:pt x="9562" y="3925"/>
                    <a:pt x="9538" y="4056"/>
                  </a:cubicBezTo>
                  <a:cubicBezTo>
                    <a:pt x="9514" y="4199"/>
                    <a:pt x="9502" y="4342"/>
                    <a:pt x="9466" y="4449"/>
                  </a:cubicBezTo>
                  <a:lnTo>
                    <a:pt x="9466" y="4473"/>
                  </a:lnTo>
                  <a:cubicBezTo>
                    <a:pt x="9455" y="4533"/>
                    <a:pt x="9443" y="4580"/>
                    <a:pt x="9431" y="4640"/>
                  </a:cubicBezTo>
                  <a:cubicBezTo>
                    <a:pt x="9407" y="4676"/>
                    <a:pt x="9395" y="4711"/>
                    <a:pt x="9383" y="4759"/>
                  </a:cubicBezTo>
                  <a:lnTo>
                    <a:pt x="9371" y="4807"/>
                  </a:lnTo>
                  <a:lnTo>
                    <a:pt x="9324" y="4914"/>
                  </a:lnTo>
                  <a:cubicBezTo>
                    <a:pt x="9205" y="5247"/>
                    <a:pt x="9038" y="5652"/>
                    <a:pt x="8871" y="6057"/>
                  </a:cubicBezTo>
                  <a:lnTo>
                    <a:pt x="8847" y="6128"/>
                  </a:lnTo>
                  <a:cubicBezTo>
                    <a:pt x="8693" y="6473"/>
                    <a:pt x="8550" y="6819"/>
                    <a:pt x="8383" y="7152"/>
                  </a:cubicBezTo>
                  <a:cubicBezTo>
                    <a:pt x="8276" y="7354"/>
                    <a:pt x="8192" y="7533"/>
                    <a:pt x="8097" y="7724"/>
                  </a:cubicBezTo>
                  <a:cubicBezTo>
                    <a:pt x="8062" y="7807"/>
                    <a:pt x="8026" y="7890"/>
                    <a:pt x="7978" y="7974"/>
                  </a:cubicBezTo>
                  <a:lnTo>
                    <a:pt x="7847" y="8247"/>
                  </a:lnTo>
                  <a:cubicBezTo>
                    <a:pt x="7788" y="8343"/>
                    <a:pt x="7740" y="8450"/>
                    <a:pt x="7681" y="8545"/>
                  </a:cubicBezTo>
                  <a:cubicBezTo>
                    <a:pt x="7621" y="8640"/>
                    <a:pt x="7561" y="8736"/>
                    <a:pt x="7502" y="8819"/>
                  </a:cubicBezTo>
                  <a:cubicBezTo>
                    <a:pt x="7466" y="8902"/>
                    <a:pt x="7407" y="8986"/>
                    <a:pt x="7323" y="9081"/>
                  </a:cubicBezTo>
                  <a:cubicBezTo>
                    <a:pt x="7264" y="9152"/>
                    <a:pt x="7204" y="9212"/>
                    <a:pt x="7133" y="9295"/>
                  </a:cubicBezTo>
                  <a:lnTo>
                    <a:pt x="7073" y="9379"/>
                  </a:lnTo>
                  <a:lnTo>
                    <a:pt x="6942" y="9509"/>
                  </a:lnTo>
                  <a:cubicBezTo>
                    <a:pt x="6895" y="9569"/>
                    <a:pt x="6823" y="9640"/>
                    <a:pt x="6776" y="9712"/>
                  </a:cubicBezTo>
                  <a:cubicBezTo>
                    <a:pt x="6716" y="9795"/>
                    <a:pt x="6668" y="9867"/>
                    <a:pt x="6633" y="9950"/>
                  </a:cubicBezTo>
                  <a:cubicBezTo>
                    <a:pt x="6585" y="10033"/>
                    <a:pt x="6549" y="10105"/>
                    <a:pt x="6526" y="10176"/>
                  </a:cubicBezTo>
                  <a:cubicBezTo>
                    <a:pt x="6490" y="10283"/>
                    <a:pt x="6466" y="10355"/>
                    <a:pt x="6454" y="10450"/>
                  </a:cubicBezTo>
                  <a:cubicBezTo>
                    <a:pt x="6418" y="10533"/>
                    <a:pt x="6418" y="10641"/>
                    <a:pt x="6407" y="10712"/>
                  </a:cubicBezTo>
                  <a:cubicBezTo>
                    <a:pt x="6395" y="10855"/>
                    <a:pt x="6395" y="11022"/>
                    <a:pt x="6395" y="11236"/>
                  </a:cubicBezTo>
                  <a:cubicBezTo>
                    <a:pt x="6395" y="11426"/>
                    <a:pt x="6407" y="11617"/>
                    <a:pt x="6418" y="11807"/>
                  </a:cubicBezTo>
                  <a:lnTo>
                    <a:pt x="6418" y="11855"/>
                  </a:lnTo>
                  <a:cubicBezTo>
                    <a:pt x="6418" y="11926"/>
                    <a:pt x="6430" y="11986"/>
                    <a:pt x="6430" y="12069"/>
                  </a:cubicBezTo>
                  <a:cubicBezTo>
                    <a:pt x="6430" y="12188"/>
                    <a:pt x="6430" y="12307"/>
                    <a:pt x="6454" y="12426"/>
                  </a:cubicBezTo>
                  <a:cubicBezTo>
                    <a:pt x="6466" y="12665"/>
                    <a:pt x="6490" y="12879"/>
                    <a:pt x="6514" y="13117"/>
                  </a:cubicBezTo>
                  <a:cubicBezTo>
                    <a:pt x="6526" y="13296"/>
                    <a:pt x="6538" y="13462"/>
                    <a:pt x="6549" y="13641"/>
                  </a:cubicBezTo>
                  <a:cubicBezTo>
                    <a:pt x="6573" y="13867"/>
                    <a:pt x="6585" y="14058"/>
                    <a:pt x="6609" y="14236"/>
                  </a:cubicBezTo>
                  <a:cubicBezTo>
                    <a:pt x="6645" y="14427"/>
                    <a:pt x="6668" y="14605"/>
                    <a:pt x="6716" y="14784"/>
                  </a:cubicBezTo>
                  <a:lnTo>
                    <a:pt x="6728" y="14832"/>
                  </a:lnTo>
                  <a:lnTo>
                    <a:pt x="6823" y="15236"/>
                  </a:lnTo>
                  <a:lnTo>
                    <a:pt x="6847" y="15403"/>
                  </a:lnTo>
                  <a:cubicBezTo>
                    <a:pt x="6907" y="15605"/>
                    <a:pt x="6942" y="15808"/>
                    <a:pt x="6990" y="15998"/>
                  </a:cubicBezTo>
                  <a:cubicBezTo>
                    <a:pt x="7014" y="16153"/>
                    <a:pt x="7026" y="16308"/>
                    <a:pt x="7061" y="16475"/>
                  </a:cubicBezTo>
                  <a:cubicBezTo>
                    <a:pt x="7049" y="16463"/>
                    <a:pt x="7049" y="16439"/>
                    <a:pt x="7026" y="16427"/>
                  </a:cubicBezTo>
                  <a:lnTo>
                    <a:pt x="7014" y="16415"/>
                  </a:lnTo>
                  <a:cubicBezTo>
                    <a:pt x="6942" y="16296"/>
                    <a:pt x="6847" y="16177"/>
                    <a:pt x="6811" y="15998"/>
                  </a:cubicBezTo>
                  <a:cubicBezTo>
                    <a:pt x="6704" y="15832"/>
                    <a:pt x="6609" y="15653"/>
                    <a:pt x="6526" y="15474"/>
                  </a:cubicBezTo>
                  <a:lnTo>
                    <a:pt x="6514" y="15463"/>
                  </a:lnTo>
                  <a:lnTo>
                    <a:pt x="6454" y="15344"/>
                  </a:lnTo>
                  <a:cubicBezTo>
                    <a:pt x="6407" y="15272"/>
                    <a:pt x="6371" y="15189"/>
                    <a:pt x="6335" y="15117"/>
                  </a:cubicBezTo>
                  <a:cubicBezTo>
                    <a:pt x="6252" y="14974"/>
                    <a:pt x="6168" y="14808"/>
                    <a:pt x="6097" y="14641"/>
                  </a:cubicBezTo>
                  <a:cubicBezTo>
                    <a:pt x="6037" y="14522"/>
                    <a:pt x="5990" y="14415"/>
                    <a:pt x="5942" y="14296"/>
                  </a:cubicBezTo>
                  <a:cubicBezTo>
                    <a:pt x="5895" y="14165"/>
                    <a:pt x="5859" y="14034"/>
                    <a:pt x="5823" y="13927"/>
                  </a:cubicBezTo>
                  <a:lnTo>
                    <a:pt x="5823" y="13915"/>
                  </a:lnTo>
                  <a:lnTo>
                    <a:pt x="5823" y="13903"/>
                  </a:lnTo>
                  <a:cubicBezTo>
                    <a:pt x="5764" y="13689"/>
                    <a:pt x="5704" y="13462"/>
                    <a:pt x="5645" y="13260"/>
                  </a:cubicBezTo>
                  <a:cubicBezTo>
                    <a:pt x="5597" y="13093"/>
                    <a:pt x="5561" y="12915"/>
                    <a:pt x="5514" y="12748"/>
                  </a:cubicBezTo>
                  <a:cubicBezTo>
                    <a:pt x="5454" y="12557"/>
                    <a:pt x="5395" y="12355"/>
                    <a:pt x="5347" y="12153"/>
                  </a:cubicBezTo>
                  <a:cubicBezTo>
                    <a:pt x="5287" y="11950"/>
                    <a:pt x="5264" y="11760"/>
                    <a:pt x="5228" y="11593"/>
                  </a:cubicBezTo>
                  <a:cubicBezTo>
                    <a:pt x="5180" y="11295"/>
                    <a:pt x="5168" y="11010"/>
                    <a:pt x="5144" y="10688"/>
                  </a:cubicBezTo>
                  <a:cubicBezTo>
                    <a:pt x="5109" y="10414"/>
                    <a:pt x="5097" y="10105"/>
                    <a:pt x="5085" y="9807"/>
                  </a:cubicBezTo>
                  <a:cubicBezTo>
                    <a:pt x="5085" y="9521"/>
                    <a:pt x="5061" y="9236"/>
                    <a:pt x="5061" y="8974"/>
                  </a:cubicBezTo>
                  <a:cubicBezTo>
                    <a:pt x="5061" y="8700"/>
                    <a:pt x="5049" y="8426"/>
                    <a:pt x="5085" y="8140"/>
                  </a:cubicBezTo>
                  <a:cubicBezTo>
                    <a:pt x="5097" y="7914"/>
                    <a:pt x="5121" y="7724"/>
                    <a:pt x="5168" y="7509"/>
                  </a:cubicBezTo>
                  <a:cubicBezTo>
                    <a:pt x="5216" y="7331"/>
                    <a:pt x="5264" y="7140"/>
                    <a:pt x="5323" y="6962"/>
                  </a:cubicBezTo>
                  <a:cubicBezTo>
                    <a:pt x="5347" y="6854"/>
                    <a:pt x="5383" y="6735"/>
                    <a:pt x="5418" y="6640"/>
                  </a:cubicBezTo>
                  <a:cubicBezTo>
                    <a:pt x="5442" y="6581"/>
                    <a:pt x="5466" y="6533"/>
                    <a:pt x="5478" y="6473"/>
                  </a:cubicBezTo>
                  <a:cubicBezTo>
                    <a:pt x="5525" y="6319"/>
                    <a:pt x="5585" y="6128"/>
                    <a:pt x="5645" y="5938"/>
                  </a:cubicBezTo>
                  <a:cubicBezTo>
                    <a:pt x="5692" y="5783"/>
                    <a:pt x="5740" y="5628"/>
                    <a:pt x="5776" y="5402"/>
                  </a:cubicBezTo>
                  <a:cubicBezTo>
                    <a:pt x="5823" y="5211"/>
                    <a:pt x="5859" y="5009"/>
                    <a:pt x="5883" y="4830"/>
                  </a:cubicBezTo>
                  <a:cubicBezTo>
                    <a:pt x="5895" y="4735"/>
                    <a:pt x="5918" y="4640"/>
                    <a:pt x="5918" y="4533"/>
                  </a:cubicBezTo>
                  <a:cubicBezTo>
                    <a:pt x="5930" y="4437"/>
                    <a:pt x="5930" y="4330"/>
                    <a:pt x="5918" y="4211"/>
                  </a:cubicBezTo>
                  <a:cubicBezTo>
                    <a:pt x="5895" y="4104"/>
                    <a:pt x="5883" y="3997"/>
                    <a:pt x="5871" y="3914"/>
                  </a:cubicBezTo>
                  <a:lnTo>
                    <a:pt x="5871" y="3902"/>
                  </a:lnTo>
                  <a:cubicBezTo>
                    <a:pt x="5835" y="3794"/>
                    <a:pt x="5823" y="3687"/>
                    <a:pt x="5799" y="3604"/>
                  </a:cubicBezTo>
                  <a:cubicBezTo>
                    <a:pt x="5752" y="3497"/>
                    <a:pt x="5716" y="3390"/>
                    <a:pt x="5692" y="3306"/>
                  </a:cubicBezTo>
                  <a:cubicBezTo>
                    <a:pt x="5656" y="3211"/>
                    <a:pt x="5621" y="3128"/>
                    <a:pt x="5585" y="3044"/>
                  </a:cubicBezTo>
                  <a:cubicBezTo>
                    <a:pt x="5561" y="3009"/>
                    <a:pt x="5537" y="2973"/>
                    <a:pt x="5525" y="2925"/>
                  </a:cubicBezTo>
                  <a:lnTo>
                    <a:pt x="5537" y="2866"/>
                  </a:lnTo>
                  <a:cubicBezTo>
                    <a:pt x="5561" y="2806"/>
                    <a:pt x="5585" y="2735"/>
                    <a:pt x="5597" y="2675"/>
                  </a:cubicBezTo>
                  <a:cubicBezTo>
                    <a:pt x="5633" y="2568"/>
                    <a:pt x="5680" y="2497"/>
                    <a:pt x="5704" y="2425"/>
                  </a:cubicBezTo>
                  <a:lnTo>
                    <a:pt x="5835" y="2199"/>
                  </a:lnTo>
                  <a:cubicBezTo>
                    <a:pt x="5871" y="2151"/>
                    <a:pt x="5895" y="2116"/>
                    <a:pt x="5930" y="2080"/>
                  </a:cubicBezTo>
                  <a:cubicBezTo>
                    <a:pt x="5954" y="2068"/>
                    <a:pt x="5978" y="2032"/>
                    <a:pt x="6002" y="2020"/>
                  </a:cubicBezTo>
                  <a:cubicBezTo>
                    <a:pt x="6014" y="2020"/>
                    <a:pt x="6037" y="2009"/>
                    <a:pt x="6049" y="1997"/>
                  </a:cubicBezTo>
                  <a:lnTo>
                    <a:pt x="6180" y="1901"/>
                  </a:lnTo>
                  <a:lnTo>
                    <a:pt x="6192" y="1901"/>
                  </a:lnTo>
                  <a:lnTo>
                    <a:pt x="6216" y="1889"/>
                  </a:lnTo>
                  <a:cubicBezTo>
                    <a:pt x="6276" y="1854"/>
                    <a:pt x="6335" y="1818"/>
                    <a:pt x="6407" y="1782"/>
                  </a:cubicBezTo>
                  <a:cubicBezTo>
                    <a:pt x="6454" y="1770"/>
                    <a:pt x="6478" y="1759"/>
                    <a:pt x="6526" y="1735"/>
                  </a:cubicBezTo>
                  <a:cubicBezTo>
                    <a:pt x="6538" y="1735"/>
                    <a:pt x="6573" y="1723"/>
                    <a:pt x="6585" y="1723"/>
                  </a:cubicBezTo>
                  <a:lnTo>
                    <a:pt x="6704" y="1723"/>
                  </a:lnTo>
                  <a:cubicBezTo>
                    <a:pt x="6716" y="1723"/>
                    <a:pt x="6728" y="1735"/>
                    <a:pt x="6752" y="1735"/>
                  </a:cubicBezTo>
                  <a:cubicBezTo>
                    <a:pt x="6764" y="1759"/>
                    <a:pt x="6776" y="1759"/>
                    <a:pt x="6788" y="1770"/>
                  </a:cubicBezTo>
                  <a:cubicBezTo>
                    <a:pt x="6823" y="1782"/>
                    <a:pt x="6847" y="1818"/>
                    <a:pt x="6883" y="1842"/>
                  </a:cubicBezTo>
                  <a:cubicBezTo>
                    <a:pt x="7014" y="1973"/>
                    <a:pt x="7180" y="2128"/>
                    <a:pt x="7371" y="2199"/>
                  </a:cubicBezTo>
                  <a:cubicBezTo>
                    <a:pt x="7490" y="2247"/>
                    <a:pt x="7609" y="2270"/>
                    <a:pt x="7728" y="2294"/>
                  </a:cubicBezTo>
                  <a:cubicBezTo>
                    <a:pt x="7847" y="2294"/>
                    <a:pt x="7966" y="2294"/>
                    <a:pt x="8062" y="2259"/>
                  </a:cubicBezTo>
                  <a:cubicBezTo>
                    <a:pt x="8181" y="2211"/>
                    <a:pt x="8276" y="2175"/>
                    <a:pt x="8371" y="2116"/>
                  </a:cubicBezTo>
                  <a:cubicBezTo>
                    <a:pt x="8395" y="2092"/>
                    <a:pt x="8443" y="2068"/>
                    <a:pt x="8478" y="2032"/>
                  </a:cubicBezTo>
                  <a:cubicBezTo>
                    <a:pt x="8609" y="1913"/>
                    <a:pt x="8740" y="1782"/>
                    <a:pt x="8871" y="1639"/>
                  </a:cubicBezTo>
                  <a:cubicBezTo>
                    <a:pt x="8931" y="1580"/>
                    <a:pt x="8990" y="1497"/>
                    <a:pt x="9038" y="1437"/>
                  </a:cubicBezTo>
                  <a:cubicBezTo>
                    <a:pt x="9085" y="1378"/>
                    <a:pt x="9133" y="1306"/>
                    <a:pt x="9193" y="1247"/>
                  </a:cubicBezTo>
                  <a:lnTo>
                    <a:pt x="9264" y="1175"/>
                  </a:lnTo>
                  <a:cubicBezTo>
                    <a:pt x="9276" y="1175"/>
                    <a:pt x="9276" y="1163"/>
                    <a:pt x="9288" y="1163"/>
                  </a:cubicBezTo>
                  <a:lnTo>
                    <a:pt x="9312" y="1139"/>
                  </a:lnTo>
                  <a:cubicBezTo>
                    <a:pt x="9324" y="1139"/>
                    <a:pt x="9324" y="1127"/>
                    <a:pt x="9335" y="1127"/>
                  </a:cubicBezTo>
                  <a:close/>
                  <a:moveTo>
                    <a:pt x="1537" y="282"/>
                  </a:moveTo>
                  <a:cubicBezTo>
                    <a:pt x="1573" y="282"/>
                    <a:pt x="1585" y="294"/>
                    <a:pt x="1608" y="294"/>
                  </a:cubicBezTo>
                  <a:cubicBezTo>
                    <a:pt x="1644" y="294"/>
                    <a:pt x="1656" y="294"/>
                    <a:pt x="1692" y="306"/>
                  </a:cubicBezTo>
                  <a:cubicBezTo>
                    <a:pt x="1704" y="318"/>
                    <a:pt x="1727" y="318"/>
                    <a:pt x="1751" y="342"/>
                  </a:cubicBezTo>
                  <a:cubicBezTo>
                    <a:pt x="1775" y="354"/>
                    <a:pt x="1811" y="377"/>
                    <a:pt x="1835" y="401"/>
                  </a:cubicBezTo>
                  <a:cubicBezTo>
                    <a:pt x="1870" y="425"/>
                    <a:pt x="1894" y="437"/>
                    <a:pt x="1930" y="473"/>
                  </a:cubicBezTo>
                  <a:cubicBezTo>
                    <a:pt x="1966" y="520"/>
                    <a:pt x="2013" y="544"/>
                    <a:pt x="2049" y="592"/>
                  </a:cubicBezTo>
                  <a:cubicBezTo>
                    <a:pt x="2108" y="651"/>
                    <a:pt x="2144" y="711"/>
                    <a:pt x="2204" y="770"/>
                  </a:cubicBezTo>
                  <a:cubicBezTo>
                    <a:pt x="2287" y="854"/>
                    <a:pt x="2370" y="949"/>
                    <a:pt x="2442" y="1032"/>
                  </a:cubicBezTo>
                  <a:cubicBezTo>
                    <a:pt x="2561" y="1175"/>
                    <a:pt x="2716" y="1306"/>
                    <a:pt x="2894" y="1425"/>
                  </a:cubicBezTo>
                  <a:cubicBezTo>
                    <a:pt x="3061" y="1544"/>
                    <a:pt x="3263" y="1616"/>
                    <a:pt x="3418" y="1675"/>
                  </a:cubicBezTo>
                  <a:lnTo>
                    <a:pt x="3680" y="1770"/>
                  </a:lnTo>
                  <a:cubicBezTo>
                    <a:pt x="3787" y="1794"/>
                    <a:pt x="3871" y="1830"/>
                    <a:pt x="3966" y="1854"/>
                  </a:cubicBezTo>
                  <a:cubicBezTo>
                    <a:pt x="4049" y="1889"/>
                    <a:pt x="4144" y="1913"/>
                    <a:pt x="4216" y="1961"/>
                  </a:cubicBezTo>
                  <a:cubicBezTo>
                    <a:pt x="4263" y="1997"/>
                    <a:pt x="4311" y="2009"/>
                    <a:pt x="4347" y="2032"/>
                  </a:cubicBezTo>
                  <a:cubicBezTo>
                    <a:pt x="4394" y="2068"/>
                    <a:pt x="4430" y="2092"/>
                    <a:pt x="4466" y="2128"/>
                  </a:cubicBezTo>
                  <a:cubicBezTo>
                    <a:pt x="4525" y="2187"/>
                    <a:pt x="4609" y="2247"/>
                    <a:pt x="4668" y="2318"/>
                  </a:cubicBezTo>
                  <a:cubicBezTo>
                    <a:pt x="4799" y="2461"/>
                    <a:pt x="4918" y="2640"/>
                    <a:pt x="5037" y="2806"/>
                  </a:cubicBezTo>
                  <a:cubicBezTo>
                    <a:pt x="5061" y="2878"/>
                    <a:pt x="5109" y="2961"/>
                    <a:pt x="5156" y="3032"/>
                  </a:cubicBezTo>
                  <a:cubicBezTo>
                    <a:pt x="5168" y="3104"/>
                    <a:pt x="5180" y="3163"/>
                    <a:pt x="5204" y="3223"/>
                  </a:cubicBezTo>
                  <a:cubicBezTo>
                    <a:pt x="5240" y="3318"/>
                    <a:pt x="5287" y="3402"/>
                    <a:pt x="5347" y="3497"/>
                  </a:cubicBezTo>
                  <a:cubicBezTo>
                    <a:pt x="5383" y="3568"/>
                    <a:pt x="5406" y="3640"/>
                    <a:pt x="5418" y="3711"/>
                  </a:cubicBezTo>
                  <a:cubicBezTo>
                    <a:pt x="5466" y="3854"/>
                    <a:pt x="5478" y="3985"/>
                    <a:pt x="5514" y="4104"/>
                  </a:cubicBezTo>
                  <a:cubicBezTo>
                    <a:pt x="5525" y="4175"/>
                    <a:pt x="5537" y="4247"/>
                    <a:pt x="5537" y="4330"/>
                  </a:cubicBezTo>
                  <a:cubicBezTo>
                    <a:pt x="5561" y="4449"/>
                    <a:pt x="5537" y="4545"/>
                    <a:pt x="5537" y="4664"/>
                  </a:cubicBezTo>
                  <a:cubicBezTo>
                    <a:pt x="5525" y="4818"/>
                    <a:pt x="5502" y="4937"/>
                    <a:pt x="5478" y="5057"/>
                  </a:cubicBezTo>
                  <a:cubicBezTo>
                    <a:pt x="5466" y="5199"/>
                    <a:pt x="5442" y="5354"/>
                    <a:pt x="5406" y="5461"/>
                  </a:cubicBezTo>
                  <a:lnTo>
                    <a:pt x="5406" y="5473"/>
                  </a:lnTo>
                  <a:cubicBezTo>
                    <a:pt x="5359" y="5616"/>
                    <a:pt x="5335" y="5783"/>
                    <a:pt x="5287" y="5938"/>
                  </a:cubicBezTo>
                  <a:cubicBezTo>
                    <a:pt x="5240" y="6116"/>
                    <a:pt x="5180" y="6259"/>
                    <a:pt x="5144" y="6414"/>
                  </a:cubicBezTo>
                  <a:lnTo>
                    <a:pt x="5097" y="6533"/>
                  </a:lnTo>
                  <a:cubicBezTo>
                    <a:pt x="5049" y="6652"/>
                    <a:pt x="5002" y="6783"/>
                    <a:pt x="4978" y="6902"/>
                  </a:cubicBezTo>
                  <a:cubicBezTo>
                    <a:pt x="4930" y="7081"/>
                    <a:pt x="4883" y="7247"/>
                    <a:pt x="4847" y="7426"/>
                  </a:cubicBezTo>
                  <a:lnTo>
                    <a:pt x="4847" y="7450"/>
                  </a:lnTo>
                  <a:cubicBezTo>
                    <a:pt x="4823" y="7462"/>
                    <a:pt x="4823" y="7485"/>
                    <a:pt x="4823" y="7497"/>
                  </a:cubicBezTo>
                  <a:cubicBezTo>
                    <a:pt x="4752" y="7902"/>
                    <a:pt x="4704" y="8295"/>
                    <a:pt x="4704" y="8688"/>
                  </a:cubicBezTo>
                  <a:cubicBezTo>
                    <a:pt x="4704" y="9152"/>
                    <a:pt x="4728" y="9521"/>
                    <a:pt x="4728" y="9867"/>
                  </a:cubicBezTo>
                  <a:cubicBezTo>
                    <a:pt x="4740" y="10260"/>
                    <a:pt x="4752" y="10676"/>
                    <a:pt x="4787" y="11069"/>
                  </a:cubicBezTo>
                  <a:lnTo>
                    <a:pt x="4787" y="11093"/>
                  </a:lnTo>
                  <a:cubicBezTo>
                    <a:pt x="4787" y="11284"/>
                    <a:pt x="4799" y="11450"/>
                    <a:pt x="4823" y="11641"/>
                  </a:cubicBezTo>
                  <a:cubicBezTo>
                    <a:pt x="4871" y="11891"/>
                    <a:pt x="4906" y="12069"/>
                    <a:pt x="4942" y="12248"/>
                  </a:cubicBezTo>
                  <a:cubicBezTo>
                    <a:pt x="4990" y="12438"/>
                    <a:pt x="5037" y="12629"/>
                    <a:pt x="5097" y="12843"/>
                  </a:cubicBezTo>
                  <a:cubicBezTo>
                    <a:pt x="5144" y="12974"/>
                    <a:pt x="5168" y="13129"/>
                    <a:pt x="5216" y="13260"/>
                  </a:cubicBezTo>
                  <a:lnTo>
                    <a:pt x="5264" y="13439"/>
                  </a:lnTo>
                  <a:cubicBezTo>
                    <a:pt x="5299" y="13629"/>
                    <a:pt x="5359" y="13820"/>
                    <a:pt x="5418" y="14022"/>
                  </a:cubicBezTo>
                  <a:cubicBezTo>
                    <a:pt x="5466" y="14177"/>
                    <a:pt x="5537" y="14367"/>
                    <a:pt x="5621" y="14558"/>
                  </a:cubicBezTo>
                  <a:cubicBezTo>
                    <a:pt x="5692" y="14736"/>
                    <a:pt x="5776" y="14927"/>
                    <a:pt x="5883" y="15105"/>
                  </a:cubicBezTo>
                  <a:cubicBezTo>
                    <a:pt x="5930" y="15177"/>
                    <a:pt x="5954" y="15248"/>
                    <a:pt x="6002" y="15332"/>
                  </a:cubicBezTo>
                  <a:cubicBezTo>
                    <a:pt x="6061" y="15427"/>
                    <a:pt x="6121" y="15522"/>
                    <a:pt x="6168" y="15629"/>
                  </a:cubicBezTo>
                  <a:lnTo>
                    <a:pt x="6192" y="15689"/>
                  </a:lnTo>
                  <a:cubicBezTo>
                    <a:pt x="6264" y="15832"/>
                    <a:pt x="6359" y="15998"/>
                    <a:pt x="6454" y="16141"/>
                  </a:cubicBezTo>
                  <a:lnTo>
                    <a:pt x="6633" y="16415"/>
                  </a:lnTo>
                  <a:lnTo>
                    <a:pt x="6657" y="16439"/>
                  </a:lnTo>
                  <a:cubicBezTo>
                    <a:pt x="6692" y="16498"/>
                    <a:pt x="6728" y="16546"/>
                    <a:pt x="6764" y="16606"/>
                  </a:cubicBezTo>
                  <a:cubicBezTo>
                    <a:pt x="6774" y="16623"/>
                    <a:pt x="6784" y="16640"/>
                    <a:pt x="6794" y="16658"/>
                  </a:cubicBezTo>
                  <a:lnTo>
                    <a:pt x="6794" y="16658"/>
                  </a:lnTo>
                  <a:cubicBezTo>
                    <a:pt x="6792" y="16656"/>
                    <a:pt x="6790" y="16654"/>
                    <a:pt x="6788" y="16653"/>
                  </a:cubicBezTo>
                  <a:cubicBezTo>
                    <a:pt x="6776" y="16641"/>
                    <a:pt x="6764" y="16641"/>
                    <a:pt x="6752" y="16617"/>
                  </a:cubicBezTo>
                  <a:cubicBezTo>
                    <a:pt x="6704" y="16606"/>
                    <a:pt x="6668" y="16582"/>
                    <a:pt x="6645" y="16546"/>
                  </a:cubicBezTo>
                  <a:cubicBezTo>
                    <a:pt x="6585" y="16498"/>
                    <a:pt x="6526" y="16439"/>
                    <a:pt x="6466" y="16403"/>
                  </a:cubicBezTo>
                  <a:lnTo>
                    <a:pt x="6157" y="16129"/>
                  </a:lnTo>
                  <a:lnTo>
                    <a:pt x="5871" y="15844"/>
                  </a:lnTo>
                  <a:cubicBezTo>
                    <a:pt x="5752" y="15725"/>
                    <a:pt x="5645" y="15605"/>
                    <a:pt x="5561" y="15510"/>
                  </a:cubicBezTo>
                  <a:cubicBezTo>
                    <a:pt x="5502" y="15427"/>
                    <a:pt x="5418" y="15355"/>
                    <a:pt x="5359" y="15272"/>
                  </a:cubicBezTo>
                  <a:cubicBezTo>
                    <a:pt x="5061" y="14891"/>
                    <a:pt x="4811" y="14534"/>
                    <a:pt x="4585" y="14201"/>
                  </a:cubicBezTo>
                  <a:lnTo>
                    <a:pt x="4561" y="14153"/>
                  </a:lnTo>
                  <a:cubicBezTo>
                    <a:pt x="4513" y="14058"/>
                    <a:pt x="4466" y="13986"/>
                    <a:pt x="4430" y="13915"/>
                  </a:cubicBezTo>
                  <a:cubicBezTo>
                    <a:pt x="4382" y="13843"/>
                    <a:pt x="4335" y="13748"/>
                    <a:pt x="4287" y="13665"/>
                  </a:cubicBezTo>
                  <a:cubicBezTo>
                    <a:pt x="4216" y="13510"/>
                    <a:pt x="4168" y="13391"/>
                    <a:pt x="4132" y="13272"/>
                  </a:cubicBezTo>
                  <a:cubicBezTo>
                    <a:pt x="4073" y="13141"/>
                    <a:pt x="4025" y="13010"/>
                    <a:pt x="3990" y="12891"/>
                  </a:cubicBezTo>
                  <a:cubicBezTo>
                    <a:pt x="3954" y="12724"/>
                    <a:pt x="3906" y="12593"/>
                    <a:pt x="3871" y="12438"/>
                  </a:cubicBezTo>
                  <a:cubicBezTo>
                    <a:pt x="3835" y="12307"/>
                    <a:pt x="3799" y="12153"/>
                    <a:pt x="3787" y="12034"/>
                  </a:cubicBezTo>
                  <a:cubicBezTo>
                    <a:pt x="3775" y="11903"/>
                    <a:pt x="3740" y="11736"/>
                    <a:pt x="3728" y="11581"/>
                  </a:cubicBezTo>
                  <a:cubicBezTo>
                    <a:pt x="3716" y="11426"/>
                    <a:pt x="3692" y="11284"/>
                    <a:pt x="3692" y="11117"/>
                  </a:cubicBezTo>
                  <a:lnTo>
                    <a:pt x="3692" y="10533"/>
                  </a:lnTo>
                  <a:lnTo>
                    <a:pt x="3692" y="10331"/>
                  </a:lnTo>
                  <a:lnTo>
                    <a:pt x="3692" y="10307"/>
                  </a:lnTo>
                  <a:cubicBezTo>
                    <a:pt x="3692" y="10117"/>
                    <a:pt x="3692" y="9902"/>
                    <a:pt x="3680" y="9712"/>
                  </a:cubicBezTo>
                  <a:cubicBezTo>
                    <a:pt x="3668" y="9509"/>
                    <a:pt x="3656" y="9295"/>
                    <a:pt x="3632" y="9105"/>
                  </a:cubicBezTo>
                  <a:cubicBezTo>
                    <a:pt x="3620" y="8914"/>
                    <a:pt x="3597" y="8724"/>
                    <a:pt x="3561" y="8545"/>
                  </a:cubicBezTo>
                  <a:cubicBezTo>
                    <a:pt x="3537" y="8307"/>
                    <a:pt x="3501" y="8105"/>
                    <a:pt x="3454" y="7914"/>
                  </a:cubicBezTo>
                  <a:cubicBezTo>
                    <a:pt x="3430" y="7724"/>
                    <a:pt x="3370" y="7509"/>
                    <a:pt x="3323" y="7331"/>
                  </a:cubicBezTo>
                  <a:cubicBezTo>
                    <a:pt x="3263" y="7128"/>
                    <a:pt x="3204" y="6950"/>
                    <a:pt x="3144" y="6783"/>
                  </a:cubicBezTo>
                  <a:cubicBezTo>
                    <a:pt x="3073" y="6592"/>
                    <a:pt x="3001" y="6414"/>
                    <a:pt x="2918" y="6247"/>
                  </a:cubicBezTo>
                  <a:cubicBezTo>
                    <a:pt x="2894" y="6152"/>
                    <a:pt x="2847" y="6080"/>
                    <a:pt x="2823" y="6009"/>
                  </a:cubicBezTo>
                  <a:lnTo>
                    <a:pt x="2680" y="5699"/>
                  </a:lnTo>
                  <a:cubicBezTo>
                    <a:pt x="2537" y="5378"/>
                    <a:pt x="2382" y="5021"/>
                    <a:pt x="2204" y="4568"/>
                  </a:cubicBezTo>
                  <a:cubicBezTo>
                    <a:pt x="2073" y="4223"/>
                    <a:pt x="1930" y="3866"/>
                    <a:pt x="1715" y="3449"/>
                  </a:cubicBezTo>
                  <a:cubicBezTo>
                    <a:pt x="1644" y="3283"/>
                    <a:pt x="1549" y="3116"/>
                    <a:pt x="1465" y="2961"/>
                  </a:cubicBezTo>
                  <a:cubicBezTo>
                    <a:pt x="1370" y="2794"/>
                    <a:pt x="1251" y="2628"/>
                    <a:pt x="1120" y="2437"/>
                  </a:cubicBezTo>
                  <a:cubicBezTo>
                    <a:pt x="1037" y="2318"/>
                    <a:pt x="953" y="2199"/>
                    <a:pt x="870" y="2092"/>
                  </a:cubicBezTo>
                  <a:cubicBezTo>
                    <a:pt x="715" y="1889"/>
                    <a:pt x="572" y="1687"/>
                    <a:pt x="442" y="1485"/>
                  </a:cubicBezTo>
                  <a:lnTo>
                    <a:pt x="418" y="1449"/>
                  </a:lnTo>
                  <a:cubicBezTo>
                    <a:pt x="382" y="1389"/>
                    <a:pt x="334" y="1318"/>
                    <a:pt x="299" y="1247"/>
                  </a:cubicBezTo>
                  <a:cubicBezTo>
                    <a:pt x="299" y="1235"/>
                    <a:pt x="287" y="1223"/>
                    <a:pt x="287" y="1199"/>
                  </a:cubicBezTo>
                  <a:cubicBezTo>
                    <a:pt x="287" y="1175"/>
                    <a:pt x="275" y="1163"/>
                    <a:pt x="275" y="1127"/>
                  </a:cubicBezTo>
                  <a:lnTo>
                    <a:pt x="275" y="1092"/>
                  </a:lnTo>
                  <a:lnTo>
                    <a:pt x="275" y="1032"/>
                  </a:lnTo>
                  <a:lnTo>
                    <a:pt x="275" y="1008"/>
                  </a:lnTo>
                  <a:cubicBezTo>
                    <a:pt x="275" y="973"/>
                    <a:pt x="275" y="961"/>
                    <a:pt x="287" y="937"/>
                  </a:cubicBezTo>
                  <a:cubicBezTo>
                    <a:pt x="287" y="925"/>
                    <a:pt x="287" y="901"/>
                    <a:pt x="299" y="889"/>
                  </a:cubicBezTo>
                  <a:cubicBezTo>
                    <a:pt x="322" y="854"/>
                    <a:pt x="346" y="830"/>
                    <a:pt x="358" y="794"/>
                  </a:cubicBezTo>
                  <a:cubicBezTo>
                    <a:pt x="394" y="782"/>
                    <a:pt x="406" y="758"/>
                    <a:pt x="418" y="735"/>
                  </a:cubicBezTo>
                  <a:cubicBezTo>
                    <a:pt x="453" y="711"/>
                    <a:pt x="477" y="699"/>
                    <a:pt x="513" y="663"/>
                  </a:cubicBezTo>
                  <a:cubicBezTo>
                    <a:pt x="513" y="651"/>
                    <a:pt x="525" y="651"/>
                    <a:pt x="537" y="639"/>
                  </a:cubicBezTo>
                  <a:cubicBezTo>
                    <a:pt x="561" y="616"/>
                    <a:pt x="572" y="616"/>
                    <a:pt x="584" y="604"/>
                  </a:cubicBezTo>
                  <a:cubicBezTo>
                    <a:pt x="632" y="580"/>
                    <a:pt x="680" y="544"/>
                    <a:pt x="739" y="520"/>
                  </a:cubicBezTo>
                  <a:cubicBezTo>
                    <a:pt x="870" y="461"/>
                    <a:pt x="1001" y="401"/>
                    <a:pt x="1156" y="354"/>
                  </a:cubicBezTo>
                  <a:cubicBezTo>
                    <a:pt x="1227" y="318"/>
                    <a:pt x="1287" y="306"/>
                    <a:pt x="1358" y="294"/>
                  </a:cubicBezTo>
                  <a:cubicBezTo>
                    <a:pt x="1394" y="282"/>
                    <a:pt x="1430" y="282"/>
                    <a:pt x="1465" y="282"/>
                  </a:cubicBezTo>
                  <a:close/>
                  <a:moveTo>
                    <a:pt x="1442" y="0"/>
                  </a:moveTo>
                  <a:cubicBezTo>
                    <a:pt x="1378" y="0"/>
                    <a:pt x="1314" y="7"/>
                    <a:pt x="1251" y="20"/>
                  </a:cubicBezTo>
                  <a:cubicBezTo>
                    <a:pt x="1180" y="56"/>
                    <a:pt x="1096" y="68"/>
                    <a:pt x="1013" y="104"/>
                  </a:cubicBezTo>
                  <a:cubicBezTo>
                    <a:pt x="823" y="175"/>
                    <a:pt x="632" y="246"/>
                    <a:pt x="453" y="354"/>
                  </a:cubicBezTo>
                  <a:cubicBezTo>
                    <a:pt x="263" y="485"/>
                    <a:pt x="108" y="663"/>
                    <a:pt x="49" y="889"/>
                  </a:cubicBezTo>
                  <a:cubicBezTo>
                    <a:pt x="1" y="1056"/>
                    <a:pt x="49" y="1235"/>
                    <a:pt x="120" y="1366"/>
                  </a:cubicBezTo>
                  <a:cubicBezTo>
                    <a:pt x="227" y="1544"/>
                    <a:pt x="334" y="1711"/>
                    <a:pt x="453" y="1866"/>
                  </a:cubicBezTo>
                  <a:cubicBezTo>
                    <a:pt x="680" y="2187"/>
                    <a:pt x="918" y="2497"/>
                    <a:pt x="1120" y="2818"/>
                  </a:cubicBezTo>
                  <a:cubicBezTo>
                    <a:pt x="1227" y="2997"/>
                    <a:pt x="1334" y="3175"/>
                    <a:pt x="1418" y="3354"/>
                  </a:cubicBezTo>
                  <a:cubicBezTo>
                    <a:pt x="1525" y="3568"/>
                    <a:pt x="1632" y="3759"/>
                    <a:pt x="1715" y="3973"/>
                  </a:cubicBezTo>
                  <a:lnTo>
                    <a:pt x="1894" y="4366"/>
                  </a:lnTo>
                  <a:cubicBezTo>
                    <a:pt x="1954" y="4509"/>
                    <a:pt x="2001" y="4640"/>
                    <a:pt x="2061" y="4771"/>
                  </a:cubicBezTo>
                  <a:cubicBezTo>
                    <a:pt x="2132" y="4961"/>
                    <a:pt x="2227" y="5164"/>
                    <a:pt x="2299" y="5354"/>
                  </a:cubicBezTo>
                  <a:cubicBezTo>
                    <a:pt x="2370" y="5533"/>
                    <a:pt x="2466" y="5711"/>
                    <a:pt x="2537" y="5890"/>
                  </a:cubicBezTo>
                  <a:cubicBezTo>
                    <a:pt x="2620" y="6080"/>
                    <a:pt x="2716" y="6259"/>
                    <a:pt x="2787" y="6450"/>
                  </a:cubicBezTo>
                  <a:cubicBezTo>
                    <a:pt x="2882" y="6616"/>
                    <a:pt x="2942" y="6807"/>
                    <a:pt x="3001" y="6985"/>
                  </a:cubicBezTo>
                  <a:cubicBezTo>
                    <a:pt x="3097" y="7331"/>
                    <a:pt x="3192" y="7676"/>
                    <a:pt x="3251" y="8021"/>
                  </a:cubicBezTo>
                  <a:cubicBezTo>
                    <a:pt x="3311" y="8438"/>
                    <a:pt x="3335" y="8855"/>
                    <a:pt x="3370" y="9271"/>
                  </a:cubicBezTo>
                  <a:cubicBezTo>
                    <a:pt x="3382" y="9402"/>
                    <a:pt x="3382" y="9533"/>
                    <a:pt x="3382" y="9664"/>
                  </a:cubicBezTo>
                  <a:cubicBezTo>
                    <a:pt x="3382" y="9807"/>
                    <a:pt x="3370" y="9926"/>
                    <a:pt x="3370" y="10057"/>
                  </a:cubicBezTo>
                  <a:cubicBezTo>
                    <a:pt x="3359" y="10307"/>
                    <a:pt x="3335" y="10545"/>
                    <a:pt x="3323" y="10795"/>
                  </a:cubicBezTo>
                  <a:cubicBezTo>
                    <a:pt x="3311" y="11010"/>
                    <a:pt x="3311" y="11200"/>
                    <a:pt x="3311" y="11414"/>
                  </a:cubicBezTo>
                  <a:cubicBezTo>
                    <a:pt x="3311" y="11534"/>
                    <a:pt x="3323" y="11629"/>
                    <a:pt x="3323" y="11748"/>
                  </a:cubicBezTo>
                  <a:cubicBezTo>
                    <a:pt x="3323" y="11855"/>
                    <a:pt x="3335" y="11962"/>
                    <a:pt x="3359" y="12069"/>
                  </a:cubicBezTo>
                  <a:cubicBezTo>
                    <a:pt x="3382" y="12260"/>
                    <a:pt x="3430" y="12462"/>
                    <a:pt x="3478" y="12665"/>
                  </a:cubicBezTo>
                  <a:cubicBezTo>
                    <a:pt x="3537" y="12843"/>
                    <a:pt x="3597" y="13034"/>
                    <a:pt x="3656" y="13224"/>
                  </a:cubicBezTo>
                  <a:cubicBezTo>
                    <a:pt x="3680" y="13319"/>
                    <a:pt x="3716" y="13415"/>
                    <a:pt x="3751" y="13510"/>
                  </a:cubicBezTo>
                  <a:cubicBezTo>
                    <a:pt x="3799" y="13593"/>
                    <a:pt x="3835" y="13689"/>
                    <a:pt x="3871" y="13772"/>
                  </a:cubicBezTo>
                  <a:lnTo>
                    <a:pt x="3871" y="13796"/>
                  </a:lnTo>
                  <a:cubicBezTo>
                    <a:pt x="3954" y="13974"/>
                    <a:pt x="4049" y="14129"/>
                    <a:pt x="4168" y="14331"/>
                  </a:cubicBezTo>
                  <a:cubicBezTo>
                    <a:pt x="4275" y="14486"/>
                    <a:pt x="4382" y="14641"/>
                    <a:pt x="4513" y="14808"/>
                  </a:cubicBezTo>
                  <a:cubicBezTo>
                    <a:pt x="4644" y="14986"/>
                    <a:pt x="4787" y="15141"/>
                    <a:pt x="4918" y="15284"/>
                  </a:cubicBezTo>
                  <a:lnTo>
                    <a:pt x="4990" y="15355"/>
                  </a:lnTo>
                  <a:cubicBezTo>
                    <a:pt x="5037" y="15403"/>
                    <a:pt x="5085" y="15463"/>
                    <a:pt x="5121" y="15498"/>
                  </a:cubicBezTo>
                  <a:cubicBezTo>
                    <a:pt x="5156" y="15534"/>
                    <a:pt x="5168" y="15558"/>
                    <a:pt x="5204" y="15594"/>
                  </a:cubicBezTo>
                  <a:cubicBezTo>
                    <a:pt x="5240" y="15641"/>
                    <a:pt x="5275" y="15677"/>
                    <a:pt x="5323" y="15725"/>
                  </a:cubicBezTo>
                  <a:lnTo>
                    <a:pt x="5347" y="15760"/>
                  </a:lnTo>
                  <a:lnTo>
                    <a:pt x="5418" y="15832"/>
                  </a:lnTo>
                  <a:cubicBezTo>
                    <a:pt x="5454" y="15855"/>
                    <a:pt x="5502" y="15891"/>
                    <a:pt x="5525" y="15915"/>
                  </a:cubicBezTo>
                  <a:cubicBezTo>
                    <a:pt x="5597" y="15975"/>
                    <a:pt x="5656" y="16034"/>
                    <a:pt x="5740" y="16094"/>
                  </a:cubicBezTo>
                  <a:lnTo>
                    <a:pt x="5776" y="16129"/>
                  </a:lnTo>
                  <a:lnTo>
                    <a:pt x="5823" y="16177"/>
                  </a:lnTo>
                  <a:cubicBezTo>
                    <a:pt x="5835" y="16177"/>
                    <a:pt x="5859" y="16189"/>
                    <a:pt x="5871" y="16201"/>
                  </a:cubicBezTo>
                  <a:cubicBezTo>
                    <a:pt x="5918" y="16248"/>
                    <a:pt x="5942" y="16272"/>
                    <a:pt x="5990" y="16308"/>
                  </a:cubicBezTo>
                  <a:cubicBezTo>
                    <a:pt x="6061" y="16367"/>
                    <a:pt x="6157" y="16427"/>
                    <a:pt x="6228" y="16487"/>
                  </a:cubicBezTo>
                  <a:cubicBezTo>
                    <a:pt x="6299" y="16546"/>
                    <a:pt x="6395" y="16606"/>
                    <a:pt x="6466" y="16665"/>
                  </a:cubicBezTo>
                  <a:cubicBezTo>
                    <a:pt x="6514" y="16701"/>
                    <a:pt x="6549" y="16737"/>
                    <a:pt x="6597" y="16772"/>
                  </a:cubicBezTo>
                  <a:cubicBezTo>
                    <a:pt x="6609" y="16784"/>
                    <a:pt x="6633" y="16784"/>
                    <a:pt x="6645" y="16796"/>
                  </a:cubicBezTo>
                  <a:cubicBezTo>
                    <a:pt x="6657" y="16820"/>
                    <a:pt x="6692" y="16820"/>
                    <a:pt x="6716" y="16820"/>
                  </a:cubicBezTo>
                  <a:cubicBezTo>
                    <a:pt x="6776" y="16820"/>
                    <a:pt x="6811" y="16772"/>
                    <a:pt x="6811" y="16713"/>
                  </a:cubicBezTo>
                  <a:cubicBezTo>
                    <a:pt x="6811" y="16707"/>
                    <a:pt x="6811" y="16694"/>
                    <a:pt x="6808" y="16682"/>
                  </a:cubicBezTo>
                  <a:lnTo>
                    <a:pt x="6808" y="16682"/>
                  </a:lnTo>
                  <a:cubicBezTo>
                    <a:pt x="6861" y="16775"/>
                    <a:pt x="6907" y="16867"/>
                    <a:pt x="6954" y="16951"/>
                  </a:cubicBezTo>
                  <a:cubicBezTo>
                    <a:pt x="7002" y="17034"/>
                    <a:pt x="7073" y="17106"/>
                    <a:pt x="7169" y="17141"/>
                  </a:cubicBezTo>
                  <a:cubicBezTo>
                    <a:pt x="7192" y="17141"/>
                    <a:pt x="7240" y="17153"/>
                    <a:pt x="7288" y="17153"/>
                  </a:cubicBezTo>
                  <a:cubicBezTo>
                    <a:pt x="7323" y="17153"/>
                    <a:pt x="7359" y="17153"/>
                    <a:pt x="7288" y="17046"/>
                  </a:cubicBezTo>
                  <a:cubicBezTo>
                    <a:pt x="7323" y="17022"/>
                    <a:pt x="7359" y="16963"/>
                    <a:pt x="7347" y="16903"/>
                  </a:cubicBezTo>
                  <a:cubicBezTo>
                    <a:pt x="7311" y="16796"/>
                    <a:pt x="7300" y="16677"/>
                    <a:pt x="7288" y="16558"/>
                  </a:cubicBezTo>
                  <a:lnTo>
                    <a:pt x="7264" y="16498"/>
                  </a:lnTo>
                  <a:cubicBezTo>
                    <a:pt x="7240" y="16320"/>
                    <a:pt x="7204" y="16117"/>
                    <a:pt x="7169" y="15903"/>
                  </a:cubicBezTo>
                  <a:cubicBezTo>
                    <a:pt x="7133" y="15748"/>
                    <a:pt x="7085" y="15582"/>
                    <a:pt x="7049" y="15427"/>
                  </a:cubicBezTo>
                  <a:lnTo>
                    <a:pt x="7026" y="15355"/>
                  </a:lnTo>
                  <a:lnTo>
                    <a:pt x="7026" y="15344"/>
                  </a:lnTo>
                  <a:cubicBezTo>
                    <a:pt x="6990" y="15153"/>
                    <a:pt x="6930" y="14951"/>
                    <a:pt x="6883" y="14748"/>
                  </a:cubicBezTo>
                  <a:cubicBezTo>
                    <a:pt x="6835" y="14558"/>
                    <a:pt x="6788" y="14343"/>
                    <a:pt x="6764" y="14177"/>
                  </a:cubicBezTo>
                  <a:lnTo>
                    <a:pt x="6764" y="14141"/>
                  </a:lnTo>
                  <a:lnTo>
                    <a:pt x="6764" y="14117"/>
                  </a:lnTo>
                  <a:lnTo>
                    <a:pt x="6764" y="14093"/>
                  </a:lnTo>
                  <a:lnTo>
                    <a:pt x="6764" y="14070"/>
                  </a:lnTo>
                  <a:lnTo>
                    <a:pt x="6764" y="14058"/>
                  </a:lnTo>
                  <a:lnTo>
                    <a:pt x="6764" y="14046"/>
                  </a:lnTo>
                  <a:lnTo>
                    <a:pt x="6764" y="14034"/>
                  </a:lnTo>
                  <a:lnTo>
                    <a:pt x="6764" y="14010"/>
                  </a:lnTo>
                  <a:cubicBezTo>
                    <a:pt x="6752" y="13998"/>
                    <a:pt x="6752" y="13974"/>
                    <a:pt x="6752" y="13950"/>
                  </a:cubicBezTo>
                  <a:cubicBezTo>
                    <a:pt x="6728" y="13855"/>
                    <a:pt x="6728" y="13748"/>
                    <a:pt x="6716" y="13653"/>
                  </a:cubicBezTo>
                  <a:cubicBezTo>
                    <a:pt x="6633" y="12736"/>
                    <a:pt x="6573" y="11974"/>
                    <a:pt x="6526" y="11295"/>
                  </a:cubicBezTo>
                  <a:cubicBezTo>
                    <a:pt x="6514" y="11069"/>
                    <a:pt x="6514" y="10879"/>
                    <a:pt x="6526" y="10700"/>
                  </a:cubicBezTo>
                  <a:cubicBezTo>
                    <a:pt x="6538" y="10617"/>
                    <a:pt x="6538" y="10545"/>
                    <a:pt x="6549" y="10474"/>
                  </a:cubicBezTo>
                  <a:lnTo>
                    <a:pt x="6549" y="10438"/>
                  </a:lnTo>
                  <a:cubicBezTo>
                    <a:pt x="6549" y="10414"/>
                    <a:pt x="6573" y="10402"/>
                    <a:pt x="6573" y="10367"/>
                  </a:cubicBezTo>
                  <a:cubicBezTo>
                    <a:pt x="6585" y="10343"/>
                    <a:pt x="6585" y="10295"/>
                    <a:pt x="6597" y="10260"/>
                  </a:cubicBezTo>
                  <a:cubicBezTo>
                    <a:pt x="6633" y="10200"/>
                    <a:pt x="6645" y="10141"/>
                    <a:pt x="6668" y="10081"/>
                  </a:cubicBezTo>
                  <a:cubicBezTo>
                    <a:pt x="6716" y="9998"/>
                    <a:pt x="6776" y="9902"/>
                    <a:pt x="6823" y="9831"/>
                  </a:cubicBezTo>
                  <a:cubicBezTo>
                    <a:pt x="6871" y="9771"/>
                    <a:pt x="6895" y="9724"/>
                    <a:pt x="6942" y="9688"/>
                  </a:cubicBezTo>
                  <a:lnTo>
                    <a:pt x="7169" y="9462"/>
                  </a:lnTo>
                  <a:cubicBezTo>
                    <a:pt x="7192" y="9414"/>
                    <a:pt x="7240" y="9390"/>
                    <a:pt x="7288" y="9343"/>
                  </a:cubicBezTo>
                  <a:cubicBezTo>
                    <a:pt x="7550" y="9069"/>
                    <a:pt x="7800" y="8759"/>
                    <a:pt x="8014" y="8414"/>
                  </a:cubicBezTo>
                  <a:cubicBezTo>
                    <a:pt x="8085" y="8295"/>
                    <a:pt x="8157" y="8164"/>
                    <a:pt x="8240" y="8033"/>
                  </a:cubicBezTo>
                  <a:cubicBezTo>
                    <a:pt x="8252" y="7974"/>
                    <a:pt x="8276" y="7926"/>
                    <a:pt x="8312" y="7878"/>
                  </a:cubicBezTo>
                  <a:cubicBezTo>
                    <a:pt x="8359" y="7795"/>
                    <a:pt x="8419" y="7700"/>
                    <a:pt x="8454" y="7616"/>
                  </a:cubicBezTo>
                  <a:cubicBezTo>
                    <a:pt x="8502" y="7545"/>
                    <a:pt x="8550" y="7450"/>
                    <a:pt x="8597" y="7378"/>
                  </a:cubicBezTo>
                  <a:cubicBezTo>
                    <a:pt x="8978" y="6712"/>
                    <a:pt x="9335" y="5961"/>
                    <a:pt x="9669" y="5188"/>
                  </a:cubicBezTo>
                  <a:cubicBezTo>
                    <a:pt x="9693" y="5104"/>
                    <a:pt x="9740" y="5009"/>
                    <a:pt x="9764" y="4926"/>
                  </a:cubicBezTo>
                  <a:cubicBezTo>
                    <a:pt x="9800" y="4830"/>
                    <a:pt x="9824" y="4747"/>
                    <a:pt x="9859" y="4640"/>
                  </a:cubicBezTo>
                  <a:cubicBezTo>
                    <a:pt x="9883" y="4521"/>
                    <a:pt x="9919" y="4414"/>
                    <a:pt x="9931" y="4306"/>
                  </a:cubicBezTo>
                  <a:cubicBezTo>
                    <a:pt x="9967" y="4187"/>
                    <a:pt x="9967" y="4092"/>
                    <a:pt x="9978" y="3997"/>
                  </a:cubicBezTo>
                  <a:cubicBezTo>
                    <a:pt x="9990" y="3794"/>
                    <a:pt x="9990" y="3580"/>
                    <a:pt x="10002" y="3378"/>
                  </a:cubicBezTo>
                  <a:cubicBezTo>
                    <a:pt x="10002" y="3199"/>
                    <a:pt x="10026" y="2997"/>
                    <a:pt x="10038" y="2818"/>
                  </a:cubicBezTo>
                  <a:lnTo>
                    <a:pt x="10038" y="2806"/>
                  </a:lnTo>
                  <a:cubicBezTo>
                    <a:pt x="10062" y="2580"/>
                    <a:pt x="10097" y="2342"/>
                    <a:pt x="10109" y="2104"/>
                  </a:cubicBezTo>
                  <a:cubicBezTo>
                    <a:pt x="10109" y="2009"/>
                    <a:pt x="10121" y="1913"/>
                    <a:pt x="10109" y="1806"/>
                  </a:cubicBezTo>
                  <a:cubicBezTo>
                    <a:pt x="10097" y="1711"/>
                    <a:pt x="10086" y="1604"/>
                    <a:pt x="10050" y="1497"/>
                  </a:cubicBezTo>
                  <a:cubicBezTo>
                    <a:pt x="9990" y="1306"/>
                    <a:pt x="9919" y="1092"/>
                    <a:pt x="9812" y="913"/>
                  </a:cubicBezTo>
                  <a:cubicBezTo>
                    <a:pt x="9752" y="818"/>
                    <a:pt x="9645" y="711"/>
                    <a:pt x="9550" y="651"/>
                  </a:cubicBezTo>
                  <a:cubicBezTo>
                    <a:pt x="9476" y="605"/>
                    <a:pt x="9388" y="588"/>
                    <a:pt x="9296" y="588"/>
                  </a:cubicBezTo>
                  <a:cubicBezTo>
                    <a:pt x="9270" y="588"/>
                    <a:pt x="9243" y="589"/>
                    <a:pt x="9216" y="592"/>
                  </a:cubicBezTo>
                  <a:cubicBezTo>
                    <a:pt x="9026" y="604"/>
                    <a:pt x="8859" y="735"/>
                    <a:pt x="8728" y="889"/>
                  </a:cubicBezTo>
                  <a:cubicBezTo>
                    <a:pt x="8597" y="1032"/>
                    <a:pt x="8478" y="1187"/>
                    <a:pt x="8359" y="1330"/>
                  </a:cubicBezTo>
                  <a:cubicBezTo>
                    <a:pt x="8276" y="1425"/>
                    <a:pt x="8192" y="1508"/>
                    <a:pt x="8097" y="1592"/>
                  </a:cubicBezTo>
                  <a:cubicBezTo>
                    <a:pt x="8062" y="1628"/>
                    <a:pt x="8014" y="1675"/>
                    <a:pt x="7954" y="1711"/>
                  </a:cubicBezTo>
                  <a:cubicBezTo>
                    <a:pt x="7942" y="1711"/>
                    <a:pt x="7919" y="1723"/>
                    <a:pt x="7895" y="1735"/>
                  </a:cubicBezTo>
                  <a:cubicBezTo>
                    <a:pt x="7883" y="1735"/>
                    <a:pt x="7859" y="1747"/>
                    <a:pt x="7847" y="1747"/>
                  </a:cubicBezTo>
                  <a:cubicBezTo>
                    <a:pt x="7835" y="1747"/>
                    <a:pt x="7800" y="1770"/>
                    <a:pt x="7788" y="1770"/>
                  </a:cubicBezTo>
                  <a:lnTo>
                    <a:pt x="7657" y="1770"/>
                  </a:lnTo>
                  <a:cubicBezTo>
                    <a:pt x="7621" y="1770"/>
                    <a:pt x="7597" y="1747"/>
                    <a:pt x="7561" y="1747"/>
                  </a:cubicBezTo>
                  <a:cubicBezTo>
                    <a:pt x="7538" y="1735"/>
                    <a:pt x="7502" y="1735"/>
                    <a:pt x="7478" y="1723"/>
                  </a:cubicBezTo>
                  <a:cubicBezTo>
                    <a:pt x="7442" y="1723"/>
                    <a:pt x="7419" y="1711"/>
                    <a:pt x="7383" y="1687"/>
                  </a:cubicBezTo>
                  <a:cubicBezTo>
                    <a:pt x="7347" y="1675"/>
                    <a:pt x="7311" y="1663"/>
                    <a:pt x="7264" y="1628"/>
                  </a:cubicBezTo>
                  <a:cubicBezTo>
                    <a:pt x="7192" y="1592"/>
                    <a:pt x="7133" y="1532"/>
                    <a:pt x="7061" y="1473"/>
                  </a:cubicBezTo>
                  <a:cubicBezTo>
                    <a:pt x="6990" y="1413"/>
                    <a:pt x="6907" y="1354"/>
                    <a:pt x="6823" y="1306"/>
                  </a:cubicBezTo>
                  <a:cubicBezTo>
                    <a:pt x="6752" y="1270"/>
                    <a:pt x="6657" y="1247"/>
                    <a:pt x="6573" y="1247"/>
                  </a:cubicBezTo>
                  <a:cubicBezTo>
                    <a:pt x="6466" y="1247"/>
                    <a:pt x="6359" y="1258"/>
                    <a:pt x="6276" y="1306"/>
                  </a:cubicBezTo>
                  <a:cubicBezTo>
                    <a:pt x="6180" y="1330"/>
                    <a:pt x="6097" y="1378"/>
                    <a:pt x="6002" y="1437"/>
                  </a:cubicBezTo>
                  <a:cubicBezTo>
                    <a:pt x="5835" y="1544"/>
                    <a:pt x="5692" y="1651"/>
                    <a:pt x="5561" y="1794"/>
                  </a:cubicBezTo>
                  <a:cubicBezTo>
                    <a:pt x="5478" y="1889"/>
                    <a:pt x="5418" y="1961"/>
                    <a:pt x="5383" y="2044"/>
                  </a:cubicBezTo>
                  <a:cubicBezTo>
                    <a:pt x="5335" y="2128"/>
                    <a:pt x="5287" y="2211"/>
                    <a:pt x="5240" y="2306"/>
                  </a:cubicBezTo>
                  <a:cubicBezTo>
                    <a:pt x="5228" y="2342"/>
                    <a:pt x="5204" y="2401"/>
                    <a:pt x="5180" y="2449"/>
                  </a:cubicBezTo>
                  <a:cubicBezTo>
                    <a:pt x="5097" y="2318"/>
                    <a:pt x="5002" y="2199"/>
                    <a:pt x="4906" y="2080"/>
                  </a:cubicBezTo>
                  <a:cubicBezTo>
                    <a:pt x="4787" y="1925"/>
                    <a:pt x="4633" y="1794"/>
                    <a:pt x="4466" y="1687"/>
                  </a:cubicBezTo>
                  <a:cubicBezTo>
                    <a:pt x="4132" y="1497"/>
                    <a:pt x="3740" y="1413"/>
                    <a:pt x="3370" y="1294"/>
                  </a:cubicBezTo>
                  <a:cubicBezTo>
                    <a:pt x="3275" y="1247"/>
                    <a:pt x="3192" y="1211"/>
                    <a:pt x="3097" y="1175"/>
                  </a:cubicBezTo>
                  <a:cubicBezTo>
                    <a:pt x="3037" y="1127"/>
                    <a:pt x="3001" y="1092"/>
                    <a:pt x="2942" y="1068"/>
                  </a:cubicBezTo>
                  <a:cubicBezTo>
                    <a:pt x="2847" y="1008"/>
                    <a:pt x="2775" y="949"/>
                    <a:pt x="2680" y="877"/>
                  </a:cubicBezTo>
                  <a:cubicBezTo>
                    <a:pt x="2561" y="770"/>
                    <a:pt x="2442" y="651"/>
                    <a:pt x="2347" y="532"/>
                  </a:cubicBezTo>
                  <a:lnTo>
                    <a:pt x="2168" y="354"/>
                  </a:lnTo>
                  <a:cubicBezTo>
                    <a:pt x="2025" y="235"/>
                    <a:pt x="1906" y="115"/>
                    <a:pt x="1751" y="56"/>
                  </a:cubicBezTo>
                  <a:cubicBezTo>
                    <a:pt x="1654" y="19"/>
                    <a:pt x="1548" y="0"/>
                    <a:pt x="1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5"/>
            <p:cNvSpPr/>
            <p:nvPr/>
          </p:nvSpPr>
          <p:spPr>
            <a:xfrm>
              <a:off x="6785350" y="3188925"/>
              <a:ext cx="4500" cy="4225"/>
            </a:xfrm>
            <a:custGeom>
              <a:avLst/>
              <a:gdLst/>
              <a:ahLst/>
              <a:cxnLst/>
              <a:rect l="l" t="t" r="r" b="b"/>
              <a:pathLst>
                <a:path w="180" h="169" extrusionOk="0">
                  <a:moveTo>
                    <a:pt x="120" y="0"/>
                  </a:moveTo>
                  <a:cubicBezTo>
                    <a:pt x="96" y="0"/>
                    <a:pt x="84" y="0"/>
                    <a:pt x="49" y="12"/>
                  </a:cubicBezTo>
                  <a:cubicBezTo>
                    <a:pt x="25" y="36"/>
                    <a:pt x="1" y="95"/>
                    <a:pt x="37" y="131"/>
                  </a:cubicBezTo>
                  <a:cubicBezTo>
                    <a:pt x="49" y="157"/>
                    <a:pt x="72" y="168"/>
                    <a:pt x="95" y="168"/>
                  </a:cubicBezTo>
                  <a:cubicBezTo>
                    <a:pt x="114" y="168"/>
                    <a:pt x="133" y="160"/>
                    <a:pt x="144" y="143"/>
                  </a:cubicBezTo>
                  <a:cubicBezTo>
                    <a:pt x="168" y="119"/>
                    <a:pt x="179" y="60"/>
                    <a:pt x="156" y="24"/>
                  </a:cubicBezTo>
                  <a:cubicBezTo>
                    <a:pt x="156" y="12"/>
                    <a:pt x="144"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5"/>
            <p:cNvSpPr/>
            <p:nvPr/>
          </p:nvSpPr>
          <p:spPr>
            <a:xfrm>
              <a:off x="6808275" y="2817875"/>
              <a:ext cx="217025" cy="389425"/>
            </a:xfrm>
            <a:custGeom>
              <a:avLst/>
              <a:gdLst/>
              <a:ahLst/>
              <a:cxnLst/>
              <a:rect l="l" t="t" r="r" b="b"/>
              <a:pathLst>
                <a:path w="8681" h="15577" extrusionOk="0">
                  <a:moveTo>
                    <a:pt x="5186" y="0"/>
                  </a:moveTo>
                  <a:cubicBezTo>
                    <a:pt x="4981" y="0"/>
                    <a:pt x="4774" y="55"/>
                    <a:pt x="4596" y="150"/>
                  </a:cubicBezTo>
                  <a:cubicBezTo>
                    <a:pt x="4501" y="209"/>
                    <a:pt x="4394" y="269"/>
                    <a:pt x="4323" y="352"/>
                  </a:cubicBezTo>
                  <a:cubicBezTo>
                    <a:pt x="4275" y="388"/>
                    <a:pt x="4239" y="436"/>
                    <a:pt x="4204" y="471"/>
                  </a:cubicBezTo>
                  <a:cubicBezTo>
                    <a:pt x="4144" y="531"/>
                    <a:pt x="4096" y="578"/>
                    <a:pt x="4061" y="638"/>
                  </a:cubicBezTo>
                  <a:cubicBezTo>
                    <a:pt x="3858" y="852"/>
                    <a:pt x="3668" y="1043"/>
                    <a:pt x="3465" y="1233"/>
                  </a:cubicBezTo>
                  <a:cubicBezTo>
                    <a:pt x="3430" y="1269"/>
                    <a:pt x="3418" y="1281"/>
                    <a:pt x="3382" y="1293"/>
                  </a:cubicBezTo>
                  <a:lnTo>
                    <a:pt x="3203" y="1293"/>
                  </a:lnTo>
                  <a:cubicBezTo>
                    <a:pt x="3192" y="1293"/>
                    <a:pt x="3180" y="1281"/>
                    <a:pt x="3168" y="1281"/>
                  </a:cubicBezTo>
                  <a:cubicBezTo>
                    <a:pt x="3144" y="1269"/>
                    <a:pt x="3144" y="1269"/>
                    <a:pt x="3132" y="1269"/>
                  </a:cubicBezTo>
                  <a:cubicBezTo>
                    <a:pt x="3120" y="1269"/>
                    <a:pt x="3120" y="1245"/>
                    <a:pt x="3108" y="1245"/>
                  </a:cubicBezTo>
                  <a:cubicBezTo>
                    <a:pt x="3061" y="1221"/>
                    <a:pt x="3013" y="1174"/>
                    <a:pt x="2989" y="1126"/>
                  </a:cubicBezTo>
                  <a:cubicBezTo>
                    <a:pt x="2953" y="1090"/>
                    <a:pt x="2906" y="1043"/>
                    <a:pt x="2882" y="995"/>
                  </a:cubicBezTo>
                  <a:cubicBezTo>
                    <a:pt x="2846" y="948"/>
                    <a:pt x="2822" y="924"/>
                    <a:pt x="2775" y="924"/>
                  </a:cubicBezTo>
                  <a:cubicBezTo>
                    <a:pt x="2765" y="922"/>
                    <a:pt x="2755" y="921"/>
                    <a:pt x="2745" y="921"/>
                  </a:cubicBezTo>
                  <a:cubicBezTo>
                    <a:pt x="2700" y="921"/>
                    <a:pt x="2664" y="944"/>
                    <a:pt x="2644" y="983"/>
                  </a:cubicBezTo>
                  <a:cubicBezTo>
                    <a:pt x="2608" y="1031"/>
                    <a:pt x="2608" y="1090"/>
                    <a:pt x="2644" y="1126"/>
                  </a:cubicBezTo>
                  <a:cubicBezTo>
                    <a:pt x="2656" y="1150"/>
                    <a:pt x="2668" y="1174"/>
                    <a:pt x="2691" y="1186"/>
                  </a:cubicBezTo>
                  <a:cubicBezTo>
                    <a:pt x="2715" y="1233"/>
                    <a:pt x="2763" y="1281"/>
                    <a:pt x="2787" y="1329"/>
                  </a:cubicBezTo>
                  <a:cubicBezTo>
                    <a:pt x="2822" y="1364"/>
                    <a:pt x="2870" y="1424"/>
                    <a:pt x="2930" y="1471"/>
                  </a:cubicBezTo>
                  <a:cubicBezTo>
                    <a:pt x="2965" y="1531"/>
                    <a:pt x="3049" y="1567"/>
                    <a:pt x="3132" y="1579"/>
                  </a:cubicBezTo>
                  <a:cubicBezTo>
                    <a:pt x="3156" y="1583"/>
                    <a:pt x="3181" y="1584"/>
                    <a:pt x="3205" y="1584"/>
                  </a:cubicBezTo>
                  <a:cubicBezTo>
                    <a:pt x="3254" y="1584"/>
                    <a:pt x="3299" y="1579"/>
                    <a:pt x="3323" y="1579"/>
                  </a:cubicBezTo>
                  <a:cubicBezTo>
                    <a:pt x="3370" y="1567"/>
                    <a:pt x="3442" y="1543"/>
                    <a:pt x="3501" y="1519"/>
                  </a:cubicBezTo>
                  <a:cubicBezTo>
                    <a:pt x="3525" y="1519"/>
                    <a:pt x="3525" y="1507"/>
                    <a:pt x="3537" y="1507"/>
                  </a:cubicBezTo>
                  <a:cubicBezTo>
                    <a:pt x="3561" y="1483"/>
                    <a:pt x="3584" y="1471"/>
                    <a:pt x="3596" y="1459"/>
                  </a:cubicBezTo>
                  <a:lnTo>
                    <a:pt x="3608" y="1448"/>
                  </a:lnTo>
                  <a:cubicBezTo>
                    <a:pt x="3680" y="1388"/>
                    <a:pt x="3739" y="1305"/>
                    <a:pt x="3799" y="1245"/>
                  </a:cubicBezTo>
                  <a:lnTo>
                    <a:pt x="3858" y="1186"/>
                  </a:lnTo>
                  <a:cubicBezTo>
                    <a:pt x="3918" y="1126"/>
                    <a:pt x="4001" y="1055"/>
                    <a:pt x="4061" y="983"/>
                  </a:cubicBezTo>
                  <a:lnTo>
                    <a:pt x="4073" y="971"/>
                  </a:lnTo>
                  <a:cubicBezTo>
                    <a:pt x="4132" y="888"/>
                    <a:pt x="4204" y="817"/>
                    <a:pt x="4263" y="745"/>
                  </a:cubicBezTo>
                  <a:lnTo>
                    <a:pt x="4311" y="686"/>
                  </a:lnTo>
                  <a:cubicBezTo>
                    <a:pt x="4358" y="638"/>
                    <a:pt x="4394" y="578"/>
                    <a:pt x="4442" y="531"/>
                  </a:cubicBezTo>
                  <a:cubicBezTo>
                    <a:pt x="4477" y="507"/>
                    <a:pt x="4501" y="495"/>
                    <a:pt x="4537" y="459"/>
                  </a:cubicBezTo>
                  <a:cubicBezTo>
                    <a:pt x="4549" y="459"/>
                    <a:pt x="4549" y="447"/>
                    <a:pt x="4561" y="447"/>
                  </a:cubicBezTo>
                  <a:cubicBezTo>
                    <a:pt x="4573" y="447"/>
                    <a:pt x="4573" y="436"/>
                    <a:pt x="4596" y="436"/>
                  </a:cubicBezTo>
                  <a:lnTo>
                    <a:pt x="4680" y="388"/>
                  </a:lnTo>
                  <a:cubicBezTo>
                    <a:pt x="4692" y="376"/>
                    <a:pt x="4692" y="376"/>
                    <a:pt x="4716" y="376"/>
                  </a:cubicBezTo>
                  <a:lnTo>
                    <a:pt x="4847" y="328"/>
                  </a:lnTo>
                  <a:cubicBezTo>
                    <a:pt x="4894" y="316"/>
                    <a:pt x="4930" y="316"/>
                    <a:pt x="4989" y="293"/>
                  </a:cubicBezTo>
                  <a:cubicBezTo>
                    <a:pt x="5037" y="281"/>
                    <a:pt x="5085" y="281"/>
                    <a:pt x="5132" y="281"/>
                  </a:cubicBezTo>
                  <a:lnTo>
                    <a:pt x="5263" y="281"/>
                  </a:lnTo>
                  <a:cubicBezTo>
                    <a:pt x="5287" y="281"/>
                    <a:pt x="5335" y="293"/>
                    <a:pt x="5370" y="293"/>
                  </a:cubicBezTo>
                  <a:cubicBezTo>
                    <a:pt x="5394" y="293"/>
                    <a:pt x="5442" y="316"/>
                    <a:pt x="5466" y="328"/>
                  </a:cubicBezTo>
                  <a:lnTo>
                    <a:pt x="5561" y="376"/>
                  </a:lnTo>
                  <a:cubicBezTo>
                    <a:pt x="5585" y="400"/>
                    <a:pt x="5620" y="412"/>
                    <a:pt x="5644" y="436"/>
                  </a:cubicBezTo>
                  <a:cubicBezTo>
                    <a:pt x="5680" y="447"/>
                    <a:pt x="5704" y="459"/>
                    <a:pt x="5739" y="495"/>
                  </a:cubicBezTo>
                  <a:cubicBezTo>
                    <a:pt x="5763" y="519"/>
                    <a:pt x="5799" y="555"/>
                    <a:pt x="5823" y="590"/>
                  </a:cubicBezTo>
                  <a:cubicBezTo>
                    <a:pt x="5906" y="697"/>
                    <a:pt x="5990" y="805"/>
                    <a:pt x="6097" y="948"/>
                  </a:cubicBezTo>
                  <a:lnTo>
                    <a:pt x="6109" y="983"/>
                  </a:lnTo>
                  <a:cubicBezTo>
                    <a:pt x="6180" y="1102"/>
                    <a:pt x="6275" y="1221"/>
                    <a:pt x="6382" y="1329"/>
                  </a:cubicBezTo>
                  <a:cubicBezTo>
                    <a:pt x="6513" y="1471"/>
                    <a:pt x="6656" y="1579"/>
                    <a:pt x="6811" y="1602"/>
                  </a:cubicBezTo>
                  <a:cubicBezTo>
                    <a:pt x="6882" y="1638"/>
                    <a:pt x="6978" y="1638"/>
                    <a:pt x="7061" y="1638"/>
                  </a:cubicBezTo>
                  <a:cubicBezTo>
                    <a:pt x="7109" y="1638"/>
                    <a:pt x="7168" y="1626"/>
                    <a:pt x="7216" y="1626"/>
                  </a:cubicBezTo>
                  <a:lnTo>
                    <a:pt x="7228" y="1626"/>
                  </a:lnTo>
                  <a:cubicBezTo>
                    <a:pt x="7299" y="1626"/>
                    <a:pt x="7371" y="1602"/>
                    <a:pt x="7454" y="1590"/>
                  </a:cubicBezTo>
                  <a:cubicBezTo>
                    <a:pt x="7549" y="1567"/>
                    <a:pt x="7644" y="1543"/>
                    <a:pt x="7752" y="1543"/>
                  </a:cubicBezTo>
                  <a:lnTo>
                    <a:pt x="7823" y="1543"/>
                  </a:lnTo>
                  <a:cubicBezTo>
                    <a:pt x="7835" y="1567"/>
                    <a:pt x="7871" y="1567"/>
                    <a:pt x="7883" y="1567"/>
                  </a:cubicBezTo>
                  <a:lnTo>
                    <a:pt x="7906" y="1567"/>
                  </a:lnTo>
                  <a:cubicBezTo>
                    <a:pt x="7930" y="1567"/>
                    <a:pt x="7930" y="1579"/>
                    <a:pt x="7942" y="1579"/>
                  </a:cubicBezTo>
                  <a:cubicBezTo>
                    <a:pt x="7954" y="1579"/>
                    <a:pt x="7954" y="1590"/>
                    <a:pt x="7966" y="1590"/>
                  </a:cubicBezTo>
                  <a:lnTo>
                    <a:pt x="7990" y="1602"/>
                  </a:lnTo>
                  <a:lnTo>
                    <a:pt x="8014" y="1638"/>
                  </a:lnTo>
                  <a:cubicBezTo>
                    <a:pt x="8025" y="1650"/>
                    <a:pt x="8025" y="1662"/>
                    <a:pt x="8049" y="1686"/>
                  </a:cubicBezTo>
                  <a:cubicBezTo>
                    <a:pt x="8061" y="1710"/>
                    <a:pt x="8073" y="1721"/>
                    <a:pt x="8085" y="1757"/>
                  </a:cubicBezTo>
                  <a:cubicBezTo>
                    <a:pt x="8109" y="1805"/>
                    <a:pt x="8133" y="1864"/>
                    <a:pt x="8145" y="1924"/>
                  </a:cubicBezTo>
                  <a:cubicBezTo>
                    <a:pt x="8168" y="1983"/>
                    <a:pt x="8180" y="2055"/>
                    <a:pt x="8192" y="2114"/>
                  </a:cubicBezTo>
                  <a:cubicBezTo>
                    <a:pt x="8204" y="2162"/>
                    <a:pt x="8204" y="2198"/>
                    <a:pt x="8204" y="2245"/>
                  </a:cubicBezTo>
                  <a:lnTo>
                    <a:pt x="8204" y="2317"/>
                  </a:lnTo>
                  <a:cubicBezTo>
                    <a:pt x="8204" y="2352"/>
                    <a:pt x="8192" y="2364"/>
                    <a:pt x="8192" y="2400"/>
                  </a:cubicBezTo>
                  <a:lnTo>
                    <a:pt x="8192" y="2412"/>
                  </a:lnTo>
                  <a:lnTo>
                    <a:pt x="8192" y="2424"/>
                  </a:lnTo>
                  <a:cubicBezTo>
                    <a:pt x="8192" y="2436"/>
                    <a:pt x="8180" y="2460"/>
                    <a:pt x="8180" y="2472"/>
                  </a:cubicBezTo>
                  <a:lnTo>
                    <a:pt x="8168" y="2483"/>
                  </a:lnTo>
                  <a:lnTo>
                    <a:pt x="8145" y="2495"/>
                  </a:lnTo>
                  <a:cubicBezTo>
                    <a:pt x="8145" y="2519"/>
                    <a:pt x="8133" y="2519"/>
                    <a:pt x="8133" y="2519"/>
                  </a:cubicBezTo>
                  <a:cubicBezTo>
                    <a:pt x="8121" y="2531"/>
                    <a:pt x="8121" y="2531"/>
                    <a:pt x="8109" y="2531"/>
                  </a:cubicBezTo>
                  <a:cubicBezTo>
                    <a:pt x="8085" y="2543"/>
                    <a:pt x="8073" y="2543"/>
                    <a:pt x="8061" y="2543"/>
                  </a:cubicBezTo>
                  <a:lnTo>
                    <a:pt x="8002" y="2543"/>
                  </a:lnTo>
                  <a:cubicBezTo>
                    <a:pt x="7942" y="2543"/>
                    <a:pt x="7895" y="2531"/>
                    <a:pt x="7835" y="2531"/>
                  </a:cubicBezTo>
                  <a:lnTo>
                    <a:pt x="7418" y="2531"/>
                  </a:lnTo>
                  <a:cubicBezTo>
                    <a:pt x="7295" y="2523"/>
                    <a:pt x="7172" y="2509"/>
                    <a:pt x="7049" y="2509"/>
                  </a:cubicBezTo>
                  <a:cubicBezTo>
                    <a:pt x="6993" y="2509"/>
                    <a:pt x="6938" y="2512"/>
                    <a:pt x="6882" y="2519"/>
                  </a:cubicBezTo>
                  <a:cubicBezTo>
                    <a:pt x="6454" y="2555"/>
                    <a:pt x="6049" y="2710"/>
                    <a:pt x="5704" y="2960"/>
                  </a:cubicBezTo>
                  <a:cubicBezTo>
                    <a:pt x="5668" y="2972"/>
                    <a:pt x="5632" y="3007"/>
                    <a:pt x="5609" y="3031"/>
                  </a:cubicBezTo>
                  <a:cubicBezTo>
                    <a:pt x="5382" y="3234"/>
                    <a:pt x="5216" y="3388"/>
                    <a:pt x="5097" y="3555"/>
                  </a:cubicBezTo>
                  <a:cubicBezTo>
                    <a:pt x="5025" y="3650"/>
                    <a:pt x="4977" y="3757"/>
                    <a:pt x="4930" y="3865"/>
                  </a:cubicBezTo>
                  <a:cubicBezTo>
                    <a:pt x="4906" y="3948"/>
                    <a:pt x="4894" y="4019"/>
                    <a:pt x="4870" y="4079"/>
                  </a:cubicBezTo>
                  <a:lnTo>
                    <a:pt x="4835" y="4246"/>
                  </a:lnTo>
                  <a:cubicBezTo>
                    <a:pt x="4799" y="4341"/>
                    <a:pt x="4775" y="4460"/>
                    <a:pt x="4739" y="4579"/>
                  </a:cubicBezTo>
                  <a:cubicBezTo>
                    <a:pt x="4727" y="4615"/>
                    <a:pt x="4727" y="4627"/>
                    <a:pt x="4716" y="4662"/>
                  </a:cubicBezTo>
                  <a:lnTo>
                    <a:pt x="4692" y="4686"/>
                  </a:lnTo>
                  <a:lnTo>
                    <a:pt x="4680" y="4734"/>
                  </a:lnTo>
                  <a:cubicBezTo>
                    <a:pt x="4668" y="4746"/>
                    <a:pt x="4668" y="4781"/>
                    <a:pt x="4656" y="4805"/>
                  </a:cubicBezTo>
                  <a:lnTo>
                    <a:pt x="4632" y="4865"/>
                  </a:lnTo>
                  <a:cubicBezTo>
                    <a:pt x="4620" y="4924"/>
                    <a:pt x="4596" y="4972"/>
                    <a:pt x="4573" y="5031"/>
                  </a:cubicBezTo>
                  <a:cubicBezTo>
                    <a:pt x="4561" y="5091"/>
                    <a:pt x="4537" y="5139"/>
                    <a:pt x="4513" y="5174"/>
                  </a:cubicBezTo>
                  <a:lnTo>
                    <a:pt x="4501" y="5222"/>
                  </a:lnTo>
                  <a:cubicBezTo>
                    <a:pt x="4501" y="5258"/>
                    <a:pt x="4489" y="5281"/>
                    <a:pt x="4477" y="5317"/>
                  </a:cubicBezTo>
                  <a:lnTo>
                    <a:pt x="4370" y="5520"/>
                  </a:lnTo>
                  <a:lnTo>
                    <a:pt x="4335" y="5591"/>
                  </a:lnTo>
                  <a:lnTo>
                    <a:pt x="4251" y="5758"/>
                  </a:lnTo>
                  <a:lnTo>
                    <a:pt x="4192" y="5877"/>
                  </a:lnTo>
                  <a:cubicBezTo>
                    <a:pt x="4156" y="5936"/>
                    <a:pt x="4120" y="5996"/>
                    <a:pt x="4085" y="6055"/>
                  </a:cubicBezTo>
                  <a:cubicBezTo>
                    <a:pt x="4073" y="6067"/>
                    <a:pt x="4061" y="6103"/>
                    <a:pt x="4037" y="6127"/>
                  </a:cubicBezTo>
                  <a:cubicBezTo>
                    <a:pt x="4013" y="6198"/>
                    <a:pt x="3965" y="6246"/>
                    <a:pt x="3942" y="6305"/>
                  </a:cubicBezTo>
                  <a:cubicBezTo>
                    <a:pt x="3918" y="6341"/>
                    <a:pt x="3906" y="6353"/>
                    <a:pt x="3894" y="6389"/>
                  </a:cubicBezTo>
                  <a:cubicBezTo>
                    <a:pt x="3858" y="6448"/>
                    <a:pt x="3834" y="6496"/>
                    <a:pt x="3799" y="6532"/>
                  </a:cubicBezTo>
                  <a:lnTo>
                    <a:pt x="3763" y="6603"/>
                  </a:lnTo>
                  <a:cubicBezTo>
                    <a:pt x="3727" y="6639"/>
                    <a:pt x="3715" y="6651"/>
                    <a:pt x="3704" y="6686"/>
                  </a:cubicBezTo>
                  <a:cubicBezTo>
                    <a:pt x="3656" y="6722"/>
                    <a:pt x="3620" y="6770"/>
                    <a:pt x="3596" y="6817"/>
                  </a:cubicBezTo>
                  <a:lnTo>
                    <a:pt x="3549" y="6877"/>
                  </a:lnTo>
                  <a:lnTo>
                    <a:pt x="3501" y="6936"/>
                  </a:lnTo>
                  <a:lnTo>
                    <a:pt x="3477" y="6960"/>
                  </a:lnTo>
                  <a:cubicBezTo>
                    <a:pt x="3465" y="6996"/>
                    <a:pt x="3430" y="7008"/>
                    <a:pt x="3418" y="7044"/>
                  </a:cubicBezTo>
                  <a:cubicBezTo>
                    <a:pt x="3382" y="7067"/>
                    <a:pt x="3370" y="7103"/>
                    <a:pt x="3346" y="7127"/>
                  </a:cubicBezTo>
                  <a:cubicBezTo>
                    <a:pt x="3311" y="7174"/>
                    <a:pt x="3287" y="7222"/>
                    <a:pt x="3239" y="7258"/>
                  </a:cubicBezTo>
                  <a:lnTo>
                    <a:pt x="3168" y="7341"/>
                  </a:lnTo>
                  <a:cubicBezTo>
                    <a:pt x="3132" y="7377"/>
                    <a:pt x="3084" y="7413"/>
                    <a:pt x="3061" y="7460"/>
                  </a:cubicBezTo>
                  <a:lnTo>
                    <a:pt x="3061" y="7436"/>
                  </a:lnTo>
                  <a:lnTo>
                    <a:pt x="3049" y="7460"/>
                  </a:lnTo>
                  <a:lnTo>
                    <a:pt x="3025" y="7472"/>
                  </a:lnTo>
                  <a:cubicBezTo>
                    <a:pt x="2930" y="7579"/>
                    <a:pt x="2834" y="7686"/>
                    <a:pt x="2751" y="7794"/>
                  </a:cubicBezTo>
                  <a:cubicBezTo>
                    <a:pt x="2691" y="7877"/>
                    <a:pt x="2644" y="7960"/>
                    <a:pt x="2584" y="8032"/>
                  </a:cubicBezTo>
                  <a:cubicBezTo>
                    <a:pt x="2549" y="8067"/>
                    <a:pt x="2525" y="8115"/>
                    <a:pt x="2489" y="8151"/>
                  </a:cubicBezTo>
                  <a:lnTo>
                    <a:pt x="2453" y="8234"/>
                  </a:lnTo>
                  <a:cubicBezTo>
                    <a:pt x="2430" y="8270"/>
                    <a:pt x="2406" y="8306"/>
                    <a:pt x="2370" y="8353"/>
                  </a:cubicBezTo>
                  <a:cubicBezTo>
                    <a:pt x="2370" y="8365"/>
                    <a:pt x="2358" y="8365"/>
                    <a:pt x="2358" y="8377"/>
                  </a:cubicBezTo>
                  <a:cubicBezTo>
                    <a:pt x="2310" y="8437"/>
                    <a:pt x="2275" y="8508"/>
                    <a:pt x="2239" y="8568"/>
                  </a:cubicBezTo>
                  <a:cubicBezTo>
                    <a:pt x="2191" y="8663"/>
                    <a:pt x="2156" y="8770"/>
                    <a:pt x="2120" y="8841"/>
                  </a:cubicBezTo>
                  <a:cubicBezTo>
                    <a:pt x="2096" y="8913"/>
                    <a:pt x="2060" y="9008"/>
                    <a:pt x="2037" y="9079"/>
                  </a:cubicBezTo>
                  <a:lnTo>
                    <a:pt x="2013" y="9103"/>
                  </a:lnTo>
                  <a:cubicBezTo>
                    <a:pt x="1989" y="9199"/>
                    <a:pt x="1953" y="9270"/>
                    <a:pt x="1929" y="9365"/>
                  </a:cubicBezTo>
                  <a:cubicBezTo>
                    <a:pt x="1894" y="9449"/>
                    <a:pt x="1858" y="9544"/>
                    <a:pt x="1822" y="9627"/>
                  </a:cubicBezTo>
                  <a:cubicBezTo>
                    <a:pt x="1751" y="9794"/>
                    <a:pt x="1691" y="9972"/>
                    <a:pt x="1632" y="10151"/>
                  </a:cubicBezTo>
                  <a:cubicBezTo>
                    <a:pt x="1596" y="10258"/>
                    <a:pt x="1572" y="10377"/>
                    <a:pt x="1537" y="10473"/>
                  </a:cubicBezTo>
                  <a:lnTo>
                    <a:pt x="1525" y="10556"/>
                  </a:lnTo>
                  <a:cubicBezTo>
                    <a:pt x="1501" y="10699"/>
                    <a:pt x="1453" y="10830"/>
                    <a:pt x="1418" y="10937"/>
                  </a:cubicBezTo>
                  <a:lnTo>
                    <a:pt x="1406" y="10973"/>
                  </a:lnTo>
                  <a:cubicBezTo>
                    <a:pt x="1394" y="11032"/>
                    <a:pt x="1382" y="11080"/>
                    <a:pt x="1346" y="11139"/>
                  </a:cubicBezTo>
                  <a:cubicBezTo>
                    <a:pt x="1322" y="11211"/>
                    <a:pt x="1287" y="11270"/>
                    <a:pt x="1263" y="11342"/>
                  </a:cubicBezTo>
                  <a:cubicBezTo>
                    <a:pt x="1203" y="11508"/>
                    <a:pt x="1144" y="11639"/>
                    <a:pt x="1108" y="11794"/>
                  </a:cubicBezTo>
                  <a:cubicBezTo>
                    <a:pt x="1025" y="12151"/>
                    <a:pt x="1001" y="12520"/>
                    <a:pt x="1001" y="12830"/>
                  </a:cubicBezTo>
                  <a:cubicBezTo>
                    <a:pt x="1001" y="12997"/>
                    <a:pt x="1001" y="13175"/>
                    <a:pt x="989" y="13342"/>
                  </a:cubicBezTo>
                  <a:lnTo>
                    <a:pt x="941" y="13830"/>
                  </a:lnTo>
                  <a:cubicBezTo>
                    <a:pt x="929" y="13913"/>
                    <a:pt x="917" y="14021"/>
                    <a:pt x="906" y="14128"/>
                  </a:cubicBezTo>
                  <a:lnTo>
                    <a:pt x="858" y="14306"/>
                  </a:lnTo>
                  <a:cubicBezTo>
                    <a:pt x="834" y="14378"/>
                    <a:pt x="798" y="14437"/>
                    <a:pt x="775" y="14497"/>
                  </a:cubicBezTo>
                  <a:lnTo>
                    <a:pt x="739" y="14544"/>
                  </a:lnTo>
                  <a:cubicBezTo>
                    <a:pt x="727" y="14556"/>
                    <a:pt x="715" y="14580"/>
                    <a:pt x="691" y="14616"/>
                  </a:cubicBezTo>
                  <a:cubicBezTo>
                    <a:pt x="679" y="14640"/>
                    <a:pt x="644" y="14687"/>
                    <a:pt x="632" y="14723"/>
                  </a:cubicBezTo>
                  <a:cubicBezTo>
                    <a:pt x="620" y="14747"/>
                    <a:pt x="584" y="14783"/>
                    <a:pt x="572" y="14806"/>
                  </a:cubicBezTo>
                  <a:cubicBezTo>
                    <a:pt x="489" y="14961"/>
                    <a:pt x="382" y="15092"/>
                    <a:pt x="263" y="15223"/>
                  </a:cubicBezTo>
                  <a:lnTo>
                    <a:pt x="179" y="15318"/>
                  </a:lnTo>
                  <a:cubicBezTo>
                    <a:pt x="132" y="15354"/>
                    <a:pt x="72" y="15402"/>
                    <a:pt x="24" y="15449"/>
                  </a:cubicBezTo>
                  <a:cubicBezTo>
                    <a:pt x="1" y="15473"/>
                    <a:pt x="1" y="15521"/>
                    <a:pt x="24" y="15556"/>
                  </a:cubicBezTo>
                  <a:cubicBezTo>
                    <a:pt x="31" y="15570"/>
                    <a:pt x="51" y="15576"/>
                    <a:pt x="73" y="15576"/>
                  </a:cubicBezTo>
                  <a:cubicBezTo>
                    <a:pt x="88" y="15576"/>
                    <a:pt x="105" y="15573"/>
                    <a:pt x="120" y="15568"/>
                  </a:cubicBezTo>
                  <a:cubicBezTo>
                    <a:pt x="167" y="15545"/>
                    <a:pt x="251" y="15497"/>
                    <a:pt x="310" y="15449"/>
                  </a:cubicBezTo>
                  <a:cubicBezTo>
                    <a:pt x="358" y="15425"/>
                    <a:pt x="394" y="15402"/>
                    <a:pt x="441" y="15378"/>
                  </a:cubicBezTo>
                  <a:cubicBezTo>
                    <a:pt x="453" y="15366"/>
                    <a:pt x="489" y="15366"/>
                    <a:pt x="501" y="15342"/>
                  </a:cubicBezTo>
                  <a:cubicBezTo>
                    <a:pt x="501" y="15342"/>
                    <a:pt x="513" y="15330"/>
                    <a:pt x="513" y="15223"/>
                  </a:cubicBezTo>
                  <a:cubicBezTo>
                    <a:pt x="513" y="15211"/>
                    <a:pt x="525" y="15211"/>
                    <a:pt x="548" y="15199"/>
                  </a:cubicBezTo>
                  <a:cubicBezTo>
                    <a:pt x="560" y="15164"/>
                    <a:pt x="584" y="15152"/>
                    <a:pt x="608" y="15140"/>
                  </a:cubicBezTo>
                  <a:lnTo>
                    <a:pt x="691" y="15044"/>
                  </a:lnTo>
                  <a:cubicBezTo>
                    <a:pt x="739" y="15021"/>
                    <a:pt x="763" y="14973"/>
                    <a:pt x="810" y="14949"/>
                  </a:cubicBezTo>
                  <a:cubicBezTo>
                    <a:pt x="822" y="14949"/>
                    <a:pt x="822" y="14925"/>
                    <a:pt x="846" y="14925"/>
                  </a:cubicBezTo>
                  <a:cubicBezTo>
                    <a:pt x="858" y="14925"/>
                    <a:pt x="858" y="14914"/>
                    <a:pt x="870" y="14914"/>
                  </a:cubicBezTo>
                  <a:lnTo>
                    <a:pt x="882" y="14914"/>
                  </a:lnTo>
                  <a:lnTo>
                    <a:pt x="965" y="14842"/>
                  </a:lnTo>
                  <a:cubicBezTo>
                    <a:pt x="965" y="14830"/>
                    <a:pt x="977" y="14806"/>
                    <a:pt x="989" y="14794"/>
                  </a:cubicBezTo>
                  <a:lnTo>
                    <a:pt x="1001" y="14783"/>
                  </a:lnTo>
                  <a:lnTo>
                    <a:pt x="1048" y="14735"/>
                  </a:lnTo>
                  <a:lnTo>
                    <a:pt x="1084" y="14711"/>
                  </a:lnTo>
                  <a:cubicBezTo>
                    <a:pt x="1096" y="14675"/>
                    <a:pt x="1120" y="14652"/>
                    <a:pt x="1144" y="14616"/>
                  </a:cubicBezTo>
                  <a:lnTo>
                    <a:pt x="1167" y="14592"/>
                  </a:lnTo>
                  <a:cubicBezTo>
                    <a:pt x="1179" y="14556"/>
                    <a:pt x="1203" y="14544"/>
                    <a:pt x="1215" y="14509"/>
                  </a:cubicBezTo>
                  <a:cubicBezTo>
                    <a:pt x="1275" y="14425"/>
                    <a:pt x="1322" y="14318"/>
                    <a:pt x="1346" y="14235"/>
                  </a:cubicBezTo>
                  <a:cubicBezTo>
                    <a:pt x="1418" y="14021"/>
                    <a:pt x="1453" y="13818"/>
                    <a:pt x="1465" y="13604"/>
                  </a:cubicBezTo>
                  <a:lnTo>
                    <a:pt x="1477" y="13520"/>
                  </a:lnTo>
                  <a:lnTo>
                    <a:pt x="1477" y="13485"/>
                  </a:lnTo>
                  <a:cubicBezTo>
                    <a:pt x="1501" y="13354"/>
                    <a:pt x="1513" y="13235"/>
                    <a:pt x="1513" y="13104"/>
                  </a:cubicBezTo>
                  <a:lnTo>
                    <a:pt x="1513" y="12568"/>
                  </a:lnTo>
                  <a:cubicBezTo>
                    <a:pt x="1513" y="12401"/>
                    <a:pt x="1513" y="12235"/>
                    <a:pt x="1525" y="12068"/>
                  </a:cubicBezTo>
                  <a:lnTo>
                    <a:pt x="1572" y="11758"/>
                  </a:lnTo>
                  <a:cubicBezTo>
                    <a:pt x="1596" y="11675"/>
                    <a:pt x="1620" y="11592"/>
                    <a:pt x="1644" y="11520"/>
                  </a:cubicBezTo>
                  <a:cubicBezTo>
                    <a:pt x="1715" y="11330"/>
                    <a:pt x="1799" y="11139"/>
                    <a:pt x="1858" y="10937"/>
                  </a:cubicBezTo>
                  <a:cubicBezTo>
                    <a:pt x="1918" y="10734"/>
                    <a:pt x="1953" y="10520"/>
                    <a:pt x="2001" y="10318"/>
                  </a:cubicBezTo>
                  <a:cubicBezTo>
                    <a:pt x="2049" y="10139"/>
                    <a:pt x="2096" y="9972"/>
                    <a:pt x="2156" y="9806"/>
                  </a:cubicBezTo>
                  <a:cubicBezTo>
                    <a:pt x="2215" y="9651"/>
                    <a:pt x="2275" y="9496"/>
                    <a:pt x="2310" y="9330"/>
                  </a:cubicBezTo>
                  <a:cubicBezTo>
                    <a:pt x="2370" y="9187"/>
                    <a:pt x="2418" y="9032"/>
                    <a:pt x="2465" y="8889"/>
                  </a:cubicBezTo>
                  <a:cubicBezTo>
                    <a:pt x="2477" y="8829"/>
                    <a:pt x="2513" y="8758"/>
                    <a:pt x="2537" y="8698"/>
                  </a:cubicBezTo>
                  <a:cubicBezTo>
                    <a:pt x="2572" y="8627"/>
                    <a:pt x="2608" y="8579"/>
                    <a:pt x="2644" y="8520"/>
                  </a:cubicBezTo>
                  <a:cubicBezTo>
                    <a:pt x="2691" y="8448"/>
                    <a:pt x="2715" y="8389"/>
                    <a:pt x="2763" y="8329"/>
                  </a:cubicBezTo>
                  <a:cubicBezTo>
                    <a:pt x="2834" y="8222"/>
                    <a:pt x="2930" y="8091"/>
                    <a:pt x="3001" y="7984"/>
                  </a:cubicBezTo>
                  <a:cubicBezTo>
                    <a:pt x="3061" y="7925"/>
                    <a:pt x="3108" y="7841"/>
                    <a:pt x="3144" y="7782"/>
                  </a:cubicBezTo>
                  <a:cubicBezTo>
                    <a:pt x="3227" y="7722"/>
                    <a:pt x="3287" y="7651"/>
                    <a:pt x="3346" y="7579"/>
                  </a:cubicBezTo>
                  <a:cubicBezTo>
                    <a:pt x="3465" y="7436"/>
                    <a:pt x="3561" y="7305"/>
                    <a:pt x="3680" y="7174"/>
                  </a:cubicBezTo>
                  <a:cubicBezTo>
                    <a:pt x="3799" y="7044"/>
                    <a:pt x="3894" y="6901"/>
                    <a:pt x="4001" y="6770"/>
                  </a:cubicBezTo>
                  <a:cubicBezTo>
                    <a:pt x="4085" y="6639"/>
                    <a:pt x="4192" y="6496"/>
                    <a:pt x="4275" y="6353"/>
                  </a:cubicBezTo>
                  <a:cubicBezTo>
                    <a:pt x="4323" y="6282"/>
                    <a:pt x="4370" y="6222"/>
                    <a:pt x="4418" y="6151"/>
                  </a:cubicBezTo>
                  <a:cubicBezTo>
                    <a:pt x="4442" y="6079"/>
                    <a:pt x="4489" y="6020"/>
                    <a:pt x="4537" y="5936"/>
                  </a:cubicBezTo>
                  <a:cubicBezTo>
                    <a:pt x="4573" y="5853"/>
                    <a:pt x="4632" y="5758"/>
                    <a:pt x="4680" y="5674"/>
                  </a:cubicBezTo>
                  <a:lnTo>
                    <a:pt x="4727" y="5579"/>
                  </a:lnTo>
                  <a:cubicBezTo>
                    <a:pt x="4751" y="5520"/>
                    <a:pt x="4775" y="5484"/>
                    <a:pt x="4799" y="5424"/>
                  </a:cubicBezTo>
                  <a:cubicBezTo>
                    <a:pt x="4870" y="5269"/>
                    <a:pt x="4918" y="5127"/>
                    <a:pt x="4977" y="4960"/>
                  </a:cubicBezTo>
                  <a:cubicBezTo>
                    <a:pt x="5037" y="4793"/>
                    <a:pt x="5085" y="4627"/>
                    <a:pt x="5132" y="4448"/>
                  </a:cubicBezTo>
                  <a:cubicBezTo>
                    <a:pt x="5144" y="4377"/>
                    <a:pt x="5168" y="4293"/>
                    <a:pt x="5192" y="4198"/>
                  </a:cubicBezTo>
                  <a:cubicBezTo>
                    <a:pt x="5204" y="4091"/>
                    <a:pt x="5228" y="3996"/>
                    <a:pt x="5263" y="3888"/>
                  </a:cubicBezTo>
                  <a:cubicBezTo>
                    <a:pt x="5275" y="3841"/>
                    <a:pt x="5287" y="3817"/>
                    <a:pt x="5311" y="3769"/>
                  </a:cubicBezTo>
                  <a:cubicBezTo>
                    <a:pt x="5323" y="3734"/>
                    <a:pt x="5335" y="3698"/>
                    <a:pt x="5370" y="3662"/>
                  </a:cubicBezTo>
                  <a:cubicBezTo>
                    <a:pt x="5406" y="3603"/>
                    <a:pt x="5442" y="3555"/>
                    <a:pt x="5489" y="3519"/>
                  </a:cubicBezTo>
                  <a:cubicBezTo>
                    <a:pt x="5561" y="3436"/>
                    <a:pt x="5644" y="3353"/>
                    <a:pt x="5739" y="3269"/>
                  </a:cubicBezTo>
                  <a:cubicBezTo>
                    <a:pt x="5811" y="3210"/>
                    <a:pt x="5882" y="3150"/>
                    <a:pt x="5978" y="3091"/>
                  </a:cubicBezTo>
                  <a:cubicBezTo>
                    <a:pt x="6049" y="3067"/>
                    <a:pt x="6109" y="3019"/>
                    <a:pt x="6180" y="2995"/>
                  </a:cubicBezTo>
                  <a:cubicBezTo>
                    <a:pt x="6240" y="2960"/>
                    <a:pt x="6323" y="2948"/>
                    <a:pt x="6394" y="2912"/>
                  </a:cubicBezTo>
                  <a:cubicBezTo>
                    <a:pt x="6478" y="2888"/>
                    <a:pt x="6573" y="2853"/>
                    <a:pt x="6680" y="2841"/>
                  </a:cubicBezTo>
                  <a:cubicBezTo>
                    <a:pt x="6752" y="2829"/>
                    <a:pt x="6823" y="2817"/>
                    <a:pt x="6894" y="2817"/>
                  </a:cubicBezTo>
                  <a:lnTo>
                    <a:pt x="7073" y="2817"/>
                  </a:lnTo>
                  <a:cubicBezTo>
                    <a:pt x="7216" y="2829"/>
                    <a:pt x="7335" y="2853"/>
                    <a:pt x="7454" y="2876"/>
                  </a:cubicBezTo>
                  <a:cubicBezTo>
                    <a:pt x="7537" y="2888"/>
                    <a:pt x="7609" y="2900"/>
                    <a:pt x="7704" y="2912"/>
                  </a:cubicBezTo>
                  <a:cubicBezTo>
                    <a:pt x="7802" y="2939"/>
                    <a:pt x="7900" y="2952"/>
                    <a:pt x="8004" y="2952"/>
                  </a:cubicBezTo>
                  <a:cubicBezTo>
                    <a:pt x="8038" y="2952"/>
                    <a:pt x="8073" y="2951"/>
                    <a:pt x="8109" y="2948"/>
                  </a:cubicBezTo>
                  <a:cubicBezTo>
                    <a:pt x="8204" y="2936"/>
                    <a:pt x="8323" y="2888"/>
                    <a:pt x="8418" y="2817"/>
                  </a:cubicBezTo>
                  <a:cubicBezTo>
                    <a:pt x="8502" y="2733"/>
                    <a:pt x="8585" y="2638"/>
                    <a:pt x="8609" y="2531"/>
                  </a:cubicBezTo>
                  <a:cubicBezTo>
                    <a:pt x="8680" y="2305"/>
                    <a:pt x="8657" y="2067"/>
                    <a:pt x="8597" y="1864"/>
                  </a:cubicBezTo>
                  <a:cubicBezTo>
                    <a:pt x="8561" y="1745"/>
                    <a:pt x="8526" y="1626"/>
                    <a:pt x="8466" y="1519"/>
                  </a:cubicBezTo>
                  <a:cubicBezTo>
                    <a:pt x="8418" y="1424"/>
                    <a:pt x="8359" y="1340"/>
                    <a:pt x="8264" y="1269"/>
                  </a:cubicBezTo>
                  <a:cubicBezTo>
                    <a:pt x="8180" y="1186"/>
                    <a:pt x="8073" y="1150"/>
                    <a:pt x="7966" y="1126"/>
                  </a:cubicBezTo>
                  <a:cubicBezTo>
                    <a:pt x="7934" y="1123"/>
                    <a:pt x="7904" y="1121"/>
                    <a:pt x="7875" y="1121"/>
                  </a:cubicBezTo>
                  <a:cubicBezTo>
                    <a:pt x="7795" y="1121"/>
                    <a:pt x="7723" y="1132"/>
                    <a:pt x="7644" y="1150"/>
                  </a:cubicBezTo>
                  <a:cubicBezTo>
                    <a:pt x="7537" y="1162"/>
                    <a:pt x="7430" y="1186"/>
                    <a:pt x="7335" y="1221"/>
                  </a:cubicBezTo>
                  <a:lnTo>
                    <a:pt x="7109" y="1269"/>
                  </a:lnTo>
                  <a:cubicBezTo>
                    <a:pt x="7073" y="1281"/>
                    <a:pt x="7037" y="1281"/>
                    <a:pt x="7002" y="1281"/>
                  </a:cubicBezTo>
                  <a:lnTo>
                    <a:pt x="6930" y="1281"/>
                  </a:lnTo>
                  <a:cubicBezTo>
                    <a:pt x="6894" y="1269"/>
                    <a:pt x="6882" y="1269"/>
                    <a:pt x="6871" y="1269"/>
                  </a:cubicBezTo>
                  <a:cubicBezTo>
                    <a:pt x="6835" y="1269"/>
                    <a:pt x="6823" y="1245"/>
                    <a:pt x="6811" y="1245"/>
                  </a:cubicBezTo>
                  <a:cubicBezTo>
                    <a:pt x="6775" y="1233"/>
                    <a:pt x="6752" y="1233"/>
                    <a:pt x="6740" y="1221"/>
                  </a:cubicBezTo>
                  <a:cubicBezTo>
                    <a:pt x="6716" y="1221"/>
                    <a:pt x="6692" y="1209"/>
                    <a:pt x="6680" y="1186"/>
                  </a:cubicBezTo>
                  <a:cubicBezTo>
                    <a:pt x="6656" y="1174"/>
                    <a:pt x="6632" y="1162"/>
                    <a:pt x="6597" y="1126"/>
                  </a:cubicBezTo>
                  <a:cubicBezTo>
                    <a:pt x="6561" y="1090"/>
                    <a:pt x="6525" y="1043"/>
                    <a:pt x="6478" y="995"/>
                  </a:cubicBezTo>
                  <a:lnTo>
                    <a:pt x="6216" y="638"/>
                  </a:lnTo>
                  <a:cubicBezTo>
                    <a:pt x="6168" y="578"/>
                    <a:pt x="6109" y="507"/>
                    <a:pt x="6061" y="447"/>
                  </a:cubicBezTo>
                  <a:cubicBezTo>
                    <a:pt x="6025" y="400"/>
                    <a:pt x="5978" y="340"/>
                    <a:pt x="5930" y="293"/>
                  </a:cubicBezTo>
                  <a:cubicBezTo>
                    <a:pt x="5870" y="233"/>
                    <a:pt x="5799" y="174"/>
                    <a:pt x="5704" y="138"/>
                  </a:cubicBezTo>
                  <a:cubicBezTo>
                    <a:pt x="5547" y="43"/>
                    <a:pt x="5367" y="0"/>
                    <a:pt x="5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5"/>
            <p:cNvSpPr/>
            <p:nvPr/>
          </p:nvSpPr>
          <p:spPr>
            <a:xfrm>
              <a:off x="6544850" y="2991125"/>
              <a:ext cx="265425" cy="218650"/>
            </a:xfrm>
            <a:custGeom>
              <a:avLst/>
              <a:gdLst/>
              <a:ahLst/>
              <a:cxnLst/>
              <a:rect l="l" t="t" r="r" b="b"/>
              <a:pathLst>
                <a:path w="10617" h="8746" extrusionOk="0">
                  <a:moveTo>
                    <a:pt x="1965" y="0"/>
                  </a:moveTo>
                  <a:cubicBezTo>
                    <a:pt x="1860" y="0"/>
                    <a:pt x="1761" y="15"/>
                    <a:pt x="1668" y="66"/>
                  </a:cubicBezTo>
                  <a:cubicBezTo>
                    <a:pt x="1548" y="125"/>
                    <a:pt x="1465" y="233"/>
                    <a:pt x="1406" y="340"/>
                  </a:cubicBezTo>
                  <a:cubicBezTo>
                    <a:pt x="1346" y="459"/>
                    <a:pt x="1310" y="602"/>
                    <a:pt x="1287" y="733"/>
                  </a:cubicBezTo>
                  <a:cubicBezTo>
                    <a:pt x="1275" y="876"/>
                    <a:pt x="1310" y="995"/>
                    <a:pt x="1322" y="1126"/>
                  </a:cubicBezTo>
                  <a:cubicBezTo>
                    <a:pt x="1346" y="1257"/>
                    <a:pt x="1382" y="1376"/>
                    <a:pt x="1406" y="1507"/>
                  </a:cubicBezTo>
                  <a:cubicBezTo>
                    <a:pt x="1441" y="1626"/>
                    <a:pt x="1465" y="1768"/>
                    <a:pt x="1501" y="1888"/>
                  </a:cubicBezTo>
                  <a:cubicBezTo>
                    <a:pt x="1501" y="1959"/>
                    <a:pt x="1513" y="2019"/>
                    <a:pt x="1513" y="2090"/>
                  </a:cubicBezTo>
                  <a:lnTo>
                    <a:pt x="1513" y="2209"/>
                  </a:lnTo>
                  <a:cubicBezTo>
                    <a:pt x="1513" y="2245"/>
                    <a:pt x="1501" y="2280"/>
                    <a:pt x="1501" y="2316"/>
                  </a:cubicBezTo>
                  <a:cubicBezTo>
                    <a:pt x="1501" y="2340"/>
                    <a:pt x="1501" y="2364"/>
                    <a:pt x="1489" y="2388"/>
                  </a:cubicBezTo>
                  <a:cubicBezTo>
                    <a:pt x="1489" y="2400"/>
                    <a:pt x="1465" y="2423"/>
                    <a:pt x="1465" y="2435"/>
                  </a:cubicBezTo>
                  <a:cubicBezTo>
                    <a:pt x="1453" y="2447"/>
                    <a:pt x="1453" y="2459"/>
                    <a:pt x="1441" y="2483"/>
                  </a:cubicBezTo>
                  <a:lnTo>
                    <a:pt x="1429" y="2495"/>
                  </a:lnTo>
                  <a:lnTo>
                    <a:pt x="1406" y="2507"/>
                  </a:lnTo>
                  <a:cubicBezTo>
                    <a:pt x="1406" y="2519"/>
                    <a:pt x="1394" y="2519"/>
                    <a:pt x="1382" y="2542"/>
                  </a:cubicBezTo>
                  <a:cubicBezTo>
                    <a:pt x="1370" y="2542"/>
                    <a:pt x="1346" y="2554"/>
                    <a:pt x="1334" y="2554"/>
                  </a:cubicBezTo>
                  <a:cubicBezTo>
                    <a:pt x="1310" y="2566"/>
                    <a:pt x="1275" y="2566"/>
                    <a:pt x="1251" y="2578"/>
                  </a:cubicBezTo>
                  <a:cubicBezTo>
                    <a:pt x="1132" y="2626"/>
                    <a:pt x="989" y="2638"/>
                    <a:pt x="858" y="2685"/>
                  </a:cubicBezTo>
                  <a:cubicBezTo>
                    <a:pt x="727" y="2733"/>
                    <a:pt x="608" y="2792"/>
                    <a:pt x="489" y="2864"/>
                  </a:cubicBezTo>
                  <a:cubicBezTo>
                    <a:pt x="441" y="2900"/>
                    <a:pt x="382" y="2935"/>
                    <a:pt x="322" y="2971"/>
                  </a:cubicBezTo>
                  <a:cubicBezTo>
                    <a:pt x="298" y="2983"/>
                    <a:pt x="251" y="3019"/>
                    <a:pt x="215" y="3042"/>
                  </a:cubicBezTo>
                  <a:cubicBezTo>
                    <a:pt x="155" y="3090"/>
                    <a:pt x="120" y="3150"/>
                    <a:pt x="72" y="3221"/>
                  </a:cubicBezTo>
                  <a:cubicBezTo>
                    <a:pt x="24" y="3316"/>
                    <a:pt x="13" y="3388"/>
                    <a:pt x="13" y="3471"/>
                  </a:cubicBezTo>
                  <a:cubicBezTo>
                    <a:pt x="1" y="3554"/>
                    <a:pt x="24" y="3614"/>
                    <a:pt x="36" y="3673"/>
                  </a:cubicBezTo>
                  <a:cubicBezTo>
                    <a:pt x="60" y="3733"/>
                    <a:pt x="96" y="3804"/>
                    <a:pt x="132" y="3864"/>
                  </a:cubicBezTo>
                  <a:cubicBezTo>
                    <a:pt x="203" y="3983"/>
                    <a:pt x="274" y="4102"/>
                    <a:pt x="382" y="4209"/>
                  </a:cubicBezTo>
                  <a:cubicBezTo>
                    <a:pt x="453" y="4293"/>
                    <a:pt x="548" y="4352"/>
                    <a:pt x="655" y="4412"/>
                  </a:cubicBezTo>
                  <a:cubicBezTo>
                    <a:pt x="739" y="4459"/>
                    <a:pt x="858" y="4483"/>
                    <a:pt x="965" y="4519"/>
                  </a:cubicBezTo>
                  <a:cubicBezTo>
                    <a:pt x="1013" y="4531"/>
                    <a:pt x="1072" y="4543"/>
                    <a:pt x="1108" y="4543"/>
                  </a:cubicBezTo>
                  <a:cubicBezTo>
                    <a:pt x="1167" y="4543"/>
                    <a:pt x="1227" y="4566"/>
                    <a:pt x="1287" y="4566"/>
                  </a:cubicBezTo>
                  <a:lnTo>
                    <a:pt x="1465" y="4566"/>
                  </a:lnTo>
                  <a:cubicBezTo>
                    <a:pt x="1525" y="4543"/>
                    <a:pt x="1584" y="4543"/>
                    <a:pt x="1644" y="4531"/>
                  </a:cubicBezTo>
                  <a:cubicBezTo>
                    <a:pt x="1691" y="4519"/>
                    <a:pt x="1751" y="4507"/>
                    <a:pt x="1810" y="4471"/>
                  </a:cubicBezTo>
                  <a:cubicBezTo>
                    <a:pt x="1870" y="4447"/>
                    <a:pt x="1918" y="4400"/>
                    <a:pt x="1965" y="4352"/>
                  </a:cubicBezTo>
                  <a:cubicBezTo>
                    <a:pt x="2025" y="4304"/>
                    <a:pt x="2049" y="4245"/>
                    <a:pt x="2096" y="4185"/>
                  </a:cubicBezTo>
                  <a:cubicBezTo>
                    <a:pt x="2120" y="4150"/>
                    <a:pt x="2144" y="4102"/>
                    <a:pt x="2168" y="4054"/>
                  </a:cubicBezTo>
                  <a:lnTo>
                    <a:pt x="2263" y="3923"/>
                  </a:lnTo>
                  <a:cubicBezTo>
                    <a:pt x="2287" y="3876"/>
                    <a:pt x="2322" y="3852"/>
                    <a:pt x="2346" y="3804"/>
                  </a:cubicBezTo>
                  <a:lnTo>
                    <a:pt x="2441" y="3709"/>
                  </a:lnTo>
                  <a:lnTo>
                    <a:pt x="2525" y="3626"/>
                  </a:lnTo>
                  <a:cubicBezTo>
                    <a:pt x="2560" y="3590"/>
                    <a:pt x="2584" y="3578"/>
                    <a:pt x="2620" y="3554"/>
                  </a:cubicBezTo>
                  <a:cubicBezTo>
                    <a:pt x="2656" y="3519"/>
                    <a:pt x="2715" y="3471"/>
                    <a:pt x="2763" y="3447"/>
                  </a:cubicBezTo>
                  <a:lnTo>
                    <a:pt x="2894" y="3352"/>
                  </a:lnTo>
                  <a:cubicBezTo>
                    <a:pt x="2941" y="3328"/>
                    <a:pt x="2989" y="3292"/>
                    <a:pt x="3037" y="3281"/>
                  </a:cubicBezTo>
                  <a:cubicBezTo>
                    <a:pt x="3072" y="3269"/>
                    <a:pt x="3108" y="3257"/>
                    <a:pt x="3156" y="3233"/>
                  </a:cubicBezTo>
                  <a:cubicBezTo>
                    <a:pt x="3180" y="3233"/>
                    <a:pt x="3215" y="3221"/>
                    <a:pt x="3239" y="3221"/>
                  </a:cubicBezTo>
                  <a:cubicBezTo>
                    <a:pt x="3275" y="3209"/>
                    <a:pt x="3311" y="3209"/>
                    <a:pt x="3346" y="3209"/>
                  </a:cubicBezTo>
                  <a:lnTo>
                    <a:pt x="3430" y="3209"/>
                  </a:lnTo>
                  <a:cubicBezTo>
                    <a:pt x="3465" y="3209"/>
                    <a:pt x="3513" y="3221"/>
                    <a:pt x="3537" y="3221"/>
                  </a:cubicBezTo>
                  <a:cubicBezTo>
                    <a:pt x="3549" y="3221"/>
                    <a:pt x="3584" y="3233"/>
                    <a:pt x="3596" y="3233"/>
                  </a:cubicBezTo>
                  <a:cubicBezTo>
                    <a:pt x="3632" y="3257"/>
                    <a:pt x="3668" y="3269"/>
                    <a:pt x="3703" y="3281"/>
                  </a:cubicBezTo>
                  <a:cubicBezTo>
                    <a:pt x="3763" y="3316"/>
                    <a:pt x="3811" y="3340"/>
                    <a:pt x="3846" y="3376"/>
                  </a:cubicBezTo>
                  <a:cubicBezTo>
                    <a:pt x="4120" y="3578"/>
                    <a:pt x="4382" y="3804"/>
                    <a:pt x="4656" y="4043"/>
                  </a:cubicBezTo>
                  <a:cubicBezTo>
                    <a:pt x="4656" y="4042"/>
                    <a:pt x="4656" y="4042"/>
                    <a:pt x="4656" y="4042"/>
                  </a:cubicBezTo>
                  <a:lnTo>
                    <a:pt x="4656" y="4042"/>
                  </a:lnTo>
                  <a:cubicBezTo>
                    <a:pt x="4690" y="4074"/>
                    <a:pt x="4733" y="4107"/>
                    <a:pt x="4775" y="4150"/>
                  </a:cubicBezTo>
                  <a:cubicBezTo>
                    <a:pt x="4966" y="4328"/>
                    <a:pt x="5144" y="4507"/>
                    <a:pt x="5335" y="4697"/>
                  </a:cubicBezTo>
                  <a:cubicBezTo>
                    <a:pt x="5442" y="4805"/>
                    <a:pt x="5549" y="4888"/>
                    <a:pt x="5632" y="4995"/>
                  </a:cubicBezTo>
                  <a:cubicBezTo>
                    <a:pt x="5692" y="5043"/>
                    <a:pt x="5739" y="5078"/>
                    <a:pt x="5787" y="5138"/>
                  </a:cubicBezTo>
                  <a:cubicBezTo>
                    <a:pt x="5835" y="5197"/>
                    <a:pt x="5859" y="5245"/>
                    <a:pt x="5906" y="5293"/>
                  </a:cubicBezTo>
                  <a:cubicBezTo>
                    <a:pt x="5930" y="5317"/>
                    <a:pt x="5966" y="5364"/>
                    <a:pt x="5989" y="5412"/>
                  </a:cubicBezTo>
                  <a:cubicBezTo>
                    <a:pt x="6156" y="5614"/>
                    <a:pt x="6311" y="5840"/>
                    <a:pt x="6454" y="6055"/>
                  </a:cubicBezTo>
                  <a:cubicBezTo>
                    <a:pt x="6621" y="6269"/>
                    <a:pt x="6787" y="6507"/>
                    <a:pt x="6942" y="6733"/>
                  </a:cubicBezTo>
                  <a:lnTo>
                    <a:pt x="7442" y="7400"/>
                  </a:lnTo>
                  <a:cubicBezTo>
                    <a:pt x="7513" y="7507"/>
                    <a:pt x="7597" y="7614"/>
                    <a:pt x="7692" y="7698"/>
                  </a:cubicBezTo>
                  <a:lnTo>
                    <a:pt x="7859" y="7864"/>
                  </a:lnTo>
                  <a:lnTo>
                    <a:pt x="7990" y="7995"/>
                  </a:lnTo>
                  <a:lnTo>
                    <a:pt x="8002" y="8019"/>
                  </a:lnTo>
                  <a:cubicBezTo>
                    <a:pt x="8049" y="8043"/>
                    <a:pt x="8097" y="8091"/>
                    <a:pt x="8133" y="8114"/>
                  </a:cubicBezTo>
                  <a:cubicBezTo>
                    <a:pt x="8192" y="8162"/>
                    <a:pt x="8240" y="8210"/>
                    <a:pt x="8287" y="8234"/>
                  </a:cubicBezTo>
                  <a:lnTo>
                    <a:pt x="8597" y="8460"/>
                  </a:lnTo>
                  <a:lnTo>
                    <a:pt x="8692" y="8507"/>
                  </a:lnTo>
                  <a:lnTo>
                    <a:pt x="8776" y="8555"/>
                  </a:lnTo>
                  <a:cubicBezTo>
                    <a:pt x="8871" y="8591"/>
                    <a:pt x="8990" y="8638"/>
                    <a:pt x="9085" y="8674"/>
                  </a:cubicBezTo>
                  <a:cubicBezTo>
                    <a:pt x="9168" y="8686"/>
                    <a:pt x="9228" y="8698"/>
                    <a:pt x="9299" y="8710"/>
                  </a:cubicBezTo>
                  <a:cubicBezTo>
                    <a:pt x="9347" y="8710"/>
                    <a:pt x="9371" y="8734"/>
                    <a:pt x="9407" y="8734"/>
                  </a:cubicBezTo>
                  <a:cubicBezTo>
                    <a:pt x="9430" y="8734"/>
                    <a:pt x="9478" y="8746"/>
                    <a:pt x="9526" y="8746"/>
                  </a:cubicBezTo>
                  <a:cubicBezTo>
                    <a:pt x="9549" y="8746"/>
                    <a:pt x="9561" y="8734"/>
                    <a:pt x="9597" y="8734"/>
                  </a:cubicBezTo>
                  <a:cubicBezTo>
                    <a:pt x="9764" y="8698"/>
                    <a:pt x="9907" y="8686"/>
                    <a:pt x="10061" y="8650"/>
                  </a:cubicBezTo>
                  <a:lnTo>
                    <a:pt x="10038" y="8650"/>
                  </a:lnTo>
                  <a:cubicBezTo>
                    <a:pt x="10097" y="8638"/>
                    <a:pt x="10180" y="8638"/>
                    <a:pt x="10240" y="8626"/>
                  </a:cubicBezTo>
                  <a:cubicBezTo>
                    <a:pt x="10264" y="8626"/>
                    <a:pt x="10311" y="8615"/>
                    <a:pt x="10359" y="8615"/>
                  </a:cubicBezTo>
                  <a:cubicBezTo>
                    <a:pt x="10395" y="8591"/>
                    <a:pt x="10442" y="8591"/>
                    <a:pt x="10478" y="8591"/>
                  </a:cubicBezTo>
                  <a:cubicBezTo>
                    <a:pt x="10502" y="8591"/>
                    <a:pt x="10514" y="8579"/>
                    <a:pt x="10538" y="8579"/>
                  </a:cubicBezTo>
                  <a:cubicBezTo>
                    <a:pt x="10550" y="8567"/>
                    <a:pt x="10561" y="8567"/>
                    <a:pt x="10573" y="8543"/>
                  </a:cubicBezTo>
                  <a:cubicBezTo>
                    <a:pt x="10601" y="8529"/>
                    <a:pt x="10616" y="8508"/>
                    <a:pt x="10611" y="8508"/>
                  </a:cubicBezTo>
                  <a:lnTo>
                    <a:pt x="10611" y="8508"/>
                  </a:lnTo>
                  <a:cubicBezTo>
                    <a:pt x="10607" y="8508"/>
                    <a:pt x="10592" y="8520"/>
                    <a:pt x="10561" y="8555"/>
                  </a:cubicBezTo>
                  <a:cubicBezTo>
                    <a:pt x="10550" y="8507"/>
                    <a:pt x="10514" y="8472"/>
                    <a:pt x="10478" y="8460"/>
                  </a:cubicBezTo>
                  <a:cubicBezTo>
                    <a:pt x="10454" y="8448"/>
                    <a:pt x="10442" y="8448"/>
                    <a:pt x="10419" y="8448"/>
                  </a:cubicBezTo>
                  <a:cubicBezTo>
                    <a:pt x="10395" y="8448"/>
                    <a:pt x="10383" y="8460"/>
                    <a:pt x="10371" y="8460"/>
                  </a:cubicBezTo>
                  <a:cubicBezTo>
                    <a:pt x="10216" y="8472"/>
                    <a:pt x="10061" y="8507"/>
                    <a:pt x="9907" y="8519"/>
                  </a:cubicBezTo>
                  <a:cubicBezTo>
                    <a:pt x="9823" y="8531"/>
                    <a:pt x="9728" y="8555"/>
                    <a:pt x="9645" y="8555"/>
                  </a:cubicBezTo>
                  <a:lnTo>
                    <a:pt x="9526" y="8567"/>
                  </a:lnTo>
                  <a:lnTo>
                    <a:pt x="9466" y="8567"/>
                  </a:lnTo>
                  <a:cubicBezTo>
                    <a:pt x="9347" y="8555"/>
                    <a:pt x="9228" y="8519"/>
                    <a:pt x="9109" y="8472"/>
                  </a:cubicBezTo>
                  <a:cubicBezTo>
                    <a:pt x="9061" y="8460"/>
                    <a:pt x="9002" y="8448"/>
                    <a:pt x="8954" y="8412"/>
                  </a:cubicBezTo>
                  <a:cubicBezTo>
                    <a:pt x="8930" y="8400"/>
                    <a:pt x="8907" y="8388"/>
                    <a:pt x="8883" y="8376"/>
                  </a:cubicBezTo>
                  <a:lnTo>
                    <a:pt x="8871" y="8353"/>
                  </a:lnTo>
                  <a:cubicBezTo>
                    <a:pt x="8847" y="8341"/>
                    <a:pt x="8835" y="8341"/>
                    <a:pt x="8823" y="8329"/>
                  </a:cubicBezTo>
                  <a:cubicBezTo>
                    <a:pt x="8787" y="8317"/>
                    <a:pt x="8776" y="8293"/>
                    <a:pt x="8752" y="8281"/>
                  </a:cubicBezTo>
                  <a:lnTo>
                    <a:pt x="8704" y="8257"/>
                  </a:lnTo>
                  <a:lnTo>
                    <a:pt x="8692" y="8234"/>
                  </a:lnTo>
                  <a:cubicBezTo>
                    <a:pt x="8597" y="8174"/>
                    <a:pt x="8526" y="8114"/>
                    <a:pt x="8454" y="8055"/>
                  </a:cubicBezTo>
                  <a:cubicBezTo>
                    <a:pt x="8347" y="7972"/>
                    <a:pt x="8252" y="7912"/>
                    <a:pt x="8180" y="7841"/>
                  </a:cubicBezTo>
                  <a:lnTo>
                    <a:pt x="8156" y="7805"/>
                  </a:lnTo>
                  <a:lnTo>
                    <a:pt x="7978" y="7626"/>
                  </a:lnTo>
                  <a:lnTo>
                    <a:pt x="7942" y="7603"/>
                  </a:lnTo>
                  <a:cubicBezTo>
                    <a:pt x="7930" y="7567"/>
                    <a:pt x="7894" y="7555"/>
                    <a:pt x="7883" y="7519"/>
                  </a:cubicBezTo>
                  <a:lnTo>
                    <a:pt x="7835" y="7460"/>
                  </a:lnTo>
                  <a:lnTo>
                    <a:pt x="7799" y="7400"/>
                  </a:lnTo>
                  <a:cubicBezTo>
                    <a:pt x="7597" y="7162"/>
                    <a:pt x="7418" y="6924"/>
                    <a:pt x="7240" y="6686"/>
                  </a:cubicBezTo>
                  <a:lnTo>
                    <a:pt x="7121" y="6531"/>
                  </a:lnTo>
                  <a:cubicBezTo>
                    <a:pt x="6966" y="6317"/>
                    <a:pt x="6811" y="6114"/>
                    <a:pt x="6644" y="5900"/>
                  </a:cubicBezTo>
                  <a:lnTo>
                    <a:pt x="6585" y="5817"/>
                  </a:lnTo>
                  <a:cubicBezTo>
                    <a:pt x="6454" y="5602"/>
                    <a:pt x="6287" y="5412"/>
                    <a:pt x="6144" y="5221"/>
                  </a:cubicBezTo>
                  <a:cubicBezTo>
                    <a:pt x="5966" y="4995"/>
                    <a:pt x="5751" y="4805"/>
                    <a:pt x="5573" y="4626"/>
                  </a:cubicBezTo>
                  <a:lnTo>
                    <a:pt x="5418" y="4459"/>
                  </a:lnTo>
                  <a:cubicBezTo>
                    <a:pt x="5275" y="4328"/>
                    <a:pt x="5132" y="4185"/>
                    <a:pt x="5001" y="4054"/>
                  </a:cubicBezTo>
                  <a:cubicBezTo>
                    <a:pt x="4787" y="3864"/>
                    <a:pt x="4585" y="3685"/>
                    <a:pt x="4370" y="3519"/>
                  </a:cubicBezTo>
                  <a:lnTo>
                    <a:pt x="4299" y="3459"/>
                  </a:lnTo>
                  <a:cubicBezTo>
                    <a:pt x="4227" y="3400"/>
                    <a:pt x="4144" y="3328"/>
                    <a:pt x="4061" y="3269"/>
                  </a:cubicBezTo>
                  <a:lnTo>
                    <a:pt x="4049" y="3257"/>
                  </a:lnTo>
                  <a:cubicBezTo>
                    <a:pt x="3989" y="3209"/>
                    <a:pt x="3930" y="3162"/>
                    <a:pt x="3870" y="3138"/>
                  </a:cubicBezTo>
                  <a:cubicBezTo>
                    <a:pt x="3703" y="3031"/>
                    <a:pt x="3549" y="2983"/>
                    <a:pt x="3394" y="2983"/>
                  </a:cubicBezTo>
                  <a:cubicBezTo>
                    <a:pt x="3227" y="2983"/>
                    <a:pt x="3061" y="3019"/>
                    <a:pt x="2918" y="3090"/>
                  </a:cubicBezTo>
                  <a:cubicBezTo>
                    <a:pt x="2834" y="3138"/>
                    <a:pt x="2763" y="3173"/>
                    <a:pt x="2703" y="3209"/>
                  </a:cubicBezTo>
                  <a:cubicBezTo>
                    <a:pt x="2644" y="3233"/>
                    <a:pt x="2596" y="3269"/>
                    <a:pt x="2537" y="3316"/>
                  </a:cubicBezTo>
                  <a:lnTo>
                    <a:pt x="2358" y="3447"/>
                  </a:lnTo>
                  <a:lnTo>
                    <a:pt x="2227" y="3578"/>
                  </a:lnTo>
                  <a:lnTo>
                    <a:pt x="2215" y="3590"/>
                  </a:lnTo>
                  <a:cubicBezTo>
                    <a:pt x="2168" y="3638"/>
                    <a:pt x="2120" y="3697"/>
                    <a:pt x="2084" y="3745"/>
                  </a:cubicBezTo>
                  <a:cubicBezTo>
                    <a:pt x="2049" y="3804"/>
                    <a:pt x="2001" y="3864"/>
                    <a:pt x="1965" y="3923"/>
                  </a:cubicBezTo>
                  <a:cubicBezTo>
                    <a:pt x="1918" y="3971"/>
                    <a:pt x="1882" y="4031"/>
                    <a:pt x="1858" y="4066"/>
                  </a:cubicBezTo>
                  <a:cubicBezTo>
                    <a:pt x="1846" y="4114"/>
                    <a:pt x="1810" y="4150"/>
                    <a:pt x="1787" y="4174"/>
                  </a:cubicBezTo>
                  <a:lnTo>
                    <a:pt x="1739" y="4221"/>
                  </a:lnTo>
                  <a:lnTo>
                    <a:pt x="1727" y="4233"/>
                  </a:lnTo>
                  <a:lnTo>
                    <a:pt x="1703" y="4245"/>
                  </a:lnTo>
                  <a:cubicBezTo>
                    <a:pt x="1703" y="4269"/>
                    <a:pt x="1691" y="4269"/>
                    <a:pt x="1691" y="4269"/>
                  </a:cubicBezTo>
                  <a:cubicBezTo>
                    <a:pt x="1679" y="4269"/>
                    <a:pt x="1668" y="4281"/>
                    <a:pt x="1644" y="4281"/>
                  </a:cubicBezTo>
                  <a:cubicBezTo>
                    <a:pt x="1632" y="4281"/>
                    <a:pt x="1608" y="4293"/>
                    <a:pt x="1584" y="4293"/>
                  </a:cubicBezTo>
                  <a:cubicBezTo>
                    <a:pt x="1560" y="4293"/>
                    <a:pt x="1513" y="4304"/>
                    <a:pt x="1489" y="4304"/>
                  </a:cubicBezTo>
                  <a:lnTo>
                    <a:pt x="1310" y="4304"/>
                  </a:lnTo>
                  <a:cubicBezTo>
                    <a:pt x="1215" y="4293"/>
                    <a:pt x="1132" y="4281"/>
                    <a:pt x="1025" y="4269"/>
                  </a:cubicBezTo>
                  <a:cubicBezTo>
                    <a:pt x="965" y="4245"/>
                    <a:pt x="917" y="4233"/>
                    <a:pt x="870" y="4221"/>
                  </a:cubicBezTo>
                  <a:lnTo>
                    <a:pt x="786" y="4174"/>
                  </a:lnTo>
                  <a:cubicBezTo>
                    <a:pt x="775" y="4174"/>
                    <a:pt x="739" y="4162"/>
                    <a:pt x="727" y="4150"/>
                  </a:cubicBezTo>
                  <a:cubicBezTo>
                    <a:pt x="691" y="4126"/>
                    <a:pt x="679" y="4102"/>
                    <a:pt x="655" y="4090"/>
                  </a:cubicBezTo>
                  <a:lnTo>
                    <a:pt x="572" y="4007"/>
                  </a:lnTo>
                  <a:cubicBezTo>
                    <a:pt x="548" y="3995"/>
                    <a:pt x="536" y="3971"/>
                    <a:pt x="513" y="3947"/>
                  </a:cubicBezTo>
                  <a:lnTo>
                    <a:pt x="513" y="3935"/>
                  </a:lnTo>
                  <a:cubicBezTo>
                    <a:pt x="477" y="3876"/>
                    <a:pt x="429" y="3828"/>
                    <a:pt x="394" y="3769"/>
                  </a:cubicBezTo>
                  <a:cubicBezTo>
                    <a:pt x="370" y="3733"/>
                    <a:pt x="358" y="3673"/>
                    <a:pt x="322" y="3626"/>
                  </a:cubicBezTo>
                  <a:cubicBezTo>
                    <a:pt x="310" y="3590"/>
                    <a:pt x="310" y="3578"/>
                    <a:pt x="298" y="3554"/>
                  </a:cubicBezTo>
                  <a:cubicBezTo>
                    <a:pt x="274" y="3554"/>
                    <a:pt x="274" y="3531"/>
                    <a:pt x="274" y="3519"/>
                  </a:cubicBezTo>
                  <a:lnTo>
                    <a:pt x="274" y="3507"/>
                  </a:lnTo>
                  <a:lnTo>
                    <a:pt x="274" y="3495"/>
                  </a:lnTo>
                  <a:lnTo>
                    <a:pt x="274" y="3459"/>
                  </a:lnTo>
                  <a:lnTo>
                    <a:pt x="274" y="3435"/>
                  </a:lnTo>
                  <a:cubicBezTo>
                    <a:pt x="274" y="3412"/>
                    <a:pt x="298" y="3400"/>
                    <a:pt x="298" y="3388"/>
                  </a:cubicBezTo>
                  <a:lnTo>
                    <a:pt x="298" y="3376"/>
                  </a:lnTo>
                  <a:lnTo>
                    <a:pt x="310" y="3352"/>
                  </a:lnTo>
                  <a:cubicBezTo>
                    <a:pt x="322" y="3352"/>
                    <a:pt x="322" y="3340"/>
                    <a:pt x="334" y="3328"/>
                  </a:cubicBezTo>
                  <a:lnTo>
                    <a:pt x="370" y="3292"/>
                  </a:lnTo>
                  <a:lnTo>
                    <a:pt x="394" y="3269"/>
                  </a:lnTo>
                  <a:cubicBezTo>
                    <a:pt x="429" y="3257"/>
                    <a:pt x="441" y="3233"/>
                    <a:pt x="477" y="3221"/>
                  </a:cubicBezTo>
                  <a:cubicBezTo>
                    <a:pt x="596" y="3150"/>
                    <a:pt x="691" y="3090"/>
                    <a:pt x="810" y="3031"/>
                  </a:cubicBezTo>
                  <a:cubicBezTo>
                    <a:pt x="858" y="2995"/>
                    <a:pt x="917" y="2983"/>
                    <a:pt x="965" y="2971"/>
                  </a:cubicBezTo>
                  <a:cubicBezTo>
                    <a:pt x="1013" y="2959"/>
                    <a:pt x="1072" y="2935"/>
                    <a:pt x="1108" y="2923"/>
                  </a:cubicBezTo>
                  <a:lnTo>
                    <a:pt x="1156" y="2911"/>
                  </a:lnTo>
                  <a:cubicBezTo>
                    <a:pt x="1203" y="2900"/>
                    <a:pt x="1227" y="2900"/>
                    <a:pt x="1263" y="2876"/>
                  </a:cubicBezTo>
                  <a:cubicBezTo>
                    <a:pt x="1310" y="2876"/>
                    <a:pt x="1334" y="2864"/>
                    <a:pt x="1382" y="2852"/>
                  </a:cubicBezTo>
                  <a:cubicBezTo>
                    <a:pt x="1394" y="2852"/>
                    <a:pt x="1394" y="2840"/>
                    <a:pt x="1406" y="2840"/>
                  </a:cubicBezTo>
                  <a:lnTo>
                    <a:pt x="1429" y="2840"/>
                  </a:lnTo>
                  <a:cubicBezTo>
                    <a:pt x="1453" y="2840"/>
                    <a:pt x="1465" y="2816"/>
                    <a:pt x="1501" y="2804"/>
                  </a:cubicBezTo>
                  <a:cubicBezTo>
                    <a:pt x="1525" y="2804"/>
                    <a:pt x="1548" y="2792"/>
                    <a:pt x="1560" y="2781"/>
                  </a:cubicBezTo>
                  <a:cubicBezTo>
                    <a:pt x="1620" y="2733"/>
                    <a:pt x="1679" y="2685"/>
                    <a:pt x="1703" y="2626"/>
                  </a:cubicBezTo>
                  <a:cubicBezTo>
                    <a:pt x="1751" y="2566"/>
                    <a:pt x="1787" y="2495"/>
                    <a:pt x="1798" y="2423"/>
                  </a:cubicBezTo>
                  <a:cubicBezTo>
                    <a:pt x="1810" y="2328"/>
                    <a:pt x="1822" y="2245"/>
                    <a:pt x="1822" y="2149"/>
                  </a:cubicBezTo>
                  <a:cubicBezTo>
                    <a:pt x="1822" y="2090"/>
                    <a:pt x="1810" y="2030"/>
                    <a:pt x="1810" y="1983"/>
                  </a:cubicBezTo>
                  <a:cubicBezTo>
                    <a:pt x="1810" y="1911"/>
                    <a:pt x="1798" y="1840"/>
                    <a:pt x="1787" y="1780"/>
                  </a:cubicBezTo>
                  <a:cubicBezTo>
                    <a:pt x="1763" y="1673"/>
                    <a:pt x="1739" y="1566"/>
                    <a:pt x="1703" y="1471"/>
                  </a:cubicBezTo>
                  <a:lnTo>
                    <a:pt x="1691" y="1387"/>
                  </a:lnTo>
                  <a:cubicBezTo>
                    <a:pt x="1668" y="1268"/>
                    <a:pt x="1632" y="1149"/>
                    <a:pt x="1620" y="1030"/>
                  </a:cubicBezTo>
                  <a:cubicBezTo>
                    <a:pt x="1608" y="959"/>
                    <a:pt x="1584" y="887"/>
                    <a:pt x="1584" y="828"/>
                  </a:cubicBezTo>
                  <a:lnTo>
                    <a:pt x="1584" y="721"/>
                  </a:lnTo>
                  <a:cubicBezTo>
                    <a:pt x="1584" y="697"/>
                    <a:pt x="1608" y="661"/>
                    <a:pt x="1608" y="637"/>
                  </a:cubicBezTo>
                  <a:lnTo>
                    <a:pt x="1644" y="495"/>
                  </a:lnTo>
                  <a:lnTo>
                    <a:pt x="1668" y="459"/>
                  </a:lnTo>
                  <a:lnTo>
                    <a:pt x="1668" y="435"/>
                  </a:lnTo>
                  <a:lnTo>
                    <a:pt x="1668" y="423"/>
                  </a:lnTo>
                  <a:cubicBezTo>
                    <a:pt x="1668" y="411"/>
                    <a:pt x="1679" y="375"/>
                    <a:pt x="1691" y="364"/>
                  </a:cubicBezTo>
                  <a:cubicBezTo>
                    <a:pt x="1691" y="352"/>
                    <a:pt x="1703" y="340"/>
                    <a:pt x="1727" y="316"/>
                  </a:cubicBezTo>
                  <a:lnTo>
                    <a:pt x="1739" y="304"/>
                  </a:lnTo>
                  <a:lnTo>
                    <a:pt x="1751" y="292"/>
                  </a:lnTo>
                  <a:lnTo>
                    <a:pt x="1763" y="280"/>
                  </a:lnTo>
                  <a:cubicBezTo>
                    <a:pt x="1763" y="280"/>
                    <a:pt x="1787" y="256"/>
                    <a:pt x="1798" y="256"/>
                  </a:cubicBezTo>
                  <a:cubicBezTo>
                    <a:pt x="1822" y="256"/>
                    <a:pt x="1846" y="244"/>
                    <a:pt x="1858" y="244"/>
                  </a:cubicBezTo>
                  <a:cubicBezTo>
                    <a:pt x="1870" y="244"/>
                    <a:pt x="1906" y="233"/>
                    <a:pt x="1918" y="233"/>
                  </a:cubicBezTo>
                  <a:cubicBezTo>
                    <a:pt x="1941" y="221"/>
                    <a:pt x="1977" y="221"/>
                    <a:pt x="2001" y="221"/>
                  </a:cubicBezTo>
                  <a:lnTo>
                    <a:pt x="2084" y="221"/>
                  </a:lnTo>
                  <a:cubicBezTo>
                    <a:pt x="2120" y="221"/>
                    <a:pt x="2168" y="221"/>
                    <a:pt x="2203" y="233"/>
                  </a:cubicBezTo>
                  <a:cubicBezTo>
                    <a:pt x="2239" y="233"/>
                    <a:pt x="2275" y="244"/>
                    <a:pt x="2299" y="256"/>
                  </a:cubicBezTo>
                  <a:cubicBezTo>
                    <a:pt x="2334" y="280"/>
                    <a:pt x="2382" y="292"/>
                    <a:pt x="2406" y="304"/>
                  </a:cubicBezTo>
                  <a:cubicBezTo>
                    <a:pt x="2465" y="340"/>
                    <a:pt x="2537" y="375"/>
                    <a:pt x="2620" y="423"/>
                  </a:cubicBezTo>
                  <a:cubicBezTo>
                    <a:pt x="2680" y="459"/>
                    <a:pt x="2715" y="483"/>
                    <a:pt x="2775" y="518"/>
                  </a:cubicBezTo>
                  <a:cubicBezTo>
                    <a:pt x="2834" y="542"/>
                    <a:pt x="2894" y="590"/>
                    <a:pt x="2953" y="614"/>
                  </a:cubicBezTo>
                  <a:cubicBezTo>
                    <a:pt x="3037" y="649"/>
                    <a:pt x="3096" y="673"/>
                    <a:pt x="3132" y="709"/>
                  </a:cubicBezTo>
                  <a:lnTo>
                    <a:pt x="3168" y="721"/>
                  </a:lnTo>
                  <a:cubicBezTo>
                    <a:pt x="3215" y="756"/>
                    <a:pt x="3251" y="780"/>
                    <a:pt x="3311" y="792"/>
                  </a:cubicBezTo>
                  <a:cubicBezTo>
                    <a:pt x="3453" y="852"/>
                    <a:pt x="3573" y="887"/>
                    <a:pt x="3703" y="899"/>
                  </a:cubicBezTo>
                  <a:lnTo>
                    <a:pt x="3787" y="911"/>
                  </a:lnTo>
                  <a:cubicBezTo>
                    <a:pt x="3882" y="935"/>
                    <a:pt x="3989" y="947"/>
                    <a:pt x="4073" y="959"/>
                  </a:cubicBezTo>
                  <a:cubicBezTo>
                    <a:pt x="4108" y="971"/>
                    <a:pt x="4132" y="971"/>
                    <a:pt x="4168" y="995"/>
                  </a:cubicBezTo>
                  <a:cubicBezTo>
                    <a:pt x="4192" y="1006"/>
                    <a:pt x="4204" y="1006"/>
                    <a:pt x="4239" y="1018"/>
                  </a:cubicBezTo>
                  <a:cubicBezTo>
                    <a:pt x="4251" y="1030"/>
                    <a:pt x="4287" y="1054"/>
                    <a:pt x="4299" y="1066"/>
                  </a:cubicBezTo>
                  <a:cubicBezTo>
                    <a:pt x="4323" y="1078"/>
                    <a:pt x="4346" y="1114"/>
                    <a:pt x="4370" y="1126"/>
                  </a:cubicBezTo>
                  <a:lnTo>
                    <a:pt x="4465" y="1209"/>
                  </a:lnTo>
                  <a:cubicBezTo>
                    <a:pt x="4549" y="1328"/>
                    <a:pt x="4620" y="1447"/>
                    <a:pt x="4727" y="1602"/>
                  </a:cubicBezTo>
                  <a:cubicBezTo>
                    <a:pt x="4787" y="1685"/>
                    <a:pt x="4835" y="1792"/>
                    <a:pt x="4894" y="1888"/>
                  </a:cubicBezTo>
                  <a:lnTo>
                    <a:pt x="4906" y="1911"/>
                  </a:lnTo>
                  <a:cubicBezTo>
                    <a:pt x="4954" y="2007"/>
                    <a:pt x="5013" y="2090"/>
                    <a:pt x="5061" y="2185"/>
                  </a:cubicBezTo>
                  <a:cubicBezTo>
                    <a:pt x="5132" y="2316"/>
                    <a:pt x="5216" y="2459"/>
                    <a:pt x="5299" y="2602"/>
                  </a:cubicBezTo>
                  <a:cubicBezTo>
                    <a:pt x="5418" y="2816"/>
                    <a:pt x="5549" y="3042"/>
                    <a:pt x="5656" y="3281"/>
                  </a:cubicBezTo>
                  <a:cubicBezTo>
                    <a:pt x="5692" y="3376"/>
                    <a:pt x="5739" y="3459"/>
                    <a:pt x="5775" y="3554"/>
                  </a:cubicBezTo>
                  <a:cubicBezTo>
                    <a:pt x="5799" y="3614"/>
                    <a:pt x="5811" y="3650"/>
                    <a:pt x="5847" y="3709"/>
                  </a:cubicBezTo>
                  <a:cubicBezTo>
                    <a:pt x="5930" y="3935"/>
                    <a:pt x="6073" y="4174"/>
                    <a:pt x="6263" y="4447"/>
                  </a:cubicBezTo>
                  <a:cubicBezTo>
                    <a:pt x="6430" y="4662"/>
                    <a:pt x="6585" y="4888"/>
                    <a:pt x="6751" y="5102"/>
                  </a:cubicBezTo>
                  <a:cubicBezTo>
                    <a:pt x="6847" y="5197"/>
                    <a:pt x="6918" y="5305"/>
                    <a:pt x="7002" y="5412"/>
                  </a:cubicBezTo>
                  <a:lnTo>
                    <a:pt x="7275" y="5721"/>
                  </a:lnTo>
                  <a:cubicBezTo>
                    <a:pt x="7466" y="5936"/>
                    <a:pt x="7644" y="6138"/>
                    <a:pt x="7835" y="6364"/>
                  </a:cubicBezTo>
                  <a:cubicBezTo>
                    <a:pt x="7633" y="6031"/>
                    <a:pt x="7442" y="5698"/>
                    <a:pt x="7240" y="5364"/>
                  </a:cubicBezTo>
                  <a:cubicBezTo>
                    <a:pt x="7109" y="5126"/>
                    <a:pt x="6966" y="4888"/>
                    <a:pt x="6811" y="4662"/>
                  </a:cubicBezTo>
                  <a:cubicBezTo>
                    <a:pt x="6740" y="4543"/>
                    <a:pt x="6644" y="4447"/>
                    <a:pt x="6573" y="4328"/>
                  </a:cubicBezTo>
                  <a:cubicBezTo>
                    <a:pt x="6501" y="4221"/>
                    <a:pt x="6430" y="4102"/>
                    <a:pt x="6347" y="3995"/>
                  </a:cubicBezTo>
                  <a:cubicBezTo>
                    <a:pt x="6311" y="3923"/>
                    <a:pt x="6263" y="3864"/>
                    <a:pt x="6228" y="3793"/>
                  </a:cubicBezTo>
                  <a:cubicBezTo>
                    <a:pt x="6192" y="3733"/>
                    <a:pt x="6156" y="3673"/>
                    <a:pt x="6132" y="3590"/>
                  </a:cubicBezTo>
                  <a:cubicBezTo>
                    <a:pt x="6049" y="3435"/>
                    <a:pt x="5978" y="3257"/>
                    <a:pt x="5906" y="3090"/>
                  </a:cubicBezTo>
                  <a:cubicBezTo>
                    <a:pt x="5799" y="2852"/>
                    <a:pt x="5668" y="2626"/>
                    <a:pt x="5537" y="2388"/>
                  </a:cubicBezTo>
                  <a:cubicBezTo>
                    <a:pt x="5394" y="2149"/>
                    <a:pt x="5263" y="1923"/>
                    <a:pt x="5132" y="1709"/>
                  </a:cubicBezTo>
                  <a:cubicBezTo>
                    <a:pt x="5061" y="1590"/>
                    <a:pt x="5001" y="1471"/>
                    <a:pt x="4906" y="1364"/>
                  </a:cubicBezTo>
                  <a:lnTo>
                    <a:pt x="4644" y="1054"/>
                  </a:lnTo>
                  <a:cubicBezTo>
                    <a:pt x="4525" y="911"/>
                    <a:pt x="4358" y="816"/>
                    <a:pt x="4168" y="780"/>
                  </a:cubicBezTo>
                  <a:cubicBezTo>
                    <a:pt x="4049" y="756"/>
                    <a:pt x="3930" y="756"/>
                    <a:pt x="3787" y="733"/>
                  </a:cubicBezTo>
                  <a:lnTo>
                    <a:pt x="3715" y="733"/>
                  </a:lnTo>
                  <a:cubicBezTo>
                    <a:pt x="3668" y="721"/>
                    <a:pt x="3608" y="721"/>
                    <a:pt x="3549" y="709"/>
                  </a:cubicBezTo>
                  <a:cubicBezTo>
                    <a:pt x="3513" y="709"/>
                    <a:pt x="3477" y="697"/>
                    <a:pt x="3430" y="673"/>
                  </a:cubicBezTo>
                  <a:cubicBezTo>
                    <a:pt x="3346" y="649"/>
                    <a:pt x="3275" y="614"/>
                    <a:pt x="3192" y="578"/>
                  </a:cubicBezTo>
                  <a:cubicBezTo>
                    <a:pt x="3072" y="518"/>
                    <a:pt x="2977" y="459"/>
                    <a:pt x="2870" y="375"/>
                  </a:cubicBezTo>
                  <a:cubicBezTo>
                    <a:pt x="2763" y="304"/>
                    <a:pt x="2656" y="233"/>
                    <a:pt x="2537" y="173"/>
                  </a:cubicBezTo>
                  <a:cubicBezTo>
                    <a:pt x="2406" y="78"/>
                    <a:pt x="2263" y="18"/>
                    <a:pt x="2096" y="6"/>
                  </a:cubicBezTo>
                  <a:cubicBezTo>
                    <a:pt x="2051" y="3"/>
                    <a:pt x="2007"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5"/>
            <p:cNvSpPr/>
            <p:nvPr/>
          </p:nvSpPr>
          <p:spPr>
            <a:xfrm>
              <a:off x="6783275" y="2973550"/>
              <a:ext cx="297075" cy="240400"/>
            </a:xfrm>
            <a:custGeom>
              <a:avLst/>
              <a:gdLst/>
              <a:ahLst/>
              <a:cxnLst/>
              <a:rect l="l" t="t" r="r" b="b"/>
              <a:pathLst>
                <a:path w="11883" h="9616" extrusionOk="0">
                  <a:moveTo>
                    <a:pt x="6135" y="936"/>
                  </a:moveTo>
                  <a:lnTo>
                    <a:pt x="6135" y="936"/>
                  </a:lnTo>
                  <a:cubicBezTo>
                    <a:pt x="6138" y="940"/>
                    <a:pt x="6141" y="944"/>
                    <a:pt x="6144" y="947"/>
                  </a:cubicBezTo>
                  <a:cubicBezTo>
                    <a:pt x="6144" y="947"/>
                    <a:pt x="6144" y="938"/>
                    <a:pt x="6135" y="936"/>
                  </a:cubicBezTo>
                  <a:close/>
                  <a:moveTo>
                    <a:pt x="9903" y="1070"/>
                  </a:moveTo>
                  <a:cubicBezTo>
                    <a:pt x="9904" y="1073"/>
                    <a:pt x="9906" y="1076"/>
                    <a:pt x="9907" y="1078"/>
                  </a:cubicBezTo>
                  <a:cubicBezTo>
                    <a:pt x="9907" y="1078"/>
                    <a:pt x="9907" y="1074"/>
                    <a:pt x="9903" y="1070"/>
                  </a:cubicBezTo>
                  <a:close/>
                  <a:moveTo>
                    <a:pt x="8770" y="1"/>
                  </a:moveTo>
                  <a:cubicBezTo>
                    <a:pt x="8716" y="1"/>
                    <a:pt x="8662" y="7"/>
                    <a:pt x="8609" y="19"/>
                  </a:cubicBezTo>
                  <a:cubicBezTo>
                    <a:pt x="8525" y="55"/>
                    <a:pt x="8430" y="114"/>
                    <a:pt x="8359" y="174"/>
                  </a:cubicBezTo>
                  <a:cubicBezTo>
                    <a:pt x="8287" y="245"/>
                    <a:pt x="8228" y="316"/>
                    <a:pt x="8180" y="412"/>
                  </a:cubicBezTo>
                  <a:cubicBezTo>
                    <a:pt x="8133" y="483"/>
                    <a:pt x="8109" y="578"/>
                    <a:pt x="8073" y="662"/>
                  </a:cubicBezTo>
                  <a:cubicBezTo>
                    <a:pt x="8037" y="817"/>
                    <a:pt x="7990" y="971"/>
                    <a:pt x="7942" y="1126"/>
                  </a:cubicBezTo>
                  <a:cubicBezTo>
                    <a:pt x="7918" y="1198"/>
                    <a:pt x="7882" y="1257"/>
                    <a:pt x="7859" y="1328"/>
                  </a:cubicBezTo>
                  <a:cubicBezTo>
                    <a:pt x="7835" y="1364"/>
                    <a:pt x="7823" y="1412"/>
                    <a:pt x="7799" y="1436"/>
                  </a:cubicBezTo>
                  <a:cubicBezTo>
                    <a:pt x="7775" y="1448"/>
                    <a:pt x="7763" y="1483"/>
                    <a:pt x="7752" y="1495"/>
                  </a:cubicBezTo>
                  <a:cubicBezTo>
                    <a:pt x="7740" y="1531"/>
                    <a:pt x="7704" y="1543"/>
                    <a:pt x="7692" y="1555"/>
                  </a:cubicBezTo>
                  <a:cubicBezTo>
                    <a:pt x="7680" y="1555"/>
                    <a:pt x="7656" y="1567"/>
                    <a:pt x="7644" y="1590"/>
                  </a:cubicBezTo>
                  <a:cubicBezTo>
                    <a:pt x="7632" y="1590"/>
                    <a:pt x="7597" y="1602"/>
                    <a:pt x="7585" y="1614"/>
                  </a:cubicBezTo>
                  <a:cubicBezTo>
                    <a:pt x="7561" y="1626"/>
                    <a:pt x="7525" y="1626"/>
                    <a:pt x="7501" y="1650"/>
                  </a:cubicBezTo>
                  <a:cubicBezTo>
                    <a:pt x="7466" y="1662"/>
                    <a:pt x="7418" y="1674"/>
                    <a:pt x="7394" y="1674"/>
                  </a:cubicBezTo>
                  <a:cubicBezTo>
                    <a:pt x="7335" y="1674"/>
                    <a:pt x="7287" y="1686"/>
                    <a:pt x="7240" y="1686"/>
                  </a:cubicBezTo>
                  <a:lnTo>
                    <a:pt x="7097" y="1686"/>
                  </a:lnTo>
                  <a:cubicBezTo>
                    <a:pt x="7049" y="1674"/>
                    <a:pt x="6990" y="1674"/>
                    <a:pt x="6942" y="1662"/>
                  </a:cubicBezTo>
                  <a:cubicBezTo>
                    <a:pt x="6918" y="1662"/>
                    <a:pt x="6870" y="1650"/>
                    <a:pt x="6847" y="1626"/>
                  </a:cubicBezTo>
                  <a:cubicBezTo>
                    <a:pt x="6811" y="1626"/>
                    <a:pt x="6787" y="1614"/>
                    <a:pt x="6751" y="1602"/>
                  </a:cubicBezTo>
                  <a:cubicBezTo>
                    <a:pt x="6704" y="1567"/>
                    <a:pt x="6644" y="1543"/>
                    <a:pt x="6609" y="1507"/>
                  </a:cubicBezTo>
                  <a:cubicBezTo>
                    <a:pt x="6573" y="1483"/>
                    <a:pt x="6525" y="1448"/>
                    <a:pt x="6501" y="1424"/>
                  </a:cubicBezTo>
                  <a:cubicBezTo>
                    <a:pt x="6454" y="1376"/>
                    <a:pt x="6406" y="1317"/>
                    <a:pt x="6370" y="1269"/>
                  </a:cubicBezTo>
                  <a:cubicBezTo>
                    <a:pt x="6287" y="1186"/>
                    <a:pt x="6216" y="1090"/>
                    <a:pt x="6156" y="995"/>
                  </a:cubicBezTo>
                  <a:cubicBezTo>
                    <a:pt x="6156" y="971"/>
                    <a:pt x="6144" y="947"/>
                    <a:pt x="6132" y="936"/>
                  </a:cubicBezTo>
                  <a:lnTo>
                    <a:pt x="6132" y="936"/>
                  </a:lnTo>
                  <a:cubicBezTo>
                    <a:pt x="6133" y="936"/>
                    <a:pt x="6134" y="936"/>
                    <a:pt x="6135" y="936"/>
                  </a:cubicBezTo>
                  <a:lnTo>
                    <a:pt x="6135" y="936"/>
                  </a:lnTo>
                  <a:cubicBezTo>
                    <a:pt x="6093" y="880"/>
                    <a:pt x="6070" y="825"/>
                    <a:pt x="6025" y="769"/>
                  </a:cubicBezTo>
                  <a:cubicBezTo>
                    <a:pt x="6013" y="733"/>
                    <a:pt x="5977" y="709"/>
                    <a:pt x="5954" y="674"/>
                  </a:cubicBezTo>
                  <a:cubicBezTo>
                    <a:pt x="5923" y="651"/>
                    <a:pt x="5889" y="643"/>
                    <a:pt x="5852" y="643"/>
                  </a:cubicBezTo>
                  <a:cubicBezTo>
                    <a:pt x="5831" y="643"/>
                    <a:pt x="5809" y="645"/>
                    <a:pt x="5787" y="650"/>
                  </a:cubicBezTo>
                  <a:cubicBezTo>
                    <a:pt x="5656" y="674"/>
                    <a:pt x="5573" y="781"/>
                    <a:pt x="5513" y="888"/>
                  </a:cubicBezTo>
                  <a:cubicBezTo>
                    <a:pt x="5489" y="947"/>
                    <a:pt x="5442" y="1007"/>
                    <a:pt x="5418" y="1067"/>
                  </a:cubicBezTo>
                  <a:cubicBezTo>
                    <a:pt x="5335" y="1198"/>
                    <a:pt x="5275" y="1328"/>
                    <a:pt x="5239" y="1471"/>
                  </a:cubicBezTo>
                  <a:lnTo>
                    <a:pt x="5096" y="1864"/>
                  </a:lnTo>
                  <a:lnTo>
                    <a:pt x="5096" y="1852"/>
                  </a:lnTo>
                  <a:cubicBezTo>
                    <a:pt x="5061" y="2007"/>
                    <a:pt x="5001" y="2150"/>
                    <a:pt x="4942" y="2305"/>
                  </a:cubicBezTo>
                  <a:cubicBezTo>
                    <a:pt x="4882" y="2448"/>
                    <a:pt x="4834" y="2579"/>
                    <a:pt x="4787" y="2733"/>
                  </a:cubicBezTo>
                  <a:cubicBezTo>
                    <a:pt x="4763" y="2805"/>
                    <a:pt x="4727" y="2864"/>
                    <a:pt x="4704" y="2936"/>
                  </a:cubicBezTo>
                  <a:cubicBezTo>
                    <a:pt x="4644" y="3043"/>
                    <a:pt x="4584" y="3138"/>
                    <a:pt x="4525" y="3222"/>
                  </a:cubicBezTo>
                  <a:cubicBezTo>
                    <a:pt x="4501" y="3257"/>
                    <a:pt x="4489" y="3269"/>
                    <a:pt x="4477" y="3293"/>
                  </a:cubicBezTo>
                  <a:cubicBezTo>
                    <a:pt x="4358" y="3495"/>
                    <a:pt x="4227" y="3674"/>
                    <a:pt x="4084" y="3853"/>
                  </a:cubicBezTo>
                  <a:cubicBezTo>
                    <a:pt x="4025" y="3936"/>
                    <a:pt x="3953" y="4043"/>
                    <a:pt x="3894" y="4126"/>
                  </a:cubicBezTo>
                  <a:cubicBezTo>
                    <a:pt x="3846" y="4210"/>
                    <a:pt x="3787" y="4293"/>
                    <a:pt x="3727" y="4388"/>
                  </a:cubicBezTo>
                  <a:cubicBezTo>
                    <a:pt x="3729" y="4388"/>
                    <a:pt x="3730" y="4388"/>
                    <a:pt x="3732" y="4388"/>
                  </a:cubicBezTo>
                  <a:lnTo>
                    <a:pt x="3732" y="4388"/>
                  </a:lnTo>
                  <a:cubicBezTo>
                    <a:pt x="3725" y="4398"/>
                    <a:pt x="3722" y="4405"/>
                    <a:pt x="3715" y="4412"/>
                  </a:cubicBezTo>
                  <a:lnTo>
                    <a:pt x="3703" y="4424"/>
                  </a:lnTo>
                  <a:cubicBezTo>
                    <a:pt x="3691" y="4424"/>
                    <a:pt x="3691" y="4448"/>
                    <a:pt x="3691" y="4448"/>
                  </a:cubicBezTo>
                  <a:cubicBezTo>
                    <a:pt x="3668" y="4472"/>
                    <a:pt x="3644" y="4519"/>
                    <a:pt x="3608" y="4543"/>
                  </a:cubicBezTo>
                  <a:cubicBezTo>
                    <a:pt x="3418" y="4817"/>
                    <a:pt x="3227" y="5079"/>
                    <a:pt x="3049" y="5365"/>
                  </a:cubicBezTo>
                  <a:cubicBezTo>
                    <a:pt x="2870" y="5650"/>
                    <a:pt x="2739" y="5948"/>
                    <a:pt x="2572" y="6234"/>
                  </a:cubicBezTo>
                  <a:cubicBezTo>
                    <a:pt x="2501" y="6365"/>
                    <a:pt x="2406" y="6496"/>
                    <a:pt x="2322" y="6627"/>
                  </a:cubicBezTo>
                  <a:cubicBezTo>
                    <a:pt x="2239" y="6770"/>
                    <a:pt x="2156" y="6912"/>
                    <a:pt x="2096" y="7067"/>
                  </a:cubicBezTo>
                  <a:cubicBezTo>
                    <a:pt x="2048" y="7139"/>
                    <a:pt x="2025" y="7210"/>
                    <a:pt x="2001" y="7305"/>
                  </a:cubicBezTo>
                  <a:cubicBezTo>
                    <a:pt x="1989" y="7377"/>
                    <a:pt x="1977" y="7460"/>
                    <a:pt x="1977" y="7555"/>
                  </a:cubicBezTo>
                  <a:cubicBezTo>
                    <a:pt x="1977" y="7722"/>
                    <a:pt x="1989" y="7877"/>
                    <a:pt x="2001" y="8044"/>
                  </a:cubicBezTo>
                  <a:cubicBezTo>
                    <a:pt x="2084" y="7936"/>
                    <a:pt x="2144" y="7853"/>
                    <a:pt x="2179" y="7746"/>
                  </a:cubicBezTo>
                  <a:lnTo>
                    <a:pt x="2179" y="7758"/>
                  </a:lnTo>
                  <a:cubicBezTo>
                    <a:pt x="2263" y="7639"/>
                    <a:pt x="2322" y="7508"/>
                    <a:pt x="2382" y="7377"/>
                  </a:cubicBezTo>
                  <a:cubicBezTo>
                    <a:pt x="2394" y="7341"/>
                    <a:pt x="2394" y="7329"/>
                    <a:pt x="2406" y="7317"/>
                  </a:cubicBezTo>
                  <a:lnTo>
                    <a:pt x="2441" y="7246"/>
                  </a:lnTo>
                  <a:lnTo>
                    <a:pt x="2465" y="7186"/>
                  </a:lnTo>
                  <a:lnTo>
                    <a:pt x="2560" y="7008"/>
                  </a:lnTo>
                  <a:cubicBezTo>
                    <a:pt x="2620" y="6901"/>
                    <a:pt x="2656" y="6805"/>
                    <a:pt x="2715" y="6722"/>
                  </a:cubicBezTo>
                  <a:lnTo>
                    <a:pt x="2763" y="6627"/>
                  </a:lnTo>
                  <a:cubicBezTo>
                    <a:pt x="2810" y="6567"/>
                    <a:pt x="2834" y="6496"/>
                    <a:pt x="2882" y="6436"/>
                  </a:cubicBezTo>
                  <a:cubicBezTo>
                    <a:pt x="2977" y="6270"/>
                    <a:pt x="3049" y="6115"/>
                    <a:pt x="3132" y="5948"/>
                  </a:cubicBezTo>
                  <a:lnTo>
                    <a:pt x="3191" y="5817"/>
                  </a:lnTo>
                  <a:cubicBezTo>
                    <a:pt x="3227" y="5781"/>
                    <a:pt x="3239" y="5734"/>
                    <a:pt x="3251" y="5710"/>
                  </a:cubicBezTo>
                  <a:cubicBezTo>
                    <a:pt x="3310" y="5579"/>
                    <a:pt x="3394" y="5436"/>
                    <a:pt x="3477" y="5305"/>
                  </a:cubicBezTo>
                  <a:cubicBezTo>
                    <a:pt x="3584" y="5138"/>
                    <a:pt x="3691" y="4984"/>
                    <a:pt x="3787" y="4829"/>
                  </a:cubicBezTo>
                  <a:cubicBezTo>
                    <a:pt x="3882" y="4698"/>
                    <a:pt x="3965" y="4579"/>
                    <a:pt x="4049" y="4460"/>
                  </a:cubicBezTo>
                  <a:lnTo>
                    <a:pt x="4084" y="4400"/>
                  </a:lnTo>
                  <a:cubicBezTo>
                    <a:pt x="4168" y="4293"/>
                    <a:pt x="4227" y="4186"/>
                    <a:pt x="4299" y="4091"/>
                  </a:cubicBezTo>
                  <a:lnTo>
                    <a:pt x="4311" y="4067"/>
                  </a:lnTo>
                  <a:cubicBezTo>
                    <a:pt x="4346" y="4031"/>
                    <a:pt x="4382" y="3972"/>
                    <a:pt x="4418" y="3924"/>
                  </a:cubicBezTo>
                  <a:lnTo>
                    <a:pt x="4549" y="3745"/>
                  </a:lnTo>
                  <a:cubicBezTo>
                    <a:pt x="4561" y="3710"/>
                    <a:pt x="4584" y="3698"/>
                    <a:pt x="4596" y="3674"/>
                  </a:cubicBezTo>
                  <a:cubicBezTo>
                    <a:pt x="4668" y="3579"/>
                    <a:pt x="4727" y="3472"/>
                    <a:pt x="4787" y="3388"/>
                  </a:cubicBezTo>
                  <a:lnTo>
                    <a:pt x="4799" y="3376"/>
                  </a:lnTo>
                  <a:cubicBezTo>
                    <a:pt x="4882" y="3269"/>
                    <a:pt x="4942" y="3162"/>
                    <a:pt x="5001" y="3055"/>
                  </a:cubicBezTo>
                  <a:cubicBezTo>
                    <a:pt x="5061" y="2960"/>
                    <a:pt x="5096" y="2841"/>
                    <a:pt x="5144" y="2698"/>
                  </a:cubicBezTo>
                  <a:lnTo>
                    <a:pt x="5192" y="2567"/>
                  </a:lnTo>
                  <a:cubicBezTo>
                    <a:pt x="5204" y="2495"/>
                    <a:pt x="5215" y="2424"/>
                    <a:pt x="5251" y="2364"/>
                  </a:cubicBezTo>
                  <a:lnTo>
                    <a:pt x="5275" y="2269"/>
                  </a:lnTo>
                  <a:lnTo>
                    <a:pt x="5275" y="2281"/>
                  </a:lnTo>
                  <a:cubicBezTo>
                    <a:pt x="5275" y="2269"/>
                    <a:pt x="5299" y="2257"/>
                    <a:pt x="5299" y="2245"/>
                  </a:cubicBezTo>
                  <a:lnTo>
                    <a:pt x="5311" y="2198"/>
                  </a:lnTo>
                  <a:cubicBezTo>
                    <a:pt x="5335" y="2090"/>
                    <a:pt x="5382" y="2007"/>
                    <a:pt x="5418" y="1900"/>
                  </a:cubicBezTo>
                  <a:cubicBezTo>
                    <a:pt x="5454" y="1805"/>
                    <a:pt x="5489" y="1709"/>
                    <a:pt x="5513" y="1614"/>
                  </a:cubicBezTo>
                  <a:lnTo>
                    <a:pt x="5537" y="1555"/>
                  </a:lnTo>
                  <a:cubicBezTo>
                    <a:pt x="5561" y="1471"/>
                    <a:pt x="5596" y="1376"/>
                    <a:pt x="5632" y="1293"/>
                  </a:cubicBezTo>
                  <a:lnTo>
                    <a:pt x="5668" y="1245"/>
                  </a:lnTo>
                  <a:cubicBezTo>
                    <a:pt x="5727" y="1138"/>
                    <a:pt x="5775" y="1055"/>
                    <a:pt x="5835" y="959"/>
                  </a:cubicBezTo>
                  <a:lnTo>
                    <a:pt x="5870" y="912"/>
                  </a:lnTo>
                  <a:cubicBezTo>
                    <a:pt x="5894" y="900"/>
                    <a:pt x="5894" y="888"/>
                    <a:pt x="5906" y="888"/>
                  </a:cubicBezTo>
                  <a:cubicBezTo>
                    <a:pt x="5918" y="912"/>
                    <a:pt x="5954" y="959"/>
                    <a:pt x="5966" y="995"/>
                  </a:cubicBezTo>
                  <a:cubicBezTo>
                    <a:pt x="6037" y="1126"/>
                    <a:pt x="6132" y="1245"/>
                    <a:pt x="6216" y="1364"/>
                  </a:cubicBezTo>
                  <a:cubicBezTo>
                    <a:pt x="6287" y="1448"/>
                    <a:pt x="6370" y="1531"/>
                    <a:pt x="6430" y="1590"/>
                  </a:cubicBezTo>
                  <a:cubicBezTo>
                    <a:pt x="6489" y="1650"/>
                    <a:pt x="6573" y="1709"/>
                    <a:pt x="6680" y="1769"/>
                  </a:cubicBezTo>
                  <a:cubicBezTo>
                    <a:pt x="6854" y="1856"/>
                    <a:pt x="7058" y="1913"/>
                    <a:pt x="7292" y="1913"/>
                  </a:cubicBezTo>
                  <a:cubicBezTo>
                    <a:pt x="7314" y="1913"/>
                    <a:pt x="7336" y="1913"/>
                    <a:pt x="7359" y="1912"/>
                  </a:cubicBezTo>
                  <a:cubicBezTo>
                    <a:pt x="7478" y="1912"/>
                    <a:pt x="7585" y="1888"/>
                    <a:pt x="7692" y="1852"/>
                  </a:cubicBezTo>
                  <a:cubicBezTo>
                    <a:pt x="7775" y="1829"/>
                    <a:pt x="7835" y="1793"/>
                    <a:pt x="7894" y="1745"/>
                  </a:cubicBezTo>
                  <a:lnTo>
                    <a:pt x="7930" y="1721"/>
                  </a:lnTo>
                  <a:cubicBezTo>
                    <a:pt x="7990" y="1662"/>
                    <a:pt x="8037" y="1602"/>
                    <a:pt x="8097" y="1531"/>
                  </a:cubicBezTo>
                  <a:cubicBezTo>
                    <a:pt x="8121" y="1471"/>
                    <a:pt x="8168" y="1388"/>
                    <a:pt x="8192" y="1305"/>
                  </a:cubicBezTo>
                  <a:cubicBezTo>
                    <a:pt x="8228" y="1233"/>
                    <a:pt x="8252" y="1150"/>
                    <a:pt x="8287" y="1067"/>
                  </a:cubicBezTo>
                  <a:cubicBezTo>
                    <a:pt x="8311" y="1007"/>
                    <a:pt x="8335" y="947"/>
                    <a:pt x="8347" y="888"/>
                  </a:cubicBezTo>
                  <a:lnTo>
                    <a:pt x="8430" y="614"/>
                  </a:lnTo>
                  <a:cubicBezTo>
                    <a:pt x="8466" y="578"/>
                    <a:pt x="8478" y="543"/>
                    <a:pt x="8490" y="495"/>
                  </a:cubicBezTo>
                  <a:lnTo>
                    <a:pt x="8537" y="412"/>
                  </a:lnTo>
                  <a:cubicBezTo>
                    <a:pt x="8549" y="376"/>
                    <a:pt x="8585" y="364"/>
                    <a:pt x="8597" y="340"/>
                  </a:cubicBezTo>
                  <a:cubicBezTo>
                    <a:pt x="8633" y="316"/>
                    <a:pt x="8644" y="305"/>
                    <a:pt x="8656" y="293"/>
                  </a:cubicBezTo>
                  <a:lnTo>
                    <a:pt x="8668" y="281"/>
                  </a:lnTo>
                  <a:lnTo>
                    <a:pt x="8692" y="257"/>
                  </a:lnTo>
                  <a:cubicBezTo>
                    <a:pt x="8716" y="245"/>
                    <a:pt x="8728" y="233"/>
                    <a:pt x="8764" y="221"/>
                  </a:cubicBezTo>
                  <a:cubicBezTo>
                    <a:pt x="8787" y="221"/>
                    <a:pt x="8811" y="197"/>
                    <a:pt x="8823" y="197"/>
                  </a:cubicBezTo>
                  <a:cubicBezTo>
                    <a:pt x="8835" y="185"/>
                    <a:pt x="8847" y="185"/>
                    <a:pt x="8871" y="185"/>
                  </a:cubicBezTo>
                  <a:lnTo>
                    <a:pt x="8942" y="185"/>
                  </a:lnTo>
                  <a:cubicBezTo>
                    <a:pt x="8954" y="197"/>
                    <a:pt x="8966" y="197"/>
                    <a:pt x="8990" y="197"/>
                  </a:cubicBezTo>
                  <a:cubicBezTo>
                    <a:pt x="9025" y="221"/>
                    <a:pt x="9061" y="221"/>
                    <a:pt x="9085" y="233"/>
                  </a:cubicBezTo>
                  <a:cubicBezTo>
                    <a:pt x="9121" y="245"/>
                    <a:pt x="9168" y="257"/>
                    <a:pt x="9192" y="281"/>
                  </a:cubicBezTo>
                  <a:cubicBezTo>
                    <a:pt x="9228" y="293"/>
                    <a:pt x="9240" y="293"/>
                    <a:pt x="9252" y="305"/>
                  </a:cubicBezTo>
                  <a:cubicBezTo>
                    <a:pt x="9264" y="305"/>
                    <a:pt x="9287" y="316"/>
                    <a:pt x="9299" y="340"/>
                  </a:cubicBezTo>
                  <a:cubicBezTo>
                    <a:pt x="9323" y="364"/>
                    <a:pt x="9359" y="376"/>
                    <a:pt x="9371" y="412"/>
                  </a:cubicBezTo>
                  <a:cubicBezTo>
                    <a:pt x="9442" y="531"/>
                    <a:pt x="9537" y="650"/>
                    <a:pt x="9645" y="793"/>
                  </a:cubicBezTo>
                  <a:cubicBezTo>
                    <a:pt x="9680" y="888"/>
                    <a:pt x="9740" y="971"/>
                    <a:pt x="9787" y="1067"/>
                  </a:cubicBezTo>
                  <a:cubicBezTo>
                    <a:pt x="9823" y="1138"/>
                    <a:pt x="9847" y="1209"/>
                    <a:pt x="9883" y="1305"/>
                  </a:cubicBezTo>
                  <a:lnTo>
                    <a:pt x="9895" y="1376"/>
                  </a:lnTo>
                  <a:cubicBezTo>
                    <a:pt x="9918" y="1483"/>
                    <a:pt x="9954" y="1602"/>
                    <a:pt x="10014" y="1709"/>
                  </a:cubicBezTo>
                  <a:cubicBezTo>
                    <a:pt x="10061" y="1769"/>
                    <a:pt x="10097" y="1840"/>
                    <a:pt x="10180" y="1912"/>
                  </a:cubicBezTo>
                  <a:cubicBezTo>
                    <a:pt x="10240" y="1983"/>
                    <a:pt x="10311" y="2031"/>
                    <a:pt x="10371" y="2079"/>
                  </a:cubicBezTo>
                  <a:cubicBezTo>
                    <a:pt x="10490" y="2138"/>
                    <a:pt x="10609" y="2198"/>
                    <a:pt x="10740" y="2221"/>
                  </a:cubicBezTo>
                  <a:cubicBezTo>
                    <a:pt x="10835" y="2257"/>
                    <a:pt x="10919" y="2269"/>
                    <a:pt x="11014" y="2281"/>
                  </a:cubicBezTo>
                  <a:lnTo>
                    <a:pt x="11085" y="2305"/>
                  </a:lnTo>
                  <a:lnTo>
                    <a:pt x="11097" y="2305"/>
                  </a:lnTo>
                  <a:cubicBezTo>
                    <a:pt x="11133" y="2317"/>
                    <a:pt x="11169" y="2317"/>
                    <a:pt x="11204" y="2329"/>
                  </a:cubicBezTo>
                  <a:cubicBezTo>
                    <a:pt x="11216" y="2329"/>
                    <a:pt x="11228" y="2341"/>
                    <a:pt x="11252" y="2341"/>
                  </a:cubicBezTo>
                  <a:cubicBezTo>
                    <a:pt x="11264" y="2341"/>
                    <a:pt x="11264" y="2364"/>
                    <a:pt x="11276" y="2364"/>
                  </a:cubicBezTo>
                  <a:lnTo>
                    <a:pt x="11288" y="2376"/>
                  </a:lnTo>
                  <a:lnTo>
                    <a:pt x="11311" y="2388"/>
                  </a:lnTo>
                  <a:cubicBezTo>
                    <a:pt x="11311" y="2400"/>
                    <a:pt x="11323" y="2424"/>
                    <a:pt x="11335" y="2436"/>
                  </a:cubicBezTo>
                  <a:cubicBezTo>
                    <a:pt x="11371" y="2483"/>
                    <a:pt x="11395" y="2543"/>
                    <a:pt x="11407" y="2579"/>
                  </a:cubicBezTo>
                  <a:lnTo>
                    <a:pt x="11550" y="2936"/>
                  </a:lnTo>
                  <a:cubicBezTo>
                    <a:pt x="11562" y="3019"/>
                    <a:pt x="11585" y="3103"/>
                    <a:pt x="11609" y="3198"/>
                  </a:cubicBezTo>
                  <a:cubicBezTo>
                    <a:pt x="11609" y="3222"/>
                    <a:pt x="11621" y="3269"/>
                    <a:pt x="11621" y="3293"/>
                  </a:cubicBezTo>
                  <a:lnTo>
                    <a:pt x="11621" y="3400"/>
                  </a:lnTo>
                  <a:lnTo>
                    <a:pt x="11621" y="3507"/>
                  </a:lnTo>
                  <a:lnTo>
                    <a:pt x="11621" y="3555"/>
                  </a:lnTo>
                  <a:lnTo>
                    <a:pt x="11585" y="3519"/>
                  </a:lnTo>
                  <a:cubicBezTo>
                    <a:pt x="11514" y="3460"/>
                    <a:pt x="11442" y="3388"/>
                    <a:pt x="11371" y="3317"/>
                  </a:cubicBezTo>
                  <a:cubicBezTo>
                    <a:pt x="11216" y="3174"/>
                    <a:pt x="11038" y="3079"/>
                    <a:pt x="10811" y="2960"/>
                  </a:cubicBezTo>
                  <a:cubicBezTo>
                    <a:pt x="10752" y="2924"/>
                    <a:pt x="10680" y="2900"/>
                    <a:pt x="10621" y="2864"/>
                  </a:cubicBezTo>
                  <a:cubicBezTo>
                    <a:pt x="10561" y="2841"/>
                    <a:pt x="10490" y="2817"/>
                    <a:pt x="10430" y="2805"/>
                  </a:cubicBezTo>
                  <a:cubicBezTo>
                    <a:pt x="10359" y="2781"/>
                    <a:pt x="10276" y="2757"/>
                    <a:pt x="10204" y="2757"/>
                  </a:cubicBezTo>
                  <a:lnTo>
                    <a:pt x="10192" y="2757"/>
                  </a:lnTo>
                  <a:cubicBezTo>
                    <a:pt x="10097" y="2745"/>
                    <a:pt x="10026" y="2745"/>
                    <a:pt x="9942" y="2745"/>
                  </a:cubicBezTo>
                  <a:cubicBezTo>
                    <a:pt x="9728" y="2745"/>
                    <a:pt x="9526" y="2805"/>
                    <a:pt x="9359" y="2912"/>
                  </a:cubicBezTo>
                  <a:lnTo>
                    <a:pt x="9228" y="2995"/>
                  </a:lnTo>
                  <a:cubicBezTo>
                    <a:pt x="9145" y="3079"/>
                    <a:pt x="9061" y="3138"/>
                    <a:pt x="9002" y="3198"/>
                  </a:cubicBezTo>
                  <a:lnTo>
                    <a:pt x="8895" y="3281"/>
                  </a:lnTo>
                  <a:cubicBezTo>
                    <a:pt x="8811" y="3353"/>
                    <a:pt x="8716" y="3448"/>
                    <a:pt x="8633" y="3519"/>
                  </a:cubicBezTo>
                  <a:cubicBezTo>
                    <a:pt x="8585" y="3555"/>
                    <a:pt x="8549" y="3579"/>
                    <a:pt x="8525" y="3614"/>
                  </a:cubicBezTo>
                  <a:cubicBezTo>
                    <a:pt x="8430" y="3686"/>
                    <a:pt x="8347" y="3757"/>
                    <a:pt x="8252" y="3853"/>
                  </a:cubicBezTo>
                  <a:cubicBezTo>
                    <a:pt x="8180" y="3936"/>
                    <a:pt x="8097" y="4031"/>
                    <a:pt x="8013" y="4115"/>
                  </a:cubicBezTo>
                  <a:cubicBezTo>
                    <a:pt x="7990" y="4150"/>
                    <a:pt x="7954" y="4186"/>
                    <a:pt x="7930" y="4222"/>
                  </a:cubicBezTo>
                  <a:cubicBezTo>
                    <a:pt x="7882" y="4281"/>
                    <a:pt x="7823" y="4341"/>
                    <a:pt x="7763" y="4388"/>
                  </a:cubicBezTo>
                  <a:lnTo>
                    <a:pt x="7752" y="4400"/>
                  </a:lnTo>
                  <a:lnTo>
                    <a:pt x="7740" y="4412"/>
                  </a:lnTo>
                  <a:cubicBezTo>
                    <a:pt x="7704" y="4448"/>
                    <a:pt x="7692" y="4460"/>
                    <a:pt x="7656" y="4472"/>
                  </a:cubicBezTo>
                  <a:cubicBezTo>
                    <a:pt x="7644" y="4472"/>
                    <a:pt x="7632" y="4484"/>
                    <a:pt x="7621" y="4507"/>
                  </a:cubicBezTo>
                  <a:lnTo>
                    <a:pt x="7478" y="4591"/>
                  </a:lnTo>
                  <a:cubicBezTo>
                    <a:pt x="7466" y="4591"/>
                    <a:pt x="7466" y="4603"/>
                    <a:pt x="7454" y="4603"/>
                  </a:cubicBezTo>
                  <a:cubicBezTo>
                    <a:pt x="7418" y="4638"/>
                    <a:pt x="7382" y="4662"/>
                    <a:pt x="7335" y="4686"/>
                  </a:cubicBezTo>
                  <a:cubicBezTo>
                    <a:pt x="7275" y="4710"/>
                    <a:pt x="7216" y="4746"/>
                    <a:pt x="7144" y="4757"/>
                  </a:cubicBezTo>
                  <a:cubicBezTo>
                    <a:pt x="6978" y="4805"/>
                    <a:pt x="6799" y="4829"/>
                    <a:pt x="6632" y="4865"/>
                  </a:cubicBezTo>
                  <a:lnTo>
                    <a:pt x="6620" y="4865"/>
                  </a:lnTo>
                  <a:lnTo>
                    <a:pt x="6466" y="4888"/>
                  </a:lnTo>
                  <a:cubicBezTo>
                    <a:pt x="6323" y="4912"/>
                    <a:pt x="6156" y="4936"/>
                    <a:pt x="6013" y="4972"/>
                  </a:cubicBezTo>
                  <a:cubicBezTo>
                    <a:pt x="5906" y="4984"/>
                    <a:pt x="5811" y="4996"/>
                    <a:pt x="5727" y="5031"/>
                  </a:cubicBezTo>
                  <a:cubicBezTo>
                    <a:pt x="5668" y="5055"/>
                    <a:pt x="5608" y="5067"/>
                    <a:pt x="5549" y="5079"/>
                  </a:cubicBezTo>
                  <a:cubicBezTo>
                    <a:pt x="5477" y="5115"/>
                    <a:pt x="5382" y="5138"/>
                    <a:pt x="5299" y="5198"/>
                  </a:cubicBezTo>
                  <a:cubicBezTo>
                    <a:pt x="5215" y="5246"/>
                    <a:pt x="5144" y="5293"/>
                    <a:pt x="5085" y="5341"/>
                  </a:cubicBezTo>
                  <a:lnTo>
                    <a:pt x="5061" y="5365"/>
                  </a:lnTo>
                  <a:cubicBezTo>
                    <a:pt x="5025" y="5400"/>
                    <a:pt x="4977" y="5412"/>
                    <a:pt x="4954" y="5436"/>
                  </a:cubicBezTo>
                  <a:cubicBezTo>
                    <a:pt x="4918" y="5472"/>
                    <a:pt x="4906" y="5484"/>
                    <a:pt x="4882" y="5496"/>
                  </a:cubicBezTo>
                  <a:cubicBezTo>
                    <a:pt x="4763" y="5603"/>
                    <a:pt x="4620" y="5710"/>
                    <a:pt x="4525" y="5853"/>
                  </a:cubicBezTo>
                  <a:cubicBezTo>
                    <a:pt x="4477" y="5936"/>
                    <a:pt x="4418" y="6020"/>
                    <a:pt x="4370" y="6091"/>
                  </a:cubicBezTo>
                  <a:cubicBezTo>
                    <a:pt x="4323" y="6174"/>
                    <a:pt x="4287" y="6246"/>
                    <a:pt x="4251" y="6317"/>
                  </a:cubicBezTo>
                  <a:cubicBezTo>
                    <a:pt x="4192" y="6436"/>
                    <a:pt x="4120" y="6603"/>
                    <a:pt x="4049" y="6746"/>
                  </a:cubicBezTo>
                  <a:lnTo>
                    <a:pt x="4025" y="6793"/>
                  </a:lnTo>
                  <a:lnTo>
                    <a:pt x="4025" y="6805"/>
                  </a:lnTo>
                  <a:lnTo>
                    <a:pt x="4013" y="6841"/>
                  </a:lnTo>
                  <a:lnTo>
                    <a:pt x="4013" y="6829"/>
                  </a:lnTo>
                  <a:cubicBezTo>
                    <a:pt x="4001" y="6829"/>
                    <a:pt x="4001" y="6841"/>
                    <a:pt x="4001" y="6841"/>
                  </a:cubicBezTo>
                  <a:cubicBezTo>
                    <a:pt x="4001" y="6853"/>
                    <a:pt x="3989" y="6865"/>
                    <a:pt x="3989" y="6889"/>
                  </a:cubicBezTo>
                  <a:cubicBezTo>
                    <a:pt x="3942" y="6972"/>
                    <a:pt x="3906" y="7043"/>
                    <a:pt x="3870" y="7139"/>
                  </a:cubicBezTo>
                  <a:lnTo>
                    <a:pt x="3727" y="7401"/>
                  </a:lnTo>
                  <a:lnTo>
                    <a:pt x="3715" y="7424"/>
                  </a:lnTo>
                  <a:cubicBezTo>
                    <a:pt x="3691" y="7460"/>
                    <a:pt x="3656" y="7520"/>
                    <a:pt x="3632" y="7567"/>
                  </a:cubicBezTo>
                  <a:lnTo>
                    <a:pt x="3537" y="7698"/>
                  </a:lnTo>
                  <a:lnTo>
                    <a:pt x="3537" y="7722"/>
                  </a:lnTo>
                  <a:lnTo>
                    <a:pt x="3525" y="7734"/>
                  </a:lnTo>
                  <a:cubicBezTo>
                    <a:pt x="3501" y="7782"/>
                    <a:pt x="3465" y="7805"/>
                    <a:pt x="3430" y="7853"/>
                  </a:cubicBezTo>
                  <a:cubicBezTo>
                    <a:pt x="3406" y="7901"/>
                    <a:pt x="3370" y="7936"/>
                    <a:pt x="3334" y="7984"/>
                  </a:cubicBezTo>
                  <a:lnTo>
                    <a:pt x="3156" y="8163"/>
                  </a:lnTo>
                  <a:cubicBezTo>
                    <a:pt x="3096" y="8222"/>
                    <a:pt x="3037" y="8282"/>
                    <a:pt x="2953" y="8341"/>
                  </a:cubicBezTo>
                  <a:cubicBezTo>
                    <a:pt x="2858" y="8436"/>
                    <a:pt x="2751" y="8520"/>
                    <a:pt x="2596" y="8627"/>
                  </a:cubicBezTo>
                  <a:cubicBezTo>
                    <a:pt x="2572" y="8651"/>
                    <a:pt x="2537" y="8675"/>
                    <a:pt x="2513" y="8698"/>
                  </a:cubicBezTo>
                  <a:cubicBezTo>
                    <a:pt x="2406" y="8770"/>
                    <a:pt x="2322" y="8829"/>
                    <a:pt x="2227" y="8889"/>
                  </a:cubicBezTo>
                  <a:cubicBezTo>
                    <a:pt x="2156" y="8937"/>
                    <a:pt x="2060" y="8984"/>
                    <a:pt x="1989" y="9032"/>
                  </a:cubicBezTo>
                  <a:cubicBezTo>
                    <a:pt x="1977" y="9032"/>
                    <a:pt x="1977" y="9044"/>
                    <a:pt x="1965" y="9044"/>
                  </a:cubicBezTo>
                  <a:cubicBezTo>
                    <a:pt x="1917" y="9068"/>
                    <a:pt x="1858" y="9103"/>
                    <a:pt x="1798" y="9115"/>
                  </a:cubicBezTo>
                  <a:cubicBezTo>
                    <a:pt x="1786" y="9115"/>
                    <a:pt x="1763" y="9127"/>
                    <a:pt x="1751" y="9127"/>
                  </a:cubicBezTo>
                  <a:cubicBezTo>
                    <a:pt x="1715" y="9151"/>
                    <a:pt x="1679" y="9151"/>
                    <a:pt x="1632" y="9163"/>
                  </a:cubicBezTo>
                  <a:cubicBezTo>
                    <a:pt x="1596" y="9163"/>
                    <a:pt x="1560" y="9175"/>
                    <a:pt x="1513" y="9175"/>
                  </a:cubicBezTo>
                  <a:lnTo>
                    <a:pt x="1263" y="9175"/>
                  </a:lnTo>
                  <a:cubicBezTo>
                    <a:pt x="1191" y="9163"/>
                    <a:pt x="1096" y="9163"/>
                    <a:pt x="1024" y="9163"/>
                  </a:cubicBezTo>
                  <a:cubicBezTo>
                    <a:pt x="1013" y="9163"/>
                    <a:pt x="977" y="9151"/>
                    <a:pt x="953" y="9151"/>
                  </a:cubicBezTo>
                  <a:cubicBezTo>
                    <a:pt x="917" y="9151"/>
                    <a:pt x="905" y="9127"/>
                    <a:pt x="894" y="9127"/>
                  </a:cubicBezTo>
                  <a:cubicBezTo>
                    <a:pt x="798" y="9091"/>
                    <a:pt x="715" y="9056"/>
                    <a:pt x="643" y="9008"/>
                  </a:cubicBezTo>
                  <a:lnTo>
                    <a:pt x="643" y="9008"/>
                  </a:lnTo>
                  <a:cubicBezTo>
                    <a:pt x="643" y="9021"/>
                    <a:pt x="647" y="9027"/>
                    <a:pt x="650" y="9030"/>
                  </a:cubicBezTo>
                  <a:lnTo>
                    <a:pt x="650" y="9030"/>
                  </a:lnTo>
                  <a:cubicBezTo>
                    <a:pt x="569" y="8994"/>
                    <a:pt x="499" y="8948"/>
                    <a:pt x="429" y="8913"/>
                  </a:cubicBezTo>
                  <a:cubicBezTo>
                    <a:pt x="393" y="8901"/>
                    <a:pt x="370" y="8865"/>
                    <a:pt x="322" y="8853"/>
                  </a:cubicBezTo>
                  <a:lnTo>
                    <a:pt x="239" y="8806"/>
                  </a:lnTo>
                  <a:cubicBezTo>
                    <a:pt x="227" y="8794"/>
                    <a:pt x="203" y="8794"/>
                    <a:pt x="191" y="8782"/>
                  </a:cubicBezTo>
                  <a:cubicBezTo>
                    <a:pt x="167" y="8758"/>
                    <a:pt x="132" y="8734"/>
                    <a:pt x="108" y="8722"/>
                  </a:cubicBezTo>
                  <a:cubicBezTo>
                    <a:pt x="90" y="8710"/>
                    <a:pt x="75" y="8704"/>
                    <a:pt x="62" y="8704"/>
                  </a:cubicBezTo>
                  <a:cubicBezTo>
                    <a:pt x="48" y="8704"/>
                    <a:pt x="36" y="8710"/>
                    <a:pt x="24" y="8722"/>
                  </a:cubicBezTo>
                  <a:cubicBezTo>
                    <a:pt x="1" y="8734"/>
                    <a:pt x="1" y="8758"/>
                    <a:pt x="12" y="8794"/>
                  </a:cubicBezTo>
                  <a:cubicBezTo>
                    <a:pt x="24" y="8817"/>
                    <a:pt x="60" y="8853"/>
                    <a:pt x="84" y="8877"/>
                  </a:cubicBezTo>
                  <a:cubicBezTo>
                    <a:pt x="120" y="8913"/>
                    <a:pt x="132" y="8925"/>
                    <a:pt x="143" y="8960"/>
                  </a:cubicBezTo>
                  <a:lnTo>
                    <a:pt x="143" y="8937"/>
                  </a:lnTo>
                  <a:cubicBezTo>
                    <a:pt x="191" y="9020"/>
                    <a:pt x="251" y="9056"/>
                    <a:pt x="298" y="9115"/>
                  </a:cubicBezTo>
                  <a:lnTo>
                    <a:pt x="370" y="9198"/>
                  </a:lnTo>
                  <a:lnTo>
                    <a:pt x="548" y="9377"/>
                  </a:lnTo>
                  <a:cubicBezTo>
                    <a:pt x="620" y="9437"/>
                    <a:pt x="715" y="9508"/>
                    <a:pt x="798" y="9532"/>
                  </a:cubicBezTo>
                  <a:cubicBezTo>
                    <a:pt x="894" y="9568"/>
                    <a:pt x="1001" y="9579"/>
                    <a:pt x="1084" y="9591"/>
                  </a:cubicBezTo>
                  <a:cubicBezTo>
                    <a:pt x="1155" y="9591"/>
                    <a:pt x="1251" y="9615"/>
                    <a:pt x="1322" y="9615"/>
                  </a:cubicBezTo>
                  <a:lnTo>
                    <a:pt x="1608" y="9615"/>
                  </a:lnTo>
                  <a:cubicBezTo>
                    <a:pt x="1656" y="9615"/>
                    <a:pt x="1691" y="9615"/>
                    <a:pt x="1739" y="9591"/>
                  </a:cubicBezTo>
                  <a:cubicBezTo>
                    <a:pt x="1775" y="9579"/>
                    <a:pt x="1810" y="9579"/>
                    <a:pt x="1858" y="9568"/>
                  </a:cubicBezTo>
                  <a:cubicBezTo>
                    <a:pt x="1953" y="9532"/>
                    <a:pt x="2037" y="9508"/>
                    <a:pt x="2108" y="9472"/>
                  </a:cubicBezTo>
                  <a:cubicBezTo>
                    <a:pt x="2203" y="9449"/>
                    <a:pt x="2275" y="9401"/>
                    <a:pt x="2346" y="9353"/>
                  </a:cubicBezTo>
                  <a:cubicBezTo>
                    <a:pt x="2501" y="9270"/>
                    <a:pt x="2632" y="9175"/>
                    <a:pt x="2763" y="9091"/>
                  </a:cubicBezTo>
                  <a:cubicBezTo>
                    <a:pt x="2918" y="8996"/>
                    <a:pt x="3049" y="8913"/>
                    <a:pt x="3180" y="8806"/>
                  </a:cubicBezTo>
                  <a:cubicBezTo>
                    <a:pt x="3334" y="8722"/>
                    <a:pt x="3465" y="8603"/>
                    <a:pt x="3584" y="8484"/>
                  </a:cubicBezTo>
                  <a:cubicBezTo>
                    <a:pt x="3715" y="8365"/>
                    <a:pt x="3834" y="8222"/>
                    <a:pt x="3942" y="8091"/>
                  </a:cubicBezTo>
                  <a:cubicBezTo>
                    <a:pt x="4156" y="7805"/>
                    <a:pt x="4299" y="7496"/>
                    <a:pt x="4430" y="7174"/>
                  </a:cubicBezTo>
                  <a:lnTo>
                    <a:pt x="4608" y="6722"/>
                  </a:lnTo>
                  <a:cubicBezTo>
                    <a:pt x="4668" y="6555"/>
                    <a:pt x="4727" y="6401"/>
                    <a:pt x="4811" y="6246"/>
                  </a:cubicBezTo>
                  <a:cubicBezTo>
                    <a:pt x="4823" y="6186"/>
                    <a:pt x="4846" y="6139"/>
                    <a:pt x="4882" y="6103"/>
                  </a:cubicBezTo>
                  <a:cubicBezTo>
                    <a:pt x="4906" y="6055"/>
                    <a:pt x="4930" y="6020"/>
                    <a:pt x="4954" y="5996"/>
                  </a:cubicBezTo>
                  <a:cubicBezTo>
                    <a:pt x="4965" y="5960"/>
                    <a:pt x="5001" y="5948"/>
                    <a:pt x="5013" y="5924"/>
                  </a:cubicBezTo>
                  <a:cubicBezTo>
                    <a:pt x="5073" y="5865"/>
                    <a:pt x="5132" y="5817"/>
                    <a:pt x="5192" y="5758"/>
                  </a:cubicBezTo>
                  <a:cubicBezTo>
                    <a:pt x="5311" y="5650"/>
                    <a:pt x="5418" y="5567"/>
                    <a:pt x="5537" y="5484"/>
                  </a:cubicBezTo>
                  <a:lnTo>
                    <a:pt x="5620" y="5448"/>
                  </a:lnTo>
                  <a:cubicBezTo>
                    <a:pt x="5668" y="5412"/>
                    <a:pt x="5727" y="5400"/>
                    <a:pt x="5775" y="5388"/>
                  </a:cubicBezTo>
                  <a:cubicBezTo>
                    <a:pt x="5787" y="5365"/>
                    <a:pt x="5787" y="5365"/>
                    <a:pt x="5799" y="5365"/>
                  </a:cubicBezTo>
                  <a:lnTo>
                    <a:pt x="5823" y="5365"/>
                  </a:lnTo>
                  <a:cubicBezTo>
                    <a:pt x="5835" y="5365"/>
                    <a:pt x="5847" y="5353"/>
                    <a:pt x="5858" y="5353"/>
                  </a:cubicBezTo>
                  <a:cubicBezTo>
                    <a:pt x="6073" y="5293"/>
                    <a:pt x="6275" y="5269"/>
                    <a:pt x="6501" y="5222"/>
                  </a:cubicBezTo>
                  <a:lnTo>
                    <a:pt x="6489" y="5222"/>
                  </a:lnTo>
                  <a:lnTo>
                    <a:pt x="6716" y="5174"/>
                  </a:lnTo>
                  <a:cubicBezTo>
                    <a:pt x="6870" y="5150"/>
                    <a:pt x="7037" y="5115"/>
                    <a:pt x="7204" y="5067"/>
                  </a:cubicBezTo>
                  <a:cubicBezTo>
                    <a:pt x="7371" y="5007"/>
                    <a:pt x="7525" y="4936"/>
                    <a:pt x="7680" y="4853"/>
                  </a:cubicBezTo>
                  <a:cubicBezTo>
                    <a:pt x="7752" y="4805"/>
                    <a:pt x="7823" y="4757"/>
                    <a:pt x="7882" y="4710"/>
                  </a:cubicBezTo>
                  <a:cubicBezTo>
                    <a:pt x="7942" y="4650"/>
                    <a:pt x="8025" y="4615"/>
                    <a:pt x="8085" y="4555"/>
                  </a:cubicBezTo>
                  <a:cubicBezTo>
                    <a:pt x="8204" y="4436"/>
                    <a:pt x="8323" y="4293"/>
                    <a:pt x="8418" y="4174"/>
                  </a:cubicBezTo>
                  <a:cubicBezTo>
                    <a:pt x="8478" y="4103"/>
                    <a:pt x="8561" y="4031"/>
                    <a:pt x="8633" y="3972"/>
                  </a:cubicBezTo>
                  <a:cubicBezTo>
                    <a:pt x="8704" y="3900"/>
                    <a:pt x="8799" y="3841"/>
                    <a:pt x="8871" y="3757"/>
                  </a:cubicBezTo>
                  <a:cubicBezTo>
                    <a:pt x="9037" y="3626"/>
                    <a:pt x="9180" y="3495"/>
                    <a:pt x="9335" y="3364"/>
                  </a:cubicBezTo>
                  <a:cubicBezTo>
                    <a:pt x="9395" y="3317"/>
                    <a:pt x="9430" y="3281"/>
                    <a:pt x="9490" y="3245"/>
                  </a:cubicBezTo>
                  <a:cubicBezTo>
                    <a:pt x="9526" y="3222"/>
                    <a:pt x="9549" y="3198"/>
                    <a:pt x="9597" y="3186"/>
                  </a:cubicBezTo>
                  <a:cubicBezTo>
                    <a:pt x="9633" y="3162"/>
                    <a:pt x="9668" y="3150"/>
                    <a:pt x="9716" y="3138"/>
                  </a:cubicBezTo>
                  <a:cubicBezTo>
                    <a:pt x="9752" y="3126"/>
                    <a:pt x="9787" y="3103"/>
                    <a:pt x="9823" y="3103"/>
                  </a:cubicBezTo>
                  <a:cubicBezTo>
                    <a:pt x="9847" y="3091"/>
                    <a:pt x="9895" y="3091"/>
                    <a:pt x="9930" y="3091"/>
                  </a:cubicBezTo>
                  <a:lnTo>
                    <a:pt x="10085" y="3091"/>
                  </a:lnTo>
                  <a:cubicBezTo>
                    <a:pt x="10145" y="3103"/>
                    <a:pt x="10204" y="3103"/>
                    <a:pt x="10264" y="3126"/>
                  </a:cubicBezTo>
                  <a:cubicBezTo>
                    <a:pt x="10311" y="3138"/>
                    <a:pt x="10371" y="3150"/>
                    <a:pt x="10430" y="3162"/>
                  </a:cubicBezTo>
                  <a:cubicBezTo>
                    <a:pt x="10478" y="3186"/>
                    <a:pt x="10502" y="3198"/>
                    <a:pt x="10549" y="3210"/>
                  </a:cubicBezTo>
                  <a:cubicBezTo>
                    <a:pt x="10597" y="3222"/>
                    <a:pt x="10621" y="3257"/>
                    <a:pt x="10669" y="3269"/>
                  </a:cubicBezTo>
                  <a:cubicBezTo>
                    <a:pt x="10764" y="3329"/>
                    <a:pt x="10859" y="3388"/>
                    <a:pt x="10954" y="3448"/>
                  </a:cubicBezTo>
                  <a:cubicBezTo>
                    <a:pt x="11026" y="3495"/>
                    <a:pt x="11085" y="3555"/>
                    <a:pt x="11157" y="3614"/>
                  </a:cubicBezTo>
                  <a:cubicBezTo>
                    <a:pt x="11240" y="3686"/>
                    <a:pt x="11300" y="3745"/>
                    <a:pt x="11359" y="3817"/>
                  </a:cubicBezTo>
                  <a:cubicBezTo>
                    <a:pt x="11383" y="3865"/>
                    <a:pt x="11431" y="3912"/>
                    <a:pt x="11454" y="3960"/>
                  </a:cubicBezTo>
                  <a:cubicBezTo>
                    <a:pt x="11502" y="4031"/>
                    <a:pt x="11562" y="4091"/>
                    <a:pt x="11657" y="4091"/>
                  </a:cubicBezTo>
                  <a:cubicBezTo>
                    <a:pt x="11716" y="4091"/>
                    <a:pt x="11752" y="4079"/>
                    <a:pt x="11645" y="4067"/>
                  </a:cubicBezTo>
                  <a:cubicBezTo>
                    <a:pt x="11752" y="3984"/>
                    <a:pt x="11800" y="3805"/>
                    <a:pt x="11823" y="3686"/>
                  </a:cubicBezTo>
                  <a:cubicBezTo>
                    <a:pt x="11883" y="3388"/>
                    <a:pt x="11812" y="3091"/>
                    <a:pt x="11728" y="2805"/>
                  </a:cubicBezTo>
                  <a:lnTo>
                    <a:pt x="11728" y="2841"/>
                  </a:lnTo>
                  <a:cubicBezTo>
                    <a:pt x="11692" y="2745"/>
                    <a:pt x="11669" y="2638"/>
                    <a:pt x="11621" y="2555"/>
                  </a:cubicBezTo>
                  <a:cubicBezTo>
                    <a:pt x="11562" y="2424"/>
                    <a:pt x="11490" y="2281"/>
                    <a:pt x="11383" y="2186"/>
                  </a:cubicBezTo>
                  <a:cubicBezTo>
                    <a:pt x="11288" y="2090"/>
                    <a:pt x="11192" y="2043"/>
                    <a:pt x="11073" y="2031"/>
                  </a:cubicBezTo>
                  <a:cubicBezTo>
                    <a:pt x="11014" y="2019"/>
                    <a:pt x="10966" y="2007"/>
                    <a:pt x="10907" y="2007"/>
                  </a:cubicBezTo>
                  <a:lnTo>
                    <a:pt x="10633" y="1960"/>
                  </a:lnTo>
                  <a:cubicBezTo>
                    <a:pt x="10597" y="1948"/>
                    <a:pt x="10538" y="1924"/>
                    <a:pt x="10490" y="1912"/>
                  </a:cubicBezTo>
                  <a:cubicBezTo>
                    <a:pt x="10454" y="1900"/>
                    <a:pt x="10419" y="1888"/>
                    <a:pt x="10383" y="1864"/>
                  </a:cubicBezTo>
                  <a:cubicBezTo>
                    <a:pt x="10359" y="1852"/>
                    <a:pt x="10335" y="1852"/>
                    <a:pt x="10323" y="1840"/>
                  </a:cubicBezTo>
                  <a:cubicBezTo>
                    <a:pt x="10311" y="1829"/>
                    <a:pt x="10276" y="1805"/>
                    <a:pt x="10264" y="1793"/>
                  </a:cubicBezTo>
                  <a:cubicBezTo>
                    <a:pt x="10240" y="1745"/>
                    <a:pt x="10192" y="1721"/>
                    <a:pt x="10157" y="1674"/>
                  </a:cubicBezTo>
                  <a:cubicBezTo>
                    <a:pt x="10145" y="1662"/>
                    <a:pt x="10133" y="1626"/>
                    <a:pt x="10121" y="1614"/>
                  </a:cubicBezTo>
                  <a:cubicBezTo>
                    <a:pt x="10097" y="1602"/>
                    <a:pt x="10085" y="1567"/>
                    <a:pt x="10073" y="1543"/>
                  </a:cubicBezTo>
                  <a:cubicBezTo>
                    <a:pt x="10038" y="1471"/>
                    <a:pt x="10026" y="1388"/>
                    <a:pt x="10002" y="1317"/>
                  </a:cubicBezTo>
                  <a:cubicBezTo>
                    <a:pt x="9966" y="1233"/>
                    <a:pt x="9942" y="1150"/>
                    <a:pt x="9895" y="1067"/>
                  </a:cubicBezTo>
                  <a:lnTo>
                    <a:pt x="9895" y="1067"/>
                  </a:lnTo>
                  <a:cubicBezTo>
                    <a:pt x="9899" y="1067"/>
                    <a:pt x="9902" y="1068"/>
                    <a:pt x="9903" y="1070"/>
                  </a:cubicBezTo>
                  <a:lnTo>
                    <a:pt x="9903" y="1070"/>
                  </a:lnTo>
                  <a:cubicBezTo>
                    <a:pt x="9819" y="848"/>
                    <a:pt x="9667" y="671"/>
                    <a:pt x="9537" y="483"/>
                  </a:cubicBezTo>
                  <a:cubicBezTo>
                    <a:pt x="9430" y="340"/>
                    <a:pt x="9323" y="185"/>
                    <a:pt x="9168" y="114"/>
                  </a:cubicBezTo>
                  <a:cubicBezTo>
                    <a:pt x="9085" y="66"/>
                    <a:pt x="9002" y="43"/>
                    <a:pt x="8930" y="19"/>
                  </a:cubicBezTo>
                  <a:cubicBezTo>
                    <a:pt x="8877" y="7"/>
                    <a:pt x="8823" y="1"/>
                    <a:pt x="8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5"/>
            <p:cNvSpPr/>
            <p:nvPr/>
          </p:nvSpPr>
          <p:spPr>
            <a:xfrm>
              <a:off x="6741900" y="2715750"/>
              <a:ext cx="19375" cy="138325"/>
            </a:xfrm>
            <a:custGeom>
              <a:avLst/>
              <a:gdLst/>
              <a:ahLst/>
              <a:cxnLst/>
              <a:rect l="l" t="t" r="r" b="b"/>
              <a:pathLst>
                <a:path w="775" h="5533" extrusionOk="0">
                  <a:moveTo>
                    <a:pt x="405" y="210"/>
                  </a:moveTo>
                  <a:cubicBezTo>
                    <a:pt x="417" y="210"/>
                    <a:pt x="417" y="234"/>
                    <a:pt x="429" y="234"/>
                  </a:cubicBezTo>
                  <a:cubicBezTo>
                    <a:pt x="453" y="234"/>
                    <a:pt x="465" y="234"/>
                    <a:pt x="477" y="246"/>
                  </a:cubicBezTo>
                  <a:cubicBezTo>
                    <a:pt x="489" y="258"/>
                    <a:pt x="524" y="282"/>
                    <a:pt x="536" y="294"/>
                  </a:cubicBezTo>
                  <a:lnTo>
                    <a:pt x="584" y="341"/>
                  </a:lnTo>
                  <a:lnTo>
                    <a:pt x="596" y="353"/>
                  </a:lnTo>
                  <a:lnTo>
                    <a:pt x="596" y="341"/>
                  </a:lnTo>
                  <a:cubicBezTo>
                    <a:pt x="608" y="341"/>
                    <a:pt x="608" y="353"/>
                    <a:pt x="608" y="353"/>
                  </a:cubicBezTo>
                  <a:lnTo>
                    <a:pt x="608" y="365"/>
                  </a:lnTo>
                  <a:lnTo>
                    <a:pt x="608" y="401"/>
                  </a:lnTo>
                  <a:lnTo>
                    <a:pt x="608" y="437"/>
                  </a:lnTo>
                  <a:lnTo>
                    <a:pt x="608" y="520"/>
                  </a:lnTo>
                  <a:cubicBezTo>
                    <a:pt x="596" y="556"/>
                    <a:pt x="596" y="603"/>
                    <a:pt x="584" y="651"/>
                  </a:cubicBezTo>
                  <a:lnTo>
                    <a:pt x="572" y="711"/>
                  </a:lnTo>
                  <a:lnTo>
                    <a:pt x="524" y="889"/>
                  </a:lnTo>
                  <a:cubicBezTo>
                    <a:pt x="513" y="949"/>
                    <a:pt x="489" y="1020"/>
                    <a:pt x="477" y="1092"/>
                  </a:cubicBezTo>
                  <a:cubicBezTo>
                    <a:pt x="429" y="1032"/>
                    <a:pt x="358" y="949"/>
                    <a:pt x="298" y="889"/>
                  </a:cubicBezTo>
                  <a:lnTo>
                    <a:pt x="251" y="794"/>
                  </a:lnTo>
                  <a:cubicBezTo>
                    <a:pt x="239" y="770"/>
                    <a:pt x="227" y="722"/>
                    <a:pt x="215" y="699"/>
                  </a:cubicBezTo>
                  <a:lnTo>
                    <a:pt x="215" y="711"/>
                  </a:lnTo>
                  <a:cubicBezTo>
                    <a:pt x="215" y="675"/>
                    <a:pt x="191" y="651"/>
                    <a:pt x="191" y="615"/>
                  </a:cubicBezTo>
                  <a:cubicBezTo>
                    <a:pt x="191" y="580"/>
                    <a:pt x="179" y="532"/>
                    <a:pt x="179" y="484"/>
                  </a:cubicBezTo>
                  <a:lnTo>
                    <a:pt x="179" y="365"/>
                  </a:lnTo>
                  <a:cubicBezTo>
                    <a:pt x="179" y="353"/>
                    <a:pt x="191" y="318"/>
                    <a:pt x="191" y="294"/>
                  </a:cubicBezTo>
                  <a:lnTo>
                    <a:pt x="191" y="258"/>
                  </a:lnTo>
                  <a:cubicBezTo>
                    <a:pt x="215" y="258"/>
                    <a:pt x="215" y="246"/>
                    <a:pt x="215" y="246"/>
                  </a:cubicBezTo>
                  <a:lnTo>
                    <a:pt x="227" y="234"/>
                  </a:lnTo>
                  <a:cubicBezTo>
                    <a:pt x="227" y="210"/>
                    <a:pt x="239" y="210"/>
                    <a:pt x="239" y="210"/>
                  </a:cubicBezTo>
                  <a:close/>
                  <a:moveTo>
                    <a:pt x="284" y="0"/>
                  </a:moveTo>
                  <a:cubicBezTo>
                    <a:pt x="249" y="0"/>
                    <a:pt x="214" y="6"/>
                    <a:pt x="179" y="20"/>
                  </a:cubicBezTo>
                  <a:cubicBezTo>
                    <a:pt x="155" y="44"/>
                    <a:pt x="120" y="56"/>
                    <a:pt x="96" y="80"/>
                  </a:cubicBezTo>
                  <a:cubicBezTo>
                    <a:pt x="72" y="91"/>
                    <a:pt x="60" y="115"/>
                    <a:pt x="48" y="139"/>
                  </a:cubicBezTo>
                  <a:cubicBezTo>
                    <a:pt x="36" y="187"/>
                    <a:pt x="12" y="234"/>
                    <a:pt x="12" y="270"/>
                  </a:cubicBezTo>
                  <a:cubicBezTo>
                    <a:pt x="1" y="389"/>
                    <a:pt x="12" y="508"/>
                    <a:pt x="36" y="627"/>
                  </a:cubicBezTo>
                  <a:cubicBezTo>
                    <a:pt x="48" y="734"/>
                    <a:pt x="72" y="806"/>
                    <a:pt x="120" y="901"/>
                  </a:cubicBezTo>
                  <a:cubicBezTo>
                    <a:pt x="155" y="961"/>
                    <a:pt x="179" y="1008"/>
                    <a:pt x="215" y="1044"/>
                  </a:cubicBezTo>
                  <a:cubicBezTo>
                    <a:pt x="274" y="1139"/>
                    <a:pt x="334" y="1211"/>
                    <a:pt x="393" y="1306"/>
                  </a:cubicBezTo>
                  <a:cubicBezTo>
                    <a:pt x="393" y="1318"/>
                    <a:pt x="405" y="1318"/>
                    <a:pt x="405" y="1330"/>
                  </a:cubicBezTo>
                  <a:lnTo>
                    <a:pt x="405" y="1342"/>
                  </a:lnTo>
                  <a:lnTo>
                    <a:pt x="405" y="1365"/>
                  </a:lnTo>
                  <a:lnTo>
                    <a:pt x="405" y="1389"/>
                  </a:lnTo>
                  <a:lnTo>
                    <a:pt x="405" y="1556"/>
                  </a:lnTo>
                  <a:lnTo>
                    <a:pt x="405" y="1734"/>
                  </a:lnTo>
                  <a:cubicBezTo>
                    <a:pt x="393" y="1842"/>
                    <a:pt x="393" y="1961"/>
                    <a:pt x="393" y="2080"/>
                  </a:cubicBezTo>
                  <a:cubicBezTo>
                    <a:pt x="370" y="2294"/>
                    <a:pt x="370" y="2544"/>
                    <a:pt x="405" y="2758"/>
                  </a:cubicBezTo>
                  <a:cubicBezTo>
                    <a:pt x="417" y="2842"/>
                    <a:pt x="417" y="2889"/>
                    <a:pt x="429" y="2949"/>
                  </a:cubicBezTo>
                  <a:cubicBezTo>
                    <a:pt x="453" y="3008"/>
                    <a:pt x="465" y="3056"/>
                    <a:pt x="465" y="3116"/>
                  </a:cubicBezTo>
                  <a:cubicBezTo>
                    <a:pt x="465" y="3175"/>
                    <a:pt x="477" y="3223"/>
                    <a:pt x="477" y="3282"/>
                  </a:cubicBezTo>
                  <a:cubicBezTo>
                    <a:pt x="477" y="3342"/>
                    <a:pt x="489" y="3413"/>
                    <a:pt x="489" y="3473"/>
                  </a:cubicBezTo>
                  <a:lnTo>
                    <a:pt x="489" y="3485"/>
                  </a:lnTo>
                  <a:cubicBezTo>
                    <a:pt x="489" y="3592"/>
                    <a:pt x="513" y="3699"/>
                    <a:pt x="513" y="3806"/>
                  </a:cubicBezTo>
                  <a:cubicBezTo>
                    <a:pt x="524" y="3913"/>
                    <a:pt x="524" y="3997"/>
                    <a:pt x="524" y="4104"/>
                  </a:cubicBezTo>
                  <a:lnTo>
                    <a:pt x="524" y="4425"/>
                  </a:lnTo>
                  <a:lnTo>
                    <a:pt x="524" y="4592"/>
                  </a:lnTo>
                  <a:cubicBezTo>
                    <a:pt x="513" y="4663"/>
                    <a:pt x="513" y="4723"/>
                    <a:pt x="513" y="4806"/>
                  </a:cubicBezTo>
                  <a:cubicBezTo>
                    <a:pt x="513" y="4902"/>
                    <a:pt x="489" y="5009"/>
                    <a:pt x="489" y="5116"/>
                  </a:cubicBezTo>
                  <a:cubicBezTo>
                    <a:pt x="477" y="5187"/>
                    <a:pt x="477" y="5247"/>
                    <a:pt x="477" y="5306"/>
                  </a:cubicBezTo>
                  <a:cubicBezTo>
                    <a:pt x="477" y="5354"/>
                    <a:pt x="477" y="5378"/>
                    <a:pt x="489" y="5425"/>
                  </a:cubicBezTo>
                  <a:cubicBezTo>
                    <a:pt x="513" y="5461"/>
                    <a:pt x="536" y="5497"/>
                    <a:pt x="572" y="5533"/>
                  </a:cubicBezTo>
                  <a:cubicBezTo>
                    <a:pt x="596" y="5485"/>
                    <a:pt x="632" y="5437"/>
                    <a:pt x="632" y="5366"/>
                  </a:cubicBezTo>
                  <a:lnTo>
                    <a:pt x="632" y="5259"/>
                  </a:lnTo>
                  <a:cubicBezTo>
                    <a:pt x="644" y="5199"/>
                    <a:pt x="644" y="5152"/>
                    <a:pt x="644" y="5092"/>
                  </a:cubicBezTo>
                  <a:cubicBezTo>
                    <a:pt x="644" y="5056"/>
                    <a:pt x="655" y="5009"/>
                    <a:pt x="655" y="4961"/>
                  </a:cubicBezTo>
                  <a:cubicBezTo>
                    <a:pt x="691" y="4735"/>
                    <a:pt x="703" y="4497"/>
                    <a:pt x="715" y="4282"/>
                  </a:cubicBezTo>
                  <a:lnTo>
                    <a:pt x="715" y="4163"/>
                  </a:lnTo>
                  <a:lnTo>
                    <a:pt x="715" y="4080"/>
                  </a:lnTo>
                  <a:lnTo>
                    <a:pt x="715" y="3901"/>
                  </a:lnTo>
                  <a:lnTo>
                    <a:pt x="715" y="3544"/>
                  </a:lnTo>
                  <a:lnTo>
                    <a:pt x="715" y="3235"/>
                  </a:lnTo>
                  <a:cubicBezTo>
                    <a:pt x="715" y="3104"/>
                    <a:pt x="715" y="2985"/>
                    <a:pt x="703" y="2854"/>
                  </a:cubicBezTo>
                  <a:cubicBezTo>
                    <a:pt x="691" y="2616"/>
                    <a:pt x="667" y="2389"/>
                    <a:pt x="655" y="2163"/>
                  </a:cubicBezTo>
                  <a:lnTo>
                    <a:pt x="655" y="2139"/>
                  </a:lnTo>
                  <a:lnTo>
                    <a:pt x="655" y="2092"/>
                  </a:lnTo>
                  <a:lnTo>
                    <a:pt x="655" y="2056"/>
                  </a:lnTo>
                  <a:cubicBezTo>
                    <a:pt x="655" y="1949"/>
                    <a:pt x="644" y="1818"/>
                    <a:pt x="644" y="1699"/>
                  </a:cubicBezTo>
                  <a:cubicBezTo>
                    <a:pt x="644" y="1604"/>
                    <a:pt x="632" y="1484"/>
                    <a:pt x="632" y="1377"/>
                  </a:cubicBezTo>
                  <a:cubicBezTo>
                    <a:pt x="632" y="1330"/>
                    <a:pt x="632" y="1270"/>
                    <a:pt x="596" y="1234"/>
                  </a:cubicBezTo>
                  <a:cubicBezTo>
                    <a:pt x="596" y="1211"/>
                    <a:pt x="584" y="1211"/>
                    <a:pt x="584" y="1199"/>
                  </a:cubicBezTo>
                  <a:cubicBezTo>
                    <a:pt x="584" y="1187"/>
                    <a:pt x="596" y="1175"/>
                    <a:pt x="596" y="1151"/>
                  </a:cubicBezTo>
                  <a:cubicBezTo>
                    <a:pt x="608" y="1092"/>
                    <a:pt x="644" y="1020"/>
                    <a:pt x="655" y="949"/>
                  </a:cubicBezTo>
                  <a:cubicBezTo>
                    <a:pt x="691" y="853"/>
                    <a:pt x="703" y="782"/>
                    <a:pt x="715" y="711"/>
                  </a:cubicBezTo>
                  <a:cubicBezTo>
                    <a:pt x="751" y="639"/>
                    <a:pt x="763" y="556"/>
                    <a:pt x="763" y="484"/>
                  </a:cubicBezTo>
                  <a:cubicBezTo>
                    <a:pt x="774" y="377"/>
                    <a:pt x="763" y="282"/>
                    <a:pt x="691" y="199"/>
                  </a:cubicBezTo>
                  <a:cubicBezTo>
                    <a:pt x="644" y="163"/>
                    <a:pt x="596" y="115"/>
                    <a:pt x="548" y="80"/>
                  </a:cubicBezTo>
                  <a:cubicBezTo>
                    <a:pt x="489" y="44"/>
                    <a:pt x="429" y="8"/>
                    <a:pt x="358" y="8"/>
                  </a:cubicBezTo>
                  <a:cubicBezTo>
                    <a:pt x="333" y="3"/>
                    <a:pt x="308" y="0"/>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5"/>
            <p:cNvSpPr/>
            <p:nvPr/>
          </p:nvSpPr>
          <p:spPr>
            <a:xfrm>
              <a:off x="6688325" y="2754700"/>
              <a:ext cx="62225" cy="93725"/>
            </a:xfrm>
            <a:custGeom>
              <a:avLst/>
              <a:gdLst/>
              <a:ahLst/>
              <a:cxnLst/>
              <a:rect l="l" t="t" r="r" b="b"/>
              <a:pathLst>
                <a:path w="2489" h="3749" extrusionOk="0">
                  <a:moveTo>
                    <a:pt x="370" y="176"/>
                  </a:moveTo>
                  <a:cubicBezTo>
                    <a:pt x="393" y="188"/>
                    <a:pt x="393" y="188"/>
                    <a:pt x="405" y="188"/>
                  </a:cubicBezTo>
                  <a:cubicBezTo>
                    <a:pt x="417" y="188"/>
                    <a:pt x="429" y="200"/>
                    <a:pt x="453" y="200"/>
                  </a:cubicBezTo>
                  <a:cubicBezTo>
                    <a:pt x="465" y="200"/>
                    <a:pt x="489" y="224"/>
                    <a:pt x="512" y="236"/>
                  </a:cubicBezTo>
                  <a:cubicBezTo>
                    <a:pt x="524" y="236"/>
                    <a:pt x="536" y="248"/>
                    <a:pt x="548" y="260"/>
                  </a:cubicBezTo>
                  <a:cubicBezTo>
                    <a:pt x="572" y="296"/>
                    <a:pt x="596" y="307"/>
                    <a:pt x="608" y="343"/>
                  </a:cubicBezTo>
                  <a:cubicBezTo>
                    <a:pt x="631" y="355"/>
                    <a:pt x="643" y="379"/>
                    <a:pt x="655" y="403"/>
                  </a:cubicBezTo>
                  <a:cubicBezTo>
                    <a:pt x="667" y="438"/>
                    <a:pt x="703" y="486"/>
                    <a:pt x="715" y="534"/>
                  </a:cubicBezTo>
                  <a:lnTo>
                    <a:pt x="727" y="557"/>
                  </a:lnTo>
                  <a:cubicBezTo>
                    <a:pt x="751" y="629"/>
                    <a:pt x="774" y="688"/>
                    <a:pt x="822" y="736"/>
                  </a:cubicBezTo>
                  <a:cubicBezTo>
                    <a:pt x="774" y="724"/>
                    <a:pt x="751" y="712"/>
                    <a:pt x="703" y="712"/>
                  </a:cubicBezTo>
                  <a:cubicBezTo>
                    <a:pt x="631" y="688"/>
                    <a:pt x="584" y="665"/>
                    <a:pt x="524" y="641"/>
                  </a:cubicBezTo>
                  <a:cubicBezTo>
                    <a:pt x="501" y="641"/>
                    <a:pt x="501" y="629"/>
                    <a:pt x="489" y="629"/>
                  </a:cubicBezTo>
                  <a:cubicBezTo>
                    <a:pt x="465" y="605"/>
                    <a:pt x="453" y="593"/>
                    <a:pt x="417" y="581"/>
                  </a:cubicBezTo>
                  <a:cubicBezTo>
                    <a:pt x="393" y="569"/>
                    <a:pt x="358" y="546"/>
                    <a:pt x="334" y="522"/>
                  </a:cubicBezTo>
                  <a:cubicBezTo>
                    <a:pt x="310" y="486"/>
                    <a:pt x="286" y="462"/>
                    <a:pt x="250" y="427"/>
                  </a:cubicBezTo>
                  <a:cubicBezTo>
                    <a:pt x="239" y="415"/>
                    <a:pt x="227" y="391"/>
                    <a:pt x="215" y="367"/>
                  </a:cubicBezTo>
                  <a:lnTo>
                    <a:pt x="215" y="355"/>
                  </a:lnTo>
                  <a:cubicBezTo>
                    <a:pt x="215" y="343"/>
                    <a:pt x="191" y="343"/>
                    <a:pt x="191" y="331"/>
                  </a:cubicBezTo>
                  <a:cubicBezTo>
                    <a:pt x="179" y="307"/>
                    <a:pt x="179" y="307"/>
                    <a:pt x="179" y="296"/>
                  </a:cubicBezTo>
                  <a:lnTo>
                    <a:pt x="179" y="284"/>
                  </a:lnTo>
                  <a:lnTo>
                    <a:pt x="179" y="260"/>
                  </a:lnTo>
                  <a:lnTo>
                    <a:pt x="179" y="248"/>
                  </a:lnTo>
                  <a:lnTo>
                    <a:pt x="179" y="236"/>
                  </a:lnTo>
                  <a:lnTo>
                    <a:pt x="191" y="224"/>
                  </a:lnTo>
                  <a:lnTo>
                    <a:pt x="215" y="200"/>
                  </a:lnTo>
                  <a:lnTo>
                    <a:pt x="227" y="200"/>
                  </a:lnTo>
                  <a:cubicBezTo>
                    <a:pt x="227" y="188"/>
                    <a:pt x="239" y="188"/>
                    <a:pt x="239" y="188"/>
                  </a:cubicBezTo>
                  <a:cubicBezTo>
                    <a:pt x="250" y="188"/>
                    <a:pt x="250" y="176"/>
                    <a:pt x="274" y="176"/>
                  </a:cubicBezTo>
                  <a:close/>
                  <a:moveTo>
                    <a:pt x="1228" y="1270"/>
                  </a:moveTo>
                  <a:cubicBezTo>
                    <a:pt x="1239" y="1289"/>
                    <a:pt x="1251" y="1307"/>
                    <a:pt x="1263" y="1319"/>
                  </a:cubicBezTo>
                  <a:cubicBezTo>
                    <a:pt x="1253" y="1303"/>
                    <a:pt x="1241" y="1286"/>
                    <a:pt x="1228" y="1270"/>
                  </a:cubicBezTo>
                  <a:close/>
                  <a:moveTo>
                    <a:pt x="333" y="1"/>
                  </a:moveTo>
                  <a:cubicBezTo>
                    <a:pt x="251" y="1"/>
                    <a:pt x="169" y="25"/>
                    <a:pt x="108" y="69"/>
                  </a:cubicBezTo>
                  <a:cubicBezTo>
                    <a:pt x="60" y="105"/>
                    <a:pt x="36" y="141"/>
                    <a:pt x="12" y="188"/>
                  </a:cubicBezTo>
                  <a:cubicBezTo>
                    <a:pt x="0" y="236"/>
                    <a:pt x="0" y="284"/>
                    <a:pt x="12" y="319"/>
                  </a:cubicBezTo>
                  <a:cubicBezTo>
                    <a:pt x="12" y="367"/>
                    <a:pt x="48" y="415"/>
                    <a:pt x="60" y="438"/>
                  </a:cubicBezTo>
                  <a:cubicBezTo>
                    <a:pt x="60" y="462"/>
                    <a:pt x="72" y="474"/>
                    <a:pt x="96" y="486"/>
                  </a:cubicBezTo>
                  <a:cubicBezTo>
                    <a:pt x="120" y="534"/>
                    <a:pt x="155" y="557"/>
                    <a:pt x="179" y="593"/>
                  </a:cubicBezTo>
                  <a:cubicBezTo>
                    <a:pt x="215" y="617"/>
                    <a:pt x="250" y="653"/>
                    <a:pt x="286" y="677"/>
                  </a:cubicBezTo>
                  <a:cubicBezTo>
                    <a:pt x="310" y="712"/>
                    <a:pt x="346" y="736"/>
                    <a:pt x="393" y="760"/>
                  </a:cubicBezTo>
                  <a:cubicBezTo>
                    <a:pt x="465" y="796"/>
                    <a:pt x="548" y="831"/>
                    <a:pt x="631" y="855"/>
                  </a:cubicBezTo>
                  <a:cubicBezTo>
                    <a:pt x="703" y="891"/>
                    <a:pt x="786" y="903"/>
                    <a:pt x="870" y="938"/>
                  </a:cubicBezTo>
                  <a:cubicBezTo>
                    <a:pt x="882" y="950"/>
                    <a:pt x="905" y="950"/>
                    <a:pt x="929" y="962"/>
                  </a:cubicBezTo>
                  <a:cubicBezTo>
                    <a:pt x="941" y="974"/>
                    <a:pt x="965" y="998"/>
                    <a:pt x="989" y="1010"/>
                  </a:cubicBezTo>
                  <a:cubicBezTo>
                    <a:pt x="1001" y="1010"/>
                    <a:pt x="1012" y="1022"/>
                    <a:pt x="1024" y="1034"/>
                  </a:cubicBezTo>
                  <a:cubicBezTo>
                    <a:pt x="1024" y="1058"/>
                    <a:pt x="1024" y="1058"/>
                    <a:pt x="1048" y="1069"/>
                  </a:cubicBezTo>
                  <a:cubicBezTo>
                    <a:pt x="1060" y="1069"/>
                    <a:pt x="1060" y="1081"/>
                    <a:pt x="1060" y="1081"/>
                  </a:cubicBezTo>
                  <a:lnTo>
                    <a:pt x="1108" y="1129"/>
                  </a:lnTo>
                  <a:lnTo>
                    <a:pt x="1120" y="1141"/>
                  </a:lnTo>
                  <a:cubicBezTo>
                    <a:pt x="1154" y="1184"/>
                    <a:pt x="1195" y="1227"/>
                    <a:pt x="1228" y="1270"/>
                  </a:cubicBezTo>
                  <a:lnTo>
                    <a:pt x="1228" y="1270"/>
                  </a:lnTo>
                  <a:cubicBezTo>
                    <a:pt x="1218" y="1251"/>
                    <a:pt x="1209" y="1230"/>
                    <a:pt x="1203" y="1212"/>
                  </a:cubicBezTo>
                  <a:lnTo>
                    <a:pt x="1203" y="1212"/>
                  </a:lnTo>
                  <a:cubicBezTo>
                    <a:pt x="1239" y="1248"/>
                    <a:pt x="1251" y="1272"/>
                    <a:pt x="1274" y="1308"/>
                  </a:cubicBezTo>
                  <a:cubicBezTo>
                    <a:pt x="1346" y="1379"/>
                    <a:pt x="1393" y="1474"/>
                    <a:pt x="1465" y="1546"/>
                  </a:cubicBezTo>
                  <a:cubicBezTo>
                    <a:pt x="1513" y="1629"/>
                    <a:pt x="1560" y="1712"/>
                    <a:pt x="1620" y="1796"/>
                  </a:cubicBezTo>
                  <a:cubicBezTo>
                    <a:pt x="1632" y="1831"/>
                    <a:pt x="1655" y="1843"/>
                    <a:pt x="1667" y="1867"/>
                  </a:cubicBezTo>
                  <a:lnTo>
                    <a:pt x="1667" y="1855"/>
                  </a:lnTo>
                  <a:cubicBezTo>
                    <a:pt x="1679" y="1891"/>
                    <a:pt x="1715" y="1915"/>
                    <a:pt x="1727" y="1951"/>
                  </a:cubicBezTo>
                  <a:cubicBezTo>
                    <a:pt x="1763" y="1986"/>
                    <a:pt x="1774" y="2022"/>
                    <a:pt x="1798" y="2046"/>
                  </a:cubicBezTo>
                  <a:cubicBezTo>
                    <a:pt x="1834" y="2081"/>
                    <a:pt x="1846" y="2129"/>
                    <a:pt x="1870" y="2153"/>
                  </a:cubicBezTo>
                  <a:cubicBezTo>
                    <a:pt x="1870" y="2189"/>
                    <a:pt x="1894" y="2201"/>
                    <a:pt x="1905" y="2212"/>
                  </a:cubicBezTo>
                  <a:cubicBezTo>
                    <a:pt x="1917" y="2248"/>
                    <a:pt x="1953" y="2260"/>
                    <a:pt x="1965" y="2284"/>
                  </a:cubicBezTo>
                  <a:lnTo>
                    <a:pt x="1965" y="2272"/>
                  </a:lnTo>
                  <a:cubicBezTo>
                    <a:pt x="1977" y="2272"/>
                    <a:pt x="1977" y="2284"/>
                    <a:pt x="1977" y="2284"/>
                  </a:cubicBezTo>
                  <a:cubicBezTo>
                    <a:pt x="2060" y="2439"/>
                    <a:pt x="2096" y="2605"/>
                    <a:pt x="2155" y="2748"/>
                  </a:cubicBezTo>
                  <a:cubicBezTo>
                    <a:pt x="2167" y="2808"/>
                    <a:pt x="2191" y="2855"/>
                    <a:pt x="2203" y="2903"/>
                  </a:cubicBezTo>
                  <a:cubicBezTo>
                    <a:pt x="2215" y="2927"/>
                    <a:pt x="2239" y="2963"/>
                    <a:pt x="2239" y="2986"/>
                  </a:cubicBezTo>
                  <a:cubicBezTo>
                    <a:pt x="2263" y="3082"/>
                    <a:pt x="2275" y="3177"/>
                    <a:pt x="2298" y="3272"/>
                  </a:cubicBezTo>
                  <a:cubicBezTo>
                    <a:pt x="2310" y="3391"/>
                    <a:pt x="2334" y="3510"/>
                    <a:pt x="2358" y="3629"/>
                  </a:cubicBezTo>
                  <a:lnTo>
                    <a:pt x="2358" y="3617"/>
                  </a:lnTo>
                  <a:cubicBezTo>
                    <a:pt x="2358" y="3665"/>
                    <a:pt x="2370" y="3689"/>
                    <a:pt x="2394" y="3713"/>
                  </a:cubicBezTo>
                  <a:cubicBezTo>
                    <a:pt x="2417" y="3736"/>
                    <a:pt x="2429" y="3748"/>
                    <a:pt x="2441" y="3748"/>
                  </a:cubicBezTo>
                  <a:cubicBezTo>
                    <a:pt x="2453" y="3748"/>
                    <a:pt x="2453" y="3736"/>
                    <a:pt x="2453" y="3713"/>
                  </a:cubicBezTo>
                  <a:cubicBezTo>
                    <a:pt x="2465" y="3689"/>
                    <a:pt x="2489" y="3653"/>
                    <a:pt x="2489" y="3617"/>
                  </a:cubicBezTo>
                  <a:cubicBezTo>
                    <a:pt x="2489" y="3582"/>
                    <a:pt x="2465" y="3534"/>
                    <a:pt x="2465" y="3510"/>
                  </a:cubicBezTo>
                  <a:cubicBezTo>
                    <a:pt x="2453" y="3415"/>
                    <a:pt x="2441" y="3320"/>
                    <a:pt x="2429" y="3224"/>
                  </a:cubicBezTo>
                  <a:lnTo>
                    <a:pt x="2382" y="2998"/>
                  </a:lnTo>
                  <a:cubicBezTo>
                    <a:pt x="2382" y="2974"/>
                    <a:pt x="2382" y="2939"/>
                    <a:pt x="2370" y="2915"/>
                  </a:cubicBezTo>
                  <a:cubicBezTo>
                    <a:pt x="2346" y="2867"/>
                    <a:pt x="2346" y="2843"/>
                    <a:pt x="2334" y="2796"/>
                  </a:cubicBezTo>
                  <a:cubicBezTo>
                    <a:pt x="2334" y="2748"/>
                    <a:pt x="2322" y="2724"/>
                    <a:pt x="2310" y="2677"/>
                  </a:cubicBezTo>
                  <a:cubicBezTo>
                    <a:pt x="2286" y="2629"/>
                    <a:pt x="2275" y="2570"/>
                    <a:pt x="2263" y="2522"/>
                  </a:cubicBezTo>
                  <a:cubicBezTo>
                    <a:pt x="2239" y="2451"/>
                    <a:pt x="2203" y="2367"/>
                    <a:pt x="2167" y="2284"/>
                  </a:cubicBezTo>
                  <a:cubicBezTo>
                    <a:pt x="2167" y="2248"/>
                    <a:pt x="2155" y="2212"/>
                    <a:pt x="2144" y="2189"/>
                  </a:cubicBezTo>
                  <a:cubicBezTo>
                    <a:pt x="2132" y="2141"/>
                    <a:pt x="2096" y="2105"/>
                    <a:pt x="2072" y="2081"/>
                  </a:cubicBezTo>
                  <a:lnTo>
                    <a:pt x="1977" y="1951"/>
                  </a:lnTo>
                  <a:cubicBezTo>
                    <a:pt x="1929" y="1891"/>
                    <a:pt x="1894" y="1808"/>
                    <a:pt x="1846" y="1748"/>
                  </a:cubicBezTo>
                  <a:cubicBezTo>
                    <a:pt x="1786" y="1665"/>
                    <a:pt x="1739" y="1593"/>
                    <a:pt x="1679" y="1498"/>
                  </a:cubicBezTo>
                  <a:cubicBezTo>
                    <a:pt x="1644" y="1427"/>
                    <a:pt x="1596" y="1355"/>
                    <a:pt x="1536" y="1272"/>
                  </a:cubicBezTo>
                  <a:cubicBezTo>
                    <a:pt x="1477" y="1200"/>
                    <a:pt x="1417" y="1129"/>
                    <a:pt x="1358" y="1069"/>
                  </a:cubicBezTo>
                  <a:cubicBezTo>
                    <a:pt x="1298" y="1010"/>
                    <a:pt x="1227" y="950"/>
                    <a:pt x="1167" y="891"/>
                  </a:cubicBezTo>
                  <a:cubicBezTo>
                    <a:pt x="1132" y="855"/>
                    <a:pt x="1096" y="843"/>
                    <a:pt x="1060" y="819"/>
                  </a:cubicBezTo>
                  <a:lnTo>
                    <a:pt x="1048" y="819"/>
                  </a:lnTo>
                  <a:cubicBezTo>
                    <a:pt x="1024" y="796"/>
                    <a:pt x="1012" y="772"/>
                    <a:pt x="1001" y="736"/>
                  </a:cubicBezTo>
                  <a:cubicBezTo>
                    <a:pt x="977" y="724"/>
                    <a:pt x="977" y="700"/>
                    <a:pt x="965" y="677"/>
                  </a:cubicBezTo>
                  <a:cubicBezTo>
                    <a:pt x="953" y="641"/>
                    <a:pt x="941" y="605"/>
                    <a:pt x="929" y="557"/>
                  </a:cubicBezTo>
                  <a:cubicBezTo>
                    <a:pt x="893" y="486"/>
                    <a:pt x="870" y="415"/>
                    <a:pt x="822" y="343"/>
                  </a:cubicBezTo>
                  <a:cubicBezTo>
                    <a:pt x="774" y="260"/>
                    <a:pt x="727" y="188"/>
                    <a:pt x="655" y="129"/>
                  </a:cubicBezTo>
                  <a:cubicBezTo>
                    <a:pt x="608" y="105"/>
                    <a:pt x="584" y="69"/>
                    <a:pt x="536" y="57"/>
                  </a:cubicBezTo>
                  <a:cubicBezTo>
                    <a:pt x="512" y="46"/>
                    <a:pt x="465" y="22"/>
                    <a:pt x="417" y="10"/>
                  </a:cubicBezTo>
                  <a:cubicBezTo>
                    <a:pt x="389" y="4"/>
                    <a:pt x="361"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5"/>
            <p:cNvSpPr/>
            <p:nvPr/>
          </p:nvSpPr>
          <p:spPr>
            <a:xfrm>
              <a:off x="6774650" y="2723500"/>
              <a:ext cx="34850" cy="100475"/>
            </a:xfrm>
            <a:custGeom>
              <a:avLst/>
              <a:gdLst/>
              <a:ahLst/>
              <a:cxnLst/>
              <a:rect l="l" t="t" r="r" b="b"/>
              <a:pathLst>
                <a:path w="1394" h="4019" extrusionOk="0">
                  <a:moveTo>
                    <a:pt x="988" y="210"/>
                  </a:moveTo>
                  <a:cubicBezTo>
                    <a:pt x="1000" y="210"/>
                    <a:pt x="1012" y="210"/>
                    <a:pt x="1036" y="234"/>
                  </a:cubicBezTo>
                  <a:cubicBezTo>
                    <a:pt x="1060" y="246"/>
                    <a:pt x="1072" y="246"/>
                    <a:pt x="1084" y="270"/>
                  </a:cubicBezTo>
                  <a:cubicBezTo>
                    <a:pt x="1119" y="281"/>
                    <a:pt x="1131" y="281"/>
                    <a:pt x="1143" y="293"/>
                  </a:cubicBezTo>
                  <a:lnTo>
                    <a:pt x="1155" y="293"/>
                  </a:lnTo>
                  <a:lnTo>
                    <a:pt x="1191" y="329"/>
                  </a:lnTo>
                  <a:lnTo>
                    <a:pt x="1191" y="341"/>
                  </a:lnTo>
                  <a:cubicBezTo>
                    <a:pt x="1179" y="365"/>
                    <a:pt x="1155" y="389"/>
                    <a:pt x="1143" y="412"/>
                  </a:cubicBezTo>
                  <a:cubicBezTo>
                    <a:pt x="1131" y="448"/>
                    <a:pt x="1119" y="460"/>
                    <a:pt x="1096" y="472"/>
                  </a:cubicBezTo>
                  <a:cubicBezTo>
                    <a:pt x="1060" y="508"/>
                    <a:pt x="1024" y="543"/>
                    <a:pt x="988" y="579"/>
                  </a:cubicBezTo>
                  <a:cubicBezTo>
                    <a:pt x="953" y="591"/>
                    <a:pt x="929" y="627"/>
                    <a:pt x="893" y="639"/>
                  </a:cubicBezTo>
                  <a:cubicBezTo>
                    <a:pt x="869" y="651"/>
                    <a:pt x="846" y="662"/>
                    <a:pt x="834" y="686"/>
                  </a:cubicBezTo>
                  <a:cubicBezTo>
                    <a:pt x="786" y="710"/>
                    <a:pt x="774" y="746"/>
                    <a:pt x="750" y="758"/>
                  </a:cubicBezTo>
                  <a:lnTo>
                    <a:pt x="715" y="782"/>
                  </a:lnTo>
                  <a:lnTo>
                    <a:pt x="750" y="710"/>
                  </a:lnTo>
                  <a:lnTo>
                    <a:pt x="774" y="639"/>
                  </a:lnTo>
                  <a:cubicBezTo>
                    <a:pt x="786" y="603"/>
                    <a:pt x="810" y="567"/>
                    <a:pt x="822" y="532"/>
                  </a:cubicBezTo>
                  <a:cubicBezTo>
                    <a:pt x="834" y="484"/>
                    <a:pt x="846" y="424"/>
                    <a:pt x="881" y="389"/>
                  </a:cubicBezTo>
                  <a:lnTo>
                    <a:pt x="881" y="365"/>
                  </a:lnTo>
                  <a:lnTo>
                    <a:pt x="881" y="353"/>
                  </a:lnTo>
                  <a:cubicBezTo>
                    <a:pt x="905" y="305"/>
                    <a:pt x="929" y="281"/>
                    <a:pt x="941" y="246"/>
                  </a:cubicBezTo>
                  <a:lnTo>
                    <a:pt x="988" y="210"/>
                  </a:lnTo>
                  <a:close/>
                  <a:moveTo>
                    <a:pt x="1070" y="776"/>
                  </a:moveTo>
                  <a:lnTo>
                    <a:pt x="1070" y="776"/>
                  </a:lnTo>
                  <a:cubicBezTo>
                    <a:pt x="1067" y="778"/>
                    <a:pt x="1063" y="780"/>
                    <a:pt x="1060" y="782"/>
                  </a:cubicBezTo>
                  <a:cubicBezTo>
                    <a:pt x="1060" y="782"/>
                    <a:pt x="1067" y="782"/>
                    <a:pt x="1070" y="776"/>
                  </a:cubicBezTo>
                  <a:close/>
                  <a:moveTo>
                    <a:pt x="1015" y="0"/>
                  </a:moveTo>
                  <a:cubicBezTo>
                    <a:pt x="980" y="0"/>
                    <a:pt x="944" y="9"/>
                    <a:pt x="905" y="31"/>
                  </a:cubicBezTo>
                  <a:lnTo>
                    <a:pt x="846" y="91"/>
                  </a:lnTo>
                  <a:cubicBezTo>
                    <a:pt x="846" y="103"/>
                    <a:pt x="834" y="115"/>
                    <a:pt x="822" y="127"/>
                  </a:cubicBezTo>
                  <a:cubicBezTo>
                    <a:pt x="786" y="174"/>
                    <a:pt x="762" y="210"/>
                    <a:pt x="738" y="246"/>
                  </a:cubicBezTo>
                  <a:cubicBezTo>
                    <a:pt x="703" y="329"/>
                    <a:pt x="667" y="401"/>
                    <a:pt x="643" y="484"/>
                  </a:cubicBezTo>
                  <a:cubicBezTo>
                    <a:pt x="607" y="567"/>
                    <a:pt x="584" y="651"/>
                    <a:pt x="548" y="722"/>
                  </a:cubicBezTo>
                  <a:cubicBezTo>
                    <a:pt x="477" y="901"/>
                    <a:pt x="417" y="1067"/>
                    <a:pt x="369" y="1246"/>
                  </a:cubicBezTo>
                  <a:cubicBezTo>
                    <a:pt x="322" y="1424"/>
                    <a:pt x="298" y="1591"/>
                    <a:pt x="262" y="1770"/>
                  </a:cubicBezTo>
                  <a:cubicBezTo>
                    <a:pt x="238" y="1948"/>
                    <a:pt x="203" y="2127"/>
                    <a:pt x="167" y="2306"/>
                  </a:cubicBezTo>
                  <a:cubicBezTo>
                    <a:pt x="143" y="2353"/>
                    <a:pt x="143" y="2389"/>
                    <a:pt x="131" y="2437"/>
                  </a:cubicBezTo>
                  <a:cubicBezTo>
                    <a:pt x="119" y="2496"/>
                    <a:pt x="107" y="2567"/>
                    <a:pt x="84" y="2627"/>
                  </a:cubicBezTo>
                  <a:cubicBezTo>
                    <a:pt x="84" y="2675"/>
                    <a:pt x="72" y="2710"/>
                    <a:pt x="72" y="2734"/>
                  </a:cubicBezTo>
                  <a:cubicBezTo>
                    <a:pt x="60" y="2746"/>
                    <a:pt x="60" y="2782"/>
                    <a:pt x="60" y="2806"/>
                  </a:cubicBezTo>
                  <a:lnTo>
                    <a:pt x="60" y="2794"/>
                  </a:lnTo>
                  <a:cubicBezTo>
                    <a:pt x="60" y="2877"/>
                    <a:pt x="48" y="2972"/>
                    <a:pt x="24" y="3068"/>
                  </a:cubicBezTo>
                  <a:cubicBezTo>
                    <a:pt x="12" y="3103"/>
                    <a:pt x="12" y="3151"/>
                    <a:pt x="12" y="3199"/>
                  </a:cubicBezTo>
                  <a:lnTo>
                    <a:pt x="12" y="3282"/>
                  </a:lnTo>
                  <a:lnTo>
                    <a:pt x="12" y="3401"/>
                  </a:lnTo>
                  <a:lnTo>
                    <a:pt x="12" y="3556"/>
                  </a:lnTo>
                  <a:lnTo>
                    <a:pt x="12" y="3675"/>
                  </a:lnTo>
                  <a:cubicBezTo>
                    <a:pt x="12" y="3746"/>
                    <a:pt x="0" y="3830"/>
                    <a:pt x="0" y="3925"/>
                  </a:cubicBezTo>
                  <a:lnTo>
                    <a:pt x="0" y="3972"/>
                  </a:lnTo>
                  <a:lnTo>
                    <a:pt x="0" y="3996"/>
                  </a:lnTo>
                  <a:cubicBezTo>
                    <a:pt x="0" y="4009"/>
                    <a:pt x="11" y="4019"/>
                    <a:pt x="34" y="4019"/>
                  </a:cubicBezTo>
                  <a:cubicBezTo>
                    <a:pt x="54" y="4019"/>
                    <a:pt x="82" y="4012"/>
                    <a:pt x="119" y="3996"/>
                  </a:cubicBezTo>
                  <a:cubicBezTo>
                    <a:pt x="131" y="3996"/>
                    <a:pt x="131" y="3984"/>
                    <a:pt x="131" y="3984"/>
                  </a:cubicBezTo>
                  <a:cubicBezTo>
                    <a:pt x="143" y="3972"/>
                    <a:pt x="143" y="3972"/>
                    <a:pt x="143" y="3961"/>
                  </a:cubicBezTo>
                  <a:lnTo>
                    <a:pt x="143" y="3925"/>
                  </a:lnTo>
                  <a:lnTo>
                    <a:pt x="143" y="3901"/>
                  </a:lnTo>
                  <a:lnTo>
                    <a:pt x="143" y="3806"/>
                  </a:lnTo>
                  <a:lnTo>
                    <a:pt x="143" y="3758"/>
                  </a:lnTo>
                  <a:cubicBezTo>
                    <a:pt x="143" y="3722"/>
                    <a:pt x="167" y="3675"/>
                    <a:pt x="167" y="3627"/>
                  </a:cubicBezTo>
                  <a:lnTo>
                    <a:pt x="167" y="3484"/>
                  </a:lnTo>
                  <a:lnTo>
                    <a:pt x="167" y="3329"/>
                  </a:lnTo>
                  <a:lnTo>
                    <a:pt x="167" y="3163"/>
                  </a:lnTo>
                  <a:cubicBezTo>
                    <a:pt x="167" y="3091"/>
                    <a:pt x="179" y="3020"/>
                    <a:pt x="191" y="2948"/>
                  </a:cubicBezTo>
                  <a:cubicBezTo>
                    <a:pt x="203" y="2889"/>
                    <a:pt x="203" y="2841"/>
                    <a:pt x="226" y="2782"/>
                  </a:cubicBezTo>
                  <a:lnTo>
                    <a:pt x="310" y="2472"/>
                  </a:lnTo>
                  <a:cubicBezTo>
                    <a:pt x="322" y="2377"/>
                    <a:pt x="357" y="2306"/>
                    <a:pt x="369" y="2234"/>
                  </a:cubicBezTo>
                  <a:cubicBezTo>
                    <a:pt x="417" y="2079"/>
                    <a:pt x="441" y="1913"/>
                    <a:pt x="477" y="1770"/>
                  </a:cubicBezTo>
                  <a:lnTo>
                    <a:pt x="477" y="1782"/>
                  </a:lnTo>
                  <a:cubicBezTo>
                    <a:pt x="488" y="1651"/>
                    <a:pt x="524" y="1532"/>
                    <a:pt x="548" y="1401"/>
                  </a:cubicBezTo>
                  <a:lnTo>
                    <a:pt x="548" y="1365"/>
                  </a:lnTo>
                  <a:lnTo>
                    <a:pt x="548" y="1353"/>
                  </a:lnTo>
                  <a:lnTo>
                    <a:pt x="548" y="1317"/>
                  </a:lnTo>
                  <a:lnTo>
                    <a:pt x="548" y="1305"/>
                  </a:lnTo>
                  <a:cubicBezTo>
                    <a:pt x="560" y="1258"/>
                    <a:pt x="584" y="1198"/>
                    <a:pt x="596" y="1151"/>
                  </a:cubicBezTo>
                  <a:cubicBezTo>
                    <a:pt x="596" y="1139"/>
                    <a:pt x="607" y="1115"/>
                    <a:pt x="607" y="1091"/>
                  </a:cubicBezTo>
                  <a:cubicBezTo>
                    <a:pt x="655" y="1079"/>
                    <a:pt x="679" y="1067"/>
                    <a:pt x="727" y="1043"/>
                  </a:cubicBezTo>
                  <a:cubicBezTo>
                    <a:pt x="784" y="1009"/>
                    <a:pt x="831" y="963"/>
                    <a:pt x="888" y="927"/>
                  </a:cubicBezTo>
                  <a:lnTo>
                    <a:pt x="888" y="927"/>
                  </a:lnTo>
                  <a:cubicBezTo>
                    <a:pt x="886" y="930"/>
                    <a:pt x="884" y="933"/>
                    <a:pt x="881" y="936"/>
                  </a:cubicBezTo>
                  <a:cubicBezTo>
                    <a:pt x="881" y="936"/>
                    <a:pt x="893" y="936"/>
                    <a:pt x="893" y="924"/>
                  </a:cubicBezTo>
                  <a:lnTo>
                    <a:pt x="893" y="924"/>
                  </a:lnTo>
                  <a:cubicBezTo>
                    <a:pt x="892" y="925"/>
                    <a:pt x="890" y="926"/>
                    <a:pt x="888" y="927"/>
                  </a:cubicBezTo>
                  <a:lnTo>
                    <a:pt x="888" y="927"/>
                  </a:lnTo>
                  <a:cubicBezTo>
                    <a:pt x="923" y="886"/>
                    <a:pt x="968" y="862"/>
                    <a:pt x="1012" y="817"/>
                  </a:cubicBezTo>
                  <a:cubicBezTo>
                    <a:pt x="1024" y="793"/>
                    <a:pt x="1060" y="782"/>
                    <a:pt x="1072" y="770"/>
                  </a:cubicBezTo>
                  <a:lnTo>
                    <a:pt x="1072" y="770"/>
                  </a:lnTo>
                  <a:cubicBezTo>
                    <a:pt x="1072" y="772"/>
                    <a:pt x="1071" y="774"/>
                    <a:pt x="1070" y="776"/>
                  </a:cubicBezTo>
                  <a:lnTo>
                    <a:pt x="1070" y="776"/>
                  </a:lnTo>
                  <a:cubicBezTo>
                    <a:pt x="1113" y="751"/>
                    <a:pt x="1147" y="707"/>
                    <a:pt x="1191" y="662"/>
                  </a:cubicBezTo>
                  <a:cubicBezTo>
                    <a:pt x="1250" y="603"/>
                    <a:pt x="1310" y="520"/>
                    <a:pt x="1358" y="448"/>
                  </a:cubicBezTo>
                  <a:cubicBezTo>
                    <a:pt x="1381" y="401"/>
                    <a:pt x="1393" y="353"/>
                    <a:pt x="1393" y="305"/>
                  </a:cubicBezTo>
                  <a:cubicBezTo>
                    <a:pt x="1393" y="246"/>
                    <a:pt x="1381" y="222"/>
                    <a:pt x="1358" y="174"/>
                  </a:cubicBezTo>
                  <a:cubicBezTo>
                    <a:pt x="1322" y="151"/>
                    <a:pt x="1298" y="115"/>
                    <a:pt x="1250" y="91"/>
                  </a:cubicBezTo>
                  <a:cubicBezTo>
                    <a:pt x="1203" y="55"/>
                    <a:pt x="1179" y="43"/>
                    <a:pt x="1131" y="31"/>
                  </a:cubicBezTo>
                  <a:cubicBezTo>
                    <a:pt x="1093" y="12"/>
                    <a:pt x="1055" y="0"/>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5"/>
            <p:cNvSpPr/>
            <p:nvPr/>
          </p:nvSpPr>
          <p:spPr>
            <a:xfrm>
              <a:off x="6821075" y="2734100"/>
              <a:ext cx="49150" cy="93475"/>
            </a:xfrm>
            <a:custGeom>
              <a:avLst/>
              <a:gdLst/>
              <a:ahLst/>
              <a:cxnLst/>
              <a:rect l="l" t="t" r="r" b="b"/>
              <a:pathLst>
                <a:path w="1966" h="3739" extrusionOk="0">
                  <a:moveTo>
                    <a:pt x="1596" y="191"/>
                  </a:moveTo>
                  <a:cubicBezTo>
                    <a:pt x="1608" y="215"/>
                    <a:pt x="1608" y="215"/>
                    <a:pt x="1632" y="215"/>
                  </a:cubicBezTo>
                  <a:lnTo>
                    <a:pt x="1644" y="215"/>
                  </a:lnTo>
                  <a:cubicBezTo>
                    <a:pt x="1644" y="227"/>
                    <a:pt x="1656" y="227"/>
                    <a:pt x="1656" y="227"/>
                  </a:cubicBezTo>
                  <a:lnTo>
                    <a:pt x="1668" y="238"/>
                  </a:lnTo>
                  <a:lnTo>
                    <a:pt x="1679" y="250"/>
                  </a:lnTo>
                  <a:lnTo>
                    <a:pt x="1703" y="274"/>
                  </a:lnTo>
                  <a:lnTo>
                    <a:pt x="1703" y="286"/>
                  </a:lnTo>
                  <a:lnTo>
                    <a:pt x="1703" y="298"/>
                  </a:lnTo>
                  <a:lnTo>
                    <a:pt x="1703" y="310"/>
                  </a:lnTo>
                  <a:lnTo>
                    <a:pt x="1703" y="334"/>
                  </a:lnTo>
                  <a:lnTo>
                    <a:pt x="1703" y="346"/>
                  </a:lnTo>
                  <a:lnTo>
                    <a:pt x="1703" y="393"/>
                  </a:lnTo>
                  <a:lnTo>
                    <a:pt x="1703" y="441"/>
                  </a:lnTo>
                  <a:cubicBezTo>
                    <a:pt x="1679" y="441"/>
                    <a:pt x="1679" y="453"/>
                    <a:pt x="1679" y="465"/>
                  </a:cubicBezTo>
                  <a:cubicBezTo>
                    <a:pt x="1679" y="477"/>
                    <a:pt x="1668" y="477"/>
                    <a:pt x="1668" y="500"/>
                  </a:cubicBezTo>
                  <a:cubicBezTo>
                    <a:pt x="1668" y="512"/>
                    <a:pt x="1656" y="512"/>
                    <a:pt x="1656" y="524"/>
                  </a:cubicBezTo>
                  <a:cubicBezTo>
                    <a:pt x="1656" y="536"/>
                    <a:pt x="1644" y="548"/>
                    <a:pt x="1620" y="572"/>
                  </a:cubicBezTo>
                  <a:lnTo>
                    <a:pt x="1608" y="584"/>
                  </a:lnTo>
                  <a:lnTo>
                    <a:pt x="1596" y="596"/>
                  </a:lnTo>
                  <a:cubicBezTo>
                    <a:pt x="1572" y="643"/>
                    <a:pt x="1537" y="679"/>
                    <a:pt x="1489" y="703"/>
                  </a:cubicBezTo>
                  <a:cubicBezTo>
                    <a:pt x="1477" y="715"/>
                    <a:pt x="1465" y="715"/>
                    <a:pt x="1453" y="739"/>
                  </a:cubicBezTo>
                  <a:cubicBezTo>
                    <a:pt x="1417" y="762"/>
                    <a:pt x="1406" y="774"/>
                    <a:pt x="1370" y="798"/>
                  </a:cubicBezTo>
                  <a:cubicBezTo>
                    <a:pt x="1310" y="822"/>
                    <a:pt x="1275" y="858"/>
                    <a:pt x="1215" y="881"/>
                  </a:cubicBezTo>
                  <a:cubicBezTo>
                    <a:pt x="1132" y="917"/>
                    <a:pt x="1060" y="953"/>
                    <a:pt x="989" y="1000"/>
                  </a:cubicBezTo>
                  <a:cubicBezTo>
                    <a:pt x="967" y="1008"/>
                    <a:pt x="954" y="1019"/>
                    <a:pt x="950" y="1019"/>
                  </a:cubicBezTo>
                  <a:cubicBezTo>
                    <a:pt x="947" y="1019"/>
                    <a:pt x="948" y="1015"/>
                    <a:pt x="953" y="1000"/>
                  </a:cubicBezTo>
                  <a:lnTo>
                    <a:pt x="953" y="1000"/>
                  </a:lnTo>
                  <a:cubicBezTo>
                    <a:pt x="917" y="1024"/>
                    <a:pt x="870" y="1060"/>
                    <a:pt x="834" y="1108"/>
                  </a:cubicBezTo>
                  <a:cubicBezTo>
                    <a:pt x="822" y="1120"/>
                    <a:pt x="810" y="1143"/>
                    <a:pt x="798" y="1167"/>
                  </a:cubicBezTo>
                  <a:lnTo>
                    <a:pt x="798" y="1143"/>
                  </a:lnTo>
                  <a:lnTo>
                    <a:pt x="798" y="1131"/>
                  </a:lnTo>
                  <a:lnTo>
                    <a:pt x="798" y="1108"/>
                  </a:lnTo>
                  <a:cubicBezTo>
                    <a:pt x="810" y="1024"/>
                    <a:pt x="822" y="953"/>
                    <a:pt x="834" y="870"/>
                  </a:cubicBezTo>
                  <a:cubicBezTo>
                    <a:pt x="834" y="822"/>
                    <a:pt x="858" y="786"/>
                    <a:pt x="870" y="750"/>
                  </a:cubicBezTo>
                  <a:cubicBezTo>
                    <a:pt x="870" y="715"/>
                    <a:pt x="882" y="691"/>
                    <a:pt x="894" y="655"/>
                  </a:cubicBezTo>
                  <a:cubicBezTo>
                    <a:pt x="917" y="631"/>
                    <a:pt x="941" y="584"/>
                    <a:pt x="953" y="548"/>
                  </a:cubicBezTo>
                  <a:cubicBezTo>
                    <a:pt x="989" y="524"/>
                    <a:pt x="1001" y="489"/>
                    <a:pt x="1036" y="465"/>
                  </a:cubicBezTo>
                  <a:cubicBezTo>
                    <a:pt x="1060" y="429"/>
                    <a:pt x="1096" y="417"/>
                    <a:pt x="1120" y="393"/>
                  </a:cubicBezTo>
                  <a:cubicBezTo>
                    <a:pt x="1132" y="369"/>
                    <a:pt x="1156" y="369"/>
                    <a:pt x="1167" y="358"/>
                  </a:cubicBezTo>
                  <a:cubicBezTo>
                    <a:pt x="1191" y="346"/>
                    <a:pt x="1227" y="310"/>
                    <a:pt x="1251" y="298"/>
                  </a:cubicBezTo>
                  <a:cubicBezTo>
                    <a:pt x="1287" y="286"/>
                    <a:pt x="1310" y="250"/>
                    <a:pt x="1358" y="238"/>
                  </a:cubicBezTo>
                  <a:cubicBezTo>
                    <a:pt x="1394" y="238"/>
                    <a:pt x="1417" y="227"/>
                    <a:pt x="1453" y="215"/>
                  </a:cubicBezTo>
                  <a:cubicBezTo>
                    <a:pt x="1465" y="191"/>
                    <a:pt x="1477" y="191"/>
                    <a:pt x="1489" y="191"/>
                  </a:cubicBezTo>
                  <a:close/>
                  <a:moveTo>
                    <a:pt x="1596" y="0"/>
                  </a:moveTo>
                  <a:cubicBezTo>
                    <a:pt x="1537" y="0"/>
                    <a:pt x="1477" y="0"/>
                    <a:pt x="1417" y="12"/>
                  </a:cubicBezTo>
                  <a:cubicBezTo>
                    <a:pt x="1358" y="36"/>
                    <a:pt x="1298" y="48"/>
                    <a:pt x="1251" y="72"/>
                  </a:cubicBezTo>
                  <a:cubicBezTo>
                    <a:pt x="1215" y="96"/>
                    <a:pt x="1167" y="119"/>
                    <a:pt x="1120" y="155"/>
                  </a:cubicBezTo>
                  <a:cubicBezTo>
                    <a:pt x="1025" y="215"/>
                    <a:pt x="941" y="286"/>
                    <a:pt x="870" y="358"/>
                  </a:cubicBezTo>
                  <a:lnTo>
                    <a:pt x="858" y="369"/>
                  </a:lnTo>
                  <a:cubicBezTo>
                    <a:pt x="798" y="429"/>
                    <a:pt x="751" y="512"/>
                    <a:pt x="715" y="572"/>
                  </a:cubicBezTo>
                  <a:cubicBezTo>
                    <a:pt x="679" y="667"/>
                    <a:pt x="632" y="774"/>
                    <a:pt x="620" y="881"/>
                  </a:cubicBezTo>
                  <a:cubicBezTo>
                    <a:pt x="596" y="1000"/>
                    <a:pt x="584" y="1108"/>
                    <a:pt x="572" y="1203"/>
                  </a:cubicBezTo>
                  <a:cubicBezTo>
                    <a:pt x="536" y="1417"/>
                    <a:pt x="513" y="1643"/>
                    <a:pt x="465" y="1846"/>
                  </a:cubicBezTo>
                  <a:cubicBezTo>
                    <a:pt x="453" y="1846"/>
                    <a:pt x="453" y="1858"/>
                    <a:pt x="453" y="1882"/>
                  </a:cubicBezTo>
                  <a:lnTo>
                    <a:pt x="405" y="2060"/>
                  </a:lnTo>
                  <a:cubicBezTo>
                    <a:pt x="394" y="2108"/>
                    <a:pt x="394" y="2132"/>
                    <a:pt x="382" y="2155"/>
                  </a:cubicBezTo>
                  <a:cubicBezTo>
                    <a:pt x="346" y="2251"/>
                    <a:pt x="334" y="2322"/>
                    <a:pt x="298" y="2417"/>
                  </a:cubicBezTo>
                  <a:cubicBezTo>
                    <a:pt x="274" y="2548"/>
                    <a:pt x="227" y="2667"/>
                    <a:pt x="203" y="2798"/>
                  </a:cubicBezTo>
                  <a:cubicBezTo>
                    <a:pt x="167" y="2894"/>
                    <a:pt x="155" y="3001"/>
                    <a:pt x="120" y="3084"/>
                  </a:cubicBezTo>
                  <a:cubicBezTo>
                    <a:pt x="108" y="3179"/>
                    <a:pt x="72" y="3275"/>
                    <a:pt x="60" y="3370"/>
                  </a:cubicBezTo>
                  <a:cubicBezTo>
                    <a:pt x="48" y="3429"/>
                    <a:pt x="36" y="3501"/>
                    <a:pt x="24" y="3572"/>
                  </a:cubicBezTo>
                  <a:cubicBezTo>
                    <a:pt x="1" y="3608"/>
                    <a:pt x="1" y="3620"/>
                    <a:pt x="1" y="3644"/>
                  </a:cubicBezTo>
                  <a:cubicBezTo>
                    <a:pt x="1" y="3691"/>
                    <a:pt x="36" y="3727"/>
                    <a:pt x="60" y="3739"/>
                  </a:cubicBezTo>
                  <a:cubicBezTo>
                    <a:pt x="76" y="3739"/>
                    <a:pt x="92" y="3734"/>
                    <a:pt x="122" y="3734"/>
                  </a:cubicBezTo>
                  <a:cubicBezTo>
                    <a:pt x="137" y="3734"/>
                    <a:pt x="155" y="3735"/>
                    <a:pt x="179" y="3739"/>
                  </a:cubicBezTo>
                  <a:cubicBezTo>
                    <a:pt x="215" y="3727"/>
                    <a:pt x="227" y="3691"/>
                    <a:pt x="227" y="3667"/>
                  </a:cubicBezTo>
                  <a:cubicBezTo>
                    <a:pt x="227" y="3632"/>
                    <a:pt x="239" y="3608"/>
                    <a:pt x="239" y="3572"/>
                  </a:cubicBezTo>
                  <a:cubicBezTo>
                    <a:pt x="239" y="3501"/>
                    <a:pt x="263" y="3429"/>
                    <a:pt x="274" y="3346"/>
                  </a:cubicBezTo>
                  <a:cubicBezTo>
                    <a:pt x="274" y="3334"/>
                    <a:pt x="286" y="3310"/>
                    <a:pt x="286" y="3286"/>
                  </a:cubicBezTo>
                  <a:cubicBezTo>
                    <a:pt x="322" y="3156"/>
                    <a:pt x="346" y="3036"/>
                    <a:pt x="382" y="2905"/>
                  </a:cubicBezTo>
                  <a:cubicBezTo>
                    <a:pt x="394" y="2870"/>
                    <a:pt x="394" y="2846"/>
                    <a:pt x="405" y="2810"/>
                  </a:cubicBezTo>
                  <a:cubicBezTo>
                    <a:pt x="417" y="2739"/>
                    <a:pt x="453" y="2667"/>
                    <a:pt x="465" y="2596"/>
                  </a:cubicBezTo>
                  <a:cubicBezTo>
                    <a:pt x="501" y="2489"/>
                    <a:pt x="525" y="2394"/>
                    <a:pt x="560" y="2298"/>
                  </a:cubicBezTo>
                  <a:cubicBezTo>
                    <a:pt x="584" y="2191"/>
                    <a:pt x="620" y="2072"/>
                    <a:pt x="655" y="1965"/>
                  </a:cubicBezTo>
                  <a:cubicBezTo>
                    <a:pt x="655" y="1953"/>
                    <a:pt x="679" y="1941"/>
                    <a:pt x="679" y="1917"/>
                  </a:cubicBezTo>
                  <a:cubicBezTo>
                    <a:pt x="679" y="1893"/>
                    <a:pt x="679" y="1882"/>
                    <a:pt x="691" y="1846"/>
                  </a:cubicBezTo>
                  <a:cubicBezTo>
                    <a:pt x="691" y="1834"/>
                    <a:pt x="703" y="1798"/>
                    <a:pt x="703" y="1786"/>
                  </a:cubicBezTo>
                  <a:cubicBezTo>
                    <a:pt x="703" y="1774"/>
                    <a:pt x="715" y="1739"/>
                    <a:pt x="715" y="1727"/>
                  </a:cubicBezTo>
                  <a:cubicBezTo>
                    <a:pt x="715" y="1715"/>
                    <a:pt x="739" y="1679"/>
                    <a:pt x="739" y="1667"/>
                  </a:cubicBezTo>
                  <a:cubicBezTo>
                    <a:pt x="751" y="1584"/>
                    <a:pt x="763" y="1501"/>
                    <a:pt x="775" y="1417"/>
                  </a:cubicBezTo>
                  <a:lnTo>
                    <a:pt x="775" y="1370"/>
                  </a:lnTo>
                  <a:lnTo>
                    <a:pt x="798" y="1358"/>
                  </a:lnTo>
                  <a:cubicBezTo>
                    <a:pt x="810" y="1346"/>
                    <a:pt x="810" y="1322"/>
                    <a:pt x="822" y="1322"/>
                  </a:cubicBezTo>
                  <a:cubicBezTo>
                    <a:pt x="834" y="1310"/>
                    <a:pt x="858" y="1310"/>
                    <a:pt x="870" y="1298"/>
                  </a:cubicBezTo>
                  <a:cubicBezTo>
                    <a:pt x="917" y="1286"/>
                    <a:pt x="941" y="1262"/>
                    <a:pt x="989" y="1251"/>
                  </a:cubicBezTo>
                  <a:cubicBezTo>
                    <a:pt x="1036" y="1227"/>
                    <a:pt x="1072" y="1203"/>
                    <a:pt x="1120" y="1179"/>
                  </a:cubicBezTo>
                  <a:cubicBezTo>
                    <a:pt x="1179" y="1131"/>
                    <a:pt x="1239" y="1108"/>
                    <a:pt x="1298" y="1072"/>
                  </a:cubicBezTo>
                  <a:cubicBezTo>
                    <a:pt x="1358" y="1048"/>
                    <a:pt x="1406" y="1012"/>
                    <a:pt x="1465" y="989"/>
                  </a:cubicBezTo>
                  <a:cubicBezTo>
                    <a:pt x="1525" y="953"/>
                    <a:pt x="1584" y="905"/>
                    <a:pt x="1644" y="870"/>
                  </a:cubicBezTo>
                  <a:cubicBezTo>
                    <a:pt x="1703" y="822"/>
                    <a:pt x="1751" y="774"/>
                    <a:pt x="1787" y="727"/>
                  </a:cubicBezTo>
                  <a:cubicBezTo>
                    <a:pt x="1870" y="655"/>
                    <a:pt x="1906" y="584"/>
                    <a:pt x="1941" y="489"/>
                  </a:cubicBezTo>
                  <a:cubicBezTo>
                    <a:pt x="1953" y="417"/>
                    <a:pt x="1965" y="358"/>
                    <a:pt x="1953" y="286"/>
                  </a:cubicBezTo>
                  <a:cubicBezTo>
                    <a:pt x="1941" y="238"/>
                    <a:pt x="1929" y="179"/>
                    <a:pt x="1882" y="131"/>
                  </a:cubicBezTo>
                  <a:cubicBezTo>
                    <a:pt x="1810" y="48"/>
                    <a:pt x="1703" y="0"/>
                    <a:pt x="1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5"/>
            <p:cNvSpPr/>
            <p:nvPr/>
          </p:nvSpPr>
          <p:spPr>
            <a:xfrm>
              <a:off x="6875250" y="2782625"/>
              <a:ext cx="95575" cy="69675"/>
            </a:xfrm>
            <a:custGeom>
              <a:avLst/>
              <a:gdLst/>
              <a:ahLst/>
              <a:cxnLst/>
              <a:rect l="l" t="t" r="r" b="b"/>
              <a:pathLst>
                <a:path w="3823" h="2787" extrusionOk="0">
                  <a:moveTo>
                    <a:pt x="3299" y="310"/>
                  </a:moveTo>
                  <a:cubicBezTo>
                    <a:pt x="3334" y="322"/>
                    <a:pt x="3346" y="322"/>
                    <a:pt x="3358" y="322"/>
                  </a:cubicBezTo>
                  <a:cubicBezTo>
                    <a:pt x="3370" y="322"/>
                    <a:pt x="3394" y="333"/>
                    <a:pt x="3406" y="333"/>
                  </a:cubicBezTo>
                  <a:cubicBezTo>
                    <a:pt x="3418" y="333"/>
                    <a:pt x="3430" y="333"/>
                    <a:pt x="3453" y="357"/>
                  </a:cubicBezTo>
                  <a:cubicBezTo>
                    <a:pt x="3465" y="357"/>
                    <a:pt x="3465" y="369"/>
                    <a:pt x="3477" y="369"/>
                  </a:cubicBezTo>
                  <a:cubicBezTo>
                    <a:pt x="3489" y="369"/>
                    <a:pt x="3489" y="381"/>
                    <a:pt x="3513" y="381"/>
                  </a:cubicBezTo>
                  <a:lnTo>
                    <a:pt x="3525" y="393"/>
                  </a:lnTo>
                  <a:cubicBezTo>
                    <a:pt x="3537" y="393"/>
                    <a:pt x="3537" y="417"/>
                    <a:pt x="3537" y="417"/>
                  </a:cubicBezTo>
                  <a:cubicBezTo>
                    <a:pt x="3549" y="429"/>
                    <a:pt x="3549" y="429"/>
                    <a:pt x="3549" y="441"/>
                  </a:cubicBezTo>
                  <a:lnTo>
                    <a:pt x="3549" y="453"/>
                  </a:lnTo>
                  <a:lnTo>
                    <a:pt x="3549" y="476"/>
                  </a:lnTo>
                  <a:lnTo>
                    <a:pt x="3549" y="488"/>
                  </a:lnTo>
                  <a:lnTo>
                    <a:pt x="3549" y="500"/>
                  </a:lnTo>
                  <a:lnTo>
                    <a:pt x="3537" y="536"/>
                  </a:lnTo>
                  <a:lnTo>
                    <a:pt x="3525" y="536"/>
                  </a:lnTo>
                  <a:cubicBezTo>
                    <a:pt x="3525" y="540"/>
                    <a:pt x="3526" y="542"/>
                    <a:pt x="3528" y="544"/>
                  </a:cubicBezTo>
                  <a:lnTo>
                    <a:pt x="3528" y="544"/>
                  </a:lnTo>
                  <a:cubicBezTo>
                    <a:pt x="3531" y="542"/>
                    <a:pt x="3533" y="539"/>
                    <a:pt x="3537" y="536"/>
                  </a:cubicBezTo>
                  <a:lnTo>
                    <a:pt x="3537" y="536"/>
                  </a:lnTo>
                  <a:cubicBezTo>
                    <a:pt x="3537" y="542"/>
                    <a:pt x="3534" y="545"/>
                    <a:pt x="3531" y="545"/>
                  </a:cubicBezTo>
                  <a:cubicBezTo>
                    <a:pt x="3530" y="545"/>
                    <a:pt x="3529" y="544"/>
                    <a:pt x="3528" y="544"/>
                  </a:cubicBezTo>
                  <a:lnTo>
                    <a:pt x="3528" y="544"/>
                  </a:lnTo>
                  <a:cubicBezTo>
                    <a:pt x="3522" y="548"/>
                    <a:pt x="3514" y="548"/>
                    <a:pt x="3489" y="548"/>
                  </a:cubicBezTo>
                  <a:cubicBezTo>
                    <a:pt x="3477" y="560"/>
                    <a:pt x="3453" y="560"/>
                    <a:pt x="3430" y="560"/>
                  </a:cubicBezTo>
                  <a:lnTo>
                    <a:pt x="3275" y="560"/>
                  </a:lnTo>
                  <a:cubicBezTo>
                    <a:pt x="3215" y="548"/>
                    <a:pt x="3168" y="548"/>
                    <a:pt x="3108" y="536"/>
                  </a:cubicBezTo>
                  <a:lnTo>
                    <a:pt x="2930" y="488"/>
                  </a:lnTo>
                  <a:cubicBezTo>
                    <a:pt x="2882" y="488"/>
                    <a:pt x="2834" y="476"/>
                    <a:pt x="2799" y="453"/>
                  </a:cubicBezTo>
                  <a:lnTo>
                    <a:pt x="2810" y="441"/>
                  </a:lnTo>
                  <a:cubicBezTo>
                    <a:pt x="2834" y="429"/>
                    <a:pt x="2882" y="393"/>
                    <a:pt x="2918" y="381"/>
                  </a:cubicBezTo>
                  <a:cubicBezTo>
                    <a:pt x="2941" y="369"/>
                    <a:pt x="2953" y="369"/>
                    <a:pt x="2989" y="357"/>
                  </a:cubicBezTo>
                  <a:cubicBezTo>
                    <a:pt x="3013" y="333"/>
                    <a:pt x="3060" y="322"/>
                    <a:pt x="3096" y="322"/>
                  </a:cubicBezTo>
                  <a:cubicBezTo>
                    <a:pt x="3120" y="310"/>
                    <a:pt x="3156" y="310"/>
                    <a:pt x="3180" y="310"/>
                  </a:cubicBezTo>
                  <a:close/>
                  <a:moveTo>
                    <a:pt x="3180" y="0"/>
                  </a:moveTo>
                  <a:cubicBezTo>
                    <a:pt x="3049" y="0"/>
                    <a:pt x="2930" y="12"/>
                    <a:pt x="2810" y="72"/>
                  </a:cubicBezTo>
                  <a:cubicBezTo>
                    <a:pt x="2751" y="107"/>
                    <a:pt x="2691" y="131"/>
                    <a:pt x="2644" y="167"/>
                  </a:cubicBezTo>
                  <a:cubicBezTo>
                    <a:pt x="2584" y="191"/>
                    <a:pt x="2525" y="226"/>
                    <a:pt x="2477" y="262"/>
                  </a:cubicBezTo>
                  <a:lnTo>
                    <a:pt x="2418" y="322"/>
                  </a:lnTo>
                  <a:cubicBezTo>
                    <a:pt x="2346" y="322"/>
                    <a:pt x="2275" y="322"/>
                    <a:pt x="2203" y="345"/>
                  </a:cubicBezTo>
                  <a:lnTo>
                    <a:pt x="2025" y="381"/>
                  </a:lnTo>
                  <a:cubicBezTo>
                    <a:pt x="1965" y="405"/>
                    <a:pt x="1917" y="429"/>
                    <a:pt x="1858" y="441"/>
                  </a:cubicBezTo>
                  <a:cubicBezTo>
                    <a:pt x="1739" y="488"/>
                    <a:pt x="1632" y="548"/>
                    <a:pt x="1525" y="619"/>
                  </a:cubicBezTo>
                  <a:cubicBezTo>
                    <a:pt x="1429" y="703"/>
                    <a:pt x="1334" y="774"/>
                    <a:pt x="1251" y="845"/>
                  </a:cubicBezTo>
                  <a:cubicBezTo>
                    <a:pt x="1215" y="881"/>
                    <a:pt x="1191" y="893"/>
                    <a:pt x="1155" y="917"/>
                  </a:cubicBezTo>
                  <a:cubicBezTo>
                    <a:pt x="1132" y="941"/>
                    <a:pt x="1096" y="964"/>
                    <a:pt x="1072" y="1000"/>
                  </a:cubicBezTo>
                  <a:cubicBezTo>
                    <a:pt x="1072" y="1012"/>
                    <a:pt x="1048" y="1024"/>
                    <a:pt x="1036" y="1036"/>
                  </a:cubicBezTo>
                  <a:cubicBezTo>
                    <a:pt x="989" y="1084"/>
                    <a:pt x="965" y="1131"/>
                    <a:pt x="917" y="1179"/>
                  </a:cubicBezTo>
                  <a:lnTo>
                    <a:pt x="917" y="1191"/>
                  </a:lnTo>
                  <a:cubicBezTo>
                    <a:pt x="870" y="1238"/>
                    <a:pt x="846" y="1274"/>
                    <a:pt x="798" y="1322"/>
                  </a:cubicBezTo>
                  <a:cubicBezTo>
                    <a:pt x="727" y="1393"/>
                    <a:pt x="667" y="1476"/>
                    <a:pt x="608" y="1548"/>
                  </a:cubicBezTo>
                  <a:lnTo>
                    <a:pt x="513" y="1631"/>
                  </a:lnTo>
                  <a:cubicBezTo>
                    <a:pt x="489" y="1655"/>
                    <a:pt x="477" y="1679"/>
                    <a:pt x="453" y="1715"/>
                  </a:cubicBezTo>
                  <a:cubicBezTo>
                    <a:pt x="441" y="1738"/>
                    <a:pt x="441" y="1750"/>
                    <a:pt x="429" y="1786"/>
                  </a:cubicBezTo>
                  <a:cubicBezTo>
                    <a:pt x="417" y="1834"/>
                    <a:pt x="393" y="1857"/>
                    <a:pt x="382" y="1893"/>
                  </a:cubicBezTo>
                  <a:lnTo>
                    <a:pt x="298" y="2072"/>
                  </a:lnTo>
                  <a:cubicBezTo>
                    <a:pt x="251" y="2155"/>
                    <a:pt x="203" y="2262"/>
                    <a:pt x="155" y="2346"/>
                  </a:cubicBezTo>
                  <a:lnTo>
                    <a:pt x="155" y="2334"/>
                  </a:lnTo>
                  <a:lnTo>
                    <a:pt x="72" y="2512"/>
                  </a:lnTo>
                  <a:cubicBezTo>
                    <a:pt x="60" y="2560"/>
                    <a:pt x="36" y="2584"/>
                    <a:pt x="24" y="2619"/>
                  </a:cubicBezTo>
                  <a:cubicBezTo>
                    <a:pt x="12" y="2619"/>
                    <a:pt x="12" y="2631"/>
                    <a:pt x="12" y="2643"/>
                  </a:cubicBezTo>
                  <a:cubicBezTo>
                    <a:pt x="1" y="2679"/>
                    <a:pt x="1" y="2691"/>
                    <a:pt x="12" y="2727"/>
                  </a:cubicBezTo>
                  <a:cubicBezTo>
                    <a:pt x="12" y="2739"/>
                    <a:pt x="24" y="2739"/>
                    <a:pt x="24" y="2750"/>
                  </a:cubicBezTo>
                  <a:cubicBezTo>
                    <a:pt x="36" y="2762"/>
                    <a:pt x="72" y="2786"/>
                    <a:pt x="84" y="2786"/>
                  </a:cubicBezTo>
                  <a:lnTo>
                    <a:pt x="120" y="2786"/>
                  </a:lnTo>
                  <a:cubicBezTo>
                    <a:pt x="132" y="2762"/>
                    <a:pt x="143" y="2762"/>
                    <a:pt x="155" y="2750"/>
                  </a:cubicBezTo>
                  <a:cubicBezTo>
                    <a:pt x="179" y="2750"/>
                    <a:pt x="191" y="2739"/>
                    <a:pt x="191" y="2727"/>
                  </a:cubicBezTo>
                  <a:cubicBezTo>
                    <a:pt x="203" y="2727"/>
                    <a:pt x="203" y="2727"/>
                    <a:pt x="203" y="2703"/>
                  </a:cubicBezTo>
                  <a:lnTo>
                    <a:pt x="251" y="2619"/>
                  </a:lnTo>
                  <a:cubicBezTo>
                    <a:pt x="263" y="2560"/>
                    <a:pt x="298" y="2500"/>
                    <a:pt x="322" y="2441"/>
                  </a:cubicBezTo>
                  <a:cubicBezTo>
                    <a:pt x="370" y="2346"/>
                    <a:pt x="417" y="2250"/>
                    <a:pt x="453" y="2155"/>
                  </a:cubicBezTo>
                  <a:lnTo>
                    <a:pt x="548" y="1977"/>
                  </a:lnTo>
                  <a:lnTo>
                    <a:pt x="548" y="1988"/>
                  </a:lnTo>
                  <a:cubicBezTo>
                    <a:pt x="560" y="1988"/>
                    <a:pt x="560" y="1977"/>
                    <a:pt x="560" y="1977"/>
                  </a:cubicBezTo>
                  <a:cubicBezTo>
                    <a:pt x="572" y="1977"/>
                    <a:pt x="572" y="1965"/>
                    <a:pt x="572" y="1965"/>
                  </a:cubicBezTo>
                  <a:lnTo>
                    <a:pt x="572" y="1953"/>
                  </a:lnTo>
                  <a:cubicBezTo>
                    <a:pt x="596" y="1929"/>
                    <a:pt x="596" y="1917"/>
                    <a:pt x="608" y="1905"/>
                  </a:cubicBezTo>
                  <a:lnTo>
                    <a:pt x="608" y="1893"/>
                  </a:lnTo>
                  <a:cubicBezTo>
                    <a:pt x="608" y="1869"/>
                    <a:pt x="620" y="1857"/>
                    <a:pt x="620" y="1846"/>
                  </a:cubicBezTo>
                  <a:lnTo>
                    <a:pt x="620" y="1857"/>
                  </a:lnTo>
                  <a:cubicBezTo>
                    <a:pt x="632" y="1857"/>
                    <a:pt x="632" y="1846"/>
                    <a:pt x="632" y="1846"/>
                  </a:cubicBezTo>
                  <a:cubicBezTo>
                    <a:pt x="679" y="1810"/>
                    <a:pt x="715" y="1786"/>
                    <a:pt x="739" y="1750"/>
                  </a:cubicBezTo>
                  <a:cubicBezTo>
                    <a:pt x="774" y="1738"/>
                    <a:pt x="786" y="1715"/>
                    <a:pt x="810" y="1691"/>
                  </a:cubicBezTo>
                  <a:cubicBezTo>
                    <a:pt x="846" y="1679"/>
                    <a:pt x="870" y="1667"/>
                    <a:pt x="894" y="1631"/>
                  </a:cubicBezTo>
                  <a:cubicBezTo>
                    <a:pt x="917" y="1619"/>
                    <a:pt x="929" y="1596"/>
                    <a:pt x="965" y="1560"/>
                  </a:cubicBezTo>
                  <a:lnTo>
                    <a:pt x="1108" y="1417"/>
                  </a:lnTo>
                  <a:lnTo>
                    <a:pt x="1286" y="1238"/>
                  </a:lnTo>
                  <a:cubicBezTo>
                    <a:pt x="1334" y="1203"/>
                    <a:pt x="1382" y="1155"/>
                    <a:pt x="1429" y="1131"/>
                  </a:cubicBezTo>
                  <a:cubicBezTo>
                    <a:pt x="1453" y="1095"/>
                    <a:pt x="1501" y="1072"/>
                    <a:pt x="1548" y="1036"/>
                  </a:cubicBezTo>
                  <a:cubicBezTo>
                    <a:pt x="1620" y="976"/>
                    <a:pt x="1691" y="917"/>
                    <a:pt x="1763" y="881"/>
                  </a:cubicBezTo>
                  <a:cubicBezTo>
                    <a:pt x="1798" y="857"/>
                    <a:pt x="1846" y="834"/>
                    <a:pt x="1870" y="822"/>
                  </a:cubicBezTo>
                  <a:cubicBezTo>
                    <a:pt x="1941" y="786"/>
                    <a:pt x="2037" y="762"/>
                    <a:pt x="2108" y="726"/>
                  </a:cubicBezTo>
                  <a:cubicBezTo>
                    <a:pt x="2168" y="714"/>
                    <a:pt x="2215" y="703"/>
                    <a:pt x="2275" y="679"/>
                  </a:cubicBezTo>
                  <a:cubicBezTo>
                    <a:pt x="2298" y="667"/>
                    <a:pt x="2334" y="667"/>
                    <a:pt x="2358" y="667"/>
                  </a:cubicBezTo>
                  <a:lnTo>
                    <a:pt x="2477" y="667"/>
                  </a:lnTo>
                  <a:cubicBezTo>
                    <a:pt x="2537" y="667"/>
                    <a:pt x="2596" y="679"/>
                    <a:pt x="2656" y="703"/>
                  </a:cubicBezTo>
                  <a:cubicBezTo>
                    <a:pt x="2763" y="714"/>
                    <a:pt x="2870" y="738"/>
                    <a:pt x="2977" y="774"/>
                  </a:cubicBezTo>
                  <a:cubicBezTo>
                    <a:pt x="3096" y="786"/>
                    <a:pt x="3191" y="822"/>
                    <a:pt x="3311" y="822"/>
                  </a:cubicBezTo>
                  <a:cubicBezTo>
                    <a:pt x="3370" y="822"/>
                    <a:pt x="3418" y="822"/>
                    <a:pt x="3477" y="798"/>
                  </a:cubicBezTo>
                  <a:cubicBezTo>
                    <a:pt x="3549" y="798"/>
                    <a:pt x="3632" y="774"/>
                    <a:pt x="3692" y="655"/>
                  </a:cubicBezTo>
                  <a:lnTo>
                    <a:pt x="3703" y="643"/>
                  </a:lnTo>
                  <a:cubicBezTo>
                    <a:pt x="3775" y="560"/>
                    <a:pt x="3822" y="441"/>
                    <a:pt x="3787" y="345"/>
                  </a:cubicBezTo>
                  <a:cubicBezTo>
                    <a:pt x="3775" y="226"/>
                    <a:pt x="3692" y="131"/>
                    <a:pt x="3584" y="72"/>
                  </a:cubicBezTo>
                  <a:cubicBezTo>
                    <a:pt x="3525" y="48"/>
                    <a:pt x="3453" y="12"/>
                    <a:pt x="3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5"/>
            <p:cNvSpPr/>
            <p:nvPr/>
          </p:nvSpPr>
          <p:spPr>
            <a:xfrm>
              <a:off x="6867800" y="2748375"/>
              <a:ext cx="43800" cy="95725"/>
            </a:xfrm>
            <a:custGeom>
              <a:avLst/>
              <a:gdLst/>
              <a:ahLst/>
              <a:cxnLst/>
              <a:rect l="l" t="t" r="r" b="b"/>
              <a:pathLst>
                <a:path w="1752" h="3829" extrusionOk="0">
                  <a:moveTo>
                    <a:pt x="1561" y="191"/>
                  </a:moveTo>
                  <a:lnTo>
                    <a:pt x="1573" y="203"/>
                  </a:lnTo>
                  <a:lnTo>
                    <a:pt x="1573" y="227"/>
                  </a:lnTo>
                  <a:lnTo>
                    <a:pt x="1573" y="251"/>
                  </a:lnTo>
                  <a:lnTo>
                    <a:pt x="1573" y="299"/>
                  </a:lnTo>
                  <a:cubicBezTo>
                    <a:pt x="1573" y="310"/>
                    <a:pt x="1561" y="322"/>
                    <a:pt x="1561" y="346"/>
                  </a:cubicBezTo>
                  <a:lnTo>
                    <a:pt x="1537" y="382"/>
                  </a:lnTo>
                  <a:cubicBezTo>
                    <a:pt x="1525" y="394"/>
                    <a:pt x="1525" y="429"/>
                    <a:pt x="1513" y="441"/>
                  </a:cubicBezTo>
                  <a:cubicBezTo>
                    <a:pt x="1501" y="453"/>
                    <a:pt x="1477" y="489"/>
                    <a:pt x="1465" y="501"/>
                  </a:cubicBezTo>
                  <a:lnTo>
                    <a:pt x="1453" y="513"/>
                  </a:lnTo>
                  <a:lnTo>
                    <a:pt x="1418" y="549"/>
                  </a:lnTo>
                  <a:lnTo>
                    <a:pt x="1406" y="584"/>
                  </a:lnTo>
                  <a:lnTo>
                    <a:pt x="1394" y="608"/>
                  </a:lnTo>
                  <a:lnTo>
                    <a:pt x="1323" y="680"/>
                  </a:lnTo>
                  <a:lnTo>
                    <a:pt x="1275" y="727"/>
                  </a:lnTo>
                  <a:lnTo>
                    <a:pt x="1239" y="763"/>
                  </a:lnTo>
                  <a:lnTo>
                    <a:pt x="1227" y="775"/>
                  </a:lnTo>
                  <a:lnTo>
                    <a:pt x="1096" y="906"/>
                  </a:lnTo>
                  <a:cubicBezTo>
                    <a:pt x="1072" y="965"/>
                    <a:pt x="1037" y="1001"/>
                    <a:pt x="1013" y="1037"/>
                  </a:cubicBezTo>
                  <a:lnTo>
                    <a:pt x="1013" y="1013"/>
                  </a:lnTo>
                  <a:lnTo>
                    <a:pt x="1037" y="977"/>
                  </a:lnTo>
                  <a:lnTo>
                    <a:pt x="1037" y="953"/>
                  </a:lnTo>
                  <a:cubicBezTo>
                    <a:pt x="1037" y="906"/>
                    <a:pt x="1049" y="882"/>
                    <a:pt x="1049" y="834"/>
                  </a:cubicBezTo>
                  <a:cubicBezTo>
                    <a:pt x="1049" y="799"/>
                    <a:pt x="1061" y="763"/>
                    <a:pt x="1061" y="727"/>
                  </a:cubicBezTo>
                  <a:cubicBezTo>
                    <a:pt x="1084" y="703"/>
                    <a:pt x="1084" y="668"/>
                    <a:pt x="1096" y="644"/>
                  </a:cubicBezTo>
                  <a:cubicBezTo>
                    <a:pt x="1108" y="596"/>
                    <a:pt x="1144" y="549"/>
                    <a:pt x="1156" y="501"/>
                  </a:cubicBezTo>
                  <a:cubicBezTo>
                    <a:pt x="1180" y="477"/>
                    <a:pt x="1203" y="441"/>
                    <a:pt x="1227" y="406"/>
                  </a:cubicBezTo>
                  <a:cubicBezTo>
                    <a:pt x="1239" y="370"/>
                    <a:pt x="1275" y="358"/>
                    <a:pt x="1287" y="322"/>
                  </a:cubicBezTo>
                  <a:cubicBezTo>
                    <a:pt x="1299" y="299"/>
                    <a:pt x="1334" y="287"/>
                    <a:pt x="1358" y="251"/>
                  </a:cubicBezTo>
                  <a:lnTo>
                    <a:pt x="1394" y="227"/>
                  </a:lnTo>
                  <a:cubicBezTo>
                    <a:pt x="1406" y="227"/>
                    <a:pt x="1406" y="203"/>
                    <a:pt x="1418" y="203"/>
                  </a:cubicBezTo>
                  <a:cubicBezTo>
                    <a:pt x="1442" y="191"/>
                    <a:pt x="1442" y="191"/>
                    <a:pt x="1453" y="191"/>
                  </a:cubicBezTo>
                  <a:close/>
                  <a:moveTo>
                    <a:pt x="1442" y="1"/>
                  </a:moveTo>
                  <a:cubicBezTo>
                    <a:pt x="1382" y="1"/>
                    <a:pt x="1323" y="25"/>
                    <a:pt x="1263" y="60"/>
                  </a:cubicBezTo>
                  <a:cubicBezTo>
                    <a:pt x="1227" y="84"/>
                    <a:pt x="1180" y="120"/>
                    <a:pt x="1156" y="144"/>
                  </a:cubicBezTo>
                  <a:lnTo>
                    <a:pt x="1061" y="239"/>
                  </a:lnTo>
                  <a:cubicBezTo>
                    <a:pt x="965" y="370"/>
                    <a:pt x="882" y="537"/>
                    <a:pt x="846" y="703"/>
                  </a:cubicBezTo>
                  <a:cubicBezTo>
                    <a:pt x="822" y="739"/>
                    <a:pt x="822" y="787"/>
                    <a:pt x="811" y="834"/>
                  </a:cubicBezTo>
                  <a:cubicBezTo>
                    <a:pt x="799" y="846"/>
                    <a:pt x="799" y="858"/>
                    <a:pt x="799" y="882"/>
                  </a:cubicBezTo>
                  <a:cubicBezTo>
                    <a:pt x="763" y="1037"/>
                    <a:pt x="727" y="1203"/>
                    <a:pt x="680" y="1370"/>
                  </a:cubicBezTo>
                  <a:cubicBezTo>
                    <a:pt x="632" y="1525"/>
                    <a:pt x="596" y="1692"/>
                    <a:pt x="537" y="1858"/>
                  </a:cubicBezTo>
                  <a:cubicBezTo>
                    <a:pt x="489" y="2025"/>
                    <a:pt x="430" y="2168"/>
                    <a:pt x="382" y="2334"/>
                  </a:cubicBezTo>
                  <a:cubicBezTo>
                    <a:pt x="346" y="2430"/>
                    <a:pt x="334" y="2513"/>
                    <a:pt x="310" y="2585"/>
                  </a:cubicBezTo>
                  <a:lnTo>
                    <a:pt x="263" y="2727"/>
                  </a:lnTo>
                  <a:cubicBezTo>
                    <a:pt x="251" y="2751"/>
                    <a:pt x="251" y="2763"/>
                    <a:pt x="239" y="2799"/>
                  </a:cubicBezTo>
                  <a:cubicBezTo>
                    <a:pt x="215" y="2811"/>
                    <a:pt x="215" y="2823"/>
                    <a:pt x="215" y="2835"/>
                  </a:cubicBezTo>
                  <a:cubicBezTo>
                    <a:pt x="203" y="2930"/>
                    <a:pt x="168" y="3001"/>
                    <a:pt x="156" y="3096"/>
                  </a:cubicBezTo>
                  <a:cubicBezTo>
                    <a:pt x="144" y="3132"/>
                    <a:pt x="144" y="3168"/>
                    <a:pt x="132" y="3216"/>
                  </a:cubicBezTo>
                  <a:cubicBezTo>
                    <a:pt x="108" y="3251"/>
                    <a:pt x="108" y="3287"/>
                    <a:pt x="96" y="3335"/>
                  </a:cubicBezTo>
                  <a:cubicBezTo>
                    <a:pt x="96" y="3358"/>
                    <a:pt x="84" y="3394"/>
                    <a:pt x="84" y="3418"/>
                  </a:cubicBezTo>
                  <a:cubicBezTo>
                    <a:pt x="72" y="3466"/>
                    <a:pt x="72" y="3513"/>
                    <a:pt x="49" y="3549"/>
                  </a:cubicBezTo>
                  <a:cubicBezTo>
                    <a:pt x="37" y="3597"/>
                    <a:pt x="25" y="3656"/>
                    <a:pt x="13" y="3716"/>
                  </a:cubicBezTo>
                  <a:lnTo>
                    <a:pt x="13" y="3728"/>
                  </a:lnTo>
                  <a:lnTo>
                    <a:pt x="13" y="3751"/>
                  </a:lnTo>
                  <a:lnTo>
                    <a:pt x="13" y="3763"/>
                  </a:lnTo>
                  <a:cubicBezTo>
                    <a:pt x="1" y="3787"/>
                    <a:pt x="13" y="3823"/>
                    <a:pt x="37" y="3823"/>
                  </a:cubicBezTo>
                  <a:cubicBezTo>
                    <a:pt x="45" y="3827"/>
                    <a:pt x="51" y="3828"/>
                    <a:pt x="56" y="3828"/>
                  </a:cubicBezTo>
                  <a:cubicBezTo>
                    <a:pt x="64" y="3828"/>
                    <a:pt x="64" y="3823"/>
                    <a:pt x="49" y="3823"/>
                  </a:cubicBezTo>
                  <a:cubicBezTo>
                    <a:pt x="49" y="3811"/>
                    <a:pt x="72" y="3811"/>
                    <a:pt x="72" y="3799"/>
                  </a:cubicBezTo>
                  <a:cubicBezTo>
                    <a:pt x="84" y="3763"/>
                    <a:pt x="84" y="3716"/>
                    <a:pt x="96" y="3692"/>
                  </a:cubicBezTo>
                  <a:cubicBezTo>
                    <a:pt x="120" y="3656"/>
                    <a:pt x="120" y="3620"/>
                    <a:pt x="132" y="3585"/>
                  </a:cubicBezTo>
                  <a:cubicBezTo>
                    <a:pt x="144" y="3513"/>
                    <a:pt x="180" y="3442"/>
                    <a:pt x="191" y="3358"/>
                  </a:cubicBezTo>
                  <a:lnTo>
                    <a:pt x="322" y="2966"/>
                  </a:lnTo>
                  <a:cubicBezTo>
                    <a:pt x="382" y="2799"/>
                    <a:pt x="453" y="2632"/>
                    <a:pt x="513" y="2489"/>
                  </a:cubicBezTo>
                  <a:cubicBezTo>
                    <a:pt x="596" y="2323"/>
                    <a:pt x="644" y="2144"/>
                    <a:pt x="715" y="1977"/>
                  </a:cubicBezTo>
                  <a:cubicBezTo>
                    <a:pt x="763" y="1811"/>
                    <a:pt x="834" y="1632"/>
                    <a:pt x="870" y="1477"/>
                  </a:cubicBezTo>
                  <a:cubicBezTo>
                    <a:pt x="894" y="1394"/>
                    <a:pt x="918" y="1311"/>
                    <a:pt x="930" y="1239"/>
                  </a:cubicBezTo>
                  <a:cubicBezTo>
                    <a:pt x="965" y="1239"/>
                    <a:pt x="977" y="1215"/>
                    <a:pt x="989" y="1203"/>
                  </a:cubicBezTo>
                  <a:cubicBezTo>
                    <a:pt x="1013" y="1203"/>
                    <a:pt x="1013" y="1191"/>
                    <a:pt x="1025" y="1191"/>
                  </a:cubicBezTo>
                  <a:cubicBezTo>
                    <a:pt x="1096" y="1144"/>
                    <a:pt x="1156" y="1096"/>
                    <a:pt x="1215" y="1061"/>
                  </a:cubicBezTo>
                  <a:cubicBezTo>
                    <a:pt x="1275" y="1001"/>
                    <a:pt x="1334" y="953"/>
                    <a:pt x="1394" y="894"/>
                  </a:cubicBezTo>
                  <a:cubicBezTo>
                    <a:pt x="1453" y="834"/>
                    <a:pt x="1513" y="775"/>
                    <a:pt x="1561" y="715"/>
                  </a:cubicBezTo>
                  <a:cubicBezTo>
                    <a:pt x="1584" y="680"/>
                    <a:pt x="1620" y="620"/>
                    <a:pt x="1644" y="584"/>
                  </a:cubicBezTo>
                  <a:lnTo>
                    <a:pt x="1692" y="489"/>
                  </a:lnTo>
                  <a:cubicBezTo>
                    <a:pt x="1704" y="477"/>
                    <a:pt x="1704" y="441"/>
                    <a:pt x="1727" y="429"/>
                  </a:cubicBezTo>
                  <a:cubicBezTo>
                    <a:pt x="1739" y="382"/>
                    <a:pt x="1751" y="322"/>
                    <a:pt x="1751" y="287"/>
                  </a:cubicBezTo>
                  <a:cubicBezTo>
                    <a:pt x="1751" y="227"/>
                    <a:pt x="1751" y="168"/>
                    <a:pt x="1727" y="120"/>
                  </a:cubicBezTo>
                  <a:cubicBezTo>
                    <a:pt x="1692" y="60"/>
                    <a:pt x="1632" y="25"/>
                    <a:pt x="1573" y="13"/>
                  </a:cubicBezTo>
                  <a:cubicBezTo>
                    <a:pt x="1525" y="1"/>
                    <a:pt x="1477" y="1"/>
                    <a:pt x="1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5"/>
            <p:cNvSpPr/>
            <p:nvPr/>
          </p:nvSpPr>
          <p:spPr>
            <a:xfrm>
              <a:off x="6799350" y="2759850"/>
              <a:ext cx="23825" cy="66550"/>
            </a:xfrm>
            <a:custGeom>
              <a:avLst/>
              <a:gdLst/>
              <a:ahLst/>
              <a:cxnLst/>
              <a:rect l="l" t="t" r="r" b="b"/>
              <a:pathLst>
                <a:path w="953" h="2662" extrusionOk="0">
                  <a:moveTo>
                    <a:pt x="548" y="221"/>
                  </a:moveTo>
                  <a:lnTo>
                    <a:pt x="560" y="232"/>
                  </a:lnTo>
                  <a:lnTo>
                    <a:pt x="572" y="256"/>
                  </a:lnTo>
                  <a:cubicBezTo>
                    <a:pt x="596" y="256"/>
                    <a:pt x="596" y="268"/>
                    <a:pt x="596" y="268"/>
                  </a:cubicBezTo>
                  <a:cubicBezTo>
                    <a:pt x="596" y="280"/>
                    <a:pt x="608" y="280"/>
                    <a:pt x="608" y="292"/>
                  </a:cubicBezTo>
                  <a:cubicBezTo>
                    <a:pt x="608" y="328"/>
                    <a:pt x="620" y="351"/>
                    <a:pt x="620" y="387"/>
                  </a:cubicBezTo>
                  <a:cubicBezTo>
                    <a:pt x="620" y="423"/>
                    <a:pt x="632" y="447"/>
                    <a:pt x="632" y="482"/>
                  </a:cubicBezTo>
                  <a:cubicBezTo>
                    <a:pt x="632" y="494"/>
                    <a:pt x="655" y="518"/>
                    <a:pt x="655" y="530"/>
                  </a:cubicBezTo>
                  <a:cubicBezTo>
                    <a:pt x="655" y="578"/>
                    <a:pt x="667" y="613"/>
                    <a:pt x="667" y="637"/>
                  </a:cubicBezTo>
                  <a:lnTo>
                    <a:pt x="667" y="673"/>
                  </a:lnTo>
                  <a:lnTo>
                    <a:pt x="667" y="721"/>
                  </a:lnTo>
                  <a:lnTo>
                    <a:pt x="667" y="744"/>
                  </a:lnTo>
                  <a:cubicBezTo>
                    <a:pt x="667" y="756"/>
                    <a:pt x="667" y="792"/>
                    <a:pt x="655" y="804"/>
                  </a:cubicBezTo>
                  <a:cubicBezTo>
                    <a:pt x="632" y="852"/>
                    <a:pt x="620" y="875"/>
                    <a:pt x="608" y="923"/>
                  </a:cubicBezTo>
                  <a:cubicBezTo>
                    <a:pt x="572" y="983"/>
                    <a:pt x="536" y="1042"/>
                    <a:pt x="501" y="1102"/>
                  </a:cubicBezTo>
                  <a:cubicBezTo>
                    <a:pt x="489" y="1149"/>
                    <a:pt x="453" y="1197"/>
                    <a:pt x="429" y="1233"/>
                  </a:cubicBezTo>
                  <a:lnTo>
                    <a:pt x="429" y="1209"/>
                  </a:lnTo>
                  <a:lnTo>
                    <a:pt x="429" y="1018"/>
                  </a:lnTo>
                  <a:lnTo>
                    <a:pt x="429" y="971"/>
                  </a:lnTo>
                  <a:cubicBezTo>
                    <a:pt x="429" y="863"/>
                    <a:pt x="417" y="756"/>
                    <a:pt x="429" y="661"/>
                  </a:cubicBezTo>
                  <a:cubicBezTo>
                    <a:pt x="429" y="578"/>
                    <a:pt x="441" y="506"/>
                    <a:pt x="453" y="435"/>
                  </a:cubicBezTo>
                  <a:cubicBezTo>
                    <a:pt x="477" y="375"/>
                    <a:pt x="489" y="328"/>
                    <a:pt x="501" y="280"/>
                  </a:cubicBezTo>
                  <a:cubicBezTo>
                    <a:pt x="512" y="268"/>
                    <a:pt x="512" y="244"/>
                    <a:pt x="536" y="221"/>
                  </a:cubicBezTo>
                  <a:close/>
                  <a:moveTo>
                    <a:pt x="566" y="0"/>
                  </a:moveTo>
                  <a:cubicBezTo>
                    <a:pt x="536" y="0"/>
                    <a:pt x="507" y="6"/>
                    <a:pt x="477" y="18"/>
                  </a:cubicBezTo>
                  <a:cubicBezTo>
                    <a:pt x="417" y="30"/>
                    <a:pt x="370" y="66"/>
                    <a:pt x="334" y="101"/>
                  </a:cubicBezTo>
                  <a:cubicBezTo>
                    <a:pt x="322" y="125"/>
                    <a:pt x="322" y="149"/>
                    <a:pt x="310" y="161"/>
                  </a:cubicBezTo>
                  <a:lnTo>
                    <a:pt x="262" y="292"/>
                  </a:lnTo>
                  <a:cubicBezTo>
                    <a:pt x="239" y="399"/>
                    <a:pt x="215" y="506"/>
                    <a:pt x="203" y="613"/>
                  </a:cubicBezTo>
                  <a:lnTo>
                    <a:pt x="203" y="816"/>
                  </a:lnTo>
                  <a:cubicBezTo>
                    <a:pt x="203" y="887"/>
                    <a:pt x="215" y="947"/>
                    <a:pt x="215" y="1030"/>
                  </a:cubicBezTo>
                  <a:cubicBezTo>
                    <a:pt x="239" y="1066"/>
                    <a:pt x="239" y="1102"/>
                    <a:pt x="239" y="1149"/>
                  </a:cubicBezTo>
                  <a:cubicBezTo>
                    <a:pt x="251" y="1173"/>
                    <a:pt x="251" y="1209"/>
                    <a:pt x="251" y="1233"/>
                  </a:cubicBezTo>
                  <a:cubicBezTo>
                    <a:pt x="251" y="1268"/>
                    <a:pt x="262" y="1304"/>
                    <a:pt x="262" y="1340"/>
                  </a:cubicBezTo>
                  <a:cubicBezTo>
                    <a:pt x="262" y="1399"/>
                    <a:pt x="274" y="1459"/>
                    <a:pt x="298" y="1518"/>
                  </a:cubicBezTo>
                  <a:cubicBezTo>
                    <a:pt x="274" y="1614"/>
                    <a:pt x="262" y="1685"/>
                    <a:pt x="239" y="1768"/>
                  </a:cubicBezTo>
                  <a:cubicBezTo>
                    <a:pt x="215" y="1864"/>
                    <a:pt x="191" y="1971"/>
                    <a:pt x="155" y="2054"/>
                  </a:cubicBezTo>
                  <a:lnTo>
                    <a:pt x="72" y="2316"/>
                  </a:lnTo>
                  <a:cubicBezTo>
                    <a:pt x="60" y="2364"/>
                    <a:pt x="60" y="2399"/>
                    <a:pt x="36" y="2423"/>
                  </a:cubicBezTo>
                  <a:cubicBezTo>
                    <a:pt x="24" y="2459"/>
                    <a:pt x="24" y="2483"/>
                    <a:pt x="12" y="2518"/>
                  </a:cubicBezTo>
                  <a:cubicBezTo>
                    <a:pt x="0" y="2518"/>
                    <a:pt x="0" y="2530"/>
                    <a:pt x="0" y="2530"/>
                  </a:cubicBezTo>
                  <a:lnTo>
                    <a:pt x="0" y="2578"/>
                  </a:lnTo>
                  <a:cubicBezTo>
                    <a:pt x="0" y="2602"/>
                    <a:pt x="12" y="2614"/>
                    <a:pt x="36" y="2637"/>
                  </a:cubicBezTo>
                  <a:cubicBezTo>
                    <a:pt x="72" y="2649"/>
                    <a:pt x="84" y="2637"/>
                    <a:pt x="72" y="2661"/>
                  </a:cubicBezTo>
                  <a:lnTo>
                    <a:pt x="84" y="2649"/>
                  </a:lnTo>
                  <a:cubicBezTo>
                    <a:pt x="84" y="2637"/>
                    <a:pt x="96" y="2626"/>
                    <a:pt x="96" y="2602"/>
                  </a:cubicBezTo>
                  <a:cubicBezTo>
                    <a:pt x="120" y="2590"/>
                    <a:pt x="120" y="2590"/>
                    <a:pt x="120" y="2578"/>
                  </a:cubicBezTo>
                  <a:cubicBezTo>
                    <a:pt x="131" y="2542"/>
                    <a:pt x="131" y="2518"/>
                    <a:pt x="143" y="2483"/>
                  </a:cubicBezTo>
                  <a:cubicBezTo>
                    <a:pt x="155" y="2435"/>
                    <a:pt x="155" y="2411"/>
                    <a:pt x="179" y="2376"/>
                  </a:cubicBezTo>
                  <a:cubicBezTo>
                    <a:pt x="203" y="2292"/>
                    <a:pt x="239" y="2221"/>
                    <a:pt x="262" y="2126"/>
                  </a:cubicBezTo>
                  <a:cubicBezTo>
                    <a:pt x="322" y="1947"/>
                    <a:pt x="370" y="1768"/>
                    <a:pt x="429" y="1602"/>
                  </a:cubicBezTo>
                  <a:cubicBezTo>
                    <a:pt x="501" y="1530"/>
                    <a:pt x="560" y="1447"/>
                    <a:pt x="620" y="1352"/>
                  </a:cubicBezTo>
                  <a:cubicBezTo>
                    <a:pt x="632" y="1304"/>
                    <a:pt x="667" y="1268"/>
                    <a:pt x="691" y="1221"/>
                  </a:cubicBezTo>
                  <a:cubicBezTo>
                    <a:pt x="727" y="1185"/>
                    <a:pt x="739" y="1149"/>
                    <a:pt x="774" y="1102"/>
                  </a:cubicBezTo>
                  <a:cubicBezTo>
                    <a:pt x="858" y="947"/>
                    <a:pt x="953" y="804"/>
                    <a:pt x="917" y="625"/>
                  </a:cubicBezTo>
                  <a:cubicBezTo>
                    <a:pt x="917" y="566"/>
                    <a:pt x="905" y="518"/>
                    <a:pt x="893" y="459"/>
                  </a:cubicBezTo>
                  <a:cubicBezTo>
                    <a:pt x="870" y="411"/>
                    <a:pt x="870" y="351"/>
                    <a:pt x="858" y="316"/>
                  </a:cubicBezTo>
                  <a:cubicBezTo>
                    <a:pt x="858" y="268"/>
                    <a:pt x="846" y="221"/>
                    <a:pt x="834" y="173"/>
                  </a:cubicBezTo>
                  <a:cubicBezTo>
                    <a:pt x="810" y="161"/>
                    <a:pt x="798" y="137"/>
                    <a:pt x="786" y="113"/>
                  </a:cubicBezTo>
                  <a:cubicBezTo>
                    <a:pt x="774" y="101"/>
                    <a:pt x="751" y="78"/>
                    <a:pt x="727" y="54"/>
                  </a:cubicBezTo>
                  <a:cubicBezTo>
                    <a:pt x="715" y="42"/>
                    <a:pt x="679" y="30"/>
                    <a:pt x="655" y="18"/>
                  </a:cubicBezTo>
                  <a:cubicBezTo>
                    <a:pt x="626" y="6"/>
                    <a:pt x="596" y="0"/>
                    <a:pt x="5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5"/>
            <p:cNvSpPr/>
            <p:nvPr/>
          </p:nvSpPr>
          <p:spPr>
            <a:xfrm>
              <a:off x="6746950" y="3168975"/>
              <a:ext cx="55100" cy="37825"/>
            </a:xfrm>
            <a:custGeom>
              <a:avLst/>
              <a:gdLst/>
              <a:ahLst/>
              <a:cxnLst/>
              <a:rect l="l" t="t" r="r" b="b"/>
              <a:pathLst>
                <a:path w="2204" h="1513" extrusionOk="0">
                  <a:moveTo>
                    <a:pt x="1" y="0"/>
                  </a:moveTo>
                  <a:lnTo>
                    <a:pt x="1" y="0"/>
                  </a:lnTo>
                  <a:cubicBezTo>
                    <a:pt x="84" y="108"/>
                    <a:pt x="144" y="179"/>
                    <a:pt x="203" y="262"/>
                  </a:cubicBezTo>
                  <a:cubicBezTo>
                    <a:pt x="275" y="358"/>
                    <a:pt x="358" y="453"/>
                    <a:pt x="453" y="536"/>
                  </a:cubicBezTo>
                  <a:lnTo>
                    <a:pt x="537" y="631"/>
                  </a:lnTo>
                  <a:lnTo>
                    <a:pt x="572" y="655"/>
                  </a:lnTo>
                  <a:lnTo>
                    <a:pt x="584" y="679"/>
                  </a:lnTo>
                  <a:cubicBezTo>
                    <a:pt x="596" y="703"/>
                    <a:pt x="632" y="715"/>
                    <a:pt x="644" y="739"/>
                  </a:cubicBezTo>
                  <a:cubicBezTo>
                    <a:pt x="656" y="750"/>
                    <a:pt x="692" y="762"/>
                    <a:pt x="703" y="774"/>
                  </a:cubicBezTo>
                  <a:lnTo>
                    <a:pt x="692" y="774"/>
                  </a:lnTo>
                  <a:cubicBezTo>
                    <a:pt x="751" y="822"/>
                    <a:pt x="811" y="870"/>
                    <a:pt x="870" y="893"/>
                  </a:cubicBezTo>
                  <a:cubicBezTo>
                    <a:pt x="930" y="929"/>
                    <a:pt x="1001" y="977"/>
                    <a:pt x="1084" y="1000"/>
                  </a:cubicBezTo>
                  <a:cubicBezTo>
                    <a:pt x="1204" y="1048"/>
                    <a:pt x="1311" y="1108"/>
                    <a:pt x="1454" y="1155"/>
                  </a:cubicBezTo>
                  <a:cubicBezTo>
                    <a:pt x="1537" y="1179"/>
                    <a:pt x="1632" y="1215"/>
                    <a:pt x="1715" y="1251"/>
                  </a:cubicBezTo>
                  <a:cubicBezTo>
                    <a:pt x="1763" y="1286"/>
                    <a:pt x="1799" y="1310"/>
                    <a:pt x="1823" y="1346"/>
                  </a:cubicBezTo>
                  <a:lnTo>
                    <a:pt x="1835" y="1358"/>
                  </a:lnTo>
                  <a:lnTo>
                    <a:pt x="1870" y="1393"/>
                  </a:lnTo>
                  <a:cubicBezTo>
                    <a:pt x="1870" y="1393"/>
                    <a:pt x="1870" y="1392"/>
                    <a:pt x="1870" y="1392"/>
                  </a:cubicBezTo>
                  <a:lnTo>
                    <a:pt x="1870" y="1392"/>
                  </a:lnTo>
                  <a:cubicBezTo>
                    <a:pt x="1893" y="1410"/>
                    <a:pt x="1920" y="1423"/>
                    <a:pt x="1930" y="1453"/>
                  </a:cubicBezTo>
                  <a:lnTo>
                    <a:pt x="1977" y="1489"/>
                  </a:lnTo>
                  <a:cubicBezTo>
                    <a:pt x="1989" y="1512"/>
                    <a:pt x="2013" y="1512"/>
                    <a:pt x="2037" y="1512"/>
                  </a:cubicBezTo>
                  <a:cubicBezTo>
                    <a:pt x="2061" y="1512"/>
                    <a:pt x="2096" y="1512"/>
                    <a:pt x="2168" y="1489"/>
                  </a:cubicBezTo>
                  <a:cubicBezTo>
                    <a:pt x="2192" y="1465"/>
                    <a:pt x="2204" y="1429"/>
                    <a:pt x="2204" y="1405"/>
                  </a:cubicBezTo>
                  <a:cubicBezTo>
                    <a:pt x="2204" y="1370"/>
                    <a:pt x="2204" y="1358"/>
                    <a:pt x="2192" y="1334"/>
                  </a:cubicBezTo>
                  <a:cubicBezTo>
                    <a:pt x="2192" y="1298"/>
                    <a:pt x="2168" y="1286"/>
                    <a:pt x="2144" y="1274"/>
                  </a:cubicBezTo>
                  <a:cubicBezTo>
                    <a:pt x="2108" y="1227"/>
                    <a:pt x="2073" y="1191"/>
                    <a:pt x="2025" y="1167"/>
                  </a:cubicBezTo>
                  <a:cubicBezTo>
                    <a:pt x="2013" y="1155"/>
                    <a:pt x="1989" y="1131"/>
                    <a:pt x="1966" y="1120"/>
                  </a:cubicBezTo>
                  <a:cubicBezTo>
                    <a:pt x="1942" y="1096"/>
                    <a:pt x="1930" y="1084"/>
                    <a:pt x="1894" y="1060"/>
                  </a:cubicBezTo>
                  <a:cubicBezTo>
                    <a:pt x="1835" y="1036"/>
                    <a:pt x="1763" y="1000"/>
                    <a:pt x="1704" y="977"/>
                  </a:cubicBezTo>
                  <a:cubicBezTo>
                    <a:pt x="1656" y="965"/>
                    <a:pt x="1632" y="941"/>
                    <a:pt x="1596" y="929"/>
                  </a:cubicBezTo>
                  <a:cubicBezTo>
                    <a:pt x="1489" y="870"/>
                    <a:pt x="1394" y="810"/>
                    <a:pt x="1275" y="762"/>
                  </a:cubicBezTo>
                  <a:cubicBezTo>
                    <a:pt x="1168" y="727"/>
                    <a:pt x="1073" y="679"/>
                    <a:pt x="977" y="631"/>
                  </a:cubicBezTo>
                  <a:cubicBezTo>
                    <a:pt x="953" y="619"/>
                    <a:pt x="942" y="619"/>
                    <a:pt x="930" y="596"/>
                  </a:cubicBezTo>
                  <a:cubicBezTo>
                    <a:pt x="894" y="596"/>
                    <a:pt x="882" y="584"/>
                    <a:pt x="858" y="572"/>
                  </a:cubicBezTo>
                  <a:cubicBezTo>
                    <a:pt x="834" y="560"/>
                    <a:pt x="823" y="560"/>
                    <a:pt x="811" y="536"/>
                  </a:cubicBezTo>
                  <a:cubicBezTo>
                    <a:pt x="763" y="524"/>
                    <a:pt x="739" y="500"/>
                    <a:pt x="703" y="477"/>
                  </a:cubicBezTo>
                  <a:lnTo>
                    <a:pt x="644" y="453"/>
                  </a:lnTo>
                  <a:cubicBezTo>
                    <a:pt x="596" y="441"/>
                    <a:pt x="572" y="405"/>
                    <a:pt x="537" y="393"/>
                  </a:cubicBezTo>
                  <a:cubicBezTo>
                    <a:pt x="418" y="322"/>
                    <a:pt x="334" y="262"/>
                    <a:pt x="239" y="203"/>
                  </a:cubicBezTo>
                  <a:cubicBezTo>
                    <a:pt x="180" y="155"/>
                    <a:pt x="108" y="96"/>
                    <a:pt x="37" y="36"/>
                  </a:cubicBezTo>
                  <a:lnTo>
                    <a:pt x="25" y="2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5"/>
            <p:cNvSpPr/>
            <p:nvPr/>
          </p:nvSpPr>
          <p:spPr>
            <a:xfrm>
              <a:off x="6757975" y="3182950"/>
              <a:ext cx="36350" cy="18500"/>
            </a:xfrm>
            <a:custGeom>
              <a:avLst/>
              <a:gdLst/>
              <a:ahLst/>
              <a:cxnLst/>
              <a:rect l="l" t="t" r="r" b="b"/>
              <a:pathLst>
                <a:path w="1454" h="740" extrusionOk="0">
                  <a:moveTo>
                    <a:pt x="1" y="1"/>
                  </a:moveTo>
                  <a:lnTo>
                    <a:pt x="60" y="60"/>
                  </a:lnTo>
                  <a:lnTo>
                    <a:pt x="108" y="120"/>
                  </a:lnTo>
                  <a:lnTo>
                    <a:pt x="143" y="180"/>
                  </a:lnTo>
                  <a:cubicBezTo>
                    <a:pt x="179" y="203"/>
                    <a:pt x="203" y="215"/>
                    <a:pt x="239" y="251"/>
                  </a:cubicBezTo>
                  <a:lnTo>
                    <a:pt x="251" y="263"/>
                  </a:lnTo>
                  <a:cubicBezTo>
                    <a:pt x="322" y="334"/>
                    <a:pt x="417" y="418"/>
                    <a:pt x="489" y="477"/>
                  </a:cubicBezTo>
                  <a:lnTo>
                    <a:pt x="501" y="489"/>
                  </a:lnTo>
                  <a:cubicBezTo>
                    <a:pt x="536" y="501"/>
                    <a:pt x="548" y="537"/>
                    <a:pt x="584" y="549"/>
                  </a:cubicBezTo>
                  <a:cubicBezTo>
                    <a:pt x="596" y="549"/>
                    <a:pt x="608" y="561"/>
                    <a:pt x="620" y="561"/>
                  </a:cubicBezTo>
                  <a:lnTo>
                    <a:pt x="643" y="561"/>
                  </a:lnTo>
                  <a:lnTo>
                    <a:pt x="667" y="572"/>
                  </a:lnTo>
                  <a:lnTo>
                    <a:pt x="715" y="596"/>
                  </a:lnTo>
                  <a:cubicBezTo>
                    <a:pt x="763" y="608"/>
                    <a:pt x="786" y="620"/>
                    <a:pt x="834" y="632"/>
                  </a:cubicBezTo>
                  <a:cubicBezTo>
                    <a:pt x="846" y="656"/>
                    <a:pt x="870" y="656"/>
                    <a:pt x="905" y="668"/>
                  </a:cubicBezTo>
                  <a:lnTo>
                    <a:pt x="965" y="680"/>
                  </a:lnTo>
                  <a:cubicBezTo>
                    <a:pt x="977" y="692"/>
                    <a:pt x="1013" y="692"/>
                    <a:pt x="1036" y="715"/>
                  </a:cubicBezTo>
                  <a:cubicBezTo>
                    <a:pt x="1072" y="727"/>
                    <a:pt x="1096" y="739"/>
                    <a:pt x="1132" y="739"/>
                  </a:cubicBezTo>
                  <a:lnTo>
                    <a:pt x="1310" y="739"/>
                  </a:lnTo>
                  <a:cubicBezTo>
                    <a:pt x="1322" y="739"/>
                    <a:pt x="1358" y="739"/>
                    <a:pt x="1382" y="727"/>
                  </a:cubicBezTo>
                  <a:cubicBezTo>
                    <a:pt x="1417" y="715"/>
                    <a:pt x="1417" y="703"/>
                    <a:pt x="1429" y="656"/>
                  </a:cubicBezTo>
                  <a:cubicBezTo>
                    <a:pt x="1441" y="620"/>
                    <a:pt x="1453" y="596"/>
                    <a:pt x="1429" y="561"/>
                  </a:cubicBezTo>
                  <a:cubicBezTo>
                    <a:pt x="1414" y="550"/>
                    <a:pt x="1401" y="547"/>
                    <a:pt x="1389" y="547"/>
                  </a:cubicBezTo>
                  <a:cubicBezTo>
                    <a:pt x="1371" y="547"/>
                    <a:pt x="1355" y="554"/>
                    <a:pt x="1334" y="561"/>
                  </a:cubicBezTo>
                  <a:lnTo>
                    <a:pt x="1263" y="561"/>
                  </a:lnTo>
                  <a:cubicBezTo>
                    <a:pt x="1239" y="549"/>
                    <a:pt x="1215" y="549"/>
                    <a:pt x="1191" y="549"/>
                  </a:cubicBezTo>
                  <a:cubicBezTo>
                    <a:pt x="1155" y="549"/>
                    <a:pt x="1132" y="549"/>
                    <a:pt x="1120" y="537"/>
                  </a:cubicBezTo>
                  <a:cubicBezTo>
                    <a:pt x="1036" y="501"/>
                    <a:pt x="965" y="489"/>
                    <a:pt x="893" y="453"/>
                  </a:cubicBezTo>
                  <a:lnTo>
                    <a:pt x="905" y="453"/>
                  </a:lnTo>
                  <a:lnTo>
                    <a:pt x="774" y="418"/>
                  </a:lnTo>
                  <a:lnTo>
                    <a:pt x="786" y="418"/>
                  </a:lnTo>
                  <a:cubicBezTo>
                    <a:pt x="763" y="418"/>
                    <a:pt x="715" y="394"/>
                    <a:pt x="679" y="382"/>
                  </a:cubicBezTo>
                  <a:cubicBezTo>
                    <a:pt x="667" y="382"/>
                    <a:pt x="667" y="370"/>
                    <a:pt x="655" y="370"/>
                  </a:cubicBezTo>
                  <a:cubicBezTo>
                    <a:pt x="620" y="358"/>
                    <a:pt x="608" y="334"/>
                    <a:pt x="584" y="322"/>
                  </a:cubicBezTo>
                  <a:cubicBezTo>
                    <a:pt x="560" y="311"/>
                    <a:pt x="536" y="311"/>
                    <a:pt x="524" y="299"/>
                  </a:cubicBezTo>
                  <a:lnTo>
                    <a:pt x="429" y="251"/>
                  </a:lnTo>
                  <a:cubicBezTo>
                    <a:pt x="370" y="215"/>
                    <a:pt x="298" y="180"/>
                    <a:pt x="239" y="144"/>
                  </a:cubicBezTo>
                  <a:cubicBezTo>
                    <a:pt x="191" y="132"/>
                    <a:pt x="143" y="96"/>
                    <a:pt x="108" y="72"/>
                  </a:cubicBezTo>
                  <a:cubicBezTo>
                    <a:pt x="72" y="37"/>
                    <a:pt x="24"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5"/>
            <p:cNvSpPr/>
            <p:nvPr/>
          </p:nvSpPr>
          <p:spPr>
            <a:xfrm>
              <a:off x="6762450" y="3162425"/>
              <a:ext cx="43475" cy="42150"/>
            </a:xfrm>
            <a:custGeom>
              <a:avLst/>
              <a:gdLst/>
              <a:ahLst/>
              <a:cxnLst/>
              <a:rect l="l" t="t" r="r" b="b"/>
              <a:pathLst>
                <a:path w="1739" h="1686" extrusionOk="0">
                  <a:moveTo>
                    <a:pt x="0" y="0"/>
                  </a:moveTo>
                  <a:lnTo>
                    <a:pt x="0" y="0"/>
                  </a:lnTo>
                  <a:cubicBezTo>
                    <a:pt x="36" y="60"/>
                    <a:pt x="72" y="108"/>
                    <a:pt x="95" y="155"/>
                  </a:cubicBezTo>
                  <a:lnTo>
                    <a:pt x="131" y="191"/>
                  </a:lnTo>
                  <a:cubicBezTo>
                    <a:pt x="167" y="250"/>
                    <a:pt x="203" y="310"/>
                    <a:pt x="250" y="370"/>
                  </a:cubicBezTo>
                  <a:cubicBezTo>
                    <a:pt x="310" y="453"/>
                    <a:pt x="357" y="500"/>
                    <a:pt x="393" y="584"/>
                  </a:cubicBezTo>
                  <a:lnTo>
                    <a:pt x="417" y="596"/>
                  </a:lnTo>
                  <a:lnTo>
                    <a:pt x="429" y="608"/>
                  </a:lnTo>
                  <a:cubicBezTo>
                    <a:pt x="441" y="620"/>
                    <a:pt x="441" y="643"/>
                    <a:pt x="453" y="655"/>
                  </a:cubicBezTo>
                  <a:cubicBezTo>
                    <a:pt x="476" y="703"/>
                    <a:pt x="500" y="727"/>
                    <a:pt x="536" y="762"/>
                  </a:cubicBezTo>
                  <a:lnTo>
                    <a:pt x="536" y="751"/>
                  </a:lnTo>
                  <a:cubicBezTo>
                    <a:pt x="572" y="822"/>
                    <a:pt x="631" y="881"/>
                    <a:pt x="691" y="953"/>
                  </a:cubicBezTo>
                  <a:lnTo>
                    <a:pt x="679" y="941"/>
                  </a:lnTo>
                  <a:lnTo>
                    <a:pt x="679" y="941"/>
                  </a:lnTo>
                  <a:cubicBezTo>
                    <a:pt x="726" y="1001"/>
                    <a:pt x="786" y="1060"/>
                    <a:pt x="834" y="1120"/>
                  </a:cubicBezTo>
                  <a:cubicBezTo>
                    <a:pt x="857" y="1143"/>
                    <a:pt x="869" y="1179"/>
                    <a:pt x="905" y="1203"/>
                  </a:cubicBezTo>
                  <a:cubicBezTo>
                    <a:pt x="929" y="1239"/>
                    <a:pt x="953" y="1251"/>
                    <a:pt x="976" y="1262"/>
                  </a:cubicBezTo>
                  <a:cubicBezTo>
                    <a:pt x="1084" y="1346"/>
                    <a:pt x="1167" y="1393"/>
                    <a:pt x="1274" y="1477"/>
                  </a:cubicBezTo>
                  <a:cubicBezTo>
                    <a:pt x="1322" y="1524"/>
                    <a:pt x="1369" y="1548"/>
                    <a:pt x="1405" y="1584"/>
                  </a:cubicBezTo>
                  <a:cubicBezTo>
                    <a:pt x="1441" y="1608"/>
                    <a:pt x="1488" y="1620"/>
                    <a:pt x="1512" y="1655"/>
                  </a:cubicBezTo>
                  <a:cubicBezTo>
                    <a:pt x="1542" y="1670"/>
                    <a:pt x="1572" y="1686"/>
                    <a:pt x="1603" y="1686"/>
                  </a:cubicBezTo>
                  <a:cubicBezTo>
                    <a:pt x="1620" y="1686"/>
                    <a:pt x="1638" y="1680"/>
                    <a:pt x="1655" y="1667"/>
                  </a:cubicBezTo>
                  <a:cubicBezTo>
                    <a:pt x="1679" y="1643"/>
                    <a:pt x="1691" y="1620"/>
                    <a:pt x="1738" y="1608"/>
                  </a:cubicBezTo>
                  <a:cubicBezTo>
                    <a:pt x="1738" y="1560"/>
                    <a:pt x="1727" y="1536"/>
                    <a:pt x="1691" y="1501"/>
                  </a:cubicBezTo>
                  <a:cubicBezTo>
                    <a:pt x="1679" y="1477"/>
                    <a:pt x="1643" y="1465"/>
                    <a:pt x="1619" y="1441"/>
                  </a:cubicBezTo>
                  <a:cubicBezTo>
                    <a:pt x="1584" y="1429"/>
                    <a:pt x="1572" y="1417"/>
                    <a:pt x="1560" y="1405"/>
                  </a:cubicBezTo>
                  <a:lnTo>
                    <a:pt x="1548" y="1405"/>
                  </a:lnTo>
                  <a:cubicBezTo>
                    <a:pt x="1488" y="1358"/>
                    <a:pt x="1405" y="1310"/>
                    <a:pt x="1346" y="1262"/>
                  </a:cubicBezTo>
                  <a:cubicBezTo>
                    <a:pt x="1274" y="1227"/>
                    <a:pt x="1215" y="1167"/>
                    <a:pt x="1143" y="1120"/>
                  </a:cubicBezTo>
                  <a:cubicBezTo>
                    <a:pt x="1131" y="1120"/>
                    <a:pt x="1131" y="1108"/>
                    <a:pt x="1107" y="1108"/>
                  </a:cubicBezTo>
                  <a:lnTo>
                    <a:pt x="1095" y="1084"/>
                  </a:lnTo>
                  <a:lnTo>
                    <a:pt x="1072" y="1060"/>
                  </a:lnTo>
                  <a:lnTo>
                    <a:pt x="1024" y="1012"/>
                  </a:lnTo>
                  <a:lnTo>
                    <a:pt x="750" y="751"/>
                  </a:lnTo>
                  <a:lnTo>
                    <a:pt x="726" y="715"/>
                  </a:lnTo>
                  <a:lnTo>
                    <a:pt x="631" y="631"/>
                  </a:lnTo>
                  <a:lnTo>
                    <a:pt x="595" y="584"/>
                  </a:lnTo>
                  <a:lnTo>
                    <a:pt x="560" y="548"/>
                  </a:lnTo>
                  <a:lnTo>
                    <a:pt x="536" y="524"/>
                  </a:lnTo>
                  <a:lnTo>
                    <a:pt x="500" y="489"/>
                  </a:lnTo>
                  <a:cubicBezTo>
                    <a:pt x="476" y="453"/>
                    <a:pt x="429" y="405"/>
                    <a:pt x="381" y="358"/>
                  </a:cubicBezTo>
                  <a:lnTo>
                    <a:pt x="357" y="334"/>
                  </a:lnTo>
                  <a:lnTo>
                    <a:pt x="262" y="239"/>
                  </a:lnTo>
                  <a:cubicBezTo>
                    <a:pt x="179" y="167"/>
                    <a:pt x="83" y="7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5"/>
            <p:cNvSpPr/>
            <p:nvPr/>
          </p:nvSpPr>
          <p:spPr>
            <a:xfrm>
              <a:off x="6780600" y="3147550"/>
              <a:ext cx="26525" cy="57650"/>
            </a:xfrm>
            <a:custGeom>
              <a:avLst/>
              <a:gdLst/>
              <a:ahLst/>
              <a:cxnLst/>
              <a:rect l="l" t="t" r="r" b="b"/>
              <a:pathLst>
                <a:path w="1061" h="2306" extrusionOk="0">
                  <a:moveTo>
                    <a:pt x="0" y="0"/>
                  </a:moveTo>
                  <a:cubicBezTo>
                    <a:pt x="3" y="9"/>
                    <a:pt x="5" y="18"/>
                    <a:pt x="8" y="26"/>
                  </a:cubicBezTo>
                  <a:lnTo>
                    <a:pt x="8" y="26"/>
                  </a:lnTo>
                  <a:cubicBezTo>
                    <a:pt x="6" y="19"/>
                    <a:pt x="4" y="11"/>
                    <a:pt x="0" y="0"/>
                  </a:cubicBezTo>
                  <a:close/>
                  <a:moveTo>
                    <a:pt x="8" y="26"/>
                  </a:moveTo>
                  <a:cubicBezTo>
                    <a:pt x="12" y="44"/>
                    <a:pt x="12" y="55"/>
                    <a:pt x="12" y="72"/>
                  </a:cubicBezTo>
                  <a:cubicBezTo>
                    <a:pt x="36" y="179"/>
                    <a:pt x="60" y="286"/>
                    <a:pt x="96" y="417"/>
                  </a:cubicBezTo>
                  <a:cubicBezTo>
                    <a:pt x="108" y="476"/>
                    <a:pt x="119" y="524"/>
                    <a:pt x="131" y="584"/>
                  </a:cubicBezTo>
                  <a:lnTo>
                    <a:pt x="167" y="691"/>
                  </a:lnTo>
                  <a:cubicBezTo>
                    <a:pt x="179" y="714"/>
                    <a:pt x="179" y="726"/>
                    <a:pt x="191" y="762"/>
                  </a:cubicBezTo>
                  <a:cubicBezTo>
                    <a:pt x="191" y="786"/>
                    <a:pt x="215" y="810"/>
                    <a:pt x="215" y="822"/>
                  </a:cubicBezTo>
                  <a:lnTo>
                    <a:pt x="298" y="1131"/>
                  </a:lnTo>
                  <a:cubicBezTo>
                    <a:pt x="334" y="1226"/>
                    <a:pt x="346" y="1310"/>
                    <a:pt x="369" y="1405"/>
                  </a:cubicBezTo>
                  <a:lnTo>
                    <a:pt x="369" y="1381"/>
                  </a:lnTo>
                  <a:cubicBezTo>
                    <a:pt x="369" y="1429"/>
                    <a:pt x="393" y="1465"/>
                    <a:pt x="405" y="1500"/>
                  </a:cubicBezTo>
                  <a:lnTo>
                    <a:pt x="453" y="1596"/>
                  </a:lnTo>
                  <a:cubicBezTo>
                    <a:pt x="489" y="1655"/>
                    <a:pt x="536" y="1727"/>
                    <a:pt x="584" y="1798"/>
                  </a:cubicBezTo>
                  <a:cubicBezTo>
                    <a:pt x="608" y="1857"/>
                    <a:pt x="643" y="1905"/>
                    <a:pt x="667" y="1965"/>
                  </a:cubicBezTo>
                  <a:cubicBezTo>
                    <a:pt x="679" y="2000"/>
                    <a:pt x="703" y="2012"/>
                    <a:pt x="715" y="2036"/>
                  </a:cubicBezTo>
                  <a:cubicBezTo>
                    <a:pt x="727" y="2072"/>
                    <a:pt x="750" y="2084"/>
                    <a:pt x="762" y="2119"/>
                  </a:cubicBezTo>
                  <a:lnTo>
                    <a:pt x="786" y="2143"/>
                  </a:lnTo>
                  <a:cubicBezTo>
                    <a:pt x="822" y="2155"/>
                    <a:pt x="834" y="2191"/>
                    <a:pt x="846" y="2203"/>
                  </a:cubicBezTo>
                  <a:lnTo>
                    <a:pt x="846" y="2191"/>
                  </a:lnTo>
                  <a:cubicBezTo>
                    <a:pt x="870" y="2215"/>
                    <a:pt x="893" y="2250"/>
                    <a:pt x="905" y="2274"/>
                  </a:cubicBezTo>
                  <a:cubicBezTo>
                    <a:pt x="920" y="2294"/>
                    <a:pt x="939" y="2305"/>
                    <a:pt x="957" y="2305"/>
                  </a:cubicBezTo>
                  <a:cubicBezTo>
                    <a:pt x="982" y="2305"/>
                    <a:pt x="1005" y="2282"/>
                    <a:pt x="1012" y="2227"/>
                  </a:cubicBezTo>
                  <a:lnTo>
                    <a:pt x="1024" y="2227"/>
                  </a:lnTo>
                  <a:cubicBezTo>
                    <a:pt x="1060" y="2203"/>
                    <a:pt x="1060" y="2143"/>
                    <a:pt x="1024" y="2108"/>
                  </a:cubicBezTo>
                  <a:cubicBezTo>
                    <a:pt x="1001" y="2072"/>
                    <a:pt x="953" y="2036"/>
                    <a:pt x="929" y="1988"/>
                  </a:cubicBezTo>
                  <a:lnTo>
                    <a:pt x="929" y="2012"/>
                  </a:lnTo>
                  <a:cubicBezTo>
                    <a:pt x="905" y="1988"/>
                    <a:pt x="893" y="1965"/>
                    <a:pt x="881" y="1953"/>
                  </a:cubicBezTo>
                  <a:cubicBezTo>
                    <a:pt x="834" y="1857"/>
                    <a:pt x="786" y="1750"/>
                    <a:pt x="750" y="1667"/>
                  </a:cubicBezTo>
                  <a:cubicBezTo>
                    <a:pt x="727" y="1655"/>
                    <a:pt x="727" y="1631"/>
                    <a:pt x="715" y="1619"/>
                  </a:cubicBezTo>
                  <a:lnTo>
                    <a:pt x="679" y="1560"/>
                  </a:lnTo>
                  <a:lnTo>
                    <a:pt x="655" y="1500"/>
                  </a:lnTo>
                  <a:lnTo>
                    <a:pt x="643" y="1453"/>
                  </a:lnTo>
                  <a:lnTo>
                    <a:pt x="631" y="1417"/>
                  </a:lnTo>
                  <a:cubicBezTo>
                    <a:pt x="631" y="1405"/>
                    <a:pt x="608" y="1381"/>
                    <a:pt x="608" y="1369"/>
                  </a:cubicBezTo>
                  <a:cubicBezTo>
                    <a:pt x="608" y="1357"/>
                    <a:pt x="596" y="1346"/>
                    <a:pt x="596" y="1322"/>
                  </a:cubicBezTo>
                  <a:cubicBezTo>
                    <a:pt x="596" y="1298"/>
                    <a:pt x="596" y="1286"/>
                    <a:pt x="584" y="1250"/>
                  </a:cubicBezTo>
                  <a:lnTo>
                    <a:pt x="548" y="1191"/>
                  </a:lnTo>
                  <a:lnTo>
                    <a:pt x="548" y="1179"/>
                  </a:lnTo>
                  <a:cubicBezTo>
                    <a:pt x="536" y="1131"/>
                    <a:pt x="524" y="1107"/>
                    <a:pt x="512" y="1060"/>
                  </a:cubicBezTo>
                  <a:lnTo>
                    <a:pt x="489" y="1024"/>
                  </a:lnTo>
                  <a:cubicBezTo>
                    <a:pt x="477" y="988"/>
                    <a:pt x="453" y="929"/>
                    <a:pt x="429" y="881"/>
                  </a:cubicBezTo>
                  <a:lnTo>
                    <a:pt x="417" y="845"/>
                  </a:lnTo>
                  <a:lnTo>
                    <a:pt x="405" y="822"/>
                  </a:lnTo>
                  <a:cubicBezTo>
                    <a:pt x="405" y="798"/>
                    <a:pt x="393" y="798"/>
                    <a:pt x="393" y="786"/>
                  </a:cubicBezTo>
                  <a:cubicBezTo>
                    <a:pt x="369" y="762"/>
                    <a:pt x="369" y="750"/>
                    <a:pt x="358" y="714"/>
                  </a:cubicBezTo>
                  <a:cubicBezTo>
                    <a:pt x="334" y="667"/>
                    <a:pt x="310" y="619"/>
                    <a:pt x="286" y="584"/>
                  </a:cubicBezTo>
                  <a:lnTo>
                    <a:pt x="250" y="524"/>
                  </a:lnTo>
                  <a:lnTo>
                    <a:pt x="227" y="464"/>
                  </a:lnTo>
                  <a:lnTo>
                    <a:pt x="191" y="405"/>
                  </a:lnTo>
                  <a:lnTo>
                    <a:pt x="167" y="345"/>
                  </a:lnTo>
                  <a:cubicBezTo>
                    <a:pt x="131" y="274"/>
                    <a:pt x="96" y="214"/>
                    <a:pt x="60" y="131"/>
                  </a:cubicBezTo>
                  <a:cubicBezTo>
                    <a:pt x="40" y="102"/>
                    <a:pt x="21" y="65"/>
                    <a:pt x="8"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5"/>
            <p:cNvSpPr/>
            <p:nvPr/>
          </p:nvSpPr>
          <p:spPr>
            <a:xfrm>
              <a:off x="6807375" y="3139200"/>
              <a:ext cx="8075" cy="67900"/>
            </a:xfrm>
            <a:custGeom>
              <a:avLst/>
              <a:gdLst/>
              <a:ahLst/>
              <a:cxnLst/>
              <a:rect l="l" t="t" r="r" b="b"/>
              <a:pathLst>
                <a:path w="323" h="2716" extrusionOk="0">
                  <a:moveTo>
                    <a:pt x="108" y="1"/>
                  </a:moveTo>
                  <a:lnTo>
                    <a:pt x="108" y="1"/>
                  </a:lnTo>
                  <a:cubicBezTo>
                    <a:pt x="120" y="108"/>
                    <a:pt x="120" y="227"/>
                    <a:pt x="132" y="358"/>
                  </a:cubicBezTo>
                  <a:cubicBezTo>
                    <a:pt x="132" y="417"/>
                    <a:pt x="156" y="477"/>
                    <a:pt x="156" y="537"/>
                  </a:cubicBezTo>
                  <a:lnTo>
                    <a:pt x="156" y="560"/>
                  </a:lnTo>
                  <a:lnTo>
                    <a:pt x="156" y="632"/>
                  </a:lnTo>
                  <a:lnTo>
                    <a:pt x="156" y="644"/>
                  </a:lnTo>
                  <a:cubicBezTo>
                    <a:pt x="156" y="679"/>
                    <a:pt x="168" y="703"/>
                    <a:pt x="168" y="739"/>
                  </a:cubicBezTo>
                  <a:lnTo>
                    <a:pt x="168" y="751"/>
                  </a:lnTo>
                  <a:cubicBezTo>
                    <a:pt x="180" y="751"/>
                    <a:pt x="180" y="763"/>
                    <a:pt x="180" y="775"/>
                  </a:cubicBezTo>
                  <a:cubicBezTo>
                    <a:pt x="180" y="775"/>
                    <a:pt x="191" y="798"/>
                    <a:pt x="191" y="810"/>
                  </a:cubicBezTo>
                  <a:lnTo>
                    <a:pt x="191" y="822"/>
                  </a:lnTo>
                  <a:lnTo>
                    <a:pt x="191" y="834"/>
                  </a:lnTo>
                  <a:cubicBezTo>
                    <a:pt x="180" y="858"/>
                    <a:pt x="180" y="882"/>
                    <a:pt x="180" y="894"/>
                  </a:cubicBezTo>
                  <a:cubicBezTo>
                    <a:pt x="168" y="929"/>
                    <a:pt x="168" y="941"/>
                    <a:pt x="168" y="977"/>
                  </a:cubicBezTo>
                  <a:lnTo>
                    <a:pt x="168" y="1001"/>
                  </a:lnTo>
                  <a:lnTo>
                    <a:pt x="168" y="1072"/>
                  </a:lnTo>
                  <a:lnTo>
                    <a:pt x="168" y="1108"/>
                  </a:lnTo>
                  <a:cubicBezTo>
                    <a:pt x="156" y="1156"/>
                    <a:pt x="156" y="1191"/>
                    <a:pt x="156" y="1239"/>
                  </a:cubicBezTo>
                  <a:cubicBezTo>
                    <a:pt x="132" y="1334"/>
                    <a:pt x="120" y="1429"/>
                    <a:pt x="120" y="1525"/>
                  </a:cubicBezTo>
                  <a:cubicBezTo>
                    <a:pt x="120" y="1584"/>
                    <a:pt x="108" y="1632"/>
                    <a:pt x="108" y="1691"/>
                  </a:cubicBezTo>
                  <a:cubicBezTo>
                    <a:pt x="108" y="1822"/>
                    <a:pt x="84" y="1953"/>
                    <a:pt x="72" y="2084"/>
                  </a:cubicBezTo>
                  <a:lnTo>
                    <a:pt x="60" y="2191"/>
                  </a:lnTo>
                  <a:cubicBezTo>
                    <a:pt x="49" y="2227"/>
                    <a:pt x="49" y="2239"/>
                    <a:pt x="49" y="2275"/>
                  </a:cubicBezTo>
                  <a:cubicBezTo>
                    <a:pt x="37" y="2370"/>
                    <a:pt x="13" y="2465"/>
                    <a:pt x="1" y="2572"/>
                  </a:cubicBezTo>
                  <a:cubicBezTo>
                    <a:pt x="1" y="2620"/>
                    <a:pt x="37" y="2715"/>
                    <a:pt x="96" y="2715"/>
                  </a:cubicBezTo>
                  <a:lnTo>
                    <a:pt x="168" y="2715"/>
                  </a:lnTo>
                  <a:cubicBezTo>
                    <a:pt x="180" y="2703"/>
                    <a:pt x="191" y="2703"/>
                    <a:pt x="191" y="2680"/>
                  </a:cubicBezTo>
                  <a:cubicBezTo>
                    <a:pt x="203" y="2668"/>
                    <a:pt x="227" y="2644"/>
                    <a:pt x="227" y="2620"/>
                  </a:cubicBezTo>
                  <a:lnTo>
                    <a:pt x="227" y="2561"/>
                  </a:lnTo>
                  <a:cubicBezTo>
                    <a:pt x="239" y="2465"/>
                    <a:pt x="251" y="2346"/>
                    <a:pt x="263" y="2239"/>
                  </a:cubicBezTo>
                  <a:cubicBezTo>
                    <a:pt x="263" y="2168"/>
                    <a:pt x="287" y="2084"/>
                    <a:pt x="287" y="2013"/>
                  </a:cubicBezTo>
                  <a:cubicBezTo>
                    <a:pt x="299" y="1894"/>
                    <a:pt x="311" y="1763"/>
                    <a:pt x="311" y="1632"/>
                  </a:cubicBezTo>
                  <a:cubicBezTo>
                    <a:pt x="311" y="1513"/>
                    <a:pt x="322" y="1394"/>
                    <a:pt x="322" y="1275"/>
                  </a:cubicBezTo>
                  <a:lnTo>
                    <a:pt x="322" y="1191"/>
                  </a:lnTo>
                  <a:lnTo>
                    <a:pt x="322" y="1120"/>
                  </a:lnTo>
                  <a:lnTo>
                    <a:pt x="322" y="1060"/>
                  </a:lnTo>
                  <a:lnTo>
                    <a:pt x="322" y="941"/>
                  </a:lnTo>
                  <a:lnTo>
                    <a:pt x="322" y="929"/>
                  </a:lnTo>
                  <a:lnTo>
                    <a:pt x="322" y="822"/>
                  </a:lnTo>
                  <a:cubicBezTo>
                    <a:pt x="311" y="810"/>
                    <a:pt x="311" y="798"/>
                    <a:pt x="311" y="775"/>
                  </a:cubicBezTo>
                  <a:cubicBezTo>
                    <a:pt x="311" y="763"/>
                    <a:pt x="311" y="751"/>
                    <a:pt x="299" y="739"/>
                  </a:cubicBezTo>
                  <a:lnTo>
                    <a:pt x="299" y="715"/>
                  </a:lnTo>
                  <a:cubicBezTo>
                    <a:pt x="299" y="703"/>
                    <a:pt x="287" y="679"/>
                    <a:pt x="287" y="656"/>
                  </a:cubicBezTo>
                  <a:cubicBezTo>
                    <a:pt x="251" y="537"/>
                    <a:pt x="227" y="441"/>
                    <a:pt x="191" y="334"/>
                  </a:cubicBezTo>
                  <a:lnTo>
                    <a:pt x="191" y="298"/>
                  </a:lnTo>
                  <a:cubicBezTo>
                    <a:pt x="180" y="227"/>
                    <a:pt x="156" y="144"/>
                    <a:pt x="120" y="48"/>
                  </a:cubicBez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5"/>
            <p:cNvSpPr/>
            <p:nvPr/>
          </p:nvSpPr>
          <p:spPr>
            <a:xfrm>
              <a:off x="6810375" y="3151400"/>
              <a:ext cx="13400" cy="55475"/>
            </a:xfrm>
            <a:custGeom>
              <a:avLst/>
              <a:gdLst/>
              <a:ahLst/>
              <a:cxnLst/>
              <a:rect l="l" t="t" r="r" b="b"/>
              <a:pathLst>
                <a:path w="536" h="2219" extrusionOk="0">
                  <a:moveTo>
                    <a:pt x="464" y="1"/>
                  </a:moveTo>
                  <a:cubicBezTo>
                    <a:pt x="452" y="25"/>
                    <a:pt x="452" y="72"/>
                    <a:pt x="452" y="96"/>
                  </a:cubicBezTo>
                  <a:cubicBezTo>
                    <a:pt x="429" y="191"/>
                    <a:pt x="429" y="299"/>
                    <a:pt x="417" y="382"/>
                  </a:cubicBezTo>
                  <a:cubicBezTo>
                    <a:pt x="405" y="489"/>
                    <a:pt x="405" y="596"/>
                    <a:pt x="393" y="691"/>
                  </a:cubicBezTo>
                  <a:cubicBezTo>
                    <a:pt x="369" y="727"/>
                    <a:pt x="369" y="751"/>
                    <a:pt x="369" y="787"/>
                  </a:cubicBezTo>
                  <a:lnTo>
                    <a:pt x="369" y="834"/>
                  </a:lnTo>
                  <a:cubicBezTo>
                    <a:pt x="357" y="870"/>
                    <a:pt x="357" y="906"/>
                    <a:pt x="357" y="941"/>
                  </a:cubicBezTo>
                  <a:lnTo>
                    <a:pt x="357" y="965"/>
                  </a:lnTo>
                  <a:lnTo>
                    <a:pt x="357" y="1108"/>
                  </a:lnTo>
                  <a:lnTo>
                    <a:pt x="357" y="1168"/>
                  </a:lnTo>
                  <a:lnTo>
                    <a:pt x="357" y="1275"/>
                  </a:lnTo>
                  <a:lnTo>
                    <a:pt x="357" y="1287"/>
                  </a:lnTo>
                  <a:lnTo>
                    <a:pt x="357" y="1370"/>
                  </a:lnTo>
                  <a:cubicBezTo>
                    <a:pt x="357" y="1394"/>
                    <a:pt x="369" y="1406"/>
                    <a:pt x="369" y="1442"/>
                  </a:cubicBezTo>
                  <a:lnTo>
                    <a:pt x="369" y="1453"/>
                  </a:lnTo>
                  <a:lnTo>
                    <a:pt x="369" y="1465"/>
                  </a:lnTo>
                  <a:cubicBezTo>
                    <a:pt x="357" y="1501"/>
                    <a:pt x="357" y="1513"/>
                    <a:pt x="345" y="1525"/>
                  </a:cubicBezTo>
                  <a:cubicBezTo>
                    <a:pt x="310" y="1561"/>
                    <a:pt x="298" y="1608"/>
                    <a:pt x="274" y="1644"/>
                  </a:cubicBezTo>
                  <a:cubicBezTo>
                    <a:pt x="191" y="1787"/>
                    <a:pt x="131" y="1918"/>
                    <a:pt x="48" y="2037"/>
                  </a:cubicBezTo>
                  <a:cubicBezTo>
                    <a:pt x="48" y="2049"/>
                    <a:pt x="36" y="2049"/>
                    <a:pt x="36" y="2061"/>
                  </a:cubicBezTo>
                  <a:cubicBezTo>
                    <a:pt x="0" y="2108"/>
                    <a:pt x="0" y="2168"/>
                    <a:pt x="48" y="2204"/>
                  </a:cubicBezTo>
                  <a:cubicBezTo>
                    <a:pt x="57" y="2213"/>
                    <a:pt x="70" y="2218"/>
                    <a:pt x="82" y="2218"/>
                  </a:cubicBezTo>
                  <a:cubicBezTo>
                    <a:pt x="101" y="2218"/>
                    <a:pt x="119" y="2204"/>
                    <a:pt x="119" y="2168"/>
                  </a:cubicBezTo>
                  <a:lnTo>
                    <a:pt x="131" y="2156"/>
                  </a:lnTo>
                  <a:cubicBezTo>
                    <a:pt x="238" y="2001"/>
                    <a:pt x="333" y="1846"/>
                    <a:pt x="417" y="1680"/>
                  </a:cubicBezTo>
                  <a:cubicBezTo>
                    <a:pt x="429" y="1632"/>
                    <a:pt x="464" y="1608"/>
                    <a:pt x="476" y="1561"/>
                  </a:cubicBezTo>
                  <a:cubicBezTo>
                    <a:pt x="488" y="1525"/>
                    <a:pt x="524" y="1501"/>
                    <a:pt x="524" y="1465"/>
                  </a:cubicBezTo>
                  <a:cubicBezTo>
                    <a:pt x="536" y="1442"/>
                    <a:pt x="524" y="1406"/>
                    <a:pt x="524" y="1382"/>
                  </a:cubicBezTo>
                  <a:lnTo>
                    <a:pt x="524" y="1346"/>
                  </a:lnTo>
                  <a:lnTo>
                    <a:pt x="524" y="1311"/>
                  </a:lnTo>
                  <a:lnTo>
                    <a:pt x="524" y="1251"/>
                  </a:lnTo>
                  <a:lnTo>
                    <a:pt x="524" y="989"/>
                  </a:lnTo>
                  <a:lnTo>
                    <a:pt x="524" y="870"/>
                  </a:lnTo>
                  <a:lnTo>
                    <a:pt x="524" y="799"/>
                  </a:lnTo>
                  <a:lnTo>
                    <a:pt x="524" y="727"/>
                  </a:lnTo>
                  <a:lnTo>
                    <a:pt x="524" y="632"/>
                  </a:lnTo>
                  <a:lnTo>
                    <a:pt x="524" y="608"/>
                  </a:lnTo>
                  <a:cubicBezTo>
                    <a:pt x="512" y="382"/>
                    <a:pt x="488" y="19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5"/>
            <p:cNvSpPr/>
            <p:nvPr/>
          </p:nvSpPr>
          <p:spPr>
            <a:xfrm>
              <a:off x="6807100" y="3162125"/>
              <a:ext cx="11925" cy="44375"/>
            </a:xfrm>
            <a:custGeom>
              <a:avLst/>
              <a:gdLst/>
              <a:ahLst/>
              <a:cxnLst/>
              <a:rect l="l" t="t" r="r" b="b"/>
              <a:pathLst>
                <a:path w="477" h="1775" extrusionOk="0">
                  <a:moveTo>
                    <a:pt x="441" y="1"/>
                  </a:moveTo>
                  <a:cubicBezTo>
                    <a:pt x="429" y="84"/>
                    <a:pt x="417" y="191"/>
                    <a:pt x="393" y="298"/>
                  </a:cubicBezTo>
                  <a:cubicBezTo>
                    <a:pt x="393" y="346"/>
                    <a:pt x="381" y="370"/>
                    <a:pt x="381" y="417"/>
                  </a:cubicBezTo>
                  <a:cubicBezTo>
                    <a:pt x="369" y="477"/>
                    <a:pt x="369" y="548"/>
                    <a:pt x="357" y="620"/>
                  </a:cubicBezTo>
                  <a:cubicBezTo>
                    <a:pt x="357" y="679"/>
                    <a:pt x="345" y="727"/>
                    <a:pt x="345" y="774"/>
                  </a:cubicBezTo>
                  <a:cubicBezTo>
                    <a:pt x="322" y="822"/>
                    <a:pt x="322" y="882"/>
                    <a:pt x="322" y="917"/>
                  </a:cubicBezTo>
                  <a:lnTo>
                    <a:pt x="322" y="977"/>
                  </a:lnTo>
                  <a:lnTo>
                    <a:pt x="322" y="1013"/>
                  </a:lnTo>
                  <a:lnTo>
                    <a:pt x="322" y="1024"/>
                  </a:lnTo>
                  <a:cubicBezTo>
                    <a:pt x="310" y="1072"/>
                    <a:pt x="286" y="1096"/>
                    <a:pt x="262" y="1144"/>
                  </a:cubicBezTo>
                  <a:lnTo>
                    <a:pt x="250" y="1155"/>
                  </a:lnTo>
                  <a:lnTo>
                    <a:pt x="202" y="1251"/>
                  </a:lnTo>
                  <a:lnTo>
                    <a:pt x="202" y="1239"/>
                  </a:lnTo>
                  <a:cubicBezTo>
                    <a:pt x="191" y="1251"/>
                    <a:pt x="191" y="1274"/>
                    <a:pt x="179" y="1298"/>
                  </a:cubicBezTo>
                  <a:cubicBezTo>
                    <a:pt x="143" y="1370"/>
                    <a:pt x="107" y="1441"/>
                    <a:pt x="71" y="1513"/>
                  </a:cubicBezTo>
                  <a:cubicBezTo>
                    <a:pt x="60" y="1548"/>
                    <a:pt x="60" y="1560"/>
                    <a:pt x="48" y="1572"/>
                  </a:cubicBezTo>
                  <a:cubicBezTo>
                    <a:pt x="24" y="1608"/>
                    <a:pt x="24" y="1620"/>
                    <a:pt x="12" y="1632"/>
                  </a:cubicBezTo>
                  <a:cubicBezTo>
                    <a:pt x="0" y="1667"/>
                    <a:pt x="0" y="1691"/>
                    <a:pt x="12" y="1727"/>
                  </a:cubicBezTo>
                  <a:cubicBezTo>
                    <a:pt x="12" y="1751"/>
                    <a:pt x="48" y="1775"/>
                    <a:pt x="71" y="1775"/>
                  </a:cubicBezTo>
                  <a:cubicBezTo>
                    <a:pt x="107" y="1775"/>
                    <a:pt x="119" y="1775"/>
                    <a:pt x="131" y="1751"/>
                  </a:cubicBezTo>
                  <a:lnTo>
                    <a:pt x="143" y="1739"/>
                  </a:lnTo>
                  <a:cubicBezTo>
                    <a:pt x="155" y="1727"/>
                    <a:pt x="155" y="1715"/>
                    <a:pt x="179" y="1691"/>
                  </a:cubicBezTo>
                  <a:cubicBezTo>
                    <a:pt x="191" y="1679"/>
                    <a:pt x="191" y="1667"/>
                    <a:pt x="202" y="1655"/>
                  </a:cubicBezTo>
                  <a:cubicBezTo>
                    <a:pt x="202" y="1620"/>
                    <a:pt x="214" y="1608"/>
                    <a:pt x="238" y="1572"/>
                  </a:cubicBezTo>
                  <a:lnTo>
                    <a:pt x="322" y="1394"/>
                  </a:lnTo>
                  <a:cubicBezTo>
                    <a:pt x="333" y="1358"/>
                    <a:pt x="369" y="1310"/>
                    <a:pt x="381" y="1263"/>
                  </a:cubicBezTo>
                  <a:cubicBezTo>
                    <a:pt x="393" y="1215"/>
                    <a:pt x="429" y="1179"/>
                    <a:pt x="441" y="1132"/>
                  </a:cubicBezTo>
                  <a:cubicBezTo>
                    <a:pt x="452" y="1120"/>
                    <a:pt x="476" y="1096"/>
                    <a:pt x="476" y="1084"/>
                  </a:cubicBezTo>
                  <a:lnTo>
                    <a:pt x="476" y="1072"/>
                  </a:lnTo>
                  <a:lnTo>
                    <a:pt x="476" y="1036"/>
                  </a:lnTo>
                  <a:cubicBezTo>
                    <a:pt x="476" y="1013"/>
                    <a:pt x="452" y="1001"/>
                    <a:pt x="452" y="965"/>
                  </a:cubicBezTo>
                  <a:lnTo>
                    <a:pt x="452" y="953"/>
                  </a:lnTo>
                  <a:lnTo>
                    <a:pt x="452" y="846"/>
                  </a:lnTo>
                  <a:lnTo>
                    <a:pt x="452" y="524"/>
                  </a:lnTo>
                  <a:lnTo>
                    <a:pt x="452" y="405"/>
                  </a:lnTo>
                  <a:cubicBezTo>
                    <a:pt x="452" y="251"/>
                    <a:pt x="452" y="120"/>
                    <a:pt x="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5"/>
            <p:cNvSpPr/>
            <p:nvPr/>
          </p:nvSpPr>
          <p:spPr>
            <a:xfrm>
              <a:off x="6813050" y="3178800"/>
              <a:ext cx="41100" cy="32950"/>
            </a:xfrm>
            <a:custGeom>
              <a:avLst/>
              <a:gdLst/>
              <a:ahLst/>
              <a:cxnLst/>
              <a:rect l="l" t="t" r="r" b="b"/>
              <a:pathLst>
                <a:path w="1644" h="1318" extrusionOk="0">
                  <a:moveTo>
                    <a:pt x="1643" y="0"/>
                  </a:moveTo>
                  <a:cubicBezTo>
                    <a:pt x="1608" y="48"/>
                    <a:pt x="1572" y="72"/>
                    <a:pt x="1524" y="107"/>
                  </a:cubicBezTo>
                  <a:cubicBezTo>
                    <a:pt x="1512" y="119"/>
                    <a:pt x="1488" y="131"/>
                    <a:pt x="1465" y="155"/>
                  </a:cubicBezTo>
                  <a:cubicBezTo>
                    <a:pt x="1441" y="179"/>
                    <a:pt x="1393" y="191"/>
                    <a:pt x="1369" y="226"/>
                  </a:cubicBezTo>
                  <a:cubicBezTo>
                    <a:pt x="1334" y="238"/>
                    <a:pt x="1310" y="274"/>
                    <a:pt x="1274" y="286"/>
                  </a:cubicBezTo>
                  <a:cubicBezTo>
                    <a:pt x="1250" y="298"/>
                    <a:pt x="1203" y="334"/>
                    <a:pt x="1155" y="357"/>
                  </a:cubicBezTo>
                  <a:cubicBezTo>
                    <a:pt x="1131" y="393"/>
                    <a:pt x="1096" y="405"/>
                    <a:pt x="1072" y="417"/>
                  </a:cubicBezTo>
                  <a:lnTo>
                    <a:pt x="1024" y="453"/>
                  </a:lnTo>
                  <a:cubicBezTo>
                    <a:pt x="988" y="465"/>
                    <a:pt x="976" y="477"/>
                    <a:pt x="953" y="488"/>
                  </a:cubicBezTo>
                  <a:lnTo>
                    <a:pt x="941" y="512"/>
                  </a:lnTo>
                  <a:cubicBezTo>
                    <a:pt x="917" y="536"/>
                    <a:pt x="893" y="548"/>
                    <a:pt x="857" y="572"/>
                  </a:cubicBezTo>
                  <a:lnTo>
                    <a:pt x="846" y="584"/>
                  </a:lnTo>
                  <a:cubicBezTo>
                    <a:pt x="786" y="607"/>
                    <a:pt x="738" y="655"/>
                    <a:pt x="679" y="703"/>
                  </a:cubicBezTo>
                  <a:cubicBezTo>
                    <a:pt x="655" y="715"/>
                    <a:pt x="619" y="738"/>
                    <a:pt x="595" y="762"/>
                  </a:cubicBezTo>
                  <a:cubicBezTo>
                    <a:pt x="524" y="798"/>
                    <a:pt x="465" y="846"/>
                    <a:pt x="381" y="905"/>
                  </a:cubicBezTo>
                  <a:cubicBezTo>
                    <a:pt x="322" y="953"/>
                    <a:pt x="250" y="1012"/>
                    <a:pt x="191" y="1060"/>
                  </a:cubicBezTo>
                  <a:cubicBezTo>
                    <a:pt x="131" y="1096"/>
                    <a:pt x="84" y="1131"/>
                    <a:pt x="48" y="1179"/>
                  </a:cubicBezTo>
                  <a:cubicBezTo>
                    <a:pt x="12" y="1191"/>
                    <a:pt x="0" y="1239"/>
                    <a:pt x="12" y="1286"/>
                  </a:cubicBezTo>
                  <a:cubicBezTo>
                    <a:pt x="20" y="1309"/>
                    <a:pt x="46" y="1317"/>
                    <a:pt x="74" y="1317"/>
                  </a:cubicBezTo>
                  <a:cubicBezTo>
                    <a:pt x="90" y="1317"/>
                    <a:pt x="106" y="1314"/>
                    <a:pt x="119" y="1310"/>
                  </a:cubicBezTo>
                  <a:cubicBezTo>
                    <a:pt x="131" y="1310"/>
                    <a:pt x="143" y="1298"/>
                    <a:pt x="119" y="1262"/>
                  </a:cubicBezTo>
                  <a:cubicBezTo>
                    <a:pt x="131" y="1262"/>
                    <a:pt x="143" y="1250"/>
                    <a:pt x="167" y="1239"/>
                  </a:cubicBezTo>
                  <a:cubicBezTo>
                    <a:pt x="191" y="1203"/>
                    <a:pt x="203" y="1191"/>
                    <a:pt x="238" y="1179"/>
                  </a:cubicBezTo>
                  <a:cubicBezTo>
                    <a:pt x="298" y="1131"/>
                    <a:pt x="369" y="1072"/>
                    <a:pt x="429" y="1024"/>
                  </a:cubicBezTo>
                  <a:cubicBezTo>
                    <a:pt x="500" y="988"/>
                    <a:pt x="560" y="941"/>
                    <a:pt x="643" y="881"/>
                  </a:cubicBezTo>
                  <a:cubicBezTo>
                    <a:pt x="679" y="846"/>
                    <a:pt x="715" y="834"/>
                    <a:pt x="738" y="810"/>
                  </a:cubicBezTo>
                  <a:cubicBezTo>
                    <a:pt x="738" y="786"/>
                    <a:pt x="762" y="786"/>
                    <a:pt x="774" y="774"/>
                  </a:cubicBezTo>
                  <a:lnTo>
                    <a:pt x="786" y="762"/>
                  </a:lnTo>
                  <a:cubicBezTo>
                    <a:pt x="822" y="727"/>
                    <a:pt x="846" y="703"/>
                    <a:pt x="881" y="691"/>
                  </a:cubicBezTo>
                  <a:lnTo>
                    <a:pt x="893" y="667"/>
                  </a:lnTo>
                  <a:cubicBezTo>
                    <a:pt x="905" y="655"/>
                    <a:pt x="917" y="655"/>
                    <a:pt x="941" y="643"/>
                  </a:cubicBezTo>
                  <a:cubicBezTo>
                    <a:pt x="965" y="631"/>
                    <a:pt x="976" y="607"/>
                    <a:pt x="1012" y="596"/>
                  </a:cubicBezTo>
                  <a:lnTo>
                    <a:pt x="1060" y="572"/>
                  </a:lnTo>
                  <a:lnTo>
                    <a:pt x="1096" y="536"/>
                  </a:lnTo>
                  <a:lnTo>
                    <a:pt x="1119" y="536"/>
                  </a:lnTo>
                  <a:cubicBezTo>
                    <a:pt x="1167" y="488"/>
                    <a:pt x="1238" y="453"/>
                    <a:pt x="1274" y="405"/>
                  </a:cubicBezTo>
                  <a:lnTo>
                    <a:pt x="1286" y="393"/>
                  </a:lnTo>
                  <a:cubicBezTo>
                    <a:pt x="1334" y="346"/>
                    <a:pt x="1393" y="298"/>
                    <a:pt x="1441" y="250"/>
                  </a:cubicBezTo>
                  <a:lnTo>
                    <a:pt x="1453" y="238"/>
                  </a:lnTo>
                  <a:cubicBezTo>
                    <a:pt x="1500" y="215"/>
                    <a:pt x="1524" y="179"/>
                    <a:pt x="1560" y="131"/>
                  </a:cubicBezTo>
                  <a:lnTo>
                    <a:pt x="16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5"/>
            <p:cNvSpPr/>
            <p:nvPr/>
          </p:nvSpPr>
          <p:spPr>
            <a:xfrm>
              <a:off x="6816900" y="3171650"/>
              <a:ext cx="32775" cy="32475"/>
            </a:xfrm>
            <a:custGeom>
              <a:avLst/>
              <a:gdLst/>
              <a:ahLst/>
              <a:cxnLst/>
              <a:rect l="l" t="t" r="r" b="b"/>
              <a:pathLst>
                <a:path w="1311" h="1299" extrusionOk="0">
                  <a:moveTo>
                    <a:pt x="1311" y="1"/>
                  </a:moveTo>
                  <a:lnTo>
                    <a:pt x="1275" y="60"/>
                  </a:lnTo>
                  <a:lnTo>
                    <a:pt x="1239" y="108"/>
                  </a:lnTo>
                  <a:lnTo>
                    <a:pt x="1215" y="155"/>
                  </a:lnTo>
                  <a:cubicBezTo>
                    <a:pt x="1180" y="191"/>
                    <a:pt x="1132" y="239"/>
                    <a:pt x="1108" y="286"/>
                  </a:cubicBezTo>
                  <a:lnTo>
                    <a:pt x="1096" y="310"/>
                  </a:lnTo>
                  <a:cubicBezTo>
                    <a:pt x="1073" y="334"/>
                    <a:pt x="1061" y="358"/>
                    <a:pt x="1049" y="370"/>
                  </a:cubicBezTo>
                  <a:cubicBezTo>
                    <a:pt x="1013" y="417"/>
                    <a:pt x="989" y="453"/>
                    <a:pt x="953" y="477"/>
                  </a:cubicBezTo>
                  <a:cubicBezTo>
                    <a:pt x="882" y="548"/>
                    <a:pt x="799" y="643"/>
                    <a:pt x="692" y="727"/>
                  </a:cubicBezTo>
                  <a:lnTo>
                    <a:pt x="656" y="763"/>
                  </a:lnTo>
                  <a:cubicBezTo>
                    <a:pt x="596" y="822"/>
                    <a:pt x="537" y="870"/>
                    <a:pt x="465" y="905"/>
                  </a:cubicBezTo>
                  <a:cubicBezTo>
                    <a:pt x="418" y="941"/>
                    <a:pt x="394" y="953"/>
                    <a:pt x="358" y="989"/>
                  </a:cubicBezTo>
                  <a:cubicBezTo>
                    <a:pt x="322" y="1024"/>
                    <a:pt x="275" y="1060"/>
                    <a:pt x="227" y="1084"/>
                  </a:cubicBezTo>
                  <a:cubicBezTo>
                    <a:pt x="215" y="1108"/>
                    <a:pt x="203" y="1108"/>
                    <a:pt x="180" y="1120"/>
                  </a:cubicBezTo>
                  <a:cubicBezTo>
                    <a:pt x="168" y="1132"/>
                    <a:pt x="156" y="1132"/>
                    <a:pt x="144" y="1155"/>
                  </a:cubicBezTo>
                  <a:cubicBezTo>
                    <a:pt x="120" y="1155"/>
                    <a:pt x="120" y="1155"/>
                    <a:pt x="108" y="1167"/>
                  </a:cubicBezTo>
                  <a:lnTo>
                    <a:pt x="60" y="1215"/>
                  </a:lnTo>
                  <a:lnTo>
                    <a:pt x="25" y="1251"/>
                  </a:lnTo>
                  <a:cubicBezTo>
                    <a:pt x="1" y="1263"/>
                    <a:pt x="1" y="1286"/>
                    <a:pt x="25" y="1298"/>
                  </a:cubicBezTo>
                  <a:lnTo>
                    <a:pt x="60" y="1298"/>
                  </a:lnTo>
                  <a:cubicBezTo>
                    <a:pt x="96" y="1286"/>
                    <a:pt x="108" y="1274"/>
                    <a:pt x="120" y="1251"/>
                  </a:cubicBezTo>
                  <a:cubicBezTo>
                    <a:pt x="144" y="1239"/>
                    <a:pt x="168" y="1227"/>
                    <a:pt x="191" y="1215"/>
                  </a:cubicBezTo>
                  <a:cubicBezTo>
                    <a:pt x="215" y="1179"/>
                    <a:pt x="263" y="1167"/>
                    <a:pt x="287" y="1132"/>
                  </a:cubicBezTo>
                  <a:cubicBezTo>
                    <a:pt x="334" y="1108"/>
                    <a:pt x="394" y="1060"/>
                    <a:pt x="441" y="1024"/>
                  </a:cubicBezTo>
                  <a:cubicBezTo>
                    <a:pt x="465" y="1001"/>
                    <a:pt x="513" y="989"/>
                    <a:pt x="549" y="953"/>
                  </a:cubicBezTo>
                  <a:cubicBezTo>
                    <a:pt x="584" y="929"/>
                    <a:pt x="644" y="893"/>
                    <a:pt x="692" y="870"/>
                  </a:cubicBezTo>
                  <a:lnTo>
                    <a:pt x="703" y="870"/>
                  </a:lnTo>
                  <a:cubicBezTo>
                    <a:pt x="715" y="846"/>
                    <a:pt x="739" y="846"/>
                    <a:pt x="751" y="834"/>
                  </a:cubicBezTo>
                  <a:cubicBezTo>
                    <a:pt x="834" y="751"/>
                    <a:pt x="930" y="667"/>
                    <a:pt x="989" y="596"/>
                  </a:cubicBezTo>
                  <a:cubicBezTo>
                    <a:pt x="1037" y="536"/>
                    <a:pt x="1061" y="489"/>
                    <a:pt x="1096" y="453"/>
                  </a:cubicBezTo>
                  <a:cubicBezTo>
                    <a:pt x="1132" y="393"/>
                    <a:pt x="1168" y="310"/>
                    <a:pt x="1215" y="239"/>
                  </a:cubicBezTo>
                  <a:cubicBezTo>
                    <a:pt x="1239" y="167"/>
                    <a:pt x="1287" y="96"/>
                    <a:pt x="1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5"/>
            <p:cNvSpPr/>
            <p:nvPr/>
          </p:nvSpPr>
          <p:spPr>
            <a:xfrm>
              <a:off x="6785050" y="3189500"/>
              <a:ext cx="74150" cy="180400"/>
            </a:xfrm>
            <a:custGeom>
              <a:avLst/>
              <a:gdLst/>
              <a:ahLst/>
              <a:cxnLst/>
              <a:rect l="l" t="t" r="r" b="b"/>
              <a:pathLst>
                <a:path w="2966" h="7216" extrusionOk="0">
                  <a:moveTo>
                    <a:pt x="251" y="1"/>
                  </a:moveTo>
                  <a:cubicBezTo>
                    <a:pt x="180" y="1"/>
                    <a:pt x="96" y="49"/>
                    <a:pt x="61" y="120"/>
                  </a:cubicBezTo>
                  <a:cubicBezTo>
                    <a:pt x="1" y="215"/>
                    <a:pt x="13" y="299"/>
                    <a:pt x="61" y="394"/>
                  </a:cubicBezTo>
                  <a:cubicBezTo>
                    <a:pt x="72" y="418"/>
                    <a:pt x="96" y="430"/>
                    <a:pt x="108" y="465"/>
                  </a:cubicBezTo>
                  <a:lnTo>
                    <a:pt x="108" y="477"/>
                  </a:lnTo>
                  <a:lnTo>
                    <a:pt x="108" y="489"/>
                  </a:lnTo>
                  <a:cubicBezTo>
                    <a:pt x="132" y="572"/>
                    <a:pt x="168" y="644"/>
                    <a:pt x="215" y="715"/>
                  </a:cubicBezTo>
                  <a:cubicBezTo>
                    <a:pt x="251" y="787"/>
                    <a:pt x="299" y="882"/>
                    <a:pt x="346" y="965"/>
                  </a:cubicBezTo>
                  <a:lnTo>
                    <a:pt x="525" y="1370"/>
                  </a:lnTo>
                  <a:cubicBezTo>
                    <a:pt x="596" y="1501"/>
                    <a:pt x="656" y="1632"/>
                    <a:pt x="715" y="1763"/>
                  </a:cubicBezTo>
                  <a:cubicBezTo>
                    <a:pt x="715" y="1775"/>
                    <a:pt x="727" y="1787"/>
                    <a:pt x="727" y="1799"/>
                  </a:cubicBezTo>
                  <a:cubicBezTo>
                    <a:pt x="751" y="1894"/>
                    <a:pt x="763" y="2001"/>
                    <a:pt x="775" y="2084"/>
                  </a:cubicBezTo>
                  <a:cubicBezTo>
                    <a:pt x="811" y="2323"/>
                    <a:pt x="834" y="2549"/>
                    <a:pt x="882" y="2775"/>
                  </a:cubicBezTo>
                  <a:cubicBezTo>
                    <a:pt x="930" y="2989"/>
                    <a:pt x="965" y="3239"/>
                    <a:pt x="1025" y="3454"/>
                  </a:cubicBezTo>
                  <a:lnTo>
                    <a:pt x="1120" y="3775"/>
                  </a:lnTo>
                  <a:cubicBezTo>
                    <a:pt x="1132" y="3894"/>
                    <a:pt x="1168" y="3989"/>
                    <a:pt x="1192" y="4097"/>
                  </a:cubicBezTo>
                  <a:cubicBezTo>
                    <a:pt x="1251" y="4323"/>
                    <a:pt x="1311" y="4549"/>
                    <a:pt x="1382" y="4763"/>
                  </a:cubicBezTo>
                  <a:cubicBezTo>
                    <a:pt x="1501" y="5144"/>
                    <a:pt x="1596" y="5513"/>
                    <a:pt x="1680" y="5883"/>
                  </a:cubicBezTo>
                  <a:cubicBezTo>
                    <a:pt x="1727" y="6073"/>
                    <a:pt x="1787" y="6275"/>
                    <a:pt x="1858" y="6454"/>
                  </a:cubicBezTo>
                  <a:cubicBezTo>
                    <a:pt x="1906" y="6549"/>
                    <a:pt x="1954" y="6645"/>
                    <a:pt x="2001" y="6752"/>
                  </a:cubicBezTo>
                  <a:cubicBezTo>
                    <a:pt x="2037" y="6835"/>
                    <a:pt x="2085" y="6895"/>
                    <a:pt x="2132" y="6966"/>
                  </a:cubicBezTo>
                  <a:lnTo>
                    <a:pt x="2132" y="6990"/>
                  </a:lnTo>
                  <a:cubicBezTo>
                    <a:pt x="2192" y="7119"/>
                    <a:pt x="2335" y="7216"/>
                    <a:pt x="2485" y="7216"/>
                  </a:cubicBezTo>
                  <a:cubicBezTo>
                    <a:pt x="2514" y="7216"/>
                    <a:pt x="2544" y="7212"/>
                    <a:pt x="2573" y="7204"/>
                  </a:cubicBezTo>
                  <a:cubicBezTo>
                    <a:pt x="2632" y="7192"/>
                    <a:pt x="2680" y="7180"/>
                    <a:pt x="2775" y="7145"/>
                  </a:cubicBezTo>
                  <a:cubicBezTo>
                    <a:pt x="2894" y="7061"/>
                    <a:pt x="2966" y="6895"/>
                    <a:pt x="2918" y="6752"/>
                  </a:cubicBezTo>
                  <a:cubicBezTo>
                    <a:pt x="2906" y="6704"/>
                    <a:pt x="2894" y="6668"/>
                    <a:pt x="2870" y="6645"/>
                  </a:cubicBezTo>
                  <a:cubicBezTo>
                    <a:pt x="2858" y="6585"/>
                    <a:pt x="2835" y="6514"/>
                    <a:pt x="2799" y="6454"/>
                  </a:cubicBezTo>
                  <a:cubicBezTo>
                    <a:pt x="2775" y="6383"/>
                    <a:pt x="2728" y="6335"/>
                    <a:pt x="2692" y="6275"/>
                  </a:cubicBezTo>
                  <a:cubicBezTo>
                    <a:pt x="2620" y="6133"/>
                    <a:pt x="2537" y="6014"/>
                    <a:pt x="2454" y="5883"/>
                  </a:cubicBezTo>
                  <a:cubicBezTo>
                    <a:pt x="2382" y="5764"/>
                    <a:pt x="2299" y="5633"/>
                    <a:pt x="2239" y="5513"/>
                  </a:cubicBezTo>
                  <a:cubicBezTo>
                    <a:pt x="2156" y="5383"/>
                    <a:pt x="2096" y="5252"/>
                    <a:pt x="2037" y="5121"/>
                  </a:cubicBezTo>
                  <a:cubicBezTo>
                    <a:pt x="1906" y="4859"/>
                    <a:pt x="1799" y="4585"/>
                    <a:pt x="1715" y="4299"/>
                  </a:cubicBezTo>
                  <a:cubicBezTo>
                    <a:pt x="1704" y="4228"/>
                    <a:pt x="1668" y="4168"/>
                    <a:pt x="1656" y="4097"/>
                  </a:cubicBezTo>
                  <a:cubicBezTo>
                    <a:pt x="1620" y="3989"/>
                    <a:pt x="1596" y="3870"/>
                    <a:pt x="1561" y="3763"/>
                  </a:cubicBezTo>
                  <a:cubicBezTo>
                    <a:pt x="1537" y="3644"/>
                    <a:pt x="1489" y="3549"/>
                    <a:pt x="1465" y="3430"/>
                  </a:cubicBezTo>
                  <a:cubicBezTo>
                    <a:pt x="1406" y="3204"/>
                    <a:pt x="1346" y="2966"/>
                    <a:pt x="1287" y="2739"/>
                  </a:cubicBezTo>
                  <a:cubicBezTo>
                    <a:pt x="1227" y="2501"/>
                    <a:pt x="1168" y="2263"/>
                    <a:pt x="1084" y="2025"/>
                  </a:cubicBezTo>
                  <a:cubicBezTo>
                    <a:pt x="1061" y="1965"/>
                    <a:pt x="1049" y="1894"/>
                    <a:pt x="1013" y="1823"/>
                  </a:cubicBezTo>
                  <a:cubicBezTo>
                    <a:pt x="989" y="1608"/>
                    <a:pt x="906" y="1406"/>
                    <a:pt x="870" y="1192"/>
                  </a:cubicBezTo>
                  <a:cubicBezTo>
                    <a:pt x="834" y="1072"/>
                    <a:pt x="823" y="965"/>
                    <a:pt x="787" y="870"/>
                  </a:cubicBezTo>
                  <a:cubicBezTo>
                    <a:pt x="763" y="763"/>
                    <a:pt x="727" y="656"/>
                    <a:pt x="692" y="549"/>
                  </a:cubicBezTo>
                  <a:cubicBezTo>
                    <a:pt x="656" y="477"/>
                    <a:pt x="644" y="418"/>
                    <a:pt x="608" y="358"/>
                  </a:cubicBezTo>
                  <a:cubicBezTo>
                    <a:pt x="584" y="287"/>
                    <a:pt x="549" y="215"/>
                    <a:pt x="513" y="132"/>
                  </a:cubicBezTo>
                  <a:cubicBezTo>
                    <a:pt x="453" y="49"/>
                    <a:pt x="358"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5"/>
            <p:cNvSpPr/>
            <p:nvPr/>
          </p:nvSpPr>
          <p:spPr>
            <a:xfrm>
              <a:off x="6659750" y="2811475"/>
              <a:ext cx="73550" cy="220000"/>
            </a:xfrm>
            <a:custGeom>
              <a:avLst/>
              <a:gdLst/>
              <a:ahLst/>
              <a:cxnLst/>
              <a:rect l="l" t="t" r="r" b="b"/>
              <a:pathLst>
                <a:path w="2942" h="8800" extrusionOk="0">
                  <a:moveTo>
                    <a:pt x="72" y="1"/>
                  </a:moveTo>
                  <a:cubicBezTo>
                    <a:pt x="48" y="1"/>
                    <a:pt x="0" y="37"/>
                    <a:pt x="0" y="61"/>
                  </a:cubicBezTo>
                  <a:lnTo>
                    <a:pt x="0" y="120"/>
                  </a:lnTo>
                  <a:cubicBezTo>
                    <a:pt x="0" y="120"/>
                    <a:pt x="0" y="132"/>
                    <a:pt x="12" y="156"/>
                  </a:cubicBezTo>
                  <a:cubicBezTo>
                    <a:pt x="12" y="168"/>
                    <a:pt x="24" y="168"/>
                    <a:pt x="24" y="180"/>
                  </a:cubicBezTo>
                  <a:cubicBezTo>
                    <a:pt x="48" y="180"/>
                    <a:pt x="48" y="191"/>
                    <a:pt x="60" y="215"/>
                  </a:cubicBezTo>
                  <a:cubicBezTo>
                    <a:pt x="84" y="251"/>
                    <a:pt x="120" y="287"/>
                    <a:pt x="143" y="334"/>
                  </a:cubicBezTo>
                  <a:cubicBezTo>
                    <a:pt x="191" y="394"/>
                    <a:pt x="227" y="430"/>
                    <a:pt x="262" y="489"/>
                  </a:cubicBezTo>
                  <a:cubicBezTo>
                    <a:pt x="310" y="537"/>
                    <a:pt x="358" y="596"/>
                    <a:pt x="405" y="656"/>
                  </a:cubicBezTo>
                  <a:cubicBezTo>
                    <a:pt x="441" y="715"/>
                    <a:pt x="501" y="775"/>
                    <a:pt x="548" y="834"/>
                  </a:cubicBezTo>
                  <a:cubicBezTo>
                    <a:pt x="548" y="846"/>
                    <a:pt x="560" y="846"/>
                    <a:pt x="560" y="870"/>
                  </a:cubicBezTo>
                  <a:lnTo>
                    <a:pt x="584" y="882"/>
                  </a:lnTo>
                  <a:lnTo>
                    <a:pt x="584" y="870"/>
                  </a:lnTo>
                  <a:cubicBezTo>
                    <a:pt x="584" y="882"/>
                    <a:pt x="596" y="882"/>
                    <a:pt x="596" y="894"/>
                  </a:cubicBezTo>
                  <a:cubicBezTo>
                    <a:pt x="596" y="918"/>
                    <a:pt x="608" y="918"/>
                    <a:pt x="608" y="930"/>
                  </a:cubicBezTo>
                  <a:lnTo>
                    <a:pt x="608" y="918"/>
                  </a:lnTo>
                  <a:lnTo>
                    <a:pt x="620" y="930"/>
                  </a:lnTo>
                  <a:lnTo>
                    <a:pt x="620" y="942"/>
                  </a:lnTo>
                  <a:lnTo>
                    <a:pt x="643" y="953"/>
                  </a:lnTo>
                  <a:lnTo>
                    <a:pt x="667" y="989"/>
                  </a:lnTo>
                  <a:lnTo>
                    <a:pt x="667" y="977"/>
                  </a:lnTo>
                  <a:lnTo>
                    <a:pt x="679" y="989"/>
                  </a:lnTo>
                  <a:lnTo>
                    <a:pt x="679" y="1001"/>
                  </a:lnTo>
                  <a:lnTo>
                    <a:pt x="703" y="1013"/>
                  </a:lnTo>
                  <a:lnTo>
                    <a:pt x="715" y="1037"/>
                  </a:lnTo>
                  <a:cubicBezTo>
                    <a:pt x="727" y="1037"/>
                    <a:pt x="727" y="1049"/>
                    <a:pt x="739" y="1061"/>
                  </a:cubicBezTo>
                  <a:lnTo>
                    <a:pt x="739" y="1049"/>
                  </a:lnTo>
                  <a:lnTo>
                    <a:pt x="762" y="1061"/>
                  </a:lnTo>
                  <a:cubicBezTo>
                    <a:pt x="774" y="1096"/>
                    <a:pt x="798" y="1108"/>
                    <a:pt x="822" y="1132"/>
                  </a:cubicBezTo>
                  <a:cubicBezTo>
                    <a:pt x="858" y="1180"/>
                    <a:pt x="893" y="1227"/>
                    <a:pt x="917" y="1275"/>
                  </a:cubicBezTo>
                  <a:cubicBezTo>
                    <a:pt x="941" y="1299"/>
                    <a:pt x="965" y="1311"/>
                    <a:pt x="977" y="1346"/>
                  </a:cubicBezTo>
                  <a:cubicBezTo>
                    <a:pt x="1012" y="1370"/>
                    <a:pt x="1024" y="1394"/>
                    <a:pt x="1036" y="1418"/>
                  </a:cubicBezTo>
                  <a:lnTo>
                    <a:pt x="1132" y="1549"/>
                  </a:lnTo>
                  <a:cubicBezTo>
                    <a:pt x="1132" y="1573"/>
                    <a:pt x="1143" y="1585"/>
                    <a:pt x="1155" y="1596"/>
                  </a:cubicBezTo>
                  <a:cubicBezTo>
                    <a:pt x="1203" y="1668"/>
                    <a:pt x="1251" y="1727"/>
                    <a:pt x="1298" y="1811"/>
                  </a:cubicBezTo>
                  <a:cubicBezTo>
                    <a:pt x="1298" y="1811"/>
                    <a:pt x="1310" y="1823"/>
                    <a:pt x="1310" y="1835"/>
                  </a:cubicBezTo>
                  <a:cubicBezTo>
                    <a:pt x="1334" y="1894"/>
                    <a:pt x="1370" y="1942"/>
                    <a:pt x="1393" y="2001"/>
                  </a:cubicBezTo>
                  <a:cubicBezTo>
                    <a:pt x="1393" y="2013"/>
                    <a:pt x="1417" y="2013"/>
                    <a:pt x="1417" y="2025"/>
                  </a:cubicBezTo>
                  <a:lnTo>
                    <a:pt x="1453" y="2120"/>
                  </a:lnTo>
                  <a:cubicBezTo>
                    <a:pt x="1489" y="2168"/>
                    <a:pt x="1501" y="2192"/>
                    <a:pt x="1513" y="2239"/>
                  </a:cubicBezTo>
                  <a:cubicBezTo>
                    <a:pt x="1548" y="2299"/>
                    <a:pt x="1560" y="2347"/>
                    <a:pt x="1596" y="2406"/>
                  </a:cubicBezTo>
                  <a:cubicBezTo>
                    <a:pt x="1679" y="2561"/>
                    <a:pt x="1751" y="2739"/>
                    <a:pt x="1834" y="2906"/>
                  </a:cubicBezTo>
                  <a:cubicBezTo>
                    <a:pt x="1858" y="2966"/>
                    <a:pt x="1894" y="3037"/>
                    <a:pt x="1917" y="3097"/>
                  </a:cubicBezTo>
                  <a:cubicBezTo>
                    <a:pt x="1989" y="3263"/>
                    <a:pt x="2048" y="3430"/>
                    <a:pt x="2132" y="3597"/>
                  </a:cubicBezTo>
                  <a:cubicBezTo>
                    <a:pt x="2144" y="3632"/>
                    <a:pt x="2155" y="3668"/>
                    <a:pt x="2167" y="3716"/>
                  </a:cubicBezTo>
                  <a:cubicBezTo>
                    <a:pt x="2203" y="3751"/>
                    <a:pt x="2215" y="3811"/>
                    <a:pt x="2227" y="3859"/>
                  </a:cubicBezTo>
                  <a:cubicBezTo>
                    <a:pt x="2263" y="3930"/>
                    <a:pt x="2275" y="4013"/>
                    <a:pt x="2310" y="4085"/>
                  </a:cubicBezTo>
                  <a:cubicBezTo>
                    <a:pt x="2334" y="4168"/>
                    <a:pt x="2346" y="4263"/>
                    <a:pt x="2382" y="4347"/>
                  </a:cubicBezTo>
                  <a:cubicBezTo>
                    <a:pt x="2382" y="4394"/>
                    <a:pt x="2394" y="4442"/>
                    <a:pt x="2406" y="4490"/>
                  </a:cubicBezTo>
                  <a:lnTo>
                    <a:pt x="2453" y="4668"/>
                  </a:lnTo>
                  <a:cubicBezTo>
                    <a:pt x="2489" y="4752"/>
                    <a:pt x="2501" y="4823"/>
                    <a:pt x="2513" y="4918"/>
                  </a:cubicBezTo>
                  <a:cubicBezTo>
                    <a:pt x="2525" y="5002"/>
                    <a:pt x="2548" y="5109"/>
                    <a:pt x="2560" y="5204"/>
                  </a:cubicBezTo>
                  <a:cubicBezTo>
                    <a:pt x="2572" y="5275"/>
                    <a:pt x="2584" y="5335"/>
                    <a:pt x="2584" y="5395"/>
                  </a:cubicBezTo>
                  <a:cubicBezTo>
                    <a:pt x="2584" y="5454"/>
                    <a:pt x="2608" y="5525"/>
                    <a:pt x="2608" y="5585"/>
                  </a:cubicBezTo>
                  <a:lnTo>
                    <a:pt x="2608" y="5680"/>
                  </a:lnTo>
                  <a:lnTo>
                    <a:pt x="2608" y="5978"/>
                  </a:lnTo>
                  <a:cubicBezTo>
                    <a:pt x="2608" y="6061"/>
                    <a:pt x="2608" y="6168"/>
                    <a:pt x="2620" y="6252"/>
                  </a:cubicBezTo>
                  <a:cubicBezTo>
                    <a:pt x="2620" y="6347"/>
                    <a:pt x="2632" y="6430"/>
                    <a:pt x="2644" y="6526"/>
                  </a:cubicBezTo>
                  <a:lnTo>
                    <a:pt x="2691" y="6835"/>
                  </a:lnTo>
                  <a:lnTo>
                    <a:pt x="2691" y="6847"/>
                  </a:lnTo>
                  <a:cubicBezTo>
                    <a:pt x="2703" y="6895"/>
                    <a:pt x="2703" y="6954"/>
                    <a:pt x="2727" y="7002"/>
                  </a:cubicBezTo>
                  <a:cubicBezTo>
                    <a:pt x="2739" y="7073"/>
                    <a:pt x="2751" y="7169"/>
                    <a:pt x="2763" y="7240"/>
                  </a:cubicBezTo>
                  <a:cubicBezTo>
                    <a:pt x="2787" y="7300"/>
                    <a:pt x="2787" y="7359"/>
                    <a:pt x="2798" y="7419"/>
                  </a:cubicBezTo>
                  <a:cubicBezTo>
                    <a:pt x="2810" y="7490"/>
                    <a:pt x="2810" y="7550"/>
                    <a:pt x="2822" y="7621"/>
                  </a:cubicBezTo>
                  <a:cubicBezTo>
                    <a:pt x="2858" y="7800"/>
                    <a:pt x="2882" y="8002"/>
                    <a:pt x="2906" y="8192"/>
                  </a:cubicBezTo>
                  <a:cubicBezTo>
                    <a:pt x="2917" y="8395"/>
                    <a:pt x="2929" y="8597"/>
                    <a:pt x="2941" y="8800"/>
                  </a:cubicBezTo>
                  <a:lnTo>
                    <a:pt x="2941" y="8645"/>
                  </a:lnTo>
                  <a:lnTo>
                    <a:pt x="2941" y="8562"/>
                  </a:lnTo>
                  <a:lnTo>
                    <a:pt x="2941" y="8550"/>
                  </a:lnTo>
                  <a:lnTo>
                    <a:pt x="2941" y="8443"/>
                  </a:lnTo>
                  <a:lnTo>
                    <a:pt x="2941" y="8431"/>
                  </a:lnTo>
                  <a:lnTo>
                    <a:pt x="2941" y="8383"/>
                  </a:lnTo>
                  <a:cubicBezTo>
                    <a:pt x="2941" y="8276"/>
                    <a:pt x="2929" y="8192"/>
                    <a:pt x="2929" y="8085"/>
                  </a:cubicBezTo>
                  <a:cubicBezTo>
                    <a:pt x="2929" y="7978"/>
                    <a:pt x="2929" y="7895"/>
                    <a:pt x="2917" y="7788"/>
                  </a:cubicBezTo>
                  <a:cubicBezTo>
                    <a:pt x="2906" y="7597"/>
                    <a:pt x="2882" y="7419"/>
                    <a:pt x="2858" y="7216"/>
                  </a:cubicBezTo>
                  <a:cubicBezTo>
                    <a:pt x="2846" y="7026"/>
                    <a:pt x="2810" y="6835"/>
                    <a:pt x="2787" y="6645"/>
                  </a:cubicBezTo>
                  <a:cubicBezTo>
                    <a:pt x="2763" y="6549"/>
                    <a:pt x="2763" y="6466"/>
                    <a:pt x="2751" y="6371"/>
                  </a:cubicBezTo>
                  <a:cubicBezTo>
                    <a:pt x="2751" y="6287"/>
                    <a:pt x="2739" y="6180"/>
                    <a:pt x="2739" y="6085"/>
                  </a:cubicBezTo>
                  <a:lnTo>
                    <a:pt x="2739" y="5871"/>
                  </a:lnTo>
                  <a:lnTo>
                    <a:pt x="2739" y="5656"/>
                  </a:lnTo>
                  <a:cubicBezTo>
                    <a:pt x="2739" y="5585"/>
                    <a:pt x="2727" y="5514"/>
                    <a:pt x="2727" y="5430"/>
                  </a:cubicBezTo>
                  <a:cubicBezTo>
                    <a:pt x="2703" y="5359"/>
                    <a:pt x="2703" y="5287"/>
                    <a:pt x="2691" y="5216"/>
                  </a:cubicBezTo>
                  <a:lnTo>
                    <a:pt x="2644" y="4942"/>
                  </a:lnTo>
                  <a:cubicBezTo>
                    <a:pt x="2620" y="4859"/>
                    <a:pt x="2608" y="4763"/>
                    <a:pt x="2584" y="4680"/>
                  </a:cubicBezTo>
                  <a:cubicBezTo>
                    <a:pt x="2572" y="4585"/>
                    <a:pt x="2560" y="4478"/>
                    <a:pt x="2525" y="4394"/>
                  </a:cubicBezTo>
                  <a:cubicBezTo>
                    <a:pt x="2525" y="4347"/>
                    <a:pt x="2513" y="4299"/>
                    <a:pt x="2501" y="4263"/>
                  </a:cubicBezTo>
                  <a:lnTo>
                    <a:pt x="2453" y="4085"/>
                  </a:lnTo>
                  <a:cubicBezTo>
                    <a:pt x="2441" y="4049"/>
                    <a:pt x="2429" y="4001"/>
                    <a:pt x="2406" y="3966"/>
                  </a:cubicBezTo>
                  <a:cubicBezTo>
                    <a:pt x="2394" y="3918"/>
                    <a:pt x="2382" y="3882"/>
                    <a:pt x="2370" y="3847"/>
                  </a:cubicBezTo>
                  <a:cubicBezTo>
                    <a:pt x="2346" y="3787"/>
                    <a:pt x="2322" y="3740"/>
                    <a:pt x="2310" y="3680"/>
                  </a:cubicBezTo>
                  <a:lnTo>
                    <a:pt x="2263" y="3549"/>
                  </a:lnTo>
                  <a:cubicBezTo>
                    <a:pt x="2191" y="3382"/>
                    <a:pt x="2132" y="3204"/>
                    <a:pt x="2048" y="3037"/>
                  </a:cubicBezTo>
                  <a:cubicBezTo>
                    <a:pt x="1977" y="2847"/>
                    <a:pt x="1894" y="2668"/>
                    <a:pt x="1810" y="2477"/>
                  </a:cubicBezTo>
                  <a:cubicBezTo>
                    <a:pt x="1774" y="2382"/>
                    <a:pt x="1739" y="2299"/>
                    <a:pt x="1691" y="2204"/>
                  </a:cubicBezTo>
                  <a:cubicBezTo>
                    <a:pt x="1655" y="2120"/>
                    <a:pt x="1620" y="2037"/>
                    <a:pt x="1572" y="1954"/>
                  </a:cubicBezTo>
                  <a:cubicBezTo>
                    <a:pt x="1548" y="1906"/>
                    <a:pt x="1536" y="1858"/>
                    <a:pt x="1501" y="1823"/>
                  </a:cubicBezTo>
                  <a:cubicBezTo>
                    <a:pt x="1477" y="1787"/>
                    <a:pt x="1453" y="1763"/>
                    <a:pt x="1441" y="1727"/>
                  </a:cubicBezTo>
                  <a:cubicBezTo>
                    <a:pt x="1393" y="1656"/>
                    <a:pt x="1358" y="1561"/>
                    <a:pt x="1298" y="1489"/>
                  </a:cubicBezTo>
                  <a:cubicBezTo>
                    <a:pt x="1251" y="1430"/>
                    <a:pt x="1215" y="1382"/>
                    <a:pt x="1179" y="1323"/>
                  </a:cubicBezTo>
                  <a:cubicBezTo>
                    <a:pt x="1155" y="1299"/>
                    <a:pt x="1143" y="1287"/>
                    <a:pt x="1132" y="1251"/>
                  </a:cubicBezTo>
                  <a:cubicBezTo>
                    <a:pt x="1084" y="1204"/>
                    <a:pt x="1060" y="1144"/>
                    <a:pt x="1012" y="1108"/>
                  </a:cubicBezTo>
                  <a:cubicBezTo>
                    <a:pt x="977" y="1061"/>
                    <a:pt x="965" y="1025"/>
                    <a:pt x="941" y="1001"/>
                  </a:cubicBezTo>
                  <a:lnTo>
                    <a:pt x="715" y="727"/>
                  </a:lnTo>
                  <a:cubicBezTo>
                    <a:pt x="679" y="703"/>
                    <a:pt x="655" y="656"/>
                    <a:pt x="620" y="632"/>
                  </a:cubicBezTo>
                  <a:cubicBezTo>
                    <a:pt x="596" y="596"/>
                    <a:pt x="548" y="549"/>
                    <a:pt x="524" y="513"/>
                  </a:cubicBezTo>
                  <a:lnTo>
                    <a:pt x="524" y="525"/>
                  </a:lnTo>
                  <a:lnTo>
                    <a:pt x="501" y="513"/>
                  </a:lnTo>
                  <a:lnTo>
                    <a:pt x="501" y="525"/>
                  </a:lnTo>
                  <a:cubicBezTo>
                    <a:pt x="465" y="477"/>
                    <a:pt x="429" y="430"/>
                    <a:pt x="405" y="394"/>
                  </a:cubicBezTo>
                  <a:cubicBezTo>
                    <a:pt x="370" y="358"/>
                    <a:pt x="346" y="334"/>
                    <a:pt x="322" y="299"/>
                  </a:cubicBezTo>
                  <a:cubicBezTo>
                    <a:pt x="286" y="239"/>
                    <a:pt x="250" y="191"/>
                    <a:pt x="203" y="132"/>
                  </a:cubicBezTo>
                  <a:cubicBezTo>
                    <a:pt x="203" y="120"/>
                    <a:pt x="191" y="108"/>
                    <a:pt x="179" y="96"/>
                  </a:cubicBezTo>
                  <a:cubicBezTo>
                    <a:pt x="179" y="72"/>
                    <a:pt x="167" y="72"/>
                    <a:pt x="167" y="61"/>
                  </a:cubicBezTo>
                  <a:lnTo>
                    <a:pt x="131" y="37"/>
                  </a:lnTo>
                  <a:cubicBezTo>
                    <a:pt x="120" y="37"/>
                    <a:pt x="120" y="13"/>
                    <a:pt x="108" y="13"/>
                  </a:cubicBezTo>
                  <a:cubicBezTo>
                    <a:pt x="84" y="1"/>
                    <a:pt x="84"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5"/>
            <p:cNvSpPr/>
            <p:nvPr/>
          </p:nvSpPr>
          <p:spPr>
            <a:xfrm>
              <a:off x="6693075" y="2838575"/>
              <a:ext cx="34850" cy="87225"/>
            </a:xfrm>
            <a:custGeom>
              <a:avLst/>
              <a:gdLst/>
              <a:ahLst/>
              <a:cxnLst/>
              <a:rect l="l" t="t" r="r" b="b"/>
              <a:pathLst>
                <a:path w="1394" h="3489" extrusionOk="0">
                  <a:moveTo>
                    <a:pt x="25" y="0"/>
                  </a:moveTo>
                  <a:cubicBezTo>
                    <a:pt x="1" y="0"/>
                    <a:pt x="1" y="24"/>
                    <a:pt x="1" y="36"/>
                  </a:cubicBezTo>
                  <a:lnTo>
                    <a:pt x="1" y="48"/>
                  </a:lnTo>
                  <a:lnTo>
                    <a:pt x="25" y="60"/>
                  </a:lnTo>
                  <a:lnTo>
                    <a:pt x="37" y="84"/>
                  </a:lnTo>
                  <a:lnTo>
                    <a:pt x="49" y="96"/>
                  </a:lnTo>
                  <a:lnTo>
                    <a:pt x="84" y="120"/>
                  </a:lnTo>
                  <a:cubicBezTo>
                    <a:pt x="108" y="155"/>
                    <a:pt x="132" y="167"/>
                    <a:pt x="168" y="203"/>
                  </a:cubicBezTo>
                  <a:cubicBezTo>
                    <a:pt x="191" y="227"/>
                    <a:pt x="227" y="239"/>
                    <a:pt x="251" y="274"/>
                  </a:cubicBezTo>
                  <a:cubicBezTo>
                    <a:pt x="275" y="274"/>
                    <a:pt x="287" y="286"/>
                    <a:pt x="299" y="310"/>
                  </a:cubicBezTo>
                  <a:cubicBezTo>
                    <a:pt x="334" y="322"/>
                    <a:pt x="346" y="334"/>
                    <a:pt x="358" y="346"/>
                  </a:cubicBezTo>
                  <a:cubicBezTo>
                    <a:pt x="382" y="358"/>
                    <a:pt x="382" y="381"/>
                    <a:pt x="394" y="393"/>
                  </a:cubicBezTo>
                  <a:cubicBezTo>
                    <a:pt x="418" y="441"/>
                    <a:pt x="430" y="501"/>
                    <a:pt x="465" y="536"/>
                  </a:cubicBezTo>
                  <a:lnTo>
                    <a:pt x="513" y="631"/>
                  </a:lnTo>
                  <a:cubicBezTo>
                    <a:pt x="537" y="691"/>
                    <a:pt x="584" y="762"/>
                    <a:pt x="608" y="834"/>
                  </a:cubicBezTo>
                  <a:cubicBezTo>
                    <a:pt x="644" y="882"/>
                    <a:pt x="656" y="929"/>
                    <a:pt x="692" y="977"/>
                  </a:cubicBezTo>
                  <a:cubicBezTo>
                    <a:pt x="703" y="1001"/>
                    <a:pt x="715" y="1048"/>
                    <a:pt x="727" y="1072"/>
                  </a:cubicBezTo>
                  <a:cubicBezTo>
                    <a:pt x="763" y="1132"/>
                    <a:pt x="787" y="1179"/>
                    <a:pt x="811" y="1227"/>
                  </a:cubicBezTo>
                  <a:cubicBezTo>
                    <a:pt x="822" y="1251"/>
                    <a:pt x="822" y="1286"/>
                    <a:pt x="834" y="1310"/>
                  </a:cubicBezTo>
                  <a:lnTo>
                    <a:pt x="882" y="1501"/>
                  </a:lnTo>
                  <a:cubicBezTo>
                    <a:pt x="894" y="1524"/>
                    <a:pt x="894" y="1572"/>
                    <a:pt x="906" y="1596"/>
                  </a:cubicBezTo>
                  <a:cubicBezTo>
                    <a:pt x="953" y="1763"/>
                    <a:pt x="1001" y="1917"/>
                    <a:pt x="1049" y="2072"/>
                  </a:cubicBezTo>
                  <a:cubicBezTo>
                    <a:pt x="1073" y="2155"/>
                    <a:pt x="1096" y="2215"/>
                    <a:pt x="1108" y="2286"/>
                  </a:cubicBezTo>
                  <a:cubicBezTo>
                    <a:pt x="1120" y="2370"/>
                    <a:pt x="1156" y="2465"/>
                    <a:pt x="1168" y="2548"/>
                  </a:cubicBezTo>
                  <a:cubicBezTo>
                    <a:pt x="1192" y="2703"/>
                    <a:pt x="1239" y="2846"/>
                    <a:pt x="1275" y="3001"/>
                  </a:cubicBezTo>
                  <a:cubicBezTo>
                    <a:pt x="1311" y="3156"/>
                    <a:pt x="1346" y="3322"/>
                    <a:pt x="1394" y="3489"/>
                  </a:cubicBezTo>
                  <a:cubicBezTo>
                    <a:pt x="1358" y="3298"/>
                    <a:pt x="1311" y="3108"/>
                    <a:pt x="1275" y="2906"/>
                  </a:cubicBezTo>
                  <a:cubicBezTo>
                    <a:pt x="1251" y="2775"/>
                    <a:pt x="1227" y="2620"/>
                    <a:pt x="1192" y="2489"/>
                  </a:cubicBezTo>
                  <a:cubicBezTo>
                    <a:pt x="1180" y="2429"/>
                    <a:pt x="1180" y="2382"/>
                    <a:pt x="1168" y="2322"/>
                  </a:cubicBezTo>
                  <a:cubicBezTo>
                    <a:pt x="1168" y="2310"/>
                    <a:pt x="1156" y="2286"/>
                    <a:pt x="1156" y="2263"/>
                  </a:cubicBezTo>
                  <a:cubicBezTo>
                    <a:pt x="1132" y="2179"/>
                    <a:pt x="1108" y="2072"/>
                    <a:pt x="1084" y="1989"/>
                  </a:cubicBezTo>
                  <a:cubicBezTo>
                    <a:pt x="1049" y="1834"/>
                    <a:pt x="1013" y="1667"/>
                    <a:pt x="977" y="1524"/>
                  </a:cubicBezTo>
                  <a:cubicBezTo>
                    <a:pt x="977" y="1477"/>
                    <a:pt x="953" y="1429"/>
                    <a:pt x="942" y="1393"/>
                  </a:cubicBezTo>
                  <a:cubicBezTo>
                    <a:pt x="930" y="1346"/>
                    <a:pt x="906" y="1286"/>
                    <a:pt x="894" y="1239"/>
                  </a:cubicBezTo>
                  <a:cubicBezTo>
                    <a:pt x="882" y="1191"/>
                    <a:pt x="870" y="1155"/>
                    <a:pt x="834" y="1108"/>
                  </a:cubicBezTo>
                  <a:cubicBezTo>
                    <a:pt x="787" y="1012"/>
                    <a:pt x="751" y="941"/>
                    <a:pt x="703" y="858"/>
                  </a:cubicBezTo>
                  <a:cubicBezTo>
                    <a:pt x="680" y="798"/>
                    <a:pt x="644" y="715"/>
                    <a:pt x="608" y="655"/>
                  </a:cubicBezTo>
                  <a:cubicBezTo>
                    <a:pt x="596" y="620"/>
                    <a:pt x="572" y="572"/>
                    <a:pt x="549" y="524"/>
                  </a:cubicBezTo>
                  <a:cubicBezTo>
                    <a:pt x="549" y="512"/>
                    <a:pt x="537" y="512"/>
                    <a:pt x="537" y="501"/>
                  </a:cubicBezTo>
                  <a:cubicBezTo>
                    <a:pt x="513" y="453"/>
                    <a:pt x="489" y="405"/>
                    <a:pt x="465" y="358"/>
                  </a:cubicBezTo>
                  <a:cubicBezTo>
                    <a:pt x="453" y="346"/>
                    <a:pt x="430" y="322"/>
                    <a:pt x="418" y="298"/>
                  </a:cubicBezTo>
                  <a:cubicBezTo>
                    <a:pt x="406" y="286"/>
                    <a:pt x="394" y="286"/>
                    <a:pt x="382" y="274"/>
                  </a:cubicBezTo>
                  <a:cubicBezTo>
                    <a:pt x="346" y="262"/>
                    <a:pt x="334" y="239"/>
                    <a:pt x="311" y="227"/>
                  </a:cubicBezTo>
                  <a:cubicBezTo>
                    <a:pt x="287" y="203"/>
                    <a:pt x="263" y="179"/>
                    <a:pt x="227" y="155"/>
                  </a:cubicBezTo>
                  <a:cubicBezTo>
                    <a:pt x="203" y="120"/>
                    <a:pt x="168" y="108"/>
                    <a:pt x="144" y="84"/>
                  </a:cubicBezTo>
                  <a:cubicBezTo>
                    <a:pt x="120" y="60"/>
                    <a:pt x="108" y="60"/>
                    <a:pt x="96" y="48"/>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5"/>
            <p:cNvSpPr/>
            <p:nvPr/>
          </p:nvSpPr>
          <p:spPr>
            <a:xfrm>
              <a:off x="6765425" y="2869525"/>
              <a:ext cx="37525" cy="234400"/>
            </a:xfrm>
            <a:custGeom>
              <a:avLst/>
              <a:gdLst/>
              <a:ahLst/>
              <a:cxnLst/>
              <a:rect l="l" t="t" r="r" b="b"/>
              <a:pathLst>
                <a:path w="1501" h="9376" extrusionOk="0">
                  <a:moveTo>
                    <a:pt x="1500" y="1"/>
                  </a:moveTo>
                  <a:lnTo>
                    <a:pt x="1500" y="1"/>
                  </a:lnTo>
                  <a:cubicBezTo>
                    <a:pt x="1477" y="155"/>
                    <a:pt x="1441" y="286"/>
                    <a:pt x="1417" y="417"/>
                  </a:cubicBezTo>
                  <a:lnTo>
                    <a:pt x="1369" y="596"/>
                  </a:lnTo>
                  <a:cubicBezTo>
                    <a:pt x="1334" y="679"/>
                    <a:pt x="1322" y="763"/>
                    <a:pt x="1298" y="834"/>
                  </a:cubicBezTo>
                  <a:cubicBezTo>
                    <a:pt x="1274" y="917"/>
                    <a:pt x="1250" y="1001"/>
                    <a:pt x="1215" y="1072"/>
                  </a:cubicBezTo>
                  <a:cubicBezTo>
                    <a:pt x="1191" y="1156"/>
                    <a:pt x="1179" y="1227"/>
                    <a:pt x="1143" y="1298"/>
                  </a:cubicBezTo>
                  <a:cubicBezTo>
                    <a:pt x="1131" y="1334"/>
                    <a:pt x="1131" y="1358"/>
                    <a:pt x="1119" y="1394"/>
                  </a:cubicBezTo>
                  <a:cubicBezTo>
                    <a:pt x="1096" y="1418"/>
                    <a:pt x="1096" y="1465"/>
                    <a:pt x="1084" y="1489"/>
                  </a:cubicBezTo>
                  <a:cubicBezTo>
                    <a:pt x="1072" y="1572"/>
                    <a:pt x="1036" y="1644"/>
                    <a:pt x="1024" y="1715"/>
                  </a:cubicBezTo>
                  <a:cubicBezTo>
                    <a:pt x="1012" y="1810"/>
                    <a:pt x="976" y="1882"/>
                    <a:pt x="965" y="1965"/>
                  </a:cubicBezTo>
                  <a:cubicBezTo>
                    <a:pt x="917" y="2108"/>
                    <a:pt x="893" y="2251"/>
                    <a:pt x="846" y="2382"/>
                  </a:cubicBezTo>
                  <a:cubicBezTo>
                    <a:pt x="822" y="2465"/>
                    <a:pt x="798" y="2549"/>
                    <a:pt x="774" y="2620"/>
                  </a:cubicBezTo>
                  <a:cubicBezTo>
                    <a:pt x="738" y="2703"/>
                    <a:pt x="726" y="2787"/>
                    <a:pt x="703" y="2858"/>
                  </a:cubicBezTo>
                  <a:cubicBezTo>
                    <a:pt x="655" y="3001"/>
                    <a:pt x="619" y="3144"/>
                    <a:pt x="584" y="3275"/>
                  </a:cubicBezTo>
                  <a:cubicBezTo>
                    <a:pt x="560" y="3323"/>
                    <a:pt x="560" y="3358"/>
                    <a:pt x="548" y="3394"/>
                  </a:cubicBezTo>
                  <a:cubicBezTo>
                    <a:pt x="536" y="3442"/>
                    <a:pt x="536" y="3489"/>
                    <a:pt x="524" y="3537"/>
                  </a:cubicBezTo>
                  <a:cubicBezTo>
                    <a:pt x="500" y="3608"/>
                    <a:pt x="488" y="3668"/>
                    <a:pt x="476" y="3739"/>
                  </a:cubicBezTo>
                  <a:cubicBezTo>
                    <a:pt x="465" y="3775"/>
                    <a:pt x="465" y="3811"/>
                    <a:pt x="441" y="3846"/>
                  </a:cubicBezTo>
                  <a:cubicBezTo>
                    <a:pt x="429" y="3870"/>
                    <a:pt x="429" y="3918"/>
                    <a:pt x="417" y="3965"/>
                  </a:cubicBezTo>
                  <a:cubicBezTo>
                    <a:pt x="417" y="3989"/>
                    <a:pt x="405" y="4037"/>
                    <a:pt x="381" y="4085"/>
                  </a:cubicBezTo>
                  <a:cubicBezTo>
                    <a:pt x="369" y="4108"/>
                    <a:pt x="369" y="4156"/>
                    <a:pt x="357" y="4192"/>
                  </a:cubicBezTo>
                  <a:cubicBezTo>
                    <a:pt x="310" y="4335"/>
                    <a:pt x="250" y="4489"/>
                    <a:pt x="203" y="4632"/>
                  </a:cubicBezTo>
                  <a:cubicBezTo>
                    <a:pt x="191" y="4692"/>
                    <a:pt x="167" y="4763"/>
                    <a:pt x="143" y="4823"/>
                  </a:cubicBezTo>
                  <a:cubicBezTo>
                    <a:pt x="131" y="4870"/>
                    <a:pt x="131" y="4906"/>
                    <a:pt x="119" y="4942"/>
                  </a:cubicBezTo>
                  <a:cubicBezTo>
                    <a:pt x="119" y="4989"/>
                    <a:pt x="107" y="5037"/>
                    <a:pt x="84" y="5073"/>
                  </a:cubicBezTo>
                  <a:cubicBezTo>
                    <a:pt x="84" y="5108"/>
                    <a:pt x="72" y="5156"/>
                    <a:pt x="72" y="5180"/>
                  </a:cubicBezTo>
                  <a:cubicBezTo>
                    <a:pt x="72" y="5228"/>
                    <a:pt x="60" y="5263"/>
                    <a:pt x="60" y="5287"/>
                  </a:cubicBezTo>
                  <a:cubicBezTo>
                    <a:pt x="60" y="5323"/>
                    <a:pt x="48" y="5347"/>
                    <a:pt x="48" y="5382"/>
                  </a:cubicBezTo>
                  <a:cubicBezTo>
                    <a:pt x="24" y="5394"/>
                    <a:pt x="24" y="5406"/>
                    <a:pt x="24" y="5418"/>
                  </a:cubicBezTo>
                  <a:cubicBezTo>
                    <a:pt x="24" y="5466"/>
                    <a:pt x="12" y="5513"/>
                    <a:pt x="12" y="5561"/>
                  </a:cubicBezTo>
                  <a:cubicBezTo>
                    <a:pt x="0" y="5585"/>
                    <a:pt x="0" y="5632"/>
                    <a:pt x="0" y="5656"/>
                  </a:cubicBezTo>
                  <a:lnTo>
                    <a:pt x="0" y="5763"/>
                  </a:lnTo>
                  <a:lnTo>
                    <a:pt x="0" y="5870"/>
                  </a:lnTo>
                  <a:lnTo>
                    <a:pt x="0" y="5990"/>
                  </a:lnTo>
                  <a:lnTo>
                    <a:pt x="0" y="6132"/>
                  </a:lnTo>
                  <a:cubicBezTo>
                    <a:pt x="0" y="6240"/>
                    <a:pt x="12" y="6335"/>
                    <a:pt x="12" y="6418"/>
                  </a:cubicBezTo>
                  <a:cubicBezTo>
                    <a:pt x="12" y="6513"/>
                    <a:pt x="24" y="6597"/>
                    <a:pt x="24" y="6692"/>
                  </a:cubicBezTo>
                  <a:lnTo>
                    <a:pt x="24" y="6906"/>
                  </a:lnTo>
                  <a:lnTo>
                    <a:pt x="24" y="6930"/>
                  </a:lnTo>
                  <a:lnTo>
                    <a:pt x="24" y="7073"/>
                  </a:lnTo>
                  <a:lnTo>
                    <a:pt x="24" y="7168"/>
                  </a:lnTo>
                  <a:cubicBezTo>
                    <a:pt x="12" y="7252"/>
                    <a:pt x="12" y="7347"/>
                    <a:pt x="12" y="7430"/>
                  </a:cubicBezTo>
                  <a:cubicBezTo>
                    <a:pt x="12" y="7502"/>
                    <a:pt x="0" y="7597"/>
                    <a:pt x="12" y="7668"/>
                  </a:cubicBezTo>
                  <a:cubicBezTo>
                    <a:pt x="12" y="7728"/>
                    <a:pt x="24" y="7775"/>
                    <a:pt x="24" y="7835"/>
                  </a:cubicBezTo>
                  <a:cubicBezTo>
                    <a:pt x="48" y="7906"/>
                    <a:pt x="48" y="7978"/>
                    <a:pt x="60" y="8061"/>
                  </a:cubicBezTo>
                  <a:cubicBezTo>
                    <a:pt x="60" y="8121"/>
                    <a:pt x="72" y="8156"/>
                    <a:pt x="72" y="8216"/>
                  </a:cubicBezTo>
                  <a:cubicBezTo>
                    <a:pt x="84" y="8252"/>
                    <a:pt x="84" y="8264"/>
                    <a:pt x="84" y="8299"/>
                  </a:cubicBezTo>
                  <a:cubicBezTo>
                    <a:pt x="107" y="8383"/>
                    <a:pt x="119" y="8490"/>
                    <a:pt x="131" y="8573"/>
                  </a:cubicBezTo>
                  <a:cubicBezTo>
                    <a:pt x="131" y="8657"/>
                    <a:pt x="143" y="8716"/>
                    <a:pt x="167" y="8776"/>
                  </a:cubicBezTo>
                  <a:lnTo>
                    <a:pt x="203" y="9038"/>
                  </a:lnTo>
                  <a:cubicBezTo>
                    <a:pt x="203" y="9097"/>
                    <a:pt x="226" y="9168"/>
                    <a:pt x="238" y="9240"/>
                  </a:cubicBezTo>
                  <a:cubicBezTo>
                    <a:pt x="238" y="9264"/>
                    <a:pt x="250" y="9288"/>
                    <a:pt x="250" y="9299"/>
                  </a:cubicBezTo>
                  <a:cubicBezTo>
                    <a:pt x="250" y="9323"/>
                    <a:pt x="262" y="9323"/>
                    <a:pt x="262" y="9335"/>
                  </a:cubicBezTo>
                  <a:cubicBezTo>
                    <a:pt x="286" y="9347"/>
                    <a:pt x="298" y="9371"/>
                    <a:pt x="310" y="9371"/>
                  </a:cubicBezTo>
                  <a:cubicBezTo>
                    <a:pt x="310" y="9374"/>
                    <a:pt x="311" y="9376"/>
                    <a:pt x="312" y="9376"/>
                  </a:cubicBezTo>
                  <a:cubicBezTo>
                    <a:pt x="315" y="9376"/>
                    <a:pt x="322" y="9365"/>
                    <a:pt x="322" y="9347"/>
                  </a:cubicBezTo>
                  <a:cubicBezTo>
                    <a:pt x="322" y="9347"/>
                    <a:pt x="345" y="9335"/>
                    <a:pt x="345" y="9323"/>
                  </a:cubicBezTo>
                  <a:lnTo>
                    <a:pt x="345" y="9276"/>
                  </a:lnTo>
                  <a:cubicBezTo>
                    <a:pt x="322" y="9228"/>
                    <a:pt x="322" y="9192"/>
                    <a:pt x="310" y="9145"/>
                  </a:cubicBezTo>
                  <a:cubicBezTo>
                    <a:pt x="286" y="9038"/>
                    <a:pt x="262" y="8930"/>
                    <a:pt x="250" y="8835"/>
                  </a:cubicBezTo>
                  <a:lnTo>
                    <a:pt x="203" y="8609"/>
                  </a:lnTo>
                  <a:cubicBezTo>
                    <a:pt x="191" y="8514"/>
                    <a:pt x="191" y="8442"/>
                    <a:pt x="179" y="8359"/>
                  </a:cubicBezTo>
                  <a:cubicBezTo>
                    <a:pt x="167" y="8323"/>
                    <a:pt x="167" y="8311"/>
                    <a:pt x="167" y="8276"/>
                  </a:cubicBezTo>
                  <a:cubicBezTo>
                    <a:pt x="143" y="8252"/>
                    <a:pt x="143" y="8204"/>
                    <a:pt x="143" y="8180"/>
                  </a:cubicBezTo>
                  <a:cubicBezTo>
                    <a:pt x="143" y="8121"/>
                    <a:pt x="131" y="8037"/>
                    <a:pt x="131" y="7966"/>
                  </a:cubicBezTo>
                  <a:cubicBezTo>
                    <a:pt x="119" y="7918"/>
                    <a:pt x="119" y="7859"/>
                    <a:pt x="119" y="7823"/>
                  </a:cubicBezTo>
                  <a:cubicBezTo>
                    <a:pt x="119" y="7777"/>
                    <a:pt x="108" y="7719"/>
                    <a:pt x="107" y="7661"/>
                  </a:cubicBezTo>
                  <a:lnTo>
                    <a:pt x="107" y="7661"/>
                  </a:lnTo>
                  <a:cubicBezTo>
                    <a:pt x="108" y="7580"/>
                    <a:pt x="119" y="7499"/>
                    <a:pt x="119" y="7418"/>
                  </a:cubicBezTo>
                  <a:cubicBezTo>
                    <a:pt x="131" y="7347"/>
                    <a:pt x="131" y="7287"/>
                    <a:pt x="131" y="7204"/>
                  </a:cubicBezTo>
                  <a:lnTo>
                    <a:pt x="131" y="7085"/>
                  </a:lnTo>
                  <a:lnTo>
                    <a:pt x="131" y="6990"/>
                  </a:lnTo>
                  <a:lnTo>
                    <a:pt x="131" y="6942"/>
                  </a:lnTo>
                  <a:cubicBezTo>
                    <a:pt x="131" y="6787"/>
                    <a:pt x="119" y="6656"/>
                    <a:pt x="119" y="6525"/>
                  </a:cubicBezTo>
                  <a:cubicBezTo>
                    <a:pt x="119" y="6406"/>
                    <a:pt x="107" y="6287"/>
                    <a:pt x="107" y="6168"/>
                  </a:cubicBezTo>
                  <a:lnTo>
                    <a:pt x="107" y="6132"/>
                  </a:lnTo>
                  <a:lnTo>
                    <a:pt x="107" y="6061"/>
                  </a:lnTo>
                  <a:lnTo>
                    <a:pt x="107" y="6037"/>
                  </a:lnTo>
                  <a:lnTo>
                    <a:pt x="107" y="6001"/>
                  </a:lnTo>
                  <a:lnTo>
                    <a:pt x="107" y="5990"/>
                  </a:lnTo>
                  <a:lnTo>
                    <a:pt x="107" y="5775"/>
                  </a:lnTo>
                  <a:lnTo>
                    <a:pt x="107" y="5692"/>
                  </a:lnTo>
                  <a:cubicBezTo>
                    <a:pt x="119" y="5656"/>
                    <a:pt x="119" y="5620"/>
                    <a:pt x="119" y="5585"/>
                  </a:cubicBezTo>
                  <a:cubicBezTo>
                    <a:pt x="119" y="5537"/>
                    <a:pt x="131" y="5513"/>
                    <a:pt x="131" y="5466"/>
                  </a:cubicBezTo>
                  <a:cubicBezTo>
                    <a:pt x="131" y="5442"/>
                    <a:pt x="143" y="5394"/>
                    <a:pt x="143" y="5359"/>
                  </a:cubicBezTo>
                  <a:lnTo>
                    <a:pt x="191" y="5144"/>
                  </a:lnTo>
                  <a:cubicBezTo>
                    <a:pt x="191" y="5097"/>
                    <a:pt x="203" y="5049"/>
                    <a:pt x="226" y="5001"/>
                  </a:cubicBezTo>
                  <a:cubicBezTo>
                    <a:pt x="226" y="4978"/>
                    <a:pt x="238" y="4930"/>
                    <a:pt x="250" y="4882"/>
                  </a:cubicBezTo>
                  <a:cubicBezTo>
                    <a:pt x="298" y="4739"/>
                    <a:pt x="357" y="4585"/>
                    <a:pt x="405" y="4442"/>
                  </a:cubicBezTo>
                  <a:cubicBezTo>
                    <a:pt x="429" y="4370"/>
                    <a:pt x="465" y="4311"/>
                    <a:pt x="476" y="4227"/>
                  </a:cubicBezTo>
                  <a:cubicBezTo>
                    <a:pt x="488" y="4204"/>
                    <a:pt x="488" y="4156"/>
                    <a:pt x="500" y="4132"/>
                  </a:cubicBezTo>
                  <a:cubicBezTo>
                    <a:pt x="500" y="4085"/>
                    <a:pt x="524" y="4049"/>
                    <a:pt x="536" y="4013"/>
                  </a:cubicBezTo>
                  <a:cubicBezTo>
                    <a:pt x="548" y="3930"/>
                    <a:pt x="584" y="3846"/>
                    <a:pt x="595" y="3775"/>
                  </a:cubicBezTo>
                  <a:cubicBezTo>
                    <a:pt x="607" y="3692"/>
                    <a:pt x="619" y="3632"/>
                    <a:pt x="643" y="3561"/>
                  </a:cubicBezTo>
                  <a:cubicBezTo>
                    <a:pt x="667" y="3394"/>
                    <a:pt x="715" y="3251"/>
                    <a:pt x="762" y="3096"/>
                  </a:cubicBezTo>
                  <a:cubicBezTo>
                    <a:pt x="822" y="2942"/>
                    <a:pt x="857" y="2787"/>
                    <a:pt x="905" y="2644"/>
                  </a:cubicBezTo>
                  <a:cubicBezTo>
                    <a:pt x="941" y="2561"/>
                    <a:pt x="965" y="2477"/>
                    <a:pt x="976" y="2406"/>
                  </a:cubicBezTo>
                  <a:cubicBezTo>
                    <a:pt x="1000" y="2370"/>
                    <a:pt x="1000" y="2346"/>
                    <a:pt x="1012" y="2311"/>
                  </a:cubicBezTo>
                  <a:cubicBezTo>
                    <a:pt x="1024" y="2287"/>
                    <a:pt x="1024" y="2239"/>
                    <a:pt x="1036" y="2191"/>
                  </a:cubicBezTo>
                  <a:lnTo>
                    <a:pt x="1036" y="2203"/>
                  </a:lnTo>
                  <a:lnTo>
                    <a:pt x="1084" y="2025"/>
                  </a:lnTo>
                  <a:lnTo>
                    <a:pt x="1084" y="2049"/>
                  </a:lnTo>
                  <a:lnTo>
                    <a:pt x="1131" y="1870"/>
                  </a:lnTo>
                  <a:cubicBezTo>
                    <a:pt x="1131" y="1822"/>
                    <a:pt x="1143" y="1763"/>
                    <a:pt x="1155" y="1703"/>
                  </a:cubicBezTo>
                  <a:lnTo>
                    <a:pt x="1155" y="1715"/>
                  </a:lnTo>
                  <a:lnTo>
                    <a:pt x="1203" y="1537"/>
                  </a:lnTo>
                  <a:cubicBezTo>
                    <a:pt x="1215" y="1465"/>
                    <a:pt x="1238" y="1406"/>
                    <a:pt x="1250" y="1346"/>
                  </a:cubicBezTo>
                  <a:cubicBezTo>
                    <a:pt x="1262" y="1275"/>
                    <a:pt x="1274" y="1215"/>
                    <a:pt x="1298" y="1156"/>
                  </a:cubicBezTo>
                  <a:cubicBezTo>
                    <a:pt x="1310" y="1096"/>
                    <a:pt x="1322" y="1013"/>
                    <a:pt x="1334" y="953"/>
                  </a:cubicBezTo>
                  <a:lnTo>
                    <a:pt x="1381" y="739"/>
                  </a:lnTo>
                  <a:cubicBezTo>
                    <a:pt x="1393" y="679"/>
                    <a:pt x="1393" y="632"/>
                    <a:pt x="1417" y="584"/>
                  </a:cubicBezTo>
                  <a:cubicBezTo>
                    <a:pt x="1417" y="560"/>
                    <a:pt x="1429" y="513"/>
                    <a:pt x="1429" y="477"/>
                  </a:cubicBezTo>
                  <a:cubicBezTo>
                    <a:pt x="1453" y="322"/>
                    <a:pt x="1488" y="167"/>
                    <a:pt x="1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5"/>
            <p:cNvSpPr/>
            <p:nvPr/>
          </p:nvSpPr>
          <p:spPr>
            <a:xfrm>
              <a:off x="6789825" y="2894825"/>
              <a:ext cx="34250" cy="105400"/>
            </a:xfrm>
            <a:custGeom>
              <a:avLst/>
              <a:gdLst/>
              <a:ahLst/>
              <a:cxnLst/>
              <a:rect l="l" t="t" r="r" b="b"/>
              <a:pathLst>
                <a:path w="1370" h="4216" extrusionOk="0">
                  <a:moveTo>
                    <a:pt x="1370" y="1"/>
                  </a:moveTo>
                  <a:lnTo>
                    <a:pt x="1370" y="1"/>
                  </a:lnTo>
                  <a:cubicBezTo>
                    <a:pt x="1368" y="12"/>
                    <a:pt x="1367" y="23"/>
                    <a:pt x="1365" y="34"/>
                  </a:cubicBezTo>
                  <a:lnTo>
                    <a:pt x="1365" y="34"/>
                  </a:lnTo>
                  <a:cubicBezTo>
                    <a:pt x="1368" y="26"/>
                    <a:pt x="1370" y="15"/>
                    <a:pt x="1370" y="1"/>
                  </a:cubicBezTo>
                  <a:close/>
                  <a:moveTo>
                    <a:pt x="1365" y="34"/>
                  </a:moveTo>
                  <a:cubicBezTo>
                    <a:pt x="1362" y="46"/>
                    <a:pt x="1358" y="53"/>
                    <a:pt x="1358" y="60"/>
                  </a:cubicBezTo>
                  <a:lnTo>
                    <a:pt x="1358" y="90"/>
                  </a:lnTo>
                  <a:lnTo>
                    <a:pt x="1358" y="90"/>
                  </a:lnTo>
                  <a:cubicBezTo>
                    <a:pt x="1360" y="72"/>
                    <a:pt x="1363" y="53"/>
                    <a:pt x="1365" y="34"/>
                  </a:cubicBezTo>
                  <a:close/>
                  <a:moveTo>
                    <a:pt x="1358" y="90"/>
                  </a:moveTo>
                  <a:lnTo>
                    <a:pt x="1358" y="90"/>
                  </a:lnTo>
                  <a:cubicBezTo>
                    <a:pt x="1357" y="93"/>
                    <a:pt x="1357" y="97"/>
                    <a:pt x="1356" y="101"/>
                  </a:cubicBezTo>
                  <a:lnTo>
                    <a:pt x="1356" y="101"/>
                  </a:lnTo>
                  <a:cubicBezTo>
                    <a:pt x="1357" y="99"/>
                    <a:pt x="1357" y="97"/>
                    <a:pt x="1358" y="96"/>
                  </a:cubicBezTo>
                  <a:lnTo>
                    <a:pt x="1358" y="90"/>
                  </a:lnTo>
                  <a:close/>
                  <a:moveTo>
                    <a:pt x="1356" y="101"/>
                  </a:moveTo>
                  <a:lnTo>
                    <a:pt x="1356" y="101"/>
                  </a:lnTo>
                  <a:cubicBezTo>
                    <a:pt x="1333" y="170"/>
                    <a:pt x="1310" y="241"/>
                    <a:pt x="1298" y="322"/>
                  </a:cubicBezTo>
                  <a:cubicBezTo>
                    <a:pt x="1286" y="394"/>
                    <a:pt x="1274" y="453"/>
                    <a:pt x="1251" y="513"/>
                  </a:cubicBezTo>
                  <a:cubicBezTo>
                    <a:pt x="1239" y="537"/>
                    <a:pt x="1227" y="584"/>
                    <a:pt x="1215" y="632"/>
                  </a:cubicBezTo>
                  <a:cubicBezTo>
                    <a:pt x="1191" y="656"/>
                    <a:pt x="1191" y="691"/>
                    <a:pt x="1179" y="715"/>
                  </a:cubicBezTo>
                  <a:cubicBezTo>
                    <a:pt x="1167" y="763"/>
                    <a:pt x="1155" y="798"/>
                    <a:pt x="1132" y="834"/>
                  </a:cubicBezTo>
                  <a:cubicBezTo>
                    <a:pt x="1120" y="870"/>
                    <a:pt x="1120" y="894"/>
                    <a:pt x="1108" y="929"/>
                  </a:cubicBezTo>
                  <a:cubicBezTo>
                    <a:pt x="1096" y="953"/>
                    <a:pt x="1072" y="1001"/>
                    <a:pt x="1060" y="1048"/>
                  </a:cubicBezTo>
                  <a:cubicBezTo>
                    <a:pt x="1048" y="1084"/>
                    <a:pt x="1036" y="1120"/>
                    <a:pt x="1013" y="1168"/>
                  </a:cubicBezTo>
                  <a:cubicBezTo>
                    <a:pt x="989" y="1239"/>
                    <a:pt x="977" y="1299"/>
                    <a:pt x="941" y="1358"/>
                  </a:cubicBezTo>
                  <a:cubicBezTo>
                    <a:pt x="929" y="1406"/>
                    <a:pt x="893" y="1465"/>
                    <a:pt x="882" y="1501"/>
                  </a:cubicBezTo>
                  <a:cubicBezTo>
                    <a:pt x="822" y="1656"/>
                    <a:pt x="762" y="1787"/>
                    <a:pt x="703" y="1941"/>
                  </a:cubicBezTo>
                  <a:cubicBezTo>
                    <a:pt x="679" y="2001"/>
                    <a:pt x="655" y="2061"/>
                    <a:pt x="632" y="2120"/>
                  </a:cubicBezTo>
                  <a:cubicBezTo>
                    <a:pt x="596" y="2203"/>
                    <a:pt x="560" y="2311"/>
                    <a:pt x="524" y="2394"/>
                  </a:cubicBezTo>
                  <a:cubicBezTo>
                    <a:pt x="477" y="2549"/>
                    <a:pt x="417" y="2692"/>
                    <a:pt x="381" y="2846"/>
                  </a:cubicBezTo>
                  <a:cubicBezTo>
                    <a:pt x="346" y="2918"/>
                    <a:pt x="334" y="2977"/>
                    <a:pt x="298" y="3049"/>
                  </a:cubicBezTo>
                  <a:cubicBezTo>
                    <a:pt x="274" y="3120"/>
                    <a:pt x="262" y="3168"/>
                    <a:pt x="239" y="3227"/>
                  </a:cubicBezTo>
                  <a:lnTo>
                    <a:pt x="155" y="3549"/>
                  </a:lnTo>
                  <a:cubicBezTo>
                    <a:pt x="143" y="3573"/>
                    <a:pt x="120" y="3585"/>
                    <a:pt x="120" y="3620"/>
                  </a:cubicBezTo>
                  <a:cubicBezTo>
                    <a:pt x="120" y="3656"/>
                    <a:pt x="108" y="3668"/>
                    <a:pt x="108" y="3692"/>
                  </a:cubicBezTo>
                  <a:cubicBezTo>
                    <a:pt x="96" y="3787"/>
                    <a:pt x="60" y="3858"/>
                    <a:pt x="48" y="3930"/>
                  </a:cubicBezTo>
                  <a:cubicBezTo>
                    <a:pt x="48" y="3977"/>
                    <a:pt x="36" y="4037"/>
                    <a:pt x="24" y="4085"/>
                  </a:cubicBezTo>
                  <a:cubicBezTo>
                    <a:pt x="24" y="4096"/>
                    <a:pt x="0" y="4120"/>
                    <a:pt x="0" y="4144"/>
                  </a:cubicBezTo>
                  <a:cubicBezTo>
                    <a:pt x="0" y="4168"/>
                    <a:pt x="0" y="4204"/>
                    <a:pt x="24" y="4216"/>
                  </a:cubicBezTo>
                  <a:cubicBezTo>
                    <a:pt x="36" y="4192"/>
                    <a:pt x="36" y="4168"/>
                    <a:pt x="60" y="4108"/>
                  </a:cubicBezTo>
                  <a:cubicBezTo>
                    <a:pt x="60" y="4096"/>
                    <a:pt x="84" y="4085"/>
                    <a:pt x="84" y="4073"/>
                  </a:cubicBezTo>
                  <a:cubicBezTo>
                    <a:pt x="96" y="4025"/>
                    <a:pt x="108" y="3966"/>
                    <a:pt x="120" y="3918"/>
                  </a:cubicBezTo>
                  <a:cubicBezTo>
                    <a:pt x="143" y="3846"/>
                    <a:pt x="167" y="3775"/>
                    <a:pt x="179" y="3692"/>
                  </a:cubicBezTo>
                  <a:cubicBezTo>
                    <a:pt x="179" y="3668"/>
                    <a:pt x="203" y="3656"/>
                    <a:pt x="203" y="3620"/>
                  </a:cubicBezTo>
                  <a:lnTo>
                    <a:pt x="203" y="3596"/>
                  </a:lnTo>
                  <a:cubicBezTo>
                    <a:pt x="203" y="3573"/>
                    <a:pt x="215" y="3549"/>
                    <a:pt x="215" y="3537"/>
                  </a:cubicBezTo>
                  <a:cubicBezTo>
                    <a:pt x="274" y="3370"/>
                    <a:pt x="310" y="3204"/>
                    <a:pt x="381" y="3037"/>
                  </a:cubicBezTo>
                  <a:cubicBezTo>
                    <a:pt x="417" y="2942"/>
                    <a:pt x="453" y="2823"/>
                    <a:pt x="489" y="2715"/>
                  </a:cubicBezTo>
                  <a:cubicBezTo>
                    <a:pt x="536" y="2608"/>
                    <a:pt x="572" y="2525"/>
                    <a:pt x="596" y="2430"/>
                  </a:cubicBezTo>
                  <a:lnTo>
                    <a:pt x="739" y="2072"/>
                  </a:lnTo>
                  <a:cubicBezTo>
                    <a:pt x="751" y="2025"/>
                    <a:pt x="774" y="1989"/>
                    <a:pt x="798" y="1941"/>
                  </a:cubicBezTo>
                  <a:cubicBezTo>
                    <a:pt x="810" y="1894"/>
                    <a:pt x="834" y="1846"/>
                    <a:pt x="858" y="1810"/>
                  </a:cubicBezTo>
                  <a:cubicBezTo>
                    <a:pt x="882" y="1751"/>
                    <a:pt x="917" y="1668"/>
                    <a:pt x="941" y="1596"/>
                  </a:cubicBezTo>
                  <a:cubicBezTo>
                    <a:pt x="953" y="1549"/>
                    <a:pt x="989" y="1513"/>
                    <a:pt x="1001" y="1465"/>
                  </a:cubicBezTo>
                  <a:cubicBezTo>
                    <a:pt x="1013" y="1429"/>
                    <a:pt x="1013" y="1418"/>
                    <a:pt x="1036" y="1394"/>
                  </a:cubicBezTo>
                  <a:cubicBezTo>
                    <a:pt x="1048" y="1346"/>
                    <a:pt x="1060" y="1287"/>
                    <a:pt x="1072" y="1239"/>
                  </a:cubicBezTo>
                  <a:cubicBezTo>
                    <a:pt x="1096" y="1215"/>
                    <a:pt x="1096" y="1191"/>
                    <a:pt x="1108" y="1168"/>
                  </a:cubicBezTo>
                  <a:lnTo>
                    <a:pt x="1155" y="1037"/>
                  </a:lnTo>
                  <a:cubicBezTo>
                    <a:pt x="1167" y="989"/>
                    <a:pt x="1167" y="953"/>
                    <a:pt x="1179" y="929"/>
                  </a:cubicBezTo>
                  <a:cubicBezTo>
                    <a:pt x="1191" y="882"/>
                    <a:pt x="1191" y="858"/>
                    <a:pt x="1215" y="810"/>
                  </a:cubicBezTo>
                  <a:cubicBezTo>
                    <a:pt x="1227" y="775"/>
                    <a:pt x="1227" y="739"/>
                    <a:pt x="1239" y="703"/>
                  </a:cubicBezTo>
                  <a:cubicBezTo>
                    <a:pt x="1251" y="679"/>
                    <a:pt x="1251" y="632"/>
                    <a:pt x="1274" y="584"/>
                  </a:cubicBezTo>
                  <a:cubicBezTo>
                    <a:pt x="1274" y="560"/>
                    <a:pt x="1286" y="525"/>
                    <a:pt x="1286" y="501"/>
                  </a:cubicBezTo>
                  <a:cubicBezTo>
                    <a:pt x="1298" y="453"/>
                    <a:pt x="1298" y="406"/>
                    <a:pt x="1310" y="358"/>
                  </a:cubicBezTo>
                  <a:cubicBezTo>
                    <a:pt x="1310" y="334"/>
                    <a:pt x="1334" y="286"/>
                    <a:pt x="1334" y="263"/>
                  </a:cubicBezTo>
                  <a:cubicBezTo>
                    <a:pt x="1341" y="203"/>
                    <a:pt x="1349" y="153"/>
                    <a:pt x="1356" y="1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5"/>
            <p:cNvSpPr/>
            <p:nvPr/>
          </p:nvSpPr>
          <p:spPr>
            <a:xfrm>
              <a:off x="6812750" y="2915375"/>
              <a:ext cx="86050" cy="218500"/>
            </a:xfrm>
            <a:custGeom>
              <a:avLst/>
              <a:gdLst/>
              <a:ahLst/>
              <a:cxnLst/>
              <a:rect l="l" t="t" r="r" b="b"/>
              <a:pathLst>
                <a:path w="3442" h="8740" extrusionOk="0">
                  <a:moveTo>
                    <a:pt x="3441" y="0"/>
                  </a:moveTo>
                  <a:cubicBezTo>
                    <a:pt x="3421" y="43"/>
                    <a:pt x="3402" y="87"/>
                    <a:pt x="3382" y="130"/>
                  </a:cubicBezTo>
                  <a:lnTo>
                    <a:pt x="3382" y="130"/>
                  </a:lnTo>
                  <a:cubicBezTo>
                    <a:pt x="3405" y="88"/>
                    <a:pt x="3424" y="45"/>
                    <a:pt x="3441" y="0"/>
                  </a:cubicBezTo>
                  <a:close/>
                  <a:moveTo>
                    <a:pt x="3382" y="130"/>
                  </a:moveTo>
                  <a:cubicBezTo>
                    <a:pt x="3358" y="177"/>
                    <a:pt x="3330" y="224"/>
                    <a:pt x="3298" y="274"/>
                  </a:cubicBezTo>
                  <a:cubicBezTo>
                    <a:pt x="3120" y="572"/>
                    <a:pt x="2941" y="846"/>
                    <a:pt x="2751" y="1119"/>
                  </a:cubicBezTo>
                  <a:lnTo>
                    <a:pt x="2608" y="1298"/>
                  </a:lnTo>
                  <a:cubicBezTo>
                    <a:pt x="2572" y="1358"/>
                    <a:pt x="2512" y="1429"/>
                    <a:pt x="2465" y="1489"/>
                  </a:cubicBezTo>
                  <a:cubicBezTo>
                    <a:pt x="2370" y="1608"/>
                    <a:pt x="2274" y="1739"/>
                    <a:pt x="2179" y="1858"/>
                  </a:cubicBezTo>
                  <a:lnTo>
                    <a:pt x="1870" y="2262"/>
                  </a:lnTo>
                  <a:lnTo>
                    <a:pt x="1560" y="2667"/>
                  </a:lnTo>
                  <a:cubicBezTo>
                    <a:pt x="1548" y="2691"/>
                    <a:pt x="1524" y="2715"/>
                    <a:pt x="1512" y="2727"/>
                  </a:cubicBezTo>
                  <a:cubicBezTo>
                    <a:pt x="1514" y="2727"/>
                    <a:pt x="1515" y="2727"/>
                    <a:pt x="1516" y="2726"/>
                  </a:cubicBezTo>
                  <a:lnTo>
                    <a:pt x="1516" y="2726"/>
                  </a:lnTo>
                  <a:cubicBezTo>
                    <a:pt x="1511" y="2734"/>
                    <a:pt x="1509" y="2743"/>
                    <a:pt x="1500" y="2751"/>
                  </a:cubicBezTo>
                  <a:cubicBezTo>
                    <a:pt x="1502" y="2751"/>
                    <a:pt x="1503" y="2750"/>
                    <a:pt x="1504" y="2750"/>
                  </a:cubicBezTo>
                  <a:lnTo>
                    <a:pt x="1504" y="2750"/>
                  </a:lnTo>
                  <a:cubicBezTo>
                    <a:pt x="1434" y="2842"/>
                    <a:pt x="1355" y="2934"/>
                    <a:pt x="1298" y="3036"/>
                  </a:cubicBezTo>
                  <a:cubicBezTo>
                    <a:pt x="1274" y="3096"/>
                    <a:pt x="1239" y="3144"/>
                    <a:pt x="1215" y="3191"/>
                  </a:cubicBezTo>
                  <a:cubicBezTo>
                    <a:pt x="1179" y="3251"/>
                    <a:pt x="1155" y="3286"/>
                    <a:pt x="1119" y="3346"/>
                  </a:cubicBezTo>
                  <a:cubicBezTo>
                    <a:pt x="1096" y="3394"/>
                    <a:pt x="1084" y="3441"/>
                    <a:pt x="1048" y="3489"/>
                  </a:cubicBezTo>
                  <a:cubicBezTo>
                    <a:pt x="1024" y="3525"/>
                    <a:pt x="1000" y="3584"/>
                    <a:pt x="977" y="3632"/>
                  </a:cubicBezTo>
                  <a:cubicBezTo>
                    <a:pt x="929" y="3727"/>
                    <a:pt x="881" y="3810"/>
                    <a:pt x="858" y="3906"/>
                  </a:cubicBezTo>
                  <a:cubicBezTo>
                    <a:pt x="798" y="4060"/>
                    <a:pt x="738" y="4227"/>
                    <a:pt x="691" y="4394"/>
                  </a:cubicBezTo>
                  <a:cubicBezTo>
                    <a:pt x="631" y="4572"/>
                    <a:pt x="596" y="4727"/>
                    <a:pt x="536" y="4918"/>
                  </a:cubicBezTo>
                  <a:cubicBezTo>
                    <a:pt x="488" y="5060"/>
                    <a:pt x="441" y="5191"/>
                    <a:pt x="393" y="5346"/>
                  </a:cubicBezTo>
                  <a:cubicBezTo>
                    <a:pt x="357" y="5453"/>
                    <a:pt x="322" y="5549"/>
                    <a:pt x="286" y="5656"/>
                  </a:cubicBezTo>
                  <a:cubicBezTo>
                    <a:pt x="286" y="5668"/>
                    <a:pt x="274" y="5703"/>
                    <a:pt x="274" y="5715"/>
                  </a:cubicBezTo>
                  <a:cubicBezTo>
                    <a:pt x="262" y="5775"/>
                    <a:pt x="250" y="5822"/>
                    <a:pt x="238" y="5882"/>
                  </a:cubicBezTo>
                  <a:cubicBezTo>
                    <a:pt x="215" y="5941"/>
                    <a:pt x="203" y="5989"/>
                    <a:pt x="191" y="6025"/>
                  </a:cubicBezTo>
                  <a:cubicBezTo>
                    <a:pt x="191" y="6061"/>
                    <a:pt x="179" y="6084"/>
                    <a:pt x="179" y="6120"/>
                  </a:cubicBezTo>
                  <a:cubicBezTo>
                    <a:pt x="143" y="6203"/>
                    <a:pt x="131" y="6299"/>
                    <a:pt x="119" y="6382"/>
                  </a:cubicBezTo>
                  <a:cubicBezTo>
                    <a:pt x="96" y="6465"/>
                    <a:pt x="84" y="6549"/>
                    <a:pt x="72" y="6620"/>
                  </a:cubicBezTo>
                  <a:lnTo>
                    <a:pt x="24" y="6894"/>
                  </a:lnTo>
                  <a:cubicBezTo>
                    <a:pt x="12" y="6953"/>
                    <a:pt x="0" y="7001"/>
                    <a:pt x="0" y="7061"/>
                  </a:cubicBezTo>
                  <a:lnTo>
                    <a:pt x="0" y="7215"/>
                  </a:lnTo>
                  <a:cubicBezTo>
                    <a:pt x="0" y="7275"/>
                    <a:pt x="12" y="7334"/>
                    <a:pt x="12" y="7394"/>
                  </a:cubicBezTo>
                  <a:cubicBezTo>
                    <a:pt x="12" y="7442"/>
                    <a:pt x="24" y="7501"/>
                    <a:pt x="24" y="7561"/>
                  </a:cubicBezTo>
                  <a:cubicBezTo>
                    <a:pt x="36" y="7656"/>
                    <a:pt x="36" y="7739"/>
                    <a:pt x="60" y="7835"/>
                  </a:cubicBezTo>
                  <a:cubicBezTo>
                    <a:pt x="72" y="7930"/>
                    <a:pt x="72" y="8025"/>
                    <a:pt x="84" y="8132"/>
                  </a:cubicBezTo>
                  <a:cubicBezTo>
                    <a:pt x="84" y="8156"/>
                    <a:pt x="96" y="8204"/>
                    <a:pt x="96" y="8227"/>
                  </a:cubicBezTo>
                  <a:cubicBezTo>
                    <a:pt x="119" y="8275"/>
                    <a:pt x="119" y="8335"/>
                    <a:pt x="131" y="8394"/>
                  </a:cubicBezTo>
                  <a:cubicBezTo>
                    <a:pt x="143" y="8466"/>
                    <a:pt x="155" y="8525"/>
                    <a:pt x="167" y="8585"/>
                  </a:cubicBezTo>
                  <a:cubicBezTo>
                    <a:pt x="191" y="8632"/>
                    <a:pt x="215" y="8692"/>
                    <a:pt x="238" y="8739"/>
                  </a:cubicBezTo>
                  <a:cubicBezTo>
                    <a:pt x="238" y="8680"/>
                    <a:pt x="215" y="8632"/>
                    <a:pt x="215" y="8549"/>
                  </a:cubicBezTo>
                  <a:cubicBezTo>
                    <a:pt x="215" y="8501"/>
                    <a:pt x="203" y="8442"/>
                    <a:pt x="203" y="8394"/>
                  </a:cubicBezTo>
                  <a:cubicBezTo>
                    <a:pt x="203" y="8335"/>
                    <a:pt x="191" y="8287"/>
                    <a:pt x="191" y="8227"/>
                  </a:cubicBezTo>
                  <a:cubicBezTo>
                    <a:pt x="191" y="8192"/>
                    <a:pt x="179" y="8132"/>
                    <a:pt x="179" y="8085"/>
                  </a:cubicBezTo>
                  <a:cubicBezTo>
                    <a:pt x="179" y="8025"/>
                    <a:pt x="155" y="7954"/>
                    <a:pt x="155" y="7894"/>
                  </a:cubicBezTo>
                  <a:cubicBezTo>
                    <a:pt x="143" y="7787"/>
                    <a:pt x="143" y="7692"/>
                    <a:pt x="131" y="7596"/>
                  </a:cubicBezTo>
                  <a:cubicBezTo>
                    <a:pt x="119" y="7454"/>
                    <a:pt x="96" y="7334"/>
                    <a:pt x="96" y="7215"/>
                  </a:cubicBezTo>
                  <a:lnTo>
                    <a:pt x="96" y="7061"/>
                  </a:lnTo>
                  <a:cubicBezTo>
                    <a:pt x="96" y="7037"/>
                    <a:pt x="119" y="7013"/>
                    <a:pt x="119" y="6977"/>
                  </a:cubicBezTo>
                  <a:cubicBezTo>
                    <a:pt x="131" y="6882"/>
                    <a:pt x="179" y="6787"/>
                    <a:pt x="203" y="6680"/>
                  </a:cubicBezTo>
                  <a:cubicBezTo>
                    <a:pt x="215" y="6608"/>
                    <a:pt x="250" y="6525"/>
                    <a:pt x="262" y="6442"/>
                  </a:cubicBezTo>
                  <a:lnTo>
                    <a:pt x="262" y="6465"/>
                  </a:lnTo>
                  <a:cubicBezTo>
                    <a:pt x="274" y="6406"/>
                    <a:pt x="298" y="6358"/>
                    <a:pt x="310" y="6299"/>
                  </a:cubicBezTo>
                  <a:cubicBezTo>
                    <a:pt x="334" y="6192"/>
                    <a:pt x="357" y="6084"/>
                    <a:pt x="381" y="6001"/>
                  </a:cubicBezTo>
                  <a:cubicBezTo>
                    <a:pt x="417" y="5906"/>
                    <a:pt x="441" y="5811"/>
                    <a:pt x="477" y="5703"/>
                  </a:cubicBezTo>
                  <a:cubicBezTo>
                    <a:pt x="477" y="5691"/>
                    <a:pt x="488" y="5656"/>
                    <a:pt x="488" y="5644"/>
                  </a:cubicBezTo>
                  <a:cubicBezTo>
                    <a:pt x="500" y="5596"/>
                    <a:pt x="536" y="5537"/>
                    <a:pt x="548" y="5477"/>
                  </a:cubicBezTo>
                  <a:cubicBezTo>
                    <a:pt x="596" y="5334"/>
                    <a:pt x="655" y="5168"/>
                    <a:pt x="715" y="5001"/>
                  </a:cubicBezTo>
                  <a:cubicBezTo>
                    <a:pt x="762" y="4834"/>
                    <a:pt x="810" y="4691"/>
                    <a:pt x="869" y="4525"/>
                  </a:cubicBezTo>
                  <a:cubicBezTo>
                    <a:pt x="905" y="4441"/>
                    <a:pt x="929" y="4346"/>
                    <a:pt x="965" y="4275"/>
                  </a:cubicBezTo>
                  <a:cubicBezTo>
                    <a:pt x="988" y="4203"/>
                    <a:pt x="1024" y="4108"/>
                    <a:pt x="1048" y="4036"/>
                  </a:cubicBezTo>
                  <a:cubicBezTo>
                    <a:pt x="1084" y="3989"/>
                    <a:pt x="1096" y="3941"/>
                    <a:pt x="1108" y="3906"/>
                  </a:cubicBezTo>
                  <a:cubicBezTo>
                    <a:pt x="1119" y="3870"/>
                    <a:pt x="1143" y="3822"/>
                    <a:pt x="1155" y="3798"/>
                  </a:cubicBezTo>
                  <a:cubicBezTo>
                    <a:pt x="1179" y="3727"/>
                    <a:pt x="1215" y="3644"/>
                    <a:pt x="1262" y="3572"/>
                  </a:cubicBezTo>
                  <a:cubicBezTo>
                    <a:pt x="1286" y="3514"/>
                    <a:pt x="1321" y="3467"/>
                    <a:pt x="1344" y="3409"/>
                  </a:cubicBezTo>
                  <a:lnTo>
                    <a:pt x="1344" y="3409"/>
                  </a:lnTo>
                  <a:cubicBezTo>
                    <a:pt x="1367" y="3365"/>
                    <a:pt x="1397" y="3315"/>
                    <a:pt x="1417" y="3274"/>
                  </a:cubicBezTo>
                  <a:cubicBezTo>
                    <a:pt x="1453" y="3215"/>
                    <a:pt x="1500" y="3155"/>
                    <a:pt x="1524" y="3096"/>
                  </a:cubicBezTo>
                  <a:cubicBezTo>
                    <a:pt x="1584" y="2989"/>
                    <a:pt x="1655" y="2893"/>
                    <a:pt x="1739" y="2786"/>
                  </a:cubicBezTo>
                  <a:cubicBezTo>
                    <a:pt x="1762" y="2751"/>
                    <a:pt x="1786" y="2739"/>
                    <a:pt x="1798" y="2715"/>
                  </a:cubicBezTo>
                  <a:lnTo>
                    <a:pt x="2108" y="2310"/>
                  </a:lnTo>
                  <a:cubicBezTo>
                    <a:pt x="2215" y="2179"/>
                    <a:pt x="2310" y="2024"/>
                    <a:pt x="2417" y="1893"/>
                  </a:cubicBezTo>
                  <a:cubicBezTo>
                    <a:pt x="2524" y="1762"/>
                    <a:pt x="2632" y="1620"/>
                    <a:pt x="2715" y="1477"/>
                  </a:cubicBezTo>
                  <a:cubicBezTo>
                    <a:pt x="2810" y="1346"/>
                    <a:pt x="2893" y="1191"/>
                    <a:pt x="2965" y="1048"/>
                  </a:cubicBezTo>
                  <a:lnTo>
                    <a:pt x="3013" y="953"/>
                  </a:lnTo>
                  <a:cubicBezTo>
                    <a:pt x="3146" y="686"/>
                    <a:pt x="3262" y="402"/>
                    <a:pt x="3382" y="1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5"/>
            <p:cNvSpPr/>
            <p:nvPr/>
          </p:nvSpPr>
          <p:spPr>
            <a:xfrm>
              <a:off x="6878525" y="2943650"/>
              <a:ext cx="26525" cy="53900"/>
            </a:xfrm>
            <a:custGeom>
              <a:avLst/>
              <a:gdLst/>
              <a:ahLst/>
              <a:cxnLst/>
              <a:rect l="l" t="t" r="r" b="b"/>
              <a:pathLst>
                <a:path w="1061" h="2156" extrusionOk="0">
                  <a:moveTo>
                    <a:pt x="1060" y="0"/>
                  </a:moveTo>
                  <a:cubicBezTo>
                    <a:pt x="1024" y="36"/>
                    <a:pt x="1001" y="60"/>
                    <a:pt x="977" y="96"/>
                  </a:cubicBezTo>
                  <a:lnTo>
                    <a:pt x="977" y="108"/>
                  </a:lnTo>
                  <a:cubicBezTo>
                    <a:pt x="965" y="131"/>
                    <a:pt x="953" y="155"/>
                    <a:pt x="941" y="167"/>
                  </a:cubicBezTo>
                  <a:cubicBezTo>
                    <a:pt x="917" y="191"/>
                    <a:pt x="905" y="227"/>
                    <a:pt x="882" y="250"/>
                  </a:cubicBezTo>
                  <a:cubicBezTo>
                    <a:pt x="858" y="286"/>
                    <a:pt x="858" y="298"/>
                    <a:pt x="846" y="310"/>
                  </a:cubicBezTo>
                  <a:cubicBezTo>
                    <a:pt x="834" y="322"/>
                    <a:pt x="834" y="346"/>
                    <a:pt x="810" y="358"/>
                  </a:cubicBezTo>
                  <a:cubicBezTo>
                    <a:pt x="774" y="417"/>
                    <a:pt x="739" y="477"/>
                    <a:pt x="715" y="536"/>
                  </a:cubicBezTo>
                  <a:cubicBezTo>
                    <a:pt x="632" y="655"/>
                    <a:pt x="584" y="786"/>
                    <a:pt x="513" y="905"/>
                  </a:cubicBezTo>
                  <a:lnTo>
                    <a:pt x="382" y="1179"/>
                  </a:lnTo>
                  <a:cubicBezTo>
                    <a:pt x="358" y="1239"/>
                    <a:pt x="322" y="1310"/>
                    <a:pt x="298" y="1370"/>
                  </a:cubicBezTo>
                  <a:cubicBezTo>
                    <a:pt x="298" y="1405"/>
                    <a:pt x="274" y="1417"/>
                    <a:pt x="262" y="1441"/>
                  </a:cubicBezTo>
                  <a:cubicBezTo>
                    <a:pt x="251" y="1501"/>
                    <a:pt x="215" y="1548"/>
                    <a:pt x="191" y="1608"/>
                  </a:cubicBezTo>
                  <a:cubicBezTo>
                    <a:pt x="179" y="1667"/>
                    <a:pt x="143" y="1715"/>
                    <a:pt x="120" y="1774"/>
                  </a:cubicBezTo>
                  <a:cubicBezTo>
                    <a:pt x="108" y="1786"/>
                    <a:pt x="84" y="1810"/>
                    <a:pt x="72" y="1846"/>
                  </a:cubicBezTo>
                  <a:cubicBezTo>
                    <a:pt x="60" y="1858"/>
                    <a:pt x="60" y="1858"/>
                    <a:pt x="60" y="1882"/>
                  </a:cubicBezTo>
                  <a:cubicBezTo>
                    <a:pt x="60" y="1893"/>
                    <a:pt x="48" y="1905"/>
                    <a:pt x="48" y="1917"/>
                  </a:cubicBezTo>
                  <a:cubicBezTo>
                    <a:pt x="48" y="1953"/>
                    <a:pt x="24" y="1977"/>
                    <a:pt x="12" y="2013"/>
                  </a:cubicBezTo>
                  <a:cubicBezTo>
                    <a:pt x="12" y="2024"/>
                    <a:pt x="1" y="2036"/>
                    <a:pt x="1" y="2072"/>
                  </a:cubicBezTo>
                  <a:lnTo>
                    <a:pt x="1" y="2108"/>
                  </a:lnTo>
                  <a:cubicBezTo>
                    <a:pt x="12" y="2096"/>
                    <a:pt x="12" y="2072"/>
                    <a:pt x="24" y="2060"/>
                  </a:cubicBezTo>
                  <a:cubicBezTo>
                    <a:pt x="48" y="2024"/>
                    <a:pt x="48" y="2013"/>
                    <a:pt x="60" y="1977"/>
                  </a:cubicBezTo>
                  <a:cubicBezTo>
                    <a:pt x="72" y="1941"/>
                    <a:pt x="108" y="1905"/>
                    <a:pt x="120" y="1858"/>
                  </a:cubicBezTo>
                  <a:cubicBezTo>
                    <a:pt x="120" y="1834"/>
                    <a:pt x="132" y="1822"/>
                    <a:pt x="143" y="1786"/>
                  </a:cubicBezTo>
                  <a:cubicBezTo>
                    <a:pt x="167" y="1727"/>
                    <a:pt x="191" y="1679"/>
                    <a:pt x="227" y="1620"/>
                  </a:cubicBezTo>
                  <a:cubicBezTo>
                    <a:pt x="239" y="1560"/>
                    <a:pt x="262" y="1512"/>
                    <a:pt x="298" y="1465"/>
                  </a:cubicBezTo>
                  <a:cubicBezTo>
                    <a:pt x="310" y="1429"/>
                    <a:pt x="322" y="1417"/>
                    <a:pt x="346" y="1381"/>
                  </a:cubicBezTo>
                  <a:cubicBezTo>
                    <a:pt x="346" y="1370"/>
                    <a:pt x="358" y="1370"/>
                    <a:pt x="358" y="1358"/>
                  </a:cubicBezTo>
                  <a:cubicBezTo>
                    <a:pt x="370" y="1322"/>
                    <a:pt x="382" y="1310"/>
                    <a:pt x="405" y="1274"/>
                  </a:cubicBezTo>
                  <a:cubicBezTo>
                    <a:pt x="429" y="1203"/>
                    <a:pt x="477" y="1131"/>
                    <a:pt x="501" y="1060"/>
                  </a:cubicBezTo>
                  <a:cubicBezTo>
                    <a:pt x="584" y="917"/>
                    <a:pt x="655" y="774"/>
                    <a:pt x="715" y="643"/>
                  </a:cubicBezTo>
                  <a:lnTo>
                    <a:pt x="798" y="465"/>
                  </a:lnTo>
                  <a:cubicBezTo>
                    <a:pt x="810" y="429"/>
                    <a:pt x="834" y="381"/>
                    <a:pt x="846" y="358"/>
                  </a:cubicBezTo>
                  <a:cubicBezTo>
                    <a:pt x="858" y="346"/>
                    <a:pt x="858" y="322"/>
                    <a:pt x="882" y="310"/>
                  </a:cubicBezTo>
                  <a:cubicBezTo>
                    <a:pt x="894" y="298"/>
                    <a:pt x="894" y="286"/>
                    <a:pt x="905" y="274"/>
                  </a:cubicBezTo>
                  <a:cubicBezTo>
                    <a:pt x="953" y="179"/>
                    <a:pt x="1001" y="96"/>
                    <a:pt x="1060" y="0"/>
                  </a:cubicBezTo>
                  <a:close/>
                  <a:moveTo>
                    <a:pt x="1" y="2132"/>
                  </a:moveTo>
                  <a:cubicBezTo>
                    <a:pt x="1" y="2132"/>
                    <a:pt x="1" y="2143"/>
                    <a:pt x="12" y="2155"/>
                  </a:cubicBezTo>
                  <a:cubicBezTo>
                    <a:pt x="24" y="2143"/>
                    <a:pt x="24" y="2143"/>
                    <a:pt x="1" y="21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5"/>
            <p:cNvSpPr/>
            <p:nvPr/>
          </p:nvSpPr>
          <p:spPr>
            <a:xfrm>
              <a:off x="6867800" y="3045150"/>
              <a:ext cx="87550" cy="108375"/>
            </a:xfrm>
            <a:custGeom>
              <a:avLst/>
              <a:gdLst/>
              <a:ahLst/>
              <a:cxnLst/>
              <a:rect l="l" t="t" r="r" b="b"/>
              <a:pathLst>
                <a:path w="3502" h="4335" extrusionOk="0">
                  <a:moveTo>
                    <a:pt x="3501" y="0"/>
                  </a:moveTo>
                  <a:cubicBezTo>
                    <a:pt x="3466" y="12"/>
                    <a:pt x="3430" y="36"/>
                    <a:pt x="3382" y="48"/>
                  </a:cubicBezTo>
                  <a:cubicBezTo>
                    <a:pt x="3204" y="119"/>
                    <a:pt x="3025" y="215"/>
                    <a:pt x="2870" y="310"/>
                  </a:cubicBezTo>
                  <a:cubicBezTo>
                    <a:pt x="2823" y="346"/>
                    <a:pt x="2763" y="369"/>
                    <a:pt x="2716" y="405"/>
                  </a:cubicBezTo>
                  <a:cubicBezTo>
                    <a:pt x="2644" y="465"/>
                    <a:pt x="2573" y="512"/>
                    <a:pt x="2513" y="548"/>
                  </a:cubicBezTo>
                  <a:cubicBezTo>
                    <a:pt x="2454" y="596"/>
                    <a:pt x="2394" y="655"/>
                    <a:pt x="2335" y="703"/>
                  </a:cubicBezTo>
                  <a:cubicBezTo>
                    <a:pt x="2275" y="750"/>
                    <a:pt x="2215" y="810"/>
                    <a:pt x="2168" y="846"/>
                  </a:cubicBezTo>
                  <a:cubicBezTo>
                    <a:pt x="2108" y="905"/>
                    <a:pt x="2061" y="965"/>
                    <a:pt x="2001" y="1024"/>
                  </a:cubicBezTo>
                  <a:cubicBezTo>
                    <a:pt x="1977" y="1048"/>
                    <a:pt x="1954" y="1072"/>
                    <a:pt x="1930" y="1108"/>
                  </a:cubicBezTo>
                  <a:cubicBezTo>
                    <a:pt x="1906" y="1131"/>
                    <a:pt x="1870" y="1179"/>
                    <a:pt x="1834" y="1203"/>
                  </a:cubicBezTo>
                  <a:cubicBezTo>
                    <a:pt x="1823" y="1203"/>
                    <a:pt x="1823" y="1227"/>
                    <a:pt x="1811" y="1239"/>
                  </a:cubicBezTo>
                  <a:cubicBezTo>
                    <a:pt x="1799" y="1251"/>
                    <a:pt x="1775" y="1286"/>
                    <a:pt x="1763" y="1298"/>
                  </a:cubicBezTo>
                  <a:cubicBezTo>
                    <a:pt x="1751" y="1310"/>
                    <a:pt x="1739" y="1346"/>
                    <a:pt x="1727" y="1358"/>
                  </a:cubicBezTo>
                  <a:cubicBezTo>
                    <a:pt x="1680" y="1429"/>
                    <a:pt x="1632" y="1489"/>
                    <a:pt x="1584" y="1548"/>
                  </a:cubicBezTo>
                  <a:cubicBezTo>
                    <a:pt x="1525" y="1620"/>
                    <a:pt x="1489" y="1703"/>
                    <a:pt x="1430" y="1774"/>
                  </a:cubicBezTo>
                  <a:cubicBezTo>
                    <a:pt x="1394" y="1786"/>
                    <a:pt x="1382" y="1822"/>
                    <a:pt x="1358" y="1846"/>
                  </a:cubicBezTo>
                  <a:lnTo>
                    <a:pt x="1275" y="1977"/>
                  </a:lnTo>
                  <a:cubicBezTo>
                    <a:pt x="1180" y="2120"/>
                    <a:pt x="1108" y="2239"/>
                    <a:pt x="1025" y="2370"/>
                  </a:cubicBezTo>
                  <a:cubicBezTo>
                    <a:pt x="977" y="2429"/>
                    <a:pt x="942" y="2489"/>
                    <a:pt x="906" y="2548"/>
                  </a:cubicBezTo>
                  <a:cubicBezTo>
                    <a:pt x="870" y="2608"/>
                    <a:pt x="834" y="2667"/>
                    <a:pt x="799" y="2727"/>
                  </a:cubicBezTo>
                  <a:cubicBezTo>
                    <a:pt x="751" y="2810"/>
                    <a:pt x="691" y="2894"/>
                    <a:pt x="644" y="2977"/>
                  </a:cubicBezTo>
                  <a:cubicBezTo>
                    <a:pt x="620" y="3036"/>
                    <a:pt x="572" y="3108"/>
                    <a:pt x="549" y="3167"/>
                  </a:cubicBezTo>
                  <a:cubicBezTo>
                    <a:pt x="501" y="3227"/>
                    <a:pt x="465" y="3286"/>
                    <a:pt x="441" y="3346"/>
                  </a:cubicBezTo>
                  <a:cubicBezTo>
                    <a:pt x="430" y="3394"/>
                    <a:pt x="394" y="3453"/>
                    <a:pt x="370" y="3501"/>
                  </a:cubicBezTo>
                  <a:cubicBezTo>
                    <a:pt x="346" y="3525"/>
                    <a:pt x="334" y="3548"/>
                    <a:pt x="322" y="3572"/>
                  </a:cubicBezTo>
                  <a:lnTo>
                    <a:pt x="322" y="3584"/>
                  </a:lnTo>
                  <a:cubicBezTo>
                    <a:pt x="310" y="3584"/>
                    <a:pt x="310" y="3608"/>
                    <a:pt x="310" y="3608"/>
                  </a:cubicBezTo>
                  <a:cubicBezTo>
                    <a:pt x="263" y="3703"/>
                    <a:pt x="203" y="3798"/>
                    <a:pt x="156" y="3906"/>
                  </a:cubicBezTo>
                  <a:lnTo>
                    <a:pt x="144" y="3918"/>
                  </a:lnTo>
                  <a:cubicBezTo>
                    <a:pt x="144" y="3918"/>
                    <a:pt x="132" y="3929"/>
                    <a:pt x="132" y="3941"/>
                  </a:cubicBezTo>
                  <a:cubicBezTo>
                    <a:pt x="120" y="3977"/>
                    <a:pt x="120" y="3989"/>
                    <a:pt x="96" y="4025"/>
                  </a:cubicBezTo>
                  <a:lnTo>
                    <a:pt x="60" y="4108"/>
                  </a:lnTo>
                  <a:cubicBezTo>
                    <a:pt x="37" y="4144"/>
                    <a:pt x="25" y="4179"/>
                    <a:pt x="13" y="4215"/>
                  </a:cubicBezTo>
                  <a:cubicBezTo>
                    <a:pt x="13" y="4227"/>
                    <a:pt x="1" y="4263"/>
                    <a:pt x="1" y="4275"/>
                  </a:cubicBezTo>
                  <a:cubicBezTo>
                    <a:pt x="1" y="4275"/>
                    <a:pt x="1" y="4287"/>
                    <a:pt x="13" y="4299"/>
                  </a:cubicBezTo>
                  <a:cubicBezTo>
                    <a:pt x="17" y="4295"/>
                    <a:pt x="19" y="4292"/>
                    <a:pt x="22" y="4292"/>
                  </a:cubicBezTo>
                  <a:cubicBezTo>
                    <a:pt x="26" y="4292"/>
                    <a:pt x="29" y="4302"/>
                    <a:pt x="37" y="4334"/>
                  </a:cubicBezTo>
                  <a:cubicBezTo>
                    <a:pt x="72" y="4299"/>
                    <a:pt x="72" y="4275"/>
                    <a:pt x="84" y="4239"/>
                  </a:cubicBezTo>
                  <a:cubicBezTo>
                    <a:pt x="96" y="4215"/>
                    <a:pt x="108" y="4168"/>
                    <a:pt x="132" y="4144"/>
                  </a:cubicBezTo>
                  <a:cubicBezTo>
                    <a:pt x="156" y="4096"/>
                    <a:pt x="191" y="4037"/>
                    <a:pt x="215" y="3977"/>
                  </a:cubicBezTo>
                  <a:cubicBezTo>
                    <a:pt x="263" y="3882"/>
                    <a:pt x="322" y="3787"/>
                    <a:pt x="382" y="3679"/>
                  </a:cubicBezTo>
                  <a:cubicBezTo>
                    <a:pt x="430" y="3608"/>
                    <a:pt x="489" y="3513"/>
                    <a:pt x="525" y="3441"/>
                  </a:cubicBezTo>
                  <a:cubicBezTo>
                    <a:pt x="561" y="3394"/>
                    <a:pt x="608" y="3334"/>
                    <a:pt x="632" y="3275"/>
                  </a:cubicBezTo>
                  <a:cubicBezTo>
                    <a:pt x="680" y="3215"/>
                    <a:pt x="703" y="3144"/>
                    <a:pt x="751" y="3084"/>
                  </a:cubicBezTo>
                  <a:lnTo>
                    <a:pt x="1025" y="2679"/>
                  </a:lnTo>
                  <a:cubicBezTo>
                    <a:pt x="1120" y="2548"/>
                    <a:pt x="1215" y="2394"/>
                    <a:pt x="1299" y="2263"/>
                  </a:cubicBezTo>
                  <a:cubicBezTo>
                    <a:pt x="1334" y="2215"/>
                    <a:pt x="1382" y="2155"/>
                    <a:pt x="1406" y="2120"/>
                  </a:cubicBezTo>
                  <a:cubicBezTo>
                    <a:pt x="1465" y="2036"/>
                    <a:pt x="1513" y="1977"/>
                    <a:pt x="1561" y="1905"/>
                  </a:cubicBezTo>
                  <a:cubicBezTo>
                    <a:pt x="1596" y="1846"/>
                    <a:pt x="1632" y="1798"/>
                    <a:pt x="1680" y="1739"/>
                  </a:cubicBezTo>
                  <a:cubicBezTo>
                    <a:pt x="1763" y="1620"/>
                    <a:pt x="1870" y="1501"/>
                    <a:pt x="1954" y="1382"/>
                  </a:cubicBezTo>
                  <a:cubicBezTo>
                    <a:pt x="2049" y="1262"/>
                    <a:pt x="2156" y="1143"/>
                    <a:pt x="2251" y="1048"/>
                  </a:cubicBezTo>
                  <a:cubicBezTo>
                    <a:pt x="2299" y="1012"/>
                    <a:pt x="2346" y="965"/>
                    <a:pt x="2394" y="929"/>
                  </a:cubicBezTo>
                  <a:cubicBezTo>
                    <a:pt x="2430" y="881"/>
                    <a:pt x="2477" y="846"/>
                    <a:pt x="2525" y="810"/>
                  </a:cubicBezTo>
                  <a:cubicBezTo>
                    <a:pt x="2549" y="774"/>
                    <a:pt x="2585" y="762"/>
                    <a:pt x="2608" y="727"/>
                  </a:cubicBezTo>
                  <a:lnTo>
                    <a:pt x="2596" y="727"/>
                  </a:lnTo>
                  <a:lnTo>
                    <a:pt x="2608" y="715"/>
                  </a:lnTo>
                  <a:lnTo>
                    <a:pt x="2596" y="715"/>
                  </a:lnTo>
                  <a:cubicBezTo>
                    <a:pt x="2632" y="691"/>
                    <a:pt x="2656" y="667"/>
                    <a:pt x="2692" y="643"/>
                  </a:cubicBezTo>
                  <a:cubicBezTo>
                    <a:pt x="2692" y="631"/>
                    <a:pt x="2704" y="631"/>
                    <a:pt x="2704" y="631"/>
                  </a:cubicBezTo>
                  <a:lnTo>
                    <a:pt x="2692" y="631"/>
                  </a:lnTo>
                  <a:cubicBezTo>
                    <a:pt x="2704" y="608"/>
                    <a:pt x="2727" y="596"/>
                    <a:pt x="2751" y="584"/>
                  </a:cubicBezTo>
                  <a:cubicBezTo>
                    <a:pt x="2763" y="548"/>
                    <a:pt x="2799" y="536"/>
                    <a:pt x="2811" y="524"/>
                  </a:cubicBezTo>
                  <a:lnTo>
                    <a:pt x="2847" y="477"/>
                  </a:lnTo>
                  <a:lnTo>
                    <a:pt x="2870" y="465"/>
                  </a:lnTo>
                  <a:cubicBezTo>
                    <a:pt x="2906" y="429"/>
                    <a:pt x="2942" y="405"/>
                    <a:pt x="2989" y="369"/>
                  </a:cubicBezTo>
                  <a:cubicBezTo>
                    <a:pt x="3144" y="250"/>
                    <a:pt x="3299" y="131"/>
                    <a:pt x="3466" y="36"/>
                  </a:cubicBezTo>
                  <a:cubicBezTo>
                    <a:pt x="3478" y="12"/>
                    <a:pt x="3489" y="12"/>
                    <a:pt x="3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5"/>
            <p:cNvSpPr/>
            <p:nvPr/>
          </p:nvSpPr>
          <p:spPr>
            <a:xfrm>
              <a:off x="6953300" y="3037400"/>
              <a:ext cx="40450" cy="36250"/>
            </a:xfrm>
            <a:custGeom>
              <a:avLst/>
              <a:gdLst/>
              <a:ahLst/>
              <a:cxnLst/>
              <a:rect l="l" t="t" r="r" b="b"/>
              <a:pathLst>
                <a:path w="1618" h="1450" extrusionOk="0">
                  <a:moveTo>
                    <a:pt x="1617" y="1"/>
                  </a:moveTo>
                  <a:cubicBezTo>
                    <a:pt x="1534" y="72"/>
                    <a:pt x="1439" y="168"/>
                    <a:pt x="1332" y="239"/>
                  </a:cubicBezTo>
                  <a:lnTo>
                    <a:pt x="1070" y="465"/>
                  </a:lnTo>
                  <a:cubicBezTo>
                    <a:pt x="1058" y="477"/>
                    <a:pt x="1022" y="513"/>
                    <a:pt x="998" y="525"/>
                  </a:cubicBezTo>
                  <a:cubicBezTo>
                    <a:pt x="962" y="537"/>
                    <a:pt x="951" y="572"/>
                    <a:pt x="915" y="584"/>
                  </a:cubicBezTo>
                  <a:cubicBezTo>
                    <a:pt x="879" y="596"/>
                    <a:pt x="843" y="632"/>
                    <a:pt x="820" y="656"/>
                  </a:cubicBezTo>
                  <a:cubicBezTo>
                    <a:pt x="784" y="691"/>
                    <a:pt x="760" y="703"/>
                    <a:pt x="724" y="727"/>
                  </a:cubicBezTo>
                  <a:lnTo>
                    <a:pt x="736" y="727"/>
                  </a:lnTo>
                  <a:cubicBezTo>
                    <a:pt x="605" y="846"/>
                    <a:pt x="474" y="941"/>
                    <a:pt x="355" y="1060"/>
                  </a:cubicBezTo>
                  <a:cubicBezTo>
                    <a:pt x="296" y="1120"/>
                    <a:pt x="236" y="1168"/>
                    <a:pt x="177" y="1227"/>
                  </a:cubicBezTo>
                  <a:lnTo>
                    <a:pt x="93" y="1311"/>
                  </a:lnTo>
                  <a:lnTo>
                    <a:pt x="46" y="1358"/>
                  </a:lnTo>
                  <a:cubicBezTo>
                    <a:pt x="22" y="1370"/>
                    <a:pt x="10" y="1382"/>
                    <a:pt x="10" y="1406"/>
                  </a:cubicBezTo>
                  <a:cubicBezTo>
                    <a:pt x="1" y="1424"/>
                    <a:pt x="13" y="1449"/>
                    <a:pt x="35" y="1449"/>
                  </a:cubicBezTo>
                  <a:cubicBezTo>
                    <a:pt x="42" y="1449"/>
                    <a:pt x="49" y="1447"/>
                    <a:pt x="58" y="1441"/>
                  </a:cubicBezTo>
                  <a:lnTo>
                    <a:pt x="93" y="1418"/>
                  </a:lnTo>
                  <a:cubicBezTo>
                    <a:pt x="105" y="1406"/>
                    <a:pt x="105" y="1382"/>
                    <a:pt x="117" y="1382"/>
                  </a:cubicBezTo>
                  <a:cubicBezTo>
                    <a:pt x="129" y="1358"/>
                    <a:pt x="165" y="1346"/>
                    <a:pt x="177" y="1322"/>
                  </a:cubicBezTo>
                  <a:cubicBezTo>
                    <a:pt x="248" y="1251"/>
                    <a:pt x="331" y="1203"/>
                    <a:pt x="415" y="1144"/>
                  </a:cubicBezTo>
                  <a:cubicBezTo>
                    <a:pt x="486" y="1084"/>
                    <a:pt x="570" y="1037"/>
                    <a:pt x="641" y="1001"/>
                  </a:cubicBezTo>
                  <a:cubicBezTo>
                    <a:pt x="700" y="965"/>
                    <a:pt x="748" y="930"/>
                    <a:pt x="760" y="906"/>
                  </a:cubicBezTo>
                  <a:cubicBezTo>
                    <a:pt x="772" y="906"/>
                    <a:pt x="784" y="894"/>
                    <a:pt x="796" y="882"/>
                  </a:cubicBezTo>
                  <a:cubicBezTo>
                    <a:pt x="879" y="834"/>
                    <a:pt x="951" y="775"/>
                    <a:pt x="1010" y="715"/>
                  </a:cubicBezTo>
                  <a:lnTo>
                    <a:pt x="1201" y="525"/>
                  </a:lnTo>
                  <a:lnTo>
                    <a:pt x="1212" y="513"/>
                  </a:lnTo>
                  <a:cubicBezTo>
                    <a:pt x="1296" y="429"/>
                    <a:pt x="1367" y="346"/>
                    <a:pt x="1427" y="275"/>
                  </a:cubicBezTo>
                  <a:cubicBezTo>
                    <a:pt x="1498" y="179"/>
                    <a:pt x="1558" y="96"/>
                    <a:pt x="1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5"/>
            <p:cNvSpPr/>
            <p:nvPr/>
          </p:nvSpPr>
          <p:spPr>
            <a:xfrm>
              <a:off x="6621950" y="3038600"/>
              <a:ext cx="77125" cy="65875"/>
            </a:xfrm>
            <a:custGeom>
              <a:avLst/>
              <a:gdLst/>
              <a:ahLst/>
              <a:cxnLst/>
              <a:rect l="l" t="t" r="r" b="b"/>
              <a:pathLst>
                <a:path w="3085" h="2635" extrusionOk="0">
                  <a:moveTo>
                    <a:pt x="0" y="0"/>
                  </a:moveTo>
                  <a:cubicBezTo>
                    <a:pt x="60" y="24"/>
                    <a:pt x="108" y="72"/>
                    <a:pt x="167" y="108"/>
                  </a:cubicBezTo>
                  <a:cubicBezTo>
                    <a:pt x="203" y="120"/>
                    <a:pt x="215" y="131"/>
                    <a:pt x="238" y="143"/>
                  </a:cubicBezTo>
                  <a:cubicBezTo>
                    <a:pt x="262" y="167"/>
                    <a:pt x="286" y="167"/>
                    <a:pt x="298" y="179"/>
                  </a:cubicBezTo>
                  <a:cubicBezTo>
                    <a:pt x="393" y="227"/>
                    <a:pt x="500" y="262"/>
                    <a:pt x="596" y="298"/>
                  </a:cubicBezTo>
                  <a:lnTo>
                    <a:pt x="584" y="298"/>
                  </a:lnTo>
                  <a:cubicBezTo>
                    <a:pt x="596" y="310"/>
                    <a:pt x="631" y="310"/>
                    <a:pt x="655" y="322"/>
                  </a:cubicBezTo>
                  <a:cubicBezTo>
                    <a:pt x="727" y="346"/>
                    <a:pt x="762" y="358"/>
                    <a:pt x="810" y="381"/>
                  </a:cubicBezTo>
                  <a:cubicBezTo>
                    <a:pt x="822" y="393"/>
                    <a:pt x="858" y="417"/>
                    <a:pt x="870" y="429"/>
                  </a:cubicBezTo>
                  <a:cubicBezTo>
                    <a:pt x="917" y="477"/>
                    <a:pt x="965" y="501"/>
                    <a:pt x="1000" y="548"/>
                  </a:cubicBezTo>
                  <a:cubicBezTo>
                    <a:pt x="1060" y="596"/>
                    <a:pt x="1108" y="643"/>
                    <a:pt x="1155" y="679"/>
                  </a:cubicBezTo>
                  <a:lnTo>
                    <a:pt x="1477" y="1012"/>
                  </a:lnTo>
                  <a:cubicBezTo>
                    <a:pt x="1584" y="1120"/>
                    <a:pt x="1691" y="1203"/>
                    <a:pt x="1798" y="1310"/>
                  </a:cubicBezTo>
                  <a:lnTo>
                    <a:pt x="1977" y="1489"/>
                  </a:lnTo>
                  <a:cubicBezTo>
                    <a:pt x="2036" y="1536"/>
                    <a:pt x="2072" y="1596"/>
                    <a:pt x="2132" y="1655"/>
                  </a:cubicBezTo>
                  <a:cubicBezTo>
                    <a:pt x="2239" y="1774"/>
                    <a:pt x="2358" y="1894"/>
                    <a:pt x="2465" y="2013"/>
                  </a:cubicBezTo>
                  <a:cubicBezTo>
                    <a:pt x="2513" y="2048"/>
                    <a:pt x="2548" y="2108"/>
                    <a:pt x="2596" y="2155"/>
                  </a:cubicBezTo>
                  <a:cubicBezTo>
                    <a:pt x="2644" y="2215"/>
                    <a:pt x="2703" y="2263"/>
                    <a:pt x="2751" y="2322"/>
                  </a:cubicBezTo>
                  <a:cubicBezTo>
                    <a:pt x="2810" y="2394"/>
                    <a:pt x="2882" y="2453"/>
                    <a:pt x="2941" y="2525"/>
                  </a:cubicBezTo>
                  <a:lnTo>
                    <a:pt x="3001" y="2584"/>
                  </a:lnTo>
                  <a:cubicBezTo>
                    <a:pt x="3020" y="2613"/>
                    <a:pt x="3048" y="2635"/>
                    <a:pt x="3070" y="2635"/>
                  </a:cubicBezTo>
                  <a:cubicBezTo>
                    <a:pt x="3075" y="2635"/>
                    <a:pt x="3080" y="2634"/>
                    <a:pt x="3084" y="2632"/>
                  </a:cubicBezTo>
                  <a:lnTo>
                    <a:pt x="3084" y="2572"/>
                  </a:lnTo>
                  <a:lnTo>
                    <a:pt x="3025" y="2513"/>
                  </a:lnTo>
                  <a:cubicBezTo>
                    <a:pt x="2977" y="2453"/>
                    <a:pt x="2917" y="2405"/>
                    <a:pt x="2882" y="2346"/>
                  </a:cubicBezTo>
                  <a:cubicBezTo>
                    <a:pt x="2846" y="2322"/>
                    <a:pt x="2798" y="2286"/>
                    <a:pt x="2775" y="2239"/>
                  </a:cubicBezTo>
                  <a:cubicBezTo>
                    <a:pt x="2667" y="2120"/>
                    <a:pt x="2548" y="1989"/>
                    <a:pt x="2441" y="1870"/>
                  </a:cubicBezTo>
                  <a:lnTo>
                    <a:pt x="2132" y="1513"/>
                  </a:lnTo>
                  <a:cubicBezTo>
                    <a:pt x="2120" y="1501"/>
                    <a:pt x="2084" y="1465"/>
                    <a:pt x="2072" y="1441"/>
                  </a:cubicBezTo>
                  <a:cubicBezTo>
                    <a:pt x="2024" y="1393"/>
                    <a:pt x="2001" y="1370"/>
                    <a:pt x="1965" y="1322"/>
                  </a:cubicBezTo>
                  <a:cubicBezTo>
                    <a:pt x="1929" y="1274"/>
                    <a:pt x="1870" y="1215"/>
                    <a:pt x="1822" y="1155"/>
                  </a:cubicBezTo>
                  <a:cubicBezTo>
                    <a:pt x="1608" y="917"/>
                    <a:pt x="1405" y="691"/>
                    <a:pt x="1191" y="477"/>
                  </a:cubicBezTo>
                  <a:lnTo>
                    <a:pt x="1120" y="393"/>
                  </a:lnTo>
                  <a:lnTo>
                    <a:pt x="1036" y="310"/>
                  </a:lnTo>
                  <a:cubicBezTo>
                    <a:pt x="1000" y="298"/>
                    <a:pt x="977" y="262"/>
                    <a:pt x="941" y="250"/>
                  </a:cubicBezTo>
                  <a:cubicBezTo>
                    <a:pt x="893" y="239"/>
                    <a:pt x="858" y="203"/>
                    <a:pt x="810" y="191"/>
                  </a:cubicBezTo>
                  <a:cubicBezTo>
                    <a:pt x="750" y="179"/>
                    <a:pt x="703" y="155"/>
                    <a:pt x="643" y="143"/>
                  </a:cubicBezTo>
                  <a:lnTo>
                    <a:pt x="417" y="96"/>
                  </a:lnTo>
                  <a:lnTo>
                    <a:pt x="203" y="60"/>
                  </a:lnTo>
                  <a:cubicBezTo>
                    <a:pt x="143" y="48"/>
                    <a:pt x="6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5"/>
            <p:cNvSpPr/>
            <p:nvPr/>
          </p:nvSpPr>
          <p:spPr>
            <a:xfrm>
              <a:off x="6624325" y="3017475"/>
              <a:ext cx="26525" cy="17875"/>
            </a:xfrm>
            <a:custGeom>
              <a:avLst/>
              <a:gdLst/>
              <a:ahLst/>
              <a:cxnLst/>
              <a:rect l="l" t="t" r="r" b="b"/>
              <a:pathLst>
                <a:path w="1061" h="715" extrusionOk="0">
                  <a:moveTo>
                    <a:pt x="1" y="0"/>
                  </a:moveTo>
                  <a:cubicBezTo>
                    <a:pt x="13" y="12"/>
                    <a:pt x="13" y="12"/>
                    <a:pt x="36" y="12"/>
                  </a:cubicBezTo>
                  <a:cubicBezTo>
                    <a:pt x="72" y="36"/>
                    <a:pt x="108" y="60"/>
                    <a:pt x="155" y="83"/>
                  </a:cubicBezTo>
                  <a:cubicBezTo>
                    <a:pt x="227" y="131"/>
                    <a:pt x="298" y="155"/>
                    <a:pt x="358" y="203"/>
                  </a:cubicBezTo>
                  <a:lnTo>
                    <a:pt x="370" y="214"/>
                  </a:lnTo>
                  <a:cubicBezTo>
                    <a:pt x="477" y="310"/>
                    <a:pt x="584" y="417"/>
                    <a:pt x="679" y="500"/>
                  </a:cubicBezTo>
                  <a:cubicBezTo>
                    <a:pt x="727" y="548"/>
                    <a:pt x="786" y="595"/>
                    <a:pt x="834" y="631"/>
                  </a:cubicBezTo>
                  <a:cubicBezTo>
                    <a:pt x="858" y="643"/>
                    <a:pt x="882" y="667"/>
                    <a:pt x="894" y="679"/>
                  </a:cubicBezTo>
                  <a:cubicBezTo>
                    <a:pt x="905" y="691"/>
                    <a:pt x="941" y="714"/>
                    <a:pt x="953" y="714"/>
                  </a:cubicBezTo>
                  <a:cubicBezTo>
                    <a:pt x="965" y="714"/>
                    <a:pt x="1001" y="714"/>
                    <a:pt x="1013" y="691"/>
                  </a:cubicBezTo>
                  <a:cubicBezTo>
                    <a:pt x="1013" y="685"/>
                    <a:pt x="1016" y="682"/>
                    <a:pt x="1017" y="682"/>
                  </a:cubicBezTo>
                  <a:lnTo>
                    <a:pt x="1017" y="682"/>
                  </a:lnTo>
                  <a:cubicBezTo>
                    <a:pt x="1019" y="682"/>
                    <a:pt x="1019" y="685"/>
                    <a:pt x="1013" y="691"/>
                  </a:cubicBezTo>
                  <a:cubicBezTo>
                    <a:pt x="1060" y="667"/>
                    <a:pt x="1060" y="607"/>
                    <a:pt x="1013" y="572"/>
                  </a:cubicBezTo>
                  <a:cubicBezTo>
                    <a:pt x="1013" y="548"/>
                    <a:pt x="989" y="512"/>
                    <a:pt x="953" y="500"/>
                  </a:cubicBezTo>
                  <a:cubicBezTo>
                    <a:pt x="941" y="476"/>
                    <a:pt x="929" y="453"/>
                    <a:pt x="894" y="441"/>
                  </a:cubicBezTo>
                  <a:lnTo>
                    <a:pt x="667" y="262"/>
                  </a:lnTo>
                  <a:cubicBezTo>
                    <a:pt x="632" y="238"/>
                    <a:pt x="596" y="203"/>
                    <a:pt x="548" y="179"/>
                  </a:cubicBezTo>
                  <a:cubicBezTo>
                    <a:pt x="524" y="155"/>
                    <a:pt x="513" y="131"/>
                    <a:pt x="477" y="119"/>
                  </a:cubicBezTo>
                  <a:cubicBezTo>
                    <a:pt x="429" y="83"/>
                    <a:pt x="382" y="72"/>
                    <a:pt x="346" y="60"/>
                  </a:cubicBezTo>
                  <a:cubicBezTo>
                    <a:pt x="286" y="36"/>
                    <a:pt x="215" y="24"/>
                    <a:pt x="155" y="12"/>
                  </a:cubicBezTo>
                  <a:cubicBezTo>
                    <a:pt x="108" y="0"/>
                    <a:pt x="48"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65"/>
          <p:cNvGrpSpPr/>
          <p:nvPr/>
        </p:nvGrpSpPr>
        <p:grpSpPr>
          <a:xfrm rot="4720963">
            <a:off x="3491956" y="3161663"/>
            <a:ext cx="184778" cy="508236"/>
            <a:chOff x="4878875" y="1228525"/>
            <a:chExt cx="403350" cy="1109425"/>
          </a:xfrm>
        </p:grpSpPr>
        <p:sp>
          <p:nvSpPr>
            <p:cNvPr id="1088" name="Google Shape;1088;p65"/>
            <p:cNvSpPr/>
            <p:nvPr/>
          </p:nvSpPr>
          <p:spPr>
            <a:xfrm>
              <a:off x="5160750" y="178130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5"/>
            <p:cNvSpPr/>
            <p:nvPr/>
          </p:nvSpPr>
          <p:spPr>
            <a:xfrm>
              <a:off x="5160750" y="178130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5"/>
            <p:cNvSpPr/>
            <p:nvPr/>
          </p:nvSpPr>
          <p:spPr>
            <a:xfrm>
              <a:off x="5160750" y="178130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5"/>
            <p:cNvSpPr/>
            <p:nvPr/>
          </p:nvSpPr>
          <p:spPr>
            <a:xfrm>
              <a:off x="5108950" y="185005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5"/>
            <p:cNvSpPr/>
            <p:nvPr/>
          </p:nvSpPr>
          <p:spPr>
            <a:xfrm>
              <a:off x="5162250" y="1728025"/>
              <a:ext cx="25" cy="925"/>
            </a:xfrm>
            <a:custGeom>
              <a:avLst/>
              <a:gdLst/>
              <a:ahLst/>
              <a:cxnLst/>
              <a:rect l="l" t="t" r="r" b="b"/>
              <a:pathLst>
                <a:path w="1" h="37" extrusionOk="0">
                  <a:moveTo>
                    <a:pt x="0" y="0"/>
                  </a:moveTo>
                  <a:cubicBezTo>
                    <a:pt x="0" y="24"/>
                    <a:pt x="0" y="24"/>
                    <a:pt x="0" y="0"/>
                  </a:cubicBezTo>
                  <a:lnTo>
                    <a:pt x="0"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5"/>
            <p:cNvSpPr/>
            <p:nvPr/>
          </p:nvSpPr>
          <p:spPr>
            <a:xfrm>
              <a:off x="5150625" y="1719675"/>
              <a:ext cx="25" cy="625"/>
            </a:xfrm>
            <a:custGeom>
              <a:avLst/>
              <a:gdLst/>
              <a:ahLst/>
              <a:cxnLst/>
              <a:rect l="l" t="t" r="r" b="b"/>
              <a:pathLst>
                <a:path w="1" h="25" extrusionOk="0">
                  <a:moveTo>
                    <a:pt x="1" y="25"/>
                  </a:moveTo>
                  <a:cubicBezTo>
                    <a:pt x="1" y="13"/>
                    <a:pt x="1" y="13"/>
                    <a:pt x="1" y="25"/>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5"/>
            <p:cNvSpPr/>
            <p:nvPr/>
          </p:nvSpPr>
          <p:spPr>
            <a:xfrm>
              <a:off x="5150325" y="2120925"/>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5"/>
            <p:cNvSpPr/>
            <p:nvPr/>
          </p:nvSpPr>
          <p:spPr>
            <a:xfrm>
              <a:off x="4938400" y="1912275"/>
              <a:ext cx="625" cy="325"/>
            </a:xfrm>
            <a:custGeom>
              <a:avLst/>
              <a:gdLst/>
              <a:ahLst/>
              <a:cxnLst/>
              <a:rect l="l" t="t" r="r" b="b"/>
              <a:pathLst>
                <a:path w="25" h="13" extrusionOk="0">
                  <a:moveTo>
                    <a:pt x="1" y="0"/>
                  </a:moveTo>
                  <a:cubicBezTo>
                    <a:pt x="1" y="0"/>
                    <a:pt x="1" y="12"/>
                    <a:pt x="24" y="12"/>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5"/>
            <p:cNvSpPr/>
            <p:nvPr/>
          </p:nvSpPr>
          <p:spPr>
            <a:xfrm>
              <a:off x="5122950" y="1468475"/>
              <a:ext cx="25" cy="600"/>
            </a:xfrm>
            <a:custGeom>
              <a:avLst/>
              <a:gdLst/>
              <a:ahLst/>
              <a:cxnLst/>
              <a:rect l="l" t="t" r="r" b="b"/>
              <a:pathLst>
                <a:path w="1" h="24" extrusionOk="0">
                  <a:moveTo>
                    <a:pt x="0" y="0"/>
                  </a:moveTo>
                  <a:lnTo>
                    <a:pt x="0" y="0"/>
                  </a:lnTo>
                  <a:lnTo>
                    <a:pt x="0" y="2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5"/>
            <p:cNvSpPr/>
            <p:nvPr/>
          </p:nvSpPr>
          <p:spPr>
            <a:xfrm>
              <a:off x="5015500" y="1718800"/>
              <a:ext cx="25" cy="325"/>
            </a:xfrm>
            <a:custGeom>
              <a:avLst/>
              <a:gdLst/>
              <a:ahLst/>
              <a:cxnLst/>
              <a:rect l="l" t="t" r="r" b="b"/>
              <a:pathLst>
                <a:path w="1" h="13" extrusionOk="0">
                  <a:moveTo>
                    <a:pt x="0" y="0"/>
                  </a:moveTo>
                  <a:lnTo>
                    <a:pt x="0" y="0"/>
                  </a:lnTo>
                  <a:lnTo>
                    <a:pt x="0" y="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5"/>
            <p:cNvSpPr/>
            <p:nvPr/>
          </p:nvSpPr>
          <p:spPr>
            <a:xfrm>
              <a:off x="4878875" y="1228525"/>
              <a:ext cx="403350" cy="1109425"/>
            </a:xfrm>
            <a:custGeom>
              <a:avLst/>
              <a:gdLst/>
              <a:ahLst/>
              <a:cxnLst/>
              <a:rect l="l" t="t" r="r" b="b"/>
              <a:pathLst>
                <a:path w="16134" h="44377" extrusionOk="0">
                  <a:moveTo>
                    <a:pt x="8311" y="4407"/>
                  </a:moveTo>
                  <a:lnTo>
                    <a:pt x="8311" y="4407"/>
                  </a:lnTo>
                  <a:cubicBezTo>
                    <a:pt x="8430" y="4705"/>
                    <a:pt x="8680" y="4919"/>
                    <a:pt x="8966" y="5038"/>
                  </a:cubicBezTo>
                  <a:cubicBezTo>
                    <a:pt x="8954" y="5157"/>
                    <a:pt x="8918" y="5264"/>
                    <a:pt x="8906" y="5383"/>
                  </a:cubicBezTo>
                  <a:cubicBezTo>
                    <a:pt x="8894" y="5490"/>
                    <a:pt x="8871" y="5574"/>
                    <a:pt x="8859" y="5681"/>
                  </a:cubicBezTo>
                  <a:cubicBezTo>
                    <a:pt x="8859" y="5740"/>
                    <a:pt x="8847" y="5800"/>
                    <a:pt x="8847" y="5860"/>
                  </a:cubicBezTo>
                  <a:cubicBezTo>
                    <a:pt x="8847" y="5919"/>
                    <a:pt x="8847" y="5991"/>
                    <a:pt x="8835" y="6050"/>
                  </a:cubicBezTo>
                  <a:lnTo>
                    <a:pt x="8835" y="6217"/>
                  </a:lnTo>
                  <a:lnTo>
                    <a:pt x="8835" y="6264"/>
                  </a:lnTo>
                  <a:cubicBezTo>
                    <a:pt x="8811" y="6217"/>
                    <a:pt x="8811" y="6193"/>
                    <a:pt x="8799" y="6145"/>
                  </a:cubicBezTo>
                  <a:lnTo>
                    <a:pt x="8799" y="6157"/>
                  </a:lnTo>
                  <a:cubicBezTo>
                    <a:pt x="8775" y="6014"/>
                    <a:pt x="8740" y="5871"/>
                    <a:pt x="8692" y="5729"/>
                  </a:cubicBezTo>
                  <a:cubicBezTo>
                    <a:pt x="8668" y="5586"/>
                    <a:pt x="8620" y="5455"/>
                    <a:pt x="8573" y="5324"/>
                  </a:cubicBezTo>
                  <a:cubicBezTo>
                    <a:pt x="8490" y="5062"/>
                    <a:pt x="8394" y="4776"/>
                    <a:pt x="8323" y="4490"/>
                  </a:cubicBezTo>
                  <a:cubicBezTo>
                    <a:pt x="8323" y="4467"/>
                    <a:pt x="8311" y="4431"/>
                    <a:pt x="8311" y="4407"/>
                  </a:cubicBezTo>
                  <a:close/>
                  <a:moveTo>
                    <a:pt x="10538" y="4213"/>
                  </a:moveTo>
                  <a:cubicBezTo>
                    <a:pt x="10538" y="4281"/>
                    <a:pt x="10537" y="4350"/>
                    <a:pt x="10537" y="4419"/>
                  </a:cubicBezTo>
                  <a:lnTo>
                    <a:pt x="10537" y="4502"/>
                  </a:lnTo>
                  <a:lnTo>
                    <a:pt x="10537" y="4740"/>
                  </a:lnTo>
                  <a:cubicBezTo>
                    <a:pt x="10537" y="4955"/>
                    <a:pt x="10537" y="5157"/>
                    <a:pt x="10514" y="5371"/>
                  </a:cubicBezTo>
                  <a:cubicBezTo>
                    <a:pt x="10490" y="5562"/>
                    <a:pt x="10466" y="5752"/>
                    <a:pt x="10454" y="5931"/>
                  </a:cubicBezTo>
                  <a:cubicBezTo>
                    <a:pt x="10430" y="6145"/>
                    <a:pt x="10430" y="6348"/>
                    <a:pt x="10418" y="6550"/>
                  </a:cubicBezTo>
                  <a:lnTo>
                    <a:pt x="10418" y="6562"/>
                  </a:lnTo>
                  <a:cubicBezTo>
                    <a:pt x="10406" y="6645"/>
                    <a:pt x="10406" y="6729"/>
                    <a:pt x="10395" y="6812"/>
                  </a:cubicBezTo>
                  <a:cubicBezTo>
                    <a:pt x="10335" y="7205"/>
                    <a:pt x="10275" y="7574"/>
                    <a:pt x="10216" y="7955"/>
                  </a:cubicBezTo>
                  <a:cubicBezTo>
                    <a:pt x="10156" y="8360"/>
                    <a:pt x="10097" y="8765"/>
                    <a:pt x="10037" y="9146"/>
                  </a:cubicBezTo>
                  <a:cubicBezTo>
                    <a:pt x="9978" y="9550"/>
                    <a:pt x="9930" y="9955"/>
                    <a:pt x="9859" y="10360"/>
                  </a:cubicBezTo>
                  <a:cubicBezTo>
                    <a:pt x="9835" y="10122"/>
                    <a:pt x="9823" y="9860"/>
                    <a:pt x="9799" y="9622"/>
                  </a:cubicBezTo>
                  <a:cubicBezTo>
                    <a:pt x="9799" y="9610"/>
                    <a:pt x="9799" y="9586"/>
                    <a:pt x="9775" y="9562"/>
                  </a:cubicBezTo>
                  <a:lnTo>
                    <a:pt x="9775" y="9550"/>
                  </a:lnTo>
                  <a:cubicBezTo>
                    <a:pt x="9775" y="9527"/>
                    <a:pt x="9775" y="9503"/>
                    <a:pt x="9763" y="9479"/>
                  </a:cubicBezTo>
                  <a:lnTo>
                    <a:pt x="9763" y="9503"/>
                  </a:lnTo>
                  <a:cubicBezTo>
                    <a:pt x="9740" y="9300"/>
                    <a:pt x="9692" y="9086"/>
                    <a:pt x="9644" y="8884"/>
                  </a:cubicBezTo>
                  <a:cubicBezTo>
                    <a:pt x="9680" y="8872"/>
                    <a:pt x="9692" y="8848"/>
                    <a:pt x="9704" y="8824"/>
                  </a:cubicBezTo>
                  <a:cubicBezTo>
                    <a:pt x="9763" y="8729"/>
                    <a:pt x="9740" y="8610"/>
                    <a:pt x="9644" y="8538"/>
                  </a:cubicBezTo>
                  <a:cubicBezTo>
                    <a:pt x="9621" y="8527"/>
                    <a:pt x="9585" y="8491"/>
                    <a:pt x="9561" y="8479"/>
                  </a:cubicBezTo>
                  <a:cubicBezTo>
                    <a:pt x="9537" y="8467"/>
                    <a:pt x="9525" y="8467"/>
                    <a:pt x="9513" y="8455"/>
                  </a:cubicBezTo>
                  <a:cubicBezTo>
                    <a:pt x="9478" y="8360"/>
                    <a:pt x="9466" y="8288"/>
                    <a:pt x="9442" y="8193"/>
                  </a:cubicBezTo>
                  <a:cubicBezTo>
                    <a:pt x="9359" y="7991"/>
                    <a:pt x="9287" y="7776"/>
                    <a:pt x="9228" y="7562"/>
                  </a:cubicBezTo>
                  <a:cubicBezTo>
                    <a:pt x="9204" y="7443"/>
                    <a:pt x="9156" y="7324"/>
                    <a:pt x="9121" y="7205"/>
                  </a:cubicBezTo>
                  <a:lnTo>
                    <a:pt x="9121" y="7169"/>
                  </a:lnTo>
                  <a:cubicBezTo>
                    <a:pt x="9121" y="7157"/>
                    <a:pt x="9121" y="7122"/>
                    <a:pt x="9109" y="7110"/>
                  </a:cubicBezTo>
                  <a:lnTo>
                    <a:pt x="9109" y="7122"/>
                  </a:lnTo>
                  <a:cubicBezTo>
                    <a:pt x="9097" y="7038"/>
                    <a:pt x="9097" y="6943"/>
                    <a:pt x="9085" y="6860"/>
                  </a:cubicBezTo>
                  <a:cubicBezTo>
                    <a:pt x="9085" y="6800"/>
                    <a:pt x="9061" y="6753"/>
                    <a:pt x="9061" y="6693"/>
                  </a:cubicBezTo>
                  <a:cubicBezTo>
                    <a:pt x="9061" y="6622"/>
                    <a:pt x="9049" y="6562"/>
                    <a:pt x="9049" y="6491"/>
                  </a:cubicBezTo>
                  <a:lnTo>
                    <a:pt x="9049" y="6312"/>
                  </a:lnTo>
                  <a:cubicBezTo>
                    <a:pt x="9049" y="6252"/>
                    <a:pt x="9049" y="6193"/>
                    <a:pt x="9061" y="6133"/>
                  </a:cubicBezTo>
                  <a:cubicBezTo>
                    <a:pt x="9061" y="6086"/>
                    <a:pt x="9085" y="6026"/>
                    <a:pt x="9085" y="5979"/>
                  </a:cubicBezTo>
                  <a:lnTo>
                    <a:pt x="9121" y="5669"/>
                  </a:lnTo>
                  <a:lnTo>
                    <a:pt x="9121" y="5681"/>
                  </a:lnTo>
                  <a:cubicBezTo>
                    <a:pt x="9156" y="5490"/>
                    <a:pt x="9180" y="5312"/>
                    <a:pt x="9204" y="5121"/>
                  </a:cubicBezTo>
                  <a:cubicBezTo>
                    <a:pt x="9263" y="5133"/>
                    <a:pt x="9299" y="5133"/>
                    <a:pt x="9359" y="5145"/>
                  </a:cubicBezTo>
                  <a:cubicBezTo>
                    <a:pt x="9454" y="5145"/>
                    <a:pt x="9537" y="5145"/>
                    <a:pt x="9633" y="5133"/>
                  </a:cubicBezTo>
                  <a:cubicBezTo>
                    <a:pt x="10118" y="5034"/>
                    <a:pt x="10447" y="4658"/>
                    <a:pt x="10538" y="4213"/>
                  </a:cubicBezTo>
                  <a:close/>
                  <a:moveTo>
                    <a:pt x="6465" y="13813"/>
                  </a:moveTo>
                  <a:cubicBezTo>
                    <a:pt x="6465" y="13849"/>
                    <a:pt x="6454" y="13884"/>
                    <a:pt x="6454" y="13932"/>
                  </a:cubicBezTo>
                  <a:cubicBezTo>
                    <a:pt x="6418" y="14361"/>
                    <a:pt x="6692" y="14777"/>
                    <a:pt x="7073" y="14944"/>
                  </a:cubicBezTo>
                  <a:cubicBezTo>
                    <a:pt x="7049" y="15075"/>
                    <a:pt x="7013" y="15194"/>
                    <a:pt x="7001" y="15313"/>
                  </a:cubicBezTo>
                  <a:cubicBezTo>
                    <a:pt x="6930" y="15742"/>
                    <a:pt x="6870" y="16194"/>
                    <a:pt x="6823" y="16623"/>
                  </a:cubicBezTo>
                  <a:cubicBezTo>
                    <a:pt x="6811" y="16730"/>
                    <a:pt x="6787" y="16849"/>
                    <a:pt x="6787" y="16944"/>
                  </a:cubicBezTo>
                  <a:cubicBezTo>
                    <a:pt x="6775" y="17028"/>
                    <a:pt x="6775" y="17099"/>
                    <a:pt x="6763" y="17170"/>
                  </a:cubicBezTo>
                  <a:cubicBezTo>
                    <a:pt x="6763" y="17218"/>
                    <a:pt x="6751" y="17266"/>
                    <a:pt x="6751" y="17301"/>
                  </a:cubicBezTo>
                  <a:lnTo>
                    <a:pt x="6751" y="17385"/>
                  </a:lnTo>
                  <a:cubicBezTo>
                    <a:pt x="6727" y="17349"/>
                    <a:pt x="6715" y="17301"/>
                    <a:pt x="6715" y="17278"/>
                  </a:cubicBezTo>
                  <a:cubicBezTo>
                    <a:pt x="6668" y="17182"/>
                    <a:pt x="6644" y="17063"/>
                    <a:pt x="6632" y="16944"/>
                  </a:cubicBezTo>
                  <a:cubicBezTo>
                    <a:pt x="6656" y="16920"/>
                    <a:pt x="6668" y="16885"/>
                    <a:pt x="6656" y="16849"/>
                  </a:cubicBezTo>
                  <a:cubicBezTo>
                    <a:pt x="6644" y="16801"/>
                    <a:pt x="6608" y="16742"/>
                    <a:pt x="6596" y="16694"/>
                  </a:cubicBezTo>
                  <a:cubicBezTo>
                    <a:pt x="6585" y="16670"/>
                    <a:pt x="6561" y="16635"/>
                    <a:pt x="6561" y="16611"/>
                  </a:cubicBezTo>
                  <a:cubicBezTo>
                    <a:pt x="6561" y="16587"/>
                    <a:pt x="6549" y="16587"/>
                    <a:pt x="6549" y="16575"/>
                  </a:cubicBezTo>
                  <a:lnTo>
                    <a:pt x="6549" y="16563"/>
                  </a:lnTo>
                  <a:cubicBezTo>
                    <a:pt x="6513" y="16313"/>
                    <a:pt x="6442" y="16051"/>
                    <a:pt x="6394" y="15813"/>
                  </a:cubicBezTo>
                  <a:cubicBezTo>
                    <a:pt x="6346" y="15611"/>
                    <a:pt x="6299" y="15396"/>
                    <a:pt x="6275" y="15182"/>
                  </a:cubicBezTo>
                  <a:cubicBezTo>
                    <a:pt x="6227" y="14956"/>
                    <a:pt x="6192" y="14718"/>
                    <a:pt x="6156" y="14492"/>
                  </a:cubicBezTo>
                  <a:cubicBezTo>
                    <a:pt x="6120" y="14349"/>
                    <a:pt x="6073" y="14206"/>
                    <a:pt x="6049" y="14075"/>
                  </a:cubicBezTo>
                  <a:cubicBezTo>
                    <a:pt x="6192" y="14015"/>
                    <a:pt x="6346" y="13932"/>
                    <a:pt x="6465" y="13813"/>
                  </a:cubicBezTo>
                  <a:close/>
                  <a:moveTo>
                    <a:pt x="10144" y="24326"/>
                  </a:moveTo>
                  <a:cubicBezTo>
                    <a:pt x="10121" y="24350"/>
                    <a:pt x="10109" y="24362"/>
                    <a:pt x="10097" y="24362"/>
                  </a:cubicBezTo>
                  <a:cubicBezTo>
                    <a:pt x="10049" y="24386"/>
                    <a:pt x="10002" y="24433"/>
                    <a:pt x="9966" y="24469"/>
                  </a:cubicBezTo>
                  <a:cubicBezTo>
                    <a:pt x="9930" y="24481"/>
                    <a:pt x="9918" y="24493"/>
                    <a:pt x="9883" y="24505"/>
                  </a:cubicBezTo>
                  <a:cubicBezTo>
                    <a:pt x="9978" y="24445"/>
                    <a:pt x="10049" y="24386"/>
                    <a:pt x="10144" y="24326"/>
                  </a:cubicBezTo>
                  <a:close/>
                  <a:moveTo>
                    <a:pt x="9160" y="25020"/>
                  </a:moveTo>
                  <a:cubicBezTo>
                    <a:pt x="9156" y="25023"/>
                    <a:pt x="9156" y="25029"/>
                    <a:pt x="9156" y="25029"/>
                  </a:cubicBezTo>
                  <a:cubicBezTo>
                    <a:pt x="9157" y="25026"/>
                    <a:pt x="9159" y="25023"/>
                    <a:pt x="9160" y="25020"/>
                  </a:cubicBezTo>
                  <a:close/>
                  <a:moveTo>
                    <a:pt x="2072" y="29529"/>
                  </a:moveTo>
                  <a:lnTo>
                    <a:pt x="2072" y="29529"/>
                  </a:lnTo>
                  <a:cubicBezTo>
                    <a:pt x="2075" y="29533"/>
                    <a:pt x="2078" y="29537"/>
                    <a:pt x="2081" y="29540"/>
                  </a:cubicBezTo>
                  <a:lnTo>
                    <a:pt x="2081" y="29540"/>
                  </a:lnTo>
                  <a:cubicBezTo>
                    <a:pt x="2078" y="29537"/>
                    <a:pt x="2076" y="29533"/>
                    <a:pt x="2072" y="29529"/>
                  </a:cubicBezTo>
                  <a:close/>
                  <a:moveTo>
                    <a:pt x="2038" y="30646"/>
                  </a:moveTo>
                  <a:lnTo>
                    <a:pt x="2038" y="30646"/>
                  </a:lnTo>
                  <a:cubicBezTo>
                    <a:pt x="2040" y="30651"/>
                    <a:pt x="2043" y="30655"/>
                    <a:pt x="2047" y="30658"/>
                  </a:cubicBezTo>
                  <a:lnTo>
                    <a:pt x="2047" y="30658"/>
                  </a:lnTo>
                  <a:cubicBezTo>
                    <a:pt x="2044" y="30654"/>
                    <a:pt x="2041" y="30650"/>
                    <a:pt x="2038" y="30646"/>
                  </a:cubicBezTo>
                  <a:close/>
                  <a:moveTo>
                    <a:pt x="2047" y="30658"/>
                  </a:moveTo>
                  <a:cubicBezTo>
                    <a:pt x="2051" y="30663"/>
                    <a:pt x="2055" y="30667"/>
                    <a:pt x="2060" y="30672"/>
                  </a:cubicBezTo>
                  <a:cubicBezTo>
                    <a:pt x="2060" y="30666"/>
                    <a:pt x="2053" y="30663"/>
                    <a:pt x="2047" y="30658"/>
                  </a:cubicBezTo>
                  <a:close/>
                  <a:moveTo>
                    <a:pt x="15526" y="31994"/>
                  </a:moveTo>
                  <a:lnTo>
                    <a:pt x="15526" y="31994"/>
                  </a:lnTo>
                  <a:cubicBezTo>
                    <a:pt x="15526" y="31994"/>
                    <a:pt x="15514" y="32006"/>
                    <a:pt x="15514" y="32029"/>
                  </a:cubicBezTo>
                  <a:lnTo>
                    <a:pt x="15514" y="32029"/>
                  </a:lnTo>
                  <a:cubicBezTo>
                    <a:pt x="15514" y="32006"/>
                    <a:pt x="15526" y="32006"/>
                    <a:pt x="15526" y="31994"/>
                  </a:cubicBezTo>
                  <a:close/>
                  <a:moveTo>
                    <a:pt x="11026" y="36280"/>
                  </a:moveTo>
                  <a:lnTo>
                    <a:pt x="11026" y="36280"/>
                  </a:lnTo>
                  <a:cubicBezTo>
                    <a:pt x="11023" y="36284"/>
                    <a:pt x="11020" y="36288"/>
                    <a:pt x="11017" y="36291"/>
                  </a:cubicBezTo>
                  <a:lnTo>
                    <a:pt x="11017" y="36291"/>
                  </a:lnTo>
                  <a:cubicBezTo>
                    <a:pt x="11026" y="36289"/>
                    <a:pt x="11026" y="36280"/>
                    <a:pt x="11026" y="36280"/>
                  </a:cubicBezTo>
                  <a:close/>
                  <a:moveTo>
                    <a:pt x="11184" y="0"/>
                  </a:moveTo>
                  <a:cubicBezTo>
                    <a:pt x="10497" y="0"/>
                    <a:pt x="9893" y="525"/>
                    <a:pt x="9835" y="1228"/>
                  </a:cubicBezTo>
                  <a:cubicBezTo>
                    <a:pt x="9799" y="1788"/>
                    <a:pt x="10133" y="2300"/>
                    <a:pt x="10633" y="2526"/>
                  </a:cubicBezTo>
                  <a:lnTo>
                    <a:pt x="10633" y="2538"/>
                  </a:lnTo>
                  <a:cubicBezTo>
                    <a:pt x="10609" y="2645"/>
                    <a:pt x="10597" y="2752"/>
                    <a:pt x="10585" y="2835"/>
                  </a:cubicBezTo>
                  <a:cubicBezTo>
                    <a:pt x="10573" y="2943"/>
                    <a:pt x="10573" y="3050"/>
                    <a:pt x="10573" y="3133"/>
                  </a:cubicBezTo>
                  <a:cubicBezTo>
                    <a:pt x="10562" y="3344"/>
                    <a:pt x="10553" y="3549"/>
                    <a:pt x="10547" y="3752"/>
                  </a:cubicBezTo>
                  <a:lnTo>
                    <a:pt x="10547" y="3752"/>
                  </a:lnTo>
                  <a:cubicBezTo>
                    <a:pt x="10537" y="3697"/>
                    <a:pt x="10537" y="3641"/>
                    <a:pt x="10525" y="3585"/>
                  </a:cubicBezTo>
                  <a:cubicBezTo>
                    <a:pt x="10433" y="3031"/>
                    <a:pt x="9915" y="2656"/>
                    <a:pt x="9384" y="2656"/>
                  </a:cubicBezTo>
                  <a:cubicBezTo>
                    <a:pt x="9367" y="2656"/>
                    <a:pt x="9351" y="2656"/>
                    <a:pt x="9335" y="2657"/>
                  </a:cubicBezTo>
                  <a:cubicBezTo>
                    <a:pt x="8763" y="2692"/>
                    <a:pt x="8287" y="3169"/>
                    <a:pt x="8263" y="3728"/>
                  </a:cubicBezTo>
                  <a:cubicBezTo>
                    <a:pt x="8263" y="3847"/>
                    <a:pt x="8251" y="3955"/>
                    <a:pt x="8263" y="4074"/>
                  </a:cubicBezTo>
                  <a:cubicBezTo>
                    <a:pt x="8263" y="4169"/>
                    <a:pt x="8287" y="4252"/>
                    <a:pt x="8311" y="4347"/>
                  </a:cubicBezTo>
                  <a:cubicBezTo>
                    <a:pt x="8275" y="4705"/>
                    <a:pt x="8311" y="5074"/>
                    <a:pt x="8370" y="5431"/>
                  </a:cubicBezTo>
                  <a:cubicBezTo>
                    <a:pt x="8394" y="5610"/>
                    <a:pt x="8442" y="5788"/>
                    <a:pt x="8466" y="5967"/>
                  </a:cubicBezTo>
                  <a:cubicBezTo>
                    <a:pt x="8501" y="6145"/>
                    <a:pt x="8549" y="6324"/>
                    <a:pt x="8573" y="6502"/>
                  </a:cubicBezTo>
                  <a:cubicBezTo>
                    <a:pt x="8620" y="6705"/>
                    <a:pt x="8668" y="6931"/>
                    <a:pt x="8728" y="7145"/>
                  </a:cubicBezTo>
                  <a:cubicBezTo>
                    <a:pt x="8763" y="7360"/>
                    <a:pt x="8823" y="7586"/>
                    <a:pt x="8882" y="7800"/>
                  </a:cubicBezTo>
                  <a:cubicBezTo>
                    <a:pt x="8918" y="7884"/>
                    <a:pt x="8930" y="7979"/>
                    <a:pt x="8966" y="8062"/>
                  </a:cubicBezTo>
                  <a:cubicBezTo>
                    <a:pt x="8811" y="7955"/>
                    <a:pt x="8644" y="7860"/>
                    <a:pt x="8490" y="7765"/>
                  </a:cubicBezTo>
                  <a:cubicBezTo>
                    <a:pt x="8311" y="7657"/>
                    <a:pt x="8132" y="7538"/>
                    <a:pt x="7954" y="7443"/>
                  </a:cubicBezTo>
                  <a:cubicBezTo>
                    <a:pt x="8204" y="7217"/>
                    <a:pt x="8370" y="6919"/>
                    <a:pt x="8394" y="6562"/>
                  </a:cubicBezTo>
                  <a:cubicBezTo>
                    <a:pt x="8442" y="5860"/>
                    <a:pt x="7894" y="5217"/>
                    <a:pt x="7192" y="5181"/>
                  </a:cubicBezTo>
                  <a:cubicBezTo>
                    <a:pt x="7169" y="5180"/>
                    <a:pt x="7146" y="5179"/>
                    <a:pt x="7124" y="5179"/>
                  </a:cubicBezTo>
                  <a:cubicBezTo>
                    <a:pt x="6450" y="5179"/>
                    <a:pt x="5868" y="5692"/>
                    <a:pt x="5811" y="6383"/>
                  </a:cubicBezTo>
                  <a:cubicBezTo>
                    <a:pt x="5763" y="7086"/>
                    <a:pt x="6311" y="7717"/>
                    <a:pt x="7013" y="7765"/>
                  </a:cubicBezTo>
                  <a:cubicBezTo>
                    <a:pt x="7034" y="7766"/>
                    <a:pt x="7054" y="7766"/>
                    <a:pt x="7074" y="7766"/>
                  </a:cubicBezTo>
                  <a:cubicBezTo>
                    <a:pt x="7286" y="7766"/>
                    <a:pt x="7472" y="7710"/>
                    <a:pt x="7668" y="7634"/>
                  </a:cubicBezTo>
                  <a:cubicBezTo>
                    <a:pt x="7728" y="7693"/>
                    <a:pt x="7799" y="7741"/>
                    <a:pt x="7858" y="7776"/>
                  </a:cubicBezTo>
                  <a:cubicBezTo>
                    <a:pt x="7954" y="7836"/>
                    <a:pt x="8037" y="7919"/>
                    <a:pt x="8132" y="7979"/>
                  </a:cubicBezTo>
                  <a:cubicBezTo>
                    <a:pt x="8454" y="8217"/>
                    <a:pt x="8787" y="8431"/>
                    <a:pt x="9109" y="8658"/>
                  </a:cubicBezTo>
                  <a:cubicBezTo>
                    <a:pt x="9156" y="8788"/>
                    <a:pt x="9204" y="8943"/>
                    <a:pt x="9228" y="9074"/>
                  </a:cubicBezTo>
                  <a:cubicBezTo>
                    <a:pt x="9299" y="9372"/>
                    <a:pt x="9359" y="9658"/>
                    <a:pt x="9418" y="9955"/>
                  </a:cubicBezTo>
                  <a:lnTo>
                    <a:pt x="9513" y="10443"/>
                  </a:lnTo>
                  <a:cubicBezTo>
                    <a:pt x="9537" y="10574"/>
                    <a:pt x="9561" y="10729"/>
                    <a:pt x="9573" y="10860"/>
                  </a:cubicBezTo>
                  <a:cubicBezTo>
                    <a:pt x="9585" y="10932"/>
                    <a:pt x="9585" y="11027"/>
                    <a:pt x="9585" y="11098"/>
                  </a:cubicBezTo>
                  <a:cubicBezTo>
                    <a:pt x="9585" y="11194"/>
                    <a:pt x="9573" y="11277"/>
                    <a:pt x="9573" y="11384"/>
                  </a:cubicBezTo>
                  <a:cubicBezTo>
                    <a:pt x="9573" y="11408"/>
                    <a:pt x="9561" y="11444"/>
                    <a:pt x="9561" y="11467"/>
                  </a:cubicBezTo>
                  <a:lnTo>
                    <a:pt x="9561" y="11491"/>
                  </a:lnTo>
                  <a:cubicBezTo>
                    <a:pt x="9537" y="11527"/>
                    <a:pt x="9537" y="11575"/>
                    <a:pt x="9573" y="11610"/>
                  </a:cubicBezTo>
                  <a:cubicBezTo>
                    <a:pt x="9466" y="11991"/>
                    <a:pt x="9382" y="12396"/>
                    <a:pt x="9323" y="12801"/>
                  </a:cubicBezTo>
                  <a:cubicBezTo>
                    <a:pt x="9240" y="13218"/>
                    <a:pt x="9180" y="13646"/>
                    <a:pt x="9121" y="14063"/>
                  </a:cubicBezTo>
                  <a:cubicBezTo>
                    <a:pt x="9109" y="13992"/>
                    <a:pt x="9085" y="13896"/>
                    <a:pt x="9061" y="13825"/>
                  </a:cubicBezTo>
                  <a:cubicBezTo>
                    <a:pt x="8990" y="13539"/>
                    <a:pt x="8906" y="13253"/>
                    <a:pt x="8823" y="12991"/>
                  </a:cubicBezTo>
                  <a:cubicBezTo>
                    <a:pt x="8704" y="12563"/>
                    <a:pt x="8585" y="12122"/>
                    <a:pt x="8442" y="11706"/>
                  </a:cubicBezTo>
                  <a:cubicBezTo>
                    <a:pt x="8406" y="11610"/>
                    <a:pt x="8370" y="11503"/>
                    <a:pt x="8335" y="11396"/>
                  </a:cubicBezTo>
                  <a:cubicBezTo>
                    <a:pt x="8287" y="11289"/>
                    <a:pt x="8263" y="11170"/>
                    <a:pt x="8216" y="11074"/>
                  </a:cubicBezTo>
                  <a:cubicBezTo>
                    <a:pt x="8192" y="10991"/>
                    <a:pt x="8168" y="10920"/>
                    <a:pt x="8144" y="10860"/>
                  </a:cubicBezTo>
                  <a:cubicBezTo>
                    <a:pt x="8132" y="10836"/>
                    <a:pt x="8109" y="10789"/>
                    <a:pt x="8109" y="10753"/>
                  </a:cubicBezTo>
                  <a:cubicBezTo>
                    <a:pt x="8109" y="10741"/>
                    <a:pt x="8109" y="10729"/>
                    <a:pt x="8097" y="10729"/>
                  </a:cubicBezTo>
                  <a:cubicBezTo>
                    <a:pt x="8132" y="10693"/>
                    <a:pt x="8168" y="10658"/>
                    <a:pt x="8192" y="10622"/>
                  </a:cubicBezTo>
                  <a:cubicBezTo>
                    <a:pt x="8216" y="10574"/>
                    <a:pt x="8216" y="10515"/>
                    <a:pt x="8216" y="10479"/>
                  </a:cubicBezTo>
                  <a:cubicBezTo>
                    <a:pt x="8228" y="10455"/>
                    <a:pt x="8228" y="10443"/>
                    <a:pt x="8228" y="10432"/>
                  </a:cubicBezTo>
                  <a:cubicBezTo>
                    <a:pt x="8251" y="10396"/>
                    <a:pt x="8251" y="10372"/>
                    <a:pt x="8251" y="10336"/>
                  </a:cubicBezTo>
                  <a:lnTo>
                    <a:pt x="8251" y="10265"/>
                  </a:lnTo>
                  <a:cubicBezTo>
                    <a:pt x="8251" y="10205"/>
                    <a:pt x="8216" y="10158"/>
                    <a:pt x="8204" y="10122"/>
                  </a:cubicBezTo>
                  <a:cubicBezTo>
                    <a:pt x="8168" y="10074"/>
                    <a:pt x="8144" y="10039"/>
                    <a:pt x="8097" y="10015"/>
                  </a:cubicBezTo>
                  <a:cubicBezTo>
                    <a:pt x="8058" y="9989"/>
                    <a:pt x="8013" y="9977"/>
                    <a:pt x="7969" y="9977"/>
                  </a:cubicBezTo>
                  <a:cubicBezTo>
                    <a:pt x="7930" y="9977"/>
                    <a:pt x="7892" y="9986"/>
                    <a:pt x="7858" y="10003"/>
                  </a:cubicBezTo>
                  <a:cubicBezTo>
                    <a:pt x="7751" y="10039"/>
                    <a:pt x="7680" y="10122"/>
                    <a:pt x="7656" y="10217"/>
                  </a:cubicBezTo>
                  <a:cubicBezTo>
                    <a:pt x="7608" y="10324"/>
                    <a:pt x="7573" y="10443"/>
                    <a:pt x="7597" y="10551"/>
                  </a:cubicBezTo>
                  <a:cubicBezTo>
                    <a:pt x="7608" y="10610"/>
                    <a:pt x="7620" y="10658"/>
                    <a:pt x="7656" y="10693"/>
                  </a:cubicBezTo>
                  <a:cubicBezTo>
                    <a:pt x="7668" y="10717"/>
                    <a:pt x="7680" y="10741"/>
                    <a:pt x="7716" y="10753"/>
                  </a:cubicBezTo>
                  <a:cubicBezTo>
                    <a:pt x="7728" y="10777"/>
                    <a:pt x="7751" y="10789"/>
                    <a:pt x="7775" y="10801"/>
                  </a:cubicBezTo>
                  <a:cubicBezTo>
                    <a:pt x="7787" y="10813"/>
                    <a:pt x="7811" y="10813"/>
                    <a:pt x="7847" y="10836"/>
                  </a:cubicBezTo>
                  <a:lnTo>
                    <a:pt x="7918" y="10836"/>
                  </a:lnTo>
                  <a:cubicBezTo>
                    <a:pt x="7954" y="10836"/>
                    <a:pt x="7966" y="10813"/>
                    <a:pt x="7989" y="10801"/>
                  </a:cubicBezTo>
                  <a:cubicBezTo>
                    <a:pt x="7989" y="10813"/>
                    <a:pt x="7989" y="10836"/>
                    <a:pt x="8013" y="10848"/>
                  </a:cubicBezTo>
                  <a:lnTo>
                    <a:pt x="8013" y="10836"/>
                  </a:lnTo>
                  <a:cubicBezTo>
                    <a:pt x="8037" y="10932"/>
                    <a:pt x="8049" y="11039"/>
                    <a:pt x="8085" y="11146"/>
                  </a:cubicBezTo>
                  <a:cubicBezTo>
                    <a:pt x="8109" y="11253"/>
                    <a:pt x="8144" y="11348"/>
                    <a:pt x="8168" y="11467"/>
                  </a:cubicBezTo>
                  <a:lnTo>
                    <a:pt x="8311" y="12003"/>
                  </a:lnTo>
                  <a:cubicBezTo>
                    <a:pt x="8347" y="12206"/>
                    <a:pt x="8406" y="12408"/>
                    <a:pt x="8454" y="12598"/>
                  </a:cubicBezTo>
                  <a:cubicBezTo>
                    <a:pt x="8501" y="12813"/>
                    <a:pt x="8561" y="13015"/>
                    <a:pt x="8620" y="13218"/>
                  </a:cubicBezTo>
                  <a:cubicBezTo>
                    <a:pt x="8692" y="13491"/>
                    <a:pt x="8763" y="13765"/>
                    <a:pt x="8859" y="14051"/>
                  </a:cubicBezTo>
                  <a:cubicBezTo>
                    <a:pt x="8906" y="14170"/>
                    <a:pt x="8930" y="14289"/>
                    <a:pt x="8978" y="14420"/>
                  </a:cubicBezTo>
                  <a:cubicBezTo>
                    <a:pt x="8990" y="14480"/>
                    <a:pt x="9025" y="14551"/>
                    <a:pt x="9037" y="14611"/>
                  </a:cubicBezTo>
                  <a:cubicBezTo>
                    <a:pt x="9037" y="14623"/>
                    <a:pt x="9049" y="14658"/>
                    <a:pt x="9049" y="14670"/>
                  </a:cubicBezTo>
                  <a:cubicBezTo>
                    <a:pt x="8930" y="15337"/>
                    <a:pt x="8811" y="16027"/>
                    <a:pt x="8728" y="16694"/>
                  </a:cubicBezTo>
                  <a:cubicBezTo>
                    <a:pt x="8668" y="17147"/>
                    <a:pt x="8609" y="17587"/>
                    <a:pt x="8561" y="18040"/>
                  </a:cubicBezTo>
                  <a:cubicBezTo>
                    <a:pt x="8525" y="18480"/>
                    <a:pt x="8490" y="18933"/>
                    <a:pt x="8454" y="19373"/>
                  </a:cubicBezTo>
                  <a:cubicBezTo>
                    <a:pt x="8430" y="19790"/>
                    <a:pt x="8382" y="20218"/>
                    <a:pt x="8370" y="20635"/>
                  </a:cubicBezTo>
                  <a:cubicBezTo>
                    <a:pt x="8347" y="21076"/>
                    <a:pt x="8347" y="21516"/>
                    <a:pt x="8347" y="21945"/>
                  </a:cubicBezTo>
                  <a:lnTo>
                    <a:pt x="8347" y="21909"/>
                  </a:lnTo>
                  <a:cubicBezTo>
                    <a:pt x="8347" y="22088"/>
                    <a:pt x="8335" y="22278"/>
                    <a:pt x="8335" y="22457"/>
                  </a:cubicBezTo>
                  <a:lnTo>
                    <a:pt x="8204" y="21826"/>
                  </a:lnTo>
                  <a:cubicBezTo>
                    <a:pt x="8144" y="21588"/>
                    <a:pt x="8097" y="21373"/>
                    <a:pt x="8037" y="21135"/>
                  </a:cubicBezTo>
                  <a:cubicBezTo>
                    <a:pt x="7978" y="20921"/>
                    <a:pt x="7918" y="20719"/>
                    <a:pt x="7858" y="20492"/>
                  </a:cubicBezTo>
                  <a:cubicBezTo>
                    <a:pt x="7847" y="20457"/>
                    <a:pt x="7847" y="20433"/>
                    <a:pt x="7835" y="20385"/>
                  </a:cubicBezTo>
                  <a:cubicBezTo>
                    <a:pt x="7835" y="20207"/>
                    <a:pt x="7811" y="20028"/>
                    <a:pt x="7811" y="19849"/>
                  </a:cubicBezTo>
                  <a:cubicBezTo>
                    <a:pt x="7799" y="19647"/>
                    <a:pt x="7787" y="19433"/>
                    <a:pt x="7787" y="19230"/>
                  </a:cubicBezTo>
                  <a:cubicBezTo>
                    <a:pt x="7775" y="18778"/>
                    <a:pt x="7751" y="18313"/>
                    <a:pt x="7739" y="17873"/>
                  </a:cubicBezTo>
                  <a:lnTo>
                    <a:pt x="7739" y="17861"/>
                  </a:lnTo>
                  <a:cubicBezTo>
                    <a:pt x="7739" y="17825"/>
                    <a:pt x="7716" y="17801"/>
                    <a:pt x="7680" y="17801"/>
                  </a:cubicBezTo>
                  <a:cubicBezTo>
                    <a:pt x="7656" y="17801"/>
                    <a:pt x="7620" y="17813"/>
                    <a:pt x="7608" y="17837"/>
                  </a:cubicBezTo>
                  <a:cubicBezTo>
                    <a:pt x="7608" y="17861"/>
                    <a:pt x="7597" y="17873"/>
                    <a:pt x="7597" y="17885"/>
                  </a:cubicBezTo>
                  <a:lnTo>
                    <a:pt x="7597" y="17932"/>
                  </a:lnTo>
                  <a:cubicBezTo>
                    <a:pt x="7573" y="18159"/>
                    <a:pt x="7561" y="18361"/>
                    <a:pt x="7549" y="18587"/>
                  </a:cubicBezTo>
                  <a:cubicBezTo>
                    <a:pt x="7549" y="18694"/>
                    <a:pt x="7537" y="18790"/>
                    <a:pt x="7537" y="18897"/>
                  </a:cubicBezTo>
                  <a:lnTo>
                    <a:pt x="7537" y="19242"/>
                  </a:lnTo>
                  <a:lnTo>
                    <a:pt x="7537" y="19552"/>
                  </a:lnTo>
                  <a:cubicBezTo>
                    <a:pt x="7489" y="19445"/>
                    <a:pt x="7454" y="19349"/>
                    <a:pt x="7418" y="19242"/>
                  </a:cubicBezTo>
                  <a:cubicBezTo>
                    <a:pt x="7323" y="19028"/>
                    <a:pt x="7251" y="18825"/>
                    <a:pt x="7156" y="18611"/>
                  </a:cubicBezTo>
                  <a:cubicBezTo>
                    <a:pt x="7096" y="18468"/>
                    <a:pt x="7061" y="18313"/>
                    <a:pt x="7001" y="18171"/>
                  </a:cubicBezTo>
                  <a:cubicBezTo>
                    <a:pt x="6977" y="18063"/>
                    <a:pt x="6977" y="17980"/>
                    <a:pt x="6977" y="17873"/>
                  </a:cubicBezTo>
                  <a:cubicBezTo>
                    <a:pt x="6977" y="17813"/>
                    <a:pt x="6977" y="17766"/>
                    <a:pt x="6966" y="17706"/>
                  </a:cubicBezTo>
                  <a:cubicBezTo>
                    <a:pt x="6966" y="17635"/>
                    <a:pt x="6966" y="17563"/>
                    <a:pt x="6954" y="17504"/>
                  </a:cubicBezTo>
                  <a:cubicBezTo>
                    <a:pt x="6954" y="17409"/>
                    <a:pt x="6966" y="17325"/>
                    <a:pt x="6977" y="17230"/>
                  </a:cubicBezTo>
                  <a:cubicBezTo>
                    <a:pt x="7001" y="17159"/>
                    <a:pt x="7001" y="17099"/>
                    <a:pt x="7013" y="17028"/>
                  </a:cubicBezTo>
                  <a:cubicBezTo>
                    <a:pt x="7025" y="16920"/>
                    <a:pt x="7037" y="16825"/>
                    <a:pt x="7061" y="16730"/>
                  </a:cubicBezTo>
                  <a:lnTo>
                    <a:pt x="7061" y="16742"/>
                  </a:lnTo>
                  <a:cubicBezTo>
                    <a:pt x="7085" y="16528"/>
                    <a:pt x="7120" y="16337"/>
                    <a:pt x="7144" y="16135"/>
                  </a:cubicBezTo>
                  <a:cubicBezTo>
                    <a:pt x="7180" y="15920"/>
                    <a:pt x="7204" y="15718"/>
                    <a:pt x="7251" y="15492"/>
                  </a:cubicBezTo>
                  <a:cubicBezTo>
                    <a:pt x="7263" y="15361"/>
                    <a:pt x="7299" y="15218"/>
                    <a:pt x="7311" y="15075"/>
                  </a:cubicBezTo>
                  <a:cubicBezTo>
                    <a:pt x="7358" y="15087"/>
                    <a:pt x="7394" y="15087"/>
                    <a:pt x="7442" y="15087"/>
                  </a:cubicBezTo>
                  <a:cubicBezTo>
                    <a:pt x="7465" y="15088"/>
                    <a:pt x="7487" y="15089"/>
                    <a:pt x="7510" y="15089"/>
                  </a:cubicBezTo>
                  <a:cubicBezTo>
                    <a:pt x="8052" y="15089"/>
                    <a:pt x="8503" y="14683"/>
                    <a:pt x="8549" y="14134"/>
                  </a:cubicBezTo>
                  <a:cubicBezTo>
                    <a:pt x="8585" y="13587"/>
                    <a:pt x="8144" y="13063"/>
                    <a:pt x="7597" y="13039"/>
                  </a:cubicBezTo>
                  <a:cubicBezTo>
                    <a:pt x="7570" y="13037"/>
                    <a:pt x="7543" y="13036"/>
                    <a:pt x="7517" y="13036"/>
                  </a:cubicBezTo>
                  <a:cubicBezTo>
                    <a:pt x="7259" y="13036"/>
                    <a:pt x="7007" y="13139"/>
                    <a:pt x="6835" y="13301"/>
                  </a:cubicBezTo>
                  <a:cubicBezTo>
                    <a:pt x="6846" y="13241"/>
                    <a:pt x="6858" y="13194"/>
                    <a:pt x="6858" y="13134"/>
                  </a:cubicBezTo>
                  <a:cubicBezTo>
                    <a:pt x="6906" y="12527"/>
                    <a:pt x="6418" y="11944"/>
                    <a:pt x="5811" y="11920"/>
                  </a:cubicBezTo>
                  <a:cubicBezTo>
                    <a:pt x="5788" y="11919"/>
                    <a:pt x="5765" y="11918"/>
                    <a:pt x="5743" y="11918"/>
                  </a:cubicBezTo>
                  <a:cubicBezTo>
                    <a:pt x="5141" y="11918"/>
                    <a:pt x="4630" y="12371"/>
                    <a:pt x="4584" y="12979"/>
                  </a:cubicBezTo>
                  <a:cubicBezTo>
                    <a:pt x="4537" y="13587"/>
                    <a:pt x="5037" y="14170"/>
                    <a:pt x="5644" y="14194"/>
                  </a:cubicBezTo>
                  <a:cubicBezTo>
                    <a:pt x="5715" y="14194"/>
                    <a:pt x="5787" y="14194"/>
                    <a:pt x="5870" y="14182"/>
                  </a:cubicBezTo>
                  <a:cubicBezTo>
                    <a:pt x="5882" y="14468"/>
                    <a:pt x="5894" y="14730"/>
                    <a:pt x="5942" y="15015"/>
                  </a:cubicBezTo>
                  <a:cubicBezTo>
                    <a:pt x="5965" y="15242"/>
                    <a:pt x="6013" y="15456"/>
                    <a:pt x="6049" y="15670"/>
                  </a:cubicBezTo>
                  <a:cubicBezTo>
                    <a:pt x="6061" y="15742"/>
                    <a:pt x="6073" y="15837"/>
                    <a:pt x="6084" y="15908"/>
                  </a:cubicBezTo>
                  <a:cubicBezTo>
                    <a:pt x="6061" y="15873"/>
                    <a:pt x="6025" y="15837"/>
                    <a:pt x="5989" y="15801"/>
                  </a:cubicBezTo>
                  <a:cubicBezTo>
                    <a:pt x="5894" y="15694"/>
                    <a:pt x="5787" y="15611"/>
                    <a:pt x="5692" y="15515"/>
                  </a:cubicBezTo>
                  <a:lnTo>
                    <a:pt x="5535" y="15370"/>
                  </a:lnTo>
                  <a:lnTo>
                    <a:pt x="5535" y="15370"/>
                  </a:lnTo>
                  <a:lnTo>
                    <a:pt x="5513" y="15337"/>
                  </a:lnTo>
                  <a:lnTo>
                    <a:pt x="5489" y="15325"/>
                  </a:lnTo>
                  <a:cubicBezTo>
                    <a:pt x="5453" y="15277"/>
                    <a:pt x="5406" y="15218"/>
                    <a:pt x="5346" y="15182"/>
                  </a:cubicBezTo>
                  <a:cubicBezTo>
                    <a:pt x="5299" y="15123"/>
                    <a:pt x="5251" y="15075"/>
                    <a:pt x="5215" y="15015"/>
                  </a:cubicBezTo>
                  <a:cubicBezTo>
                    <a:pt x="5191" y="14980"/>
                    <a:pt x="5168" y="14956"/>
                    <a:pt x="5156" y="14920"/>
                  </a:cubicBezTo>
                  <a:cubicBezTo>
                    <a:pt x="5156" y="14920"/>
                    <a:pt x="5156" y="14908"/>
                    <a:pt x="5132" y="14908"/>
                  </a:cubicBezTo>
                  <a:lnTo>
                    <a:pt x="5132" y="14861"/>
                  </a:lnTo>
                  <a:cubicBezTo>
                    <a:pt x="5126" y="14829"/>
                    <a:pt x="5103" y="14814"/>
                    <a:pt x="5077" y="14814"/>
                  </a:cubicBezTo>
                  <a:cubicBezTo>
                    <a:pt x="5055" y="14814"/>
                    <a:pt x="5030" y="14826"/>
                    <a:pt x="5013" y="14849"/>
                  </a:cubicBezTo>
                  <a:cubicBezTo>
                    <a:pt x="4989" y="14896"/>
                    <a:pt x="5013" y="14956"/>
                    <a:pt x="5037" y="15004"/>
                  </a:cubicBezTo>
                  <a:cubicBezTo>
                    <a:pt x="5049" y="15027"/>
                    <a:pt x="5072" y="15063"/>
                    <a:pt x="5096" y="15099"/>
                  </a:cubicBezTo>
                  <a:cubicBezTo>
                    <a:pt x="5108" y="15134"/>
                    <a:pt x="5132" y="15158"/>
                    <a:pt x="5156" y="15194"/>
                  </a:cubicBezTo>
                  <a:lnTo>
                    <a:pt x="5287" y="15373"/>
                  </a:lnTo>
                  <a:cubicBezTo>
                    <a:pt x="5370" y="15480"/>
                    <a:pt x="5465" y="15599"/>
                    <a:pt x="5549" y="15694"/>
                  </a:cubicBezTo>
                  <a:cubicBezTo>
                    <a:pt x="5644" y="15801"/>
                    <a:pt x="5727" y="15896"/>
                    <a:pt x="5811" y="15992"/>
                  </a:cubicBezTo>
                  <a:cubicBezTo>
                    <a:pt x="5846" y="16039"/>
                    <a:pt x="5882" y="16087"/>
                    <a:pt x="5930" y="16135"/>
                  </a:cubicBezTo>
                  <a:cubicBezTo>
                    <a:pt x="5965" y="16194"/>
                    <a:pt x="6013" y="16230"/>
                    <a:pt x="6061" y="16289"/>
                  </a:cubicBezTo>
                  <a:cubicBezTo>
                    <a:pt x="6108" y="16349"/>
                    <a:pt x="6132" y="16397"/>
                    <a:pt x="6180" y="16456"/>
                  </a:cubicBezTo>
                  <a:lnTo>
                    <a:pt x="6263" y="16992"/>
                  </a:lnTo>
                  <a:cubicBezTo>
                    <a:pt x="6299" y="17206"/>
                    <a:pt x="6346" y="17409"/>
                    <a:pt x="6382" y="17623"/>
                  </a:cubicBezTo>
                  <a:cubicBezTo>
                    <a:pt x="6442" y="17837"/>
                    <a:pt x="6489" y="18063"/>
                    <a:pt x="6549" y="18278"/>
                  </a:cubicBezTo>
                  <a:cubicBezTo>
                    <a:pt x="6549" y="18290"/>
                    <a:pt x="6549" y="18290"/>
                    <a:pt x="6561" y="18302"/>
                  </a:cubicBezTo>
                  <a:lnTo>
                    <a:pt x="6561" y="18313"/>
                  </a:lnTo>
                  <a:cubicBezTo>
                    <a:pt x="6585" y="18349"/>
                    <a:pt x="6585" y="18373"/>
                    <a:pt x="6596" y="18421"/>
                  </a:cubicBezTo>
                  <a:cubicBezTo>
                    <a:pt x="6715" y="18837"/>
                    <a:pt x="6846" y="19254"/>
                    <a:pt x="6977" y="19659"/>
                  </a:cubicBezTo>
                  <a:cubicBezTo>
                    <a:pt x="7037" y="19849"/>
                    <a:pt x="7120" y="20040"/>
                    <a:pt x="7180" y="20242"/>
                  </a:cubicBezTo>
                  <a:cubicBezTo>
                    <a:pt x="7251" y="20457"/>
                    <a:pt x="7323" y="20671"/>
                    <a:pt x="7418" y="20873"/>
                  </a:cubicBezTo>
                  <a:cubicBezTo>
                    <a:pt x="7561" y="21290"/>
                    <a:pt x="7716" y="21707"/>
                    <a:pt x="7870" y="22123"/>
                  </a:cubicBezTo>
                  <a:cubicBezTo>
                    <a:pt x="7966" y="22338"/>
                    <a:pt x="8049" y="22564"/>
                    <a:pt x="8156" y="22766"/>
                  </a:cubicBezTo>
                  <a:cubicBezTo>
                    <a:pt x="8204" y="22874"/>
                    <a:pt x="8263" y="22981"/>
                    <a:pt x="8311" y="23064"/>
                  </a:cubicBezTo>
                  <a:lnTo>
                    <a:pt x="8311" y="23076"/>
                  </a:lnTo>
                  <a:cubicBezTo>
                    <a:pt x="8311" y="23135"/>
                    <a:pt x="8311" y="23219"/>
                    <a:pt x="8287" y="23278"/>
                  </a:cubicBezTo>
                  <a:cubicBezTo>
                    <a:pt x="8263" y="23290"/>
                    <a:pt x="8251" y="23338"/>
                    <a:pt x="8275" y="23362"/>
                  </a:cubicBezTo>
                  <a:lnTo>
                    <a:pt x="8287" y="23362"/>
                  </a:lnTo>
                  <a:cubicBezTo>
                    <a:pt x="8275" y="23528"/>
                    <a:pt x="8275" y="23695"/>
                    <a:pt x="8275" y="23850"/>
                  </a:cubicBezTo>
                  <a:cubicBezTo>
                    <a:pt x="8263" y="24386"/>
                    <a:pt x="8263" y="24910"/>
                    <a:pt x="8263" y="25445"/>
                  </a:cubicBezTo>
                  <a:cubicBezTo>
                    <a:pt x="8263" y="25481"/>
                    <a:pt x="8251" y="25505"/>
                    <a:pt x="8251" y="25552"/>
                  </a:cubicBezTo>
                  <a:cubicBezTo>
                    <a:pt x="8204" y="25779"/>
                    <a:pt x="8168" y="26017"/>
                    <a:pt x="8132" y="26231"/>
                  </a:cubicBezTo>
                  <a:cubicBezTo>
                    <a:pt x="8109" y="26386"/>
                    <a:pt x="8097" y="26517"/>
                    <a:pt x="8085" y="26672"/>
                  </a:cubicBezTo>
                  <a:cubicBezTo>
                    <a:pt x="7966" y="26398"/>
                    <a:pt x="7847" y="26148"/>
                    <a:pt x="7728" y="25874"/>
                  </a:cubicBezTo>
                  <a:cubicBezTo>
                    <a:pt x="7549" y="25457"/>
                    <a:pt x="7370" y="25064"/>
                    <a:pt x="7180" y="24659"/>
                  </a:cubicBezTo>
                  <a:cubicBezTo>
                    <a:pt x="7073" y="24433"/>
                    <a:pt x="6966" y="24207"/>
                    <a:pt x="6846" y="24005"/>
                  </a:cubicBezTo>
                  <a:cubicBezTo>
                    <a:pt x="6739" y="23814"/>
                    <a:pt x="6656" y="23636"/>
                    <a:pt x="6549" y="23433"/>
                  </a:cubicBezTo>
                  <a:cubicBezTo>
                    <a:pt x="6323" y="23040"/>
                    <a:pt x="6108" y="22635"/>
                    <a:pt x="5846" y="22243"/>
                  </a:cubicBezTo>
                  <a:cubicBezTo>
                    <a:pt x="5834" y="22183"/>
                    <a:pt x="5823" y="22123"/>
                    <a:pt x="5823" y="22052"/>
                  </a:cubicBezTo>
                  <a:cubicBezTo>
                    <a:pt x="5787" y="21885"/>
                    <a:pt x="5775" y="21731"/>
                    <a:pt x="5751" y="21552"/>
                  </a:cubicBezTo>
                  <a:lnTo>
                    <a:pt x="5751" y="21564"/>
                  </a:lnTo>
                  <a:cubicBezTo>
                    <a:pt x="5727" y="21469"/>
                    <a:pt x="5727" y="21397"/>
                    <a:pt x="5715" y="21314"/>
                  </a:cubicBezTo>
                  <a:lnTo>
                    <a:pt x="5715" y="21326"/>
                  </a:lnTo>
                  <a:cubicBezTo>
                    <a:pt x="5703" y="21171"/>
                    <a:pt x="5692" y="21028"/>
                    <a:pt x="5656" y="20897"/>
                  </a:cubicBezTo>
                  <a:lnTo>
                    <a:pt x="5656" y="20909"/>
                  </a:lnTo>
                  <a:cubicBezTo>
                    <a:pt x="5644" y="20790"/>
                    <a:pt x="5632" y="20671"/>
                    <a:pt x="5608" y="20540"/>
                  </a:cubicBezTo>
                  <a:cubicBezTo>
                    <a:pt x="5584" y="20338"/>
                    <a:pt x="5572" y="20135"/>
                    <a:pt x="5537" y="19945"/>
                  </a:cubicBezTo>
                  <a:lnTo>
                    <a:pt x="5537" y="19909"/>
                  </a:lnTo>
                  <a:cubicBezTo>
                    <a:pt x="5537" y="19897"/>
                    <a:pt x="5537" y="19861"/>
                    <a:pt x="5525" y="19849"/>
                  </a:cubicBezTo>
                  <a:lnTo>
                    <a:pt x="5525" y="19837"/>
                  </a:lnTo>
                  <a:lnTo>
                    <a:pt x="5525" y="19802"/>
                  </a:lnTo>
                  <a:cubicBezTo>
                    <a:pt x="5525" y="19778"/>
                    <a:pt x="5513" y="19742"/>
                    <a:pt x="5513" y="19706"/>
                  </a:cubicBezTo>
                  <a:lnTo>
                    <a:pt x="5418" y="19171"/>
                  </a:lnTo>
                  <a:lnTo>
                    <a:pt x="5287" y="18635"/>
                  </a:lnTo>
                  <a:cubicBezTo>
                    <a:pt x="5489" y="18587"/>
                    <a:pt x="5656" y="18421"/>
                    <a:pt x="5668" y="18194"/>
                  </a:cubicBezTo>
                  <a:cubicBezTo>
                    <a:pt x="5692" y="17944"/>
                    <a:pt x="5477" y="17694"/>
                    <a:pt x="5227" y="17682"/>
                  </a:cubicBezTo>
                  <a:cubicBezTo>
                    <a:pt x="5168" y="17682"/>
                    <a:pt x="5096" y="17682"/>
                    <a:pt x="5037" y="17706"/>
                  </a:cubicBezTo>
                  <a:cubicBezTo>
                    <a:pt x="4858" y="17766"/>
                    <a:pt x="4715" y="17932"/>
                    <a:pt x="4703" y="18123"/>
                  </a:cubicBezTo>
                  <a:cubicBezTo>
                    <a:pt x="4691" y="18361"/>
                    <a:pt x="4858" y="18575"/>
                    <a:pt x="5072" y="18611"/>
                  </a:cubicBezTo>
                  <a:cubicBezTo>
                    <a:pt x="5072" y="18671"/>
                    <a:pt x="5096" y="18754"/>
                    <a:pt x="5096" y="18814"/>
                  </a:cubicBezTo>
                  <a:cubicBezTo>
                    <a:pt x="5132" y="19183"/>
                    <a:pt x="5191" y="19564"/>
                    <a:pt x="5251" y="19945"/>
                  </a:cubicBezTo>
                  <a:cubicBezTo>
                    <a:pt x="5287" y="20147"/>
                    <a:pt x="5334" y="20361"/>
                    <a:pt x="5358" y="20564"/>
                  </a:cubicBezTo>
                  <a:cubicBezTo>
                    <a:pt x="5394" y="20790"/>
                    <a:pt x="5430" y="21028"/>
                    <a:pt x="5465" y="21254"/>
                  </a:cubicBezTo>
                  <a:cubicBezTo>
                    <a:pt x="5489" y="21433"/>
                    <a:pt x="5525" y="21611"/>
                    <a:pt x="5549" y="21802"/>
                  </a:cubicBezTo>
                  <a:cubicBezTo>
                    <a:pt x="5525" y="21766"/>
                    <a:pt x="5513" y="21731"/>
                    <a:pt x="5477" y="21695"/>
                  </a:cubicBezTo>
                  <a:cubicBezTo>
                    <a:pt x="5346" y="21504"/>
                    <a:pt x="5215" y="21326"/>
                    <a:pt x="5072" y="21147"/>
                  </a:cubicBezTo>
                  <a:cubicBezTo>
                    <a:pt x="4941" y="20969"/>
                    <a:pt x="4810" y="20790"/>
                    <a:pt x="4691" y="20599"/>
                  </a:cubicBezTo>
                  <a:cubicBezTo>
                    <a:pt x="4560" y="20421"/>
                    <a:pt x="4441" y="20218"/>
                    <a:pt x="4322" y="20028"/>
                  </a:cubicBezTo>
                  <a:cubicBezTo>
                    <a:pt x="4263" y="19921"/>
                    <a:pt x="4203" y="19826"/>
                    <a:pt x="4144" y="19730"/>
                  </a:cubicBezTo>
                  <a:cubicBezTo>
                    <a:pt x="4084" y="19623"/>
                    <a:pt x="4037" y="19528"/>
                    <a:pt x="3989" y="19421"/>
                  </a:cubicBezTo>
                  <a:cubicBezTo>
                    <a:pt x="3906" y="19206"/>
                    <a:pt x="3810" y="19016"/>
                    <a:pt x="3727" y="18814"/>
                  </a:cubicBezTo>
                  <a:cubicBezTo>
                    <a:pt x="3632" y="18611"/>
                    <a:pt x="3560" y="18421"/>
                    <a:pt x="3465" y="18230"/>
                  </a:cubicBezTo>
                  <a:cubicBezTo>
                    <a:pt x="3382" y="18016"/>
                    <a:pt x="3275" y="17825"/>
                    <a:pt x="3191" y="17635"/>
                  </a:cubicBezTo>
                  <a:lnTo>
                    <a:pt x="3096" y="17456"/>
                  </a:lnTo>
                  <a:cubicBezTo>
                    <a:pt x="3263" y="17349"/>
                    <a:pt x="3382" y="17206"/>
                    <a:pt x="3394" y="16992"/>
                  </a:cubicBezTo>
                  <a:cubicBezTo>
                    <a:pt x="3406" y="16670"/>
                    <a:pt x="3156" y="16373"/>
                    <a:pt x="2846" y="16349"/>
                  </a:cubicBezTo>
                  <a:cubicBezTo>
                    <a:pt x="2838" y="16349"/>
                    <a:pt x="2830" y="16349"/>
                    <a:pt x="2822" y="16349"/>
                  </a:cubicBezTo>
                  <a:cubicBezTo>
                    <a:pt x="2500" y="16349"/>
                    <a:pt x="2238" y="16583"/>
                    <a:pt x="2203" y="16909"/>
                  </a:cubicBezTo>
                  <a:cubicBezTo>
                    <a:pt x="2191" y="17230"/>
                    <a:pt x="2441" y="17528"/>
                    <a:pt x="2751" y="17540"/>
                  </a:cubicBezTo>
                  <a:cubicBezTo>
                    <a:pt x="2834" y="17540"/>
                    <a:pt x="2894" y="17528"/>
                    <a:pt x="2953" y="17516"/>
                  </a:cubicBezTo>
                  <a:cubicBezTo>
                    <a:pt x="2953" y="17540"/>
                    <a:pt x="2965" y="17575"/>
                    <a:pt x="2965" y="17623"/>
                  </a:cubicBezTo>
                  <a:cubicBezTo>
                    <a:pt x="3025" y="17825"/>
                    <a:pt x="3108" y="18040"/>
                    <a:pt x="3203" y="18242"/>
                  </a:cubicBezTo>
                  <a:cubicBezTo>
                    <a:pt x="3286" y="18456"/>
                    <a:pt x="3394" y="18647"/>
                    <a:pt x="3489" y="18849"/>
                  </a:cubicBezTo>
                  <a:cubicBezTo>
                    <a:pt x="3667" y="19254"/>
                    <a:pt x="3846" y="19659"/>
                    <a:pt x="4060" y="20028"/>
                  </a:cubicBezTo>
                  <a:lnTo>
                    <a:pt x="4418" y="20611"/>
                  </a:lnTo>
                  <a:cubicBezTo>
                    <a:pt x="4537" y="20790"/>
                    <a:pt x="4656" y="20969"/>
                    <a:pt x="4799" y="21147"/>
                  </a:cubicBezTo>
                  <a:cubicBezTo>
                    <a:pt x="4918" y="21326"/>
                    <a:pt x="5049" y="21504"/>
                    <a:pt x="5168" y="21683"/>
                  </a:cubicBezTo>
                  <a:cubicBezTo>
                    <a:pt x="5120" y="21647"/>
                    <a:pt x="5096" y="21623"/>
                    <a:pt x="5049" y="21611"/>
                  </a:cubicBezTo>
                  <a:cubicBezTo>
                    <a:pt x="5001" y="21576"/>
                    <a:pt x="4953" y="21552"/>
                    <a:pt x="4894" y="21516"/>
                  </a:cubicBezTo>
                  <a:cubicBezTo>
                    <a:pt x="4858" y="21492"/>
                    <a:pt x="4810" y="21469"/>
                    <a:pt x="4763" y="21445"/>
                  </a:cubicBezTo>
                  <a:cubicBezTo>
                    <a:pt x="4656" y="21397"/>
                    <a:pt x="4572" y="21350"/>
                    <a:pt x="4465" y="21314"/>
                  </a:cubicBezTo>
                  <a:cubicBezTo>
                    <a:pt x="4358" y="21266"/>
                    <a:pt x="4275" y="21219"/>
                    <a:pt x="4168" y="21171"/>
                  </a:cubicBezTo>
                  <a:lnTo>
                    <a:pt x="3858" y="21040"/>
                  </a:lnTo>
                  <a:lnTo>
                    <a:pt x="3227" y="20778"/>
                  </a:lnTo>
                  <a:cubicBezTo>
                    <a:pt x="3167" y="20742"/>
                    <a:pt x="3108" y="20730"/>
                    <a:pt x="3048" y="20695"/>
                  </a:cubicBezTo>
                  <a:lnTo>
                    <a:pt x="2917" y="20659"/>
                  </a:lnTo>
                  <a:cubicBezTo>
                    <a:pt x="2810" y="20611"/>
                    <a:pt x="2715" y="20564"/>
                    <a:pt x="2608" y="20540"/>
                  </a:cubicBezTo>
                  <a:cubicBezTo>
                    <a:pt x="2477" y="20480"/>
                    <a:pt x="2358" y="20433"/>
                    <a:pt x="2215" y="20373"/>
                  </a:cubicBezTo>
                  <a:lnTo>
                    <a:pt x="2203" y="20373"/>
                  </a:lnTo>
                  <a:cubicBezTo>
                    <a:pt x="2251" y="20278"/>
                    <a:pt x="2298" y="20195"/>
                    <a:pt x="2298" y="20087"/>
                  </a:cubicBezTo>
                  <a:cubicBezTo>
                    <a:pt x="2322" y="19730"/>
                    <a:pt x="2024" y="19385"/>
                    <a:pt x="1667" y="19373"/>
                  </a:cubicBezTo>
                  <a:cubicBezTo>
                    <a:pt x="1659" y="19373"/>
                    <a:pt x="1651" y="19373"/>
                    <a:pt x="1643" y="19373"/>
                  </a:cubicBezTo>
                  <a:cubicBezTo>
                    <a:pt x="1284" y="19373"/>
                    <a:pt x="964" y="19631"/>
                    <a:pt x="953" y="20004"/>
                  </a:cubicBezTo>
                  <a:cubicBezTo>
                    <a:pt x="929" y="20361"/>
                    <a:pt x="1227" y="20695"/>
                    <a:pt x="1584" y="20719"/>
                  </a:cubicBezTo>
                  <a:cubicBezTo>
                    <a:pt x="1595" y="20719"/>
                    <a:pt x="1606" y="20719"/>
                    <a:pt x="1616" y="20719"/>
                  </a:cubicBezTo>
                  <a:cubicBezTo>
                    <a:pt x="1820" y="20719"/>
                    <a:pt x="2019" y="20614"/>
                    <a:pt x="2143" y="20445"/>
                  </a:cubicBezTo>
                  <a:lnTo>
                    <a:pt x="2155" y="20445"/>
                  </a:lnTo>
                  <a:cubicBezTo>
                    <a:pt x="2334" y="20516"/>
                    <a:pt x="2501" y="20599"/>
                    <a:pt x="2679" y="20671"/>
                  </a:cubicBezTo>
                  <a:cubicBezTo>
                    <a:pt x="2775" y="20719"/>
                    <a:pt x="2870" y="20742"/>
                    <a:pt x="2965" y="20790"/>
                  </a:cubicBezTo>
                  <a:cubicBezTo>
                    <a:pt x="3036" y="20814"/>
                    <a:pt x="3132" y="20849"/>
                    <a:pt x="3203" y="20873"/>
                  </a:cubicBezTo>
                  <a:cubicBezTo>
                    <a:pt x="3334" y="20933"/>
                    <a:pt x="3465" y="20992"/>
                    <a:pt x="3620" y="21052"/>
                  </a:cubicBezTo>
                  <a:cubicBezTo>
                    <a:pt x="3763" y="21111"/>
                    <a:pt x="3906" y="21171"/>
                    <a:pt x="4048" y="21230"/>
                  </a:cubicBezTo>
                  <a:cubicBezTo>
                    <a:pt x="4203" y="21290"/>
                    <a:pt x="4334" y="21350"/>
                    <a:pt x="4477" y="21433"/>
                  </a:cubicBezTo>
                  <a:cubicBezTo>
                    <a:pt x="4560" y="21457"/>
                    <a:pt x="4620" y="21492"/>
                    <a:pt x="4691" y="21516"/>
                  </a:cubicBezTo>
                  <a:cubicBezTo>
                    <a:pt x="4751" y="21552"/>
                    <a:pt x="4810" y="21576"/>
                    <a:pt x="4870" y="21623"/>
                  </a:cubicBezTo>
                  <a:cubicBezTo>
                    <a:pt x="4918" y="21647"/>
                    <a:pt x="4941" y="21671"/>
                    <a:pt x="4989" y="21695"/>
                  </a:cubicBezTo>
                  <a:cubicBezTo>
                    <a:pt x="5037" y="21731"/>
                    <a:pt x="5061" y="21742"/>
                    <a:pt x="5108" y="21766"/>
                  </a:cubicBezTo>
                  <a:cubicBezTo>
                    <a:pt x="5168" y="21814"/>
                    <a:pt x="5239" y="21862"/>
                    <a:pt x="5299" y="21909"/>
                  </a:cubicBezTo>
                  <a:lnTo>
                    <a:pt x="5334" y="21933"/>
                  </a:lnTo>
                  <a:cubicBezTo>
                    <a:pt x="5346" y="21969"/>
                    <a:pt x="5358" y="21992"/>
                    <a:pt x="5394" y="22028"/>
                  </a:cubicBezTo>
                  <a:cubicBezTo>
                    <a:pt x="5451" y="22108"/>
                    <a:pt x="5486" y="22198"/>
                    <a:pt x="5541" y="22279"/>
                  </a:cubicBezTo>
                  <a:lnTo>
                    <a:pt x="5541" y="22279"/>
                  </a:lnTo>
                  <a:cubicBezTo>
                    <a:pt x="5540" y="22278"/>
                    <a:pt x="5538" y="22278"/>
                    <a:pt x="5537" y="22278"/>
                  </a:cubicBezTo>
                  <a:cubicBezTo>
                    <a:pt x="5572" y="22338"/>
                    <a:pt x="5608" y="22397"/>
                    <a:pt x="5644" y="22457"/>
                  </a:cubicBezTo>
                  <a:cubicBezTo>
                    <a:pt x="5656" y="22504"/>
                    <a:pt x="5656" y="22564"/>
                    <a:pt x="5668" y="22600"/>
                  </a:cubicBezTo>
                  <a:cubicBezTo>
                    <a:pt x="5668" y="22647"/>
                    <a:pt x="5703" y="22659"/>
                    <a:pt x="5751" y="22683"/>
                  </a:cubicBezTo>
                  <a:lnTo>
                    <a:pt x="5775" y="22683"/>
                  </a:lnTo>
                  <a:cubicBezTo>
                    <a:pt x="5953" y="23005"/>
                    <a:pt x="6144" y="23350"/>
                    <a:pt x="6323" y="23671"/>
                  </a:cubicBezTo>
                  <a:cubicBezTo>
                    <a:pt x="6442" y="23897"/>
                    <a:pt x="6549" y="24124"/>
                    <a:pt x="6668" y="24350"/>
                  </a:cubicBezTo>
                  <a:lnTo>
                    <a:pt x="6799" y="24612"/>
                  </a:lnTo>
                  <a:cubicBezTo>
                    <a:pt x="6846" y="24707"/>
                    <a:pt x="6894" y="24790"/>
                    <a:pt x="6942" y="24898"/>
                  </a:cubicBezTo>
                  <a:cubicBezTo>
                    <a:pt x="6977" y="25005"/>
                    <a:pt x="7025" y="25100"/>
                    <a:pt x="7073" y="25195"/>
                  </a:cubicBezTo>
                  <a:cubicBezTo>
                    <a:pt x="6966" y="25100"/>
                    <a:pt x="6882" y="25017"/>
                    <a:pt x="6763" y="24945"/>
                  </a:cubicBezTo>
                  <a:cubicBezTo>
                    <a:pt x="6668" y="24862"/>
                    <a:pt x="6561" y="24802"/>
                    <a:pt x="6477" y="24743"/>
                  </a:cubicBezTo>
                  <a:cubicBezTo>
                    <a:pt x="6382" y="24683"/>
                    <a:pt x="6311" y="24648"/>
                    <a:pt x="6227" y="24600"/>
                  </a:cubicBezTo>
                  <a:cubicBezTo>
                    <a:pt x="6132" y="24540"/>
                    <a:pt x="6049" y="24481"/>
                    <a:pt x="5942" y="24433"/>
                  </a:cubicBezTo>
                  <a:cubicBezTo>
                    <a:pt x="5882" y="24409"/>
                    <a:pt x="5823" y="24362"/>
                    <a:pt x="5775" y="24326"/>
                  </a:cubicBezTo>
                  <a:cubicBezTo>
                    <a:pt x="5727" y="24302"/>
                    <a:pt x="5668" y="24267"/>
                    <a:pt x="5632" y="24243"/>
                  </a:cubicBezTo>
                  <a:cubicBezTo>
                    <a:pt x="5584" y="24207"/>
                    <a:pt x="5537" y="24195"/>
                    <a:pt x="5489" y="24183"/>
                  </a:cubicBezTo>
                  <a:cubicBezTo>
                    <a:pt x="5453" y="24171"/>
                    <a:pt x="5418" y="24136"/>
                    <a:pt x="5370" y="24124"/>
                  </a:cubicBezTo>
                  <a:cubicBezTo>
                    <a:pt x="5251" y="24076"/>
                    <a:pt x="5132" y="24017"/>
                    <a:pt x="5013" y="23969"/>
                  </a:cubicBezTo>
                  <a:cubicBezTo>
                    <a:pt x="4918" y="23933"/>
                    <a:pt x="4810" y="23886"/>
                    <a:pt x="4715" y="23838"/>
                  </a:cubicBezTo>
                  <a:cubicBezTo>
                    <a:pt x="4656" y="23814"/>
                    <a:pt x="4620" y="23790"/>
                    <a:pt x="4560" y="23767"/>
                  </a:cubicBezTo>
                  <a:cubicBezTo>
                    <a:pt x="4501" y="23731"/>
                    <a:pt x="4441" y="23707"/>
                    <a:pt x="4382" y="23695"/>
                  </a:cubicBezTo>
                  <a:cubicBezTo>
                    <a:pt x="4418" y="23612"/>
                    <a:pt x="4441" y="23528"/>
                    <a:pt x="4453" y="23433"/>
                  </a:cubicBezTo>
                  <a:cubicBezTo>
                    <a:pt x="4477" y="23064"/>
                    <a:pt x="4179" y="22719"/>
                    <a:pt x="3810" y="22707"/>
                  </a:cubicBezTo>
                  <a:cubicBezTo>
                    <a:pt x="3802" y="22707"/>
                    <a:pt x="3794" y="22706"/>
                    <a:pt x="3786" y="22706"/>
                  </a:cubicBezTo>
                  <a:cubicBezTo>
                    <a:pt x="3427" y="22706"/>
                    <a:pt x="3107" y="22965"/>
                    <a:pt x="3084" y="23350"/>
                  </a:cubicBezTo>
                  <a:cubicBezTo>
                    <a:pt x="3048" y="23719"/>
                    <a:pt x="3346" y="24064"/>
                    <a:pt x="3727" y="24076"/>
                  </a:cubicBezTo>
                  <a:cubicBezTo>
                    <a:pt x="3740" y="24077"/>
                    <a:pt x="3753" y="24077"/>
                    <a:pt x="3765" y="24077"/>
                  </a:cubicBezTo>
                  <a:cubicBezTo>
                    <a:pt x="3953" y="24077"/>
                    <a:pt x="4129" y="23996"/>
                    <a:pt x="4263" y="23874"/>
                  </a:cubicBezTo>
                  <a:cubicBezTo>
                    <a:pt x="4275" y="23874"/>
                    <a:pt x="4275" y="23886"/>
                    <a:pt x="4287" y="23886"/>
                  </a:cubicBezTo>
                  <a:cubicBezTo>
                    <a:pt x="4301" y="23891"/>
                    <a:pt x="4314" y="23893"/>
                    <a:pt x="4325" y="23893"/>
                  </a:cubicBezTo>
                  <a:cubicBezTo>
                    <a:pt x="4340" y="23893"/>
                    <a:pt x="4351" y="23888"/>
                    <a:pt x="4358" y="23874"/>
                  </a:cubicBezTo>
                  <a:cubicBezTo>
                    <a:pt x="4382" y="23838"/>
                    <a:pt x="4382" y="23814"/>
                    <a:pt x="4346" y="23790"/>
                  </a:cubicBezTo>
                  <a:lnTo>
                    <a:pt x="4346" y="23790"/>
                  </a:lnTo>
                  <a:cubicBezTo>
                    <a:pt x="4394" y="23814"/>
                    <a:pt x="4418" y="23838"/>
                    <a:pt x="4465" y="23850"/>
                  </a:cubicBezTo>
                  <a:cubicBezTo>
                    <a:pt x="4644" y="23957"/>
                    <a:pt x="4810" y="24064"/>
                    <a:pt x="4989" y="24171"/>
                  </a:cubicBezTo>
                  <a:cubicBezTo>
                    <a:pt x="5096" y="24231"/>
                    <a:pt x="5191" y="24267"/>
                    <a:pt x="5287" y="24326"/>
                  </a:cubicBezTo>
                  <a:cubicBezTo>
                    <a:pt x="5358" y="24374"/>
                    <a:pt x="5430" y="24421"/>
                    <a:pt x="5513" y="24445"/>
                  </a:cubicBezTo>
                  <a:cubicBezTo>
                    <a:pt x="5596" y="24505"/>
                    <a:pt x="5692" y="24552"/>
                    <a:pt x="5775" y="24612"/>
                  </a:cubicBezTo>
                  <a:cubicBezTo>
                    <a:pt x="5870" y="24671"/>
                    <a:pt x="5953" y="24731"/>
                    <a:pt x="6049" y="24779"/>
                  </a:cubicBezTo>
                  <a:lnTo>
                    <a:pt x="6311" y="24957"/>
                  </a:lnTo>
                  <a:cubicBezTo>
                    <a:pt x="6406" y="25017"/>
                    <a:pt x="6477" y="25064"/>
                    <a:pt x="6549" y="25124"/>
                  </a:cubicBezTo>
                  <a:cubicBezTo>
                    <a:pt x="6739" y="25267"/>
                    <a:pt x="6942" y="25433"/>
                    <a:pt x="7120" y="25600"/>
                  </a:cubicBezTo>
                  <a:cubicBezTo>
                    <a:pt x="7204" y="25683"/>
                    <a:pt x="7311" y="25791"/>
                    <a:pt x="7382" y="25898"/>
                  </a:cubicBezTo>
                  <a:lnTo>
                    <a:pt x="7394" y="25910"/>
                  </a:lnTo>
                  <a:cubicBezTo>
                    <a:pt x="7418" y="25933"/>
                    <a:pt x="7442" y="25969"/>
                    <a:pt x="7477" y="25993"/>
                  </a:cubicBezTo>
                  <a:cubicBezTo>
                    <a:pt x="7501" y="26076"/>
                    <a:pt x="7549" y="26160"/>
                    <a:pt x="7573" y="26231"/>
                  </a:cubicBezTo>
                  <a:cubicBezTo>
                    <a:pt x="7668" y="26434"/>
                    <a:pt x="7775" y="26636"/>
                    <a:pt x="7870" y="26826"/>
                  </a:cubicBezTo>
                  <a:cubicBezTo>
                    <a:pt x="7954" y="26969"/>
                    <a:pt x="8013" y="27112"/>
                    <a:pt x="8073" y="27243"/>
                  </a:cubicBezTo>
                  <a:cubicBezTo>
                    <a:pt x="8037" y="27577"/>
                    <a:pt x="8025" y="27898"/>
                    <a:pt x="7989" y="28231"/>
                  </a:cubicBezTo>
                  <a:cubicBezTo>
                    <a:pt x="7966" y="28660"/>
                    <a:pt x="7918" y="29089"/>
                    <a:pt x="7894" y="29529"/>
                  </a:cubicBezTo>
                  <a:cubicBezTo>
                    <a:pt x="7870" y="29708"/>
                    <a:pt x="7870" y="29898"/>
                    <a:pt x="7858" y="30089"/>
                  </a:cubicBezTo>
                  <a:cubicBezTo>
                    <a:pt x="7858" y="30327"/>
                    <a:pt x="7847" y="30553"/>
                    <a:pt x="7847" y="30791"/>
                  </a:cubicBezTo>
                  <a:cubicBezTo>
                    <a:pt x="7847" y="30994"/>
                    <a:pt x="7858" y="31208"/>
                    <a:pt x="7858" y="31410"/>
                  </a:cubicBezTo>
                  <a:cubicBezTo>
                    <a:pt x="7870" y="31637"/>
                    <a:pt x="7870" y="31851"/>
                    <a:pt x="7870" y="32065"/>
                  </a:cubicBezTo>
                  <a:cubicBezTo>
                    <a:pt x="7870" y="32708"/>
                    <a:pt x="7847" y="33363"/>
                    <a:pt x="7847" y="34006"/>
                  </a:cubicBezTo>
                  <a:cubicBezTo>
                    <a:pt x="7835" y="34661"/>
                    <a:pt x="7811" y="35327"/>
                    <a:pt x="7811" y="35982"/>
                  </a:cubicBezTo>
                  <a:cubicBezTo>
                    <a:pt x="7811" y="36447"/>
                    <a:pt x="7835" y="36911"/>
                    <a:pt x="7835" y="37387"/>
                  </a:cubicBezTo>
                  <a:cubicBezTo>
                    <a:pt x="7847" y="37756"/>
                    <a:pt x="7847" y="38137"/>
                    <a:pt x="7847" y="38518"/>
                  </a:cubicBezTo>
                  <a:cubicBezTo>
                    <a:pt x="7847" y="38495"/>
                    <a:pt x="7835" y="38483"/>
                    <a:pt x="7835" y="38471"/>
                  </a:cubicBezTo>
                  <a:lnTo>
                    <a:pt x="7835" y="38483"/>
                  </a:lnTo>
                  <a:cubicBezTo>
                    <a:pt x="7751" y="38233"/>
                    <a:pt x="7680" y="37994"/>
                    <a:pt x="7608" y="37756"/>
                  </a:cubicBezTo>
                  <a:cubicBezTo>
                    <a:pt x="7513" y="37482"/>
                    <a:pt x="7430" y="37209"/>
                    <a:pt x="7323" y="36935"/>
                  </a:cubicBezTo>
                  <a:cubicBezTo>
                    <a:pt x="7144" y="36435"/>
                    <a:pt x="6954" y="35958"/>
                    <a:pt x="6739" y="35458"/>
                  </a:cubicBezTo>
                  <a:lnTo>
                    <a:pt x="6739" y="35447"/>
                  </a:lnTo>
                  <a:cubicBezTo>
                    <a:pt x="6739" y="35435"/>
                    <a:pt x="6763" y="35399"/>
                    <a:pt x="6739" y="35387"/>
                  </a:cubicBezTo>
                  <a:cubicBezTo>
                    <a:pt x="6739" y="35375"/>
                    <a:pt x="6727" y="35363"/>
                    <a:pt x="6727" y="35339"/>
                  </a:cubicBezTo>
                  <a:cubicBezTo>
                    <a:pt x="6715" y="35304"/>
                    <a:pt x="6715" y="35268"/>
                    <a:pt x="6704" y="35220"/>
                  </a:cubicBezTo>
                  <a:cubicBezTo>
                    <a:pt x="6704" y="35208"/>
                    <a:pt x="6680" y="35185"/>
                    <a:pt x="6680" y="35161"/>
                  </a:cubicBezTo>
                  <a:cubicBezTo>
                    <a:pt x="6644" y="34911"/>
                    <a:pt x="6608" y="34649"/>
                    <a:pt x="6561" y="34387"/>
                  </a:cubicBezTo>
                  <a:lnTo>
                    <a:pt x="6561" y="34411"/>
                  </a:lnTo>
                  <a:cubicBezTo>
                    <a:pt x="6561" y="34387"/>
                    <a:pt x="6561" y="34363"/>
                    <a:pt x="6549" y="34351"/>
                  </a:cubicBezTo>
                  <a:cubicBezTo>
                    <a:pt x="6525" y="34065"/>
                    <a:pt x="6489" y="33780"/>
                    <a:pt x="6465" y="33518"/>
                  </a:cubicBezTo>
                  <a:cubicBezTo>
                    <a:pt x="6430" y="33232"/>
                    <a:pt x="6406" y="32946"/>
                    <a:pt x="6382" y="32649"/>
                  </a:cubicBezTo>
                  <a:cubicBezTo>
                    <a:pt x="6358" y="32089"/>
                    <a:pt x="6346" y="31517"/>
                    <a:pt x="6346" y="30970"/>
                  </a:cubicBezTo>
                  <a:cubicBezTo>
                    <a:pt x="6358" y="30458"/>
                    <a:pt x="6418" y="29958"/>
                    <a:pt x="6442" y="29446"/>
                  </a:cubicBezTo>
                  <a:lnTo>
                    <a:pt x="6537" y="27981"/>
                  </a:lnTo>
                  <a:cubicBezTo>
                    <a:pt x="6549" y="27696"/>
                    <a:pt x="6585" y="27410"/>
                    <a:pt x="6585" y="27124"/>
                  </a:cubicBezTo>
                  <a:cubicBezTo>
                    <a:pt x="6585" y="26815"/>
                    <a:pt x="6537" y="26410"/>
                    <a:pt x="6239" y="26219"/>
                  </a:cubicBezTo>
                  <a:cubicBezTo>
                    <a:pt x="6162" y="26178"/>
                    <a:pt x="6076" y="26157"/>
                    <a:pt x="5991" y="26157"/>
                  </a:cubicBezTo>
                  <a:cubicBezTo>
                    <a:pt x="5906" y="26157"/>
                    <a:pt x="5823" y="26178"/>
                    <a:pt x="5751" y="26219"/>
                  </a:cubicBezTo>
                  <a:cubicBezTo>
                    <a:pt x="5608" y="26291"/>
                    <a:pt x="5525" y="26434"/>
                    <a:pt x="5477" y="26564"/>
                  </a:cubicBezTo>
                  <a:cubicBezTo>
                    <a:pt x="5406" y="26791"/>
                    <a:pt x="5430" y="27029"/>
                    <a:pt x="5477" y="27243"/>
                  </a:cubicBezTo>
                  <a:cubicBezTo>
                    <a:pt x="5513" y="27386"/>
                    <a:pt x="5537" y="27517"/>
                    <a:pt x="5584" y="27648"/>
                  </a:cubicBezTo>
                  <a:cubicBezTo>
                    <a:pt x="5632" y="27767"/>
                    <a:pt x="5668" y="27886"/>
                    <a:pt x="5715" y="27993"/>
                  </a:cubicBezTo>
                  <a:cubicBezTo>
                    <a:pt x="5715" y="28077"/>
                    <a:pt x="5703" y="28172"/>
                    <a:pt x="5703" y="28279"/>
                  </a:cubicBezTo>
                  <a:cubicBezTo>
                    <a:pt x="5703" y="28517"/>
                    <a:pt x="5703" y="28731"/>
                    <a:pt x="5715" y="28970"/>
                  </a:cubicBezTo>
                  <a:lnTo>
                    <a:pt x="5763" y="29422"/>
                  </a:lnTo>
                  <a:cubicBezTo>
                    <a:pt x="5763" y="29529"/>
                    <a:pt x="5751" y="29624"/>
                    <a:pt x="5751" y="29720"/>
                  </a:cubicBezTo>
                  <a:cubicBezTo>
                    <a:pt x="5751" y="30101"/>
                    <a:pt x="5775" y="30494"/>
                    <a:pt x="5811" y="30863"/>
                  </a:cubicBezTo>
                  <a:lnTo>
                    <a:pt x="5846" y="31398"/>
                  </a:lnTo>
                  <a:cubicBezTo>
                    <a:pt x="5870" y="31577"/>
                    <a:pt x="5882" y="31756"/>
                    <a:pt x="5906" y="31934"/>
                  </a:cubicBezTo>
                  <a:cubicBezTo>
                    <a:pt x="5906" y="31970"/>
                    <a:pt x="5906" y="31994"/>
                    <a:pt x="5930" y="32029"/>
                  </a:cubicBezTo>
                  <a:cubicBezTo>
                    <a:pt x="5930" y="32053"/>
                    <a:pt x="5942" y="32101"/>
                    <a:pt x="5942" y="32125"/>
                  </a:cubicBezTo>
                  <a:lnTo>
                    <a:pt x="5942" y="32113"/>
                  </a:lnTo>
                  <a:cubicBezTo>
                    <a:pt x="5942" y="32148"/>
                    <a:pt x="5953" y="32184"/>
                    <a:pt x="5953" y="32220"/>
                  </a:cubicBezTo>
                  <a:cubicBezTo>
                    <a:pt x="5989" y="32470"/>
                    <a:pt x="6001" y="32720"/>
                    <a:pt x="6049" y="32958"/>
                  </a:cubicBezTo>
                  <a:cubicBezTo>
                    <a:pt x="6108" y="33375"/>
                    <a:pt x="6180" y="33780"/>
                    <a:pt x="6239" y="34196"/>
                  </a:cubicBezTo>
                  <a:cubicBezTo>
                    <a:pt x="6204" y="34113"/>
                    <a:pt x="6168" y="34030"/>
                    <a:pt x="6132" y="33946"/>
                  </a:cubicBezTo>
                  <a:cubicBezTo>
                    <a:pt x="5930" y="33363"/>
                    <a:pt x="5703" y="32803"/>
                    <a:pt x="5430" y="32244"/>
                  </a:cubicBezTo>
                  <a:cubicBezTo>
                    <a:pt x="5346" y="32053"/>
                    <a:pt x="5239" y="31875"/>
                    <a:pt x="5156" y="31696"/>
                  </a:cubicBezTo>
                  <a:cubicBezTo>
                    <a:pt x="5132" y="31672"/>
                    <a:pt x="5132" y="31637"/>
                    <a:pt x="5120" y="31613"/>
                  </a:cubicBezTo>
                  <a:cubicBezTo>
                    <a:pt x="5061" y="31434"/>
                    <a:pt x="4989" y="31256"/>
                    <a:pt x="4930" y="31077"/>
                  </a:cubicBezTo>
                  <a:cubicBezTo>
                    <a:pt x="4870" y="30875"/>
                    <a:pt x="4799" y="30684"/>
                    <a:pt x="4739" y="30494"/>
                  </a:cubicBezTo>
                  <a:cubicBezTo>
                    <a:pt x="4691" y="30374"/>
                    <a:pt x="4644" y="30255"/>
                    <a:pt x="4596" y="30124"/>
                  </a:cubicBezTo>
                  <a:lnTo>
                    <a:pt x="4620" y="30124"/>
                  </a:lnTo>
                  <a:cubicBezTo>
                    <a:pt x="4656" y="30077"/>
                    <a:pt x="4656" y="30017"/>
                    <a:pt x="4632" y="29970"/>
                  </a:cubicBezTo>
                  <a:cubicBezTo>
                    <a:pt x="4584" y="29910"/>
                    <a:pt x="4537" y="29863"/>
                    <a:pt x="4501" y="29803"/>
                  </a:cubicBezTo>
                  <a:cubicBezTo>
                    <a:pt x="4441" y="29648"/>
                    <a:pt x="4382" y="29482"/>
                    <a:pt x="4334" y="29315"/>
                  </a:cubicBezTo>
                  <a:cubicBezTo>
                    <a:pt x="4203" y="28910"/>
                    <a:pt x="4084" y="28529"/>
                    <a:pt x="3965" y="28124"/>
                  </a:cubicBezTo>
                  <a:cubicBezTo>
                    <a:pt x="3906" y="27874"/>
                    <a:pt x="3846" y="27624"/>
                    <a:pt x="3787" y="27386"/>
                  </a:cubicBezTo>
                  <a:cubicBezTo>
                    <a:pt x="3751" y="27279"/>
                    <a:pt x="3739" y="27172"/>
                    <a:pt x="3703" y="27065"/>
                  </a:cubicBezTo>
                  <a:lnTo>
                    <a:pt x="3703" y="26934"/>
                  </a:lnTo>
                  <a:cubicBezTo>
                    <a:pt x="3941" y="26910"/>
                    <a:pt x="4156" y="26731"/>
                    <a:pt x="4168" y="26493"/>
                  </a:cubicBezTo>
                  <a:cubicBezTo>
                    <a:pt x="4179" y="26219"/>
                    <a:pt x="3977" y="25969"/>
                    <a:pt x="3703" y="25969"/>
                  </a:cubicBezTo>
                  <a:cubicBezTo>
                    <a:pt x="3696" y="25969"/>
                    <a:pt x="3689" y="25969"/>
                    <a:pt x="3681" y="25969"/>
                  </a:cubicBezTo>
                  <a:cubicBezTo>
                    <a:pt x="3428" y="25969"/>
                    <a:pt x="3203" y="26167"/>
                    <a:pt x="3191" y="26434"/>
                  </a:cubicBezTo>
                  <a:cubicBezTo>
                    <a:pt x="3191" y="26505"/>
                    <a:pt x="3203" y="26576"/>
                    <a:pt x="3215" y="26636"/>
                  </a:cubicBezTo>
                  <a:cubicBezTo>
                    <a:pt x="3215" y="26648"/>
                    <a:pt x="3203" y="26648"/>
                    <a:pt x="3203" y="26648"/>
                  </a:cubicBezTo>
                  <a:cubicBezTo>
                    <a:pt x="3156" y="26731"/>
                    <a:pt x="3167" y="26815"/>
                    <a:pt x="3191" y="26910"/>
                  </a:cubicBezTo>
                  <a:cubicBezTo>
                    <a:pt x="3227" y="27065"/>
                    <a:pt x="3263" y="27231"/>
                    <a:pt x="3286" y="27398"/>
                  </a:cubicBezTo>
                  <a:cubicBezTo>
                    <a:pt x="3334" y="27577"/>
                    <a:pt x="3370" y="27767"/>
                    <a:pt x="3406" y="27946"/>
                  </a:cubicBezTo>
                  <a:cubicBezTo>
                    <a:pt x="3453" y="28160"/>
                    <a:pt x="3513" y="28362"/>
                    <a:pt x="3572" y="28577"/>
                  </a:cubicBezTo>
                  <a:cubicBezTo>
                    <a:pt x="3465" y="28422"/>
                    <a:pt x="3382" y="28291"/>
                    <a:pt x="3275" y="28136"/>
                  </a:cubicBezTo>
                  <a:cubicBezTo>
                    <a:pt x="3157" y="27984"/>
                    <a:pt x="3029" y="27820"/>
                    <a:pt x="2900" y="27656"/>
                  </a:cubicBezTo>
                  <a:lnTo>
                    <a:pt x="2900" y="27656"/>
                  </a:lnTo>
                  <a:cubicBezTo>
                    <a:pt x="2902" y="27657"/>
                    <a:pt x="2904" y="27659"/>
                    <a:pt x="2905" y="27660"/>
                  </a:cubicBezTo>
                  <a:lnTo>
                    <a:pt x="2894" y="27648"/>
                  </a:lnTo>
                  <a:lnTo>
                    <a:pt x="2894" y="27648"/>
                  </a:lnTo>
                  <a:cubicBezTo>
                    <a:pt x="2896" y="27651"/>
                    <a:pt x="2898" y="27653"/>
                    <a:pt x="2900" y="27656"/>
                  </a:cubicBezTo>
                  <a:lnTo>
                    <a:pt x="2900" y="27656"/>
                  </a:lnTo>
                  <a:cubicBezTo>
                    <a:pt x="2867" y="27631"/>
                    <a:pt x="2844" y="27587"/>
                    <a:pt x="2810" y="27565"/>
                  </a:cubicBezTo>
                  <a:lnTo>
                    <a:pt x="2810" y="27565"/>
                  </a:lnTo>
                  <a:lnTo>
                    <a:pt x="2834" y="27577"/>
                  </a:lnTo>
                  <a:cubicBezTo>
                    <a:pt x="2810" y="27541"/>
                    <a:pt x="2786" y="27529"/>
                    <a:pt x="2775" y="27505"/>
                  </a:cubicBezTo>
                  <a:lnTo>
                    <a:pt x="2775" y="27505"/>
                  </a:lnTo>
                  <a:lnTo>
                    <a:pt x="2786" y="27517"/>
                  </a:lnTo>
                  <a:cubicBezTo>
                    <a:pt x="2715" y="27410"/>
                    <a:pt x="2620" y="27303"/>
                    <a:pt x="2548" y="27207"/>
                  </a:cubicBezTo>
                  <a:cubicBezTo>
                    <a:pt x="2477" y="27100"/>
                    <a:pt x="2394" y="26981"/>
                    <a:pt x="2334" y="26874"/>
                  </a:cubicBezTo>
                  <a:cubicBezTo>
                    <a:pt x="2179" y="26576"/>
                    <a:pt x="2013" y="26279"/>
                    <a:pt x="1882" y="25981"/>
                  </a:cubicBezTo>
                  <a:cubicBezTo>
                    <a:pt x="1858" y="25933"/>
                    <a:pt x="1834" y="25874"/>
                    <a:pt x="1798" y="25838"/>
                  </a:cubicBezTo>
                  <a:cubicBezTo>
                    <a:pt x="2143" y="25731"/>
                    <a:pt x="2417" y="25433"/>
                    <a:pt x="2441" y="25064"/>
                  </a:cubicBezTo>
                  <a:cubicBezTo>
                    <a:pt x="2477" y="24588"/>
                    <a:pt x="2096" y="24136"/>
                    <a:pt x="1620" y="24124"/>
                  </a:cubicBezTo>
                  <a:cubicBezTo>
                    <a:pt x="1598" y="24122"/>
                    <a:pt x="1576" y="24121"/>
                    <a:pt x="1554" y="24121"/>
                  </a:cubicBezTo>
                  <a:cubicBezTo>
                    <a:pt x="1105" y="24121"/>
                    <a:pt x="714" y="24468"/>
                    <a:pt x="691" y="24945"/>
                  </a:cubicBezTo>
                  <a:cubicBezTo>
                    <a:pt x="655" y="25421"/>
                    <a:pt x="1024" y="25862"/>
                    <a:pt x="1501" y="25874"/>
                  </a:cubicBezTo>
                  <a:lnTo>
                    <a:pt x="1524" y="25874"/>
                  </a:lnTo>
                  <a:cubicBezTo>
                    <a:pt x="1584" y="26053"/>
                    <a:pt x="1643" y="26231"/>
                    <a:pt x="1727" y="26410"/>
                  </a:cubicBezTo>
                  <a:cubicBezTo>
                    <a:pt x="1774" y="26517"/>
                    <a:pt x="1834" y="26624"/>
                    <a:pt x="1882" y="26731"/>
                  </a:cubicBezTo>
                  <a:lnTo>
                    <a:pt x="2060" y="27041"/>
                  </a:lnTo>
                  <a:cubicBezTo>
                    <a:pt x="2120" y="27124"/>
                    <a:pt x="2179" y="27231"/>
                    <a:pt x="2239" y="27326"/>
                  </a:cubicBezTo>
                  <a:cubicBezTo>
                    <a:pt x="2298" y="27410"/>
                    <a:pt x="2358" y="27505"/>
                    <a:pt x="2429" y="27588"/>
                  </a:cubicBezTo>
                  <a:lnTo>
                    <a:pt x="2834" y="28077"/>
                  </a:lnTo>
                  <a:cubicBezTo>
                    <a:pt x="2963" y="28241"/>
                    <a:pt x="3103" y="28404"/>
                    <a:pt x="3244" y="28580"/>
                  </a:cubicBezTo>
                  <a:lnTo>
                    <a:pt x="3244" y="28580"/>
                  </a:lnTo>
                  <a:cubicBezTo>
                    <a:pt x="3240" y="28578"/>
                    <a:pt x="3235" y="28577"/>
                    <a:pt x="3227" y="28577"/>
                  </a:cubicBezTo>
                  <a:cubicBezTo>
                    <a:pt x="3334" y="28720"/>
                    <a:pt x="3441" y="28850"/>
                    <a:pt x="3548" y="29005"/>
                  </a:cubicBezTo>
                  <a:lnTo>
                    <a:pt x="3679" y="29184"/>
                  </a:lnTo>
                  <a:cubicBezTo>
                    <a:pt x="3727" y="29243"/>
                    <a:pt x="3763" y="29291"/>
                    <a:pt x="3810" y="29351"/>
                  </a:cubicBezTo>
                  <a:cubicBezTo>
                    <a:pt x="3858" y="29493"/>
                    <a:pt x="3918" y="29660"/>
                    <a:pt x="3977" y="29803"/>
                  </a:cubicBezTo>
                  <a:cubicBezTo>
                    <a:pt x="4048" y="30017"/>
                    <a:pt x="4144" y="30208"/>
                    <a:pt x="4227" y="30422"/>
                  </a:cubicBezTo>
                  <a:cubicBezTo>
                    <a:pt x="4334" y="30672"/>
                    <a:pt x="4418" y="30922"/>
                    <a:pt x="4537" y="31172"/>
                  </a:cubicBezTo>
                  <a:cubicBezTo>
                    <a:pt x="4632" y="31398"/>
                    <a:pt x="4739" y="31625"/>
                    <a:pt x="4834" y="31851"/>
                  </a:cubicBezTo>
                  <a:cubicBezTo>
                    <a:pt x="4894" y="32113"/>
                    <a:pt x="4977" y="32363"/>
                    <a:pt x="5061" y="32637"/>
                  </a:cubicBezTo>
                  <a:cubicBezTo>
                    <a:pt x="5156" y="32922"/>
                    <a:pt x="5275" y="33184"/>
                    <a:pt x="5358" y="33470"/>
                  </a:cubicBezTo>
                  <a:cubicBezTo>
                    <a:pt x="5465" y="33756"/>
                    <a:pt x="5549" y="34030"/>
                    <a:pt x="5632" y="34327"/>
                  </a:cubicBezTo>
                  <a:cubicBezTo>
                    <a:pt x="5787" y="34887"/>
                    <a:pt x="5965" y="35435"/>
                    <a:pt x="6144" y="35982"/>
                  </a:cubicBezTo>
                  <a:cubicBezTo>
                    <a:pt x="6049" y="35851"/>
                    <a:pt x="5942" y="35720"/>
                    <a:pt x="5846" y="35577"/>
                  </a:cubicBezTo>
                  <a:cubicBezTo>
                    <a:pt x="5823" y="35554"/>
                    <a:pt x="5811" y="35506"/>
                    <a:pt x="5775" y="35482"/>
                  </a:cubicBezTo>
                  <a:cubicBezTo>
                    <a:pt x="5715" y="35387"/>
                    <a:pt x="5656" y="35280"/>
                    <a:pt x="5596" y="35185"/>
                  </a:cubicBezTo>
                  <a:cubicBezTo>
                    <a:pt x="5525" y="35066"/>
                    <a:pt x="5453" y="34958"/>
                    <a:pt x="5370" y="34851"/>
                  </a:cubicBezTo>
                  <a:cubicBezTo>
                    <a:pt x="5287" y="34720"/>
                    <a:pt x="5215" y="34589"/>
                    <a:pt x="5120" y="34446"/>
                  </a:cubicBezTo>
                  <a:cubicBezTo>
                    <a:pt x="5013" y="34268"/>
                    <a:pt x="4894" y="34077"/>
                    <a:pt x="4775" y="33899"/>
                  </a:cubicBezTo>
                  <a:cubicBezTo>
                    <a:pt x="4644" y="33708"/>
                    <a:pt x="4525" y="33518"/>
                    <a:pt x="4382" y="33315"/>
                  </a:cubicBezTo>
                  <a:cubicBezTo>
                    <a:pt x="4334" y="33256"/>
                    <a:pt x="4275" y="33184"/>
                    <a:pt x="4227" y="33125"/>
                  </a:cubicBezTo>
                  <a:cubicBezTo>
                    <a:pt x="4156" y="33006"/>
                    <a:pt x="4060" y="32887"/>
                    <a:pt x="3989" y="32768"/>
                  </a:cubicBezTo>
                  <a:cubicBezTo>
                    <a:pt x="3858" y="32529"/>
                    <a:pt x="3739" y="32279"/>
                    <a:pt x="3608" y="32029"/>
                  </a:cubicBezTo>
                  <a:cubicBezTo>
                    <a:pt x="3501" y="31803"/>
                    <a:pt x="3382" y="31577"/>
                    <a:pt x="3263" y="31375"/>
                  </a:cubicBezTo>
                  <a:cubicBezTo>
                    <a:pt x="3132" y="31148"/>
                    <a:pt x="2989" y="30922"/>
                    <a:pt x="2858" y="30720"/>
                  </a:cubicBezTo>
                  <a:cubicBezTo>
                    <a:pt x="2727" y="30517"/>
                    <a:pt x="2608" y="30327"/>
                    <a:pt x="2489" y="30124"/>
                  </a:cubicBezTo>
                  <a:cubicBezTo>
                    <a:pt x="2360" y="29914"/>
                    <a:pt x="2221" y="29727"/>
                    <a:pt x="2081" y="29540"/>
                  </a:cubicBezTo>
                  <a:lnTo>
                    <a:pt x="2081" y="29540"/>
                  </a:lnTo>
                  <a:cubicBezTo>
                    <a:pt x="2083" y="29544"/>
                    <a:pt x="2085" y="29548"/>
                    <a:pt x="2087" y="29552"/>
                  </a:cubicBezTo>
                  <a:lnTo>
                    <a:pt x="2087" y="29552"/>
                  </a:lnTo>
                  <a:cubicBezTo>
                    <a:pt x="1959" y="29378"/>
                    <a:pt x="1831" y="29204"/>
                    <a:pt x="1715" y="29029"/>
                  </a:cubicBezTo>
                  <a:cubicBezTo>
                    <a:pt x="1679" y="28993"/>
                    <a:pt x="1667" y="28946"/>
                    <a:pt x="1643" y="28886"/>
                  </a:cubicBezTo>
                  <a:lnTo>
                    <a:pt x="1596" y="28755"/>
                  </a:lnTo>
                  <a:cubicBezTo>
                    <a:pt x="1548" y="28577"/>
                    <a:pt x="1524" y="28398"/>
                    <a:pt x="1477" y="28231"/>
                  </a:cubicBezTo>
                  <a:cubicBezTo>
                    <a:pt x="1417" y="28017"/>
                    <a:pt x="1370" y="27803"/>
                    <a:pt x="1262" y="27600"/>
                  </a:cubicBezTo>
                  <a:cubicBezTo>
                    <a:pt x="1191" y="27457"/>
                    <a:pt x="1084" y="27326"/>
                    <a:pt x="989" y="27207"/>
                  </a:cubicBezTo>
                  <a:cubicBezTo>
                    <a:pt x="1060" y="27100"/>
                    <a:pt x="1072" y="26945"/>
                    <a:pt x="1000" y="26850"/>
                  </a:cubicBezTo>
                  <a:cubicBezTo>
                    <a:pt x="989" y="26815"/>
                    <a:pt x="953" y="26803"/>
                    <a:pt x="941" y="26767"/>
                  </a:cubicBezTo>
                  <a:cubicBezTo>
                    <a:pt x="881" y="26695"/>
                    <a:pt x="786" y="26672"/>
                    <a:pt x="715" y="26636"/>
                  </a:cubicBezTo>
                  <a:cubicBezTo>
                    <a:pt x="631" y="26588"/>
                    <a:pt x="548" y="26576"/>
                    <a:pt x="465" y="26564"/>
                  </a:cubicBezTo>
                  <a:cubicBezTo>
                    <a:pt x="441" y="26559"/>
                    <a:pt x="417" y="26556"/>
                    <a:pt x="393" y="26556"/>
                  </a:cubicBezTo>
                  <a:cubicBezTo>
                    <a:pt x="226" y="26556"/>
                    <a:pt x="67" y="26694"/>
                    <a:pt x="36" y="26850"/>
                  </a:cubicBezTo>
                  <a:cubicBezTo>
                    <a:pt x="0" y="26981"/>
                    <a:pt x="60" y="27100"/>
                    <a:pt x="155" y="27172"/>
                  </a:cubicBezTo>
                  <a:cubicBezTo>
                    <a:pt x="131" y="27267"/>
                    <a:pt x="131" y="27338"/>
                    <a:pt x="167" y="27422"/>
                  </a:cubicBezTo>
                  <a:cubicBezTo>
                    <a:pt x="179" y="27481"/>
                    <a:pt x="191" y="27529"/>
                    <a:pt x="215" y="27588"/>
                  </a:cubicBezTo>
                  <a:cubicBezTo>
                    <a:pt x="298" y="27815"/>
                    <a:pt x="417" y="28005"/>
                    <a:pt x="524" y="28219"/>
                  </a:cubicBezTo>
                  <a:cubicBezTo>
                    <a:pt x="584" y="28315"/>
                    <a:pt x="643" y="28422"/>
                    <a:pt x="691" y="28529"/>
                  </a:cubicBezTo>
                  <a:cubicBezTo>
                    <a:pt x="727" y="28600"/>
                    <a:pt x="774" y="28696"/>
                    <a:pt x="810" y="28767"/>
                  </a:cubicBezTo>
                  <a:cubicBezTo>
                    <a:pt x="810" y="28791"/>
                    <a:pt x="822" y="28827"/>
                    <a:pt x="822" y="28850"/>
                  </a:cubicBezTo>
                  <a:cubicBezTo>
                    <a:pt x="846" y="29089"/>
                    <a:pt x="965" y="29315"/>
                    <a:pt x="1108" y="29505"/>
                  </a:cubicBezTo>
                  <a:cubicBezTo>
                    <a:pt x="1227" y="29684"/>
                    <a:pt x="1370" y="29863"/>
                    <a:pt x="1524" y="30017"/>
                  </a:cubicBezTo>
                  <a:cubicBezTo>
                    <a:pt x="1667" y="30160"/>
                    <a:pt x="1798" y="30327"/>
                    <a:pt x="1917" y="30482"/>
                  </a:cubicBezTo>
                  <a:cubicBezTo>
                    <a:pt x="1916" y="30479"/>
                    <a:pt x="1915" y="30476"/>
                    <a:pt x="1914" y="30474"/>
                  </a:cubicBezTo>
                  <a:lnTo>
                    <a:pt x="1914" y="30474"/>
                  </a:lnTo>
                  <a:cubicBezTo>
                    <a:pt x="1931" y="30496"/>
                    <a:pt x="1948" y="30515"/>
                    <a:pt x="1965" y="30541"/>
                  </a:cubicBezTo>
                  <a:lnTo>
                    <a:pt x="1977" y="30553"/>
                  </a:lnTo>
                  <a:lnTo>
                    <a:pt x="2001" y="30565"/>
                  </a:lnTo>
                  <a:cubicBezTo>
                    <a:pt x="2010" y="30592"/>
                    <a:pt x="2019" y="30619"/>
                    <a:pt x="2038" y="30646"/>
                  </a:cubicBezTo>
                  <a:lnTo>
                    <a:pt x="2038" y="30646"/>
                  </a:lnTo>
                  <a:cubicBezTo>
                    <a:pt x="2037" y="30643"/>
                    <a:pt x="2036" y="30640"/>
                    <a:pt x="2036" y="30636"/>
                  </a:cubicBezTo>
                  <a:lnTo>
                    <a:pt x="2036" y="30636"/>
                  </a:lnTo>
                  <a:cubicBezTo>
                    <a:pt x="2060" y="30660"/>
                    <a:pt x="2060" y="30672"/>
                    <a:pt x="2072" y="30696"/>
                  </a:cubicBezTo>
                  <a:cubicBezTo>
                    <a:pt x="2072" y="30696"/>
                    <a:pt x="2072" y="30720"/>
                    <a:pt x="2084" y="30720"/>
                  </a:cubicBezTo>
                  <a:lnTo>
                    <a:pt x="2084" y="30732"/>
                  </a:lnTo>
                  <a:lnTo>
                    <a:pt x="2096" y="30744"/>
                  </a:lnTo>
                  <a:cubicBezTo>
                    <a:pt x="2096" y="30755"/>
                    <a:pt x="2120" y="30779"/>
                    <a:pt x="2120" y="30779"/>
                  </a:cubicBezTo>
                  <a:cubicBezTo>
                    <a:pt x="2155" y="30839"/>
                    <a:pt x="2191" y="30910"/>
                    <a:pt x="2239" y="30970"/>
                  </a:cubicBezTo>
                  <a:lnTo>
                    <a:pt x="2239" y="30982"/>
                  </a:lnTo>
                  <a:lnTo>
                    <a:pt x="2239" y="30994"/>
                  </a:lnTo>
                  <a:lnTo>
                    <a:pt x="2239" y="31017"/>
                  </a:lnTo>
                  <a:lnTo>
                    <a:pt x="2239" y="31029"/>
                  </a:lnTo>
                  <a:lnTo>
                    <a:pt x="2239" y="31041"/>
                  </a:lnTo>
                  <a:cubicBezTo>
                    <a:pt x="2271" y="31095"/>
                    <a:pt x="2303" y="31158"/>
                    <a:pt x="2344" y="31214"/>
                  </a:cubicBezTo>
                  <a:lnTo>
                    <a:pt x="2344" y="31214"/>
                  </a:lnTo>
                  <a:cubicBezTo>
                    <a:pt x="2341" y="31212"/>
                    <a:pt x="2338" y="31210"/>
                    <a:pt x="2334" y="31208"/>
                  </a:cubicBezTo>
                  <a:lnTo>
                    <a:pt x="2334" y="31208"/>
                  </a:lnTo>
                  <a:cubicBezTo>
                    <a:pt x="2334" y="31215"/>
                    <a:pt x="2343" y="31218"/>
                    <a:pt x="2350" y="31222"/>
                  </a:cubicBezTo>
                  <a:lnTo>
                    <a:pt x="2350" y="31222"/>
                  </a:lnTo>
                  <a:cubicBezTo>
                    <a:pt x="2348" y="31219"/>
                    <a:pt x="2346" y="31217"/>
                    <a:pt x="2344" y="31214"/>
                  </a:cubicBezTo>
                  <a:lnTo>
                    <a:pt x="2344" y="31214"/>
                  </a:lnTo>
                  <a:cubicBezTo>
                    <a:pt x="2349" y="31218"/>
                    <a:pt x="2353" y="31222"/>
                    <a:pt x="2356" y="31226"/>
                  </a:cubicBezTo>
                  <a:lnTo>
                    <a:pt x="2356" y="31226"/>
                  </a:lnTo>
                  <a:cubicBezTo>
                    <a:pt x="2354" y="31225"/>
                    <a:pt x="2352" y="31223"/>
                    <a:pt x="2350" y="31222"/>
                  </a:cubicBezTo>
                  <a:lnTo>
                    <a:pt x="2350" y="31222"/>
                  </a:lnTo>
                  <a:cubicBezTo>
                    <a:pt x="2353" y="31225"/>
                    <a:pt x="2355" y="31229"/>
                    <a:pt x="2358" y="31232"/>
                  </a:cubicBezTo>
                  <a:cubicBezTo>
                    <a:pt x="2358" y="31231"/>
                    <a:pt x="2358" y="31230"/>
                    <a:pt x="2357" y="31229"/>
                  </a:cubicBezTo>
                  <a:lnTo>
                    <a:pt x="2357" y="31229"/>
                  </a:lnTo>
                  <a:cubicBezTo>
                    <a:pt x="2361" y="31236"/>
                    <a:pt x="2364" y="31245"/>
                    <a:pt x="2370" y="31256"/>
                  </a:cubicBezTo>
                  <a:cubicBezTo>
                    <a:pt x="2370" y="31256"/>
                    <a:pt x="2370" y="31267"/>
                    <a:pt x="2382" y="31267"/>
                  </a:cubicBezTo>
                  <a:lnTo>
                    <a:pt x="2382" y="31256"/>
                  </a:lnTo>
                  <a:cubicBezTo>
                    <a:pt x="2382" y="31256"/>
                    <a:pt x="2382" y="31267"/>
                    <a:pt x="2394" y="31267"/>
                  </a:cubicBezTo>
                  <a:lnTo>
                    <a:pt x="2394" y="31256"/>
                  </a:lnTo>
                  <a:cubicBezTo>
                    <a:pt x="2453" y="31351"/>
                    <a:pt x="2513" y="31458"/>
                    <a:pt x="2572" y="31553"/>
                  </a:cubicBezTo>
                  <a:lnTo>
                    <a:pt x="2929" y="32125"/>
                  </a:lnTo>
                  <a:cubicBezTo>
                    <a:pt x="3048" y="32327"/>
                    <a:pt x="3167" y="32506"/>
                    <a:pt x="3310" y="32684"/>
                  </a:cubicBezTo>
                  <a:cubicBezTo>
                    <a:pt x="3370" y="32768"/>
                    <a:pt x="3429" y="32839"/>
                    <a:pt x="3489" y="32922"/>
                  </a:cubicBezTo>
                  <a:cubicBezTo>
                    <a:pt x="3560" y="33018"/>
                    <a:pt x="3644" y="33125"/>
                    <a:pt x="3739" y="33232"/>
                  </a:cubicBezTo>
                  <a:lnTo>
                    <a:pt x="4144" y="33720"/>
                  </a:lnTo>
                  <a:cubicBezTo>
                    <a:pt x="4299" y="33934"/>
                    <a:pt x="4453" y="34137"/>
                    <a:pt x="4584" y="34351"/>
                  </a:cubicBezTo>
                  <a:cubicBezTo>
                    <a:pt x="4632" y="34423"/>
                    <a:pt x="4680" y="34482"/>
                    <a:pt x="4715" y="34554"/>
                  </a:cubicBezTo>
                  <a:cubicBezTo>
                    <a:pt x="4680" y="34530"/>
                    <a:pt x="4644" y="34494"/>
                    <a:pt x="4596" y="34470"/>
                  </a:cubicBezTo>
                  <a:cubicBezTo>
                    <a:pt x="4453" y="34363"/>
                    <a:pt x="4322" y="34244"/>
                    <a:pt x="4168" y="34125"/>
                  </a:cubicBezTo>
                  <a:cubicBezTo>
                    <a:pt x="4096" y="34065"/>
                    <a:pt x="4025" y="33994"/>
                    <a:pt x="3941" y="33934"/>
                  </a:cubicBezTo>
                  <a:cubicBezTo>
                    <a:pt x="3906" y="33887"/>
                    <a:pt x="3858" y="33839"/>
                    <a:pt x="3798" y="33815"/>
                  </a:cubicBezTo>
                  <a:cubicBezTo>
                    <a:pt x="3751" y="33780"/>
                    <a:pt x="3703" y="33732"/>
                    <a:pt x="3667" y="33708"/>
                  </a:cubicBezTo>
                  <a:cubicBezTo>
                    <a:pt x="3620" y="33672"/>
                    <a:pt x="3584" y="33649"/>
                    <a:pt x="3548" y="33613"/>
                  </a:cubicBezTo>
                  <a:cubicBezTo>
                    <a:pt x="3501" y="33589"/>
                    <a:pt x="3465" y="33553"/>
                    <a:pt x="3429" y="33530"/>
                  </a:cubicBezTo>
                  <a:cubicBezTo>
                    <a:pt x="3370" y="33494"/>
                    <a:pt x="3322" y="33458"/>
                    <a:pt x="3263" y="33422"/>
                  </a:cubicBezTo>
                  <a:cubicBezTo>
                    <a:pt x="3203" y="33399"/>
                    <a:pt x="3156" y="33363"/>
                    <a:pt x="3096" y="33315"/>
                  </a:cubicBezTo>
                  <a:cubicBezTo>
                    <a:pt x="2905" y="33196"/>
                    <a:pt x="2727" y="33101"/>
                    <a:pt x="2536" y="32982"/>
                  </a:cubicBezTo>
                  <a:cubicBezTo>
                    <a:pt x="2334" y="32875"/>
                    <a:pt x="2143" y="32768"/>
                    <a:pt x="1965" y="32660"/>
                  </a:cubicBezTo>
                  <a:cubicBezTo>
                    <a:pt x="1905" y="32637"/>
                    <a:pt x="1858" y="32601"/>
                    <a:pt x="1798" y="32577"/>
                  </a:cubicBezTo>
                  <a:cubicBezTo>
                    <a:pt x="1786" y="32577"/>
                    <a:pt x="1786" y="32565"/>
                    <a:pt x="1774" y="32565"/>
                  </a:cubicBezTo>
                  <a:cubicBezTo>
                    <a:pt x="1846" y="32506"/>
                    <a:pt x="1917" y="32422"/>
                    <a:pt x="1917" y="32327"/>
                  </a:cubicBezTo>
                  <a:cubicBezTo>
                    <a:pt x="1941" y="32148"/>
                    <a:pt x="1786" y="31982"/>
                    <a:pt x="1608" y="31970"/>
                  </a:cubicBezTo>
                  <a:cubicBezTo>
                    <a:pt x="1595" y="31968"/>
                    <a:pt x="1582" y="31967"/>
                    <a:pt x="1569" y="31967"/>
                  </a:cubicBezTo>
                  <a:cubicBezTo>
                    <a:pt x="1405" y="31967"/>
                    <a:pt x="1262" y="32103"/>
                    <a:pt x="1251" y="32279"/>
                  </a:cubicBezTo>
                  <a:cubicBezTo>
                    <a:pt x="1239" y="32446"/>
                    <a:pt x="1370" y="32601"/>
                    <a:pt x="1536" y="32625"/>
                  </a:cubicBezTo>
                  <a:cubicBezTo>
                    <a:pt x="1536" y="32637"/>
                    <a:pt x="1548" y="32637"/>
                    <a:pt x="1548" y="32649"/>
                  </a:cubicBezTo>
                  <a:cubicBezTo>
                    <a:pt x="1643" y="32708"/>
                    <a:pt x="1739" y="32768"/>
                    <a:pt x="1834" y="32827"/>
                  </a:cubicBezTo>
                  <a:cubicBezTo>
                    <a:pt x="1917" y="32887"/>
                    <a:pt x="2001" y="32934"/>
                    <a:pt x="2084" y="32994"/>
                  </a:cubicBezTo>
                  <a:cubicBezTo>
                    <a:pt x="2251" y="33101"/>
                    <a:pt x="2417" y="33220"/>
                    <a:pt x="2572" y="33315"/>
                  </a:cubicBezTo>
                  <a:cubicBezTo>
                    <a:pt x="2679" y="33375"/>
                    <a:pt x="2775" y="33458"/>
                    <a:pt x="2870" y="33518"/>
                  </a:cubicBezTo>
                  <a:cubicBezTo>
                    <a:pt x="2953" y="33553"/>
                    <a:pt x="3025" y="33601"/>
                    <a:pt x="3108" y="33649"/>
                  </a:cubicBezTo>
                  <a:cubicBezTo>
                    <a:pt x="3167" y="33672"/>
                    <a:pt x="3227" y="33720"/>
                    <a:pt x="3275" y="33756"/>
                  </a:cubicBezTo>
                  <a:lnTo>
                    <a:pt x="3406" y="33839"/>
                  </a:lnTo>
                  <a:cubicBezTo>
                    <a:pt x="3489" y="33887"/>
                    <a:pt x="3560" y="33946"/>
                    <a:pt x="3632" y="34006"/>
                  </a:cubicBezTo>
                  <a:cubicBezTo>
                    <a:pt x="3751" y="34089"/>
                    <a:pt x="3858" y="34184"/>
                    <a:pt x="3977" y="34268"/>
                  </a:cubicBezTo>
                  <a:cubicBezTo>
                    <a:pt x="4084" y="34363"/>
                    <a:pt x="4203" y="34434"/>
                    <a:pt x="4322" y="34506"/>
                  </a:cubicBezTo>
                  <a:cubicBezTo>
                    <a:pt x="4418" y="34589"/>
                    <a:pt x="4525" y="34661"/>
                    <a:pt x="4632" y="34720"/>
                  </a:cubicBezTo>
                  <a:cubicBezTo>
                    <a:pt x="4691" y="34768"/>
                    <a:pt x="4763" y="34804"/>
                    <a:pt x="4822" y="34851"/>
                  </a:cubicBezTo>
                  <a:cubicBezTo>
                    <a:pt x="4858" y="34863"/>
                    <a:pt x="4882" y="34899"/>
                    <a:pt x="4918" y="34911"/>
                  </a:cubicBezTo>
                  <a:cubicBezTo>
                    <a:pt x="5049" y="35101"/>
                    <a:pt x="5168" y="35316"/>
                    <a:pt x="5299" y="35506"/>
                  </a:cubicBezTo>
                  <a:cubicBezTo>
                    <a:pt x="5418" y="35685"/>
                    <a:pt x="5537" y="35851"/>
                    <a:pt x="5668" y="36030"/>
                  </a:cubicBezTo>
                  <a:cubicBezTo>
                    <a:pt x="5811" y="36209"/>
                    <a:pt x="5953" y="36387"/>
                    <a:pt x="6108" y="36566"/>
                  </a:cubicBezTo>
                  <a:cubicBezTo>
                    <a:pt x="6227" y="36732"/>
                    <a:pt x="6346" y="36875"/>
                    <a:pt x="6465" y="37042"/>
                  </a:cubicBezTo>
                  <a:cubicBezTo>
                    <a:pt x="6525" y="37125"/>
                    <a:pt x="6561" y="37209"/>
                    <a:pt x="6620" y="37292"/>
                  </a:cubicBezTo>
                  <a:cubicBezTo>
                    <a:pt x="6680" y="37447"/>
                    <a:pt x="6727" y="37602"/>
                    <a:pt x="6787" y="37756"/>
                  </a:cubicBezTo>
                  <a:cubicBezTo>
                    <a:pt x="7001" y="38340"/>
                    <a:pt x="7204" y="38911"/>
                    <a:pt x="7418" y="39483"/>
                  </a:cubicBezTo>
                  <a:cubicBezTo>
                    <a:pt x="7513" y="39768"/>
                    <a:pt x="7608" y="40066"/>
                    <a:pt x="7692" y="40364"/>
                  </a:cubicBezTo>
                  <a:lnTo>
                    <a:pt x="7835" y="40804"/>
                  </a:lnTo>
                  <a:cubicBezTo>
                    <a:pt x="7847" y="40876"/>
                    <a:pt x="7870" y="40959"/>
                    <a:pt x="7894" y="41031"/>
                  </a:cubicBezTo>
                  <a:cubicBezTo>
                    <a:pt x="7918" y="41114"/>
                    <a:pt x="7930" y="41209"/>
                    <a:pt x="7966" y="41292"/>
                  </a:cubicBezTo>
                  <a:cubicBezTo>
                    <a:pt x="7966" y="41328"/>
                    <a:pt x="7966" y="41352"/>
                    <a:pt x="7954" y="41388"/>
                  </a:cubicBezTo>
                  <a:cubicBezTo>
                    <a:pt x="7918" y="41566"/>
                    <a:pt x="7894" y="41745"/>
                    <a:pt x="7894" y="41935"/>
                  </a:cubicBezTo>
                  <a:lnTo>
                    <a:pt x="7894" y="42185"/>
                  </a:lnTo>
                  <a:cubicBezTo>
                    <a:pt x="7894" y="42388"/>
                    <a:pt x="7894" y="42566"/>
                    <a:pt x="7870" y="42757"/>
                  </a:cubicBezTo>
                  <a:cubicBezTo>
                    <a:pt x="7858" y="43281"/>
                    <a:pt x="7858" y="43817"/>
                    <a:pt x="7870" y="44329"/>
                  </a:cubicBezTo>
                  <a:lnTo>
                    <a:pt x="8287" y="44352"/>
                  </a:lnTo>
                  <a:lnTo>
                    <a:pt x="8692" y="44364"/>
                  </a:lnTo>
                  <a:lnTo>
                    <a:pt x="8918" y="44376"/>
                  </a:lnTo>
                  <a:cubicBezTo>
                    <a:pt x="8882" y="43614"/>
                    <a:pt x="8847" y="42876"/>
                    <a:pt x="8811" y="42114"/>
                  </a:cubicBezTo>
                  <a:lnTo>
                    <a:pt x="8847" y="42114"/>
                  </a:lnTo>
                  <a:cubicBezTo>
                    <a:pt x="8930" y="42090"/>
                    <a:pt x="8990" y="41983"/>
                    <a:pt x="8966" y="41888"/>
                  </a:cubicBezTo>
                  <a:lnTo>
                    <a:pt x="8966" y="41864"/>
                  </a:lnTo>
                  <a:cubicBezTo>
                    <a:pt x="8966" y="41793"/>
                    <a:pt x="8942" y="41709"/>
                    <a:pt x="8942" y="41638"/>
                  </a:cubicBezTo>
                  <a:cubicBezTo>
                    <a:pt x="8966" y="41316"/>
                    <a:pt x="8978" y="40995"/>
                    <a:pt x="9001" y="40673"/>
                  </a:cubicBezTo>
                  <a:cubicBezTo>
                    <a:pt x="9025" y="40519"/>
                    <a:pt x="9025" y="40376"/>
                    <a:pt x="9037" y="40221"/>
                  </a:cubicBezTo>
                  <a:cubicBezTo>
                    <a:pt x="9049" y="40126"/>
                    <a:pt x="9049" y="40007"/>
                    <a:pt x="9061" y="39899"/>
                  </a:cubicBezTo>
                  <a:cubicBezTo>
                    <a:pt x="9085" y="39780"/>
                    <a:pt x="9085" y="39649"/>
                    <a:pt x="9097" y="39530"/>
                  </a:cubicBezTo>
                  <a:lnTo>
                    <a:pt x="9144" y="39352"/>
                  </a:lnTo>
                  <a:cubicBezTo>
                    <a:pt x="9156" y="39268"/>
                    <a:pt x="9180" y="39197"/>
                    <a:pt x="9204" y="39126"/>
                  </a:cubicBezTo>
                  <a:cubicBezTo>
                    <a:pt x="9263" y="38935"/>
                    <a:pt x="9323" y="38721"/>
                    <a:pt x="9394" y="38530"/>
                  </a:cubicBezTo>
                  <a:cubicBezTo>
                    <a:pt x="9442" y="38411"/>
                    <a:pt x="9466" y="38292"/>
                    <a:pt x="9513" y="38173"/>
                  </a:cubicBezTo>
                  <a:cubicBezTo>
                    <a:pt x="9597" y="38054"/>
                    <a:pt x="9704" y="37923"/>
                    <a:pt x="9811" y="37804"/>
                  </a:cubicBezTo>
                  <a:cubicBezTo>
                    <a:pt x="9954" y="37637"/>
                    <a:pt x="10097" y="37471"/>
                    <a:pt x="10240" y="37328"/>
                  </a:cubicBezTo>
                  <a:lnTo>
                    <a:pt x="10287" y="37280"/>
                  </a:lnTo>
                  <a:cubicBezTo>
                    <a:pt x="10311" y="37244"/>
                    <a:pt x="10335" y="37221"/>
                    <a:pt x="10359" y="37185"/>
                  </a:cubicBezTo>
                  <a:cubicBezTo>
                    <a:pt x="10395" y="37161"/>
                    <a:pt x="10406" y="37113"/>
                    <a:pt x="10430" y="37090"/>
                  </a:cubicBezTo>
                  <a:cubicBezTo>
                    <a:pt x="10514" y="36994"/>
                    <a:pt x="10573" y="36911"/>
                    <a:pt x="10645" y="36804"/>
                  </a:cubicBezTo>
                  <a:cubicBezTo>
                    <a:pt x="10761" y="36629"/>
                    <a:pt x="10889" y="36466"/>
                    <a:pt x="11017" y="36291"/>
                  </a:cubicBezTo>
                  <a:lnTo>
                    <a:pt x="11017" y="36291"/>
                  </a:lnTo>
                  <a:cubicBezTo>
                    <a:pt x="11016" y="36292"/>
                    <a:pt x="11015" y="36292"/>
                    <a:pt x="11014" y="36292"/>
                  </a:cubicBezTo>
                  <a:cubicBezTo>
                    <a:pt x="11133" y="36149"/>
                    <a:pt x="11252" y="35994"/>
                    <a:pt x="11371" y="35863"/>
                  </a:cubicBezTo>
                  <a:cubicBezTo>
                    <a:pt x="11371" y="35863"/>
                    <a:pt x="11371" y="35851"/>
                    <a:pt x="11383" y="35851"/>
                  </a:cubicBezTo>
                  <a:lnTo>
                    <a:pt x="11371" y="35863"/>
                  </a:lnTo>
                  <a:cubicBezTo>
                    <a:pt x="11418" y="35816"/>
                    <a:pt x="11466" y="35780"/>
                    <a:pt x="11526" y="35732"/>
                  </a:cubicBezTo>
                  <a:cubicBezTo>
                    <a:pt x="11680" y="35613"/>
                    <a:pt x="11847" y="35518"/>
                    <a:pt x="12014" y="35399"/>
                  </a:cubicBezTo>
                  <a:cubicBezTo>
                    <a:pt x="12145" y="35316"/>
                    <a:pt x="12276" y="35220"/>
                    <a:pt x="12419" y="35125"/>
                  </a:cubicBezTo>
                  <a:cubicBezTo>
                    <a:pt x="12561" y="35018"/>
                    <a:pt x="12728" y="34911"/>
                    <a:pt x="12871" y="34792"/>
                  </a:cubicBezTo>
                  <a:cubicBezTo>
                    <a:pt x="13109" y="34613"/>
                    <a:pt x="13347" y="34423"/>
                    <a:pt x="13585" y="34244"/>
                  </a:cubicBezTo>
                  <a:cubicBezTo>
                    <a:pt x="13752" y="34113"/>
                    <a:pt x="13931" y="33970"/>
                    <a:pt x="14097" y="33839"/>
                  </a:cubicBezTo>
                  <a:cubicBezTo>
                    <a:pt x="14145" y="33815"/>
                    <a:pt x="14169" y="33780"/>
                    <a:pt x="14216" y="33756"/>
                  </a:cubicBezTo>
                  <a:lnTo>
                    <a:pt x="14228" y="33732"/>
                  </a:lnTo>
                  <a:cubicBezTo>
                    <a:pt x="14407" y="34006"/>
                    <a:pt x="14693" y="34208"/>
                    <a:pt x="15038" y="34232"/>
                  </a:cubicBezTo>
                  <a:cubicBezTo>
                    <a:pt x="15053" y="34233"/>
                    <a:pt x="15068" y="34233"/>
                    <a:pt x="15084" y="34233"/>
                  </a:cubicBezTo>
                  <a:cubicBezTo>
                    <a:pt x="15624" y="34233"/>
                    <a:pt x="16087" y="33823"/>
                    <a:pt x="16133" y="33256"/>
                  </a:cubicBezTo>
                  <a:cubicBezTo>
                    <a:pt x="16098" y="32589"/>
                    <a:pt x="15871" y="32208"/>
                    <a:pt x="15514" y="32029"/>
                  </a:cubicBezTo>
                  <a:cubicBezTo>
                    <a:pt x="15383" y="31946"/>
                    <a:pt x="15240" y="31922"/>
                    <a:pt x="15097" y="31910"/>
                  </a:cubicBezTo>
                  <a:cubicBezTo>
                    <a:pt x="15075" y="31909"/>
                    <a:pt x="15052" y="31908"/>
                    <a:pt x="15029" y="31908"/>
                  </a:cubicBezTo>
                  <a:cubicBezTo>
                    <a:pt x="14488" y="31908"/>
                    <a:pt x="14036" y="32315"/>
                    <a:pt x="13990" y="32875"/>
                  </a:cubicBezTo>
                  <a:cubicBezTo>
                    <a:pt x="13978" y="33006"/>
                    <a:pt x="14014" y="33125"/>
                    <a:pt x="14038" y="33244"/>
                  </a:cubicBezTo>
                  <a:cubicBezTo>
                    <a:pt x="14026" y="33256"/>
                    <a:pt x="13990" y="33280"/>
                    <a:pt x="13978" y="33303"/>
                  </a:cubicBezTo>
                  <a:cubicBezTo>
                    <a:pt x="13812" y="33434"/>
                    <a:pt x="13645" y="33577"/>
                    <a:pt x="13466" y="33696"/>
                  </a:cubicBezTo>
                  <a:cubicBezTo>
                    <a:pt x="13264" y="33839"/>
                    <a:pt x="13050" y="34006"/>
                    <a:pt x="12859" y="34149"/>
                  </a:cubicBezTo>
                  <a:cubicBezTo>
                    <a:pt x="12776" y="34208"/>
                    <a:pt x="12681" y="34292"/>
                    <a:pt x="12597" y="34351"/>
                  </a:cubicBezTo>
                  <a:cubicBezTo>
                    <a:pt x="12550" y="34387"/>
                    <a:pt x="12490" y="34423"/>
                    <a:pt x="12430" y="34446"/>
                  </a:cubicBezTo>
                  <a:cubicBezTo>
                    <a:pt x="12192" y="34613"/>
                    <a:pt x="11966" y="34780"/>
                    <a:pt x="11728" y="34923"/>
                  </a:cubicBezTo>
                  <a:cubicBezTo>
                    <a:pt x="11657" y="34982"/>
                    <a:pt x="11573" y="35030"/>
                    <a:pt x="11490" y="35077"/>
                  </a:cubicBezTo>
                  <a:cubicBezTo>
                    <a:pt x="11371" y="35149"/>
                    <a:pt x="11252" y="35220"/>
                    <a:pt x="11157" y="35327"/>
                  </a:cubicBezTo>
                  <a:cubicBezTo>
                    <a:pt x="11073" y="35399"/>
                    <a:pt x="11002" y="35482"/>
                    <a:pt x="10942" y="35554"/>
                  </a:cubicBezTo>
                  <a:cubicBezTo>
                    <a:pt x="10918" y="35577"/>
                    <a:pt x="10883" y="35625"/>
                    <a:pt x="10859" y="35661"/>
                  </a:cubicBezTo>
                  <a:lnTo>
                    <a:pt x="10835" y="35673"/>
                  </a:lnTo>
                  <a:cubicBezTo>
                    <a:pt x="10799" y="35720"/>
                    <a:pt x="10764" y="35780"/>
                    <a:pt x="10716" y="35816"/>
                  </a:cubicBezTo>
                  <a:cubicBezTo>
                    <a:pt x="10585" y="35982"/>
                    <a:pt x="10478" y="36161"/>
                    <a:pt x="10359" y="36339"/>
                  </a:cubicBezTo>
                  <a:cubicBezTo>
                    <a:pt x="10240" y="36518"/>
                    <a:pt x="10109" y="36697"/>
                    <a:pt x="9990" y="36863"/>
                  </a:cubicBezTo>
                  <a:cubicBezTo>
                    <a:pt x="9918" y="36971"/>
                    <a:pt x="9823" y="37066"/>
                    <a:pt x="9752" y="37161"/>
                  </a:cubicBezTo>
                  <a:cubicBezTo>
                    <a:pt x="9728" y="37209"/>
                    <a:pt x="9692" y="37244"/>
                    <a:pt x="9644" y="37280"/>
                  </a:cubicBezTo>
                  <a:cubicBezTo>
                    <a:pt x="9740" y="36982"/>
                    <a:pt x="9847" y="36685"/>
                    <a:pt x="9942" y="36399"/>
                  </a:cubicBezTo>
                  <a:cubicBezTo>
                    <a:pt x="10109" y="35935"/>
                    <a:pt x="10287" y="35482"/>
                    <a:pt x="10442" y="35018"/>
                  </a:cubicBezTo>
                  <a:cubicBezTo>
                    <a:pt x="10525" y="34768"/>
                    <a:pt x="10597" y="34530"/>
                    <a:pt x="10692" y="34268"/>
                  </a:cubicBezTo>
                  <a:cubicBezTo>
                    <a:pt x="10692" y="34256"/>
                    <a:pt x="10704" y="34244"/>
                    <a:pt x="10704" y="34232"/>
                  </a:cubicBezTo>
                  <a:cubicBezTo>
                    <a:pt x="10740" y="34232"/>
                    <a:pt x="10764" y="34208"/>
                    <a:pt x="10799" y="34196"/>
                  </a:cubicBezTo>
                  <a:cubicBezTo>
                    <a:pt x="10835" y="34173"/>
                    <a:pt x="10871" y="34137"/>
                    <a:pt x="10883" y="34089"/>
                  </a:cubicBezTo>
                  <a:cubicBezTo>
                    <a:pt x="10895" y="34065"/>
                    <a:pt x="10895" y="34030"/>
                    <a:pt x="10895" y="34006"/>
                  </a:cubicBezTo>
                  <a:cubicBezTo>
                    <a:pt x="10930" y="33970"/>
                    <a:pt x="10954" y="33946"/>
                    <a:pt x="10966" y="33911"/>
                  </a:cubicBezTo>
                  <a:cubicBezTo>
                    <a:pt x="10990" y="33887"/>
                    <a:pt x="11014" y="33875"/>
                    <a:pt x="11037" y="33839"/>
                  </a:cubicBezTo>
                  <a:cubicBezTo>
                    <a:pt x="11049" y="33815"/>
                    <a:pt x="11073" y="33792"/>
                    <a:pt x="11097" y="33768"/>
                  </a:cubicBezTo>
                  <a:cubicBezTo>
                    <a:pt x="11180" y="33649"/>
                    <a:pt x="11276" y="33542"/>
                    <a:pt x="11347" y="33422"/>
                  </a:cubicBezTo>
                  <a:cubicBezTo>
                    <a:pt x="11430" y="33303"/>
                    <a:pt x="11526" y="33172"/>
                    <a:pt x="11609" y="33053"/>
                  </a:cubicBezTo>
                  <a:cubicBezTo>
                    <a:pt x="11645" y="33018"/>
                    <a:pt x="11668" y="32982"/>
                    <a:pt x="11692" y="32946"/>
                  </a:cubicBezTo>
                  <a:cubicBezTo>
                    <a:pt x="11716" y="32922"/>
                    <a:pt x="11728" y="32887"/>
                    <a:pt x="11764" y="32851"/>
                  </a:cubicBezTo>
                  <a:cubicBezTo>
                    <a:pt x="11788" y="32827"/>
                    <a:pt x="11823" y="32780"/>
                    <a:pt x="11847" y="32756"/>
                  </a:cubicBezTo>
                  <a:cubicBezTo>
                    <a:pt x="11883" y="32720"/>
                    <a:pt x="11895" y="32696"/>
                    <a:pt x="11930" y="32660"/>
                  </a:cubicBezTo>
                  <a:cubicBezTo>
                    <a:pt x="11990" y="32601"/>
                    <a:pt x="12026" y="32541"/>
                    <a:pt x="12085" y="32482"/>
                  </a:cubicBezTo>
                  <a:cubicBezTo>
                    <a:pt x="12145" y="32422"/>
                    <a:pt x="12204" y="32351"/>
                    <a:pt x="12264" y="32292"/>
                  </a:cubicBezTo>
                  <a:lnTo>
                    <a:pt x="12264" y="32292"/>
                  </a:lnTo>
                  <a:lnTo>
                    <a:pt x="12252" y="32303"/>
                  </a:lnTo>
                  <a:cubicBezTo>
                    <a:pt x="12561" y="31982"/>
                    <a:pt x="12895" y="31660"/>
                    <a:pt x="13216" y="31351"/>
                  </a:cubicBezTo>
                  <a:cubicBezTo>
                    <a:pt x="13371" y="31208"/>
                    <a:pt x="13526" y="31053"/>
                    <a:pt x="13681" y="30898"/>
                  </a:cubicBezTo>
                  <a:lnTo>
                    <a:pt x="13919" y="30648"/>
                  </a:lnTo>
                  <a:cubicBezTo>
                    <a:pt x="14002" y="30565"/>
                    <a:pt x="14097" y="30494"/>
                    <a:pt x="14169" y="30410"/>
                  </a:cubicBezTo>
                  <a:cubicBezTo>
                    <a:pt x="14228" y="30458"/>
                    <a:pt x="14312" y="30494"/>
                    <a:pt x="14395" y="30494"/>
                  </a:cubicBezTo>
                  <a:cubicBezTo>
                    <a:pt x="14403" y="30494"/>
                    <a:pt x="14411" y="30494"/>
                    <a:pt x="14418" y="30494"/>
                  </a:cubicBezTo>
                  <a:cubicBezTo>
                    <a:pt x="14670" y="30494"/>
                    <a:pt x="14884" y="30307"/>
                    <a:pt x="14919" y="30041"/>
                  </a:cubicBezTo>
                  <a:cubicBezTo>
                    <a:pt x="14931" y="29791"/>
                    <a:pt x="14716" y="29541"/>
                    <a:pt x="14466" y="29517"/>
                  </a:cubicBezTo>
                  <a:cubicBezTo>
                    <a:pt x="14459" y="29517"/>
                    <a:pt x="14451" y="29517"/>
                    <a:pt x="14443" y="29517"/>
                  </a:cubicBezTo>
                  <a:cubicBezTo>
                    <a:pt x="14191" y="29517"/>
                    <a:pt x="13977" y="29704"/>
                    <a:pt x="13943" y="29970"/>
                  </a:cubicBezTo>
                  <a:cubicBezTo>
                    <a:pt x="13931" y="30101"/>
                    <a:pt x="13990" y="30220"/>
                    <a:pt x="14062" y="30327"/>
                  </a:cubicBezTo>
                  <a:cubicBezTo>
                    <a:pt x="13943" y="30434"/>
                    <a:pt x="13812" y="30553"/>
                    <a:pt x="13693" y="30672"/>
                  </a:cubicBezTo>
                  <a:cubicBezTo>
                    <a:pt x="13454" y="30886"/>
                    <a:pt x="13216" y="31125"/>
                    <a:pt x="12966" y="31351"/>
                  </a:cubicBezTo>
                  <a:cubicBezTo>
                    <a:pt x="12800" y="31506"/>
                    <a:pt x="12657" y="31648"/>
                    <a:pt x="12490" y="31803"/>
                  </a:cubicBezTo>
                  <a:cubicBezTo>
                    <a:pt x="12311" y="31958"/>
                    <a:pt x="12145" y="32125"/>
                    <a:pt x="11966" y="32303"/>
                  </a:cubicBezTo>
                  <a:cubicBezTo>
                    <a:pt x="11895" y="32375"/>
                    <a:pt x="11823" y="32470"/>
                    <a:pt x="11728" y="32541"/>
                  </a:cubicBezTo>
                  <a:cubicBezTo>
                    <a:pt x="11680" y="32589"/>
                    <a:pt x="11657" y="32637"/>
                    <a:pt x="11609" y="32672"/>
                  </a:cubicBezTo>
                  <a:cubicBezTo>
                    <a:pt x="11585" y="32708"/>
                    <a:pt x="11549" y="32732"/>
                    <a:pt x="11538" y="32768"/>
                  </a:cubicBezTo>
                  <a:cubicBezTo>
                    <a:pt x="11466" y="32875"/>
                    <a:pt x="11383" y="32958"/>
                    <a:pt x="11311" y="33065"/>
                  </a:cubicBezTo>
                  <a:cubicBezTo>
                    <a:pt x="11252" y="33149"/>
                    <a:pt x="11192" y="33232"/>
                    <a:pt x="11133" y="33315"/>
                  </a:cubicBezTo>
                  <a:lnTo>
                    <a:pt x="10954" y="33542"/>
                  </a:lnTo>
                  <a:cubicBezTo>
                    <a:pt x="11026" y="33363"/>
                    <a:pt x="11109" y="33184"/>
                    <a:pt x="11192" y="33006"/>
                  </a:cubicBezTo>
                  <a:cubicBezTo>
                    <a:pt x="11240" y="32899"/>
                    <a:pt x="11299" y="32791"/>
                    <a:pt x="11347" y="32696"/>
                  </a:cubicBezTo>
                  <a:cubicBezTo>
                    <a:pt x="11407" y="32589"/>
                    <a:pt x="11442" y="32494"/>
                    <a:pt x="11502" y="32399"/>
                  </a:cubicBezTo>
                  <a:cubicBezTo>
                    <a:pt x="11621" y="32184"/>
                    <a:pt x="11740" y="31994"/>
                    <a:pt x="11859" y="31779"/>
                  </a:cubicBezTo>
                  <a:cubicBezTo>
                    <a:pt x="12002" y="31565"/>
                    <a:pt x="12133" y="31339"/>
                    <a:pt x="12252" y="31101"/>
                  </a:cubicBezTo>
                  <a:cubicBezTo>
                    <a:pt x="12335" y="30934"/>
                    <a:pt x="12430" y="30755"/>
                    <a:pt x="12502" y="30589"/>
                  </a:cubicBezTo>
                  <a:lnTo>
                    <a:pt x="12514" y="30613"/>
                  </a:lnTo>
                  <a:cubicBezTo>
                    <a:pt x="12550" y="30613"/>
                    <a:pt x="12561" y="30589"/>
                    <a:pt x="12573" y="30565"/>
                  </a:cubicBezTo>
                  <a:cubicBezTo>
                    <a:pt x="12573" y="30517"/>
                    <a:pt x="12597" y="30470"/>
                    <a:pt x="12597" y="30434"/>
                  </a:cubicBezTo>
                  <a:cubicBezTo>
                    <a:pt x="12657" y="30291"/>
                    <a:pt x="12728" y="30172"/>
                    <a:pt x="12800" y="30041"/>
                  </a:cubicBezTo>
                  <a:cubicBezTo>
                    <a:pt x="12919" y="29839"/>
                    <a:pt x="13026" y="29636"/>
                    <a:pt x="13145" y="29434"/>
                  </a:cubicBezTo>
                  <a:lnTo>
                    <a:pt x="13145" y="29422"/>
                  </a:lnTo>
                  <a:cubicBezTo>
                    <a:pt x="13192" y="29362"/>
                    <a:pt x="13216" y="29279"/>
                    <a:pt x="13264" y="29220"/>
                  </a:cubicBezTo>
                  <a:cubicBezTo>
                    <a:pt x="13312" y="29160"/>
                    <a:pt x="13347" y="29089"/>
                    <a:pt x="13395" y="29029"/>
                  </a:cubicBezTo>
                  <a:lnTo>
                    <a:pt x="13395" y="29041"/>
                  </a:lnTo>
                  <a:cubicBezTo>
                    <a:pt x="13526" y="28862"/>
                    <a:pt x="13681" y="28720"/>
                    <a:pt x="13824" y="28553"/>
                  </a:cubicBezTo>
                  <a:cubicBezTo>
                    <a:pt x="13943" y="28434"/>
                    <a:pt x="14062" y="28327"/>
                    <a:pt x="14169" y="28208"/>
                  </a:cubicBezTo>
                  <a:cubicBezTo>
                    <a:pt x="14240" y="28136"/>
                    <a:pt x="14335" y="28065"/>
                    <a:pt x="14419" y="27993"/>
                  </a:cubicBezTo>
                  <a:cubicBezTo>
                    <a:pt x="14514" y="27910"/>
                    <a:pt x="14586" y="27838"/>
                    <a:pt x="14681" y="27767"/>
                  </a:cubicBezTo>
                  <a:cubicBezTo>
                    <a:pt x="14812" y="27660"/>
                    <a:pt x="14931" y="27553"/>
                    <a:pt x="15062" y="27457"/>
                  </a:cubicBezTo>
                  <a:lnTo>
                    <a:pt x="15050" y="27457"/>
                  </a:lnTo>
                  <a:cubicBezTo>
                    <a:pt x="15157" y="27374"/>
                    <a:pt x="15240" y="27303"/>
                    <a:pt x="15348" y="27243"/>
                  </a:cubicBezTo>
                  <a:cubicBezTo>
                    <a:pt x="15359" y="27231"/>
                    <a:pt x="15371" y="27231"/>
                    <a:pt x="15395" y="27219"/>
                  </a:cubicBezTo>
                  <a:cubicBezTo>
                    <a:pt x="15407" y="27231"/>
                    <a:pt x="15419" y="27231"/>
                    <a:pt x="15431" y="27231"/>
                  </a:cubicBezTo>
                  <a:cubicBezTo>
                    <a:pt x="15490" y="27231"/>
                    <a:pt x="15526" y="27160"/>
                    <a:pt x="15490" y="27112"/>
                  </a:cubicBezTo>
                  <a:cubicBezTo>
                    <a:pt x="15469" y="27087"/>
                    <a:pt x="15444" y="27078"/>
                    <a:pt x="15418" y="27078"/>
                  </a:cubicBezTo>
                  <a:cubicBezTo>
                    <a:pt x="15368" y="27078"/>
                    <a:pt x="15315" y="27109"/>
                    <a:pt x="15276" y="27124"/>
                  </a:cubicBezTo>
                  <a:cubicBezTo>
                    <a:pt x="15193" y="27172"/>
                    <a:pt x="15121" y="27219"/>
                    <a:pt x="15062" y="27255"/>
                  </a:cubicBezTo>
                  <a:cubicBezTo>
                    <a:pt x="15002" y="27303"/>
                    <a:pt x="14931" y="27350"/>
                    <a:pt x="14871" y="27398"/>
                  </a:cubicBezTo>
                  <a:cubicBezTo>
                    <a:pt x="14836" y="27422"/>
                    <a:pt x="14800" y="27457"/>
                    <a:pt x="14764" y="27469"/>
                  </a:cubicBezTo>
                  <a:cubicBezTo>
                    <a:pt x="14681" y="27541"/>
                    <a:pt x="14574" y="27612"/>
                    <a:pt x="14478" y="27696"/>
                  </a:cubicBezTo>
                  <a:cubicBezTo>
                    <a:pt x="14383" y="27767"/>
                    <a:pt x="14276" y="27850"/>
                    <a:pt x="14169" y="27934"/>
                  </a:cubicBezTo>
                  <a:cubicBezTo>
                    <a:pt x="14145" y="27958"/>
                    <a:pt x="14109" y="27969"/>
                    <a:pt x="14085" y="28005"/>
                  </a:cubicBezTo>
                  <a:cubicBezTo>
                    <a:pt x="14038" y="28029"/>
                    <a:pt x="13990" y="28077"/>
                    <a:pt x="13966" y="28112"/>
                  </a:cubicBezTo>
                  <a:cubicBezTo>
                    <a:pt x="13907" y="28172"/>
                    <a:pt x="13847" y="28208"/>
                    <a:pt x="13788" y="28267"/>
                  </a:cubicBezTo>
                  <a:cubicBezTo>
                    <a:pt x="13752" y="28303"/>
                    <a:pt x="13728" y="28327"/>
                    <a:pt x="13693" y="28350"/>
                  </a:cubicBezTo>
                  <a:cubicBezTo>
                    <a:pt x="13800" y="28148"/>
                    <a:pt x="13919" y="27958"/>
                    <a:pt x="14026" y="27767"/>
                  </a:cubicBezTo>
                  <a:lnTo>
                    <a:pt x="14205" y="27410"/>
                  </a:lnTo>
                  <a:cubicBezTo>
                    <a:pt x="14240" y="27291"/>
                    <a:pt x="14312" y="27172"/>
                    <a:pt x="14347" y="27053"/>
                  </a:cubicBezTo>
                  <a:lnTo>
                    <a:pt x="14490" y="26695"/>
                  </a:lnTo>
                  <a:cubicBezTo>
                    <a:pt x="14502" y="26636"/>
                    <a:pt x="14514" y="26588"/>
                    <a:pt x="14550" y="26529"/>
                  </a:cubicBezTo>
                  <a:lnTo>
                    <a:pt x="14562" y="26529"/>
                  </a:lnTo>
                  <a:cubicBezTo>
                    <a:pt x="14570" y="26529"/>
                    <a:pt x="14577" y="26529"/>
                    <a:pt x="14585" y="26529"/>
                  </a:cubicBezTo>
                  <a:cubicBezTo>
                    <a:pt x="14979" y="26529"/>
                    <a:pt x="15301" y="26236"/>
                    <a:pt x="15336" y="25862"/>
                  </a:cubicBezTo>
                  <a:cubicBezTo>
                    <a:pt x="15359" y="25469"/>
                    <a:pt x="15050" y="25100"/>
                    <a:pt x="14669" y="25088"/>
                  </a:cubicBezTo>
                  <a:cubicBezTo>
                    <a:pt x="14661" y="25088"/>
                    <a:pt x="14653" y="25088"/>
                    <a:pt x="14645" y="25088"/>
                  </a:cubicBezTo>
                  <a:cubicBezTo>
                    <a:pt x="14251" y="25088"/>
                    <a:pt x="13918" y="25381"/>
                    <a:pt x="13895" y="25755"/>
                  </a:cubicBezTo>
                  <a:cubicBezTo>
                    <a:pt x="13871" y="26005"/>
                    <a:pt x="13990" y="26231"/>
                    <a:pt x="14193" y="26386"/>
                  </a:cubicBezTo>
                  <a:lnTo>
                    <a:pt x="14014" y="26922"/>
                  </a:lnTo>
                  <a:cubicBezTo>
                    <a:pt x="13943" y="27053"/>
                    <a:pt x="13907" y="27172"/>
                    <a:pt x="13847" y="27291"/>
                  </a:cubicBezTo>
                  <a:lnTo>
                    <a:pt x="13669" y="27648"/>
                  </a:lnTo>
                  <a:cubicBezTo>
                    <a:pt x="13562" y="27838"/>
                    <a:pt x="13443" y="28017"/>
                    <a:pt x="13323" y="28208"/>
                  </a:cubicBezTo>
                  <a:cubicBezTo>
                    <a:pt x="13192" y="28422"/>
                    <a:pt x="13073" y="28624"/>
                    <a:pt x="12942" y="28839"/>
                  </a:cubicBezTo>
                  <a:cubicBezTo>
                    <a:pt x="12883" y="28922"/>
                    <a:pt x="12835" y="29017"/>
                    <a:pt x="12776" y="29124"/>
                  </a:cubicBezTo>
                  <a:cubicBezTo>
                    <a:pt x="12776" y="29089"/>
                    <a:pt x="12788" y="29041"/>
                    <a:pt x="12788" y="29017"/>
                  </a:cubicBezTo>
                  <a:cubicBezTo>
                    <a:pt x="12800" y="28946"/>
                    <a:pt x="12823" y="28862"/>
                    <a:pt x="12823" y="28803"/>
                  </a:cubicBezTo>
                  <a:cubicBezTo>
                    <a:pt x="12823" y="28779"/>
                    <a:pt x="12835" y="28731"/>
                    <a:pt x="12835" y="28708"/>
                  </a:cubicBezTo>
                  <a:cubicBezTo>
                    <a:pt x="12847" y="28600"/>
                    <a:pt x="12859" y="28505"/>
                    <a:pt x="12883" y="28410"/>
                  </a:cubicBezTo>
                  <a:cubicBezTo>
                    <a:pt x="12895" y="28327"/>
                    <a:pt x="12907" y="28255"/>
                    <a:pt x="12907" y="28172"/>
                  </a:cubicBezTo>
                  <a:cubicBezTo>
                    <a:pt x="12919" y="28053"/>
                    <a:pt x="12942" y="27910"/>
                    <a:pt x="12954" y="27791"/>
                  </a:cubicBezTo>
                  <a:cubicBezTo>
                    <a:pt x="12966" y="27719"/>
                    <a:pt x="12966" y="27636"/>
                    <a:pt x="12966" y="27553"/>
                  </a:cubicBezTo>
                  <a:cubicBezTo>
                    <a:pt x="12966" y="27493"/>
                    <a:pt x="12978" y="27422"/>
                    <a:pt x="12978" y="27362"/>
                  </a:cubicBezTo>
                  <a:cubicBezTo>
                    <a:pt x="12978" y="27338"/>
                    <a:pt x="12978" y="27291"/>
                    <a:pt x="12990" y="27255"/>
                  </a:cubicBezTo>
                  <a:cubicBezTo>
                    <a:pt x="13038" y="27243"/>
                    <a:pt x="13073" y="27172"/>
                    <a:pt x="13038" y="27124"/>
                  </a:cubicBezTo>
                  <a:cubicBezTo>
                    <a:pt x="13026" y="27112"/>
                    <a:pt x="13026" y="27100"/>
                    <a:pt x="13014" y="27100"/>
                  </a:cubicBezTo>
                  <a:cubicBezTo>
                    <a:pt x="12990" y="27076"/>
                    <a:pt x="12990" y="27076"/>
                    <a:pt x="12978" y="27076"/>
                  </a:cubicBezTo>
                  <a:cubicBezTo>
                    <a:pt x="12972" y="27070"/>
                    <a:pt x="12960" y="27068"/>
                    <a:pt x="12948" y="27068"/>
                  </a:cubicBezTo>
                  <a:cubicBezTo>
                    <a:pt x="12936" y="27068"/>
                    <a:pt x="12925" y="27070"/>
                    <a:pt x="12919" y="27076"/>
                  </a:cubicBezTo>
                  <a:cubicBezTo>
                    <a:pt x="12907" y="27100"/>
                    <a:pt x="12895" y="27112"/>
                    <a:pt x="12895" y="27124"/>
                  </a:cubicBezTo>
                  <a:cubicBezTo>
                    <a:pt x="12859" y="27338"/>
                    <a:pt x="12847" y="27529"/>
                    <a:pt x="12811" y="27731"/>
                  </a:cubicBezTo>
                  <a:lnTo>
                    <a:pt x="12811" y="27719"/>
                  </a:lnTo>
                  <a:cubicBezTo>
                    <a:pt x="12800" y="27850"/>
                    <a:pt x="12776" y="27993"/>
                    <a:pt x="12752" y="28124"/>
                  </a:cubicBezTo>
                  <a:cubicBezTo>
                    <a:pt x="12740" y="28231"/>
                    <a:pt x="12728" y="28315"/>
                    <a:pt x="12692" y="28422"/>
                  </a:cubicBezTo>
                  <a:cubicBezTo>
                    <a:pt x="12657" y="28660"/>
                    <a:pt x="12609" y="28886"/>
                    <a:pt x="12573" y="29124"/>
                  </a:cubicBezTo>
                  <a:cubicBezTo>
                    <a:pt x="12573" y="29148"/>
                    <a:pt x="12561" y="29196"/>
                    <a:pt x="12561" y="29220"/>
                  </a:cubicBezTo>
                  <a:cubicBezTo>
                    <a:pt x="12550" y="29303"/>
                    <a:pt x="12550" y="29374"/>
                    <a:pt x="12538" y="29446"/>
                  </a:cubicBezTo>
                  <a:cubicBezTo>
                    <a:pt x="12538" y="29482"/>
                    <a:pt x="12514" y="29505"/>
                    <a:pt x="12514" y="29541"/>
                  </a:cubicBezTo>
                  <a:cubicBezTo>
                    <a:pt x="12395" y="29743"/>
                    <a:pt x="12276" y="29970"/>
                    <a:pt x="12180" y="30196"/>
                  </a:cubicBezTo>
                  <a:cubicBezTo>
                    <a:pt x="12061" y="30410"/>
                    <a:pt x="11942" y="30624"/>
                    <a:pt x="11823" y="30851"/>
                  </a:cubicBezTo>
                  <a:cubicBezTo>
                    <a:pt x="11823" y="30827"/>
                    <a:pt x="11835" y="30827"/>
                    <a:pt x="11835" y="30815"/>
                  </a:cubicBezTo>
                  <a:lnTo>
                    <a:pt x="11835" y="30815"/>
                  </a:lnTo>
                  <a:cubicBezTo>
                    <a:pt x="11680" y="31065"/>
                    <a:pt x="11538" y="31339"/>
                    <a:pt x="11371" y="31589"/>
                  </a:cubicBezTo>
                  <a:cubicBezTo>
                    <a:pt x="11287" y="31720"/>
                    <a:pt x="11192" y="31875"/>
                    <a:pt x="11109" y="32018"/>
                  </a:cubicBezTo>
                  <a:cubicBezTo>
                    <a:pt x="11180" y="31327"/>
                    <a:pt x="11252" y="30624"/>
                    <a:pt x="11311" y="29922"/>
                  </a:cubicBezTo>
                  <a:cubicBezTo>
                    <a:pt x="11311" y="29910"/>
                    <a:pt x="11323" y="29898"/>
                    <a:pt x="11323" y="29874"/>
                  </a:cubicBezTo>
                  <a:lnTo>
                    <a:pt x="11323" y="29898"/>
                  </a:lnTo>
                  <a:cubicBezTo>
                    <a:pt x="11359" y="29803"/>
                    <a:pt x="11407" y="29720"/>
                    <a:pt x="11430" y="29624"/>
                  </a:cubicBezTo>
                  <a:cubicBezTo>
                    <a:pt x="11442" y="29601"/>
                    <a:pt x="11442" y="29577"/>
                    <a:pt x="11466" y="29553"/>
                  </a:cubicBezTo>
                  <a:lnTo>
                    <a:pt x="11502" y="29458"/>
                  </a:lnTo>
                  <a:cubicBezTo>
                    <a:pt x="11549" y="29374"/>
                    <a:pt x="11597" y="29303"/>
                    <a:pt x="11621" y="29208"/>
                  </a:cubicBezTo>
                  <a:cubicBezTo>
                    <a:pt x="11645" y="29184"/>
                    <a:pt x="11657" y="29160"/>
                    <a:pt x="11668" y="29136"/>
                  </a:cubicBezTo>
                  <a:cubicBezTo>
                    <a:pt x="11704" y="29077"/>
                    <a:pt x="11728" y="29029"/>
                    <a:pt x="11764" y="28970"/>
                  </a:cubicBezTo>
                  <a:lnTo>
                    <a:pt x="11847" y="28791"/>
                  </a:lnTo>
                  <a:cubicBezTo>
                    <a:pt x="11883" y="28743"/>
                    <a:pt x="11895" y="28684"/>
                    <a:pt x="11919" y="28648"/>
                  </a:cubicBezTo>
                  <a:cubicBezTo>
                    <a:pt x="11942" y="28624"/>
                    <a:pt x="11954" y="28600"/>
                    <a:pt x="11954" y="28589"/>
                  </a:cubicBezTo>
                  <a:cubicBezTo>
                    <a:pt x="11966" y="28541"/>
                    <a:pt x="12002" y="28493"/>
                    <a:pt x="12014" y="28446"/>
                  </a:cubicBezTo>
                  <a:cubicBezTo>
                    <a:pt x="12026" y="28422"/>
                    <a:pt x="12038" y="28374"/>
                    <a:pt x="12061" y="28350"/>
                  </a:cubicBezTo>
                  <a:cubicBezTo>
                    <a:pt x="12085" y="28255"/>
                    <a:pt x="12133" y="28184"/>
                    <a:pt x="12157" y="28088"/>
                  </a:cubicBezTo>
                  <a:lnTo>
                    <a:pt x="12157" y="28077"/>
                  </a:lnTo>
                  <a:cubicBezTo>
                    <a:pt x="12180" y="28065"/>
                    <a:pt x="12192" y="28065"/>
                    <a:pt x="12192" y="28029"/>
                  </a:cubicBezTo>
                  <a:cubicBezTo>
                    <a:pt x="12192" y="28005"/>
                    <a:pt x="12192" y="27993"/>
                    <a:pt x="12157" y="27969"/>
                  </a:cubicBezTo>
                  <a:cubicBezTo>
                    <a:pt x="12153" y="27966"/>
                    <a:pt x="12149" y="27965"/>
                    <a:pt x="12145" y="27965"/>
                  </a:cubicBezTo>
                  <a:cubicBezTo>
                    <a:pt x="12132" y="27965"/>
                    <a:pt x="12115" y="27976"/>
                    <a:pt x="12097" y="27993"/>
                  </a:cubicBezTo>
                  <a:cubicBezTo>
                    <a:pt x="12073" y="28017"/>
                    <a:pt x="12061" y="28053"/>
                    <a:pt x="12038" y="28088"/>
                  </a:cubicBezTo>
                  <a:cubicBezTo>
                    <a:pt x="12014" y="28148"/>
                    <a:pt x="12002" y="28196"/>
                    <a:pt x="11966" y="28255"/>
                  </a:cubicBezTo>
                  <a:lnTo>
                    <a:pt x="11919" y="28350"/>
                  </a:lnTo>
                  <a:cubicBezTo>
                    <a:pt x="11895" y="28410"/>
                    <a:pt x="11859" y="28481"/>
                    <a:pt x="11835" y="28541"/>
                  </a:cubicBezTo>
                  <a:cubicBezTo>
                    <a:pt x="11823" y="28589"/>
                    <a:pt x="11788" y="28612"/>
                    <a:pt x="11776" y="28660"/>
                  </a:cubicBezTo>
                  <a:cubicBezTo>
                    <a:pt x="11716" y="28767"/>
                    <a:pt x="11668" y="28850"/>
                    <a:pt x="11609" y="28958"/>
                  </a:cubicBezTo>
                  <a:cubicBezTo>
                    <a:pt x="11585" y="29017"/>
                    <a:pt x="11538" y="29089"/>
                    <a:pt x="11502" y="29148"/>
                  </a:cubicBezTo>
                  <a:lnTo>
                    <a:pt x="11466" y="29243"/>
                  </a:lnTo>
                  <a:cubicBezTo>
                    <a:pt x="11430" y="29315"/>
                    <a:pt x="11383" y="29386"/>
                    <a:pt x="11359" y="29458"/>
                  </a:cubicBezTo>
                  <a:lnTo>
                    <a:pt x="11442" y="28219"/>
                  </a:lnTo>
                  <a:cubicBezTo>
                    <a:pt x="11466" y="27958"/>
                    <a:pt x="11478" y="27719"/>
                    <a:pt x="11490" y="27469"/>
                  </a:cubicBezTo>
                  <a:cubicBezTo>
                    <a:pt x="11490" y="27410"/>
                    <a:pt x="11502" y="27338"/>
                    <a:pt x="11502" y="27279"/>
                  </a:cubicBezTo>
                  <a:cubicBezTo>
                    <a:pt x="11728" y="27279"/>
                    <a:pt x="11907" y="27112"/>
                    <a:pt x="11919" y="26886"/>
                  </a:cubicBezTo>
                  <a:cubicBezTo>
                    <a:pt x="11942" y="26660"/>
                    <a:pt x="11764" y="26445"/>
                    <a:pt x="11526" y="26445"/>
                  </a:cubicBezTo>
                  <a:cubicBezTo>
                    <a:pt x="11512" y="26444"/>
                    <a:pt x="11498" y="26443"/>
                    <a:pt x="11485" y="26443"/>
                  </a:cubicBezTo>
                  <a:cubicBezTo>
                    <a:pt x="11274" y="26443"/>
                    <a:pt x="11084" y="26615"/>
                    <a:pt x="11073" y="26838"/>
                  </a:cubicBezTo>
                  <a:cubicBezTo>
                    <a:pt x="11061" y="27053"/>
                    <a:pt x="11204" y="27231"/>
                    <a:pt x="11407" y="27279"/>
                  </a:cubicBezTo>
                  <a:cubicBezTo>
                    <a:pt x="11383" y="27338"/>
                    <a:pt x="11371" y="27398"/>
                    <a:pt x="11371" y="27457"/>
                  </a:cubicBezTo>
                  <a:cubicBezTo>
                    <a:pt x="11311" y="27731"/>
                    <a:pt x="11264" y="28017"/>
                    <a:pt x="11228" y="28303"/>
                  </a:cubicBezTo>
                  <a:cubicBezTo>
                    <a:pt x="11145" y="28720"/>
                    <a:pt x="11073" y="29136"/>
                    <a:pt x="11014" y="29553"/>
                  </a:cubicBezTo>
                  <a:cubicBezTo>
                    <a:pt x="10942" y="30041"/>
                    <a:pt x="10871" y="30529"/>
                    <a:pt x="10811" y="31005"/>
                  </a:cubicBezTo>
                  <a:cubicBezTo>
                    <a:pt x="10787" y="31065"/>
                    <a:pt x="10787" y="31125"/>
                    <a:pt x="10787" y="31172"/>
                  </a:cubicBezTo>
                  <a:cubicBezTo>
                    <a:pt x="10764" y="31470"/>
                    <a:pt x="10716" y="31779"/>
                    <a:pt x="10692" y="32077"/>
                  </a:cubicBezTo>
                  <a:cubicBezTo>
                    <a:pt x="10656" y="32291"/>
                    <a:pt x="10633" y="32518"/>
                    <a:pt x="10609" y="32720"/>
                  </a:cubicBezTo>
                  <a:cubicBezTo>
                    <a:pt x="10597" y="32839"/>
                    <a:pt x="10585" y="32958"/>
                    <a:pt x="10573" y="33089"/>
                  </a:cubicBezTo>
                  <a:cubicBezTo>
                    <a:pt x="10478" y="33315"/>
                    <a:pt x="10371" y="33542"/>
                    <a:pt x="10287" y="33768"/>
                  </a:cubicBezTo>
                  <a:cubicBezTo>
                    <a:pt x="10180" y="34018"/>
                    <a:pt x="10097" y="34280"/>
                    <a:pt x="10002" y="34542"/>
                  </a:cubicBezTo>
                  <a:cubicBezTo>
                    <a:pt x="10014" y="34315"/>
                    <a:pt x="10049" y="34101"/>
                    <a:pt x="10061" y="33887"/>
                  </a:cubicBezTo>
                  <a:cubicBezTo>
                    <a:pt x="10073" y="33780"/>
                    <a:pt x="10073" y="33672"/>
                    <a:pt x="10073" y="33565"/>
                  </a:cubicBezTo>
                  <a:lnTo>
                    <a:pt x="10073" y="33387"/>
                  </a:lnTo>
                  <a:lnTo>
                    <a:pt x="10073" y="33208"/>
                  </a:lnTo>
                  <a:cubicBezTo>
                    <a:pt x="10073" y="33113"/>
                    <a:pt x="10073" y="33018"/>
                    <a:pt x="10061" y="32910"/>
                  </a:cubicBezTo>
                  <a:cubicBezTo>
                    <a:pt x="10061" y="32791"/>
                    <a:pt x="10049" y="32660"/>
                    <a:pt x="10037" y="32541"/>
                  </a:cubicBezTo>
                  <a:cubicBezTo>
                    <a:pt x="10014" y="32339"/>
                    <a:pt x="9990" y="32113"/>
                    <a:pt x="9978" y="31898"/>
                  </a:cubicBezTo>
                  <a:cubicBezTo>
                    <a:pt x="9942" y="31660"/>
                    <a:pt x="9918" y="31446"/>
                    <a:pt x="9883" y="31208"/>
                  </a:cubicBezTo>
                  <a:cubicBezTo>
                    <a:pt x="9871" y="31065"/>
                    <a:pt x="9859" y="30946"/>
                    <a:pt x="9823" y="30815"/>
                  </a:cubicBezTo>
                  <a:cubicBezTo>
                    <a:pt x="10156" y="30815"/>
                    <a:pt x="10454" y="30565"/>
                    <a:pt x="10466" y="30232"/>
                  </a:cubicBezTo>
                  <a:cubicBezTo>
                    <a:pt x="10490" y="29898"/>
                    <a:pt x="10228" y="29577"/>
                    <a:pt x="9871" y="29565"/>
                  </a:cubicBezTo>
                  <a:cubicBezTo>
                    <a:pt x="9863" y="29565"/>
                    <a:pt x="9855" y="29564"/>
                    <a:pt x="9847" y="29564"/>
                  </a:cubicBezTo>
                  <a:cubicBezTo>
                    <a:pt x="9511" y="29564"/>
                    <a:pt x="9216" y="29811"/>
                    <a:pt x="9204" y="30160"/>
                  </a:cubicBezTo>
                  <a:cubicBezTo>
                    <a:pt x="9180" y="30470"/>
                    <a:pt x="9406" y="30755"/>
                    <a:pt x="9716" y="30815"/>
                  </a:cubicBezTo>
                  <a:lnTo>
                    <a:pt x="9716" y="30851"/>
                  </a:lnTo>
                  <a:cubicBezTo>
                    <a:pt x="9740" y="30946"/>
                    <a:pt x="9752" y="31041"/>
                    <a:pt x="9752" y="31148"/>
                  </a:cubicBezTo>
                  <a:cubicBezTo>
                    <a:pt x="9763" y="31232"/>
                    <a:pt x="9763" y="31327"/>
                    <a:pt x="9775" y="31410"/>
                  </a:cubicBezTo>
                  <a:cubicBezTo>
                    <a:pt x="9799" y="31589"/>
                    <a:pt x="9811" y="31756"/>
                    <a:pt x="9823" y="31934"/>
                  </a:cubicBezTo>
                  <a:cubicBezTo>
                    <a:pt x="9835" y="32291"/>
                    <a:pt x="9859" y="32637"/>
                    <a:pt x="9859" y="32994"/>
                  </a:cubicBezTo>
                  <a:lnTo>
                    <a:pt x="9859" y="33149"/>
                  </a:lnTo>
                  <a:cubicBezTo>
                    <a:pt x="9859" y="33589"/>
                    <a:pt x="9799" y="34030"/>
                    <a:pt x="9763" y="34470"/>
                  </a:cubicBezTo>
                  <a:cubicBezTo>
                    <a:pt x="9752" y="34685"/>
                    <a:pt x="9740" y="34911"/>
                    <a:pt x="9740" y="35137"/>
                  </a:cubicBezTo>
                  <a:lnTo>
                    <a:pt x="9740" y="35185"/>
                  </a:lnTo>
                  <a:cubicBezTo>
                    <a:pt x="9716" y="35220"/>
                    <a:pt x="9704" y="35256"/>
                    <a:pt x="9692" y="35304"/>
                  </a:cubicBezTo>
                  <a:lnTo>
                    <a:pt x="9644" y="35482"/>
                  </a:lnTo>
                  <a:lnTo>
                    <a:pt x="9644" y="35518"/>
                  </a:lnTo>
                  <a:cubicBezTo>
                    <a:pt x="9513" y="35875"/>
                    <a:pt x="9394" y="36220"/>
                    <a:pt x="9287" y="36590"/>
                  </a:cubicBezTo>
                  <a:cubicBezTo>
                    <a:pt x="9144" y="37090"/>
                    <a:pt x="8990" y="37578"/>
                    <a:pt x="8859" y="38078"/>
                  </a:cubicBezTo>
                  <a:cubicBezTo>
                    <a:pt x="8799" y="38316"/>
                    <a:pt x="8740" y="38554"/>
                    <a:pt x="8692" y="38816"/>
                  </a:cubicBezTo>
                  <a:cubicBezTo>
                    <a:pt x="8680" y="38899"/>
                    <a:pt x="8668" y="38995"/>
                    <a:pt x="8644" y="39090"/>
                  </a:cubicBezTo>
                  <a:cubicBezTo>
                    <a:pt x="8632" y="39185"/>
                    <a:pt x="8632" y="39268"/>
                    <a:pt x="8632" y="39364"/>
                  </a:cubicBezTo>
                  <a:cubicBezTo>
                    <a:pt x="8632" y="39197"/>
                    <a:pt x="8632" y="39030"/>
                    <a:pt x="8620" y="38864"/>
                  </a:cubicBezTo>
                  <a:lnTo>
                    <a:pt x="8620" y="38852"/>
                  </a:lnTo>
                  <a:lnTo>
                    <a:pt x="8620" y="38840"/>
                  </a:lnTo>
                  <a:cubicBezTo>
                    <a:pt x="8609" y="37244"/>
                    <a:pt x="8585" y="35673"/>
                    <a:pt x="8585" y="34089"/>
                  </a:cubicBezTo>
                  <a:cubicBezTo>
                    <a:pt x="8585" y="33601"/>
                    <a:pt x="8585" y="33113"/>
                    <a:pt x="8573" y="32625"/>
                  </a:cubicBezTo>
                  <a:cubicBezTo>
                    <a:pt x="8573" y="32506"/>
                    <a:pt x="8585" y="32387"/>
                    <a:pt x="8585" y="32268"/>
                  </a:cubicBezTo>
                  <a:cubicBezTo>
                    <a:pt x="8609" y="32006"/>
                    <a:pt x="8609" y="31756"/>
                    <a:pt x="8609" y="31506"/>
                  </a:cubicBezTo>
                  <a:cubicBezTo>
                    <a:pt x="8609" y="31291"/>
                    <a:pt x="8585" y="31089"/>
                    <a:pt x="8585" y="30898"/>
                  </a:cubicBezTo>
                  <a:cubicBezTo>
                    <a:pt x="8585" y="30744"/>
                    <a:pt x="8573" y="30613"/>
                    <a:pt x="8561" y="30458"/>
                  </a:cubicBezTo>
                  <a:lnTo>
                    <a:pt x="8561" y="29898"/>
                  </a:lnTo>
                  <a:cubicBezTo>
                    <a:pt x="8561" y="29684"/>
                    <a:pt x="8561" y="29470"/>
                    <a:pt x="8549" y="29243"/>
                  </a:cubicBezTo>
                  <a:cubicBezTo>
                    <a:pt x="8549" y="28993"/>
                    <a:pt x="8561" y="28731"/>
                    <a:pt x="8573" y="28493"/>
                  </a:cubicBezTo>
                  <a:lnTo>
                    <a:pt x="8573" y="28124"/>
                  </a:lnTo>
                  <a:cubicBezTo>
                    <a:pt x="8585" y="27993"/>
                    <a:pt x="8585" y="27862"/>
                    <a:pt x="8573" y="27719"/>
                  </a:cubicBezTo>
                  <a:lnTo>
                    <a:pt x="8573" y="27291"/>
                  </a:lnTo>
                  <a:lnTo>
                    <a:pt x="8573" y="27065"/>
                  </a:lnTo>
                  <a:cubicBezTo>
                    <a:pt x="8609" y="26981"/>
                    <a:pt x="8632" y="26910"/>
                    <a:pt x="8668" y="26815"/>
                  </a:cubicBezTo>
                  <a:cubicBezTo>
                    <a:pt x="8882" y="26267"/>
                    <a:pt x="9144" y="25719"/>
                    <a:pt x="9394" y="25183"/>
                  </a:cubicBezTo>
                  <a:cubicBezTo>
                    <a:pt x="9466" y="25029"/>
                    <a:pt x="9537" y="24886"/>
                    <a:pt x="9597" y="24731"/>
                  </a:cubicBezTo>
                  <a:lnTo>
                    <a:pt x="9633" y="24731"/>
                  </a:lnTo>
                  <a:cubicBezTo>
                    <a:pt x="9656" y="24731"/>
                    <a:pt x="9680" y="24707"/>
                    <a:pt x="9680" y="24671"/>
                  </a:cubicBezTo>
                  <a:cubicBezTo>
                    <a:pt x="9680" y="24659"/>
                    <a:pt x="9656" y="24648"/>
                    <a:pt x="9656" y="24648"/>
                  </a:cubicBezTo>
                  <a:cubicBezTo>
                    <a:pt x="9692" y="24612"/>
                    <a:pt x="9716" y="24588"/>
                    <a:pt x="9752" y="24564"/>
                  </a:cubicBezTo>
                  <a:lnTo>
                    <a:pt x="9752" y="24564"/>
                  </a:lnTo>
                  <a:cubicBezTo>
                    <a:pt x="9716" y="24600"/>
                    <a:pt x="9740" y="24648"/>
                    <a:pt x="9775" y="24659"/>
                  </a:cubicBezTo>
                  <a:cubicBezTo>
                    <a:pt x="9811" y="24659"/>
                    <a:pt x="9835" y="24648"/>
                    <a:pt x="9871" y="24648"/>
                  </a:cubicBezTo>
                  <a:cubicBezTo>
                    <a:pt x="9918" y="24648"/>
                    <a:pt x="9942" y="24624"/>
                    <a:pt x="9990" y="24612"/>
                  </a:cubicBezTo>
                  <a:cubicBezTo>
                    <a:pt x="10014" y="24612"/>
                    <a:pt x="10037" y="24588"/>
                    <a:pt x="10037" y="24552"/>
                  </a:cubicBezTo>
                  <a:cubicBezTo>
                    <a:pt x="10037" y="24540"/>
                    <a:pt x="10014" y="24529"/>
                    <a:pt x="10002" y="24505"/>
                  </a:cubicBezTo>
                  <a:cubicBezTo>
                    <a:pt x="10061" y="24469"/>
                    <a:pt x="10109" y="24421"/>
                    <a:pt x="10168" y="24386"/>
                  </a:cubicBezTo>
                  <a:cubicBezTo>
                    <a:pt x="10359" y="24255"/>
                    <a:pt x="10537" y="24124"/>
                    <a:pt x="10728" y="23993"/>
                  </a:cubicBezTo>
                  <a:cubicBezTo>
                    <a:pt x="10906" y="23850"/>
                    <a:pt x="11109" y="23731"/>
                    <a:pt x="11299" y="23612"/>
                  </a:cubicBezTo>
                  <a:cubicBezTo>
                    <a:pt x="11383" y="23552"/>
                    <a:pt x="11478" y="23493"/>
                    <a:pt x="11561" y="23421"/>
                  </a:cubicBezTo>
                  <a:cubicBezTo>
                    <a:pt x="11645" y="23362"/>
                    <a:pt x="11728" y="23290"/>
                    <a:pt x="11799" y="23219"/>
                  </a:cubicBezTo>
                  <a:cubicBezTo>
                    <a:pt x="11883" y="23135"/>
                    <a:pt x="11954" y="23052"/>
                    <a:pt x="12026" y="22957"/>
                  </a:cubicBezTo>
                  <a:cubicBezTo>
                    <a:pt x="12157" y="23100"/>
                    <a:pt x="12359" y="23195"/>
                    <a:pt x="12561" y="23195"/>
                  </a:cubicBezTo>
                  <a:cubicBezTo>
                    <a:pt x="12583" y="23197"/>
                    <a:pt x="12604" y="23197"/>
                    <a:pt x="12625" y="23197"/>
                  </a:cubicBezTo>
                  <a:cubicBezTo>
                    <a:pt x="13062" y="23197"/>
                    <a:pt x="13432" y="22852"/>
                    <a:pt x="13466" y="22409"/>
                  </a:cubicBezTo>
                  <a:cubicBezTo>
                    <a:pt x="13502" y="21969"/>
                    <a:pt x="13145" y="21528"/>
                    <a:pt x="12681" y="21504"/>
                  </a:cubicBezTo>
                  <a:cubicBezTo>
                    <a:pt x="12659" y="21503"/>
                    <a:pt x="12638" y="21502"/>
                    <a:pt x="12617" y="21502"/>
                  </a:cubicBezTo>
                  <a:cubicBezTo>
                    <a:pt x="12181" y="21502"/>
                    <a:pt x="11821" y="21847"/>
                    <a:pt x="11776" y="22290"/>
                  </a:cubicBezTo>
                  <a:cubicBezTo>
                    <a:pt x="11764" y="22469"/>
                    <a:pt x="11823" y="22659"/>
                    <a:pt x="11907" y="22814"/>
                  </a:cubicBezTo>
                  <a:cubicBezTo>
                    <a:pt x="11835" y="22885"/>
                    <a:pt x="11776" y="22957"/>
                    <a:pt x="11704" y="23040"/>
                  </a:cubicBezTo>
                  <a:lnTo>
                    <a:pt x="11680" y="23052"/>
                  </a:lnTo>
                  <a:cubicBezTo>
                    <a:pt x="11668" y="23064"/>
                    <a:pt x="11657" y="23064"/>
                    <a:pt x="11645" y="23076"/>
                  </a:cubicBezTo>
                  <a:cubicBezTo>
                    <a:pt x="11549" y="23135"/>
                    <a:pt x="11478" y="23183"/>
                    <a:pt x="11383" y="23243"/>
                  </a:cubicBezTo>
                  <a:cubicBezTo>
                    <a:pt x="11347" y="23278"/>
                    <a:pt x="11299" y="23302"/>
                    <a:pt x="11240" y="23338"/>
                  </a:cubicBezTo>
                  <a:cubicBezTo>
                    <a:pt x="11192" y="23362"/>
                    <a:pt x="11133" y="23397"/>
                    <a:pt x="11085" y="23421"/>
                  </a:cubicBezTo>
                  <a:cubicBezTo>
                    <a:pt x="11026" y="23457"/>
                    <a:pt x="10990" y="23493"/>
                    <a:pt x="10930" y="23528"/>
                  </a:cubicBezTo>
                  <a:cubicBezTo>
                    <a:pt x="10883" y="23552"/>
                    <a:pt x="10847" y="23588"/>
                    <a:pt x="10811" y="23612"/>
                  </a:cubicBezTo>
                  <a:cubicBezTo>
                    <a:pt x="10764" y="23647"/>
                    <a:pt x="10728" y="23671"/>
                    <a:pt x="10692" y="23707"/>
                  </a:cubicBezTo>
                  <a:cubicBezTo>
                    <a:pt x="10645" y="23731"/>
                    <a:pt x="10597" y="23778"/>
                    <a:pt x="10549" y="23814"/>
                  </a:cubicBezTo>
                  <a:cubicBezTo>
                    <a:pt x="10466" y="23874"/>
                    <a:pt x="10395" y="23945"/>
                    <a:pt x="10311" y="24005"/>
                  </a:cubicBezTo>
                  <a:cubicBezTo>
                    <a:pt x="10228" y="24076"/>
                    <a:pt x="10121" y="24148"/>
                    <a:pt x="10037" y="24231"/>
                  </a:cubicBezTo>
                  <a:cubicBezTo>
                    <a:pt x="9954" y="24290"/>
                    <a:pt x="9894" y="24326"/>
                    <a:pt x="9823" y="24386"/>
                  </a:cubicBezTo>
                  <a:cubicBezTo>
                    <a:pt x="9811" y="24409"/>
                    <a:pt x="9799" y="24421"/>
                    <a:pt x="9775" y="24421"/>
                  </a:cubicBezTo>
                  <a:cubicBezTo>
                    <a:pt x="9859" y="24255"/>
                    <a:pt x="9942" y="24076"/>
                    <a:pt x="10014" y="23909"/>
                  </a:cubicBezTo>
                  <a:cubicBezTo>
                    <a:pt x="10061" y="23850"/>
                    <a:pt x="10097" y="23778"/>
                    <a:pt x="10133" y="23719"/>
                  </a:cubicBezTo>
                  <a:cubicBezTo>
                    <a:pt x="10192" y="23612"/>
                    <a:pt x="10252" y="23528"/>
                    <a:pt x="10335" y="23421"/>
                  </a:cubicBezTo>
                  <a:cubicBezTo>
                    <a:pt x="10406" y="23314"/>
                    <a:pt x="10478" y="23219"/>
                    <a:pt x="10549" y="23124"/>
                  </a:cubicBezTo>
                  <a:cubicBezTo>
                    <a:pt x="10645" y="23005"/>
                    <a:pt x="10716" y="22897"/>
                    <a:pt x="10811" y="22778"/>
                  </a:cubicBezTo>
                  <a:lnTo>
                    <a:pt x="10823" y="22766"/>
                  </a:lnTo>
                  <a:cubicBezTo>
                    <a:pt x="10847" y="22719"/>
                    <a:pt x="10895" y="22683"/>
                    <a:pt x="10930" y="22624"/>
                  </a:cubicBezTo>
                  <a:cubicBezTo>
                    <a:pt x="11049" y="22457"/>
                    <a:pt x="11145" y="22266"/>
                    <a:pt x="11252" y="22088"/>
                  </a:cubicBezTo>
                  <a:cubicBezTo>
                    <a:pt x="11252" y="22088"/>
                    <a:pt x="11252" y="22064"/>
                    <a:pt x="11264" y="22064"/>
                  </a:cubicBezTo>
                  <a:cubicBezTo>
                    <a:pt x="11264" y="22064"/>
                    <a:pt x="11264" y="22052"/>
                    <a:pt x="11287" y="22052"/>
                  </a:cubicBezTo>
                  <a:cubicBezTo>
                    <a:pt x="11347" y="21945"/>
                    <a:pt x="11407" y="21850"/>
                    <a:pt x="11466" y="21731"/>
                  </a:cubicBezTo>
                  <a:cubicBezTo>
                    <a:pt x="11621" y="21433"/>
                    <a:pt x="11776" y="21111"/>
                    <a:pt x="11919" y="20802"/>
                  </a:cubicBezTo>
                  <a:lnTo>
                    <a:pt x="12002" y="20730"/>
                  </a:lnTo>
                  <a:lnTo>
                    <a:pt x="12216" y="20552"/>
                  </a:lnTo>
                  <a:cubicBezTo>
                    <a:pt x="12311" y="20492"/>
                    <a:pt x="12383" y="20421"/>
                    <a:pt x="12478" y="20361"/>
                  </a:cubicBezTo>
                  <a:cubicBezTo>
                    <a:pt x="12502" y="20338"/>
                    <a:pt x="12514" y="20326"/>
                    <a:pt x="12550" y="20302"/>
                  </a:cubicBezTo>
                  <a:cubicBezTo>
                    <a:pt x="12609" y="20254"/>
                    <a:pt x="12657" y="20218"/>
                    <a:pt x="12716" y="20183"/>
                  </a:cubicBezTo>
                  <a:cubicBezTo>
                    <a:pt x="12740" y="20159"/>
                    <a:pt x="12752" y="20147"/>
                    <a:pt x="12788" y="20123"/>
                  </a:cubicBezTo>
                  <a:lnTo>
                    <a:pt x="12919" y="20028"/>
                  </a:lnTo>
                  <a:cubicBezTo>
                    <a:pt x="12990" y="19980"/>
                    <a:pt x="13073" y="19945"/>
                    <a:pt x="13133" y="19897"/>
                  </a:cubicBezTo>
                  <a:cubicBezTo>
                    <a:pt x="13454" y="19683"/>
                    <a:pt x="13788" y="19480"/>
                    <a:pt x="14121" y="19290"/>
                  </a:cubicBezTo>
                  <a:cubicBezTo>
                    <a:pt x="14157" y="19302"/>
                    <a:pt x="14181" y="19325"/>
                    <a:pt x="14228" y="19325"/>
                  </a:cubicBezTo>
                  <a:cubicBezTo>
                    <a:pt x="14347" y="19325"/>
                    <a:pt x="14443" y="19254"/>
                    <a:pt x="14455" y="19135"/>
                  </a:cubicBezTo>
                  <a:cubicBezTo>
                    <a:pt x="14466" y="19028"/>
                    <a:pt x="14383" y="18909"/>
                    <a:pt x="14264" y="18909"/>
                  </a:cubicBezTo>
                  <a:cubicBezTo>
                    <a:pt x="14145" y="18909"/>
                    <a:pt x="14050" y="18992"/>
                    <a:pt x="14038" y="19111"/>
                  </a:cubicBezTo>
                  <a:cubicBezTo>
                    <a:pt x="14038" y="19135"/>
                    <a:pt x="14050" y="19183"/>
                    <a:pt x="14062" y="19206"/>
                  </a:cubicBezTo>
                  <a:cubicBezTo>
                    <a:pt x="14038" y="19230"/>
                    <a:pt x="14026" y="19242"/>
                    <a:pt x="13990" y="19254"/>
                  </a:cubicBezTo>
                  <a:cubicBezTo>
                    <a:pt x="13966" y="19266"/>
                    <a:pt x="13943" y="19290"/>
                    <a:pt x="13919" y="19302"/>
                  </a:cubicBezTo>
                  <a:lnTo>
                    <a:pt x="13693" y="19433"/>
                  </a:lnTo>
                  <a:cubicBezTo>
                    <a:pt x="13585" y="19492"/>
                    <a:pt x="13466" y="19564"/>
                    <a:pt x="13371" y="19623"/>
                  </a:cubicBezTo>
                  <a:cubicBezTo>
                    <a:pt x="13252" y="19683"/>
                    <a:pt x="13145" y="19766"/>
                    <a:pt x="13026" y="19826"/>
                  </a:cubicBezTo>
                  <a:cubicBezTo>
                    <a:pt x="13014" y="19837"/>
                    <a:pt x="12978" y="19849"/>
                    <a:pt x="12966" y="19849"/>
                  </a:cubicBezTo>
                  <a:cubicBezTo>
                    <a:pt x="12919" y="19885"/>
                    <a:pt x="12871" y="19909"/>
                    <a:pt x="12847" y="19945"/>
                  </a:cubicBezTo>
                  <a:cubicBezTo>
                    <a:pt x="12811" y="19968"/>
                    <a:pt x="12776" y="19980"/>
                    <a:pt x="12740" y="20016"/>
                  </a:cubicBezTo>
                  <a:cubicBezTo>
                    <a:pt x="12728" y="20028"/>
                    <a:pt x="12716" y="20028"/>
                    <a:pt x="12692" y="20040"/>
                  </a:cubicBezTo>
                  <a:lnTo>
                    <a:pt x="12561" y="20135"/>
                  </a:lnTo>
                  <a:cubicBezTo>
                    <a:pt x="12502" y="20183"/>
                    <a:pt x="12454" y="20207"/>
                    <a:pt x="12395" y="20254"/>
                  </a:cubicBezTo>
                  <a:cubicBezTo>
                    <a:pt x="12383" y="20266"/>
                    <a:pt x="12371" y="20266"/>
                    <a:pt x="12359" y="20278"/>
                  </a:cubicBezTo>
                  <a:cubicBezTo>
                    <a:pt x="12323" y="20302"/>
                    <a:pt x="12300" y="20326"/>
                    <a:pt x="12264" y="20338"/>
                  </a:cubicBezTo>
                  <a:cubicBezTo>
                    <a:pt x="12216" y="20373"/>
                    <a:pt x="12180" y="20421"/>
                    <a:pt x="12133" y="20445"/>
                  </a:cubicBezTo>
                  <a:cubicBezTo>
                    <a:pt x="12097" y="20480"/>
                    <a:pt x="12073" y="20504"/>
                    <a:pt x="12026" y="20540"/>
                  </a:cubicBezTo>
                  <a:cubicBezTo>
                    <a:pt x="12061" y="20457"/>
                    <a:pt x="12085" y="20397"/>
                    <a:pt x="12133" y="20326"/>
                  </a:cubicBezTo>
                  <a:cubicBezTo>
                    <a:pt x="12371" y="19849"/>
                    <a:pt x="12621" y="19385"/>
                    <a:pt x="12811" y="18897"/>
                  </a:cubicBezTo>
                  <a:cubicBezTo>
                    <a:pt x="12895" y="18694"/>
                    <a:pt x="12966" y="18492"/>
                    <a:pt x="13038" y="18290"/>
                  </a:cubicBezTo>
                  <a:cubicBezTo>
                    <a:pt x="13038" y="18278"/>
                    <a:pt x="13038" y="18278"/>
                    <a:pt x="13050" y="18254"/>
                  </a:cubicBezTo>
                  <a:cubicBezTo>
                    <a:pt x="13073" y="18230"/>
                    <a:pt x="13085" y="18194"/>
                    <a:pt x="13085" y="18159"/>
                  </a:cubicBezTo>
                  <a:cubicBezTo>
                    <a:pt x="13097" y="18111"/>
                    <a:pt x="13109" y="18063"/>
                    <a:pt x="13133" y="18004"/>
                  </a:cubicBezTo>
                  <a:cubicBezTo>
                    <a:pt x="13216" y="17873"/>
                    <a:pt x="13288" y="17718"/>
                    <a:pt x="13383" y="17587"/>
                  </a:cubicBezTo>
                  <a:lnTo>
                    <a:pt x="13514" y="17361"/>
                  </a:lnTo>
                  <a:cubicBezTo>
                    <a:pt x="13550" y="17301"/>
                    <a:pt x="13585" y="17242"/>
                    <a:pt x="13621" y="17206"/>
                  </a:cubicBezTo>
                  <a:cubicBezTo>
                    <a:pt x="13871" y="16825"/>
                    <a:pt x="14145" y="16456"/>
                    <a:pt x="14359" y="16051"/>
                  </a:cubicBezTo>
                  <a:cubicBezTo>
                    <a:pt x="14466" y="15861"/>
                    <a:pt x="14574" y="15658"/>
                    <a:pt x="14657" y="15456"/>
                  </a:cubicBezTo>
                  <a:cubicBezTo>
                    <a:pt x="14657" y="15444"/>
                    <a:pt x="14681" y="15444"/>
                    <a:pt x="14681" y="15432"/>
                  </a:cubicBezTo>
                  <a:cubicBezTo>
                    <a:pt x="14776" y="15504"/>
                    <a:pt x="14895" y="15563"/>
                    <a:pt x="15038" y="15563"/>
                  </a:cubicBezTo>
                  <a:cubicBezTo>
                    <a:pt x="15046" y="15563"/>
                    <a:pt x="15054" y="15563"/>
                    <a:pt x="15062" y="15563"/>
                  </a:cubicBezTo>
                  <a:cubicBezTo>
                    <a:pt x="15433" y="15563"/>
                    <a:pt x="15765" y="15293"/>
                    <a:pt x="15788" y="14896"/>
                  </a:cubicBezTo>
                  <a:cubicBezTo>
                    <a:pt x="15812" y="14599"/>
                    <a:pt x="15645" y="14325"/>
                    <a:pt x="15395" y="14206"/>
                  </a:cubicBezTo>
                  <a:cubicBezTo>
                    <a:pt x="15407" y="14194"/>
                    <a:pt x="15419" y="14182"/>
                    <a:pt x="15419" y="14170"/>
                  </a:cubicBezTo>
                  <a:lnTo>
                    <a:pt x="15419" y="14170"/>
                  </a:lnTo>
                  <a:lnTo>
                    <a:pt x="15371" y="14206"/>
                  </a:lnTo>
                  <a:cubicBezTo>
                    <a:pt x="15300" y="14182"/>
                    <a:pt x="15217" y="14146"/>
                    <a:pt x="15133" y="14146"/>
                  </a:cubicBezTo>
                  <a:cubicBezTo>
                    <a:pt x="15126" y="14146"/>
                    <a:pt x="15118" y="14146"/>
                    <a:pt x="15110" y="14146"/>
                  </a:cubicBezTo>
                  <a:cubicBezTo>
                    <a:pt x="14738" y="14146"/>
                    <a:pt x="14406" y="14428"/>
                    <a:pt x="14383" y="14825"/>
                  </a:cubicBezTo>
                  <a:cubicBezTo>
                    <a:pt x="14359" y="14956"/>
                    <a:pt x="14407" y="15087"/>
                    <a:pt x="14466" y="15194"/>
                  </a:cubicBezTo>
                  <a:cubicBezTo>
                    <a:pt x="14395" y="15301"/>
                    <a:pt x="14335" y="15396"/>
                    <a:pt x="14264" y="15504"/>
                  </a:cubicBezTo>
                  <a:cubicBezTo>
                    <a:pt x="14169" y="15670"/>
                    <a:pt x="14062" y="15813"/>
                    <a:pt x="13978" y="15980"/>
                  </a:cubicBezTo>
                  <a:lnTo>
                    <a:pt x="13978" y="15968"/>
                  </a:lnTo>
                  <a:cubicBezTo>
                    <a:pt x="13978" y="15968"/>
                    <a:pt x="13978" y="15980"/>
                    <a:pt x="13966" y="15980"/>
                  </a:cubicBezTo>
                  <a:lnTo>
                    <a:pt x="13966" y="15992"/>
                  </a:lnTo>
                  <a:cubicBezTo>
                    <a:pt x="13871" y="16158"/>
                    <a:pt x="13788" y="16313"/>
                    <a:pt x="13681" y="16456"/>
                  </a:cubicBezTo>
                  <a:lnTo>
                    <a:pt x="13371" y="16944"/>
                  </a:lnTo>
                  <a:lnTo>
                    <a:pt x="13323" y="17039"/>
                  </a:lnTo>
                  <a:lnTo>
                    <a:pt x="13371" y="16682"/>
                  </a:lnTo>
                  <a:cubicBezTo>
                    <a:pt x="13383" y="16456"/>
                    <a:pt x="13407" y="16230"/>
                    <a:pt x="13443" y="16016"/>
                  </a:cubicBezTo>
                  <a:cubicBezTo>
                    <a:pt x="13502" y="15623"/>
                    <a:pt x="13585" y="15218"/>
                    <a:pt x="13681" y="14837"/>
                  </a:cubicBezTo>
                  <a:cubicBezTo>
                    <a:pt x="13704" y="14730"/>
                    <a:pt x="13728" y="14623"/>
                    <a:pt x="13752" y="14527"/>
                  </a:cubicBezTo>
                  <a:cubicBezTo>
                    <a:pt x="13764" y="14468"/>
                    <a:pt x="13788" y="14408"/>
                    <a:pt x="13788" y="14349"/>
                  </a:cubicBezTo>
                  <a:cubicBezTo>
                    <a:pt x="13883" y="14289"/>
                    <a:pt x="13978" y="14182"/>
                    <a:pt x="13990" y="14051"/>
                  </a:cubicBezTo>
                  <a:cubicBezTo>
                    <a:pt x="14002" y="13896"/>
                    <a:pt x="13919" y="13765"/>
                    <a:pt x="13800" y="13694"/>
                  </a:cubicBezTo>
                  <a:cubicBezTo>
                    <a:pt x="13752" y="13658"/>
                    <a:pt x="13704" y="13658"/>
                    <a:pt x="13645" y="13646"/>
                  </a:cubicBezTo>
                  <a:cubicBezTo>
                    <a:pt x="13638" y="13646"/>
                    <a:pt x="13630" y="13646"/>
                    <a:pt x="13623" y="13646"/>
                  </a:cubicBezTo>
                  <a:cubicBezTo>
                    <a:pt x="13430" y="13646"/>
                    <a:pt x="13263" y="13797"/>
                    <a:pt x="13252" y="14003"/>
                  </a:cubicBezTo>
                  <a:cubicBezTo>
                    <a:pt x="13228" y="14146"/>
                    <a:pt x="13323" y="14289"/>
                    <a:pt x="13443" y="14349"/>
                  </a:cubicBezTo>
                  <a:cubicBezTo>
                    <a:pt x="13431" y="14384"/>
                    <a:pt x="13407" y="14420"/>
                    <a:pt x="13395" y="14468"/>
                  </a:cubicBezTo>
                  <a:cubicBezTo>
                    <a:pt x="13323" y="14718"/>
                    <a:pt x="13252" y="14968"/>
                    <a:pt x="13192" y="15218"/>
                  </a:cubicBezTo>
                  <a:cubicBezTo>
                    <a:pt x="13133" y="15456"/>
                    <a:pt x="13050" y="15694"/>
                    <a:pt x="12990" y="15956"/>
                  </a:cubicBezTo>
                  <a:cubicBezTo>
                    <a:pt x="12954" y="16194"/>
                    <a:pt x="12895" y="16408"/>
                    <a:pt x="12859" y="16647"/>
                  </a:cubicBezTo>
                  <a:cubicBezTo>
                    <a:pt x="12835" y="16885"/>
                    <a:pt x="12788" y="17111"/>
                    <a:pt x="12728" y="17349"/>
                  </a:cubicBezTo>
                  <a:cubicBezTo>
                    <a:pt x="12669" y="17540"/>
                    <a:pt x="12597" y="17718"/>
                    <a:pt x="12538" y="17897"/>
                  </a:cubicBezTo>
                  <a:cubicBezTo>
                    <a:pt x="12454" y="18075"/>
                    <a:pt x="12395" y="18242"/>
                    <a:pt x="12323" y="18421"/>
                  </a:cubicBezTo>
                  <a:lnTo>
                    <a:pt x="12323" y="18433"/>
                  </a:lnTo>
                  <a:lnTo>
                    <a:pt x="12323" y="18456"/>
                  </a:lnTo>
                  <a:cubicBezTo>
                    <a:pt x="12323" y="18468"/>
                    <a:pt x="12311" y="18468"/>
                    <a:pt x="12311" y="18480"/>
                  </a:cubicBezTo>
                  <a:cubicBezTo>
                    <a:pt x="12311" y="18492"/>
                    <a:pt x="12300" y="18516"/>
                    <a:pt x="12300" y="18528"/>
                  </a:cubicBezTo>
                  <a:lnTo>
                    <a:pt x="12300" y="18516"/>
                  </a:lnTo>
                  <a:cubicBezTo>
                    <a:pt x="12300" y="18528"/>
                    <a:pt x="12276" y="18540"/>
                    <a:pt x="12276" y="18552"/>
                  </a:cubicBezTo>
                  <a:cubicBezTo>
                    <a:pt x="12276" y="18575"/>
                    <a:pt x="12264" y="18587"/>
                    <a:pt x="12264" y="18587"/>
                  </a:cubicBezTo>
                  <a:cubicBezTo>
                    <a:pt x="12180" y="18814"/>
                    <a:pt x="12073" y="19028"/>
                    <a:pt x="11954" y="19254"/>
                  </a:cubicBezTo>
                  <a:cubicBezTo>
                    <a:pt x="11728" y="19718"/>
                    <a:pt x="11490" y="20183"/>
                    <a:pt x="11287" y="20659"/>
                  </a:cubicBezTo>
                  <a:cubicBezTo>
                    <a:pt x="11252" y="20730"/>
                    <a:pt x="11204" y="20814"/>
                    <a:pt x="11180" y="20897"/>
                  </a:cubicBezTo>
                  <a:cubicBezTo>
                    <a:pt x="11240" y="20599"/>
                    <a:pt x="11299" y="20302"/>
                    <a:pt x="11347" y="20004"/>
                  </a:cubicBezTo>
                  <a:cubicBezTo>
                    <a:pt x="11407" y="19528"/>
                    <a:pt x="11430" y="19064"/>
                    <a:pt x="11418" y="18587"/>
                  </a:cubicBezTo>
                  <a:lnTo>
                    <a:pt x="11418" y="18575"/>
                  </a:lnTo>
                  <a:cubicBezTo>
                    <a:pt x="11526" y="18528"/>
                    <a:pt x="11621" y="18468"/>
                    <a:pt x="11704" y="18373"/>
                  </a:cubicBezTo>
                  <a:cubicBezTo>
                    <a:pt x="11835" y="18230"/>
                    <a:pt x="11883" y="18052"/>
                    <a:pt x="11883" y="17837"/>
                  </a:cubicBezTo>
                  <a:cubicBezTo>
                    <a:pt x="11883" y="17706"/>
                    <a:pt x="11859" y="17575"/>
                    <a:pt x="11847" y="17444"/>
                  </a:cubicBezTo>
                  <a:cubicBezTo>
                    <a:pt x="11801" y="17107"/>
                    <a:pt x="11459" y="16872"/>
                    <a:pt x="11144" y="16872"/>
                  </a:cubicBezTo>
                  <a:cubicBezTo>
                    <a:pt x="11136" y="16872"/>
                    <a:pt x="11128" y="16873"/>
                    <a:pt x="11121" y="16873"/>
                  </a:cubicBezTo>
                  <a:cubicBezTo>
                    <a:pt x="10787" y="16885"/>
                    <a:pt x="10549" y="17123"/>
                    <a:pt x="10478" y="17444"/>
                  </a:cubicBezTo>
                  <a:cubicBezTo>
                    <a:pt x="10454" y="17575"/>
                    <a:pt x="10418" y="17706"/>
                    <a:pt x="10406" y="17837"/>
                  </a:cubicBezTo>
                  <a:cubicBezTo>
                    <a:pt x="10359" y="18230"/>
                    <a:pt x="10692" y="18575"/>
                    <a:pt x="11061" y="18635"/>
                  </a:cubicBezTo>
                  <a:cubicBezTo>
                    <a:pt x="11002" y="18968"/>
                    <a:pt x="10954" y="19314"/>
                    <a:pt x="10906" y="19659"/>
                  </a:cubicBezTo>
                  <a:cubicBezTo>
                    <a:pt x="10871" y="19945"/>
                    <a:pt x="10835" y="20207"/>
                    <a:pt x="10811" y="20492"/>
                  </a:cubicBezTo>
                  <a:cubicBezTo>
                    <a:pt x="10776" y="20754"/>
                    <a:pt x="10764" y="21028"/>
                    <a:pt x="10716" y="21290"/>
                  </a:cubicBezTo>
                  <a:lnTo>
                    <a:pt x="10716" y="21266"/>
                  </a:lnTo>
                  <a:cubicBezTo>
                    <a:pt x="10704" y="21338"/>
                    <a:pt x="10704" y="21433"/>
                    <a:pt x="10692" y="21504"/>
                  </a:cubicBezTo>
                  <a:lnTo>
                    <a:pt x="10692" y="21469"/>
                  </a:lnTo>
                  <a:cubicBezTo>
                    <a:pt x="10692" y="21516"/>
                    <a:pt x="10668" y="21576"/>
                    <a:pt x="10668" y="21623"/>
                  </a:cubicBezTo>
                  <a:lnTo>
                    <a:pt x="10668" y="21611"/>
                  </a:lnTo>
                  <a:cubicBezTo>
                    <a:pt x="10656" y="21742"/>
                    <a:pt x="10633" y="21885"/>
                    <a:pt x="10609" y="22028"/>
                  </a:cubicBezTo>
                  <a:lnTo>
                    <a:pt x="10609" y="22052"/>
                  </a:lnTo>
                  <a:cubicBezTo>
                    <a:pt x="10347" y="22504"/>
                    <a:pt x="10061" y="22921"/>
                    <a:pt x="9823" y="23374"/>
                  </a:cubicBezTo>
                  <a:cubicBezTo>
                    <a:pt x="9704" y="23600"/>
                    <a:pt x="9621" y="23850"/>
                    <a:pt x="9525" y="24088"/>
                  </a:cubicBezTo>
                  <a:cubicBezTo>
                    <a:pt x="9454" y="24314"/>
                    <a:pt x="9359" y="24540"/>
                    <a:pt x="9275" y="24743"/>
                  </a:cubicBezTo>
                  <a:cubicBezTo>
                    <a:pt x="9275" y="24767"/>
                    <a:pt x="9275" y="24767"/>
                    <a:pt x="9263" y="24779"/>
                  </a:cubicBezTo>
                  <a:cubicBezTo>
                    <a:pt x="9263" y="24790"/>
                    <a:pt x="9240" y="24790"/>
                    <a:pt x="9240" y="24802"/>
                  </a:cubicBezTo>
                  <a:cubicBezTo>
                    <a:pt x="9240" y="24826"/>
                    <a:pt x="9228" y="24838"/>
                    <a:pt x="9228" y="24850"/>
                  </a:cubicBezTo>
                  <a:cubicBezTo>
                    <a:pt x="9205" y="24907"/>
                    <a:pt x="9182" y="24963"/>
                    <a:pt x="9160" y="25020"/>
                  </a:cubicBezTo>
                  <a:lnTo>
                    <a:pt x="9160" y="25020"/>
                  </a:lnTo>
                  <a:cubicBezTo>
                    <a:pt x="9162" y="25018"/>
                    <a:pt x="9164" y="25017"/>
                    <a:pt x="9168" y="25017"/>
                  </a:cubicBezTo>
                  <a:cubicBezTo>
                    <a:pt x="9156" y="25040"/>
                    <a:pt x="9156" y="25064"/>
                    <a:pt x="9144" y="25088"/>
                  </a:cubicBezTo>
                  <a:cubicBezTo>
                    <a:pt x="9025" y="25386"/>
                    <a:pt x="8882" y="25683"/>
                    <a:pt x="8763" y="25981"/>
                  </a:cubicBezTo>
                  <a:cubicBezTo>
                    <a:pt x="8740" y="26041"/>
                    <a:pt x="8704" y="26100"/>
                    <a:pt x="8692" y="26172"/>
                  </a:cubicBezTo>
                  <a:lnTo>
                    <a:pt x="8692" y="26160"/>
                  </a:lnTo>
                  <a:cubicBezTo>
                    <a:pt x="8728" y="25779"/>
                    <a:pt x="8751" y="25386"/>
                    <a:pt x="8799" y="25005"/>
                  </a:cubicBezTo>
                  <a:cubicBezTo>
                    <a:pt x="8823" y="24767"/>
                    <a:pt x="8847" y="24505"/>
                    <a:pt x="8859" y="24267"/>
                  </a:cubicBezTo>
                  <a:cubicBezTo>
                    <a:pt x="8882" y="24028"/>
                    <a:pt x="8918" y="23778"/>
                    <a:pt x="8942" y="23540"/>
                  </a:cubicBezTo>
                  <a:lnTo>
                    <a:pt x="8942" y="23588"/>
                  </a:lnTo>
                  <a:cubicBezTo>
                    <a:pt x="8966" y="23516"/>
                    <a:pt x="8966" y="23421"/>
                    <a:pt x="8978" y="23350"/>
                  </a:cubicBezTo>
                  <a:lnTo>
                    <a:pt x="8978" y="23362"/>
                  </a:lnTo>
                  <a:cubicBezTo>
                    <a:pt x="8990" y="23255"/>
                    <a:pt x="9001" y="23171"/>
                    <a:pt x="9025" y="23064"/>
                  </a:cubicBezTo>
                  <a:lnTo>
                    <a:pt x="9025" y="23112"/>
                  </a:lnTo>
                  <a:cubicBezTo>
                    <a:pt x="9037" y="23016"/>
                    <a:pt x="9049" y="22921"/>
                    <a:pt x="9061" y="22814"/>
                  </a:cubicBezTo>
                  <a:cubicBezTo>
                    <a:pt x="9085" y="22600"/>
                    <a:pt x="9109" y="22397"/>
                    <a:pt x="9121" y="22183"/>
                  </a:cubicBezTo>
                  <a:cubicBezTo>
                    <a:pt x="9144" y="21981"/>
                    <a:pt x="9144" y="21754"/>
                    <a:pt x="9156" y="21552"/>
                  </a:cubicBezTo>
                  <a:cubicBezTo>
                    <a:pt x="9168" y="21100"/>
                    <a:pt x="9204" y="20671"/>
                    <a:pt x="9240" y="20218"/>
                  </a:cubicBezTo>
                  <a:cubicBezTo>
                    <a:pt x="9287" y="19802"/>
                    <a:pt x="9323" y="19385"/>
                    <a:pt x="9347" y="18956"/>
                  </a:cubicBezTo>
                  <a:cubicBezTo>
                    <a:pt x="9382" y="18528"/>
                    <a:pt x="9394" y="18099"/>
                    <a:pt x="9418" y="17659"/>
                  </a:cubicBezTo>
                  <a:cubicBezTo>
                    <a:pt x="9442" y="17409"/>
                    <a:pt x="9466" y="17147"/>
                    <a:pt x="9502" y="16885"/>
                  </a:cubicBezTo>
                  <a:cubicBezTo>
                    <a:pt x="9525" y="16813"/>
                    <a:pt x="9537" y="16742"/>
                    <a:pt x="9573" y="16670"/>
                  </a:cubicBezTo>
                  <a:cubicBezTo>
                    <a:pt x="9644" y="16468"/>
                    <a:pt x="9740" y="16289"/>
                    <a:pt x="9835" y="16111"/>
                  </a:cubicBezTo>
                  <a:cubicBezTo>
                    <a:pt x="9942" y="15956"/>
                    <a:pt x="10037" y="15789"/>
                    <a:pt x="10133" y="15623"/>
                  </a:cubicBezTo>
                  <a:cubicBezTo>
                    <a:pt x="10216" y="15504"/>
                    <a:pt x="10287" y="15385"/>
                    <a:pt x="10347" y="15277"/>
                  </a:cubicBezTo>
                  <a:cubicBezTo>
                    <a:pt x="10454" y="15099"/>
                    <a:pt x="10549" y="14908"/>
                    <a:pt x="10692" y="14742"/>
                  </a:cubicBezTo>
                  <a:cubicBezTo>
                    <a:pt x="10704" y="14718"/>
                    <a:pt x="10716" y="14706"/>
                    <a:pt x="10752" y="14670"/>
                  </a:cubicBezTo>
                  <a:cubicBezTo>
                    <a:pt x="10764" y="14670"/>
                    <a:pt x="10776" y="14658"/>
                    <a:pt x="10787" y="14658"/>
                  </a:cubicBezTo>
                  <a:cubicBezTo>
                    <a:pt x="10823" y="14646"/>
                    <a:pt x="10823" y="14599"/>
                    <a:pt x="10823" y="14563"/>
                  </a:cubicBezTo>
                  <a:cubicBezTo>
                    <a:pt x="10823" y="14539"/>
                    <a:pt x="10787" y="14503"/>
                    <a:pt x="10764" y="14492"/>
                  </a:cubicBezTo>
                  <a:cubicBezTo>
                    <a:pt x="10753" y="14488"/>
                    <a:pt x="10744" y="14487"/>
                    <a:pt x="10735" y="14487"/>
                  </a:cubicBezTo>
                  <a:cubicBezTo>
                    <a:pt x="10713" y="14487"/>
                    <a:pt x="10694" y="14495"/>
                    <a:pt x="10668" y="14503"/>
                  </a:cubicBezTo>
                  <a:cubicBezTo>
                    <a:pt x="10668" y="14503"/>
                    <a:pt x="10656" y="14503"/>
                    <a:pt x="10656" y="14527"/>
                  </a:cubicBezTo>
                  <a:lnTo>
                    <a:pt x="10645" y="14539"/>
                  </a:lnTo>
                  <a:lnTo>
                    <a:pt x="10609" y="14563"/>
                  </a:lnTo>
                  <a:cubicBezTo>
                    <a:pt x="10597" y="14599"/>
                    <a:pt x="10573" y="14611"/>
                    <a:pt x="10549" y="14646"/>
                  </a:cubicBezTo>
                  <a:cubicBezTo>
                    <a:pt x="10525" y="14682"/>
                    <a:pt x="10478" y="14742"/>
                    <a:pt x="10454" y="14789"/>
                  </a:cubicBezTo>
                  <a:cubicBezTo>
                    <a:pt x="10359" y="14908"/>
                    <a:pt x="10287" y="15039"/>
                    <a:pt x="10216" y="15182"/>
                  </a:cubicBezTo>
                  <a:cubicBezTo>
                    <a:pt x="10156" y="15277"/>
                    <a:pt x="10073" y="15385"/>
                    <a:pt x="10002" y="15492"/>
                  </a:cubicBezTo>
                  <a:cubicBezTo>
                    <a:pt x="9954" y="15563"/>
                    <a:pt x="9894" y="15635"/>
                    <a:pt x="9859" y="15718"/>
                  </a:cubicBezTo>
                  <a:lnTo>
                    <a:pt x="9716" y="15932"/>
                  </a:lnTo>
                  <a:cubicBezTo>
                    <a:pt x="9692" y="15980"/>
                    <a:pt x="9656" y="16027"/>
                    <a:pt x="9644" y="16075"/>
                  </a:cubicBezTo>
                  <a:lnTo>
                    <a:pt x="9561" y="16254"/>
                  </a:lnTo>
                  <a:cubicBezTo>
                    <a:pt x="9597" y="15849"/>
                    <a:pt x="9644" y="15456"/>
                    <a:pt x="9692" y="15063"/>
                  </a:cubicBezTo>
                  <a:cubicBezTo>
                    <a:pt x="9716" y="14801"/>
                    <a:pt x="9752" y="14551"/>
                    <a:pt x="9775" y="14289"/>
                  </a:cubicBezTo>
                  <a:lnTo>
                    <a:pt x="9775" y="14265"/>
                  </a:lnTo>
                  <a:cubicBezTo>
                    <a:pt x="9942" y="13896"/>
                    <a:pt x="10097" y="13527"/>
                    <a:pt x="10252" y="13134"/>
                  </a:cubicBezTo>
                  <a:lnTo>
                    <a:pt x="10525" y="12515"/>
                  </a:lnTo>
                  <a:cubicBezTo>
                    <a:pt x="10549" y="12456"/>
                    <a:pt x="10585" y="12408"/>
                    <a:pt x="10609" y="12348"/>
                  </a:cubicBezTo>
                  <a:lnTo>
                    <a:pt x="10609" y="12360"/>
                  </a:lnTo>
                  <a:cubicBezTo>
                    <a:pt x="10633" y="12408"/>
                    <a:pt x="10656" y="12444"/>
                    <a:pt x="10704" y="12456"/>
                  </a:cubicBezTo>
                  <a:cubicBezTo>
                    <a:pt x="10752" y="12456"/>
                    <a:pt x="10776" y="12420"/>
                    <a:pt x="10764" y="12384"/>
                  </a:cubicBezTo>
                  <a:cubicBezTo>
                    <a:pt x="10764" y="12348"/>
                    <a:pt x="10728" y="12337"/>
                    <a:pt x="10716" y="12337"/>
                  </a:cubicBezTo>
                  <a:lnTo>
                    <a:pt x="10716" y="12325"/>
                  </a:lnTo>
                  <a:lnTo>
                    <a:pt x="10728" y="12325"/>
                  </a:lnTo>
                  <a:cubicBezTo>
                    <a:pt x="10752" y="12301"/>
                    <a:pt x="10752" y="12301"/>
                    <a:pt x="10764" y="12301"/>
                  </a:cubicBezTo>
                  <a:lnTo>
                    <a:pt x="10776" y="12289"/>
                  </a:lnTo>
                  <a:cubicBezTo>
                    <a:pt x="10811" y="12277"/>
                    <a:pt x="10823" y="12277"/>
                    <a:pt x="10847" y="12265"/>
                  </a:cubicBezTo>
                  <a:cubicBezTo>
                    <a:pt x="10883" y="12265"/>
                    <a:pt x="10906" y="12241"/>
                    <a:pt x="10942" y="12241"/>
                  </a:cubicBezTo>
                  <a:cubicBezTo>
                    <a:pt x="10954" y="12622"/>
                    <a:pt x="11240" y="12944"/>
                    <a:pt x="11609" y="12956"/>
                  </a:cubicBezTo>
                  <a:cubicBezTo>
                    <a:pt x="11624" y="12957"/>
                    <a:pt x="11639" y="12957"/>
                    <a:pt x="11654" y="12957"/>
                  </a:cubicBezTo>
                  <a:cubicBezTo>
                    <a:pt x="12040" y="12957"/>
                    <a:pt x="12372" y="12667"/>
                    <a:pt x="12395" y="12277"/>
                  </a:cubicBezTo>
                  <a:cubicBezTo>
                    <a:pt x="12430" y="11872"/>
                    <a:pt x="12121" y="11515"/>
                    <a:pt x="11716" y="11491"/>
                  </a:cubicBezTo>
                  <a:cubicBezTo>
                    <a:pt x="11699" y="11490"/>
                    <a:pt x="11681" y="11489"/>
                    <a:pt x="11664" y="11489"/>
                  </a:cubicBezTo>
                  <a:cubicBezTo>
                    <a:pt x="11341" y="11489"/>
                    <a:pt x="11068" y="11697"/>
                    <a:pt x="10966" y="11991"/>
                  </a:cubicBezTo>
                  <a:cubicBezTo>
                    <a:pt x="10930" y="12027"/>
                    <a:pt x="10871" y="12039"/>
                    <a:pt x="10823" y="12063"/>
                  </a:cubicBezTo>
                  <a:cubicBezTo>
                    <a:pt x="10787" y="12087"/>
                    <a:pt x="10764" y="12110"/>
                    <a:pt x="10728" y="12146"/>
                  </a:cubicBezTo>
                  <a:cubicBezTo>
                    <a:pt x="10764" y="12098"/>
                    <a:pt x="10776" y="12051"/>
                    <a:pt x="10811" y="12003"/>
                  </a:cubicBezTo>
                  <a:lnTo>
                    <a:pt x="10811" y="11991"/>
                  </a:lnTo>
                  <a:cubicBezTo>
                    <a:pt x="10895" y="11860"/>
                    <a:pt x="10966" y="11706"/>
                    <a:pt x="11061" y="11575"/>
                  </a:cubicBezTo>
                  <a:cubicBezTo>
                    <a:pt x="11109" y="11515"/>
                    <a:pt x="11133" y="11455"/>
                    <a:pt x="11180" y="11396"/>
                  </a:cubicBezTo>
                  <a:cubicBezTo>
                    <a:pt x="11228" y="11325"/>
                    <a:pt x="11287" y="11253"/>
                    <a:pt x="11323" y="11194"/>
                  </a:cubicBezTo>
                  <a:cubicBezTo>
                    <a:pt x="11347" y="11170"/>
                    <a:pt x="11359" y="11146"/>
                    <a:pt x="11371" y="11134"/>
                  </a:cubicBezTo>
                  <a:cubicBezTo>
                    <a:pt x="11502" y="10955"/>
                    <a:pt x="11645" y="10789"/>
                    <a:pt x="11788" y="10622"/>
                  </a:cubicBezTo>
                  <a:lnTo>
                    <a:pt x="12240" y="10086"/>
                  </a:lnTo>
                  <a:cubicBezTo>
                    <a:pt x="12311" y="10003"/>
                    <a:pt x="12383" y="9908"/>
                    <a:pt x="12442" y="9824"/>
                  </a:cubicBezTo>
                  <a:cubicBezTo>
                    <a:pt x="12514" y="9729"/>
                    <a:pt x="12597" y="9622"/>
                    <a:pt x="12669" y="9527"/>
                  </a:cubicBezTo>
                  <a:cubicBezTo>
                    <a:pt x="12800" y="9348"/>
                    <a:pt x="12931" y="9169"/>
                    <a:pt x="13050" y="8991"/>
                  </a:cubicBezTo>
                  <a:lnTo>
                    <a:pt x="13633" y="8181"/>
                  </a:lnTo>
                  <a:cubicBezTo>
                    <a:pt x="13681" y="8360"/>
                    <a:pt x="13847" y="8527"/>
                    <a:pt x="14038" y="8527"/>
                  </a:cubicBezTo>
                  <a:cubicBezTo>
                    <a:pt x="14045" y="8527"/>
                    <a:pt x="14053" y="8527"/>
                    <a:pt x="14060" y="8527"/>
                  </a:cubicBezTo>
                  <a:cubicBezTo>
                    <a:pt x="14290" y="8527"/>
                    <a:pt x="14503" y="8352"/>
                    <a:pt x="14514" y="8110"/>
                  </a:cubicBezTo>
                  <a:cubicBezTo>
                    <a:pt x="14526" y="7872"/>
                    <a:pt x="14335" y="7645"/>
                    <a:pt x="14097" y="7634"/>
                  </a:cubicBezTo>
                  <a:cubicBezTo>
                    <a:pt x="14097" y="7634"/>
                    <a:pt x="14085" y="7634"/>
                    <a:pt x="14085" y="7645"/>
                  </a:cubicBezTo>
                  <a:cubicBezTo>
                    <a:pt x="13883" y="7645"/>
                    <a:pt x="13728" y="7765"/>
                    <a:pt x="13645" y="7943"/>
                  </a:cubicBezTo>
                  <a:cubicBezTo>
                    <a:pt x="13526" y="8050"/>
                    <a:pt x="13407" y="8157"/>
                    <a:pt x="13288" y="8277"/>
                  </a:cubicBezTo>
                  <a:cubicBezTo>
                    <a:pt x="13169" y="8396"/>
                    <a:pt x="13050" y="8527"/>
                    <a:pt x="12931" y="8658"/>
                  </a:cubicBezTo>
                  <a:cubicBezTo>
                    <a:pt x="12811" y="8812"/>
                    <a:pt x="12716" y="8955"/>
                    <a:pt x="12597" y="9110"/>
                  </a:cubicBezTo>
                  <a:cubicBezTo>
                    <a:pt x="12490" y="9241"/>
                    <a:pt x="12395" y="9372"/>
                    <a:pt x="12300" y="9503"/>
                  </a:cubicBezTo>
                  <a:lnTo>
                    <a:pt x="12311" y="9491"/>
                  </a:lnTo>
                  <a:lnTo>
                    <a:pt x="12311" y="9491"/>
                  </a:lnTo>
                  <a:cubicBezTo>
                    <a:pt x="12204" y="9646"/>
                    <a:pt x="12085" y="9777"/>
                    <a:pt x="11978" y="9908"/>
                  </a:cubicBezTo>
                  <a:cubicBezTo>
                    <a:pt x="11847" y="10074"/>
                    <a:pt x="11728" y="10217"/>
                    <a:pt x="11597" y="10384"/>
                  </a:cubicBezTo>
                  <a:cubicBezTo>
                    <a:pt x="11585" y="10396"/>
                    <a:pt x="11561" y="10432"/>
                    <a:pt x="11549" y="10443"/>
                  </a:cubicBezTo>
                  <a:cubicBezTo>
                    <a:pt x="11549" y="10420"/>
                    <a:pt x="11561" y="10384"/>
                    <a:pt x="11561" y="10360"/>
                  </a:cubicBezTo>
                  <a:cubicBezTo>
                    <a:pt x="11621" y="10193"/>
                    <a:pt x="11668" y="10027"/>
                    <a:pt x="11728" y="9860"/>
                  </a:cubicBezTo>
                  <a:cubicBezTo>
                    <a:pt x="11788" y="9681"/>
                    <a:pt x="11859" y="9503"/>
                    <a:pt x="11919" y="9348"/>
                  </a:cubicBezTo>
                  <a:cubicBezTo>
                    <a:pt x="12002" y="9134"/>
                    <a:pt x="12061" y="8931"/>
                    <a:pt x="12121" y="8705"/>
                  </a:cubicBezTo>
                  <a:cubicBezTo>
                    <a:pt x="12157" y="8574"/>
                    <a:pt x="12192" y="8431"/>
                    <a:pt x="12216" y="8312"/>
                  </a:cubicBezTo>
                  <a:cubicBezTo>
                    <a:pt x="12264" y="8336"/>
                    <a:pt x="12311" y="8348"/>
                    <a:pt x="12359" y="8348"/>
                  </a:cubicBezTo>
                  <a:cubicBezTo>
                    <a:pt x="12367" y="8348"/>
                    <a:pt x="12375" y="8348"/>
                    <a:pt x="12383" y="8348"/>
                  </a:cubicBezTo>
                  <a:cubicBezTo>
                    <a:pt x="12766" y="8348"/>
                    <a:pt x="13098" y="8066"/>
                    <a:pt x="13133" y="7681"/>
                  </a:cubicBezTo>
                  <a:cubicBezTo>
                    <a:pt x="13157" y="7288"/>
                    <a:pt x="12847" y="6919"/>
                    <a:pt x="12454" y="6907"/>
                  </a:cubicBezTo>
                  <a:cubicBezTo>
                    <a:pt x="12419" y="6907"/>
                    <a:pt x="12383" y="6919"/>
                    <a:pt x="12335" y="6919"/>
                  </a:cubicBezTo>
                  <a:cubicBezTo>
                    <a:pt x="12335" y="6872"/>
                    <a:pt x="12335" y="6824"/>
                    <a:pt x="12323" y="6788"/>
                  </a:cubicBezTo>
                  <a:lnTo>
                    <a:pt x="12323" y="6741"/>
                  </a:lnTo>
                  <a:cubicBezTo>
                    <a:pt x="12323" y="6693"/>
                    <a:pt x="12311" y="6645"/>
                    <a:pt x="12311" y="6610"/>
                  </a:cubicBezTo>
                  <a:cubicBezTo>
                    <a:pt x="12311" y="6681"/>
                    <a:pt x="12300" y="6753"/>
                    <a:pt x="12276" y="6824"/>
                  </a:cubicBezTo>
                  <a:cubicBezTo>
                    <a:pt x="12276" y="6860"/>
                    <a:pt x="12264" y="6907"/>
                    <a:pt x="12264" y="6931"/>
                  </a:cubicBezTo>
                  <a:cubicBezTo>
                    <a:pt x="11966" y="7003"/>
                    <a:pt x="11716" y="7241"/>
                    <a:pt x="11704" y="7574"/>
                  </a:cubicBezTo>
                  <a:cubicBezTo>
                    <a:pt x="11680" y="7800"/>
                    <a:pt x="11788" y="8015"/>
                    <a:pt x="11954" y="8157"/>
                  </a:cubicBezTo>
                  <a:cubicBezTo>
                    <a:pt x="11942" y="8217"/>
                    <a:pt x="11907" y="8277"/>
                    <a:pt x="11895" y="8348"/>
                  </a:cubicBezTo>
                  <a:lnTo>
                    <a:pt x="11895" y="8336"/>
                  </a:lnTo>
                  <a:cubicBezTo>
                    <a:pt x="11835" y="8527"/>
                    <a:pt x="11788" y="8729"/>
                    <a:pt x="11740" y="8931"/>
                  </a:cubicBezTo>
                  <a:lnTo>
                    <a:pt x="11609" y="9503"/>
                  </a:lnTo>
                  <a:cubicBezTo>
                    <a:pt x="11561" y="9717"/>
                    <a:pt x="11526" y="9920"/>
                    <a:pt x="11490" y="10134"/>
                  </a:cubicBezTo>
                  <a:cubicBezTo>
                    <a:pt x="11478" y="10217"/>
                    <a:pt x="11466" y="10324"/>
                    <a:pt x="11430" y="10420"/>
                  </a:cubicBezTo>
                  <a:cubicBezTo>
                    <a:pt x="11418" y="10491"/>
                    <a:pt x="11407" y="10563"/>
                    <a:pt x="11407" y="10634"/>
                  </a:cubicBezTo>
                  <a:cubicBezTo>
                    <a:pt x="11323" y="10729"/>
                    <a:pt x="11264" y="10801"/>
                    <a:pt x="11192" y="10896"/>
                  </a:cubicBezTo>
                  <a:cubicBezTo>
                    <a:pt x="11168" y="10932"/>
                    <a:pt x="11121" y="10979"/>
                    <a:pt x="11085" y="11039"/>
                  </a:cubicBezTo>
                  <a:lnTo>
                    <a:pt x="11002" y="11170"/>
                  </a:lnTo>
                  <a:lnTo>
                    <a:pt x="10906" y="11313"/>
                  </a:lnTo>
                  <a:cubicBezTo>
                    <a:pt x="10883" y="11348"/>
                    <a:pt x="10847" y="11408"/>
                    <a:pt x="10823" y="11455"/>
                  </a:cubicBezTo>
                  <a:cubicBezTo>
                    <a:pt x="10764" y="11563"/>
                    <a:pt x="10704" y="11646"/>
                    <a:pt x="10645" y="11753"/>
                  </a:cubicBezTo>
                  <a:cubicBezTo>
                    <a:pt x="10609" y="11801"/>
                    <a:pt x="10585" y="11848"/>
                    <a:pt x="10573" y="11884"/>
                  </a:cubicBezTo>
                  <a:cubicBezTo>
                    <a:pt x="10537" y="11944"/>
                    <a:pt x="10514" y="11991"/>
                    <a:pt x="10478" y="12051"/>
                  </a:cubicBezTo>
                  <a:cubicBezTo>
                    <a:pt x="10430" y="12158"/>
                    <a:pt x="10371" y="12265"/>
                    <a:pt x="10335" y="12360"/>
                  </a:cubicBezTo>
                  <a:cubicBezTo>
                    <a:pt x="10299" y="12408"/>
                    <a:pt x="10287" y="12468"/>
                    <a:pt x="10275" y="12515"/>
                  </a:cubicBezTo>
                  <a:cubicBezTo>
                    <a:pt x="10252" y="12563"/>
                    <a:pt x="10228" y="12622"/>
                    <a:pt x="10216" y="12658"/>
                  </a:cubicBezTo>
                  <a:lnTo>
                    <a:pt x="10216" y="12646"/>
                  </a:lnTo>
                  <a:cubicBezTo>
                    <a:pt x="10216" y="12658"/>
                    <a:pt x="10192" y="12682"/>
                    <a:pt x="10192" y="12694"/>
                  </a:cubicBezTo>
                  <a:cubicBezTo>
                    <a:pt x="10192" y="12706"/>
                    <a:pt x="10180" y="12718"/>
                    <a:pt x="10180" y="12741"/>
                  </a:cubicBezTo>
                  <a:cubicBezTo>
                    <a:pt x="10180" y="12753"/>
                    <a:pt x="10168" y="12753"/>
                    <a:pt x="10168" y="12765"/>
                  </a:cubicBezTo>
                  <a:lnTo>
                    <a:pt x="10168" y="12753"/>
                  </a:lnTo>
                  <a:cubicBezTo>
                    <a:pt x="10156" y="12777"/>
                    <a:pt x="10133" y="12825"/>
                    <a:pt x="10121" y="12860"/>
                  </a:cubicBezTo>
                  <a:cubicBezTo>
                    <a:pt x="10109" y="12872"/>
                    <a:pt x="10109" y="12896"/>
                    <a:pt x="10097" y="12920"/>
                  </a:cubicBezTo>
                  <a:cubicBezTo>
                    <a:pt x="10073" y="12956"/>
                    <a:pt x="10049" y="13015"/>
                    <a:pt x="10037" y="13063"/>
                  </a:cubicBezTo>
                  <a:lnTo>
                    <a:pt x="10037" y="13051"/>
                  </a:lnTo>
                  <a:cubicBezTo>
                    <a:pt x="10037" y="13063"/>
                    <a:pt x="10014" y="13063"/>
                    <a:pt x="10014" y="13075"/>
                  </a:cubicBezTo>
                  <a:lnTo>
                    <a:pt x="10014" y="13063"/>
                  </a:lnTo>
                  <a:cubicBezTo>
                    <a:pt x="10014" y="13063"/>
                    <a:pt x="10014" y="13075"/>
                    <a:pt x="10002" y="13075"/>
                  </a:cubicBezTo>
                  <a:cubicBezTo>
                    <a:pt x="9942" y="13218"/>
                    <a:pt x="9883" y="13360"/>
                    <a:pt x="9823" y="13491"/>
                  </a:cubicBezTo>
                  <a:cubicBezTo>
                    <a:pt x="9859" y="13170"/>
                    <a:pt x="9894" y="12860"/>
                    <a:pt x="9930" y="12527"/>
                  </a:cubicBezTo>
                  <a:cubicBezTo>
                    <a:pt x="9990" y="12098"/>
                    <a:pt x="10061" y="11682"/>
                    <a:pt x="10133" y="11253"/>
                  </a:cubicBezTo>
                  <a:cubicBezTo>
                    <a:pt x="10216" y="10848"/>
                    <a:pt x="10275" y="10443"/>
                    <a:pt x="10299" y="10039"/>
                  </a:cubicBezTo>
                  <a:cubicBezTo>
                    <a:pt x="10347" y="9610"/>
                    <a:pt x="10395" y="9181"/>
                    <a:pt x="10418" y="8753"/>
                  </a:cubicBezTo>
                  <a:cubicBezTo>
                    <a:pt x="10418" y="8717"/>
                    <a:pt x="10418" y="8705"/>
                    <a:pt x="10430" y="8669"/>
                  </a:cubicBezTo>
                  <a:cubicBezTo>
                    <a:pt x="10454" y="8646"/>
                    <a:pt x="10454" y="8610"/>
                    <a:pt x="10466" y="8586"/>
                  </a:cubicBezTo>
                  <a:lnTo>
                    <a:pt x="10466" y="8598"/>
                  </a:lnTo>
                  <a:cubicBezTo>
                    <a:pt x="10490" y="8515"/>
                    <a:pt x="10514" y="8407"/>
                    <a:pt x="10537" y="8312"/>
                  </a:cubicBezTo>
                  <a:cubicBezTo>
                    <a:pt x="10573" y="8217"/>
                    <a:pt x="10597" y="8122"/>
                    <a:pt x="10633" y="8015"/>
                  </a:cubicBezTo>
                  <a:cubicBezTo>
                    <a:pt x="10656" y="7931"/>
                    <a:pt x="10692" y="7836"/>
                    <a:pt x="10716" y="7741"/>
                  </a:cubicBezTo>
                  <a:cubicBezTo>
                    <a:pt x="10764" y="7634"/>
                    <a:pt x="10811" y="7515"/>
                    <a:pt x="10835" y="7407"/>
                  </a:cubicBezTo>
                  <a:cubicBezTo>
                    <a:pt x="10871" y="7336"/>
                    <a:pt x="10895" y="7276"/>
                    <a:pt x="10930" y="7205"/>
                  </a:cubicBezTo>
                  <a:lnTo>
                    <a:pt x="11014" y="6979"/>
                  </a:lnTo>
                  <a:cubicBezTo>
                    <a:pt x="11049" y="6907"/>
                    <a:pt x="11073" y="6848"/>
                    <a:pt x="11109" y="6764"/>
                  </a:cubicBezTo>
                  <a:cubicBezTo>
                    <a:pt x="11133" y="6693"/>
                    <a:pt x="11168" y="6622"/>
                    <a:pt x="11192" y="6562"/>
                  </a:cubicBezTo>
                  <a:cubicBezTo>
                    <a:pt x="11287" y="6372"/>
                    <a:pt x="11371" y="6169"/>
                    <a:pt x="11478" y="5991"/>
                  </a:cubicBezTo>
                  <a:cubicBezTo>
                    <a:pt x="11526" y="5919"/>
                    <a:pt x="11561" y="5848"/>
                    <a:pt x="11621" y="5776"/>
                  </a:cubicBezTo>
                  <a:cubicBezTo>
                    <a:pt x="11657" y="5729"/>
                    <a:pt x="11704" y="5681"/>
                    <a:pt x="11728" y="5657"/>
                  </a:cubicBezTo>
                  <a:lnTo>
                    <a:pt x="11740" y="5633"/>
                  </a:lnTo>
                  <a:cubicBezTo>
                    <a:pt x="11764" y="5657"/>
                    <a:pt x="11776" y="5657"/>
                    <a:pt x="11799" y="5657"/>
                  </a:cubicBezTo>
                  <a:cubicBezTo>
                    <a:pt x="11835" y="5657"/>
                    <a:pt x="11859" y="5610"/>
                    <a:pt x="11847" y="5562"/>
                  </a:cubicBezTo>
                  <a:cubicBezTo>
                    <a:pt x="11835" y="5538"/>
                    <a:pt x="11823" y="5514"/>
                    <a:pt x="11799" y="5502"/>
                  </a:cubicBezTo>
                  <a:lnTo>
                    <a:pt x="11740" y="5502"/>
                  </a:lnTo>
                  <a:cubicBezTo>
                    <a:pt x="11716" y="5514"/>
                    <a:pt x="11668" y="5538"/>
                    <a:pt x="11657" y="5562"/>
                  </a:cubicBezTo>
                  <a:lnTo>
                    <a:pt x="11609" y="5610"/>
                  </a:lnTo>
                  <a:lnTo>
                    <a:pt x="11538" y="5681"/>
                  </a:lnTo>
                  <a:cubicBezTo>
                    <a:pt x="11490" y="5729"/>
                    <a:pt x="11466" y="5776"/>
                    <a:pt x="11430" y="5836"/>
                  </a:cubicBezTo>
                  <a:cubicBezTo>
                    <a:pt x="11383" y="5895"/>
                    <a:pt x="11347" y="5967"/>
                    <a:pt x="11299" y="6026"/>
                  </a:cubicBezTo>
                  <a:cubicBezTo>
                    <a:pt x="11264" y="6074"/>
                    <a:pt x="11252" y="6098"/>
                    <a:pt x="11228" y="6145"/>
                  </a:cubicBezTo>
                  <a:cubicBezTo>
                    <a:pt x="11168" y="6264"/>
                    <a:pt x="11109" y="6372"/>
                    <a:pt x="11049" y="6491"/>
                  </a:cubicBezTo>
                  <a:cubicBezTo>
                    <a:pt x="11026" y="6514"/>
                    <a:pt x="11014" y="6526"/>
                    <a:pt x="11014" y="6562"/>
                  </a:cubicBezTo>
                  <a:cubicBezTo>
                    <a:pt x="10990" y="6633"/>
                    <a:pt x="10954" y="6693"/>
                    <a:pt x="10930" y="6764"/>
                  </a:cubicBezTo>
                  <a:cubicBezTo>
                    <a:pt x="10895" y="6812"/>
                    <a:pt x="10883" y="6872"/>
                    <a:pt x="10847" y="6919"/>
                  </a:cubicBezTo>
                  <a:cubicBezTo>
                    <a:pt x="10835" y="6943"/>
                    <a:pt x="10823" y="6991"/>
                    <a:pt x="10811" y="7026"/>
                  </a:cubicBezTo>
                  <a:cubicBezTo>
                    <a:pt x="10776" y="7098"/>
                    <a:pt x="10752" y="7181"/>
                    <a:pt x="10716" y="7264"/>
                  </a:cubicBezTo>
                  <a:cubicBezTo>
                    <a:pt x="10704" y="7300"/>
                    <a:pt x="10692" y="7336"/>
                    <a:pt x="10668" y="7360"/>
                  </a:cubicBezTo>
                  <a:cubicBezTo>
                    <a:pt x="10633" y="7479"/>
                    <a:pt x="10585" y="7622"/>
                    <a:pt x="10537" y="7741"/>
                  </a:cubicBezTo>
                  <a:cubicBezTo>
                    <a:pt x="10549" y="7681"/>
                    <a:pt x="10549" y="7622"/>
                    <a:pt x="10549" y="7562"/>
                  </a:cubicBezTo>
                  <a:cubicBezTo>
                    <a:pt x="10549" y="7526"/>
                    <a:pt x="10573" y="7503"/>
                    <a:pt x="10573" y="7467"/>
                  </a:cubicBezTo>
                  <a:lnTo>
                    <a:pt x="10656" y="6753"/>
                  </a:lnTo>
                  <a:cubicBezTo>
                    <a:pt x="10668" y="6574"/>
                    <a:pt x="10692" y="6407"/>
                    <a:pt x="10704" y="6229"/>
                  </a:cubicBezTo>
                  <a:lnTo>
                    <a:pt x="10704" y="6217"/>
                  </a:lnTo>
                  <a:lnTo>
                    <a:pt x="10704" y="6145"/>
                  </a:lnTo>
                  <a:cubicBezTo>
                    <a:pt x="10704" y="6098"/>
                    <a:pt x="10656" y="6074"/>
                    <a:pt x="10609" y="6050"/>
                  </a:cubicBezTo>
                  <a:cubicBezTo>
                    <a:pt x="10609" y="5979"/>
                    <a:pt x="10633" y="5895"/>
                    <a:pt x="10633" y="5812"/>
                  </a:cubicBezTo>
                  <a:lnTo>
                    <a:pt x="10633" y="5800"/>
                  </a:lnTo>
                  <a:cubicBezTo>
                    <a:pt x="10645" y="5717"/>
                    <a:pt x="10656" y="5610"/>
                    <a:pt x="10668" y="5514"/>
                  </a:cubicBezTo>
                  <a:cubicBezTo>
                    <a:pt x="10692" y="5431"/>
                    <a:pt x="10704" y="5336"/>
                    <a:pt x="10704" y="5240"/>
                  </a:cubicBezTo>
                  <a:cubicBezTo>
                    <a:pt x="10716" y="5038"/>
                    <a:pt x="10728" y="4836"/>
                    <a:pt x="10728" y="4645"/>
                  </a:cubicBezTo>
                  <a:lnTo>
                    <a:pt x="10728" y="4121"/>
                  </a:lnTo>
                  <a:cubicBezTo>
                    <a:pt x="10728" y="3955"/>
                    <a:pt x="10728" y="3776"/>
                    <a:pt x="10752" y="3609"/>
                  </a:cubicBezTo>
                  <a:cubicBezTo>
                    <a:pt x="10752" y="3288"/>
                    <a:pt x="10764" y="2978"/>
                    <a:pt x="10811" y="2657"/>
                  </a:cubicBezTo>
                  <a:cubicBezTo>
                    <a:pt x="10811" y="2645"/>
                    <a:pt x="10811" y="2633"/>
                    <a:pt x="10823" y="2597"/>
                  </a:cubicBezTo>
                  <a:cubicBezTo>
                    <a:pt x="10906" y="2621"/>
                    <a:pt x="10990" y="2633"/>
                    <a:pt x="11073" y="2645"/>
                  </a:cubicBezTo>
                  <a:cubicBezTo>
                    <a:pt x="11096" y="2646"/>
                    <a:pt x="11118" y="2647"/>
                    <a:pt x="11141" y="2647"/>
                  </a:cubicBezTo>
                  <a:cubicBezTo>
                    <a:pt x="11828" y="2647"/>
                    <a:pt x="12432" y="2122"/>
                    <a:pt x="12490" y="1407"/>
                  </a:cubicBezTo>
                  <a:cubicBezTo>
                    <a:pt x="12538" y="692"/>
                    <a:pt x="11978" y="37"/>
                    <a:pt x="11252" y="2"/>
                  </a:cubicBezTo>
                  <a:cubicBezTo>
                    <a:pt x="11229" y="1"/>
                    <a:pt x="11207" y="0"/>
                    <a:pt x="11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5"/>
            <p:cNvSpPr/>
            <p:nvPr/>
          </p:nvSpPr>
          <p:spPr>
            <a:xfrm>
              <a:off x="5165525" y="1346725"/>
              <a:ext cx="18175" cy="17600"/>
            </a:xfrm>
            <a:custGeom>
              <a:avLst/>
              <a:gdLst/>
              <a:ahLst/>
              <a:cxnLst/>
              <a:rect l="l" t="t" r="r" b="b"/>
              <a:pathLst>
                <a:path w="727" h="704" extrusionOk="0">
                  <a:moveTo>
                    <a:pt x="381" y="0"/>
                  </a:moveTo>
                  <a:cubicBezTo>
                    <a:pt x="191" y="0"/>
                    <a:pt x="24" y="131"/>
                    <a:pt x="12" y="334"/>
                  </a:cubicBezTo>
                  <a:cubicBezTo>
                    <a:pt x="0" y="501"/>
                    <a:pt x="143" y="691"/>
                    <a:pt x="345" y="703"/>
                  </a:cubicBezTo>
                  <a:cubicBezTo>
                    <a:pt x="352" y="703"/>
                    <a:pt x="359" y="704"/>
                    <a:pt x="366" y="704"/>
                  </a:cubicBezTo>
                  <a:cubicBezTo>
                    <a:pt x="548" y="704"/>
                    <a:pt x="703" y="553"/>
                    <a:pt x="714" y="370"/>
                  </a:cubicBezTo>
                  <a:cubicBezTo>
                    <a:pt x="726" y="191"/>
                    <a:pt x="583" y="12"/>
                    <a:pt x="3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5"/>
            <p:cNvSpPr/>
            <p:nvPr/>
          </p:nvSpPr>
          <p:spPr>
            <a:xfrm>
              <a:off x="5054500" y="1277950"/>
              <a:ext cx="32150" cy="30400"/>
            </a:xfrm>
            <a:custGeom>
              <a:avLst/>
              <a:gdLst/>
              <a:ahLst/>
              <a:cxnLst/>
              <a:rect l="l" t="t" r="r" b="b"/>
              <a:pathLst>
                <a:path w="1286" h="1216" extrusionOk="0">
                  <a:moveTo>
                    <a:pt x="667" y="1"/>
                  </a:moveTo>
                  <a:cubicBezTo>
                    <a:pt x="332" y="1"/>
                    <a:pt x="47" y="247"/>
                    <a:pt x="36" y="585"/>
                  </a:cubicBezTo>
                  <a:cubicBezTo>
                    <a:pt x="0" y="894"/>
                    <a:pt x="262" y="1204"/>
                    <a:pt x="595" y="1216"/>
                  </a:cubicBezTo>
                  <a:cubicBezTo>
                    <a:pt x="603" y="1216"/>
                    <a:pt x="611" y="1216"/>
                    <a:pt x="619" y="1216"/>
                  </a:cubicBezTo>
                  <a:cubicBezTo>
                    <a:pt x="954" y="1216"/>
                    <a:pt x="1239" y="970"/>
                    <a:pt x="1250" y="656"/>
                  </a:cubicBezTo>
                  <a:cubicBezTo>
                    <a:pt x="1286" y="323"/>
                    <a:pt x="1012" y="13"/>
                    <a:pt x="691" y="1"/>
                  </a:cubicBezTo>
                  <a:cubicBezTo>
                    <a:pt x="683" y="1"/>
                    <a:pt x="675" y="1"/>
                    <a:pt x="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5"/>
            <p:cNvSpPr/>
            <p:nvPr/>
          </p:nvSpPr>
          <p:spPr>
            <a:xfrm>
              <a:off x="5019675" y="1615800"/>
              <a:ext cx="0" cy="325"/>
            </a:xfrm>
            <a:custGeom>
              <a:avLst/>
              <a:gdLst/>
              <a:ahLst/>
              <a:cxnLst/>
              <a:rect l="l" t="t" r="r" b="b"/>
              <a:pathLst>
                <a:path h="13" extrusionOk="0">
                  <a:moveTo>
                    <a:pt x="0" y="1"/>
                  </a:moveTo>
                  <a:lnTo>
                    <a:pt x="0" y="1"/>
                  </a:ln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5"/>
            <p:cNvSpPr/>
            <p:nvPr/>
          </p:nvSpPr>
          <p:spPr>
            <a:xfrm>
              <a:off x="5019675" y="1615800"/>
              <a:ext cx="0" cy="25"/>
            </a:xfrm>
            <a:custGeom>
              <a:avLst/>
              <a:gdLst/>
              <a:ahLst/>
              <a:cxnLst/>
              <a:rect l="l" t="t" r="r" b="b"/>
              <a:pathLst>
                <a:path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5"/>
            <p:cNvSpPr/>
            <p:nvPr/>
          </p:nvSpPr>
          <p:spPr>
            <a:xfrm>
              <a:off x="4925900" y="2038175"/>
              <a:ext cx="25" cy="325"/>
            </a:xfrm>
            <a:custGeom>
              <a:avLst/>
              <a:gdLst/>
              <a:ahLst/>
              <a:cxnLst/>
              <a:rect l="l" t="t" r="r" b="b"/>
              <a:pathLst>
                <a:path w="1" h="13" extrusionOk="0">
                  <a:moveTo>
                    <a:pt x="1" y="1"/>
                  </a:moveTo>
                  <a:lnTo>
                    <a:pt x="1" y="13"/>
                  </a:lnTo>
                  <a:lnTo>
                    <a:pt x="1"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107"/>
        <p:cNvGrpSpPr/>
        <p:nvPr/>
      </p:nvGrpSpPr>
      <p:grpSpPr>
        <a:xfrm>
          <a:off x="0" y="0"/>
          <a:ext cx="0" cy="0"/>
          <a:chOff x="0" y="0"/>
          <a:chExt cx="0" cy="0"/>
        </a:xfrm>
      </p:grpSpPr>
      <p:sp>
        <p:nvSpPr>
          <p:cNvPr id="1108" name="Google Shape;1108;p66"/>
          <p:cNvSpPr/>
          <p:nvPr/>
        </p:nvSpPr>
        <p:spPr>
          <a:xfrm flipH="1">
            <a:off x="4612000" y="866700"/>
            <a:ext cx="3410100" cy="3410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66"/>
          <p:cNvGrpSpPr/>
          <p:nvPr/>
        </p:nvGrpSpPr>
        <p:grpSpPr>
          <a:xfrm rot="10800000">
            <a:off x="6343001" y="310950"/>
            <a:ext cx="4545173" cy="5340275"/>
            <a:chOff x="-1304773" y="-1131675"/>
            <a:chExt cx="4545173" cy="5340275"/>
          </a:xfrm>
        </p:grpSpPr>
        <p:pic>
          <p:nvPicPr>
            <p:cNvPr id="1110" name="Google Shape;1110;p66"/>
            <p:cNvPicPr preferRelativeResize="0"/>
            <p:nvPr/>
          </p:nvPicPr>
          <p:blipFill>
            <a:blip r:embed="rId3">
              <a:alphaModFix/>
            </a:blip>
            <a:stretch>
              <a:fillRect/>
            </a:stretch>
          </p:blipFill>
          <p:spPr>
            <a:xfrm rot="10800000" flipH="1">
              <a:off x="-54324" y="2539975"/>
              <a:ext cx="1184750" cy="1668625"/>
            </a:xfrm>
            <a:prstGeom prst="rect">
              <a:avLst/>
            </a:prstGeom>
            <a:noFill/>
            <a:ln>
              <a:noFill/>
            </a:ln>
          </p:spPr>
        </p:pic>
        <p:pic>
          <p:nvPicPr>
            <p:cNvPr id="1111" name="Google Shape;1111;p66"/>
            <p:cNvPicPr preferRelativeResize="0"/>
            <p:nvPr/>
          </p:nvPicPr>
          <p:blipFill>
            <a:blip r:embed="rId4">
              <a:alphaModFix/>
            </a:blip>
            <a:stretch>
              <a:fillRect/>
            </a:stretch>
          </p:blipFill>
          <p:spPr>
            <a:xfrm rot="4065820">
              <a:off x="1802577" y="-593946"/>
              <a:ext cx="1167272" cy="1368418"/>
            </a:xfrm>
            <a:prstGeom prst="rect">
              <a:avLst/>
            </a:prstGeom>
            <a:noFill/>
            <a:ln>
              <a:noFill/>
            </a:ln>
          </p:spPr>
        </p:pic>
        <p:pic>
          <p:nvPicPr>
            <p:cNvPr id="1112" name="Google Shape;1112;p66"/>
            <p:cNvPicPr preferRelativeResize="0"/>
            <p:nvPr/>
          </p:nvPicPr>
          <p:blipFill>
            <a:blip r:embed="rId5">
              <a:alphaModFix/>
            </a:blip>
            <a:stretch>
              <a:fillRect/>
            </a:stretch>
          </p:blipFill>
          <p:spPr>
            <a:xfrm>
              <a:off x="-1075509" y="-1131675"/>
              <a:ext cx="3641590" cy="3060143"/>
            </a:xfrm>
            <a:prstGeom prst="rect">
              <a:avLst/>
            </a:prstGeom>
            <a:noFill/>
            <a:ln>
              <a:noFill/>
            </a:ln>
          </p:spPr>
        </p:pic>
        <p:pic>
          <p:nvPicPr>
            <p:cNvPr id="1113" name="Google Shape;1113;p66"/>
            <p:cNvPicPr preferRelativeResize="0"/>
            <p:nvPr/>
          </p:nvPicPr>
          <p:blipFill>
            <a:blip r:embed="rId6">
              <a:alphaModFix/>
            </a:blip>
            <a:stretch>
              <a:fillRect/>
            </a:stretch>
          </p:blipFill>
          <p:spPr>
            <a:xfrm rot="1392348">
              <a:off x="-938027" y="929395"/>
              <a:ext cx="2726349" cy="2421263"/>
            </a:xfrm>
            <a:prstGeom prst="rect">
              <a:avLst/>
            </a:prstGeom>
            <a:noFill/>
            <a:ln>
              <a:noFill/>
            </a:ln>
          </p:spPr>
        </p:pic>
      </p:grpSp>
      <p:pic>
        <p:nvPicPr>
          <p:cNvPr id="1114" name="Google Shape;1114;p66"/>
          <p:cNvPicPr preferRelativeResize="0"/>
          <p:nvPr/>
        </p:nvPicPr>
        <p:blipFill>
          <a:blip r:embed="rId7">
            <a:alphaModFix/>
          </a:blip>
          <a:stretch>
            <a:fillRect/>
          </a:stretch>
        </p:blipFill>
        <p:spPr>
          <a:xfrm rot="-9823372" flipH="1">
            <a:off x="4437528" y="1097358"/>
            <a:ext cx="1380599" cy="448964"/>
          </a:xfrm>
          <a:prstGeom prst="rect">
            <a:avLst/>
          </a:prstGeom>
          <a:noFill/>
          <a:ln>
            <a:noFill/>
          </a:ln>
        </p:spPr>
      </p:pic>
      <p:pic>
        <p:nvPicPr>
          <p:cNvPr id="1115" name="Google Shape;1115;p66"/>
          <p:cNvPicPr preferRelativeResize="0"/>
          <p:nvPr/>
        </p:nvPicPr>
        <p:blipFill>
          <a:blip r:embed="rId7">
            <a:alphaModFix/>
          </a:blip>
          <a:stretch>
            <a:fillRect/>
          </a:stretch>
        </p:blipFill>
        <p:spPr>
          <a:xfrm rot="9149420" flipH="1">
            <a:off x="2222799" y="4446054"/>
            <a:ext cx="971950" cy="316093"/>
          </a:xfrm>
          <a:prstGeom prst="rect">
            <a:avLst/>
          </a:prstGeom>
          <a:noFill/>
          <a:ln>
            <a:noFill/>
          </a:ln>
        </p:spPr>
      </p:pic>
      <p:sp>
        <p:nvSpPr>
          <p:cNvPr id="1116" name="Google Shape;1116;p66"/>
          <p:cNvSpPr txBox="1">
            <a:spLocks noGrp="1"/>
          </p:cNvSpPr>
          <p:nvPr>
            <p:ph type="title"/>
          </p:nvPr>
        </p:nvSpPr>
        <p:spPr>
          <a:xfrm flipH="1">
            <a:off x="5069500" y="1573500"/>
            <a:ext cx="2495100" cy="199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117" name="Google Shape;1117;p66"/>
          <p:cNvSpPr txBox="1">
            <a:spLocks noGrp="1"/>
          </p:cNvSpPr>
          <p:nvPr>
            <p:ph type="subTitle" idx="1"/>
          </p:nvPr>
        </p:nvSpPr>
        <p:spPr>
          <a:xfrm flipH="1">
            <a:off x="1121900" y="3035238"/>
            <a:ext cx="2733900" cy="6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1118" name="Google Shape;1118;p66"/>
          <p:cNvSpPr txBox="1">
            <a:spLocks noGrp="1"/>
          </p:cNvSpPr>
          <p:nvPr>
            <p:ph type="title" idx="2"/>
          </p:nvPr>
        </p:nvSpPr>
        <p:spPr>
          <a:xfrm flipH="1">
            <a:off x="1121900" y="1440738"/>
            <a:ext cx="2733900" cy="141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Ideas and purpose</a:t>
            </a:r>
            <a:endParaRPr/>
          </a:p>
        </p:txBody>
      </p:sp>
      <p:pic>
        <p:nvPicPr>
          <p:cNvPr id="1119" name="Google Shape;1119;p66"/>
          <p:cNvPicPr preferRelativeResize="0"/>
          <p:nvPr/>
        </p:nvPicPr>
        <p:blipFill>
          <a:blip r:embed="rId8">
            <a:alphaModFix/>
          </a:blip>
          <a:stretch>
            <a:fillRect/>
          </a:stretch>
        </p:blipFill>
        <p:spPr>
          <a:xfrm rot="7910329">
            <a:off x="-945898" y="-662831"/>
            <a:ext cx="1864251" cy="2150240"/>
          </a:xfrm>
          <a:prstGeom prst="rect">
            <a:avLst/>
          </a:prstGeom>
          <a:noFill/>
          <a:ln>
            <a:noFill/>
          </a:ln>
        </p:spPr>
      </p:pic>
      <p:pic>
        <p:nvPicPr>
          <p:cNvPr id="1120" name="Google Shape;1120;p66"/>
          <p:cNvPicPr preferRelativeResize="0"/>
          <p:nvPr/>
        </p:nvPicPr>
        <p:blipFill>
          <a:blip r:embed="rId3">
            <a:alphaModFix/>
          </a:blip>
          <a:stretch>
            <a:fillRect/>
          </a:stretch>
        </p:blipFill>
        <p:spPr>
          <a:xfrm rot="5219239">
            <a:off x="477541" y="-721542"/>
            <a:ext cx="1184749" cy="1668629"/>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24"/>
        <p:cNvGrpSpPr/>
        <p:nvPr/>
      </p:nvGrpSpPr>
      <p:grpSpPr>
        <a:xfrm>
          <a:off x="0" y="0"/>
          <a:ext cx="0" cy="0"/>
          <a:chOff x="0" y="0"/>
          <a:chExt cx="0" cy="0"/>
        </a:xfrm>
      </p:grpSpPr>
      <p:sp>
        <p:nvSpPr>
          <p:cNvPr id="1125" name="Google Shape;1125;p67"/>
          <p:cNvSpPr/>
          <p:nvPr/>
        </p:nvSpPr>
        <p:spPr>
          <a:xfrm>
            <a:off x="1311475" y="604649"/>
            <a:ext cx="6521100" cy="3934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7"/>
          <p:cNvSpPr txBox="1">
            <a:spLocks noGrp="1"/>
          </p:cNvSpPr>
          <p:nvPr>
            <p:ph type="title"/>
          </p:nvPr>
        </p:nvSpPr>
        <p:spPr>
          <a:xfrm>
            <a:off x="2324700" y="1476375"/>
            <a:ext cx="4495200" cy="220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30"/>
        <p:cNvGrpSpPr/>
        <p:nvPr/>
      </p:nvGrpSpPr>
      <p:grpSpPr>
        <a:xfrm>
          <a:off x="0" y="0"/>
          <a:ext cx="0" cy="0"/>
          <a:chOff x="0" y="0"/>
          <a:chExt cx="0" cy="0"/>
        </a:xfrm>
      </p:grpSpPr>
      <p:sp>
        <p:nvSpPr>
          <p:cNvPr id="1131" name="Google Shape;1131;p68"/>
          <p:cNvSpPr txBox="1">
            <a:spLocks noGrp="1"/>
          </p:cNvSpPr>
          <p:nvPr>
            <p:ph type="title"/>
          </p:nvPr>
        </p:nvSpPr>
        <p:spPr>
          <a:xfrm>
            <a:off x="3971100" y="861900"/>
            <a:ext cx="4458600" cy="2895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Awesome words</a:t>
            </a:r>
            <a:endParaRPr/>
          </a:p>
        </p:txBody>
      </p:sp>
      <p:pic>
        <p:nvPicPr>
          <p:cNvPr id="1132" name="Google Shape;1132;p68"/>
          <p:cNvPicPr preferRelativeResize="0"/>
          <p:nvPr/>
        </p:nvPicPr>
        <p:blipFill>
          <a:blip r:embed="rId3">
            <a:alphaModFix/>
          </a:blip>
          <a:stretch>
            <a:fillRect/>
          </a:stretch>
        </p:blipFill>
        <p:spPr>
          <a:xfrm rot="2432258">
            <a:off x="1684780" y="2662418"/>
            <a:ext cx="881418" cy="450763"/>
          </a:xfrm>
          <a:prstGeom prst="rect">
            <a:avLst/>
          </a:prstGeom>
          <a:noFill/>
          <a:ln>
            <a:noFill/>
          </a:ln>
        </p:spPr>
      </p:pic>
      <p:pic>
        <p:nvPicPr>
          <p:cNvPr id="1133" name="Google Shape;1133;p68"/>
          <p:cNvPicPr preferRelativeResize="0"/>
          <p:nvPr/>
        </p:nvPicPr>
        <p:blipFill>
          <a:blip r:embed="rId3">
            <a:alphaModFix/>
          </a:blip>
          <a:stretch>
            <a:fillRect/>
          </a:stretch>
        </p:blipFill>
        <p:spPr>
          <a:xfrm rot="9305983">
            <a:off x="2889362" y="555241"/>
            <a:ext cx="1256223" cy="642441"/>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69"/>
          <p:cNvSpPr txBox="1">
            <a:spLocks noGrp="1"/>
          </p:cNvSpPr>
          <p:nvPr>
            <p:ph type="title"/>
          </p:nvPr>
        </p:nvSpPr>
        <p:spPr>
          <a:xfrm>
            <a:off x="2086725" y="3142375"/>
            <a:ext cx="49713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139" name="Google Shape;1139;p69"/>
          <p:cNvSpPr txBox="1">
            <a:spLocks noGrp="1"/>
          </p:cNvSpPr>
          <p:nvPr>
            <p:ph type="subTitle" idx="1"/>
          </p:nvPr>
        </p:nvSpPr>
        <p:spPr>
          <a:xfrm>
            <a:off x="2085975" y="1354638"/>
            <a:ext cx="4971900" cy="166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“This is a quote, words full of wisdom that someone important said and can make the reader</a:t>
            </a:r>
            <a:endParaRPr>
              <a:solidFill>
                <a:schemeClr val="accent3"/>
              </a:solidFill>
            </a:endParaRPr>
          </a:p>
          <a:p>
            <a:pPr marL="0" lvl="0" indent="0" algn="ctr" rtl="0">
              <a:spcBef>
                <a:spcPts val="0"/>
              </a:spcBef>
              <a:spcAft>
                <a:spcPts val="0"/>
              </a:spcAft>
              <a:buNone/>
            </a:pPr>
            <a:r>
              <a:rPr lang="en">
                <a:solidFill>
                  <a:schemeClr val="accent3"/>
                </a:solidFill>
              </a:rPr>
              <a:t>get inspired”</a:t>
            </a:r>
            <a:endParaRPr>
              <a:solidFill>
                <a:schemeClr val="accent3"/>
              </a:solidFill>
            </a:endParaRPr>
          </a:p>
        </p:txBody>
      </p:sp>
      <p:pic>
        <p:nvPicPr>
          <p:cNvPr id="1140" name="Google Shape;1140;p69"/>
          <p:cNvPicPr preferRelativeResize="0"/>
          <p:nvPr/>
        </p:nvPicPr>
        <p:blipFill>
          <a:blip r:embed="rId3">
            <a:alphaModFix/>
          </a:blip>
          <a:stretch>
            <a:fillRect/>
          </a:stretch>
        </p:blipFill>
        <p:spPr>
          <a:xfrm rot="-9823367" flipH="1">
            <a:off x="1134494" y="4083069"/>
            <a:ext cx="1003340" cy="326282"/>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44"/>
        <p:cNvGrpSpPr/>
        <p:nvPr/>
      </p:nvGrpSpPr>
      <p:grpSpPr>
        <a:xfrm>
          <a:off x="0" y="0"/>
          <a:ext cx="0" cy="0"/>
          <a:chOff x="0" y="0"/>
          <a:chExt cx="0" cy="0"/>
        </a:xfrm>
      </p:grpSpPr>
      <p:sp>
        <p:nvSpPr>
          <p:cNvPr id="1145" name="Google Shape;1145;p70"/>
          <p:cNvSpPr txBox="1">
            <a:spLocks noGrp="1"/>
          </p:cNvSpPr>
          <p:nvPr>
            <p:ph type="title"/>
          </p:nvPr>
        </p:nvSpPr>
        <p:spPr>
          <a:xfrm>
            <a:off x="712875" y="3093975"/>
            <a:ext cx="3859200" cy="43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
        <p:nvSpPr>
          <p:cNvPr id="1146" name="Google Shape;1146;p70"/>
          <p:cNvSpPr txBox="1">
            <a:spLocks noGrp="1"/>
          </p:cNvSpPr>
          <p:nvPr>
            <p:ph type="subTitle" idx="1"/>
          </p:nvPr>
        </p:nvSpPr>
        <p:spPr>
          <a:xfrm>
            <a:off x="712875" y="1500550"/>
            <a:ext cx="3859200" cy="144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pic>
        <p:nvPicPr>
          <p:cNvPr id="1147" name="Google Shape;1147;p70"/>
          <p:cNvPicPr preferRelativeResize="0"/>
          <p:nvPr/>
        </p:nvPicPr>
        <p:blipFill>
          <a:blip r:embed="rId3">
            <a:alphaModFix/>
          </a:blip>
          <a:stretch>
            <a:fillRect/>
          </a:stretch>
        </p:blipFill>
        <p:spPr>
          <a:xfrm rot="2562722">
            <a:off x="5914991" y="2143261"/>
            <a:ext cx="807270" cy="412827"/>
          </a:xfrm>
          <a:prstGeom prst="rect">
            <a:avLst/>
          </a:prstGeom>
          <a:noFill/>
          <a:ln>
            <a:noFill/>
          </a:ln>
        </p:spPr>
      </p:pic>
      <p:pic>
        <p:nvPicPr>
          <p:cNvPr id="1148" name="Google Shape;1148;p70"/>
          <p:cNvPicPr preferRelativeResize="0"/>
          <p:nvPr/>
        </p:nvPicPr>
        <p:blipFill>
          <a:blip r:embed="rId3">
            <a:alphaModFix/>
          </a:blip>
          <a:stretch>
            <a:fillRect/>
          </a:stretch>
        </p:blipFill>
        <p:spPr>
          <a:xfrm rot="-1651656">
            <a:off x="4888672" y="3408386"/>
            <a:ext cx="1157351" cy="591853"/>
          </a:xfrm>
          <a:prstGeom prst="rect">
            <a:avLst/>
          </a:prstGeom>
          <a:noFill/>
          <a:ln>
            <a:noFill/>
          </a:ln>
        </p:spPr>
      </p:pic>
      <p:pic>
        <p:nvPicPr>
          <p:cNvPr id="1149" name="Google Shape;1149;p70"/>
          <p:cNvPicPr preferRelativeResize="0"/>
          <p:nvPr/>
        </p:nvPicPr>
        <p:blipFill>
          <a:blip r:embed="rId3">
            <a:alphaModFix/>
          </a:blip>
          <a:stretch>
            <a:fillRect/>
          </a:stretch>
        </p:blipFill>
        <p:spPr>
          <a:xfrm rot="-10096553">
            <a:off x="942940" y="543061"/>
            <a:ext cx="807270" cy="412827"/>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53"/>
        <p:cNvGrpSpPr/>
        <p:nvPr/>
      </p:nvGrpSpPr>
      <p:grpSpPr>
        <a:xfrm>
          <a:off x="0" y="0"/>
          <a:ext cx="0" cy="0"/>
          <a:chOff x="0" y="0"/>
          <a:chExt cx="0" cy="0"/>
        </a:xfrm>
      </p:grpSpPr>
      <p:sp>
        <p:nvSpPr>
          <p:cNvPr id="1154" name="Google Shape;1154;p71"/>
          <p:cNvSpPr/>
          <p:nvPr/>
        </p:nvSpPr>
        <p:spPr>
          <a:xfrm>
            <a:off x="0" y="4124325"/>
            <a:ext cx="1480200" cy="10191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1"/>
          <p:cNvSpPr/>
          <p:nvPr/>
        </p:nvSpPr>
        <p:spPr>
          <a:xfrm>
            <a:off x="0" y="3048000"/>
            <a:ext cx="3870900" cy="2220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56" name="Google Shape;1156;p71"/>
          <p:cNvSpPr txBox="1">
            <a:spLocks noGrp="1"/>
          </p:cNvSpPr>
          <p:nvPr>
            <p:ph type="title"/>
          </p:nvPr>
        </p:nvSpPr>
        <p:spPr>
          <a:xfrm>
            <a:off x="680100" y="3675150"/>
            <a:ext cx="2510700" cy="96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1157" name="Google Shape;1157;p71"/>
          <p:cNvGrpSpPr/>
          <p:nvPr/>
        </p:nvGrpSpPr>
        <p:grpSpPr>
          <a:xfrm>
            <a:off x="-1199980" y="2401245"/>
            <a:ext cx="3278831" cy="3678587"/>
            <a:chOff x="-1199980" y="2401245"/>
            <a:chExt cx="3278831" cy="3678587"/>
          </a:xfrm>
        </p:grpSpPr>
        <p:pic>
          <p:nvPicPr>
            <p:cNvPr id="1158" name="Google Shape;1158;p71"/>
            <p:cNvPicPr preferRelativeResize="0"/>
            <p:nvPr/>
          </p:nvPicPr>
          <p:blipFill>
            <a:blip r:embed="rId4">
              <a:alphaModFix/>
            </a:blip>
            <a:stretch>
              <a:fillRect/>
            </a:stretch>
          </p:blipFill>
          <p:spPr>
            <a:xfrm rot="1783515">
              <a:off x="317932" y="2819140"/>
              <a:ext cx="790940" cy="1113975"/>
            </a:xfrm>
            <a:prstGeom prst="rect">
              <a:avLst/>
            </a:prstGeom>
            <a:noFill/>
            <a:ln>
              <a:noFill/>
            </a:ln>
          </p:spPr>
        </p:pic>
        <p:pic>
          <p:nvPicPr>
            <p:cNvPr id="1159" name="Google Shape;1159;p71"/>
            <p:cNvPicPr preferRelativeResize="0"/>
            <p:nvPr/>
          </p:nvPicPr>
          <p:blipFill>
            <a:blip r:embed="rId5">
              <a:alphaModFix/>
            </a:blip>
            <a:stretch>
              <a:fillRect/>
            </a:stretch>
          </p:blipFill>
          <p:spPr>
            <a:xfrm rot="4065825">
              <a:off x="1118961" y="4717589"/>
              <a:ext cx="779272" cy="913556"/>
            </a:xfrm>
            <a:prstGeom prst="rect">
              <a:avLst/>
            </a:prstGeom>
            <a:noFill/>
            <a:ln>
              <a:noFill/>
            </a:ln>
          </p:spPr>
        </p:pic>
        <p:pic>
          <p:nvPicPr>
            <p:cNvPr id="1160" name="Google Shape;1160;p71"/>
            <p:cNvPicPr preferRelativeResize="0"/>
            <p:nvPr/>
          </p:nvPicPr>
          <p:blipFill>
            <a:blip r:embed="rId6">
              <a:alphaModFix/>
            </a:blip>
            <a:stretch>
              <a:fillRect/>
            </a:stretch>
          </p:blipFill>
          <p:spPr>
            <a:xfrm rot="10800000" flipH="1">
              <a:off x="-1046923" y="4036883"/>
              <a:ext cx="2431125" cy="2042950"/>
            </a:xfrm>
            <a:prstGeom prst="rect">
              <a:avLst/>
            </a:prstGeom>
            <a:noFill/>
            <a:ln>
              <a:noFill/>
            </a:ln>
          </p:spPr>
        </p:pic>
        <p:pic>
          <p:nvPicPr>
            <p:cNvPr id="1161" name="Google Shape;1161;p71"/>
            <p:cNvPicPr preferRelativeResize="0"/>
            <p:nvPr/>
          </p:nvPicPr>
          <p:blipFill>
            <a:blip r:embed="rId7">
              <a:alphaModFix/>
            </a:blip>
            <a:stretch>
              <a:fillRect/>
            </a:stretch>
          </p:blipFill>
          <p:spPr>
            <a:xfrm rot="9407650" flipH="1">
              <a:off x="-955140" y="2694451"/>
              <a:ext cx="1820112" cy="1616436"/>
            </a:xfrm>
            <a:prstGeom prst="rect">
              <a:avLst/>
            </a:prstGeom>
            <a:noFill/>
            <a:ln>
              <a:noFill/>
            </a:ln>
          </p:spPr>
        </p:pic>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65"/>
        <p:cNvGrpSpPr/>
        <p:nvPr/>
      </p:nvGrpSpPr>
      <p:grpSpPr>
        <a:xfrm>
          <a:off x="0" y="0"/>
          <a:ext cx="0" cy="0"/>
          <a:chOff x="0" y="0"/>
          <a:chExt cx="0" cy="0"/>
        </a:xfrm>
      </p:grpSpPr>
      <p:sp>
        <p:nvSpPr>
          <p:cNvPr id="1166" name="Google Shape;1166;p72"/>
          <p:cNvSpPr txBox="1">
            <a:spLocks noGrp="1"/>
          </p:cNvSpPr>
          <p:nvPr>
            <p:ph type="title"/>
          </p:nvPr>
        </p:nvSpPr>
        <p:spPr>
          <a:xfrm>
            <a:off x="720300" y="452325"/>
            <a:ext cx="3159900" cy="119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24"/>
        <p:cNvGrpSpPr/>
        <p:nvPr/>
      </p:nvGrpSpPr>
      <p:grpSpPr>
        <a:xfrm>
          <a:off x="0" y="0"/>
          <a:ext cx="0" cy="0"/>
          <a:chOff x="0" y="0"/>
          <a:chExt cx="0" cy="0"/>
        </a:xfrm>
      </p:grpSpPr>
      <p:sp>
        <p:nvSpPr>
          <p:cNvPr id="1125" name="Google Shape;1125;p67"/>
          <p:cNvSpPr/>
          <p:nvPr/>
        </p:nvSpPr>
        <p:spPr>
          <a:xfrm>
            <a:off x="-241262" y="494851"/>
            <a:ext cx="8368925" cy="3934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3600" b="1" dirty="0">
                <a:latin typeface="+mj-lt"/>
              </a:rPr>
              <a:t>* Share your daily routine with your partner “ face to face) .. And once you are done , be ready to report it to the class .</a:t>
            </a:r>
            <a:endParaRPr sz="3600" b="1" dirty="0">
              <a:latin typeface="+mj-lt"/>
            </a:endParaRPr>
          </a:p>
        </p:txBody>
      </p:sp>
      <p:sp>
        <p:nvSpPr>
          <p:cNvPr id="1126" name="Google Shape;1126;p67"/>
          <p:cNvSpPr txBox="1">
            <a:spLocks noGrp="1"/>
          </p:cNvSpPr>
          <p:nvPr>
            <p:ph type="title"/>
          </p:nvPr>
        </p:nvSpPr>
        <p:spPr>
          <a:xfrm>
            <a:off x="3084337" y="43591"/>
            <a:ext cx="3559733" cy="82576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Speaking  </a:t>
            </a:r>
            <a:endParaRPr dirty="0"/>
          </a:p>
        </p:txBody>
      </p:sp>
      <p:pic>
        <p:nvPicPr>
          <p:cNvPr id="1026" name="Picture 2" descr="Watch Clipart Images - Free Download on Freepi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64593" y="347345"/>
            <a:ext cx="1566374" cy="1566374"/>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7175350" y="2033196"/>
            <a:ext cx="1544859" cy="3227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rgbClr val="FF0000"/>
                </a:solidFill>
              </a:rPr>
              <a:t>2 minutes </a:t>
            </a:r>
          </a:p>
        </p:txBody>
      </p:sp>
    </p:spTree>
    <p:extLst>
      <p:ext uri="{BB962C8B-B14F-4D97-AF65-F5344CB8AC3E}">
        <p14:creationId xmlns:p14="http://schemas.microsoft.com/office/powerpoint/2010/main" val="212250615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70"/>
        <p:cNvGrpSpPr/>
        <p:nvPr/>
      </p:nvGrpSpPr>
      <p:grpSpPr>
        <a:xfrm>
          <a:off x="0" y="0"/>
          <a:ext cx="0" cy="0"/>
          <a:chOff x="0" y="0"/>
          <a:chExt cx="0" cy="0"/>
        </a:xfrm>
      </p:grpSpPr>
      <p:sp>
        <p:nvSpPr>
          <p:cNvPr id="1171" name="Google Shape;1171;p73"/>
          <p:cNvSpPr txBox="1">
            <a:spLocks noGrp="1"/>
          </p:cNvSpPr>
          <p:nvPr>
            <p:ph type="title"/>
          </p:nvPr>
        </p:nvSpPr>
        <p:spPr>
          <a:xfrm>
            <a:off x="2742600" y="2664900"/>
            <a:ext cx="3658800" cy="1262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always reinforces the concept</a:t>
            </a:r>
            <a:endParaRPr/>
          </a:p>
        </p:txBody>
      </p:sp>
      <p:sp>
        <p:nvSpPr>
          <p:cNvPr id="1172" name="Google Shape;1172;p73"/>
          <p:cNvSpPr txBox="1">
            <a:spLocks noGrp="1"/>
          </p:cNvSpPr>
          <p:nvPr>
            <p:ph type="subTitle" idx="1"/>
          </p:nvPr>
        </p:nvSpPr>
        <p:spPr>
          <a:xfrm>
            <a:off x="1962300" y="3927000"/>
            <a:ext cx="52197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rPr>
              <a:t>Images reveal large amounts of data, so remember: use an image instead of a long text</a:t>
            </a:r>
            <a:endParaRPr>
              <a:solidFill>
                <a:schemeClr val="accent3"/>
              </a:solidFill>
            </a:endParaRPr>
          </a:p>
        </p:txBody>
      </p:sp>
      <p:pic>
        <p:nvPicPr>
          <p:cNvPr id="1173" name="Google Shape;1173;p73"/>
          <p:cNvPicPr preferRelativeResize="0"/>
          <p:nvPr/>
        </p:nvPicPr>
        <p:blipFill rotWithShape="1">
          <a:blip r:embed="rId3">
            <a:alphaModFix/>
          </a:blip>
          <a:srcRect l="1503" t="-17678" r="1522" b="20704"/>
          <a:stretch/>
        </p:blipFill>
        <p:spPr>
          <a:xfrm>
            <a:off x="1219200" y="-2176775"/>
            <a:ext cx="6705600" cy="4477500"/>
          </a:xfrm>
          <a:prstGeom prst="ellipse">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77"/>
        <p:cNvGrpSpPr/>
        <p:nvPr/>
      </p:nvGrpSpPr>
      <p:grpSpPr>
        <a:xfrm>
          <a:off x="0" y="0"/>
          <a:ext cx="0" cy="0"/>
          <a:chOff x="0" y="0"/>
          <a:chExt cx="0" cy="0"/>
        </a:xfrm>
      </p:grpSpPr>
      <p:pic>
        <p:nvPicPr>
          <p:cNvPr id="1178" name="Google Shape;1178;p74"/>
          <p:cNvPicPr preferRelativeResize="0"/>
          <p:nvPr/>
        </p:nvPicPr>
        <p:blipFill rotWithShape="1">
          <a:blip r:embed="rId3">
            <a:alphaModFix/>
          </a:blip>
          <a:srcRect l="10525" t="8297" r="6788" b="8555"/>
          <a:stretch/>
        </p:blipFill>
        <p:spPr>
          <a:xfrm rot="4500002">
            <a:off x="1098764" y="-601811"/>
            <a:ext cx="2082428" cy="1912548"/>
          </a:xfrm>
          <a:prstGeom prst="rect">
            <a:avLst/>
          </a:prstGeom>
          <a:noFill/>
          <a:ln>
            <a:noFill/>
          </a:ln>
        </p:spPr>
      </p:pic>
      <p:pic>
        <p:nvPicPr>
          <p:cNvPr id="1179" name="Google Shape;1179;p74"/>
          <p:cNvPicPr preferRelativeResize="0"/>
          <p:nvPr/>
        </p:nvPicPr>
        <p:blipFill rotWithShape="1">
          <a:blip r:embed="rId4">
            <a:alphaModFix/>
          </a:blip>
          <a:srcRect l="17250" r="11493"/>
          <a:stretch/>
        </p:blipFill>
        <p:spPr>
          <a:xfrm rot="4669809">
            <a:off x="2258580" y="509096"/>
            <a:ext cx="1389594" cy="2037832"/>
          </a:xfrm>
          <a:prstGeom prst="rect">
            <a:avLst/>
          </a:prstGeom>
          <a:noFill/>
          <a:ln>
            <a:noFill/>
          </a:ln>
        </p:spPr>
      </p:pic>
      <p:pic>
        <p:nvPicPr>
          <p:cNvPr id="1180" name="Google Shape;1180;p74"/>
          <p:cNvPicPr preferRelativeResize="0"/>
          <p:nvPr/>
        </p:nvPicPr>
        <p:blipFill rotWithShape="1">
          <a:blip r:embed="rId5">
            <a:alphaModFix/>
          </a:blip>
          <a:srcRect l="16613" t="11905" r="16613" b="7760"/>
          <a:stretch/>
        </p:blipFill>
        <p:spPr>
          <a:xfrm rot="-1748255" flipH="1">
            <a:off x="1841748" y="3883204"/>
            <a:ext cx="1006002" cy="1629295"/>
          </a:xfrm>
          <a:prstGeom prst="rect">
            <a:avLst/>
          </a:prstGeom>
          <a:noFill/>
          <a:ln>
            <a:noFill/>
          </a:ln>
        </p:spPr>
      </p:pic>
      <p:pic>
        <p:nvPicPr>
          <p:cNvPr id="1181" name="Google Shape;1181;p74"/>
          <p:cNvPicPr preferRelativeResize="0"/>
          <p:nvPr/>
        </p:nvPicPr>
        <p:blipFill>
          <a:blip r:embed="rId6">
            <a:alphaModFix/>
          </a:blip>
          <a:stretch>
            <a:fillRect/>
          </a:stretch>
        </p:blipFill>
        <p:spPr>
          <a:xfrm rot="3531290" flipH="1">
            <a:off x="2164086" y="3061238"/>
            <a:ext cx="1807180" cy="1522350"/>
          </a:xfrm>
          <a:prstGeom prst="rect">
            <a:avLst/>
          </a:prstGeom>
          <a:noFill/>
          <a:ln>
            <a:noFill/>
          </a:ln>
        </p:spPr>
      </p:pic>
      <p:sp>
        <p:nvSpPr>
          <p:cNvPr id="1182" name="Google Shape;1182;p74"/>
          <p:cNvSpPr txBox="1">
            <a:spLocks noGrp="1"/>
          </p:cNvSpPr>
          <p:nvPr>
            <p:ph type="title"/>
          </p:nvPr>
        </p:nvSpPr>
        <p:spPr>
          <a:xfrm>
            <a:off x="4704425" y="2331513"/>
            <a:ext cx="3643200" cy="120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always reinforces the concept</a:t>
            </a:r>
            <a:endParaRPr/>
          </a:p>
        </p:txBody>
      </p:sp>
      <p:sp>
        <p:nvSpPr>
          <p:cNvPr id="1183" name="Google Shape;1183;p74"/>
          <p:cNvSpPr txBox="1">
            <a:spLocks noGrp="1"/>
          </p:cNvSpPr>
          <p:nvPr>
            <p:ph type="subTitle" idx="1"/>
          </p:nvPr>
        </p:nvSpPr>
        <p:spPr>
          <a:xfrm>
            <a:off x="4710100" y="3615088"/>
            <a:ext cx="3643200" cy="911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a:t>
            </a:r>
            <a:endParaRPr/>
          </a:p>
        </p:txBody>
      </p:sp>
      <p:pic>
        <p:nvPicPr>
          <p:cNvPr id="1184" name="Google Shape;1184;p74"/>
          <p:cNvPicPr preferRelativeResize="0"/>
          <p:nvPr/>
        </p:nvPicPr>
        <p:blipFill rotWithShape="1">
          <a:blip r:embed="rId7">
            <a:alphaModFix/>
          </a:blip>
          <a:srcRect l="29083" r="11197"/>
          <a:stretch/>
        </p:blipFill>
        <p:spPr>
          <a:xfrm>
            <a:off x="-1837270" y="-140850"/>
            <a:ext cx="4859700" cy="5425200"/>
          </a:xfrm>
          <a:prstGeom prst="ellipse">
            <a:avLst/>
          </a:prstGeom>
          <a:noFill/>
          <a:ln>
            <a:noFill/>
          </a:ln>
        </p:spPr>
      </p:pic>
      <p:pic>
        <p:nvPicPr>
          <p:cNvPr id="1185" name="Google Shape;1185;p74"/>
          <p:cNvPicPr preferRelativeResize="0"/>
          <p:nvPr/>
        </p:nvPicPr>
        <p:blipFill>
          <a:blip r:embed="rId8">
            <a:alphaModFix/>
          </a:blip>
          <a:stretch>
            <a:fillRect/>
          </a:stretch>
        </p:blipFill>
        <p:spPr>
          <a:xfrm rot="-2548553">
            <a:off x="4747637" y="1261359"/>
            <a:ext cx="1042876" cy="533308"/>
          </a:xfrm>
          <a:prstGeom prst="rect">
            <a:avLst/>
          </a:prstGeom>
          <a:noFill/>
          <a:ln>
            <a:noFill/>
          </a:ln>
        </p:spPr>
      </p:pic>
      <p:pic>
        <p:nvPicPr>
          <p:cNvPr id="1186" name="Google Shape;1186;p74"/>
          <p:cNvPicPr preferRelativeResize="0"/>
          <p:nvPr/>
        </p:nvPicPr>
        <p:blipFill>
          <a:blip r:embed="rId8">
            <a:alphaModFix/>
          </a:blip>
          <a:stretch>
            <a:fillRect/>
          </a:stretch>
        </p:blipFill>
        <p:spPr>
          <a:xfrm rot="1186647">
            <a:off x="3879948" y="123608"/>
            <a:ext cx="902955" cy="461757"/>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190"/>
        <p:cNvGrpSpPr/>
        <p:nvPr/>
      </p:nvGrpSpPr>
      <p:grpSpPr>
        <a:xfrm>
          <a:off x="0" y="0"/>
          <a:ext cx="0" cy="0"/>
          <a:chOff x="0" y="0"/>
          <a:chExt cx="0" cy="0"/>
        </a:xfrm>
      </p:grpSpPr>
      <p:sp>
        <p:nvSpPr>
          <p:cNvPr id="1191" name="Google Shape;1191;p75"/>
          <p:cNvSpPr/>
          <p:nvPr/>
        </p:nvSpPr>
        <p:spPr>
          <a:xfrm>
            <a:off x="1888050" y="952500"/>
            <a:ext cx="5367900" cy="3238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5"/>
          <p:cNvSpPr txBox="1">
            <a:spLocks noGrp="1"/>
          </p:cNvSpPr>
          <p:nvPr>
            <p:ph type="title"/>
          </p:nvPr>
        </p:nvSpPr>
        <p:spPr>
          <a:xfrm>
            <a:off x="2523425" y="1663789"/>
            <a:ext cx="4095900" cy="113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7,498,300</a:t>
            </a:r>
            <a:endParaRPr/>
          </a:p>
        </p:txBody>
      </p:sp>
      <p:sp>
        <p:nvSpPr>
          <p:cNvPr id="1193" name="Google Shape;1193;p75"/>
          <p:cNvSpPr txBox="1">
            <a:spLocks noGrp="1"/>
          </p:cNvSpPr>
          <p:nvPr>
            <p:ph type="subTitle" idx="1"/>
          </p:nvPr>
        </p:nvSpPr>
        <p:spPr>
          <a:xfrm>
            <a:off x="2523999" y="2802611"/>
            <a:ext cx="4095900" cy="6771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accent3"/>
                </a:solidFill>
              </a:rPr>
              <a:t>Big numbers catch your</a:t>
            </a:r>
            <a:endParaRPr>
              <a:solidFill>
                <a:schemeClr val="accent3"/>
              </a:solidFill>
            </a:endParaRPr>
          </a:p>
          <a:p>
            <a:pPr marL="0" lvl="0" indent="0" algn="ctr" rtl="0">
              <a:spcBef>
                <a:spcPts val="0"/>
              </a:spcBef>
              <a:spcAft>
                <a:spcPts val="0"/>
              </a:spcAft>
              <a:buNone/>
            </a:pPr>
            <a:r>
              <a:rPr lang="en">
                <a:solidFill>
                  <a:schemeClr val="accent3"/>
                </a:solidFill>
              </a:rPr>
              <a:t>audience’s attention</a:t>
            </a:r>
            <a:endParaRPr>
              <a:solidFill>
                <a:schemeClr val="accent3"/>
              </a:solidFill>
            </a:endParaRPr>
          </a:p>
        </p:txBody>
      </p:sp>
      <p:pic>
        <p:nvPicPr>
          <p:cNvPr id="1194" name="Google Shape;1194;p75"/>
          <p:cNvPicPr preferRelativeResize="0"/>
          <p:nvPr/>
        </p:nvPicPr>
        <p:blipFill>
          <a:blip r:embed="rId3">
            <a:alphaModFix/>
          </a:blip>
          <a:stretch>
            <a:fillRect/>
          </a:stretch>
        </p:blipFill>
        <p:spPr>
          <a:xfrm rot="-9823372" flipH="1">
            <a:off x="1248041" y="500033"/>
            <a:ext cx="1380599" cy="448964"/>
          </a:xfrm>
          <a:prstGeom prst="rect">
            <a:avLst/>
          </a:prstGeom>
          <a:noFill/>
          <a:ln>
            <a:noFill/>
          </a:ln>
        </p:spPr>
      </p:pic>
      <p:pic>
        <p:nvPicPr>
          <p:cNvPr id="1195" name="Google Shape;1195;p75"/>
          <p:cNvPicPr preferRelativeResize="0"/>
          <p:nvPr/>
        </p:nvPicPr>
        <p:blipFill>
          <a:blip r:embed="rId3">
            <a:alphaModFix/>
          </a:blip>
          <a:stretch>
            <a:fillRect/>
          </a:stretch>
        </p:blipFill>
        <p:spPr>
          <a:xfrm rot="-7285012" flipH="1">
            <a:off x="7044327" y="3876021"/>
            <a:ext cx="1380598" cy="448963"/>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199"/>
        <p:cNvGrpSpPr/>
        <p:nvPr/>
      </p:nvGrpSpPr>
      <p:grpSpPr>
        <a:xfrm>
          <a:off x="0" y="0"/>
          <a:ext cx="0" cy="0"/>
          <a:chOff x="0" y="0"/>
          <a:chExt cx="0" cy="0"/>
        </a:xfrm>
      </p:grpSpPr>
      <p:sp>
        <p:nvSpPr>
          <p:cNvPr id="1200" name="Google Shape;1200;p76"/>
          <p:cNvSpPr/>
          <p:nvPr/>
        </p:nvSpPr>
        <p:spPr>
          <a:xfrm>
            <a:off x="2529563" y="2325461"/>
            <a:ext cx="644700" cy="644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6"/>
          <p:cNvSpPr txBox="1">
            <a:spLocks noGrp="1"/>
          </p:cNvSpPr>
          <p:nvPr>
            <p:ph type="title"/>
          </p:nvPr>
        </p:nvSpPr>
        <p:spPr>
          <a:xfrm>
            <a:off x="1019400" y="920213"/>
            <a:ext cx="7105200" cy="106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125,000,000</a:t>
            </a:r>
            <a:endParaRPr/>
          </a:p>
        </p:txBody>
      </p:sp>
      <p:sp>
        <p:nvSpPr>
          <p:cNvPr id="1202" name="Google Shape;1202;p76"/>
          <p:cNvSpPr txBox="1">
            <a:spLocks noGrp="1"/>
          </p:cNvSpPr>
          <p:nvPr>
            <p:ph type="subTitle" idx="1"/>
          </p:nvPr>
        </p:nvSpPr>
        <p:spPr>
          <a:xfrm>
            <a:off x="1580963" y="3166027"/>
            <a:ext cx="2541900" cy="31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203" name="Google Shape;1203;p76"/>
          <p:cNvSpPr txBox="1">
            <a:spLocks noGrp="1"/>
          </p:cNvSpPr>
          <p:nvPr>
            <p:ph type="subTitle" idx="2"/>
          </p:nvPr>
        </p:nvSpPr>
        <p:spPr>
          <a:xfrm>
            <a:off x="1580963" y="3482728"/>
            <a:ext cx="25419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204" name="Google Shape;1204;p76"/>
          <p:cNvSpPr txBox="1">
            <a:spLocks noGrp="1"/>
          </p:cNvSpPr>
          <p:nvPr>
            <p:ph type="subTitle" idx="3"/>
          </p:nvPr>
        </p:nvSpPr>
        <p:spPr>
          <a:xfrm>
            <a:off x="5021138" y="3166027"/>
            <a:ext cx="2541900" cy="31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205" name="Google Shape;1205;p76"/>
          <p:cNvSpPr txBox="1">
            <a:spLocks noGrp="1"/>
          </p:cNvSpPr>
          <p:nvPr>
            <p:ph type="subTitle" idx="4"/>
          </p:nvPr>
        </p:nvSpPr>
        <p:spPr>
          <a:xfrm>
            <a:off x="5021138" y="3482728"/>
            <a:ext cx="25419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206" name="Google Shape;1206;p76"/>
          <p:cNvSpPr/>
          <p:nvPr/>
        </p:nvSpPr>
        <p:spPr>
          <a:xfrm>
            <a:off x="5969738" y="2325461"/>
            <a:ext cx="644700" cy="644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 name="Google Shape;1207;p76"/>
          <p:cNvGrpSpPr/>
          <p:nvPr/>
        </p:nvGrpSpPr>
        <p:grpSpPr>
          <a:xfrm>
            <a:off x="2684860" y="2467034"/>
            <a:ext cx="334105" cy="361554"/>
            <a:chOff x="2597700" y="2560375"/>
            <a:chExt cx="424800" cy="459700"/>
          </a:xfrm>
        </p:grpSpPr>
        <p:sp>
          <p:nvSpPr>
            <p:cNvPr id="1208" name="Google Shape;1208;p76"/>
            <p:cNvSpPr/>
            <p:nvPr/>
          </p:nvSpPr>
          <p:spPr>
            <a:xfrm>
              <a:off x="2723075" y="2818850"/>
              <a:ext cx="174075" cy="174500"/>
            </a:xfrm>
            <a:custGeom>
              <a:avLst/>
              <a:gdLst/>
              <a:ahLst/>
              <a:cxnLst/>
              <a:rect l="l" t="t" r="r" b="b"/>
              <a:pathLst>
                <a:path w="6963" h="6980" extrusionOk="0">
                  <a:moveTo>
                    <a:pt x="3481" y="1"/>
                  </a:moveTo>
                  <a:cubicBezTo>
                    <a:pt x="1568" y="1"/>
                    <a:pt x="0" y="1569"/>
                    <a:pt x="0" y="3482"/>
                  </a:cubicBezTo>
                  <a:cubicBezTo>
                    <a:pt x="0" y="4240"/>
                    <a:pt x="241" y="4964"/>
                    <a:pt x="690" y="5567"/>
                  </a:cubicBezTo>
                  <a:cubicBezTo>
                    <a:pt x="740" y="5637"/>
                    <a:pt x="819" y="5672"/>
                    <a:pt x="897" y="5672"/>
                  </a:cubicBezTo>
                  <a:cubicBezTo>
                    <a:pt x="953" y="5672"/>
                    <a:pt x="1008" y="5654"/>
                    <a:pt x="1051" y="5619"/>
                  </a:cubicBezTo>
                  <a:cubicBezTo>
                    <a:pt x="1172" y="5532"/>
                    <a:pt x="1206" y="5360"/>
                    <a:pt x="1120" y="5239"/>
                  </a:cubicBezTo>
                  <a:cubicBezTo>
                    <a:pt x="741" y="4722"/>
                    <a:pt x="534" y="4119"/>
                    <a:pt x="534" y="3482"/>
                  </a:cubicBezTo>
                  <a:cubicBezTo>
                    <a:pt x="534" y="1862"/>
                    <a:pt x="1861" y="552"/>
                    <a:pt x="3481" y="552"/>
                  </a:cubicBezTo>
                  <a:cubicBezTo>
                    <a:pt x="5101" y="552"/>
                    <a:pt x="6428" y="1862"/>
                    <a:pt x="6428" y="3482"/>
                  </a:cubicBezTo>
                  <a:cubicBezTo>
                    <a:pt x="6428" y="5119"/>
                    <a:pt x="5101" y="6428"/>
                    <a:pt x="3481" y="6428"/>
                  </a:cubicBezTo>
                  <a:cubicBezTo>
                    <a:pt x="2947" y="6428"/>
                    <a:pt x="2413" y="6291"/>
                    <a:pt x="1965" y="6015"/>
                  </a:cubicBezTo>
                  <a:cubicBezTo>
                    <a:pt x="1924" y="5985"/>
                    <a:pt x="1876" y="5972"/>
                    <a:pt x="1829" y="5972"/>
                  </a:cubicBezTo>
                  <a:cubicBezTo>
                    <a:pt x="1738" y="5972"/>
                    <a:pt x="1648" y="6022"/>
                    <a:pt x="1603" y="6101"/>
                  </a:cubicBezTo>
                  <a:cubicBezTo>
                    <a:pt x="1517" y="6222"/>
                    <a:pt x="1551" y="6394"/>
                    <a:pt x="1689" y="6480"/>
                  </a:cubicBezTo>
                  <a:cubicBezTo>
                    <a:pt x="2223" y="6808"/>
                    <a:pt x="2844" y="6980"/>
                    <a:pt x="3481" y="6980"/>
                  </a:cubicBezTo>
                  <a:cubicBezTo>
                    <a:pt x="5411" y="6980"/>
                    <a:pt x="6962" y="5412"/>
                    <a:pt x="6962" y="3482"/>
                  </a:cubicBezTo>
                  <a:cubicBezTo>
                    <a:pt x="6962" y="1569"/>
                    <a:pt x="5411" y="1"/>
                    <a:pt x="3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6"/>
            <p:cNvSpPr/>
            <p:nvPr/>
          </p:nvSpPr>
          <p:spPr>
            <a:xfrm>
              <a:off x="2753225" y="2848575"/>
              <a:ext cx="113750" cy="107825"/>
            </a:xfrm>
            <a:custGeom>
              <a:avLst/>
              <a:gdLst/>
              <a:ahLst/>
              <a:cxnLst/>
              <a:rect l="l" t="t" r="r" b="b"/>
              <a:pathLst>
                <a:path w="4550" h="4313" extrusionOk="0">
                  <a:moveTo>
                    <a:pt x="2275" y="604"/>
                  </a:moveTo>
                  <a:lnTo>
                    <a:pt x="2672" y="1397"/>
                  </a:lnTo>
                  <a:cubicBezTo>
                    <a:pt x="2740" y="1552"/>
                    <a:pt x="2878" y="1638"/>
                    <a:pt x="3033" y="1672"/>
                  </a:cubicBezTo>
                  <a:lnTo>
                    <a:pt x="3912" y="1793"/>
                  </a:lnTo>
                  <a:lnTo>
                    <a:pt x="3275" y="2413"/>
                  </a:lnTo>
                  <a:cubicBezTo>
                    <a:pt x="3171" y="2534"/>
                    <a:pt x="3120" y="2689"/>
                    <a:pt x="3137" y="2844"/>
                  </a:cubicBezTo>
                  <a:lnTo>
                    <a:pt x="3292" y="3723"/>
                  </a:lnTo>
                  <a:lnTo>
                    <a:pt x="2499" y="3309"/>
                  </a:lnTo>
                  <a:cubicBezTo>
                    <a:pt x="2430" y="3275"/>
                    <a:pt x="2361" y="3258"/>
                    <a:pt x="2275" y="3258"/>
                  </a:cubicBezTo>
                  <a:cubicBezTo>
                    <a:pt x="2206" y="3258"/>
                    <a:pt x="2120" y="3275"/>
                    <a:pt x="2051" y="3309"/>
                  </a:cubicBezTo>
                  <a:lnTo>
                    <a:pt x="1258" y="3723"/>
                  </a:lnTo>
                  <a:lnTo>
                    <a:pt x="1414" y="2844"/>
                  </a:lnTo>
                  <a:cubicBezTo>
                    <a:pt x="1448" y="2689"/>
                    <a:pt x="1396" y="2534"/>
                    <a:pt x="1276" y="2413"/>
                  </a:cubicBezTo>
                  <a:lnTo>
                    <a:pt x="638" y="1793"/>
                  </a:lnTo>
                  <a:lnTo>
                    <a:pt x="1517" y="1672"/>
                  </a:lnTo>
                  <a:cubicBezTo>
                    <a:pt x="1672" y="1638"/>
                    <a:pt x="1810" y="1552"/>
                    <a:pt x="1879" y="1397"/>
                  </a:cubicBezTo>
                  <a:lnTo>
                    <a:pt x="2275" y="604"/>
                  </a:lnTo>
                  <a:close/>
                  <a:moveTo>
                    <a:pt x="2275" y="1"/>
                  </a:moveTo>
                  <a:cubicBezTo>
                    <a:pt x="2086" y="1"/>
                    <a:pt x="1931" y="87"/>
                    <a:pt x="1844" y="259"/>
                  </a:cubicBezTo>
                  <a:lnTo>
                    <a:pt x="1414" y="1138"/>
                  </a:lnTo>
                  <a:lnTo>
                    <a:pt x="449" y="1276"/>
                  </a:lnTo>
                  <a:cubicBezTo>
                    <a:pt x="259" y="1310"/>
                    <a:pt x="121" y="1431"/>
                    <a:pt x="52" y="1603"/>
                  </a:cubicBezTo>
                  <a:cubicBezTo>
                    <a:pt x="0" y="1776"/>
                    <a:pt x="52" y="1965"/>
                    <a:pt x="173" y="2103"/>
                  </a:cubicBezTo>
                  <a:lnTo>
                    <a:pt x="879" y="2775"/>
                  </a:lnTo>
                  <a:lnTo>
                    <a:pt x="707" y="3740"/>
                  </a:lnTo>
                  <a:cubicBezTo>
                    <a:pt x="690" y="3930"/>
                    <a:pt x="759" y="4102"/>
                    <a:pt x="914" y="4223"/>
                  </a:cubicBezTo>
                  <a:cubicBezTo>
                    <a:pt x="992" y="4281"/>
                    <a:pt x="1087" y="4312"/>
                    <a:pt x="1186" y="4312"/>
                  </a:cubicBezTo>
                  <a:cubicBezTo>
                    <a:pt x="1261" y="4312"/>
                    <a:pt x="1339" y="4294"/>
                    <a:pt x="1414" y="4257"/>
                  </a:cubicBezTo>
                  <a:lnTo>
                    <a:pt x="2275" y="3792"/>
                  </a:lnTo>
                  <a:lnTo>
                    <a:pt x="3137" y="4257"/>
                  </a:lnTo>
                  <a:cubicBezTo>
                    <a:pt x="3206" y="4292"/>
                    <a:pt x="3292" y="4309"/>
                    <a:pt x="3361" y="4309"/>
                  </a:cubicBezTo>
                  <a:cubicBezTo>
                    <a:pt x="3464" y="4309"/>
                    <a:pt x="3568" y="4274"/>
                    <a:pt x="3654" y="4223"/>
                  </a:cubicBezTo>
                  <a:cubicBezTo>
                    <a:pt x="3792" y="4102"/>
                    <a:pt x="3878" y="3930"/>
                    <a:pt x="3843" y="3740"/>
                  </a:cubicBezTo>
                  <a:lnTo>
                    <a:pt x="3671" y="2775"/>
                  </a:lnTo>
                  <a:lnTo>
                    <a:pt x="4378" y="2103"/>
                  </a:lnTo>
                  <a:cubicBezTo>
                    <a:pt x="4515" y="1965"/>
                    <a:pt x="4550" y="1776"/>
                    <a:pt x="4498" y="1603"/>
                  </a:cubicBezTo>
                  <a:cubicBezTo>
                    <a:pt x="4446" y="1431"/>
                    <a:pt x="4291" y="1310"/>
                    <a:pt x="4102" y="1276"/>
                  </a:cubicBezTo>
                  <a:lnTo>
                    <a:pt x="3137" y="1138"/>
                  </a:lnTo>
                  <a:lnTo>
                    <a:pt x="2706" y="259"/>
                  </a:lnTo>
                  <a:cubicBezTo>
                    <a:pt x="2620" y="87"/>
                    <a:pt x="2465"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6"/>
            <p:cNvSpPr/>
            <p:nvPr/>
          </p:nvSpPr>
          <p:spPr>
            <a:xfrm>
              <a:off x="2597700" y="2560375"/>
              <a:ext cx="424800" cy="459700"/>
            </a:xfrm>
            <a:custGeom>
              <a:avLst/>
              <a:gdLst/>
              <a:ahLst/>
              <a:cxnLst/>
              <a:rect l="l" t="t" r="r" b="b"/>
              <a:pathLst>
                <a:path w="16992" h="18388" extrusionOk="0">
                  <a:moveTo>
                    <a:pt x="13942" y="552"/>
                  </a:moveTo>
                  <a:lnTo>
                    <a:pt x="13304" y="1155"/>
                  </a:lnTo>
                  <a:lnTo>
                    <a:pt x="7617" y="1155"/>
                  </a:lnTo>
                  <a:cubicBezTo>
                    <a:pt x="7462" y="1155"/>
                    <a:pt x="7342" y="1275"/>
                    <a:pt x="7342" y="1413"/>
                  </a:cubicBezTo>
                  <a:cubicBezTo>
                    <a:pt x="7342" y="1568"/>
                    <a:pt x="7462" y="1689"/>
                    <a:pt x="7617" y="1689"/>
                  </a:cubicBezTo>
                  <a:lnTo>
                    <a:pt x="12735" y="1689"/>
                  </a:lnTo>
                  <a:lnTo>
                    <a:pt x="11788" y="2585"/>
                  </a:lnTo>
                  <a:lnTo>
                    <a:pt x="5205" y="2585"/>
                  </a:lnTo>
                  <a:lnTo>
                    <a:pt x="4257" y="1689"/>
                  </a:lnTo>
                  <a:lnTo>
                    <a:pt x="6359" y="1689"/>
                  </a:lnTo>
                  <a:cubicBezTo>
                    <a:pt x="6514" y="1689"/>
                    <a:pt x="6635" y="1568"/>
                    <a:pt x="6635" y="1413"/>
                  </a:cubicBezTo>
                  <a:cubicBezTo>
                    <a:pt x="6635" y="1275"/>
                    <a:pt x="6514" y="1155"/>
                    <a:pt x="6359" y="1155"/>
                  </a:cubicBezTo>
                  <a:lnTo>
                    <a:pt x="3688" y="1155"/>
                  </a:lnTo>
                  <a:lnTo>
                    <a:pt x="3051" y="552"/>
                  </a:lnTo>
                  <a:close/>
                  <a:moveTo>
                    <a:pt x="11219" y="3119"/>
                  </a:moveTo>
                  <a:lnTo>
                    <a:pt x="10581" y="3723"/>
                  </a:lnTo>
                  <a:lnTo>
                    <a:pt x="6411" y="3723"/>
                  </a:lnTo>
                  <a:lnTo>
                    <a:pt x="5773" y="3119"/>
                  </a:lnTo>
                  <a:close/>
                  <a:moveTo>
                    <a:pt x="10013" y="4274"/>
                  </a:moveTo>
                  <a:lnTo>
                    <a:pt x="9203" y="5049"/>
                  </a:lnTo>
                  <a:cubicBezTo>
                    <a:pt x="9065" y="4808"/>
                    <a:pt x="8789" y="4636"/>
                    <a:pt x="8496" y="4636"/>
                  </a:cubicBezTo>
                  <a:cubicBezTo>
                    <a:pt x="8203" y="4636"/>
                    <a:pt x="7945" y="4808"/>
                    <a:pt x="7790" y="5049"/>
                  </a:cubicBezTo>
                  <a:lnTo>
                    <a:pt x="6980" y="4274"/>
                  </a:lnTo>
                  <a:close/>
                  <a:moveTo>
                    <a:pt x="2396" y="655"/>
                  </a:moveTo>
                  <a:lnTo>
                    <a:pt x="7686" y="5687"/>
                  </a:lnTo>
                  <a:lnTo>
                    <a:pt x="7686" y="6549"/>
                  </a:lnTo>
                  <a:lnTo>
                    <a:pt x="2000" y="1086"/>
                  </a:lnTo>
                  <a:lnTo>
                    <a:pt x="2396" y="655"/>
                  </a:lnTo>
                  <a:close/>
                  <a:moveTo>
                    <a:pt x="14614" y="655"/>
                  </a:moveTo>
                  <a:lnTo>
                    <a:pt x="15010" y="1086"/>
                  </a:lnTo>
                  <a:lnTo>
                    <a:pt x="9306" y="6549"/>
                  </a:lnTo>
                  <a:lnTo>
                    <a:pt x="9306" y="5687"/>
                  </a:lnTo>
                  <a:lnTo>
                    <a:pt x="14614" y="655"/>
                  </a:lnTo>
                  <a:close/>
                  <a:moveTo>
                    <a:pt x="15372" y="1482"/>
                  </a:moveTo>
                  <a:cubicBezTo>
                    <a:pt x="15389" y="1500"/>
                    <a:pt x="15958" y="2103"/>
                    <a:pt x="15992" y="2137"/>
                  </a:cubicBezTo>
                  <a:lnTo>
                    <a:pt x="9306" y="8530"/>
                  </a:lnTo>
                  <a:lnTo>
                    <a:pt x="9306" y="7307"/>
                  </a:lnTo>
                  <a:lnTo>
                    <a:pt x="15372" y="1482"/>
                  </a:lnTo>
                  <a:close/>
                  <a:moveTo>
                    <a:pt x="8496" y="5170"/>
                  </a:moveTo>
                  <a:cubicBezTo>
                    <a:pt x="8651" y="5170"/>
                    <a:pt x="8772" y="5291"/>
                    <a:pt x="8772" y="5446"/>
                  </a:cubicBezTo>
                  <a:lnTo>
                    <a:pt x="8772" y="9271"/>
                  </a:lnTo>
                  <a:lnTo>
                    <a:pt x="8238" y="9271"/>
                  </a:lnTo>
                  <a:lnTo>
                    <a:pt x="8238" y="5446"/>
                  </a:lnTo>
                  <a:cubicBezTo>
                    <a:pt x="8238" y="5291"/>
                    <a:pt x="8358" y="5170"/>
                    <a:pt x="8496" y="5170"/>
                  </a:cubicBezTo>
                  <a:close/>
                  <a:moveTo>
                    <a:pt x="1620" y="1482"/>
                  </a:moveTo>
                  <a:lnTo>
                    <a:pt x="7686" y="7307"/>
                  </a:lnTo>
                  <a:lnTo>
                    <a:pt x="7686" y="8530"/>
                  </a:lnTo>
                  <a:lnTo>
                    <a:pt x="4154" y="5136"/>
                  </a:lnTo>
                  <a:cubicBezTo>
                    <a:pt x="4106" y="5088"/>
                    <a:pt x="4044" y="5066"/>
                    <a:pt x="3981" y="5066"/>
                  </a:cubicBezTo>
                  <a:cubicBezTo>
                    <a:pt x="3907" y="5066"/>
                    <a:pt x="3830" y="5097"/>
                    <a:pt x="3774" y="5153"/>
                  </a:cubicBezTo>
                  <a:cubicBezTo>
                    <a:pt x="3671" y="5256"/>
                    <a:pt x="3671" y="5429"/>
                    <a:pt x="3774" y="5532"/>
                  </a:cubicBezTo>
                  <a:lnTo>
                    <a:pt x="7686" y="9271"/>
                  </a:lnTo>
                  <a:lnTo>
                    <a:pt x="7686" y="9340"/>
                  </a:lnTo>
                  <a:cubicBezTo>
                    <a:pt x="7479" y="9375"/>
                    <a:pt x="7290" y="9426"/>
                    <a:pt x="7083" y="9495"/>
                  </a:cubicBezTo>
                  <a:lnTo>
                    <a:pt x="1069" y="3757"/>
                  </a:lnTo>
                  <a:cubicBezTo>
                    <a:pt x="759" y="3447"/>
                    <a:pt x="655" y="3016"/>
                    <a:pt x="742" y="2620"/>
                  </a:cubicBezTo>
                  <a:lnTo>
                    <a:pt x="742" y="2620"/>
                  </a:lnTo>
                  <a:lnTo>
                    <a:pt x="2878" y="4670"/>
                  </a:lnTo>
                  <a:cubicBezTo>
                    <a:pt x="2930" y="4722"/>
                    <a:pt x="2999" y="4739"/>
                    <a:pt x="3068" y="4739"/>
                  </a:cubicBezTo>
                  <a:cubicBezTo>
                    <a:pt x="3137" y="4739"/>
                    <a:pt x="3206" y="4705"/>
                    <a:pt x="3257" y="4653"/>
                  </a:cubicBezTo>
                  <a:cubicBezTo>
                    <a:pt x="3361" y="4550"/>
                    <a:pt x="3361" y="4377"/>
                    <a:pt x="3257" y="4274"/>
                  </a:cubicBezTo>
                  <a:lnTo>
                    <a:pt x="1017" y="2137"/>
                  </a:lnTo>
                  <a:cubicBezTo>
                    <a:pt x="1034" y="2103"/>
                    <a:pt x="1586" y="1517"/>
                    <a:pt x="1620" y="1482"/>
                  </a:cubicBezTo>
                  <a:close/>
                  <a:moveTo>
                    <a:pt x="8496" y="9806"/>
                  </a:moveTo>
                  <a:cubicBezTo>
                    <a:pt x="10719" y="9806"/>
                    <a:pt x="12511" y="11615"/>
                    <a:pt x="12511" y="13821"/>
                  </a:cubicBezTo>
                  <a:cubicBezTo>
                    <a:pt x="12511" y="16044"/>
                    <a:pt x="10719" y="17853"/>
                    <a:pt x="8496" y="17853"/>
                  </a:cubicBezTo>
                  <a:cubicBezTo>
                    <a:pt x="6273" y="17853"/>
                    <a:pt x="4481" y="16044"/>
                    <a:pt x="4481" y="13821"/>
                  </a:cubicBezTo>
                  <a:cubicBezTo>
                    <a:pt x="4481" y="11615"/>
                    <a:pt x="6273" y="9806"/>
                    <a:pt x="8496" y="9806"/>
                  </a:cubicBezTo>
                  <a:close/>
                  <a:moveTo>
                    <a:pt x="2379" y="0"/>
                  </a:moveTo>
                  <a:cubicBezTo>
                    <a:pt x="2310" y="0"/>
                    <a:pt x="2241" y="35"/>
                    <a:pt x="2189" y="86"/>
                  </a:cubicBezTo>
                  <a:lnTo>
                    <a:pt x="638" y="1741"/>
                  </a:lnTo>
                  <a:cubicBezTo>
                    <a:pt x="1" y="2413"/>
                    <a:pt x="35" y="3498"/>
                    <a:pt x="707" y="4136"/>
                  </a:cubicBezTo>
                  <a:lnTo>
                    <a:pt x="6532" y="9719"/>
                  </a:lnTo>
                  <a:cubicBezTo>
                    <a:pt x="4998" y="10443"/>
                    <a:pt x="3947" y="12011"/>
                    <a:pt x="3947" y="13821"/>
                  </a:cubicBezTo>
                  <a:cubicBezTo>
                    <a:pt x="3947" y="16337"/>
                    <a:pt x="5980" y="18387"/>
                    <a:pt x="8496" y="18387"/>
                  </a:cubicBezTo>
                  <a:cubicBezTo>
                    <a:pt x="11012" y="18387"/>
                    <a:pt x="13063" y="16337"/>
                    <a:pt x="13063" y="13821"/>
                  </a:cubicBezTo>
                  <a:cubicBezTo>
                    <a:pt x="13063" y="12011"/>
                    <a:pt x="11977" y="10426"/>
                    <a:pt x="10426" y="9702"/>
                  </a:cubicBezTo>
                  <a:lnTo>
                    <a:pt x="14062" y="6273"/>
                  </a:lnTo>
                  <a:cubicBezTo>
                    <a:pt x="14166" y="6170"/>
                    <a:pt x="14166" y="5997"/>
                    <a:pt x="14062" y="5894"/>
                  </a:cubicBezTo>
                  <a:cubicBezTo>
                    <a:pt x="14009" y="5831"/>
                    <a:pt x="13936" y="5801"/>
                    <a:pt x="13865" y="5801"/>
                  </a:cubicBezTo>
                  <a:cubicBezTo>
                    <a:pt x="13799" y="5801"/>
                    <a:pt x="13733" y="5827"/>
                    <a:pt x="13683" y="5877"/>
                  </a:cubicBezTo>
                  <a:lnTo>
                    <a:pt x="9875" y="9478"/>
                  </a:lnTo>
                  <a:cubicBezTo>
                    <a:pt x="9702" y="9426"/>
                    <a:pt x="9496" y="9375"/>
                    <a:pt x="9306" y="9340"/>
                  </a:cubicBezTo>
                  <a:lnTo>
                    <a:pt x="9306" y="9271"/>
                  </a:lnTo>
                  <a:lnTo>
                    <a:pt x="16251" y="2620"/>
                  </a:lnTo>
                  <a:lnTo>
                    <a:pt x="16251" y="2620"/>
                  </a:lnTo>
                  <a:cubicBezTo>
                    <a:pt x="16354" y="3016"/>
                    <a:pt x="16234" y="3447"/>
                    <a:pt x="15923" y="3757"/>
                  </a:cubicBezTo>
                  <a:lnTo>
                    <a:pt x="14597" y="5015"/>
                  </a:lnTo>
                  <a:cubicBezTo>
                    <a:pt x="14493" y="5118"/>
                    <a:pt x="14493" y="5291"/>
                    <a:pt x="14579" y="5394"/>
                  </a:cubicBezTo>
                  <a:cubicBezTo>
                    <a:pt x="14633" y="5448"/>
                    <a:pt x="14706" y="5474"/>
                    <a:pt x="14781" y="5474"/>
                  </a:cubicBezTo>
                  <a:cubicBezTo>
                    <a:pt x="14849" y="5474"/>
                    <a:pt x="14918" y="5452"/>
                    <a:pt x="14976" y="5411"/>
                  </a:cubicBezTo>
                  <a:lnTo>
                    <a:pt x="16303" y="4136"/>
                  </a:lnTo>
                  <a:cubicBezTo>
                    <a:pt x="16975" y="3498"/>
                    <a:pt x="16992" y="2430"/>
                    <a:pt x="16371" y="1741"/>
                  </a:cubicBezTo>
                  <a:lnTo>
                    <a:pt x="14821" y="86"/>
                  </a:lnTo>
                  <a:cubicBezTo>
                    <a:pt x="14769" y="52"/>
                    <a:pt x="14700" y="0"/>
                    <a:pt x="14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76"/>
          <p:cNvGrpSpPr/>
          <p:nvPr/>
        </p:nvGrpSpPr>
        <p:grpSpPr>
          <a:xfrm>
            <a:off x="6111483" y="2467034"/>
            <a:ext cx="361220" cy="361554"/>
            <a:chOff x="2580475" y="1931375"/>
            <a:chExt cx="459275" cy="459700"/>
          </a:xfrm>
        </p:grpSpPr>
        <p:sp>
          <p:nvSpPr>
            <p:cNvPr id="1212" name="Google Shape;1212;p76"/>
            <p:cNvSpPr/>
            <p:nvPr/>
          </p:nvSpPr>
          <p:spPr>
            <a:xfrm>
              <a:off x="2707125" y="1931375"/>
              <a:ext cx="205950" cy="309800"/>
            </a:xfrm>
            <a:custGeom>
              <a:avLst/>
              <a:gdLst/>
              <a:ahLst/>
              <a:cxnLst/>
              <a:rect l="l" t="t" r="r" b="b"/>
              <a:pathLst>
                <a:path w="8238" h="12392" extrusionOk="0">
                  <a:moveTo>
                    <a:pt x="4929" y="4240"/>
                  </a:moveTo>
                  <a:lnTo>
                    <a:pt x="5343" y="4464"/>
                  </a:lnTo>
                  <a:lnTo>
                    <a:pt x="4946" y="5016"/>
                  </a:lnTo>
                  <a:cubicBezTo>
                    <a:pt x="4584" y="5515"/>
                    <a:pt x="4395" y="6118"/>
                    <a:pt x="4395" y="6739"/>
                  </a:cubicBezTo>
                  <a:lnTo>
                    <a:pt x="4395" y="8565"/>
                  </a:lnTo>
                  <a:lnTo>
                    <a:pt x="3843" y="8565"/>
                  </a:lnTo>
                  <a:lnTo>
                    <a:pt x="3843" y="6739"/>
                  </a:lnTo>
                  <a:cubicBezTo>
                    <a:pt x="3843" y="6118"/>
                    <a:pt x="3654" y="5515"/>
                    <a:pt x="3292" y="5016"/>
                  </a:cubicBezTo>
                  <a:lnTo>
                    <a:pt x="2896" y="4464"/>
                  </a:lnTo>
                  <a:lnTo>
                    <a:pt x="3309" y="4240"/>
                  </a:lnTo>
                  <a:lnTo>
                    <a:pt x="3912" y="4550"/>
                  </a:lnTo>
                  <a:cubicBezTo>
                    <a:pt x="3981" y="4593"/>
                    <a:pt x="4055" y="4615"/>
                    <a:pt x="4126" y="4615"/>
                  </a:cubicBezTo>
                  <a:cubicBezTo>
                    <a:pt x="4197" y="4615"/>
                    <a:pt x="4266" y="4593"/>
                    <a:pt x="4326" y="4550"/>
                  </a:cubicBezTo>
                  <a:lnTo>
                    <a:pt x="4929" y="4240"/>
                  </a:lnTo>
                  <a:close/>
                  <a:moveTo>
                    <a:pt x="5842" y="9100"/>
                  </a:moveTo>
                  <a:cubicBezTo>
                    <a:pt x="5894" y="9100"/>
                    <a:pt x="5929" y="9151"/>
                    <a:pt x="5929" y="9203"/>
                  </a:cubicBezTo>
                  <a:lnTo>
                    <a:pt x="5929" y="9548"/>
                  </a:lnTo>
                  <a:cubicBezTo>
                    <a:pt x="5929" y="9599"/>
                    <a:pt x="5894" y="9651"/>
                    <a:pt x="5842" y="9651"/>
                  </a:cubicBezTo>
                  <a:lnTo>
                    <a:pt x="4740" y="9651"/>
                  </a:lnTo>
                  <a:cubicBezTo>
                    <a:pt x="4584" y="9651"/>
                    <a:pt x="4464" y="9772"/>
                    <a:pt x="4464" y="9910"/>
                  </a:cubicBezTo>
                  <a:cubicBezTo>
                    <a:pt x="4464" y="10065"/>
                    <a:pt x="4584" y="10185"/>
                    <a:pt x="4740" y="10185"/>
                  </a:cubicBezTo>
                  <a:lnTo>
                    <a:pt x="5842" y="10185"/>
                  </a:lnTo>
                  <a:cubicBezTo>
                    <a:pt x="5894" y="10185"/>
                    <a:pt x="5929" y="10220"/>
                    <a:pt x="5929" y="10271"/>
                  </a:cubicBezTo>
                  <a:lnTo>
                    <a:pt x="5929" y="10633"/>
                  </a:lnTo>
                  <a:cubicBezTo>
                    <a:pt x="5929" y="10685"/>
                    <a:pt x="5894" y="10719"/>
                    <a:pt x="5842" y="10719"/>
                  </a:cubicBezTo>
                  <a:lnTo>
                    <a:pt x="2396" y="10719"/>
                  </a:lnTo>
                  <a:cubicBezTo>
                    <a:pt x="2344" y="10719"/>
                    <a:pt x="2310" y="10685"/>
                    <a:pt x="2310" y="10633"/>
                  </a:cubicBezTo>
                  <a:lnTo>
                    <a:pt x="2310" y="10271"/>
                  </a:lnTo>
                  <a:cubicBezTo>
                    <a:pt x="2310" y="10220"/>
                    <a:pt x="2344" y="10185"/>
                    <a:pt x="2396" y="10185"/>
                  </a:cubicBezTo>
                  <a:lnTo>
                    <a:pt x="3482" y="10185"/>
                  </a:lnTo>
                  <a:cubicBezTo>
                    <a:pt x="3637" y="10185"/>
                    <a:pt x="3757" y="10065"/>
                    <a:pt x="3757" y="9910"/>
                  </a:cubicBezTo>
                  <a:cubicBezTo>
                    <a:pt x="3757" y="9772"/>
                    <a:pt x="3637" y="9651"/>
                    <a:pt x="3482" y="9651"/>
                  </a:cubicBezTo>
                  <a:lnTo>
                    <a:pt x="2396" y="9651"/>
                  </a:lnTo>
                  <a:cubicBezTo>
                    <a:pt x="2344" y="9651"/>
                    <a:pt x="2310" y="9599"/>
                    <a:pt x="2310" y="9548"/>
                  </a:cubicBezTo>
                  <a:lnTo>
                    <a:pt x="2310" y="9203"/>
                  </a:lnTo>
                  <a:cubicBezTo>
                    <a:pt x="2310" y="9151"/>
                    <a:pt x="2344" y="9100"/>
                    <a:pt x="2396" y="9100"/>
                  </a:cubicBezTo>
                  <a:close/>
                  <a:moveTo>
                    <a:pt x="5257" y="11254"/>
                  </a:moveTo>
                  <a:cubicBezTo>
                    <a:pt x="5136" y="11598"/>
                    <a:pt x="4826" y="11857"/>
                    <a:pt x="4429" y="11857"/>
                  </a:cubicBezTo>
                  <a:lnTo>
                    <a:pt x="3809" y="11857"/>
                  </a:lnTo>
                  <a:cubicBezTo>
                    <a:pt x="3430" y="11857"/>
                    <a:pt x="3102" y="11598"/>
                    <a:pt x="2999" y="11254"/>
                  </a:cubicBezTo>
                  <a:close/>
                  <a:moveTo>
                    <a:pt x="4119" y="1"/>
                  </a:moveTo>
                  <a:cubicBezTo>
                    <a:pt x="1552" y="70"/>
                    <a:pt x="35" y="2069"/>
                    <a:pt x="1" y="4188"/>
                  </a:cubicBezTo>
                  <a:cubicBezTo>
                    <a:pt x="1" y="5808"/>
                    <a:pt x="759" y="6722"/>
                    <a:pt x="1465" y="7445"/>
                  </a:cubicBezTo>
                  <a:cubicBezTo>
                    <a:pt x="1586" y="7566"/>
                    <a:pt x="1689" y="7669"/>
                    <a:pt x="1793" y="7755"/>
                  </a:cubicBezTo>
                  <a:cubicBezTo>
                    <a:pt x="2051" y="7980"/>
                    <a:pt x="2155" y="8066"/>
                    <a:pt x="2155" y="8393"/>
                  </a:cubicBezTo>
                  <a:lnTo>
                    <a:pt x="2155" y="8617"/>
                  </a:lnTo>
                  <a:cubicBezTo>
                    <a:pt x="1931" y="8703"/>
                    <a:pt x="1776" y="8927"/>
                    <a:pt x="1776" y="9203"/>
                  </a:cubicBezTo>
                  <a:lnTo>
                    <a:pt x="1776" y="9548"/>
                  </a:lnTo>
                  <a:cubicBezTo>
                    <a:pt x="1776" y="9686"/>
                    <a:pt x="1810" y="9806"/>
                    <a:pt x="1879" y="9910"/>
                  </a:cubicBezTo>
                  <a:cubicBezTo>
                    <a:pt x="1810" y="10013"/>
                    <a:pt x="1776" y="10134"/>
                    <a:pt x="1776" y="10271"/>
                  </a:cubicBezTo>
                  <a:lnTo>
                    <a:pt x="1776" y="10633"/>
                  </a:lnTo>
                  <a:cubicBezTo>
                    <a:pt x="1776" y="10978"/>
                    <a:pt x="2051" y="11254"/>
                    <a:pt x="2396" y="11254"/>
                  </a:cubicBezTo>
                  <a:lnTo>
                    <a:pt x="2448" y="11254"/>
                  </a:lnTo>
                  <a:cubicBezTo>
                    <a:pt x="2551" y="11909"/>
                    <a:pt x="3120" y="12391"/>
                    <a:pt x="3809" y="12391"/>
                  </a:cubicBezTo>
                  <a:lnTo>
                    <a:pt x="4429" y="12391"/>
                  </a:lnTo>
                  <a:cubicBezTo>
                    <a:pt x="5119" y="12391"/>
                    <a:pt x="5687" y="11909"/>
                    <a:pt x="5808" y="11254"/>
                  </a:cubicBezTo>
                  <a:lnTo>
                    <a:pt x="5842" y="11254"/>
                  </a:lnTo>
                  <a:cubicBezTo>
                    <a:pt x="6187" y="11254"/>
                    <a:pt x="6480" y="10978"/>
                    <a:pt x="6480" y="10633"/>
                  </a:cubicBezTo>
                  <a:lnTo>
                    <a:pt x="6480" y="10271"/>
                  </a:lnTo>
                  <a:cubicBezTo>
                    <a:pt x="6480" y="10134"/>
                    <a:pt x="6428" y="10013"/>
                    <a:pt x="6359" y="9910"/>
                  </a:cubicBezTo>
                  <a:cubicBezTo>
                    <a:pt x="6428" y="9806"/>
                    <a:pt x="6480" y="9686"/>
                    <a:pt x="6480" y="9548"/>
                  </a:cubicBezTo>
                  <a:lnTo>
                    <a:pt x="6480" y="9203"/>
                  </a:lnTo>
                  <a:cubicBezTo>
                    <a:pt x="6480" y="8927"/>
                    <a:pt x="6308" y="8703"/>
                    <a:pt x="6084" y="8617"/>
                  </a:cubicBezTo>
                  <a:lnTo>
                    <a:pt x="6084" y="8393"/>
                  </a:lnTo>
                  <a:cubicBezTo>
                    <a:pt x="6084" y="8083"/>
                    <a:pt x="6204" y="7980"/>
                    <a:pt x="6463" y="7773"/>
                  </a:cubicBezTo>
                  <a:cubicBezTo>
                    <a:pt x="6566" y="7669"/>
                    <a:pt x="6687" y="7583"/>
                    <a:pt x="6807" y="7445"/>
                  </a:cubicBezTo>
                  <a:cubicBezTo>
                    <a:pt x="7548" y="6670"/>
                    <a:pt x="8238" y="5739"/>
                    <a:pt x="8238" y="4188"/>
                  </a:cubicBezTo>
                  <a:cubicBezTo>
                    <a:pt x="8238" y="3602"/>
                    <a:pt x="8083" y="2948"/>
                    <a:pt x="7790" y="2345"/>
                  </a:cubicBezTo>
                  <a:cubicBezTo>
                    <a:pt x="7752" y="2257"/>
                    <a:pt x="7651" y="2196"/>
                    <a:pt x="7552" y="2196"/>
                  </a:cubicBezTo>
                  <a:cubicBezTo>
                    <a:pt x="7515" y="2196"/>
                    <a:pt x="7478" y="2205"/>
                    <a:pt x="7445" y="2224"/>
                  </a:cubicBezTo>
                  <a:cubicBezTo>
                    <a:pt x="7307" y="2293"/>
                    <a:pt x="7256" y="2448"/>
                    <a:pt x="7307" y="2586"/>
                  </a:cubicBezTo>
                  <a:cubicBezTo>
                    <a:pt x="7566" y="3103"/>
                    <a:pt x="7704" y="3671"/>
                    <a:pt x="7704" y="4188"/>
                  </a:cubicBezTo>
                  <a:cubicBezTo>
                    <a:pt x="7704" y="5601"/>
                    <a:pt x="7031" y="6429"/>
                    <a:pt x="6411" y="7066"/>
                  </a:cubicBezTo>
                  <a:cubicBezTo>
                    <a:pt x="6308" y="7187"/>
                    <a:pt x="6204" y="7273"/>
                    <a:pt x="6101" y="7359"/>
                  </a:cubicBezTo>
                  <a:cubicBezTo>
                    <a:pt x="5825" y="7600"/>
                    <a:pt x="5549" y="7824"/>
                    <a:pt x="5549" y="8393"/>
                  </a:cubicBezTo>
                  <a:lnTo>
                    <a:pt x="5549" y="8565"/>
                  </a:lnTo>
                  <a:lnTo>
                    <a:pt x="4929" y="8565"/>
                  </a:lnTo>
                  <a:lnTo>
                    <a:pt x="4929" y="6739"/>
                  </a:lnTo>
                  <a:cubicBezTo>
                    <a:pt x="4929" y="6222"/>
                    <a:pt x="5084" y="5739"/>
                    <a:pt x="5377" y="5326"/>
                  </a:cubicBezTo>
                  <a:lnTo>
                    <a:pt x="5842" y="4688"/>
                  </a:lnTo>
                  <a:cubicBezTo>
                    <a:pt x="5911" y="4585"/>
                    <a:pt x="5946" y="4447"/>
                    <a:pt x="5911" y="4326"/>
                  </a:cubicBezTo>
                  <a:cubicBezTo>
                    <a:pt x="5877" y="4206"/>
                    <a:pt x="5791" y="4085"/>
                    <a:pt x="5687" y="4033"/>
                  </a:cubicBezTo>
                  <a:lnTo>
                    <a:pt x="5136" y="3740"/>
                  </a:lnTo>
                  <a:cubicBezTo>
                    <a:pt x="5076" y="3706"/>
                    <a:pt x="5002" y="3689"/>
                    <a:pt x="4929" y="3689"/>
                  </a:cubicBezTo>
                  <a:cubicBezTo>
                    <a:pt x="4856" y="3689"/>
                    <a:pt x="4783" y="3706"/>
                    <a:pt x="4722" y="3740"/>
                  </a:cubicBezTo>
                  <a:lnTo>
                    <a:pt x="4119" y="4068"/>
                  </a:lnTo>
                  <a:lnTo>
                    <a:pt x="3533" y="3740"/>
                  </a:lnTo>
                  <a:cubicBezTo>
                    <a:pt x="3464" y="3706"/>
                    <a:pt x="3391" y="3689"/>
                    <a:pt x="3318" y="3689"/>
                  </a:cubicBezTo>
                  <a:cubicBezTo>
                    <a:pt x="3245" y="3689"/>
                    <a:pt x="3171" y="3706"/>
                    <a:pt x="3102" y="3740"/>
                  </a:cubicBezTo>
                  <a:lnTo>
                    <a:pt x="2551" y="4033"/>
                  </a:lnTo>
                  <a:cubicBezTo>
                    <a:pt x="2448" y="4085"/>
                    <a:pt x="2361" y="4206"/>
                    <a:pt x="2327" y="4326"/>
                  </a:cubicBezTo>
                  <a:cubicBezTo>
                    <a:pt x="2310" y="4447"/>
                    <a:pt x="2327" y="4585"/>
                    <a:pt x="2413" y="4688"/>
                  </a:cubicBezTo>
                  <a:lnTo>
                    <a:pt x="2861" y="5326"/>
                  </a:lnTo>
                  <a:cubicBezTo>
                    <a:pt x="3154" y="5739"/>
                    <a:pt x="3309" y="6222"/>
                    <a:pt x="3309" y="6739"/>
                  </a:cubicBezTo>
                  <a:lnTo>
                    <a:pt x="3309" y="8565"/>
                  </a:lnTo>
                  <a:lnTo>
                    <a:pt x="2689" y="8565"/>
                  </a:lnTo>
                  <a:lnTo>
                    <a:pt x="2689" y="8393"/>
                  </a:lnTo>
                  <a:cubicBezTo>
                    <a:pt x="2689" y="7807"/>
                    <a:pt x="2430" y="7583"/>
                    <a:pt x="2137" y="7342"/>
                  </a:cubicBezTo>
                  <a:cubicBezTo>
                    <a:pt x="2051" y="7256"/>
                    <a:pt x="1948" y="7170"/>
                    <a:pt x="1844" y="7066"/>
                  </a:cubicBezTo>
                  <a:cubicBezTo>
                    <a:pt x="1190" y="6394"/>
                    <a:pt x="535" y="5601"/>
                    <a:pt x="535" y="4188"/>
                  </a:cubicBezTo>
                  <a:cubicBezTo>
                    <a:pt x="587" y="1965"/>
                    <a:pt x="2293" y="552"/>
                    <a:pt x="4119" y="535"/>
                  </a:cubicBezTo>
                  <a:cubicBezTo>
                    <a:pt x="5119" y="535"/>
                    <a:pt x="5998" y="914"/>
                    <a:pt x="6652" y="1621"/>
                  </a:cubicBezTo>
                  <a:cubicBezTo>
                    <a:pt x="6708" y="1677"/>
                    <a:pt x="6785" y="1707"/>
                    <a:pt x="6859" y="1707"/>
                  </a:cubicBezTo>
                  <a:cubicBezTo>
                    <a:pt x="6922" y="1707"/>
                    <a:pt x="6984" y="1685"/>
                    <a:pt x="7031" y="1638"/>
                  </a:cubicBezTo>
                  <a:cubicBezTo>
                    <a:pt x="7152" y="1535"/>
                    <a:pt x="7152" y="1362"/>
                    <a:pt x="7049" y="1259"/>
                  </a:cubicBezTo>
                  <a:cubicBezTo>
                    <a:pt x="6290" y="432"/>
                    <a:pt x="5274" y="1"/>
                    <a:pt x="4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6"/>
            <p:cNvSpPr/>
            <p:nvPr/>
          </p:nvSpPr>
          <p:spPr>
            <a:xfrm>
              <a:off x="2580475" y="2256225"/>
              <a:ext cx="459275" cy="134850"/>
            </a:xfrm>
            <a:custGeom>
              <a:avLst/>
              <a:gdLst/>
              <a:ahLst/>
              <a:cxnLst/>
              <a:rect l="l" t="t" r="r" b="b"/>
              <a:pathLst>
                <a:path w="18371" h="5394" extrusionOk="0">
                  <a:moveTo>
                    <a:pt x="4377" y="552"/>
                  </a:moveTo>
                  <a:cubicBezTo>
                    <a:pt x="5980" y="552"/>
                    <a:pt x="7548" y="1051"/>
                    <a:pt x="8858" y="1982"/>
                  </a:cubicBezTo>
                  <a:lnTo>
                    <a:pt x="8479" y="1810"/>
                  </a:lnTo>
                  <a:cubicBezTo>
                    <a:pt x="7410" y="1327"/>
                    <a:pt x="6238" y="1069"/>
                    <a:pt x="5067" y="1069"/>
                  </a:cubicBezTo>
                  <a:cubicBezTo>
                    <a:pt x="5032" y="1069"/>
                    <a:pt x="1362" y="1086"/>
                    <a:pt x="1327" y="1086"/>
                  </a:cubicBezTo>
                  <a:cubicBezTo>
                    <a:pt x="1241" y="913"/>
                    <a:pt x="1241" y="724"/>
                    <a:pt x="1327" y="552"/>
                  </a:cubicBezTo>
                  <a:close/>
                  <a:moveTo>
                    <a:pt x="17043" y="552"/>
                  </a:moveTo>
                  <a:cubicBezTo>
                    <a:pt x="17129" y="707"/>
                    <a:pt x="17129" y="913"/>
                    <a:pt x="17060" y="1086"/>
                  </a:cubicBezTo>
                  <a:cubicBezTo>
                    <a:pt x="16992" y="1086"/>
                    <a:pt x="13373" y="1069"/>
                    <a:pt x="13321" y="1069"/>
                  </a:cubicBezTo>
                  <a:cubicBezTo>
                    <a:pt x="12149" y="1069"/>
                    <a:pt x="11012" y="1310"/>
                    <a:pt x="9943" y="1792"/>
                  </a:cubicBezTo>
                  <a:lnTo>
                    <a:pt x="9513" y="1999"/>
                  </a:lnTo>
                  <a:cubicBezTo>
                    <a:pt x="10805" y="1051"/>
                    <a:pt x="12390" y="552"/>
                    <a:pt x="14010" y="552"/>
                  </a:cubicBezTo>
                  <a:close/>
                  <a:moveTo>
                    <a:pt x="13355" y="1603"/>
                  </a:moveTo>
                  <a:lnTo>
                    <a:pt x="17043" y="1620"/>
                  </a:lnTo>
                  <a:cubicBezTo>
                    <a:pt x="17129" y="1792"/>
                    <a:pt x="17129" y="1999"/>
                    <a:pt x="17043" y="2154"/>
                  </a:cubicBezTo>
                  <a:lnTo>
                    <a:pt x="12701" y="2171"/>
                  </a:lnTo>
                  <a:cubicBezTo>
                    <a:pt x="12218" y="2171"/>
                    <a:pt x="11718" y="2223"/>
                    <a:pt x="11236" y="2309"/>
                  </a:cubicBezTo>
                  <a:lnTo>
                    <a:pt x="9461" y="2637"/>
                  </a:lnTo>
                  <a:lnTo>
                    <a:pt x="9461" y="2602"/>
                  </a:lnTo>
                  <a:lnTo>
                    <a:pt x="10167" y="2292"/>
                  </a:lnTo>
                  <a:cubicBezTo>
                    <a:pt x="11167" y="1827"/>
                    <a:pt x="12253" y="1603"/>
                    <a:pt x="13355" y="1603"/>
                  </a:cubicBezTo>
                  <a:close/>
                  <a:moveTo>
                    <a:pt x="5032" y="1603"/>
                  </a:moveTo>
                  <a:cubicBezTo>
                    <a:pt x="6135" y="1603"/>
                    <a:pt x="7255" y="1844"/>
                    <a:pt x="8255" y="2309"/>
                  </a:cubicBezTo>
                  <a:lnTo>
                    <a:pt x="8909" y="2602"/>
                  </a:lnTo>
                  <a:lnTo>
                    <a:pt x="8909" y="2637"/>
                  </a:lnTo>
                  <a:lnTo>
                    <a:pt x="7152" y="2309"/>
                  </a:lnTo>
                  <a:cubicBezTo>
                    <a:pt x="6652" y="2223"/>
                    <a:pt x="6169" y="2171"/>
                    <a:pt x="5670" y="2171"/>
                  </a:cubicBezTo>
                  <a:lnTo>
                    <a:pt x="4188" y="2171"/>
                  </a:lnTo>
                  <a:cubicBezTo>
                    <a:pt x="4050" y="2171"/>
                    <a:pt x="3929" y="2292"/>
                    <a:pt x="3929" y="2447"/>
                  </a:cubicBezTo>
                  <a:cubicBezTo>
                    <a:pt x="3929" y="2585"/>
                    <a:pt x="4050" y="2706"/>
                    <a:pt x="4188" y="2706"/>
                  </a:cubicBezTo>
                  <a:lnTo>
                    <a:pt x="5670" y="2723"/>
                  </a:lnTo>
                  <a:cubicBezTo>
                    <a:pt x="6135" y="2723"/>
                    <a:pt x="6600" y="2757"/>
                    <a:pt x="7048" y="2844"/>
                  </a:cubicBezTo>
                  <a:lnTo>
                    <a:pt x="8909" y="3188"/>
                  </a:lnTo>
                  <a:lnTo>
                    <a:pt x="8909" y="3240"/>
                  </a:lnTo>
                  <a:lnTo>
                    <a:pt x="1327" y="3240"/>
                  </a:lnTo>
                  <a:cubicBezTo>
                    <a:pt x="1241" y="3068"/>
                    <a:pt x="1241" y="2878"/>
                    <a:pt x="1327" y="2706"/>
                  </a:cubicBezTo>
                  <a:lnTo>
                    <a:pt x="2930" y="2706"/>
                  </a:lnTo>
                  <a:cubicBezTo>
                    <a:pt x="3085" y="2706"/>
                    <a:pt x="3205" y="2585"/>
                    <a:pt x="3205" y="2430"/>
                  </a:cubicBezTo>
                  <a:cubicBezTo>
                    <a:pt x="3205" y="2292"/>
                    <a:pt x="3085" y="2171"/>
                    <a:pt x="2930" y="2171"/>
                  </a:cubicBezTo>
                  <a:lnTo>
                    <a:pt x="1327" y="2154"/>
                  </a:lnTo>
                  <a:cubicBezTo>
                    <a:pt x="1241" y="1999"/>
                    <a:pt x="1241" y="1792"/>
                    <a:pt x="1327" y="1620"/>
                  </a:cubicBezTo>
                  <a:lnTo>
                    <a:pt x="5032" y="1603"/>
                  </a:lnTo>
                  <a:close/>
                  <a:moveTo>
                    <a:pt x="7221" y="3774"/>
                  </a:moveTo>
                  <a:lnTo>
                    <a:pt x="7221" y="4498"/>
                  </a:lnTo>
                  <a:lnTo>
                    <a:pt x="896" y="4498"/>
                  </a:lnTo>
                  <a:cubicBezTo>
                    <a:pt x="690" y="4498"/>
                    <a:pt x="534" y="4326"/>
                    <a:pt x="534" y="4136"/>
                  </a:cubicBezTo>
                  <a:cubicBezTo>
                    <a:pt x="534" y="3929"/>
                    <a:pt x="690" y="3774"/>
                    <a:pt x="896" y="3774"/>
                  </a:cubicBezTo>
                  <a:close/>
                  <a:moveTo>
                    <a:pt x="17060" y="2706"/>
                  </a:moveTo>
                  <a:cubicBezTo>
                    <a:pt x="17129" y="2878"/>
                    <a:pt x="17129" y="3068"/>
                    <a:pt x="17043" y="3240"/>
                  </a:cubicBezTo>
                  <a:lnTo>
                    <a:pt x="15820" y="3240"/>
                  </a:lnTo>
                  <a:cubicBezTo>
                    <a:pt x="15665" y="3240"/>
                    <a:pt x="15544" y="3360"/>
                    <a:pt x="15544" y="3516"/>
                  </a:cubicBezTo>
                  <a:cubicBezTo>
                    <a:pt x="15544" y="3653"/>
                    <a:pt x="15665" y="3774"/>
                    <a:pt x="15820" y="3774"/>
                  </a:cubicBezTo>
                  <a:lnTo>
                    <a:pt x="17474" y="3774"/>
                  </a:lnTo>
                  <a:cubicBezTo>
                    <a:pt x="17681" y="3774"/>
                    <a:pt x="17836" y="3929"/>
                    <a:pt x="17836" y="4136"/>
                  </a:cubicBezTo>
                  <a:cubicBezTo>
                    <a:pt x="17836" y="4326"/>
                    <a:pt x="17681" y="4498"/>
                    <a:pt x="17474" y="4498"/>
                  </a:cubicBezTo>
                  <a:lnTo>
                    <a:pt x="11167" y="4498"/>
                  </a:lnTo>
                  <a:lnTo>
                    <a:pt x="11167" y="3774"/>
                  </a:lnTo>
                  <a:lnTo>
                    <a:pt x="14562" y="3774"/>
                  </a:lnTo>
                  <a:cubicBezTo>
                    <a:pt x="14700" y="3774"/>
                    <a:pt x="14820" y="3653"/>
                    <a:pt x="14820" y="3516"/>
                  </a:cubicBezTo>
                  <a:cubicBezTo>
                    <a:pt x="14820" y="3360"/>
                    <a:pt x="14700" y="3240"/>
                    <a:pt x="14562" y="3240"/>
                  </a:cubicBezTo>
                  <a:lnTo>
                    <a:pt x="9461" y="3240"/>
                  </a:lnTo>
                  <a:lnTo>
                    <a:pt x="9461" y="3188"/>
                  </a:lnTo>
                  <a:lnTo>
                    <a:pt x="11322" y="2844"/>
                  </a:lnTo>
                  <a:cubicBezTo>
                    <a:pt x="11787" y="2757"/>
                    <a:pt x="12253" y="2723"/>
                    <a:pt x="12718" y="2723"/>
                  </a:cubicBezTo>
                  <a:lnTo>
                    <a:pt x="17060" y="2706"/>
                  </a:lnTo>
                  <a:close/>
                  <a:moveTo>
                    <a:pt x="10615" y="3774"/>
                  </a:moveTo>
                  <a:lnTo>
                    <a:pt x="10615" y="4756"/>
                  </a:lnTo>
                  <a:cubicBezTo>
                    <a:pt x="10615" y="4808"/>
                    <a:pt x="10581" y="4860"/>
                    <a:pt x="10529" y="4860"/>
                  </a:cubicBezTo>
                  <a:lnTo>
                    <a:pt x="7841" y="4860"/>
                  </a:lnTo>
                  <a:cubicBezTo>
                    <a:pt x="7789" y="4860"/>
                    <a:pt x="7755" y="4808"/>
                    <a:pt x="7755" y="4756"/>
                  </a:cubicBezTo>
                  <a:lnTo>
                    <a:pt x="7755" y="3774"/>
                  </a:lnTo>
                  <a:close/>
                  <a:moveTo>
                    <a:pt x="1224" y="0"/>
                  </a:moveTo>
                  <a:cubicBezTo>
                    <a:pt x="1103" y="0"/>
                    <a:pt x="982" y="69"/>
                    <a:pt x="914" y="172"/>
                  </a:cubicBezTo>
                  <a:cubicBezTo>
                    <a:pt x="690" y="534"/>
                    <a:pt x="655" y="982"/>
                    <a:pt x="862" y="1362"/>
                  </a:cubicBezTo>
                  <a:cubicBezTo>
                    <a:pt x="672" y="1689"/>
                    <a:pt x="672" y="2085"/>
                    <a:pt x="862" y="2430"/>
                  </a:cubicBezTo>
                  <a:cubicBezTo>
                    <a:pt x="724" y="2688"/>
                    <a:pt x="690" y="2981"/>
                    <a:pt x="758" y="3240"/>
                  </a:cubicBezTo>
                  <a:cubicBezTo>
                    <a:pt x="328" y="3309"/>
                    <a:pt x="0" y="3688"/>
                    <a:pt x="0" y="4136"/>
                  </a:cubicBezTo>
                  <a:cubicBezTo>
                    <a:pt x="0" y="4636"/>
                    <a:pt x="397" y="5032"/>
                    <a:pt x="896" y="5032"/>
                  </a:cubicBezTo>
                  <a:lnTo>
                    <a:pt x="7272" y="5032"/>
                  </a:lnTo>
                  <a:cubicBezTo>
                    <a:pt x="7376" y="5239"/>
                    <a:pt x="7583" y="5394"/>
                    <a:pt x="7841" y="5394"/>
                  </a:cubicBezTo>
                  <a:lnTo>
                    <a:pt x="10529" y="5394"/>
                  </a:lnTo>
                  <a:cubicBezTo>
                    <a:pt x="10788" y="5394"/>
                    <a:pt x="10995" y="5239"/>
                    <a:pt x="11098" y="5032"/>
                  </a:cubicBezTo>
                  <a:lnTo>
                    <a:pt x="17474" y="5032"/>
                  </a:lnTo>
                  <a:cubicBezTo>
                    <a:pt x="17974" y="5032"/>
                    <a:pt x="18370" y="4636"/>
                    <a:pt x="18370" y="4136"/>
                  </a:cubicBezTo>
                  <a:cubicBezTo>
                    <a:pt x="18370" y="3688"/>
                    <a:pt x="18043" y="3309"/>
                    <a:pt x="17612" y="3257"/>
                  </a:cubicBezTo>
                  <a:cubicBezTo>
                    <a:pt x="17681" y="2964"/>
                    <a:pt x="17646" y="2671"/>
                    <a:pt x="17509" y="2413"/>
                  </a:cubicBezTo>
                  <a:cubicBezTo>
                    <a:pt x="17681" y="2085"/>
                    <a:pt x="17681" y="1706"/>
                    <a:pt x="17509" y="1362"/>
                  </a:cubicBezTo>
                  <a:cubicBezTo>
                    <a:pt x="17715" y="1000"/>
                    <a:pt x="17698" y="534"/>
                    <a:pt x="17457" y="172"/>
                  </a:cubicBezTo>
                  <a:cubicBezTo>
                    <a:pt x="17388" y="69"/>
                    <a:pt x="17267" y="0"/>
                    <a:pt x="17147" y="0"/>
                  </a:cubicBezTo>
                  <a:lnTo>
                    <a:pt x="14010" y="0"/>
                  </a:lnTo>
                  <a:cubicBezTo>
                    <a:pt x="12287" y="0"/>
                    <a:pt x="10581" y="552"/>
                    <a:pt x="9185" y="1551"/>
                  </a:cubicBezTo>
                  <a:cubicBezTo>
                    <a:pt x="7789" y="552"/>
                    <a:pt x="6083" y="0"/>
                    <a:pt x="4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217"/>
        <p:cNvGrpSpPr/>
        <p:nvPr/>
      </p:nvGrpSpPr>
      <p:grpSpPr>
        <a:xfrm>
          <a:off x="0" y="0"/>
          <a:ext cx="0" cy="0"/>
          <a:chOff x="0" y="0"/>
          <a:chExt cx="0" cy="0"/>
        </a:xfrm>
      </p:grpSpPr>
      <p:sp>
        <p:nvSpPr>
          <p:cNvPr id="1218" name="Google Shape;1218;p77"/>
          <p:cNvSpPr/>
          <p:nvPr/>
        </p:nvSpPr>
        <p:spPr>
          <a:xfrm>
            <a:off x="1203638" y="2571750"/>
            <a:ext cx="3027300" cy="182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4913063" y="2571750"/>
            <a:ext cx="3027300" cy="182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7"/>
          <p:cNvSpPr/>
          <p:nvPr/>
        </p:nvSpPr>
        <p:spPr>
          <a:xfrm>
            <a:off x="3058350" y="745350"/>
            <a:ext cx="3027300" cy="182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7"/>
          <p:cNvSpPr txBox="1">
            <a:spLocks noGrp="1"/>
          </p:cNvSpPr>
          <p:nvPr>
            <p:ph type="title" idx="2"/>
          </p:nvPr>
        </p:nvSpPr>
        <p:spPr>
          <a:xfrm>
            <a:off x="3332700" y="1125150"/>
            <a:ext cx="24786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1222" name="Google Shape;1222;p77"/>
          <p:cNvSpPr txBox="1">
            <a:spLocks noGrp="1"/>
          </p:cNvSpPr>
          <p:nvPr>
            <p:ph type="subTitle" idx="3"/>
          </p:nvPr>
        </p:nvSpPr>
        <p:spPr>
          <a:xfrm>
            <a:off x="3335475" y="1497150"/>
            <a:ext cx="24747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
        <p:nvSpPr>
          <p:cNvPr id="1223" name="Google Shape;1223;p77"/>
          <p:cNvSpPr txBox="1">
            <a:spLocks noGrp="1"/>
          </p:cNvSpPr>
          <p:nvPr>
            <p:ph type="title"/>
          </p:nvPr>
        </p:nvSpPr>
        <p:spPr>
          <a:xfrm>
            <a:off x="5189363" y="2951550"/>
            <a:ext cx="24747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1224" name="Google Shape;1224;p77"/>
          <p:cNvSpPr txBox="1">
            <a:spLocks noGrp="1"/>
          </p:cNvSpPr>
          <p:nvPr>
            <p:ph type="subTitle" idx="1"/>
          </p:nvPr>
        </p:nvSpPr>
        <p:spPr>
          <a:xfrm>
            <a:off x="5191260" y="3323550"/>
            <a:ext cx="24708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 in total</a:t>
            </a:r>
            <a:endParaRPr/>
          </a:p>
        </p:txBody>
      </p:sp>
      <p:sp>
        <p:nvSpPr>
          <p:cNvPr id="1225" name="Google Shape;1225;p77"/>
          <p:cNvSpPr txBox="1">
            <a:spLocks noGrp="1"/>
          </p:cNvSpPr>
          <p:nvPr>
            <p:ph type="title" idx="4"/>
          </p:nvPr>
        </p:nvSpPr>
        <p:spPr>
          <a:xfrm>
            <a:off x="1481888" y="2951550"/>
            <a:ext cx="2470800" cy="4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1226" name="Google Shape;1226;p77"/>
          <p:cNvSpPr txBox="1">
            <a:spLocks noGrp="1"/>
          </p:cNvSpPr>
          <p:nvPr>
            <p:ph type="subTitle" idx="5"/>
          </p:nvPr>
        </p:nvSpPr>
        <p:spPr>
          <a:xfrm>
            <a:off x="1483784" y="3323550"/>
            <a:ext cx="2466900" cy="6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pic>
        <p:nvPicPr>
          <p:cNvPr id="1227" name="Google Shape;1227;p77"/>
          <p:cNvPicPr preferRelativeResize="0"/>
          <p:nvPr/>
        </p:nvPicPr>
        <p:blipFill>
          <a:blip r:embed="rId3">
            <a:alphaModFix/>
          </a:blip>
          <a:stretch>
            <a:fillRect/>
          </a:stretch>
        </p:blipFill>
        <p:spPr>
          <a:xfrm rot="10799994" flipH="1">
            <a:off x="-434498" y="465872"/>
            <a:ext cx="1028565" cy="1448653"/>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231"/>
        <p:cNvGrpSpPr/>
        <p:nvPr/>
      </p:nvGrpSpPr>
      <p:grpSpPr>
        <a:xfrm>
          <a:off x="0" y="0"/>
          <a:ext cx="0" cy="0"/>
          <a:chOff x="0" y="0"/>
          <a:chExt cx="0" cy="0"/>
        </a:xfrm>
      </p:grpSpPr>
      <p:sp>
        <p:nvSpPr>
          <p:cNvPr id="1232" name="Google Shape;1232;p78"/>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some percentages</a:t>
            </a:r>
            <a:endParaRPr/>
          </a:p>
        </p:txBody>
      </p:sp>
      <p:sp>
        <p:nvSpPr>
          <p:cNvPr id="1233" name="Google Shape;1233;p78"/>
          <p:cNvSpPr/>
          <p:nvPr/>
        </p:nvSpPr>
        <p:spPr>
          <a:xfrm>
            <a:off x="1113881" y="1510471"/>
            <a:ext cx="1664100" cy="16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8"/>
          <p:cNvSpPr/>
          <p:nvPr/>
        </p:nvSpPr>
        <p:spPr>
          <a:xfrm>
            <a:off x="1117588" y="1514170"/>
            <a:ext cx="1656600" cy="1656600"/>
          </a:xfrm>
          <a:prstGeom prst="pie">
            <a:avLst>
              <a:gd name="adj1" fmla="val 16232411"/>
              <a:gd name="adj2" fmla="val 11005"/>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8"/>
          <p:cNvSpPr/>
          <p:nvPr/>
        </p:nvSpPr>
        <p:spPr>
          <a:xfrm>
            <a:off x="1405441" y="1802137"/>
            <a:ext cx="1080600" cy="1080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236" name="Google Shape;1236;p78"/>
          <p:cNvSpPr txBox="1"/>
          <p:nvPr/>
        </p:nvSpPr>
        <p:spPr>
          <a:xfrm>
            <a:off x="720300" y="3441947"/>
            <a:ext cx="2450700" cy="42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Mercury</a:t>
            </a:r>
            <a:endParaRPr sz="2000" b="1" i="1">
              <a:solidFill>
                <a:schemeClr val="dk2"/>
              </a:solidFill>
              <a:latin typeface="Open Sans"/>
              <a:ea typeface="Open Sans"/>
              <a:cs typeface="Open Sans"/>
              <a:sym typeface="Open Sans"/>
            </a:endParaRPr>
          </a:p>
        </p:txBody>
      </p:sp>
      <p:sp>
        <p:nvSpPr>
          <p:cNvPr id="1237" name="Google Shape;1237;p78"/>
          <p:cNvSpPr txBox="1"/>
          <p:nvPr/>
        </p:nvSpPr>
        <p:spPr>
          <a:xfrm>
            <a:off x="720313" y="3822437"/>
            <a:ext cx="2450700" cy="72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p:txBody>
      </p:sp>
      <p:sp>
        <p:nvSpPr>
          <p:cNvPr id="1238" name="Google Shape;1238;p78"/>
          <p:cNvSpPr txBox="1"/>
          <p:nvPr/>
        </p:nvSpPr>
        <p:spPr>
          <a:xfrm>
            <a:off x="5980013" y="3441947"/>
            <a:ext cx="2450700" cy="4206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Venus</a:t>
            </a:r>
            <a:endParaRPr sz="2000" b="1" i="1">
              <a:solidFill>
                <a:schemeClr val="dk2"/>
              </a:solidFill>
              <a:latin typeface="Open Sans"/>
              <a:ea typeface="Open Sans"/>
              <a:cs typeface="Open Sans"/>
              <a:sym typeface="Open Sans"/>
            </a:endParaRPr>
          </a:p>
        </p:txBody>
      </p:sp>
      <p:sp>
        <p:nvSpPr>
          <p:cNvPr id="1239" name="Google Shape;1239;p78"/>
          <p:cNvSpPr txBox="1"/>
          <p:nvPr/>
        </p:nvSpPr>
        <p:spPr>
          <a:xfrm>
            <a:off x="5980025" y="3822437"/>
            <a:ext cx="2450700" cy="72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Venus is the second planet from the Sun</a:t>
            </a:r>
            <a:endParaRPr sz="1600">
              <a:solidFill>
                <a:schemeClr val="accent3"/>
              </a:solidFill>
              <a:latin typeface="Open Sans"/>
              <a:ea typeface="Open Sans"/>
              <a:cs typeface="Open Sans"/>
              <a:sym typeface="Open Sans"/>
            </a:endParaRPr>
          </a:p>
        </p:txBody>
      </p:sp>
      <p:sp>
        <p:nvSpPr>
          <p:cNvPr id="1240" name="Google Shape;1240;p78"/>
          <p:cNvSpPr txBox="1"/>
          <p:nvPr/>
        </p:nvSpPr>
        <p:spPr>
          <a:xfrm>
            <a:off x="1343227" y="2046954"/>
            <a:ext cx="1208100" cy="59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Rochester"/>
                <a:ea typeface="Rochester"/>
                <a:cs typeface="Rochester"/>
                <a:sym typeface="Rochester"/>
              </a:rPr>
              <a:t>25%</a:t>
            </a:r>
            <a:endParaRPr sz="2400" b="1">
              <a:solidFill>
                <a:schemeClr val="dk2"/>
              </a:solidFill>
              <a:latin typeface="Rochester"/>
              <a:ea typeface="Rochester"/>
              <a:cs typeface="Rochester"/>
              <a:sym typeface="Rochester"/>
            </a:endParaRPr>
          </a:p>
        </p:txBody>
      </p:sp>
      <p:sp>
        <p:nvSpPr>
          <p:cNvPr id="1241" name="Google Shape;1241;p78"/>
          <p:cNvSpPr/>
          <p:nvPr/>
        </p:nvSpPr>
        <p:spPr>
          <a:xfrm>
            <a:off x="6371814" y="1510471"/>
            <a:ext cx="1664100" cy="16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8"/>
          <p:cNvSpPr/>
          <p:nvPr/>
        </p:nvSpPr>
        <p:spPr>
          <a:xfrm>
            <a:off x="6375521" y="1514170"/>
            <a:ext cx="1656600" cy="1656600"/>
          </a:xfrm>
          <a:prstGeom prst="pie">
            <a:avLst>
              <a:gd name="adj1" fmla="val 16232411"/>
              <a:gd name="adj2" fmla="val 10817171"/>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8"/>
          <p:cNvSpPr/>
          <p:nvPr/>
        </p:nvSpPr>
        <p:spPr>
          <a:xfrm>
            <a:off x="6663374" y="1802137"/>
            <a:ext cx="1080600" cy="1080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244" name="Google Shape;1244;p78"/>
          <p:cNvSpPr txBox="1"/>
          <p:nvPr/>
        </p:nvSpPr>
        <p:spPr>
          <a:xfrm>
            <a:off x="6601160" y="2046954"/>
            <a:ext cx="1208100" cy="59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Rochester"/>
                <a:ea typeface="Rochester"/>
                <a:cs typeface="Rochester"/>
                <a:sym typeface="Rochester"/>
              </a:rPr>
              <a:t>75%</a:t>
            </a:r>
            <a:endParaRPr sz="2400" b="1">
              <a:solidFill>
                <a:schemeClr val="dk2"/>
              </a:solidFill>
              <a:latin typeface="Rochester"/>
              <a:ea typeface="Rochester"/>
              <a:cs typeface="Rochester"/>
              <a:sym typeface="Rochester"/>
            </a:endParaRPr>
          </a:p>
        </p:txBody>
      </p:sp>
      <p:sp>
        <p:nvSpPr>
          <p:cNvPr id="1245" name="Google Shape;1245;p78"/>
          <p:cNvSpPr txBox="1"/>
          <p:nvPr/>
        </p:nvSpPr>
        <p:spPr>
          <a:xfrm>
            <a:off x="3350156" y="3441947"/>
            <a:ext cx="2450700" cy="4206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Saturn</a:t>
            </a:r>
            <a:endParaRPr sz="2000" b="1" i="1">
              <a:solidFill>
                <a:schemeClr val="dk2"/>
              </a:solidFill>
              <a:latin typeface="Open Sans"/>
              <a:ea typeface="Open Sans"/>
              <a:cs typeface="Open Sans"/>
              <a:sym typeface="Open Sans"/>
            </a:endParaRPr>
          </a:p>
        </p:txBody>
      </p:sp>
      <p:sp>
        <p:nvSpPr>
          <p:cNvPr id="1246" name="Google Shape;1246;p78"/>
          <p:cNvSpPr txBox="1"/>
          <p:nvPr/>
        </p:nvSpPr>
        <p:spPr>
          <a:xfrm>
            <a:off x="3350163" y="3822437"/>
            <a:ext cx="2450700" cy="720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Saturn is a gas giant and has rings</a:t>
            </a:r>
            <a:endParaRPr sz="1600">
              <a:solidFill>
                <a:schemeClr val="accent3"/>
              </a:solidFill>
              <a:latin typeface="Open Sans"/>
              <a:ea typeface="Open Sans"/>
              <a:cs typeface="Open Sans"/>
              <a:sym typeface="Open Sans"/>
            </a:endParaRPr>
          </a:p>
        </p:txBody>
      </p:sp>
      <p:sp>
        <p:nvSpPr>
          <p:cNvPr id="1247" name="Google Shape;1247;p78"/>
          <p:cNvSpPr/>
          <p:nvPr/>
        </p:nvSpPr>
        <p:spPr>
          <a:xfrm>
            <a:off x="3741951" y="1510471"/>
            <a:ext cx="1664100" cy="16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8"/>
          <p:cNvSpPr/>
          <p:nvPr/>
        </p:nvSpPr>
        <p:spPr>
          <a:xfrm>
            <a:off x="3745658" y="1514170"/>
            <a:ext cx="1656600" cy="1656600"/>
          </a:xfrm>
          <a:prstGeom prst="pie">
            <a:avLst>
              <a:gd name="adj1" fmla="val 16232411"/>
              <a:gd name="adj2" fmla="val 240867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8"/>
          <p:cNvSpPr/>
          <p:nvPr/>
        </p:nvSpPr>
        <p:spPr>
          <a:xfrm>
            <a:off x="4033512" y="1802137"/>
            <a:ext cx="1080600" cy="1080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250" name="Google Shape;1250;p78"/>
          <p:cNvSpPr txBox="1"/>
          <p:nvPr/>
        </p:nvSpPr>
        <p:spPr>
          <a:xfrm>
            <a:off x="3971297" y="2046954"/>
            <a:ext cx="1208100" cy="59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2"/>
                </a:solidFill>
                <a:latin typeface="Rochester"/>
                <a:ea typeface="Rochester"/>
                <a:cs typeface="Rochester"/>
                <a:sym typeface="Rochester"/>
              </a:rPr>
              <a:t>30%</a:t>
            </a:r>
            <a:endParaRPr sz="2400" b="1">
              <a:solidFill>
                <a:schemeClr val="dk2"/>
              </a:solidFill>
              <a:latin typeface="Rochester"/>
              <a:ea typeface="Rochester"/>
              <a:cs typeface="Rochester"/>
              <a:sym typeface="Rocheste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254"/>
        <p:cNvGrpSpPr/>
        <p:nvPr/>
      </p:nvGrpSpPr>
      <p:grpSpPr>
        <a:xfrm>
          <a:off x="0" y="0"/>
          <a:ext cx="0" cy="0"/>
          <a:chOff x="0" y="0"/>
          <a:chExt cx="0" cy="0"/>
        </a:xfrm>
      </p:grpSpPr>
      <p:sp>
        <p:nvSpPr>
          <p:cNvPr id="1255" name="Google Shape;1255;p79"/>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grpSp>
        <p:nvGrpSpPr>
          <p:cNvPr id="1256" name="Google Shape;1256;p79"/>
          <p:cNvGrpSpPr/>
          <p:nvPr/>
        </p:nvGrpSpPr>
        <p:grpSpPr>
          <a:xfrm>
            <a:off x="3360534" y="1300044"/>
            <a:ext cx="5320930" cy="3112989"/>
            <a:chOff x="1397225" y="1410350"/>
            <a:chExt cx="4786300" cy="2774500"/>
          </a:xfrm>
        </p:grpSpPr>
        <p:grpSp>
          <p:nvGrpSpPr>
            <p:cNvPr id="1257" name="Google Shape;1257;p79"/>
            <p:cNvGrpSpPr/>
            <p:nvPr/>
          </p:nvGrpSpPr>
          <p:grpSpPr>
            <a:xfrm>
              <a:off x="4293400" y="2574725"/>
              <a:ext cx="84425" cy="80100"/>
              <a:chOff x="4293400" y="2574725"/>
              <a:chExt cx="84425" cy="80100"/>
            </a:xfrm>
          </p:grpSpPr>
          <p:sp>
            <p:nvSpPr>
              <p:cNvPr id="1258" name="Google Shape;1258;p7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1"/>
              </a:solidFill>
              <a:ln w="9525" cap="flat" cmpd="sng">
                <a:solidFill>
                  <a:schemeClr val="accent2"/>
                </a:solidFill>
                <a:prstDash val="solid"/>
                <a:round/>
                <a:headEnd type="none" w="med" len="med"/>
                <a:tailEnd type="none" w="med" len="med"/>
              </a:ln>
            </p:spPr>
          </p:sp>
          <p:sp>
            <p:nvSpPr>
              <p:cNvPr id="1259" name="Google Shape;1259;p7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79"/>
            <p:cNvGrpSpPr/>
            <p:nvPr/>
          </p:nvGrpSpPr>
          <p:grpSpPr>
            <a:xfrm>
              <a:off x="4000175" y="1462675"/>
              <a:ext cx="1917275" cy="1140875"/>
              <a:chOff x="4000175" y="1462675"/>
              <a:chExt cx="1917275" cy="1140875"/>
            </a:xfrm>
          </p:grpSpPr>
          <p:sp>
            <p:nvSpPr>
              <p:cNvPr id="1261" name="Google Shape;1261;p7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1"/>
              </a:solidFill>
              <a:ln w="9525" cap="flat" cmpd="sng">
                <a:solidFill>
                  <a:schemeClr val="accent2"/>
                </a:solidFill>
                <a:prstDash val="solid"/>
                <a:round/>
                <a:headEnd type="none" w="med" len="med"/>
                <a:tailEnd type="none" w="med" len="med"/>
              </a:ln>
            </p:spPr>
          </p:sp>
          <p:grpSp>
            <p:nvGrpSpPr>
              <p:cNvPr id="1262" name="Google Shape;1262;p79"/>
              <p:cNvGrpSpPr/>
              <p:nvPr/>
            </p:nvGrpSpPr>
            <p:grpSpPr>
              <a:xfrm>
                <a:off x="4000175" y="1462675"/>
                <a:ext cx="1917275" cy="1140875"/>
                <a:chOff x="4000175" y="1462675"/>
                <a:chExt cx="1917275" cy="1140875"/>
              </a:xfrm>
            </p:grpSpPr>
            <p:sp>
              <p:nvSpPr>
                <p:cNvPr id="1263" name="Google Shape;1263;p7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w="9525" cap="flat" cmpd="sng">
                  <a:solidFill>
                    <a:schemeClr val="accent2"/>
                  </a:solidFill>
                  <a:prstDash val="solid"/>
                  <a:round/>
                  <a:headEnd type="none" w="med" len="med"/>
                  <a:tailEnd type="none" w="med" len="med"/>
                </a:ln>
              </p:spPr>
            </p:sp>
            <p:sp>
              <p:nvSpPr>
                <p:cNvPr id="1264" name="Google Shape;1264;p7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9" name="Google Shape;1269;p79"/>
            <p:cNvGrpSpPr/>
            <p:nvPr/>
          </p:nvGrpSpPr>
          <p:grpSpPr>
            <a:xfrm>
              <a:off x="3960625" y="2587825"/>
              <a:ext cx="94050" cy="104125"/>
              <a:chOff x="3960625" y="2587825"/>
              <a:chExt cx="94050" cy="104125"/>
            </a:xfrm>
          </p:grpSpPr>
          <p:sp>
            <p:nvSpPr>
              <p:cNvPr id="1270" name="Google Shape;1270;p7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1"/>
              </a:solidFill>
              <a:ln w="9525" cap="flat" cmpd="sng">
                <a:solidFill>
                  <a:schemeClr val="accent2"/>
                </a:solidFill>
                <a:prstDash val="solid"/>
                <a:round/>
                <a:headEnd type="none" w="med" len="med"/>
                <a:tailEnd type="none" w="med" len="med"/>
              </a:ln>
            </p:spPr>
          </p:sp>
          <p:sp>
            <p:nvSpPr>
              <p:cNvPr id="1271" name="Google Shape;1271;p7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 name="Google Shape;1272;p79"/>
            <p:cNvGrpSpPr/>
            <p:nvPr/>
          </p:nvGrpSpPr>
          <p:grpSpPr>
            <a:xfrm>
              <a:off x="3765350" y="2500900"/>
              <a:ext cx="173600" cy="187925"/>
              <a:chOff x="3765350" y="2500900"/>
              <a:chExt cx="173600" cy="187925"/>
            </a:xfrm>
          </p:grpSpPr>
          <p:sp>
            <p:nvSpPr>
              <p:cNvPr id="1273" name="Google Shape;1273;p7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w="9525" cap="flat" cmpd="sng">
                <a:solidFill>
                  <a:schemeClr val="accent2"/>
                </a:solidFill>
                <a:prstDash val="solid"/>
                <a:round/>
                <a:headEnd type="none" w="med" len="med"/>
                <a:tailEnd type="none" w="med" len="med"/>
              </a:ln>
            </p:spPr>
          </p:sp>
          <p:sp>
            <p:nvSpPr>
              <p:cNvPr id="1274" name="Google Shape;1274;p7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79"/>
            <p:cNvGrpSpPr/>
            <p:nvPr/>
          </p:nvGrpSpPr>
          <p:grpSpPr>
            <a:xfrm>
              <a:off x="3750475" y="2481850"/>
              <a:ext cx="85125" cy="51800"/>
              <a:chOff x="3750475" y="2481850"/>
              <a:chExt cx="85125" cy="51800"/>
            </a:xfrm>
          </p:grpSpPr>
          <p:sp>
            <p:nvSpPr>
              <p:cNvPr id="1280" name="Google Shape;1280;p7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w="9525" cap="flat" cmpd="sng">
                <a:solidFill>
                  <a:schemeClr val="accent2"/>
                </a:solidFill>
                <a:prstDash val="solid"/>
                <a:round/>
                <a:headEnd type="none" w="med" len="med"/>
                <a:tailEnd type="none" w="med" len="med"/>
              </a:ln>
            </p:spPr>
          </p:sp>
        </p:grpSp>
        <p:grpSp>
          <p:nvGrpSpPr>
            <p:cNvPr id="1282" name="Google Shape;1282;p79"/>
            <p:cNvGrpSpPr/>
            <p:nvPr/>
          </p:nvGrpSpPr>
          <p:grpSpPr>
            <a:xfrm>
              <a:off x="3627175" y="2432450"/>
              <a:ext cx="172100" cy="169075"/>
              <a:chOff x="3627175" y="2432450"/>
              <a:chExt cx="172100" cy="169075"/>
            </a:xfrm>
          </p:grpSpPr>
          <p:sp>
            <p:nvSpPr>
              <p:cNvPr id="1283" name="Google Shape;1283;p7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1"/>
              </a:solidFill>
              <a:ln w="9525" cap="flat" cmpd="sng">
                <a:solidFill>
                  <a:schemeClr val="accent2"/>
                </a:solidFill>
                <a:prstDash val="solid"/>
                <a:round/>
                <a:headEnd type="none" w="med" len="med"/>
                <a:tailEnd type="none" w="med" len="med"/>
              </a:ln>
            </p:spPr>
          </p:sp>
          <p:sp>
            <p:nvSpPr>
              <p:cNvPr id="1285" name="Google Shape;1285;p7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w="9525" cap="flat" cmpd="sng">
                <a:solidFill>
                  <a:schemeClr val="accent2"/>
                </a:solidFill>
                <a:prstDash val="solid"/>
                <a:round/>
                <a:headEnd type="none" w="med" len="med"/>
                <a:tailEnd type="none" w="med" len="med"/>
              </a:ln>
            </p:spPr>
          </p:sp>
        </p:grpSp>
        <p:grpSp>
          <p:nvGrpSpPr>
            <p:cNvPr id="1286" name="Google Shape;1286;p79"/>
            <p:cNvGrpSpPr/>
            <p:nvPr/>
          </p:nvGrpSpPr>
          <p:grpSpPr>
            <a:xfrm>
              <a:off x="3561536" y="2585450"/>
              <a:ext cx="61539" cy="99045"/>
              <a:chOff x="3561536" y="2585450"/>
              <a:chExt cx="61539" cy="99045"/>
            </a:xfrm>
          </p:grpSpPr>
          <p:sp>
            <p:nvSpPr>
              <p:cNvPr id="1287" name="Google Shape;1287;p7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1"/>
              </a:solidFill>
              <a:ln w="9525" cap="flat" cmpd="sng">
                <a:solidFill>
                  <a:schemeClr val="accent2"/>
                </a:solidFill>
                <a:prstDash val="solid"/>
                <a:round/>
                <a:headEnd type="none" w="med" len="med"/>
                <a:tailEnd type="none" w="med" len="med"/>
              </a:ln>
            </p:spPr>
          </p:sp>
        </p:grpSp>
        <p:grpSp>
          <p:nvGrpSpPr>
            <p:cNvPr id="1289" name="Google Shape;1289;p79"/>
            <p:cNvGrpSpPr/>
            <p:nvPr/>
          </p:nvGrpSpPr>
          <p:grpSpPr>
            <a:xfrm>
              <a:off x="3906325" y="1984500"/>
              <a:ext cx="156075" cy="262825"/>
              <a:chOff x="3906325" y="1984500"/>
              <a:chExt cx="156075" cy="262825"/>
            </a:xfrm>
          </p:grpSpPr>
          <p:sp>
            <p:nvSpPr>
              <p:cNvPr id="1290" name="Google Shape;1290;p7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w="9525" cap="flat" cmpd="sng">
                <a:solidFill>
                  <a:schemeClr val="accent2"/>
                </a:solidFill>
                <a:prstDash val="solid"/>
                <a:round/>
                <a:headEnd type="none" w="med" len="med"/>
                <a:tailEnd type="none" w="med" len="med"/>
              </a:ln>
            </p:spPr>
          </p:sp>
          <p:sp>
            <p:nvSpPr>
              <p:cNvPr id="1291" name="Google Shape;1291;p7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79"/>
            <p:cNvGrpSpPr/>
            <p:nvPr/>
          </p:nvGrpSpPr>
          <p:grpSpPr>
            <a:xfrm>
              <a:off x="1397225" y="1637375"/>
              <a:ext cx="1401575" cy="1228250"/>
              <a:chOff x="1397225" y="1637375"/>
              <a:chExt cx="1401575" cy="1228250"/>
            </a:xfrm>
          </p:grpSpPr>
          <p:sp>
            <p:nvSpPr>
              <p:cNvPr id="1293" name="Google Shape;1293;p7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w="9525" cap="flat" cmpd="sng">
                <a:solidFill>
                  <a:schemeClr val="accent2"/>
                </a:solidFill>
                <a:prstDash val="solid"/>
                <a:round/>
                <a:headEnd type="none" w="med" len="med"/>
                <a:tailEnd type="none" w="med" len="med"/>
              </a:ln>
            </p:spPr>
          </p:sp>
          <p:grpSp>
            <p:nvGrpSpPr>
              <p:cNvPr id="1294" name="Google Shape;1294;p79"/>
              <p:cNvGrpSpPr/>
              <p:nvPr/>
            </p:nvGrpSpPr>
            <p:grpSpPr>
              <a:xfrm>
                <a:off x="1397225" y="1637375"/>
                <a:ext cx="1398775" cy="1228250"/>
                <a:chOff x="1397225" y="1637375"/>
                <a:chExt cx="1398775" cy="1228250"/>
              </a:xfrm>
            </p:grpSpPr>
            <p:sp>
              <p:nvSpPr>
                <p:cNvPr id="1295" name="Google Shape;1295;p7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 name="Google Shape;1297;p79"/>
            <p:cNvGrpSpPr/>
            <p:nvPr/>
          </p:nvGrpSpPr>
          <p:grpSpPr>
            <a:xfrm>
              <a:off x="2605700" y="3152850"/>
              <a:ext cx="594125" cy="616250"/>
              <a:chOff x="2605700" y="3152850"/>
              <a:chExt cx="594125" cy="616250"/>
            </a:xfrm>
          </p:grpSpPr>
          <p:sp>
            <p:nvSpPr>
              <p:cNvPr id="1298" name="Google Shape;1298;p7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w="9525" cap="flat" cmpd="sng">
                <a:solidFill>
                  <a:schemeClr val="accent2"/>
                </a:solidFill>
                <a:prstDash val="solid"/>
                <a:round/>
                <a:headEnd type="none" w="med" len="med"/>
                <a:tailEnd type="none" w="med" len="med"/>
              </a:ln>
            </p:spPr>
          </p:sp>
          <p:sp>
            <p:nvSpPr>
              <p:cNvPr id="1299" name="Google Shape;1299;p7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79"/>
            <p:cNvGrpSpPr/>
            <p:nvPr/>
          </p:nvGrpSpPr>
          <p:grpSpPr>
            <a:xfrm>
              <a:off x="2680375" y="3423800"/>
              <a:ext cx="182975" cy="761050"/>
              <a:chOff x="2680375" y="3423800"/>
              <a:chExt cx="182975" cy="761050"/>
            </a:xfrm>
          </p:grpSpPr>
          <p:sp>
            <p:nvSpPr>
              <p:cNvPr id="1301" name="Google Shape;1301;p7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w="9525" cap="flat" cmpd="sng">
                <a:solidFill>
                  <a:schemeClr val="accent2"/>
                </a:solidFill>
                <a:prstDash val="solid"/>
                <a:round/>
                <a:headEnd type="none" w="med" len="med"/>
                <a:tailEnd type="none" w="med" len="med"/>
              </a:ln>
            </p:spPr>
          </p:sp>
          <p:sp>
            <p:nvSpPr>
              <p:cNvPr id="1302" name="Google Shape;1302;p7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9"/>
            <p:cNvGrpSpPr/>
            <p:nvPr/>
          </p:nvGrpSpPr>
          <p:grpSpPr>
            <a:xfrm>
              <a:off x="3918000" y="3561900"/>
              <a:ext cx="236225" cy="207100"/>
              <a:chOff x="3918000" y="3561900"/>
              <a:chExt cx="236225" cy="207100"/>
            </a:xfrm>
          </p:grpSpPr>
          <p:sp>
            <p:nvSpPr>
              <p:cNvPr id="1304" name="Google Shape;1304;p7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1"/>
              </a:solidFill>
              <a:ln w="9525" cap="flat" cmpd="sng">
                <a:solidFill>
                  <a:schemeClr val="accent2"/>
                </a:solidFill>
                <a:prstDash val="solid"/>
                <a:round/>
                <a:headEnd type="none" w="med" len="med"/>
                <a:tailEnd type="none" w="med" len="med"/>
              </a:ln>
            </p:spPr>
          </p:sp>
          <p:sp>
            <p:nvSpPr>
              <p:cNvPr id="1305" name="Google Shape;1305;p7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79"/>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9"/>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9"/>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 name="Google Shape;1309;p79"/>
            <p:cNvGrpSpPr/>
            <p:nvPr/>
          </p:nvGrpSpPr>
          <p:grpSpPr>
            <a:xfrm>
              <a:off x="1922950" y="1410350"/>
              <a:ext cx="1252825" cy="1162875"/>
              <a:chOff x="1922950" y="1410350"/>
              <a:chExt cx="1252825" cy="1162875"/>
            </a:xfrm>
          </p:grpSpPr>
          <p:sp>
            <p:nvSpPr>
              <p:cNvPr id="1310" name="Google Shape;1310;p7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 name="Google Shape;1326;p79"/>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9"/>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9"/>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9"/>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9"/>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9"/>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9"/>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9"/>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9"/>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9"/>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9"/>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9"/>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9"/>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9"/>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9"/>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9"/>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9"/>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9"/>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9"/>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9"/>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9"/>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9"/>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 name="Google Shape;1348;p79"/>
            <p:cNvGrpSpPr/>
            <p:nvPr/>
          </p:nvGrpSpPr>
          <p:grpSpPr>
            <a:xfrm>
              <a:off x="2711750" y="3572300"/>
              <a:ext cx="230725" cy="598425"/>
              <a:chOff x="2711750" y="3572300"/>
              <a:chExt cx="230725" cy="598425"/>
            </a:xfrm>
          </p:grpSpPr>
          <p:sp>
            <p:nvSpPr>
              <p:cNvPr id="1349" name="Google Shape;1349;p7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1" name="Google Shape;1351;p79"/>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2" name="Google Shape;1352;p79"/>
            <p:cNvGrpSpPr/>
            <p:nvPr/>
          </p:nvGrpSpPr>
          <p:grpSpPr>
            <a:xfrm>
              <a:off x="3781475" y="1624825"/>
              <a:ext cx="153300" cy="166375"/>
              <a:chOff x="3781475" y="1624825"/>
              <a:chExt cx="153300" cy="166375"/>
            </a:xfrm>
          </p:grpSpPr>
          <p:sp>
            <p:nvSpPr>
              <p:cNvPr id="1353" name="Google Shape;1353;p7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 name="Google Shape;1357;p79"/>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9"/>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9"/>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9"/>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9"/>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9"/>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9"/>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79"/>
            <p:cNvGrpSpPr/>
            <p:nvPr/>
          </p:nvGrpSpPr>
          <p:grpSpPr>
            <a:xfrm>
              <a:off x="5068275" y="3161675"/>
              <a:ext cx="664875" cy="222850"/>
              <a:chOff x="5068275" y="3161675"/>
              <a:chExt cx="664875" cy="222850"/>
            </a:xfrm>
          </p:grpSpPr>
          <p:sp>
            <p:nvSpPr>
              <p:cNvPr id="1365" name="Google Shape;1365;p7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79"/>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9"/>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9"/>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9"/>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9"/>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9"/>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9"/>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9"/>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9"/>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9"/>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9"/>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9"/>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9"/>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9"/>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9"/>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9"/>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9"/>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9"/>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9"/>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9"/>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9"/>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9"/>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9"/>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9"/>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9"/>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9"/>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9"/>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9"/>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9"/>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 name="Google Shape;1398;p79"/>
            <p:cNvGrpSpPr/>
            <p:nvPr/>
          </p:nvGrpSpPr>
          <p:grpSpPr>
            <a:xfrm>
              <a:off x="3586375" y="2281300"/>
              <a:ext cx="125025" cy="175275"/>
              <a:chOff x="3586375" y="2281300"/>
              <a:chExt cx="125025" cy="175275"/>
            </a:xfrm>
          </p:grpSpPr>
          <p:sp>
            <p:nvSpPr>
              <p:cNvPr id="1399" name="Google Shape;1399;p7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 name="Google Shape;1401;p79"/>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 name="Google Shape;1402;p79"/>
            <p:cNvGrpSpPr/>
            <p:nvPr/>
          </p:nvGrpSpPr>
          <p:grpSpPr>
            <a:xfrm>
              <a:off x="5298975" y="3412225"/>
              <a:ext cx="576450" cy="616225"/>
              <a:chOff x="5298975" y="3412225"/>
              <a:chExt cx="576450" cy="616225"/>
            </a:xfrm>
          </p:grpSpPr>
          <p:sp>
            <p:nvSpPr>
              <p:cNvPr id="1403" name="Google Shape;1403;p7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79"/>
            <p:cNvGrpSpPr/>
            <p:nvPr/>
          </p:nvGrpSpPr>
          <p:grpSpPr>
            <a:xfrm>
              <a:off x="5952300" y="3852150"/>
              <a:ext cx="231225" cy="287200"/>
              <a:chOff x="5952300" y="3852150"/>
              <a:chExt cx="231225" cy="287200"/>
            </a:xfrm>
          </p:grpSpPr>
          <p:sp>
            <p:nvSpPr>
              <p:cNvPr id="1406" name="Google Shape;1406;p7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 name="Google Shape;1408;p79"/>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9"/>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9"/>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9"/>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9"/>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9"/>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9"/>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9"/>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 name="Google Shape;1416;p79"/>
            <p:cNvGrpSpPr/>
            <p:nvPr/>
          </p:nvGrpSpPr>
          <p:grpSpPr>
            <a:xfrm>
              <a:off x="4842300" y="3099950"/>
              <a:ext cx="31425" cy="59650"/>
              <a:chOff x="4842300" y="3099950"/>
              <a:chExt cx="31425" cy="59650"/>
            </a:xfrm>
          </p:grpSpPr>
          <p:sp>
            <p:nvSpPr>
              <p:cNvPr id="1417" name="Google Shape;1417;p7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 name="Google Shape;1421;p79"/>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9"/>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9"/>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9"/>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9"/>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9"/>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9"/>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9"/>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 name="Google Shape;1429;p79"/>
            <p:cNvGrpSpPr/>
            <p:nvPr/>
          </p:nvGrpSpPr>
          <p:grpSpPr>
            <a:xfrm>
              <a:off x="3866750" y="2520350"/>
              <a:ext cx="78475" cy="60700"/>
              <a:chOff x="3866750" y="2520350"/>
              <a:chExt cx="78475" cy="60700"/>
            </a:xfrm>
          </p:grpSpPr>
          <p:sp>
            <p:nvSpPr>
              <p:cNvPr id="1430" name="Google Shape;1430;p7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4" name="Google Shape;1434;p79"/>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9"/>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9"/>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9"/>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9"/>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9"/>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9"/>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9"/>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9"/>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9"/>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9"/>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9"/>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9"/>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9"/>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9"/>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9"/>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9"/>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9"/>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9"/>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9"/>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9"/>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9"/>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9"/>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9"/>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9"/>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9"/>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9"/>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9"/>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9"/>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9"/>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9"/>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9"/>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9"/>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9"/>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9"/>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9"/>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9"/>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9"/>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9"/>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9"/>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9"/>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9"/>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 name="Google Shape;1476;p79"/>
            <p:cNvGrpSpPr/>
            <p:nvPr/>
          </p:nvGrpSpPr>
          <p:grpSpPr>
            <a:xfrm>
              <a:off x="3450375" y="3038225"/>
              <a:ext cx="132875" cy="99400"/>
              <a:chOff x="3450375" y="3038225"/>
              <a:chExt cx="132875" cy="99400"/>
            </a:xfrm>
          </p:grpSpPr>
          <p:sp>
            <p:nvSpPr>
              <p:cNvPr id="1477" name="Google Shape;1477;p7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 name="Google Shape;1479;p79"/>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9"/>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9"/>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9"/>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9"/>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9"/>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9"/>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9"/>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9"/>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9"/>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9"/>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9"/>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9"/>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9"/>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9"/>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9"/>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9"/>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9"/>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9"/>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9"/>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9"/>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9"/>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9"/>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9"/>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9"/>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9"/>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9"/>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9"/>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9"/>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9"/>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9"/>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9"/>
            <p:cNvSpPr/>
            <p:nvPr/>
          </p:nvSpPr>
          <p:spPr>
            <a:xfrm>
              <a:off x="4298825" y="2603000"/>
              <a:ext cx="2625" cy="2650"/>
            </a:xfrm>
            <a:custGeom>
              <a:avLst/>
              <a:gdLst/>
              <a:ahLst/>
              <a:cxnLst/>
              <a:rect l="l" t="t" r="r" b="b"/>
              <a:pathLst>
                <a:path w="105" h="106" fill="none" extrusionOk="0">
                  <a:moveTo>
                    <a:pt x="105" y="105"/>
                  </a:moveTo>
                  <a:lnTo>
                    <a:pt x="0" y="1"/>
                  </a:lnTo>
                </a:path>
              </a:pathLst>
            </a:custGeom>
            <a:solidFill>
              <a:schemeClr val="lt1"/>
            </a:solidFill>
            <a:ln w="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9"/>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9"/>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9"/>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 name="Google Shape;1514;p79"/>
          <p:cNvSpPr txBox="1"/>
          <p:nvPr/>
        </p:nvSpPr>
        <p:spPr>
          <a:xfrm>
            <a:off x="1578000" y="1673063"/>
            <a:ext cx="1867200" cy="46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2"/>
                </a:solidFill>
                <a:latin typeface="Open Sans"/>
                <a:ea typeface="Open Sans"/>
                <a:cs typeface="Open Sans"/>
                <a:sym typeface="Open Sans"/>
              </a:rPr>
              <a:t>Mercury</a:t>
            </a:r>
            <a:endParaRPr sz="2000" b="1" i="1">
              <a:solidFill>
                <a:schemeClr val="dk2"/>
              </a:solidFill>
              <a:latin typeface="Open Sans"/>
              <a:ea typeface="Open Sans"/>
              <a:cs typeface="Open Sans"/>
              <a:sym typeface="Open Sans"/>
            </a:endParaRPr>
          </a:p>
        </p:txBody>
      </p:sp>
      <p:sp>
        <p:nvSpPr>
          <p:cNvPr id="1515" name="Google Shape;1515;p79"/>
          <p:cNvSpPr txBox="1"/>
          <p:nvPr/>
        </p:nvSpPr>
        <p:spPr>
          <a:xfrm>
            <a:off x="1579401" y="2055209"/>
            <a:ext cx="1867200" cy="677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dk1"/>
                </a:solidFill>
                <a:latin typeface="Open Sans"/>
                <a:ea typeface="Open Sans"/>
                <a:cs typeface="Open Sans"/>
                <a:sym typeface="Open Sans"/>
              </a:rPr>
              <a:t>It’s the closest planet to the Sun</a:t>
            </a:r>
            <a:endParaRPr sz="1600">
              <a:solidFill>
                <a:schemeClr val="dk1"/>
              </a:solidFill>
              <a:latin typeface="Open Sans"/>
              <a:ea typeface="Open Sans"/>
              <a:cs typeface="Open Sans"/>
              <a:sym typeface="Open Sans"/>
            </a:endParaRPr>
          </a:p>
        </p:txBody>
      </p:sp>
      <p:sp>
        <p:nvSpPr>
          <p:cNvPr id="1516" name="Google Shape;1516;p79"/>
          <p:cNvSpPr/>
          <p:nvPr/>
        </p:nvSpPr>
        <p:spPr>
          <a:xfrm flipH="1">
            <a:off x="713399" y="1826962"/>
            <a:ext cx="749700" cy="7497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Rochester"/>
                <a:ea typeface="Rochester"/>
                <a:cs typeface="Rochester"/>
                <a:sym typeface="Rochester"/>
              </a:rPr>
              <a:t>01</a:t>
            </a:r>
            <a:endParaRPr sz="2200">
              <a:solidFill>
                <a:schemeClr val="lt1"/>
              </a:solidFill>
              <a:latin typeface="Rochester"/>
              <a:ea typeface="Rochester"/>
              <a:cs typeface="Rochester"/>
              <a:sym typeface="Rochester"/>
            </a:endParaRPr>
          </a:p>
        </p:txBody>
      </p:sp>
      <p:sp>
        <p:nvSpPr>
          <p:cNvPr id="1517" name="Google Shape;1517;p79"/>
          <p:cNvSpPr txBox="1"/>
          <p:nvPr/>
        </p:nvSpPr>
        <p:spPr>
          <a:xfrm>
            <a:off x="1578000" y="2873790"/>
            <a:ext cx="1867200" cy="46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2"/>
                </a:solidFill>
                <a:latin typeface="Open Sans"/>
                <a:ea typeface="Open Sans"/>
                <a:cs typeface="Open Sans"/>
                <a:sym typeface="Open Sans"/>
              </a:rPr>
              <a:t>Venus</a:t>
            </a:r>
            <a:endParaRPr sz="2000" b="1" i="1">
              <a:solidFill>
                <a:schemeClr val="dk2"/>
              </a:solidFill>
              <a:latin typeface="Open Sans"/>
              <a:ea typeface="Open Sans"/>
              <a:cs typeface="Open Sans"/>
              <a:sym typeface="Open Sans"/>
            </a:endParaRPr>
          </a:p>
        </p:txBody>
      </p:sp>
      <p:sp>
        <p:nvSpPr>
          <p:cNvPr id="1518" name="Google Shape;1518;p79"/>
          <p:cNvSpPr txBox="1"/>
          <p:nvPr/>
        </p:nvSpPr>
        <p:spPr>
          <a:xfrm>
            <a:off x="1579401" y="3255936"/>
            <a:ext cx="1867200" cy="677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600">
                <a:solidFill>
                  <a:schemeClr val="dk1"/>
                </a:solidFill>
                <a:latin typeface="Open Sans"/>
                <a:ea typeface="Open Sans"/>
                <a:cs typeface="Open Sans"/>
                <a:sym typeface="Open Sans"/>
              </a:rPr>
              <a:t>It has a very beautiful name</a:t>
            </a:r>
            <a:endParaRPr sz="1600">
              <a:solidFill>
                <a:schemeClr val="dk1"/>
              </a:solidFill>
              <a:latin typeface="Open Sans"/>
              <a:ea typeface="Open Sans"/>
              <a:cs typeface="Open Sans"/>
              <a:sym typeface="Open Sans"/>
            </a:endParaRPr>
          </a:p>
        </p:txBody>
      </p:sp>
      <p:sp>
        <p:nvSpPr>
          <p:cNvPr id="1519" name="Google Shape;1519;p79"/>
          <p:cNvSpPr/>
          <p:nvPr/>
        </p:nvSpPr>
        <p:spPr>
          <a:xfrm flipH="1">
            <a:off x="713399" y="3027687"/>
            <a:ext cx="749700" cy="74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a:solidFill>
                  <a:schemeClr val="lt1"/>
                </a:solidFill>
                <a:latin typeface="Rochester"/>
                <a:ea typeface="Rochester"/>
                <a:cs typeface="Rochester"/>
                <a:sym typeface="Rochester"/>
              </a:rPr>
              <a:t>02</a:t>
            </a:r>
            <a:endParaRPr sz="2200">
              <a:solidFill>
                <a:schemeClr val="lt1"/>
              </a:solidFill>
              <a:latin typeface="Rochester"/>
              <a:ea typeface="Rochester"/>
              <a:cs typeface="Rochester"/>
              <a:sym typeface="Rochester"/>
            </a:endParaRPr>
          </a:p>
        </p:txBody>
      </p:sp>
      <p:sp>
        <p:nvSpPr>
          <p:cNvPr id="1520" name="Google Shape;1520;p79"/>
          <p:cNvSpPr/>
          <p:nvPr/>
        </p:nvSpPr>
        <p:spPr>
          <a:xfrm>
            <a:off x="4275624" y="2509167"/>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9"/>
          <p:cNvSpPr/>
          <p:nvPr/>
        </p:nvSpPr>
        <p:spPr>
          <a:xfrm>
            <a:off x="4115798" y="2925193"/>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9"/>
          <p:cNvSpPr/>
          <p:nvPr/>
        </p:nvSpPr>
        <p:spPr>
          <a:xfrm>
            <a:off x="5695204" y="2599468"/>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9"/>
          <p:cNvSpPr/>
          <p:nvPr/>
        </p:nvSpPr>
        <p:spPr>
          <a:xfrm>
            <a:off x="5847116" y="2381700"/>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9"/>
          <p:cNvSpPr/>
          <p:nvPr/>
        </p:nvSpPr>
        <p:spPr>
          <a:xfrm>
            <a:off x="6100866" y="3773120"/>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9"/>
          <p:cNvSpPr/>
          <p:nvPr/>
        </p:nvSpPr>
        <p:spPr>
          <a:xfrm>
            <a:off x="6420400" y="2163933"/>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9"/>
          <p:cNvSpPr/>
          <p:nvPr/>
        </p:nvSpPr>
        <p:spPr>
          <a:xfrm>
            <a:off x="7883055" y="2541526"/>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9"/>
          <p:cNvSpPr/>
          <p:nvPr/>
        </p:nvSpPr>
        <p:spPr>
          <a:xfrm>
            <a:off x="7477394" y="3356695"/>
            <a:ext cx="159900" cy="15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 name="Google Shape;1528;p79"/>
          <p:cNvGrpSpPr/>
          <p:nvPr/>
        </p:nvGrpSpPr>
        <p:grpSpPr>
          <a:xfrm>
            <a:off x="4115798" y="2016464"/>
            <a:ext cx="3962260" cy="1856129"/>
            <a:chOff x="4115798" y="2016464"/>
            <a:chExt cx="3962260" cy="1856129"/>
          </a:xfrm>
        </p:grpSpPr>
        <p:sp>
          <p:nvSpPr>
            <p:cNvPr id="1529" name="Google Shape;1529;p79"/>
            <p:cNvSpPr/>
            <p:nvPr/>
          </p:nvSpPr>
          <p:spPr>
            <a:xfrm>
              <a:off x="4115798" y="2016464"/>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9"/>
            <p:cNvSpPr/>
            <p:nvPr/>
          </p:nvSpPr>
          <p:spPr>
            <a:xfrm>
              <a:off x="4693479" y="3134965"/>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9"/>
            <p:cNvSpPr/>
            <p:nvPr/>
          </p:nvSpPr>
          <p:spPr>
            <a:xfrm>
              <a:off x="4741267" y="3552867"/>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9"/>
            <p:cNvSpPr/>
            <p:nvPr/>
          </p:nvSpPr>
          <p:spPr>
            <a:xfrm>
              <a:off x="5658343" y="2323759"/>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9"/>
            <p:cNvSpPr/>
            <p:nvPr/>
          </p:nvSpPr>
          <p:spPr>
            <a:xfrm>
              <a:off x="5941040" y="2163933"/>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9"/>
            <p:cNvSpPr/>
            <p:nvPr/>
          </p:nvSpPr>
          <p:spPr>
            <a:xfrm>
              <a:off x="5847116" y="2895296"/>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9"/>
            <p:cNvSpPr/>
            <p:nvPr/>
          </p:nvSpPr>
          <p:spPr>
            <a:xfrm>
              <a:off x="6486220" y="2823356"/>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9"/>
            <p:cNvSpPr/>
            <p:nvPr/>
          </p:nvSpPr>
          <p:spPr>
            <a:xfrm>
              <a:off x="7637220" y="2867603"/>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9"/>
            <p:cNvSpPr/>
            <p:nvPr/>
          </p:nvSpPr>
          <p:spPr>
            <a:xfrm>
              <a:off x="7918158" y="3712693"/>
              <a:ext cx="159900" cy="15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8" name="Google Shape;1538;p79"/>
          <p:cNvPicPr preferRelativeResize="0"/>
          <p:nvPr/>
        </p:nvPicPr>
        <p:blipFill>
          <a:blip r:embed="rId3">
            <a:alphaModFix/>
          </a:blip>
          <a:stretch>
            <a:fillRect/>
          </a:stretch>
        </p:blipFill>
        <p:spPr>
          <a:xfrm rot="6716727" flipH="1">
            <a:off x="7310259" y="745074"/>
            <a:ext cx="494181" cy="696001"/>
          </a:xfrm>
          <a:prstGeom prst="rect">
            <a:avLst/>
          </a:prstGeom>
          <a:noFill/>
          <a:ln>
            <a:noFill/>
          </a:ln>
        </p:spPr>
      </p:pic>
      <p:pic>
        <p:nvPicPr>
          <p:cNvPr id="1539" name="Google Shape;1539;p79"/>
          <p:cNvPicPr preferRelativeResize="0"/>
          <p:nvPr/>
        </p:nvPicPr>
        <p:blipFill>
          <a:blip r:embed="rId4">
            <a:alphaModFix/>
          </a:blip>
          <a:stretch>
            <a:fillRect/>
          </a:stretch>
        </p:blipFill>
        <p:spPr>
          <a:xfrm rot="4560333" flipH="1">
            <a:off x="3794381" y="3537174"/>
            <a:ext cx="538919" cy="631798"/>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pic>
        <p:nvPicPr>
          <p:cNvPr id="1544" name="Google Shape;1544;p80"/>
          <p:cNvPicPr preferRelativeResize="0"/>
          <p:nvPr/>
        </p:nvPicPr>
        <p:blipFill>
          <a:blip r:embed="rId3">
            <a:alphaModFix/>
          </a:blip>
          <a:stretch>
            <a:fillRect/>
          </a:stretch>
        </p:blipFill>
        <p:spPr>
          <a:xfrm rot="2303820" flipH="1">
            <a:off x="6994950" y="1566423"/>
            <a:ext cx="563446" cy="660531"/>
          </a:xfrm>
          <a:prstGeom prst="rect">
            <a:avLst/>
          </a:prstGeom>
          <a:noFill/>
          <a:ln>
            <a:noFill/>
          </a:ln>
        </p:spPr>
      </p:pic>
      <p:pic>
        <p:nvPicPr>
          <p:cNvPr id="1545" name="Google Shape;1545;p80"/>
          <p:cNvPicPr preferRelativeResize="0"/>
          <p:nvPr/>
        </p:nvPicPr>
        <p:blipFill>
          <a:blip r:embed="rId4">
            <a:alphaModFix/>
          </a:blip>
          <a:stretch>
            <a:fillRect/>
          </a:stretch>
        </p:blipFill>
        <p:spPr>
          <a:xfrm rot="-148264" flipH="1">
            <a:off x="4488076" y="1610010"/>
            <a:ext cx="819746" cy="945512"/>
          </a:xfrm>
          <a:prstGeom prst="rect">
            <a:avLst/>
          </a:prstGeom>
          <a:noFill/>
          <a:ln>
            <a:noFill/>
          </a:ln>
        </p:spPr>
      </p:pic>
      <p:pic>
        <p:nvPicPr>
          <p:cNvPr id="1546" name="Google Shape;1546;p80"/>
          <p:cNvPicPr preferRelativeResize="0"/>
          <p:nvPr/>
        </p:nvPicPr>
        <p:blipFill>
          <a:blip r:embed="rId5">
            <a:alphaModFix/>
          </a:blip>
          <a:stretch>
            <a:fillRect/>
          </a:stretch>
        </p:blipFill>
        <p:spPr>
          <a:xfrm rot="10800000">
            <a:off x="5386899" y="2329427"/>
            <a:ext cx="1034851" cy="869625"/>
          </a:xfrm>
          <a:prstGeom prst="rect">
            <a:avLst/>
          </a:prstGeom>
          <a:noFill/>
          <a:ln>
            <a:noFill/>
          </a:ln>
        </p:spPr>
      </p:pic>
      <p:pic>
        <p:nvPicPr>
          <p:cNvPr id="1547" name="Google Shape;1547;p80"/>
          <p:cNvPicPr preferRelativeResize="0"/>
          <p:nvPr/>
        </p:nvPicPr>
        <p:blipFill>
          <a:blip r:embed="rId6">
            <a:alphaModFix/>
          </a:blip>
          <a:stretch>
            <a:fillRect/>
          </a:stretch>
        </p:blipFill>
        <p:spPr>
          <a:xfrm rot="1933117">
            <a:off x="2040975" y="1791190"/>
            <a:ext cx="498893" cy="702648"/>
          </a:xfrm>
          <a:prstGeom prst="rect">
            <a:avLst/>
          </a:prstGeom>
          <a:noFill/>
          <a:ln>
            <a:noFill/>
          </a:ln>
        </p:spPr>
      </p:pic>
      <p:sp>
        <p:nvSpPr>
          <p:cNvPr id="1548" name="Google Shape;1548;p80"/>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1549" name="Google Shape;1549;p80"/>
          <p:cNvSpPr txBox="1"/>
          <p:nvPr/>
        </p:nvSpPr>
        <p:spPr>
          <a:xfrm>
            <a:off x="716850" y="3260000"/>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Mars</a:t>
            </a:r>
            <a:endParaRPr sz="2000" b="1" i="1">
              <a:solidFill>
                <a:schemeClr val="dk2"/>
              </a:solidFill>
              <a:latin typeface="Open Sans"/>
              <a:ea typeface="Open Sans"/>
              <a:cs typeface="Open Sans"/>
              <a:sym typeface="Open Sans"/>
            </a:endParaRPr>
          </a:p>
        </p:txBody>
      </p:sp>
      <p:sp>
        <p:nvSpPr>
          <p:cNvPr id="1550" name="Google Shape;1550;p80"/>
          <p:cNvSpPr txBox="1"/>
          <p:nvPr/>
        </p:nvSpPr>
        <p:spPr>
          <a:xfrm>
            <a:off x="716850" y="3649202"/>
            <a:ext cx="16983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Despite being red, Mars is a cold planet</a:t>
            </a:r>
            <a:endParaRPr sz="1600">
              <a:solidFill>
                <a:schemeClr val="accent3"/>
              </a:solidFill>
              <a:latin typeface="Open Sans"/>
              <a:ea typeface="Open Sans"/>
              <a:cs typeface="Open Sans"/>
              <a:sym typeface="Open Sans"/>
            </a:endParaRPr>
          </a:p>
        </p:txBody>
      </p:sp>
      <p:sp>
        <p:nvSpPr>
          <p:cNvPr id="1551" name="Google Shape;1551;p80"/>
          <p:cNvSpPr txBox="1"/>
          <p:nvPr/>
        </p:nvSpPr>
        <p:spPr>
          <a:xfrm>
            <a:off x="2720150" y="3260000"/>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Mercury</a:t>
            </a:r>
            <a:endParaRPr sz="2000" b="1" i="1">
              <a:solidFill>
                <a:schemeClr val="dk2"/>
              </a:solidFill>
              <a:latin typeface="Open Sans"/>
              <a:ea typeface="Open Sans"/>
              <a:cs typeface="Open Sans"/>
              <a:sym typeface="Open Sans"/>
            </a:endParaRPr>
          </a:p>
        </p:txBody>
      </p:sp>
      <p:sp>
        <p:nvSpPr>
          <p:cNvPr id="1552" name="Google Shape;1552;p80"/>
          <p:cNvSpPr txBox="1"/>
          <p:nvPr/>
        </p:nvSpPr>
        <p:spPr>
          <a:xfrm>
            <a:off x="2720150" y="3649202"/>
            <a:ext cx="16983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p:txBody>
      </p:sp>
      <p:sp>
        <p:nvSpPr>
          <p:cNvPr id="1553" name="Google Shape;1553;p80"/>
          <p:cNvSpPr txBox="1"/>
          <p:nvPr/>
        </p:nvSpPr>
        <p:spPr>
          <a:xfrm>
            <a:off x="4723450" y="3260000"/>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Saturn</a:t>
            </a:r>
            <a:endParaRPr sz="2000" b="1" i="1">
              <a:solidFill>
                <a:schemeClr val="dk2"/>
              </a:solidFill>
              <a:latin typeface="Open Sans"/>
              <a:ea typeface="Open Sans"/>
              <a:cs typeface="Open Sans"/>
              <a:sym typeface="Open Sans"/>
            </a:endParaRPr>
          </a:p>
        </p:txBody>
      </p:sp>
      <p:sp>
        <p:nvSpPr>
          <p:cNvPr id="1554" name="Google Shape;1554;p80"/>
          <p:cNvSpPr txBox="1"/>
          <p:nvPr/>
        </p:nvSpPr>
        <p:spPr>
          <a:xfrm>
            <a:off x="4723450" y="3649202"/>
            <a:ext cx="16983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Saturn is a gas giant and has several rings</a:t>
            </a:r>
            <a:endParaRPr sz="1600">
              <a:solidFill>
                <a:schemeClr val="accent3"/>
              </a:solidFill>
              <a:latin typeface="Open Sans"/>
              <a:ea typeface="Open Sans"/>
              <a:cs typeface="Open Sans"/>
              <a:sym typeface="Open Sans"/>
            </a:endParaRPr>
          </a:p>
        </p:txBody>
      </p:sp>
      <p:sp>
        <p:nvSpPr>
          <p:cNvPr id="1555" name="Google Shape;1555;p80"/>
          <p:cNvSpPr txBox="1"/>
          <p:nvPr/>
        </p:nvSpPr>
        <p:spPr>
          <a:xfrm>
            <a:off x="6726750" y="3260000"/>
            <a:ext cx="16983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Venus</a:t>
            </a:r>
            <a:endParaRPr sz="2000" b="1" i="1">
              <a:solidFill>
                <a:schemeClr val="dk2"/>
              </a:solidFill>
              <a:latin typeface="Open Sans"/>
              <a:ea typeface="Open Sans"/>
              <a:cs typeface="Open Sans"/>
              <a:sym typeface="Open Sans"/>
            </a:endParaRPr>
          </a:p>
        </p:txBody>
      </p:sp>
      <p:sp>
        <p:nvSpPr>
          <p:cNvPr id="1556" name="Google Shape;1556;p80"/>
          <p:cNvSpPr txBox="1"/>
          <p:nvPr/>
        </p:nvSpPr>
        <p:spPr>
          <a:xfrm>
            <a:off x="6726750" y="3649202"/>
            <a:ext cx="16983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Venus is the second planet from the Sun</a:t>
            </a:r>
            <a:endParaRPr sz="1600">
              <a:solidFill>
                <a:schemeClr val="accent3"/>
              </a:solidFill>
              <a:latin typeface="Open Sans"/>
              <a:ea typeface="Open Sans"/>
              <a:cs typeface="Open Sans"/>
              <a:sym typeface="Open Sans"/>
            </a:endParaRPr>
          </a:p>
        </p:txBody>
      </p:sp>
      <p:sp>
        <p:nvSpPr>
          <p:cNvPr id="1557" name="Google Shape;1557;p80"/>
          <p:cNvSpPr/>
          <p:nvPr/>
        </p:nvSpPr>
        <p:spPr>
          <a:xfrm flipH="1">
            <a:off x="983026" y="1808475"/>
            <a:ext cx="1166100" cy="116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0"/>
          <p:cNvSpPr/>
          <p:nvPr/>
        </p:nvSpPr>
        <p:spPr>
          <a:xfrm flipH="1">
            <a:off x="2986301" y="1808475"/>
            <a:ext cx="1166100" cy="116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0"/>
          <p:cNvSpPr/>
          <p:nvPr/>
        </p:nvSpPr>
        <p:spPr>
          <a:xfrm flipH="1">
            <a:off x="4989576" y="1808475"/>
            <a:ext cx="1166100" cy="116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0"/>
          <p:cNvSpPr/>
          <p:nvPr/>
        </p:nvSpPr>
        <p:spPr>
          <a:xfrm flipH="1">
            <a:off x="6992851" y="1808475"/>
            <a:ext cx="1166100" cy="1166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0"/>
          <p:cNvSpPr txBox="1"/>
          <p:nvPr/>
        </p:nvSpPr>
        <p:spPr>
          <a:xfrm>
            <a:off x="6983100" y="2192475"/>
            <a:ext cx="1185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Rochester"/>
                <a:ea typeface="Rochester"/>
                <a:cs typeface="Rochester"/>
                <a:sym typeface="Rochester"/>
              </a:rPr>
              <a:t>2023</a:t>
            </a:r>
            <a:endParaRPr sz="2000" b="1">
              <a:solidFill>
                <a:schemeClr val="dk1"/>
              </a:solidFill>
              <a:latin typeface="Rochester"/>
              <a:ea typeface="Rochester"/>
              <a:cs typeface="Rochester"/>
              <a:sym typeface="Rochester"/>
            </a:endParaRPr>
          </a:p>
        </p:txBody>
      </p:sp>
      <p:sp>
        <p:nvSpPr>
          <p:cNvPr id="1562" name="Google Shape;1562;p80"/>
          <p:cNvSpPr txBox="1"/>
          <p:nvPr/>
        </p:nvSpPr>
        <p:spPr>
          <a:xfrm>
            <a:off x="973300" y="2192475"/>
            <a:ext cx="1185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Rochester"/>
                <a:ea typeface="Rochester"/>
                <a:cs typeface="Rochester"/>
                <a:sym typeface="Rochester"/>
              </a:rPr>
              <a:t>2015</a:t>
            </a:r>
            <a:endParaRPr sz="2000" b="1">
              <a:solidFill>
                <a:schemeClr val="dk1"/>
              </a:solidFill>
              <a:latin typeface="Rochester"/>
              <a:ea typeface="Rochester"/>
              <a:cs typeface="Rochester"/>
              <a:sym typeface="Rochester"/>
            </a:endParaRPr>
          </a:p>
        </p:txBody>
      </p:sp>
      <p:sp>
        <p:nvSpPr>
          <p:cNvPr id="1563" name="Google Shape;1563;p80"/>
          <p:cNvSpPr txBox="1"/>
          <p:nvPr/>
        </p:nvSpPr>
        <p:spPr>
          <a:xfrm>
            <a:off x="2976525" y="2192475"/>
            <a:ext cx="1185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Rochester"/>
                <a:ea typeface="Rochester"/>
                <a:cs typeface="Rochester"/>
                <a:sym typeface="Rochester"/>
              </a:rPr>
              <a:t>2017</a:t>
            </a:r>
            <a:endParaRPr sz="2000" b="1">
              <a:solidFill>
                <a:schemeClr val="dk1"/>
              </a:solidFill>
              <a:latin typeface="Rochester"/>
              <a:ea typeface="Rochester"/>
              <a:cs typeface="Rochester"/>
              <a:sym typeface="Rochester"/>
            </a:endParaRPr>
          </a:p>
        </p:txBody>
      </p:sp>
      <p:sp>
        <p:nvSpPr>
          <p:cNvPr id="1564" name="Google Shape;1564;p80"/>
          <p:cNvSpPr txBox="1"/>
          <p:nvPr/>
        </p:nvSpPr>
        <p:spPr>
          <a:xfrm>
            <a:off x="4979800" y="2192475"/>
            <a:ext cx="1185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dk1"/>
                </a:solidFill>
                <a:latin typeface="Rochester"/>
                <a:ea typeface="Rochester"/>
                <a:cs typeface="Rochester"/>
                <a:sym typeface="Rochester"/>
              </a:rPr>
              <a:t>2020</a:t>
            </a:r>
            <a:endParaRPr sz="2000" b="1">
              <a:solidFill>
                <a:schemeClr val="dk1"/>
              </a:solidFill>
              <a:latin typeface="Rochester"/>
              <a:ea typeface="Rochester"/>
              <a:cs typeface="Rochester"/>
              <a:sym typeface="Rochester"/>
            </a:endParaRPr>
          </a:p>
        </p:txBody>
      </p:sp>
      <p:cxnSp>
        <p:nvCxnSpPr>
          <p:cNvPr id="1565" name="Google Shape;1565;p80"/>
          <p:cNvCxnSpPr>
            <a:stCxn id="1562" idx="1"/>
          </p:cNvCxnSpPr>
          <p:nvPr/>
        </p:nvCxnSpPr>
        <p:spPr>
          <a:xfrm rot="10800000">
            <a:off x="-7100" y="2393625"/>
            <a:ext cx="980400" cy="0"/>
          </a:xfrm>
          <a:prstGeom prst="straightConnector1">
            <a:avLst/>
          </a:prstGeom>
          <a:noFill/>
          <a:ln w="9525" cap="flat" cmpd="sng">
            <a:solidFill>
              <a:schemeClr val="accent3"/>
            </a:solidFill>
            <a:prstDash val="solid"/>
            <a:round/>
            <a:headEnd type="none" w="med" len="med"/>
            <a:tailEnd type="none" w="med" len="med"/>
          </a:ln>
        </p:spPr>
      </p:cxnSp>
      <p:cxnSp>
        <p:nvCxnSpPr>
          <p:cNvPr id="1566" name="Google Shape;1566;p80"/>
          <p:cNvCxnSpPr>
            <a:stCxn id="1562" idx="3"/>
            <a:endCxn id="1563" idx="1"/>
          </p:cNvCxnSpPr>
          <p:nvPr/>
        </p:nvCxnSpPr>
        <p:spPr>
          <a:xfrm>
            <a:off x="2158900" y="2393625"/>
            <a:ext cx="817500" cy="0"/>
          </a:xfrm>
          <a:prstGeom prst="straightConnector1">
            <a:avLst/>
          </a:prstGeom>
          <a:noFill/>
          <a:ln w="9525" cap="flat" cmpd="sng">
            <a:solidFill>
              <a:schemeClr val="accent3"/>
            </a:solidFill>
            <a:prstDash val="solid"/>
            <a:round/>
            <a:headEnd type="none" w="med" len="med"/>
            <a:tailEnd type="none" w="med" len="med"/>
          </a:ln>
        </p:spPr>
      </p:cxnSp>
      <p:cxnSp>
        <p:nvCxnSpPr>
          <p:cNvPr id="1567" name="Google Shape;1567;p80"/>
          <p:cNvCxnSpPr>
            <a:stCxn id="1563" idx="3"/>
            <a:endCxn id="1564" idx="1"/>
          </p:cNvCxnSpPr>
          <p:nvPr/>
        </p:nvCxnSpPr>
        <p:spPr>
          <a:xfrm>
            <a:off x="4162125" y="2393625"/>
            <a:ext cx="817800" cy="0"/>
          </a:xfrm>
          <a:prstGeom prst="straightConnector1">
            <a:avLst/>
          </a:prstGeom>
          <a:noFill/>
          <a:ln w="9525" cap="flat" cmpd="sng">
            <a:solidFill>
              <a:schemeClr val="accent3"/>
            </a:solidFill>
            <a:prstDash val="solid"/>
            <a:round/>
            <a:headEnd type="none" w="med" len="med"/>
            <a:tailEnd type="none" w="med" len="med"/>
          </a:ln>
        </p:spPr>
      </p:cxnSp>
      <p:cxnSp>
        <p:nvCxnSpPr>
          <p:cNvPr id="1568" name="Google Shape;1568;p80"/>
          <p:cNvCxnSpPr>
            <a:stCxn id="1564" idx="3"/>
            <a:endCxn id="1561" idx="1"/>
          </p:cNvCxnSpPr>
          <p:nvPr/>
        </p:nvCxnSpPr>
        <p:spPr>
          <a:xfrm>
            <a:off x="6165400" y="2393625"/>
            <a:ext cx="817800" cy="0"/>
          </a:xfrm>
          <a:prstGeom prst="straightConnector1">
            <a:avLst/>
          </a:prstGeom>
          <a:noFill/>
          <a:ln w="9525" cap="flat" cmpd="sng">
            <a:solidFill>
              <a:schemeClr val="accent3"/>
            </a:solidFill>
            <a:prstDash val="solid"/>
            <a:round/>
            <a:headEnd type="none" w="med" len="med"/>
            <a:tailEnd type="none" w="med" len="med"/>
          </a:ln>
        </p:spPr>
      </p:cxnSp>
      <p:cxnSp>
        <p:nvCxnSpPr>
          <p:cNvPr id="1569" name="Google Shape;1569;p80"/>
          <p:cNvCxnSpPr>
            <a:stCxn id="1561" idx="3"/>
          </p:cNvCxnSpPr>
          <p:nvPr/>
        </p:nvCxnSpPr>
        <p:spPr>
          <a:xfrm>
            <a:off x="8168700" y="2393625"/>
            <a:ext cx="975300" cy="0"/>
          </a:xfrm>
          <a:prstGeom prst="straightConnector1">
            <a:avLst/>
          </a:prstGeom>
          <a:noFill/>
          <a:ln w="9525" cap="flat" cmpd="sng">
            <a:solidFill>
              <a:schemeClr val="accent3"/>
            </a:solidFill>
            <a:prstDash val="solid"/>
            <a:round/>
            <a:headEnd type="none" w="med" len="med"/>
            <a:tailEnd type="none" w="med" len="med"/>
          </a:ln>
        </p:spPr>
      </p:cxnSp>
      <p:pic>
        <p:nvPicPr>
          <p:cNvPr id="1570" name="Google Shape;1570;p80"/>
          <p:cNvPicPr preferRelativeResize="0"/>
          <p:nvPr/>
        </p:nvPicPr>
        <p:blipFill>
          <a:blip r:embed="rId5">
            <a:alphaModFix/>
          </a:blip>
          <a:stretch>
            <a:fillRect/>
          </a:stretch>
        </p:blipFill>
        <p:spPr>
          <a:xfrm rot="10800000">
            <a:off x="1285049" y="1370477"/>
            <a:ext cx="1034851" cy="869625"/>
          </a:xfrm>
          <a:prstGeom prst="rect">
            <a:avLst/>
          </a:prstGeom>
          <a:noFill/>
          <a:ln>
            <a:noFill/>
          </a:ln>
        </p:spPr>
      </p:pic>
      <p:pic>
        <p:nvPicPr>
          <p:cNvPr id="1571" name="Google Shape;1571;p80"/>
          <p:cNvPicPr preferRelativeResize="0"/>
          <p:nvPr/>
        </p:nvPicPr>
        <p:blipFill>
          <a:blip r:embed="rId3">
            <a:alphaModFix/>
          </a:blip>
          <a:stretch>
            <a:fillRect/>
          </a:stretch>
        </p:blipFill>
        <p:spPr>
          <a:xfrm rot="-7410557" flipH="1">
            <a:off x="3696375" y="2433973"/>
            <a:ext cx="563447" cy="660530"/>
          </a:xfrm>
          <a:prstGeom prst="rect">
            <a:avLst/>
          </a:prstGeom>
          <a:noFill/>
          <a:ln>
            <a:noFill/>
          </a:ln>
        </p:spPr>
      </p:pic>
      <p:pic>
        <p:nvPicPr>
          <p:cNvPr id="1572" name="Google Shape;1572;p80"/>
          <p:cNvPicPr preferRelativeResize="0"/>
          <p:nvPr/>
        </p:nvPicPr>
        <p:blipFill>
          <a:blip r:embed="rId7">
            <a:alphaModFix/>
          </a:blip>
          <a:stretch>
            <a:fillRect/>
          </a:stretch>
        </p:blipFill>
        <p:spPr>
          <a:xfrm rot="-9823429" flipH="1">
            <a:off x="7677060" y="2717293"/>
            <a:ext cx="493352" cy="219033"/>
          </a:xfrm>
          <a:prstGeom prst="rect">
            <a:avLst/>
          </a:prstGeom>
          <a:noFill/>
          <a:ln>
            <a:noFill/>
          </a:ln>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8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a graph to show your data</a:t>
            </a:r>
            <a:endParaRPr/>
          </a:p>
        </p:txBody>
      </p:sp>
      <p:sp>
        <p:nvSpPr>
          <p:cNvPr id="1578" name="Google Shape;1578;p81"/>
          <p:cNvSpPr/>
          <p:nvPr/>
        </p:nvSpPr>
        <p:spPr>
          <a:xfrm>
            <a:off x="5698538" y="3004975"/>
            <a:ext cx="313200" cy="327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1"/>
          <p:cNvSpPr/>
          <p:nvPr/>
        </p:nvSpPr>
        <p:spPr>
          <a:xfrm>
            <a:off x="5698538" y="1729675"/>
            <a:ext cx="313200" cy="327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1"/>
          <p:cNvSpPr txBox="1"/>
          <p:nvPr/>
        </p:nvSpPr>
        <p:spPr>
          <a:xfrm>
            <a:off x="6148913" y="1622425"/>
            <a:ext cx="2324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2"/>
                </a:solidFill>
                <a:latin typeface="Open Sans"/>
                <a:ea typeface="Open Sans"/>
                <a:cs typeface="Open Sans"/>
                <a:sym typeface="Open Sans"/>
              </a:rPr>
              <a:t>Mercury</a:t>
            </a:r>
            <a:endParaRPr sz="2000" b="1" i="1">
              <a:solidFill>
                <a:schemeClr val="dk2"/>
              </a:solidFill>
              <a:latin typeface="Open Sans"/>
              <a:ea typeface="Open Sans"/>
              <a:cs typeface="Open Sans"/>
              <a:sym typeface="Open Sans"/>
            </a:endParaRPr>
          </a:p>
        </p:txBody>
      </p:sp>
      <p:sp>
        <p:nvSpPr>
          <p:cNvPr id="1581" name="Google Shape;1581;p81"/>
          <p:cNvSpPr txBox="1"/>
          <p:nvPr/>
        </p:nvSpPr>
        <p:spPr>
          <a:xfrm>
            <a:off x="6148913" y="2014500"/>
            <a:ext cx="2324100" cy="65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closest planet to Sun</a:t>
            </a:r>
            <a:endParaRPr sz="1600">
              <a:solidFill>
                <a:schemeClr val="accent3"/>
              </a:solidFill>
              <a:latin typeface="Open Sans"/>
              <a:ea typeface="Open Sans"/>
              <a:cs typeface="Open Sans"/>
              <a:sym typeface="Open Sans"/>
            </a:endParaRPr>
          </a:p>
        </p:txBody>
      </p:sp>
      <p:sp>
        <p:nvSpPr>
          <p:cNvPr id="1582" name="Google Shape;1582;p81"/>
          <p:cNvSpPr txBox="1"/>
          <p:nvPr/>
        </p:nvSpPr>
        <p:spPr>
          <a:xfrm>
            <a:off x="6148913" y="2896825"/>
            <a:ext cx="23241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2"/>
                </a:solidFill>
                <a:latin typeface="Open Sans"/>
                <a:ea typeface="Open Sans"/>
                <a:cs typeface="Open Sans"/>
                <a:sym typeface="Open Sans"/>
              </a:rPr>
              <a:t>Venus</a:t>
            </a:r>
            <a:endParaRPr sz="2000" b="1" i="1">
              <a:solidFill>
                <a:schemeClr val="dk2"/>
              </a:solidFill>
              <a:latin typeface="Open Sans"/>
              <a:ea typeface="Open Sans"/>
              <a:cs typeface="Open Sans"/>
              <a:sym typeface="Open Sans"/>
            </a:endParaRPr>
          </a:p>
        </p:txBody>
      </p:sp>
      <p:sp>
        <p:nvSpPr>
          <p:cNvPr id="1583" name="Google Shape;1583;p81"/>
          <p:cNvSpPr txBox="1"/>
          <p:nvPr/>
        </p:nvSpPr>
        <p:spPr>
          <a:xfrm>
            <a:off x="6148913" y="3288900"/>
            <a:ext cx="2324100" cy="65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Venus has a very beautiful name</a:t>
            </a:r>
            <a:endParaRPr sz="1600">
              <a:solidFill>
                <a:schemeClr val="accent3"/>
              </a:solidFill>
              <a:latin typeface="Open Sans"/>
              <a:ea typeface="Open Sans"/>
              <a:cs typeface="Open Sans"/>
              <a:sym typeface="Open Sans"/>
            </a:endParaRPr>
          </a:p>
        </p:txBody>
      </p:sp>
      <p:sp>
        <p:nvSpPr>
          <p:cNvPr id="1584" name="Google Shape;1584;p81"/>
          <p:cNvSpPr txBox="1"/>
          <p:nvPr/>
        </p:nvSpPr>
        <p:spPr>
          <a:xfrm>
            <a:off x="854088" y="3974725"/>
            <a:ext cx="44856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accent3"/>
                </a:solidFill>
                <a:latin typeface="Open Sans"/>
                <a:ea typeface="Open Sans"/>
                <a:cs typeface="Open Sans"/>
                <a:sym typeface="Open Sans"/>
              </a:rPr>
              <a:t>Follow the link in the graph to modify its data and then paste the new one here. </a:t>
            </a:r>
            <a:r>
              <a:rPr lang="en" sz="1200" b="1">
                <a:solidFill>
                  <a:schemeClr val="accent3"/>
                </a:solidFill>
                <a:latin typeface="Open Sans"/>
                <a:ea typeface="Open Sans"/>
                <a:cs typeface="Open Sans"/>
                <a:sym typeface="Open Sans"/>
              </a:rPr>
              <a:t>For more info, </a:t>
            </a:r>
            <a:r>
              <a:rPr lang="en" sz="1200" b="1">
                <a:solidFill>
                  <a:schemeClr val="accent3"/>
                </a:solidFill>
                <a:uFill>
                  <a:noFill/>
                </a:uFill>
                <a:latin typeface="Open Sans"/>
                <a:ea typeface="Open Sans"/>
                <a:cs typeface="Open Sans"/>
                <a:sym typeface="Open Sans"/>
                <a:hlinkClick r:id="rId3">
                  <a:extLst>
                    <a:ext uri="{A12FA001-AC4F-418D-AE19-62706E023703}">
                      <ahyp:hlinkClr xmlns:ahyp="http://schemas.microsoft.com/office/drawing/2018/hyperlinkcolor" xmlns="" val="tx"/>
                    </a:ext>
                  </a:extLst>
                </a:hlinkClick>
              </a:rPr>
              <a:t>click here</a:t>
            </a:r>
            <a:endParaRPr sz="1200">
              <a:solidFill>
                <a:schemeClr val="accent3"/>
              </a:solidFill>
              <a:latin typeface="Open Sans"/>
              <a:ea typeface="Open Sans"/>
              <a:cs typeface="Open Sans"/>
              <a:sym typeface="Open Sans"/>
            </a:endParaRPr>
          </a:p>
        </p:txBody>
      </p:sp>
      <p:pic>
        <p:nvPicPr>
          <p:cNvPr id="1585" name="Google Shape;1585;p81" title="Gráfico">
            <a:hlinkClick r:id="rId4"/>
          </p:cNvPr>
          <p:cNvPicPr preferRelativeResize="0"/>
          <p:nvPr/>
        </p:nvPicPr>
        <p:blipFill>
          <a:blip r:embed="rId5">
            <a:alphaModFix/>
          </a:blip>
          <a:stretch>
            <a:fillRect/>
          </a:stretch>
        </p:blipFill>
        <p:spPr>
          <a:xfrm>
            <a:off x="671000" y="1650375"/>
            <a:ext cx="4727424" cy="2259838"/>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589"/>
        <p:cNvGrpSpPr/>
        <p:nvPr/>
      </p:nvGrpSpPr>
      <p:grpSpPr>
        <a:xfrm>
          <a:off x="0" y="0"/>
          <a:ext cx="0" cy="0"/>
          <a:chOff x="0" y="0"/>
          <a:chExt cx="0" cy="0"/>
        </a:xfrm>
      </p:grpSpPr>
      <p:pic>
        <p:nvPicPr>
          <p:cNvPr id="1590" name="Google Shape;1590;p82"/>
          <p:cNvPicPr preferRelativeResize="0"/>
          <p:nvPr/>
        </p:nvPicPr>
        <p:blipFill rotWithShape="1">
          <a:blip r:embed="rId3">
            <a:alphaModFix/>
          </a:blip>
          <a:srcRect l="10525" t="8297" r="6788" b="8555"/>
          <a:stretch/>
        </p:blipFill>
        <p:spPr>
          <a:xfrm rot="-8099993">
            <a:off x="1062751" y="3779645"/>
            <a:ext cx="725125" cy="665955"/>
          </a:xfrm>
          <a:prstGeom prst="rect">
            <a:avLst/>
          </a:prstGeom>
          <a:noFill/>
          <a:ln>
            <a:noFill/>
          </a:ln>
        </p:spPr>
      </p:pic>
      <p:pic>
        <p:nvPicPr>
          <p:cNvPr id="1591" name="Google Shape;1591;p82"/>
          <p:cNvPicPr preferRelativeResize="0"/>
          <p:nvPr/>
        </p:nvPicPr>
        <p:blipFill rotWithShape="1">
          <a:blip r:embed="rId4">
            <a:alphaModFix/>
          </a:blip>
          <a:srcRect l="16613" t="11905" r="16613" b="7760"/>
          <a:stretch/>
        </p:blipFill>
        <p:spPr>
          <a:xfrm rot="3391727">
            <a:off x="7066561" y="3592540"/>
            <a:ext cx="424683" cy="687804"/>
          </a:xfrm>
          <a:prstGeom prst="rect">
            <a:avLst/>
          </a:prstGeom>
          <a:noFill/>
          <a:ln>
            <a:noFill/>
          </a:ln>
        </p:spPr>
      </p:pic>
      <p:pic>
        <p:nvPicPr>
          <p:cNvPr id="1592" name="Google Shape;1592;p82"/>
          <p:cNvPicPr preferRelativeResize="0"/>
          <p:nvPr/>
        </p:nvPicPr>
        <p:blipFill rotWithShape="1">
          <a:blip r:embed="rId5">
            <a:alphaModFix/>
          </a:blip>
          <a:srcRect l="16188" t="8821" r="12433" b="-6296"/>
          <a:stretch/>
        </p:blipFill>
        <p:spPr>
          <a:xfrm rot="-418449">
            <a:off x="2817629" y="3132347"/>
            <a:ext cx="725121" cy="785107"/>
          </a:xfrm>
          <a:prstGeom prst="rect">
            <a:avLst/>
          </a:prstGeom>
          <a:noFill/>
          <a:ln>
            <a:noFill/>
          </a:ln>
        </p:spPr>
      </p:pic>
      <p:pic>
        <p:nvPicPr>
          <p:cNvPr id="1593" name="Google Shape;1593;p82"/>
          <p:cNvPicPr preferRelativeResize="0"/>
          <p:nvPr/>
        </p:nvPicPr>
        <p:blipFill>
          <a:blip r:embed="rId6">
            <a:alphaModFix/>
          </a:blip>
          <a:stretch>
            <a:fillRect/>
          </a:stretch>
        </p:blipFill>
        <p:spPr>
          <a:xfrm rot="6346844">
            <a:off x="5536044" y="3121424"/>
            <a:ext cx="752306" cy="633730"/>
          </a:xfrm>
          <a:prstGeom prst="rect">
            <a:avLst/>
          </a:prstGeom>
          <a:noFill/>
          <a:ln>
            <a:noFill/>
          </a:ln>
        </p:spPr>
      </p:pic>
      <p:pic>
        <p:nvPicPr>
          <p:cNvPr id="1594" name="Google Shape;1594;p82"/>
          <p:cNvPicPr preferRelativeResize="0"/>
          <p:nvPr/>
        </p:nvPicPr>
        <p:blipFill>
          <a:blip r:embed="rId7">
            <a:alphaModFix/>
          </a:blip>
          <a:stretch>
            <a:fillRect/>
          </a:stretch>
        </p:blipFill>
        <p:spPr>
          <a:xfrm rot="607568">
            <a:off x="761624" y="3429587"/>
            <a:ext cx="815075" cy="735424"/>
          </a:xfrm>
          <a:prstGeom prst="rect">
            <a:avLst/>
          </a:prstGeom>
          <a:noFill/>
          <a:ln>
            <a:noFill/>
          </a:ln>
        </p:spPr>
      </p:pic>
      <p:pic>
        <p:nvPicPr>
          <p:cNvPr id="1595" name="Google Shape;1595;p82"/>
          <p:cNvPicPr preferRelativeResize="0"/>
          <p:nvPr/>
        </p:nvPicPr>
        <p:blipFill>
          <a:blip r:embed="rId8">
            <a:alphaModFix/>
          </a:blip>
          <a:stretch>
            <a:fillRect/>
          </a:stretch>
        </p:blipFill>
        <p:spPr>
          <a:xfrm rot="7274940">
            <a:off x="5014291" y="3879596"/>
            <a:ext cx="679925" cy="347706"/>
          </a:xfrm>
          <a:prstGeom prst="rect">
            <a:avLst/>
          </a:prstGeom>
          <a:noFill/>
          <a:ln>
            <a:noFill/>
          </a:ln>
        </p:spPr>
      </p:pic>
      <p:pic>
        <p:nvPicPr>
          <p:cNvPr id="1596" name="Google Shape;1596;p82"/>
          <p:cNvPicPr preferRelativeResize="0"/>
          <p:nvPr/>
        </p:nvPicPr>
        <p:blipFill rotWithShape="1">
          <a:blip r:embed="rId5">
            <a:alphaModFix/>
          </a:blip>
          <a:srcRect l="16188" t="8821" r="12433" b="-6296"/>
          <a:stretch/>
        </p:blipFill>
        <p:spPr>
          <a:xfrm rot="8515119">
            <a:off x="7474780" y="3503735"/>
            <a:ext cx="725121" cy="785106"/>
          </a:xfrm>
          <a:prstGeom prst="rect">
            <a:avLst/>
          </a:prstGeom>
          <a:noFill/>
          <a:ln>
            <a:noFill/>
          </a:ln>
        </p:spPr>
      </p:pic>
      <p:pic>
        <p:nvPicPr>
          <p:cNvPr id="1597" name="Google Shape;1597;p82"/>
          <p:cNvPicPr preferRelativeResize="0"/>
          <p:nvPr/>
        </p:nvPicPr>
        <p:blipFill>
          <a:blip r:embed="rId8">
            <a:alphaModFix/>
          </a:blip>
          <a:stretch>
            <a:fillRect/>
          </a:stretch>
        </p:blipFill>
        <p:spPr>
          <a:xfrm rot="6791312">
            <a:off x="7119029" y="4011496"/>
            <a:ext cx="679926" cy="347705"/>
          </a:xfrm>
          <a:prstGeom prst="rect">
            <a:avLst/>
          </a:prstGeom>
          <a:noFill/>
          <a:ln>
            <a:noFill/>
          </a:ln>
        </p:spPr>
      </p:pic>
      <p:pic>
        <p:nvPicPr>
          <p:cNvPr id="1598" name="Google Shape;1598;p82"/>
          <p:cNvPicPr preferRelativeResize="0"/>
          <p:nvPr/>
        </p:nvPicPr>
        <p:blipFill rotWithShape="1">
          <a:blip r:embed="rId3">
            <a:alphaModFix/>
          </a:blip>
          <a:srcRect l="10525" t="8297" r="6788" b="8555"/>
          <a:stretch/>
        </p:blipFill>
        <p:spPr>
          <a:xfrm rot="10409608">
            <a:off x="5384538" y="3720470"/>
            <a:ext cx="725125" cy="665954"/>
          </a:xfrm>
          <a:prstGeom prst="rect">
            <a:avLst/>
          </a:prstGeom>
          <a:noFill/>
          <a:ln>
            <a:noFill/>
          </a:ln>
        </p:spPr>
      </p:pic>
      <p:pic>
        <p:nvPicPr>
          <p:cNvPr id="1599" name="Google Shape;1599;p82"/>
          <p:cNvPicPr preferRelativeResize="0"/>
          <p:nvPr/>
        </p:nvPicPr>
        <p:blipFill rotWithShape="1">
          <a:blip r:embed="rId4">
            <a:alphaModFix/>
          </a:blip>
          <a:srcRect l="16613" t="11905" r="16613" b="7760"/>
          <a:stretch/>
        </p:blipFill>
        <p:spPr>
          <a:xfrm rot="-3324946">
            <a:off x="3757434" y="3709553"/>
            <a:ext cx="424684" cy="687804"/>
          </a:xfrm>
          <a:prstGeom prst="rect">
            <a:avLst/>
          </a:prstGeom>
          <a:noFill/>
          <a:ln>
            <a:noFill/>
          </a:ln>
        </p:spPr>
      </p:pic>
      <p:pic>
        <p:nvPicPr>
          <p:cNvPr id="1600" name="Google Shape;1600;p82"/>
          <p:cNvPicPr preferRelativeResize="0"/>
          <p:nvPr/>
        </p:nvPicPr>
        <p:blipFill>
          <a:blip r:embed="rId7">
            <a:alphaModFix/>
          </a:blip>
          <a:stretch>
            <a:fillRect/>
          </a:stretch>
        </p:blipFill>
        <p:spPr>
          <a:xfrm rot="-2370210">
            <a:off x="3259724" y="3744913"/>
            <a:ext cx="815075" cy="735423"/>
          </a:xfrm>
          <a:prstGeom prst="rect">
            <a:avLst/>
          </a:prstGeom>
          <a:noFill/>
          <a:ln>
            <a:noFill/>
          </a:ln>
        </p:spPr>
      </p:pic>
      <p:sp>
        <p:nvSpPr>
          <p:cNvPr id="1601" name="Google Shape;1601;p82"/>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Learning</a:t>
            </a:r>
            <a:endParaRPr/>
          </a:p>
        </p:txBody>
      </p:sp>
      <p:sp>
        <p:nvSpPr>
          <p:cNvPr id="1602" name="Google Shape;1602;p82"/>
          <p:cNvSpPr/>
          <p:nvPr/>
        </p:nvSpPr>
        <p:spPr>
          <a:xfrm flipH="1">
            <a:off x="1248113" y="3301375"/>
            <a:ext cx="764100" cy="7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2"/>
          <p:cNvSpPr txBox="1"/>
          <p:nvPr/>
        </p:nvSpPr>
        <p:spPr>
          <a:xfrm>
            <a:off x="703313" y="1677550"/>
            <a:ext cx="18537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Step 1</a:t>
            </a:r>
            <a:endParaRPr sz="2000" b="1" i="1">
              <a:solidFill>
                <a:schemeClr val="dk2"/>
              </a:solidFill>
              <a:latin typeface="Open Sans"/>
              <a:ea typeface="Open Sans"/>
              <a:cs typeface="Open Sans"/>
              <a:sym typeface="Open Sans"/>
            </a:endParaRPr>
          </a:p>
        </p:txBody>
      </p:sp>
      <p:sp>
        <p:nvSpPr>
          <p:cNvPr id="1604" name="Google Shape;1604;p82"/>
          <p:cNvSpPr txBox="1"/>
          <p:nvPr/>
        </p:nvSpPr>
        <p:spPr>
          <a:xfrm>
            <a:off x="703313" y="2066751"/>
            <a:ext cx="18537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Despite being red, Mars is a cold planet</a:t>
            </a:r>
            <a:endParaRPr sz="1600">
              <a:solidFill>
                <a:schemeClr val="accent3"/>
              </a:solidFill>
              <a:latin typeface="Open Sans"/>
              <a:ea typeface="Open Sans"/>
              <a:cs typeface="Open Sans"/>
              <a:sym typeface="Open Sans"/>
            </a:endParaRPr>
          </a:p>
        </p:txBody>
      </p:sp>
      <p:sp>
        <p:nvSpPr>
          <p:cNvPr id="1605" name="Google Shape;1605;p82"/>
          <p:cNvSpPr txBox="1"/>
          <p:nvPr/>
        </p:nvSpPr>
        <p:spPr>
          <a:xfrm>
            <a:off x="2660871" y="1677550"/>
            <a:ext cx="18537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Step 2</a:t>
            </a:r>
            <a:endParaRPr sz="2000" b="1" i="1">
              <a:solidFill>
                <a:schemeClr val="dk2"/>
              </a:solidFill>
              <a:latin typeface="Open Sans"/>
              <a:ea typeface="Open Sans"/>
              <a:cs typeface="Open Sans"/>
              <a:sym typeface="Open Sans"/>
            </a:endParaRPr>
          </a:p>
        </p:txBody>
      </p:sp>
      <p:sp>
        <p:nvSpPr>
          <p:cNvPr id="1606" name="Google Shape;1606;p82"/>
          <p:cNvSpPr txBox="1"/>
          <p:nvPr/>
        </p:nvSpPr>
        <p:spPr>
          <a:xfrm>
            <a:off x="2660871" y="2066751"/>
            <a:ext cx="18537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Mercury is the smallest planet of them all</a:t>
            </a:r>
            <a:endParaRPr sz="1600">
              <a:solidFill>
                <a:schemeClr val="accent3"/>
              </a:solidFill>
              <a:latin typeface="Open Sans"/>
              <a:ea typeface="Open Sans"/>
              <a:cs typeface="Open Sans"/>
              <a:sym typeface="Open Sans"/>
            </a:endParaRPr>
          </a:p>
        </p:txBody>
      </p:sp>
      <p:sp>
        <p:nvSpPr>
          <p:cNvPr id="1607" name="Google Shape;1607;p82"/>
          <p:cNvSpPr txBox="1"/>
          <p:nvPr/>
        </p:nvSpPr>
        <p:spPr>
          <a:xfrm>
            <a:off x="4618429" y="1677550"/>
            <a:ext cx="18537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Step 3</a:t>
            </a:r>
            <a:endParaRPr sz="2000" b="1" i="1">
              <a:solidFill>
                <a:schemeClr val="dk2"/>
              </a:solidFill>
              <a:latin typeface="Open Sans"/>
              <a:ea typeface="Open Sans"/>
              <a:cs typeface="Open Sans"/>
              <a:sym typeface="Open Sans"/>
            </a:endParaRPr>
          </a:p>
        </p:txBody>
      </p:sp>
      <p:sp>
        <p:nvSpPr>
          <p:cNvPr id="1608" name="Google Shape;1608;p82"/>
          <p:cNvSpPr txBox="1"/>
          <p:nvPr/>
        </p:nvSpPr>
        <p:spPr>
          <a:xfrm>
            <a:off x="4618429" y="2066751"/>
            <a:ext cx="18537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a:t>
            </a:r>
            <a:endParaRPr sz="1600">
              <a:solidFill>
                <a:schemeClr val="accent3"/>
              </a:solidFill>
              <a:latin typeface="Open Sans"/>
              <a:ea typeface="Open Sans"/>
              <a:cs typeface="Open Sans"/>
              <a:sym typeface="Open Sans"/>
            </a:endParaRPr>
          </a:p>
        </p:txBody>
      </p:sp>
      <p:sp>
        <p:nvSpPr>
          <p:cNvPr id="1609" name="Google Shape;1609;p82"/>
          <p:cNvSpPr txBox="1"/>
          <p:nvPr/>
        </p:nvSpPr>
        <p:spPr>
          <a:xfrm>
            <a:off x="6575988" y="1677550"/>
            <a:ext cx="18537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2"/>
                </a:solidFill>
                <a:latin typeface="Open Sans"/>
                <a:ea typeface="Open Sans"/>
                <a:cs typeface="Open Sans"/>
                <a:sym typeface="Open Sans"/>
              </a:rPr>
              <a:t>Step 4</a:t>
            </a:r>
            <a:endParaRPr sz="2000" b="1" i="1">
              <a:solidFill>
                <a:schemeClr val="dk2"/>
              </a:solidFill>
              <a:latin typeface="Open Sans"/>
              <a:ea typeface="Open Sans"/>
              <a:cs typeface="Open Sans"/>
              <a:sym typeface="Open Sans"/>
            </a:endParaRPr>
          </a:p>
        </p:txBody>
      </p:sp>
      <p:sp>
        <p:nvSpPr>
          <p:cNvPr id="1610" name="Google Shape;1610;p82"/>
          <p:cNvSpPr txBox="1"/>
          <p:nvPr/>
        </p:nvSpPr>
        <p:spPr>
          <a:xfrm>
            <a:off x="6575988" y="2066751"/>
            <a:ext cx="1853700" cy="9234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Jupiter is the biggest planet of them all</a:t>
            </a:r>
            <a:endParaRPr sz="1600">
              <a:solidFill>
                <a:schemeClr val="accent3"/>
              </a:solidFill>
              <a:latin typeface="Open Sans"/>
              <a:ea typeface="Open Sans"/>
              <a:cs typeface="Open Sans"/>
              <a:sym typeface="Open Sans"/>
            </a:endParaRPr>
          </a:p>
        </p:txBody>
      </p:sp>
      <p:sp>
        <p:nvSpPr>
          <p:cNvPr id="1611" name="Google Shape;1611;p82"/>
          <p:cNvSpPr/>
          <p:nvPr/>
        </p:nvSpPr>
        <p:spPr>
          <a:xfrm flipH="1">
            <a:off x="3205671" y="3301375"/>
            <a:ext cx="764100" cy="7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2"/>
          <p:cNvSpPr/>
          <p:nvPr/>
        </p:nvSpPr>
        <p:spPr>
          <a:xfrm flipH="1">
            <a:off x="5163229" y="3301375"/>
            <a:ext cx="764100" cy="7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2"/>
          <p:cNvSpPr/>
          <p:nvPr/>
        </p:nvSpPr>
        <p:spPr>
          <a:xfrm flipH="1">
            <a:off x="7120788" y="3301375"/>
            <a:ext cx="764100" cy="7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14" name="Google Shape;1614;p82"/>
          <p:cNvCxnSpPr>
            <a:stCxn id="1602" idx="2"/>
            <a:endCxn id="1611" idx="6"/>
          </p:cNvCxnSpPr>
          <p:nvPr/>
        </p:nvCxnSpPr>
        <p:spPr>
          <a:xfrm>
            <a:off x="2012213" y="3683425"/>
            <a:ext cx="1193400" cy="0"/>
          </a:xfrm>
          <a:prstGeom prst="straightConnector1">
            <a:avLst/>
          </a:prstGeom>
          <a:noFill/>
          <a:ln w="9525" cap="flat" cmpd="sng">
            <a:solidFill>
              <a:schemeClr val="accent3"/>
            </a:solidFill>
            <a:prstDash val="solid"/>
            <a:round/>
            <a:headEnd type="none" w="med" len="med"/>
            <a:tailEnd type="none" w="med" len="med"/>
          </a:ln>
        </p:spPr>
      </p:cxnSp>
      <p:cxnSp>
        <p:nvCxnSpPr>
          <p:cNvPr id="1615" name="Google Shape;1615;p82"/>
          <p:cNvCxnSpPr>
            <a:stCxn id="1611" idx="2"/>
            <a:endCxn id="1612" idx="6"/>
          </p:cNvCxnSpPr>
          <p:nvPr/>
        </p:nvCxnSpPr>
        <p:spPr>
          <a:xfrm>
            <a:off x="3969771" y="3683425"/>
            <a:ext cx="1193400" cy="0"/>
          </a:xfrm>
          <a:prstGeom prst="straightConnector1">
            <a:avLst/>
          </a:prstGeom>
          <a:noFill/>
          <a:ln w="9525" cap="flat" cmpd="sng">
            <a:solidFill>
              <a:schemeClr val="accent3"/>
            </a:solidFill>
            <a:prstDash val="solid"/>
            <a:round/>
            <a:headEnd type="none" w="med" len="med"/>
            <a:tailEnd type="none" w="med" len="med"/>
          </a:ln>
        </p:spPr>
      </p:cxnSp>
      <p:cxnSp>
        <p:nvCxnSpPr>
          <p:cNvPr id="1616" name="Google Shape;1616;p82"/>
          <p:cNvCxnSpPr>
            <a:stCxn id="1612" idx="2"/>
            <a:endCxn id="1613" idx="6"/>
          </p:cNvCxnSpPr>
          <p:nvPr/>
        </p:nvCxnSpPr>
        <p:spPr>
          <a:xfrm>
            <a:off x="5927329" y="3683425"/>
            <a:ext cx="1193400" cy="0"/>
          </a:xfrm>
          <a:prstGeom prst="straightConnector1">
            <a:avLst/>
          </a:prstGeom>
          <a:noFill/>
          <a:ln w="9525" cap="flat" cmpd="sng">
            <a:solidFill>
              <a:schemeClr val="accent3"/>
            </a:solidFill>
            <a:prstDash val="solid"/>
            <a:round/>
            <a:headEnd type="none" w="med" len="med"/>
            <a:tailEnd type="none" w="med" len="med"/>
          </a:ln>
        </p:spPr>
      </p:cxnSp>
      <p:cxnSp>
        <p:nvCxnSpPr>
          <p:cNvPr id="1617" name="Google Shape;1617;p82"/>
          <p:cNvCxnSpPr>
            <a:stCxn id="1604" idx="2"/>
            <a:endCxn id="1602" idx="0"/>
          </p:cNvCxnSpPr>
          <p:nvPr/>
        </p:nvCxnSpPr>
        <p:spPr>
          <a:xfrm>
            <a:off x="1630163" y="2990151"/>
            <a:ext cx="0" cy="311100"/>
          </a:xfrm>
          <a:prstGeom prst="straightConnector1">
            <a:avLst/>
          </a:prstGeom>
          <a:noFill/>
          <a:ln w="9525" cap="flat" cmpd="sng">
            <a:solidFill>
              <a:schemeClr val="accent3"/>
            </a:solidFill>
            <a:prstDash val="solid"/>
            <a:round/>
            <a:headEnd type="none" w="med" len="med"/>
            <a:tailEnd type="none" w="med" len="med"/>
          </a:ln>
        </p:spPr>
      </p:cxnSp>
      <p:cxnSp>
        <p:nvCxnSpPr>
          <p:cNvPr id="1618" name="Google Shape;1618;p82"/>
          <p:cNvCxnSpPr>
            <a:stCxn id="1606" idx="2"/>
            <a:endCxn id="1611" idx="0"/>
          </p:cNvCxnSpPr>
          <p:nvPr/>
        </p:nvCxnSpPr>
        <p:spPr>
          <a:xfrm>
            <a:off x="3587721" y="2990151"/>
            <a:ext cx="0" cy="311100"/>
          </a:xfrm>
          <a:prstGeom prst="straightConnector1">
            <a:avLst/>
          </a:prstGeom>
          <a:noFill/>
          <a:ln w="9525" cap="flat" cmpd="sng">
            <a:solidFill>
              <a:schemeClr val="accent3"/>
            </a:solidFill>
            <a:prstDash val="solid"/>
            <a:round/>
            <a:headEnd type="none" w="med" len="med"/>
            <a:tailEnd type="none" w="med" len="med"/>
          </a:ln>
        </p:spPr>
      </p:cxnSp>
      <p:cxnSp>
        <p:nvCxnSpPr>
          <p:cNvPr id="1619" name="Google Shape;1619;p82"/>
          <p:cNvCxnSpPr>
            <a:endCxn id="1612" idx="0"/>
          </p:cNvCxnSpPr>
          <p:nvPr/>
        </p:nvCxnSpPr>
        <p:spPr>
          <a:xfrm>
            <a:off x="5545279" y="2990275"/>
            <a:ext cx="0" cy="311100"/>
          </a:xfrm>
          <a:prstGeom prst="straightConnector1">
            <a:avLst/>
          </a:prstGeom>
          <a:noFill/>
          <a:ln w="9525" cap="flat" cmpd="sng">
            <a:solidFill>
              <a:schemeClr val="accent3"/>
            </a:solidFill>
            <a:prstDash val="solid"/>
            <a:round/>
            <a:headEnd type="none" w="med" len="med"/>
            <a:tailEnd type="none" w="med" len="med"/>
          </a:ln>
        </p:spPr>
      </p:cxnSp>
      <p:cxnSp>
        <p:nvCxnSpPr>
          <p:cNvPr id="1620" name="Google Shape;1620;p82"/>
          <p:cNvCxnSpPr>
            <a:stCxn id="1610" idx="2"/>
            <a:endCxn id="1613" idx="0"/>
          </p:cNvCxnSpPr>
          <p:nvPr/>
        </p:nvCxnSpPr>
        <p:spPr>
          <a:xfrm>
            <a:off x="7502838" y="2990151"/>
            <a:ext cx="0" cy="311100"/>
          </a:xfrm>
          <a:prstGeom prst="straightConnector1">
            <a:avLst/>
          </a:prstGeom>
          <a:noFill/>
          <a:ln w="9525" cap="flat" cmpd="sng">
            <a:solidFill>
              <a:schemeClr val="accent3"/>
            </a:solidFill>
            <a:prstDash val="solid"/>
            <a:round/>
            <a:headEnd type="none" w="med" len="med"/>
            <a:tailEnd type="none" w="med" len="med"/>
          </a:ln>
        </p:spPr>
      </p:cxnSp>
      <p:grpSp>
        <p:nvGrpSpPr>
          <p:cNvPr id="1621" name="Google Shape;1621;p82"/>
          <p:cNvGrpSpPr/>
          <p:nvPr/>
        </p:nvGrpSpPr>
        <p:grpSpPr>
          <a:xfrm>
            <a:off x="1400313" y="3514300"/>
            <a:ext cx="459700" cy="338250"/>
            <a:chOff x="1210050" y="2621200"/>
            <a:chExt cx="459700" cy="338250"/>
          </a:xfrm>
        </p:grpSpPr>
        <p:sp>
          <p:nvSpPr>
            <p:cNvPr id="1622" name="Google Shape;1622;p82"/>
            <p:cNvSpPr/>
            <p:nvPr/>
          </p:nvSpPr>
          <p:spPr>
            <a:xfrm>
              <a:off x="1210050" y="2621200"/>
              <a:ext cx="459700" cy="338250"/>
            </a:xfrm>
            <a:custGeom>
              <a:avLst/>
              <a:gdLst/>
              <a:ahLst/>
              <a:cxnLst/>
              <a:rect l="l" t="t" r="r" b="b"/>
              <a:pathLst>
                <a:path w="18388" h="13530" extrusionOk="0">
                  <a:moveTo>
                    <a:pt x="13545" y="8010"/>
                  </a:moveTo>
                  <a:lnTo>
                    <a:pt x="14286" y="8648"/>
                  </a:lnTo>
                  <a:lnTo>
                    <a:pt x="13080" y="9854"/>
                  </a:lnTo>
                  <a:lnTo>
                    <a:pt x="12442" y="9113"/>
                  </a:lnTo>
                  <a:cubicBezTo>
                    <a:pt x="12649" y="8958"/>
                    <a:pt x="12856" y="8786"/>
                    <a:pt x="13028" y="8596"/>
                  </a:cubicBezTo>
                  <a:cubicBezTo>
                    <a:pt x="13218" y="8424"/>
                    <a:pt x="13390" y="8217"/>
                    <a:pt x="13545" y="8010"/>
                  </a:cubicBezTo>
                  <a:close/>
                  <a:moveTo>
                    <a:pt x="14700" y="8992"/>
                  </a:moveTo>
                  <a:lnTo>
                    <a:pt x="15441" y="9630"/>
                  </a:lnTo>
                  <a:lnTo>
                    <a:pt x="14062" y="11009"/>
                  </a:lnTo>
                  <a:lnTo>
                    <a:pt x="13425" y="10268"/>
                  </a:lnTo>
                  <a:lnTo>
                    <a:pt x="14700" y="8992"/>
                  </a:lnTo>
                  <a:close/>
                  <a:moveTo>
                    <a:pt x="15854" y="9975"/>
                  </a:moveTo>
                  <a:lnTo>
                    <a:pt x="17026" y="10974"/>
                  </a:lnTo>
                  <a:cubicBezTo>
                    <a:pt x="17285" y="11181"/>
                    <a:pt x="17423" y="11474"/>
                    <a:pt x="17440" y="11801"/>
                  </a:cubicBezTo>
                  <a:cubicBezTo>
                    <a:pt x="17440" y="12129"/>
                    <a:pt x="17319" y="12439"/>
                    <a:pt x="17095" y="12663"/>
                  </a:cubicBezTo>
                  <a:cubicBezTo>
                    <a:pt x="16888" y="12879"/>
                    <a:pt x="16588" y="12991"/>
                    <a:pt x="16285" y="12991"/>
                  </a:cubicBezTo>
                  <a:cubicBezTo>
                    <a:pt x="15959" y="12991"/>
                    <a:pt x="15630" y="12862"/>
                    <a:pt x="15406" y="12594"/>
                  </a:cubicBezTo>
                  <a:lnTo>
                    <a:pt x="14407" y="11422"/>
                  </a:lnTo>
                  <a:lnTo>
                    <a:pt x="15854" y="9975"/>
                  </a:lnTo>
                  <a:close/>
                  <a:moveTo>
                    <a:pt x="9460" y="0"/>
                  </a:moveTo>
                  <a:cubicBezTo>
                    <a:pt x="8148" y="0"/>
                    <a:pt x="6862" y="516"/>
                    <a:pt x="5911" y="1479"/>
                  </a:cubicBezTo>
                  <a:cubicBezTo>
                    <a:pt x="5394" y="1979"/>
                    <a:pt x="5015" y="2565"/>
                    <a:pt x="4774" y="3202"/>
                  </a:cubicBezTo>
                  <a:lnTo>
                    <a:pt x="3619" y="3202"/>
                  </a:lnTo>
                  <a:cubicBezTo>
                    <a:pt x="3481" y="3202"/>
                    <a:pt x="3361" y="3323"/>
                    <a:pt x="3361" y="3461"/>
                  </a:cubicBezTo>
                  <a:cubicBezTo>
                    <a:pt x="3361" y="3616"/>
                    <a:pt x="3481" y="3737"/>
                    <a:pt x="3619" y="3737"/>
                  </a:cubicBezTo>
                  <a:lnTo>
                    <a:pt x="4602" y="3737"/>
                  </a:lnTo>
                  <a:cubicBezTo>
                    <a:pt x="4464" y="4253"/>
                    <a:pt x="4412" y="4805"/>
                    <a:pt x="4429" y="5339"/>
                  </a:cubicBezTo>
                  <a:lnTo>
                    <a:pt x="1345" y="5339"/>
                  </a:lnTo>
                  <a:cubicBezTo>
                    <a:pt x="1190" y="5339"/>
                    <a:pt x="1086" y="5460"/>
                    <a:pt x="1086" y="5598"/>
                  </a:cubicBezTo>
                  <a:cubicBezTo>
                    <a:pt x="1086" y="5753"/>
                    <a:pt x="1190" y="5873"/>
                    <a:pt x="1345" y="5873"/>
                  </a:cubicBezTo>
                  <a:lnTo>
                    <a:pt x="4498" y="5873"/>
                  </a:lnTo>
                  <a:cubicBezTo>
                    <a:pt x="4533" y="6063"/>
                    <a:pt x="4567" y="6252"/>
                    <a:pt x="4619" y="6425"/>
                  </a:cubicBezTo>
                  <a:lnTo>
                    <a:pt x="621" y="6425"/>
                  </a:lnTo>
                  <a:cubicBezTo>
                    <a:pt x="586" y="6425"/>
                    <a:pt x="535" y="6390"/>
                    <a:pt x="535" y="6339"/>
                  </a:cubicBezTo>
                  <a:lnTo>
                    <a:pt x="535" y="3823"/>
                  </a:lnTo>
                  <a:cubicBezTo>
                    <a:pt x="535" y="3771"/>
                    <a:pt x="586" y="3737"/>
                    <a:pt x="621" y="3737"/>
                  </a:cubicBezTo>
                  <a:lnTo>
                    <a:pt x="2379" y="3737"/>
                  </a:lnTo>
                  <a:cubicBezTo>
                    <a:pt x="2516" y="3737"/>
                    <a:pt x="2637" y="3616"/>
                    <a:pt x="2637" y="3461"/>
                  </a:cubicBezTo>
                  <a:cubicBezTo>
                    <a:pt x="2637" y="3323"/>
                    <a:pt x="2516" y="3202"/>
                    <a:pt x="2379" y="3202"/>
                  </a:cubicBezTo>
                  <a:lnTo>
                    <a:pt x="621" y="3202"/>
                  </a:lnTo>
                  <a:cubicBezTo>
                    <a:pt x="276" y="3202"/>
                    <a:pt x="1" y="3478"/>
                    <a:pt x="1" y="3823"/>
                  </a:cubicBezTo>
                  <a:lnTo>
                    <a:pt x="1" y="6339"/>
                  </a:lnTo>
                  <a:cubicBezTo>
                    <a:pt x="1" y="6683"/>
                    <a:pt x="276" y="6976"/>
                    <a:pt x="621" y="6976"/>
                  </a:cubicBezTo>
                  <a:lnTo>
                    <a:pt x="4808" y="6976"/>
                  </a:lnTo>
                  <a:cubicBezTo>
                    <a:pt x="5618" y="8923"/>
                    <a:pt x="7548" y="10078"/>
                    <a:pt x="9461" y="10078"/>
                  </a:cubicBezTo>
                  <a:cubicBezTo>
                    <a:pt x="10340" y="10078"/>
                    <a:pt x="11219" y="9854"/>
                    <a:pt x="11994" y="9406"/>
                  </a:cubicBezTo>
                  <a:lnTo>
                    <a:pt x="14993" y="12939"/>
                  </a:lnTo>
                  <a:cubicBezTo>
                    <a:pt x="15305" y="13324"/>
                    <a:pt x="15799" y="13529"/>
                    <a:pt x="16293" y="13529"/>
                  </a:cubicBezTo>
                  <a:cubicBezTo>
                    <a:pt x="16726" y="13529"/>
                    <a:pt x="17160" y="13372"/>
                    <a:pt x="17474" y="13042"/>
                  </a:cubicBezTo>
                  <a:cubicBezTo>
                    <a:pt x="18146" y="12404"/>
                    <a:pt x="18129" y="11181"/>
                    <a:pt x="17371" y="10561"/>
                  </a:cubicBezTo>
                  <a:lnTo>
                    <a:pt x="13838" y="7562"/>
                  </a:lnTo>
                  <a:cubicBezTo>
                    <a:pt x="13942" y="7373"/>
                    <a:pt x="14045" y="7183"/>
                    <a:pt x="14114" y="6993"/>
                  </a:cubicBezTo>
                  <a:lnTo>
                    <a:pt x="15579" y="6993"/>
                  </a:lnTo>
                  <a:cubicBezTo>
                    <a:pt x="15734" y="6993"/>
                    <a:pt x="15854" y="6873"/>
                    <a:pt x="15854" y="6718"/>
                  </a:cubicBezTo>
                  <a:cubicBezTo>
                    <a:pt x="15854" y="6563"/>
                    <a:pt x="15734" y="6442"/>
                    <a:pt x="15579" y="6442"/>
                  </a:cubicBezTo>
                  <a:lnTo>
                    <a:pt x="14304" y="6442"/>
                  </a:lnTo>
                  <a:cubicBezTo>
                    <a:pt x="14562" y="5563"/>
                    <a:pt x="14579" y="4633"/>
                    <a:pt x="14338" y="3754"/>
                  </a:cubicBezTo>
                  <a:lnTo>
                    <a:pt x="17388" y="3754"/>
                  </a:lnTo>
                  <a:cubicBezTo>
                    <a:pt x="17647" y="3754"/>
                    <a:pt x="17836" y="3961"/>
                    <a:pt x="17836" y="4202"/>
                  </a:cubicBezTo>
                  <a:lnTo>
                    <a:pt x="17836" y="5994"/>
                  </a:lnTo>
                  <a:cubicBezTo>
                    <a:pt x="17836" y="6252"/>
                    <a:pt x="17647" y="6442"/>
                    <a:pt x="17388" y="6442"/>
                  </a:cubicBezTo>
                  <a:lnTo>
                    <a:pt x="16837" y="6442"/>
                  </a:lnTo>
                  <a:cubicBezTo>
                    <a:pt x="16682" y="6442"/>
                    <a:pt x="16561" y="6563"/>
                    <a:pt x="16561" y="6718"/>
                  </a:cubicBezTo>
                  <a:cubicBezTo>
                    <a:pt x="16561" y="6873"/>
                    <a:pt x="16682" y="6993"/>
                    <a:pt x="16837" y="6993"/>
                  </a:cubicBezTo>
                  <a:lnTo>
                    <a:pt x="17388" y="6993"/>
                  </a:lnTo>
                  <a:cubicBezTo>
                    <a:pt x="17940" y="6993"/>
                    <a:pt x="18388" y="6545"/>
                    <a:pt x="18388" y="5994"/>
                  </a:cubicBezTo>
                  <a:lnTo>
                    <a:pt x="18388" y="4202"/>
                  </a:lnTo>
                  <a:cubicBezTo>
                    <a:pt x="18388" y="3650"/>
                    <a:pt x="17940" y="3220"/>
                    <a:pt x="17388" y="3220"/>
                  </a:cubicBezTo>
                  <a:lnTo>
                    <a:pt x="14166" y="3220"/>
                  </a:lnTo>
                  <a:cubicBezTo>
                    <a:pt x="13924" y="2582"/>
                    <a:pt x="13545" y="1979"/>
                    <a:pt x="13028" y="1479"/>
                  </a:cubicBezTo>
                  <a:cubicBezTo>
                    <a:pt x="12753" y="1186"/>
                    <a:pt x="12425" y="945"/>
                    <a:pt x="12098" y="738"/>
                  </a:cubicBezTo>
                  <a:cubicBezTo>
                    <a:pt x="12047" y="706"/>
                    <a:pt x="11994" y="691"/>
                    <a:pt x="11943" y="691"/>
                  </a:cubicBezTo>
                  <a:cubicBezTo>
                    <a:pt x="11855" y="691"/>
                    <a:pt x="11773" y="737"/>
                    <a:pt x="11719" y="824"/>
                  </a:cubicBezTo>
                  <a:cubicBezTo>
                    <a:pt x="11650" y="945"/>
                    <a:pt x="11684" y="1117"/>
                    <a:pt x="11805" y="1186"/>
                  </a:cubicBezTo>
                  <a:cubicBezTo>
                    <a:pt x="12115" y="1376"/>
                    <a:pt x="12391" y="1600"/>
                    <a:pt x="12649" y="1858"/>
                  </a:cubicBezTo>
                  <a:cubicBezTo>
                    <a:pt x="14407" y="3616"/>
                    <a:pt x="14407" y="6459"/>
                    <a:pt x="12649" y="8217"/>
                  </a:cubicBezTo>
                  <a:cubicBezTo>
                    <a:pt x="11770" y="9096"/>
                    <a:pt x="10620" y="9535"/>
                    <a:pt x="9470" y="9535"/>
                  </a:cubicBezTo>
                  <a:cubicBezTo>
                    <a:pt x="8320" y="9535"/>
                    <a:pt x="7169" y="9096"/>
                    <a:pt x="6290" y="8217"/>
                  </a:cubicBezTo>
                  <a:cubicBezTo>
                    <a:pt x="4533" y="6459"/>
                    <a:pt x="4533" y="3616"/>
                    <a:pt x="6290" y="1858"/>
                  </a:cubicBezTo>
                  <a:cubicBezTo>
                    <a:pt x="7138" y="998"/>
                    <a:pt x="8283" y="537"/>
                    <a:pt x="9460" y="537"/>
                  </a:cubicBezTo>
                  <a:cubicBezTo>
                    <a:pt x="9885" y="537"/>
                    <a:pt x="10315" y="597"/>
                    <a:pt x="10736" y="721"/>
                  </a:cubicBezTo>
                  <a:cubicBezTo>
                    <a:pt x="10757" y="726"/>
                    <a:pt x="10778" y="728"/>
                    <a:pt x="10799" y="728"/>
                  </a:cubicBezTo>
                  <a:cubicBezTo>
                    <a:pt x="10918" y="728"/>
                    <a:pt x="11034" y="649"/>
                    <a:pt x="11064" y="531"/>
                  </a:cubicBezTo>
                  <a:cubicBezTo>
                    <a:pt x="11116" y="393"/>
                    <a:pt x="11029" y="238"/>
                    <a:pt x="10874" y="204"/>
                  </a:cubicBezTo>
                  <a:cubicBezTo>
                    <a:pt x="10409" y="67"/>
                    <a:pt x="9933" y="0"/>
                    <a:pt x="9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2"/>
            <p:cNvSpPr/>
            <p:nvPr/>
          </p:nvSpPr>
          <p:spPr>
            <a:xfrm>
              <a:off x="1348350" y="2657400"/>
              <a:ext cx="196900" cy="179575"/>
            </a:xfrm>
            <a:custGeom>
              <a:avLst/>
              <a:gdLst/>
              <a:ahLst/>
              <a:cxnLst/>
              <a:rect l="l" t="t" r="r" b="b"/>
              <a:pathLst>
                <a:path w="7876" h="7183" extrusionOk="0">
                  <a:moveTo>
                    <a:pt x="3929" y="531"/>
                  </a:moveTo>
                  <a:cubicBezTo>
                    <a:pt x="4601" y="531"/>
                    <a:pt x="5256" y="755"/>
                    <a:pt x="5808" y="1168"/>
                  </a:cubicBezTo>
                  <a:lnTo>
                    <a:pt x="2068" y="1168"/>
                  </a:lnTo>
                  <a:cubicBezTo>
                    <a:pt x="2620" y="755"/>
                    <a:pt x="3274" y="531"/>
                    <a:pt x="3929" y="531"/>
                  </a:cubicBezTo>
                  <a:close/>
                  <a:moveTo>
                    <a:pt x="6342" y="1720"/>
                  </a:moveTo>
                  <a:cubicBezTo>
                    <a:pt x="7203" y="2823"/>
                    <a:pt x="7203" y="4391"/>
                    <a:pt x="6325" y="5477"/>
                  </a:cubicBezTo>
                  <a:lnTo>
                    <a:pt x="4222" y="5477"/>
                  </a:lnTo>
                  <a:cubicBezTo>
                    <a:pt x="4067" y="5477"/>
                    <a:pt x="3946" y="5597"/>
                    <a:pt x="3946" y="5752"/>
                  </a:cubicBezTo>
                  <a:cubicBezTo>
                    <a:pt x="3946" y="5907"/>
                    <a:pt x="4067" y="6028"/>
                    <a:pt x="4222" y="6028"/>
                  </a:cubicBezTo>
                  <a:lnTo>
                    <a:pt x="5773" y="6028"/>
                  </a:lnTo>
                  <a:cubicBezTo>
                    <a:pt x="5230" y="6433"/>
                    <a:pt x="4584" y="6635"/>
                    <a:pt x="3938" y="6635"/>
                  </a:cubicBezTo>
                  <a:cubicBezTo>
                    <a:pt x="3292" y="6635"/>
                    <a:pt x="2645" y="6433"/>
                    <a:pt x="2103" y="6028"/>
                  </a:cubicBezTo>
                  <a:lnTo>
                    <a:pt x="2964" y="6028"/>
                  </a:lnTo>
                  <a:cubicBezTo>
                    <a:pt x="3102" y="6028"/>
                    <a:pt x="3223" y="5907"/>
                    <a:pt x="3223" y="5752"/>
                  </a:cubicBezTo>
                  <a:cubicBezTo>
                    <a:pt x="3223" y="5597"/>
                    <a:pt x="3102" y="5477"/>
                    <a:pt x="2964" y="5477"/>
                  </a:cubicBezTo>
                  <a:lnTo>
                    <a:pt x="1551" y="5477"/>
                  </a:lnTo>
                  <a:cubicBezTo>
                    <a:pt x="1413" y="5304"/>
                    <a:pt x="1293" y="5115"/>
                    <a:pt x="1189" y="4925"/>
                  </a:cubicBezTo>
                  <a:lnTo>
                    <a:pt x="2378" y="4925"/>
                  </a:lnTo>
                  <a:cubicBezTo>
                    <a:pt x="2533" y="4925"/>
                    <a:pt x="2654" y="4804"/>
                    <a:pt x="2654" y="4667"/>
                  </a:cubicBezTo>
                  <a:cubicBezTo>
                    <a:pt x="2654" y="4511"/>
                    <a:pt x="2533" y="4391"/>
                    <a:pt x="2378" y="4391"/>
                  </a:cubicBezTo>
                  <a:lnTo>
                    <a:pt x="1000" y="4391"/>
                  </a:lnTo>
                  <a:cubicBezTo>
                    <a:pt x="741" y="3478"/>
                    <a:pt x="931" y="2478"/>
                    <a:pt x="1534" y="1720"/>
                  </a:cubicBezTo>
                  <a:close/>
                  <a:moveTo>
                    <a:pt x="3938" y="1"/>
                  </a:moveTo>
                  <a:cubicBezTo>
                    <a:pt x="3016" y="1"/>
                    <a:pt x="2094" y="350"/>
                    <a:pt x="1396" y="1048"/>
                  </a:cubicBezTo>
                  <a:cubicBezTo>
                    <a:pt x="0" y="2444"/>
                    <a:pt x="0" y="4736"/>
                    <a:pt x="1396" y="6131"/>
                  </a:cubicBezTo>
                  <a:cubicBezTo>
                    <a:pt x="2103" y="6821"/>
                    <a:pt x="3016" y="7183"/>
                    <a:pt x="3929" y="7183"/>
                  </a:cubicBezTo>
                  <a:cubicBezTo>
                    <a:pt x="4860" y="7183"/>
                    <a:pt x="5773" y="6821"/>
                    <a:pt x="6480" y="6131"/>
                  </a:cubicBezTo>
                  <a:cubicBezTo>
                    <a:pt x="7875" y="4736"/>
                    <a:pt x="7875" y="2444"/>
                    <a:pt x="6480" y="1048"/>
                  </a:cubicBezTo>
                  <a:cubicBezTo>
                    <a:pt x="5782" y="350"/>
                    <a:pt x="4860" y="1"/>
                    <a:pt x="3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2"/>
            <p:cNvSpPr/>
            <p:nvPr/>
          </p:nvSpPr>
          <p:spPr>
            <a:xfrm>
              <a:off x="1428050" y="2713300"/>
              <a:ext cx="36200" cy="67250"/>
            </a:xfrm>
            <a:custGeom>
              <a:avLst/>
              <a:gdLst/>
              <a:ahLst/>
              <a:cxnLst/>
              <a:rect l="l" t="t" r="r" b="b"/>
              <a:pathLst>
                <a:path w="1448" h="2690" extrusionOk="0">
                  <a:moveTo>
                    <a:pt x="276" y="1"/>
                  </a:moveTo>
                  <a:cubicBezTo>
                    <a:pt x="121" y="1"/>
                    <a:pt x="0" y="121"/>
                    <a:pt x="0" y="277"/>
                  </a:cubicBezTo>
                  <a:cubicBezTo>
                    <a:pt x="0" y="414"/>
                    <a:pt x="121" y="535"/>
                    <a:pt x="276" y="535"/>
                  </a:cubicBezTo>
                  <a:lnTo>
                    <a:pt x="448" y="535"/>
                  </a:lnTo>
                  <a:lnTo>
                    <a:pt x="448" y="2155"/>
                  </a:lnTo>
                  <a:lnTo>
                    <a:pt x="276" y="2155"/>
                  </a:lnTo>
                  <a:cubicBezTo>
                    <a:pt x="121" y="2155"/>
                    <a:pt x="0" y="2275"/>
                    <a:pt x="0" y="2431"/>
                  </a:cubicBezTo>
                  <a:cubicBezTo>
                    <a:pt x="0" y="2568"/>
                    <a:pt x="121" y="2689"/>
                    <a:pt x="276" y="2689"/>
                  </a:cubicBezTo>
                  <a:lnTo>
                    <a:pt x="1172" y="2689"/>
                  </a:lnTo>
                  <a:cubicBezTo>
                    <a:pt x="1327" y="2689"/>
                    <a:pt x="1448" y="2568"/>
                    <a:pt x="1448" y="2431"/>
                  </a:cubicBezTo>
                  <a:cubicBezTo>
                    <a:pt x="1448" y="2275"/>
                    <a:pt x="1327" y="2155"/>
                    <a:pt x="1172" y="2155"/>
                  </a:cubicBezTo>
                  <a:lnTo>
                    <a:pt x="1000" y="2155"/>
                  </a:lnTo>
                  <a:lnTo>
                    <a:pt x="1000" y="535"/>
                  </a:lnTo>
                  <a:lnTo>
                    <a:pt x="1172" y="535"/>
                  </a:lnTo>
                  <a:cubicBezTo>
                    <a:pt x="1327" y="535"/>
                    <a:pt x="1448" y="414"/>
                    <a:pt x="1448" y="277"/>
                  </a:cubicBezTo>
                  <a:cubicBezTo>
                    <a:pt x="1448" y="121"/>
                    <a:pt x="1327" y="1"/>
                    <a:pt x="1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82"/>
          <p:cNvGrpSpPr/>
          <p:nvPr/>
        </p:nvGrpSpPr>
        <p:grpSpPr>
          <a:xfrm>
            <a:off x="5359592" y="3453575"/>
            <a:ext cx="371375" cy="459700"/>
            <a:chOff x="1939425" y="3818350"/>
            <a:chExt cx="371375" cy="459700"/>
          </a:xfrm>
        </p:grpSpPr>
        <p:sp>
          <p:nvSpPr>
            <p:cNvPr id="1626" name="Google Shape;1626;p82"/>
            <p:cNvSpPr/>
            <p:nvPr/>
          </p:nvSpPr>
          <p:spPr>
            <a:xfrm>
              <a:off x="1939425" y="4076825"/>
              <a:ext cx="249900" cy="201225"/>
            </a:xfrm>
            <a:custGeom>
              <a:avLst/>
              <a:gdLst/>
              <a:ahLst/>
              <a:cxnLst/>
              <a:rect l="l" t="t" r="r" b="b"/>
              <a:pathLst>
                <a:path w="9996" h="8049" extrusionOk="0">
                  <a:moveTo>
                    <a:pt x="259" y="1"/>
                  </a:moveTo>
                  <a:cubicBezTo>
                    <a:pt x="121" y="1"/>
                    <a:pt x="0" y="121"/>
                    <a:pt x="0" y="259"/>
                  </a:cubicBezTo>
                  <a:lnTo>
                    <a:pt x="0" y="7066"/>
                  </a:lnTo>
                  <a:cubicBezTo>
                    <a:pt x="0" y="7600"/>
                    <a:pt x="431" y="8048"/>
                    <a:pt x="982" y="8048"/>
                  </a:cubicBezTo>
                  <a:lnTo>
                    <a:pt x="9719" y="8048"/>
                  </a:lnTo>
                  <a:cubicBezTo>
                    <a:pt x="9874" y="8048"/>
                    <a:pt x="9995" y="7928"/>
                    <a:pt x="9995" y="7790"/>
                  </a:cubicBezTo>
                  <a:cubicBezTo>
                    <a:pt x="9995" y="7635"/>
                    <a:pt x="9874" y="7514"/>
                    <a:pt x="9719" y="7514"/>
                  </a:cubicBezTo>
                  <a:lnTo>
                    <a:pt x="982" y="7514"/>
                  </a:lnTo>
                  <a:cubicBezTo>
                    <a:pt x="741" y="7514"/>
                    <a:pt x="534" y="7307"/>
                    <a:pt x="534" y="7066"/>
                  </a:cubicBezTo>
                  <a:lnTo>
                    <a:pt x="534" y="259"/>
                  </a:lnTo>
                  <a:cubicBezTo>
                    <a:pt x="534" y="121"/>
                    <a:pt x="414"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2"/>
            <p:cNvSpPr/>
            <p:nvPr/>
          </p:nvSpPr>
          <p:spPr>
            <a:xfrm>
              <a:off x="1939425" y="3818350"/>
              <a:ext cx="371375" cy="459700"/>
            </a:xfrm>
            <a:custGeom>
              <a:avLst/>
              <a:gdLst/>
              <a:ahLst/>
              <a:cxnLst/>
              <a:rect l="l" t="t" r="r" b="b"/>
              <a:pathLst>
                <a:path w="14855" h="18388" extrusionOk="0">
                  <a:moveTo>
                    <a:pt x="3516" y="1637"/>
                  </a:moveTo>
                  <a:lnTo>
                    <a:pt x="3516" y="3774"/>
                  </a:lnTo>
                  <a:cubicBezTo>
                    <a:pt x="3516" y="4032"/>
                    <a:pt x="3309" y="4239"/>
                    <a:pt x="3068" y="4239"/>
                  </a:cubicBezTo>
                  <a:lnTo>
                    <a:pt x="914" y="4239"/>
                  </a:lnTo>
                  <a:lnTo>
                    <a:pt x="3516" y="1637"/>
                  </a:lnTo>
                  <a:close/>
                  <a:moveTo>
                    <a:pt x="11339" y="0"/>
                  </a:moveTo>
                  <a:cubicBezTo>
                    <a:pt x="10547" y="0"/>
                    <a:pt x="9806" y="276"/>
                    <a:pt x="9220" y="707"/>
                  </a:cubicBezTo>
                  <a:lnTo>
                    <a:pt x="4084" y="707"/>
                  </a:lnTo>
                  <a:cubicBezTo>
                    <a:pt x="3826" y="707"/>
                    <a:pt x="3567" y="810"/>
                    <a:pt x="3378" y="1000"/>
                  </a:cubicBezTo>
                  <a:lnTo>
                    <a:pt x="276" y="4101"/>
                  </a:lnTo>
                  <a:cubicBezTo>
                    <a:pt x="104" y="4291"/>
                    <a:pt x="0" y="4532"/>
                    <a:pt x="0" y="4791"/>
                  </a:cubicBezTo>
                  <a:lnTo>
                    <a:pt x="0" y="9340"/>
                  </a:lnTo>
                  <a:cubicBezTo>
                    <a:pt x="0" y="9495"/>
                    <a:pt x="121" y="9616"/>
                    <a:pt x="259" y="9616"/>
                  </a:cubicBezTo>
                  <a:cubicBezTo>
                    <a:pt x="414" y="9616"/>
                    <a:pt x="534" y="9495"/>
                    <a:pt x="534" y="9340"/>
                  </a:cubicBezTo>
                  <a:lnTo>
                    <a:pt x="534" y="4791"/>
                  </a:lnTo>
                  <a:cubicBezTo>
                    <a:pt x="534" y="4791"/>
                    <a:pt x="534" y="4773"/>
                    <a:pt x="534" y="4773"/>
                  </a:cubicBezTo>
                  <a:lnTo>
                    <a:pt x="3068" y="4773"/>
                  </a:lnTo>
                  <a:cubicBezTo>
                    <a:pt x="3602" y="4773"/>
                    <a:pt x="4050" y="4325"/>
                    <a:pt x="4050" y="3774"/>
                  </a:cubicBezTo>
                  <a:lnTo>
                    <a:pt x="4050" y="1241"/>
                  </a:lnTo>
                  <a:lnTo>
                    <a:pt x="8651" y="1241"/>
                  </a:lnTo>
                  <a:cubicBezTo>
                    <a:pt x="8134" y="1861"/>
                    <a:pt x="7807" y="2654"/>
                    <a:pt x="7807" y="3533"/>
                  </a:cubicBezTo>
                  <a:cubicBezTo>
                    <a:pt x="7807" y="5480"/>
                    <a:pt x="9392" y="7048"/>
                    <a:pt x="11339" y="7048"/>
                  </a:cubicBezTo>
                  <a:cubicBezTo>
                    <a:pt x="12132" y="7048"/>
                    <a:pt x="12873" y="6790"/>
                    <a:pt x="13476" y="6324"/>
                  </a:cubicBezTo>
                  <a:lnTo>
                    <a:pt x="13476" y="17405"/>
                  </a:lnTo>
                  <a:cubicBezTo>
                    <a:pt x="13476" y="17646"/>
                    <a:pt x="13269" y="17853"/>
                    <a:pt x="13028" y="17853"/>
                  </a:cubicBezTo>
                  <a:lnTo>
                    <a:pt x="10977" y="17853"/>
                  </a:lnTo>
                  <a:cubicBezTo>
                    <a:pt x="10822" y="17853"/>
                    <a:pt x="10702" y="17974"/>
                    <a:pt x="10702" y="18129"/>
                  </a:cubicBezTo>
                  <a:cubicBezTo>
                    <a:pt x="10702" y="18267"/>
                    <a:pt x="10822" y="18387"/>
                    <a:pt x="10977" y="18387"/>
                  </a:cubicBezTo>
                  <a:lnTo>
                    <a:pt x="13028" y="18387"/>
                  </a:lnTo>
                  <a:cubicBezTo>
                    <a:pt x="13562" y="18387"/>
                    <a:pt x="14010" y="17939"/>
                    <a:pt x="14010" y="17405"/>
                  </a:cubicBezTo>
                  <a:lnTo>
                    <a:pt x="14010" y="5807"/>
                  </a:lnTo>
                  <a:cubicBezTo>
                    <a:pt x="14527" y="5204"/>
                    <a:pt x="14855" y="4394"/>
                    <a:pt x="14855" y="3533"/>
                  </a:cubicBezTo>
                  <a:cubicBezTo>
                    <a:pt x="14855" y="2964"/>
                    <a:pt x="14717" y="2395"/>
                    <a:pt x="14458" y="1896"/>
                  </a:cubicBezTo>
                  <a:cubicBezTo>
                    <a:pt x="14410" y="1799"/>
                    <a:pt x="14311" y="1745"/>
                    <a:pt x="14214" y="1745"/>
                  </a:cubicBezTo>
                  <a:cubicBezTo>
                    <a:pt x="14173" y="1745"/>
                    <a:pt x="14132" y="1754"/>
                    <a:pt x="14096" y="1775"/>
                  </a:cubicBezTo>
                  <a:cubicBezTo>
                    <a:pt x="13959" y="1844"/>
                    <a:pt x="13907" y="2016"/>
                    <a:pt x="13976" y="2154"/>
                  </a:cubicBezTo>
                  <a:cubicBezTo>
                    <a:pt x="14200" y="2568"/>
                    <a:pt x="14320" y="3050"/>
                    <a:pt x="14320" y="3533"/>
                  </a:cubicBezTo>
                  <a:cubicBezTo>
                    <a:pt x="14320" y="5170"/>
                    <a:pt x="12976" y="6514"/>
                    <a:pt x="11339" y="6514"/>
                  </a:cubicBezTo>
                  <a:cubicBezTo>
                    <a:pt x="9685" y="6514"/>
                    <a:pt x="8341" y="5170"/>
                    <a:pt x="8341" y="3533"/>
                  </a:cubicBezTo>
                  <a:cubicBezTo>
                    <a:pt x="8341" y="1878"/>
                    <a:pt x="9685" y="552"/>
                    <a:pt x="11339" y="552"/>
                  </a:cubicBezTo>
                  <a:cubicBezTo>
                    <a:pt x="12029" y="552"/>
                    <a:pt x="12718" y="793"/>
                    <a:pt x="13252" y="1241"/>
                  </a:cubicBezTo>
                  <a:cubicBezTo>
                    <a:pt x="13307" y="1288"/>
                    <a:pt x="13370" y="1310"/>
                    <a:pt x="13431" y="1310"/>
                  </a:cubicBezTo>
                  <a:cubicBezTo>
                    <a:pt x="13504" y="1310"/>
                    <a:pt x="13575" y="1280"/>
                    <a:pt x="13631" y="1224"/>
                  </a:cubicBezTo>
                  <a:cubicBezTo>
                    <a:pt x="13735" y="1103"/>
                    <a:pt x="13717" y="931"/>
                    <a:pt x="13597" y="844"/>
                  </a:cubicBezTo>
                  <a:cubicBezTo>
                    <a:pt x="12959" y="310"/>
                    <a:pt x="12166" y="0"/>
                    <a:pt x="11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2"/>
            <p:cNvSpPr/>
            <p:nvPr/>
          </p:nvSpPr>
          <p:spPr>
            <a:xfrm>
              <a:off x="2180250" y="3878225"/>
              <a:ext cx="62925" cy="74125"/>
            </a:xfrm>
            <a:custGeom>
              <a:avLst/>
              <a:gdLst/>
              <a:ahLst/>
              <a:cxnLst/>
              <a:rect l="l" t="t" r="r" b="b"/>
              <a:pathLst>
                <a:path w="2517" h="2965" extrusionOk="0">
                  <a:moveTo>
                    <a:pt x="1275" y="931"/>
                  </a:moveTo>
                  <a:lnTo>
                    <a:pt x="1603" y="1827"/>
                  </a:lnTo>
                  <a:lnTo>
                    <a:pt x="931" y="1827"/>
                  </a:lnTo>
                  <a:lnTo>
                    <a:pt x="1275" y="931"/>
                  </a:lnTo>
                  <a:close/>
                  <a:moveTo>
                    <a:pt x="1275" y="0"/>
                  </a:moveTo>
                  <a:cubicBezTo>
                    <a:pt x="1138" y="0"/>
                    <a:pt x="1017" y="87"/>
                    <a:pt x="965" y="207"/>
                  </a:cubicBezTo>
                  <a:lnTo>
                    <a:pt x="52" y="2603"/>
                  </a:lnTo>
                  <a:cubicBezTo>
                    <a:pt x="0" y="2740"/>
                    <a:pt x="69" y="2895"/>
                    <a:pt x="207" y="2947"/>
                  </a:cubicBezTo>
                  <a:cubicBezTo>
                    <a:pt x="238" y="2959"/>
                    <a:pt x="270" y="2964"/>
                    <a:pt x="302" y="2964"/>
                  </a:cubicBezTo>
                  <a:cubicBezTo>
                    <a:pt x="410" y="2964"/>
                    <a:pt x="515" y="2899"/>
                    <a:pt x="569" y="2792"/>
                  </a:cubicBezTo>
                  <a:lnTo>
                    <a:pt x="724" y="2378"/>
                  </a:lnTo>
                  <a:lnTo>
                    <a:pt x="1810" y="2378"/>
                  </a:lnTo>
                  <a:lnTo>
                    <a:pt x="1965" y="2792"/>
                  </a:lnTo>
                  <a:cubicBezTo>
                    <a:pt x="1999" y="2895"/>
                    <a:pt x="2103" y="2964"/>
                    <a:pt x="2223" y="2964"/>
                  </a:cubicBezTo>
                  <a:cubicBezTo>
                    <a:pt x="2258" y="2964"/>
                    <a:pt x="2275" y="2964"/>
                    <a:pt x="2309" y="2947"/>
                  </a:cubicBezTo>
                  <a:cubicBezTo>
                    <a:pt x="2447" y="2895"/>
                    <a:pt x="2516" y="2740"/>
                    <a:pt x="2464" y="2603"/>
                  </a:cubicBezTo>
                  <a:lnTo>
                    <a:pt x="1568" y="224"/>
                  </a:lnTo>
                  <a:cubicBezTo>
                    <a:pt x="1568" y="207"/>
                    <a:pt x="1568" y="207"/>
                    <a:pt x="1568" y="207"/>
                  </a:cubicBezTo>
                  <a:cubicBezTo>
                    <a:pt x="1517" y="87"/>
                    <a:pt x="1396"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2"/>
            <p:cNvSpPr/>
            <p:nvPr/>
          </p:nvSpPr>
          <p:spPr>
            <a:xfrm>
              <a:off x="2229775" y="3859275"/>
              <a:ext cx="39675" cy="39650"/>
            </a:xfrm>
            <a:custGeom>
              <a:avLst/>
              <a:gdLst/>
              <a:ahLst/>
              <a:cxnLst/>
              <a:rect l="l" t="t" r="r" b="b"/>
              <a:pathLst>
                <a:path w="1587" h="1586" extrusionOk="0">
                  <a:moveTo>
                    <a:pt x="794" y="0"/>
                  </a:moveTo>
                  <a:cubicBezTo>
                    <a:pt x="656" y="0"/>
                    <a:pt x="535" y="121"/>
                    <a:pt x="535" y="259"/>
                  </a:cubicBezTo>
                  <a:lnTo>
                    <a:pt x="535" y="517"/>
                  </a:lnTo>
                  <a:lnTo>
                    <a:pt x="277" y="517"/>
                  </a:lnTo>
                  <a:cubicBezTo>
                    <a:pt x="122" y="517"/>
                    <a:pt x="1" y="638"/>
                    <a:pt x="1" y="776"/>
                  </a:cubicBezTo>
                  <a:cubicBezTo>
                    <a:pt x="1" y="931"/>
                    <a:pt x="122" y="1051"/>
                    <a:pt x="277" y="1051"/>
                  </a:cubicBezTo>
                  <a:lnTo>
                    <a:pt x="535" y="1051"/>
                  </a:lnTo>
                  <a:lnTo>
                    <a:pt x="535" y="1310"/>
                  </a:lnTo>
                  <a:cubicBezTo>
                    <a:pt x="535" y="1465"/>
                    <a:pt x="656" y="1586"/>
                    <a:pt x="794" y="1586"/>
                  </a:cubicBezTo>
                  <a:cubicBezTo>
                    <a:pt x="949" y="1586"/>
                    <a:pt x="1069" y="1465"/>
                    <a:pt x="1069" y="1310"/>
                  </a:cubicBezTo>
                  <a:lnTo>
                    <a:pt x="1069" y="1051"/>
                  </a:lnTo>
                  <a:lnTo>
                    <a:pt x="1328" y="1051"/>
                  </a:lnTo>
                  <a:cubicBezTo>
                    <a:pt x="1466" y="1051"/>
                    <a:pt x="1586" y="931"/>
                    <a:pt x="1586" y="776"/>
                  </a:cubicBezTo>
                  <a:cubicBezTo>
                    <a:pt x="1586" y="638"/>
                    <a:pt x="1466" y="517"/>
                    <a:pt x="1328" y="517"/>
                  </a:cubicBezTo>
                  <a:lnTo>
                    <a:pt x="1069" y="517"/>
                  </a:lnTo>
                  <a:lnTo>
                    <a:pt x="1069" y="259"/>
                  </a:lnTo>
                  <a:cubicBezTo>
                    <a:pt x="1069" y="121"/>
                    <a:pt x="949"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2"/>
            <p:cNvSpPr/>
            <p:nvPr/>
          </p:nvSpPr>
          <p:spPr>
            <a:xfrm>
              <a:off x="1985950" y="3983350"/>
              <a:ext cx="76700" cy="76700"/>
            </a:xfrm>
            <a:custGeom>
              <a:avLst/>
              <a:gdLst/>
              <a:ahLst/>
              <a:cxnLst/>
              <a:rect l="l" t="t" r="r" b="b"/>
              <a:pathLst>
                <a:path w="3068" h="3068" extrusionOk="0">
                  <a:moveTo>
                    <a:pt x="1534" y="552"/>
                  </a:moveTo>
                  <a:cubicBezTo>
                    <a:pt x="1758" y="552"/>
                    <a:pt x="1965" y="620"/>
                    <a:pt x="2137" y="758"/>
                  </a:cubicBezTo>
                  <a:lnTo>
                    <a:pt x="1620" y="1465"/>
                  </a:lnTo>
                  <a:lnTo>
                    <a:pt x="1293" y="1172"/>
                  </a:lnTo>
                  <a:cubicBezTo>
                    <a:pt x="1237" y="1125"/>
                    <a:pt x="1171" y="1102"/>
                    <a:pt x="1107" y="1102"/>
                  </a:cubicBezTo>
                  <a:cubicBezTo>
                    <a:pt x="1032" y="1102"/>
                    <a:pt x="960" y="1133"/>
                    <a:pt x="914" y="1189"/>
                  </a:cubicBezTo>
                  <a:cubicBezTo>
                    <a:pt x="810" y="1310"/>
                    <a:pt x="810" y="1482"/>
                    <a:pt x="931" y="1568"/>
                  </a:cubicBezTo>
                  <a:lnTo>
                    <a:pt x="1482" y="2068"/>
                  </a:lnTo>
                  <a:cubicBezTo>
                    <a:pt x="1534" y="2120"/>
                    <a:pt x="1603" y="2137"/>
                    <a:pt x="1655" y="2137"/>
                  </a:cubicBezTo>
                  <a:lnTo>
                    <a:pt x="1689" y="2137"/>
                  </a:lnTo>
                  <a:cubicBezTo>
                    <a:pt x="1758" y="2137"/>
                    <a:pt x="1827" y="2085"/>
                    <a:pt x="1879" y="2034"/>
                  </a:cubicBezTo>
                  <a:lnTo>
                    <a:pt x="2465" y="1224"/>
                  </a:lnTo>
                  <a:cubicBezTo>
                    <a:pt x="2499" y="1327"/>
                    <a:pt x="2516" y="1430"/>
                    <a:pt x="2516" y="1534"/>
                  </a:cubicBezTo>
                  <a:cubicBezTo>
                    <a:pt x="2516" y="2085"/>
                    <a:pt x="2068" y="2516"/>
                    <a:pt x="1534" y="2516"/>
                  </a:cubicBezTo>
                  <a:cubicBezTo>
                    <a:pt x="983" y="2516"/>
                    <a:pt x="535" y="2085"/>
                    <a:pt x="535" y="1534"/>
                  </a:cubicBezTo>
                  <a:cubicBezTo>
                    <a:pt x="535" y="982"/>
                    <a:pt x="983" y="552"/>
                    <a:pt x="1534" y="552"/>
                  </a:cubicBezTo>
                  <a:close/>
                  <a:moveTo>
                    <a:pt x="1534" y="0"/>
                  </a:moveTo>
                  <a:cubicBezTo>
                    <a:pt x="690" y="0"/>
                    <a:pt x="0" y="689"/>
                    <a:pt x="0" y="1534"/>
                  </a:cubicBezTo>
                  <a:cubicBezTo>
                    <a:pt x="0" y="2378"/>
                    <a:pt x="690" y="3068"/>
                    <a:pt x="1534" y="3068"/>
                  </a:cubicBezTo>
                  <a:cubicBezTo>
                    <a:pt x="2378" y="3068"/>
                    <a:pt x="3050" y="2378"/>
                    <a:pt x="3050" y="1534"/>
                  </a:cubicBezTo>
                  <a:cubicBezTo>
                    <a:pt x="3050" y="1241"/>
                    <a:pt x="2964" y="965"/>
                    <a:pt x="2826" y="724"/>
                  </a:cubicBezTo>
                  <a:lnTo>
                    <a:pt x="2982" y="517"/>
                  </a:lnTo>
                  <a:cubicBezTo>
                    <a:pt x="3068" y="396"/>
                    <a:pt x="3050" y="224"/>
                    <a:pt x="2930" y="138"/>
                  </a:cubicBezTo>
                  <a:cubicBezTo>
                    <a:pt x="2880" y="102"/>
                    <a:pt x="2820" y="84"/>
                    <a:pt x="2762" y="84"/>
                  </a:cubicBezTo>
                  <a:cubicBezTo>
                    <a:pt x="2681" y="84"/>
                    <a:pt x="2601" y="119"/>
                    <a:pt x="2551" y="190"/>
                  </a:cubicBezTo>
                  <a:lnTo>
                    <a:pt x="2465" y="328"/>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2"/>
            <p:cNvSpPr/>
            <p:nvPr/>
          </p:nvSpPr>
          <p:spPr>
            <a:xfrm>
              <a:off x="2086750" y="4001875"/>
              <a:ext cx="97825" cy="13375"/>
            </a:xfrm>
            <a:custGeom>
              <a:avLst/>
              <a:gdLst/>
              <a:ahLst/>
              <a:cxnLst/>
              <a:rect l="l" t="t" r="r" b="b"/>
              <a:pathLst>
                <a:path w="3913" h="535" extrusionOk="0">
                  <a:moveTo>
                    <a:pt x="259" y="0"/>
                  </a:moveTo>
                  <a:cubicBezTo>
                    <a:pt x="121" y="0"/>
                    <a:pt x="1" y="121"/>
                    <a:pt x="1" y="276"/>
                  </a:cubicBezTo>
                  <a:cubicBezTo>
                    <a:pt x="1" y="414"/>
                    <a:pt x="121" y="534"/>
                    <a:pt x="259" y="534"/>
                  </a:cubicBezTo>
                  <a:lnTo>
                    <a:pt x="3637" y="534"/>
                  </a:lnTo>
                  <a:cubicBezTo>
                    <a:pt x="3792" y="534"/>
                    <a:pt x="3913" y="414"/>
                    <a:pt x="3913" y="276"/>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2"/>
            <p:cNvSpPr/>
            <p:nvPr/>
          </p:nvSpPr>
          <p:spPr>
            <a:xfrm>
              <a:off x="2186275" y="4028150"/>
              <a:ext cx="56450" cy="13375"/>
            </a:xfrm>
            <a:custGeom>
              <a:avLst/>
              <a:gdLst/>
              <a:ahLst/>
              <a:cxnLst/>
              <a:rect l="l" t="t" r="r" b="b"/>
              <a:pathLst>
                <a:path w="2258" h="535" extrusionOk="0">
                  <a:moveTo>
                    <a:pt x="276" y="0"/>
                  </a:moveTo>
                  <a:cubicBezTo>
                    <a:pt x="121" y="0"/>
                    <a:pt x="0" y="121"/>
                    <a:pt x="0" y="259"/>
                  </a:cubicBezTo>
                  <a:cubicBezTo>
                    <a:pt x="0" y="414"/>
                    <a:pt x="121" y="535"/>
                    <a:pt x="276" y="535"/>
                  </a:cubicBezTo>
                  <a:lnTo>
                    <a:pt x="1999" y="535"/>
                  </a:lnTo>
                  <a:cubicBezTo>
                    <a:pt x="2137" y="535"/>
                    <a:pt x="2258" y="414"/>
                    <a:pt x="2258" y="259"/>
                  </a:cubicBezTo>
                  <a:cubicBezTo>
                    <a:pt x="2258" y="121"/>
                    <a:pt x="2137" y="0"/>
                    <a:pt x="1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2"/>
            <p:cNvSpPr/>
            <p:nvPr/>
          </p:nvSpPr>
          <p:spPr>
            <a:xfrm>
              <a:off x="2086750" y="4028150"/>
              <a:ext cx="81875" cy="13375"/>
            </a:xfrm>
            <a:custGeom>
              <a:avLst/>
              <a:gdLst/>
              <a:ahLst/>
              <a:cxnLst/>
              <a:rect l="l" t="t" r="r" b="b"/>
              <a:pathLst>
                <a:path w="3275" h="535" extrusionOk="0">
                  <a:moveTo>
                    <a:pt x="259" y="0"/>
                  </a:moveTo>
                  <a:cubicBezTo>
                    <a:pt x="121" y="0"/>
                    <a:pt x="1" y="121"/>
                    <a:pt x="1" y="259"/>
                  </a:cubicBezTo>
                  <a:cubicBezTo>
                    <a:pt x="1" y="414"/>
                    <a:pt x="121" y="535"/>
                    <a:pt x="259" y="535"/>
                  </a:cubicBezTo>
                  <a:lnTo>
                    <a:pt x="2999" y="535"/>
                  </a:lnTo>
                  <a:cubicBezTo>
                    <a:pt x="3154" y="535"/>
                    <a:pt x="3275" y="414"/>
                    <a:pt x="3275" y="259"/>
                  </a:cubicBezTo>
                  <a:cubicBezTo>
                    <a:pt x="3275" y="121"/>
                    <a:pt x="3154" y="0"/>
                    <a:pt x="2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2"/>
            <p:cNvSpPr/>
            <p:nvPr/>
          </p:nvSpPr>
          <p:spPr>
            <a:xfrm>
              <a:off x="1985950" y="4072525"/>
              <a:ext cx="76700" cy="76275"/>
            </a:xfrm>
            <a:custGeom>
              <a:avLst/>
              <a:gdLst/>
              <a:ahLst/>
              <a:cxnLst/>
              <a:rect l="l" t="t" r="r" b="b"/>
              <a:pathLst>
                <a:path w="3068" h="3051" extrusionOk="0">
                  <a:moveTo>
                    <a:pt x="1534" y="534"/>
                  </a:moveTo>
                  <a:cubicBezTo>
                    <a:pt x="1758" y="534"/>
                    <a:pt x="1965" y="621"/>
                    <a:pt x="2137" y="741"/>
                  </a:cubicBezTo>
                  <a:lnTo>
                    <a:pt x="1620" y="1465"/>
                  </a:lnTo>
                  <a:lnTo>
                    <a:pt x="1293" y="1172"/>
                  </a:lnTo>
                  <a:cubicBezTo>
                    <a:pt x="1235" y="1122"/>
                    <a:pt x="1165" y="1097"/>
                    <a:pt x="1098" y="1097"/>
                  </a:cubicBezTo>
                  <a:cubicBezTo>
                    <a:pt x="1026" y="1097"/>
                    <a:pt x="958" y="1127"/>
                    <a:pt x="914" y="1189"/>
                  </a:cubicBezTo>
                  <a:cubicBezTo>
                    <a:pt x="810" y="1293"/>
                    <a:pt x="810" y="1465"/>
                    <a:pt x="931" y="1568"/>
                  </a:cubicBezTo>
                  <a:lnTo>
                    <a:pt x="1482" y="2068"/>
                  </a:lnTo>
                  <a:cubicBezTo>
                    <a:pt x="1534" y="2103"/>
                    <a:pt x="1603" y="2137"/>
                    <a:pt x="1655" y="2137"/>
                  </a:cubicBezTo>
                  <a:lnTo>
                    <a:pt x="1689" y="2137"/>
                  </a:lnTo>
                  <a:cubicBezTo>
                    <a:pt x="1758" y="2120"/>
                    <a:pt x="1827" y="2085"/>
                    <a:pt x="1879" y="2016"/>
                  </a:cubicBezTo>
                  <a:lnTo>
                    <a:pt x="2465" y="1207"/>
                  </a:lnTo>
                  <a:cubicBezTo>
                    <a:pt x="2499" y="1310"/>
                    <a:pt x="2516" y="1413"/>
                    <a:pt x="2516" y="1517"/>
                  </a:cubicBezTo>
                  <a:cubicBezTo>
                    <a:pt x="2516" y="2068"/>
                    <a:pt x="2068" y="2516"/>
                    <a:pt x="1534" y="2516"/>
                  </a:cubicBezTo>
                  <a:cubicBezTo>
                    <a:pt x="983" y="2516"/>
                    <a:pt x="535" y="2068"/>
                    <a:pt x="535" y="1517"/>
                  </a:cubicBezTo>
                  <a:cubicBezTo>
                    <a:pt x="535" y="983"/>
                    <a:pt x="983" y="534"/>
                    <a:pt x="1534" y="534"/>
                  </a:cubicBezTo>
                  <a:close/>
                  <a:moveTo>
                    <a:pt x="1534" y="0"/>
                  </a:moveTo>
                  <a:cubicBezTo>
                    <a:pt x="690" y="0"/>
                    <a:pt x="0" y="672"/>
                    <a:pt x="0" y="1517"/>
                  </a:cubicBezTo>
                  <a:cubicBezTo>
                    <a:pt x="0" y="2361"/>
                    <a:pt x="690" y="3050"/>
                    <a:pt x="1534" y="3050"/>
                  </a:cubicBezTo>
                  <a:cubicBezTo>
                    <a:pt x="2378" y="3050"/>
                    <a:pt x="3050" y="2361"/>
                    <a:pt x="3050" y="1517"/>
                  </a:cubicBezTo>
                  <a:cubicBezTo>
                    <a:pt x="3050" y="1224"/>
                    <a:pt x="2964" y="948"/>
                    <a:pt x="2826" y="724"/>
                  </a:cubicBezTo>
                  <a:lnTo>
                    <a:pt x="2982" y="500"/>
                  </a:lnTo>
                  <a:cubicBezTo>
                    <a:pt x="3068" y="379"/>
                    <a:pt x="3050" y="207"/>
                    <a:pt x="2930" y="121"/>
                  </a:cubicBezTo>
                  <a:cubicBezTo>
                    <a:pt x="2884" y="88"/>
                    <a:pt x="2831" y="73"/>
                    <a:pt x="2779" y="73"/>
                  </a:cubicBezTo>
                  <a:cubicBezTo>
                    <a:pt x="2691" y="73"/>
                    <a:pt x="2604" y="115"/>
                    <a:pt x="2551" y="190"/>
                  </a:cubicBezTo>
                  <a:lnTo>
                    <a:pt x="2465" y="310"/>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2"/>
            <p:cNvSpPr/>
            <p:nvPr/>
          </p:nvSpPr>
          <p:spPr>
            <a:xfrm>
              <a:off x="2086750" y="4091050"/>
              <a:ext cx="97825" cy="13375"/>
            </a:xfrm>
            <a:custGeom>
              <a:avLst/>
              <a:gdLst/>
              <a:ahLst/>
              <a:cxnLst/>
              <a:rect l="l" t="t" r="r" b="b"/>
              <a:pathLst>
                <a:path w="3913" h="535" extrusionOk="0">
                  <a:moveTo>
                    <a:pt x="259" y="0"/>
                  </a:moveTo>
                  <a:cubicBezTo>
                    <a:pt x="121" y="0"/>
                    <a:pt x="1" y="121"/>
                    <a:pt x="1" y="259"/>
                  </a:cubicBezTo>
                  <a:cubicBezTo>
                    <a:pt x="1" y="414"/>
                    <a:pt x="121" y="534"/>
                    <a:pt x="259" y="534"/>
                  </a:cubicBezTo>
                  <a:lnTo>
                    <a:pt x="3637" y="534"/>
                  </a:lnTo>
                  <a:cubicBezTo>
                    <a:pt x="3792" y="534"/>
                    <a:pt x="3913" y="414"/>
                    <a:pt x="3913" y="259"/>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2"/>
            <p:cNvSpPr/>
            <p:nvPr/>
          </p:nvSpPr>
          <p:spPr>
            <a:xfrm>
              <a:off x="2086750" y="4116900"/>
              <a:ext cx="155975" cy="13375"/>
            </a:xfrm>
            <a:custGeom>
              <a:avLst/>
              <a:gdLst/>
              <a:ahLst/>
              <a:cxnLst/>
              <a:rect l="l" t="t" r="r" b="b"/>
              <a:pathLst>
                <a:path w="6239" h="535" extrusionOk="0">
                  <a:moveTo>
                    <a:pt x="259" y="0"/>
                  </a:moveTo>
                  <a:cubicBezTo>
                    <a:pt x="121" y="0"/>
                    <a:pt x="1" y="121"/>
                    <a:pt x="1" y="276"/>
                  </a:cubicBezTo>
                  <a:cubicBezTo>
                    <a:pt x="1" y="414"/>
                    <a:pt x="121" y="534"/>
                    <a:pt x="259" y="534"/>
                  </a:cubicBezTo>
                  <a:lnTo>
                    <a:pt x="5980" y="534"/>
                  </a:lnTo>
                  <a:cubicBezTo>
                    <a:pt x="6118" y="534"/>
                    <a:pt x="6239" y="414"/>
                    <a:pt x="6239" y="276"/>
                  </a:cubicBezTo>
                  <a:cubicBezTo>
                    <a:pt x="6239" y="121"/>
                    <a:pt x="6118" y="0"/>
                    <a:pt x="5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2"/>
            <p:cNvSpPr/>
            <p:nvPr/>
          </p:nvSpPr>
          <p:spPr>
            <a:xfrm>
              <a:off x="1985950" y="4161275"/>
              <a:ext cx="76700" cy="76275"/>
            </a:xfrm>
            <a:custGeom>
              <a:avLst/>
              <a:gdLst/>
              <a:ahLst/>
              <a:cxnLst/>
              <a:rect l="l" t="t" r="r" b="b"/>
              <a:pathLst>
                <a:path w="3068" h="3051" extrusionOk="0">
                  <a:moveTo>
                    <a:pt x="1534" y="534"/>
                  </a:moveTo>
                  <a:cubicBezTo>
                    <a:pt x="1758" y="534"/>
                    <a:pt x="1965" y="621"/>
                    <a:pt x="2137" y="758"/>
                  </a:cubicBezTo>
                  <a:lnTo>
                    <a:pt x="1620" y="1465"/>
                  </a:lnTo>
                  <a:lnTo>
                    <a:pt x="1293" y="1172"/>
                  </a:lnTo>
                  <a:cubicBezTo>
                    <a:pt x="1237" y="1125"/>
                    <a:pt x="1171" y="1102"/>
                    <a:pt x="1107" y="1102"/>
                  </a:cubicBezTo>
                  <a:cubicBezTo>
                    <a:pt x="1032" y="1102"/>
                    <a:pt x="960" y="1133"/>
                    <a:pt x="914" y="1189"/>
                  </a:cubicBezTo>
                  <a:cubicBezTo>
                    <a:pt x="810" y="1310"/>
                    <a:pt x="810" y="1482"/>
                    <a:pt x="931" y="1568"/>
                  </a:cubicBezTo>
                  <a:lnTo>
                    <a:pt x="1482" y="2068"/>
                  </a:lnTo>
                  <a:cubicBezTo>
                    <a:pt x="1534" y="2120"/>
                    <a:pt x="1603" y="2137"/>
                    <a:pt x="1655" y="2137"/>
                  </a:cubicBezTo>
                  <a:lnTo>
                    <a:pt x="1689" y="2137"/>
                  </a:lnTo>
                  <a:cubicBezTo>
                    <a:pt x="1758" y="2137"/>
                    <a:pt x="1827" y="2085"/>
                    <a:pt x="1879" y="2034"/>
                  </a:cubicBezTo>
                  <a:lnTo>
                    <a:pt x="2465" y="1224"/>
                  </a:lnTo>
                  <a:cubicBezTo>
                    <a:pt x="2499" y="1327"/>
                    <a:pt x="2516" y="1430"/>
                    <a:pt x="2516" y="1534"/>
                  </a:cubicBezTo>
                  <a:cubicBezTo>
                    <a:pt x="2516" y="2085"/>
                    <a:pt x="2068" y="2516"/>
                    <a:pt x="1534" y="2516"/>
                  </a:cubicBezTo>
                  <a:cubicBezTo>
                    <a:pt x="983" y="2516"/>
                    <a:pt x="535" y="2085"/>
                    <a:pt x="535" y="1534"/>
                  </a:cubicBezTo>
                  <a:cubicBezTo>
                    <a:pt x="535" y="982"/>
                    <a:pt x="983" y="534"/>
                    <a:pt x="1534" y="534"/>
                  </a:cubicBezTo>
                  <a:close/>
                  <a:moveTo>
                    <a:pt x="1534" y="0"/>
                  </a:moveTo>
                  <a:cubicBezTo>
                    <a:pt x="690" y="0"/>
                    <a:pt x="0" y="689"/>
                    <a:pt x="0" y="1534"/>
                  </a:cubicBezTo>
                  <a:cubicBezTo>
                    <a:pt x="0" y="2378"/>
                    <a:pt x="690" y="3050"/>
                    <a:pt x="1534" y="3050"/>
                  </a:cubicBezTo>
                  <a:cubicBezTo>
                    <a:pt x="2378" y="3050"/>
                    <a:pt x="3050" y="2378"/>
                    <a:pt x="3050" y="1534"/>
                  </a:cubicBezTo>
                  <a:cubicBezTo>
                    <a:pt x="3050" y="1241"/>
                    <a:pt x="2964" y="965"/>
                    <a:pt x="2826" y="724"/>
                  </a:cubicBezTo>
                  <a:lnTo>
                    <a:pt x="2982" y="500"/>
                  </a:lnTo>
                  <a:cubicBezTo>
                    <a:pt x="3068" y="396"/>
                    <a:pt x="3050" y="224"/>
                    <a:pt x="2930" y="138"/>
                  </a:cubicBezTo>
                  <a:cubicBezTo>
                    <a:pt x="2880" y="102"/>
                    <a:pt x="2820" y="84"/>
                    <a:pt x="2762" y="84"/>
                  </a:cubicBezTo>
                  <a:cubicBezTo>
                    <a:pt x="2681" y="84"/>
                    <a:pt x="2601" y="119"/>
                    <a:pt x="2551" y="190"/>
                  </a:cubicBezTo>
                  <a:lnTo>
                    <a:pt x="2465" y="328"/>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2"/>
            <p:cNvSpPr/>
            <p:nvPr/>
          </p:nvSpPr>
          <p:spPr>
            <a:xfrm>
              <a:off x="2086750" y="4179800"/>
              <a:ext cx="97825" cy="13375"/>
            </a:xfrm>
            <a:custGeom>
              <a:avLst/>
              <a:gdLst/>
              <a:ahLst/>
              <a:cxnLst/>
              <a:rect l="l" t="t" r="r" b="b"/>
              <a:pathLst>
                <a:path w="3913" h="535" extrusionOk="0">
                  <a:moveTo>
                    <a:pt x="259" y="0"/>
                  </a:moveTo>
                  <a:cubicBezTo>
                    <a:pt x="121" y="0"/>
                    <a:pt x="1" y="121"/>
                    <a:pt x="1" y="276"/>
                  </a:cubicBezTo>
                  <a:cubicBezTo>
                    <a:pt x="1" y="414"/>
                    <a:pt x="121" y="534"/>
                    <a:pt x="259" y="534"/>
                  </a:cubicBezTo>
                  <a:lnTo>
                    <a:pt x="3637" y="534"/>
                  </a:lnTo>
                  <a:cubicBezTo>
                    <a:pt x="3792" y="534"/>
                    <a:pt x="3913" y="414"/>
                    <a:pt x="3913" y="276"/>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2"/>
            <p:cNvSpPr/>
            <p:nvPr/>
          </p:nvSpPr>
          <p:spPr>
            <a:xfrm>
              <a:off x="2086750" y="4205650"/>
              <a:ext cx="155975" cy="13800"/>
            </a:xfrm>
            <a:custGeom>
              <a:avLst/>
              <a:gdLst/>
              <a:ahLst/>
              <a:cxnLst/>
              <a:rect l="l" t="t" r="r" b="b"/>
              <a:pathLst>
                <a:path w="6239" h="552" extrusionOk="0">
                  <a:moveTo>
                    <a:pt x="259" y="0"/>
                  </a:moveTo>
                  <a:cubicBezTo>
                    <a:pt x="121" y="0"/>
                    <a:pt x="1" y="121"/>
                    <a:pt x="1" y="276"/>
                  </a:cubicBezTo>
                  <a:cubicBezTo>
                    <a:pt x="1" y="431"/>
                    <a:pt x="121" y="552"/>
                    <a:pt x="259" y="552"/>
                  </a:cubicBezTo>
                  <a:lnTo>
                    <a:pt x="5980" y="552"/>
                  </a:lnTo>
                  <a:cubicBezTo>
                    <a:pt x="6118" y="552"/>
                    <a:pt x="6239" y="431"/>
                    <a:pt x="6239" y="276"/>
                  </a:cubicBezTo>
                  <a:cubicBezTo>
                    <a:pt x="6239" y="121"/>
                    <a:pt x="6118" y="0"/>
                    <a:pt x="5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82"/>
          <p:cNvGrpSpPr/>
          <p:nvPr/>
        </p:nvGrpSpPr>
        <p:grpSpPr>
          <a:xfrm>
            <a:off x="3357871" y="3477487"/>
            <a:ext cx="459700" cy="411875"/>
            <a:chOff x="1210050" y="3842475"/>
            <a:chExt cx="459700" cy="411875"/>
          </a:xfrm>
        </p:grpSpPr>
        <p:sp>
          <p:nvSpPr>
            <p:cNvPr id="1641" name="Google Shape;1641;p82"/>
            <p:cNvSpPr/>
            <p:nvPr/>
          </p:nvSpPr>
          <p:spPr>
            <a:xfrm>
              <a:off x="1210050" y="3842475"/>
              <a:ext cx="459700" cy="411875"/>
            </a:xfrm>
            <a:custGeom>
              <a:avLst/>
              <a:gdLst/>
              <a:ahLst/>
              <a:cxnLst/>
              <a:rect l="l" t="t" r="r" b="b"/>
              <a:pathLst>
                <a:path w="18388" h="16475" extrusionOk="0">
                  <a:moveTo>
                    <a:pt x="15113" y="534"/>
                  </a:moveTo>
                  <a:lnTo>
                    <a:pt x="15113" y="1361"/>
                  </a:lnTo>
                  <a:lnTo>
                    <a:pt x="14286" y="1361"/>
                  </a:lnTo>
                  <a:lnTo>
                    <a:pt x="14286" y="534"/>
                  </a:lnTo>
                  <a:close/>
                  <a:moveTo>
                    <a:pt x="16475" y="534"/>
                  </a:moveTo>
                  <a:lnTo>
                    <a:pt x="16475" y="1361"/>
                  </a:lnTo>
                  <a:lnTo>
                    <a:pt x="15648" y="1361"/>
                  </a:lnTo>
                  <a:lnTo>
                    <a:pt x="15648" y="534"/>
                  </a:lnTo>
                  <a:close/>
                  <a:moveTo>
                    <a:pt x="17388" y="534"/>
                  </a:moveTo>
                  <a:cubicBezTo>
                    <a:pt x="17647" y="534"/>
                    <a:pt x="17836" y="741"/>
                    <a:pt x="17836" y="982"/>
                  </a:cubicBezTo>
                  <a:lnTo>
                    <a:pt x="17836" y="1361"/>
                  </a:lnTo>
                  <a:lnTo>
                    <a:pt x="17026" y="1361"/>
                  </a:lnTo>
                  <a:lnTo>
                    <a:pt x="17026" y="534"/>
                  </a:lnTo>
                  <a:close/>
                  <a:moveTo>
                    <a:pt x="17836" y="12339"/>
                  </a:moveTo>
                  <a:lnTo>
                    <a:pt x="17836" y="12821"/>
                  </a:lnTo>
                  <a:cubicBezTo>
                    <a:pt x="17836" y="13062"/>
                    <a:pt x="17647" y="13269"/>
                    <a:pt x="17388" y="13269"/>
                  </a:cubicBezTo>
                  <a:lnTo>
                    <a:pt x="983" y="13269"/>
                  </a:lnTo>
                  <a:cubicBezTo>
                    <a:pt x="742" y="13269"/>
                    <a:pt x="535" y="13062"/>
                    <a:pt x="535" y="12821"/>
                  </a:cubicBezTo>
                  <a:lnTo>
                    <a:pt x="535" y="12339"/>
                  </a:lnTo>
                  <a:close/>
                  <a:moveTo>
                    <a:pt x="9875" y="13803"/>
                  </a:moveTo>
                  <a:lnTo>
                    <a:pt x="10116" y="14579"/>
                  </a:lnTo>
                  <a:lnTo>
                    <a:pt x="8255" y="14579"/>
                  </a:lnTo>
                  <a:lnTo>
                    <a:pt x="8513" y="13803"/>
                  </a:lnTo>
                  <a:close/>
                  <a:moveTo>
                    <a:pt x="983" y="0"/>
                  </a:moveTo>
                  <a:cubicBezTo>
                    <a:pt x="449" y="0"/>
                    <a:pt x="1" y="431"/>
                    <a:pt x="1" y="982"/>
                  </a:cubicBezTo>
                  <a:lnTo>
                    <a:pt x="1" y="8117"/>
                  </a:lnTo>
                  <a:cubicBezTo>
                    <a:pt x="1" y="8254"/>
                    <a:pt x="121" y="8375"/>
                    <a:pt x="276" y="8375"/>
                  </a:cubicBezTo>
                  <a:cubicBezTo>
                    <a:pt x="414" y="8375"/>
                    <a:pt x="535" y="8254"/>
                    <a:pt x="535" y="8117"/>
                  </a:cubicBezTo>
                  <a:lnTo>
                    <a:pt x="535" y="1896"/>
                  </a:lnTo>
                  <a:lnTo>
                    <a:pt x="11150" y="1896"/>
                  </a:lnTo>
                  <a:cubicBezTo>
                    <a:pt x="11288" y="1896"/>
                    <a:pt x="11408" y="1775"/>
                    <a:pt x="11408" y="1637"/>
                  </a:cubicBezTo>
                  <a:cubicBezTo>
                    <a:pt x="11408" y="1482"/>
                    <a:pt x="11288" y="1361"/>
                    <a:pt x="11150" y="1361"/>
                  </a:cubicBezTo>
                  <a:lnTo>
                    <a:pt x="535" y="1361"/>
                  </a:lnTo>
                  <a:lnTo>
                    <a:pt x="535" y="982"/>
                  </a:lnTo>
                  <a:cubicBezTo>
                    <a:pt x="535" y="741"/>
                    <a:pt x="742" y="534"/>
                    <a:pt x="983" y="534"/>
                  </a:cubicBezTo>
                  <a:lnTo>
                    <a:pt x="13752" y="534"/>
                  </a:lnTo>
                  <a:lnTo>
                    <a:pt x="13752" y="1361"/>
                  </a:lnTo>
                  <a:lnTo>
                    <a:pt x="12425" y="1361"/>
                  </a:lnTo>
                  <a:cubicBezTo>
                    <a:pt x="12270" y="1361"/>
                    <a:pt x="12149" y="1482"/>
                    <a:pt x="12149" y="1637"/>
                  </a:cubicBezTo>
                  <a:cubicBezTo>
                    <a:pt x="12149" y="1775"/>
                    <a:pt x="12270" y="1896"/>
                    <a:pt x="12425" y="1896"/>
                  </a:cubicBezTo>
                  <a:lnTo>
                    <a:pt x="17836" y="1896"/>
                  </a:lnTo>
                  <a:lnTo>
                    <a:pt x="17836" y="11787"/>
                  </a:lnTo>
                  <a:lnTo>
                    <a:pt x="535" y="11787"/>
                  </a:lnTo>
                  <a:lnTo>
                    <a:pt x="535" y="9375"/>
                  </a:lnTo>
                  <a:cubicBezTo>
                    <a:pt x="535" y="9219"/>
                    <a:pt x="414" y="9099"/>
                    <a:pt x="276" y="9099"/>
                  </a:cubicBezTo>
                  <a:cubicBezTo>
                    <a:pt x="121" y="9099"/>
                    <a:pt x="1" y="9219"/>
                    <a:pt x="1" y="9375"/>
                  </a:cubicBezTo>
                  <a:lnTo>
                    <a:pt x="1" y="12821"/>
                  </a:lnTo>
                  <a:cubicBezTo>
                    <a:pt x="1" y="13355"/>
                    <a:pt x="449" y="13803"/>
                    <a:pt x="983" y="13803"/>
                  </a:cubicBezTo>
                  <a:lnTo>
                    <a:pt x="7945" y="13803"/>
                  </a:lnTo>
                  <a:lnTo>
                    <a:pt x="7703" y="14579"/>
                  </a:lnTo>
                  <a:lnTo>
                    <a:pt x="7290" y="14579"/>
                  </a:lnTo>
                  <a:cubicBezTo>
                    <a:pt x="6601" y="14579"/>
                    <a:pt x="6032" y="15147"/>
                    <a:pt x="6032" y="15854"/>
                  </a:cubicBezTo>
                  <a:cubicBezTo>
                    <a:pt x="6032" y="16199"/>
                    <a:pt x="6308" y="16474"/>
                    <a:pt x="6652" y="16474"/>
                  </a:cubicBezTo>
                  <a:lnTo>
                    <a:pt x="9185" y="16474"/>
                  </a:lnTo>
                  <a:cubicBezTo>
                    <a:pt x="9341" y="16474"/>
                    <a:pt x="9461" y="16354"/>
                    <a:pt x="9461" y="16199"/>
                  </a:cubicBezTo>
                  <a:cubicBezTo>
                    <a:pt x="9461" y="16061"/>
                    <a:pt x="9341" y="15940"/>
                    <a:pt x="9185" y="15940"/>
                  </a:cubicBezTo>
                  <a:lnTo>
                    <a:pt x="6652" y="15940"/>
                  </a:lnTo>
                  <a:cubicBezTo>
                    <a:pt x="6601" y="15940"/>
                    <a:pt x="6566" y="15888"/>
                    <a:pt x="6566" y="15854"/>
                  </a:cubicBezTo>
                  <a:cubicBezTo>
                    <a:pt x="6566" y="15440"/>
                    <a:pt x="6894" y="15113"/>
                    <a:pt x="7290" y="15113"/>
                  </a:cubicBezTo>
                  <a:lnTo>
                    <a:pt x="11081" y="15113"/>
                  </a:lnTo>
                  <a:cubicBezTo>
                    <a:pt x="11495" y="15113"/>
                    <a:pt x="11822" y="15440"/>
                    <a:pt x="11822" y="15854"/>
                  </a:cubicBezTo>
                  <a:cubicBezTo>
                    <a:pt x="11822" y="15888"/>
                    <a:pt x="11770" y="15940"/>
                    <a:pt x="11736" y="15940"/>
                  </a:cubicBezTo>
                  <a:lnTo>
                    <a:pt x="10443" y="15940"/>
                  </a:lnTo>
                  <a:cubicBezTo>
                    <a:pt x="10306" y="15940"/>
                    <a:pt x="10185" y="16061"/>
                    <a:pt x="10185" y="16199"/>
                  </a:cubicBezTo>
                  <a:cubicBezTo>
                    <a:pt x="10185" y="16354"/>
                    <a:pt x="10306" y="16474"/>
                    <a:pt x="10443" y="16474"/>
                  </a:cubicBezTo>
                  <a:lnTo>
                    <a:pt x="11736" y="16474"/>
                  </a:lnTo>
                  <a:cubicBezTo>
                    <a:pt x="12081" y="16474"/>
                    <a:pt x="12356" y="16199"/>
                    <a:pt x="12356" y="15854"/>
                  </a:cubicBezTo>
                  <a:cubicBezTo>
                    <a:pt x="12356" y="15147"/>
                    <a:pt x="11788" y="14579"/>
                    <a:pt x="11081" y="14579"/>
                  </a:cubicBezTo>
                  <a:lnTo>
                    <a:pt x="10685" y="14579"/>
                  </a:lnTo>
                  <a:lnTo>
                    <a:pt x="10443" y="13803"/>
                  </a:lnTo>
                  <a:lnTo>
                    <a:pt x="17388" y="13803"/>
                  </a:lnTo>
                  <a:cubicBezTo>
                    <a:pt x="17940" y="13803"/>
                    <a:pt x="18388" y="13355"/>
                    <a:pt x="18388" y="12821"/>
                  </a:cubicBezTo>
                  <a:lnTo>
                    <a:pt x="18388" y="982"/>
                  </a:lnTo>
                  <a:cubicBezTo>
                    <a:pt x="18388" y="431"/>
                    <a:pt x="17940" y="0"/>
                    <a:pt x="1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2"/>
            <p:cNvSpPr/>
            <p:nvPr/>
          </p:nvSpPr>
          <p:spPr>
            <a:xfrm>
              <a:off x="1299650" y="3905900"/>
              <a:ext cx="281350" cy="157600"/>
            </a:xfrm>
            <a:custGeom>
              <a:avLst/>
              <a:gdLst/>
              <a:ahLst/>
              <a:cxnLst/>
              <a:rect l="l" t="t" r="r" b="b"/>
              <a:pathLst>
                <a:path w="11254" h="6304" extrusionOk="0">
                  <a:moveTo>
                    <a:pt x="10168" y="3856"/>
                  </a:moveTo>
                  <a:cubicBezTo>
                    <a:pt x="10306" y="3856"/>
                    <a:pt x="10427" y="3977"/>
                    <a:pt x="10427" y="4115"/>
                  </a:cubicBezTo>
                  <a:cubicBezTo>
                    <a:pt x="10427" y="4270"/>
                    <a:pt x="10306" y="4391"/>
                    <a:pt x="10168" y="4391"/>
                  </a:cubicBezTo>
                  <a:cubicBezTo>
                    <a:pt x="10030" y="4391"/>
                    <a:pt x="9910" y="4270"/>
                    <a:pt x="9910" y="4115"/>
                  </a:cubicBezTo>
                  <a:cubicBezTo>
                    <a:pt x="9910" y="3977"/>
                    <a:pt x="10030" y="3856"/>
                    <a:pt x="10168" y="3856"/>
                  </a:cubicBezTo>
                  <a:close/>
                  <a:moveTo>
                    <a:pt x="5216" y="539"/>
                  </a:moveTo>
                  <a:cubicBezTo>
                    <a:pt x="5274" y="539"/>
                    <a:pt x="5334" y="548"/>
                    <a:pt x="5395" y="565"/>
                  </a:cubicBezTo>
                  <a:lnTo>
                    <a:pt x="9755" y="2185"/>
                  </a:lnTo>
                  <a:lnTo>
                    <a:pt x="8341" y="2719"/>
                  </a:lnTo>
                  <a:cubicBezTo>
                    <a:pt x="8324" y="2461"/>
                    <a:pt x="8152" y="2254"/>
                    <a:pt x="7911" y="2219"/>
                  </a:cubicBezTo>
                  <a:cubicBezTo>
                    <a:pt x="6836" y="2017"/>
                    <a:pt x="6001" y="1941"/>
                    <a:pt x="5163" y="1941"/>
                  </a:cubicBezTo>
                  <a:cubicBezTo>
                    <a:pt x="5074" y="1941"/>
                    <a:pt x="4985" y="1942"/>
                    <a:pt x="4895" y="1944"/>
                  </a:cubicBezTo>
                  <a:cubicBezTo>
                    <a:pt x="4757" y="1961"/>
                    <a:pt x="4636" y="2081"/>
                    <a:pt x="4636" y="2219"/>
                  </a:cubicBezTo>
                  <a:cubicBezTo>
                    <a:pt x="4636" y="2374"/>
                    <a:pt x="4757" y="2495"/>
                    <a:pt x="4912" y="2495"/>
                  </a:cubicBezTo>
                  <a:cubicBezTo>
                    <a:pt x="5038" y="2490"/>
                    <a:pt x="5163" y="2488"/>
                    <a:pt x="5289" y="2488"/>
                  </a:cubicBezTo>
                  <a:cubicBezTo>
                    <a:pt x="6043" y="2488"/>
                    <a:pt x="6818" y="2576"/>
                    <a:pt x="7807" y="2753"/>
                  </a:cubicBezTo>
                  <a:lnTo>
                    <a:pt x="7807" y="4770"/>
                  </a:lnTo>
                  <a:lnTo>
                    <a:pt x="2620" y="4770"/>
                  </a:lnTo>
                  <a:lnTo>
                    <a:pt x="2620" y="2753"/>
                  </a:lnTo>
                  <a:cubicBezTo>
                    <a:pt x="3017" y="2685"/>
                    <a:pt x="3361" y="2616"/>
                    <a:pt x="3689" y="2581"/>
                  </a:cubicBezTo>
                  <a:cubicBezTo>
                    <a:pt x="3844" y="2564"/>
                    <a:pt x="3947" y="2426"/>
                    <a:pt x="3930" y="2288"/>
                  </a:cubicBezTo>
                  <a:cubicBezTo>
                    <a:pt x="3914" y="2144"/>
                    <a:pt x="3794" y="2045"/>
                    <a:pt x="3653" y="2045"/>
                  </a:cubicBezTo>
                  <a:cubicBezTo>
                    <a:pt x="3642" y="2045"/>
                    <a:pt x="3631" y="2046"/>
                    <a:pt x="3620" y="2047"/>
                  </a:cubicBezTo>
                  <a:cubicBezTo>
                    <a:pt x="3275" y="2081"/>
                    <a:pt x="2930" y="2150"/>
                    <a:pt x="2517" y="2219"/>
                  </a:cubicBezTo>
                  <a:cubicBezTo>
                    <a:pt x="2276" y="2254"/>
                    <a:pt x="2103" y="2461"/>
                    <a:pt x="2086" y="2719"/>
                  </a:cubicBezTo>
                  <a:lnTo>
                    <a:pt x="690" y="2185"/>
                  </a:lnTo>
                  <a:lnTo>
                    <a:pt x="5050" y="565"/>
                  </a:lnTo>
                  <a:cubicBezTo>
                    <a:pt x="5102" y="548"/>
                    <a:pt x="5158" y="539"/>
                    <a:pt x="5216" y="539"/>
                  </a:cubicBezTo>
                  <a:close/>
                  <a:moveTo>
                    <a:pt x="10358" y="4908"/>
                  </a:moveTo>
                  <a:lnTo>
                    <a:pt x="10668" y="5700"/>
                  </a:lnTo>
                  <a:cubicBezTo>
                    <a:pt x="10685" y="5717"/>
                    <a:pt x="10685" y="5735"/>
                    <a:pt x="10668" y="5752"/>
                  </a:cubicBezTo>
                  <a:cubicBezTo>
                    <a:pt x="10668" y="5769"/>
                    <a:pt x="10651" y="5769"/>
                    <a:pt x="10633" y="5769"/>
                  </a:cubicBezTo>
                  <a:lnTo>
                    <a:pt x="9703" y="5769"/>
                  </a:lnTo>
                  <a:cubicBezTo>
                    <a:pt x="9686" y="5769"/>
                    <a:pt x="9668" y="5769"/>
                    <a:pt x="9651" y="5752"/>
                  </a:cubicBezTo>
                  <a:cubicBezTo>
                    <a:pt x="9651" y="5735"/>
                    <a:pt x="9651" y="5717"/>
                    <a:pt x="9651" y="5700"/>
                  </a:cubicBezTo>
                  <a:lnTo>
                    <a:pt x="9979" y="4908"/>
                  </a:lnTo>
                  <a:cubicBezTo>
                    <a:pt x="10030" y="4908"/>
                    <a:pt x="10099" y="4925"/>
                    <a:pt x="10168" y="4925"/>
                  </a:cubicBezTo>
                  <a:cubicBezTo>
                    <a:pt x="10237" y="4925"/>
                    <a:pt x="10289" y="4908"/>
                    <a:pt x="10358" y="4908"/>
                  </a:cubicBezTo>
                  <a:close/>
                  <a:moveTo>
                    <a:pt x="5214" y="1"/>
                  </a:moveTo>
                  <a:cubicBezTo>
                    <a:pt x="5093" y="1"/>
                    <a:pt x="4972" y="22"/>
                    <a:pt x="4860" y="65"/>
                  </a:cubicBezTo>
                  <a:lnTo>
                    <a:pt x="294" y="1754"/>
                  </a:lnTo>
                  <a:cubicBezTo>
                    <a:pt x="122" y="1823"/>
                    <a:pt x="1" y="1995"/>
                    <a:pt x="1" y="2185"/>
                  </a:cubicBezTo>
                  <a:cubicBezTo>
                    <a:pt x="1" y="2392"/>
                    <a:pt x="122" y="2547"/>
                    <a:pt x="294" y="2616"/>
                  </a:cubicBezTo>
                  <a:lnTo>
                    <a:pt x="2086" y="3288"/>
                  </a:lnTo>
                  <a:lnTo>
                    <a:pt x="2086" y="4770"/>
                  </a:lnTo>
                  <a:cubicBezTo>
                    <a:pt x="2086" y="5063"/>
                    <a:pt x="2327" y="5304"/>
                    <a:pt x="2620" y="5304"/>
                  </a:cubicBezTo>
                  <a:lnTo>
                    <a:pt x="7807" y="5304"/>
                  </a:lnTo>
                  <a:cubicBezTo>
                    <a:pt x="8100" y="5304"/>
                    <a:pt x="8341" y="5063"/>
                    <a:pt x="8341" y="4770"/>
                  </a:cubicBezTo>
                  <a:lnTo>
                    <a:pt x="8341" y="3288"/>
                  </a:lnTo>
                  <a:lnTo>
                    <a:pt x="9892" y="2719"/>
                  </a:lnTo>
                  <a:lnTo>
                    <a:pt x="9892" y="3374"/>
                  </a:lnTo>
                  <a:cubicBezTo>
                    <a:pt x="9582" y="3477"/>
                    <a:pt x="9375" y="3770"/>
                    <a:pt x="9375" y="4115"/>
                  </a:cubicBezTo>
                  <a:cubicBezTo>
                    <a:pt x="9375" y="4304"/>
                    <a:pt x="9427" y="4459"/>
                    <a:pt x="9530" y="4597"/>
                  </a:cubicBezTo>
                  <a:lnTo>
                    <a:pt x="9151" y="5493"/>
                  </a:lnTo>
                  <a:cubicBezTo>
                    <a:pt x="9082" y="5683"/>
                    <a:pt x="9100" y="5890"/>
                    <a:pt x="9220" y="6045"/>
                  </a:cubicBezTo>
                  <a:cubicBezTo>
                    <a:pt x="9324" y="6217"/>
                    <a:pt x="9496" y="6303"/>
                    <a:pt x="9703" y="6303"/>
                  </a:cubicBezTo>
                  <a:lnTo>
                    <a:pt x="10633" y="6303"/>
                  </a:lnTo>
                  <a:cubicBezTo>
                    <a:pt x="10823" y="6303"/>
                    <a:pt x="11012" y="6217"/>
                    <a:pt x="11116" y="6045"/>
                  </a:cubicBezTo>
                  <a:cubicBezTo>
                    <a:pt x="11219" y="5890"/>
                    <a:pt x="11254" y="5683"/>
                    <a:pt x="11168" y="5493"/>
                  </a:cubicBezTo>
                  <a:lnTo>
                    <a:pt x="10806" y="4597"/>
                  </a:lnTo>
                  <a:cubicBezTo>
                    <a:pt x="10909" y="4459"/>
                    <a:pt x="10961" y="4304"/>
                    <a:pt x="10961" y="4115"/>
                  </a:cubicBezTo>
                  <a:cubicBezTo>
                    <a:pt x="10961" y="3770"/>
                    <a:pt x="10737" y="3477"/>
                    <a:pt x="10427" y="3374"/>
                  </a:cubicBezTo>
                  <a:lnTo>
                    <a:pt x="10427" y="2185"/>
                  </a:lnTo>
                  <a:cubicBezTo>
                    <a:pt x="10427" y="2168"/>
                    <a:pt x="10427" y="2168"/>
                    <a:pt x="10427" y="2150"/>
                  </a:cubicBezTo>
                  <a:cubicBezTo>
                    <a:pt x="10427" y="1978"/>
                    <a:pt x="10306" y="1823"/>
                    <a:pt x="10134" y="1754"/>
                  </a:cubicBezTo>
                  <a:lnTo>
                    <a:pt x="5567" y="65"/>
                  </a:lnTo>
                  <a:cubicBezTo>
                    <a:pt x="5455" y="22"/>
                    <a:pt x="5334" y="1"/>
                    <a:pt x="5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2"/>
            <p:cNvSpPr/>
            <p:nvPr/>
          </p:nvSpPr>
          <p:spPr>
            <a:xfrm>
              <a:off x="1282000" y="4082000"/>
              <a:ext cx="79725" cy="13375"/>
            </a:xfrm>
            <a:custGeom>
              <a:avLst/>
              <a:gdLst/>
              <a:ahLst/>
              <a:cxnLst/>
              <a:rect l="l" t="t" r="r" b="b"/>
              <a:pathLst>
                <a:path w="3189" h="535" extrusionOk="0">
                  <a:moveTo>
                    <a:pt x="259" y="0"/>
                  </a:moveTo>
                  <a:cubicBezTo>
                    <a:pt x="121" y="0"/>
                    <a:pt x="0" y="121"/>
                    <a:pt x="0" y="276"/>
                  </a:cubicBezTo>
                  <a:cubicBezTo>
                    <a:pt x="0" y="414"/>
                    <a:pt x="121" y="535"/>
                    <a:pt x="259" y="535"/>
                  </a:cubicBezTo>
                  <a:lnTo>
                    <a:pt x="2913" y="535"/>
                  </a:lnTo>
                  <a:cubicBezTo>
                    <a:pt x="3068" y="535"/>
                    <a:pt x="3188" y="414"/>
                    <a:pt x="3188" y="276"/>
                  </a:cubicBezTo>
                  <a:cubicBezTo>
                    <a:pt x="3188"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2"/>
            <p:cNvSpPr/>
            <p:nvPr/>
          </p:nvSpPr>
          <p:spPr>
            <a:xfrm>
              <a:off x="1282000" y="4106125"/>
              <a:ext cx="79725" cy="13800"/>
            </a:xfrm>
            <a:custGeom>
              <a:avLst/>
              <a:gdLst/>
              <a:ahLst/>
              <a:cxnLst/>
              <a:rect l="l" t="t" r="r" b="b"/>
              <a:pathLst>
                <a:path w="3189" h="552" extrusionOk="0">
                  <a:moveTo>
                    <a:pt x="259" y="0"/>
                  </a:moveTo>
                  <a:cubicBezTo>
                    <a:pt x="121" y="0"/>
                    <a:pt x="0" y="121"/>
                    <a:pt x="0" y="276"/>
                  </a:cubicBezTo>
                  <a:cubicBezTo>
                    <a:pt x="0" y="431"/>
                    <a:pt x="121" y="552"/>
                    <a:pt x="259" y="552"/>
                  </a:cubicBezTo>
                  <a:lnTo>
                    <a:pt x="2913" y="552"/>
                  </a:lnTo>
                  <a:cubicBezTo>
                    <a:pt x="3068" y="552"/>
                    <a:pt x="3188" y="431"/>
                    <a:pt x="3188" y="276"/>
                  </a:cubicBezTo>
                  <a:cubicBezTo>
                    <a:pt x="3188"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2"/>
            <p:cNvSpPr/>
            <p:nvPr/>
          </p:nvSpPr>
          <p:spPr>
            <a:xfrm>
              <a:off x="1415550" y="4082000"/>
              <a:ext cx="80150" cy="13375"/>
            </a:xfrm>
            <a:custGeom>
              <a:avLst/>
              <a:gdLst/>
              <a:ahLst/>
              <a:cxnLst/>
              <a:rect l="l" t="t" r="r" b="b"/>
              <a:pathLst>
                <a:path w="3206" h="535" extrusionOk="0">
                  <a:moveTo>
                    <a:pt x="276" y="0"/>
                  </a:moveTo>
                  <a:cubicBezTo>
                    <a:pt x="121" y="0"/>
                    <a:pt x="0" y="121"/>
                    <a:pt x="0" y="276"/>
                  </a:cubicBezTo>
                  <a:cubicBezTo>
                    <a:pt x="0" y="414"/>
                    <a:pt x="121" y="535"/>
                    <a:pt x="276" y="535"/>
                  </a:cubicBezTo>
                  <a:lnTo>
                    <a:pt x="2930" y="535"/>
                  </a:lnTo>
                  <a:cubicBezTo>
                    <a:pt x="3085" y="535"/>
                    <a:pt x="3206" y="414"/>
                    <a:pt x="3206" y="276"/>
                  </a:cubicBezTo>
                  <a:cubicBezTo>
                    <a:pt x="3206" y="121"/>
                    <a:pt x="308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2"/>
            <p:cNvSpPr/>
            <p:nvPr/>
          </p:nvSpPr>
          <p:spPr>
            <a:xfrm>
              <a:off x="1415550" y="4106125"/>
              <a:ext cx="80150" cy="13800"/>
            </a:xfrm>
            <a:custGeom>
              <a:avLst/>
              <a:gdLst/>
              <a:ahLst/>
              <a:cxnLst/>
              <a:rect l="l" t="t" r="r" b="b"/>
              <a:pathLst>
                <a:path w="3206" h="552" extrusionOk="0">
                  <a:moveTo>
                    <a:pt x="276" y="0"/>
                  </a:moveTo>
                  <a:cubicBezTo>
                    <a:pt x="121" y="0"/>
                    <a:pt x="0" y="121"/>
                    <a:pt x="0" y="276"/>
                  </a:cubicBezTo>
                  <a:cubicBezTo>
                    <a:pt x="0" y="431"/>
                    <a:pt x="121" y="552"/>
                    <a:pt x="276" y="552"/>
                  </a:cubicBezTo>
                  <a:lnTo>
                    <a:pt x="2930" y="552"/>
                  </a:lnTo>
                  <a:cubicBezTo>
                    <a:pt x="3085" y="552"/>
                    <a:pt x="3206" y="431"/>
                    <a:pt x="3206" y="276"/>
                  </a:cubicBezTo>
                  <a:cubicBezTo>
                    <a:pt x="3206" y="121"/>
                    <a:pt x="308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2"/>
            <p:cNvSpPr/>
            <p:nvPr/>
          </p:nvSpPr>
          <p:spPr>
            <a:xfrm>
              <a:off x="1549525" y="4082000"/>
              <a:ext cx="79725" cy="13375"/>
            </a:xfrm>
            <a:custGeom>
              <a:avLst/>
              <a:gdLst/>
              <a:ahLst/>
              <a:cxnLst/>
              <a:rect l="l" t="t" r="r" b="b"/>
              <a:pathLst>
                <a:path w="3189" h="535" extrusionOk="0">
                  <a:moveTo>
                    <a:pt x="259" y="0"/>
                  </a:moveTo>
                  <a:cubicBezTo>
                    <a:pt x="121" y="0"/>
                    <a:pt x="1" y="121"/>
                    <a:pt x="1" y="276"/>
                  </a:cubicBezTo>
                  <a:cubicBezTo>
                    <a:pt x="1" y="414"/>
                    <a:pt x="121" y="535"/>
                    <a:pt x="259" y="535"/>
                  </a:cubicBezTo>
                  <a:lnTo>
                    <a:pt x="2913" y="535"/>
                  </a:lnTo>
                  <a:cubicBezTo>
                    <a:pt x="3068" y="535"/>
                    <a:pt x="3189" y="414"/>
                    <a:pt x="3189" y="276"/>
                  </a:cubicBezTo>
                  <a:cubicBezTo>
                    <a:pt x="3189"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2"/>
            <p:cNvSpPr/>
            <p:nvPr/>
          </p:nvSpPr>
          <p:spPr>
            <a:xfrm>
              <a:off x="1549525" y="4106125"/>
              <a:ext cx="79725" cy="13800"/>
            </a:xfrm>
            <a:custGeom>
              <a:avLst/>
              <a:gdLst/>
              <a:ahLst/>
              <a:cxnLst/>
              <a:rect l="l" t="t" r="r" b="b"/>
              <a:pathLst>
                <a:path w="3189" h="552" extrusionOk="0">
                  <a:moveTo>
                    <a:pt x="259" y="0"/>
                  </a:moveTo>
                  <a:cubicBezTo>
                    <a:pt x="121" y="0"/>
                    <a:pt x="1" y="121"/>
                    <a:pt x="1" y="276"/>
                  </a:cubicBezTo>
                  <a:cubicBezTo>
                    <a:pt x="1" y="431"/>
                    <a:pt x="121" y="552"/>
                    <a:pt x="259" y="552"/>
                  </a:cubicBezTo>
                  <a:lnTo>
                    <a:pt x="2913" y="552"/>
                  </a:lnTo>
                  <a:cubicBezTo>
                    <a:pt x="3068" y="552"/>
                    <a:pt x="3189" y="431"/>
                    <a:pt x="3189" y="276"/>
                  </a:cubicBezTo>
                  <a:cubicBezTo>
                    <a:pt x="3189"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2"/>
            <p:cNvSpPr/>
            <p:nvPr/>
          </p:nvSpPr>
          <p:spPr>
            <a:xfrm>
              <a:off x="1250550" y="4082000"/>
              <a:ext cx="13375" cy="13375"/>
            </a:xfrm>
            <a:custGeom>
              <a:avLst/>
              <a:gdLst/>
              <a:ahLst/>
              <a:cxnLst/>
              <a:rect l="l" t="t" r="r" b="b"/>
              <a:pathLst>
                <a:path w="535" h="535" extrusionOk="0">
                  <a:moveTo>
                    <a:pt x="259" y="0"/>
                  </a:moveTo>
                  <a:cubicBezTo>
                    <a:pt x="121" y="0"/>
                    <a:pt x="0" y="121"/>
                    <a:pt x="0" y="276"/>
                  </a:cubicBezTo>
                  <a:cubicBezTo>
                    <a:pt x="0" y="414"/>
                    <a:pt x="121" y="535"/>
                    <a:pt x="259" y="535"/>
                  </a:cubicBezTo>
                  <a:cubicBezTo>
                    <a:pt x="414" y="535"/>
                    <a:pt x="535" y="414"/>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2"/>
            <p:cNvSpPr/>
            <p:nvPr/>
          </p:nvSpPr>
          <p:spPr>
            <a:xfrm>
              <a:off x="1250550" y="4106125"/>
              <a:ext cx="13375" cy="13800"/>
            </a:xfrm>
            <a:custGeom>
              <a:avLst/>
              <a:gdLst/>
              <a:ahLst/>
              <a:cxnLst/>
              <a:rect l="l" t="t" r="r" b="b"/>
              <a:pathLst>
                <a:path w="535" h="552" extrusionOk="0">
                  <a:moveTo>
                    <a:pt x="259" y="0"/>
                  </a:moveTo>
                  <a:cubicBezTo>
                    <a:pt x="121" y="0"/>
                    <a:pt x="0" y="121"/>
                    <a:pt x="0" y="276"/>
                  </a:cubicBezTo>
                  <a:cubicBezTo>
                    <a:pt x="0" y="431"/>
                    <a:pt x="121" y="552"/>
                    <a:pt x="259" y="552"/>
                  </a:cubicBezTo>
                  <a:cubicBezTo>
                    <a:pt x="414" y="552"/>
                    <a:pt x="535" y="431"/>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2"/>
            <p:cNvSpPr/>
            <p:nvPr/>
          </p:nvSpPr>
          <p:spPr>
            <a:xfrm>
              <a:off x="1384100" y="4082000"/>
              <a:ext cx="13375" cy="13375"/>
            </a:xfrm>
            <a:custGeom>
              <a:avLst/>
              <a:gdLst/>
              <a:ahLst/>
              <a:cxnLst/>
              <a:rect l="l" t="t" r="r" b="b"/>
              <a:pathLst>
                <a:path w="535" h="535" extrusionOk="0">
                  <a:moveTo>
                    <a:pt x="276" y="0"/>
                  </a:moveTo>
                  <a:cubicBezTo>
                    <a:pt x="121" y="0"/>
                    <a:pt x="0" y="121"/>
                    <a:pt x="0" y="276"/>
                  </a:cubicBezTo>
                  <a:cubicBezTo>
                    <a:pt x="0" y="414"/>
                    <a:pt x="121" y="535"/>
                    <a:pt x="276" y="535"/>
                  </a:cubicBezTo>
                  <a:cubicBezTo>
                    <a:pt x="414" y="535"/>
                    <a:pt x="535" y="414"/>
                    <a:pt x="535" y="276"/>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2"/>
            <p:cNvSpPr/>
            <p:nvPr/>
          </p:nvSpPr>
          <p:spPr>
            <a:xfrm>
              <a:off x="1384100" y="4106125"/>
              <a:ext cx="13375" cy="13800"/>
            </a:xfrm>
            <a:custGeom>
              <a:avLst/>
              <a:gdLst/>
              <a:ahLst/>
              <a:cxnLst/>
              <a:rect l="l" t="t" r="r" b="b"/>
              <a:pathLst>
                <a:path w="535" h="552" extrusionOk="0">
                  <a:moveTo>
                    <a:pt x="276" y="0"/>
                  </a:moveTo>
                  <a:cubicBezTo>
                    <a:pt x="121" y="0"/>
                    <a:pt x="0" y="121"/>
                    <a:pt x="0" y="276"/>
                  </a:cubicBezTo>
                  <a:cubicBezTo>
                    <a:pt x="0" y="431"/>
                    <a:pt x="121" y="552"/>
                    <a:pt x="276" y="552"/>
                  </a:cubicBezTo>
                  <a:cubicBezTo>
                    <a:pt x="414" y="552"/>
                    <a:pt x="535" y="431"/>
                    <a:pt x="535" y="276"/>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2"/>
            <p:cNvSpPr/>
            <p:nvPr/>
          </p:nvSpPr>
          <p:spPr>
            <a:xfrm>
              <a:off x="1518075" y="4082000"/>
              <a:ext cx="13375" cy="13375"/>
            </a:xfrm>
            <a:custGeom>
              <a:avLst/>
              <a:gdLst/>
              <a:ahLst/>
              <a:cxnLst/>
              <a:rect l="l" t="t" r="r" b="b"/>
              <a:pathLst>
                <a:path w="535" h="535" extrusionOk="0">
                  <a:moveTo>
                    <a:pt x="259" y="0"/>
                  </a:moveTo>
                  <a:cubicBezTo>
                    <a:pt x="121" y="0"/>
                    <a:pt x="1" y="121"/>
                    <a:pt x="1" y="276"/>
                  </a:cubicBezTo>
                  <a:cubicBezTo>
                    <a:pt x="1" y="414"/>
                    <a:pt x="121" y="535"/>
                    <a:pt x="259" y="535"/>
                  </a:cubicBezTo>
                  <a:cubicBezTo>
                    <a:pt x="414" y="535"/>
                    <a:pt x="535" y="414"/>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2"/>
            <p:cNvSpPr/>
            <p:nvPr/>
          </p:nvSpPr>
          <p:spPr>
            <a:xfrm>
              <a:off x="1518075" y="4106125"/>
              <a:ext cx="13375" cy="13800"/>
            </a:xfrm>
            <a:custGeom>
              <a:avLst/>
              <a:gdLst/>
              <a:ahLst/>
              <a:cxnLst/>
              <a:rect l="l" t="t" r="r" b="b"/>
              <a:pathLst>
                <a:path w="535" h="552" extrusionOk="0">
                  <a:moveTo>
                    <a:pt x="259" y="0"/>
                  </a:moveTo>
                  <a:cubicBezTo>
                    <a:pt x="121" y="0"/>
                    <a:pt x="1" y="121"/>
                    <a:pt x="1" y="276"/>
                  </a:cubicBezTo>
                  <a:cubicBezTo>
                    <a:pt x="1" y="431"/>
                    <a:pt x="121" y="552"/>
                    <a:pt x="259" y="552"/>
                  </a:cubicBezTo>
                  <a:cubicBezTo>
                    <a:pt x="414" y="552"/>
                    <a:pt x="535" y="431"/>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82"/>
          <p:cNvGrpSpPr/>
          <p:nvPr/>
        </p:nvGrpSpPr>
        <p:grpSpPr>
          <a:xfrm>
            <a:off x="7290438" y="3453575"/>
            <a:ext cx="424800" cy="459700"/>
            <a:chOff x="7393950" y="3818350"/>
            <a:chExt cx="424800" cy="459700"/>
          </a:xfrm>
        </p:grpSpPr>
        <p:sp>
          <p:nvSpPr>
            <p:cNvPr id="1656" name="Google Shape;1656;p82"/>
            <p:cNvSpPr/>
            <p:nvPr/>
          </p:nvSpPr>
          <p:spPr>
            <a:xfrm>
              <a:off x="7561100" y="3922600"/>
              <a:ext cx="89650" cy="13375"/>
            </a:xfrm>
            <a:custGeom>
              <a:avLst/>
              <a:gdLst/>
              <a:ahLst/>
              <a:cxnLst/>
              <a:rect l="l" t="t" r="r" b="b"/>
              <a:pathLst>
                <a:path w="3586" h="535" extrusionOk="0">
                  <a:moveTo>
                    <a:pt x="276" y="0"/>
                  </a:moveTo>
                  <a:cubicBezTo>
                    <a:pt x="121" y="0"/>
                    <a:pt x="1" y="121"/>
                    <a:pt x="1" y="276"/>
                  </a:cubicBezTo>
                  <a:cubicBezTo>
                    <a:pt x="1" y="414"/>
                    <a:pt x="121" y="535"/>
                    <a:pt x="276" y="535"/>
                  </a:cubicBezTo>
                  <a:lnTo>
                    <a:pt x="3327" y="535"/>
                  </a:lnTo>
                  <a:cubicBezTo>
                    <a:pt x="3464" y="535"/>
                    <a:pt x="3585" y="414"/>
                    <a:pt x="3585" y="276"/>
                  </a:cubicBezTo>
                  <a:cubicBezTo>
                    <a:pt x="3585" y="121"/>
                    <a:pt x="3464" y="0"/>
                    <a:pt x="3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2"/>
            <p:cNvSpPr/>
            <p:nvPr/>
          </p:nvSpPr>
          <p:spPr>
            <a:xfrm>
              <a:off x="7547750" y="3949725"/>
              <a:ext cx="116775" cy="13400"/>
            </a:xfrm>
            <a:custGeom>
              <a:avLst/>
              <a:gdLst/>
              <a:ahLst/>
              <a:cxnLst/>
              <a:rect l="l" t="t" r="r" b="b"/>
              <a:pathLst>
                <a:path w="4671" h="536" extrusionOk="0">
                  <a:moveTo>
                    <a:pt x="259" y="1"/>
                  </a:moveTo>
                  <a:cubicBezTo>
                    <a:pt x="121" y="1"/>
                    <a:pt x="0" y="122"/>
                    <a:pt x="0" y="259"/>
                  </a:cubicBezTo>
                  <a:cubicBezTo>
                    <a:pt x="0" y="415"/>
                    <a:pt x="121" y="535"/>
                    <a:pt x="259" y="535"/>
                  </a:cubicBezTo>
                  <a:lnTo>
                    <a:pt x="4395" y="535"/>
                  </a:lnTo>
                  <a:cubicBezTo>
                    <a:pt x="4550" y="535"/>
                    <a:pt x="4670" y="415"/>
                    <a:pt x="4670" y="259"/>
                  </a:cubicBezTo>
                  <a:cubicBezTo>
                    <a:pt x="4670" y="122"/>
                    <a:pt x="4550" y="1"/>
                    <a:pt x="4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2"/>
            <p:cNvSpPr/>
            <p:nvPr/>
          </p:nvSpPr>
          <p:spPr>
            <a:xfrm>
              <a:off x="7393950" y="3818350"/>
              <a:ext cx="424800" cy="459700"/>
            </a:xfrm>
            <a:custGeom>
              <a:avLst/>
              <a:gdLst/>
              <a:ahLst/>
              <a:cxnLst/>
              <a:rect l="l" t="t" r="r" b="b"/>
              <a:pathLst>
                <a:path w="16992" h="18388" extrusionOk="0">
                  <a:moveTo>
                    <a:pt x="16182" y="1844"/>
                  </a:moveTo>
                  <a:cubicBezTo>
                    <a:pt x="16337" y="1844"/>
                    <a:pt x="16458" y="1965"/>
                    <a:pt x="16458" y="2102"/>
                  </a:cubicBezTo>
                  <a:lnTo>
                    <a:pt x="16458" y="2826"/>
                  </a:lnTo>
                  <a:cubicBezTo>
                    <a:pt x="16458" y="2981"/>
                    <a:pt x="16337" y="3102"/>
                    <a:pt x="16182" y="3102"/>
                  </a:cubicBezTo>
                  <a:lnTo>
                    <a:pt x="15200" y="3102"/>
                  </a:lnTo>
                  <a:lnTo>
                    <a:pt x="15200" y="1844"/>
                  </a:lnTo>
                  <a:close/>
                  <a:moveTo>
                    <a:pt x="2327" y="2740"/>
                  </a:moveTo>
                  <a:cubicBezTo>
                    <a:pt x="2516" y="2740"/>
                    <a:pt x="2689" y="2895"/>
                    <a:pt x="2689" y="3102"/>
                  </a:cubicBezTo>
                  <a:cubicBezTo>
                    <a:pt x="2689" y="3291"/>
                    <a:pt x="2516" y="3464"/>
                    <a:pt x="2327" y="3464"/>
                  </a:cubicBezTo>
                  <a:lnTo>
                    <a:pt x="897" y="3464"/>
                  </a:lnTo>
                  <a:cubicBezTo>
                    <a:pt x="690" y="3464"/>
                    <a:pt x="535" y="3291"/>
                    <a:pt x="535" y="3102"/>
                  </a:cubicBezTo>
                  <a:cubicBezTo>
                    <a:pt x="535" y="2895"/>
                    <a:pt x="690" y="2740"/>
                    <a:pt x="897" y="2740"/>
                  </a:cubicBezTo>
                  <a:close/>
                  <a:moveTo>
                    <a:pt x="16458" y="3584"/>
                  </a:moveTo>
                  <a:lnTo>
                    <a:pt x="16458" y="4257"/>
                  </a:lnTo>
                  <a:cubicBezTo>
                    <a:pt x="16458" y="4412"/>
                    <a:pt x="16337" y="4532"/>
                    <a:pt x="16182" y="4532"/>
                  </a:cubicBezTo>
                  <a:lnTo>
                    <a:pt x="15200" y="4532"/>
                  </a:lnTo>
                  <a:lnTo>
                    <a:pt x="15200" y="3636"/>
                  </a:lnTo>
                  <a:lnTo>
                    <a:pt x="16182" y="3636"/>
                  </a:lnTo>
                  <a:cubicBezTo>
                    <a:pt x="16285" y="3636"/>
                    <a:pt x="16371" y="3619"/>
                    <a:pt x="16458" y="3584"/>
                  </a:cubicBezTo>
                  <a:close/>
                  <a:moveTo>
                    <a:pt x="2327" y="5790"/>
                  </a:moveTo>
                  <a:cubicBezTo>
                    <a:pt x="2516" y="5790"/>
                    <a:pt x="2689" y="5945"/>
                    <a:pt x="2689" y="6152"/>
                  </a:cubicBezTo>
                  <a:cubicBezTo>
                    <a:pt x="2689" y="6342"/>
                    <a:pt x="2516" y="6514"/>
                    <a:pt x="2327" y="6514"/>
                  </a:cubicBezTo>
                  <a:lnTo>
                    <a:pt x="897" y="6514"/>
                  </a:lnTo>
                  <a:cubicBezTo>
                    <a:pt x="690" y="6514"/>
                    <a:pt x="535" y="6342"/>
                    <a:pt x="535" y="6152"/>
                  </a:cubicBezTo>
                  <a:cubicBezTo>
                    <a:pt x="535" y="5945"/>
                    <a:pt x="690" y="5790"/>
                    <a:pt x="897" y="5790"/>
                  </a:cubicBezTo>
                  <a:close/>
                  <a:moveTo>
                    <a:pt x="16182" y="6152"/>
                  </a:moveTo>
                  <a:cubicBezTo>
                    <a:pt x="16337" y="6152"/>
                    <a:pt x="16458" y="6273"/>
                    <a:pt x="16458" y="6411"/>
                  </a:cubicBezTo>
                  <a:lnTo>
                    <a:pt x="16458" y="7134"/>
                  </a:lnTo>
                  <a:cubicBezTo>
                    <a:pt x="16458" y="7289"/>
                    <a:pt x="16337" y="7410"/>
                    <a:pt x="16182" y="7410"/>
                  </a:cubicBezTo>
                  <a:lnTo>
                    <a:pt x="15200" y="7410"/>
                  </a:lnTo>
                  <a:lnTo>
                    <a:pt x="15200" y="6152"/>
                  </a:lnTo>
                  <a:close/>
                  <a:moveTo>
                    <a:pt x="2327" y="8840"/>
                  </a:moveTo>
                  <a:cubicBezTo>
                    <a:pt x="2516" y="8840"/>
                    <a:pt x="2689" y="8995"/>
                    <a:pt x="2689" y="9202"/>
                  </a:cubicBezTo>
                  <a:cubicBezTo>
                    <a:pt x="2689" y="9392"/>
                    <a:pt x="2516" y="9564"/>
                    <a:pt x="2327" y="9564"/>
                  </a:cubicBezTo>
                  <a:lnTo>
                    <a:pt x="897" y="9564"/>
                  </a:lnTo>
                  <a:cubicBezTo>
                    <a:pt x="690" y="9564"/>
                    <a:pt x="535" y="9392"/>
                    <a:pt x="535" y="9202"/>
                  </a:cubicBezTo>
                  <a:cubicBezTo>
                    <a:pt x="535" y="8995"/>
                    <a:pt x="690" y="8840"/>
                    <a:pt x="897" y="8840"/>
                  </a:cubicBezTo>
                  <a:close/>
                  <a:moveTo>
                    <a:pt x="16182" y="9013"/>
                  </a:moveTo>
                  <a:cubicBezTo>
                    <a:pt x="16337" y="9013"/>
                    <a:pt x="16458" y="9133"/>
                    <a:pt x="16458" y="9288"/>
                  </a:cubicBezTo>
                  <a:lnTo>
                    <a:pt x="16458" y="10012"/>
                  </a:lnTo>
                  <a:cubicBezTo>
                    <a:pt x="16458" y="10150"/>
                    <a:pt x="16337" y="10271"/>
                    <a:pt x="16182" y="10271"/>
                  </a:cubicBezTo>
                  <a:lnTo>
                    <a:pt x="15200" y="10271"/>
                  </a:lnTo>
                  <a:lnTo>
                    <a:pt x="15200" y="9013"/>
                  </a:lnTo>
                  <a:close/>
                  <a:moveTo>
                    <a:pt x="2327" y="11890"/>
                  </a:moveTo>
                  <a:cubicBezTo>
                    <a:pt x="2516" y="11890"/>
                    <a:pt x="2689" y="12046"/>
                    <a:pt x="2689" y="12252"/>
                  </a:cubicBezTo>
                  <a:cubicBezTo>
                    <a:pt x="2689" y="12442"/>
                    <a:pt x="2516" y="12614"/>
                    <a:pt x="2327" y="12614"/>
                  </a:cubicBezTo>
                  <a:lnTo>
                    <a:pt x="897" y="12614"/>
                  </a:lnTo>
                  <a:cubicBezTo>
                    <a:pt x="690" y="12614"/>
                    <a:pt x="535" y="12442"/>
                    <a:pt x="535" y="12252"/>
                  </a:cubicBezTo>
                  <a:cubicBezTo>
                    <a:pt x="535" y="12046"/>
                    <a:pt x="690" y="11890"/>
                    <a:pt x="897" y="11890"/>
                  </a:cubicBezTo>
                  <a:close/>
                  <a:moveTo>
                    <a:pt x="2327" y="14941"/>
                  </a:moveTo>
                  <a:cubicBezTo>
                    <a:pt x="2516" y="14941"/>
                    <a:pt x="2689" y="15113"/>
                    <a:pt x="2689" y="15303"/>
                  </a:cubicBezTo>
                  <a:cubicBezTo>
                    <a:pt x="2689" y="15509"/>
                    <a:pt x="2516" y="15664"/>
                    <a:pt x="2327" y="15664"/>
                  </a:cubicBezTo>
                  <a:lnTo>
                    <a:pt x="897" y="15664"/>
                  </a:lnTo>
                  <a:cubicBezTo>
                    <a:pt x="690" y="15664"/>
                    <a:pt x="535" y="15509"/>
                    <a:pt x="535" y="15303"/>
                  </a:cubicBezTo>
                  <a:cubicBezTo>
                    <a:pt x="535" y="15113"/>
                    <a:pt x="690" y="14941"/>
                    <a:pt x="897" y="14941"/>
                  </a:cubicBezTo>
                  <a:close/>
                  <a:moveTo>
                    <a:pt x="12339" y="0"/>
                  </a:moveTo>
                  <a:cubicBezTo>
                    <a:pt x="12132" y="0"/>
                    <a:pt x="11943" y="138"/>
                    <a:pt x="11839" y="310"/>
                  </a:cubicBezTo>
                  <a:lnTo>
                    <a:pt x="5170" y="310"/>
                  </a:lnTo>
                  <a:cubicBezTo>
                    <a:pt x="5015" y="310"/>
                    <a:pt x="4894" y="431"/>
                    <a:pt x="4894" y="586"/>
                  </a:cubicBezTo>
                  <a:cubicBezTo>
                    <a:pt x="4894" y="724"/>
                    <a:pt x="5015" y="844"/>
                    <a:pt x="5170" y="844"/>
                  </a:cubicBezTo>
                  <a:lnTo>
                    <a:pt x="11787" y="844"/>
                  </a:lnTo>
                  <a:lnTo>
                    <a:pt x="11787" y="3102"/>
                  </a:lnTo>
                  <a:lnTo>
                    <a:pt x="5343" y="3102"/>
                  </a:lnTo>
                  <a:cubicBezTo>
                    <a:pt x="4998" y="3102"/>
                    <a:pt x="4722" y="3378"/>
                    <a:pt x="4722" y="3722"/>
                  </a:cubicBezTo>
                  <a:lnTo>
                    <a:pt x="4722" y="6238"/>
                  </a:lnTo>
                  <a:cubicBezTo>
                    <a:pt x="4722" y="6583"/>
                    <a:pt x="4998" y="6859"/>
                    <a:pt x="5343" y="6859"/>
                  </a:cubicBezTo>
                  <a:lnTo>
                    <a:pt x="6359" y="6859"/>
                  </a:lnTo>
                  <a:cubicBezTo>
                    <a:pt x="6514" y="6859"/>
                    <a:pt x="6635" y="6738"/>
                    <a:pt x="6635" y="6600"/>
                  </a:cubicBezTo>
                  <a:cubicBezTo>
                    <a:pt x="6635" y="6445"/>
                    <a:pt x="6514" y="6324"/>
                    <a:pt x="6359" y="6324"/>
                  </a:cubicBezTo>
                  <a:lnTo>
                    <a:pt x="5343" y="6324"/>
                  </a:lnTo>
                  <a:cubicBezTo>
                    <a:pt x="5291" y="6324"/>
                    <a:pt x="5256" y="6290"/>
                    <a:pt x="5256" y="6238"/>
                  </a:cubicBezTo>
                  <a:lnTo>
                    <a:pt x="5256" y="3722"/>
                  </a:lnTo>
                  <a:cubicBezTo>
                    <a:pt x="5256" y="3671"/>
                    <a:pt x="5291" y="3636"/>
                    <a:pt x="5343" y="3636"/>
                  </a:cubicBezTo>
                  <a:lnTo>
                    <a:pt x="11787" y="3636"/>
                  </a:lnTo>
                  <a:lnTo>
                    <a:pt x="11787" y="6324"/>
                  </a:lnTo>
                  <a:lnTo>
                    <a:pt x="7617" y="6324"/>
                  </a:lnTo>
                  <a:cubicBezTo>
                    <a:pt x="7462" y="6324"/>
                    <a:pt x="7342" y="6445"/>
                    <a:pt x="7342" y="6600"/>
                  </a:cubicBezTo>
                  <a:cubicBezTo>
                    <a:pt x="7342" y="6738"/>
                    <a:pt x="7462" y="6859"/>
                    <a:pt x="7617" y="6859"/>
                  </a:cubicBezTo>
                  <a:lnTo>
                    <a:pt x="11787" y="6859"/>
                  </a:lnTo>
                  <a:lnTo>
                    <a:pt x="11787" y="9168"/>
                  </a:lnTo>
                  <a:cubicBezTo>
                    <a:pt x="11787" y="9306"/>
                    <a:pt x="11908" y="9426"/>
                    <a:pt x="12063" y="9426"/>
                  </a:cubicBezTo>
                  <a:cubicBezTo>
                    <a:pt x="12201" y="9426"/>
                    <a:pt x="12322" y="9306"/>
                    <a:pt x="12322" y="9168"/>
                  </a:cubicBezTo>
                  <a:lnTo>
                    <a:pt x="12322" y="569"/>
                  </a:lnTo>
                  <a:cubicBezTo>
                    <a:pt x="12322" y="552"/>
                    <a:pt x="12339" y="552"/>
                    <a:pt x="12339" y="552"/>
                  </a:cubicBezTo>
                  <a:lnTo>
                    <a:pt x="12839" y="552"/>
                  </a:lnTo>
                  <a:cubicBezTo>
                    <a:pt x="12856" y="552"/>
                    <a:pt x="12856" y="552"/>
                    <a:pt x="12856" y="569"/>
                  </a:cubicBezTo>
                  <a:lnTo>
                    <a:pt x="12856" y="17836"/>
                  </a:lnTo>
                  <a:cubicBezTo>
                    <a:pt x="12856" y="17853"/>
                    <a:pt x="12856" y="17853"/>
                    <a:pt x="12839" y="17853"/>
                  </a:cubicBezTo>
                  <a:lnTo>
                    <a:pt x="12339" y="17853"/>
                  </a:lnTo>
                  <a:cubicBezTo>
                    <a:pt x="12339" y="17853"/>
                    <a:pt x="12322" y="17853"/>
                    <a:pt x="12322" y="17836"/>
                  </a:cubicBezTo>
                  <a:lnTo>
                    <a:pt x="12322" y="10426"/>
                  </a:lnTo>
                  <a:cubicBezTo>
                    <a:pt x="12322" y="10288"/>
                    <a:pt x="12201" y="10167"/>
                    <a:pt x="12063" y="10167"/>
                  </a:cubicBezTo>
                  <a:cubicBezTo>
                    <a:pt x="11908" y="10167"/>
                    <a:pt x="11787" y="10288"/>
                    <a:pt x="11787" y="10426"/>
                  </a:cubicBezTo>
                  <a:lnTo>
                    <a:pt x="11787" y="17543"/>
                  </a:lnTo>
                  <a:lnTo>
                    <a:pt x="2155" y="17543"/>
                  </a:lnTo>
                  <a:cubicBezTo>
                    <a:pt x="1999" y="17543"/>
                    <a:pt x="1879" y="17422"/>
                    <a:pt x="1879" y="17284"/>
                  </a:cubicBezTo>
                  <a:lnTo>
                    <a:pt x="1879" y="16199"/>
                  </a:lnTo>
                  <a:lnTo>
                    <a:pt x="2327" y="16199"/>
                  </a:lnTo>
                  <a:cubicBezTo>
                    <a:pt x="2827" y="16199"/>
                    <a:pt x="3223" y="15802"/>
                    <a:pt x="3223" y="15303"/>
                  </a:cubicBezTo>
                  <a:cubicBezTo>
                    <a:pt x="3223" y="14803"/>
                    <a:pt x="2827" y="14406"/>
                    <a:pt x="2327" y="14406"/>
                  </a:cubicBezTo>
                  <a:lnTo>
                    <a:pt x="1879" y="14406"/>
                  </a:lnTo>
                  <a:lnTo>
                    <a:pt x="1879" y="13148"/>
                  </a:lnTo>
                  <a:lnTo>
                    <a:pt x="2327" y="13148"/>
                  </a:lnTo>
                  <a:cubicBezTo>
                    <a:pt x="2827" y="13148"/>
                    <a:pt x="3223" y="12752"/>
                    <a:pt x="3223" y="12252"/>
                  </a:cubicBezTo>
                  <a:cubicBezTo>
                    <a:pt x="3223" y="11753"/>
                    <a:pt x="2827" y="11356"/>
                    <a:pt x="2327" y="11356"/>
                  </a:cubicBezTo>
                  <a:lnTo>
                    <a:pt x="1879" y="11356"/>
                  </a:lnTo>
                  <a:lnTo>
                    <a:pt x="1879" y="10098"/>
                  </a:lnTo>
                  <a:lnTo>
                    <a:pt x="2327" y="10098"/>
                  </a:lnTo>
                  <a:cubicBezTo>
                    <a:pt x="2827" y="10098"/>
                    <a:pt x="3223" y="9702"/>
                    <a:pt x="3223" y="9202"/>
                  </a:cubicBezTo>
                  <a:cubicBezTo>
                    <a:pt x="3223" y="8702"/>
                    <a:pt x="2827" y="8306"/>
                    <a:pt x="2327" y="8306"/>
                  </a:cubicBezTo>
                  <a:lnTo>
                    <a:pt x="1879" y="8306"/>
                  </a:lnTo>
                  <a:lnTo>
                    <a:pt x="1879" y="7048"/>
                  </a:lnTo>
                  <a:lnTo>
                    <a:pt x="2327" y="7048"/>
                  </a:lnTo>
                  <a:cubicBezTo>
                    <a:pt x="2827" y="7048"/>
                    <a:pt x="3223" y="6635"/>
                    <a:pt x="3223" y="6152"/>
                  </a:cubicBezTo>
                  <a:cubicBezTo>
                    <a:pt x="3223" y="5652"/>
                    <a:pt x="2827" y="5256"/>
                    <a:pt x="2327" y="5256"/>
                  </a:cubicBezTo>
                  <a:lnTo>
                    <a:pt x="1879" y="5256"/>
                  </a:lnTo>
                  <a:lnTo>
                    <a:pt x="1879" y="3998"/>
                  </a:lnTo>
                  <a:lnTo>
                    <a:pt x="2327" y="3998"/>
                  </a:lnTo>
                  <a:cubicBezTo>
                    <a:pt x="2827" y="3998"/>
                    <a:pt x="3223" y="3584"/>
                    <a:pt x="3223" y="3102"/>
                  </a:cubicBezTo>
                  <a:cubicBezTo>
                    <a:pt x="3223" y="2602"/>
                    <a:pt x="2827" y="2206"/>
                    <a:pt x="2327" y="2206"/>
                  </a:cubicBezTo>
                  <a:lnTo>
                    <a:pt x="1879" y="2206"/>
                  </a:lnTo>
                  <a:lnTo>
                    <a:pt x="1879" y="1120"/>
                  </a:lnTo>
                  <a:cubicBezTo>
                    <a:pt x="1879" y="965"/>
                    <a:pt x="1999" y="844"/>
                    <a:pt x="2155" y="844"/>
                  </a:cubicBezTo>
                  <a:lnTo>
                    <a:pt x="3912" y="844"/>
                  </a:lnTo>
                  <a:cubicBezTo>
                    <a:pt x="4067" y="844"/>
                    <a:pt x="4188" y="724"/>
                    <a:pt x="4188" y="586"/>
                  </a:cubicBezTo>
                  <a:cubicBezTo>
                    <a:pt x="4188" y="431"/>
                    <a:pt x="4067" y="310"/>
                    <a:pt x="3912" y="310"/>
                  </a:cubicBezTo>
                  <a:lnTo>
                    <a:pt x="2155" y="310"/>
                  </a:lnTo>
                  <a:cubicBezTo>
                    <a:pt x="1706" y="310"/>
                    <a:pt x="1345" y="672"/>
                    <a:pt x="1345" y="1120"/>
                  </a:cubicBezTo>
                  <a:lnTo>
                    <a:pt x="1345" y="2206"/>
                  </a:lnTo>
                  <a:lnTo>
                    <a:pt x="897" y="2206"/>
                  </a:lnTo>
                  <a:cubicBezTo>
                    <a:pt x="397" y="2206"/>
                    <a:pt x="0" y="2602"/>
                    <a:pt x="0" y="3102"/>
                  </a:cubicBezTo>
                  <a:cubicBezTo>
                    <a:pt x="0" y="3584"/>
                    <a:pt x="397" y="3998"/>
                    <a:pt x="897" y="3998"/>
                  </a:cubicBezTo>
                  <a:lnTo>
                    <a:pt x="1345" y="3998"/>
                  </a:lnTo>
                  <a:lnTo>
                    <a:pt x="1345" y="5256"/>
                  </a:lnTo>
                  <a:lnTo>
                    <a:pt x="897" y="5256"/>
                  </a:lnTo>
                  <a:cubicBezTo>
                    <a:pt x="397" y="5256"/>
                    <a:pt x="0" y="5652"/>
                    <a:pt x="0" y="6152"/>
                  </a:cubicBezTo>
                  <a:cubicBezTo>
                    <a:pt x="0" y="6635"/>
                    <a:pt x="397" y="7048"/>
                    <a:pt x="897" y="7048"/>
                  </a:cubicBezTo>
                  <a:lnTo>
                    <a:pt x="1345" y="7048"/>
                  </a:lnTo>
                  <a:lnTo>
                    <a:pt x="1345" y="8306"/>
                  </a:lnTo>
                  <a:lnTo>
                    <a:pt x="897" y="8306"/>
                  </a:lnTo>
                  <a:cubicBezTo>
                    <a:pt x="397" y="8306"/>
                    <a:pt x="0" y="8702"/>
                    <a:pt x="0" y="9202"/>
                  </a:cubicBezTo>
                  <a:cubicBezTo>
                    <a:pt x="0" y="9702"/>
                    <a:pt x="397" y="10098"/>
                    <a:pt x="897" y="10098"/>
                  </a:cubicBezTo>
                  <a:lnTo>
                    <a:pt x="1345" y="10098"/>
                  </a:lnTo>
                  <a:lnTo>
                    <a:pt x="1345" y="11356"/>
                  </a:lnTo>
                  <a:lnTo>
                    <a:pt x="897" y="11356"/>
                  </a:lnTo>
                  <a:cubicBezTo>
                    <a:pt x="397" y="11356"/>
                    <a:pt x="0" y="11753"/>
                    <a:pt x="0" y="12252"/>
                  </a:cubicBezTo>
                  <a:cubicBezTo>
                    <a:pt x="0" y="12752"/>
                    <a:pt x="397" y="13148"/>
                    <a:pt x="897" y="13148"/>
                  </a:cubicBezTo>
                  <a:lnTo>
                    <a:pt x="1345" y="13148"/>
                  </a:lnTo>
                  <a:lnTo>
                    <a:pt x="1345" y="14406"/>
                  </a:lnTo>
                  <a:lnTo>
                    <a:pt x="897" y="14406"/>
                  </a:lnTo>
                  <a:cubicBezTo>
                    <a:pt x="397" y="14406"/>
                    <a:pt x="0" y="14803"/>
                    <a:pt x="0" y="15303"/>
                  </a:cubicBezTo>
                  <a:cubicBezTo>
                    <a:pt x="0" y="15802"/>
                    <a:pt x="397" y="16199"/>
                    <a:pt x="897" y="16199"/>
                  </a:cubicBezTo>
                  <a:lnTo>
                    <a:pt x="1345" y="16199"/>
                  </a:lnTo>
                  <a:lnTo>
                    <a:pt x="1345" y="17284"/>
                  </a:lnTo>
                  <a:cubicBezTo>
                    <a:pt x="1345" y="17715"/>
                    <a:pt x="1706" y="18094"/>
                    <a:pt x="2155" y="18094"/>
                  </a:cubicBezTo>
                  <a:lnTo>
                    <a:pt x="11839" y="18094"/>
                  </a:lnTo>
                  <a:cubicBezTo>
                    <a:pt x="11943" y="18267"/>
                    <a:pt x="12132" y="18387"/>
                    <a:pt x="12339" y="18387"/>
                  </a:cubicBezTo>
                  <a:lnTo>
                    <a:pt x="12839" y="18387"/>
                  </a:lnTo>
                  <a:cubicBezTo>
                    <a:pt x="13063" y="18387"/>
                    <a:pt x="13252" y="18267"/>
                    <a:pt x="13338" y="18094"/>
                  </a:cubicBezTo>
                  <a:lnTo>
                    <a:pt x="14390" y="18094"/>
                  </a:lnTo>
                  <a:cubicBezTo>
                    <a:pt x="14838" y="18094"/>
                    <a:pt x="15200" y="17715"/>
                    <a:pt x="15200" y="17284"/>
                  </a:cubicBezTo>
                  <a:lnTo>
                    <a:pt x="15200" y="15509"/>
                  </a:lnTo>
                  <a:cubicBezTo>
                    <a:pt x="15200" y="15354"/>
                    <a:pt x="15079" y="15234"/>
                    <a:pt x="14924" y="15234"/>
                  </a:cubicBezTo>
                  <a:cubicBezTo>
                    <a:pt x="14786" y="15234"/>
                    <a:pt x="14665" y="15354"/>
                    <a:pt x="14665" y="15509"/>
                  </a:cubicBezTo>
                  <a:lnTo>
                    <a:pt x="14665" y="17284"/>
                  </a:lnTo>
                  <a:cubicBezTo>
                    <a:pt x="14665" y="17422"/>
                    <a:pt x="14545" y="17543"/>
                    <a:pt x="14390" y="17543"/>
                  </a:cubicBezTo>
                  <a:lnTo>
                    <a:pt x="13407" y="17543"/>
                  </a:lnTo>
                  <a:lnTo>
                    <a:pt x="13407" y="844"/>
                  </a:lnTo>
                  <a:lnTo>
                    <a:pt x="14390" y="844"/>
                  </a:lnTo>
                  <a:cubicBezTo>
                    <a:pt x="14545" y="844"/>
                    <a:pt x="14665" y="965"/>
                    <a:pt x="14665" y="1120"/>
                  </a:cubicBezTo>
                  <a:lnTo>
                    <a:pt x="14665" y="14234"/>
                  </a:lnTo>
                  <a:cubicBezTo>
                    <a:pt x="14665" y="14389"/>
                    <a:pt x="14786" y="14510"/>
                    <a:pt x="14924" y="14510"/>
                  </a:cubicBezTo>
                  <a:cubicBezTo>
                    <a:pt x="15079" y="14510"/>
                    <a:pt x="15200" y="14389"/>
                    <a:pt x="15200" y="14234"/>
                  </a:cubicBezTo>
                  <a:lnTo>
                    <a:pt x="15200" y="10822"/>
                  </a:lnTo>
                  <a:lnTo>
                    <a:pt x="16182" y="10822"/>
                  </a:lnTo>
                  <a:cubicBezTo>
                    <a:pt x="16630" y="10822"/>
                    <a:pt x="16992" y="10460"/>
                    <a:pt x="16992" y="10012"/>
                  </a:cubicBezTo>
                  <a:lnTo>
                    <a:pt x="16992" y="9288"/>
                  </a:lnTo>
                  <a:cubicBezTo>
                    <a:pt x="16992" y="8840"/>
                    <a:pt x="16630" y="8478"/>
                    <a:pt x="16182" y="8478"/>
                  </a:cubicBezTo>
                  <a:lnTo>
                    <a:pt x="15200" y="8478"/>
                  </a:lnTo>
                  <a:lnTo>
                    <a:pt x="15200" y="7944"/>
                  </a:lnTo>
                  <a:lnTo>
                    <a:pt x="16182" y="7944"/>
                  </a:lnTo>
                  <a:cubicBezTo>
                    <a:pt x="16630" y="7944"/>
                    <a:pt x="16992" y="7582"/>
                    <a:pt x="16992" y="7134"/>
                  </a:cubicBezTo>
                  <a:lnTo>
                    <a:pt x="16992" y="6411"/>
                  </a:lnTo>
                  <a:cubicBezTo>
                    <a:pt x="16992" y="5980"/>
                    <a:pt x="16630" y="5618"/>
                    <a:pt x="16182" y="5618"/>
                  </a:cubicBezTo>
                  <a:lnTo>
                    <a:pt x="15200" y="5618"/>
                  </a:lnTo>
                  <a:lnTo>
                    <a:pt x="15200" y="5066"/>
                  </a:lnTo>
                  <a:lnTo>
                    <a:pt x="16182" y="5066"/>
                  </a:lnTo>
                  <a:cubicBezTo>
                    <a:pt x="16630" y="5066"/>
                    <a:pt x="16992" y="4705"/>
                    <a:pt x="16992" y="4257"/>
                  </a:cubicBezTo>
                  <a:lnTo>
                    <a:pt x="16992" y="2102"/>
                  </a:lnTo>
                  <a:cubicBezTo>
                    <a:pt x="16992" y="1672"/>
                    <a:pt x="16630" y="1293"/>
                    <a:pt x="16182" y="1293"/>
                  </a:cubicBezTo>
                  <a:lnTo>
                    <a:pt x="15200" y="1293"/>
                  </a:lnTo>
                  <a:lnTo>
                    <a:pt x="15200" y="1120"/>
                  </a:lnTo>
                  <a:cubicBezTo>
                    <a:pt x="15200" y="672"/>
                    <a:pt x="14838" y="310"/>
                    <a:pt x="14390" y="310"/>
                  </a:cubicBezTo>
                  <a:lnTo>
                    <a:pt x="13338" y="310"/>
                  </a:lnTo>
                  <a:cubicBezTo>
                    <a:pt x="13252" y="138"/>
                    <a:pt x="13063" y="0"/>
                    <a:pt x="12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30"/>
        <p:cNvGrpSpPr/>
        <p:nvPr/>
      </p:nvGrpSpPr>
      <p:grpSpPr>
        <a:xfrm>
          <a:off x="0" y="0"/>
          <a:ext cx="0" cy="0"/>
          <a:chOff x="0" y="0"/>
          <a:chExt cx="0" cy="0"/>
        </a:xfrm>
      </p:grpSpPr>
      <p:sp>
        <p:nvSpPr>
          <p:cNvPr id="1131" name="Google Shape;1131;p68"/>
          <p:cNvSpPr txBox="1">
            <a:spLocks noGrp="1"/>
          </p:cNvSpPr>
          <p:nvPr>
            <p:ph type="title"/>
          </p:nvPr>
        </p:nvSpPr>
        <p:spPr>
          <a:xfrm>
            <a:off x="3607418" y="105032"/>
            <a:ext cx="4458600" cy="987682"/>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4800" dirty="0"/>
              <a:t>Awesome words</a:t>
            </a:r>
            <a:endParaRPr sz="4800" dirty="0"/>
          </a:p>
        </p:txBody>
      </p:sp>
      <p:pic>
        <p:nvPicPr>
          <p:cNvPr id="1132" name="Google Shape;1132;p68"/>
          <p:cNvPicPr preferRelativeResize="0"/>
          <p:nvPr/>
        </p:nvPicPr>
        <p:blipFill>
          <a:blip r:embed="rId3">
            <a:alphaModFix/>
          </a:blip>
          <a:stretch>
            <a:fillRect/>
          </a:stretch>
        </p:blipFill>
        <p:spPr>
          <a:xfrm rot="2432258">
            <a:off x="1684780" y="2662418"/>
            <a:ext cx="881418" cy="450763"/>
          </a:xfrm>
          <a:prstGeom prst="rect">
            <a:avLst/>
          </a:prstGeom>
          <a:noFill/>
          <a:ln>
            <a:noFill/>
          </a:ln>
        </p:spPr>
      </p:pic>
      <p:pic>
        <p:nvPicPr>
          <p:cNvPr id="1133" name="Google Shape;1133;p68"/>
          <p:cNvPicPr preferRelativeResize="0"/>
          <p:nvPr/>
        </p:nvPicPr>
        <p:blipFill>
          <a:blip r:embed="rId3">
            <a:alphaModFix/>
          </a:blip>
          <a:stretch>
            <a:fillRect/>
          </a:stretch>
        </p:blipFill>
        <p:spPr>
          <a:xfrm rot="9305983">
            <a:off x="2889362" y="555241"/>
            <a:ext cx="1256223" cy="642441"/>
          </a:xfrm>
          <a:prstGeom prst="rect">
            <a:avLst/>
          </a:prstGeom>
          <a:noFill/>
          <a:ln>
            <a:noFill/>
          </a:ln>
        </p:spPr>
      </p:pic>
      <p:pic>
        <p:nvPicPr>
          <p:cNvPr id="2050" name="Picture 2" descr="How to Teach Adverbs of Frequency in English - Wall Street Englis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06905" y="1432283"/>
            <a:ext cx="5216234" cy="26081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91897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662"/>
        <p:cNvGrpSpPr/>
        <p:nvPr/>
      </p:nvGrpSpPr>
      <p:grpSpPr>
        <a:xfrm>
          <a:off x="0" y="0"/>
          <a:ext cx="0" cy="0"/>
          <a:chOff x="0" y="0"/>
          <a:chExt cx="0" cy="0"/>
        </a:xfrm>
      </p:grpSpPr>
      <p:grpSp>
        <p:nvGrpSpPr>
          <p:cNvPr id="1663" name="Google Shape;1663;p83"/>
          <p:cNvGrpSpPr/>
          <p:nvPr/>
        </p:nvGrpSpPr>
        <p:grpSpPr>
          <a:xfrm>
            <a:off x="3105000" y="1943113"/>
            <a:ext cx="2934000" cy="1695438"/>
            <a:chOff x="3057525" y="1943113"/>
            <a:chExt cx="2934000" cy="1695438"/>
          </a:xfrm>
        </p:grpSpPr>
        <p:cxnSp>
          <p:nvCxnSpPr>
            <p:cNvPr id="1664" name="Google Shape;1664;p83"/>
            <p:cNvCxnSpPr/>
            <p:nvPr/>
          </p:nvCxnSpPr>
          <p:spPr>
            <a:xfrm rot="10800000" flipH="1">
              <a:off x="3057525" y="2838450"/>
              <a:ext cx="1467000" cy="800100"/>
            </a:xfrm>
            <a:prstGeom prst="straightConnector1">
              <a:avLst/>
            </a:prstGeom>
            <a:noFill/>
            <a:ln w="9525" cap="flat" cmpd="sng">
              <a:solidFill>
                <a:schemeClr val="accent3"/>
              </a:solidFill>
              <a:prstDash val="solid"/>
              <a:round/>
              <a:headEnd type="none" w="med" len="med"/>
              <a:tailEnd type="none" w="med" len="med"/>
            </a:ln>
          </p:spPr>
        </p:cxnSp>
        <p:cxnSp>
          <p:nvCxnSpPr>
            <p:cNvPr id="1665" name="Google Shape;1665;p83"/>
            <p:cNvCxnSpPr/>
            <p:nvPr/>
          </p:nvCxnSpPr>
          <p:spPr>
            <a:xfrm rot="10800000" flipH="1">
              <a:off x="4524525" y="2038388"/>
              <a:ext cx="1467000" cy="800100"/>
            </a:xfrm>
            <a:prstGeom prst="straightConnector1">
              <a:avLst/>
            </a:prstGeom>
            <a:noFill/>
            <a:ln w="9525" cap="flat" cmpd="sng">
              <a:solidFill>
                <a:schemeClr val="accent3"/>
              </a:solidFill>
              <a:prstDash val="solid"/>
              <a:round/>
              <a:headEnd type="none" w="med" len="med"/>
              <a:tailEnd type="none" w="med" len="med"/>
            </a:ln>
          </p:spPr>
        </p:cxnSp>
        <p:cxnSp>
          <p:nvCxnSpPr>
            <p:cNvPr id="1666" name="Google Shape;1666;p83"/>
            <p:cNvCxnSpPr/>
            <p:nvPr/>
          </p:nvCxnSpPr>
          <p:spPr>
            <a:xfrm rot="10800000">
              <a:off x="4524525" y="2743175"/>
              <a:ext cx="1467000" cy="800100"/>
            </a:xfrm>
            <a:prstGeom prst="straightConnector1">
              <a:avLst/>
            </a:prstGeom>
            <a:noFill/>
            <a:ln w="9525" cap="flat" cmpd="sng">
              <a:solidFill>
                <a:schemeClr val="accent3"/>
              </a:solidFill>
              <a:prstDash val="solid"/>
              <a:round/>
              <a:headEnd type="none" w="med" len="med"/>
              <a:tailEnd type="none" w="med" len="med"/>
            </a:ln>
          </p:spPr>
        </p:cxnSp>
        <p:cxnSp>
          <p:nvCxnSpPr>
            <p:cNvPr id="1667" name="Google Shape;1667;p83"/>
            <p:cNvCxnSpPr/>
            <p:nvPr/>
          </p:nvCxnSpPr>
          <p:spPr>
            <a:xfrm rot="10800000">
              <a:off x="3057525" y="1943113"/>
              <a:ext cx="1467000" cy="800100"/>
            </a:xfrm>
            <a:prstGeom prst="straightConnector1">
              <a:avLst/>
            </a:prstGeom>
            <a:noFill/>
            <a:ln w="9525" cap="flat" cmpd="sng">
              <a:solidFill>
                <a:schemeClr val="accent3"/>
              </a:solidFill>
              <a:prstDash val="solid"/>
              <a:round/>
              <a:headEnd type="none" w="med" len="med"/>
              <a:tailEnd type="none" w="med" len="med"/>
            </a:ln>
          </p:spPr>
        </p:cxnSp>
      </p:grpSp>
      <p:sp>
        <p:nvSpPr>
          <p:cNvPr id="1668" name="Google Shape;1668;p83"/>
          <p:cNvSpPr/>
          <p:nvPr/>
        </p:nvSpPr>
        <p:spPr>
          <a:xfrm>
            <a:off x="2676675" y="3228619"/>
            <a:ext cx="700200" cy="70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9" name="Google Shape;1669;p83"/>
          <p:cNvGrpSpPr/>
          <p:nvPr/>
        </p:nvGrpSpPr>
        <p:grpSpPr>
          <a:xfrm rot="830704">
            <a:off x="3112987" y="1314449"/>
            <a:ext cx="2086983" cy="2247972"/>
            <a:chOff x="395551" y="-262634"/>
            <a:chExt cx="3777681" cy="4069091"/>
          </a:xfrm>
        </p:grpSpPr>
        <p:pic>
          <p:nvPicPr>
            <p:cNvPr id="1670" name="Google Shape;1670;p83"/>
            <p:cNvPicPr preferRelativeResize="0"/>
            <p:nvPr/>
          </p:nvPicPr>
          <p:blipFill>
            <a:blip r:embed="rId3">
              <a:alphaModFix/>
            </a:blip>
            <a:stretch>
              <a:fillRect/>
            </a:stretch>
          </p:blipFill>
          <p:spPr>
            <a:xfrm rot="-4265453" flipH="1">
              <a:off x="1268387" y="2807685"/>
              <a:ext cx="1097963" cy="357054"/>
            </a:xfrm>
            <a:prstGeom prst="rect">
              <a:avLst/>
            </a:prstGeom>
            <a:noFill/>
            <a:ln>
              <a:noFill/>
            </a:ln>
          </p:spPr>
        </p:pic>
        <p:pic>
          <p:nvPicPr>
            <p:cNvPr id="1671" name="Google Shape;1671;p83"/>
            <p:cNvPicPr preferRelativeResize="0"/>
            <p:nvPr/>
          </p:nvPicPr>
          <p:blipFill>
            <a:blip r:embed="rId3">
              <a:alphaModFix/>
            </a:blip>
            <a:stretch>
              <a:fillRect/>
            </a:stretch>
          </p:blipFill>
          <p:spPr>
            <a:xfrm rot="-5400000" flipH="1">
              <a:off x="1717059" y="3078947"/>
              <a:ext cx="1097964" cy="357054"/>
            </a:xfrm>
            <a:prstGeom prst="rect">
              <a:avLst/>
            </a:prstGeom>
            <a:noFill/>
            <a:ln>
              <a:noFill/>
            </a:ln>
          </p:spPr>
        </p:pic>
        <p:pic>
          <p:nvPicPr>
            <p:cNvPr id="1672" name="Google Shape;1672;p83"/>
            <p:cNvPicPr preferRelativeResize="0"/>
            <p:nvPr/>
          </p:nvPicPr>
          <p:blipFill>
            <a:blip r:embed="rId4">
              <a:alphaModFix/>
            </a:blip>
            <a:stretch>
              <a:fillRect/>
            </a:stretch>
          </p:blipFill>
          <p:spPr>
            <a:xfrm rot="-1867234" flipH="1">
              <a:off x="665176" y="-4947"/>
              <a:ext cx="1167270" cy="1368416"/>
            </a:xfrm>
            <a:prstGeom prst="rect">
              <a:avLst/>
            </a:prstGeom>
            <a:noFill/>
            <a:ln>
              <a:noFill/>
            </a:ln>
          </p:spPr>
        </p:pic>
        <p:pic>
          <p:nvPicPr>
            <p:cNvPr id="1673" name="Google Shape;1673;p83"/>
            <p:cNvPicPr preferRelativeResize="0"/>
            <p:nvPr/>
          </p:nvPicPr>
          <p:blipFill>
            <a:blip r:embed="rId5">
              <a:alphaModFix/>
            </a:blip>
            <a:stretch>
              <a:fillRect/>
            </a:stretch>
          </p:blipFill>
          <p:spPr>
            <a:xfrm rot="-6306671" flipH="1">
              <a:off x="1136425" y="1535566"/>
              <a:ext cx="990786" cy="1395435"/>
            </a:xfrm>
            <a:prstGeom prst="rect">
              <a:avLst/>
            </a:prstGeom>
            <a:noFill/>
            <a:ln>
              <a:noFill/>
            </a:ln>
          </p:spPr>
        </p:pic>
        <p:pic>
          <p:nvPicPr>
            <p:cNvPr id="1674" name="Google Shape;1674;p83"/>
            <p:cNvPicPr preferRelativeResize="0"/>
            <p:nvPr/>
          </p:nvPicPr>
          <p:blipFill>
            <a:blip r:embed="rId6">
              <a:alphaModFix/>
            </a:blip>
            <a:stretch>
              <a:fillRect/>
            </a:stretch>
          </p:blipFill>
          <p:spPr>
            <a:xfrm rot="1392348">
              <a:off x="1080136" y="176558"/>
              <a:ext cx="2726349" cy="2421263"/>
            </a:xfrm>
            <a:prstGeom prst="rect">
              <a:avLst/>
            </a:prstGeom>
            <a:noFill/>
            <a:ln>
              <a:noFill/>
            </a:ln>
          </p:spPr>
        </p:pic>
      </p:grpSp>
      <p:grpSp>
        <p:nvGrpSpPr>
          <p:cNvPr id="1675" name="Google Shape;1675;p83"/>
          <p:cNvGrpSpPr/>
          <p:nvPr/>
        </p:nvGrpSpPr>
        <p:grpSpPr>
          <a:xfrm rot="603256">
            <a:off x="4385550" y="2071400"/>
            <a:ext cx="1465165" cy="1760520"/>
            <a:chOff x="5590314" y="1401875"/>
            <a:chExt cx="2724063" cy="3273194"/>
          </a:xfrm>
        </p:grpSpPr>
        <p:pic>
          <p:nvPicPr>
            <p:cNvPr id="1676" name="Google Shape;1676;p83"/>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1677" name="Google Shape;1677;p83"/>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1678" name="Google Shape;1678;p83"/>
            <p:cNvPicPr preferRelativeResize="0"/>
            <p:nvPr/>
          </p:nvPicPr>
          <p:blipFill>
            <a:blip r:embed="rId5">
              <a:alphaModFix/>
            </a:blip>
            <a:stretch>
              <a:fillRect/>
            </a:stretch>
          </p:blipFill>
          <p:spPr>
            <a:xfrm rot="5172484" flipH="1">
              <a:off x="7090032" y="2051413"/>
              <a:ext cx="990785" cy="1395436"/>
            </a:xfrm>
            <a:prstGeom prst="rect">
              <a:avLst/>
            </a:prstGeom>
            <a:noFill/>
            <a:ln>
              <a:noFill/>
            </a:ln>
          </p:spPr>
        </p:pic>
        <p:pic>
          <p:nvPicPr>
            <p:cNvPr id="1679" name="Google Shape;1679;p83"/>
            <p:cNvPicPr preferRelativeResize="0"/>
            <p:nvPr/>
          </p:nvPicPr>
          <p:blipFill>
            <a:blip r:embed="rId7">
              <a:alphaModFix/>
            </a:blip>
            <a:stretch>
              <a:fillRect/>
            </a:stretch>
          </p:blipFill>
          <p:spPr>
            <a:xfrm rot="5">
              <a:off x="5590315" y="2799583"/>
              <a:ext cx="2231812" cy="1875485"/>
            </a:xfrm>
            <a:prstGeom prst="rect">
              <a:avLst/>
            </a:prstGeom>
            <a:noFill/>
            <a:ln>
              <a:noFill/>
            </a:ln>
          </p:spPr>
        </p:pic>
      </p:grpSp>
      <p:sp>
        <p:nvSpPr>
          <p:cNvPr id="1680" name="Google Shape;1680;p83"/>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are argumentative texts?</a:t>
            </a:r>
            <a:endParaRPr/>
          </a:p>
        </p:txBody>
      </p:sp>
      <p:sp>
        <p:nvSpPr>
          <p:cNvPr id="1681" name="Google Shape;1681;p83"/>
          <p:cNvSpPr/>
          <p:nvPr/>
        </p:nvSpPr>
        <p:spPr>
          <a:xfrm>
            <a:off x="3705300" y="1876350"/>
            <a:ext cx="1733400" cy="1733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3"/>
          <p:cNvSpPr txBox="1">
            <a:spLocks noGrp="1"/>
          </p:cNvSpPr>
          <p:nvPr>
            <p:ph type="subTitle" idx="4294967295"/>
          </p:nvPr>
        </p:nvSpPr>
        <p:spPr>
          <a:xfrm>
            <a:off x="3781500" y="2149775"/>
            <a:ext cx="1581000" cy="4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b="1" i="1"/>
              <a:t>Earth</a:t>
            </a:r>
            <a:endParaRPr sz="1800" b="1" i="1"/>
          </a:p>
        </p:txBody>
      </p:sp>
      <p:sp>
        <p:nvSpPr>
          <p:cNvPr id="1683" name="Google Shape;1683;p83"/>
          <p:cNvSpPr txBox="1">
            <a:spLocks noGrp="1"/>
          </p:cNvSpPr>
          <p:nvPr>
            <p:ph type="subTitle" idx="4294967295"/>
          </p:nvPr>
        </p:nvSpPr>
        <p:spPr>
          <a:xfrm>
            <a:off x="3781500" y="2505177"/>
            <a:ext cx="1581000" cy="831300"/>
          </a:xfrm>
          <a:prstGeom prst="rect">
            <a:avLst/>
          </a:prstGeom>
        </p:spPr>
        <p:txBody>
          <a:bodyPr spcFirstLastPara="1" wrap="square" lIns="91425" tIns="91425" rIns="91425" bIns="91425" anchor="t" anchorCtr="0">
            <a:spAutoFit/>
          </a:bodyPr>
          <a:lstStyle/>
          <a:p>
            <a:pPr marL="0" lvl="0" indent="0" algn="ctr" rtl="0">
              <a:spcBef>
                <a:spcPts val="0"/>
              </a:spcBef>
              <a:spcAft>
                <a:spcPts val="0"/>
              </a:spcAft>
              <a:buNone/>
            </a:pPr>
            <a:r>
              <a:rPr lang="en">
                <a:solidFill>
                  <a:schemeClr val="accent3"/>
                </a:solidFill>
              </a:rPr>
              <a:t>Earth is the planet that harbors life</a:t>
            </a:r>
            <a:endParaRPr>
              <a:solidFill>
                <a:schemeClr val="accent3"/>
              </a:solidFill>
            </a:endParaRPr>
          </a:p>
        </p:txBody>
      </p:sp>
      <p:sp>
        <p:nvSpPr>
          <p:cNvPr id="1684" name="Google Shape;1684;p83"/>
          <p:cNvSpPr txBox="1"/>
          <p:nvPr/>
        </p:nvSpPr>
        <p:spPr>
          <a:xfrm>
            <a:off x="672900" y="1411575"/>
            <a:ext cx="2003700" cy="40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i="1">
                <a:solidFill>
                  <a:schemeClr val="dk2"/>
                </a:solidFill>
                <a:latin typeface="Open Sans"/>
                <a:ea typeface="Open Sans"/>
                <a:cs typeface="Open Sans"/>
                <a:sym typeface="Open Sans"/>
              </a:rPr>
              <a:t>Mars</a:t>
            </a:r>
            <a:endParaRPr sz="1800" b="1" i="1">
              <a:solidFill>
                <a:schemeClr val="dk2"/>
              </a:solidFill>
              <a:latin typeface="Open Sans"/>
              <a:ea typeface="Open Sans"/>
              <a:cs typeface="Open Sans"/>
              <a:sym typeface="Open Sans"/>
            </a:endParaRPr>
          </a:p>
        </p:txBody>
      </p:sp>
      <p:sp>
        <p:nvSpPr>
          <p:cNvPr id="1685" name="Google Shape;1685;p83"/>
          <p:cNvSpPr txBox="1"/>
          <p:nvPr/>
        </p:nvSpPr>
        <p:spPr>
          <a:xfrm>
            <a:off x="672900" y="1800197"/>
            <a:ext cx="2003700" cy="67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3"/>
                </a:solidFill>
                <a:latin typeface="Open Sans"/>
                <a:ea typeface="Open Sans"/>
                <a:cs typeface="Open Sans"/>
                <a:sym typeface="Open Sans"/>
              </a:rPr>
              <a:t>Despite being red, Mars is a cold place</a:t>
            </a:r>
            <a:endParaRPr>
              <a:solidFill>
                <a:schemeClr val="accent3"/>
              </a:solidFill>
              <a:latin typeface="Open Sans"/>
              <a:ea typeface="Open Sans"/>
              <a:cs typeface="Open Sans"/>
              <a:sym typeface="Open Sans"/>
            </a:endParaRPr>
          </a:p>
        </p:txBody>
      </p:sp>
      <p:sp>
        <p:nvSpPr>
          <p:cNvPr id="1686" name="Google Shape;1686;p83"/>
          <p:cNvSpPr txBox="1"/>
          <p:nvPr/>
        </p:nvSpPr>
        <p:spPr>
          <a:xfrm>
            <a:off x="6467450" y="1411550"/>
            <a:ext cx="2003700" cy="40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i="1">
                <a:solidFill>
                  <a:schemeClr val="dk2"/>
                </a:solidFill>
                <a:latin typeface="Open Sans"/>
                <a:ea typeface="Open Sans"/>
                <a:cs typeface="Open Sans"/>
                <a:sym typeface="Open Sans"/>
              </a:rPr>
              <a:t>Saturn</a:t>
            </a:r>
            <a:endParaRPr sz="1800" b="1" i="1">
              <a:solidFill>
                <a:schemeClr val="dk2"/>
              </a:solidFill>
              <a:latin typeface="Open Sans"/>
              <a:ea typeface="Open Sans"/>
              <a:cs typeface="Open Sans"/>
              <a:sym typeface="Open Sans"/>
            </a:endParaRPr>
          </a:p>
        </p:txBody>
      </p:sp>
      <p:sp>
        <p:nvSpPr>
          <p:cNvPr id="1687" name="Google Shape;1687;p83"/>
          <p:cNvSpPr txBox="1"/>
          <p:nvPr/>
        </p:nvSpPr>
        <p:spPr>
          <a:xfrm>
            <a:off x="6467450" y="1800198"/>
            <a:ext cx="2003700" cy="67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Saturn is a gas giant and has rings</a:t>
            </a:r>
            <a:endParaRPr>
              <a:solidFill>
                <a:schemeClr val="accent3"/>
              </a:solidFill>
              <a:latin typeface="Open Sans"/>
              <a:ea typeface="Open Sans"/>
              <a:cs typeface="Open Sans"/>
              <a:sym typeface="Open Sans"/>
            </a:endParaRPr>
          </a:p>
        </p:txBody>
      </p:sp>
      <p:sp>
        <p:nvSpPr>
          <p:cNvPr id="1688" name="Google Shape;1688;p83"/>
          <p:cNvSpPr txBox="1"/>
          <p:nvPr/>
        </p:nvSpPr>
        <p:spPr>
          <a:xfrm>
            <a:off x="672900" y="3046164"/>
            <a:ext cx="2003700" cy="40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i="1">
                <a:solidFill>
                  <a:schemeClr val="dk2"/>
                </a:solidFill>
                <a:latin typeface="Open Sans"/>
                <a:ea typeface="Open Sans"/>
                <a:cs typeface="Open Sans"/>
                <a:sym typeface="Open Sans"/>
              </a:rPr>
              <a:t>Mercury</a:t>
            </a:r>
            <a:endParaRPr sz="1800" b="1" i="1">
              <a:solidFill>
                <a:schemeClr val="dk2"/>
              </a:solidFill>
              <a:latin typeface="Open Sans"/>
              <a:ea typeface="Open Sans"/>
              <a:cs typeface="Open Sans"/>
              <a:sym typeface="Open Sans"/>
            </a:endParaRPr>
          </a:p>
        </p:txBody>
      </p:sp>
      <p:sp>
        <p:nvSpPr>
          <p:cNvPr id="1689" name="Google Shape;1689;p83"/>
          <p:cNvSpPr txBox="1"/>
          <p:nvPr/>
        </p:nvSpPr>
        <p:spPr>
          <a:xfrm>
            <a:off x="672900" y="3435726"/>
            <a:ext cx="2003700" cy="672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3"/>
                </a:solidFill>
                <a:latin typeface="Open Sans"/>
                <a:ea typeface="Open Sans"/>
                <a:cs typeface="Open Sans"/>
                <a:sym typeface="Open Sans"/>
              </a:rPr>
              <a:t>Mercury is the closest planet to the Sun</a:t>
            </a:r>
            <a:endParaRPr>
              <a:solidFill>
                <a:schemeClr val="accent3"/>
              </a:solidFill>
              <a:latin typeface="Open Sans"/>
              <a:ea typeface="Open Sans"/>
              <a:cs typeface="Open Sans"/>
              <a:sym typeface="Open Sans"/>
            </a:endParaRPr>
          </a:p>
        </p:txBody>
      </p:sp>
      <p:sp>
        <p:nvSpPr>
          <p:cNvPr id="1690" name="Google Shape;1690;p83"/>
          <p:cNvSpPr txBox="1"/>
          <p:nvPr/>
        </p:nvSpPr>
        <p:spPr>
          <a:xfrm>
            <a:off x="6467450" y="3046163"/>
            <a:ext cx="2003700" cy="40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i="1">
                <a:solidFill>
                  <a:schemeClr val="dk2"/>
                </a:solidFill>
                <a:latin typeface="Open Sans"/>
                <a:ea typeface="Open Sans"/>
                <a:cs typeface="Open Sans"/>
                <a:sym typeface="Open Sans"/>
              </a:rPr>
              <a:t>Venus</a:t>
            </a:r>
            <a:endParaRPr sz="1800" b="1" i="1">
              <a:solidFill>
                <a:schemeClr val="dk2"/>
              </a:solidFill>
              <a:latin typeface="Open Sans"/>
              <a:ea typeface="Open Sans"/>
              <a:cs typeface="Open Sans"/>
              <a:sym typeface="Open Sans"/>
            </a:endParaRPr>
          </a:p>
        </p:txBody>
      </p:sp>
      <p:sp>
        <p:nvSpPr>
          <p:cNvPr id="1691" name="Google Shape;1691;p83"/>
          <p:cNvSpPr txBox="1"/>
          <p:nvPr/>
        </p:nvSpPr>
        <p:spPr>
          <a:xfrm>
            <a:off x="6467450" y="3435729"/>
            <a:ext cx="2003700" cy="67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latin typeface="Open Sans"/>
                <a:ea typeface="Open Sans"/>
                <a:cs typeface="Open Sans"/>
                <a:sym typeface="Open Sans"/>
              </a:rPr>
              <a:t>Venus has a very beautiful name</a:t>
            </a:r>
            <a:endParaRPr>
              <a:solidFill>
                <a:schemeClr val="accent3"/>
              </a:solidFill>
              <a:latin typeface="Open Sans"/>
              <a:ea typeface="Open Sans"/>
              <a:cs typeface="Open Sans"/>
              <a:sym typeface="Open Sans"/>
            </a:endParaRPr>
          </a:p>
        </p:txBody>
      </p:sp>
      <p:sp>
        <p:nvSpPr>
          <p:cNvPr id="1692" name="Google Shape;1692;p83"/>
          <p:cNvSpPr/>
          <p:nvPr/>
        </p:nvSpPr>
        <p:spPr>
          <a:xfrm>
            <a:off x="5767125" y="1584293"/>
            <a:ext cx="700200" cy="70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3"/>
          <p:cNvSpPr/>
          <p:nvPr/>
        </p:nvSpPr>
        <p:spPr>
          <a:xfrm>
            <a:off x="5767125" y="3228619"/>
            <a:ext cx="700200" cy="70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83"/>
          <p:cNvGrpSpPr/>
          <p:nvPr/>
        </p:nvGrpSpPr>
        <p:grpSpPr>
          <a:xfrm>
            <a:off x="5900052" y="1474901"/>
            <a:ext cx="434516" cy="919507"/>
            <a:chOff x="5489650" y="5366150"/>
            <a:chExt cx="605175" cy="1280650"/>
          </a:xfrm>
        </p:grpSpPr>
        <p:sp>
          <p:nvSpPr>
            <p:cNvPr id="1695" name="Google Shape;1695;p83"/>
            <p:cNvSpPr/>
            <p:nvPr/>
          </p:nvSpPr>
          <p:spPr>
            <a:xfrm>
              <a:off x="5822450" y="6172625"/>
              <a:ext cx="600" cy="600"/>
            </a:xfrm>
            <a:custGeom>
              <a:avLst/>
              <a:gdLst/>
              <a:ahLst/>
              <a:cxnLst/>
              <a:rect l="l" t="t" r="r" b="b"/>
              <a:pathLst>
                <a:path w="24" h="24" extrusionOk="0">
                  <a:moveTo>
                    <a:pt x="24" y="0"/>
                  </a:moveTo>
                  <a:cubicBezTo>
                    <a:pt x="24" y="12"/>
                    <a:pt x="24" y="12"/>
                    <a:pt x="24" y="0"/>
                  </a:cubicBezTo>
                  <a:cubicBezTo>
                    <a:pt x="24" y="12"/>
                    <a:pt x="0" y="24"/>
                    <a:pt x="0" y="24"/>
                  </a:cubicBezTo>
                  <a:cubicBezTo>
                    <a:pt x="0" y="24"/>
                    <a:pt x="24" y="12"/>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3"/>
            <p:cNvSpPr/>
            <p:nvPr/>
          </p:nvSpPr>
          <p:spPr>
            <a:xfrm>
              <a:off x="6088250" y="5860975"/>
              <a:ext cx="25" cy="625"/>
            </a:xfrm>
            <a:custGeom>
              <a:avLst/>
              <a:gdLst/>
              <a:ahLst/>
              <a:cxnLst/>
              <a:rect l="l" t="t" r="r" b="b"/>
              <a:pathLst>
                <a:path w="1" h="25" extrusionOk="0">
                  <a:moveTo>
                    <a:pt x="0" y="0"/>
                  </a:moveTo>
                  <a:lnTo>
                    <a:pt x="0" y="24"/>
                  </a:lnTo>
                  <a:lnTo>
                    <a:pt x="0" y="2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3"/>
            <p:cNvSpPr/>
            <p:nvPr/>
          </p:nvSpPr>
          <p:spPr>
            <a:xfrm>
              <a:off x="6087950" y="586305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3"/>
            <p:cNvSpPr/>
            <p:nvPr/>
          </p:nvSpPr>
          <p:spPr>
            <a:xfrm>
              <a:off x="5489650" y="5366150"/>
              <a:ext cx="605175" cy="1280650"/>
            </a:xfrm>
            <a:custGeom>
              <a:avLst/>
              <a:gdLst/>
              <a:ahLst/>
              <a:cxnLst/>
              <a:rect l="l" t="t" r="r" b="b"/>
              <a:pathLst>
                <a:path w="24207" h="51226" extrusionOk="0">
                  <a:moveTo>
                    <a:pt x="10478" y="124"/>
                  </a:moveTo>
                  <a:cubicBezTo>
                    <a:pt x="10490" y="136"/>
                    <a:pt x="10490" y="148"/>
                    <a:pt x="10490" y="148"/>
                  </a:cubicBezTo>
                  <a:cubicBezTo>
                    <a:pt x="10514" y="208"/>
                    <a:pt x="10550" y="267"/>
                    <a:pt x="10562" y="315"/>
                  </a:cubicBezTo>
                  <a:lnTo>
                    <a:pt x="10574" y="350"/>
                  </a:lnTo>
                  <a:lnTo>
                    <a:pt x="10598" y="386"/>
                  </a:lnTo>
                  <a:cubicBezTo>
                    <a:pt x="10609" y="434"/>
                    <a:pt x="10621" y="469"/>
                    <a:pt x="10633" y="505"/>
                  </a:cubicBezTo>
                  <a:cubicBezTo>
                    <a:pt x="10633" y="529"/>
                    <a:pt x="10657" y="541"/>
                    <a:pt x="10657" y="565"/>
                  </a:cubicBezTo>
                  <a:cubicBezTo>
                    <a:pt x="10669" y="612"/>
                    <a:pt x="10681" y="648"/>
                    <a:pt x="10693" y="684"/>
                  </a:cubicBezTo>
                  <a:cubicBezTo>
                    <a:pt x="10729" y="803"/>
                    <a:pt x="10776" y="946"/>
                    <a:pt x="10800" y="1065"/>
                  </a:cubicBezTo>
                  <a:cubicBezTo>
                    <a:pt x="10836" y="1160"/>
                    <a:pt x="10848" y="1267"/>
                    <a:pt x="10871" y="1374"/>
                  </a:cubicBezTo>
                  <a:cubicBezTo>
                    <a:pt x="10919" y="1612"/>
                    <a:pt x="10967" y="1862"/>
                    <a:pt x="11014" y="2148"/>
                  </a:cubicBezTo>
                  <a:cubicBezTo>
                    <a:pt x="11038" y="2315"/>
                    <a:pt x="11050" y="2458"/>
                    <a:pt x="11074" y="2624"/>
                  </a:cubicBezTo>
                  <a:cubicBezTo>
                    <a:pt x="11086" y="2732"/>
                    <a:pt x="11098" y="2827"/>
                    <a:pt x="11110" y="2946"/>
                  </a:cubicBezTo>
                  <a:cubicBezTo>
                    <a:pt x="11145" y="3220"/>
                    <a:pt x="11205" y="3506"/>
                    <a:pt x="11252" y="3756"/>
                  </a:cubicBezTo>
                  <a:cubicBezTo>
                    <a:pt x="11264" y="3839"/>
                    <a:pt x="11288" y="3934"/>
                    <a:pt x="11312" y="4041"/>
                  </a:cubicBezTo>
                  <a:lnTo>
                    <a:pt x="11336" y="4172"/>
                  </a:lnTo>
                  <a:cubicBezTo>
                    <a:pt x="11371" y="4291"/>
                    <a:pt x="11383" y="4410"/>
                    <a:pt x="11395" y="4529"/>
                  </a:cubicBezTo>
                  <a:lnTo>
                    <a:pt x="11395" y="4553"/>
                  </a:lnTo>
                  <a:cubicBezTo>
                    <a:pt x="11395" y="4601"/>
                    <a:pt x="11407" y="4649"/>
                    <a:pt x="11407" y="4696"/>
                  </a:cubicBezTo>
                  <a:lnTo>
                    <a:pt x="11407" y="4720"/>
                  </a:lnTo>
                  <a:lnTo>
                    <a:pt x="11407" y="4827"/>
                  </a:lnTo>
                  <a:lnTo>
                    <a:pt x="11407" y="4851"/>
                  </a:lnTo>
                  <a:lnTo>
                    <a:pt x="11407" y="4970"/>
                  </a:lnTo>
                  <a:lnTo>
                    <a:pt x="11407" y="5137"/>
                  </a:lnTo>
                  <a:cubicBezTo>
                    <a:pt x="11407" y="5196"/>
                    <a:pt x="11407" y="5256"/>
                    <a:pt x="11395" y="5315"/>
                  </a:cubicBezTo>
                  <a:lnTo>
                    <a:pt x="11395" y="5422"/>
                  </a:lnTo>
                  <a:lnTo>
                    <a:pt x="11395" y="5446"/>
                  </a:lnTo>
                  <a:cubicBezTo>
                    <a:pt x="11395" y="5542"/>
                    <a:pt x="11383" y="5625"/>
                    <a:pt x="11371" y="5708"/>
                  </a:cubicBezTo>
                  <a:lnTo>
                    <a:pt x="11371" y="5744"/>
                  </a:lnTo>
                  <a:lnTo>
                    <a:pt x="11336" y="5887"/>
                  </a:lnTo>
                  <a:cubicBezTo>
                    <a:pt x="11324" y="5970"/>
                    <a:pt x="11312" y="6042"/>
                    <a:pt x="11288" y="6137"/>
                  </a:cubicBezTo>
                  <a:lnTo>
                    <a:pt x="11252" y="6363"/>
                  </a:lnTo>
                  <a:lnTo>
                    <a:pt x="11229" y="6446"/>
                  </a:lnTo>
                  <a:cubicBezTo>
                    <a:pt x="11205" y="6554"/>
                    <a:pt x="11193" y="6673"/>
                    <a:pt x="11157" y="6780"/>
                  </a:cubicBezTo>
                  <a:lnTo>
                    <a:pt x="11157" y="6792"/>
                  </a:lnTo>
                  <a:cubicBezTo>
                    <a:pt x="11145" y="6839"/>
                    <a:pt x="11145" y="6875"/>
                    <a:pt x="11133" y="6911"/>
                  </a:cubicBezTo>
                  <a:lnTo>
                    <a:pt x="11110" y="6970"/>
                  </a:lnTo>
                  <a:cubicBezTo>
                    <a:pt x="11098" y="7018"/>
                    <a:pt x="11086" y="7042"/>
                    <a:pt x="11086" y="7089"/>
                  </a:cubicBezTo>
                  <a:lnTo>
                    <a:pt x="11074" y="7149"/>
                  </a:lnTo>
                  <a:lnTo>
                    <a:pt x="11026" y="7268"/>
                  </a:lnTo>
                  <a:cubicBezTo>
                    <a:pt x="11014" y="7292"/>
                    <a:pt x="10990" y="7339"/>
                    <a:pt x="10979" y="7375"/>
                  </a:cubicBezTo>
                  <a:lnTo>
                    <a:pt x="10967" y="7411"/>
                  </a:lnTo>
                  <a:lnTo>
                    <a:pt x="10871" y="7637"/>
                  </a:lnTo>
                  <a:lnTo>
                    <a:pt x="10848" y="7732"/>
                  </a:lnTo>
                  <a:cubicBezTo>
                    <a:pt x="10812" y="7792"/>
                    <a:pt x="10800" y="7851"/>
                    <a:pt x="10776" y="7911"/>
                  </a:cubicBezTo>
                  <a:cubicBezTo>
                    <a:pt x="10717" y="8054"/>
                    <a:pt x="10657" y="8185"/>
                    <a:pt x="10598" y="8339"/>
                  </a:cubicBezTo>
                  <a:cubicBezTo>
                    <a:pt x="10550" y="8447"/>
                    <a:pt x="10502" y="8530"/>
                    <a:pt x="10478" y="8625"/>
                  </a:cubicBezTo>
                  <a:cubicBezTo>
                    <a:pt x="10443" y="8697"/>
                    <a:pt x="10395" y="8780"/>
                    <a:pt x="10371" y="8863"/>
                  </a:cubicBezTo>
                  <a:cubicBezTo>
                    <a:pt x="10324" y="8947"/>
                    <a:pt x="10300" y="9054"/>
                    <a:pt x="10252" y="9137"/>
                  </a:cubicBezTo>
                  <a:cubicBezTo>
                    <a:pt x="10240" y="9197"/>
                    <a:pt x="10205" y="9256"/>
                    <a:pt x="10193" y="9316"/>
                  </a:cubicBezTo>
                  <a:cubicBezTo>
                    <a:pt x="10181" y="9399"/>
                    <a:pt x="10145" y="9471"/>
                    <a:pt x="10133" y="9530"/>
                  </a:cubicBezTo>
                  <a:cubicBezTo>
                    <a:pt x="10121" y="9602"/>
                    <a:pt x="10086" y="9661"/>
                    <a:pt x="10074" y="9733"/>
                  </a:cubicBezTo>
                  <a:cubicBezTo>
                    <a:pt x="10074" y="9756"/>
                    <a:pt x="10062" y="9780"/>
                    <a:pt x="10062" y="9792"/>
                  </a:cubicBezTo>
                  <a:lnTo>
                    <a:pt x="10062" y="9816"/>
                  </a:lnTo>
                  <a:cubicBezTo>
                    <a:pt x="10062" y="9828"/>
                    <a:pt x="10062" y="9828"/>
                    <a:pt x="10038" y="9840"/>
                  </a:cubicBezTo>
                  <a:cubicBezTo>
                    <a:pt x="10038" y="9852"/>
                    <a:pt x="10026" y="9887"/>
                    <a:pt x="10026" y="9899"/>
                  </a:cubicBezTo>
                  <a:lnTo>
                    <a:pt x="10014" y="9959"/>
                  </a:lnTo>
                  <a:cubicBezTo>
                    <a:pt x="10002" y="10006"/>
                    <a:pt x="10002" y="10054"/>
                    <a:pt x="9978" y="10090"/>
                  </a:cubicBezTo>
                  <a:lnTo>
                    <a:pt x="9978" y="10137"/>
                  </a:lnTo>
                  <a:cubicBezTo>
                    <a:pt x="9967" y="10197"/>
                    <a:pt x="9967" y="10244"/>
                    <a:pt x="9955" y="10304"/>
                  </a:cubicBezTo>
                  <a:cubicBezTo>
                    <a:pt x="9943" y="10352"/>
                    <a:pt x="9943" y="10411"/>
                    <a:pt x="9919" y="10471"/>
                  </a:cubicBezTo>
                  <a:cubicBezTo>
                    <a:pt x="9907" y="10530"/>
                    <a:pt x="9907" y="10590"/>
                    <a:pt x="9895" y="10649"/>
                  </a:cubicBezTo>
                  <a:cubicBezTo>
                    <a:pt x="9895" y="10602"/>
                    <a:pt x="9883" y="10554"/>
                    <a:pt x="9883" y="10506"/>
                  </a:cubicBezTo>
                  <a:cubicBezTo>
                    <a:pt x="9883" y="10483"/>
                    <a:pt x="9883" y="10447"/>
                    <a:pt x="9859" y="10423"/>
                  </a:cubicBezTo>
                  <a:cubicBezTo>
                    <a:pt x="9847" y="10256"/>
                    <a:pt x="9824" y="10078"/>
                    <a:pt x="9800" y="9935"/>
                  </a:cubicBezTo>
                  <a:cubicBezTo>
                    <a:pt x="9788" y="9828"/>
                    <a:pt x="9776" y="9709"/>
                    <a:pt x="9764" y="9602"/>
                  </a:cubicBezTo>
                  <a:lnTo>
                    <a:pt x="9740" y="9435"/>
                  </a:lnTo>
                  <a:cubicBezTo>
                    <a:pt x="9716" y="9232"/>
                    <a:pt x="9705" y="9006"/>
                    <a:pt x="9669" y="8744"/>
                  </a:cubicBezTo>
                  <a:cubicBezTo>
                    <a:pt x="9669" y="8685"/>
                    <a:pt x="9657" y="8601"/>
                    <a:pt x="9657" y="8542"/>
                  </a:cubicBezTo>
                  <a:cubicBezTo>
                    <a:pt x="9645" y="8399"/>
                    <a:pt x="9621" y="8232"/>
                    <a:pt x="9609" y="8089"/>
                  </a:cubicBezTo>
                  <a:cubicBezTo>
                    <a:pt x="9597" y="7947"/>
                    <a:pt x="9586" y="7828"/>
                    <a:pt x="9562" y="7697"/>
                  </a:cubicBezTo>
                  <a:cubicBezTo>
                    <a:pt x="9550" y="7589"/>
                    <a:pt x="9550" y="7470"/>
                    <a:pt x="9550" y="7339"/>
                  </a:cubicBezTo>
                  <a:cubicBezTo>
                    <a:pt x="9550" y="7208"/>
                    <a:pt x="9538" y="7077"/>
                    <a:pt x="9538" y="6970"/>
                  </a:cubicBezTo>
                  <a:cubicBezTo>
                    <a:pt x="9526" y="6815"/>
                    <a:pt x="9502" y="6685"/>
                    <a:pt x="9490" y="6577"/>
                  </a:cubicBezTo>
                  <a:lnTo>
                    <a:pt x="9490" y="6601"/>
                  </a:lnTo>
                  <a:lnTo>
                    <a:pt x="9490" y="6613"/>
                  </a:lnTo>
                  <a:cubicBezTo>
                    <a:pt x="9490" y="6637"/>
                    <a:pt x="9478" y="6685"/>
                    <a:pt x="9478" y="6720"/>
                  </a:cubicBezTo>
                  <a:cubicBezTo>
                    <a:pt x="9466" y="6804"/>
                    <a:pt x="9431" y="6899"/>
                    <a:pt x="9419" y="6982"/>
                  </a:cubicBezTo>
                  <a:cubicBezTo>
                    <a:pt x="9407" y="7042"/>
                    <a:pt x="9407" y="7101"/>
                    <a:pt x="9383" y="7161"/>
                  </a:cubicBezTo>
                  <a:lnTo>
                    <a:pt x="9383" y="7173"/>
                  </a:lnTo>
                  <a:cubicBezTo>
                    <a:pt x="9383" y="7232"/>
                    <a:pt x="9371" y="7292"/>
                    <a:pt x="9371" y="7351"/>
                  </a:cubicBezTo>
                  <a:cubicBezTo>
                    <a:pt x="9371" y="7470"/>
                    <a:pt x="9371" y="7589"/>
                    <a:pt x="9383" y="7732"/>
                  </a:cubicBezTo>
                  <a:cubicBezTo>
                    <a:pt x="9407" y="7816"/>
                    <a:pt x="9407" y="7923"/>
                    <a:pt x="9419" y="8006"/>
                  </a:cubicBezTo>
                  <a:lnTo>
                    <a:pt x="9431" y="8113"/>
                  </a:lnTo>
                  <a:lnTo>
                    <a:pt x="9431" y="8149"/>
                  </a:lnTo>
                  <a:cubicBezTo>
                    <a:pt x="9466" y="8399"/>
                    <a:pt x="9478" y="8649"/>
                    <a:pt x="9502" y="8899"/>
                  </a:cubicBezTo>
                  <a:lnTo>
                    <a:pt x="9502" y="8935"/>
                  </a:lnTo>
                  <a:cubicBezTo>
                    <a:pt x="9526" y="9185"/>
                    <a:pt x="9550" y="9423"/>
                    <a:pt x="9586" y="9697"/>
                  </a:cubicBezTo>
                  <a:cubicBezTo>
                    <a:pt x="9609" y="9947"/>
                    <a:pt x="9621" y="10197"/>
                    <a:pt x="9645" y="10447"/>
                  </a:cubicBezTo>
                  <a:lnTo>
                    <a:pt x="9657" y="10590"/>
                  </a:lnTo>
                  <a:lnTo>
                    <a:pt x="9705" y="11209"/>
                  </a:lnTo>
                  <a:cubicBezTo>
                    <a:pt x="9728" y="11292"/>
                    <a:pt x="9740" y="11376"/>
                    <a:pt x="9740" y="11447"/>
                  </a:cubicBezTo>
                  <a:cubicBezTo>
                    <a:pt x="9716" y="11399"/>
                    <a:pt x="9705" y="11376"/>
                    <a:pt x="9669" y="11340"/>
                  </a:cubicBezTo>
                  <a:cubicBezTo>
                    <a:pt x="9597" y="11257"/>
                    <a:pt x="9526" y="11149"/>
                    <a:pt x="9443" y="11042"/>
                  </a:cubicBezTo>
                  <a:cubicBezTo>
                    <a:pt x="9359" y="10935"/>
                    <a:pt x="9264" y="10840"/>
                    <a:pt x="9181" y="10721"/>
                  </a:cubicBezTo>
                  <a:cubicBezTo>
                    <a:pt x="9121" y="10661"/>
                    <a:pt x="9074" y="10602"/>
                    <a:pt x="9026" y="10542"/>
                  </a:cubicBezTo>
                  <a:cubicBezTo>
                    <a:pt x="8990" y="10483"/>
                    <a:pt x="8943" y="10423"/>
                    <a:pt x="8895" y="10375"/>
                  </a:cubicBezTo>
                  <a:lnTo>
                    <a:pt x="8716" y="10149"/>
                  </a:lnTo>
                  <a:cubicBezTo>
                    <a:pt x="8704" y="10125"/>
                    <a:pt x="8669" y="10090"/>
                    <a:pt x="8657" y="10066"/>
                  </a:cubicBezTo>
                  <a:lnTo>
                    <a:pt x="8609" y="10006"/>
                  </a:lnTo>
                  <a:cubicBezTo>
                    <a:pt x="8573" y="9923"/>
                    <a:pt x="8514" y="9852"/>
                    <a:pt x="8466" y="9780"/>
                  </a:cubicBezTo>
                  <a:lnTo>
                    <a:pt x="8431" y="9733"/>
                  </a:lnTo>
                  <a:cubicBezTo>
                    <a:pt x="8407" y="9697"/>
                    <a:pt x="8395" y="9661"/>
                    <a:pt x="8359" y="9613"/>
                  </a:cubicBezTo>
                  <a:lnTo>
                    <a:pt x="8312" y="9542"/>
                  </a:lnTo>
                  <a:lnTo>
                    <a:pt x="8276" y="9459"/>
                  </a:lnTo>
                  <a:cubicBezTo>
                    <a:pt x="8240" y="9399"/>
                    <a:pt x="8216" y="9352"/>
                    <a:pt x="8181" y="9292"/>
                  </a:cubicBezTo>
                  <a:cubicBezTo>
                    <a:pt x="8169" y="9256"/>
                    <a:pt x="8157" y="9232"/>
                    <a:pt x="8133" y="9185"/>
                  </a:cubicBezTo>
                  <a:lnTo>
                    <a:pt x="8121" y="9161"/>
                  </a:lnTo>
                  <a:lnTo>
                    <a:pt x="8121" y="9137"/>
                  </a:lnTo>
                  <a:cubicBezTo>
                    <a:pt x="8109" y="9101"/>
                    <a:pt x="8073" y="9066"/>
                    <a:pt x="8062" y="9018"/>
                  </a:cubicBezTo>
                  <a:lnTo>
                    <a:pt x="7990" y="8875"/>
                  </a:lnTo>
                  <a:lnTo>
                    <a:pt x="7978" y="8840"/>
                  </a:lnTo>
                  <a:lnTo>
                    <a:pt x="7942" y="8756"/>
                  </a:lnTo>
                  <a:cubicBezTo>
                    <a:pt x="7942" y="8744"/>
                    <a:pt x="7931" y="8720"/>
                    <a:pt x="7931" y="8720"/>
                  </a:cubicBezTo>
                  <a:cubicBezTo>
                    <a:pt x="7931" y="8709"/>
                    <a:pt x="7919" y="8697"/>
                    <a:pt x="7919" y="8685"/>
                  </a:cubicBezTo>
                  <a:cubicBezTo>
                    <a:pt x="7919" y="8661"/>
                    <a:pt x="7895" y="8649"/>
                    <a:pt x="7895" y="8637"/>
                  </a:cubicBezTo>
                  <a:cubicBezTo>
                    <a:pt x="7883" y="8601"/>
                    <a:pt x="7883" y="8566"/>
                    <a:pt x="7871" y="8530"/>
                  </a:cubicBezTo>
                  <a:cubicBezTo>
                    <a:pt x="7859" y="8506"/>
                    <a:pt x="7859" y="8459"/>
                    <a:pt x="7835" y="8423"/>
                  </a:cubicBezTo>
                  <a:lnTo>
                    <a:pt x="7800" y="8244"/>
                  </a:lnTo>
                  <a:cubicBezTo>
                    <a:pt x="7776" y="8209"/>
                    <a:pt x="7776" y="8161"/>
                    <a:pt x="7764" y="8113"/>
                  </a:cubicBezTo>
                  <a:cubicBezTo>
                    <a:pt x="7752" y="8030"/>
                    <a:pt x="7740" y="7923"/>
                    <a:pt x="7716" y="7804"/>
                  </a:cubicBezTo>
                  <a:lnTo>
                    <a:pt x="7716" y="7756"/>
                  </a:lnTo>
                  <a:cubicBezTo>
                    <a:pt x="7716" y="7732"/>
                    <a:pt x="7704" y="7685"/>
                    <a:pt x="7704" y="7649"/>
                  </a:cubicBezTo>
                  <a:lnTo>
                    <a:pt x="7704" y="7589"/>
                  </a:lnTo>
                  <a:cubicBezTo>
                    <a:pt x="7704" y="7566"/>
                    <a:pt x="7704" y="7518"/>
                    <a:pt x="7692" y="7494"/>
                  </a:cubicBezTo>
                  <a:lnTo>
                    <a:pt x="7692" y="7423"/>
                  </a:lnTo>
                  <a:lnTo>
                    <a:pt x="7692" y="7316"/>
                  </a:lnTo>
                  <a:lnTo>
                    <a:pt x="7692" y="7220"/>
                  </a:lnTo>
                  <a:lnTo>
                    <a:pt x="7692" y="7137"/>
                  </a:lnTo>
                  <a:lnTo>
                    <a:pt x="7692" y="7018"/>
                  </a:lnTo>
                  <a:lnTo>
                    <a:pt x="7692" y="6982"/>
                  </a:lnTo>
                  <a:lnTo>
                    <a:pt x="7692" y="6923"/>
                  </a:lnTo>
                  <a:lnTo>
                    <a:pt x="7704" y="6839"/>
                  </a:lnTo>
                  <a:cubicBezTo>
                    <a:pt x="7704" y="6792"/>
                    <a:pt x="7716" y="6756"/>
                    <a:pt x="7716" y="6720"/>
                  </a:cubicBezTo>
                  <a:lnTo>
                    <a:pt x="7716" y="6696"/>
                  </a:lnTo>
                  <a:lnTo>
                    <a:pt x="7716" y="6685"/>
                  </a:lnTo>
                  <a:lnTo>
                    <a:pt x="7716" y="6637"/>
                  </a:lnTo>
                  <a:cubicBezTo>
                    <a:pt x="7740" y="6565"/>
                    <a:pt x="7740" y="6494"/>
                    <a:pt x="7752" y="6423"/>
                  </a:cubicBezTo>
                  <a:lnTo>
                    <a:pt x="7764" y="6375"/>
                  </a:lnTo>
                  <a:lnTo>
                    <a:pt x="7811" y="6101"/>
                  </a:lnTo>
                  <a:cubicBezTo>
                    <a:pt x="7823" y="6006"/>
                    <a:pt x="7859" y="5887"/>
                    <a:pt x="7883" y="5780"/>
                  </a:cubicBezTo>
                  <a:cubicBezTo>
                    <a:pt x="7895" y="5708"/>
                    <a:pt x="7919" y="5625"/>
                    <a:pt x="7942" y="5553"/>
                  </a:cubicBezTo>
                  <a:lnTo>
                    <a:pt x="7954" y="5506"/>
                  </a:lnTo>
                  <a:lnTo>
                    <a:pt x="7990" y="5411"/>
                  </a:lnTo>
                  <a:lnTo>
                    <a:pt x="8014" y="5315"/>
                  </a:lnTo>
                  <a:cubicBezTo>
                    <a:pt x="8038" y="5291"/>
                    <a:pt x="8050" y="5244"/>
                    <a:pt x="8062" y="5208"/>
                  </a:cubicBezTo>
                  <a:lnTo>
                    <a:pt x="8073" y="5184"/>
                  </a:lnTo>
                  <a:cubicBezTo>
                    <a:pt x="8121" y="5065"/>
                    <a:pt x="8169" y="4958"/>
                    <a:pt x="8216" y="4839"/>
                  </a:cubicBezTo>
                  <a:cubicBezTo>
                    <a:pt x="8252" y="4720"/>
                    <a:pt x="8300" y="4601"/>
                    <a:pt x="8347" y="4494"/>
                  </a:cubicBezTo>
                  <a:cubicBezTo>
                    <a:pt x="8395" y="4363"/>
                    <a:pt x="8454" y="4244"/>
                    <a:pt x="8490" y="4113"/>
                  </a:cubicBezTo>
                  <a:lnTo>
                    <a:pt x="8514" y="4053"/>
                  </a:lnTo>
                  <a:cubicBezTo>
                    <a:pt x="8550" y="3946"/>
                    <a:pt x="8585" y="3839"/>
                    <a:pt x="8633" y="3744"/>
                  </a:cubicBezTo>
                  <a:cubicBezTo>
                    <a:pt x="8693" y="3601"/>
                    <a:pt x="8728" y="3470"/>
                    <a:pt x="8788" y="3351"/>
                  </a:cubicBezTo>
                  <a:cubicBezTo>
                    <a:pt x="8812" y="3327"/>
                    <a:pt x="8824" y="3291"/>
                    <a:pt x="8824" y="3279"/>
                  </a:cubicBezTo>
                  <a:cubicBezTo>
                    <a:pt x="8883" y="3160"/>
                    <a:pt x="8943" y="3029"/>
                    <a:pt x="9002" y="2910"/>
                  </a:cubicBezTo>
                  <a:lnTo>
                    <a:pt x="9062" y="2767"/>
                  </a:lnTo>
                  <a:cubicBezTo>
                    <a:pt x="9109" y="2684"/>
                    <a:pt x="9145" y="2577"/>
                    <a:pt x="9193" y="2494"/>
                  </a:cubicBezTo>
                  <a:cubicBezTo>
                    <a:pt x="9205" y="2446"/>
                    <a:pt x="9240" y="2398"/>
                    <a:pt x="9252" y="2374"/>
                  </a:cubicBezTo>
                  <a:lnTo>
                    <a:pt x="9288" y="2327"/>
                  </a:lnTo>
                  <a:cubicBezTo>
                    <a:pt x="9300" y="2291"/>
                    <a:pt x="9324" y="2255"/>
                    <a:pt x="9347" y="2220"/>
                  </a:cubicBezTo>
                  <a:lnTo>
                    <a:pt x="9383" y="2148"/>
                  </a:lnTo>
                  <a:cubicBezTo>
                    <a:pt x="9407" y="2113"/>
                    <a:pt x="9431" y="2077"/>
                    <a:pt x="9443" y="2041"/>
                  </a:cubicBezTo>
                  <a:cubicBezTo>
                    <a:pt x="9478" y="2017"/>
                    <a:pt x="9490" y="1970"/>
                    <a:pt x="9526" y="1934"/>
                  </a:cubicBezTo>
                  <a:cubicBezTo>
                    <a:pt x="9538" y="1922"/>
                    <a:pt x="9550" y="1898"/>
                    <a:pt x="9562" y="1874"/>
                  </a:cubicBezTo>
                  <a:cubicBezTo>
                    <a:pt x="9597" y="1851"/>
                    <a:pt x="9609" y="1803"/>
                    <a:pt x="9645" y="1779"/>
                  </a:cubicBezTo>
                  <a:cubicBezTo>
                    <a:pt x="9681" y="1696"/>
                    <a:pt x="9740" y="1624"/>
                    <a:pt x="9788" y="1553"/>
                  </a:cubicBezTo>
                  <a:cubicBezTo>
                    <a:pt x="9836" y="1493"/>
                    <a:pt x="9859" y="1434"/>
                    <a:pt x="9895" y="1374"/>
                  </a:cubicBezTo>
                  <a:cubicBezTo>
                    <a:pt x="9919" y="1315"/>
                    <a:pt x="9955" y="1267"/>
                    <a:pt x="9978" y="1208"/>
                  </a:cubicBezTo>
                  <a:lnTo>
                    <a:pt x="10074" y="1029"/>
                  </a:lnTo>
                  <a:lnTo>
                    <a:pt x="10157" y="850"/>
                  </a:lnTo>
                  <a:cubicBezTo>
                    <a:pt x="10217" y="719"/>
                    <a:pt x="10276" y="589"/>
                    <a:pt x="10336" y="469"/>
                  </a:cubicBezTo>
                  <a:cubicBezTo>
                    <a:pt x="10395" y="350"/>
                    <a:pt x="10443" y="231"/>
                    <a:pt x="10478" y="124"/>
                  </a:cubicBezTo>
                  <a:close/>
                  <a:moveTo>
                    <a:pt x="4204" y="10661"/>
                  </a:moveTo>
                  <a:cubicBezTo>
                    <a:pt x="4323" y="10661"/>
                    <a:pt x="4466" y="10661"/>
                    <a:pt x="4585" y="10673"/>
                  </a:cubicBezTo>
                  <a:lnTo>
                    <a:pt x="4656" y="10673"/>
                  </a:lnTo>
                  <a:cubicBezTo>
                    <a:pt x="4704" y="10673"/>
                    <a:pt x="4763" y="10673"/>
                    <a:pt x="4799" y="10685"/>
                  </a:cubicBezTo>
                  <a:lnTo>
                    <a:pt x="4835" y="10685"/>
                  </a:lnTo>
                  <a:cubicBezTo>
                    <a:pt x="4942" y="10697"/>
                    <a:pt x="5037" y="10697"/>
                    <a:pt x="5144" y="10721"/>
                  </a:cubicBezTo>
                  <a:cubicBezTo>
                    <a:pt x="5264" y="10733"/>
                    <a:pt x="5371" y="10756"/>
                    <a:pt x="5454" y="10780"/>
                  </a:cubicBezTo>
                  <a:cubicBezTo>
                    <a:pt x="5561" y="10804"/>
                    <a:pt x="5668" y="10852"/>
                    <a:pt x="5776" y="10887"/>
                  </a:cubicBezTo>
                  <a:cubicBezTo>
                    <a:pt x="5811" y="10899"/>
                    <a:pt x="5859" y="10923"/>
                    <a:pt x="5906" y="10947"/>
                  </a:cubicBezTo>
                  <a:lnTo>
                    <a:pt x="5990" y="10983"/>
                  </a:lnTo>
                  <a:lnTo>
                    <a:pt x="6014" y="10995"/>
                  </a:lnTo>
                  <a:lnTo>
                    <a:pt x="6026" y="10995"/>
                  </a:lnTo>
                  <a:lnTo>
                    <a:pt x="6073" y="11018"/>
                  </a:lnTo>
                  <a:lnTo>
                    <a:pt x="6097" y="11030"/>
                  </a:lnTo>
                  <a:lnTo>
                    <a:pt x="6133" y="11042"/>
                  </a:lnTo>
                  <a:cubicBezTo>
                    <a:pt x="6145" y="11054"/>
                    <a:pt x="6157" y="11054"/>
                    <a:pt x="6168" y="11078"/>
                  </a:cubicBezTo>
                  <a:cubicBezTo>
                    <a:pt x="6192" y="11090"/>
                    <a:pt x="6216" y="11102"/>
                    <a:pt x="6228" y="11114"/>
                  </a:cubicBezTo>
                  <a:lnTo>
                    <a:pt x="6264" y="11137"/>
                  </a:lnTo>
                  <a:cubicBezTo>
                    <a:pt x="6276" y="11137"/>
                    <a:pt x="6276" y="11149"/>
                    <a:pt x="6287" y="11149"/>
                  </a:cubicBezTo>
                  <a:cubicBezTo>
                    <a:pt x="6311" y="11161"/>
                    <a:pt x="6323" y="11173"/>
                    <a:pt x="6347" y="11173"/>
                  </a:cubicBezTo>
                  <a:lnTo>
                    <a:pt x="6395" y="11221"/>
                  </a:lnTo>
                  <a:cubicBezTo>
                    <a:pt x="6442" y="11257"/>
                    <a:pt x="6466" y="11280"/>
                    <a:pt x="6514" y="11316"/>
                  </a:cubicBezTo>
                  <a:cubicBezTo>
                    <a:pt x="6549" y="11340"/>
                    <a:pt x="6573" y="11352"/>
                    <a:pt x="6609" y="11387"/>
                  </a:cubicBezTo>
                  <a:lnTo>
                    <a:pt x="6680" y="11447"/>
                  </a:lnTo>
                  <a:lnTo>
                    <a:pt x="6764" y="11530"/>
                  </a:lnTo>
                  <a:lnTo>
                    <a:pt x="6799" y="11566"/>
                  </a:lnTo>
                  <a:lnTo>
                    <a:pt x="6907" y="11673"/>
                  </a:lnTo>
                  <a:lnTo>
                    <a:pt x="6942" y="11733"/>
                  </a:lnTo>
                  <a:lnTo>
                    <a:pt x="7038" y="11816"/>
                  </a:lnTo>
                  <a:cubicBezTo>
                    <a:pt x="7061" y="11864"/>
                    <a:pt x="7109" y="11888"/>
                    <a:pt x="7145" y="11935"/>
                  </a:cubicBezTo>
                  <a:lnTo>
                    <a:pt x="7180" y="11983"/>
                  </a:lnTo>
                  <a:cubicBezTo>
                    <a:pt x="7216" y="12007"/>
                    <a:pt x="7240" y="12054"/>
                    <a:pt x="7276" y="12090"/>
                  </a:cubicBezTo>
                  <a:lnTo>
                    <a:pt x="7300" y="12126"/>
                  </a:lnTo>
                  <a:cubicBezTo>
                    <a:pt x="7323" y="12149"/>
                    <a:pt x="7335" y="12173"/>
                    <a:pt x="7359" y="12185"/>
                  </a:cubicBezTo>
                  <a:lnTo>
                    <a:pt x="7347" y="12185"/>
                  </a:lnTo>
                  <a:cubicBezTo>
                    <a:pt x="7335" y="12185"/>
                    <a:pt x="7300" y="12173"/>
                    <a:pt x="7288" y="12173"/>
                  </a:cubicBezTo>
                  <a:cubicBezTo>
                    <a:pt x="7264" y="12161"/>
                    <a:pt x="7228" y="12161"/>
                    <a:pt x="7180" y="12149"/>
                  </a:cubicBezTo>
                  <a:cubicBezTo>
                    <a:pt x="7169" y="12149"/>
                    <a:pt x="7157" y="12126"/>
                    <a:pt x="7145" y="12126"/>
                  </a:cubicBezTo>
                  <a:cubicBezTo>
                    <a:pt x="7121" y="12126"/>
                    <a:pt x="7097" y="12114"/>
                    <a:pt x="7061" y="12114"/>
                  </a:cubicBezTo>
                  <a:lnTo>
                    <a:pt x="7002" y="12114"/>
                  </a:lnTo>
                  <a:cubicBezTo>
                    <a:pt x="6990" y="12114"/>
                    <a:pt x="6978" y="12102"/>
                    <a:pt x="6942" y="12102"/>
                  </a:cubicBezTo>
                  <a:lnTo>
                    <a:pt x="6907" y="12090"/>
                  </a:lnTo>
                  <a:cubicBezTo>
                    <a:pt x="6811" y="12078"/>
                    <a:pt x="6728" y="12042"/>
                    <a:pt x="6621" y="12042"/>
                  </a:cubicBezTo>
                  <a:cubicBezTo>
                    <a:pt x="6514" y="12030"/>
                    <a:pt x="6395" y="12007"/>
                    <a:pt x="6264" y="12007"/>
                  </a:cubicBezTo>
                  <a:cubicBezTo>
                    <a:pt x="6157" y="11995"/>
                    <a:pt x="6049" y="11995"/>
                    <a:pt x="5966" y="11995"/>
                  </a:cubicBezTo>
                  <a:cubicBezTo>
                    <a:pt x="5847" y="11995"/>
                    <a:pt x="5728" y="11983"/>
                    <a:pt x="5609" y="11983"/>
                  </a:cubicBezTo>
                  <a:cubicBezTo>
                    <a:pt x="5383" y="11971"/>
                    <a:pt x="5156" y="11935"/>
                    <a:pt x="4942" y="11911"/>
                  </a:cubicBezTo>
                  <a:cubicBezTo>
                    <a:pt x="4775" y="11899"/>
                    <a:pt x="4597" y="11864"/>
                    <a:pt x="4430" y="11852"/>
                  </a:cubicBezTo>
                  <a:lnTo>
                    <a:pt x="4252" y="11840"/>
                  </a:lnTo>
                  <a:cubicBezTo>
                    <a:pt x="4132" y="11816"/>
                    <a:pt x="4013" y="11804"/>
                    <a:pt x="3906" y="11804"/>
                  </a:cubicBezTo>
                  <a:cubicBezTo>
                    <a:pt x="3799" y="11792"/>
                    <a:pt x="3704" y="11792"/>
                    <a:pt x="3597" y="11792"/>
                  </a:cubicBezTo>
                  <a:cubicBezTo>
                    <a:pt x="3537" y="11792"/>
                    <a:pt x="3490" y="11792"/>
                    <a:pt x="3430" y="11780"/>
                  </a:cubicBezTo>
                  <a:lnTo>
                    <a:pt x="3275" y="11780"/>
                  </a:lnTo>
                  <a:cubicBezTo>
                    <a:pt x="3228" y="11780"/>
                    <a:pt x="3168" y="11792"/>
                    <a:pt x="3120" y="11804"/>
                  </a:cubicBezTo>
                  <a:cubicBezTo>
                    <a:pt x="3073" y="11816"/>
                    <a:pt x="3037" y="11840"/>
                    <a:pt x="2989" y="11864"/>
                  </a:cubicBezTo>
                  <a:cubicBezTo>
                    <a:pt x="3049" y="11923"/>
                    <a:pt x="3120" y="11983"/>
                    <a:pt x="3216" y="11995"/>
                  </a:cubicBezTo>
                  <a:cubicBezTo>
                    <a:pt x="3239" y="12019"/>
                    <a:pt x="3275" y="12019"/>
                    <a:pt x="3299" y="12019"/>
                  </a:cubicBezTo>
                  <a:lnTo>
                    <a:pt x="3656" y="12019"/>
                  </a:lnTo>
                  <a:cubicBezTo>
                    <a:pt x="3775" y="12019"/>
                    <a:pt x="3882" y="12030"/>
                    <a:pt x="4001" y="12042"/>
                  </a:cubicBezTo>
                  <a:cubicBezTo>
                    <a:pt x="4121" y="12054"/>
                    <a:pt x="4216" y="12054"/>
                    <a:pt x="4335" y="12078"/>
                  </a:cubicBezTo>
                  <a:cubicBezTo>
                    <a:pt x="4394" y="12078"/>
                    <a:pt x="4478" y="12090"/>
                    <a:pt x="4537" y="12090"/>
                  </a:cubicBezTo>
                  <a:cubicBezTo>
                    <a:pt x="4680" y="12102"/>
                    <a:pt x="4847" y="12114"/>
                    <a:pt x="5014" y="12138"/>
                  </a:cubicBezTo>
                  <a:lnTo>
                    <a:pt x="5037" y="12138"/>
                  </a:lnTo>
                  <a:cubicBezTo>
                    <a:pt x="5252" y="12161"/>
                    <a:pt x="5454" y="12173"/>
                    <a:pt x="5668" y="12209"/>
                  </a:cubicBezTo>
                  <a:cubicBezTo>
                    <a:pt x="5728" y="12209"/>
                    <a:pt x="5787" y="12221"/>
                    <a:pt x="5847" y="12221"/>
                  </a:cubicBezTo>
                  <a:cubicBezTo>
                    <a:pt x="5883" y="12221"/>
                    <a:pt x="5930" y="12221"/>
                    <a:pt x="5978" y="12233"/>
                  </a:cubicBezTo>
                  <a:cubicBezTo>
                    <a:pt x="6037" y="12233"/>
                    <a:pt x="6097" y="12257"/>
                    <a:pt x="6157" y="12257"/>
                  </a:cubicBezTo>
                  <a:cubicBezTo>
                    <a:pt x="6216" y="12257"/>
                    <a:pt x="6264" y="12269"/>
                    <a:pt x="6323" y="12269"/>
                  </a:cubicBezTo>
                  <a:cubicBezTo>
                    <a:pt x="6395" y="12280"/>
                    <a:pt x="6466" y="12292"/>
                    <a:pt x="6549" y="12292"/>
                  </a:cubicBezTo>
                  <a:lnTo>
                    <a:pt x="6561" y="12292"/>
                  </a:lnTo>
                  <a:cubicBezTo>
                    <a:pt x="6585" y="12292"/>
                    <a:pt x="6621" y="12304"/>
                    <a:pt x="6645" y="12304"/>
                  </a:cubicBezTo>
                  <a:lnTo>
                    <a:pt x="6740" y="12328"/>
                  </a:lnTo>
                  <a:lnTo>
                    <a:pt x="6764" y="12328"/>
                  </a:lnTo>
                  <a:cubicBezTo>
                    <a:pt x="6859" y="12352"/>
                    <a:pt x="6942" y="12388"/>
                    <a:pt x="7038" y="12400"/>
                  </a:cubicBezTo>
                  <a:lnTo>
                    <a:pt x="7252" y="12483"/>
                  </a:lnTo>
                  <a:lnTo>
                    <a:pt x="7288" y="12507"/>
                  </a:lnTo>
                  <a:lnTo>
                    <a:pt x="7311" y="12519"/>
                  </a:lnTo>
                  <a:cubicBezTo>
                    <a:pt x="7395" y="12542"/>
                    <a:pt x="7466" y="12578"/>
                    <a:pt x="7526" y="12626"/>
                  </a:cubicBezTo>
                  <a:lnTo>
                    <a:pt x="7573" y="12638"/>
                  </a:lnTo>
                  <a:lnTo>
                    <a:pt x="7657" y="12685"/>
                  </a:lnTo>
                  <a:cubicBezTo>
                    <a:pt x="7692" y="12697"/>
                    <a:pt x="7728" y="12721"/>
                    <a:pt x="7764" y="12745"/>
                  </a:cubicBezTo>
                  <a:cubicBezTo>
                    <a:pt x="7883" y="12816"/>
                    <a:pt x="8002" y="12900"/>
                    <a:pt x="8121" y="12983"/>
                  </a:cubicBezTo>
                  <a:cubicBezTo>
                    <a:pt x="8181" y="13007"/>
                    <a:pt x="8240" y="13042"/>
                    <a:pt x="8276" y="13066"/>
                  </a:cubicBezTo>
                  <a:cubicBezTo>
                    <a:pt x="8192" y="13054"/>
                    <a:pt x="8109" y="13054"/>
                    <a:pt x="8002" y="13042"/>
                  </a:cubicBezTo>
                  <a:lnTo>
                    <a:pt x="7942" y="13042"/>
                  </a:lnTo>
                  <a:cubicBezTo>
                    <a:pt x="7871" y="13042"/>
                    <a:pt x="7800" y="13031"/>
                    <a:pt x="7716" y="13031"/>
                  </a:cubicBezTo>
                  <a:lnTo>
                    <a:pt x="7657" y="13031"/>
                  </a:lnTo>
                  <a:cubicBezTo>
                    <a:pt x="7585" y="13031"/>
                    <a:pt x="7514" y="13007"/>
                    <a:pt x="7419" y="13007"/>
                  </a:cubicBezTo>
                  <a:lnTo>
                    <a:pt x="7264" y="13007"/>
                  </a:lnTo>
                  <a:cubicBezTo>
                    <a:pt x="7216" y="13007"/>
                    <a:pt x="7169" y="13007"/>
                    <a:pt x="7121" y="13031"/>
                  </a:cubicBezTo>
                  <a:cubicBezTo>
                    <a:pt x="7026" y="13042"/>
                    <a:pt x="6930" y="13054"/>
                    <a:pt x="6811" y="13066"/>
                  </a:cubicBezTo>
                  <a:cubicBezTo>
                    <a:pt x="6740" y="13078"/>
                    <a:pt x="6645" y="13102"/>
                    <a:pt x="6549" y="13126"/>
                  </a:cubicBezTo>
                  <a:lnTo>
                    <a:pt x="6514" y="13126"/>
                  </a:lnTo>
                  <a:cubicBezTo>
                    <a:pt x="6430" y="13150"/>
                    <a:pt x="6335" y="13173"/>
                    <a:pt x="6252" y="13185"/>
                  </a:cubicBezTo>
                  <a:lnTo>
                    <a:pt x="5930" y="13281"/>
                  </a:lnTo>
                  <a:lnTo>
                    <a:pt x="5847" y="13304"/>
                  </a:lnTo>
                  <a:cubicBezTo>
                    <a:pt x="5680" y="13352"/>
                    <a:pt x="5502" y="13400"/>
                    <a:pt x="5275" y="13471"/>
                  </a:cubicBezTo>
                  <a:cubicBezTo>
                    <a:pt x="5156" y="13507"/>
                    <a:pt x="5025" y="13542"/>
                    <a:pt x="4906" y="13578"/>
                  </a:cubicBezTo>
                  <a:cubicBezTo>
                    <a:pt x="4835" y="13590"/>
                    <a:pt x="4775" y="13626"/>
                    <a:pt x="4704" y="13638"/>
                  </a:cubicBezTo>
                  <a:cubicBezTo>
                    <a:pt x="4621" y="13650"/>
                    <a:pt x="4549" y="13662"/>
                    <a:pt x="4478" y="13697"/>
                  </a:cubicBezTo>
                  <a:cubicBezTo>
                    <a:pt x="4430" y="13697"/>
                    <a:pt x="4406" y="13709"/>
                    <a:pt x="4359" y="13709"/>
                  </a:cubicBezTo>
                  <a:cubicBezTo>
                    <a:pt x="4323" y="13709"/>
                    <a:pt x="4287" y="13721"/>
                    <a:pt x="4252" y="13721"/>
                  </a:cubicBezTo>
                  <a:lnTo>
                    <a:pt x="4132" y="13721"/>
                  </a:lnTo>
                  <a:cubicBezTo>
                    <a:pt x="4109" y="13721"/>
                    <a:pt x="4085" y="13721"/>
                    <a:pt x="4061" y="13745"/>
                  </a:cubicBezTo>
                  <a:lnTo>
                    <a:pt x="4025" y="13745"/>
                  </a:lnTo>
                  <a:cubicBezTo>
                    <a:pt x="3954" y="13745"/>
                    <a:pt x="3882" y="13745"/>
                    <a:pt x="3811" y="13757"/>
                  </a:cubicBezTo>
                  <a:lnTo>
                    <a:pt x="3632" y="13757"/>
                  </a:lnTo>
                  <a:cubicBezTo>
                    <a:pt x="3525" y="13757"/>
                    <a:pt x="3418" y="13745"/>
                    <a:pt x="3299" y="13721"/>
                  </a:cubicBezTo>
                  <a:cubicBezTo>
                    <a:pt x="3168" y="13709"/>
                    <a:pt x="3049" y="13673"/>
                    <a:pt x="2918" y="13650"/>
                  </a:cubicBezTo>
                  <a:cubicBezTo>
                    <a:pt x="2763" y="13602"/>
                    <a:pt x="2620" y="13542"/>
                    <a:pt x="2466" y="13483"/>
                  </a:cubicBezTo>
                  <a:cubicBezTo>
                    <a:pt x="2335" y="13423"/>
                    <a:pt x="2216" y="13364"/>
                    <a:pt x="2096" y="13292"/>
                  </a:cubicBezTo>
                  <a:cubicBezTo>
                    <a:pt x="1977" y="13221"/>
                    <a:pt x="1870" y="13150"/>
                    <a:pt x="1763" y="13066"/>
                  </a:cubicBezTo>
                  <a:cubicBezTo>
                    <a:pt x="1668" y="12983"/>
                    <a:pt x="1561" y="12888"/>
                    <a:pt x="1454" y="12781"/>
                  </a:cubicBezTo>
                  <a:cubicBezTo>
                    <a:pt x="1406" y="12721"/>
                    <a:pt x="1370" y="12685"/>
                    <a:pt x="1323" y="12638"/>
                  </a:cubicBezTo>
                  <a:cubicBezTo>
                    <a:pt x="1311" y="12602"/>
                    <a:pt x="1275" y="12590"/>
                    <a:pt x="1263" y="12566"/>
                  </a:cubicBezTo>
                  <a:lnTo>
                    <a:pt x="1215" y="12507"/>
                  </a:lnTo>
                  <a:lnTo>
                    <a:pt x="1144" y="12411"/>
                  </a:lnTo>
                  <a:lnTo>
                    <a:pt x="1049" y="12280"/>
                  </a:lnTo>
                  <a:lnTo>
                    <a:pt x="1025" y="12245"/>
                  </a:lnTo>
                  <a:cubicBezTo>
                    <a:pt x="977" y="12173"/>
                    <a:pt x="930" y="12114"/>
                    <a:pt x="894" y="12042"/>
                  </a:cubicBezTo>
                  <a:lnTo>
                    <a:pt x="858" y="12007"/>
                  </a:lnTo>
                  <a:cubicBezTo>
                    <a:pt x="799" y="11923"/>
                    <a:pt x="751" y="11852"/>
                    <a:pt x="692" y="11768"/>
                  </a:cubicBezTo>
                  <a:lnTo>
                    <a:pt x="596" y="11626"/>
                  </a:lnTo>
                  <a:lnTo>
                    <a:pt x="537" y="11530"/>
                  </a:lnTo>
                  <a:cubicBezTo>
                    <a:pt x="513" y="11507"/>
                    <a:pt x="501" y="11495"/>
                    <a:pt x="489" y="11459"/>
                  </a:cubicBezTo>
                  <a:lnTo>
                    <a:pt x="477" y="11435"/>
                  </a:lnTo>
                  <a:cubicBezTo>
                    <a:pt x="442" y="11387"/>
                    <a:pt x="394" y="11328"/>
                    <a:pt x="370" y="11268"/>
                  </a:cubicBezTo>
                  <a:cubicBezTo>
                    <a:pt x="370" y="11268"/>
                    <a:pt x="370" y="11257"/>
                    <a:pt x="358" y="11257"/>
                  </a:cubicBezTo>
                  <a:lnTo>
                    <a:pt x="311" y="11161"/>
                  </a:lnTo>
                  <a:cubicBezTo>
                    <a:pt x="311" y="11149"/>
                    <a:pt x="311" y="11149"/>
                    <a:pt x="299" y="11137"/>
                  </a:cubicBezTo>
                  <a:lnTo>
                    <a:pt x="358" y="11137"/>
                  </a:lnTo>
                  <a:cubicBezTo>
                    <a:pt x="549" y="11126"/>
                    <a:pt x="739" y="11102"/>
                    <a:pt x="930" y="11102"/>
                  </a:cubicBezTo>
                  <a:cubicBezTo>
                    <a:pt x="1025" y="11102"/>
                    <a:pt x="1096" y="11090"/>
                    <a:pt x="1192" y="11090"/>
                  </a:cubicBezTo>
                  <a:cubicBezTo>
                    <a:pt x="1287" y="11078"/>
                    <a:pt x="1394" y="11078"/>
                    <a:pt x="1501" y="11066"/>
                  </a:cubicBezTo>
                  <a:cubicBezTo>
                    <a:pt x="1668" y="11042"/>
                    <a:pt x="1846" y="11042"/>
                    <a:pt x="2061" y="11042"/>
                  </a:cubicBezTo>
                  <a:lnTo>
                    <a:pt x="2347" y="11042"/>
                  </a:lnTo>
                  <a:cubicBezTo>
                    <a:pt x="2454" y="11042"/>
                    <a:pt x="2561" y="11030"/>
                    <a:pt x="2644" y="11018"/>
                  </a:cubicBezTo>
                  <a:cubicBezTo>
                    <a:pt x="2739" y="11006"/>
                    <a:pt x="2823" y="10983"/>
                    <a:pt x="2930" y="10959"/>
                  </a:cubicBezTo>
                  <a:cubicBezTo>
                    <a:pt x="3013" y="10923"/>
                    <a:pt x="3109" y="10911"/>
                    <a:pt x="3192" y="10887"/>
                  </a:cubicBezTo>
                  <a:lnTo>
                    <a:pt x="3311" y="10840"/>
                  </a:lnTo>
                  <a:cubicBezTo>
                    <a:pt x="3454" y="10792"/>
                    <a:pt x="3597" y="10745"/>
                    <a:pt x="3728" y="10697"/>
                  </a:cubicBezTo>
                  <a:cubicBezTo>
                    <a:pt x="3787" y="10685"/>
                    <a:pt x="3847" y="10673"/>
                    <a:pt x="3894" y="10673"/>
                  </a:cubicBezTo>
                  <a:cubicBezTo>
                    <a:pt x="3966" y="10661"/>
                    <a:pt x="4061" y="10661"/>
                    <a:pt x="4132" y="10661"/>
                  </a:cubicBezTo>
                  <a:close/>
                  <a:moveTo>
                    <a:pt x="16896" y="6149"/>
                  </a:moveTo>
                  <a:lnTo>
                    <a:pt x="16896" y="6161"/>
                  </a:lnTo>
                  <a:lnTo>
                    <a:pt x="16896" y="6184"/>
                  </a:lnTo>
                  <a:cubicBezTo>
                    <a:pt x="16896" y="6268"/>
                    <a:pt x="16884" y="6339"/>
                    <a:pt x="16872" y="6423"/>
                  </a:cubicBezTo>
                  <a:lnTo>
                    <a:pt x="16872" y="6446"/>
                  </a:lnTo>
                  <a:cubicBezTo>
                    <a:pt x="16860" y="6554"/>
                    <a:pt x="16836" y="6637"/>
                    <a:pt x="16836" y="6744"/>
                  </a:cubicBezTo>
                  <a:lnTo>
                    <a:pt x="16836" y="6780"/>
                  </a:lnTo>
                  <a:lnTo>
                    <a:pt x="16801" y="7137"/>
                  </a:lnTo>
                  <a:cubicBezTo>
                    <a:pt x="16777" y="7208"/>
                    <a:pt x="16777" y="7280"/>
                    <a:pt x="16765" y="7339"/>
                  </a:cubicBezTo>
                  <a:lnTo>
                    <a:pt x="16765" y="7351"/>
                  </a:lnTo>
                  <a:lnTo>
                    <a:pt x="16765" y="7387"/>
                  </a:lnTo>
                  <a:cubicBezTo>
                    <a:pt x="16753" y="7447"/>
                    <a:pt x="16753" y="7518"/>
                    <a:pt x="16741" y="7577"/>
                  </a:cubicBezTo>
                  <a:lnTo>
                    <a:pt x="16741" y="7589"/>
                  </a:lnTo>
                  <a:lnTo>
                    <a:pt x="16717" y="7697"/>
                  </a:lnTo>
                  <a:cubicBezTo>
                    <a:pt x="16717" y="7744"/>
                    <a:pt x="16705" y="7804"/>
                    <a:pt x="16705" y="7851"/>
                  </a:cubicBezTo>
                  <a:lnTo>
                    <a:pt x="16705" y="7863"/>
                  </a:lnTo>
                  <a:cubicBezTo>
                    <a:pt x="16705" y="7887"/>
                    <a:pt x="16694" y="7923"/>
                    <a:pt x="16694" y="7970"/>
                  </a:cubicBezTo>
                  <a:cubicBezTo>
                    <a:pt x="16694" y="8006"/>
                    <a:pt x="16682" y="8066"/>
                    <a:pt x="16658" y="8113"/>
                  </a:cubicBezTo>
                  <a:lnTo>
                    <a:pt x="16658" y="8125"/>
                  </a:lnTo>
                  <a:cubicBezTo>
                    <a:pt x="16646" y="8232"/>
                    <a:pt x="16634" y="8339"/>
                    <a:pt x="16598" y="8447"/>
                  </a:cubicBezTo>
                  <a:cubicBezTo>
                    <a:pt x="16574" y="8637"/>
                    <a:pt x="16527" y="8828"/>
                    <a:pt x="16479" y="9054"/>
                  </a:cubicBezTo>
                  <a:cubicBezTo>
                    <a:pt x="16467" y="9113"/>
                    <a:pt x="16455" y="9185"/>
                    <a:pt x="16444" y="9244"/>
                  </a:cubicBezTo>
                  <a:lnTo>
                    <a:pt x="16420" y="9328"/>
                  </a:lnTo>
                  <a:cubicBezTo>
                    <a:pt x="16408" y="9399"/>
                    <a:pt x="16396" y="9447"/>
                    <a:pt x="16384" y="9494"/>
                  </a:cubicBezTo>
                  <a:cubicBezTo>
                    <a:pt x="16360" y="9530"/>
                    <a:pt x="16360" y="9554"/>
                    <a:pt x="16348" y="9590"/>
                  </a:cubicBezTo>
                  <a:cubicBezTo>
                    <a:pt x="16336" y="9625"/>
                    <a:pt x="16324" y="9673"/>
                    <a:pt x="16301" y="9733"/>
                  </a:cubicBezTo>
                  <a:lnTo>
                    <a:pt x="16289" y="9780"/>
                  </a:lnTo>
                  <a:lnTo>
                    <a:pt x="16241" y="9911"/>
                  </a:lnTo>
                  <a:lnTo>
                    <a:pt x="16229" y="9923"/>
                  </a:lnTo>
                  <a:lnTo>
                    <a:pt x="16217" y="9959"/>
                  </a:lnTo>
                  <a:cubicBezTo>
                    <a:pt x="16205" y="10006"/>
                    <a:pt x="16182" y="10042"/>
                    <a:pt x="16170" y="10078"/>
                  </a:cubicBezTo>
                  <a:lnTo>
                    <a:pt x="16146" y="10149"/>
                  </a:lnTo>
                  <a:cubicBezTo>
                    <a:pt x="16122" y="10185"/>
                    <a:pt x="16110" y="10221"/>
                    <a:pt x="16098" y="10256"/>
                  </a:cubicBezTo>
                  <a:lnTo>
                    <a:pt x="16063" y="10316"/>
                  </a:lnTo>
                  <a:lnTo>
                    <a:pt x="16039" y="10375"/>
                  </a:lnTo>
                  <a:lnTo>
                    <a:pt x="16027" y="10399"/>
                  </a:lnTo>
                  <a:cubicBezTo>
                    <a:pt x="16003" y="10435"/>
                    <a:pt x="16003" y="10447"/>
                    <a:pt x="15991" y="10483"/>
                  </a:cubicBezTo>
                  <a:lnTo>
                    <a:pt x="15943" y="10554"/>
                  </a:lnTo>
                  <a:cubicBezTo>
                    <a:pt x="15920" y="10614"/>
                    <a:pt x="15884" y="10661"/>
                    <a:pt x="15860" y="10721"/>
                  </a:cubicBezTo>
                  <a:cubicBezTo>
                    <a:pt x="15812" y="10804"/>
                    <a:pt x="15753" y="10911"/>
                    <a:pt x="15705" y="10995"/>
                  </a:cubicBezTo>
                  <a:cubicBezTo>
                    <a:pt x="15670" y="11090"/>
                    <a:pt x="15610" y="11197"/>
                    <a:pt x="15562" y="11280"/>
                  </a:cubicBezTo>
                  <a:cubicBezTo>
                    <a:pt x="15527" y="11340"/>
                    <a:pt x="15491" y="11423"/>
                    <a:pt x="15443" y="11483"/>
                  </a:cubicBezTo>
                  <a:lnTo>
                    <a:pt x="15431" y="11507"/>
                  </a:lnTo>
                  <a:lnTo>
                    <a:pt x="15384" y="11578"/>
                  </a:lnTo>
                  <a:lnTo>
                    <a:pt x="15336" y="11661"/>
                  </a:lnTo>
                  <a:cubicBezTo>
                    <a:pt x="15324" y="11685"/>
                    <a:pt x="15289" y="11721"/>
                    <a:pt x="15277" y="11745"/>
                  </a:cubicBezTo>
                  <a:lnTo>
                    <a:pt x="15265" y="11757"/>
                  </a:lnTo>
                  <a:lnTo>
                    <a:pt x="15253" y="11792"/>
                  </a:lnTo>
                  <a:cubicBezTo>
                    <a:pt x="15229" y="11816"/>
                    <a:pt x="15217" y="11828"/>
                    <a:pt x="15193" y="11864"/>
                  </a:cubicBezTo>
                  <a:lnTo>
                    <a:pt x="15158" y="11911"/>
                  </a:lnTo>
                  <a:cubicBezTo>
                    <a:pt x="15146" y="11935"/>
                    <a:pt x="15110" y="11971"/>
                    <a:pt x="15098" y="11995"/>
                  </a:cubicBezTo>
                  <a:cubicBezTo>
                    <a:pt x="15074" y="12030"/>
                    <a:pt x="15050" y="12054"/>
                    <a:pt x="15027" y="12090"/>
                  </a:cubicBezTo>
                  <a:lnTo>
                    <a:pt x="14991" y="12114"/>
                  </a:lnTo>
                  <a:cubicBezTo>
                    <a:pt x="14967" y="12149"/>
                    <a:pt x="14955" y="12173"/>
                    <a:pt x="14920" y="12209"/>
                  </a:cubicBezTo>
                  <a:lnTo>
                    <a:pt x="14908" y="12221"/>
                  </a:lnTo>
                  <a:lnTo>
                    <a:pt x="14836" y="12292"/>
                  </a:lnTo>
                  <a:lnTo>
                    <a:pt x="14717" y="12400"/>
                  </a:lnTo>
                  <a:cubicBezTo>
                    <a:pt x="14681" y="12411"/>
                    <a:pt x="14669" y="12447"/>
                    <a:pt x="14634" y="12459"/>
                  </a:cubicBezTo>
                  <a:cubicBezTo>
                    <a:pt x="14622" y="12471"/>
                    <a:pt x="14610" y="12483"/>
                    <a:pt x="14598" y="12483"/>
                  </a:cubicBezTo>
                  <a:cubicBezTo>
                    <a:pt x="14562" y="12519"/>
                    <a:pt x="14539" y="12530"/>
                    <a:pt x="14503" y="12566"/>
                  </a:cubicBezTo>
                  <a:lnTo>
                    <a:pt x="14491" y="12578"/>
                  </a:lnTo>
                  <a:cubicBezTo>
                    <a:pt x="14431" y="12626"/>
                    <a:pt x="14372" y="12661"/>
                    <a:pt x="14312" y="12721"/>
                  </a:cubicBezTo>
                  <a:lnTo>
                    <a:pt x="14253" y="12769"/>
                  </a:lnTo>
                  <a:lnTo>
                    <a:pt x="14205" y="12804"/>
                  </a:lnTo>
                  <a:cubicBezTo>
                    <a:pt x="14074" y="12900"/>
                    <a:pt x="13943" y="13007"/>
                    <a:pt x="13800" y="13126"/>
                  </a:cubicBezTo>
                  <a:cubicBezTo>
                    <a:pt x="13729" y="13197"/>
                    <a:pt x="13646" y="13257"/>
                    <a:pt x="13562" y="13340"/>
                  </a:cubicBezTo>
                  <a:cubicBezTo>
                    <a:pt x="13491" y="13400"/>
                    <a:pt x="13419" y="13471"/>
                    <a:pt x="13360" y="13531"/>
                  </a:cubicBezTo>
                  <a:cubicBezTo>
                    <a:pt x="13300" y="13590"/>
                    <a:pt x="13241" y="13650"/>
                    <a:pt x="13169" y="13733"/>
                  </a:cubicBezTo>
                  <a:cubicBezTo>
                    <a:pt x="13122" y="13781"/>
                    <a:pt x="13074" y="13840"/>
                    <a:pt x="13026" y="13888"/>
                  </a:cubicBezTo>
                  <a:cubicBezTo>
                    <a:pt x="13050" y="13840"/>
                    <a:pt x="13062" y="13816"/>
                    <a:pt x="13062" y="13769"/>
                  </a:cubicBezTo>
                  <a:cubicBezTo>
                    <a:pt x="13134" y="13531"/>
                    <a:pt x="13205" y="13292"/>
                    <a:pt x="13265" y="13054"/>
                  </a:cubicBezTo>
                  <a:cubicBezTo>
                    <a:pt x="13312" y="12923"/>
                    <a:pt x="13348" y="12781"/>
                    <a:pt x="13384" y="12638"/>
                  </a:cubicBezTo>
                  <a:cubicBezTo>
                    <a:pt x="13419" y="12519"/>
                    <a:pt x="13467" y="12400"/>
                    <a:pt x="13491" y="12292"/>
                  </a:cubicBezTo>
                  <a:cubicBezTo>
                    <a:pt x="13538" y="12161"/>
                    <a:pt x="13562" y="12030"/>
                    <a:pt x="13610" y="11911"/>
                  </a:cubicBezTo>
                  <a:cubicBezTo>
                    <a:pt x="13669" y="11721"/>
                    <a:pt x="13729" y="11518"/>
                    <a:pt x="13788" y="11280"/>
                  </a:cubicBezTo>
                  <a:cubicBezTo>
                    <a:pt x="13824" y="11209"/>
                    <a:pt x="13836" y="11126"/>
                    <a:pt x="13860" y="11042"/>
                  </a:cubicBezTo>
                  <a:cubicBezTo>
                    <a:pt x="13884" y="11018"/>
                    <a:pt x="13884" y="10983"/>
                    <a:pt x="13860" y="10971"/>
                  </a:cubicBezTo>
                  <a:cubicBezTo>
                    <a:pt x="13860" y="10947"/>
                    <a:pt x="13848" y="10923"/>
                    <a:pt x="13836" y="10911"/>
                  </a:cubicBezTo>
                  <a:cubicBezTo>
                    <a:pt x="13800" y="10887"/>
                    <a:pt x="13777" y="10852"/>
                    <a:pt x="13729" y="10840"/>
                  </a:cubicBezTo>
                  <a:lnTo>
                    <a:pt x="13705" y="10840"/>
                  </a:lnTo>
                  <a:cubicBezTo>
                    <a:pt x="13669" y="10840"/>
                    <a:pt x="13622" y="10852"/>
                    <a:pt x="13598" y="10864"/>
                  </a:cubicBezTo>
                  <a:cubicBezTo>
                    <a:pt x="13562" y="10899"/>
                    <a:pt x="13550" y="10923"/>
                    <a:pt x="13538" y="10959"/>
                  </a:cubicBezTo>
                  <a:cubicBezTo>
                    <a:pt x="13491" y="11102"/>
                    <a:pt x="13467" y="11245"/>
                    <a:pt x="13419" y="11387"/>
                  </a:cubicBezTo>
                  <a:lnTo>
                    <a:pt x="13348" y="11661"/>
                  </a:lnTo>
                  <a:lnTo>
                    <a:pt x="13324" y="11721"/>
                  </a:lnTo>
                  <a:lnTo>
                    <a:pt x="13288" y="11876"/>
                  </a:lnTo>
                  <a:cubicBezTo>
                    <a:pt x="13253" y="11995"/>
                    <a:pt x="13205" y="12102"/>
                    <a:pt x="13181" y="12221"/>
                  </a:cubicBezTo>
                  <a:lnTo>
                    <a:pt x="13145" y="12292"/>
                  </a:lnTo>
                  <a:cubicBezTo>
                    <a:pt x="13110" y="12411"/>
                    <a:pt x="13074" y="12530"/>
                    <a:pt x="13026" y="12650"/>
                  </a:cubicBezTo>
                  <a:cubicBezTo>
                    <a:pt x="12991" y="12769"/>
                    <a:pt x="12943" y="12911"/>
                    <a:pt x="12907" y="13042"/>
                  </a:cubicBezTo>
                  <a:cubicBezTo>
                    <a:pt x="12812" y="13340"/>
                    <a:pt x="12717" y="13638"/>
                    <a:pt x="12610" y="13947"/>
                  </a:cubicBezTo>
                  <a:cubicBezTo>
                    <a:pt x="12574" y="14066"/>
                    <a:pt x="12538" y="14185"/>
                    <a:pt x="12491" y="14304"/>
                  </a:cubicBezTo>
                  <a:lnTo>
                    <a:pt x="12491" y="14257"/>
                  </a:lnTo>
                  <a:cubicBezTo>
                    <a:pt x="12491" y="14221"/>
                    <a:pt x="12479" y="14174"/>
                    <a:pt x="12467" y="14126"/>
                  </a:cubicBezTo>
                  <a:lnTo>
                    <a:pt x="12455" y="14078"/>
                  </a:lnTo>
                  <a:lnTo>
                    <a:pt x="12455" y="14078"/>
                  </a:lnTo>
                  <a:cubicBezTo>
                    <a:pt x="12475" y="14082"/>
                    <a:pt x="12493" y="14084"/>
                    <a:pt x="12507" y="14084"/>
                  </a:cubicBezTo>
                  <a:cubicBezTo>
                    <a:pt x="12582" y="14084"/>
                    <a:pt x="12572" y="14035"/>
                    <a:pt x="12562" y="13995"/>
                  </a:cubicBezTo>
                  <a:cubicBezTo>
                    <a:pt x="12538" y="13923"/>
                    <a:pt x="12526" y="13864"/>
                    <a:pt x="12514" y="13804"/>
                  </a:cubicBezTo>
                  <a:cubicBezTo>
                    <a:pt x="12503" y="13769"/>
                    <a:pt x="12503" y="13721"/>
                    <a:pt x="12479" y="13697"/>
                  </a:cubicBezTo>
                  <a:cubicBezTo>
                    <a:pt x="12479" y="13685"/>
                    <a:pt x="12467" y="13650"/>
                    <a:pt x="12467" y="13638"/>
                  </a:cubicBezTo>
                  <a:cubicBezTo>
                    <a:pt x="12443" y="13531"/>
                    <a:pt x="12419" y="13412"/>
                    <a:pt x="12407" y="13304"/>
                  </a:cubicBezTo>
                  <a:lnTo>
                    <a:pt x="12407" y="13292"/>
                  </a:lnTo>
                  <a:cubicBezTo>
                    <a:pt x="12395" y="13209"/>
                    <a:pt x="12395" y="13114"/>
                    <a:pt x="12395" y="13007"/>
                  </a:cubicBezTo>
                  <a:lnTo>
                    <a:pt x="12395" y="12685"/>
                  </a:lnTo>
                  <a:cubicBezTo>
                    <a:pt x="12395" y="12566"/>
                    <a:pt x="12395" y="12447"/>
                    <a:pt x="12407" y="12328"/>
                  </a:cubicBezTo>
                  <a:cubicBezTo>
                    <a:pt x="12419" y="12185"/>
                    <a:pt x="12443" y="12066"/>
                    <a:pt x="12455" y="11947"/>
                  </a:cubicBezTo>
                  <a:lnTo>
                    <a:pt x="12455" y="11935"/>
                  </a:lnTo>
                  <a:cubicBezTo>
                    <a:pt x="12455" y="11888"/>
                    <a:pt x="12467" y="11852"/>
                    <a:pt x="12479" y="11804"/>
                  </a:cubicBezTo>
                  <a:cubicBezTo>
                    <a:pt x="12503" y="11697"/>
                    <a:pt x="12526" y="11614"/>
                    <a:pt x="12538" y="11507"/>
                  </a:cubicBezTo>
                  <a:cubicBezTo>
                    <a:pt x="12562" y="11399"/>
                    <a:pt x="12586" y="11316"/>
                    <a:pt x="12598" y="11221"/>
                  </a:cubicBezTo>
                  <a:lnTo>
                    <a:pt x="12622" y="11173"/>
                  </a:lnTo>
                  <a:cubicBezTo>
                    <a:pt x="12645" y="11018"/>
                    <a:pt x="12693" y="10840"/>
                    <a:pt x="12741" y="10673"/>
                  </a:cubicBezTo>
                  <a:lnTo>
                    <a:pt x="12741" y="10661"/>
                  </a:lnTo>
                  <a:cubicBezTo>
                    <a:pt x="12753" y="10614"/>
                    <a:pt x="12764" y="10554"/>
                    <a:pt x="12776" y="10506"/>
                  </a:cubicBezTo>
                  <a:cubicBezTo>
                    <a:pt x="12800" y="10447"/>
                    <a:pt x="12824" y="10387"/>
                    <a:pt x="12836" y="10340"/>
                  </a:cubicBezTo>
                  <a:cubicBezTo>
                    <a:pt x="12872" y="10268"/>
                    <a:pt x="12895" y="10197"/>
                    <a:pt x="12931" y="10137"/>
                  </a:cubicBezTo>
                  <a:cubicBezTo>
                    <a:pt x="12955" y="10078"/>
                    <a:pt x="12991" y="10018"/>
                    <a:pt x="13038" y="9947"/>
                  </a:cubicBezTo>
                  <a:cubicBezTo>
                    <a:pt x="13122" y="9792"/>
                    <a:pt x="13217" y="9649"/>
                    <a:pt x="13276" y="9542"/>
                  </a:cubicBezTo>
                  <a:cubicBezTo>
                    <a:pt x="13288" y="9530"/>
                    <a:pt x="13300" y="9494"/>
                    <a:pt x="13300" y="9482"/>
                  </a:cubicBezTo>
                  <a:cubicBezTo>
                    <a:pt x="13360" y="9387"/>
                    <a:pt x="13419" y="9292"/>
                    <a:pt x="13479" y="9197"/>
                  </a:cubicBezTo>
                  <a:cubicBezTo>
                    <a:pt x="13526" y="9137"/>
                    <a:pt x="13550" y="9078"/>
                    <a:pt x="13598" y="9018"/>
                  </a:cubicBezTo>
                  <a:lnTo>
                    <a:pt x="13729" y="8840"/>
                  </a:lnTo>
                  <a:cubicBezTo>
                    <a:pt x="13765" y="8792"/>
                    <a:pt x="13788" y="8768"/>
                    <a:pt x="13836" y="8720"/>
                  </a:cubicBezTo>
                  <a:lnTo>
                    <a:pt x="13931" y="8637"/>
                  </a:lnTo>
                  <a:lnTo>
                    <a:pt x="13943" y="8613"/>
                  </a:lnTo>
                  <a:lnTo>
                    <a:pt x="13955" y="8601"/>
                  </a:lnTo>
                  <a:lnTo>
                    <a:pt x="14003" y="8554"/>
                  </a:lnTo>
                  <a:cubicBezTo>
                    <a:pt x="14027" y="8542"/>
                    <a:pt x="14038" y="8530"/>
                    <a:pt x="14074" y="8494"/>
                  </a:cubicBezTo>
                  <a:cubicBezTo>
                    <a:pt x="14098" y="8482"/>
                    <a:pt x="14122" y="8470"/>
                    <a:pt x="14146" y="8435"/>
                  </a:cubicBezTo>
                  <a:lnTo>
                    <a:pt x="14193" y="8411"/>
                  </a:lnTo>
                  <a:cubicBezTo>
                    <a:pt x="14217" y="8399"/>
                    <a:pt x="14253" y="8363"/>
                    <a:pt x="14277" y="8351"/>
                  </a:cubicBezTo>
                  <a:lnTo>
                    <a:pt x="14300" y="8339"/>
                  </a:lnTo>
                  <a:lnTo>
                    <a:pt x="14312" y="8316"/>
                  </a:lnTo>
                  <a:cubicBezTo>
                    <a:pt x="14396" y="8256"/>
                    <a:pt x="14479" y="8197"/>
                    <a:pt x="14562" y="8137"/>
                  </a:cubicBezTo>
                  <a:cubicBezTo>
                    <a:pt x="14634" y="8078"/>
                    <a:pt x="14717" y="8042"/>
                    <a:pt x="14789" y="7982"/>
                  </a:cubicBezTo>
                  <a:lnTo>
                    <a:pt x="14800" y="7958"/>
                  </a:lnTo>
                  <a:cubicBezTo>
                    <a:pt x="14848" y="7935"/>
                    <a:pt x="14896" y="7899"/>
                    <a:pt x="14920" y="7875"/>
                  </a:cubicBezTo>
                  <a:cubicBezTo>
                    <a:pt x="15015" y="7816"/>
                    <a:pt x="15086" y="7756"/>
                    <a:pt x="15158" y="7685"/>
                  </a:cubicBezTo>
                  <a:cubicBezTo>
                    <a:pt x="15205" y="7649"/>
                    <a:pt x="15229" y="7625"/>
                    <a:pt x="15277" y="7589"/>
                  </a:cubicBezTo>
                  <a:cubicBezTo>
                    <a:pt x="15443" y="7470"/>
                    <a:pt x="15586" y="7339"/>
                    <a:pt x="15741" y="7208"/>
                  </a:cubicBezTo>
                  <a:lnTo>
                    <a:pt x="16182" y="6851"/>
                  </a:lnTo>
                  <a:cubicBezTo>
                    <a:pt x="16241" y="6792"/>
                    <a:pt x="16324" y="6744"/>
                    <a:pt x="16384" y="6685"/>
                  </a:cubicBezTo>
                  <a:lnTo>
                    <a:pt x="16384" y="6685"/>
                  </a:lnTo>
                  <a:cubicBezTo>
                    <a:pt x="16324" y="6804"/>
                    <a:pt x="16265" y="6911"/>
                    <a:pt x="16182" y="7018"/>
                  </a:cubicBezTo>
                  <a:cubicBezTo>
                    <a:pt x="16146" y="7077"/>
                    <a:pt x="16098" y="7149"/>
                    <a:pt x="16051" y="7220"/>
                  </a:cubicBezTo>
                  <a:cubicBezTo>
                    <a:pt x="15967" y="7351"/>
                    <a:pt x="15860" y="7506"/>
                    <a:pt x="15765" y="7637"/>
                  </a:cubicBezTo>
                  <a:cubicBezTo>
                    <a:pt x="15574" y="7923"/>
                    <a:pt x="15372" y="8220"/>
                    <a:pt x="15158" y="8506"/>
                  </a:cubicBezTo>
                  <a:cubicBezTo>
                    <a:pt x="15086" y="8590"/>
                    <a:pt x="15015" y="8685"/>
                    <a:pt x="14920" y="8768"/>
                  </a:cubicBezTo>
                  <a:lnTo>
                    <a:pt x="14812" y="8875"/>
                  </a:lnTo>
                  <a:lnTo>
                    <a:pt x="14800" y="8887"/>
                  </a:lnTo>
                  <a:lnTo>
                    <a:pt x="14777" y="8911"/>
                  </a:lnTo>
                  <a:lnTo>
                    <a:pt x="14669" y="9018"/>
                  </a:lnTo>
                  <a:lnTo>
                    <a:pt x="14658" y="9030"/>
                  </a:lnTo>
                  <a:cubicBezTo>
                    <a:pt x="14634" y="9054"/>
                    <a:pt x="14622" y="9078"/>
                    <a:pt x="14610" y="9101"/>
                  </a:cubicBezTo>
                  <a:cubicBezTo>
                    <a:pt x="14598" y="9125"/>
                    <a:pt x="14562" y="9161"/>
                    <a:pt x="14550" y="9173"/>
                  </a:cubicBezTo>
                  <a:cubicBezTo>
                    <a:pt x="14503" y="9232"/>
                    <a:pt x="14479" y="9292"/>
                    <a:pt x="14443" y="9328"/>
                  </a:cubicBezTo>
                  <a:cubicBezTo>
                    <a:pt x="14384" y="9435"/>
                    <a:pt x="14324" y="9554"/>
                    <a:pt x="14265" y="9697"/>
                  </a:cubicBezTo>
                  <a:lnTo>
                    <a:pt x="14241" y="9756"/>
                  </a:lnTo>
                  <a:cubicBezTo>
                    <a:pt x="14205" y="9792"/>
                    <a:pt x="14193" y="9852"/>
                    <a:pt x="14158" y="9899"/>
                  </a:cubicBezTo>
                  <a:cubicBezTo>
                    <a:pt x="14146" y="9947"/>
                    <a:pt x="14122" y="10006"/>
                    <a:pt x="14098" y="10054"/>
                  </a:cubicBezTo>
                  <a:cubicBezTo>
                    <a:pt x="14086" y="10114"/>
                    <a:pt x="14062" y="10173"/>
                    <a:pt x="14038" y="10233"/>
                  </a:cubicBezTo>
                  <a:lnTo>
                    <a:pt x="14027" y="10256"/>
                  </a:lnTo>
                  <a:cubicBezTo>
                    <a:pt x="14027" y="10268"/>
                    <a:pt x="14015" y="10304"/>
                    <a:pt x="14015" y="10316"/>
                  </a:cubicBezTo>
                  <a:lnTo>
                    <a:pt x="14015" y="10328"/>
                  </a:lnTo>
                  <a:cubicBezTo>
                    <a:pt x="14015" y="10352"/>
                    <a:pt x="14003" y="10364"/>
                    <a:pt x="14003" y="10375"/>
                  </a:cubicBezTo>
                  <a:cubicBezTo>
                    <a:pt x="14003" y="10387"/>
                    <a:pt x="14003" y="10411"/>
                    <a:pt x="14015" y="10423"/>
                  </a:cubicBezTo>
                  <a:cubicBezTo>
                    <a:pt x="14027" y="10435"/>
                    <a:pt x="14027" y="10435"/>
                    <a:pt x="14038" y="10435"/>
                  </a:cubicBezTo>
                  <a:lnTo>
                    <a:pt x="14062" y="10435"/>
                  </a:lnTo>
                  <a:cubicBezTo>
                    <a:pt x="14086" y="10423"/>
                    <a:pt x="14098" y="10387"/>
                    <a:pt x="14098" y="10364"/>
                  </a:cubicBezTo>
                  <a:lnTo>
                    <a:pt x="14098" y="10352"/>
                  </a:lnTo>
                  <a:cubicBezTo>
                    <a:pt x="14098" y="10316"/>
                    <a:pt x="14122" y="10304"/>
                    <a:pt x="14134" y="10268"/>
                  </a:cubicBezTo>
                  <a:lnTo>
                    <a:pt x="14146" y="10244"/>
                  </a:lnTo>
                  <a:cubicBezTo>
                    <a:pt x="14158" y="10185"/>
                    <a:pt x="14193" y="10125"/>
                    <a:pt x="14205" y="10066"/>
                  </a:cubicBezTo>
                  <a:cubicBezTo>
                    <a:pt x="14241" y="10006"/>
                    <a:pt x="14265" y="9923"/>
                    <a:pt x="14300" y="9875"/>
                  </a:cubicBezTo>
                  <a:cubicBezTo>
                    <a:pt x="14324" y="9804"/>
                    <a:pt x="14372" y="9733"/>
                    <a:pt x="14396" y="9673"/>
                  </a:cubicBezTo>
                  <a:cubicBezTo>
                    <a:pt x="14443" y="9613"/>
                    <a:pt x="14479" y="9554"/>
                    <a:pt x="14515" y="9494"/>
                  </a:cubicBezTo>
                  <a:cubicBezTo>
                    <a:pt x="14550" y="9459"/>
                    <a:pt x="14598" y="9399"/>
                    <a:pt x="14622" y="9352"/>
                  </a:cubicBezTo>
                  <a:lnTo>
                    <a:pt x="14634" y="9340"/>
                  </a:lnTo>
                  <a:lnTo>
                    <a:pt x="14658" y="9316"/>
                  </a:lnTo>
                  <a:cubicBezTo>
                    <a:pt x="14669" y="9292"/>
                    <a:pt x="14693" y="9280"/>
                    <a:pt x="14717" y="9244"/>
                  </a:cubicBezTo>
                  <a:cubicBezTo>
                    <a:pt x="14729" y="9221"/>
                    <a:pt x="14753" y="9197"/>
                    <a:pt x="14777" y="9185"/>
                  </a:cubicBezTo>
                  <a:lnTo>
                    <a:pt x="14789" y="9173"/>
                  </a:lnTo>
                  <a:cubicBezTo>
                    <a:pt x="14836" y="9125"/>
                    <a:pt x="14896" y="9078"/>
                    <a:pt x="14931" y="9042"/>
                  </a:cubicBezTo>
                  <a:cubicBezTo>
                    <a:pt x="14991" y="8994"/>
                    <a:pt x="15039" y="8935"/>
                    <a:pt x="15098" y="8887"/>
                  </a:cubicBezTo>
                  <a:cubicBezTo>
                    <a:pt x="15217" y="8780"/>
                    <a:pt x="15312" y="8685"/>
                    <a:pt x="15396" y="8578"/>
                  </a:cubicBezTo>
                  <a:cubicBezTo>
                    <a:pt x="15491" y="8470"/>
                    <a:pt x="15574" y="8387"/>
                    <a:pt x="15670" y="8268"/>
                  </a:cubicBezTo>
                  <a:lnTo>
                    <a:pt x="15753" y="8173"/>
                  </a:lnTo>
                  <a:cubicBezTo>
                    <a:pt x="15812" y="8113"/>
                    <a:pt x="15860" y="8054"/>
                    <a:pt x="15920" y="7982"/>
                  </a:cubicBezTo>
                  <a:cubicBezTo>
                    <a:pt x="15991" y="7887"/>
                    <a:pt x="16063" y="7792"/>
                    <a:pt x="16170" y="7673"/>
                  </a:cubicBezTo>
                  <a:cubicBezTo>
                    <a:pt x="16182" y="7649"/>
                    <a:pt x="16205" y="7625"/>
                    <a:pt x="16217" y="7613"/>
                  </a:cubicBezTo>
                  <a:cubicBezTo>
                    <a:pt x="16277" y="7530"/>
                    <a:pt x="16336" y="7447"/>
                    <a:pt x="16396" y="7351"/>
                  </a:cubicBezTo>
                  <a:cubicBezTo>
                    <a:pt x="16455" y="7256"/>
                    <a:pt x="16527" y="7149"/>
                    <a:pt x="16586" y="6994"/>
                  </a:cubicBezTo>
                  <a:cubicBezTo>
                    <a:pt x="16646" y="6863"/>
                    <a:pt x="16705" y="6744"/>
                    <a:pt x="16753" y="6625"/>
                  </a:cubicBezTo>
                  <a:lnTo>
                    <a:pt x="16753" y="6613"/>
                  </a:lnTo>
                  <a:cubicBezTo>
                    <a:pt x="16777" y="6554"/>
                    <a:pt x="16801" y="6506"/>
                    <a:pt x="16813" y="6446"/>
                  </a:cubicBezTo>
                  <a:cubicBezTo>
                    <a:pt x="16813" y="6434"/>
                    <a:pt x="16825" y="6399"/>
                    <a:pt x="16825" y="6387"/>
                  </a:cubicBezTo>
                  <a:lnTo>
                    <a:pt x="16825" y="6375"/>
                  </a:lnTo>
                  <a:cubicBezTo>
                    <a:pt x="16825" y="6363"/>
                    <a:pt x="16836" y="6327"/>
                    <a:pt x="16836" y="6315"/>
                  </a:cubicBezTo>
                  <a:cubicBezTo>
                    <a:pt x="16836" y="6280"/>
                    <a:pt x="16836" y="6256"/>
                    <a:pt x="16825" y="6220"/>
                  </a:cubicBezTo>
                  <a:cubicBezTo>
                    <a:pt x="16860" y="6196"/>
                    <a:pt x="16884" y="6184"/>
                    <a:pt x="16896" y="6149"/>
                  </a:cubicBezTo>
                  <a:close/>
                  <a:moveTo>
                    <a:pt x="13233" y="22689"/>
                  </a:moveTo>
                  <a:cubicBezTo>
                    <a:pt x="13229" y="22692"/>
                    <a:pt x="13229" y="22698"/>
                    <a:pt x="13229" y="22698"/>
                  </a:cubicBezTo>
                  <a:cubicBezTo>
                    <a:pt x="13230" y="22695"/>
                    <a:pt x="13232" y="22692"/>
                    <a:pt x="13233" y="22689"/>
                  </a:cubicBezTo>
                  <a:close/>
                  <a:moveTo>
                    <a:pt x="16241" y="11292"/>
                  </a:moveTo>
                  <a:cubicBezTo>
                    <a:pt x="16289" y="11376"/>
                    <a:pt x="16348" y="11447"/>
                    <a:pt x="16396" y="11518"/>
                  </a:cubicBezTo>
                  <a:cubicBezTo>
                    <a:pt x="16444" y="11590"/>
                    <a:pt x="16479" y="11673"/>
                    <a:pt x="16515" y="11745"/>
                  </a:cubicBezTo>
                  <a:cubicBezTo>
                    <a:pt x="16574" y="11864"/>
                    <a:pt x="16634" y="11971"/>
                    <a:pt x="16682" y="12078"/>
                  </a:cubicBezTo>
                  <a:cubicBezTo>
                    <a:pt x="16717" y="12173"/>
                    <a:pt x="16765" y="12269"/>
                    <a:pt x="16813" y="12340"/>
                  </a:cubicBezTo>
                  <a:cubicBezTo>
                    <a:pt x="16884" y="12519"/>
                    <a:pt x="16979" y="12685"/>
                    <a:pt x="17051" y="12864"/>
                  </a:cubicBezTo>
                  <a:lnTo>
                    <a:pt x="17098" y="12935"/>
                  </a:lnTo>
                  <a:cubicBezTo>
                    <a:pt x="17158" y="13066"/>
                    <a:pt x="17229" y="13221"/>
                    <a:pt x="17301" y="13364"/>
                  </a:cubicBezTo>
                  <a:lnTo>
                    <a:pt x="17527" y="13816"/>
                  </a:lnTo>
                  <a:cubicBezTo>
                    <a:pt x="17598" y="13959"/>
                    <a:pt x="17694" y="14114"/>
                    <a:pt x="17777" y="14257"/>
                  </a:cubicBezTo>
                  <a:cubicBezTo>
                    <a:pt x="17848" y="14400"/>
                    <a:pt x="17944" y="14543"/>
                    <a:pt x="18015" y="14674"/>
                  </a:cubicBezTo>
                  <a:lnTo>
                    <a:pt x="18051" y="14733"/>
                  </a:lnTo>
                  <a:cubicBezTo>
                    <a:pt x="18075" y="14793"/>
                    <a:pt x="18122" y="14852"/>
                    <a:pt x="18146" y="14912"/>
                  </a:cubicBezTo>
                  <a:cubicBezTo>
                    <a:pt x="18194" y="14995"/>
                    <a:pt x="18229" y="15078"/>
                    <a:pt x="18265" y="15150"/>
                  </a:cubicBezTo>
                  <a:lnTo>
                    <a:pt x="18289" y="15174"/>
                  </a:lnTo>
                  <a:cubicBezTo>
                    <a:pt x="18301" y="15233"/>
                    <a:pt x="18325" y="15269"/>
                    <a:pt x="18349" y="15328"/>
                  </a:cubicBezTo>
                  <a:cubicBezTo>
                    <a:pt x="18360" y="15388"/>
                    <a:pt x="18384" y="15471"/>
                    <a:pt x="18408" y="15519"/>
                  </a:cubicBezTo>
                  <a:cubicBezTo>
                    <a:pt x="18420" y="15590"/>
                    <a:pt x="18432" y="15662"/>
                    <a:pt x="18444" y="15733"/>
                  </a:cubicBezTo>
                  <a:cubicBezTo>
                    <a:pt x="18468" y="15793"/>
                    <a:pt x="18468" y="15852"/>
                    <a:pt x="18479" y="15924"/>
                  </a:cubicBezTo>
                  <a:lnTo>
                    <a:pt x="18479" y="15936"/>
                  </a:lnTo>
                  <a:cubicBezTo>
                    <a:pt x="18479" y="16019"/>
                    <a:pt x="18491" y="16090"/>
                    <a:pt x="18491" y="16174"/>
                  </a:cubicBezTo>
                  <a:lnTo>
                    <a:pt x="18491" y="16388"/>
                  </a:lnTo>
                  <a:cubicBezTo>
                    <a:pt x="18491" y="16531"/>
                    <a:pt x="18479" y="16674"/>
                    <a:pt x="18479" y="16805"/>
                  </a:cubicBezTo>
                  <a:cubicBezTo>
                    <a:pt x="18479" y="16936"/>
                    <a:pt x="18468" y="17067"/>
                    <a:pt x="18432" y="17210"/>
                  </a:cubicBezTo>
                  <a:cubicBezTo>
                    <a:pt x="18420" y="17341"/>
                    <a:pt x="18384" y="17472"/>
                    <a:pt x="18360" y="17603"/>
                  </a:cubicBezTo>
                  <a:cubicBezTo>
                    <a:pt x="18325" y="17769"/>
                    <a:pt x="18289" y="17924"/>
                    <a:pt x="18253" y="18043"/>
                  </a:cubicBezTo>
                  <a:lnTo>
                    <a:pt x="18241" y="18103"/>
                  </a:lnTo>
                  <a:cubicBezTo>
                    <a:pt x="18182" y="18353"/>
                    <a:pt x="18110" y="18626"/>
                    <a:pt x="18051" y="18876"/>
                  </a:cubicBezTo>
                  <a:lnTo>
                    <a:pt x="18039" y="18924"/>
                  </a:lnTo>
                  <a:cubicBezTo>
                    <a:pt x="18003" y="18996"/>
                    <a:pt x="17991" y="19067"/>
                    <a:pt x="17956" y="19138"/>
                  </a:cubicBezTo>
                  <a:cubicBezTo>
                    <a:pt x="17932" y="19234"/>
                    <a:pt x="17896" y="19305"/>
                    <a:pt x="17860" y="19400"/>
                  </a:cubicBezTo>
                  <a:cubicBezTo>
                    <a:pt x="17825" y="19472"/>
                    <a:pt x="17777" y="19555"/>
                    <a:pt x="17741" y="19650"/>
                  </a:cubicBezTo>
                  <a:cubicBezTo>
                    <a:pt x="17694" y="19734"/>
                    <a:pt x="17646" y="19817"/>
                    <a:pt x="17598" y="19889"/>
                  </a:cubicBezTo>
                  <a:cubicBezTo>
                    <a:pt x="17539" y="19972"/>
                    <a:pt x="17491" y="20055"/>
                    <a:pt x="17444" y="20139"/>
                  </a:cubicBezTo>
                  <a:cubicBezTo>
                    <a:pt x="17408" y="20198"/>
                    <a:pt x="17360" y="20246"/>
                    <a:pt x="17336" y="20305"/>
                  </a:cubicBezTo>
                  <a:cubicBezTo>
                    <a:pt x="17265" y="20412"/>
                    <a:pt x="17182" y="20531"/>
                    <a:pt x="17110" y="20627"/>
                  </a:cubicBezTo>
                  <a:cubicBezTo>
                    <a:pt x="17063" y="20686"/>
                    <a:pt x="17039" y="20770"/>
                    <a:pt x="16991" y="20829"/>
                  </a:cubicBezTo>
                  <a:cubicBezTo>
                    <a:pt x="16920" y="20948"/>
                    <a:pt x="16860" y="21043"/>
                    <a:pt x="16801" y="21162"/>
                  </a:cubicBezTo>
                  <a:cubicBezTo>
                    <a:pt x="16801" y="21151"/>
                    <a:pt x="16801" y="21139"/>
                    <a:pt x="16813" y="21127"/>
                  </a:cubicBezTo>
                  <a:cubicBezTo>
                    <a:pt x="16825" y="21079"/>
                    <a:pt x="16848" y="21032"/>
                    <a:pt x="16848" y="20972"/>
                  </a:cubicBezTo>
                  <a:lnTo>
                    <a:pt x="16860" y="20901"/>
                  </a:lnTo>
                  <a:cubicBezTo>
                    <a:pt x="16884" y="20758"/>
                    <a:pt x="16932" y="20627"/>
                    <a:pt x="16944" y="20496"/>
                  </a:cubicBezTo>
                  <a:cubicBezTo>
                    <a:pt x="16955" y="20424"/>
                    <a:pt x="16979" y="20353"/>
                    <a:pt x="16979" y="20270"/>
                  </a:cubicBezTo>
                  <a:lnTo>
                    <a:pt x="16979" y="20258"/>
                  </a:lnTo>
                  <a:cubicBezTo>
                    <a:pt x="16979" y="20186"/>
                    <a:pt x="16991" y="20091"/>
                    <a:pt x="16991" y="20008"/>
                  </a:cubicBezTo>
                  <a:cubicBezTo>
                    <a:pt x="17015" y="19460"/>
                    <a:pt x="17039" y="18710"/>
                    <a:pt x="16896" y="17995"/>
                  </a:cubicBezTo>
                  <a:cubicBezTo>
                    <a:pt x="16872" y="17853"/>
                    <a:pt x="16836" y="17686"/>
                    <a:pt x="16801" y="17472"/>
                  </a:cubicBezTo>
                  <a:cubicBezTo>
                    <a:pt x="16777" y="17388"/>
                    <a:pt x="16753" y="17281"/>
                    <a:pt x="16741" y="17186"/>
                  </a:cubicBezTo>
                  <a:cubicBezTo>
                    <a:pt x="16717" y="17114"/>
                    <a:pt x="16705" y="17043"/>
                    <a:pt x="16682" y="16971"/>
                  </a:cubicBezTo>
                  <a:lnTo>
                    <a:pt x="16658" y="16924"/>
                  </a:lnTo>
                  <a:cubicBezTo>
                    <a:pt x="16646" y="16852"/>
                    <a:pt x="16634" y="16781"/>
                    <a:pt x="16622" y="16710"/>
                  </a:cubicBezTo>
                  <a:cubicBezTo>
                    <a:pt x="16598" y="16626"/>
                    <a:pt x="16586" y="16555"/>
                    <a:pt x="16574" y="16460"/>
                  </a:cubicBezTo>
                  <a:cubicBezTo>
                    <a:pt x="16539" y="16329"/>
                    <a:pt x="16527" y="16174"/>
                    <a:pt x="16515" y="16043"/>
                  </a:cubicBezTo>
                  <a:lnTo>
                    <a:pt x="16503" y="15959"/>
                  </a:lnTo>
                  <a:lnTo>
                    <a:pt x="16503" y="15888"/>
                  </a:lnTo>
                  <a:cubicBezTo>
                    <a:pt x="16503" y="15805"/>
                    <a:pt x="16479" y="15733"/>
                    <a:pt x="16479" y="15674"/>
                  </a:cubicBezTo>
                  <a:cubicBezTo>
                    <a:pt x="16479" y="15567"/>
                    <a:pt x="16467" y="15459"/>
                    <a:pt x="16467" y="15364"/>
                  </a:cubicBezTo>
                  <a:cubicBezTo>
                    <a:pt x="16455" y="15138"/>
                    <a:pt x="16455" y="14947"/>
                    <a:pt x="16444" y="14757"/>
                  </a:cubicBezTo>
                  <a:lnTo>
                    <a:pt x="16432" y="14828"/>
                  </a:lnTo>
                  <a:cubicBezTo>
                    <a:pt x="16408" y="14959"/>
                    <a:pt x="16396" y="15114"/>
                    <a:pt x="16384" y="15257"/>
                  </a:cubicBezTo>
                  <a:cubicBezTo>
                    <a:pt x="16372" y="15352"/>
                    <a:pt x="16372" y="15424"/>
                    <a:pt x="16372" y="15495"/>
                  </a:cubicBezTo>
                  <a:cubicBezTo>
                    <a:pt x="16372" y="15567"/>
                    <a:pt x="16348" y="15650"/>
                    <a:pt x="16348" y="15733"/>
                  </a:cubicBezTo>
                  <a:lnTo>
                    <a:pt x="16348" y="15912"/>
                  </a:lnTo>
                  <a:lnTo>
                    <a:pt x="16348" y="15983"/>
                  </a:lnTo>
                  <a:lnTo>
                    <a:pt x="16348" y="16150"/>
                  </a:lnTo>
                  <a:lnTo>
                    <a:pt x="16348" y="16209"/>
                  </a:lnTo>
                  <a:cubicBezTo>
                    <a:pt x="16348" y="16269"/>
                    <a:pt x="16372" y="16317"/>
                    <a:pt x="16372" y="16376"/>
                  </a:cubicBezTo>
                  <a:lnTo>
                    <a:pt x="16372" y="16436"/>
                  </a:lnTo>
                  <a:cubicBezTo>
                    <a:pt x="16372" y="16507"/>
                    <a:pt x="16384" y="16579"/>
                    <a:pt x="16396" y="16638"/>
                  </a:cubicBezTo>
                  <a:cubicBezTo>
                    <a:pt x="16408" y="16733"/>
                    <a:pt x="16432" y="16805"/>
                    <a:pt x="16444" y="16876"/>
                  </a:cubicBezTo>
                  <a:lnTo>
                    <a:pt x="16491" y="17102"/>
                  </a:lnTo>
                  <a:cubicBezTo>
                    <a:pt x="16515" y="17257"/>
                    <a:pt x="16563" y="17412"/>
                    <a:pt x="16586" y="17567"/>
                  </a:cubicBezTo>
                  <a:lnTo>
                    <a:pt x="16586" y="17579"/>
                  </a:lnTo>
                  <a:cubicBezTo>
                    <a:pt x="16622" y="17722"/>
                    <a:pt x="16646" y="17864"/>
                    <a:pt x="16682" y="18007"/>
                  </a:cubicBezTo>
                  <a:cubicBezTo>
                    <a:pt x="16705" y="18162"/>
                    <a:pt x="16729" y="18317"/>
                    <a:pt x="16741" y="18448"/>
                  </a:cubicBezTo>
                  <a:cubicBezTo>
                    <a:pt x="16753" y="18543"/>
                    <a:pt x="16753" y="18638"/>
                    <a:pt x="16765" y="18746"/>
                  </a:cubicBezTo>
                  <a:cubicBezTo>
                    <a:pt x="16789" y="18841"/>
                    <a:pt x="16789" y="18948"/>
                    <a:pt x="16789" y="19055"/>
                  </a:cubicBezTo>
                  <a:cubicBezTo>
                    <a:pt x="16789" y="19257"/>
                    <a:pt x="16801" y="19460"/>
                    <a:pt x="16789" y="19686"/>
                  </a:cubicBezTo>
                  <a:lnTo>
                    <a:pt x="16789" y="19829"/>
                  </a:lnTo>
                  <a:lnTo>
                    <a:pt x="16789" y="19841"/>
                  </a:lnTo>
                  <a:cubicBezTo>
                    <a:pt x="16789" y="19912"/>
                    <a:pt x="16789" y="19972"/>
                    <a:pt x="16765" y="20067"/>
                  </a:cubicBezTo>
                  <a:lnTo>
                    <a:pt x="16765" y="20127"/>
                  </a:lnTo>
                  <a:cubicBezTo>
                    <a:pt x="16765" y="20198"/>
                    <a:pt x="16753" y="20281"/>
                    <a:pt x="16753" y="20377"/>
                  </a:cubicBezTo>
                  <a:cubicBezTo>
                    <a:pt x="16741" y="20377"/>
                    <a:pt x="16741" y="20365"/>
                    <a:pt x="16729" y="20365"/>
                  </a:cubicBezTo>
                  <a:cubicBezTo>
                    <a:pt x="16705" y="20365"/>
                    <a:pt x="16694" y="20365"/>
                    <a:pt x="16682" y="20377"/>
                  </a:cubicBezTo>
                  <a:cubicBezTo>
                    <a:pt x="16646" y="20412"/>
                    <a:pt x="16634" y="20436"/>
                    <a:pt x="16634" y="20460"/>
                  </a:cubicBezTo>
                  <a:cubicBezTo>
                    <a:pt x="16586" y="20722"/>
                    <a:pt x="16551" y="20996"/>
                    <a:pt x="16467" y="21270"/>
                  </a:cubicBezTo>
                  <a:cubicBezTo>
                    <a:pt x="16408" y="21520"/>
                    <a:pt x="16336" y="21805"/>
                    <a:pt x="16265" y="22139"/>
                  </a:cubicBezTo>
                  <a:lnTo>
                    <a:pt x="16205" y="22365"/>
                  </a:lnTo>
                  <a:lnTo>
                    <a:pt x="16193" y="22401"/>
                  </a:lnTo>
                  <a:cubicBezTo>
                    <a:pt x="16158" y="22484"/>
                    <a:pt x="16134" y="22579"/>
                    <a:pt x="16098" y="22686"/>
                  </a:cubicBezTo>
                  <a:lnTo>
                    <a:pt x="16098" y="22698"/>
                  </a:lnTo>
                  <a:cubicBezTo>
                    <a:pt x="16086" y="22758"/>
                    <a:pt x="16074" y="22806"/>
                    <a:pt x="16051" y="22865"/>
                  </a:cubicBezTo>
                  <a:lnTo>
                    <a:pt x="16015" y="22996"/>
                  </a:lnTo>
                  <a:lnTo>
                    <a:pt x="16015" y="22782"/>
                  </a:lnTo>
                  <a:cubicBezTo>
                    <a:pt x="15991" y="22591"/>
                    <a:pt x="15979" y="22448"/>
                    <a:pt x="15967" y="22294"/>
                  </a:cubicBezTo>
                  <a:cubicBezTo>
                    <a:pt x="15955" y="22222"/>
                    <a:pt x="15932" y="22151"/>
                    <a:pt x="15920" y="22055"/>
                  </a:cubicBezTo>
                  <a:cubicBezTo>
                    <a:pt x="15908" y="21984"/>
                    <a:pt x="15872" y="21901"/>
                    <a:pt x="15860" y="21805"/>
                  </a:cubicBezTo>
                  <a:cubicBezTo>
                    <a:pt x="15848" y="21758"/>
                    <a:pt x="15836" y="21734"/>
                    <a:pt x="15812" y="21686"/>
                  </a:cubicBezTo>
                  <a:cubicBezTo>
                    <a:pt x="15777" y="21555"/>
                    <a:pt x="15729" y="21424"/>
                    <a:pt x="15670" y="21282"/>
                  </a:cubicBezTo>
                  <a:cubicBezTo>
                    <a:pt x="15658" y="21246"/>
                    <a:pt x="15634" y="21198"/>
                    <a:pt x="15610" y="21151"/>
                  </a:cubicBezTo>
                  <a:cubicBezTo>
                    <a:pt x="15574" y="21055"/>
                    <a:pt x="15539" y="20972"/>
                    <a:pt x="15503" y="20877"/>
                  </a:cubicBezTo>
                  <a:lnTo>
                    <a:pt x="15503" y="20865"/>
                  </a:lnTo>
                  <a:cubicBezTo>
                    <a:pt x="15491" y="20841"/>
                    <a:pt x="15491" y="20829"/>
                    <a:pt x="15479" y="20793"/>
                  </a:cubicBezTo>
                  <a:lnTo>
                    <a:pt x="15479" y="20746"/>
                  </a:lnTo>
                  <a:cubicBezTo>
                    <a:pt x="15479" y="20722"/>
                    <a:pt x="15455" y="20686"/>
                    <a:pt x="15431" y="20662"/>
                  </a:cubicBezTo>
                  <a:cubicBezTo>
                    <a:pt x="15384" y="20543"/>
                    <a:pt x="15360" y="20436"/>
                    <a:pt x="15312" y="20305"/>
                  </a:cubicBezTo>
                  <a:cubicBezTo>
                    <a:pt x="15277" y="20186"/>
                    <a:pt x="15241" y="20055"/>
                    <a:pt x="15205" y="19912"/>
                  </a:cubicBezTo>
                  <a:cubicBezTo>
                    <a:pt x="15253" y="19829"/>
                    <a:pt x="15205" y="19698"/>
                    <a:pt x="15193" y="19555"/>
                  </a:cubicBezTo>
                  <a:cubicBezTo>
                    <a:pt x="15158" y="19412"/>
                    <a:pt x="15146" y="19257"/>
                    <a:pt x="15122" y="19103"/>
                  </a:cubicBezTo>
                  <a:lnTo>
                    <a:pt x="15122" y="19055"/>
                  </a:lnTo>
                  <a:cubicBezTo>
                    <a:pt x="15098" y="18960"/>
                    <a:pt x="15098" y="18888"/>
                    <a:pt x="15086" y="18805"/>
                  </a:cubicBezTo>
                  <a:cubicBezTo>
                    <a:pt x="15086" y="18698"/>
                    <a:pt x="15074" y="18591"/>
                    <a:pt x="15074" y="18484"/>
                  </a:cubicBezTo>
                  <a:lnTo>
                    <a:pt x="15074" y="18341"/>
                  </a:lnTo>
                  <a:cubicBezTo>
                    <a:pt x="15074" y="18210"/>
                    <a:pt x="15086" y="18091"/>
                    <a:pt x="15086" y="17984"/>
                  </a:cubicBezTo>
                  <a:cubicBezTo>
                    <a:pt x="15086" y="17876"/>
                    <a:pt x="15098" y="17769"/>
                    <a:pt x="15122" y="17674"/>
                  </a:cubicBezTo>
                  <a:cubicBezTo>
                    <a:pt x="15122" y="17591"/>
                    <a:pt x="15134" y="17531"/>
                    <a:pt x="15146" y="17460"/>
                  </a:cubicBezTo>
                  <a:lnTo>
                    <a:pt x="15146" y="17436"/>
                  </a:lnTo>
                  <a:cubicBezTo>
                    <a:pt x="15181" y="17257"/>
                    <a:pt x="15205" y="17079"/>
                    <a:pt x="15241" y="16876"/>
                  </a:cubicBezTo>
                  <a:cubicBezTo>
                    <a:pt x="15265" y="16733"/>
                    <a:pt x="15301" y="16590"/>
                    <a:pt x="15324" y="16448"/>
                  </a:cubicBezTo>
                  <a:lnTo>
                    <a:pt x="15324" y="16412"/>
                  </a:lnTo>
                  <a:lnTo>
                    <a:pt x="15324" y="16388"/>
                  </a:lnTo>
                  <a:lnTo>
                    <a:pt x="15408" y="15983"/>
                  </a:lnTo>
                  <a:lnTo>
                    <a:pt x="15431" y="15912"/>
                  </a:lnTo>
                  <a:cubicBezTo>
                    <a:pt x="15455" y="15757"/>
                    <a:pt x="15503" y="15614"/>
                    <a:pt x="15527" y="15483"/>
                  </a:cubicBezTo>
                  <a:cubicBezTo>
                    <a:pt x="15574" y="15317"/>
                    <a:pt x="15610" y="15150"/>
                    <a:pt x="15646" y="14971"/>
                  </a:cubicBezTo>
                  <a:cubicBezTo>
                    <a:pt x="15729" y="14650"/>
                    <a:pt x="15801" y="14316"/>
                    <a:pt x="15860" y="13995"/>
                  </a:cubicBezTo>
                  <a:cubicBezTo>
                    <a:pt x="15908" y="13733"/>
                    <a:pt x="15943" y="13483"/>
                    <a:pt x="15979" y="13233"/>
                  </a:cubicBezTo>
                  <a:cubicBezTo>
                    <a:pt x="15991" y="13173"/>
                    <a:pt x="15991" y="13102"/>
                    <a:pt x="16003" y="13042"/>
                  </a:cubicBezTo>
                  <a:lnTo>
                    <a:pt x="16003" y="13019"/>
                  </a:lnTo>
                  <a:cubicBezTo>
                    <a:pt x="16051" y="12757"/>
                    <a:pt x="16086" y="12519"/>
                    <a:pt x="16110" y="12292"/>
                  </a:cubicBezTo>
                  <a:lnTo>
                    <a:pt x="16122" y="12209"/>
                  </a:lnTo>
                  <a:cubicBezTo>
                    <a:pt x="16158" y="11995"/>
                    <a:pt x="16182" y="11768"/>
                    <a:pt x="16217" y="11566"/>
                  </a:cubicBezTo>
                  <a:lnTo>
                    <a:pt x="16217" y="11530"/>
                  </a:lnTo>
                  <a:lnTo>
                    <a:pt x="16217" y="11495"/>
                  </a:lnTo>
                  <a:cubicBezTo>
                    <a:pt x="16229" y="11435"/>
                    <a:pt x="16229" y="11376"/>
                    <a:pt x="16241" y="11328"/>
                  </a:cubicBezTo>
                  <a:lnTo>
                    <a:pt x="16241" y="11292"/>
                  </a:lnTo>
                  <a:close/>
                  <a:moveTo>
                    <a:pt x="18670" y="19460"/>
                  </a:moveTo>
                  <a:cubicBezTo>
                    <a:pt x="18670" y="19472"/>
                    <a:pt x="18658" y="19484"/>
                    <a:pt x="18658" y="19496"/>
                  </a:cubicBezTo>
                  <a:cubicBezTo>
                    <a:pt x="18622" y="19591"/>
                    <a:pt x="18610" y="19662"/>
                    <a:pt x="18587" y="19758"/>
                  </a:cubicBezTo>
                  <a:lnTo>
                    <a:pt x="18408" y="20246"/>
                  </a:lnTo>
                  <a:lnTo>
                    <a:pt x="18360" y="20365"/>
                  </a:lnTo>
                  <a:cubicBezTo>
                    <a:pt x="18289" y="20567"/>
                    <a:pt x="18194" y="20770"/>
                    <a:pt x="18122" y="20972"/>
                  </a:cubicBezTo>
                  <a:cubicBezTo>
                    <a:pt x="18051" y="21151"/>
                    <a:pt x="17991" y="21329"/>
                    <a:pt x="17908" y="21508"/>
                  </a:cubicBezTo>
                  <a:lnTo>
                    <a:pt x="17884" y="21579"/>
                  </a:lnTo>
                  <a:cubicBezTo>
                    <a:pt x="17848" y="21674"/>
                    <a:pt x="17813" y="21758"/>
                    <a:pt x="17777" y="21865"/>
                  </a:cubicBezTo>
                  <a:cubicBezTo>
                    <a:pt x="17729" y="21972"/>
                    <a:pt x="17706" y="22079"/>
                    <a:pt x="17658" y="22163"/>
                  </a:cubicBezTo>
                  <a:lnTo>
                    <a:pt x="17527" y="22436"/>
                  </a:lnTo>
                  <a:lnTo>
                    <a:pt x="17396" y="22651"/>
                  </a:lnTo>
                  <a:lnTo>
                    <a:pt x="17396" y="22675"/>
                  </a:lnTo>
                  <a:cubicBezTo>
                    <a:pt x="17348" y="22746"/>
                    <a:pt x="17301" y="22806"/>
                    <a:pt x="17253" y="22877"/>
                  </a:cubicBezTo>
                  <a:cubicBezTo>
                    <a:pt x="17170" y="23032"/>
                    <a:pt x="17051" y="23175"/>
                    <a:pt x="16932" y="23329"/>
                  </a:cubicBezTo>
                  <a:cubicBezTo>
                    <a:pt x="16872" y="23401"/>
                    <a:pt x="16813" y="23484"/>
                    <a:pt x="16741" y="23579"/>
                  </a:cubicBezTo>
                  <a:lnTo>
                    <a:pt x="16705" y="23627"/>
                  </a:lnTo>
                  <a:cubicBezTo>
                    <a:pt x="16682" y="23663"/>
                    <a:pt x="16634" y="23710"/>
                    <a:pt x="16598" y="23758"/>
                  </a:cubicBezTo>
                  <a:cubicBezTo>
                    <a:pt x="16563" y="23818"/>
                    <a:pt x="16515" y="23865"/>
                    <a:pt x="16467" y="23901"/>
                  </a:cubicBezTo>
                  <a:lnTo>
                    <a:pt x="16444" y="23937"/>
                  </a:lnTo>
                  <a:cubicBezTo>
                    <a:pt x="16336" y="24056"/>
                    <a:pt x="16229" y="24163"/>
                    <a:pt x="16146" y="24246"/>
                  </a:cubicBezTo>
                  <a:lnTo>
                    <a:pt x="16086" y="24306"/>
                  </a:lnTo>
                  <a:lnTo>
                    <a:pt x="16146" y="24044"/>
                  </a:lnTo>
                  <a:cubicBezTo>
                    <a:pt x="16205" y="23818"/>
                    <a:pt x="16241" y="23591"/>
                    <a:pt x="16301" y="23365"/>
                  </a:cubicBezTo>
                  <a:lnTo>
                    <a:pt x="16301" y="23353"/>
                  </a:lnTo>
                  <a:cubicBezTo>
                    <a:pt x="16324" y="23294"/>
                    <a:pt x="16336" y="23246"/>
                    <a:pt x="16348" y="23187"/>
                  </a:cubicBezTo>
                  <a:lnTo>
                    <a:pt x="16348" y="23175"/>
                  </a:lnTo>
                  <a:cubicBezTo>
                    <a:pt x="16360" y="23103"/>
                    <a:pt x="16384" y="23032"/>
                    <a:pt x="16408" y="22972"/>
                  </a:cubicBezTo>
                  <a:cubicBezTo>
                    <a:pt x="16420" y="22937"/>
                    <a:pt x="16420" y="22889"/>
                    <a:pt x="16444" y="22865"/>
                  </a:cubicBezTo>
                  <a:lnTo>
                    <a:pt x="16444" y="22853"/>
                  </a:lnTo>
                  <a:cubicBezTo>
                    <a:pt x="16444" y="22829"/>
                    <a:pt x="16444" y="22817"/>
                    <a:pt x="16455" y="22817"/>
                  </a:cubicBezTo>
                  <a:lnTo>
                    <a:pt x="16455" y="22806"/>
                  </a:lnTo>
                  <a:lnTo>
                    <a:pt x="16455" y="22770"/>
                  </a:lnTo>
                  <a:lnTo>
                    <a:pt x="16455" y="22746"/>
                  </a:lnTo>
                  <a:cubicBezTo>
                    <a:pt x="16455" y="22710"/>
                    <a:pt x="16467" y="22698"/>
                    <a:pt x="16467" y="22675"/>
                  </a:cubicBezTo>
                  <a:cubicBezTo>
                    <a:pt x="16467" y="22651"/>
                    <a:pt x="16467" y="22651"/>
                    <a:pt x="16479" y="22639"/>
                  </a:cubicBezTo>
                  <a:cubicBezTo>
                    <a:pt x="16515" y="22556"/>
                    <a:pt x="16539" y="22460"/>
                    <a:pt x="16574" y="22389"/>
                  </a:cubicBezTo>
                  <a:cubicBezTo>
                    <a:pt x="16622" y="22270"/>
                    <a:pt x="16682" y="22139"/>
                    <a:pt x="16717" y="22032"/>
                  </a:cubicBezTo>
                  <a:cubicBezTo>
                    <a:pt x="16765" y="21936"/>
                    <a:pt x="16801" y="21865"/>
                    <a:pt x="16836" y="21782"/>
                  </a:cubicBezTo>
                  <a:cubicBezTo>
                    <a:pt x="16884" y="21698"/>
                    <a:pt x="16920" y="21615"/>
                    <a:pt x="16955" y="21543"/>
                  </a:cubicBezTo>
                  <a:cubicBezTo>
                    <a:pt x="17039" y="21377"/>
                    <a:pt x="17122" y="21222"/>
                    <a:pt x="17217" y="21091"/>
                  </a:cubicBezTo>
                  <a:cubicBezTo>
                    <a:pt x="17277" y="21008"/>
                    <a:pt x="17313" y="20912"/>
                    <a:pt x="17396" y="20829"/>
                  </a:cubicBezTo>
                  <a:cubicBezTo>
                    <a:pt x="17456" y="20734"/>
                    <a:pt x="17527" y="20627"/>
                    <a:pt x="17598" y="20508"/>
                  </a:cubicBezTo>
                  <a:lnTo>
                    <a:pt x="17634" y="20472"/>
                  </a:lnTo>
                  <a:lnTo>
                    <a:pt x="17658" y="20424"/>
                  </a:lnTo>
                  <a:cubicBezTo>
                    <a:pt x="17729" y="20317"/>
                    <a:pt x="17813" y="20210"/>
                    <a:pt x="17884" y="20091"/>
                  </a:cubicBezTo>
                  <a:cubicBezTo>
                    <a:pt x="17956" y="19996"/>
                    <a:pt x="18015" y="19877"/>
                    <a:pt x="18075" y="19758"/>
                  </a:cubicBezTo>
                  <a:cubicBezTo>
                    <a:pt x="18122" y="19758"/>
                    <a:pt x="18194" y="19722"/>
                    <a:pt x="18277" y="19698"/>
                  </a:cubicBezTo>
                  <a:lnTo>
                    <a:pt x="18360" y="19650"/>
                  </a:lnTo>
                  <a:cubicBezTo>
                    <a:pt x="18372" y="19638"/>
                    <a:pt x="18396" y="19638"/>
                    <a:pt x="18408" y="19615"/>
                  </a:cubicBezTo>
                  <a:cubicBezTo>
                    <a:pt x="18456" y="19591"/>
                    <a:pt x="18515" y="19555"/>
                    <a:pt x="18551" y="19531"/>
                  </a:cubicBezTo>
                  <a:cubicBezTo>
                    <a:pt x="18551" y="19531"/>
                    <a:pt x="18563" y="19531"/>
                    <a:pt x="18563" y="19519"/>
                  </a:cubicBezTo>
                  <a:lnTo>
                    <a:pt x="18587" y="19496"/>
                  </a:lnTo>
                  <a:lnTo>
                    <a:pt x="18670" y="19460"/>
                  </a:lnTo>
                  <a:close/>
                  <a:moveTo>
                    <a:pt x="13319" y="25258"/>
                  </a:moveTo>
                  <a:cubicBezTo>
                    <a:pt x="13317" y="25262"/>
                    <a:pt x="13315" y="25266"/>
                    <a:pt x="13312" y="25270"/>
                  </a:cubicBezTo>
                  <a:cubicBezTo>
                    <a:pt x="13360" y="25270"/>
                    <a:pt x="13407" y="25258"/>
                    <a:pt x="13443" y="25258"/>
                  </a:cubicBezTo>
                  <a:close/>
                  <a:moveTo>
                    <a:pt x="13205" y="25270"/>
                  </a:moveTo>
                  <a:lnTo>
                    <a:pt x="13205" y="25270"/>
                  </a:lnTo>
                  <a:cubicBezTo>
                    <a:pt x="13202" y="25278"/>
                    <a:pt x="13199" y="25286"/>
                    <a:pt x="13196" y="25294"/>
                  </a:cubicBezTo>
                  <a:lnTo>
                    <a:pt x="13196" y="25294"/>
                  </a:lnTo>
                  <a:cubicBezTo>
                    <a:pt x="13205" y="25290"/>
                    <a:pt x="13205" y="25270"/>
                    <a:pt x="13205" y="25270"/>
                  </a:cubicBezTo>
                  <a:close/>
                  <a:moveTo>
                    <a:pt x="23885" y="17591"/>
                  </a:moveTo>
                  <a:lnTo>
                    <a:pt x="23897" y="17614"/>
                  </a:lnTo>
                  <a:lnTo>
                    <a:pt x="23909" y="17626"/>
                  </a:lnTo>
                  <a:lnTo>
                    <a:pt x="23909" y="17638"/>
                  </a:lnTo>
                  <a:lnTo>
                    <a:pt x="23909" y="17650"/>
                  </a:lnTo>
                  <a:cubicBezTo>
                    <a:pt x="23921" y="17686"/>
                    <a:pt x="23921" y="17698"/>
                    <a:pt x="23944" y="17733"/>
                  </a:cubicBezTo>
                  <a:cubicBezTo>
                    <a:pt x="23944" y="17745"/>
                    <a:pt x="23944" y="17757"/>
                    <a:pt x="23956" y="17769"/>
                  </a:cubicBezTo>
                  <a:cubicBezTo>
                    <a:pt x="23956" y="17817"/>
                    <a:pt x="23968" y="17864"/>
                    <a:pt x="23968" y="17924"/>
                  </a:cubicBezTo>
                  <a:cubicBezTo>
                    <a:pt x="23956" y="17936"/>
                    <a:pt x="23944" y="18007"/>
                    <a:pt x="23944" y="18067"/>
                  </a:cubicBezTo>
                  <a:cubicBezTo>
                    <a:pt x="23944" y="18150"/>
                    <a:pt x="23933" y="18222"/>
                    <a:pt x="23909" y="18293"/>
                  </a:cubicBezTo>
                  <a:lnTo>
                    <a:pt x="23897" y="18365"/>
                  </a:lnTo>
                  <a:cubicBezTo>
                    <a:pt x="23897" y="18412"/>
                    <a:pt x="23885" y="18460"/>
                    <a:pt x="23885" y="18507"/>
                  </a:cubicBezTo>
                  <a:cubicBezTo>
                    <a:pt x="23885" y="18531"/>
                    <a:pt x="23873" y="18579"/>
                    <a:pt x="23873" y="18603"/>
                  </a:cubicBezTo>
                  <a:cubicBezTo>
                    <a:pt x="23837" y="18746"/>
                    <a:pt x="23825" y="18888"/>
                    <a:pt x="23790" y="19019"/>
                  </a:cubicBezTo>
                  <a:cubicBezTo>
                    <a:pt x="23766" y="19186"/>
                    <a:pt x="23718" y="19353"/>
                    <a:pt x="23659" y="19543"/>
                  </a:cubicBezTo>
                  <a:cubicBezTo>
                    <a:pt x="23587" y="19817"/>
                    <a:pt x="23492" y="20079"/>
                    <a:pt x="23409" y="20353"/>
                  </a:cubicBezTo>
                  <a:lnTo>
                    <a:pt x="23397" y="20377"/>
                  </a:lnTo>
                  <a:lnTo>
                    <a:pt x="23373" y="20412"/>
                  </a:lnTo>
                  <a:cubicBezTo>
                    <a:pt x="23349" y="20484"/>
                    <a:pt x="23337" y="20555"/>
                    <a:pt x="23302" y="20627"/>
                  </a:cubicBezTo>
                  <a:cubicBezTo>
                    <a:pt x="23278" y="20710"/>
                    <a:pt x="23254" y="20770"/>
                    <a:pt x="23230" y="20841"/>
                  </a:cubicBezTo>
                  <a:cubicBezTo>
                    <a:pt x="23182" y="20948"/>
                    <a:pt x="23159" y="21043"/>
                    <a:pt x="23111" y="21151"/>
                  </a:cubicBezTo>
                  <a:lnTo>
                    <a:pt x="23075" y="21210"/>
                  </a:lnTo>
                  <a:lnTo>
                    <a:pt x="23051" y="21270"/>
                  </a:lnTo>
                  <a:cubicBezTo>
                    <a:pt x="23004" y="21377"/>
                    <a:pt x="22956" y="21460"/>
                    <a:pt x="22921" y="21567"/>
                  </a:cubicBezTo>
                  <a:cubicBezTo>
                    <a:pt x="22861" y="21686"/>
                    <a:pt x="22778" y="21805"/>
                    <a:pt x="22718" y="21924"/>
                  </a:cubicBezTo>
                  <a:cubicBezTo>
                    <a:pt x="22635" y="22055"/>
                    <a:pt x="22540" y="22210"/>
                    <a:pt x="22420" y="22353"/>
                  </a:cubicBezTo>
                  <a:cubicBezTo>
                    <a:pt x="22301" y="22520"/>
                    <a:pt x="22182" y="22675"/>
                    <a:pt x="22087" y="22817"/>
                  </a:cubicBezTo>
                  <a:cubicBezTo>
                    <a:pt x="22004" y="22925"/>
                    <a:pt x="21944" y="23008"/>
                    <a:pt x="21873" y="23115"/>
                  </a:cubicBezTo>
                  <a:cubicBezTo>
                    <a:pt x="21742" y="23306"/>
                    <a:pt x="21611" y="23508"/>
                    <a:pt x="21456" y="23699"/>
                  </a:cubicBezTo>
                  <a:lnTo>
                    <a:pt x="21385" y="23782"/>
                  </a:lnTo>
                  <a:cubicBezTo>
                    <a:pt x="21289" y="23901"/>
                    <a:pt x="21194" y="24020"/>
                    <a:pt x="21099" y="24139"/>
                  </a:cubicBezTo>
                  <a:lnTo>
                    <a:pt x="20968" y="24318"/>
                  </a:lnTo>
                  <a:cubicBezTo>
                    <a:pt x="20908" y="24413"/>
                    <a:pt x="20837" y="24496"/>
                    <a:pt x="20777" y="24591"/>
                  </a:cubicBezTo>
                  <a:cubicBezTo>
                    <a:pt x="20754" y="24603"/>
                    <a:pt x="20742" y="24639"/>
                    <a:pt x="20730" y="24651"/>
                  </a:cubicBezTo>
                  <a:lnTo>
                    <a:pt x="20658" y="24734"/>
                  </a:lnTo>
                  <a:cubicBezTo>
                    <a:pt x="20563" y="24842"/>
                    <a:pt x="20456" y="24949"/>
                    <a:pt x="20373" y="25056"/>
                  </a:cubicBezTo>
                  <a:lnTo>
                    <a:pt x="20325" y="25092"/>
                  </a:lnTo>
                  <a:lnTo>
                    <a:pt x="20242" y="25187"/>
                  </a:lnTo>
                  <a:lnTo>
                    <a:pt x="20158" y="25246"/>
                  </a:lnTo>
                  <a:lnTo>
                    <a:pt x="20087" y="25306"/>
                  </a:lnTo>
                  <a:lnTo>
                    <a:pt x="20063" y="25330"/>
                  </a:lnTo>
                  <a:cubicBezTo>
                    <a:pt x="20027" y="25365"/>
                    <a:pt x="20003" y="25377"/>
                    <a:pt x="19956" y="25413"/>
                  </a:cubicBezTo>
                  <a:cubicBezTo>
                    <a:pt x="19908" y="25437"/>
                    <a:pt x="19849" y="25473"/>
                    <a:pt x="19801" y="25496"/>
                  </a:cubicBezTo>
                  <a:lnTo>
                    <a:pt x="19730" y="25544"/>
                  </a:lnTo>
                  <a:lnTo>
                    <a:pt x="19658" y="25592"/>
                  </a:lnTo>
                  <a:cubicBezTo>
                    <a:pt x="19622" y="25604"/>
                    <a:pt x="19587" y="25615"/>
                    <a:pt x="19551" y="25627"/>
                  </a:cubicBezTo>
                  <a:cubicBezTo>
                    <a:pt x="19539" y="25651"/>
                    <a:pt x="19527" y="25651"/>
                    <a:pt x="19503" y="25663"/>
                  </a:cubicBezTo>
                  <a:cubicBezTo>
                    <a:pt x="19432" y="25687"/>
                    <a:pt x="19349" y="25734"/>
                    <a:pt x="19265" y="25770"/>
                  </a:cubicBezTo>
                  <a:cubicBezTo>
                    <a:pt x="19241" y="25782"/>
                    <a:pt x="19230" y="25782"/>
                    <a:pt x="19194" y="25794"/>
                  </a:cubicBezTo>
                  <a:cubicBezTo>
                    <a:pt x="19027" y="25854"/>
                    <a:pt x="18849" y="25949"/>
                    <a:pt x="18634" y="26044"/>
                  </a:cubicBezTo>
                  <a:cubicBezTo>
                    <a:pt x="18551" y="26080"/>
                    <a:pt x="18468" y="26127"/>
                    <a:pt x="18372" y="26187"/>
                  </a:cubicBezTo>
                  <a:lnTo>
                    <a:pt x="18360" y="26199"/>
                  </a:lnTo>
                  <a:cubicBezTo>
                    <a:pt x="18313" y="26211"/>
                    <a:pt x="18289" y="26246"/>
                    <a:pt x="18241" y="26258"/>
                  </a:cubicBezTo>
                  <a:cubicBezTo>
                    <a:pt x="18229" y="26270"/>
                    <a:pt x="18218" y="26270"/>
                    <a:pt x="18194" y="26282"/>
                  </a:cubicBezTo>
                  <a:cubicBezTo>
                    <a:pt x="18170" y="26306"/>
                    <a:pt x="18134" y="26318"/>
                    <a:pt x="18110" y="26342"/>
                  </a:cubicBezTo>
                  <a:cubicBezTo>
                    <a:pt x="18015" y="26401"/>
                    <a:pt x="17932" y="26461"/>
                    <a:pt x="17860" y="26520"/>
                  </a:cubicBezTo>
                  <a:cubicBezTo>
                    <a:pt x="17813" y="26556"/>
                    <a:pt x="17765" y="26604"/>
                    <a:pt x="17706" y="26639"/>
                  </a:cubicBezTo>
                  <a:cubicBezTo>
                    <a:pt x="17741" y="26616"/>
                    <a:pt x="17753" y="26580"/>
                    <a:pt x="17777" y="26556"/>
                  </a:cubicBezTo>
                  <a:cubicBezTo>
                    <a:pt x="17872" y="26449"/>
                    <a:pt x="17979" y="26330"/>
                    <a:pt x="18075" y="26223"/>
                  </a:cubicBezTo>
                  <a:lnTo>
                    <a:pt x="18098" y="26211"/>
                  </a:lnTo>
                  <a:lnTo>
                    <a:pt x="18110" y="26199"/>
                  </a:lnTo>
                  <a:cubicBezTo>
                    <a:pt x="18122" y="26187"/>
                    <a:pt x="18134" y="26163"/>
                    <a:pt x="18170" y="26151"/>
                  </a:cubicBezTo>
                  <a:lnTo>
                    <a:pt x="18218" y="26104"/>
                  </a:lnTo>
                  <a:cubicBezTo>
                    <a:pt x="18241" y="26080"/>
                    <a:pt x="18277" y="26032"/>
                    <a:pt x="18313" y="26008"/>
                  </a:cubicBezTo>
                  <a:cubicBezTo>
                    <a:pt x="18337" y="25985"/>
                    <a:pt x="18349" y="25961"/>
                    <a:pt x="18372" y="25949"/>
                  </a:cubicBezTo>
                  <a:lnTo>
                    <a:pt x="18420" y="25901"/>
                  </a:lnTo>
                  <a:cubicBezTo>
                    <a:pt x="18456" y="25865"/>
                    <a:pt x="18479" y="25830"/>
                    <a:pt x="18527" y="25782"/>
                  </a:cubicBezTo>
                  <a:lnTo>
                    <a:pt x="18658" y="25556"/>
                  </a:lnTo>
                  <a:lnTo>
                    <a:pt x="18670" y="25532"/>
                  </a:lnTo>
                  <a:lnTo>
                    <a:pt x="18718" y="25449"/>
                  </a:lnTo>
                  <a:cubicBezTo>
                    <a:pt x="18753" y="25389"/>
                    <a:pt x="18789" y="25330"/>
                    <a:pt x="18825" y="25270"/>
                  </a:cubicBezTo>
                  <a:lnTo>
                    <a:pt x="18837" y="25246"/>
                  </a:lnTo>
                  <a:lnTo>
                    <a:pt x="18849" y="25211"/>
                  </a:lnTo>
                  <a:lnTo>
                    <a:pt x="18849" y="25199"/>
                  </a:lnTo>
                  <a:cubicBezTo>
                    <a:pt x="18872" y="25175"/>
                    <a:pt x="18896" y="25139"/>
                    <a:pt x="18908" y="25092"/>
                  </a:cubicBezTo>
                  <a:cubicBezTo>
                    <a:pt x="18944" y="25056"/>
                    <a:pt x="18956" y="25020"/>
                    <a:pt x="18991" y="24996"/>
                  </a:cubicBezTo>
                  <a:cubicBezTo>
                    <a:pt x="19003" y="24961"/>
                    <a:pt x="19015" y="24949"/>
                    <a:pt x="19027" y="24913"/>
                  </a:cubicBezTo>
                  <a:cubicBezTo>
                    <a:pt x="19075" y="24842"/>
                    <a:pt x="19134" y="24770"/>
                    <a:pt x="19182" y="24711"/>
                  </a:cubicBezTo>
                  <a:cubicBezTo>
                    <a:pt x="19206" y="24675"/>
                    <a:pt x="19241" y="24639"/>
                    <a:pt x="19265" y="24603"/>
                  </a:cubicBezTo>
                  <a:cubicBezTo>
                    <a:pt x="19301" y="24580"/>
                    <a:pt x="19313" y="24544"/>
                    <a:pt x="19349" y="24532"/>
                  </a:cubicBezTo>
                  <a:lnTo>
                    <a:pt x="19361" y="24520"/>
                  </a:lnTo>
                  <a:lnTo>
                    <a:pt x="19372" y="24496"/>
                  </a:lnTo>
                  <a:cubicBezTo>
                    <a:pt x="19384" y="24484"/>
                    <a:pt x="19420" y="24461"/>
                    <a:pt x="19444" y="24437"/>
                  </a:cubicBezTo>
                  <a:cubicBezTo>
                    <a:pt x="19480" y="24413"/>
                    <a:pt x="19527" y="24377"/>
                    <a:pt x="19551" y="24353"/>
                  </a:cubicBezTo>
                  <a:cubicBezTo>
                    <a:pt x="19587" y="24318"/>
                    <a:pt x="19622" y="24294"/>
                    <a:pt x="19658" y="24282"/>
                  </a:cubicBezTo>
                  <a:cubicBezTo>
                    <a:pt x="19682" y="24258"/>
                    <a:pt x="19706" y="24246"/>
                    <a:pt x="19730" y="24222"/>
                  </a:cubicBezTo>
                  <a:cubicBezTo>
                    <a:pt x="19801" y="24175"/>
                    <a:pt x="19861" y="24115"/>
                    <a:pt x="19920" y="24068"/>
                  </a:cubicBezTo>
                  <a:cubicBezTo>
                    <a:pt x="19980" y="24020"/>
                    <a:pt x="20039" y="23960"/>
                    <a:pt x="20087" y="23925"/>
                  </a:cubicBezTo>
                  <a:cubicBezTo>
                    <a:pt x="20134" y="23877"/>
                    <a:pt x="20170" y="23841"/>
                    <a:pt x="20206" y="23806"/>
                  </a:cubicBezTo>
                  <a:lnTo>
                    <a:pt x="20254" y="23758"/>
                  </a:lnTo>
                  <a:lnTo>
                    <a:pt x="20265" y="23746"/>
                  </a:lnTo>
                  <a:cubicBezTo>
                    <a:pt x="20277" y="23722"/>
                    <a:pt x="20289" y="23710"/>
                    <a:pt x="20289" y="23699"/>
                  </a:cubicBezTo>
                  <a:lnTo>
                    <a:pt x="20313" y="23687"/>
                  </a:lnTo>
                  <a:cubicBezTo>
                    <a:pt x="20337" y="23651"/>
                    <a:pt x="20373" y="23603"/>
                    <a:pt x="20396" y="23579"/>
                  </a:cubicBezTo>
                  <a:cubicBezTo>
                    <a:pt x="20432" y="23532"/>
                    <a:pt x="20456" y="23484"/>
                    <a:pt x="20504" y="23448"/>
                  </a:cubicBezTo>
                  <a:cubicBezTo>
                    <a:pt x="20563" y="23353"/>
                    <a:pt x="20623" y="23270"/>
                    <a:pt x="20670" y="23187"/>
                  </a:cubicBezTo>
                  <a:lnTo>
                    <a:pt x="20694" y="23151"/>
                  </a:lnTo>
                  <a:lnTo>
                    <a:pt x="20825" y="22925"/>
                  </a:lnTo>
                  <a:lnTo>
                    <a:pt x="20873" y="22829"/>
                  </a:lnTo>
                  <a:lnTo>
                    <a:pt x="20908" y="22794"/>
                  </a:lnTo>
                  <a:cubicBezTo>
                    <a:pt x="20920" y="22770"/>
                    <a:pt x="20920" y="22758"/>
                    <a:pt x="20932" y="22746"/>
                  </a:cubicBezTo>
                  <a:cubicBezTo>
                    <a:pt x="20944" y="22734"/>
                    <a:pt x="20968" y="22698"/>
                    <a:pt x="20980" y="22675"/>
                  </a:cubicBezTo>
                  <a:cubicBezTo>
                    <a:pt x="20992" y="22651"/>
                    <a:pt x="20992" y="22639"/>
                    <a:pt x="21004" y="22627"/>
                  </a:cubicBezTo>
                  <a:cubicBezTo>
                    <a:pt x="21039" y="22579"/>
                    <a:pt x="21063" y="22520"/>
                    <a:pt x="21111" y="22472"/>
                  </a:cubicBezTo>
                  <a:cubicBezTo>
                    <a:pt x="21146" y="22436"/>
                    <a:pt x="21170" y="22389"/>
                    <a:pt x="21218" y="22341"/>
                  </a:cubicBezTo>
                  <a:cubicBezTo>
                    <a:pt x="21242" y="22294"/>
                    <a:pt x="21289" y="22234"/>
                    <a:pt x="21337" y="22198"/>
                  </a:cubicBezTo>
                  <a:cubicBezTo>
                    <a:pt x="21385" y="22151"/>
                    <a:pt x="21420" y="22091"/>
                    <a:pt x="21468" y="22044"/>
                  </a:cubicBezTo>
                  <a:lnTo>
                    <a:pt x="21647" y="21817"/>
                  </a:lnTo>
                  <a:cubicBezTo>
                    <a:pt x="21742" y="21698"/>
                    <a:pt x="21837" y="21579"/>
                    <a:pt x="21944" y="21436"/>
                  </a:cubicBezTo>
                  <a:cubicBezTo>
                    <a:pt x="22004" y="21365"/>
                    <a:pt x="22063" y="21270"/>
                    <a:pt x="22123" y="21186"/>
                  </a:cubicBezTo>
                  <a:cubicBezTo>
                    <a:pt x="22182" y="21091"/>
                    <a:pt x="22242" y="20984"/>
                    <a:pt x="22289" y="20901"/>
                  </a:cubicBezTo>
                  <a:cubicBezTo>
                    <a:pt x="22397" y="20722"/>
                    <a:pt x="22480" y="20555"/>
                    <a:pt x="22587" y="20377"/>
                  </a:cubicBezTo>
                  <a:lnTo>
                    <a:pt x="22623" y="20317"/>
                  </a:lnTo>
                  <a:cubicBezTo>
                    <a:pt x="22659" y="20246"/>
                    <a:pt x="22694" y="20174"/>
                    <a:pt x="22730" y="20091"/>
                  </a:cubicBezTo>
                  <a:cubicBezTo>
                    <a:pt x="22778" y="19996"/>
                    <a:pt x="22837" y="19900"/>
                    <a:pt x="22885" y="19793"/>
                  </a:cubicBezTo>
                  <a:cubicBezTo>
                    <a:pt x="22932" y="19722"/>
                    <a:pt x="22956" y="19638"/>
                    <a:pt x="23004" y="19543"/>
                  </a:cubicBezTo>
                  <a:lnTo>
                    <a:pt x="23016" y="19519"/>
                  </a:lnTo>
                  <a:cubicBezTo>
                    <a:pt x="23051" y="19460"/>
                    <a:pt x="23063" y="19412"/>
                    <a:pt x="23075" y="19365"/>
                  </a:cubicBezTo>
                  <a:cubicBezTo>
                    <a:pt x="23087" y="19317"/>
                    <a:pt x="23123" y="19281"/>
                    <a:pt x="23135" y="19246"/>
                  </a:cubicBezTo>
                  <a:lnTo>
                    <a:pt x="23135" y="19234"/>
                  </a:lnTo>
                  <a:lnTo>
                    <a:pt x="23147" y="19222"/>
                  </a:lnTo>
                  <a:lnTo>
                    <a:pt x="23171" y="19198"/>
                  </a:lnTo>
                  <a:lnTo>
                    <a:pt x="23182" y="19174"/>
                  </a:lnTo>
                  <a:lnTo>
                    <a:pt x="23194" y="19138"/>
                  </a:lnTo>
                  <a:lnTo>
                    <a:pt x="23194" y="19127"/>
                  </a:lnTo>
                  <a:lnTo>
                    <a:pt x="23194" y="19115"/>
                  </a:lnTo>
                  <a:lnTo>
                    <a:pt x="23194" y="19103"/>
                  </a:lnTo>
                  <a:lnTo>
                    <a:pt x="23206" y="19067"/>
                  </a:lnTo>
                  <a:cubicBezTo>
                    <a:pt x="23290" y="18888"/>
                    <a:pt x="23361" y="18710"/>
                    <a:pt x="23421" y="18531"/>
                  </a:cubicBezTo>
                  <a:cubicBezTo>
                    <a:pt x="23444" y="18460"/>
                    <a:pt x="23480" y="18400"/>
                    <a:pt x="23492" y="18329"/>
                  </a:cubicBezTo>
                  <a:cubicBezTo>
                    <a:pt x="23540" y="18222"/>
                    <a:pt x="23587" y="18103"/>
                    <a:pt x="23623" y="17984"/>
                  </a:cubicBezTo>
                  <a:lnTo>
                    <a:pt x="23647" y="17948"/>
                  </a:lnTo>
                  <a:cubicBezTo>
                    <a:pt x="23659" y="17924"/>
                    <a:pt x="23659" y="17912"/>
                    <a:pt x="23671" y="17876"/>
                  </a:cubicBezTo>
                  <a:cubicBezTo>
                    <a:pt x="23683" y="17853"/>
                    <a:pt x="23706" y="17829"/>
                    <a:pt x="23706" y="17805"/>
                  </a:cubicBezTo>
                  <a:cubicBezTo>
                    <a:pt x="23706" y="17793"/>
                    <a:pt x="23718" y="17793"/>
                    <a:pt x="23718" y="17769"/>
                  </a:cubicBezTo>
                  <a:lnTo>
                    <a:pt x="23718" y="17757"/>
                  </a:lnTo>
                  <a:cubicBezTo>
                    <a:pt x="23718" y="17757"/>
                    <a:pt x="23718" y="17745"/>
                    <a:pt x="23730" y="17745"/>
                  </a:cubicBezTo>
                  <a:lnTo>
                    <a:pt x="23730" y="17733"/>
                  </a:lnTo>
                  <a:lnTo>
                    <a:pt x="23718" y="17710"/>
                  </a:lnTo>
                  <a:lnTo>
                    <a:pt x="23683" y="17710"/>
                  </a:lnTo>
                  <a:lnTo>
                    <a:pt x="23659" y="17745"/>
                  </a:lnTo>
                  <a:lnTo>
                    <a:pt x="23659" y="17757"/>
                  </a:lnTo>
                  <a:lnTo>
                    <a:pt x="23647" y="17793"/>
                  </a:lnTo>
                  <a:lnTo>
                    <a:pt x="23623" y="17817"/>
                  </a:lnTo>
                  <a:cubicBezTo>
                    <a:pt x="23599" y="17853"/>
                    <a:pt x="23587" y="17876"/>
                    <a:pt x="23552" y="17924"/>
                  </a:cubicBezTo>
                  <a:lnTo>
                    <a:pt x="23540" y="17948"/>
                  </a:lnTo>
                  <a:cubicBezTo>
                    <a:pt x="23528" y="17984"/>
                    <a:pt x="23492" y="18007"/>
                    <a:pt x="23480" y="18055"/>
                  </a:cubicBezTo>
                  <a:lnTo>
                    <a:pt x="23468" y="18067"/>
                  </a:lnTo>
                  <a:cubicBezTo>
                    <a:pt x="23421" y="18150"/>
                    <a:pt x="23361" y="18234"/>
                    <a:pt x="23313" y="18305"/>
                  </a:cubicBezTo>
                  <a:lnTo>
                    <a:pt x="23302" y="18341"/>
                  </a:lnTo>
                  <a:cubicBezTo>
                    <a:pt x="23254" y="18412"/>
                    <a:pt x="23218" y="18507"/>
                    <a:pt x="23171" y="18579"/>
                  </a:cubicBezTo>
                  <a:cubicBezTo>
                    <a:pt x="23159" y="18603"/>
                    <a:pt x="23135" y="18650"/>
                    <a:pt x="23123" y="18686"/>
                  </a:cubicBezTo>
                  <a:cubicBezTo>
                    <a:pt x="23099" y="18746"/>
                    <a:pt x="23051" y="18817"/>
                    <a:pt x="23016" y="18876"/>
                  </a:cubicBezTo>
                  <a:cubicBezTo>
                    <a:pt x="22813" y="19293"/>
                    <a:pt x="22635" y="19638"/>
                    <a:pt x="22468" y="19948"/>
                  </a:cubicBezTo>
                  <a:lnTo>
                    <a:pt x="22420" y="20031"/>
                  </a:lnTo>
                  <a:cubicBezTo>
                    <a:pt x="22349" y="20186"/>
                    <a:pt x="22266" y="20329"/>
                    <a:pt x="22182" y="20496"/>
                  </a:cubicBezTo>
                  <a:lnTo>
                    <a:pt x="22147" y="20567"/>
                  </a:lnTo>
                  <a:cubicBezTo>
                    <a:pt x="22063" y="20722"/>
                    <a:pt x="21980" y="20889"/>
                    <a:pt x="21885" y="21032"/>
                  </a:cubicBezTo>
                  <a:cubicBezTo>
                    <a:pt x="21754" y="21258"/>
                    <a:pt x="21611" y="21484"/>
                    <a:pt x="21444" y="21674"/>
                  </a:cubicBezTo>
                  <a:lnTo>
                    <a:pt x="21408" y="21722"/>
                  </a:lnTo>
                  <a:lnTo>
                    <a:pt x="21397" y="21734"/>
                  </a:lnTo>
                  <a:lnTo>
                    <a:pt x="21385" y="21746"/>
                  </a:lnTo>
                  <a:cubicBezTo>
                    <a:pt x="21349" y="21782"/>
                    <a:pt x="21337" y="21805"/>
                    <a:pt x="21313" y="21841"/>
                  </a:cubicBezTo>
                  <a:lnTo>
                    <a:pt x="21266" y="21877"/>
                  </a:lnTo>
                  <a:cubicBezTo>
                    <a:pt x="21218" y="21936"/>
                    <a:pt x="21170" y="21984"/>
                    <a:pt x="21135" y="22044"/>
                  </a:cubicBezTo>
                  <a:cubicBezTo>
                    <a:pt x="21051" y="22151"/>
                    <a:pt x="20968" y="22258"/>
                    <a:pt x="20896" y="22353"/>
                  </a:cubicBezTo>
                  <a:cubicBezTo>
                    <a:pt x="20873" y="22389"/>
                    <a:pt x="20861" y="22401"/>
                    <a:pt x="20849" y="22436"/>
                  </a:cubicBezTo>
                  <a:cubicBezTo>
                    <a:pt x="20777" y="22532"/>
                    <a:pt x="20718" y="22639"/>
                    <a:pt x="20658" y="22734"/>
                  </a:cubicBezTo>
                  <a:cubicBezTo>
                    <a:pt x="20635" y="22746"/>
                    <a:pt x="20635" y="22758"/>
                    <a:pt x="20623" y="22770"/>
                  </a:cubicBezTo>
                  <a:lnTo>
                    <a:pt x="20611" y="22806"/>
                  </a:lnTo>
                  <a:lnTo>
                    <a:pt x="20599" y="22829"/>
                  </a:lnTo>
                  <a:lnTo>
                    <a:pt x="20575" y="22853"/>
                  </a:lnTo>
                  <a:lnTo>
                    <a:pt x="20563" y="22865"/>
                  </a:lnTo>
                  <a:cubicBezTo>
                    <a:pt x="20551" y="22877"/>
                    <a:pt x="20551" y="22889"/>
                    <a:pt x="20539" y="22913"/>
                  </a:cubicBezTo>
                  <a:cubicBezTo>
                    <a:pt x="20492" y="22984"/>
                    <a:pt x="20444" y="23056"/>
                    <a:pt x="20396" y="23115"/>
                  </a:cubicBezTo>
                  <a:cubicBezTo>
                    <a:pt x="20373" y="23163"/>
                    <a:pt x="20337" y="23210"/>
                    <a:pt x="20301" y="23270"/>
                  </a:cubicBezTo>
                  <a:cubicBezTo>
                    <a:pt x="20265" y="23306"/>
                    <a:pt x="20242" y="23341"/>
                    <a:pt x="20206" y="23365"/>
                  </a:cubicBezTo>
                  <a:lnTo>
                    <a:pt x="20194" y="23389"/>
                  </a:lnTo>
                  <a:cubicBezTo>
                    <a:pt x="20158" y="23413"/>
                    <a:pt x="20134" y="23460"/>
                    <a:pt x="20099" y="23484"/>
                  </a:cubicBezTo>
                  <a:lnTo>
                    <a:pt x="20003" y="23591"/>
                  </a:lnTo>
                  <a:lnTo>
                    <a:pt x="19968" y="23627"/>
                  </a:lnTo>
                  <a:cubicBezTo>
                    <a:pt x="19849" y="23722"/>
                    <a:pt x="19730" y="23829"/>
                    <a:pt x="19599" y="23937"/>
                  </a:cubicBezTo>
                  <a:cubicBezTo>
                    <a:pt x="19563" y="23960"/>
                    <a:pt x="19527" y="23996"/>
                    <a:pt x="19492" y="24020"/>
                  </a:cubicBezTo>
                  <a:lnTo>
                    <a:pt x="19468" y="24056"/>
                  </a:lnTo>
                  <a:cubicBezTo>
                    <a:pt x="19384" y="24115"/>
                    <a:pt x="19313" y="24175"/>
                    <a:pt x="19253" y="24234"/>
                  </a:cubicBezTo>
                  <a:lnTo>
                    <a:pt x="19146" y="24341"/>
                  </a:lnTo>
                  <a:cubicBezTo>
                    <a:pt x="19122" y="24365"/>
                    <a:pt x="19087" y="24413"/>
                    <a:pt x="19063" y="24437"/>
                  </a:cubicBezTo>
                  <a:cubicBezTo>
                    <a:pt x="18944" y="24591"/>
                    <a:pt x="18825" y="24758"/>
                    <a:pt x="18718" y="24949"/>
                  </a:cubicBezTo>
                  <a:cubicBezTo>
                    <a:pt x="18658" y="25032"/>
                    <a:pt x="18599" y="25139"/>
                    <a:pt x="18551" y="25246"/>
                  </a:cubicBezTo>
                  <a:cubicBezTo>
                    <a:pt x="18515" y="25318"/>
                    <a:pt x="18468" y="25413"/>
                    <a:pt x="18420" y="25484"/>
                  </a:cubicBezTo>
                  <a:cubicBezTo>
                    <a:pt x="18408" y="25508"/>
                    <a:pt x="18372" y="25544"/>
                    <a:pt x="18360" y="25568"/>
                  </a:cubicBezTo>
                  <a:cubicBezTo>
                    <a:pt x="18349" y="25604"/>
                    <a:pt x="18313" y="25627"/>
                    <a:pt x="18301" y="25651"/>
                  </a:cubicBezTo>
                  <a:cubicBezTo>
                    <a:pt x="18289" y="25663"/>
                    <a:pt x="18277" y="25687"/>
                    <a:pt x="18253" y="25711"/>
                  </a:cubicBezTo>
                  <a:lnTo>
                    <a:pt x="18218" y="25746"/>
                  </a:lnTo>
                  <a:cubicBezTo>
                    <a:pt x="18194" y="25770"/>
                    <a:pt x="18182" y="25794"/>
                    <a:pt x="18170" y="25806"/>
                  </a:cubicBezTo>
                  <a:lnTo>
                    <a:pt x="18134" y="25854"/>
                  </a:lnTo>
                  <a:cubicBezTo>
                    <a:pt x="18098" y="25913"/>
                    <a:pt x="18039" y="25961"/>
                    <a:pt x="17991" y="26020"/>
                  </a:cubicBezTo>
                  <a:lnTo>
                    <a:pt x="17944" y="26068"/>
                  </a:lnTo>
                  <a:cubicBezTo>
                    <a:pt x="17944" y="26044"/>
                    <a:pt x="17956" y="26032"/>
                    <a:pt x="17956" y="26032"/>
                  </a:cubicBezTo>
                  <a:cubicBezTo>
                    <a:pt x="17991" y="25961"/>
                    <a:pt x="18039" y="25889"/>
                    <a:pt x="18075" y="25794"/>
                  </a:cubicBezTo>
                  <a:cubicBezTo>
                    <a:pt x="18170" y="25592"/>
                    <a:pt x="18241" y="25413"/>
                    <a:pt x="18289" y="25246"/>
                  </a:cubicBezTo>
                  <a:cubicBezTo>
                    <a:pt x="18349" y="25068"/>
                    <a:pt x="18372" y="24877"/>
                    <a:pt x="18420" y="24675"/>
                  </a:cubicBezTo>
                  <a:cubicBezTo>
                    <a:pt x="18468" y="24496"/>
                    <a:pt x="18491" y="24306"/>
                    <a:pt x="18551" y="24127"/>
                  </a:cubicBezTo>
                  <a:lnTo>
                    <a:pt x="18551" y="24115"/>
                  </a:lnTo>
                  <a:lnTo>
                    <a:pt x="18575" y="24068"/>
                  </a:lnTo>
                  <a:cubicBezTo>
                    <a:pt x="18646" y="23818"/>
                    <a:pt x="18718" y="23544"/>
                    <a:pt x="18777" y="23282"/>
                  </a:cubicBezTo>
                  <a:cubicBezTo>
                    <a:pt x="18813" y="23175"/>
                    <a:pt x="18825" y="23056"/>
                    <a:pt x="18849" y="22948"/>
                  </a:cubicBezTo>
                  <a:cubicBezTo>
                    <a:pt x="18884" y="22794"/>
                    <a:pt x="18932" y="22627"/>
                    <a:pt x="18956" y="22460"/>
                  </a:cubicBezTo>
                  <a:cubicBezTo>
                    <a:pt x="18991" y="22377"/>
                    <a:pt x="19015" y="22282"/>
                    <a:pt x="19063" y="22175"/>
                  </a:cubicBezTo>
                  <a:cubicBezTo>
                    <a:pt x="19122" y="22055"/>
                    <a:pt x="19182" y="21924"/>
                    <a:pt x="19253" y="21794"/>
                  </a:cubicBezTo>
                  <a:cubicBezTo>
                    <a:pt x="19301" y="21722"/>
                    <a:pt x="19325" y="21639"/>
                    <a:pt x="19372" y="21579"/>
                  </a:cubicBezTo>
                  <a:cubicBezTo>
                    <a:pt x="19408" y="21543"/>
                    <a:pt x="19432" y="21496"/>
                    <a:pt x="19468" y="21436"/>
                  </a:cubicBezTo>
                  <a:cubicBezTo>
                    <a:pt x="19563" y="21258"/>
                    <a:pt x="19646" y="21067"/>
                    <a:pt x="19718" y="20889"/>
                  </a:cubicBezTo>
                  <a:lnTo>
                    <a:pt x="19801" y="20662"/>
                  </a:lnTo>
                  <a:cubicBezTo>
                    <a:pt x="19896" y="20484"/>
                    <a:pt x="19968" y="20317"/>
                    <a:pt x="20063" y="20150"/>
                  </a:cubicBezTo>
                  <a:cubicBezTo>
                    <a:pt x="20099" y="20067"/>
                    <a:pt x="20158" y="20008"/>
                    <a:pt x="20206" y="19936"/>
                  </a:cubicBezTo>
                  <a:cubicBezTo>
                    <a:pt x="20254" y="19889"/>
                    <a:pt x="20277" y="19841"/>
                    <a:pt x="20325" y="19793"/>
                  </a:cubicBezTo>
                  <a:cubicBezTo>
                    <a:pt x="20373" y="19758"/>
                    <a:pt x="20432" y="19710"/>
                    <a:pt x="20492" y="19662"/>
                  </a:cubicBezTo>
                  <a:cubicBezTo>
                    <a:pt x="20563" y="19615"/>
                    <a:pt x="20623" y="19579"/>
                    <a:pt x="20694" y="19531"/>
                  </a:cubicBezTo>
                  <a:cubicBezTo>
                    <a:pt x="20777" y="19484"/>
                    <a:pt x="20861" y="19436"/>
                    <a:pt x="20968" y="19400"/>
                  </a:cubicBezTo>
                  <a:cubicBezTo>
                    <a:pt x="21075" y="19353"/>
                    <a:pt x="21170" y="19305"/>
                    <a:pt x="21266" y="19281"/>
                  </a:cubicBezTo>
                  <a:lnTo>
                    <a:pt x="21325" y="19246"/>
                  </a:lnTo>
                  <a:cubicBezTo>
                    <a:pt x="21432" y="19198"/>
                    <a:pt x="21516" y="19174"/>
                    <a:pt x="21623" y="19127"/>
                  </a:cubicBezTo>
                  <a:lnTo>
                    <a:pt x="21635" y="19127"/>
                  </a:lnTo>
                  <a:cubicBezTo>
                    <a:pt x="21730" y="19103"/>
                    <a:pt x="21813" y="19067"/>
                    <a:pt x="21885" y="19019"/>
                  </a:cubicBezTo>
                  <a:cubicBezTo>
                    <a:pt x="21980" y="18984"/>
                    <a:pt x="22051" y="18924"/>
                    <a:pt x="22123" y="18865"/>
                  </a:cubicBezTo>
                  <a:lnTo>
                    <a:pt x="22301" y="18722"/>
                  </a:lnTo>
                  <a:lnTo>
                    <a:pt x="22361" y="18686"/>
                  </a:lnTo>
                  <a:lnTo>
                    <a:pt x="22587" y="18507"/>
                  </a:lnTo>
                  <a:cubicBezTo>
                    <a:pt x="22694" y="18424"/>
                    <a:pt x="22778" y="18353"/>
                    <a:pt x="22885" y="18269"/>
                  </a:cubicBezTo>
                  <a:cubicBezTo>
                    <a:pt x="22932" y="18222"/>
                    <a:pt x="22992" y="18186"/>
                    <a:pt x="23040" y="18150"/>
                  </a:cubicBezTo>
                  <a:cubicBezTo>
                    <a:pt x="23063" y="18114"/>
                    <a:pt x="23111" y="18091"/>
                    <a:pt x="23159" y="18055"/>
                  </a:cubicBezTo>
                  <a:cubicBezTo>
                    <a:pt x="23182" y="18031"/>
                    <a:pt x="23230" y="17995"/>
                    <a:pt x="23254" y="17984"/>
                  </a:cubicBezTo>
                  <a:cubicBezTo>
                    <a:pt x="23290" y="17972"/>
                    <a:pt x="23302" y="17948"/>
                    <a:pt x="23337" y="17924"/>
                  </a:cubicBezTo>
                  <a:cubicBezTo>
                    <a:pt x="23373" y="17876"/>
                    <a:pt x="23421" y="17853"/>
                    <a:pt x="23480" y="17805"/>
                  </a:cubicBezTo>
                  <a:cubicBezTo>
                    <a:pt x="23552" y="17745"/>
                    <a:pt x="23647" y="17686"/>
                    <a:pt x="23754" y="17638"/>
                  </a:cubicBezTo>
                  <a:lnTo>
                    <a:pt x="23837" y="17591"/>
                  </a:lnTo>
                  <a:close/>
                  <a:moveTo>
                    <a:pt x="8835" y="29937"/>
                  </a:moveTo>
                  <a:lnTo>
                    <a:pt x="8871" y="29997"/>
                  </a:lnTo>
                  <a:cubicBezTo>
                    <a:pt x="8847" y="29961"/>
                    <a:pt x="8835" y="29949"/>
                    <a:pt x="8835" y="29937"/>
                  </a:cubicBezTo>
                  <a:close/>
                  <a:moveTo>
                    <a:pt x="7085" y="18722"/>
                  </a:moveTo>
                  <a:cubicBezTo>
                    <a:pt x="7097" y="18722"/>
                    <a:pt x="7097" y="18734"/>
                    <a:pt x="7109" y="18734"/>
                  </a:cubicBezTo>
                  <a:lnTo>
                    <a:pt x="7121" y="18757"/>
                  </a:lnTo>
                  <a:lnTo>
                    <a:pt x="7145" y="18769"/>
                  </a:lnTo>
                  <a:cubicBezTo>
                    <a:pt x="7276" y="18841"/>
                    <a:pt x="7371" y="18912"/>
                    <a:pt x="7478" y="19007"/>
                  </a:cubicBezTo>
                  <a:cubicBezTo>
                    <a:pt x="7573" y="19079"/>
                    <a:pt x="7645" y="19150"/>
                    <a:pt x="7716" y="19246"/>
                  </a:cubicBezTo>
                  <a:lnTo>
                    <a:pt x="7788" y="19317"/>
                  </a:lnTo>
                  <a:cubicBezTo>
                    <a:pt x="7931" y="19448"/>
                    <a:pt x="8026" y="19567"/>
                    <a:pt x="8133" y="19674"/>
                  </a:cubicBezTo>
                  <a:lnTo>
                    <a:pt x="8169" y="19722"/>
                  </a:lnTo>
                  <a:lnTo>
                    <a:pt x="8204" y="19769"/>
                  </a:lnTo>
                  <a:cubicBezTo>
                    <a:pt x="8312" y="19889"/>
                    <a:pt x="8431" y="20008"/>
                    <a:pt x="8538" y="20127"/>
                  </a:cubicBezTo>
                  <a:cubicBezTo>
                    <a:pt x="8609" y="20210"/>
                    <a:pt x="8681" y="20281"/>
                    <a:pt x="8764" y="20377"/>
                  </a:cubicBezTo>
                  <a:cubicBezTo>
                    <a:pt x="8835" y="20448"/>
                    <a:pt x="8895" y="20520"/>
                    <a:pt x="8966" y="20615"/>
                  </a:cubicBezTo>
                  <a:lnTo>
                    <a:pt x="9062" y="20698"/>
                  </a:lnTo>
                  <a:cubicBezTo>
                    <a:pt x="9157" y="20805"/>
                    <a:pt x="9264" y="20924"/>
                    <a:pt x="9359" y="21055"/>
                  </a:cubicBezTo>
                  <a:cubicBezTo>
                    <a:pt x="9383" y="21103"/>
                    <a:pt x="9431" y="21162"/>
                    <a:pt x="9455" y="21222"/>
                  </a:cubicBezTo>
                  <a:cubicBezTo>
                    <a:pt x="9490" y="21282"/>
                    <a:pt x="9538" y="21353"/>
                    <a:pt x="9562" y="21436"/>
                  </a:cubicBezTo>
                  <a:cubicBezTo>
                    <a:pt x="9597" y="21508"/>
                    <a:pt x="9621" y="21567"/>
                    <a:pt x="9657" y="21639"/>
                  </a:cubicBezTo>
                  <a:lnTo>
                    <a:pt x="9657" y="21651"/>
                  </a:lnTo>
                  <a:cubicBezTo>
                    <a:pt x="9681" y="21734"/>
                    <a:pt x="9693" y="21794"/>
                    <a:pt x="9728" y="21865"/>
                  </a:cubicBezTo>
                  <a:cubicBezTo>
                    <a:pt x="9740" y="21936"/>
                    <a:pt x="9776" y="21996"/>
                    <a:pt x="9788" y="22067"/>
                  </a:cubicBezTo>
                  <a:lnTo>
                    <a:pt x="9800" y="22151"/>
                  </a:lnTo>
                  <a:cubicBezTo>
                    <a:pt x="9800" y="22175"/>
                    <a:pt x="9812" y="22210"/>
                    <a:pt x="9812" y="22234"/>
                  </a:cubicBezTo>
                  <a:cubicBezTo>
                    <a:pt x="9812" y="22270"/>
                    <a:pt x="9836" y="22305"/>
                    <a:pt x="9836" y="22341"/>
                  </a:cubicBezTo>
                  <a:cubicBezTo>
                    <a:pt x="9836" y="22353"/>
                    <a:pt x="9836" y="22389"/>
                    <a:pt x="9847" y="22401"/>
                  </a:cubicBezTo>
                  <a:cubicBezTo>
                    <a:pt x="9859" y="22484"/>
                    <a:pt x="9871" y="22579"/>
                    <a:pt x="9871" y="22663"/>
                  </a:cubicBezTo>
                  <a:lnTo>
                    <a:pt x="9871" y="22686"/>
                  </a:lnTo>
                  <a:lnTo>
                    <a:pt x="9871" y="22698"/>
                  </a:lnTo>
                  <a:lnTo>
                    <a:pt x="9895" y="22770"/>
                  </a:lnTo>
                  <a:cubicBezTo>
                    <a:pt x="9919" y="23020"/>
                    <a:pt x="9955" y="23282"/>
                    <a:pt x="10026" y="23520"/>
                  </a:cubicBezTo>
                  <a:cubicBezTo>
                    <a:pt x="10038" y="23591"/>
                    <a:pt x="10050" y="23651"/>
                    <a:pt x="10086" y="23710"/>
                  </a:cubicBezTo>
                  <a:cubicBezTo>
                    <a:pt x="10097" y="23770"/>
                    <a:pt x="10133" y="23829"/>
                    <a:pt x="10145" y="23877"/>
                  </a:cubicBezTo>
                  <a:cubicBezTo>
                    <a:pt x="10157" y="23913"/>
                    <a:pt x="10193" y="23960"/>
                    <a:pt x="10217" y="24020"/>
                  </a:cubicBezTo>
                  <a:cubicBezTo>
                    <a:pt x="10252" y="24068"/>
                    <a:pt x="10276" y="24127"/>
                    <a:pt x="10312" y="24187"/>
                  </a:cubicBezTo>
                  <a:cubicBezTo>
                    <a:pt x="10348" y="24246"/>
                    <a:pt x="10383" y="24306"/>
                    <a:pt x="10431" y="24365"/>
                  </a:cubicBezTo>
                  <a:lnTo>
                    <a:pt x="10443" y="24389"/>
                  </a:lnTo>
                  <a:cubicBezTo>
                    <a:pt x="10467" y="24437"/>
                    <a:pt x="10502" y="24496"/>
                    <a:pt x="10526" y="24544"/>
                  </a:cubicBezTo>
                  <a:cubicBezTo>
                    <a:pt x="10550" y="24591"/>
                    <a:pt x="10574" y="24615"/>
                    <a:pt x="10586" y="24663"/>
                  </a:cubicBezTo>
                  <a:cubicBezTo>
                    <a:pt x="10621" y="24734"/>
                    <a:pt x="10633" y="24794"/>
                    <a:pt x="10645" y="24889"/>
                  </a:cubicBezTo>
                  <a:lnTo>
                    <a:pt x="10645" y="24901"/>
                  </a:lnTo>
                  <a:cubicBezTo>
                    <a:pt x="10669" y="24961"/>
                    <a:pt x="10681" y="25020"/>
                    <a:pt x="10681" y="25080"/>
                  </a:cubicBezTo>
                  <a:cubicBezTo>
                    <a:pt x="10693" y="25139"/>
                    <a:pt x="10693" y="25199"/>
                    <a:pt x="10705" y="25258"/>
                  </a:cubicBezTo>
                  <a:lnTo>
                    <a:pt x="10705" y="25270"/>
                  </a:lnTo>
                  <a:lnTo>
                    <a:pt x="10705" y="25306"/>
                  </a:lnTo>
                  <a:lnTo>
                    <a:pt x="10705" y="25389"/>
                  </a:lnTo>
                  <a:lnTo>
                    <a:pt x="10705" y="25520"/>
                  </a:lnTo>
                  <a:cubicBezTo>
                    <a:pt x="10705" y="25627"/>
                    <a:pt x="10705" y="25734"/>
                    <a:pt x="10693" y="25842"/>
                  </a:cubicBezTo>
                  <a:lnTo>
                    <a:pt x="10693" y="25901"/>
                  </a:lnTo>
                  <a:cubicBezTo>
                    <a:pt x="10693" y="25937"/>
                    <a:pt x="10693" y="25973"/>
                    <a:pt x="10681" y="26020"/>
                  </a:cubicBezTo>
                  <a:cubicBezTo>
                    <a:pt x="10681" y="26044"/>
                    <a:pt x="10669" y="26092"/>
                    <a:pt x="10669" y="26115"/>
                  </a:cubicBezTo>
                  <a:lnTo>
                    <a:pt x="10669" y="26175"/>
                  </a:lnTo>
                  <a:lnTo>
                    <a:pt x="10669" y="26211"/>
                  </a:lnTo>
                  <a:cubicBezTo>
                    <a:pt x="10669" y="26223"/>
                    <a:pt x="10669" y="26235"/>
                    <a:pt x="10657" y="26270"/>
                  </a:cubicBezTo>
                  <a:lnTo>
                    <a:pt x="10657" y="26294"/>
                  </a:lnTo>
                  <a:cubicBezTo>
                    <a:pt x="10657" y="26318"/>
                    <a:pt x="10657" y="26330"/>
                    <a:pt x="10633" y="26354"/>
                  </a:cubicBezTo>
                  <a:lnTo>
                    <a:pt x="10598" y="26508"/>
                  </a:lnTo>
                  <a:cubicBezTo>
                    <a:pt x="10562" y="26580"/>
                    <a:pt x="10538" y="26675"/>
                    <a:pt x="10502" y="26758"/>
                  </a:cubicBezTo>
                  <a:lnTo>
                    <a:pt x="10419" y="26985"/>
                  </a:lnTo>
                  <a:cubicBezTo>
                    <a:pt x="10359" y="27104"/>
                    <a:pt x="10312" y="27211"/>
                    <a:pt x="10252" y="27330"/>
                  </a:cubicBezTo>
                  <a:cubicBezTo>
                    <a:pt x="10217" y="27401"/>
                    <a:pt x="10181" y="27473"/>
                    <a:pt x="10145" y="27532"/>
                  </a:cubicBezTo>
                  <a:cubicBezTo>
                    <a:pt x="10097" y="27639"/>
                    <a:pt x="10038" y="27747"/>
                    <a:pt x="10002" y="27866"/>
                  </a:cubicBezTo>
                  <a:cubicBezTo>
                    <a:pt x="9978" y="27901"/>
                    <a:pt x="9967" y="27937"/>
                    <a:pt x="9943" y="27985"/>
                  </a:cubicBezTo>
                  <a:cubicBezTo>
                    <a:pt x="9943" y="27997"/>
                    <a:pt x="9919" y="28009"/>
                    <a:pt x="9919" y="28020"/>
                  </a:cubicBezTo>
                  <a:cubicBezTo>
                    <a:pt x="9907" y="28056"/>
                    <a:pt x="9895" y="28080"/>
                    <a:pt x="9883" y="28128"/>
                  </a:cubicBezTo>
                  <a:lnTo>
                    <a:pt x="9859" y="28187"/>
                  </a:lnTo>
                  <a:lnTo>
                    <a:pt x="9824" y="28318"/>
                  </a:lnTo>
                  <a:lnTo>
                    <a:pt x="9800" y="28378"/>
                  </a:lnTo>
                  <a:cubicBezTo>
                    <a:pt x="9788" y="28425"/>
                    <a:pt x="9776" y="28473"/>
                    <a:pt x="9764" y="28532"/>
                  </a:cubicBezTo>
                  <a:cubicBezTo>
                    <a:pt x="9728" y="28675"/>
                    <a:pt x="9681" y="28830"/>
                    <a:pt x="9657" y="28973"/>
                  </a:cubicBezTo>
                  <a:cubicBezTo>
                    <a:pt x="9597" y="29199"/>
                    <a:pt x="9550" y="29425"/>
                    <a:pt x="9502" y="29664"/>
                  </a:cubicBezTo>
                  <a:cubicBezTo>
                    <a:pt x="9490" y="29711"/>
                    <a:pt x="9478" y="29771"/>
                    <a:pt x="9478" y="29806"/>
                  </a:cubicBezTo>
                  <a:lnTo>
                    <a:pt x="9383" y="30211"/>
                  </a:lnTo>
                  <a:cubicBezTo>
                    <a:pt x="9359" y="30342"/>
                    <a:pt x="9324" y="30497"/>
                    <a:pt x="9300" y="30640"/>
                  </a:cubicBezTo>
                  <a:cubicBezTo>
                    <a:pt x="9288" y="30699"/>
                    <a:pt x="9288" y="30759"/>
                    <a:pt x="9264" y="30807"/>
                  </a:cubicBezTo>
                  <a:cubicBezTo>
                    <a:pt x="9252" y="30866"/>
                    <a:pt x="9252" y="30926"/>
                    <a:pt x="9240" y="30985"/>
                  </a:cubicBezTo>
                  <a:cubicBezTo>
                    <a:pt x="9228" y="30937"/>
                    <a:pt x="9205" y="30914"/>
                    <a:pt x="9193" y="30866"/>
                  </a:cubicBezTo>
                  <a:cubicBezTo>
                    <a:pt x="9169" y="30640"/>
                    <a:pt x="9121" y="30390"/>
                    <a:pt x="9074" y="30104"/>
                  </a:cubicBezTo>
                  <a:cubicBezTo>
                    <a:pt x="9062" y="30021"/>
                    <a:pt x="9026" y="29925"/>
                    <a:pt x="9014" y="29830"/>
                  </a:cubicBezTo>
                  <a:cubicBezTo>
                    <a:pt x="9002" y="29723"/>
                    <a:pt x="8966" y="29628"/>
                    <a:pt x="8954" y="29533"/>
                  </a:cubicBezTo>
                  <a:cubicBezTo>
                    <a:pt x="8943" y="29425"/>
                    <a:pt x="8907" y="29330"/>
                    <a:pt x="8895" y="29235"/>
                  </a:cubicBezTo>
                  <a:lnTo>
                    <a:pt x="8883" y="29175"/>
                  </a:lnTo>
                  <a:cubicBezTo>
                    <a:pt x="8871" y="29092"/>
                    <a:pt x="8847" y="29009"/>
                    <a:pt x="8835" y="28913"/>
                  </a:cubicBezTo>
                  <a:cubicBezTo>
                    <a:pt x="8812" y="28818"/>
                    <a:pt x="8788" y="28711"/>
                    <a:pt x="8764" y="28604"/>
                  </a:cubicBezTo>
                  <a:lnTo>
                    <a:pt x="8716" y="28473"/>
                  </a:lnTo>
                  <a:cubicBezTo>
                    <a:pt x="8704" y="28425"/>
                    <a:pt x="8669" y="28378"/>
                    <a:pt x="8645" y="28342"/>
                  </a:cubicBezTo>
                  <a:lnTo>
                    <a:pt x="8514" y="28068"/>
                  </a:lnTo>
                  <a:lnTo>
                    <a:pt x="8419" y="27842"/>
                  </a:lnTo>
                  <a:lnTo>
                    <a:pt x="8407" y="27806"/>
                  </a:lnTo>
                  <a:lnTo>
                    <a:pt x="8407" y="27782"/>
                  </a:lnTo>
                  <a:lnTo>
                    <a:pt x="8395" y="27770"/>
                  </a:lnTo>
                  <a:lnTo>
                    <a:pt x="8359" y="27711"/>
                  </a:lnTo>
                  <a:cubicBezTo>
                    <a:pt x="8335" y="27639"/>
                    <a:pt x="8300" y="27544"/>
                    <a:pt x="8276" y="27473"/>
                  </a:cubicBezTo>
                  <a:cubicBezTo>
                    <a:pt x="8228" y="27366"/>
                    <a:pt x="8192" y="27270"/>
                    <a:pt x="8157" y="27163"/>
                  </a:cubicBezTo>
                  <a:cubicBezTo>
                    <a:pt x="8097" y="27008"/>
                    <a:pt x="8050" y="26877"/>
                    <a:pt x="7990" y="26735"/>
                  </a:cubicBezTo>
                  <a:lnTo>
                    <a:pt x="7942" y="26592"/>
                  </a:lnTo>
                  <a:cubicBezTo>
                    <a:pt x="7919" y="26532"/>
                    <a:pt x="7895" y="26473"/>
                    <a:pt x="7871" y="26413"/>
                  </a:cubicBezTo>
                  <a:cubicBezTo>
                    <a:pt x="7823" y="26294"/>
                    <a:pt x="7776" y="26163"/>
                    <a:pt x="7740" y="26044"/>
                  </a:cubicBezTo>
                  <a:cubicBezTo>
                    <a:pt x="7704" y="25937"/>
                    <a:pt x="7681" y="25854"/>
                    <a:pt x="7645" y="25746"/>
                  </a:cubicBezTo>
                  <a:cubicBezTo>
                    <a:pt x="7621" y="25663"/>
                    <a:pt x="7585" y="25568"/>
                    <a:pt x="7573" y="25484"/>
                  </a:cubicBezTo>
                  <a:cubicBezTo>
                    <a:pt x="7514" y="25246"/>
                    <a:pt x="7478" y="25008"/>
                    <a:pt x="7454" y="24806"/>
                  </a:cubicBezTo>
                  <a:lnTo>
                    <a:pt x="7419" y="24615"/>
                  </a:lnTo>
                  <a:cubicBezTo>
                    <a:pt x="7407" y="24449"/>
                    <a:pt x="7383" y="24306"/>
                    <a:pt x="7359" y="24139"/>
                  </a:cubicBezTo>
                  <a:lnTo>
                    <a:pt x="7359" y="24091"/>
                  </a:lnTo>
                  <a:lnTo>
                    <a:pt x="7359" y="24056"/>
                  </a:lnTo>
                  <a:cubicBezTo>
                    <a:pt x="7347" y="23913"/>
                    <a:pt x="7335" y="23770"/>
                    <a:pt x="7300" y="23615"/>
                  </a:cubicBezTo>
                  <a:cubicBezTo>
                    <a:pt x="7288" y="23556"/>
                    <a:pt x="7288" y="23496"/>
                    <a:pt x="7276" y="23425"/>
                  </a:cubicBezTo>
                  <a:cubicBezTo>
                    <a:pt x="7240" y="23187"/>
                    <a:pt x="7228" y="22996"/>
                    <a:pt x="7216" y="22817"/>
                  </a:cubicBezTo>
                  <a:cubicBezTo>
                    <a:pt x="7204" y="22603"/>
                    <a:pt x="7180" y="22401"/>
                    <a:pt x="7180" y="22186"/>
                  </a:cubicBezTo>
                  <a:lnTo>
                    <a:pt x="7180" y="21877"/>
                  </a:lnTo>
                  <a:lnTo>
                    <a:pt x="7180" y="21770"/>
                  </a:lnTo>
                  <a:lnTo>
                    <a:pt x="7180" y="21567"/>
                  </a:lnTo>
                  <a:cubicBezTo>
                    <a:pt x="7180" y="21377"/>
                    <a:pt x="7145" y="21174"/>
                    <a:pt x="7109" y="20984"/>
                  </a:cubicBezTo>
                  <a:cubicBezTo>
                    <a:pt x="7061" y="21162"/>
                    <a:pt x="7026" y="21329"/>
                    <a:pt x="7002" y="21508"/>
                  </a:cubicBezTo>
                  <a:lnTo>
                    <a:pt x="7002" y="21710"/>
                  </a:lnTo>
                  <a:lnTo>
                    <a:pt x="7002" y="21770"/>
                  </a:lnTo>
                  <a:lnTo>
                    <a:pt x="7002" y="21948"/>
                  </a:lnTo>
                  <a:lnTo>
                    <a:pt x="7002" y="22055"/>
                  </a:lnTo>
                  <a:lnTo>
                    <a:pt x="7002" y="22091"/>
                  </a:lnTo>
                  <a:lnTo>
                    <a:pt x="7002" y="22460"/>
                  </a:lnTo>
                  <a:lnTo>
                    <a:pt x="7002" y="22603"/>
                  </a:lnTo>
                  <a:cubicBezTo>
                    <a:pt x="7002" y="22758"/>
                    <a:pt x="7026" y="22925"/>
                    <a:pt x="7038" y="23079"/>
                  </a:cubicBezTo>
                  <a:cubicBezTo>
                    <a:pt x="7049" y="23246"/>
                    <a:pt x="7061" y="23425"/>
                    <a:pt x="7097" y="23603"/>
                  </a:cubicBezTo>
                  <a:cubicBezTo>
                    <a:pt x="7109" y="23663"/>
                    <a:pt x="7109" y="23722"/>
                    <a:pt x="7121" y="23782"/>
                  </a:cubicBezTo>
                  <a:cubicBezTo>
                    <a:pt x="7145" y="23877"/>
                    <a:pt x="7157" y="23972"/>
                    <a:pt x="7169" y="24068"/>
                  </a:cubicBezTo>
                  <a:cubicBezTo>
                    <a:pt x="7180" y="24234"/>
                    <a:pt x="7216" y="24401"/>
                    <a:pt x="7240" y="24556"/>
                  </a:cubicBezTo>
                  <a:lnTo>
                    <a:pt x="7264" y="24651"/>
                  </a:lnTo>
                  <a:lnTo>
                    <a:pt x="7264" y="24663"/>
                  </a:lnTo>
                  <a:lnTo>
                    <a:pt x="7347" y="25246"/>
                  </a:lnTo>
                  <a:cubicBezTo>
                    <a:pt x="7419" y="25627"/>
                    <a:pt x="7561" y="26020"/>
                    <a:pt x="7681" y="26354"/>
                  </a:cubicBezTo>
                  <a:cubicBezTo>
                    <a:pt x="7740" y="26520"/>
                    <a:pt x="7800" y="26687"/>
                    <a:pt x="7835" y="26830"/>
                  </a:cubicBezTo>
                  <a:lnTo>
                    <a:pt x="7871" y="26913"/>
                  </a:lnTo>
                  <a:cubicBezTo>
                    <a:pt x="7895" y="26985"/>
                    <a:pt x="7931" y="27068"/>
                    <a:pt x="7954" y="27151"/>
                  </a:cubicBezTo>
                  <a:cubicBezTo>
                    <a:pt x="8002" y="27247"/>
                    <a:pt x="8038" y="27366"/>
                    <a:pt x="8073" y="27485"/>
                  </a:cubicBezTo>
                  <a:lnTo>
                    <a:pt x="8121" y="27628"/>
                  </a:lnTo>
                  <a:cubicBezTo>
                    <a:pt x="8169" y="27759"/>
                    <a:pt x="8216" y="27901"/>
                    <a:pt x="8276" y="28056"/>
                  </a:cubicBezTo>
                  <a:cubicBezTo>
                    <a:pt x="8312" y="28163"/>
                    <a:pt x="8359" y="28270"/>
                    <a:pt x="8407" y="28354"/>
                  </a:cubicBezTo>
                  <a:lnTo>
                    <a:pt x="8419" y="28366"/>
                  </a:lnTo>
                  <a:cubicBezTo>
                    <a:pt x="8454" y="28437"/>
                    <a:pt x="8490" y="28521"/>
                    <a:pt x="8526" y="28592"/>
                  </a:cubicBezTo>
                  <a:cubicBezTo>
                    <a:pt x="8538" y="28651"/>
                    <a:pt x="8573" y="28711"/>
                    <a:pt x="8585" y="28759"/>
                  </a:cubicBezTo>
                  <a:cubicBezTo>
                    <a:pt x="8633" y="28937"/>
                    <a:pt x="8657" y="29116"/>
                    <a:pt x="8693" y="29294"/>
                  </a:cubicBezTo>
                  <a:lnTo>
                    <a:pt x="8693" y="29318"/>
                  </a:lnTo>
                  <a:cubicBezTo>
                    <a:pt x="8776" y="29533"/>
                    <a:pt x="8812" y="29735"/>
                    <a:pt x="8835" y="29937"/>
                  </a:cubicBezTo>
                  <a:cubicBezTo>
                    <a:pt x="8824" y="29914"/>
                    <a:pt x="8824" y="29890"/>
                    <a:pt x="8812" y="29878"/>
                  </a:cubicBezTo>
                  <a:cubicBezTo>
                    <a:pt x="8812" y="29854"/>
                    <a:pt x="8788" y="29842"/>
                    <a:pt x="8788" y="29830"/>
                  </a:cubicBezTo>
                  <a:cubicBezTo>
                    <a:pt x="8776" y="29783"/>
                    <a:pt x="8752" y="29723"/>
                    <a:pt x="8716" y="29664"/>
                  </a:cubicBezTo>
                  <a:cubicBezTo>
                    <a:pt x="8657" y="29544"/>
                    <a:pt x="8609" y="29413"/>
                    <a:pt x="8550" y="29294"/>
                  </a:cubicBezTo>
                  <a:cubicBezTo>
                    <a:pt x="8490" y="29175"/>
                    <a:pt x="8431" y="29056"/>
                    <a:pt x="8359" y="28937"/>
                  </a:cubicBezTo>
                  <a:lnTo>
                    <a:pt x="8347" y="28925"/>
                  </a:lnTo>
                  <a:cubicBezTo>
                    <a:pt x="8335" y="28902"/>
                    <a:pt x="8312" y="28878"/>
                    <a:pt x="8300" y="28866"/>
                  </a:cubicBezTo>
                  <a:cubicBezTo>
                    <a:pt x="8288" y="28830"/>
                    <a:pt x="8252" y="28794"/>
                    <a:pt x="8240" y="28771"/>
                  </a:cubicBezTo>
                  <a:cubicBezTo>
                    <a:pt x="8228" y="28759"/>
                    <a:pt x="8228" y="28747"/>
                    <a:pt x="8216" y="28747"/>
                  </a:cubicBezTo>
                  <a:cubicBezTo>
                    <a:pt x="8192" y="28711"/>
                    <a:pt x="8181" y="28699"/>
                    <a:pt x="8157" y="28663"/>
                  </a:cubicBezTo>
                  <a:lnTo>
                    <a:pt x="8073" y="28580"/>
                  </a:lnTo>
                  <a:cubicBezTo>
                    <a:pt x="8050" y="28532"/>
                    <a:pt x="8002" y="28485"/>
                    <a:pt x="7954" y="28449"/>
                  </a:cubicBezTo>
                  <a:lnTo>
                    <a:pt x="7931" y="28413"/>
                  </a:lnTo>
                  <a:cubicBezTo>
                    <a:pt x="7883" y="28354"/>
                    <a:pt x="7823" y="28306"/>
                    <a:pt x="7764" y="28270"/>
                  </a:cubicBezTo>
                  <a:cubicBezTo>
                    <a:pt x="7716" y="28223"/>
                    <a:pt x="7657" y="28175"/>
                    <a:pt x="7621" y="28128"/>
                  </a:cubicBezTo>
                  <a:cubicBezTo>
                    <a:pt x="7561" y="28092"/>
                    <a:pt x="7514" y="28044"/>
                    <a:pt x="7454" y="27997"/>
                  </a:cubicBezTo>
                  <a:cubicBezTo>
                    <a:pt x="7383" y="27937"/>
                    <a:pt x="7288" y="27889"/>
                    <a:pt x="7216" y="27830"/>
                  </a:cubicBezTo>
                  <a:cubicBezTo>
                    <a:pt x="7180" y="27806"/>
                    <a:pt x="7145" y="27794"/>
                    <a:pt x="7109" y="27759"/>
                  </a:cubicBezTo>
                  <a:cubicBezTo>
                    <a:pt x="7049" y="27711"/>
                    <a:pt x="6978" y="27675"/>
                    <a:pt x="6919" y="27628"/>
                  </a:cubicBezTo>
                  <a:cubicBezTo>
                    <a:pt x="6883" y="27592"/>
                    <a:pt x="6847" y="27568"/>
                    <a:pt x="6811" y="27544"/>
                  </a:cubicBezTo>
                  <a:lnTo>
                    <a:pt x="6764" y="27520"/>
                  </a:lnTo>
                  <a:lnTo>
                    <a:pt x="6752" y="27509"/>
                  </a:lnTo>
                  <a:cubicBezTo>
                    <a:pt x="6740" y="27497"/>
                    <a:pt x="6728" y="27473"/>
                    <a:pt x="6704" y="27473"/>
                  </a:cubicBezTo>
                  <a:lnTo>
                    <a:pt x="6645" y="27413"/>
                  </a:lnTo>
                  <a:cubicBezTo>
                    <a:pt x="6573" y="27354"/>
                    <a:pt x="6514" y="27294"/>
                    <a:pt x="6442" y="27223"/>
                  </a:cubicBezTo>
                  <a:cubicBezTo>
                    <a:pt x="6407" y="27187"/>
                    <a:pt x="6383" y="27151"/>
                    <a:pt x="6347" y="27104"/>
                  </a:cubicBezTo>
                  <a:cubicBezTo>
                    <a:pt x="6335" y="27068"/>
                    <a:pt x="6311" y="27044"/>
                    <a:pt x="6287" y="26997"/>
                  </a:cubicBezTo>
                  <a:cubicBezTo>
                    <a:pt x="6264" y="26937"/>
                    <a:pt x="6228" y="26877"/>
                    <a:pt x="6204" y="26806"/>
                  </a:cubicBezTo>
                  <a:cubicBezTo>
                    <a:pt x="6168" y="26758"/>
                    <a:pt x="6157" y="26711"/>
                    <a:pt x="6133" y="26651"/>
                  </a:cubicBezTo>
                  <a:lnTo>
                    <a:pt x="6109" y="26616"/>
                  </a:lnTo>
                  <a:cubicBezTo>
                    <a:pt x="6049" y="26473"/>
                    <a:pt x="6014" y="26354"/>
                    <a:pt x="5954" y="26235"/>
                  </a:cubicBezTo>
                  <a:cubicBezTo>
                    <a:pt x="5859" y="25985"/>
                    <a:pt x="5776" y="25711"/>
                    <a:pt x="5680" y="25377"/>
                  </a:cubicBezTo>
                  <a:cubicBezTo>
                    <a:pt x="5656" y="25258"/>
                    <a:pt x="5621" y="25139"/>
                    <a:pt x="5597" y="25008"/>
                  </a:cubicBezTo>
                  <a:cubicBezTo>
                    <a:pt x="5561" y="24865"/>
                    <a:pt x="5549" y="24746"/>
                    <a:pt x="5537" y="24627"/>
                  </a:cubicBezTo>
                  <a:cubicBezTo>
                    <a:pt x="5537" y="24568"/>
                    <a:pt x="5514" y="24496"/>
                    <a:pt x="5514" y="24437"/>
                  </a:cubicBezTo>
                  <a:lnTo>
                    <a:pt x="5514" y="24246"/>
                  </a:lnTo>
                  <a:cubicBezTo>
                    <a:pt x="5514" y="24139"/>
                    <a:pt x="5537" y="24020"/>
                    <a:pt x="5537" y="23889"/>
                  </a:cubicBezTo>
                  <a:cubicBezTo>
                    <a:pt x="5549" y="23770"/>
                    <a:pt x="5561" y="23639"/>
                    <a:pt x="5573" y="23532"/>
                  </a:cubicBezTo>
                  <a:cubicBezTo>
                    <a:pt x="5597" y="23401"/>
                    <a:pt x="5621" y="23282"/>
                    <a:pt x="5656" y="23163"/>
                  </a:cubicBezTo>
                  <a:cubicBezTo>
                    <a:pt x="5656" y="23139"/>
                    <a:pt x="5656" y="23127"/>
                    <a:pt x="5668" y="23127"/>
                  </a:cubicBezTo>
                  <a:cubicBezTo>
                    <a:pt x="5692" y="23020"/>
                    <a:pt x="5728" y="22901"/>
                    <a:pt x="5740" y="22817"/>
                  </a:cubicBezTo>
                  <a:cubicBezTo>
                    <a:pt x="5835" y="22508"/>
                    <a:pt x="5918" y="22234"/>
                    <a:pt x="6014" y="21984"/>
                  </a:cubicBezTo>
                  <a:cubicBezTo>
                    <a:pt x="6037" y="21913"/>
                    <a:pt x="6073" y="21817"/>
                    <a:pt x="6097" y="21746"/>
                  </a:cubicBezTo>
                  <a:cubicBezTo>
                    <a:pt x="6192" y="21520"/>
                    <a:pt x="6276" y="21317"/>
                    <a:pt x="6371" y="21091"/>
                  </a:cubicBezTo>
                  <a:lnTo>
                    <a:pt x="6430" y="20960"/>
                  </a:lnTo>
                  <a:cubicBezTo>
                    <a:pt x="6466" y="20841"/>
                    <a:pt x="6526" y="20722"/>
                    <a:pt x="6573" y="20603"/>
                  </a:cubicBezTo>
                  <a:cubicBezTo>
                    <a:pt x="6609" y="20543"/>
                    <a:pt x="6621" y="20460"/>
                    <a:pt x="6645" y="20389"/>
                  </a:cubicBezTo>
                  <a:cubicBezTo>
                    <a:pt x="6680" y="20317"/>
                    <a:pt x="6692" y="20246"/>
                    <a:pt x="6728" y="20162"/>
                  </a:cubicBezTo>
                  <a:cubicBezTo>
                    <a:pt x="6740" y="20127"/>
                    <a:pt x="6752" y="20067"/>
                    <a:pt x="6764" y="20019"/>
                  </a:cubicBezTo>
                  <a:lnTo>
                    <a:pt x="6788" y="19960"/>
                  </a:lnTo>
                  <a:cubicBezTo>
                    <a:pt x="6799" y="19900"/>
                    <a:pt x="6811" y="19829"/>
                    <a:pt x="6823" y="19769"/>
                  </a:cubicBezTo>
                  <a:cubicBezTo>
                    <a:pt x="6859" y="19615"/>
                    <a:pt x="6883" y="19484"/>
                    <a:pt x="6930" y="19329"/>
                  </a:cubicBezTo>
                  <a:lnTo>
                    <a:pt x="6942" y="19257"/>
                  </a:lnTo>
                  <a:cubicBezTo>
                    <a:pt x="6978" y="19150"/>
                    <a:pt x="6990" y="19055"/>
                    <a:pt x="7026" y="18936"/>
                  </a:cubicBezTo>
                  <a:lnTo>
                    <a:pt x="7061" y="18757"/>
                  </a:lnTo>
                  <a:cubicBezTo>
                    <a:pt x="7061" y="18734"/>
                    <a:pt x="7061" y="18734"/>
                    <a:pt x="7085" y="18722"/>
                  </a:cubicBezTo>
                  <a:close/>
                  <a:moveTo>
                    <a:pt x="15396" y="21020"/>
                  </a:moveTo>
                  <a:cubicBezTo>
                    <a:pt x="15408" y="21067"/>
                    <a:pt x="15431" y="21091"/>
                    <a:pt x="15443" y="21139"/>
                  </a:cubicBezTo>
                  <a:cubicBezTo>
                    <a:pt x="15455" y="21186"/>
                    <a:pt x="15467" y="21222"/>
                    <a:pt x="15503" y="21258"/>
                  </a:cubicBezTo>
                  <a:lnTo>
                    <a:pt x="15515" y="21282"/>
                  </a:lnTo>
                  <a:cubicBezTo>
                    <a:pt x="15574" y="21424"/>
                    <a:pt x="15634" y="21555"/>
                    <a:pt x="15682" y="21686"/>
                  </a:cubicBezTo>
                  <a:lnTo>
                    <a:pt x="15812" y="22091"/>
                  </a:lnTo>
                  <a:cubicBezTo>
                    <a:pt x="15824" y="22163"/>
                    <a:pt x="15848" y="22258"/>
                    <a:pt x="15860" y="22329"/>
                  </a:cubicBezTo>
                  <a:cubicBezTo>
                    <a:pt x="15872" y="22401"/>
                    <a:pt x="15872" y="22460"/>
                    <a:pt x="15884" y="22532"/>
                  </a:cubicBezTo>
                  <a:lnTo>
                    <a:pt x="15884" y="22556"/>
                  </a:lnTo>
                  <a:cubicBezTo>
                    <a:pt x="15908" y="22651"/>
                    <a:pt x="15908" y="22746"/>
                    <a:pt x="15920" y="22817"/>
                  </a:cubicBezTo>
                  <a:cubicBezTo>
                    <a:pt x="15920" y="22913"/>
                    <a:pt x="15920" y="22984"/>
                    <a:pt x="15932" y="23067"/>
                  </a:cubicBezTo>
                  <a:lnTo>
                    <a:pt x="15932" y="23103"/>
                  </a:lnTo>
                  <a:cubicBezTo>
                    <a:pt x="15932" y="23175"/>
                    <a:pt x="15932" y="23246"/>
                    <a:pt x="15920" y="23306"/>
                  </a:cubicBezTo>
                  <a:cubicBezTo>
                    <a:pt x="15920" y="23401"/>
                    <a:pt x="15908" y="23484"/>
                    <a:pt x="15884" y="23579"/>
                  </a:cubicBezTo>
                  <a:cubicBezTo>
                    <a:pt x="15872" y="23722"/>
                    <a:pt x="15860" y="23889"/>
                    <a:pt x="15824" y="24044"/>
                  </a:cubicBezTo>
                  <a:lnTo>
                    <a:pt x="15824" y="24080"/>
                  </a:lnTo>
                  <a:cubicBezTo>
                    <a:pt x="15812" y="24222"/>
                    <a:pt x="15789" y="24341"/>
                    <a:pt x="15765" y="24461"/>
                  </a:cubicBezTo>
                  <a:lnTo>
                    <a:pt x="15741" y="24580"/>
                  </a:lnTo>
                  <a:cubicBezTo>
                    <a:pt x="15646" y="24615"/>
                    <a:pt x="15551" y="24663"/>
                    <a:pt x="15431" y="24722"/>
                  </a:cubicBezTo>
                  <a:cubicBezTo>
                    <a:pt x="15336" y="24758"/>
                    <a:pt x="15265" y="24782"/>
                    <a:pt x="15158" y="24818"/>
                  </a:cubicBezTo>
                  <a:cubicBezTo>
                    <a:pt x="15074" y="24842"/>
                    <a:pt x="14979" y="24877"/>
                    <a:pt x="14896" y="24889"/>
                  </a:cubicBezTo>
                  <a:lnTo>
                    <a:pt x="14848" y="24901"/>
                  </a:lnTo>
                  <a:cubicBezTo>
                    <a:pt x="14789" y="24913"/>
                    <a:pt x="14741" y="24925"/>
                    <a:pt x="14681" y="24949"/>
                  </a:cubicBezTo>
                  <a:cubicBezTo>
                    <a:pt x="14622" y="24961"/>
                    <a:pt x="14574" y="24972"/>
                    <a:pt x="14515" y="24984"/>
                  </a:cubicBezTo>
                  <a:cubicBezTo>
                    <a:pt x="14491" y="25008"/>
                    <a:pt x="14455" y="25008"/>
                    <a:pt x="14431" y="25020"/>
                  </a:cubicBezTo>
                  <a:cubicBezTo>
                    <a:pt x="14396" y="25032"/>
                    <a:pt x="14372" y="25032"/>
                    <a:pt x="14348" y="25044"/>
                  </a:cubicBezTo>
                  <a:lnTo>
                    <a:pt x="14229" y="25080"/>
                  </a:lnTo>
                  <a:cubicBezTo>
                    <a:pt x="14122" y="25115"/>
                    <a:pt x="14015" y="25139"/>
                    <a:pt x="13896" y="25163"/>
                  </a:cubicBezTo>
                  <a:cubicBezTo>
                    <a:pt x="13884" y="25163"/>
                    <a:pt x="13848" y="25187"/>
                    <a:pt x="13836" y="25187"/>
                  </a:cubicBezTo>
                  <a:cubicBezTo>
                    <a:pt x="13788" y="25199"/>
                    <a:pt x="13753" y="25199"/>
                    <a:pt x="13705" y="25211"/>
                  </a:cubicBezTo>
                  <a:lnTo>
                    <a:pt x="13669" y="25211"/>
                  </a:lnTo>
                  <a:cubicBezTo>
                    <a:pt x="13610" y="25223"/>
                    <a:pt x="13550" y="25246"/>
                    <a:pt x="13491" y="25246"/>
                  </a:cubicBezTo>
                  <a:lnTo>
                    <a:pt x="13443" y="25258"/>
                  </a:lnTo>
                  <a:lnTo>
                    <a:pt x="13717" y="25258"/>
                  </a:lnTo>
                  <a:cubicBezTo>
                    <a:pt x="13777" y="25258"/>
                    <a:pt x="13824" y="25258"/>
                    <a:pt x="13884" y="25246"/>
                  </a:cubicBezTo>
                  <a:cubicBezTo>
                    <a:pt x="13919" y="25246"/>
                    <a:pt x="13955" y="25234"/>
                    <a:pt x="14003" y="25234"/>
                  </a:cubicBezTo>
                  <a:cubicBezTo>
                    <a:pt x="14086" y="25211"/>
                    <a:pt x="14181" y="25211"/>
                    <a:pt x="14265" y="25199"/>
                  </a:cubicBezTo>
                  <a:lnTo>
                    <a:pt x="14896" y="25115"/>
                  </a:lnTo>
                  <a:cubicBezTo>
                    <a:pt x="14991" y="25092"/>
                    <a:pt x="15110" y="25068"/>
                    <a:pt x="15217" y="25032"/>
                  </a:cubicBezTo>
                  <a:cubicBezTo>
                    <a:pt x="15277" y="25020"/>
                    <a:pt x="15324" y="25008"/>
                    <a:pt x="15384" y="24996"/>
                  </a:cubicBezTo>
                  <a:cubicBezTo>
                    <a:pt x="15443" y="24972"/>
                    <a:pt x="15503" y="24961"/>
                    <a:pt x="15551" y="24937"/>
                  </a:cubicBezTo>
                  <a:lnTo>
                    <a:pt x="15551" y="24937"/>
                  </a:lnTo>
                  <a:cubicBezTo>
                    <a:pt x="15408" y="25365"/>
                    <a:pt x="15277" y="25794"/>
                    <a:pt x="15158" y="26246"/>
                  </a:cubicBezTo>
                  <a:cubicBezTo>
                    <a:pt x="15074" y="26556"/>
                    <a:pt x="14991" y="26866"/>
                    <a:pt x="14908" y="27175"/>
                  </a:cubicBezTo>
                  <a:cubicBezTo>
                    <a:pt x="14896" y="27235"/>
                    <a:pt x="14872" y="27318"/>
                    <a:pt x="14860" y="27378"/>
                  </a:cubicBezTo>
                  <a:cubicBezTo>
                    <a:pt x="14777" y="27687"/>
                    <a:pt x="14669" y="27985"/>
                    <a:pt x="14562" y="28282"/>
                  </a:cubicBezTo>
                  <a:cubicBezTo>
                    <a:pt x="14515" y="28425"/>
                    <a:pt x="14455" y="28568"/>
                    <a:pt x="14396" y="28699"/>
                  </a:cubicBezTo>
                  <a:lnTo>
                    <a:pt x="14217" y="29104"/>
                  </a:lnTo>
                  <a:cubicBezTo>
                    <a:pt x="14146" y="29283"/>
                    <a:pt x="14062" y="29461"/>
                    <a:pt x="13967" y="29616"/>
                  </a:cubicBezTo>
                  <a:cubicBezTo>
                    <a:pt x="13896" y="29783"/>
                    <a:pt x="13800" y="29949"/>
                    <a:pt x="13729" y="30092"/>
                  </a:cubicBezTo>
                  <a:cubicBezTo>
                    <a:pt x="13646" y="30271"/>
                    <a:pt x="13550" y="30437"/>
                    <a:pt x="13467" y="30616"/>
                  </a:cubicBezTo>
                  <a:cubicBezTo>
                    <a:pt x="13407" y="30842"/>
                    <a:pt x="13336" y="31009"/>
                    <a:pt x="13253" y="31164"/>
                  </a:cubicBezTo>
                  <a:cubicBezTo>
                    <a:pt x="13122" y="31461"/>
                    <a:pt x="12991" y="31771"/>
                    <a:pt x="12860" y="32092"/>
                  </a:cubicBezTo>
                  <a:cubicBezTo>
                    <a:pt x="12753" y="32319"/>
                    <a:pt x="12645" y="32533"/>
                    <a:pt x="12526" y="32759"/>
                  </a:cubicBezTo>
                  <a:cubicBezTo>
                    <a:pt x="12479" y="32854"/>
                    <a:pt x="12419" y="32938"/>
                    <a:pt x="12383" y="33009"/>
                  </a:cubicBezTo>
                  <a:cubicBezTo>
                    <a:pt x="12229" y="33283"/>
                    <a:pt x="12086" y="33533"/>
                    <a:pt x="11931" y="33807"/>
                  </a:cubicBezTo>
                  <a:cubicBezTo>
                    <a:pt x="11788" y="34081"/>
                    <a:pt x="11621" y="34366"/>
                    <a:pt x="11455" y="34640"/>
                  </a:cubicBezTo>
                  <a:lnTo>
                    <a:pt x="11098" y="35212"/>
                  </a:lnTo>
                  <a:cubicBezTo>
                    <a:pt x="11038" y="35307"/>
                    <a:pt x="10967" y="35414"/>
                    <a:pt x="10907" y="35498"/>
                  </a:cubicBezTo>
                  <a:cubicBezTo>
                    <a:pt x="10871" y="35545"/>
                    <a:pt x="10824" y="35593"/>
                    <a:pt x="10800" y="35629"/>
                  </a:cubicBezTo>
                  <a:cubicBezTo>
                    <a:pt x="10859" y="35426"/>
                    <a:pt x="10919" y="35236"/>
                    <a:pt x="10967" y="35021"/>
                  </a:cubicBezTo>
                  <a:cubicBezTo>
                    <a:pt x="11026" y="34736"/>
                    <a:pt x="11098" y="34474"/>
                    <a:pt x="11157" y="34188"/>
                  </a:cubicBezTo>
                  <a:cubicBezTo>
                    <a:pt x="11217" y="33926"/>
                    <a:pt x="11276" y="33652"/>
                    <a:pt x="11336" y="33366"/>
                  </a:cubicBezTo>
                  <a:cubicBezTo>
                    <a:pt x="11395" y="33093"/>
                    <a:pt x="11443" y="32819"/>
                    <a:pt x="11479" y="32533"/>
                  </a:cubicBezTo>
                  <a:cubicBezTo>
                    <a:pt x="11526" y="32259"/>
                    <a:pt x="11574" y="31985"/>
                    <a:pt x="11598" y="31699"/>
                  </a:cubicBezTo>
                  <a:lnTo>
                    <a:pt x="11693" y="30985"/>
                  </a:lnTo>
                  <a:cubicBezTo>
                    <a:pt x="11764" y="30426"/>
                    <a:pt x="11824" y="29842"/>
                    <a:pt x="11883" y="29283"/>
                  </a:cubicBezTo>
                  <a:cubicBezTo>
                    <a:pt x="11919" y="28961"/>
                    <a:pt x="11943" y="28651"/>
                    <a:pt x="11955" y="28342"/>
                  </a:cubicBezTo>
                  <a:cubicBezTo>
                    <a:pt x="11979" y="28330"/>
                    <a:pt x="11991" y="28306"/>
                    <a:pt x="11991" y="28294"/>
                  </a:cubicBezTo>
                  <a:cubicBezTo>
                    <a:pt x="12002" y="28187"/>
                    <a:pt x="12038" y="28068"/>
                    <a:pt x="12062" y="27973"/>
                  </a:cubicBezTo>
                  <a:cubicBezTo>
                    <a:pt x="12098" y="27854"/>
                    <a:pt x="12122" y="27735"/>
                    <a:pt x="12157" y="27628"/>
                  </a:cubicBezTo>
                  <a:cubicBezTo>
                    <a:pt x="12181" y="27556"/>
                    <a:pt x="12193" y="27473"/>
                    <a:pt x="12229" y="27401"/>
                  </a:cubicBezTo>
                  <a:cubicBezTo>
                    <a:pt x="12253" y="27330"/>
                    <a:pt x="12276" y="27235"/>
                    <a:pt x="12300" y="27163"/>
                  </a:cubicBezTo>
                  <a:cubicBezTo>
                    <a:pt x="12312" y="27116"/>
                    <a:pt x="12348" y="27056"/>
                    <a:pt x="12360" y="27020"/>
                  </a:cubicBezTo>
                  <a:cubicBezTo>
                    <a:pt x="12372" y="26985"/>
                    <a:pt x="12372" y="26961"/>
                    <a:pt x="12395" y="26925"/>
                  </a:cubicBezTo>
                  <a:cubicBezTo>
                    <a:pt x="12419" y="26854"/>
                    <a:pt x="12467" y="26758"/>
                    <a:pt x="12491" y="26687"/>
                  </a:cubicBezTo>
                  <a:cubicBezTo>
                    <a:pt x="12538" y="26604"/>
                    <a:pt x="12574" y="26508"/>
                    <a:pt x="12610" y="26425"/>
                  </a:cubicBezTo>
                  <a:cubicBezTo>
                    <a:pt x="12657" y="26318"/>
                    <a:pt x="12705" y="26223"/>
                    <a:pt x="12764" y="26127"/>
                  </a:cubicBezTo>
                  <a:cubicBezTo>
                    <a:pt x="12812" y="26020"/>
                    <a:pt x="12872" y="25925"/>
                    <a:pt x="12907" y="25830"/>
                  </a:cubicBezTo>
                  <a:cubicBezTo>
                    <a:pt x="12955" y="25734"/>
                    <a:pt x="13015" y="25627"/>
                    <a:pt x="13062" y="25544"/>
                  </a:cubicBezTo>
                  <a:cubicBezTo>
                    <a:pt x="13106" y="25457"/>
                    <a:pt x="13160" y="25379"/>
                    <a:pt x="13196" y="25294"/>
                  </a:cubicBezTo>
                  <a:lnTo>
                    <a:pt x="13196" y="25294"/>
                  </a:lnTo>
                  <a:cubicBezTo>
                    <a:pt x="13195" y="25294"/>
                    <a:pt x="13194" y="25294"/>
                    <a:pt x="13193" y="25294"/>
                  </a:cubicBezTo>
                  <a:cubicBezTo>
                    <a:pt x="13193" y="25270"/>
                    <a:pt x="13205" y="25270"/>
                    <a:pt x="13205" y="25258"/>
                  </a:cubicBezTo>
                  <a:lnTo>
                    <a:pt x="13319" y="25258"/>
                  </a:lnTo>
                  <a:cubicBezTo>
                    <a:pt x="13390" y="25142"/>
                    <a:pt x="13482" y="25003"/>
                    <a:pt x="13562" y="24865"/>
                  </a:cubicBezTo>
                  <a:cubicBezTo>
                    <a:pt x="13610" y="24794"/>
                    <a:pt x="13669" y="24722"/>
                    <a:pt x="13729" y="24651"/>
                  </a:cubicBezTo>
                  <a:cubicBezTo>
                    <a:pt x="13788" y="24568"/>
                    <a:pt x="13848" y="24496"/>
                    <a:pt x="13907" y="24413"/>
                  </a:cubicBezTo>
                  <a:cubicBezTo>
                    <a:pt x="13907" y="24413"/>
                    <a:pt x="13907" y="24389"/>
                    <a:pt x="13919" y="24389"/>
                  </a:cubicBezTo>
                  <a:lnTo>
                    <a:pt x="13943" y="24377"/>
                  </a:lnTo>
                  <a:lnTo>
                    <a:pt x="13955" y="24365"/>
                  </a:lnTo>
                  <a:lnTo>
                    <a:pt x="13955" y="24353"/>
                  </a:lnTo>
                  <a:lnTo>
                    <a:pt x="13967" y="24341"/>
                  </a:lnTo>
                  <a:lnTo>
                    <a:pt x="13979" y="24318"/>
                  </a:lnTo>
                  <a:cubicBezTo>
                    <a:pt x="14003" y="24306"/>
                    <a:pt x="14003" y="24294"/>
                    <a:pt x="14015" y="24282"/>
                  </a:cubicBezTo>
                  <a:cubicBezTo>
                    <a:pt x="14062" y="24222"/>
                    <a:pt x="14122" y="24139"/>
                    <a:pt x="14158" y="24080"/>
                  </a:cubicBezTo>
                  <a:lnTo>
                    <a:pt x="14312" y="23889"/>
                  </a:lnTo>
                  <a:cubicBezTo>
                    <a:pt x="14360" y="23829"/>
                    <a:pt x="14396" y="23782"/>
                    <a:pt x="14443" y="23722"/>
                  </a:cubicBezTo>
                  <a:cubicBezTo>
                    <a:pt x="14491" y="23663"/>
                    <a:pt x="14539" y="23627"/>
                    <a:pt x="14574" y="23568"/>
                  </a:cubicBezTo>
                  <a:lnTo>
                    <a:pt x="14848" y="23246"/>
                  </a:lnTo>
                  <a:cubicBezTo>
                    <a:pt x="14920" y="23163"/>
                    <a:pt x="14991" y="23056"/>
                    <a:pt x="15074" y="22948"/>
                  </a:cubicBezTo>
                  <a:cubicBezTo>
                    <a:pt x="15134" y="22877"/>
                    <a:pt x="15170" y="22817"/>
                    <a:pt x="15229" y="22746"/>
                  </a:cubicBezTo>
                  <a:cubicBezTo>
                    <a:pt x="15289" y="22675"/>
                    <a:pt x="15372" y="22579"/>
                    <a:pt x="15431" y="22508"/>
                  </a:cubicBezTo>
                  <a:lnTo>
                    <a:pt x="15431" y="22496"/>
                  </a:lnTo>
                  <a:cubicBezTo>
                    <a:pt x="15467" y="22448"/>
                    <a:pt x="15503" y="22401"/>
                    <a:pt x="15527" y="22353"/>
                  </a:cubicBezTo>
                  <a:lnTo>
                    <a:pt x="15551" y="22329"/>
                  </a:lnTo>
                  <a:lnTo>
                    <a:pt x="15574" y="22282"/>
                  </a:lnTo>
                  <a:lnTo>
                    <a:pt x="15586" y="22270"/>
                  </a:lnTo>
                  <a:cubicBezTo>
                    <a:pt x="15610" y="22258"/>
                    <a:pt x="15622" y="22222"/>
                    <a:pt x="15634" y="22210"/>
                  </a:cubicBezTo>
                  <a:cubicBezTo>
                    <a:pt x="15646" y="22175"/>
                    <a:pt x="15682" y="22115"/>
                    <a:pt x="15670" y="22055"/>
                  </a:cubicBezTo>
                  <a:cubicBezTo>
                    <a:pt x="15670" y="22044"/>
                    <a:pt x="15670" y="22032"/>
                    <a:pt x="15646" y="22032"/>
                  </a:cubicBezTo>
                  <a:lnTo>
                    <a:pt x="15622" y="22032"/>
                  </a:lnTo>
                  <a:cubicBezTo>
                    <a:pt x="15574" y="22032"/>
                    <a:pt x="15515" y="22055"/>
                    <a:pt x="15467" y="22091"/>
                  </a:cubicBezTo>
                  <a:lnTo>
                    <a:pt x="15431" y="22139"/>
                  </a:lnTo>
                  <a:lnTo>
                    <a:pt x="15408" y="22151"/>
                  </a:lnTo>
                  <a:lnTo>
                    <a:pt x="15348" y="22210"/>
                  </a:lnTo>
                  <a:cubicBezTo>
                    <a:pt x="15312" y="22270"/>
                    <a:pt x="15265" y="22317"/>
                    <a:pt x="15217" y="22377"/>
                  </a:cubicBezTo>
                  <a:cubicBezTo>
                    <a:pt x="15134" y="22472"/>
                    <a:pt x="15027" y="22579"/>
                    <a:pt x="14931" y="22686"/>
                  </a:cubicBezTo>
                  <a:cubicBezTo>
                    <a:pt x="14860" y="22758"/>
                    <a:pt x="14800" y="22853"/>
                    <a:pt x="14729" y="22925"/>
                  </a:cubicBezTo>
                  <a:cubicBezTo>
                    <a:pt x="14669" y="22996"/>
                    <a:pt x="14598" y="23091"/>
                    <a:pt x="14539" y="23163"/>
                  </a:cubicBezTo>
                  <a:cubicBezTo>
                    <a:pt x="14491" y="23222"/>
                    <a:pt x="14443" y="23270"/>
                    <a:pt x="14396" y="23329"/>
                  </a:cubicBezTo>
                  <a:cubicBezTo>
                    <a:pt x="14312" y="23425"/>
                    <a:pt x="14217" y="23532"/>
                    <a:pt x="14134" y="23651"/>
                  </a:cubicBezTo>
                  <a:cubicBezTo>
                    <a:pt x="14003" y="23818"/>
                    <a:pt x="13848" y="23996"/>
                    <a:pt x="13729" y="24163"/>
                  </a:cubicBezTo>
                  <a:cubicBezTo>
                    <a:pt x="13586" y="24353"/>
                    <a:pt x="13467" y="24520"/>
                    <a:pt x="13360" y="24675"/>
                  </a:cubicBezTo>
                  <a:cubicBezTo>
                    <a:pt x="13300" y="24770"/>
                    <a:pt x="13241" y="24853"/>
                    <a:pt x="13169" y="24972"/>
                  </a:cubicBezTo>
                  <a:cubicBezTo>
                    <a:pt x="13145" y="25008"/>
                    <a:pt x="13122" y="25032"/>
                    <a:pt x="13110" y="25068"/>
                  </a:cubicBezTo>
                  <a:lnTo>
                    <a:pt x="13074" y="25115"/>
                  </a:lnTo>
                  <a:lnTo>
                    <a:pt x="13062" y="25127"/>
                  </a:lnTo>
                  <a:lnTo>
                    <a:pt x="13062" y="25092"/>
                  </a:lnTo>
                  <a:lnTo>
                    <a:pt x="13062" y="24996"/>
                  </a:lnTo>
                  <a:cubicBezTo>
                    <a:pt x="13098" y="24913"/>
                    <a:pt x="13098" y="24853"/>
                    <a:pt x="13098" y="24818"/>
                  </a:cubicBezTo>
                  <a:cubicBezTo>
                    <a:pt x="13098" y="24770"/>
                    <a:pt x="13098" y="24711"/>
                    <a:pt x="13110" y="24663"/>
                  </a:cubicBezTo>
                  <a:cubicBezTo>
                    <a:pt x="13122" y="24580"/>
                    <a:pt x="13122" y="24472"/>
                    <a:pt x="13134" y="24353"/>
                  </a:cubicBezTo>
                  <a:lnTo>
                    <a:pt x="13181" y="24127"/>
                  </a:lnTo>
                  <a:cubicBezTo>
                    <a:pt x="13193" y="24056"/>
                    <a:pt x="13217" y="23996"/>
                    <a:pt x="13229" y="23937"/>
                  </a:cubicBezTo>
                  <a:cubicBezTo>
                    <a:pt x="13241" y="23877"/>
                    <a:pt x="13253" y="23806"/>
                    <a:pt x="13276" y="23722"/>
                  </a:cubicBezTo>
                  <a:cubicBezTo>
                    <a:pt x="13288" y="23651"/>
                    <a:pt x="13300" y="23579"/>
                    <a:pt x="13336" y="23508"/>
                  </a:cubicBezTo>
                  <a:lnTo>
                    <a:pt x="13348" y="23472"/>
                  </a:lnTo>
                  <a:cubicBezTo>
                    <a:pt x="13360" y="23448"/>
                    <a:pt x="13360" y="23413"/>
                    <a:pt x="13372" y="23389"/>
                  </a:cubicBezTo>
                  <a:cubicBezTo>
                    <a:pt x="13372" y="23365"/>
                    <a:pt x="13396" y="23353"/>
                    <a:pt x="13396" y="23341"/>
                  </a:cubicBezTo>
                  <a:cubicBezTo>
                    <a:pt x="13407" y="23306"/>
                    <a:pt x="13407" y="23282"/>
                    <a:pt x="13419" y="23270"/>
                  </a:cubicBezTo>
                  <a:lnTo>
                    <a:pt x="13419" y="23246"/>
                  </a:lnTo>
                  <a:cubicBezTo>
                    <a:pt x="13419" y="23234"/>
                    <a:pt x="13431" y="23222"/>
                    <a:pt x="13431" y="23222"/>
                  </a:cubicBezTo>
                  <a:cubicBezTo>
                    <a:pt x="13443" y="23187"/>
                    <a:pt x="13443" y="23175"/>
                    <a:pt x="13467" y="23151"/>
                  </a:cubicBezTo>
                  <a:lnTo>
                    <a:pt x="13479" y="23103"/>
                  </a:lnTo>
                  <a:lnTo>
                    <a:pt x="13503" y="23044"/>
                  </a:lnTo>
                  <a:cubicBezTo>
                    <a:pt x="13586" y="22877"/>
                    <a:pt x="13657" y="22698"/>
                    <a:pt x="13741" y="22532"/>
                  </a:cubicBezTo>
                  <a:cubicBezTo>
                    <a:pt x="13836" y="22353"/>
                    <a:pt x="13919" y="22198"/>
                    <a:pt x="14015" y="22044"/>
                  </a:cubicBezTo>
                  <a:lnTo>
                    <a:pt x="14027" y="22020"/>
                  </a:lnTo>
                  <a:cubicBezTo>
                    <a:pt x="14062" y="21972"/>
                    <a:pt x="14074" y="21924"/>
                    <a:pt x="14098" y="21901"/>
                  </a:cubicBezTo>
                  <a:cubicBezTo>
                    <a:pt x="14134" y="21853"/>
                    <a:pt x="14181" y="21794"/>
                    <a:pt x="14205" y="21746"/>
                  </a:cubicBezTo>
                  <a:cubicBezTo>
                    <a:pt x="14241" y="21722"/>
                    <a:pt x="14265" y="21674"/>
                    <a:pt x="14312" y="21627"/>
                  </a:cubicBezTo>
                  <a:lnTo>
                    <a:pt x="14419" y="21520"/>
                  </a:lnTo>
                  <a:cubicBezTo>
                    <a:pt x="14491" y="21448"/>
                    <a:pt x="14562" y="21389"/>
                    <a:pt x="14658" y="21317"/>
                  </a:cubicBezTo>
                  <a:cubicBezTo>
                    <a:pt x="14681" y="21305"/>
                    <a:pt x="14693" y="21282"/>
                    <a:pt x="14729" y="21270"/>
                  </a:cubicBezTo>
                  <a:lnTo>
                    <a:pt x="14812" y="21222"/>
                  </a:lnTo>
                  <a:cubicBezTo>
                    <a:pt x="14836" y="21210"/>
                    <a:pt x="14860" y="21198"/>
                    <a:pt x="14872" y="21198"/>
                  </a:cubicBezTo>
                  <a:cubicBezTo>
                    <a:pt x="14908" y="21186"/>
                    <a:pt x="14931" y="21162"/>
                    <a:pt x="14979" y="21139"/>
                  </a:cubicBezTo>
                  <a:cubicBezTo>
                    <a:pt x="15015" y="21127"/>
                    <a:pt x="15050" y="21103"/>
                    <a:pt x="15098" y="21091"/>
                  </a:cubicBezTo>
                  <a:lnTo>
                    <a:pt x="15229" y="21043"/>
                  </a:lnTo>
                  <a:cubicBezTo>
                    <a:pt x="15277" y="21032"/>
                    <a:pt x="15324" y="21020"/>
                    <a:pt x="15372" y="21020"/>
                  </a:cubicBezTo>
                  <a:close/>
                  <a:moveTo>
                    <a:pt x="22123" y="30259"/>
                  </a:moveTo>
                  <a:lnTo>
                    <a:pt x="22123" y="30271"/>
                  </a:lnTo>
                  <a:lnTo>
                    <a:pt x="22123" y="30283"/>
                  </a:lnTo>
                  <a:cubicBezTo>
                    <a:pt x="22111" y="30366"/>
                    <a:pt x="22087" y="30437"/>
                    <a:pt x="22051" y="30497"/>
                  </a:cubicBezTo>
                  <a:cubicBezTo>
                    <a:pt x="22028" y="30568"/>
                    <a:pt x="22004" y="30628"/>
                    <a:pt x="21980" y="30687"/>
                  </a:cubicBezTo>
                  <a:cubicBezTo>
                    <a:pt x="21932" y="30795"/>
                    <a:pt x="21885" y="30902"/>
                    <a:pt x="21849" y="31021"/>
                  </a:cubicBezTo>
                  <a:cubicBezTo>
                    <a:pt x="21813" y="31080"/>
                    <a:pt x="21801" y="31140"/>
                    <a:pt x="21766" y="31199"/>
                  </a:cubicBezTo>
                  <a:cubicBezTo>
                    <a:pt x="21694" y="31378"/>
                    <a:pt x="21623" y="31533"/>
                    <a:pt x="21563" y="31711"/>
                  </a:cubicBezTo>
                  <a:cubicBezTo>
                    <a:pt x="21432" y="32033"/>
                    <a:pt x="21313" y="32366"/>
                    <a:pt x="21170" y="32723"/>
                  </a:cubicBezTo>
                  <a:cubicBezTo>
                    <a:pt x="21111" y="32902"/>
                    <a:pt x="21039" y="33069"/>
                    <a:pt x="20992" y="33247"/>
                  </a:cubicBezTo>
                  <a:cubicBezTo>
                    <a:pt x="20932" y="33414"/>
                    <a:pt x="20896" y="33593"/>
                    <a:pt x="20837" y="33759"/>
                  </a:cubicBezTo>
                  <a:cubicBezTo>
                    <a:pt x="20813" y="33795"/>
                    <a:pt x="20801" y="33855"/>
                    <a:pt x="20789" y="33902"/>
                  </a:cubicBezTo>
                  <a:cubicBezTo>
                    <a:pt x="20754" y="34021"/>
                    <a:pt x="20718" y="34152"/>
                    <a:pt x="20670" y="34271"/>
                  </a:cubicBezTo>
                  <a:cubicBezTo>
                    <a:pt x="20635" y="34366"/>
                    <a:pt x="20611" y="34474"/>
                    <a:pt x="20563" y="34557"/>
                  </a:cubicBezTo>
                  <a:lnTo>
                    <a:pt x="20480" y="34783"/>
                  </a:lnTo>
                  <a:lnTo>
                    <a:pt x="20480" y="34795"/>
                  </a:lnTo>
                  <a:lnTo>
                    <a:pt x="20456" y="34831"/>
                  </a:lnTo>
                  <a:cubicBezTo>
                    <a:pt x="20444" y="34867"/>
                    <a:pt x="20420" y="34902"/>
                    <a:pt x="20396" y="34950"/>
                  </a:cubicBezTo>
                  <a:cubicBezTo>
                    <a:pt x="20373" y="34986"/>
                    <a:pt x="20361" y="35033"/>
                    <a:pt x="20325" y="35081"/>
                  </a:cubicBezTo>
                  <a:lnTo>
                    <a:pt x="20242" y="35212"/>
                  </a:lnTo>
                  <a:cubicBezTo>
                    <a:pt x="20206" y="35248"/>
                    <a:pt x="20194" y="35295"/>
                    <a:pt x="20158" y="35319"/>
                  </a:cubicBezTo>
                  <a:lnTo>
                    <a:pt x="20146" y="35355"/>
                  </a:lnTo>
                  <a:lnTo>
                    <a:pt x="20123" y="35390"/>
                  </a:lnTo>
                  <a:lnTo>
                    <a:pt x="20087" y="35438"/>
                  </a:lnTo>
                  <a:cubicBezTo>
                    <a:pt x="20003" y="35545"/>
                    <a:pt x="19920" y="35629"/>
                    <a:pt x="19837" y="35736"/>
                  </a:cubicBezTo>
                  <a:lnTo>
                    <a:pt x="19551" y="36021"/>
                  </a:lnTo>
                  <a:lnTo>
                    <a:pt x="19527" y="36033"/>
                  </a:lnTo>
                  <a:cubicBezTo>
                    <a:pt x="19468" y="36093"/>
                    <a:pt x="19408" y="36152"/>
                    <a:pt x="19349" y="36200"/>
                  </a:cubicBezTo>
                  <a:lnTo>
                    <a:pt x="19253" y="36283"/>
                  </a:lnTo>
                  <a:cubicBezTo>
                    <a:pt x="19170" y="36355"/>
                    <a:pt x="19087" y="36438"/>
                    <a:pt x="19003" y="36522"/>
                  </a:cubicBezTo>
                  <a:cubicBezTo>
                    <a:pt x="18932" y="36593"/>
                    <a:pt x="18837" y="36652"/>
                    <a:pt x="18753" y="36736"/>
                  </a:cubicBezTo>
                  <a:lnTo>
                    <a:pt x="18718" y="36748"/>
                  </a:lnTo>
                  <a:lnTo>
                    <a:pt x="18670" y="36772"/>
                  </a:lnTo>
                  <a:cubicBezTo>
                    <a:pt x="18599" y="36831"/>
                    <a:pt x="18515" y="36879"/>
                    <a:pt x="18420" y="36926"/>
                  </a:cubicBezTo>
                  <a:lnTo>
                    <a:pt x="18241" y="37010"/>
                  </a:lnTo>
                  <a:lnTo>
                    <a:pt x="18063" y="37105"/>
                  </a:lnTo>
                  <a:cubicBezTo>
                    <a:pt x="18039" y="37117"/>
                    <a:pt x="17991" y="37129"/>
                    <a:pt x="17956" y="37153"/>
                  </a:cubicBezTo>
                  <a:cubicBezTo>
                    <a:pt x="17932" y="37164"/>
                    <a:pt x="17920" y="37164"/>
                    <a:pt x="17884" y="37176"/>
                  </a:cubicBezTo>
                  <a:cubicBezTo>
                    <a:pt x="17872" y="37188"/>
                    <a:pt x="17860" y="37188"/>
                    <a:pt x="17837" y="37188"/>
                  </a:cubicBezTo>
                  <a:cubicBezTo>
                    <a:pt x="17825" y="37188"/>
                    <a:pt x="17813" y="37212"/>
                    <a:pt x="17801" y="37212"/>
                  </a:cubicBezTo>
                  <a:cubicBezTo>
                    <a:pt x="17765" y="37224"/>
                    <a:pt x="17753" y="37224"/>
                    <a:pt x="17717" y="37236"/>
                  </a:cubicBezTo>
                  <a:lnTo>
                    <a:pt x="17646" y="37272"/>
                  </a:lnTo>
                  <a:lnTo>
                    <a:pt x="17575" y="37295"/>
                  </a:lnTo>
                  <a:cubicBezTo>
                    <a:pt x="17539" y="37307"/>
                    <a:pt x="17515" y="37331"/>
                    <a:pt x="17467" y="37331"/>
                  </a:cubicBezTo>
                  <a:lnTo>
                    <a:pt x="17444" y="37343"/>
                  </a:lnTo>
                  <a:cubicBezTo>
                    <a:pt x="17396" y="37355"/>
                    <a:pt x="17348" y="37367"/>
                    <a:pt x="17325" y="37367"/>
                  </a:cubicBezTo>
                  <a:lnTo>
                    <a:pt x="17265" y="37391"/>
                  </a:lnTo>
                  <a:cubicBezTo>
                    <a:pt x="17229" y="37391"/>
                    <a:pt x="17206" y="37403"/>
                    <a:pt x="17170" y="37414"/>
                  </a:cubicBezTo>
                  <a:lnTo>
                    <a:pt x="16944" y="37462"/>
                  </a:lnTo>
                  <a:cubicBezTo>
                    <a:pt x="16872" y="37474"/>
                    <a:pt x="16789" y="37486"/>
                    <a:pt x="16705" y="37510"/>
                  </a:cubicBezTo>
                  <a:cubicBezTo>
                    <a:pt x="16622" y="37522"/>
                    <a:pt x="16527" y="37534"/>
                    <a:pt x="16432" y="37545"/>
                  </a:cubicBezTo>
                  <a:cubicBezTo>
                    <a:pt x="16372" y="37569"/>
                    <a:pt x="16313" y="37569"/>
                    <a:pt x="16253" y="37581"/>
                  </a:cubicBezTo>
                  <a:lnTo>
                    <a:pt x="16146" y="37581"/>
                  </a:lnTo>
                  <a:cubicBezTo>
                    <a:pt x="16110" y="37581"/>
                    <a:pt x="16086" y="37581"/>
                    <a:pt x="16039" y="37593"/>
                  </a:cubicBezTo>
                  <a:lnTo>
                    <a:pt x="15991" y="37593"/>
                  </a:lnTo>
                  <a:cubicBezTo>
                    <a:pt x="15955" y="37593"/>
                    <a:pt x="15908" y="37593"/>
                    <a:pt x="15860" y="37605"/>
                  </a:cubicBezTo>
                  <a:cubicBezTo>
                    <a:pt x="15753" y="37605"/>
                    <a:pt x="15670" y="37629"/>
                    <a:pt x="15562" y="37629"/>
                  </a:cubicBezTo>
                  <a:cubicBezTo>
                    <a:pt x="15479" y="37629"/>
                    <a:pt x="15384" y="37641"/>
                    <a:pt x="15312" y="37641"/>
                  </a:cubicBezTo>
                  <a:lnTo>
                    <a:pt x="15205" y="37641"/>
                  </a:lnTo>
                  <a:cubicBezTo>
                    <a:pt x="15146" y="37641"/>
                    <a:pt x="15098" y="37641"/>
                    <a:pt x="15039" y="37653"/>
                  </a:cubicBezTo>
                  <a:cubicBezTo>
                    <a:pt x="15003" y="37653"/>
                    <a:pt x="14955" y="37653"/>
                    <a:pt x="14896" y="37665"/>
                  </a:cubicBezTo>
                  <a:lnTo>
                    <a:pt x="14824" y="37665"/>
                  </a:lnTo>
                  <a:lnTo>
                    <a:pt x="14836" y="37653"/>
                  </a:lnTo>
                  <a:cubicBezTo>
                    <a:pt x="14908" y="37593"/>
                    <a:pt x="14967" y="37534"/>
                    <a:pt x="15039" y="37486"/>
                  </a:cubicBezTo>
                  <a:cubicBezTo>
                    <a:pt x="15086" y="37462"/>
                    <a:pt x="15134" y="37414"/>
                    <a:pt x="15181" y="37391"/>
                  </a:cubicBezTo>
                  <a:lnTo>
                    <a:pt x="15253" y="37331"/>
                  </a:lnTo>
                  <a:cubicBezTo>
                    <a:pt x="15324" y="37248"/>
                    <a:pt x="15420" y="37188"/>
                    <a:pt x="15503" y="37117"/>
                  </a:cubicBezTo>
                  <a:cubicBezTo>
                    <a:pt x="15741" y="36914"/>
                    <a:pt x="15979" y="36700"/>
                    <a:pt x="16170" y="36474"/>
                  </a:cubicBezTo>
                  <a:cubicBezTo>
                    <a:pt x="16277" y="36379"/>
                    <a:pt x="16384" y="36260"/>
                    <a:pt x="16467" y="36152"/>
                  </a:cubicBezTo>
                  <a:cubicBezTo>
                    <a:pt x="16574" y="36033"/>
                    <a:pt x="16670" y="35914"/>
                    <a:pt x="16741" y="35807"/>
                  </a:cubicBezTo>
                  <a:cubicBezTo>
                    <a:pt x="16813" y="35700"/>
                    <a:pt x="16884" y="35617"/>
                    <a:pt x="16967" y="35509"/>
                  </a:cubicBezTo>
                  <a:cubicBezTo>
                    <a:pt x="17063" y="35379"/>
                    <a:pt x="17170" y="35224"/>
                    <a:pt x="17289" y="35081"/>
                  </a:cubicBezTo>
                  <a:lnTo>
                    <a:pt x="17563" y="34771"/>
                  </a:lnTo>
                  <a:cubicBezTo>
                    <a:pt x="17646" y="34664"/>
                    <a:pt x="17753" y="34569"/>
                    <a:pt x="17825" y="34497"/>
                  </a:cubicBezTo>
                  <a:cubicBezTo>
                    <a:pt x="17884" y="34450"/>
                    <a:pt x="17944" y="34390"/>
                    <a:pt x="18003" y="34355"/>
                  </a:cubicBezTo>
                  <a:cubicBezTo>
                    <a:pt x="18110" y="34259"/>
                    <a:pt x="18194" y="34188"/>
                    <a:pt x="18289" y="34093"/>
                  </a:cubicBezTo>
                  <a:cubicBezTo>
                    <a:pt x="18432" y="33950"/>
                    <a:pt x="18587" y="33783"/>
                    <a:pt x="18718" y="33616"/>
                  </a:cubicBezTo>
                  <a:cubicBezTo>
                    <a:pt x="18837" y="33485"/>
                    <a:pt x="18944" y="33354"/>
                    <a:pt x="19063" y="33223"/>
                  </a:cubicBezTo>
                  <a:cubicBezTo>
                    <a:pt x="19134" y="33128"/>
                    <a:pt x="19194" y="33057"/>
                    <a:pt x="19265" y="32962"/>
                  </a:cubicBezTo>
                  <a:cubicBezTo>
                    <a:pt x="19372" y="32842"/>
                    <a:pt x="19468" y="32723"/>
                    <a:pt x="19551" y="32628"/>
                  </a:cubicBezTo>
                  <a:cubicBezTo>
                    <a:pt x="19611" y="32545"/>
                    <a:pt x="19670" y="32473"/>
                    <a:pt x="19718" y="32390"/>
                  </a:cubicBezTo>
                  <a:cubicBezTo>
                    <a:pt x="19742" y="32354"/>
                    <a:pt x="19765" y="32307"/>
                    <a:pt x="19789" y="32283"/>
                  </a:cubicBezTo>
                  <a:cubicBezTo>
                    <a:pt x="19825" y="32247"/>
                    <a:pt x="19837" y="32223"/>
                    <a:pt x="19861" y="32176"/>
                  </a:cubicBezTo>
                  <a:lnTo>
                    <a:pt x="19908" y="32116"/>
                  </a:lnTo>
                  <a:lnTo>
                    <a:pt x="19920" y="32104"/>
                  </a:lnTo>
                  <a:cubicBezTo>
                    <a:pt x="19944" y="32092"/>
                    <a:pt x="19956" y="32057"/>
                    <a:pt x="19968" y="32045"/>
                  </a:cubicBezTo>
                  <a:cubicBezTo>
                    <a:pt x="19968" y="32045"/>
                    <a:pt x="19980" y="32033"/>
                    <a:pt x="19980" y="32009"/>
                  </a:cubicBezTo>
                  <a:cubicBezTo>
                    <a:pt x="20003" y="31997"/>
                    <a:pt x="20015" y="31985"/>
                    <a:pt x="20027" y="31950"/>
                  </a:cubicBezTo>
                  <a:lnTo>
                    <a:pt x="20027" y="31938"/>
                  </a:lnTo>
                  <a:cubicBezTo>
                    <a:pt x="20039" y="31914"/>
                    <a:pt x="20039" y="31890"/>
                    <a:pt x="20027" y="31866"/>
                  </a:cubicBezTo>
                  <a:cubicBezTo>
                    <a:pt x="20015" y="31854"/>
                    <a:pt x="20003" y="31854"/>
                    <a:pt x="19980" y="31854"/>
                  </a:cubicBezTo>
                  <a:lnTo>
                    <a:pt x="19968" y="31854"/>
                  </a:lnTo>
                  <a:cubicBezTo>
                    <a:pt x="19956" y="31854"/>
                    <a:pt x="19944" y="31866"/>
                    <a:pt x="19920" y="31866"/>
                  </a:cubicBezTo>
                  <a:cubicBezTo>
                    <a:pt x="19908" y="31878"/>
                    <a:pt x="19908" y="31890"/>
                    <a:pt x="19896" y="31890"/>
                  </a:cubicBezTo>
                  <a:lnTo>
                    <a:pt x="19896" y="31914"/>
                  </a:lnTo>
                  <a:lnTo>
                    <a:pt x="19837" y="31985"/>
                  </a:lnTo>
                  <a:cubicBezTo>
                    <a:pt x="19765" y="32092"/>
                    <a:pt x="19670" y="32211"/>
                    <a:pt x="19599" y="32307"/>
                  </a:cubicBezTo>
                  <a:lnTo>
                    <a:pt x="19468" y="32485"/>
                  </a:lnTo>
                  <a:cubicBezTo>
                    <a:pt x="19420" y="32545"/>
                    <a:pt x="19372" y="32592"/>
                    <a:pt x="19349" y="32652"/>
                  </a:cubicBezTo>
                  <a:cubicBezTo>
                    <a:pt x="19170" y="32866"/>
                    <a:pt x="18991" y="33081"/>
                    <a:pt x="18789" y="33295"/>
                  </a:cubicBezTo>
                  <a:cubicBezTo>
                    <a:pt x="18658" y="33438"/>
                    <a:pt x="18527" y="33593"/>
                    <a:pt x="18372" y="33735"/>
                  </a:cubicBezTo>
                  <a:cubicBezTo>
                    <a:pt x="18337" y="33783"/>
                    <a:pt x="18289" y="33843"/>
                    <a:pt x="18229" y="33890"/>
                  </a:cubicBezTo>
                  <a:lnTo>
                    <a:pt x="18182" y="33938"/>
                  </a:lnTo>
                  <a:lnTo>
                    <a:pt x="18134" y="33974"/>
                  </a:lnTo>
                  <a:cubicBezTo>
                    <a:pt x="18039" y="34069"/>
                    <a:pt x="17920" y="34152"/>
                    <a:pt x="17813" y="34247"/>
                  </a:cubicBezTo>
                  <a:lnTo>
                    <a:pt x="17634" y="34378"/>
                  </a:lnTo>
                  <a:cubicBezTo>
                    <a:pt x="17575" y="34426"/>
                    <a:pt x="17515" y="34474"/>
                    <a:pt x="17456" y="34533"/>
                  </a:cubicBezTo>
                  <a:cubicBezTo>
                    <a:pt x="17241" y="34688"/>
                    <a:pt x="17051" y="34902"/>
                    <a:pt x="16825" y="35128"/>
                  </a:cubicBezTo>
                  <a:cubicBezTo>
                    <a:pt x="16741" y="35224"/>
                    <a:pt x="16646" y="35319"/>
                    <a:pt x="16563" y="35426"/>
                  </a:cubicBezTo>
                  <a:cubicBezTo>
                    <a:pt x="16444" y="35557"/>
                    <a:pt x="16336" y="35676"/>
                    <a:pt x="16217" y="35807"/>
                  </a:cubicBezTo>
                  <a:cubicBezTo>
                    <a:pt x="16051" y="35986"/>
                    <a:pt x="15860" y="36176"/>
                    <a:pt x="15622" y="36402"/>
                  </a:cubicBezTo>
                  <a:cubicBezTo>
                    <a:pt x="15455" y="36557"/>
                    <a:pt x="15277" y="36712"/>
                    <a:pt x="15134" y="36867"/>
                  </a:cubicBezTo>
                  <a:lnTo>
                    <a:pt x="14979" y="36998"/>
                  </a:lnTo>
                  <a:lnTo>
                    <a:pt x="14848" y="37117"/>
                  </a:lnTo>
                  <a:cubicBezTo>
                    <a:pt x="14777" y="37176"/>
                    <a:pt x="14705" y="37248"/>
                    <a:pt x="14646" y="37307"/>
                  </a:cubicBezTo>
                  <a:cubicBezTo>
                    <a:pt x="14598" y="37355"/>
                    <a:pt x="14550" y="37391"/>
                    <a:pt x="14527" y="37426"/>
                  </a:cubicBezTo>
                  <a:cubicBezTo>
                    <a:pt x="14467" y="37331"/>
                    <a:pt x="14479" y="37331"/>
                    <a:pt x="14479" y="37319"/>
                  </a:cubicBezTo>
                  <a:lnTo>
                    <a:pt x="14491" y="37284"/>
                  </a:lnTo>
                  <a:cubicBezTo>
                    <a:pt x="14539" y="37200"/>
                    <a:pt x="14598" y="37105"/>
                    <a:pt x="14646" y="37022"/>
                  </a:cubicBezTo>
                  <a:cubicBezTo>
                    <a:pt x="14669" y="36974"/>
                    <a:pt x="14681" y="36926"/>
                    <a:pt x="14717" y="36879"/>
                  </a:cubicBezTo>
                  <a:cubicBezTo>
                    <a:pt x="14729" y="36855"/>
                    <a:pt x="14741" y="36843"/>
                    <a:pt x="14765" y="36807"/>
                  </a:cubicBezTo>
                  <a:cubicBezTo>
                    <a:pt x="14800" y="36724"/>
                    <a:pt x="14848" y="36629"/>
                    <a:pt x="14896" y="36557"/>
                  </a:cubicBezTo>
                  <a:cubicBezTo>
                    <a:pt x="14943" y="36462"/>
                    <a:pt x="14967" y="36391"/>
                    <a:pt x="15003" y="36307"/>
                  </a:cubicBezTo>
                  <a:lnTo>
                    <a:pt x="15015" y="36283"/>
                  </a:lnTo>
                  <a:cubicBezTo>
                    <a:pt x="15074" y="36164"/>
                    <a:pt x="15122" y="36033"/>
                    <a:pt x="15158" y="35914"/>
                  </a:cubicBezTo>
                  <a:lnTo>
                    <a:pt x="15205" y="35795"/>
                  </a:lnTo>
                  <a:cubicBezTo>
                    <a:pt x="15265" y="35629"/>
                    <a:pt x="15336" y="35474"/>
                    <a:pt x="15420" y="35319"/>
                  </a:cubicBezTo>
                  <a:lnTo>
                    <a:pt x="15431" y="35295"/>
                  </a:lnTo>
                  <a:lnTo>
                    <a:pt x="15515" y="35117"/>
                  </a:lnTo>
                  <a:cubicBezTo>
                    <a:pt x="15527" y="35093"/>
                    <a:pt x="15527" y="35069"/>
                    <a:pt x="15551" y="35045"/>
                  </a:cubicBezTo>
                  <a:lnTo>
                    <a:pt x="15562" y="35021"/>
                  </a:lnTo>
                  <a:lnTo>
                    <a:pt x="15574" y="34986"/>
                  </a:lnTo>
                  <a:cubicBezTo>
                    <a:pt x="15586" y="34974"/>
                    <a:pt x="15586" y="34950"/>
                    <a:pt x="15610" y="34926"/>
                  </a:cubicBezTo>
                  <a:lnTo>
                    <a:pt x="15634" y="34867"/>
                  </a:lnTo>
                  <a:lnTo>
                    <a:pt x="15646" y="34843"/>
                  </a:lnTo>
                  <a:lnTo>
                    <a:pt x="15670" y="34807"/>
                  </a:lnTo>
                  <a:cubicBezTo>
                    <a:pt x="15682" y="34795"/>
                    <a:pt x="15682" y="34771"/>
                    <a:pt x="15693" y="34747"/>
                  </a:cubicBezTo>
                  <a:lnTo>
                    <a:pt x="15729" y="34712"/>
                  </a:lnTo>
                  <a:cubicBezTo>
                    <a:pt x="15753" y="34664"/>
                    <a:pt x="15765" y="34617"/>
                    <a:pt x="15801" y="34569"/>
                  </a:cubicBezTo>
                  <a:lnTo>
                    <a:pt x="15860" y="34486"/>
                  </a:lnTo>
                  <a:lnTo>
                    <a:pt x="15920" y="34390"/>
                  </a:lnTo>
                  <a:cubicBezTo>
                    <a:pt x="15932" y="34378"/>
                    <a:pt x="15955" y="34355"/>
                    <a:pt x="15967" y="34331"/>
                  </a:cubicBezTo>
                  <a:lnTo>
                    <a:pt x="15979" y="34307"/>
                  </a:lnTo>
                  <a:cubicBezTo>
                    <a:pt x="15991" y="34295"/>
                    <a:pt x="15991" y="34271"/>
                    <a:pt x="16003" y="34259"/>
                  </a:cubicBezTo>
                  <a:cubicBezTo>
                    <a:pt x="16027" y="34236"/>
                    <a:pt x="16039" y="34200"/>
                    <a:pt x="16074" y="34188"/>
                  </a:cubicBezTo>
                  <a:cubicBezTo>
                    <a:pt x="16086" y="34176"/>
                    <a:pt x="16086" y="34152"/>
                    <a:pt x="16098" y="34140"/>
                  </a:cubicBezTo>
                  <a:cubicBezTo>
                    <a:pt x="16110" y="34128"/>
                    <a:pt x="16110" y="34116"/>
                    <a:pt x="16134" y="34093"/>
                  </a:cubicBezTo>
                  <a:cubicBezTo>
                    <a:pt x="16158" y="34057"/>
                    <a:pt x="16193" y="34009"/>
                    <a:pt x="16229" y="33962"/>
                  </a:cubicBezTo>
                  <a:lnTo>
                    <a:pt x="16348" y="33819"/>
                  </a:lnTo>
                  <a:lnTo>
                    <a:pt x="16408" y="33735"/>
                  </a:lnTo>
                  <a:cubicBezTo>
                    <a:pt x="16444" y="33700"/>
                    <a:pt x="16467" y="33652"/>
                    <a:pt x="16515" y="33604"/>
                  </a:cubicBezTo>
                  <a:cubicBezTo>
                    <a:pt x="16551" y="33581"/>
                    <a:pt x="16563" y="33545"/>
                    <a:pt x="16586" y="33521"/>
                  </a:cubicBezTo>
                  <a:cubicBezTo>
                    <a:pt x="16622" y="33474"/>
                    <a:pt x="16670" y="33426"/>
                    <a:pt x="16694" y="33378"/>
                  </a:cubicBezTo>
                  <a:lnTo>
                    <a:pt x="16741" y="33319"/>
                  </a:lnTo>
                  <a:cubicBezTo>
                    <a:pt x="16753" y="33307"/>
                    <a:pt x="16753" y="33295"/>
                    <a:pt x="16765" y="33295"/>
                  </a:cubicBezTo>
                  <a:lnTo>
                    <a:pt x="16801" y="33259"/>
                  </a:lnTo>
                  <a:lnTo>
                    <a:pt x="16884" y="33164"/>
                  </a:lnTo>
                  <a:cubicBezTo>
                    <a:pt x="16920" y="33116"/>
                    <a:pt x="16944" y="33081"/>
                    <a:pt x="16991" y="33045"/>
                  </a:cubicBezTo>
                  <a:lnTo>
                    <a:pt x="17039" y="32997"/>
                  </a:lnTo>
                  <a:cubicBezTo>
                    <a:pt x="17122" y="32890"/>
                    <a:pt x="17217" y="32783"/>
                    <a:pt x="17325" y="32700"/>
                  </a:cubicBezTo>
                  <a:cubicBezTo>
                    <a:pt x="17336" y="32688"/>
                    <a:pt x="17348" y="32664"/>
                    <a:pt x="17384" y="32652"/>
                  </a:cubicBezTo>
                  <a:lnTo>
                    <a:pt x="17396" y="32640"/>
                  </a:lnTo>
                  <a:lnTo>
                    <a:pt x="17444" y="32592"/>
                  </a:lnTo>
                  <a:lnTo>
                    <a:pt x="17515" y="32533"/>
                  </a:lnTo>
                  <a:lnTo>
                    <a:pt x="17527" y="32521"/>
                  </a:lnTo>
                  <a:cubicBezTo>
                    <a:pt x="17539" y="32509"/>
                    <a:pt x="17563" y="32509"/>
                    <a:pt x="17563" y="32485"/>
                  </a:cubicBezTo>
                  <a:cubicBezTo>
                    <a:pt x="17575" y="32473"/>
                    <a:pt x="17598" y="32461"/>
                    <a:pt x="17622" y="32450"/>
                  </a:cubicBezTo>
                  <a:lnTo>
                    <a:pt x="17658" y="32414"/>
                  </a:lnTo>
                  <a:lnTo>
                    <a:pt x="17682" y="32414"/>
                  </a:lnTo>
                  <a:cubicBezTo>
                    <a:pt x="17694" y="32402"/>
                    <a:pt x="17706" y="32390"/>
                    <a:pt x="17717" y="32390"/>
                  </a:cubicBezTo>
                  <a:lnTo>
                    <a:pt x="17765" y="32354"/>
                  </a:lnTo>
                  <a:cubicBezTo>
                    <a:pt x="17813" y="32331"/>
                    <a:pt x="17860" y="32295"/>
                    <a:pt x="17896" y="32283"/>
                  </a:cubicBezTo>
                  <a:cubicBezTo>
                    <a:pt x="17956" y="32247"/>
                    <a:pt x="18015" y="32211"/>
                    <a:pt x="18075" y="32176"/>
                  </a:cubicBezTo>
                  <a:cubicBezTo>
                    <a:pt x="18158" y="32128"/>
                    <a:pt x="18229" y="32092"/>
                    <a:pt x="18289" y="32057"/>
                  </a:cubicBezTo>
                  <a:cubicBezTo>
                    <a:pt x="18432" y="31973"/>
                    <a:pt x="18587" y="31866"/>
                    <a:pt x="18718" y="31759"/>
                  </a:cubicBezTo>
                  <a:lnTo>
                    <a:pt x="18944" y="31580"/>
                  </a:lnTo>
                  <a:lnTo>
                    <a:pt x="19122" y="31449"/>
                  </a:lnTo>
                  <a:lnTo>
                    <a:pt x="19170" y="31414"/>
                  </a:lnTo>
                  <a:lnTo>
                    <a:pt x="19194" y="31402"/>
                  </a:lnTo>
                  <a:cubicBezTo>
                    <a:pt x="19206" y="31390"/>
                    <a:pt x="19230" y="31378"/>
                    <a:pt x="19253" y="31378"/>
                  </a:cubicBezTo>
                  <a:cubicBezTo>
                    <a:pt x="19265" y="31354"/>
                    <a:pt x="19289" y="31342"/>
                    <a:pt x="19313" y="31342"/>
                  </a:cubicBezTo>
                  <a:lnTo>
                    <a:pt x="19444" y="31259"/>
                  </a:lnTo>
                  <a:lnTo>
                    <a:pt x="19468" y="31259"/>
                  </a:lnTo>
                  <a:cubicBezTo>
                    <a:pt x="19503" y="31235"/>
                    <a:pt x="19551" y="31211"/>
                    <a:pt x="19599" y="31199"/>
                  </a:cubicBezTo>
                  <a:lnTo>
                    <a:pt x="19730" y="31152"/>
                  </a:lnTo>
                  <a:lnTo>
                    <a:pt x="19765" y="31152"/>
                  </a:lnTo>
                  <a:cubicBezTo>
                    <a:pt x="19789" y="31152"/>
                    <a:pt x="19825" y="31140"/>
                    <a:pt x="19849" y="31140"/>
                  </a:cubicBezTo>
                  <a:lnTo>
                    <a:pt x="19896" y="31116"/>
                  </a:lnTo>
                  <a:lnTo>
                    <a:pt x="19980" y="31116"/>
                  </a:lnTo>
                  <a:cubicBezTo>
                    <a:pt x="20015" y="31116"/>
                    <a:pt x="20063" y="31104"/>
                    <a:pt x="20087" y="31104"/>
                  </a:cubicBezTo>
                  <a:cubicBezTo>
                    <a:pt x="20123" y="31104"/>
                    <a:pt x="20158" y="31092"/>
                    <a:pt x="20194" y="31092"/>
                  </a:cubicBezTo>
                  <a:lnTo>
                    <a:pt x="20254" y="31080"/>
                  </a:lnTo>
                  <a:cubicBezTo>
                    <a:pt x="20325" y="31057"/>
                    <a:pt x="20420" y="31057"/>
                    <a:pt x="20492" y="31045"/>
                  </a:cubicBezTo>
                  <a:lnTo>
                    <a:pt x="20515" y="31045"/>
                  </a:lnTo>
                  <a:cubicBezTo>
                    <a:pt x="20551" y="31045"/>
                    <a:pt x="20575" y="31033"/>
                    <a:pt x="20611" y="31033"/>
                  </a:cubicBezTo>
                  <a:lnTo>
                    <a:pt x="20658" y="31021"/>
                  </a:lnTo>
                  <a:cubicBezTo>
                    <a:pt x="20682" y="31021"/>
                    <a:pt x="20730" y="30997"/>
                    <a:pt x="20754" y="30985"/>
                  </a:cubicBezTo>
                  <a:lnTo>
                    <a:pt x="20789" y="30973"/>
                  </a:lnTo>
                  <a:cubicBezTo>
                    <a:pt x="20813" y="30961"/>
                    <a:pt x="20861" y="30961"/>
                    <a:pt x="20896" y="30937"/>
                  </a:cubicBezTo>
                  <a:cubicBezTo>
                    <a:pt x="21016" y="30914"/>
                    <a:pt x="21111" y="30866"/>
                    <a:pt x="21206" y="30818"/>
                  </a:cubicBezTo>
                  <a:lnTo>
                    <a:pt x="21277" y="30783"/>
                  </a:lnTo>
                  <a:lnTo>
                    <a:pt x="21456" y="30687"/>
                  </a:lnTo>
                  <a:cubicBezTo>
                    <a:pt x="21551" y="30652"/>
                    <a:pt x="21635" y="30604"/>
                    <a:pt x="21706" y="30556"/>
                  </a:cubicBezTo>
                  <a:cubicBezTo>
                    <a:pt x="21789" y="30509"/>
                    <a:pt x="21861" y="30473"/>
                    <a:pt x="21932" y="30402"/>
                  </a:cubicBezTo>
                  <a:cubicBezTo>
                    <a:pt x="22004" y="30366"/>
                    <a:pt x="22063" y="30306"/>
                    <a:pt x="22123" y="30259"/>
                  </a:cubicBezTo>
                  <a:close/>
                  <a:moveTo>
                    <a:pt x="10407" y="0"/>
                  </a:moveTo>
                  <a:cubicBezTo>
                    <a:pt x="10396" y="0"/>
                    <a:pt x="10384" y="2"/>
                    <a:pt x="10371" y="5"/>
                  </a:cubicBezTo>
                  <a:lnTo>
                    <a:pt x="10324" y="53"/>
                  </a:lnTo>
                  <a:cubicBezTo>
                    <a:pt x="10312" y="77"/>
                    <a:pt x="10312" y="88"/>
                    <a:pt x="10300" y="124"/>
                  </a:cubicBezTo>
                  <a:lnTo>
                    <a:pt x="10300" y="112"/>
                  </a:lnTo>
                  <a:cubicBezTo>
                    <a:pt x="10264" y="196"/>
                    <a:pt x="10240" y="267"/>
                    <a:pt x="10205" y="350"/>
                  </a:cubicBezTo>
                  <a:cubicBezTo>
                    <a:pt x="10133" y="505"/>
                    <a:pt x="10062" y="672"/>
                    <a:pt x="9967" y="839"/>
                  </a:cubicBezTo>
                  <a:cubicBezTo>
                    <a:pt x="9919" y="910"/>
                    <a:pt x="9895" y="1005"/>
                    <a:pt x="9847" y="1077"/>
                  </a:cubicBezTo>
                  <a:cubicBezTo>
                    <a:pt x="9836" y="1124"/>
                    <a:pt x="9800" y="1160"/>
                    <a:pt x="9788" y="1208"/>
                  </a:cubicBezTo>
                  <a:cubicBezTo>
                    <a:pt x="9776" y="1255"/>
                    <a:pt x="9740" y="1303"/>
                    <a:pt x="9728" y="1327"/>
                  </a:cubicBezTo>
                  <a:cubicBezTo>
                    <a:pt x="9681" y="1398"/>
                    <a:pt x="9645" y="1458"/>
                    <a:pt x="9597" y="1541"/>
                  </a:cubicBezTo>
                  <a:lnTo>
                    <a:pt x="9371" y="1851"/>
                  </a:lnTo>
                  <a:cubicBezTo>
                    <a:pt x="9324" y="1910"/>
                    <a:pt x="9300" y="1958"/>
                    <a:pt x="9252" y="2017"/>
                  </a:cubicBezTo>
                  <a:cubicBezTo>
                    <a:pt x="9228" y="2077"/>
                    <a:pt x="9181" y="2136"/>
                    <a:pt x="9145" y="2196"/>
                  </a:cubicBezTo>
                  <a:cubicBezTo>
                    <a:pt x="9133" y="2232"/>
                    <a:pt x="9109" y="2267"/>
                    <a:pt x="9085" y="2315"/>
                  </a:cubicBezTo>
                  <a:cubicBezTo>
                    <a:pt x="9074" y="2339"/>
                    <a:pt x="9062" y="2351"/>
                    <a:pt x="9050" y="2386"/>
                  </a:cubicBezTo>
                  <a:lnTo>
                    <a:pt x="8954" y="2565"/>
                  </a:lnTo>
                  <a:cubicBezTo>
                    <a:pt x="8895" y="2684"/>
                    <a:pt x="8835" y="2803"/>
                    <a:pt x="8788" y="2922"/>
                  </a:cubicBezTo>
                  <a:cubicBezTo>
                    <a:pt x="8669" y="3160"/>
                    <a:pt x="8550" y="3398"/>
                    <a:pt x="8454" y="3648"/>
                  </a:cubicBezTo>
                  <a:cubicBezTo>
                    <a:pt x="8347" y="3898"/>
                    <a:pt x="8240" y="4137"/>
                    <a:pt x="8133" y="4399"/>
                  </a:cubicBezTo>
                  <a:lnTo>
                    <a:pt x="7823" y="5149"/>
                  </a:lnTo>
                  <a:cubicBezTo>
                    <a:pt x="7800" y="5208"/>
                    <a:pt x="7776" y="5268"/>
                    <a:pt x="7752" y="5327"/>
                  </a:cubicBezTo>
                  <a:cubicBezTo>
                    <a:pt x="7716" y="5411"/>
                    <a:pt x="7704" y="5470"/>
                    <a:pt x="7681" y="5542"/>
                  </a:cubicBezTo>
                  <a:cubicBezTo>
                    <a:pt x="7657" y="5613"/>
                    <a:pt x="7633" y="5672"/>
                    <a:pt x="7621" y="5744"/>
                  </a:cubicBezTo>
                  <a:lnTo>
                    <a:pt x="7573" y="5970"/>
                  </a:lnTo>
                  <a:lnTo>
                    <a:pt x="7526" y="6196"/>
                  </a:lnTo>
                  <a:cubicBezTo>
                    <a:pt x="7514" y="6256"/>
                    <a:pt x="7514" y="6315"/>
                    <a:pt x="7502" y="6375"/>
                  </a:cubicBezTo>
                  <a:cubicBezTo>
                    <a:pt x="7478" y="6434"/>
                    <a:pt x="7478" y="6494"/>
                    <a:pt x="7466" y="6554"/>
                  </a:cubicBezTo>
                  <a:cubicBezTo>
                    <a:pt x="7466" y="6601"/>
                    <a:pt x="7454" y="6661"/>
                    <a:pt x="7454" y="6696"/>
                  </a:cubicBezTo>
                  <a:cubicBezTo>
                    <a:pt x="7454" y="6720"/>
                    <a:pt x="7454" y="6744"/>
                    <a:pt x="7442" y="6756"/>
                  </a:cubicBezTo>
                  <a:cubicBezTo>
                    <a:pt x="7442" y="6804"/>
                    <a:pt x="7419" y="6851"/>
                    <a:pt x="7419" y="6899"/>
                  </a:cubicBezTo>
                  <a:cubicBezTo>
                    <a:pt x="7419" y="6923"/>
                    <a:pt x="7419" y="6958"/>
                    <a:pt x="7407" y="6982"/>
                  </a:cubicBezTo>
                  <a:cubicBezTo>
                    <a:pt x="7407" y="7042"/>
                    <a:pt x="7407" y="7113"/>
                    <a:pt x="7395" y="7173"/>
                  </a:cubicBezTo>
                  <a:lnTo>
                    <a:pt x="7395" y="7280"/>
                  </a:lnTo>
                  <a:lnTo>
                    <a:pt x="7395" y="7375"/>
                  </a:lnTo>
                  <a:cubicBezTo>
                    <a:pt x="7395" y="7435"/>
                    <a:pt x="7395" y="7506"/>
                    <a:pt x="7407" y="7566"/>
                  </a:cubicBezTo>
                  <a:cubicBezTo>
                    <a:pt x="7407" y="7637"/>
                    <a:pt x="7419" y="7708"/>
                    <a:pt x="7419" y="7768"/>
                  </a:cubicBezTo>
                  <a:cubicBezTo>
                    <a:pt x="7442" y="7851"/>
                    <a:pt x="7442" y="7923"/>
                    <a:pt x="7454" y="7982"/>
                  </a:cubicBezTo>
                  <a:cubicBezTo>
                    <a:pt x="7466" y="8101"/>
                    <a:pt x="7478" y="8232"/>
                    <a:pt x="7514" y="8351"/>
                  </a:cubicBezTo>
                  <a:cubicBezTo>
                    <a:pt x="7526" y="8411"/>
                    <a:pt x="7538" y="8470"/>
                    <a:pt x="7561" y="8542"/>
                  </a:cubicBezTo>
                  <a:lnTo>
                    <a:pt x="7597" y="8685"/>
                  </a:lnTo>
                  <a:cubicBezTo>
                    <a:pt x="7597" y="8697"/>
                    <a:pt x="7621" y="8720"/>
                    <a:pt x="7621" y="8744"/>
                  </a:cubicBezTo>
                  <a:cubicBezTo>
                    <a:pt x="7645" y="8816"/>
                    <a:pt x="7657" y="8887"/>
                    <a:pt x="7692" y="8959"/>
                  </a:cubicBezTo>
                  <a:cubicBezTo>
                    <a:pt x="7704" y="8994"/>
                    <a:pt x="7704" y="9006"/>
                    <a:pt x="7716" y="9042"/>
                  </a:cubicBezTo>
                  <a:cubicBezTo>
                    <a:pt x="7740" y="9078"/>
                    <a:pt x="7752" y="9113"/>
                    <a:pt x="7776" y="9161"/>
                  </a:cubicBezTo>
                  <a:lnTo>
                    <a:pt x="7954" y="9518"/>
                  </a:lnTo>
                  <a:cubicBezTo>
                    <a:pt x="8014" y="9637"/>
                    <a:pt x="8097" y="9733"/>
                    <a:pt x="8157" y="9852"/>
                  </a:cubicBezTo>
                  <a:cubicBezTo>
                    <a:pt x="8181" y="9899"/>
                    <a:pt x="8216" y="9959"/>
                    <a:pt x="8252" y="10006"/>
                  </a:cubicBezTo>
                  <a:cubicBezTo>
                    <a:pt x="8300" y="10078"/>
                    <a:pt x="8347" y="10137"/>
                    <a:pt x="8395" y="10209"/>
                  </a:cubicBezTo>
                  <a:cubicBezTo>
                    <a:pt x="8431" y="10268"/>
                    <a:pt x="8466" y="10316"/>
                    <a:pt x="8514" y="10375"/>
                  </a:cubicBezTo>
                  <a:cubicBezTo>
                    <a:pt x="8538" y="10423"/>
                    <a:pt x="8585" y="10471"/>
                    <a:pt x="8609" y="10506"/>
                  </a:cubicBezTo>
                  <a:cubicBezTo>
                    <a:pt x="8657" y="10566"/>
                    <a:pt x="8716" y="10625"/>
                    <a:pt x="8764" y="10685"/>
                  </a:cubicBezTo>
                  <a:cubicBezTo>
                    <a:pt x="8812" y="10745"/>
                    <a:pt x="8871" y="10804"/>
                    <a:pt x="8907" y="10864"/>
                  </a:cubicBezTo>
                  <a:cubicBezTo>
                    <a:pt x="8990" y="10959"/>
                    <a:pt x="9074" y="11042"/>
                    <a:pt x="9145" y="11149"/>
                  </a:cubicBezTo>
                  <a:lnTo>
                    <a:pt x="9419" y="11459"/>
                  </a:lnTo>
                  <a:cubicBezTo>
                    <a:pt x="9466" y="11507"/>
                    <a:pt x="9502" y="11566"/>
                    <a:pt x="9550" y="11614"/>
                  </a:cubicBezTo>
                  <a:cubicBezTo>
                    <a:pt x="9597" y="11661"/>
                    <a:pt x="9645" y="11721"/>
                    <a:pt x="9669" y="11780"/>
                  </a:cubicBezTo>
                  <a:cubicBezTo>
                    <a:pt x="9681" y="11792"/>
                    <a:pt x="9681" y="11804"/>
                    <a:pt x="9705" y="11816"/>
                  </a:cubicBezTo>
                  <a:cubicBezTo>
                    <a:pt x="9716" y="11899"/>
                    <a:pt x="9716" y="11971"/>
                    <a:pt x="9728" y="12042"/>
                  </a:cubicBezTo>
                  <a:lnTo>
                    <a:pt x="9776" y="12400"/>
                  </a:lnTo>
                  <a:cubicBezTo>
                    <a:pt x="9788" y="12530"/>
                    <a:pt x="9824" y="12673"/>
                    <a:pt x="9836" y="12804"/>
                  </a:cubicBezTo>
                  <a:cubicBezTo>
                    <a:pt x="9847" y="12852"/>
                    <a:pt x="9847" y="12911"/>
                    <a:pt x="9859" y="12947"/>
                  </a:cubicBezTo>
                  <a:cubicBezTo>
                    <a:pt x="9883" y="13007"/>
                    <a:pt x="9883" y="13066"/>
                    <a:pt x="9895" y="13126"/>
                  </a:cubicBezTo>
                  <a:cubicBezTo>
                    <a:pt x="9919" y="13269"/>
                    <a:pt x="9955" y="13388"/>
                    <a:pt x="9978" y="13519"/>
                  </a:cubicBezTo>
                  <a:cubicBezTo>
                    <a:pt x="10038" y="13769"/>
                    <a:pt x="10121" y="14019"/>
                    <a:pt x="10193" y="14257"/>
                  </a:cubicBezTo>
                  <a:lnTo>
                    <a:pt x="10193" y="14245"/>
                  </a:lnTo>
                  <a:cubicBezTo>
                    <a:pt x="10217" y="14340"/>
                    <a:pt x="10240" y="14424"/>
                    <a:pt x="10264" y="14519"/>
                  </a:cubicBezTo>
                  <a:cubicBezTo>
                    <a:pt x="10276" y="14602"/>
                    <a:pt x="10312" y="14674"/>
                    <a:pt x="10324" y="14769"/>
                  </a:cubicBezTo>
                  <a:cubicBezTo>
                    <a:pt x="10359" y="14888"/>
                    <a:pt x="10371" y="14995"/>
                    <a:pt x="10395" y="15114"/>
                  </a:cubicBezTo>
                  <a:lnTo>
                    <a:pt x="10443" y="15328"/>
                  </a:lnTo>
                  <a:lnTo>
                    <a:pt x="10359" y="15150"/>
                  </a:lnTo>
                  <a:lnTo>
                    <a:pt x="10181" y="14840"/>
                  </a:lnTo>
                  <a:cubicBezTo>
                    <a:pt x="10121" y="14733"/>
                    <a:pt x="10062" y="14650"/>
                    <a:pt x="9978" y="14543"/>
                  </a:cubicBezTo>
                  <a:cubicBezTo>
                    <a:pt x="9859" y="14364"/>
                    <a:pt x="9728" y="14185"/>
                    <a:pt x="9597" y="14007"/>
                  </a:cubicBezTo>
                  <a:cubicBezTo>
                    <a:pt x="9490" y="13864"/>
                    <a:pt x="9371" y="13709"/>
                    <a:pt x="9252" y="13566"/>
                  </a:cubicBezTo>
                  <a:cubicBezTo>
                    <a:pt x="9228" y="13531"/>
                    <a:pt x="9205" y="13519"/>
                    <a:pt x="9193" y="13483"/>
                  </a:cubicBezTo>
                  <a:cubicBezTo>
                    <a:pt x="9181" y="13459"/>
                    <a:pt x="9145" y="13447"/>
                    <a:pt x="9121" y="13412"/>
                  </a:cubicBezTo>
                  <a:cubicBezTo>
                    <a:pt x="9074" y="13364"/>
                    <a:pt x="9026" y="13328"/>
                    <a:pt x="8990" y="13292"/>
                  </a:cubicBezTo>
                  <a:cubicBezTo>
                    <a:pt x="8895" y="13221"/>
                    <a:pt x="8788" y="13150"/>
                    <a:pt x="8704" y="13066"/>
                  </a:cubicBezTo>
                  <a:lnTo>
                    <a:pt x="8431" y="12888"/>
                  </a:lnTo>
                  <a:cubicBezTo>
                    <a:pt x="8335" y="12828"/>
                    <a:pt x="8240" y="12757"/>
                    <a:pt x="8133" y="12697"/>
                  </a:cubicBezTo>
                  <a:cubicBezTo>
                    <a:pt x="7942" y="12566"/>
                    <a:pt x="7752" y="12447"/>
                    <a:pt x="7538" y="12352"/>
                  </a:cubicBezTo>
                  <a:cubicBezTo>
                    <a:pt x="7526" y="12340"/>
                    <a:pt x="7502" y="12340"/>
                    <a:pt x="7478" y="12328"/>
                  </a:cubicBezTo>
                  <a:cubicBezTo>
                    <a:pt x="7466" y="12316"/>
                    <a:pt x="7466" y="12292"/>
                    <a:pt x="7454" y="12292"/>
                  </a:cubicBezTo>
                  <a:cubicBezTo>
                    <a:pt x="7419" y="12257"/>
                    <a:pt x="7395" y="12209"/>
                    <a:pt x="7347" y="12161"/>
                  </a:cubicBezTo>
                  <a:cubicBezTo>
                    <a:pt x="7300" y="12102"/>
                    <a:pt x="7276" y="12054"/>
                    <a:pt x="7228" y="11995"/>
                  </a:cubicBezTo>
                  <a:cubicBezTo>
                    <a:pt x="7204" y="11959"/>
                    <a:pt x="7157" y="11899"/>
                    <a:pt x="7109" y="11852"/>
                  </a:cubicBezTo>
                  <a:cubicBezTo>
                    <a:pt x="7097" y="11840"/>
                    <a:pt x="7085" y="11804"/>
                    <a:pt x="7061" y="11792"/>
                  </a:cubicBezTo>
                  <a:cubicBezTo>
                    <a:pt x="7049" y="11780"/>
                    <a:pt x="7038" y="11745"/>
                    <a:pt x="7026" y="11733"/>
                  </a:cubicBezTo>
                  <a:cubicBezTo>
                    <a:pt x="6990" y="11697"/>
                    <a:pt x="6966" y="11661"/>
                    <a:pt x="6930" y="11626"/>
                  </a:cubicBezTo>
                  <a:cubicBezTo>
                    <a:pt x="6919" y="11614"/>
                    <a:pt x="6907" y="11602"/>
                    <a:pt x="6907" y="11578"/>
                  </a:cubicBezTo>
                  <a:lnTo>
                    <a:pt x="6883" y="11566"/>
                  </a:lnTo>
                  <a:lnTo>
                    <a:pt x="6871" y="11554"/>
                  </a:lnTo>
                  <a:lnTo>
                    <a:pt x="6859" y="11542"/>
                  </a:lnTo>
                  <a:lnTo>
                    <a:pt x="6823" y="11507"/>
                  </a:lnTo>
                  <a:lnTo>
                    <a:pt x="6799" y="11483"/>
                  </a:lnTo>
                  <a:lnTo>
                    <a:pt x="6764" y="11447"/>
                  </a:lnTo>
                  <a:lnTo>
                    <a:pt x="6752" y="11435"/>
                  </a:lnTo>
                  <a:lnTo>
                    <a:pt x="6668" y="11340"/>
                  </a:lnTo>
                  <a:lnTo>
                    <a:pt x="6573" y="11257"/>
                  </a:lnTo>
                  <a:cubicBezTo>
                    <a:pt x="6526" y="11221"/>
                    <a:pt x="6502" y="11185"/>
                    <a:pt x="6454" y="11149"/>
                  </a:cubicBezTo>
                  <a:cubicBezTo>
                    <a:pt x="6430" y="11126"/>
                    <a:pt x="6395" y="11102"/>
                    <a:pt x="6371" y="11078"/>
                  </a:cubicBezTo>
                  <a:cubicBezTo>
                    <a:pt x="6335" y="11066"/>
                    <a:pt x="6311" y="11030"/>
                    <a:pt x="6276" y="11018"/>
                  </a:cubicBezTo>
                  <a:cubicBezTo>
                    <a:pt x="6264" y="11006"/>
                    <a:pt x="6252" y="10983"/>
                    <a:pt x="6228" y="10983"/>
                  </a:cubicBezTo>
                  <a:lnTo>
                    <a:pt x="6097" y="10899"/>
                  </a:lnTo>
                  <a:cubicBezTo>
                    <a:pt x="6073" y="10864"/>
                    <a:pt x="6026" y="10852"/>
                    <a:pt x="5990" y="10840"/>
                  </a:cubicBezTo>
                  <a:cubicBezTo>
                    <a:pt x="5954" y="10804"/>
                    <a:pt x="5895" y="10780"/>
                    <a:pt x="5835" y="10745"/>
                  </a:cubicBezTo>
                  <a:cubicBezTo>
                    <a:pt x="5716" y="10685"/>
                    <a:pt x="5573" y="10625"/>
                    <a:pt x="5442" y="10602"/>
                  </a:cubicBezTo>
                  <a:cubicBezTo>
                    <a:pt x="5311" y="10554"/>
                    <a:pt x="5180" y="10530"/>
                    <a:pt x="5037" y="10506"/>
                  </a:cubicBezTo>
                  <a:cubicBezTo>
                    <a:pt x="4835" y="10483"/>
                    <a:pt x="4609" y="10471"/>
                    <a:pt x="4382" y="10447"/>
                  </a:cubicBezTo>
                  <a:cubicBezTo>
                    <a:pt x="4299" y="10447"/>
                    <a:pt x="4204" y="10435"/>
                    <a:pt x="4121" y="10435"/>
                  </a:cubicBezTo>
                  <a:lnTo>
                    <a:pt x="3823" y="10435"/>
                  </a:lnTo>
                  <a:cubicBezTo>
                    <a:pt x="3775" y="10435"/>
                    <a:pt x="3716" y="10447"/>
                    <a:pt x="3668" y="10447"/>
                  </a:cubicBezTo>
                  <a:cubicBezTo>
                    <a:pt x="3609" y="10471"/>
                    <a:pt x="3573" y="10483"/>
                    <a:pt x="3525" y="10483"/>
                  </a:cubicBezTo>
                  <a:lnTo>
                    <a:pt x="3251" y="10566"/>
                  </a:lnTo>
                  <a:cubicBezTo>
                    <a:pt x="3073" y="10625"/>
                    <a:pt x="2918" y="10685"/>
                    <a:pt x="2739" y="10733"/>
                  </a:cubicBezTo>
                  <a:cubicBezTo>
                    <a:pt x="2680" y="10745"/>
                    <a:pt x="2632" y="10768"/>
                    <a:pt x="2573" y="10768"/>
                  </a:cubicBezTo>
                  <a:cubicBezTo>
                    <a:pt x="2513" y="10780"/>
                    <a:pt x="2454" y="10780"/>
                    <a:pt x="2394" y="10792"/>
                  </a:cubicBezTo>
                  <a:cubicBezTo>
                    <a:pt x="2323" y="10792"/>
                    <a:pt x="2239" y="10804"/>
                    <a:pt x="2168" y="10804"/>
                  </a:cubicBezTo>
                  <a:cubicBezTo>
                    <a:pt x="2096" y="10804"/>
                    <a:pt x="2001" y="10804"/>
                    <a:pt x="1930" y="10828"/>
                  </a:cubicBezTo>
                  <a:cubicBezTo>
                    <a:pt x="1739" y="10828"/>
                    <a:pt x="1561" y="10840"/>
                    <a:pt x="1382" y="10852"/>
                  </a:cubicBezTo>
                  <a:cubicBezTo>
                    <a:pt x="1192" y="10864"/>
                    <a:pt x="1013" y="10899"/>
                    <a:pt x="811" y="10911"/>
                  </a:cubicBezTo>
                  <a:cubicBezTo>
                    <a:pt x="715" y="10923"/>
                    <a:pt x="620" y="10923"/>
                    <a:pt x="513" y="10947"/>
                  </a:cubicBezTo>
                  <a:cubicBezTo>
                    <a:pt x="477" y="10947"/>
                    <a:pt x="430" y="10947"/>
                    <a:pt x="382" y="10959"/>
                  </a:cubicBezTo>
                  <a:lnTo>
                    <a:pt x="311" y="10959"/>
                  </a:lnTo>
                  <a:cubicBezTo>
                    <a:pt x="263" y="10959"/>
                    <a:pt x="239" y="10959"/>
                    <a:pt x="191" y="10971"/>
                  </a:cubicBezTo>
                  <a:cubicBezTo>
                    <a:pt x="156" y="10971"/>
                    <a:pt x="120" y="10983"/>
                    <a:pt x="84" y="11006"/>
                  </a:cubicBezTo>
                  <a:cubicBezTo>
                    <a:pt x="61" y="11018"/>
                    <a:pt x="37" y="11030"/>
                    <a:pt x="25" y="11066"/>
                  </a:cubicBezTo>
                  <a:cubicBezTo>
                    <a:pt x="13" y="11090"/>
                    <a:pt x="1" y="11102"/>
                    <a:pt x="1" y="11137"/>
                  </a:cubicBezTo>
                  <a:lnTo>
                    <a:pt x="1" y="11209"/>
                  </a:lnTo>
                  <a:cubicBezTo>
                    <a:pt x="1" y="11268"/>
                    <a:pt x="25" y="11340"/>
                    <a:pt x="61" y="11399"/>
                  </a:cubicBezTo>
                  <a:cubicBezTo>
                    <a:pt x="84" y="11447"/>
                    <a:pt x="96" y="11495"/>
                    <a:pt x="132" y="11554"/>
                  </a:cubicBezTo>
                  <a:cubicBezTo>
                    <a:pt x="180" y="11626"/>
                    <a:pt x="215" y="11721"/>
                    <a:pt x="275" y="11792"/>
                  </a:cubicBezTo>
                  <a:cubicBezTo>
                    <a:pt x="382" y="11959"/>
                    <a:pt x="501" y="12138"/>
                    <a:pt x="608" y="12292"/>
                  </a:cubicBezTo>
                  <a:cubicBezTo>
                    <a:pt x="668" y="12388"/>
                    <a:pt x="715" y="12459"/>
                    <a:pt x="775" y="12530"/>
                  </a:cubicBezTo>
                  <a:cubicBezTo>
                    <a:pt x="799" y="12578"/>
                    <a:pt x="834" y="12626"/>
                    <a:pt x="858" y="12650"/>
                  </a:cubicBezTo>
                  <a:cubicBezTo>
                    <a:pt x="870" y="12673"/>
                    <a:pt x="870" y="12685"/>
                    <a:pt x="894" y="12697"/>
                  </a:cubicBezTo>
                  <a:cubicBezTo>
                    <a:pt x="906" y="12733"/>
                    <a:pt x="930" y="12745"/>
                    <a:pt x="953" y="12769"/>
                  </a:cubicBezTo>
                  <a:cubicBezTo>
                    <a:pt x="977" y="12816"/>
                    <a:pt x="1013" y="12864"/>
                    <a:pt x="1049" y="12911"/>
                  </a:cubicBezTo>
                  <a:cubicBezTo>
                    <a:pt x="1084" y="12947"/>
                    <a:pt x="1132" y="12995"/>
                    <a:pt x="1168" y="13042"/>
                  </a:cubicBezTo>
                  <a:cubicBezTo>
                    <a:pt x="1215" y="13090"/>
                    <a:pt x="1263" y="13126"/>
                    <a:pt x="1311" y="13185"/>
                  </a:cubicBezTo>
                  <a:cubicBezTo>
                    <a:pt x="1501" y="13388"/>
                    <a:pt x="1727" y="13542"/>
                    <a:pt x="1966" y="13685"/>
                  </a:cubicBezTo>
                  <a:cubicBezTo>
                    <a:pt x="2085" y="13757"/>
                    <a:pt x="2216" y="13816"/>
                    <a:pt x="2335" y="13864"/>
                  </a:cubicBezTo>
                  <a:cubicBezTo>
                    <a:pt x="2466" y="13923"/>
                    <a:pt x="2597" y="13959"/>
                    <a:pt x="2739" y="13995"/>
                  </a:cubicBezTo>
                  <a:cubicBezTo>
                    <a:pt x="2870" y="14043"/>
                    <a:pt x="3001" y="14066"/>
                    <a:pt x="3156" y="14078"/>
                  </a:cubicBezTo>
                  <a:cubicBezTo>
                    <a:pt x="3275" y="14102"/>
                    <a:pt x="3394" y="14114"/>
                    <a:pt x="3513" y="14114"/>
                  </a:cubicBezTo>
                  <a:lnTo>
                    <a:pt x="4001" y="14114"/>
                  </a:lnTo>
                  <a:cubicBezTo>
                    <a:pt x="4049" y="14114"/>
                    <a:pt x="4073" y="14102"/>
                    <a:pt x="4121" y="14102"/>
                  </a:cubicBezTo>
                  <a:cubicBezTo>
                    <a:pt x="4168" y="14102"/>
                    <a:pt x="4204" y="14078"/>
                    <a:pt x="4240" y="14078"/>
                  </a:cubicBezTo>
                  <a:lnTo>
                    <a:pt x="4228" y="14078"/>
                  </a:lnTo>
                  <a:cubicBezTo>
                    <a:pt x="4252" y="14078"/>
                    <a:pt x="4287" y="14066"/>
                    <a:pt x="4299" y="14066"/>
                  </a:cubicBezTo>
                  <a:cubicBezTo>
                    <a:pt x="4347" y="14054"/>
                    <a:pt x="4382" y="14054"/>
                    <a:pt x="4430" y="14043"/>
                  </a:cubicBezTo>
                  <a:cubicBezTo>
                    <a:pt x="4525" y="14019"/>
                    <a:pt x="4609" y="13995"/>
                    <a:pt x="4716" y="13959"/>
                  </a:cubicBezTo>
                  <a:lnTo>
                    <a:pt x="4847" y="13923"/>
                  </a:lnTo>
                  <a:cubicBezTo>
                    <a:pt x="4894" y="13900"/>
                    <a:pt x="4918" y="13900"/>
                    <a:pt x="4966" y="13888"/>
                  </a:cubicBezTo>
                  <a:lnTo>
                    <a:pt x="5275" y="13804"/>
                  </a:lnTo>
                  <a:cubicBezTo>
                    <a:pt x="5371" y="13769"/>
                    <a:pt x="5442" y="13757"/>
                    <a:pt x="5537" y="13721"/>
                  </a:cubicBezTo>
                  <a:cubicBezTo>
                    <a:pt x="5633" y="13697"/>
                    <a:pt x="5740" y="13662"/>
                    <a:pt x="5847" y="13626"/>
                  </a:cubicBezTo>
                  <a:lnTo>
                    <a:pt x="6109" y="13531"/>
                  </a:lnTo>
                  <a:cubicBezTo>
                    <a:pt x="6287" y="13471"/>
                    <a:pt x="6466" y="13423"/>
                    <a:pt x="6668" y="13364"/>
                  </a:cubicBezTo>
                  <a:cubicBezTo>
                    <a:pt x="6740" y="13352"/>
                    <a:pt x="6823" y="13340"/>
                    <a:pt x="6907" y="13304"/>
                  </a:cubicBezTo>
                  <a:lnTo>
                    <a:pt x="7121" y="13269"/>
                  </a:lnTo>
                  <a:lnTo>
                    <a:pt x="7109" y="13269"/>
                  </a:lnTo>
                  <a:cubicBezTo>
                    <a:pt x="7145" y="13269"/>
                    <a:pt x="7169" y="13245"/>
                    <a:pt x="7204" y="13245"/>
                  </a:cubicBezTo>
                  <a:lnTo>
                    <a:pt x="7288" y="13245"/>
                  </a:lnTo>
                  <a:cubicBezTo>
                    <a:pt x="7597" y="13245"/>
                    <a:pt x="7931" y="13281"/>
                    <a:pt x="8240" y="13328"/>
                  </a:cubicBezTo>
                  <a:cubicBezTo>
                    <a:pt x="8300" y="13340"/>
                    <a:pt x="8359" y="13340"/>
                    <a:pt x="8419" y="13352"/>
                  </a:cubicBezTo>
                  <a:cubicBezTo>
                    <a:pt x="8431" y="13352"/>
                    <a:pt x="8454" y="13364"/>
                    <a:pt x="8454" y="13364"/>
                  </a:cubicBezTo>
                  <a:cubicBezTo>
                    <a:pt x="8478" y="13388"/>
                    <a:pt x="8514" y="13400"/>
                    <a:pt x="8526" y="13412"/>
                  </a:cubicBezTo>
                  <a:cubicBezTo>
                    <a:pt x="8550" y="13423"/>
                    <a:pt x="8585" y="13459"/>
                    <a:pt x="8633" y="13483"/>
                  </a:cubicBezTo>
                  <a:cubicBezTo>
                    <a:pt x="8669" y="13519"/>
                    <a:pt x="8704" y="13542"/>
                    <a:pt x="8752" y="13566"/>
                  </a:cubicBezTo>
                  <a:cubicBezTo>
                    <a:pt x="8776" y="13578"/>
                    <a:pt x="8824" y="13590"/>
                    <a:pt x="8847" y="13602"/>
                  </a:cubicBezTo>
                  <a:cubicBezTo>
                    <a:pt x="8931" y="13709"/>
                    <a:pt x="9002" y="13804"/>
                    <a:pt x="9074" y="13900"/>
                  </a:cubicBezTo>
                  <a:cubicBezTo>
                    <a:pt x="9145" y="14007"/>
                    <a:pt x="9240" y="14126"/>
                    <a:pt x="9312" y="14233"/>
                  </a:cubicBezTo>
                  <a:cubicBezTo>
                    <a:pt x="9478" y="14459"/>
                    <a:pt x="9621" y="14697"/>
                    <a:pt x="9800" y="14900"/>
                  </a:cubicBezTo>
                  <a:cubicBezTo>
                    <a:pt x="9883" y="15007"/>
                    <a:pt x="9967" y="15114"/>
                    <a:pt x="10038" y="15209"/>
                  </a:cubicBezTo>
                  <a:cubicBezTo>
                    <a:pt x="10133" y="15328"/>
                    <a:pt x="10217" y="15436"/>
                    <a:pt x="10312" y="15555"/>
                  </a:cubicBezTo>
                  <a:cubicBezTo>
                    <a:pt x="10359" y="15614"/>
                    <a:pt x="10383" y="15674"/>
                    <a:pt x="10431" y="15733"/>
                  </a:cubicBezTo>
                  <a:cubicBezTo>
                    <a:pt x="10478" y="15793"/>
                    <a:pt x="10502" y="15852"/>
                    <a:pt x="10538" y="15912"/>
                  </a:cubicBezTo>
                  <a:cubicBezTo>
                    <a:pt x="10550" y="15948"/>
                    <a:pt x="10562" y="15983"/>
                    <a:pt x="10598" y="16019"/>
                  </a:cubicBezTo>
                  <a:cubicBezTo>
                    <a:pt x="10633" y="16126"/>
                    <a:pt x="10681" y="16209"/>
                    <a:pt x="10729" y="16317"/>
                  </a:cubicBezTo>
                  <a:cubicBezTo>
                    <a:pt x="10740" y="16340"/>
                    <a:pt x="10752" y="16388"/>
                    <a:pt x="10776" y="16424"/>
                  </a:cubicBezTo>
                  <a:lnTo>
                    <a:pt x="10812" y="16602"/>
                  </a:lnTo>
                  <a:cubicBezTo>
                    <a:pt x="10836" y="16662"/>
                    <a:pt x="10848" y="16698"/>
                    <a:pt x="10859" y="16757"/>
                  </a:cubicBezTo>
                  <a:cubicBezTo>
                    <a:pt x="10871" y="16817"/>
                    <a:pt x="10895" y="16900"/>
                    <a:pt x="10919" y="16960"/>
                  </a:cubicBezTo>
                  <a:cubicBezTo>
                    <a:pt x="10931" y="16971"/>
                    <a:pt x="10955" y="16983"/>
                    <a:pt x="10967" y="16983"/>
                  </a:cubicBezTo>
                  <a:lnTo>
                    <a:pt x="10990" y="16983"/>
                  </a:lnTo>
                  <a:lnTo>
                    <a:pt x="11133" y="17341"/>
                  </a:lnTo>
                  <a:cubicBezTo>
                    <a:pt x="11205" y="17555"/>
                    <a:pt x="11276" y="17769"/>
                    <a:pt x="11324" y="17995"/>
                  </a:cubicBezTo>
                  <a:cubicBezTo>
                    <a:pt x="11348" y="18114"/>
                    <a:pt x="11383" y="18234"/>
                    <a:pt x="11395" y="18353"/>
                  </a:cubicBezTo>
                  <a:cubicBezTo>
                    <a:pt x="11407" y="18472"/>
                    <a:pt x="11443" y="18591"/>
                    <a:pt x="11455" y="18698"/>
                  </a:cubicBezTo>
                  <a:cubicBezTo>
                    <a:pt x="11467" y="18769"/>
                    <a:pt x="11467" y="18841"/>
                    <a:pt x="11491" y="18936"/>
                  </a:cubicBezTo>
                  <a:cubicBezTo>
                    <a:pt x="11491" y="18984"/>
                    <a:pt x="11491" y="19007"/>
                    <a:pt x="11502" y="19055"/>
                  </a:cubicBezTo>
                  <a:cubicBezTo>
                    <a:pt x="11502" y="19103"/>
                    <a:pt x="11502" y="19127"/>
                    <a:pt x="11514" y="19174"/>
                  </a:cubicBezTo>
                  <a:cubicBezTo>
                    <a:pt x="11514" y="19222"/>
                    <a:pt x="11526" y="19246"/>
                    <a:pt x="11526" y="19293"/>
                  </a:cubicBezTo>
                  <a:lnTo>
                    <a:pt x="11526" y="19353"/>
                  </a:lnTo>
                  <a:lnTo>
                    <a:pt x="11526" y="19519"/>
                  </a:lnTo>
                  <a:lnTo>
                    <a:pt x="11526" y="19960"/>
                  </a:lnTo>
                  <a:cubicBezTo>
                    <a:pt x="11526" y="20258"/>
                    <a:pt x="11550" y="20555"/>
                    <a:pt x="11562" y="20853"/>
                  </a:cubicBezTo>
                  <a:cubicBezTo>
                    <a:pt x="11574" y="21139"/>
                    <a:pt x="11586" y="21424"/>
                    <a:pt x="11586" y="21722"/>
                  </a:cubicBezTo>
                  <a:cubicBezTo>
                    <a:pt x="11621" y="22817"/>
                    <a:pt x="11633" y="23937"/>
                    <a:pt x="11621" y="25056"/>
                  </a:cubicBezTo>
                  <a:lnTo>
                    <a:pt x="11621" y="25068"/>
                  </a:lnTo>
                  <a:cubicBezTo>
                    <a:pt x="11621" y="25258"/>
                    <a:pt x="11610" y="25437"/>
                    <a:pt x="11610" y="25627"/>
                  </a:cubicBezTo>
                  <a:lnTo>
                    <a:pt x="11610" y="25651"/>
                  </a:lnTo>
                  <a:lnTo>
                    <a:pt x="11610" y="25746"/>
                  </a:lnTo>
                  <a:lnTo>
                    <a:pt x="11610" y="26496"/>
                  </a:lnTo>
                  <a:cubicBezTo>
                    <a:pt x="11610" y="26735"/>
                    <a:pt x="11621" y="26961"/>
                    <a:pt x="11621" y="27199"/>
                  </a:cubicBezTo>
                  <a:cubicBezTo>
                    <a:pt x="11633" y="27413"/>
                    <a:pt x="11633" y="27639"/>
                    <a:pt x="11633" y="27866"/>
                  </a:cubicBezTo>
                  <a:cubicBezTo>
                    <a:pt x="11633" y="28247"/>
                    <a:pt x="11621" y="28628"/>
                    <a:pt x="11574" y="29009"/>
                  </a:cubicBezTo>
                  <a:cubicBezTo>
                    <a:pt x="11514" y="29580"/>
                    <a:pt x="11455" y="30140"/>
                    <a:pt x="11383" y="30711"/>
                  </a:cubicBezTo>
                  <a:cubicBezTo>
                    <a:pt x="11312" y="31259"/>
                    <a:pt x="11252" y="31819"/>
                    <a:pt x="11157" y="32378"/>
                  </a:cubicBezTo>
                  <a:cubicBezTo>
                    <a:pt x="11133" y="32616"/>
                    <a:pt x="11086" y="32854"/>
                    <a:pt x="11038" y="33069"/>
                  </a:cubicBezTo>
                  <a:cubicBezTo>
                    <a:pt x="10990" y="33307"/>
                    <a:pt x="10955" y="33533"/>
                    <a:pt x="10895" y="33759"/>
                  </a:cubicBezTo>
                  <a:cubicBezTo>
                    <a:pt x="10788" y="34200"/>
                    <a:pt x="10681" y="34640"/>
                    <a:pt x="10562" y="35069"/>
                  </a:cubicBezTo>
                  <a:cubicBezTo>
                    <a:pt x="10478" y="35367"/>
                    <a:pt x="10371" y="35664"/>
                    <a:pt x="10276" y="35950"/>
                  </a:cubicBezTo>
                  <a:cubicBezTo>
                    <a:pt x="10205" y="36152"/>
                    <a:pt x="10145" y="36379"/>
                    <a:pt x="10062" y="36581"/>
                  </a:cubicBezTo>
                  <a:cubicBezTo>
                    <a:pt x="9907" y="36783"/>
                    <a:pt x="9740" y="36974"/>
                    <a:pt x="9609" y="37176"/>
                  </a:cubicBezTo>
                  <a:cubicBezTo>
                    <a:pt x="9526" y="37319"/>
                    <a:pt x="9419" y="37450"/>
                    <a:pt x="9324" y="37581"/>
                  </a:cubicBezTo>
                  <a:lnTo>
                    <a:pt x="9062" y="37986"/>
                  </a:lnTo>
                  <a:cubicBezTo>
                    <a:pt x="8931" y="38176"/>
                    <a:pt x="8776" y="38367"/>
                    <a:pt x="8645" y="38569"/>
                  </a:cubicBezTo>
                  <a:cubicBezTo>
                    <a:pt x="8645" y="38546"/>
                    <a:pt x="8657" y="38534"/>
                    <a:pt x="8657" y="38522"/>
                  </a:cubicBezTo>
                  <a:cubicBezTo>
                    <a:pt x="8704" y="38331"/>
                    <a:pt x="8728" y="38129"/>
                    <a:pt x="8776" y="37926"/>
                  </a:cubicBezTo>
                  <a:lnTo>
                    <a:pt x="8871" y="37343"/>
                  </a:lnTo>
                  <a:cubicBezTo>
                    <a:pt x="8931" y="36938"/>
                    <a:pt x="8990" y="36545"/>
                    <a:pt x="9014" y="36141"/>
                  </a:cubicBezTo>
                  <a:cubicBezTo>
                    <a:pt x="9026" y="35926"/>
                    <a:pt x="9050" y="35736"/>
                    <a:pt x="9062" y="35533"/>
                  </a:cubicBezTo>
                  <a:cubicBezTo>
                    <a:pt x="9074" y="35319"/>
                    <a:pt x="9085" y="35128"/>
                    <a:pt x="9085" y="34914"/>
                  </a:cubicBezTo>
                  <a:cubicBezTo>
                    <a:pt x="9109" y="34533"/>
                    <a:pt x="9133" y="34128"/>
                    <a:pt x="9169" y="33747"/>
                  </a:cubicBezTo>
                  <a:cubicBezTo>
                    <a:pt x="9193" y="33354"/>
                    <a:pt x="9205" y="32950"/>
                    <a:pt x="9228" y="32569"/>
                  </a:cubicBezTo>
                  <a:cubicBezTo>
                    <a:pt x="9240" y="32354"/>
                    <a:pt x="9240" y="32164"/>
                    <a:pt x="9240" y="31961"/>
                  </a:cubicBezTo>
                  <a:lnTo>
                    <a:pt x="9240" y="31688"/>
                  </a:lnTo>
                  <a:lnTo>
                    <a:pt x="9252" y="31688"/>
                  </a:lnTo>
                  <a:cubicBezTo>
                    <a:pt x="9288" y="31688"/>
                    <a:pt x="9312" y="31676"/>
                    <a:pt x="9347" y="31640"/>
                  </a:cubicBezTo>
                  <a:cubicBezTo>
                    <a:pt x="9371" y="31616"/>
                    <a:pt x="9383" y="31580"/>
                    <a:pt x="9383" y="31545"/>
                  </a:cubicBezTo>
                  <a:lnTo>
                    <a:pt x="9383" y="31461"/>
                  </a:lnTo>
                  <a:cubicBezTo>
                    <a:pt x="9383" y="31426"/>
                    <a:pt x="9407" y="31378"/>
                    <a:pt x="9407" y="31330"/>
                  </a:cubicBezTo>
                  <a:cubicBezTo>
                    <a:pt x="9407" y="31271"/>
                    <a:pt x="9419" y="31211"/>
                    <a:pt x="9419" y="31152"/>
                  </a:cubicBezTo>
                  <a:lnTo>
                    <a:pt x="9466" y="30747"/>
                  </a:lnTo>
                  <a:cubicBezTo>
                    <a:pt x="9502" y="30497"/>
                    <a:pt x="9538" y="30259"/>
                    <a:pt x="9586" y="30009"/>
                  </a:cubicBezTo>
                  <a:cubicBezTo>
                    <a:pt x="9621" y="29723"/>
                    <a:pt x="9681" y="29437"/>
                    <a:pt x="9740" y="29140"/>
                  </a:cubicBezTo>
                  <a:cubicBezTo>
                    <a:pt x="9800" y="28878"/>
                    <a:pt x="9859" y="28604"/>
                    <a:pt x="9919" y="28354"/>
                  </a:cubicBezTo>
                  <a:cubicBezTo>
                    <a:pt x="9943" y="28330"/>
                    <a:pt x="9943" y="28294"/>
                    <a:pt x="9955" y="28270"/>
                  </a:cubicBezTo>
                  <a:cubicBezTo>
                    <a:pt x="9967" y="28235"/>
                    <a:pt x="9967" y="28211"/>
                    <a:pt x="9978" y="28175"/>
                  </a:cubicBezTo>
                  <a:cubicBezTo>
                    <a:pt x="10014" y="28116"/>
                    <a:pt x="10026" y="28056"/>
                    <a:pt x="10062" y="27997"/>
                  </a:cubicBezTo>
                  <a:cubicBezTo>
                    <a:pt x="10157" y="27770"/>
                    <a:pt x="10264" y="27556"/>
                    <a:pt x="10383" y="27330"/>
                  </a:cubicBezTo>
                  <a:cubicBezTo>
                    <a:pt x="10443" y="27199"/>
                    <a:pt x="10514" y="27056"/>
                    <a:pt x="10574" y="26937"/>
                  </a:cubicBezTo>
                  <a:cubicBezTo>
                    <a:pt x="10609" y="26877"/>
                    <a:pt x="10633" y="26818"/>
                    <a:pt x="10657" y="26747"/>
                  </a:cubicBezTo>
                  <a:cubicBezTo>
                    <a:pt x="10669" y="26723"/>
                    <a:pt x="10681" y="26675"/>
                    <a:pt x="10693" y="26639"/>
                  </a:cubicBezTo>
                  <a:cubicBezTo>
                    <a:pt x="10717" y="26616"/>
                    <a:pt x="10717" y="26604"/>
                    <a:pt x="10729" y="26568"/>
                  </a:cubicBezTo>
                  <a:cubicBezTo>
                    <a:pt x="10740" y="26496"/>
                    <a:pt x="10776" y="26437"/>
                    <a:pt x="10788" y="26366"/>
                  </a:cubicBezTo>
                  <a:cubicBezTo>
                    <a:pt x="10800" y="26330"/>
                    <a:pt x="10800" y="26282"/>
                    <a:pt x="10812" y="26258"/>
                  </a:cubicBezTo>
                  <a:cubicBezTo>
                    <a:pt x="10812" y="26211"/>
                    <a:pt x="10836" y="26187"/>
                    <a:pt x="10836" y="26139"/>
                  </a:cubicBezTo>
                  <a:cubicBezTo>
                    <a:pt x="10848" y="26068"/>
                    <a:pt x="10848" y="25985"/>
                    <a:pt x="10859" y="25925"/>
                  </a:cubicBezTo>
                  <a:cubicBezTo>
                    <a:pt x="10859" y="25865"/>
                    <a:pt x="10871" y="25806"/>
                    <a:pt x="10871" y="25746"/>
                  </a:cubicBezTo>
                  <a:cubicBezTo>
                    <a:pt x="10871" y="25675"/>
                    <a:pt x="10871" y="25604"/>
                    <a:pt x="10895" y="25532"/>
                  </a:cubicBezTo>
                  <a:lnTo>
                    <a:pt x="10895" y="25425"/>
                  </a:lnTo>
                  <a:lnTo>
                    <a:pt x="10895" y="25318"/>
                  </a:lnTo>
                  <a:cubicBezTo>
                    <a:pt x="10871" y="25187"/>
                    <a:pt x="10859" y="25032"/>
                    <a:pt x="10812" y="24901"/>
                  </a:cubicBezTo>
                  <a:cubicBezTo>
                    <a:pt x="10800" y="24830"/>
                    <a:pt x="10788" y="24758"/>
                    <a:pt x="10752" y="24699"/>
                  </a:cubicBezTo>
                  <a:cubicBezTo>
                    <a:pt x="10717" y="24591"/>
                    <a:pt x="10669" y="24484"/>
                    <a:pt x="10609" y="24401"/>
                  </a:cubicBezTo>
                  <a:cubicBezTo>
                    <a:pt x="10538" y="24282"/>
                    <a:pt x="10455" y="24139"/>
                    <a:pt x="10383" y="24020"/>
                  </a:cubicBezTo>
                  <a:cubicBezTo>
                    <a:pt x="10359" y="23960"/>
                    <a:pt x="10324" y="23889"/>
                    <a:pt x="10300" y="23829"/>
                  </a:cubicBezTo>
                  <a:cubicBezTo>
                    <a:pt x="10264" y="23758"/>
                    <a:pt x="10252" y="23687"/>
                    <a:pt x="10217" y="23627"/>
                  </a:cubicBezTo>
                  <a:cubicBezTo>
                    <a:pt x="10205" y="23591"/>
                    <a:pt x="10205" y="23544"/>
                    <a:pt x="10193" y="23520"/>
                  </a:cubicBezTo>
                  <a:cubicBezTo>
                    <a:pt x="10181" y="23460"/>
                    <a:pt x="10157" y="23413"/>
                    <a:pt x="10157" y="23353"/>
                  </a:cubicBezTo>
                  <a:cubicBezTo>
                    <a:pt x="10145" y="23306"/>
                    <a:pt x="10145" y="23270"/>
                    <a:pt x="10133" y="23222"/>
                  </a:cubicBezTo>
                  <a:cubicBezTo>
                    <a:pt x="10121" y="23127"/>
                    <a:pt x="10097" y="23032"/>
                    <a:pt x="10086" y="22937"/>
                  </a:cubicBezTo>
                  <a:lnTo>
                    <a:pt x="10038" y="22675"/>
                  </a:lnTo>
                  <a:cubicBezTo>
                    <a:pt x="10026" y="22615"/>
                    <a:pt x="10026" y="22567"/>
                    <a:pt x="10014" y="22508"/>
                  </a:cubicBezTo>
                  <a:cubicBezTo>
                    <a:pt x="10002" y="22448"/>
                    <a:pt x="10002" y="22401"/>
                    <a:pt x="9978" y="22341"/>
                  </a:cubicBezTo>
                  <a:lnTo>
                    <a:pt x="9943" y="22163"/>
                  </a:lnTo>
                  <a:cubicBezTo>
                    <a:pt x="9919" y="22103"/>
                    <a:pt x="9907" y="22044"/>
                    <a:pt x="9883" y="21972"/>
                  </a:cubicBezTo>
                  <a:cubicBezTo>
                    <a:pt x="9847" y="21901"/>
                    <a:pt x="9836" y="21817"/>
                    <a:pt x="9800" y="21758"/>
                  </a:cubicBezTo>
                  <a:cubicBezTo>
                    <a:pt x="9776" y="21686"/>
                    <a:pt x="9740" y="21627"/>
                    <a:pt x="9716" y="21555"/>
                  </a:cubicBezTo>
                  <a:cubicBezTo>
                    <a:pt x="9681" y="21496"/>
                    <a:pt x="9669" y="21448"/>
                    <a:pt x="9645" y="21389"/>
                  </a:cubicBezTo>
                  <a:cubicBezTo>
                    <a:pt x="9586" y="21282"/>
                    <a:pt x="9538" y="21186"/>
                    <a:pt x="9466" y="21091"/>
                  </a:cubicBezTo>
                  <a:cubicBezTo>
                    <a:pt x="9371" y="20960"/>
                    <a:pt x="9264" y="20841"/>
                    <a:pt x="9169" y="20722"/>
                  </a:cubicBezTo>
                  <a:cubicBezTo>
                    <a:pt x="8966" y="20508"/>
                    <a:pt x="8788" y="20305"/>
                    <a:pt x="8609" y="20079"/>
                  </a:cubicBezTo>
                  <a:cubicBezTo>
                    <a:pt x="8526" y="19972"/>
                    <a:pt x="8431" y="19853"/>
                    <a:pt x="8347" y="19758"/>
                  </a:cubicBezTo>
                  <a:cubicBezTo>
                    <a:pt x="8252" y="19650"/>
                    <a:pt x="8169" y="19555"/>
                    <a:pt x="8073" y="19460"/>
                  </a:cubicBezTo>
                  <a:cubicBezTo>
                    <a:pt x="7990" y="19353"/>
                    <a:pt x="7895" y="19257"/>
                    <a:pt x="7811" y="19162"/>
                  </a:cubicBezTo>
                  <a:lnTo>
                    <a:pt x="7681" y="19019"/>
                  </a:lnTo>
                  <a:cubicBezTo>
                    <a:pt x="7633" y="18984"/>
                    <a:pt x="7573" y="18936"/>
                    <a:pt x="7514" y="18900"/>
                  </a:cubicBezTo>
                  <a:cubicBezTo>
                    <a:pt x="7407" y="18829"/>
                    <a:pt x="7288" y="18757"/>
                    <a:pt x="7169" y="18698"/>
                  </a:cubicBezTo>
                  <a:cubicBezTo>
                    <a:pt x="7121" y="18686"/>
                    <a:pt x="7097" y="18662"/>
                    <a:pt x="7049" y="18662"/>
                  </a:cubicBezTo>
                  <a:cubicBezTo>
                    <a:pt x="7038" y="18662"/>
                    <a:pt x="7026" y="18662"/>
                    <a:pt x="7026" y="18686"/>
                  </a:cubicBezTo>
                  <a:lnTo>
                    <a:pt x="6990" y="18686"/>
                  </a:lnTo>
                  <a:cubicBezTo>
                    <a:pt x="6966" y="18698"/>
                    <a:pt x="6942" y="18710"/>
                    <a:pt x="6942" y="18746"/>
                  </a:cubicBezTo>
                  <a:cubicBezTo>
                    <a:pt x="6942" y="18769"/>
                    <a:pt x="6930" y="18781"/>
                    <a:pt x="6930" y="18817"/>
                  </a:cubicBezTo>
                  <a:cubicBezTo>
                    <a:pt x="6919" y="18865"/>
                    <a:pt x="6907" y="18924"/>
                    <a:pt x="6907" y="18960"/>
                  </a:cubicBezTo>
                  <a:cubicBezTo>
                    <a:pt x="6871" y="19067"/>
                    <a:pt x="6859" y="19162"/>
                    <a:pt x="6823" y="19257"/>
                  </a:cubicBezTo>
                  <a:cubicBezTo>
                    <a:pt x="6788" y="19472"/>
                    <a:pt x="6728" y="19674"/>
                    <a:pt x="6680" y="19900"/>
                  </a:cubicBezTo>
                  <a:cubicBezTo>
                    <a:pt x="6668" y="19960"/>
                    <a:pt x="6645" y="20019"/>
                    <a:pt x="6621" y="20079"/>
                  </a:cubicBezTo>
                  <a:cubicBezTo>
                    <a:pt x="6609" y="20139"/>
                    <a:pt x="6573" y="20198"/>
                    <a:pt x="6561" y="20258"/>
                  </a:cubicBezTo>
                  <a:cubicBezTo>
                    <a:pt x="6549" y="20317"/>
                    <a:pt x="6514" y="20377"/>
                    <a:pt x="6502" y="20424"/>
                  </a:cubicBezTo>
                  <a:cubicBezTo>
                    <a:pt x="6466" y="20484"/>
                    <a:pt x="6442" y="20555"/>
                    <a:pt x="6430" y="20615"/>
                  </a:cubicBezTo>
                  <a:cubicBezTo>
                    <a:pt x="6407" y="20627"/>
                    <a:pt x="6407" y="20662"/>
                    <a:pt x="6395" y="20674"/>
                  </a:cubicBezTo>
                  <a:lnTo>
                    <a:pt x="6395" y="20686"/>
                  </a:lnTo>
                  <a:cubicBezTo>
                    <a:pt x="6395" y="20710"/>
                    <a:pt x="6395" y="20710"/>
                    <a:pt x="6383" y="20722"/>
                  </a:cubicBezTo>
                  <a:lnTo>
                    <a:pt x="6383" y="20710"/>
                  </a:lnTo>
                  <a:cubicBezTo>
                    <a:pt x="6383" y="20722"/>
                    <a:pt x="6371" y="20722"/>
                    <a:pt x="6371" y="20734"/>
                  </a:cubicBezTo>
                  <a:lnTo>
                    <a:pt x="6371" y="20722"/>
                  </a:lnTo>
                  <a:cubicBezTo>
                    <a:pt x="6335" y="20770"/>
                    <a:pt x="6323" y="20829"/>
                    <a:pt x="6287" y="20865"/>
                  </a:cubicBezTo>
                  <a:cubicBezTo>
                    <a:pt x="6168" y="21127"/>
                    <a:pt x="6049" y="21365"/>
                    <a:pt x="5930" y="21615"/>
                  </a:cubicBezTo>
                  <a:cubicBezTo>
                    <a:pt x="5871" y="21746"/>
                    <a:pt x="5811" y="21901"/>
                    <a:pt x="5752" y="22044"/>
                  </a:cubicBezTo>
                  <a:cubicBezTo>
                    <a:pt x="5692" y="22175"/>
                    <a:pt x="5656" y="22294"/>
                    <a:pt x="5609" y="22436"/>
                  </a:cubicBezTo>
                  <a:cubicBezTo>
                    <a:pt x="5561" y="22556"/>
                    <a:pt x="5514" y="22675"/>
                    <a:pt x="5478" y="22806"/>
                  </a:cubicBezTo>
                  <a:cubicBezTo>
                    <a:pt x="5430" y="22937"/>
                    <a:pt x="5383" y="23091"/>
                    <a:pt x="5359" y="23234"/>
                  </a:cubicBezTo>
                  <a:cubicBezTo>
                    <a:pt x="5323" y="23365"/>
                    <a:pt x="5299" y="23520"/>
                    <a:pt x="5275" y="23651"/>
                  </a:cubicBezTo>
                  <a:cubicBezTo>
                    <a:pt x="5264" y="23806"/>
                    <a:pt x="5252" y="23937"/>
                    <a:pt x="5240" y="24080"/>
                  </a:cubicBezTo>
                  <a:cubicBezTo>
                    <a:pt x="5216" y="24222"/>
                    <a:pt x="5216" y="24365"/>
                    <a:pt x="5216" y="24496"/>
                  </a:cubicBezTo>
                  <a:cubicBezTo>
                    <a:pt x="5216" y="24651"/>
                    <a:pt x="5240" y="24782"/>
                    <a:pt x="5252" y="24937"/>
                  </a:cubicBezTo>
                  <a:cubicBezTo>
                    <a:pt x="5264" y="25068"/>
                    <a:pt x="5299" y="25199"/>
                    <a:pt x="5323" y="25330"/>
                  </a:cubicBezTo>
                  <a:lnTo>
                    <a:pt x="5418" y="25734"/>
                  </a:lnTo>
                  <a:cubicBezTo>
                    <a:pt x="5490" y="26008"/>
                    <a:pt x="5561" y="26270"/>
                    <a:pt x="5656" y="26544"/>
                  </a:cubicBezTo>
                  <a:cubicBezTo>
                    <a:pt x="5692" y="26675"/>
                    <a:pt x="5752" y="26806"/>
                    <a:pt x="5799" y="26925"/>
                  </a:cubicBezTo>
                  <a:cubicBezTo>
                    <a:pt x="5859" y="27056"/>
                    <a:pt x="5906" y="27199"/>
                    <a:pt x="5978" y="27318"/>
                  </a:cubicBezTo>
                  <a:cubicBezTo>
                    <a:pt x="6026" y="27401"/>
                    <a:pt x="6073" y="27473"/>
                    <a:pt x="6145" y="27556"/>
                  </a:cubicBezTo>
                  <a:cubicBezTo>
                    <a:pt x="6168" y="27592"/>
                    <a:pt x="6216" y="27628"/>
                    <a:pt x="6252" y="27675"/>
                  </a:cubicBezTo>
                  <a:cubicBezTo>
                    <a:pt x="6287" y="27711"/>
                    <a:pt x="6335" y="27759"/>
                    <a:pt x="6395" y="27806"/>
                  </a:cubicBezTo>
                  <a:lnTo>
                    <a:pt x="6573" y="27937"/>
                  </a:lnTo>
                  <a:cubicBezTo>
                    <a:pt x="6633" y="27985"/>
                    <a:pt x="6692" y="28032"/>
                    <a:pt x="6764" y="28068"/>
                  </a:cubicBezTo>
                  <a:cubicBezTo>
                    <a:pt x="6871" y="28151"/>
                    <a:pt x="6990" y="28223"/>
                    <a:pt x="7109" y="28294"/>
                  </a:cubicBezTo>
                  <a:cubicBezTo>
                    <a:pt x="7228" y="28366"/>
                    <a:pt x="7335" y="28449"/>
                    <a:pt x="7442" y="28532"/>
                  </a:cubicBezTo>
                  <a:cubicBezTo>
                    <a:pt x="7502" y="28580"/>
                    <a:pt x="7538" y="28628"/>
                    <a:pt x="7585" y="28663"/>
                  </a:cubicBezTo>
                  <a:cubicBezTo>
                    <a:pt x="7633" y="28711"/>
                    <a:pt x="7692" y="28759"/>
                    <a:pt x="7740" y="28818"/>
                  </a:cubicBezTo>
                  <a:cubicBezTo>
                    <a:pt x="7764" y="28866"/>
                    <a:pt x="7811" y="28890"/>
                    <a:pt x="7835" y="28937"/>
                  </a:cubicBezTo>
                  <a:cubicBezTo>
                    <a:pt x="7871" y="28985"/>
                    <a:pt x="7895" y="29021"/>
                    <a:pt x="7942" y="29056"/>
                  </a:cubicBezTo>
                  <a:cubicBezTo>
                    <a:pt x="8038" y="29187"/>
                    <a:pt x="8121" y="29306"/>
                    <a:pt x="8192" y="29437"/>
                  </a:cubicBezTo>
                  <a:cubicBezTo>
                    <a:pt x="8240" y="29521"/>
                    <a:pt x="8276" y="29604"/>
                    <a:pt x="8312" y="29675"/>
                  </a:cubicBezTo>
                  <a:cubicBezTo>
                    <a:pt x="8371" y="29794"/>
                    <a:pt x="8419" y="29937"/>
                    <a:pt x="8466" y="30056"/>
                  </a:cubicBezTo>
                  <a:cubicBezTo>
                    <a:pt x="8526" y="30175"/>
                    <a:pt x="8585" y="30306"/>
                    <a:pt x="8645" y="30426"/>
                  </a:cubicBezTo>
                  <a:cubicBezTo>
                    <a:pt x="8704" y="30545"/>
                    <a:pt x="8776" y="30664"/>
                    <a:pt x="8835" y="30783"/>
                  </a:cubicBezTo>
                  <a:cubicBezTo>
                    <a:pt x="8895" y="30902"/>
                    <a:pt x="8943" y="31021"/>
                    <a:pt x="9002" y="31140"/>
                  </a:cubicBezTo>
                  <a:cubicBezTo>
                    <a:pt x="9002" y="31140"/>
                    <a:pt x="9002" y="31152"/>
                    <a:pt x="9014" y="31152"/>
                  </a:cubicBezTo>
                  <a:lnTo>
                    <a:pt x="9014" y="31164"/>
                  </a:lnTo>
                  <a:lnTo>
                    <a:pt x="9062" y="31747"/>
                  </a:lnTo>
                  <a:cubicBezTo>
                    <a:pt x="9074" y="31926"/>
                    <a:pt x="9074" y="32104"/>
                    <a:pt x="9074" y="32283"/>
                  </a:cubicBezTo>
                  <a:cubicBezTo>
                    <a:pt x="9074" y="32473"/>
                    <a:pt x="9074" y="32676"/>
                    <a:pt x="9062" y="32854"/>
                  </a:cubicBezTo>
                  <a:cubicBezTo>
                    <a:pt x="9062" y="33045"/>
                    <a:pt x="9050" y="33235"/>
                    <a:pt x="9026" y="33426"/>
                  </a:cubicBezTo>
                  <a:cubicBezTo>
                    <a:pt x="9014" y="33640"/>
                    <a:pt x="8990" y="33831"/>
                    <a:pt x="8954" y="34045"/>
                  </a:cubicBezTo>
                  <a:cubicBezTo>
                    <a:pt x="8907" y="34426"/>
                    <a:pt x="8871" y="34831"/>
                    <a:pt x="8824" y="35212"/>
                  </a:cubicBezTo>
                  <a:lnTo>
                    <a:pt x="8693" y="36021"/>
                  </a:lnTo>
                  <a:cubicBezTo>
                    <a:pt x="8633" y="36438"/>
                    <a:pt x="8550" y="36855"/>
                    <a:pt x="8490" y="37272"/>
                  </a:cubicBezTo>
                  <a:cubicBezTo>
                    <a:pt x="8431" y="37653"/>
                    <a:pt x="8407" y="38046"/>
                    <a:pt x="8359" y="38427"/>
                  </a:cubicBezTo>
                  <a:cubicBezTo>
                    <a:pt x="8335" y="38665"/>
                    <a:pt x="8288" y="38903"/>
                    <a:pt x="8240" y="39129"/>
                  </a:cubicBezTo>
                  <a:cubicBezTo>
                    <a:pt x="8157" y="39260"/>
                    <a:pt x="8062" y="39403"/>
                    <a:pt x="7954" y="39534"/>
                  </a:cubicBezTo>
                  <a:cubicBezTo>
                    <a:pt x="7764" y="39796"/>
                    <a:pt x="7585" y="40081"/>
                    <a:pt x="7395" y="40355"/>
                  </a:cubicBezTo>
                  <a:cubicBezTo>
                    <a:pt x="7300" y="40486"/>
                    <a:pt x="7216" y="40617"/>
                    <a:pt x="7121" y="40772"/>
                  </a:cubicBezTo>
                  <a:cubicBezTo>
                    <a:pt x="7038" y="40903"/>
                    <a:pt x="6966" y="41034"/>
                    <a:pt x="6871" y="41189"/>
                  </a:cubicBezTo>
                  <a:cubicBezTo>
                    <a:pt x="6823" y="41260"/>
                    <a:pt x="6799" y="41320"/>
                    <a:pt x="6752" y="41391"/>
                  </a:cubicBezTo>
                  <a:cubicBezTo>
                    <a:pt x="6466" y="41879"/>
                    <a:pt x="6228" y="42391"/>
                    <a:pt x="5990" y="42891"/>
                  </a:cubicBezTo>
                  <a:cubicBezTo>
                    <a:pt x="5811" y="43284"/>
                    <a:pt x="5656" y="43689"/>
                    <a:pt x="5502" y="44082"/>
                  </a:cubicBezTo>
                  <a:cubicBezTo>
                    <a:pt x="5514" y="44011"/>
                    <a:pt x="5514" y="43927"/>
                    <a:pt x="5537" y="43844"/>
                  </a:cubicBezTo>
                  <a:cubicBezTo>
                    <a:pt x="5549" y="43760"/>
                    <a:pt x="5561" y="43653"/>
                    <a:pt x="5561" y="43570"/>
                  </a:cubicBezTo>
                  <a:cubicBezTo>
                    <a:pt x="5573" y="43463"/>
                    <a:pt x="5573" y="43368"/>
                    <a:pt x="5573" y="43272"/>
                  </a:cubicBezTo>
                  <a:cubicBezTo>
                    <a:pt x="5609" y="42879"/>
                    <a:pt x="5656" y="42510"/>
                    <a:pt x="5716" y="42141"/>
                  </a:cubicBezTo>
                  <a:lnTo>
                    <a:pt x="5716" y="42094"/>
                  </a:lnTo>
                  <a:lnTo>
                    <a:pt x="5716" y="42082"/>
                  </a:lnTo>
                  <a:cubicBezTo>
                    <a:pt x="5740" y="41820"/>
                    <a:pt x="5787" y="41570"/>
                    <a:pt x="5811" y="41320"/>
                  </a:cubicBezTo>
                  <a:lnTo>
                    <a:pt x="5906" y="40558"/>
                  </a:lnTo>
                  <a:lnTo>
                    <a:pt x="5906" y="40570"/>
                  </a:lnTo>
                  <a:lnTo>
                    <a:pt x="5954" y="40308"/>
                  </a:lnTo>
                  <a:cubicBezTo>
                    <a:pt x="6014" y="39915"/>
                    <a:pt x="6085" y="39534"/>
                    <a:pt x="6097" y="39129"/>
                  </a:cubicBezTo>
                  <a:cubicBezTo>
                    <a:pt x="6109" y="38938"/>
                    <a:pt x="6097" y="38748"/>
                    <a:pt x="6085" y="38546"/>
                  </a:cubicBezTo>
                  <a:cubicBezTo>
                    <a:pt x="6073" y="38450"/>
                    <a:pt x="6073" y="38343"/>
                    <a:pt x="6049" y="38236"/>
                  </a:cubicBezTo>
                  <a:cubicBezTo>
                    <a:pt x="6049" y="38188"/>
                    <a:pt x="6049" y="38153"/>
                    <a:pt x="6037" y="38105"/>
                  </a:cubicBezTo>
                  <a:cubicBezTo>
                    <a:pt x="6037" y="38046"/>
                    <a:pt x="6037" y="37974"/>
                    <a:pt x="6014" y="37915"/>
                  </a:cubicBezTo>
                  <a:cubicBezTo>
                    <a:pt x="6000" y="37887"/>
                    <a:pt x="5982" y="37875"/>
                    <a:pt x="5962" y="37875"/>
                  </a:cubicBezTo>
                  <a:cubicBezTo>
                    <a:pt x="5948" y="37875"/>
                    <a:pt x="5933" y="37881"/>
                    <a:pt x="5918" y="37891"/>
                  </a:cubicBezTo>
                  <a:cubicBezTo>
                    <a:pt x="5906" y="37915"/>
                    <a:pt x="5906" y="37938"/>
                    <a:pt x="5918" y="37950"/>
                  </a:cubicBezTo>
                  <a:lnTo>
                    <a:pt x="5918" y="38010"/>
                  </a:lnTo>
                  <a:cubicBezTo>
                    <a:pt x="5918" y="38153"/>
                    <a:pt x="5918" y="38284"/>
                    <a:pt x="5906" y="38415"/>
                  </a:cubicBezTo>
                  <a:lnTo>
                    <a:pt x="5906" y="38784"/>
                  </a:lnTo>
                  <a:cubicBezTo>
                    <a:pt x="5906" y="38962"/>
                    <a:pt x="5895" y="39129"/>
                    <a:pt x="5871" y="39308"/>
                  </a:cubicBezTo>
                  <a:cubicBezTo>
                    <a:pt x="5859" y="39474"/>
                    <a:pt x="5835" y="39617"/>
                    <a:pt x="5811" y="39784"/>
                  </a:cubicBezTo>
                  <a:cubicBezTo>
                    <a:pt x="5752" y="40141"/>
                    <a:pt x="5692" y="40486"/>
                    <a:pt x="5633" y="40843"/>
                  </a:cubicBezTo>
                  <a:cubicBezTo>
                    <a:pt x="5609" y="41034"/>
                    <a:pt x="5573" y="41248"/>
                    <a:pt x="5537" y="41439"/>
                  </a:cubicBezTo>
                  <a:cubicBezTo>
                    <a:pt x="5490" y="41629"/>
                    <a:pt x="5454" y="41820"/>
                    <a:pt x="5418" y="42022"/>
                  </a:cubicBezTo>
                  <a:lnTo>
                    <a:pt x="5275" y="42594"/>
                  </a:lnTo>
                  <a:cubicBezTo>
                    <a:pt x="5240" y="42772"/>
                    <a:pt x="5192" y="42951"/>
                    <a:pt x="5144" y="43153"/>
                  </a:cubicBezTo>
                  <a:cubicBezTo>
                    <a:pt x="5097" y="43332"/>
                    <a:pt x="5073" y="43522"/>
                    <a:pt x="5025" y="43701"/>
                  </a:cubicBezTo>
                  <a:cubicBezTo>
                    <a:pt x="4978" y="43880"/>
                    <a:pt x="4918" y="44070"/>
                    <a:pt x="4894" y="44249"/>
                  </a:cubicBezTo>
                  <a:cubicBezTo>
                    <a:pt x="4847" y="44439"/>
                    <a:pt x="4835" y="44653"/>
                    <a:pt x="4799" y="44844"/>
                  </a:cubicBezTo>
                  <a:cubicBezTo>
                    <a:pt x="4775" y="45034"/>
                    <a:pt x="4740" y="45237"/>
                    <a:pt x="4728" y="45415"/>
                  </a:cubicBezTo>
                  <a:cubicBezTo>
                    <a:pt x="4716" y="45606"/>
                    <a:pt x="4716" y="45808"/>
                    <a:pt x="4716" y="46011"/>
                  </a:cubicBezTo>
                  <a:cubicBezTo>
                    <a:pt x="4716" y="46166"/>
                    <a:pt x="4740" y="46344"/>
                    <a:pt x="4763" y="46511"/>
                  </a:cubicBezTo>
                  <a:cubicBezTo>
                    <a:pt x="4740" y="46630"/>
                    <a:pt x="4716" y="46749"/>
                    <a:pt x="4704" y="46868"/>
                  </a:cubicBezTo>
                  <a:cubicBezTo>
                    <a:pt x="4656" y="47142"/>
                    <a:pt x="4585" y="47416"/>
                    <a:pt x="4525" y="47690"/>
                  </a:cubicBezTo>
                  <a:cubicBezTo>
                    <a:pt x="4466" y="47940"/>
                    <a:pt x="4382" y="48190"/>
                    <a:pt x="4347" y="48463"/>
                  </a:cubicBezTo>
                  <a:cubicBezTo>
                    <a:pt x="4299" y="48725"/>
                    <a:pt x="4252" y="48999"/>
                    <a:pt x="4204" y="49285"/>
                  </a:cubicBezTo>
                  <a:cubicBezTo>
                    <a:pt x="4168" y="49547"/>
                    <a:pt x="4121" y="49833"/>
                    <a:pt x="4073" y="50095"/>
                  </a:cubicBezTo>
                  <a:cubicBezTo>
                    <a:pt x="4049" y="50249"/>
                    <a:pt x="4049" y="50392"/>
                    <a:pt x="4049" y="50559"/>
                  </a:cubicBezTo>
                  <a:cubicBezTo>
                    <a:pt x="4049" y="50630"/>
                    <a:pt x="4061" y="50726"/>
                    <a:pt x="4073" y="50797"/>
                  </a:cubicBezTo>
                  <a:cubicBezTo>
                    <a:pt x="4073" y="50809"/>
                    <a:pt x="4073" y="50833"/>
                    <a:pt x="4085" y="50845"/>
                  </a:cubicBezTo>
                  <a:cubicBezTo>
                    <a:pt x="4109" y="50904"/>
                    <a:pt x="4121" y="50952"/>
                    <a:pt x="4144" y="51011"/>
                  </a:cubicBezTo>
                  <a:cubicBezTo>
                    <a:pt x="4192" y="51083"/>
                    <a:pt x="4263" y="51142"/>
                    <a:pt x="4347" y="51190"/>
                  </a:cubicBezTo>
                  <a:cubicBezTo>
                    <a:pt x="4406" y="51214"/>
                    <a:pt x="4478" y="51226"/>
                    <a:pt x="4549" y="51226"/>
                  </a:cubicBezTo>
                  <a:cubicBezTo>
                    <a:pt x="4585" y="51226"/>
                    <a:pt x="4609" y="51226"/>
                    <a:pt x="4644" y="51214"/>
                  </a:cubicBezTo>
                  <a:cubicBezTo>
                    <a:pt x="4740" y="51202"/>
                    <a:pt x="4823" y="51142"/>
                    <a:pt x="4894" y="51083"/>
                  </a:cubicBezTo>
                  <a:cubicBezTo>
                    <a:pt x="4966" y="51011"/>
                    <a:pt x="5014" y="50892"/>
                    <a:pt x="5025" y="50785"/>
                  </a:cubicBezTo>
                  <a:lnTo>
                    <a:pt x="5025" y="50630"/>
                  </a:lnTo>
                  <a:lnTo>
                    <a:pt x="5025" y="50488"/>
                  </a:lnTo>
                  <a:cubicBezTo>
                    <a:pt x="5025" y="50273"/>
                    <a:pt x="5061" y="50083"/>
                    <a:pt x="5073" y="49880"/>
                  </a:cubicBezTo>
                  <a:cubicBezTo>
                    <a:pt x="5097" y="49642"/>
                    <a:pt x="5133" y="49416"/>
                    <a:pt x="5156" y="49178"/>
                  </a:cubicBezTo>
                  <a:cubicBezTo>
                    <a:pt x="5192" y="48904"/>
                    <a:pt x="5204" y="48630"/>
                    <a:pt x="5240" y="48356"/>
                  </a:cubicBezTo>
                  <a:cubicBezTo>
                    <a:pt x="5264" y="48071"/>
                    <a:pt x="5275" y="47809"/>
                    <a:pt x="5311" y="47523"/>
                  </a:cubicBezTo>
                  <a:lnTo>
                    <a:pt x="5359" y="47035"/>
                  </a:lnTo>
                  <a:cubicBezTo>
                    <a:pt x="5359" y="46999"/>
                    <a:pt x="5371" y="46975"/>
                    <a:pt x="5371" y="46928"/>
                  </a:cubicBezTo>
                  <a:cubicBezTo>
                    <a:pt x="5395" y="46725"/>
                    <a:pt x="5442" y="46499"/>
                    <a:pt x="5490" y="46285"/>
                  </a:cubicBezTo>
                  <a:cubicBezTo>
                    <a:pt x="5537" y="46070"/>
                    <a:pt x="5597" y="45844"/>
                    <a:pt x="5633" y="45618"/>
                  </a:cubicBezTo>
                  <a:cubicBezTo>
                    <a:pt x="5740" y="45189"/>
                    <a:pt x="5847" y="44773"/>
                    <a:pt x="5966" y="44356"/>
                  </a:cubicBezTo>
                  <a:lnTo>
                    <a:pt x="6049" y="44046"/>
                  </a:lnTo>
                  <a:cubicBezTo>
                    <a:pt x="6097" y="43927"/>
                    <a:pt x="6145" y="43808"/>
                    <a:pt x="6168" y="43665"/>
                  </a:cubicBezTo>
                  <a:cubicBezTo>
                    <a:pt x="6252" y="43463"/>
                    <a:pt x="6335" y="43237"/>
                    <a:pt x="6430" y="43034"/>
                  </a:cubicBezTo>
                  <a:cubicBezTo>
                    <a:pt x="6454" y="42975"/>
                    <a:pt x="6490" y="42915"/>
                    <a:pt x="6502" y="42856"/>
                  </a:cubicBezTo>
                  <a:cubicBezTo>
                    <a:pt x="6514" y="42832"/>
                    <a:pt x="6514" y="42832"/>
                    <a:pt x="6514" y="42820"/>
                  </a:cubicBezTo>
                  <a:cubicBezTo>
                    <a:pt x="6609" y="42629"/>
                    <a:pt x="6692" y="42439"/>
                    <a:pt x="6788" y="42260"/>
                  </a:cubicBezTo>
                  <a:cubicBezTo>
                    <a:pt x="6811" y="42201"/>
                    <a:pt x="6847" y="42117"/>
                    <a:pt x="6883" y="42058"/>
                  </a:cubicBezTo>
                  <a:lnTo>
                    <a:pt x="6930" y="42022"/>
                  </a:lnTo>
                  <a:lnTo>
                    <a:pt x="7026" y="41927"/>
                  </a:lnTo>
                  <a:cubicBezTo>
                    <a:pt x="7049" y="41903"/>
                    <a:pt x="7097" y="41867"/>
                    <a:pt x="7121" y="41856"/>
                  </a:cubicBezTo>
                  <a:cubicBezTo>
                    <a:pt x="7157" y="41820"/>
                    <a:pt x="7180" y="41808"/>
                    <a:pt x="7228" y="41784"/>
                  </a:cubicBezTo>
                  <a:cubicBezTo>
                    <a:pt x="7264" y="41760"/>
                    <a:pt x="7300" y="41736"/>
                    <a:pt x="7335" y="41725"/>
                  </a:cubicBezTo>
                  <a:lnTo>
                    <a:pt x="7692" y="41546"/>
                  </a:lnTo>
                  <a:cubicBezTo>
                    <a:pt x="7811" y="41486"/>
                    <a:pt x="7931" y="41427"/>
                    <a:pt x="8038" y="41367"/>
                  </a:cubicBezTo>
                  <a:cubicBezTo>
                    <a:pt x="8157" y="41308"/>
                    <a:pt x="8252" y="41224"/>
                    <a:pt x="8359" y="41165"/>
                  </a:cubicBezTo>
                  <a:cubicBezTo>
                    <a:pt x="8466" y="41105"/>
                    <a:pt x="8585" y="41046"/>
                    <a:pt x="8693" y="40974"/>
                  </a:cubicBezTo>
                  <a:cubicBezTo>
                    <a:pt x="8907" y="40855"/>
                    <a:pt x="9121" y="40736"/>
                    <a:pt x="9347" y="40617"/>
                  </a:cubicBezTo>
                  <a:cubicBezTo>
                    <a:pt x="9440" y="40559"/>
                    <a:pt x="9544" y="40502"/>
                    <a:pt x="9659" y="40444"/>
                  </a:cubicBezTo>
                  <a:lnTo>
                    <a:pt x="9659" y="40444"/>
                  </a:lnTo>
                  <a:cubicBezTo>
                    <a:pt x="9658" y="40445"/>
                    <a:pt x="9657" y="40448"/>
                    <a:pt x="9657" y="40451"/>
                  </a:cubicBezTo>
                  <a:cubicBezTo>
                    <a:pt x="9705" y="40427"/>
                    <a:pt x="9740" y="40415"/>
                    <a:pt x="9788" y="40379"/>
                  </a:cubicBezTo>
                  <a:cubicBezTo>
                    <a:pt x="9800" y="40379"/>
                    <a:pt x="9800" y="40367"/>
                    <a:pt x="9824" y="40367"/>
                  </a:cubicBezTo>
                  <a:cubicBezTo>
                    <a:pt x="9907" y="40320"/>
                    <a:pt x="10014" y="40260"/>
                    <a:pt x="10121" y="40212"/>
                  </a:cubicBezTo>
                  <a:lnTo>
                    <a:pt x="10157" y="40212"/>
                  </a:lnTo>
                  <a:cubicBezTo>
                    <a:pt x="10181" y="40212"/>
                    <a:pt x="10181" y="40201"/>
                    <a:pt x="10193" y="40201"/>
                  </a:cubicBezTo>
                  <a:cubicBezTo>
                    <a:pt x="10205" y="40189"/>
                    <a:pt x="10217" y="40189"/>
                    <a:pt x="10240" y="40177"/>
                  </a:cubicBezTo>
                  <a:lnTo>
                    <a:pt x="10252" y="40153"/>
                  </a:lnTo>
                  <a:cubicBezTo>
                    <a:pt x="10383" y="40093"/>
                    <a:pt x="10502" y="40022"/>
                    <a:pt x="10633" y="39951"/>
                  </a:cubicBezTo>
                  <a:cubicBezTo>
                    <a:pt x="10895" y="39820"/>
                    <a:pt x="11157" y="39665"/>
                    <a:pt x="11407" y="39534"/>
                  </a:cubicBezTo>
                  <a:cubicBezTo>
                    <a:pt x="11550" y="39474"/>
                    <a:pt x="11669" y="39403"/>
                    <a:pt x="11800" y="39343"/>
                  </a:cubicBezTo>
                  <a:cubicBezTo>
                    <a:pt x="11943" y="39260"/>
                    <a:pt x="12086" y="39189"/>
                    <a:pt x="12229" y="39117"/>
                  </a:cubicBezTo>
                  <a:cubicBezTo>
                    <a:pt x="12360" y="39046"/>
                    <a:pt x="12479" y="38962"/>
                    <a:pt x="12622" y="38891"/>
                  </a:cubicBezTo>
                  <a:cubicBezTo>
                    <a:pt x="12741" y="38819"/>
                    <a:pt x="12860" y="38760"/>
                    <a:pt x="12979" y="38688"/>
                  </a:cubicBezTo>
                  <a:cubicBezTo>
                    <a:pt x="12979" y="38688"/>
                    <a:pt x="12991" y="38688"/>
                    <a:pt x="12991" y="38665"/>
                  </a:cubicBezTo>
                  <a:cubicBezTo>
                    <a:pt x="13062" y="38629"/>
                    <a:pt x="13134" y="38593"/>
                    <a:pt x="13217" y="38546"/>
                  </a:cubicBezTo>
                  <a:cubicBezTo>
                    <a:pt x="13479" y="38415"/>
                    <a:pt x="13753" y="38284"/>
                    <a:pt x="14015" y="38129"/>
                  </a:cubicBezTo>
                  <a:cubicBezTo>
                    <a:pt x="14086" y="38093"/>
                    <a:pt x="14146" y="38046"/>
                    <a:pt x="14229" y="37998"/>
                  </a:cubicBezTo>
                  <a:cubicBezTo>
                    <a:pt x="14253" y="37998"/>
                    <a:pt x="14288" y="37986"/>
                    <a:pt x="14312" y="37986"/>
                  </a:cubicBezTo>
                  <a:cubicBezTo>
                    <a:pt x="14384" y="37974"/>
                    <a:pt x="14467" y="37974"/>
                    <a:pt x="14539" y="37950"/>
                  </a:cubicBezTo>
                  <a:cubicBezTo>
                    <a:pt x="14562" y="37950"/>
                    <a:pt x="14610" y="37938"/>
                    <a:pt x="14646" y="37938"/>
                  </a:cubicBezTo>
                  <a:cubicBezTo>
                    <a:pt x="14669" y="37938"/>
                    <a:pt x="14705" y="37926"/>
                    <a:pt x="14729" y="37926"/>
                  </a:cubicBezTo>
                  <a:lnTo>
                    <a:pt x="14717" y="37926"/>
                  </a:lnTo>
                  <a:cubicBezTo>
                    <a:pt x="14741" y="37926"/>
                    <a:pt x="14777" y="37926"/>
                    <a:pt x="14824" y="37915"/>
                  </a:cubicBezTo>
                  <a:cubicBezTo>
                    <a:pt x="15027" y="37891"/>
                    <a:pt x="15217" y="37879"/>
                    <a:pt x="15431" y="37879"/>
                  </a:cubicBezTo>
                  <a:cubicBezTo>
                    <a:pt x="15610" y="37867"/>
                    <a:pt x="15789" y="37867"/>
                    <a:pt x="15979" y="37855"/>
                  </a:cubicBezTo>
                  <a:cubicBezTo>
                    <a:pt x="16170" y="37831"/>
                    <a:pt x="16348" y="37807"/>
                    <a:pt x="16527" y="37772"/>
                  </a:cubicBezTo>
                  <a:cubicBezTo>
                    <a:pt x="16610" y="37760"/>
                    <a:pt x="16694" y="37748"/>
                    <a:pt x="16765" y="37736"/>
                  </a:cubicBezTo>
                  <a:cubicBezTo>
                    <a:pt x="16860" y="37712"/>
                    <a:pt x="16967" y="37688"/>
                    <a:pt x="17051" y="37676"/>
                  </a:cubicBezTo>
                  <a:cubicBezTo>
                    <a:pt x="17098" y="37653"/>
                    <a:pt x="17146" y="37653"/>
                    <a:pt x="17182" y="37641"/>
                  </a:cubicBezTo>
                  <a:cubicBezTo>
                    <a:pt x="17241" y="37629"/>
                    <a:pt x="17289" y="37617"/>
                    <a:pt x="17348" y="37593"/>
                  </a:cubicBezTo>
                  <a:cubicBezTo>
                    <a:pt x="17384" y="37581"/>
                    <a:pt x="17420" y="37581"/>
                    <a:pt x="17456" y="37569"/>
                  </a:cubicBezTo>
                  <a:lnTo>
                    <a:pt x="17587" y="37522"/>
                  </a:lnTo>
                  <a:cubicBezTo>
                    <a:pt x="17598" y="37522"/>
                    <a:pt x="17622" y="37510"/>
                    <a:pt x="17622" y="37510"/>
                  </a:cubicBezTo>
                  <a:lnTo>
                    <a:pt x="17598" y="37510"/>
                  </a:lnTo>
                  <a:cubicBezTo>
                    <a:pt x="17622" y="37510"/>
                    <a:pt x="17634" y="37498"/>
                    <a:pt x="17646" y="37498"/>
                  </a:cubicBezTo>
                  <a:lnTo>
                    <a:pt x="17634" y="37498"/>
                  </a:lnTo>
                  <a:cubicBezTo>
                    <a:pt x="17658" y="37474"/>
                    <a:pt x="17682" y="37474"/>
                    <a:pt x="17706" y="37462"/>
                  </a:cubicBezTo>
                  <a:lnTo>
                    <a:pt x="17694" y="37462"/>
                  </a:lnTo>
                  <a:cubicBezTo>
                    <a:pt x="17706" y="37462"/>
                    <a:pt x="17717" y="37450"/>
                    <a:pt x="17741" y="37450"/>
                  </a:cubicBezTo>
                  <a:lnTo>
                    <a:pt x="17753" y="37450"/>
                  </a:lnTo>
                  <a:cubicBezTo>
                    <a:pt x="17777" y="37438"/>
                    <a:pt x="17813" y="37414"/>
                    <a:pt x="17860" y="37403"/>
                  </a:cubicBezTo>
                  <a:lnTo>
                    <a:pt x="17944" y="37355"/>
                  </a:lnTo>
                  <a:cubicBezTo>
                    <a:pt x="18015" y="37331"/>
                    <a:pt x="18098" y="37295"/>
                    <a:pt x="18158" y="37260"/>
                  </a:cubicBezTo>
                  <a:cubicBezTo>
                    <a:pt x="18229" y="37212"/>
                    <a:pt x="18313" y="37176"/>
                    <a:pt x="18396" y="37141"/>
                  </a:cubicBezTo>
                  <a:cubicBezTo>
                    <a:pt x="18432" y="37105"/>
                    <a:pt x="18479" y="37093"/>
                    <a:pt x="18527" y="37057"/>
                  </a:cubicBezTo>
                  <a:cubicBezTo>
                    <a:pt x="18575" y="37033"/>
                    <a:pt x="18610" y="37022"/>
                    <a:pt x="18646" y="36986"/>
                  </a:cubicBezTo>
                  <a:cubicBezTo>
                    <a:pt x="18789" y="36879"/>
                    <a:pt x="18944" y="36760"/>
                    <a:pt x="19063" y="36641"/>
                  </a:cubicBezTo>
                  <a:lnTo>
                    <a:pt x="19075" y="36629"/>
                  </a:lnTo>
                  <a:lnTo>
                    <a:pt x="19087" y="36617"/>
                  </a:lnTo>
                  <a:cubicBezTo>
                    <a:pt x="19087" y="36617"/>
                    <a:pt x="19111" y="36617"/>
                    <a:pt x="19111" y="36605"/>
                  </a:cubicBezTo>
                  <a:cubicBezTo>
                    <a:pt x="19122" y="36605"/>
                    <a:pt x="19122" y="36581"/>
                    <a:pt x="19134" y="36581"/>
                  </a:cubicBezTo>
                  <a:lnTo>
                    <a:pt x="19134" y="36581"/>
                  </a:lnTo>
                  <a:lnTo>
                    <a:pt x="19122" y="36605"/>
                  </a:lnTo>
                  <a:cubicBezTo>
                    <a:pt x="19230" y="36498"/>
                    <a:pt x="19325" y="36391"/>
                    <a:pt x="19432" y="36307"/>
                  </a:cubicBezTo>
                  <a:cubicBezTo>
                    <a:pt x="19539" y="36200"/>
                    <a:pt x="19646" y="36105"/>
                    <a:pt x="19730" y="36010"/>
                  </a:cubicBezTo>
                  <a:cubicBezTo>
                    <a:pt x="19861" y="35867"/>
                    <a:pt x="19980" y="35748"/>
                    <a:pt x="20099" y="35605"/>
                  </a:cubicBezTo>
                  <a:lnTo>
                    <a:pt x="20277" y="35379"/>
                  </a:lnTo>
                  <a:cubicBezTo>
                    <a:pt x="20313" y="35331"/>
                    <a:pt x="20337" y="35307"/>
                    <a:pt x="20373" y="35259"/>
                  </a:cubicBezTo>
                  <a:cubicBezTo>
                    <a:pt x="20396" y="35212"/>
                    <a:pt x="20420" y="35188"/>
                    <a:pt x="20444" y="35140"/>
                  </a:cubicBezTo>
                  <a:cubicBezTo>
                    <a:pt x="20456" y="35128"/>
                    <a:pt x="20480" y="35093"/>
                    <a:pt x="20480" y="35081"/>
                  </a:cubicBezTo>
                  <a:cubicBezTo>
                    <a:pt x="20492" y="35069"/>
                    <a:pt x="20492" y="35057"/>
                    <a:pt x="20504" y="35033"/>
                  </a:cubicBezTo>
                  <a:cubicBezTo>
                    <a:pt x="20515" y="34998"/>
                    <a:pt x="20551" y="34962"/>
                    <a:pt x="20563" y="34914"/>
                  </a:cubicBezTo>
                  <a:cubicBezTo>
                    <a:pt x="20611" y="34831"/>
                    <a:pt x="20635" y="34736"/>
                    <a:pt x="20670" y="34652"/>
                  </a:cubicBezTo>
                  <a:lnTo>
                    <a:pt x="20849" y="34116"/>
                  </a:lnTo>
                  <a:cubicBezTo>
                    <a:pt x="20908" y="33938"/>
                    <a:pt x="20956" y="33771"/>
                    <a:pt x="21016" y="33593"/>
                  </a:cubicBezTo>
                  <a:cubicBezTo>
                    <a:pt x="21075" y="33414"/>
                    <a:pt x="21111" y="33247"/>
                    <a:pt x="21170" y="33069"/>
                  </a:cubicBezTo>
                  <a:lnTo>
                    <a:pt x="21349" y="32581"/>
                  </a:lnTo>
                  <a:cubicBezTo>
                    <a:pt x="21408" y="32402"/>
                    <a:pt x="21468" y="32235"/>
                    <a:pt x="21551" y="32080"/>
                  </a:cubicBezTo>
                  <a:cubicBezTo>
                    <a:pt x="21682" y="31735"/>
                    <a:pt x="21813" y="31390"/>
                    <a:pt x="21944" y="31033"/>
                  </a:cubicBezTo>
                  <a:cubicBezTo>
                    <a:pt x="22004" y="30866"/>
                    <a:pt x="22063" y="30687"/>
                    <a:pt x="22123" y="30533"/>
                  </a:cubicBezTo>
                  <a:cubicBezTo>
                    <a:pt x="22182" y="30366"/>
                    <a:pt x="22218" y="30199"/>
                    <a:pt x="22266" y="30033"/>
                  </a:cubicBezTo>
                  <a:cubicBezTo>
                    <a:pt x="22278" y="30009"/>
                    <a:pt x="22266" y="29973"/>
                    <a:pt x="22242" y="29961"/>
                  </a:cubicBezTo>
                  <a:cubicBezTo>
                    <a:pt x="22230" y="29937"/>
                    <a:pt x="22206" y="29937"/>
                    <a:pt x="22170" y="29937"/>
                  </a:cubicBezTo>
                  <a:cubicBezTo>
                    <a:pt x="22159" y="29937"/>
                    <a:pt x="22147" y="29949"/>
                    <a:pt x="22123" y="29961"/>
                  </a:cubicBezTo>
                  <a:lnTo>
                    <a:pt x="22087" y="30009"/>
                  </a:lnTo>
                  <a:cubicBezTo>
                    <a:pt x="22051" y="30033"/>
                    <a:pt x="22028" y="30056"/>
                    <a:pt x="21992" y="30080"/>
                  </a:cubicBezTo>
                  <a:cubicBezTo>
                    <a:pt x="21932" y="30128"/>
                    <a:pt x="21861" y="30187"/>
                    <a:pt x="21801" y="30235"/>
                  </a:cubicBezTo>
                  <a:lnTo>
                    <a:pt x="21670" y="30318"/>
                  </a:lnTo>
                  <a:cubicBezTo>
                    <a:pt x="21623" y="30354"/>
                    <a:pt x="21563" y="30378"/>
                    <a:pt x="21516" y="30414"/>
                  </a:cubicBezTo>
                  <a:cubicBezTo>
                    <a:pt x="21432" y="30449"/>
                    <a:pt x="21349" y="30497"/>
                    <a:pt x="21266" y="30545"/>
                  </a:cubicBezTo>
                  <a:cubicBezTo>
                    <a:pt x="21146" y="30604"/>
                    <a:pt x="21039" y="30664"/>
                    <a:pt x="20920" y="30711"/>
                  </a:cubicBezTo>
                  <a:lnTo>
                    <a:pt x="20658" y="30795"/>
                  </a:lnTo>
                  <a:cubicBezTo>
                    <a:pt x="20611" y="30807"/>
                    <a:pt x="20563" y="30807"/>
                    <a:pt x="20515" y="30830"/>
                  </a:cubicBezTo>
                  <a:cubicBezTo>
                    <a:pt x="20480" y="30842"/>
                    <a:pt x="20432" y="30842"/>
                    <a:pt x="20384" y="30854"/>
                  </a:cubicBezTo>
                  <a:cubicBezTo>
                    <a:pt x="20313" y="30866"/>
                    <a:pt x="20218" y="30890"/>
                    <a:pt x="20146" y="30902"/>
                  </a:cubicBezTo>
                  <a:cubicBezTo>
                    <a:pt x="20099" y="30902"/>
                    <a:pt x="20063" y="30914"/>
                    <a:pt x="20015" y="30914"/>
                  </a:cubicBezTo>
                  <a:cubicBezTo>
                    <a:pt x="19968" y="30926"/>
                    <a:pt x="19920" y="30926"/>
                    <a:pt x="19884" y="30949"/>
                  </a:cubicBezTo>
                  <a:cubicBezTo>
                    <a:pt x="19777" y="30961"/>
                    <a:pt x="19658" y="30985"/>
                    <a:pt x="19551" y="31021"/>
                  </a:cubicBezTo>
                  <a:cubicBezTo>
                    <a:pt x="19349" y="31092"/>
                    <a:pt x="19170" y="31199"/>
                    <a:pt x="19003" y="31330"/>
                  </a:cubicBezTo>
                  <a:lnTo>
                    <a:pt x="18777" y="31509"/>
                  </a:lnTo>
                  <a:cubicBezTo>
                    <a:pt x="18706" y="31569"/>
                    <a:pt x="18646" y="31616"/>
                    <a:pt x="18575" y="31676"/>
                  </a:cubicBezTo>
                  <a:cubicBezTo>
                    <a:pt x="18527" y="31699"/>
                    <a:pt x="18479" y="31735"/>
                    <a:pt x="18456" y="31759"/>
                  </a:cubicBezTo>
                  <a:lnTo>
                    <a:pt x="18313" y="31854"/>
                  </a:lnTo>
                  <a:cubicBezTo>
                    <a:pt x="18301" y="31866"/>
                    <a:pt x="18277" y="31878"/>
                    <a:pt x="18253" y="31902"/>
                  </a:cubicBezTo>
                  <a:cubicBezTo>
                    <a:pt x="18241" y="31914"/>
                    <a:pt x="18218" y="31926"/>
                    <a:pt x="18194" y="31938"/>
                  </a:cubicBezTo>
                  <a:cubicBezTo>
                    <a:pt x="18158" y="31973"/>
                    <a:pt x="18110" y="31985"/>
                    <a:pt x="18075" y="32021"/>
                  </a:cubicBezTo>
                  <a:cubicBezTo>
                    <a:pt x="17991" y="32057"/>
                    <a:pt x="17920" y="32104"/>
                    <a:pt x="17825" y="32152"/>
                  </a:cubicBezTo>
                  <a:cubicBezTo>
                    <a:pt x="17741" y="32200"/>
                    <a:pt x="17658" y="32235"/>
                    <a:pt x="17587" y="32283"/>
                  </a:cubicBezTo>
                  <a:cubicBezTo>
                    <a:pt x="17563" y="32295"/>
                    <a:pt x="17515" y="32331"/>
                    <a:pt x="17479" y="32354"/>
                  </a:cubicBezTo>
                  <a:cubicBezTo>
                    <a:pt x="17456" y="32390"/>
                    <a:pt x="17408" y="32402"/>
                    <a:pt x="17384" y="32438"/>
                  </a:cubicBezTo>
                  <a:cubicBezTo>
                    <a:pt x="17348" y="32461"/>
                    <a:pt x="17301" y="32497"/>
                    <a:pt x="17277" y="32521"/>
                  </a:cubicBezTo>
                  <a:cubicBezTo>
                    <a:pt x="17229" y="32557"/>
                    <a:pt x="17206" y="32592"/>
                    <a:pt x="17158" y="32628"/>
                  </a:cubicBezTo>
                  <a:cubicBezTo>
                    <a:pt x="17110" y="32652"/>
                    <a:pt x="17086" y="32700"/>
                    <a:pt x="17051" y="32735"/>
                  </a:cubicBezTo>
                  <a:lnTo>
                    <a:pt x="16979" y="32807"/>
                  </a:lnTo>
                  <a:cubicBezTo>
                    <a:pt x="16944" y="32831"/>
                    <a:pt x="16920" y="32878"/>
                    <a:pt x="16872" y="32914"/>
                  </a:cubicBezTo>
                  <a:cubicBezTo>
                    <a:pt x="16848" y="32950"/>
                    <a:pt x="16801" y="32985"/>
                    <a:pt x="16765" y="33033"/>
                  </a:cubicBezTo>
                  <a:cubicBezTo>
                    <a:pt x="16515" y="33307"/>
                    <a:pt x="16289" y="33604"/>
                    <a:pt x="16074" y="33902"/>
                  </a:cubicBezTo>
                  <a:cubicBezTo>
                    <a:pt x="16015" y="33985"/>
                    <a:pt x="15967" y="34057"/>
                    <a:pt x="15908" y="34128"/>
                  </a:cubicBezTo>
                  <a:cubicBezTo>
                    <a:pt x="15848" y="34200"/>
                    <a:pt x="15801" y="34283"/>
                    <a:pt x="15753" y="34355"/>
                  </a:cubicBezTo>
                  <a:cubicBezTo>
                    <a:pt x="15741" y="34378"/>
                    <a:pt x="15717" y="34414"/>
                    <a:pt x="15693" y="34438"/>
                  </a:cubicBezTo>
                  <a:cubicBezTo>
                    <a:pt x="15670" y="34486"/>
                    <a:pt x="15634" y="34533"/>
                    <a:pt x="15622" y="34557"/>
                  </a:cubicBezTo>
                  <a:cubicBezTo>
                    <a:pt x="15574" y="34640"/>
                    <a:pt x="15539" y="34724"/>
                    <a:pt x="15491" y="34795"/>
                  </a:cubicBezTo>
                  <a:cubicBezTo>
                    <a:pt x="15479" y="34843"/>
                    <a:pt x="15443" y="34878"/>
                    <a:pt x="15431" y="34914"/>
                  </a:cubicBezTo>
                  <a:cubicBezTo>
                    <a:pt x="15396" y="34962"/>
                    <a:pt x="15384" y="35021"/>
                    <a:pt x="15360" y="35069"/>
                  </a:cubicBezTo>
                  <a:cubicBezTo>
                    <a:pt x="15336" y="35093"/>
                    <a:pt x="15324" y="35140"/>
                    <a:pt x="15312" y="35176"/>
                  </a:cubicBezTo>
                  <a:cubicBezTo>
                    <a:pt x="15301" y="35212"/>
                    <a:pt x="15277" y="35248"/>
                    <a:pt x="15265" y="35295"/>
                  </a:cubicBezTo>
                  <a:cubicBezTo>
                    <a:pt x="15193" y="35474"/>
                    <a:pt x="15122" y="35652"/>
                    <a:pt x="15062" y="35831"/>
                  </a:cubicBezTo>
                  <a:cubicBezTo>
                    <a:pt x="15003" y="35986"/>
                    <a:pt x="14943" y="36141"/>
                    <a:pt x="14884" y="36307"/>
                  </a:cubicBezTo>
                  <a:cubicBezTo>
                    <a:pt x="14848" y="36391"/>
                    <a:pt x="14800" y="36498"/>
                    <a:pt x="14777" y="36581"/>
                  </a:cubicBezTo>
                  <a:cubicBezTo>
                    <a:pt x="14741" y="36664"/>
                    <a:pt x="14717" y="36748"/>
                    <a:pt x="14669" y="36819"/>
                  </a:cubicBezTo>
                  <a:cubicBezTo>
                    <a:pt x="14646" y="36879"/>
                    <a:pt x="14610" y="36938"/>
                    <a:pt x="14598" y="37022"/>
                  </a:cubicBezTo>
                  <a:cubicBezTo>
                    <a:pt x="14527" y="37200"/>
                    <a:pt x="14443" y="37355"/>
                    <a:pt x="14372" y="37534"/>
                  </a:cubicBezTo>
                  <a:cubicBezTo>
                    <a:pt x="14360" y="37557"/>
                    <a:pt x="14348" y="37557"/>
                    <a:pt x="14348" y="37569"/>
                  </a:cubicBezTo>
                  <a:lnTo>
                    <a:pt x="14324" y="37569"/>
                  </a:lnTo>
                  <a:cubicBezTo>
                    <a:pt x="14253" y="37629"/>
                    <a:pt x="14181" y="37676"/>
                    <a:pt x="14110" y="37712"/>
                  </a:cubicBezTo>
                  <a:cubicBezTo>
                    <a:pt x="14027" y="37760"/>
                    <a:pt x="13943" y="37819"/>
                    <a:pt x="13872" y="37867"/>
                  </a:cubicBezTo>
                  <a:lnTo>
                    <a:pt x="13884" y="37855"/>
                  </a:lnTo>
                  <a:lnTo>
                    <a:pt x="13884" y="37855"/>
                  </a:lnTo>
                  <a:cubicBezTo>
                    <a:pt x="13836" y="37867"/>
                    <a:pt x="13812" y="37891"/>
                    <a:pt x="13765" y="37915"/>
                  </a:cubicBezTo>
                  <a:cubicBezTo>
                    <a:pt x="13526" y="38046"/>
                    <a:pt x="13276" y="38165"/>
                    <a:pt x="13038" y="38296"/>
                  </a:cubicBezTo>
                  <a:lnTo>
                    <a:pt x="13015" y="38307"/>
                  </a:lnTo>
                  <a:cubicBezTo>
                    <a:pt x="13003" y="38307"/>
                    <a:pt x="13003" y="38331"/>
                    <a:pt x="12991" y="38331"/>
                  </a:cubicBezTo>
                  <a:cubicBezTo>
                    <a:pt x="12645" y="38510"/>
                    <a:pt x="12336" y="38712"/>
                    <a:pt x="11991" y="38903"/>
                  </a:cubicBezTo>
                  <a:lnTo>
                    <a:pt x="11145" y="39355"/>
                  </a:lnTo>
                  <a:lnTo>
                    <a:pt x="11157" y="39343"/>
                  </a:lnTo>
                  <a:cubicBezTo>
                    <a:pt x="11229" y="39248"/>
                    <a:pt x="11288" y="39165"/>
                    <a:pt x="11371" y="39069"/>
                  </a:cubicBezTo>
                  <a:cubicBezTo>
                    <a:pt x="11431" y="38986"/>
                    <a:pt x="11491" y="38903"/>
                    <a:pt x="11562" y="38819"/>
                  </a:cubicBezTo>
                  <a:cubicBezTo>
                    <a:pt x="11669" y="38688"/>
                    <a:pt x="11752" y="38546"/>
                    <a:pt x="11860" y="38415"/>
                  </a:cubicBezTo>
                  <a:cubicBezTo>
                    <a:pt x="11967" y="38284"/>
                    <a:pt x="12050" y="38165"/>
                    <a:pt x="12157" y="38046"/>
                  </a:cubicBezTo>
                  <a:cubicBezTo>
                    <a:pt x="12264" y="37915"/>
                    <a:pt x="12360" y="37772"/>
                    <a:pt x="12455" y="37641"/>
                  </a:cubicBezTo>
                  <a:cubicBezTo>
                    <a:pt x="12538" y="37510"/>
                    <a:pt x="12645" y="37391"/>
                    <a:pt x="12717" y="37236"/>
                  </a:cubicBezTo>
                  <a:cubicBezTo>
                    <a:pt x="12741" y="37224"/>
                    <a:pt x="12741" y="37212"/>
                    <a:pt x="12753" y="37200"/>
                  </a:cubicBezTo>
                  <a:lnTo>
                    <a:pt x="12753" y="37212"/>
                  </a:lnTo>
                  <a:cubicBezTo>
                    <a:pt x="12764" y="37200"/>
                    <a:pt x="12764" y="37176"/>
                    <a:pt x="12776" y="37164"/>
                  </a:cubicBezTo>
                  <a:lnTo>
                    <a:pt x="12776" y="37153"/>
                  </a:lnTo>
                  <a:cubicBezTo>
                    <a:pt x="12812" y="37105"/>
                    <a:pt x="12824" y="37081"/>
                    <a:pt x="12860" y="37033"/>
                  </a:cubicBezTo>
                  <a:cubicBezTo>
                    <a:pt x="12931" y="36903"/>
                    <a:pt x="13015" y="36748"/>
                    <a:pt x="13098" y="36617"/>
                  </a:cubicBezTo>
                  <a:cubicBezTo>
                    <a:pt x="13110" y="36581"/>
                    <a:pt x="13134" y="36545"/>
                    <a:pt x="13157" y="36510"/>
                  </a:cubicBezTo>
                  <a:cubicBezTo>
                    <a:pt x="13169" y="36462"/>
                    <a:pt x="13193" y="36438"/>
                    <a:pt x="13193" y="36391"/>
                  </a:cubicBezTo>
                  <a:cubicBezTo>
                    <a:pt x="13217" y="36331"/>
                    <a:pt x="13217" y="36260"/>
                    <a:pt x="13181" y="36200"/>
                  </a:cubicBezTo>
                  <a:cubicBezTo>
                    <a:pt x="13122" y="36224"/>
                    <a:pt x="13074" y="36260"/>
                    <a:pt x="13050" y="36307"/>
                  </a:cubicBezTo>
                  <a:cubicBezTo>
                    <a:pt x="13038" y="36319"/>
                    <a:pt x="13015" y="36343"/>
                    <a:pt x="13003" y="36367"/>
                  </a:cubicBezTo>
                  <a:cubicBezTo>
                    <a:pt x="12991" y="36379"/>
                    <a:pt x="12991" y="36391"/>
                    <a:pt x="12979" y="36402"/>
                  </a:cubicBezTo>
                  <a:cubicBezTo>
                    <a:pt x="12955" y="36438"/>
                    <a:pt x="12943" y="36462"/>
                    <a:pt x="12919" y="36510"/>
                  </a:cubicBezTo>
                  <a:cubicBezTo>
                    <a:pt x="12872" y="36581"/>
                    <a:pt x="12836" y="36664"/>
                    <a:pt x="12800" y="36736"/>
                  </a:cubicBezTo>
                  <a:cubicBezTo>
                    <a:pt x="12717" y="36867"/>
                    <a:pt x="12645" y="37022"/>
                    <a:pt x="12562" y="37153"/>
                  </a:cubicBezTo>
                  <a:cubicBezTo>
                    <a:pt x="12514" y="37212"/>
                    <a:pt x="12479" y="37272"/>
                    <a:pt x="12443" y="37331"/>
                  </a:cubicBezTo>
                  <a:cubicBezTo>
                    <a:pt x="12395" y="37391"/>
                    <a:pt x="12348" y="37462"/>
                    <a:pt x="12300" y="37522"/>
                  </a:cubicBezTo>
                  <a:cubicBezTo>
                    <a:pt x="12217" y="37653"/>
                    <a:pt x="12110" y="37772"/>
                    <a:pt x="12026" y="37915"/>
                  </a:cubicBezTo>
                  <a:cubicBezTo>
                    <a:pt x="11919" y="38046"/>
                    <a:pt x="11824" y="38176"/>
                    <a:pt x="11729" y="38296"/>
                  </a:cubicBezTo>
                  <a:cubicBezTo>
                    <a:pt x="11633" y="38415"/>
                    <a:pt x="11526" y="38546"/>
                    <a:pt x="11443" y="38688"/>
                  </a:cubicBezTo>
                  <a:cubicBezTo>
                    <a:pt x="11252" y="38950"/>
                    <a:pt x="11074" y="39236"/>
                    <a:pt x="10859" y="39486"/>
                  </a:cubicBezTo>
                  <a:cubicBezTo>
                    <a:pt x="10609" y="39617"/>
                    <a:pt x="10359" y="39772"/>
                    <a:pt x="10097" y="39903"/>
                  </a:cubicBezTo>
                  <a:cubicBezTo>
                    <a:pt x="9836" y="40058"/>
                    <a:pt x="9586" y="40201"/>
                    <a:pt x="9324" y="40355"/>
                  </a:cubicBezTo>
                  <a:cubicBezTo>
                    <a:pt x="9074" y="40498"/>
                    <a:pt x="8824" y="40665"/>
                    <a:pt x="8573" y="40808"/>
                  </a:cubicBezTo>
                  <a:cubicBezTo>
                    <a:pt x="8335" y="40963"/>
                    <a:pt x="8097" y="41129"/>
                    <a:pt x="7859" y="41272"/>
                  </a:cubicBezTo>
                  <a:cubicBezTo>
                    <a:pt x="7776" y="41320"/>
                    <a:pt x="7704" y="41344"/>
                    <a:pt x="7645" y="41391"/>
                  </a:cubicBezTo>
                  <a:cubicBezTo>
                    <a:pt x="7585" y="41427"/>
                    <a:pt x="7526" y="41451"/>
                    <a:pt x="7466" y="41498"/>
                  </a:cubicBezTo>
                  <a:cubicBezTo>
                    <a:pt x="7442" y="41510"/>
                    <a:pt x="7407" y="41546"/>
                    <a:pt x="7359" y="41558"/>
                  </a:cubicBezTo>
                  <a:cubicBezTo>
                    <a:pt x="7335" y="41570"/>
                    <a:pt x="7300" y="41605"/>
                    <a:pt x="7276" y="41617"/>
                  </a:cubicBezTo>
                  <a:cubicBezTo>
                    <a:pt x="7288" y="41582"/>
                    <a:pt x="7323" y="41546"/>
                    <a:pt x="7335" y="41510"/>
                  </a:cubicBezTo>
                  <a:cubicBezTo>
                    <a:pt x="7419" y="41367"/>
                    <a:pt x="7514" y="41224"/>
                    <a:pt x="7597" y="41094"/>
                  </a:cubicBezTo>
                  <a:cubicBezTo>
                    <a:pt x="7692" y="40963"/>
                    <a:pt x="7776" y="40832"/>
                    <a:pt x="7871" y="40713"/>
                  </a:cubicBezTo>
                  <a:lnTo>
                    <a:pt x="8454" y="39855"/>
                  </a:lnTo>
                  <a:cubicBezTo>
                    <a:pt x="8633" y="39593"/>
                    <a:pt x="8812" y="39308"/>
                    <a:pt x="9002" y="39058"/>
                  </a:cubicBezTo>
                  <a:cubicBezTo>
                    <a:pt x="9193" y="38784"/>
                    <a:pt x="9383" y="38534"/>
                    <a:pt x="9597" y="38284"/>
                  </a:cubicBezTo>
                  <a:cubicBezTo>
                    <a:pt x="9847" y="37986"/>
                    <a:pt x="10086" y="37676"/>
                    <a:pt x="10336" y="37379"/>
                  </a:cubicBezTo>
                  <a:cubicBezTo>
                    <a:pt x="10538" y="37141"/>
                    <a:pt x="10717" y="36914"/>
                    <a:pt x="10907" y="36676"/>
                  </a:cubicBezTo>
                  <a:cubicBezTo>
                    <a:pt x="11086" y="36450"/>
                    <a:pt x="11264" y="36224"/>
                    <a:pt x="11431" y="35986"/>
                  </a:cubicBezTo>
                  <a:cubicBezTo>
                    <a:pt x="11633" y="35688"/>
                    <a:pt x="11824" y="35390"/>
                    <a:pt x="12002" y="35093"/>
                  </a:cubicBezTo>
                  <a:cubicBezTo>
                    <a:pt x="12181" y="34795"/>
                    <a:pt x="12336" y="34486"/>
                    <a:pt x="12503" y="34176"/>
                  </a:cubicBezTo>
                  <a:cubicBezTo>
                    <a:pt x="12574" y="34009"/>
                    <a:pt x="12657" y="33866"/>
                    <a:pt x="12753" y="33700"/>
                  </a:cubicBezTo>
                  <a:cubicBezTo>
                    <a:pt x="12836" y="33545"/>
                    <a:pt x="12919" y="33402"/>
                    <a:pt x="12991" y="33235"/>
                  </a:cubicBezTo>
                  <a:cubicBezTo>
                    <a:pt x="13157" y="32926"/>
                    <a:pt x="13288" y="32616"/>
                    <a:pt x="13431" y="32283"/>
                  </a:cubicBezTo>
                  <a:lnTo>
                    <a:pt x="13788" y="31438"/>
                  </a:lnTo>
                  <a:cubicBezTo>
                    <a:pt x="13848" y="31283"/>
                    <a:pt x="13931" y="31140"/>
                    <a:pt x="13991" y="31009"/>
                  </a:cubicBezTo>
                  <a:cubicBezTo>
                    <a:pt x="14003" y="30985"/>
                    <a:pt x="14003" y="30973"/>
                    <a:pt x="14015" y="30961"/>
                  </a:cubicBezTo>
                  <a:cubicBezTo>
                    <a:pt x="14050" y="30926"/>
                    <a:pt x="14062" y="30902"/>
                    <a:pt x="14086" y="30854"/>
                  </a:cubicBezTo>
                  <a:cubicBezTo>
                    <a:pt x="14169" y="30747"/>
                    <a:pt x="14253" y="30664"/>
                    <a:pt x="14348" y="30556"/>
                  </a:cubicBezTo>
                  <a:cubicBezTo>
                    <a:pt x="14408" y="30485"/>
                    <a:pt x="14479" y="30426"/>
                    <a:pt x="14539" y="30354"/>
                  </a:cubicBezTo>
                  <a:cubicBezTo>
                    <a:pt x="14622" y="30247"/>
                    <a:pt x="14717" y="30152"/>
                    <a:pt x="14800" y="30056"/>
                  </a:cubicBezTo>
                  <a:cubicBezTo>
                    <a:pt x="15098" y="29735"/>
                    <a:pt x="15396" y="29413"/>
                    <a:pt x="15693" y="29104"/>
                  </a:cubicBezTo>
                  <a:cubicBezTo>
                    <a:pt x="15967" y="28818"/>
                    <a:pt x="16205" y="28509"/>
                    <a:pt x="16455" y="28211"/>
                  </a:cubicBezTo>
                  <a:cubicBezTo>
                    <a:pt x="16586" y="28056"/>
                    <a:pt x="16741" y="27889"/>
                    <a:pt x="16884" y="27747"/>
                  </a:cubicBezTo>
                  <a:cubicBezTo>
                    <a:pt x="17027" y="27592"/>
                    <a:pt x="17146" y="27437"/>
                    <a:pt x="17241" y="27270"/>
                  </a:cubicBezTo>
                  <a:cubicBezTo>
                    <a:pt x="17289" y="27235"/>
                    <a:pt x="17336" y="27199"/>
                    <a:pt x="17384" y="27163"/>
                  </a:cubicBezTo>
                  <a:cubicBezTo>
                    <a:pt x="17587" y="26997"/>
                    <a:pt x="17813" y="26842"/>
                    <a:pt x="18015" y="26675"/>
                  </a:cubicBezTo>
                  <a:cubicBezTo>
                    <a:pt x="18110" y="26616"/>
                    <a:pt x="18182" y="26556"/>
                    <a:pt x="18277" y="26508"/>
                  </a:cubicBezTo>
                  <a:cubicBezTo>
                    <a:pt x="18360" y="26449"/>
                    <a:pt x="18456" y="26401"/>
                    <a:pt x="18539" y="26366"/>
                  </a:cubicBezTo>
                  <a:cubicBezTo>
                    <a:pt x="18694" y="26282"/>
                    <a:pt x="18825" y="26211"/>
                    <a:pt x="18968" y="26151"/>
                  </a:cubicBezTo>
                  <a:cubicBezTo>
                    <a:pt x="19122" y="26092"/>
                    <a:pt x="19253" y="26020"/>
                    <a:pt x="19408" y="25961"/>
                  </a:cubicBezTo>
                  <a:cubicBezTo>
                    <a:pt x="19563" y="25901"/>
                    <a:pt x="19718" y="25842"/>
                    <a:pt x="19884" y="25770"/>
                  </a:cubicBezTo>
                  <a:cubicBezTo>
                    <a:pt x="19968" y="25723"/>
                    <a:pt x="20039" y="25687"/>
                    <a:pt x="20134" y="25651"/>
                  </a:cubicBezTo>
                  <a:cubicBezTo>
                    <a:pt x="20218" y="25604"/>
                    <a:pt x="20313" y="25544"/>
                    <a:pt x="20396" y="25484"/>
                  </a:cubicBezTo>
                  <a:cubicBezTo>
                    <a:pt x="20492" y="25425"/>
                    <a:pt x="20563" y="25365"/>
                    <a:pt x="20658" y="25294"/>
                  </a:cubicBezTo>
                  <a:lnTo>
                    <a:pt x="20873" y="25115"/>
                  </a:lnTo>
                  <a:lnTo>
                    <a:pt x="21099" y="24889"/>
                  </a:lnTo>
                  <a:cubicBezTo>
                    <a:pt x="21170" y="24818"/>
                    <a:pt x="21266" y="24722"/>
                    <a:pt x="21337" y="24639"/>
                  </a:cubicBezTo>
                  <a:cubicBezTo>
                    <a:pt x="21456" y="24496"/>
                    <a:pt x="21587" y="24365"/>
                    <a:pt x="21730" y="24234"/>
                  </a:cubicBezTo>
                  <a:cubicBezTo>
                    <a:pt x="21873" y="24103"/>
                    <a:pt x="22028" y="23949"/>
                    <a:pt x="22170" y="23806"/>
                  </a:cubicBezTo>
                  <a:cubicBezTo>
                    <a:pt x="22301" y="23651"/>
                    <a:pt x="22444" y="23484"/>
                    <a:pt x="22587" y="23341"/>
                  </a:cubicBezTo>
                  <a:cubicBezTo>
                    <a:pt x="22718" y="23187"/>
                    <a:pt x="22837" y="23044"/>
                    <a:pt x="22956" y="22889"/>
                  </a:cubicBezTo>
                  <a:cubicBezTo>
                    <a:pt x="23040" y="22806"/>
                    <a:pt x="23111" y="22710"/>
                    <a:pt x="23171" y="22627"/>
                  </a:cubicBezTo>
                  <a:cubicBezTo>
                    <a:pt x="23194" y="22579"/>
                    <a:pt x="23230" y="22556"/>
                    <a:pt x="23254" y="22508"/>
                  </a:cubicBezTo>
                  <a:cubicBezTo>
                    <a:pt x="23290" y="22460"/>
                    <a:pt x="23313" y="22401"/>
                    <a:pt x="23349" y="22353"/>
                  </a:cubicBezTo>
                  <a:cubicBezTo>
                    <a:pt x="23397" y="22270"/>
                    <a:pt x="23432" y="22198"/>
                    <a:pt x="23480" y="22103"/>
                  </a:cubicBezTo>
                  <a:cubicBezTo>
                    <a:pt x="23528" y="21996"/>
                    <a:pt x="23575" y="21901"/>
                    <a:pt x="23611" y="21782"/>
                  </a:cubicBezTo>
                  <a:cubicBezTo>
                    <a:pt x="23659" y="21686"/>
                    <a:pt x="23694" y="21579"/>
                    <a:pt x="23718" y="21496"/>
                  </a:cubicBezTo>
                  <a:cubicBezTo>
                    <a:pt x="23754" y="21389"/>
                    <a:pt x="23778" y="21282"/>
                    <a:pt x="23813" y="21198"/>
                  </a:cubicBezTo>
                  <a:cubicBezTo>
                    <a:pt x="23837" y="21103"/>
                    <a:pt x="23849" y="21008"/>
                    <a:pt x="23885" y="20912"/>
                  </a:cubicBezTo>
                  <a:cubicBezTo>
                    <a:pt x="23897" y="20805"/>
                    <a:pt x="23933" y="20710"/>
                    <a:pt x="23944" y="20603"/>
                  </a:cubicBezTo>
                  <a:cubicBezTo>
                    <a:pt x="23956" y="20496"/>
                    <a:pt x="23968" y="20412"/>
                    <a:pt x="23992" y="20305"/>
                  </a:cubicBezTo>
                  <a:cubicBezTo>
                    <a:pt x="24004" y="20210"/>
                    <a:pt x="24016" y="20115"/>
                    <a:pt x="24028" y="20019"/>
                  </a:cubicBezTo>
                  <a:lnTo>
                    <a:pt x="24028" y="20008"/>
                  </a:lnTo>
                  <a:cubicBezTo>
                    <a:pt x="24028" y="19972"/>
                    <a:pt x="24028" y="19960"/>
                    <a:pt x="24052" y="19936"/>
                  </a:cubicBezTo>
                  <a:lnTo>
                    <a:pt x="24052" y="19912"/>
                  </a:lnTo>
                  <a:lnTo>
                    <a:pt x="24052" y="19900"/>
                  </a:lnTo>
                  <a:lnTo>
                    <a:pt x="24052" y="19889"/>
                  </a:lnTo>
                  <a:lnTo>
                    <a:pt x="24052" y="19853"/>
                  </a:lnTo>
                  <a:cubicBezTo>
                    <a:pt x="24087" y="19579"/>
                    <a:pt x="24123" y="19293"/>
                    <a:pt x="24147" y="19007"/>
                  </a:cubicBezTo>
                  <a:lnTo>
                    <a:pt x="24194" y="18567"/>
                  </a:lnTo>
                  <a:cubicBezTo>
                    <a:pt x="24206" y="18424"/>
                    <a:pt x="24206" y="18293"/>
                    <a:pt x="24206" y="18174"/>
                  </a:cubicBezTo>
                  <a:lnTo>
                    <a:pt x="24206" y="18126"/>
                  </a:lnTo>
                  <a:lnTo>
                    <a:pt x="24206" y="18103"/>
                  </a:lnTo>
                  <a:lnTo>
                    <a:pt x="24206" y="18067"/>
                  </a:lnTo>
                  <a:cubicBezTo>
                    <a:pt x="24111" y="17995"/>
                    <a:pt x="24111" y="17984"/>
                    <a:pt x="24111" y="17972"/>
                  </a:cubicBezTo>
                  <a:lnTo>
                    <a:pt x="24111" y="17864"/>
                  </a:lnTo>
                  <a:cubicBezTo>
                    <a:pt x="24111" y="17817"/>
                    <a:pt x="24111" y="17793"/>
                    <a:pt x="24087" y="17745"/>
                  </a:cubicBezTo>
                  <a:cubicBezTo>
                    <a:pt x="24087" y="17698"/>
                    <a:pt x="24075" y="17638"/>
                    <a:pt x="24064" y="17591"/>
                  </a:cubicBezTo>
                  <a:cubicBezTo>
                    <a:pt x="24028" y="17519"/>
                    <a:pt x="24004" y="17448"/>
                    <a:pt x="23933" y="17412"/>
                  </a:cubicBezTo>
                  <a:cubicBezTo>
                    <a:pt x="23909" y="17400"/>
                    <a:pt x="23879" y="17394"/>
                    <a:pt x="23849" y="17394"/>
                  </a:cubicBezTo>
                  <a:cubicBezTo>
                    <a:pt x="23819" y="17394"/>
                    <a:pt x="23790" y="17400"/>
                    <a:pt x="23766" y="17412"/>
                  </a:cubicBezTo>
                  <a:cubicBezTo>
                    <a:pt x="23671" y="17448"/>
                    <a:pt x="23599" y="17495"/>
                    <a:pt x="23528" y="17531"/>
                  </a:cubicBezTo>
                  <a:cubicBezTo>
                    <a:pt x="23456" y="17579"/>
                    <a:pt x="23361" y="17626"/>
                    <a:pt x="23290" y="17686"/>
                  </a:cubicBezTo>
                  <a:cubicBezTo>
                    <a:pt x="23218" y="17745"/>
                    <a:pt x="23135" y="17805"/>
                    <a:pt x="23063" y="17853"/>
                  </a:cubicBezTo>
                  <a:cubicBezTo>
                    <a:pt x="22992" y="17912"/>
                    <a:pt x="22921" y="17948"/>
                    <a:pt x="22861" y="18007"/>
                  </a:cubicBezTo>
                  <a:lnTo>
                    <a:pt x="22409" y="18365"/>
                  </a:lnTo>
                  <a:cubicBezTo>
                    <a:pt x="22266" y="18484"/>
                    <a:pt x="22111" y="18626"/>
                    <a:pt x="21968" y="18746"/>
                  </a:cubicBezTo>
                  <a:lnTo>
                    <a:pt x="21825" y="18829"/>
                  </a:lnTo>
                  <a:cubicBezTo>
                    <a:pt x="21647" y="18912"/>
                    <a:pt x="21468" y="18996"/>
                    <a:pt x="21289" y="19067"/>
                  </a:cubicBezTo>
                  <a:cubicBezTo>
                    <a:pt x="21099" y="19138"/>
                    <a:pt x="20908" y="19210"/>
                    <a:pt x="20718" y="19305"/>
                  </a:cubicBezTo>
                  <a:cubicBezTo>
                    <a:pt x="20623" y="19353"/>
                    <a:pt x="20539" y="19388"/>
                    <a:pt x="20444" y="19448"/>
                  </a:cubicBezTo>
                  <a:cubicBezTo>
                    <a:pt x="20373" y="19496"/>
                    <a:pt x="20301" y="19555"/>
                    <a:pt x="20218" y="19627"/>
                  </a:cubicBezTo>
                  <a:cubicBezTo>
                    <a:pt x="20146" y="19686"/>
                    <a:pt x="20087" y="19769"/>
                    <a:pt x="20027" y="19841"/>
                  </a:cubicBezTo>
                  <a:cubicBezTo>
                    <a:pt x="19968" y="19912"/>
                    <a:pt x="19908" y="20008"/>
                    <a:pt x="19861" y="20091"/>
                  </a:cubicBezTo>
                  <a:cubicBezTo>
                    <a:pt x="19765" y="20258"/>
                    <a:pt x="19670" y="20436"/>
                    <a:pt x="19587" y="20615"/>
                  </a:cubicBezTo>
                  <a:cubicBezTo>
                    <a:pt x="19492" y="20793"/>
                    <a:pt x="19420" y="20984"/>
                    <a:pt x="19313" y="21162"/>
                  </a:cubicBezTo>
                  <a:cubicBezTo>
                    <a:pt x="19289" y="21222"/>
                    <a:pt x="19241" y="21282"/>
                    <a:pt x="19194" y="21341"/>
                  </a:cubicBezTo>
                  <a:cubicBezTo>
                    <a:pt x="18968" y="21674"/>
                    <a:pt x="18730" y="22020"/>
                    <a:pt x="18634" y="22389"/>
                  </a:cubicBezTo>
                  <a:cubicBezTo>
                    <a:pt x="18527" y="22758"/>
                    <a:pt x="18432" y="23139"/>
                    <a:pt x="18337" y="23520"/>
                  </a:cubicBezTo>
                  <a:cubicBezTo>
                    <a:pt x="18337" y="23532"/>
                    <a:pt x="18337" y="23532"/>
                    <a:pt x="18313" y="23544"/>
                  </a:cubicBezTo>
                  <a:cubicBezTo>
                    <a:pt x="18253" y="23770"/>
                    <a:pt x="18182" y="23996"/>
                    <a:pt x="18122" y="24222"/>
                  </a:cubicBezTo>
                  <a:cubicBezTo>
                    <a:pt x="18063" y="24425"/>
                    <a:pt x="18015" y="24627"/>
                    <a:pt x="17956" y="24830"/>
                  </a:cubicBezTo>
                  <a:cubicBezTo>
                    <a:pt x="17920" y="24984"/>
                    <a:pt x="17872" y="25139"/>
                    <a:pt x="17813" y="25282"/>
                  </a:cubicBezTo>
                  <a:cubicBezTo>
                    <a:pt x="17765" y="25425"/>
                    <a:pt x="17706" y="25556"/>
                    <a:pt x="17646" y="25687"/>
                  </a:cubicBezTo>
                  <a:cubicBezTo>
                    <a:pt x="17539" y="25913"/>
                    <a:pt x="17444" y="26151"/>
                    <a:pt x="17325" y="26354"/>
                  </a:cubicBezTo>
                  <a:cubicBezTo>
                    <a:pt x="17206" y="26580"/>
                    <a:pt x="17063" y="26818"/>
                    <a:pt x="16932" y="27044"/>
                  </a:cubicBezTo>
                  <a:cubicBezTo>
                    <a:pt x="16884" y="27116"/>
                    <a:pt x="16848" y="27175"/>
                    <a:pt x="16801" y="27247"/>
                  </a:cubicBezTo>
                  <a:lnTo>
                    <a:pt x="16694" y="27354"/>
                  </a:lnTo>
                  <a:cubicBezTo>
                    <a:pt x="16551" y="27509"/>
                    <a:pt x="16408" y="27651"/>
                    <a:pt x="16277" y="27806"/>
                  </a:cubicBezTo>
                  <a:cubicBezTo>
                    <a:pt x="16146" y="27961"/>
                    <a:pt x="16015" y="28128"/>
                    <a:pt x="15908" y="28306"/>
                  </a:cubicBezTo>
                  <a:cubicBezTo>
                    <a:pt x="15860" y="28390"/>
                    <a:pt x="15801" y="28473"/>
                    <a:pt x="15753" y="28568"/>
                  </a:cubicBezTo>
                  <a:cubicBezTo>
                    <a:pt x="15693" y="28640"/>
                    <a:pt x="15658" y="28699"/>
                    <a:pt x="15598" y="28771"/>
                  </a:cubicBezTo>
                  <a:cubicBezTo>
                    <a:pt x="15539" y="28830"/>
                    <a:pt x="15491" y="28902"/>
                    <a:pt x="15431" y="28961"/>
                  </a:cubicBezTo>
                  <a:cubicBezTo>
                    <a:pt x="15146" y="29294"/>
                    <a:pt x="14848" y="29604"/>
                    <a:pt x="14550" y="29937"/>
                  </a:cubicBezTo>
                  <a:cubicBezTo>
                    <a:pt x="14419" y="30068"/>
                    <a:pt x="14300" y="30211"/>
                    <a:pt x="14169" y="30354"/>
                  </a:cubicBezTo>
                  <a:cubicBezTo>
                    <a:pt x="14265" y="30140"/>
                    <a:pt x="14360" y="29937"/>
                    <a:pt x="14467" y="29723"/>
                  </a:cubicBezTo>
                  <a:cubicBezTo>
                    <a:pt x="14586" y="29437"/>
                    <a:pt x="14705" y="29163"/>
                    <a:pt x="14800" y="28866"/>
                  </a:cubicBezTo>
                  <a:cubicBezTo>
                    <a:pt x="14848" y="28723"/>
                    <a:pt x="14908" y="28592"/>
                    <a:pt x="14955" y="28461"/>
                  </a:cubicBezTo>
                  <a:cubicBezTo>
                    <a:pt x="15003" y="28306"/>
                    <a:pt x="15039" y="28151"/>
                    <a:pt x="15086" y="27997"/>
                  </a:cubicBezTo>
                  <a:lnTo>
                    <a:pt x="15360" y="27020"/>
                  </a:lnTo>
                  <a:lnTo>
                    <a:pt x="15622" y="26032"/>
                  </a:lnTo>
                  <a:cubicBezTo>
                    <a:pt x="15717" y="25687"/>
                    <a:pt x="15801" y="25353"/>
                    <a:pt x="15872" y="25020"/>
                  </a:cubicBezTo>
                  <a:cubicBezTo>
                    <a:pt x="15896" y="24961"/>
                    <a:pt x="15908" y="24889"/>
                    <a:pt x="15920" y="24830"/>
                  </a:cubicBezTo>
                  <a:cubicBezTo>
                    <a:pt x="16015" y="24782"/>
                    <a:pt x="16086" y="24734"/>
                    <a:pt x="16170" y="24675"/>
                  </a:cubicBezTo>
                  <a:cubicBezTo>
                    <a:pt x="16265" y="24603"/>
                    <a:pt x="16348" y="24532"/>
                    <a:pt x="16432" y="24437"/>
                  </a:cubicBezTo>
                  <a:cubicBezTo>
                    <a:pt x="16503" y="24353"/>
                    <a:pt x="16574" y="24282"/>
                    <a:pt x="16646" y="24187"/>
                  </a:cubicBezTo>
                  <a:cubicBezTo>
                    <a:pt x="16932" y="23865"/>
                    <a:pt x="17206" y="23508"/>
                    <a:pt x="17444" y="23127"/>
                  </a:cubicBezTo>
                  <a:cubicBezTo>
                    <a:pt x="17563" y="22937"/>
                    <a:pt x="17682" y="22746"/>
                    <a:pt x="17765" y="22556"/>
                  </a:cubicBezTo>
                  <a:lnTo>
                    <a:pt x="17896" y="22234"/>
                  </a:lnTo>
                  <a:cubicBezTo>
                    <a:pt x="17944" y="22139"/>
                    <a:pt x="17979" y="22032"/>
                    <a:pt x="18003" y="21924"/>
                  </a:cubicBezTo>
                  <a:cubicBezTo>
                    <a:pt x="18039" y="21817"/>
                    <a:pt x="18063" y="21722"/>
                    <a:pt x="18110" y="21615"/>
                  </a:cubicBezTo>
                  <a:lnTo>
                    <a:pt x="18194" y="21305"/>
                  </a:lnTo>
                  <a:cubicBezTo>
                    <a:pt x="18253" y="21091"/>
                    <a:pt x="18337" y="20889"/>
                    <a:pt x="18408" y="20674"/>
                  </a:cubicBezTo>
                  <a:cubicBezTo>
                    <a:pt x="18479" y="20472"/>
                    <a:pt x="18539" y="20258"/>
                    <a:pt x="18599" y="20067"/>
                  </a:cubicBezTo>
                  <a:cubicBezTo>
                    <a:pt x="18658" y="19853"/>
                    <a:pt x="18730" y="19662"/>
                    <a:pt x="18777" y="19460"/>
                  </a:cubicBezTo>
                  <a:cubicBezTo>
                    <a:pt x="18789" y="19424"/>
                    <a:pt x="18789" y="19377"/>
                    <a:pt x="18813" y="19353"/>
                  </a:cubicBezTo>
                  <a:cubicBezTo>
                    <a:pt x="18825" y="19305"/>
                    <a:pt x="18777" y="19257"/>
                    <a:pt x="18730" y="19257"/>
                  </a:cubicBezTo>
                  <a:cubicBezTo>
                    <a:pt x="18706" y="19257"/>
                    <a:pt x="18670" y="19281"/>
                    <a:pt x="18634" y="19281"/>
                  </a:cubicBezTo>
                  <a:lnTo>
                    <a:pt x="18539" y="19317"/>
                  </a:lnTo>
                  <a:cubicBezTo>
                    <a:pt x="18515" y="19341"/>
                    <a:pt x="18468" y="19353"/>
                    <a:pt x="18432" y="19377"/>
                  </a:cubicBezTo>
                  <a:cubicBezTo>
                    <a:pt x="18372" y="19412"/>
                    <a:pt x="18313" y="19436"/>
                    <a:pt x="18253" y="19484"/>
                  </a:cubicBezTo>
                  <a:cubicBezTo>
                    <a:pt x="18194" y="19531"/>
                    <a:pt x="18134" y="19555"/>
                    <a:pt x="18098" y="19615"/>
                  </a:cubicBezTo>
                  <a:cubicBezTo>
                    <a:pt x="18083" y="19630"/>
                    <a:pt x="18069" y="19644"/>
                    <a:pt x="18057" y="19658"/>
                  </a:cubicBezTo>
                  <a:lnTo>
                    <a:pt x="18057" y="19658"/>
                  </a:lnTo>
                  <a:lnTo>
                    <a:pt x="18134" y="19460"/>
                  </a:lnTo>
                  <a:cubicBezTo>
                    <a:pt x="18170" y="19377"/>
                    <a:pt x="18194" y="19317"/>
                    <a:pt x="18218" y="19246"/>
                  </a:cubicBezTo>
                  <a:cubicBezTo>
                    <a:pt x="18277" y="19079"/>
                    <a:pt x="18313" y="18924"/>
                    <a:pt x="18349" y="18746"/>
                  </a:cubicBezTo>
                  <a:cubicBezTo>
                    <a:pt x="18396" y="18579"/>
                    <a:pt x="18420" y="18412"/>
                    <a:pt x="18456" y="18245"/>
                  </a:cubicBezTo>
                  <a:cubicBezTo>
                    <a:pt x="18479" y="18103"/>
                    <a:pt x="18527" y="17936"/>
                    <a:pt x="18539" y="17793"/>
                  </a:cubicBezTo>
                  <a:cubicBezTo>
                    <a:pt x="18575" y="17614"/>
                    <a:pt x="18599" y="17448"/>
                    <a:pt x="18610" y="17269"/>
                  </a:cubicBezTo>
                  <a:cubicBezTo>
                    <a:pt x="18634" y="17102"/>
                    <a:pt x="18646" y="16960"/>
                    <a:pt x="18646" y="16793"/>
                  </a:cubicBezTo>
                  <a:lnTo>
                    <a:pt x="18646" y="16674"/>
                  </a:lnTo>
                  <a:cubicBezTo>
                    <a:pt x="18646" y="16495"/>
                    <a:pt x="18646" y="16305"/>
                    <a:pt x="18634" y="16126"/>
                  </a:cubicBezTo>
                  <a:cubicBezTo>
                    <a:pt x="18610" y="16031"/>
                    <a:pt x="18610" y="15948"/>
                    <a:pt x="18599" y="15852"/>
                  </a:cubicBezTo>
                  <a:cubicBezTo>
                    <a:pt x="18587" y="15769"/>
                    <a:pt x="18575" y="15686"/>
                    <a:pt x="18551" y="15602"/>
                  </a:cubicBezTo>
                  <a:cubicBezTo>
                    <a:pt x="18527" y="15507"/>
                    <a:pt x="18515" y="15436"/>
                    <a:pt x="18479" y="15352"/>
                  </a:cubicBezTo>
                  <a:cubicBezTo>
                    <a:pt x="18468" y="15305"/>
                    <a:pt x="18456" y="15269"/>
                    <a:pt x="18432" y="15233"/>
                  </a:cubicBezTo>
                  <a:cubicBezTo>
                    <a:pt x="18420" y="15197"/>
                    <a:pt x="18408" y="15150"/>
                    <a:pt x="18396" y="15126"/>
                  </a:cubicBezTo>
                  <a:cubicBezTo>
                    <a:pt x="18337" y="14971"/>
                    <a:pt x="18253" y="14840"/>
                    <a:pt x="18182" y="14709"/>
                  </a:cubicBezTo>
                  <a:cubicBezTo>
                    <a:pt x="18015" y="14424"/>
                    <a:pt x="17837" y="14138"/>
                    <a:pt x="17682" y="13864"/>
                  </a:cubicBezTo>
                  <a:cubicBezTo>
                    <a:pt x="17563" y="13650"/>
                    <a:pt x="17456" y="13423"/>
                    <a:pt x="17360" y="13209"/>
                  </a:cubicBezTo>
                  <a:cubicBezTo>
                    <a:pt x="17265" y="12983"/>
                    <a:pt x="17170" y="12745"/>
                    <a:pt x="17063" y="12507"/>
                  </a:cubicBezTo>
                  <a:cubicBezTo>
                    <a:pt x="16944" y="12209"/>
                    <a:pt x="16813" y="11923"/>
                    <a:pt x="16670" y="11626"/>
                  </a:cubicBezTo>
                  <a:cubicBezTo>
                    <a:pt x="16586" y="11483"/>
                    <a:pt x="16515" y="11328"/>
                    <a:pt x="16432" y="11197"/>
                  </a:cubicBezTo>
                  <a:cubicBezTo>
                    <a:pt x="16408" y="11161"/>
                    <a:pt x="16384" y="11126"/>
                    <a:pt x="16348" y="11090"/>
                  </a:cubicBezTo>
                  <a:cubicBezTo>
                    <a:pt x="16324" y="11066"/>
                    <a:pt x="16313" y="11030"/>
                    <a:pt x="16277" y="11006"/>
                  </a:cubicBezTo>
                  <a:cubicBezTo>
                    <a:pt x="16265" y="10983"/>
                    <a:pt x="16229" y="10959"/>
                    <a:pt x="16205" y="10959"/>
                  </a:cubicBezTo>
                  <a:cubicBezTo>
                    <a:pt x="16170" y="10959"/>
                    <a:pt x="16146" y="10959"/>
                    <a:pt x="16110" y="10971"/>
                  </a:cubicBezTo>
                  <a:cubicBezTo>
                    <a:pt x="16086" y="10983"/>
                    <a:pt x="16074" y="11006"/>
                    <a:pt x="16051" y="11030"/>
                  </a:cubicBezTo>
                  <a:cubicBezTo>
                    <a:pt x="16039" y="11066"/>
                    <a:pt x="16039" y="11102"/>
                    <a:pt x="16027" y="11137"/>
                  </a:cubicBezTo>
                  <a:cubicBezTo>
                    <a:pt x="15967" y="11435"/>
                    <a:pt x="15920" y="11745"/>
                    <a:pt x="15872" y="12054"/>
                  </a:cubicBezTo>
                  <a:cubicBezTo>
                    <a:pt x="15848" y="12209"/>
                    <a:pt x="15836" y="12376"/>
                    <a:pt x="15801" y="12519"/>
                  </a:cubicBezTo>
                  <a:lnTo>
                    <a:pt x="15717" y="13007"/>
                  </a:lnTo>
                  <a:cubicBezTo>
                    <a:pt x="15682" y="13173"/>
                    <a:pt x="15658" y="13328"/>
                    <a:pt x="15622" y="13483"/>
                  </a:cubicBezTo>
                  <a:cubicBezTo>
                    <a:pt x="15598" y="13650"/>
                    <a:pt x="15551" y="13816"/>
                    <a:pt x="15503" y="13983"/>
                  </a:cubicBezTo>
                  <a:cubicBezTo>
                    <a:pt x="15420" y="14293"/>
                    <a:pt x="15324" y="14602"/>
                    <a:pt x="15241" y="14936"/>
                  </a:cubicBezTo>
                  <a:lnTo>
                    <a:pt x="15241" y="14900"/>
                  </a:lnTo>
                  <a:cubicBezTo>
                    <a:pt x="15146" y="15209"/>
                    <a:pt x="15062" y="15531"/>
                    <a:pt x="14979" y="15840"/>
                  </a:cubicBezTo>
                  <a:cubicBezTo>
                    <a:pt x="14908" y="16150"/>
                    <a:pt x="14824" y="16483"/>
                    <a:pt x="14777" y="16793"/>
                  </a:cubicBezTo>
                  <a:cubicBezTo>
                    <a:pt x="14741" y="16971"/>
                    <a:pt x="14717" y="17150"/>
                    <a:pt x="14705" y="17329"/>
                  </a:cubicBezTo>
                  <a:cubicBezTo>
                    <a:pt x="14705" y="17352"/>
                    <a:pt x="14705" y="17388"/>
                    <a:pt x="14681" y="17436"/>
                  </a:cubicBezTo>
                  <a:cubicBezTo>
                    <a:pt x="14681" y="17472"/>
                    <a:pt x="14669" y="17519"/>
                    <a:pt x="14669" y="17555"/>
                  </a:cubicBezTo>
                  <a:cubicBezTo>
                    <a:pt x="14669" y="17626"/>
                    <a:pt x="14658" y="17710"/>
                    <a:pt x="14658" y="17793"/>
                  </a:cubicBezTo>
                  <a:cubicBezTo>
                    <a:pt x="14646" y="18126"/>
                    <a:pt x="14646" y="18472"/>
                    <a:pt x="14705" y="18805"/>
                  </a:cubicBezTo>
                  <a:cubicBezTo>
                    <a:pt x="14741" y="19127"/>
                    <a:pt x="14824" y="19436"/>
                    <a:pt x="14908" y="19758"/>
                  </a:cubicBezTo>
                  <a:cubicBezTo>
                    <a:pt x="15003" y="20067"/>
                    <a:pt x="15098" y="20365"/>
                    <a:pt x="15205" y="20662"/>
                  </a:cubicBezTo>
                  <a:cubicBezTo>
                    <a:pt x="15158" y="20674"/>
                    <a:pt x="15134" y="20674"/>
                    <a:pt x="15086" y="20686"/>
                  </a:cubicBezTo>
                  <a:cubicBezTo>
                    <a:pt x="15074" y="20686"/>
                    <a:pt x="15074" y="20686"/>
                    <a:pt x="15062" y="20710"/>
                  </a:cubicBezTo>
                  <a:lnTo>
                    <a:pt x="15074" y="20710"/>
                  </a:lnTo>
                  <a:cubicBezTo>
                    <a:pt x="14979" y="20722"/>
                    <a:pt x="14896" y="20746"/>
                    <a:pt x="14824" y="20793"/>
                  </a:cubicBezTo>
                  <a:cubicBezTo>
                    <a:pt x="14729" y="20841"/>
                    <a:pt x="14658" y="20889"/>
                    <a:pt x="14562" y="20924"/>
                  </a:cubicBezTo>
                  <a:cubicBezTo>
                    <a:pt x="14527" y="20960"/>
                    <a:pt x="14479" y="20972"/>
                    <a:pt x="14431" y="21008"/>
                  </a:cubicBezTo>
                  <a:cubicBezTo>
                    <a:pt x="14384" y="21032"/>
                    <a:pt x="14348" y="21067"/>
                    <a:pt x="14300" y="21103"/>
                  </a:cubicBezTo>
                  <a:cubicBezTo>
                    <a:pt x="14205" y="21186"/>
                    <a:pt x="14134" y="21258"/>
                    <a:pt x="14050" y="21329"/>
                  </a:cubicBezTo>
                  <a:cubicBezTo>
                    <a:pt x="13967" y="21401"/>
                    <a:pt x="13896" y="21496"/>
                    <a:pt x="13836" y="21579"/>
                  </a:cubicBezTo>
                  <a:lnTo>
                    <a:pt x="13657" y="21853"/>
                  </a:lnTo>
                  <a:cubicBezTo>
                    <a:pt x="13657" y="21865"/>
                    <a:pt x="13646" y="21865"/>
                    <a:pt x="13646" y="21877"/>
                  </a:cubicBezTo>
                  <a:cubicBezTo>
                    <a:pt x="13634" y="21901"/>
                    <a:pt x="13634" y="21913"/>
                    <a:pt x="13610" y="21924"/>
                  </a:cubicBezTo>
                  <a:cubicBezTo>
                    <a:pt x="13469" y="22171"/>
                    <a:pt x="13351" y="22430"/>
                    <a:pt x="13233" y="22689"/>
                  </a:cubicBezTo>
                  <a:lnTo>
                    <a:pt x="13233" y="22689"/>
                  </a:lnTo>
                  <a:cubicBezTo>
                    <a:pt x="13235" y="22687"/>
                    <a:pt x="13237" y="22686"/>
                    <a:pt x="13241" y="22686"/>
                  </a:cubicBezTo>
                  <a:cubicBezTo>
                    <a:pt x="13229" y="22710"/>
                    <a:pt x="13217" y="22758"/>
                    <a:pt x="13193" y="22794"/>
                  </a:cubicBezTo>
                  <a:cubicBezTo>
                    <a:pt x="13122" y="22972"/>
                    <a:pt x="13062" y="23127"/>
                    <a:pt x="13003" y="23329"/>
                  </a:cubicBezTo>
                  <a:cubicBezTo>
                    <a:pt x="12955" y="23520"/>
                    <a:pt x="12919" y="23710"/>
                    <a:pt x="12884" y="23901"/>
                  </a:cubicBezTo>
                  <a:cubicBezTo>
                    <a:pt x="12872" y="24008"/>
                    <a:pt x="12860" y="24115"/>
                    <a:pt x="12860" y="24222"/>
                  </a:cubicBezTo>
                  <a:cubicBezTo>
                    <a:pt x="12836" y="24341"/>
                    <a:pt x="12836" y="24437"/>
                    <a:pt x="12836" y="24556"/>
                  </a:cubicBezTo>
                  <a:cubicBezTo>
                    <a:pt x="12836" y="24663"/>
                    <a:pt x="12836" y="24770"/>
                    <a:pt x="12860" y="24889"/>
                  </a:cubicBezTo>
                  <a:cubicBezTo>
                    <a:pt x="12860" y="24949"/>
                    <a:pt x="12872" y="24996"/>
                    <a:pt x="12872" y="25056"/>
                  </a:cubicBezTo>
                  <a:cubicBezTo>
                    <a:pt x="12884" y="25115"/>
                    <a:pt x="12884" y="25151"/>
                    <a:pt x="12895" y="25211"/>
                  </a:cubicBezTo>
                  <a:lnTo>
                    <a:pt x="12895" y="25246"/>
                  </a:lnTo>
                  <a:lnTo>
                    <a:pt x="12895" y="25258"/>
                  </a:lnTo>
                  <a:cubicBezTo>
                    <a:pt x="12860" y="25330"/>
                    <a:pt x="12824" y="25389"/>
                    <a:pt x="12776" y="25473"/>
                  </a:cubicBezTo>
                  <a:cubicBezTo>
                    <a:pt x="12741" y="25568"/>
                    <a:pt x="12681" y="25663"/>
                    <a:pt x="12634" y="25770"/>
                  </a:cubicBezTo>
                  <a:cubicBezTo>
                    <a:pt x="12586" y="25865"/>
                    <a:pt x="12526" y="25961"/>
                    <a:pt x="12479" y="26068"/>
                  </a:cubicBezTo>
                  <a:lnTo>
                    <a:pt x="12348" y="26377"/>
                  </a:lnTo>
                  <a:cubicBezTo>
                    <a:pt x="12300" y="26485"/>
                    <a:pt x="12264" y="26580"/>
                    <a:pt x="12229" y="26675"/>
                  </a:cubicBezTo>
                  <a:cubicBezTo>
                    <a:pt x="12205" y="26735"/>
                    <a:pt x="12181" y="26806"/>
                    <a:pt x="12157" y="26866"/>
                  </a:cubicBezTo>
                  <a:lnTo>
                    <a:pt x="12110" y="26997"/>
                  </a:lnTo>
                  <a:lnTo>
                    <a:pt x="12062" y="27139"/>
                  </a:lnTo>
                  <a:cubicBezTo>
                    <a:pt x="12050" y="27199"/>
                    <a:pt x="12026" y="27270"/>
                    <a:pt x="12002" y="27330"/>
                  </a:cubicBezTo>
                  <a:cubicBezTo>
                    <a:pt x="11991" y="27378"/>
                    <a:pt x="11979" y="27413"/>
                    <a:pt x="11979" y="27461"/>
                  </a:cubicBezTo>
                  <a:cubicBezTo>
                    <a:pt x="11967" y="27509"/>
                    <a:pt x="11943" y="27568"/>
                    <a:pt x="11943" y="27616"/>
                  </a:cubicBezTo>
                  <a:lnTo>
                    <a:pt x="11907" y="27794"/>
                  </a:lnTo>
                  <a:lnTo>
                    <a:pt x="11907" y="27616"/>
                  </a:lnTo>
                  <a:cubicBezTo>
                    <a:pt x="11907" y="27330"/>
                    <a:pt x="11883" y="27044"/>
                    <a:pt x="11872" y="26758"/>
                  </a:cubicBezTo>
                  <a:cubicBezTo>
                    <a:pt x="11860" y="26485"/>
                    <a:pt x="11848" y="26199"/>
                    <a:pt x="11848" y="25901"/>
                  </a:cubicBezTo>
                  <a:lnTo>
                    <a:pt x="11848" y="25496"/>
                  </a:lnTo>
                  <a:lnTo>
                    <a:pt x="11848" y="25484"/>
                  </a:lnTo>
                  <a:lnTo>
                    <a:pt x="11848" y="24996"/>
                  </a:lnTo>
                  <a:lnTo>
                    <a:pt x="11848" y="24139"/>
                  </a:lnTo>
                  <a:lnTo>
                    <a:pt x="11848" y="23306"/>
                  </a:lnTo>
                  <a:cubicBezTo>
                    <a:pt x="11848" y="22758"/>
                    <a:pt x="11848" y="22222"/>
                    <a:pt x="11860" y="21674"/>
                  </a:cubicBezTo>
                  <a:cubicBezTo>
                    <a:pt x="11860" y="21460"/>
                    <a:pt x="11860" y="21258"/>
                    <a:pt x="11872" y="21043"/>
                  </a:cubicBezTo>
                  <a:lnTo>
                    <a:pt x="11872" y="20972"/>
                  </a:lnTo>
                  <a:lnTo>
                    <a:pt x="11872" y="20781"/>
                  </a:lnTo>
                  <a:lnTo>
                    <a:pt x="11872" y="20770"/>
                  </a:lnTo>
                  <a:lnTo>
                    <a:pt x="11872" y="20746"/>
                  </a:lnTo>
                  <a:lnTo>
                    <a:pt x="11872" y="20734"/>
                  </a:lnTo>
                  <a:lnTo>
                    <a:pt x="11872" y="20436"/>
                  </a:lnTo>
                  <a:cubicBezTo>
                    <a:pt x="11872" y="20174"/>
                    <a:pt x="11872" y="19889"/>
                    <a:pt x="11883" y="19615"/>
                  </a:cubicBezTo>
                  <a:cubicBezTo>
                    <a:pt x="11883" y="19543"/>
                    <a:pt x="11883" y="19472"/>
                    <a:pt x="11907" y="19400"/>
                  </a:cubicBezTo>
                  <a:cubicBezTo>
                    <a:pt x="11907" y="19317"/>
                    <a:pt x="11919" y="19246"/>
                    <a:pt x="11919" y="19174"/>
                  </a:cubicBezTo>
                  <a:cubicBezTo>
                    <a:pt x="11931" y="19055"/>
                    <a:pt x="11943" y="18936"/>
                    <a:pt x="11967" y="18805"/>
                  </a:cubicBezTo>
                  <a:lnTo>
                    <a:pt x="11967" y="18781"/>
                  </a:lnTo>
                  <a:cubicBezTo>
                    <a:pt x="11967" y="18746"/>
                    <a:pt x="11979" y="18698"/>
                    <a:pt x="11979" y="18650"/>
                  </a:cubicBezTo>
                  <a:cubicBezTo>
                    <a:pt x="12026" y="18388"/>
                    <a:pt x="12062" y="18103"/>
                    <a:pt x="12110" y="17829"/>
                  </a:cubicBezTo>
                  <a:cubicBezTo>
                    <a:pt x="12157" y="17555"/>
                    <a:pt x="12205" y="17269"/>
                    <a:pt x="12264" y="16983"/>
                  </a:cubicBezTo>
                  <a:cubicBezTo>
                    <a:pt x="12360" y="16436"/>
                    <a:pt x="12503" y="15900"/>
                    <a:pt x="12645" y="15364"/>
                  </a:cubicBezTo>
                  <a:cubicBezTo>
                    <a:pt x="12693" y="15209"/>
                    <a:pt x="12741" y="15078"/>
                    <a:pt x="12776" y="14936"/>
                  </a:cubicBezTo>
                  <a:cubicBezTo>
                    <a:pt x="12824" y="14781"/>
                    <a:pt x="12872" y="14638"/>
                    <a:pt x="12919" y="14495"/>
                  </a:cubicBezTo>
                  <a:cubicBezTo>
                    <a:pt x="12955" y="14435"/>
                    <a:pt x="13015" y="14376"/>
                    <a:pt x="13062" y="14316"/>
                  </a:cubicBezTo>
                  <a:cubicBezTo>
                    <a:pt x="13122" y="14245"/>
                    <a:pt x="13181" y="14174"/>
                    <a:pt x="13241" y="14114"/>
                  </a:cubicBezTo>
                  <a:cubicBezTo>
                    <a:pt x="13312" y="14043"/>
                    <a:pt x="13372" y="13959"/>
                    <a:pt x="13455" y="13876"/>
                  </a:cubicBezTo>
                  <a:cubicBezTo>
                    <a:pt x="13515" y="13804"/>
                    <a:pt x="13586" y="13745"/>
                    <a:pt x="13646" y="13662"/>
                  </a:cubicBezTo>
                  <a:lnTo>
                    <a:pt x="13646" y="13662"/>
                  </a:lnTo>
                  <a:lnTo>
                    <a:pt x="13634" y="13685"/>
                  </a:lnTo>
                  <a:cubicBezTo>
                    <a:pt x="13657" y="13650"/>
                    <a:pt x="13693" y="13626"/>
                    <a:pt x="13729" y="13590"/>
                  </a:cubicBezTo>
                  <a:cubicBezTo>
                    <a:pt x="13872" y="13459"/>
                    <a:pt x="14015" y="13340"/>
                    <a:pt x="14169" y="13221"/>
                  </a:cubicBezTo>
                  <a:cubicBezTo>
                    <a:pt x="14312" y="13102"/>
                    <a:pt x="14479" y="12983"/>
                    <a:pt x="14622" y="12852"/>
                  </a:cubicBezTo>
                  <a:cubicBezTo>
                    <a:pt x="14669" y="12816"/>
                    <a:pt x="14705" y="12792"/>
                    <a:pt x="14741" y="12757"/>
                  </a:cubicBezTo>
                  <a:cubicBezTo>
                    <a:pt x="14789" y="12709"/>
                    <a:pt x="14836" y="12685"/>
                    <a:pt x="14884" y="12638"/>
                  </a:cubicBezTo>
                  <a:lnTo>
                    <a:pt x="14979" y="12530"/>
                  </a:lnTo>
                  <a:lnTo>
                    <a:pt x="15074" y="12447"/>
                  </a:lnTo>
                  <a:cubicBezTo>
                    <a:pt x="15098" y="12411"/>
                    <a:pt x="15134" y="12376"/>
                    <a:pt x="15158" y="12340"/>
                  </a:cubicBezTo>
                  <a:cubicBezTo>
                    <a:pt x="15205" y="12292"/>
                    <a:pt x="15241" y="12257"/>
                    <a:pt x="15277" y="12209"/>
                  </a:cubicBezTo>
                  <a:cubicBezTo>
                    <a:pt x="15301" y="12197"/>
                    <a:pt x="15312" y="12173"/>
                    <a:pt x="15312" y="12161"/>
                  </a:cubicBezTo>
                  <a:cubicBezTo>
                    <a:pt x="15324" y="12138"/>
                    <a:pt x="15360" y="12102"/>
                    <a:pt x="15372" y="12078"/>
                  </a:cubicBezTo>
                  <a:cubicBezTo>
                    <a:pt x="15396" y="12042"/>
                    <a:pt x="15420" y="11995"/>
                    <a:pt x="15443" y="11971"/>
                  </a:cubicBezTo>
                  <a:cubicBezTo>
                    <a:pt x="15479" y="11935"/>
                    <a:pt x="15491" y="11899"/>
                    <a:pt x="15515" y="11864"/>
                  </a:cubicBezTo>
                  <a:lnTo>
                    <a:pt x="15610" y="11733"/>
                  </a:lnTo>
                  <a:cubicBezTo>
                    <a:pt x="15634" y="11685"/>
                    <a:pt x="15670" y="11626"/>
                    <a:pt x="15693" y="11578"/>
                  </a:cubicBezTo>
                  <a:cubicBezTo>
                    <a:pt x="15717" y="11554"/>
                    <a:pt x="15741" y="11518"/>
                    <a:pt x="15753" y="11483"/>
                  </a:cubicBezTo>
                  <a:cubicBezTo>
                    <a:pt x="15860" y="11280"/>
                    <a:pt x="15967" y="11102"/>
                    <a:pt x="16074" y="10911"/>
                  </a:cubicBezTo>
                  <a:cubicBezTo>
                    <a:pt x="16110" y="10828"/>
                    <a:pt x="16158" y="10745"/>
                    <a:pt x="16205" y="10661"/>
                  </a:cubicBezTo>
                  <a:cubicBezTo>
                    <a:pt x="16229" y="10614"/>
                    <a:pt x="16253" y="10566"/>
                    <a:pt x="16277" y="10506"/>
                  </a:cubicBezTo>
                  <a:cubicBezTo>
                    <a:pt x="16289" y="10471"/>
                    <a:pt x="16313" y="10435"/>
                    <a:pt x="16336" y="10387"/>
                  </a:cubicBezTo>
                  <a:cubicBezTo>
                    <a:pt x="16372" y="10328"/>
                    <a:pt x="16384" y="10268"/>
                    <a:pt x="16408" y="10209"/>
                  </a:cubicBezTo>
                  <a:cubicBezTo>
                    <a:pt x="16432" y="10173"/>
                    <a:pt x="16444" y="10137"/>
                    <a:pt x="16455" y="10090"/>
                  </a:cubicBezTo>
                  <a:cubicBezTo>
                    <a:pt x="16467" y="10054"/>
                    <a:pt x="16491" y="10006"/>
                    <a:pt x="16503" y="9971"/>
                  </a:cubicBezTo>
                  <a:cubicBezTo>
                    <a:pt x="16515" y="9911"/>
                    <a:pt x="16551" y="9852"/>
                    <a:pt x="16563" y="9792"/>
                  </a:cubicBezTo>
                  <a:cubicBezTo>
                    <a:pt x="16586" y="9697"/>
                    <a:pt x="16622" y="9602"/>
                    <a:pt x="16646" y="9494"/>
                  </a:cubicBezTo>
                  <a:cubicBezTo>
                    <a:pt x="16682" y="9411"/>
                    <a:pt x="16694" y="9316"/>
                    <a:pt x="16729" y="9221"/>
                  </a:cubicBezTo>
                  <a:cubicBezTo>
                    <a:pt x="16741" y="9125"/>
                    <a:pt x="16765" y="9042"/>
                    <a:pt x="16789" y="8947"/>
                  </a:cubicBezTo>
                  <a:cubicBezTo>
                    <a:pt x="16801" y="8863"/>
                    <a:pt x="16825" y="8768"/>
                    <a:pt x="16848" y="8685"/>
                  </a:cubicBezTo>
                  <a:cubicBezTo>
                    <a:pt x="16860" y="8578"/>
                    <a:pt x="16884" y="8470"/>
                    <a:pt x="16908" y="8363"/>
                  </a:cubicBezTo>
                  <a:cubicBezTo>
                    <a:pt x="16920" y="8268"/>
                    <a:pt x="16944" y="8161"/>
                    <a:pt x="16967" y="8042"/>
                  </a:cubicBezTo>
                  <a:lnTo>
                    <a:pt x="17051" y="7458"/>
                  </a:lnTo>
                  <a:cubicBezTo>
                    <a:pt x="17063" y="7399"/>
                    <a:pt x="17063" y="7339"/>
                    <a:pt x="17086" y="7280"/>
                  </a:cubicBezTo>
                  <a:cubicBezTo>
                    <a:pt x="17110" y="7089"/>
                    <a:pt x="17122" y="6899"/>
                    <a:pt x="17146" y="6696"/>
                  </a:cubicBezTo>
                  <a:cubicBezTo>
                    <a:pt x="17158" y="6601"/>
                    <a:pt x="17158" y="6506"/>
                    <a:pt x="17170" y="6399"/>
                  </a:cubicBezTo>
                  <a:cubicBezTo>
                    <a:pt x="17170" y="6363"/>
                    <a:pt x="17182" y="6315"/>
                    <a:pt x="17182" y="6256"/>
                  </a:cubicBezTo>
                  <a:lnTo>
                    <a:pt x="17182" y="6161"/>
                  </a:lnTo>
                  <a:lnTo>
                    <a:pt x="17182" y="6077"/>
                  </a:lnTo>
                  <a:lnTo>
                    <a:pt x="17182" y="6030"/>
                  </a:lnTo>
                  <a:cubicBezTo>
                    <a:pt x="17182" y="6018"/>
                    <a:pt x="17170" y="6006"/>
                    <a:pt x="17170" y="5982"/>
                  </a:cubicBezTo>
                  <a:cubicBezTo>
                    <a:pt x="17158" y="5958"/>
                    <a:pt x="17146" y="5946"/>
                    <a:pt x="17110" y="5923"/>
                  </a:cubicBezTo>
                  <a:cubicBezTo>
                    <a:pt x="17098" y="5911"/>
                    <a:pt x="17063" y="5911"/>
                    <a:pt x="17039" y="5911"/>
                  </a:cubicBezTo>
                  <a:cubicBezTo>
                    <a:pt x="17003" y="5911"/>
                    <a:pt x="16991" y="5923"/>
                    <a:pt x="16967" y="5923"/>
                  </a:cubicBezTo>
                  <a:lnTo>
                    <a:pt x="16920" y="5970"/>
                  </a:lnTo>
                  <a:cubicBezTo>
                    <a:pt x="16872" y="6018"/>
                    <a:pt x="16825" y="6042"/>
                    <a:pt x="16789" y="6089"/>
                  </a:cubicBezTo>
                  <a:cubicBezTo>
                    <a:pt x="16741" y="6137"/>
                    <a:pt x="16694" y="6161"/>
                    <a:pt x="16646" y="6208"/>
                  </a:cubicBezTo>
                  <a:cubicBezTo>
                    <a:pt x="16551" y="6304"/>
                    <a:pt x="16455" y="6375"/>
                    <a:pt x="16348" y="6458"/>
                  </a:cubicBezTo>
                  <a:cubicBezTo>
                    <a:pt x="16205" y="6577"/>
                    <a:pt x="16039" y="6720"/>
                    <a:pt x="15896" y="6839"/>
                  </a:cubicBezTo>
                  <a:cubicBezTo>
                    <a:pt x="15741" y="6970"/>
                    <a:pt x="15574" y="7089"/>
                    <a:pt x="15431" y="7220"/>
                  </a:cubicBezTo>
                  <a:cubicBezTo>
                    <a:pt x="15277" y="7351"/>
                    <a:pt x="15122" y="7470"/>
                    <a:pt x="14967" y="7589"/>
                  </a:cubicBezTo>
                  <a:cubicBezTo>
                    <a:pt x="14943" y="7625"/>
                    <a:pt x="14896" y="7649"/>
                    <a:pt x="14860" y="7685"/>
                  </a:cubicBezTo>
                  <a:cubicBezTo>
                    <a:pt x="14824" y="7708"/>
                    <a:pt x="14789" y="7744"/>
                    <a:pt x="14741" y="7768"/>
                  </a:cubicBezTo>
                  <a:cubicBezTo>
                    <a:pt x="14669" y="7828"/>
                    <a:pt x="14586" y="7887"/>
                    <a:pt x="14503" y="7947"/>
                  </a:cubicBezTo>
                  <a:cubicBezTo>
                    <a:pt x="14419" y="8006"/>
                    <a:pt x="14324" y="8089"/>
                    <a:pt x="14229" y="8149"/>
                  </a:cubicBezTo>
                  <a:cubicBezTo>
                    <a:pt x="14169" y="8185"/>
                    <a:pt x="14110" y="8232"/>
                    <a:pt x="14050" y="8268"/>
                  </a:cubicBezTo>
                  <a:cubicBezTo>
                    <a:pt x="14003" y="8292"/>
                    <a:pt x="13955" y="8339"/>
                    <a:pt x="13896" y="8363"/>
                  </a:cubicBezTo>
                  <a:lnTo>
                    <a:pt x="13907" y="8363"/>
                  </a:lnTo>
                  <a:cubicBezTo>
                    <a:pt x="13896" y="8387"/>
                    <a:pt x="13884" y="8399"/>
                    <a:pt x="13872" y="8399"/>
                  </a:cubicBezTo>
                  <a:cubicBezTo>
                    <a:pt x="13848" y="8411"/>
                    <a:pt x="13836" y="8411"/>
                    <a:pt x="13824" y="8423"/>
                  </a:cubicBezTo>
                  <a:cubicBezTo>
                    <a:pt x="13788" y="8459"/>
                    <a:pt x="13765" y="8470"/>
                    <a:pt x="13753" y="8506"/>
                  </a:cubicBezTo>
                  <a:cubicBezTo>
                    <a:pt x="13693" y="8542"/>
                    <a:pt x="13646" y="8601"/>
                    <a:pt x="13598" y="8661"/>
                  </a:cubicBezTo>
                  <a:cubicBezTo>
                    <a:pt x="13526" y="8744"/>
                    <a:pt x="13467" y="8828"/>
                    <a:pt x="13407" y="8899"/>
                  </a:cubicBezTo>
                  <a:cubicBezTo>
                    <a:pt x="13348" y="8982"/>
                    <a:pt x="13300" y="9054"/>
                    <a:pt x="13253" y="9125"/>
                  </a:cubicBezTo>
                  <a:cubicBezTo>
                    <a:pt x="13157" y="9292"/>
                    <a:pt x="13038" y="9459"/>
                    <a:pt x="12931" y="9613"/>
                  </a:cubicBezTo>
                  <a:lnTo>
                    <a:pt x="12800" y="9840"/>
                  </a:lnTo>
                  <a:cubicBezTo>
                    <a:pt x="12693" y="10018"/>
                    <a:pt x="12598" y="10185"/>
                    <a:pt x="12526" y="10375"/>
                  </a:cubicBezTo>
                  <a:cubicBezTo>
                    <a:pt x="12455" y="10554"/>
                    <a:pt x="12407" y="10745"/>
                    <a:pt x="12360" y="10935"/>
                  </a:cubicBezTo>
                  <a:cubicBezTo>
                    <a:pt x="12324" y="11114"/>
                    <a:pt x="12276" y="11316"/>
                    <a:pt x="12229" y="11495"/>
                  </a:cubicBezTo>
                  <a:cubicBezTo>
                    <a:pt x="12181" y="11685"/>
                    <a:pt x="12157" y="11876"/>
                    <a:pt x="12145" y="12090"/>
                  </a:cubicBezTo>
                  <a:cubicBezTo>
                    <a:pt x="12122" y="12185"/>
                    <a:pt x="12122" y="12292"/>
                    <a:pt x="12122" y="12400"/>
                  </a:cubicBezTo>
                  <a:lnTo>
                    <a:pt x="12122" y="12697"/>
                  </a:lnTo>
                  <a:cubicBezTo>
                    <a:pt x="12122" y="12804"/>
                    <a:pt x="12145" y="12888"/>
                    <a:pt x="12145" y="12983"/>
                  </a:cubicBezTo>
                  <a:cubicBezTo>
                    <a:pt x="12145" y="13078"/>
                    <a:pt x="12157" y="13173"/>
                    <a:pt x="12169" y="13281"/>
                  </a:cubicBezTo>
                  <a:cubicBezTo>
                    <a:pt x="12181" y="13364"/>
                    <a:pt x="12205" y="13471"/>
                    <a:pt x="12229" y="13566"/>
                  </a:cubicBezTo>
                  <a:cubicBezTo>
                    <a:pt x="12264" y="13650"/>
                    <a:pt x="12276" y="13757"/>
                    <a:pt x="12300" y="13840"/>
                  </a:cubicBezTo>
                  <a:lnTo>
                    <a:pt x="12395" y="14162"/>
                  </a:lnTo>
                  <a:cubicBezTo>
                    <a:pt x="12419" y="14245"/>
                    <a:pt x="12455" y="14340"/>
                    <a:pt x="12467" y="14424"/>
                  </a:cubicBezTo>
                  <a:cubicBezTo>
                    <a:pt x="12479" y="14483"/>
                    <a:pt x="12503" y="14543"/>
                    <a:pt x="12503" y="14614"/>
                  </a:cubicBezTo>
                  <a:lnTo>
                    <a:pt x="12503" y="14626"/>
                  </a:lnTo>
                  <a:cubicBezTo>
                    <a:pt x="12395" y="14959"/>
                    <a:pt x="12276" y="15269"/>
                    <a:pt x="12181" y="15602"/>
                  </a:cubicBezTo>
                  <a:cubicBezTo>
                    <a:pt x="12062" y="16031"/>
                    <a:pt x="11943" y="16460"/>
                    <a:pt x="11860" y="16888"/>
                  </a:cubicBezTo>
                  <a:cubicBezTo>
                    <a:pt x="11788" y="17210"/>
                    <a:pt x="11741" y="17519"/>
                    <a:pt x="11681" y="17853"/>
                  </a:cubicBezTo>
                  <a:cubicBezTo>
                    <a:pt x="11645" y="17757"/>
                    <a:pt x="11633" y="17650"/>
                    <a:pt x="11610" y="17567"/>
                  </a:cubicBezTo>
                  <a:cubicBezTo>
                    <a:pt x="11562" y="17424"/>
                    <a:pt x="11514" y="17305"/>
                    <a:pt x="11455" y="17174"/>
                  </a:cubicBezTo>
                  <a:lnTo>
                    <a:pt x="11098" y="16376"/>
                  </a:lnTo>
                  <a:cubicBezTo>
                    <a:pt x="11038" y="16257"/>
                    <a:pt x="10979" y="16138"/>
                    <a:pt x="10907" y="15995"/>
                  </a:cubicBezTo>
                  <a:cubicBezTo>
                    <a:pt x="10871" y="15936"/>
                    <a:pt x="10848" y="15888"/>
                    <a:pt x="10812" y="15840"/>
                  </a:cubicBezTo>
                  <a:cubicBezTo>
                    <a:pt x="10788" y="15650"/>
                    <a:pt x="10740" y="15447"/>
                    <a:pt x="10717" y="15245"/>
                  </a:cubicBezTo>
                  <a:cubicBezTo>
                    <a:pt x="10669" y="14995"/>
                    <a:pt x="10633" y="14733"/>
                    <a:pt x="10598" y="14483"/>
                  </a:cubicBezTo>
                  <a:cubicBezTo>
                    <a:pt x="10562" y="14245"/>
                    <a:pt x="10502" y="14007"/>
                    <a:pt x="10443" y="13781"/>
                  </a:cubicBezTo>
                  <a:cubicBezTo>
                    <a:pt x="10419" y="13650"/>
                    <a:pt x="10383" y="13519"/>
                    <a:pt x="10336" y="13364"/>
                  </a:cubicBezTo>
                  <a:cubicBezTo>
                    <a:pt x="10312" y="13245"/>
                    <a:pt x="10276" y="13126"/>
                    <a:pt x="10264" y="13007"/>
                  </a:cubicBezTo>
                  <a:cubicBezTo>
                    <a:pt x="10252" y="12947"/>
                    <a:pt x="10240" y="12876"/>
                    <a:pt x="10217" y="12816"/>
                  </a:cubicBezTo>
                  <a:cubicBezTo>
                    <a:pt x="10205" y="12769"/>
                    <a:pt x="10205" y="12733"/>
                    <a:pt x="10193" y="12673"/>
                  </a:cubicBezTo>
                  <a:cubicBezTo>
                    <a:pt x="10157" y="12530"/>
                    <a:pt x="10145" y="12400"/>
                    <a:pt x="10121" y="12269"/>
                  </a:cubicBezTo>
                  <a:cubicBezTo>
                    <a:pt x="10074" y="12042"/>
                    <a:pt x="10026" y="11828"/>
                    <a:pt x="10002" y="11614"/>
                  </a:cubicBezTo>
                  <a:cubicBezTo>
                    <a:pt x="10014" y="11554"/>
                    <a:pt x="10014" y="11495"/>
                    <a:pt x="10026" y="11435"/>
                  </a:cubicBezTo>
                  <a:cubicBezTo>
                    <a:pt x="10062" y="11292"/>
                    <a:pt x="10074" y="11173"/>
                    <a:pt x="10086" y="11042"/>
                  </a:cubicBezTo>
                  <a:cubicBezTo>
                    <a:pt x="10121" y="10816"/>
                    <a:pt x="10145" y="10590"/>
                    <a:pt x="10181" y="10364"/>
                  </a:cubicBezTo>
                  <a:cubicBezTo>
                    <a:pt x="10193" y="10292"/>
                    <a:pt x="10205" y="10197"/>
                    <a:pt x="10217" y="10125"/>
                  </a:cubicBezTo>
                  <a:cubicBezTo>
                    <a:pt x="10240" y="10030"/>
                    <a:pt x="10252" y="9959"/>
                    <a:pt x="10264" y="9875"/>
                  </a:cubicBezTo>
                  <a:cubicBezTo>
                    <a:pt x="10276" y="9792"/>
                    <a:pt x="10312" y="9721"/>
                    <a:pt x="10324" y="9649"/>
                  </a:cubicBezTo>
                  <a:cubicBezTo>
                    <a:pt x="10336" y="9578"/>
                    <a:pt x="10371" y="9494"/>
                    <a:pt x="10383" y="9423"/>
                  </a:cubicBezTo>
                  <a:cubicBezTo>
                    <a:pt x="10395" y="9375"/>
                    <a:pt x="10419" y="9352"/>
                    <a:pt x="10419" y="9304"/>
                  </a:cubicBezTo>
                  <a:cubicBezTo>
                    <a:pt x="10443" y="9185"/>
                    <a:pt x="10502" y="9066"/>
                    <a:pt x="10550" y="8947"/>
                  </a:cubicBezTo>
                  <a:cubicBezTo>
                    <a:pt x="10598" y="8816"/>
                    <a:pt x="10657" y="8697"/>
                    <a:pt x="10717" y="8566"/>
                  </a:cubicBezTo>
                  <a:cubicBezTo>
                    <a:pt x="10812" y="8304"/>
                    <a:pt x="10907" y="8054"/>
                    <a:pt x="11014" y="7804"/>
                  </a:cubicBezTo>
                  <a:cubicBezTo>
                    <a:pt x="11038" y="7744"/>
                    <a:pt x="11050" y="7673"/>
                    <a:pt x="11086" y="7613"/>
                  </a:cubicBezTo>
                  <a:cubicBezTo>
                    <a:pt x="11110" y="7554"/>
                    <a:pt x="11133" y="7470"/>
                    <a:pt x="11157" y="7411"/>
                  </a:cubicBezTo>
                  <a:cubicBezTo>
                    <a:pt x="11193" y="7351"/>
                    <a:pt x="11205" y="7280"/>
                    <a:pt x="11217" y="7220"/>
                  </a:cubicBezTo>
                  <a:cubicBezTo>
                    <a:pt x="11229" y="7161"/>
                    <a:pt x="11252" y="7089"/>
                    <a:pt x="11276" y="7018"/>
                  </a:cubicBezTo>
                  <a:lnTo>
                    <a:pt x="11324" y="6839"/>
                  </a:lnTo>
                  <a:cubicBezTo>
                    <a:pt x="11336" y="6780"/>
                    <a:pt x="11348" y="6732"/>
                    <a:pt x="11348" y="6673"/>
                  </a:cubicBezTo>
                  <a:cubicBezTo>
                    <a:pt x="11371" y="6577"/>
                    <a:pt x="11383" y="6506"/>
                    <a:pt x="11395" y="6423"/>
                  </a:cubicBezTo>
                  <a:cubicBezTo>
                    <a:pt x="11407" y="6363"/>
                    <a:pt x="11431" y="6315"/>
                    <a:pt x="11431" y="6256"/>
                  </a:cubicBezTo>
                  <a:cubicBezTo>
                    <a:pt x="11455" y="6101"/>
                    <a:pt x="11467" y="5970"/>
                    <a:pt x="11502" y="5827"/>
                  </a:cubicBezTo>
                  <a:cubicBezTo>
                    <a:pt x="11502" y="5792"/>
                    <a:pt x="11502" y="5780"/>
                    <a:pt x="11514" y="5744"/>
                  </a:cubicBezTo>
                  <a:cubicBezTo>
                    <a:pt x="11514" y="5708"/>
                    <a:pt x="11526" y="5661"/>
                    <a:pt x="11526" y="5613"/>
                  </a:cubicBezTo>
                  <a:cubicBezTo>
                    <a:pt x="11526" y="5553"/>
                    <a:pt x="11550" y="5482"/>
                    <a:pt x="11550" y="5422"/>
                  </a:cubicBezTo>
                  <a:lnTo>
                    <a:pt x="11550" y="5208"/>
                  </a:lnTo>
                  <a:lnTo>
                    <a:pt x="11550" y="5018"/>
                  </a:lnTo>
                  <a:cubicBezTo>
                    <a:pt x="11550" y="4887"/>
                    <a:pt x="11526" y="4756"/>
                    <a:pt x="11502" y="4613"/>
                  </a:cubicBezTo>
                  <a:cubicBezTo>
                    <a:pt x="11467" y="4363"/>
                    <a:pt x="11395" y="4101"/>
                    <a:pt x="11348" y="3839"/>
                  </a:cubicBezTo>
                  <a:cubicBezTo>
                    <a:pt x="11288" y="3577"/>
                    <a:pt x="11229" y="3327"/>
                    <a:pt x="11205" y="3053"/>
                  </a:cubicBezTo>
                  <a:cubicBezTo>
                    <a:pt x="11157" y="2791"/>
                    <a:pt x="11133" y="2529"/>
                    <a:pt x="11098" y="2267"/>
                  </a:cubicBezTo>
                  <a:cubicBezTo>
                    <a:pt x="11086" y="2136"/>
                    <a:pt x="11050" y="1993"/>
                    <a:pt x="11038" y="1862"/>
                  </a:cubicBezTo>
                  <a:cubicBezTo>
                    <a:pt x="11026" y="1732"/>
                    <a:pt x="10990" y="1612"/>
                    <a:pt x="10967" y="1481"/>
                  </a:cubicBezTo>
                  <a:cubicBezTo>
                    <a:pt x="10955" y="1422"/>
                    <a:pt x="10931" y="1339"/>
                    <a:pt x="10919" y="1279"/>
                  </a:cubicBezTo>
                  <a:cubicBezTo>
                    <a:pt x="10907" y="1208"/>
                    <a:pt x="10895" y="1136"/>
                    <a:pt x="10871" y="1077"/>
                  </a:cubicBezTo>
                  <a:cubicBezTo>
                    <a:pt x="10859" y="1017"/>
                    <a:pt x="10848" y="946"/>
                    <a:pt x="10836" y="886"/>
                  </a:cubicBezTo>
                  <a:cubicBezTo>
                    <a:pt x="10812" y="827"/>
                    <a:pt x="10800" y="743"/>
                    <a:pt x="10776" y="684"/>
                  </a:cubicBezTo>
                  <a:cubicBezTo>
                    <a:pt x="10729" y="553"/>
                    <a:pt x="10681" y="434"/>
                    <a:pt x="10633" y="303"/>
                  </a:cubicBezTo>
                  <a:cubicBezTo>
                    <a:pt x="10621" y="255"/>
                    <a:pt x="10609" y="208"/>
                    <a:pt x="10574" y="184"/>
                  </a:cubicBezTo>
                  <a:lnTo>
                    <a:pt x="10538" y="88"/>
                  </a:lnTo>
                  <a:cubicBezTo>
                    <a:pt x="10514" y="77"/>
                    <a:pt x="10502" y="53"/>
                    <a:pt x="10490" y="29"/>
                  </a:cubicBezTo>
                  <a:cubicBezTo>
                    <a:pt x="10464" y="12"/>
                    <a:pt x="10438" y="0"/>
                    <a:pt x="104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3"/>
            <p:cNvSpPr/>
            <p:nvPr/>
          </p:nvSpPr>
          <p:spPr>
            <a:xfrm>
              <a:off x="5795650" y="5755000"/>
              <a:ext cx="625" cy="925"/>
            </a:xfrm>
            <a:custGeom>
              <a:avLst/>
              <a:gdLst/>
              <a:ahLst/>
              <a:cxnLst/>
              <a:rect l="l" t="t" r="r" b="b"/>
              <a:pathLst>
                <a:path w="25" h="37" extrusionOk="0">
                  <a:moveTo>
                    <a:pt x="1" y="1"/>
                  </a:moveTo>
                  <a:lnTo>
                    <a:pt x="1" y="36"/>
                  </a:lnTo>
                  <a:cubicBezTo>
                    <a:pt x="1" y="36"/>
                    <a:pt x="24"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3"/>
            <p:cNvSpPr/>
            <p:nvPr/>
          </p:nvSpPr>
          <p:spPr>
            <a:xfrm>
              <a:off x="5966800" y="6281850"/>
              <a:ext cx="625" cy="25"/>
            </a:xfrm>
            <a:custGeom>
              <a:avLst/>
              <a:gdLst/>
              <a:ahLst/>
              <a:cxnLst/>
              <a:rect l="l" t="t" r="r" b="b"/>
              <a:pathLst>
                <a:path w="25" h="1" extrusionOk="0">
                  <a:moveTo>
                    <a:pt x="25" y="1"/>
                  </a:moveTo>
                  <a:cubicBezTo>
                    <a:pt x="1" y="1"/>
                    <a:pt x="1" y="1"/>
                    <a:pt x="25" y="1"/>
                  </a:cubicBezTo>
                  <a:cubicBezTo>
                    <a:pt x="1" y="1"/>
                    <a:pt x="1" y="1"/>
                    <a:pt x="25" y="1"/>
                  </a:cubicBezTo>
                  <a:cubicBezTo>
                    <a:pt x="1" y="1"/>
                    <a:pt x="1"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3"/>
            <p:cNvSpPr/>
            <p:nvPr/>
          </p:nvSpPr>
          <p:spPr>
            <a:xfrm>
              <a:off x="5499175" y="5647550"/>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3"/>
            <p:cNvSpPr/>
            <p:nvPr/>
          </p:nvSpPr>
          <p:spPr>
            <a:xfrm>
              <a:off x="5917400" y="5552300"/>
              <a:ext cx="25" cy="325"/>
            </a:xfrm>
            <a:custGeom>
              <a:avLst/>
              <a:gdLst/>
              <a:ahLst/>
              <a:cxnLst/>
              <a:rect l="l" t="t" r="r" b="b"/>
              <a:pathLst>
                <a:path w="1" h="13" extrusionOk="0">
                  <a:moveTo>
                    <a:pt x="0" y="1"/>
                  </a:moveTo>
                  <a:lnTo>
                    <a:pt x="0" y="1"/>
                  </a:lnTo>
                  <a:lnTo>
                    <a:pt x="0" y="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3"/>
            <p:cNvSpPr/>
            <p:nvPr/>
          </p:nvSpPr>
          <p:spPr>
            <a:xfrm>
              <a:off x="5873650" y="5890725"/>
              <a:ext cx="25" cy="25"/>
            </a:xfrm>
            <a:custGeom>
              <a:avLst/>
              <a:gdLst/>
              <a:ahLst/>
              <a:cxnLst/>
              <a:rect l="l" t="t" r="r" b="b"/>
              <a:pathLst>
                <a:path w="1"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3"/>
            <p:cNvSpPr/>
            <p:nvPr/>
          </p:nvSpPr>
          <p:spPr>
            <a:xfrm>
              <a:off x="5960250" y="5852925"/>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3"/>
            <p:cNvSpPr/>
            <p:nvPr/>
          </p:nvSpPr>
          <p:spPr>
            <a:xfrm>
              <a:off x="5805775" y="629615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3"/>
            <p:cNvSpPr/>
            <p:nvPr/>
          </p:nvSpPr>
          <p:spPr>
            <a:xfrm>
              <a:off x="5806975" y="6293750"/>
              <a:ext cx="300" cy="325"/>
            </a:xfrm>
            <a:custGeom>
              <a:avLst/>
              <a:gdLst/>
              <a:ahLst/>
              <a:cxnLst/>
              <a:rect l="l" t="t" r="r" b="b"/>
              <a:pathLst>
                <a:path w="12" h="13" extrusionOk="0">
                  <a:moveTo>
                    <a:pt x="12" y="1"/>
                  </a:moveTo>
                  <a:cubicBezTo>
                    <a:pt x="0" y="1"/>
                    <a:pt x="0" y="13"/>
                    <a:pt x="12" y="1"/>
                  </a:cubicBezTo>
                  <a:cubicBezTo>
                    <a:pt x="0" y="13"/>
                    <a:pt x="0" y="13"/>
                    <a:pt x="12" y="1"/>
                  </a:cubicBezTo>
                  <a:cubicBezTo>
                    <a:pt x="0" y="13"/>
                    <a:pt x="0"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83"/>
          <p:cNvGrpSpPr/>
          <p:nvPr/>
        </p:nvGrpSpPr>
        <p:grpSpPr>
          <a:xfrm>
            <a:off x="5937843" y="3243816"/>
            <a:ext cx="358775" cy="670003"/>
            <a:chOff x="6517175" y="5452025"/>
            <a:chExt cx="492350" cy="919450"/>
          </a:xfrm>
        </p:grpSpPr>
        <p:sp>
          <p:nvSpPr>
            <p:cNvPr id="1708" name="Google Shape;1708;p83"/>
            <p:cNvSpPr/>
            <p:nvPr/>
          </p:nvSpPr>
          <p:spPr>
            <a:xfrm>
              <a:off x="6517175" y="5452025"/>
              <a:ext cx="492350" cy="919450"/>
            </a:xfrm>
            <a:custGeom>
              <a:avLst/>
              <a:gdLst/>
              <a:ahLst/>
              <a:cxnLst/>
              <a:rect l="l" t="t" r="r" b="b"/>
              <a:pathLst>
                <a:path w="19694" h="36778" extrusionOk="0">
                  <a:moveTo>
                    <a:pt x="6656" y="368"/>
                  </a:moveTo>
                  <a:cubicBezTo>
                    <a:pt x="6715" y="368"/>
                    <a:pt x="6775" y="380"/>
                    <a:pt x="6846" y="392"/>
                  </a:cubicBezTo>
                  <a:cubicBezTo>
                    <a:pt x="6918" y="404"/>
                    <a:pt x="6977" y="428"/>
                    <a:pt x="7061" y="452"/>
                  </a:cubicBezTo>
                  <a:cubicBezTo>
                    <a:pt x="7120" y="487"/>
                    <a:pt x="7180" y="499"/>
                    <a:pt x="7263" y="547"/>
                  </a:cubicBezTo>
                  <a:cubicBezTo>
                    <a:pt x="7394" y="606"/>
                    <a:pt x="7513" y="690"/>
                    <a:pt x="7632" y="761"/>
                  </a:cubicBezTo>
                  <a:lnTo>
                    <a:pt x="7668" y="785"/>
                  </a:lnTo>
                  <a:lnTo>
                    <a:pt x="7692" y="797"/>
                  </a:lnTo>
                  <a:cubicBezTo>
                    <a:pt x="7787" y="868"/>
                    <a:pt x="7894" y="928"/>
                    <a:pt x="7966" y="999"/>
                  </a:cubicBezTo>
                  <a:cubicBezTo>
                    <a:pt x="8085" y="1106"/>
                    <a:pt x="8192" y="1225"/>
                    <a:pt x="8311" y="1356"/>
                  </a:cubicBezTo>
                  <a:cubicBezTo>
                    <a:pt x="8442" y="1523"/>
                    <a:pt x="8573" y="1690"/>
                    <a:pt x="8692" y="1856"/>
                  </a:cubicBezTo>
                  <a:cubicBezTo>
                    <a:pt x="8751" y="1952"/>
                    <a:pt x="8811" y="2047"/>
                    <a:pt x="8871" y="2166"/>
                  </a:cubicBezTo>
                  <a:cubicBezTo>
                    <a:pt x="8918" y="2273"/>
                    <a:pt x="8966" y="2357"/>
                    <a:pt x="8990" y="2452"/>
                  </a:cubicBezTo>
                  <a:cubicBezTo>
                    <a:pt x="9061" y="2690"/>
                    <a:pt x="9121" y="2928"/>
                    <a:pt x="9180" y="3166"/>
                  </a:cubicBezTo>
                  <a:lnTo>
                    <a:pt x="9180" y="3142"/>
                  </a:lnTo>
                  <a:cubicBezTo>
                    <a:pt x="9180" y="3178"/>
                    <a:pt x="9204" y="3190"/>
                    <a:pt x="9204" y="3226"/>
                  </a:cubicBezTo>
                  <a:cubicBezTo>
                    <a:pt x="9216" y="3309"/>
                    <a:pt x="9228" y="3380"/>
                    <a:pt x="9240" y="3476"/>
                  </a:cubicBezTo>
                  <a:cubicBezTo>
                    <a:pt x="9252" y="3547"/>
                    <a:pt x="9252" y="3619"/>
                    <a:pt x="9275" y="3702"/>
                  </a:cubicBezTo>
                  <a:lnTo>
                    <a:pt x="9275" y="3761"/>
                  </a:lnTo>
                  <a:lnTo>
                    <a:pt x="9275" y="3857"/>
                  </a:lnTo>
                  <a:lnTo>
                    <a:pt x="9275" y="4035"/>
                  </a:lnTo>
                  <a:lnTo>
                    <a:pt x="9275" y="4238"/>
                  </a:lnTo>
                  <a:lnTo>
                    <a:pt x="9275" y="4309"/>
                  </a:lnTo>
                  <a:cubicBezTo>
                    <a:pt x="9275" y="4369"/>
                    <a:pt x="9275" y="4416"/>
                    <a:pt x="9263" y="4476"/>
                  </a:cubicBezTo>
                  <a:cubicBezTo>
                    <a:pt x="9240" y="4678"/>
                    <a:pt x="9228" y="4916"/>
                    <a:pt x="9204" y="5143"/>
                  </a:cubicBezTo>
                  <a:lnTo>
                    <a:pt x="9204" y="5155"/>
                  </a:lnTo>
                  <a:cubicBezTo>
                    <a:pt x="9180" y="5285"/>
                    <a:pt x="9168" y="5440"/>
                    <a:pt x="9132" y="5571"/>
                  </a:cubicBezTo>
                  <a:cubicBezTo>
                    <a:pt x="9109" y="5726"/>
                    <a:pt x="9097" y="5857"/>
                    <a:pt x="9061" y="6000"/>
                  </a:cubicBezTo>
                  <a:cubicBezTo>
                    <a:pt x="9037" y="6107"/>
                    <a:pt x="9013" y="6226"/>
                    <a:pt x="8990" y="6333"/>
                  </a:cubicBezTo>
                  <a:cubicBezTo>
                    <a:pt x="8954" y="6452"/>
                    <a:pt x="8930" y="6571"/>
                    <a:pt x="8906" y="6655"/>
                  </a:cubicBezTo>
                  <a:lnTo>
                    <a:pt x="8882" y="6702"/>
                  </a:lnTo>
                  <a:lnTo>
                    <a:pt x="8847" y="6833"/>
                  </a:lnTo>
                  <a:lnTo>
                    <a:pt x="8751" y="7036"/>
                  </a:lnTo>
                  <a:cubicBezTo>
                    <a:pt x="8680" y="7167"/>
                    <a:pt x="8609" y="7310"/>
                    <a:pt x="8525" y="7429"/>
                  </a:cubicBezTo>
                  <a:cubicBezTo>
                    <a:pt x="8501" y="7464"/>
                    <a:pt x="8490" y="7512"/>
                    <a:pt x="8454" y="7536"/>
                  </a:cubicBezTo>
                  <a:lnTo>
                    <a:pt x="8370" y="7631"/>
                  </a:lnTo>
                  <a:cubicBezTo>
                    <a:pt x="8323" y="7667"/>
                    <a:pt x="8275" y="7702"/>
                    <a:pt x="8216" y="7750"/>
                  </a:cubicBezTo>
                  <a:cubicBezTo>
                    <a:pt x="8192" y="7762"/>
                    <a:pt x="8156" y="7774"/>
                    <a:pt x="8144" y="7786"/>
                  </a:cubicBezTo>
                  <a:cubicBezTo>
                    <a:pt x="8097" y="7822"/>
                    <a:pt x="8037" y="7845"/>
                    <a:pt x="7989" y="7893"/>
                  </a:cubicBezTo>
                  <a:cubicBezTo>
                    <a:pt x="7918" y="7952"/>
                    <a:pt x="7858" y="8000"/>
                    <a:pt x="7799" y="8060"/>
                  </a:cubicBezTo>
                  <a:lnTo>
                    <a:pt x="7799" y="8048"/>
                  </a:lnTo>
                  <a:cubicBezTo>
                    <a:pt x="7692" y="7726"/>
                    <a:pt x="7597" y="7393"/>
                    <a:pt x="7513" y="7060"/>
                  </a:cubicBezTo>
                  <a:cubicBezTo>
                    <a:pt x="7477" y="6869"/>
                    <a:pt x="7430" y="6655"/>
                    <a:pt x="7382" y="6464"/>
                  </a:cubicBezTo>
                  <a:lnTo>
                    <a:pt x="7358" y="6333"/>
                  </a:lnTo>
                  <a:lnTo>
                    <a:pt x="7323" y="6202"/>
                  </a:lnTo>
                  <a:lnTo>
                    <a:pt x="7323" y="6167"/>
                  </a:lnTo>
                  <a:cubicBezTo>
                    <a:pt x="7323" y="6143"/>
                    <a:pt x="7311" y="6119"/>
                    <a:pt x="7311" y="6095"/>
                  </a:cubicBezTo>
                  <a:cubicBezTo>
                    <a:pt x="7275" y="6000"/>
                    <a:pt x="7263" y="5917"/>
                    <a:pt x="7239" y="5809"/>
                  </a:cubicBezTo>
                  <a:lnTo>
                    <a:pt x="7239" y="5797"/>
                  </a:lnTo>
                  <a:cubicBezTo>
                    <a:pt x="7120" y="5166"/>
                    <a:pt x="7001" y="4547"/>
                    <a:pt x="6906" y="4000"/>
                  </a:cubicBezTo>
                  <a:cubicBezTo>
                    <a:pt x="6882" y="3821"/>
                    <a:pt x="6846" y="3642"/>
                    <a:pt x="6823" y="3476"/>
                  </a:cubicBezTo>
                  <a:lnTo>
                    <a:pt x="6763" y="3166"/>
                  </a:lnTo>
                  <a:cubicBezTo>
                    <a:pt x="6739" y="3119"/>
                    <a:pt x="6739" y="3059"/>
                    <a:pt x="6727" y="3011"/>
                  </a:cubicBezTo>
                  <a:cubicBezTo>
                    <a:pt x="6715" y="2928"/>
                    <a:pt x="6704" y="2833"/>
                    <a:pt x="6680" y="2761"/>
                  </a:cubicBezTo>
                  <a:cubicBezTo>
                    <a:pt x="6680" y="2726"/>
                    <a:pt x="6680" y="2714"/>
                    <a:pt x="6668" y="2690"/>
                  </a:cubicBezTo>
                  <a:cubicBezTo>
                    <a:pt x="6668" y="2642"/>
                    <a:pt x="6656" y="2583"/>
                    <a:pt x="6644" y="2535"/>
                  </a:cubicBezTo>
                  <a:cubicBezTo>
                    <a:pt x="6620" y="2476"/>
                    <a:pt x="6608" y="2452"/>
                    <a:pt x="6585" y="2416"/>
                  </a:cubicBezTo>
                  <a:cubicBezTo>
                    <a:pt x="6561" y="2404"/>
                    <a:pt x="6537" y="2404"/>
                    <a:pt x="6525" y="2404"/>
                  </a:cubicBezTo>
                  <a:cubicBezTo>
                    <a:pt x="6489" y="2404"/>
                    <a:pt x="6442" y="2416"/>
                    <a:pt x="6430" y="2452"/>
                  </a:cubicBezTo>
                  <a:cubicBezTo>
                    <a:pt x="6406" y="2488"/>
                    <a:pt x="6406" y="2523"/>
                    <a:pt x="6406" y="2571"/>
                  </a:cubicBezTo>
                  <a:lnTo>
                    <a:pt x="6418" y="2666"/>
                  </a:lnTo>
                  <a:lnTo>
                    <a:pt x="6430" y="2773"/>
                  </a:lnTo>
                  <a:cubicBezTo>
                    <a:pt x="6442" y="2845"/>
                    <a:pt x="6454" y="2928"/>
                    <a:pt x="6454" y="2999"/>
                  </a:cubicBezTo>
                  <a:lnTo>
                    <a:pt x="6477" y="3083"/>
                  </a:lnTo>
                  <a:cubicBezTo>
                    <a:pt x="6501" y="3250"/>
                    <a:pt x="6513" y="3416"/>
                    <a:pt x="6549" y="3583"/>
                  </a:cubicBezTo>
                  <a:lnTo>
                    <a:pt x="6573" y="3785"/>
                  </a:lnTo>
                  <a:cubicBezTo>
                    <a:pt x="6632" y="4202"/>
                    <a:pt x="6692" y="4595"/>
                    <a:pt x="6739" y="4952"/>
                  </a:cubicBezTo>
                  <a:lnTo>
                    <a:pt x="6751" y="5095"/>
                  </a:lnTo>
                  <a:cubicBezTo>
                    <a:pt x="6787" y="5274"/>
                    <a:pt x="6799" y="5452"/>
                    <a:pt x="6811" y="5631"/>
                  </a:cubicBezTo>
                  <a:lnTo>
                    <a:pt x="6811" y="5666"/>
                  </a:lnTo>
                  <a:cubicBezTo>
                    <a:pt x="6835" y="5762"/>
                    <a:pt x="6846" y="5869"/>
                    <a:pt x="6846" y="5988"/>
                  </a:cubicBezTo>
                  <a:lnTo>
                    <a:pt x="6846" y="6059"/>
                  </a:lnTo>
                  <a:cubicBezTo>
                    <a:pt x="6846" y="6119"/>
                    <a:pt x="6858" y="6178"/>
                    <a:pt x="6858" y="6238"/>
                  </a:cubicBezTo>
                  <a:lnTo>
                    <a:pt x="6894" y="6440"/>
                  </a:lnTo>
                  <a:cubicBezTo>
                    <a:pt x="6954" y="6821"/>
                    <a:pt x="7013" y="7226"/>
                    <a:pt x="7085" y="7607"/>
                  </a:cubicBezTo>
                  <a:cubicBezTo>
                    <a:pt x="7108" y="7786"/>
                    <a:pt x="7156" y="8000"/>
                    <a:pt x="7227" y="8238"/>
                  </a:cubicBezTo>
                  <a:lnTo>
                    <a:pt x="6894" y="8238"/>
                  </a:lnTo>
                  <a:cubicBezTo>
                    <a:pt x="6775" y="8226"/>
                    <a:pt x="6656" y="8203"/>
                    <a:pt x="6549" y="8179"/>
                  </a:cubicBezTo>
                  <a:cubicBezTo>
                    <a:pt x="6489" y="8155"/>
                    <a:pt x="6418" y="8143"/>
                    <a:pt x="6358" y="8119"/>
                  </a:cubicBezTo>
                  <a:cubicBezTo>
                    <a:pt x="6299" y="8083"/>
                    <a:pt x="6227" y="8072"/>
                    <a:pt x="6144" y="8024"/>
                  </a:cubicBezTo>
                  <a:cubicBezTo>
                    <a:pt x="6108" y="8000"/>
                    <a:pt x="6037" y="7964"/>
                    <a:pt x="6001" y="7941"/>
                  </a:cubicBezTo>
                  <a:cubicBezTo>
                    <a:pt x="5942" y="7893"/>
                    <a:pt x="5882" y="7845"/>
                    <a:pt x="5834" y="7798"/>
                  </a:cubicBezTo>
                  <a:cubicBezTo>
                    <a:pt x="5775" y="7762"/>
                    <a:pt x="5727" y="7702"/>
                    <a:pt x="5668" y="7619"/>
                  </a:cubicBezTo>
                  <a:cubicBezTo>
                    <a:pt x="5608" y="7560"/>
                    <a:pt x="5572" y="7500"/>
                    <a:pt x="5525" y="7429"/>
                  </a:cubicBezTo>
                  <a:cubicBezTo>
                    <a:pt x="5453" y="7310"/>
                    <a:pt x="5370" y="7190"/>
                    <a:pt x="5311" y="7060"/>
                  </a:cubicBezTo>
                  <a:lnTo>
                    <a:pt x="5287" y="7012"/>
                  </a:lnTo>
                  <a:cubicBezTo>
                    <a:pt x="5239" y="6893"/>
                    <a:pt x="5180" y="6774"/>
                    <a:pt x="5120" y="6631"/>
                  </a:cubicBezTo>
                  <a:cubicBezTo>
                    <a:pt x="5061" y="6440"/>
                    <a:pt x="5013" y="6238"/>
                    <a:pt x="4977" y="6036"/>
                  </a:cubicBezTo>
                  <a:cubicBezTo>
                    <a:pt x="4941" y="5845"/>
                    <a:pt x="4930" y="5643"/>
                    <a:pt x="4894" y="5428"/>
                  </a:cubicBezTo>
                  <a:cubicBezTo>
                    <a:pt x="4882" y="5190"/>
                    <a:pt x="4870" y="4916"/>
                    <a:pt x="4870" y="4595"/>
                  </a:cubicBezTo>
                  <a:cubicBezTo>
                    <a:pt x="4870" y="4262"/>
                    <a:pt x="4858" y="3940"/>
                    <a:pt x="4858" y="3619"/>
                  </a:cubicBezTo>
                  <a:lnTo>
                    <a:pt x="4858" y="3297"/>
                  </a:lnTo>
                  <a:lnTo>
                    <a:pt x="4858" y="2666"/>
                  </a:lnTo>
                  <a:cubicBezTo>
                    <a:pt x="4858" y="2464"/>
                    <a:pt x="4858" y="2237"/>
                    <a:pt x="4870" y="2035"/>
                  </a:cubicBezTo>
                  <a:cubicBezTo>
                    <a:pt x="4882" y="1892"/>
                    <a:pt x="4894" y="1797"/>
                    <a:pt x="4918" y="1702"/>
                  </a:cubicBezTo>
                  <a:cubicBezTo>
                    <a:pt x="4930" y="1618"/>
                    <a:pt x="4953" y="1511"/>
                    <a:pt x="4989" y="1404"/>
                  </a:cubicBezTo>
                  <a:cubicBezTo>
                    <a:pt x="5013" y="1333"/>
                    <a:pt x="5049" y="1261"/>
                    <a:pt x="5072" y="1202"/>
                  </a:cubicBezTo>
                  <a:cubicBezTo>
                    <a:pt x="5108" y="1118"/>
                    <a:pt x="5144" y="1059"/>
                    <a:pt x="5191" y="987"/>
                  </a:cubicBezTo>
                  <a:cubicBezTo>
                    <a:pt x="5239" y="928"/>
                    <a:pt x="5287" y="868"/>
                    <a:pt x="5334" y="821"/>
                  </a:cubicBezTo>
                  <a:cubicBezTo>
                    <a:pt x="5358" y="785"/>
                    <a:pt x="5406" y="749"/>
                    <a:pt x="5430" y="713"/>
                  </a:cubicBezTo>
                  <a:cubicBezTo>
                    <a:pt x="5477" y="690"/>
                    <a:pt x="5513" y="654"/>
                    <a:pt x="5549" y="630"/>
                  </a:cubicBezTo>
                  <a:cubicBezTo>
                    <a:pt x="5596" y="606"/>
                    <a:pt x="5644" y="571"/>
                    <a:pt x="5703" y="547"/>
                  </a:cubicBezTo>
                  <a:cubicBezTo>
                    <a:pt x="5739" y="511"/>
                    <a:pt x="5811" y="499"/>
                    <a:pt x="5882" y="463"/>
                  </a:cubicBezTo>
                  <a:cubicBezTo>
                    <a:pt x="5953" y="440"/>
                    <a:pt x="6025" y="428"/>
                    <a:pt x="6084" y="404"/>
                  </a:cubicBezTo>
                  <a:cubicBezTo>
                    <a:pt x="6204" y="392"/>
                    <a:pt x="6311" y="380"/>
                    <a:pt x="6430" y="368"/>
                  </a:cubicBezTo>
                  <a:close/>
                  <a:moveTo>
                    <a:pt x="13859" y="5928"/>
                  </a:moveTo>
                  <a:cubicBezTo>
                    <a:pt x="13871" y="5928"/>
                    <a:pt x="13895" y="5940"/>
                    <a:pt x="13919" y="5940"/>
                  </a:cubicBezTo>
                  <a:cubicBezTo>
                    <a:pt x="13943" y="5964"/>
                    <a:pt x="13978" y="5976"/>
                    <a:pt x="14026" y="5988"/>
                  </a:cubicBezTo>
                  <a:cubicBezTo>
                    <a:pt x="14050" y="6000"/>
                    <a:pt x="14097" y="6036"/>
                    <a:pt x="14121" y="6047"/>
                  </a:cubicBezTo>
                  <a:cubicBezTo>
                    <a:pt x="14181" y="6095"/>
                    <a:pt x="14228" y="6143"/>
                    <a:pt x="14288" y="6178"/>
                  </a:cubicBezTo>
                  <a:lnTo>
                    <a:pt x="14407" y="6298"/>
                  </a:lnTo>
                  <a:cubicBezTo>
                    <a:pt x="14443" y="6345"/>
                    <a:pt x="14466" y="6381"/>
                    <a:pt x="14490" y="6417"/>
                  </a:cubicBezTo>
                  <a:cubicBezTo>
                    <a:pt x="14526" y="6464"/>
                    <a:pt x="14538" y="6512"/>
                    <a:pt x="14574" y="6559"/>
                  </a:cubicBezTo>
                  <a:cubicBezTo>
                    <a:pt x="14597" y="6619"/>
                    <a:pt x="14609" y="6679"/>
                    <a:pt x="14645" y="6738"/>
                  </a:cubicBezTo>
                  <a:cubicBezTo>
                    <a:pt x="14669" y="6798"/>
                    <a:pt x="14693" y="6869"/>
                    <a:pt x="14705" y="6929"/>
                  </a:cubicBezTo>
                  <a:lnTo>
                    <a:pt x="14716" y="6976"/>
                  </a:lnTo>
                  <a:cubicBezTo>
                    <a:pt x="14728" y="7012"/>
                    <a:pt x="14728" y="7048"/>
                    <a:pt x="14752" y="7095"/>
                  </a:cubicBezTo>
                  <a:lnTo>
                    <a:pt x="14764" y="7131"/>
                  </a:lnTo>
                  <a:lnTo>
                    <a:pt x="14764" y="7167"/>
                  </a:lnTo>
                  <a:cubicBezTo>
                    <a:pt x="14776" y="7238"/>
                    <a:pt x="14788" y="7310"/>
                    <a:pt x="14788" y="7393"/>
                  </a:cubicBezTo>
                  <a:cubicBezTo>
                    <a:pt x="14812" y="7476"/>
                    <a:pt x="14812" y="7571"/>
                    <a:pt x="14824" y="7643"/>
                  </a:cubicBezTo>
                  <a:cubicBezTo>
                    <a:pt x="14824" y="7762"/>
                    <a:pt x="14836" y="7893"/>
                    <a:pt x="14824" y="8012"/>
                  </a:cubicBezTo>
                  <a:cubicBezTo>
                    <a:pt x="14824" y="8072"/>
                    <a:pt x="14812" y="8131"/>
                    <a:pt x="14788" y="8203"/>
                  </a:cubicBezTo>
                  <a:cubicBezTo>
                    <a:pt x="14764" y="8310"/>
                    <a:pt x="14728" y="8417"/>
                    <a:pt x="14693" y="8548"/>
                  </a:cubicBezTo>
                  <a:cubicBezTo>
                    <a:pt x="14645" y="8679"/>
                    <a:pt x="14586" y="8822"/>
                    <a:pt x="14526" y="8941"/>
                  </a:cubicBezTo>
                  <a:lnTo>
                    <a:pt x="14514" y="8976"/>
                  </a:lnTo>
                  <a:cubicBezTo>
                    <a:pt x="14502" y="9012"/>
                    <a:pt x="14478" y="9036"/>
                    <a:pt x="14478" y="9060"/>
                  </a:cubicBezTo>
                  <a:lnTo>
                    <a:pt x="14466" y="9095"/>
                  </a:lnTo>
                  <a:lnTo>
                    <a:pt x="14455" y="9143"/>
                  </a:lnTo>
                  <a:cubicBezTo>
                    <a:pt x="14443" y="9179"/>
                    <a:pt x="14419" y="9203"/>
                    <a:pt x="14407" y="9250"/>
                  </a:cubicBezTo>
                  <a:cubicBezTo>
                    <a:pt x="14383" y="9322"/>
                    <a:pt x="14335" y="9393"/>
                    <a:pt x="14300" y="9453"/>
                  </a:cubicBezTo>
                  <a:lnTo>
                    <a:pt x="14288" y="9476"/>
                  </a:lnTo>
                  <a:cubicBezTo>
                    <a:pt x="14228" y="9596"/>
                    <a:pt x="14169" y="9691"/>
                    <a:pt x="14097" y="9810"/>
                  </a:cubicBezTo>
                  <a:lnTo>
                    <a:pt x="14062" y="9857"/>
                  </a:lnTo>
                  <a:cubicBezTo>
                    <a:pt x="14050" y="9905"/>
                    <a:pt x="14026" y="9929"/>
                    <a:pt x="14002" y="9977"/>
                  </a:cubicBezTo>
                  <a:cubicBezTo>
                    <a:pt x="13966" y="10036"/>
                    <a:pt x="13931" y="10096"/>
                    <a:pt x="13883" y="10167"/>
                  </a:cubicBezTo>
                  <a:cubicBezTo>
                    <a:pt x="13824" y="10262"/>
                    <a:pt x="13752" y="10369"/>
                    <a:pt x="13693" y="10453"/>
                  </a:cubicBezTo>
                  <a:lnTo>
                    <a:pt x="13621" y="10560"/>
                  </a:lnTo>
                  <a:cubicBezTo>
                    <a:pt x="13573" y="10619"/>
                    <a:pt x="13526" y="10691"/>
                    <a:pt x="13466" y="10750"/>
                  </a:cubicBezTo>
                  <a:cubicBezTo>
                    <a:pt x="13335" y="10929"/>
                    <a:pt x="13216" y="11120"/>
                    <a:pt x="13050" y="11358"/>
                  </a:cubicBezTo>
                  <a:lnTo>
                    <a:pt x="13038" y="11381"/>
                  </a:lnTo>
                  <a:cubicBezTo>
                    <a:pt x="12978" y="11465"/>
                    <a:pt x="12919" y="11536"/>
                    <a:pt x="12859" y="11631"/>
                  </a:cubicBezTo>
                  <a:lnTo>
                    <a:pt x="12835" y="11655"/>
                  </a:lnTo>
                  <a:cubicBezTo>
                    <a:pt x="12800" y="11691"/>
                    <a:pt x="12788" y="11715"/>
                    <a:pt x="12752" y="11751"/>
                  </a:cubicBezTo>
                  <a:lnTo>
                    <a:pt x="12716" y="11810"/>
                  </a:lnTo>
                  <a:lnTo>
                    <a:pt x="12657" y="11870"/>
                  </a:lnTo>
                  <a:lnTo>
                    <a:pt x="12633" y="11882"/>
                  </a:lnTo>
                  <a:cubicBezTo>
                    <a:pt x="12573" y="11941"/>
                    <a:pt x="12514" y="12012"/>
                    <a:pt x="12442" y="12072"/>
                  </a:cubicBezTo>
                  <a:cubicBezTo>
                    <a:pt x="12383" y="12132"/>
                    <a:pt x="12323" y="12179"/>
                    <a:pt x="12264" y="12239"/>
                  </a:cubicBezTo>
                  <a:lnTo>
                    <a:pt x="12240" y="12274"/>
                  </a:lnTo>
                  <a:cubicBezTo>
                    <a:pt x="12157" y="12334"/>
                    <a:pt x="12097" y="12370"/>
                    <a:pt x="12038" y="12417"/>
                  </a:cubicBezTo>
                  <a:cubicBezTo>
                    <a:pt x="11966" y="12465"/>
                    <a:pt x="11907" y="12513"/>
                    <a:pt x="11835" y="12536"/>
                  </a:cubicBezTo>
                  <a:cubicBezTo>
                    <a:pt x="11788" y="12572"/>
                    <a:pt x="11728" y="12584"/>
                    <a:pt x="11680" y="12596"/>
                  </a:cubicBezTo>
                  <a:cubicBezTo>
                    <a:pt x="11657" y="12608"/>
                    <a:pt x="11609" y="12632"/>
                    <a:pt x="11585" y="12644"/>
                  </a:cubicBezTo>
                  <a:cubicBezTo>
                    <a:pt x="11561" y="12655"/>
                    <a:pt x="11538" y="12667"/>
                    <a:pt x="11526" y="12667"/>
                  </a:cubicBezTo>
                  <a:lnTo>
                    <a:pt x="11466" y="12644"/>
                  </a:lnTo>
                  <a:cubicBezTo>
                    <a:pt x="11395" y="12608"/>
                    <a:pt x="11347" y="12596"/>
                    <a:pt x="11299" y="12572"/>
                  </a:cubicBezTo>
                  <a:cubicBezTo>
                    <a:pt x="11264" y="12548"/>
                    <a:pt x="11252" y="12536"/>
                    <a:pt x="11228" y="12536"/>
                  </a:cubicBezTo>
                  <a:lnTo>
                    <a:pt x="11240" y="12489"/>
                  </a:lnTo>
                  <a:cubicBezTo>
                    <a:pt x="11287" y="12346"/>
                    <a:pt x="11323" y="12191"/>
                    <a:pt x="11371" y="12036"/>
                  </a:cubicBezTo>
                  <a:lnTo>
                    <a:pt x="11371" y="12012"/>
                  </a:lnTo>
                  <a:cubicBezTo>
                    <a:pt x="11418" y="11858"/>
                    <a:pt x="11466" y="11703"/>
                    <a:pt x="11502" y="11536"/>
                  </a:cubicBezTo>
                  <a:cubicBezTo>
                    <a:pt x="11549" y="11381"/>
                    <a:pt x="11609" y="11203"/>
                    <a:pt x="11657" y="11048"/>
                  </a:cubicBezTo>
                  <a:lnTo>
                    <a:pt x="11704" y="10929"/>
                  </a:lnTo>
                  <a:cubicBezTo>
                    <a:pt x="11716" y="10881"/>
                    <a:pt x="11740" y="10822"/>
                    <a:pt x="11764" y="10786"/>
                  </a:cubicBezTo>
                  <a:lnTo>
                    <a:pt x="11788" y="10727"/>
                  </a:lnTo>
                  <a:lnTo>
                    <a:pt x="11823" y="10631"/>
                  </a:lnTo>
                  <a:lnTo>
                    <a:pt x="11895" y="10465"/>
                  </a:lnTo>
                  <a:lnTo>
                    <a:pt x="11907" y="10429"/>
                  </a:lnTo>
                  <a:cubicBezTo>
                    <a:pt x="11966" y="10286"/>
                    <a:pt x="12026" y="10155"/>
                    <a:pt x="12073" y="10024"/>
                  </a:cubicBezTo>
                  <a:lnTo>
                    <a:pt x="12121" y="9893"/>
                  </a:lnTo>
                  <a:cubicBezTo>
                    <a:pt x="12204" y="9619"/>
                    <a:pt x="12311" y="9357"/>
                    <a:pt x="12430" y="9095"/>
                  </a:cubicBezTo>
                  <a:cubicBezTo>
                    <a:pt x="12454" y="9024"/>
                    <a:pt x="12502" y="8965"/>
                    <a:pt x="12538" y="8893"/>
                  </a:cubicBezTo>
                  <a:cubicBezTo>
                    <a:pt x="12561" y="8834"/>
                    <a:pt x="12609" y="8774"/>
                    <a:pt x="12633" y="8726"/>
                  </a:cubicBezTo>
                  <a:lnTo>
                    <a:pt x="12657" y="8714"/>
                  </a:lnTo>
                  <a:cubicBezTo>
                    <a:pt x="12681" y="8667"/>
                    <a:pt x="12728" y="8607"/>
                    <a:pt x="12752" y="8560"/>
                  </a:cubicBezTo>
                  <a:cubicBezTo>
                    <a:pt x="12800" y="8500"/>
                    <a:pt x="12835" y="8464"/>
                    <a:pt x="12871" y="8405"/>
                  </a:cubicBezTo>
                  <a:cubicBezTo>
                    <a:pt x="12931" y="8322"/>
                    <a:pt x="12990" y="8250"/>
                    <a:pt x="13038" y="8167"/>
                  </a:cubicBezTo>
                  <a:cubicBezTo>
                    <a:pt x="13157" y="8000"/>
                    <a:pt x="13228" y="7869"/>
                    <a:pt x="13288" y="7714"/>
                  </a:cubicBezTo>
                  <a:cubicBezTo>
                    <a:pt x="13431" y="7405"/>
                    <a:pt x="13502" y="7060"/>
                    <a:pt x="13562" y="6714"/>
                  </a:cubicBezTo>
                  <a:lnTo>
                    <a:pt x="13562" y="6714"/>
                  </a:lnTo>
                  <a:lnTo>
                    <a:pt x="13526" y="6774"/>
                  </a:lnTo>
                  <a:cubicBezTo>
                    <a:pt x="13407" y="6988"/>
                    <a:pt x="13276" y="7190"/>
                    <a:pt x="13169" y="7405"/>
                  </a:cubicBezTo>
                  <a:cubicBezTo>
                    <a:pt x="13169" y="7417"/>
                    <a:pt x="13157" y="7429"/>
                    <a:pt x="13157" y="7452"/>
                  </a:cubicBezTo>
                  <a:cubicBezTo>
                    <a:pt x="13121" y="7524"/>
                    <a:pt x="13085" y="7595"/>
                    <a:pt x="13050" y="7655"/>
                  </a:cubicBezTo>
                  <a:lnTo>
                    <a:pt x="13038" y="7691"/>
                  </a:lnTo>
                  <a:lnTo>
                    <a:pt x="13038" y="7702"/>
                  </a:lnTo>
                  <a:cubicBezTo>
                    <a:pt x="13002" y="7762"/>
                    <a:pt x="12978" y="7810"/>
                    <a:pt x="12954" y="7869"/>
                  </a:cubicBezTo>
                  <a:cubicBezTo>
                    <a:pt x="12919" y="7929"/>
                    <a:pt x="12871" y="7988"/>
                    <a:pt x="12847" y="8048"/>
                  </a:cubicBezTo>
                  <a:cubicBezTo>
                    <a:pt x="12800" y="8119"/>
                    <a:pt x="12740" y="8191"/>
                    <a:pt x="12692" y="8250"/>
                  </a:cubicBezTo>
                  <a:cubicBezTo>
                    <a:pt x="12609" y="8369"/>
                    <a:pt x="12514" y="8488"/>
                    <a:pt x="12442" y="8619"/>
                  </a:cubicBezTo>
                  <a:cubicBezTo>
                    <a:pt x="12335" y="8774"/>
                    <a:pt x="12264" y="8917"/>
                    <a:pt x="12192" y="9072"/>
                  </a:cubicBezTo>
                  <a:cubicBezTo>
                    <a:pt x="12109" y="9238"/>
                    <a:pt x="12038" y="9393"/>
                    <a:pt x="11978" y="9548"/>
                  </a:cubicBezTo>
                  <a:cubicBezTo>
                    <a:pt x="11966" y="9596"/>
                    <a:pt x="11954" y="9631"/>
                    <a:pt x="11919" y="9679"/>
                  </a:cubicBezTo>
                  <a:lnTo>
                    <a:pt x="11788" y="9988"/>
                  </a:lnTo>
                  <a:cubicBezTo>
                    <a:pt x="11728" y="10131"/>
                    <a:pt x="11657" y="10286"/>
                    <a:pt x="11561" y="10465"/>
                  </a:cubicBezTo>
                  <a:lnTo>
                    <a:pt x="11502" y="10584"/>
                  </a:lnTo>
                  <a:cubicBezTo>
                    <a:pt x="11454" y="10691"/>
                    <a:pt x="11395" y="10810"/>
                    <a:pt x="11359" y="10917"/>
                  </a:cubicBezTo>
                  <a:cubicBezTo>
                    <a:pt x="11299" y="11048"/>
                    <a:pt x="11240" y="11203"/>
                    <a:pt x="11192" y="11381"/>
                  </a:cubicBezTo>
                  <a:cubicBezTo>
                    <a:pt x="11145" y="11524"/>
                    <a:pt x="11097" y="11655"/>
                    <a:pt x="11061" y="11810"/>
                  </a:cubicBezTo>
                  <a:lnTo>
                    <a:pt x="10883" y="12346"/>
                  </a:lnTo>
                  <a:cubicBezTo>
                    <a:pt x="10859" y="12370"/>
                    <a:pt x="10847" y="12417"/>
                    <a:pt x="10835" y="12453"/>
                  </a:cubicBezTo>
                  <a:cubicBezTo>
                    <a:pt x="10823" y="12429"/>
                    <a:pt x="10799" y="12429"/>
                    <a:pt x="10776" y="12417"/>
                  </a:cubicBezTo>
                  <a:cubicBezTo>
                    <a:pt x="10740" y="12465"/>
                    <a:pt x="10740" y="12524"/>
                    <a:pt x="10728" y="12572"/>
                  </a:cubicBezTo>
                  <a:lnTo>
                    <a:pt x="10704" y="12536"/>
                  </a:lnTo>
                  <a:lnTo>
                    <a:pt x="10525" y="12358"/>
                  </a:lnTo>
                  <a:cubicBezTo>
                    <a:pt x="10549" y="12298"/>
                    <a:pt x="10514" y="12239"/>
                    <a:pt x="10478" y="12179"/>
                  </a:cubicBezTo>
                  <a:cubicBezTo>
                    <a:pt x="10454" y="12120"/>
                    <a:pt x="10406" y="12072"/>
                    <a:pt x="10371" y="12012"/>
                  </a:cubicBezTo>
                  <a:lnTo>
                    <a:pt x="10371" y="12001"/>
                  </a:lnTo>
                  <a:lnTo>
                    <a:pt x="10287" y="11774"/>
                  </a:lnTo>
                  <a:cubicBezTo>
                    <a:pt x="10240" y="11655"/>
                    <a:pt x="10216" y="11560"/>
                    <a:pt x="10192" y="11441"/>
                  </a:cubicBezTo>
                  <a:cubicBezTo>
                    <a:pt x="10180" y="11381"/>
                    <a:pt x="10180" y="11322"/>
                    <a:pt x="10168" y="11262"/>
                  </a:cubicBezTo>
                  <a:cubicBezTo>
                    <a:pt x="10168" y="11215"/>
                    <a:pt x="10156" y="11155"/>
                    <a:pt x="10156" y="11108"/>
                  </a:cubicBezTo>
                  <a:cubicBezTo>
                    <a:pt x="10133" y="10881"/>
                    <a:pt x="10133" y="10679"/>
                    <a:pt x="10156" y="10488"/>
                  </a:cubicBezTo>
                  <a:lnTo>
                    <a:pt x="10156" y="10465"/>
                  </a:lnTo>
                  <a:cubicBezTo>
                    <a:pt x="10156" y="10405"/>
                    <a:pt x="10168" y="10369"/>
                    <a:pt x="10168" y="10310"/>
                  </a:cubicBezTo>
                  <a:cubicBezTo>
                    <a:pt x="10180" y="10215"/>
                    <a:pt x="10216" y="10131"/>
                    <a:pt x="10240" y="10048"/>
                  </a:cubicBezTo>
                  <a:lnTo>
                    <a:pt x="10252" y="10012"/>
                  </a:lnTo>
                  <a:cubicBezTo>
                    <a:pt x="10311" y="9846"/>
                    <a:pt x="10371" y="9691"/>
                    <a:pt x="10454" y="9548"/>
                  </a:cubicBezTo>
                  <a:cubicBezTo>
                    <a:pt x="10478" y="9500"/>
                    <a:pt x="10514" y="9441"/>
                    <a:pt x="10537" y="9393"/>
                  </a:cubicBezTo>
                  <a:cubicBezTo>
                    <a:pt x="10549" y="9369"/>
                    <a:pt x="10585" y="9334"/>
                    <a:pt x="10597" y="9298"/>
                  </a:cubicBezTo>
                  <a:lnTo>
                    <a:pt x="10609" y="9262"/>
                  </a:lnTo>
                  <a:lnTo>
                    <a:pt x="10609" y="9250"/>
                  </a:lnTo>
                  <a:cubicBezTo>
                    <a:pt x="10668" y="9179"/>
                    <a:pt x="10716" y="9084"/>
                    <a:pt x="10787" y="9012"/>
                  </a:cubicBezTo>
                  <a:cubicBezTo>
                    <a:pt x="10847" y="8941"/>
                    <a:pt x="10930" y="8857"/>
                    <a:pt x="11002" y="8774"/>
                  </a:cubicBezTo>
                  <a:cubicBezTo>
                    <a:pt x="11049" y="8714"/>
                    <a:pt x="11109" y="8667"/>
                    <a:pt x="11145" y="8607"/>
                  </a:cubicBezTo>
                  <a:cubicBezTo>
                    <a:pt x="11204" y="8548"/>
                    <a:pt x="11264" y="8476"/>
                    <a:pt x="11323" y="8417"/>
                  </a:cubicBezTo>
                  <a:cubicBezTo>
                    <a:pt x="11538" y="8179"/>
                    <a:pt x="11740" y="7929"/>
                    <a:pt x="12002" y="7607"/>
                  </a:cubicBezTo>
                  <a:cubicBezTo>
                    <a:pt x="12085" y="7512"/>
                    <a:pt x="12157" y="7405"/>
                    <a:pt x="12240" y="7298"/>
                  </a:cubicBezTo>
                  <a:lnTo>
                    <a:pt x="12300" y="7214"/>
                  </a:lnTo>
                  <a:lnTo>
                    <a:pt x="12371" y="7107"/>
                  </a:lnTo>
                  <a:cubicBezTo>
                    <a:pt x="12502" y="6929"/>
                    <a:pt x="12657" y="6738"/>
                    <a:pt x="12800" y="6559"/>
                  </a:cubicBezTo>
                  <a:cubicBezTo>
                    <a:pt x="12871" y="6476"/>
                    <a:pt x="12954" y="6393"/>
                    <a:pt x="13038" y="6321"/>
                  </a:cubicBezTo>
                  <a:cubicBezTo>
                    <a:pt x="13109" y="6262"/>
                    <a:pt x="13192" y="6202"/>
                    <a:pt x="13276" y="6143"/>
                  </a:cubicBezTo>
                  <a:cubicBezTo>
                    <a:pt x="13347" y="6095"/>
                    <a:pt x="13443" y="6036"/>
                    <a:pt x="13514" y="5988"/>
                  </a:cubicBezTo>
                  <a:cubicBezTo>
                    <a:pt x="13550" y="5976"/>
                    <a:pt x="13573" y="5964"/>
                    <a:pt x="13597" y="5964"/>
                  </a:cubicBezTo>
                  <a:cubicBezTo>
                    <a:pt x="13633" y="5940"/>
                    <a:pt x="13645" y="5940"/>
                    <a:pt x="13681" y="5940"/>
                  </a:cubicBezTo>
                  <a:cubicBezTo>
                    <a:pt x="13704" y="5940"/>
                    <a:pt x="13752" y="5928"/>
                    <a:pt x="13776" y="5928"/>
                  </a:cubicBezTo>
                  <a:close/>
                  <a:moveTo>
                    <a:pt x="2536" y="12548"/>
                  </a:moveTo>
                  <a:cubicBezTo>
                    <a:pt x="2560" y="12548"/>
                    <a:pt x="2608" y="12572"/>
                    <a:pt x="2632" y="12572"/>
                  </a:cubicBezTo>
                  <a:cubicBezTo>
                    <a:pt x="2667" y="12584"/>
                    <a:pt x="2715" y="12584"/>
                    <a:pt x="2739" y="12596"/>
                  </a:cubicBezTo>
                  <a:cubicBezTo>
                    <a:pt x="2751" y="12608"/>
                    <a:pt x="2786" y="12608"/>
                    <a:pt x="2798" y="12632"/>
                  </a:cubicBezTo>
                  <a:cubicBezTo>
                    <a:pt x="2810" y="12644"/>
                    <a:pt x="2834" y="12644"/>
                    <a:pt x="2858" y="12655"/>
                  </a:cubicBezTo>
                  <a:cubicBezTo>
                    <a:pt x="2953" y="12715"/>
                    <a:pt x="3036" y="12786"/>
                    <a:pt x="3108" y="12870"/>
                  </a:cubicBezTo>
                  <a:lnTo>
                    <a:pt x="3132" y="12882"/>
                  </a:lnTo>
                  <a:cubicBezTo>
                    <a:pt x="3251" y="13001"/>
                    <a:pt x="3382" y="13120"/>
                    <a:pt x="3501" y="13239"/>
                  </a:cubicBezTo>
                  <a:lnTo>
                    <a:pt x="3644" y="13382"/>
                  </a:lnTo>
                  <a:cubicBezTo>
                    <a:pt x="3858" y="13596"/>
                    <a:pt x="4084" y="13822"/>
                    <a:pt x="4322" y="14084"/>
                  </a:cubicBezTo>
                  <a:lnTo>
                    <a:pt x="4406" y="14191"/>
                  </a:lnTo>
                  <a:cubicBezTo>
                    <a:pt x="4501" y="14275"/>
                    <a:pt x="4584" y="14382"/>
                    <a:pt x="4680" y="14477"/>
                  </a:cubicBezTo>
                  <a:cubicBezTo>
                    <a:pt x="4799" y="14608"/>
                    <a:pt x="4894" y="14715"/>
                    <a:pt x="5013" y="14810"/>
                  </a:cubicBezTo>
                  <a:cubicBezTo>
                    <a:pt x="5037" y="14834"/>
                    <a:pt x="5049" y="14846"/>
                    <a:pt x="5061" y="14846"/>
                  </a:cubicBezTo>
                  <a:lnTo>
                    <a:pt x="5108" y="14870"/>
                  </a:lnTo>
                  <a:lnTo>
                    <a:pt x="5191" y="14953"/>
                  </a:lnTo>
                  <a:cubicBezTo>
                    <a:pt x="5227" y="14977"/>
                    <a:pt x="5251" y="14989"/>
                    <a:pt x="5287" y="15025"/>
                  </a:cubicBezTo>
                  <a:cubicBezTo>
                    <a:pt x="5406" y="15108"/>
                    <a:pt x="5525" y="15203"/>
                    <a:pt x="5668" y="15311"/>
                  </a:cubicBezTo>
                  <a:cubicBezTo>
                    <a:pt x="5775" y="15382"/>
                    <a:pt x="5858" y="15441"/>
                    <a:pt x="5965" y="15501"/>
                  </a:cubicBezTo>
                  <a:cubicBezTo>
                    <a:pt x="6025" y="15525"/>
                    <a:pt x="6073" y="15572"/>
                    <a:pt x="6132" y="15608"/>
                  </a:cubicBezTo>
                  <a:lnTo>
                    <a:pt x="6144" y="15620"/>
                  </a:lnTo>
                  <a:cubicBezTo>
                    <a:pt x="6192" y="15644"/>
                    <a:pt x="6239" y="15680"/>
                    <a:pt x="6263" y="15703"/>
                  </a:cubicBezTo>
                  <a:cubicBezTo>
                    <a:pt x="6311" y="15739"/>
                    <a:pt x="6358" y="15787"/>
                    <a:pt x="6382" y="15811"/>
                  </a:cubicBezTo>
                  <a:lnTo>
                    <a:pt x="6501" y="15930"/>
                  </a:lnTo>
                  <a:cubicBezTo>
                    <a:pt x="6537" y="15977"/>
                    <a:pt x="6573" y="16025"/>
                    <a:pt x="6608" y="16061"/>
                  </a:cubicBezTo>
                  <a:cubicBezTo>
                    <a:pt x="6632" y="16108"/>
                    <a:pt x="6668" y="16168"/>
                    <a:pt x="6692" y="16227"/>
                  </a:cubicBezTo>
                  <a:cubicBezTo>
                    <a:pt x="6692" y="16239"/>
                    <a:pt x="6715" y="16239"/>
                    <a:pt x="6715" y="16263"/>
                  </a:cubicBezTo>
                  <a:cubicBezTo>
                    <a:pt x="6727" y="16287"/>
                    <a:pt x="6739" y="16299"/>
                    <a:pt x="6739" y="16334"/>
                  </a:cubicBezTo>
                  <a:lnTo>
                    <a:pt x="6751" y="16394"/>
                  </a:lnTo>
                  <a:lnTo>
                    <a:pt x="6775" y="16454"/>
                  </a:lnTo>
                  <a:cubicBezTo>
                    <a:pt x="6787" y="16513"/>
                    <a:pt x="6811" y="16573"/>
                    <a:pt x="6835" y="16632"/>
                  </a:cubicBezTo>
                  <a:cubicBezTo>
                    <a:pt x="6846" y="16692"/>
                    <a:pt x="6858" y="16751"/>
                    <a:pt x="6870" y="16799"/>
                  </a:cubicBezTo>
                  <a:lnTo>
                    <a:pt x="6894" y="16858"/>
                  </a:lnTo>
                  <a:cubicBezTo>
                    <a:pt x="6906" y="16942"/>
                    <a:pt x="6918" y="17037"/>
                    <a:pt x="6930" y="17132"/>
                  </a:cubicBezTo>
                  <a:cubicBezTo>
                    <a:pt x="6954" y="17251"/>
                    <a:pt x="6966" y="17358"/>
                    <a:pt x="6966" y="17477"/>
                  </a:cubicBezTo>
                  <a:lnTo>
                    <a:pt x="6966" y="17823"/>
                  </a:lnTo>
                  <a:lnTo>
                    <a:pt x="6966" y="18073"/>
                  </a:lnTo>
                  <a:lnTo>
                    <a:pt x="6966" y="18120"/>
                  </a:lnTo>
                  <a:cubicBezTo>
                    <a:pt x="6966" y="18204"/>
                    <a:pt x="6954" y="18299"/>
                    <a:pt x="6930" y="18382"/>
                  </a:cubicBezTo>
                  <a:lnTo>
                    <a:pt x="6918" y="18406"/>
                  </a:lnTo>
                  <a:cubicBezTo>
                    <a:pt x="6906" y="18418"/>
                    <a:pt x="6894" y="18430"/>
                    <a:pt x="6858" y="18442"/>
                  </a:cubicBezTo>
                  <a:cubicBezTo>
                    <a:pt x="6787" y="18370"/>
                    <a:pt x="6692" y="18299"/>
                    <a:pt x="6573" y="18204"/>
                  </a:cubicBezTo>
                  <a:cubicBezTo>
                    <a:pt x="6442" y="18108"/>
                    <a:pt x="6299" y="18001"/>
                    <a:pt x="6144" y="17906"/>
                  </a:cubicBezTo>
                  <a:cubicBezTo>
                    <a:pt x="6001" y="17823"/>
                    <a:pt x="5846" y="17727"/>
                    <a:pt x="5715" y="17656"/>
                  </a:cubicBezTo>
                  <a:lnTo>
                    <a:pt x="5703" y="17656"/>
                  </a:lnTo>
                  <a:cubicBezTo>
                    <a:pt x="5561" y="17585"/>
                    <a:pt x="5418" y="17513"/>
                    <a:pt x="5263" y="17418"/>
                  </a:cubicBezTo>
                  <a:cubicBezTo>
                    <a:pt x="5144" y="17346"/>
                    <a:pt x="5049" y="17287"/>
                    <a:pt x="4930" y="17216"/>
                  </a:cubicBezTo>
                  <a:lnTo>
                    <a:pt x="4846" y="17168"/>
                  </a:lnTo>
                  <a:cubicBezTo>
                    <a:pt x="4751" y="17096"/>
                    <a:pt x="4656" y="17037"/>
                    <a:pt x="4549" y="16954"/>
                  </a:cubicBezTo>
                  <a:lnTo>
                    <a:pt x="4287" y="16739"/>
                  </a:lnTo>
                  <a:cubicBezTo>
                    <a:pt x="4239" y="16692"/>
                    <a:pt x="4191" y="16644"/>
                    <a:pt x="4156" y="16620"/>
                  </a:cubicBezTo>
                  <a:cubicBezTo>
                    <a:pt x="4048" y="16513"/>
                    <a:pt x="3929" y="16418"/>
                    <a:pt x="3822" y="16323"/>
                  </a:cubicBezTo>
                  <a:cubicBezTo>
                    <a:pt x="3751" y="16263"/>
                    <a:pt x="3679" y="16180"/>
                    <a:pt x="3596" y="16120"/>
                  </a:cubicBezTo>
                  <a:cubicBezTo>
                    <a:pt x="3513" y="16049"/>
                    <a:pt x="3417" y="15977"/>
                    <a:pt x="3346" y="15906"/>
                  </a:cubicBezTo>
                  <a:cubicBezTo>
                    <a:pt x="3215" y="15787"/>
                    <a:pt x="3096" y="15668"/>
                    <a:pt x="2977" y="15549"/>
                  </a:cubicBezTo>
                  <a:cubicBezTo>
                    <a:pt x="2858" y="15406"/>
                    <a:pt x="2739" y="15287"/>
                    <a:pt x="2620" y="15168"/>
                  </a:cubicBezTo>
                  <a:cubicBezTo>
                    <a:pt x="2572" y="15132"/>
                    <a:pt x="2548" y="15084"/>
                    <a:pt x="2501" y="15025"/>
                  </a:cubicBezTo>
                  <a:cubicBezTo>
                    <a:pt x="2465" y="14977"/>
                    <a:pt x="2441" y="14953"/>
                    <a:pt x="2405" y="14906"/>
                  </a:cubicBezTo>
                  <a:lnTo>
                    <a:pt x="2394" y="14870"/>
                  </a:lnTo>
                  <a:cubicBezTo>
                    <a:pt x="2334" y="14787"/>
                    <a:pt x="2274" y="14679"/>
                    <a:pt x="2215" y="14596"/>
                  </a:cubicBezTo>
                  <a:cubicBezTo>
                    <a:pt x="2167" y="14537"/>
                    <a:pt x="2143" y="14453"/>
                    <a:pt x="2096" y="14394"/>
                  </a:cubicBezTo>
                  <a:lnTo>
                    <a:pt x="2048" y="14310"/>
                  </a:lnTo>
                  <a:cubicBezTo>
                    <a:pt x="1965" y="14156"/>
                    <a:pt x="1870" y="13977"/>
                    <a:pt x="1774" y="13775"/>
                  </a:cubicBezTo>
                  <a:cubicBezTo>
                    <a:pt x="1727" y="13679"/>
                    <a:pt x="1691" y="13596"/>
                    <a:pt x="1667" y="13525"/>
                  </a:cubicBezTo>
                  <a:cubicBezTo>
                    <a:pt x="1655" y="13477"/>
                    <a:pt x="1632" y="13417"/>
                    <a:pt x="1620" y="13370"/>
                  </a:cubicBezTo>
                  <a:lnTo>
                    <a:pt x="1620" y="13370"/>
                  </a:lnTo>
                  <a:cubicBezTo>
                    <a:pt x="1632" y="13489"/>
                    <a:pt x="1655" y="13596"/>
                    <a:pt x="1679" y="13679"/>
                  </a:cubicBezTo>
                  <a:cubicBezTo>
                    <a:pt x="1691" y="13763"/>
                    <a:pt x="1727" y="13834"/>
                    <a:pt x="1751" y="13917"/>
                  </a:cubicBezTo>
                  <a:cubicBezTo>
                    <a:pt x="1810" y="14096"/>
                    <a:pt x="1870" y="14251"/>
                    <a:pt x="1929" y="14382"/>
                  </a:cubicBezTo>
                  <a:cubicBezTo>
                    <a:pt x="1989" y="14537"/>
                    <a:pt x="2072" y="14691"/>
                    <a:pt x="2155" y="14846"/>
                  </a:cubicBezTo>
                  <a:lnTo>
                    <a:pt x="2167" y="14870"/>
                  </a:lnTo>
                  <a:lnTo>
                    <a:pt x="2215" y="14965"/>
                  </a:lnTo>
                  <a:lnTo>
                    <a:pt x="2263" y="15025"/>
                  </a:lnTo>
                  <a:lnTo>
                    <a:pt x="2286" y="15084"/>
                  </a:lnTo>
                  <a:cubicBezTo>
                    <a:pt x="2334" y="15144"/>
                    <a:pt x="2382" y="15215"/>
                    <a:pt x="2441" y="15275"/>
                  </a:cubicBezTo>
                  <a:cubicBezTo>
                    <a:pt x="2548" y="15406"/>
                    <a:pt x="2667" y="15525"/>
                    <a:pt x="2763" y="15644"/>
                  </a:cubicBezTo>
                  <a:cubicBezTo>
                    <a:pt x="2917" y="15799"/>
                    <a:pt x="3025" y="15918"/>
                    <a:pt x="3120" y="16025"/>
                  </a:cubicBezTo>
                  <a:cubicBezTo>
                    <a:pt x="3203" y="16096"/>
                    <a:pt x="3275" y="16156"/>
                    <a:pt x="3346" y="16227"/>
                  </a:cubicBezTo>
                  <a:cubicBezTo>
                    <a:pt x="3394" y="16275"/>
                    <a:pt x="3441" y="16299"/>
                    <a:pt x="3477" y="16346"/>
                  </a:cubicBezTo>
                  <a:cubicBezTo>
                    <a:pt x="3596" y="16454"/>
                    <a:pt x="3715" y="16573"/>
                    <a:pt x="3834" y="16704"/>
                  </a:cubicBezTo>
                  <a:lnTo>
                    <a:pt x="3929" y="16799"/>
                  </a:lnTo>
                  <a:cubicBezTo>
                    <a:pt x="4001" y="16882"/>
                    <a:pt x="4096" y="16954"/>
                    <a:pt x="4179" y="17049"/>
                  </a:cubicBezTo>
                  <a:cubicBezTo>
                    <a:pt x="4429" y="17287"/>
                    <a:pt x="4715" y="17489"/>
                    <a:pt x="4989" y="17692"/>
                  </a:cubicBezTo>
                  <a:cubicBezTo>
                    <a:pt x="5144" y="17811"/>
                    <a:pt x="5311" y="17906"/>
                    <a:pt x="5489" y="18013"/>
                  </a:cubicBezTo>
                  <a:cubicBezTo>
                    <a:pt x="5596" y="18073"/>
                    <a:pt x="5703" y="18144"/>
                    <a:pt x="5799" y="18228"/>
                  </a:cubicBezTo>
                  <a:cubicBezTo>
                    <a:pt x="6025" y="18370"/>
                    <a:pt x="6251" y="18537"/>
                    <a:pt x="6454" y="18704"/>
                  </a:cubicBezTo>
                  <a:cubicBezTo>
                    <a:pt x="6489" y="18716"/>
                    <a:pt x="6501" y="18740"/>
                    <a:pt x="6537" y="18775"/>
                  </a:cubicBezTo>
                  <a:lnTo>
                    <a:pt x="6477" y="18835"/>
                  </a:lnTo>
                  <a:cubicBezTo>
                    <a:pt x="6442" y="18847"/>
                    <a:pt x="6418" y="18882"/>
                    <a:pt x="6370" y="18894"/>
                  </a:cubicBezTo>
                  <a:cubicBezTo>
                    <a:pt x="6299" y="18942"/>
                    <a:pt x="6204" y="18978"/>
                    <a:pt x="6132" y="19025"/>
                  </a:cubicBezTo>
                  <a:lnTo>
                    <a:pt x="6108" y="19037"/>
                  </a:lnTo>
                  <a:cubicBezTo>
                    <a:pt x="6061" y="19061"/>
                    <a:pt x="6013" y="19085"/>
                    <a:pt x="5965" y="19097"/>
                  </a:cubicBezTo>
                  <a:lnTo>
                    <a:pt x="5834" y="19144"/>
                  </a:lnTo>
                  <a:cubicBezTo>
                    <a:pt x="5775" y="19156"/>
                    <a:pt x="5715" y="19180"/>
                    <a:pt x="5656" y="19204"/>
                  </a:cubicBezTo>
                  <a:cubicBezTo>
                    <a:pt x="5596" y="19216"/>
                    <a:pt x="5537" y="19240"/>
                    <a:pt x="5489" y="19251"/>
                  </a:cubicBezTo>
                  <a:cubicBezTo>
                    <a:pt x="5430" y="19263"/>
                    <a:pt x="5370" y="19263"/>
                    <a:pt x="5311" y="19275"/>
                  </a:cubicBezTo>
                  <a:lnTo>
                    <a:pt x="5180" y="19275"/>
                  </a:lnTo>
                  <a:cubicBezTo>
                    <a:pt x="5061" y="19275"/>
                    <a:pt x="4941" y="19275"/>
                    <a:pt x="4822" y="19263"/>
                  </a:cubicBezTo>
                  <a:lnTo>
                    <a:pt x="4787" y="19263"/>
                  </a:lnTo>
                  <a:cubicBezTo>
                    <a:pt x="4727" y="19263"/>
                    <a:pt x="4656" y="19251"/>
                    <a:pt x="4596" y="19251"/>
                  </a:cubicBezTo>
                  <a:cubicBezTo>
                    <a:pt x="4549" y="19251"/>
                    <a:pt x="4489" y="19240"/>
                    <a:pt x="4453" y="19240"/>
                  </a:cubicBezTo>
                  <a:lnTo>
                    <a:pt x="4418" y="19240"/>
                  </a:lnTo>
                  <a:cubicBezTo>
                    <a:pt x="4299" y="19204"/>
                    <a:pt x="4179" y="19192"/>
                    <a:pt x="4072" y="19144"/>
                  </a:cubicBezTo>
                  <a:cubicBezTo>
                    <a:pt x="4013" y="19121"/>
                    <a:pt x="3953" y="19097"/>
                    <a:pt x="3894" y="19073"/>
                  </a:cubicBezTo>
                  <a:cubicBezTo>
                    <a:pt x="3691" y="18966"/>
                    <a:pt x="3501" y="18835"/>
                    <a:pt x="3298" y="18716"/>
                  </a:cubicBezTo>
                  <a:lnTo>
                    <a:pt x="3215" y="18656"/>
                  </a:lnTo>
                  <a:cubicBezTo>
                    <a:pt x="3108" y="18585"/>
                    <a:pt x="3036" y="18525"/>
                    <a:pt x="2965" y="18466"/>
                  </a:cubicBezTo>
                  <a:cubicBezTo>
                    <a:pt x="2870" y="18382"/>
                    <a:pt x="2798" y="18299"/>
                    <a:pt x="2703" y="18204"/>
                  </a:cubicBezTo>
                  <a:cubicBezTo>
                    <a:pt x="2679" y="18180"/>
                    <a:pt x="2644" y="18132"/>
                    <a:pt x="2620" y="18108"/>
                  </a:cubicBezTo>
                  <a:cubicBezTo>
                    <a:pt x="2513" y="17966"/>
                    <a:pt x="2394" y="17835"/>
                    <a:pt x="2286" y="17716"/>
                  </a:cubicBezTo>
                  <a:lnTo>
                    <a:pt x="2263" y="17692"/>
                  </a:lnTo>
                  <a:cubicBezTo>
                    <a:pt x="2215" y="17632"/>
                    <a:pt x="2167" y="17585"/>
                    <a:pt x="2143" y="17525"/>
                  </a:cubicBezTo>
                  <a:lnTo>
                    <a:pt x="2096" y="17466"/>
                  </a:lnTo>
                  <a:cubicBezTo>
                    <a:pt x="2072" y="17418"/>
                    <a:pt x="2024" y="17370"/>
                    <a:pt x="1989" y="17311"/>
                  </a:cubicBezTo>
                  <a:lnTo>
                    <a:pt x="1965" y="17251"/>
                  </a:lnTo>
                  <a:lnTo>
                    <a:pt x="1893" y="17132"/>
                  </a:lnTo>
                  <a:lnTo>
                    <a:pt x="1858" y="17096"/>
                  </a:lnTo>
                  <a:lnTo>
                    <a:pt x="1810" y="17001"/>
                  </a:lnTo>
                  <a:cubicBezTo>
                    <a:pt x="1786" y="16942"/>
                    <a:pt x="1751" y="16894"/>
                    <a:pt x="1727" y="16835"/>
                  </a:cubicBezTo>
                  <a:lnTo>
                    <a:pt x="1679" y="16751"/>
                  </a:lnTo>
                  <a:cubicBezTo>
                    <a:pt x="1620" y="16632"/>
                    <a:pt x="1560" y="16501"/>
                    <a:pt x="1501" y="16358"/>
                  </a:cubicBezTo>
                  <a:lnTo>
                    <a:pt x="1489" y="16334"/>
                  </a:lnTo>
                  <a:cubicBezTo>
                    <a:pt x="1477" y="16287"/>
                    <a:pt x="1441" y="16227"/>
                    <a:pt x="1429" y="16180"/>
                  </a:cubicBezTo>
                  <a:lnTo>
                    <a:pt x="1346" y="15965"/>
                  </a:lnTo>
                  <a:lnTo>
                    <a:pt x="1298" y="15799"/>
                  </a:lnTo>
                  <a:lnTo>
                    <a:pt x="1262" y="15692"/>
                  </a:lnTo>
                  <a:cubicBezTo>
                    <a:pt x="1251" y="15632"/>
                    <a:pt x="1227" y="15572"/>
                    <a:pt x="1203" y="15501"/>
                  </a:cubicBezTo>
                  <a:lnTo>
                    <a:pt x="1179" y="15406"/>
                  </a:lnTo>
                  <a:cubicBezTo>
                    <a:pt x="1131" y="15263"/>
                    <a:pt x="1096" y="15096"/>
                    <a:pt x="1060" y="14930"/>
                  </a:cubicBezTo>
                  <a:cubicBezTo>
                    <a:pt x="1048" y="14846"/>
                    <a:pt x="1024" y="14739"/>
                    <a:pt x="1012" y="14632"/>
                  </a:cubicBezTo>
                  <a:lnTo>
                    <a:pt x="1012" y="14298"/>
                  </a:lnTo>
                  <a:lnTo>
                    <a:pt x="1012" y="14251"/>
                  </a:lnTo>
                  <a:lnTo>
                    <a:pt x="1024" y="14120"/>
                  </a:lnTo>
                  <a:lnTo>
                    <a:pt x="1036" y="13965"/>
                  </a:lnTo>
                  <a:cubicBezTo>
                    <a:pt x="1036" y="13882"/>
                    <a:pt x="1060" y="13798"/>
                    <a:pt x="1084" y="13703"/>
                  </a:cubicBezTo>
                  <a:cubicBezTo>
                    <a:pt x="1096" y="13620"/>
                    <a:pt x="1120" y="13560"/>
                    <a:pt x="1143" y="13489"/>
                  </a:cubicBezTo>
                  <a:cubicBezTo>
                    <a:pt x="1155" y="13429"/>
                    <a:pt x="1191" y="13382"/>
                    <a:pt x="1203" y="13346"/>
                  </a:cubicBezTo>
                  <a:cubicBezTo>
                    <a:pt x="1215" y="13310"/>
                    <a:pt x="1251" y="13263"/>
                    <a:pt x="1262" y="13227"/>
                  </a:cubicBezTo>
                  <a:cubicBezTo>
                    <a:pt x="1298" y="13179"/>
                    <a:pt x="1322" y="13132"/>
                    <a:pt x="1370" y="13084"/>
                  </a:cubicBezTo>
                  <a:lnTo>
                    <a:pt x="1536" y="12929"/>
                  </a:lnTo>
                  <a:cubicBezTo>
                    <a:pt x="1572" y="12882"/>
                    <a:pt x="1643" y="12834"/>
                    <a:pt x="1691" y="12810"/>
                  </a:cubicBezTo>
                  <a:cubicBezTo>
                    <a:pt x="1762" y="12763"/>
                    <a:pt x="1810" y="12727"/>
                    <a:pt x="1870" y="12703"/>
                  </a:cubicBezTo>
                  <a:lnTo>
                    <a:pt x="2096" y="12608"/>
                  </a:lnTo>
                  <a:cubicBezTo>
                    <a:pt x="2155" y="12596"/>
                    <a:pt x="2215" y="12584"/>
                    <a:pt x="2263" y="12572"/>
                  </a:cubicBezTo>
                  <a:cubicBezTo>
                    <a:pt x="2310" y="12548"/>
                    <a:pt x="2346" y="12548"/>
                    <a:pt x="2394" y="12548"/>
                  </a:cubicBezTo>
                  <a:close/>
                  <a:moveTo>
                    <a:pt x="17348" y="13703"/>
                  </a:moveTo>
                  <a:cubicBezTo>
                    <a:pt x="17383" y="13703"/>
                    <a:pt x="17395" y="13703"/>
                    <a:pt x="17431" y="13715"/>
                  </a:cubicBezTo>
                  <a:cubicBezTo>
                    <a:pt x="17443" y="13715"/>
                    <a:pt x="17455" y="13727"/>
                    <a:pt x="17467" y="13727"/>
                  </a:cubicBezTo>
                  <a:cubicBezTo>
                    <a:pt x="17514" y="13739"/>
                    <a:pt x="17550" y="13763"/>
                    <a:pt x="17610" y="13787"/>
                  </a:cubicBezTo>
                  <a:cubicBezTo>
                    <a:pt x="17681" y="13822"/>
                    <a:pt x="17741" y="13858"/>
                    <a:pt x="17800" y="13894"/>
                  </a:cubicBezTo>
                  <a:cubicBezTo>
                    <a:pt x="17848" y="13917"/>
                    <a:pt x="17872" y="13953"/>
                    <a:pt x="17919" y="13977"/>
                  </a:cubicBezTo>
                  <a:lnTo>
                    <a:pt x="18003" y="14072"/>
                  </a:lnTo>
                  <a:cubicBezTo>
                    <a:pt x="18038" y="14096"/>
                    <a:pt x="18050" y="14132"/>
                    <a:pt x="18086" y="14156"/>
                  </a:cubicBezTo>
                  <a:cubicBezTo>
                    <a:pt x="18098" y="14191"/>
                    <a:pt x="18122" y="14215"/>
                    <a:pt x="18145" y="14263"/>
                  </a:cubicBezTo>
                  <a:cubicBezTo>
                    <a:pt x="18169" y="14310"/>
                    <a:pt x="18181" y="14370"/>
                    <a:pt x="18217" y="14418"/>
                  </a:cubicBezTo>
                  <a:cubicBezTo>
                    <a:pt x="18229" y="14453"/>
                    <a:pt x="18241" y="14501"/>
                    <a:pt x="18265" y="14537"/>
                  </a:cubicBezTo>
                  <a:cubicBezTo>
                    <a:pt x="18276" y="14572"/>
                    <a:pt x="18276" y="14620"/>
                    <a:pt x="18288" y="14668"/>
                  </a:cubicBezTo>
                  <a:cubicBezTo>
                    <a:pt x="18300" y="14727"/>
                    <a:pt x="18300" y="14799"/>
                    <a:pt x="18324" y="14870"/>
                  </a:cubicBezTo>
                  <a:lnTo>
                    <a:pt x="18324" y="14906"/>
                  </a:lnTo>
                  <a:lnTo>
                    <a:pt x="18324" y="15084"/>
                  </a:lnTo>
                  <a:lnTo>
                    <a:pt x="18324" y="15322"/>
                  </a:lnTo>
                  <a:lnTo>
                    <a:pt x="18324" y="15346"/>
                  </a:lnTo>
                  <a:cubicBezTo>
                    <a:pt x="18300" y="15441"/>
                    <a:pt x="18300" y="15513"/>
                    <a:pt x="18288" y="15608"/>
                  </a:cubicBezTo>
                  <a:lnTo>
                    <a:pt x="18276" y="15644"/>
                  </a:lnTo>
                  <a:lnTo>
                    <a:pt x="18265" y="15751"/>
                  </a:lnTo>
                  <a:lnTo>
                    <a:pt x="18265" y="15763"/>
                  </a:lnTo>
                  <a:lnTo>
                    <a:pt x="18265" y="15787"/>
                  </a:lnTo>
                  <a:cubicBezTo>
                    <a:pt x="18217" y="15942"/>
                    <a:pt x="18181" y="16096"/>
                    <a:pt x="18145" y="16239"/>
                  </a:cubicBezTo>
                  <a:cubicBezTo>
                    <a:pt x="18098" y="16406"/>
                    <a:pt x="18038" y="16573"/>
                    <a:pt x="18003" y="16692"/>
                  </a:cubicBezTo>
                  <a:cubicBezTo>
                    <a:pt x="17967" y="16799"/>
                    <a:pt x="17919" y="16918"/>
                    <a:pt x="17872" y="17013"/>
                  </a:cubicBezTo>
                  <a:cubicBezTo>
                    <a:pt x="17848" y="17108"/>
                    <a:pt x="17800" y="17180"/>
                    <a:pt x="17753" y="17251"/>
                  </a:cubicBezTo>
                  <a:lnTo>
                    <a:pt x="17729" y="17299"/>
                  </a:lnTo>
                  <a:cubicBezTo>
                    <a:pt x="17586" y="17549"/>
                    <a:pt x="17467" y="17763"/>
                    <a:pt x="17372" y="17942"/>
                  </a:cubicBezTo>
                  <a:cubicBezTo>
                    <a:pt x="17253" y="18132"/>
                    <a:pt x="17110" y="18347"/>
                    <a:pt x="16979" y="18549"/>
                  </a:cubicBezTo>
                  <a:cubicBezTo>
                    <a:pt x="16800" y="18799"/>
                    <a:pt x="16621" y="19061"/>
                    <a:pt x="16431" y="19299"/>
                  </a:cubicBezTo>
                  <a:cubicBezTo>
                    <a:pt x="16312" y="19430"/>
                    <a:pt x="16193" y="19549"/>
                    <a:pt x="16062" y="19668"/>
                  </a:cubicBezTo>
                  <a:cubicBezTo>
                    <a:pt x="15967" y="19740"/>
                    <a:pt x="15895" y="19811"/>
                    <a:pt x="15800" y="19871"/>
                  </a:cubicBezTo>
                  <a:cubicBezTo>
                    <a:pt x="15538" y="20097"/>
                    <a:pt x="15264" y="20323"/>
                    <a:pt x="14990" y="20549"/>
                  </a:cubicBezTo>
                  <a:cubicBezTo>
                    <a:pt x="14943" y="20573"/>
                    <a:pt x="14895" y="20621"/>
                    <a:pt x="14847" y="20645"/>
                  </a:cubicBezTo>
                  <a:lnTo>
                    <a:pt x="14586" y="20871"/>
                  </a:lnTo>
                  <a:cubicBezTo>
                    <a:pt x="14514" y="20930"/>
                    <a:pt x="14431" y="21002"/>
                    <a:pt x="14371" y="21061"/>
                  </a:cubicBezTo>
                  <a:cubicBezTo>
                    <a:pt x="14335" y="21109"/>
                    <a:pt x="14288" y="21145"/>
                    <a:pt x="14240" y="21180"/>
                  </a:cubicBezTo>
                  <a:cubicBezTo>
                    <a:pt x="14216" y="21216"/>
                    <a:pt x="14181" y="21240"/>
                    <a:pt x="14157" y="21264"/>
                  </a:cubicBezTo>
                  <a:cubicBezTo>
                    <a:pt x="14109" y="21287"/>
                    <a:pt x="14074" y="21299"/>
                    <a:pt x="14038" y="21335"/>
                  </a:cubicBezTo>
                  <a:cubicBezTo>
                    <a:pt x="14002" y="21347"/>
                    <a:pt x="13954" y="21359"/>
                    <a:pt x="13931" y="21383"/>
                  </a:cubicBezTo>
                  <a:cubicBezTo>
                    <a:pt x="13859" y="21407"/>
                    <a:pt x="13776" y="21418"/>
                    <a:pt x="13704" y="21442"/>
                  </a:cubicBezTo>
                  <a:cubicBezTo>
                    <a:pt x="13645" y="21454"/>
                    <a:pt x="13597" y="21454"/>
                    <a:pt x="13538" y="21454"/>
                  </a:cubicBezTo>
                  <a:lnTo>
                    <a:pt x="13407" y="21454"/>
                  </a:lnTo>
                  <a:cubicBezTo>
                    <a:pt x="13288" y="21442"/>
                    <a:pt x="13169" y="21442"/>
                    <a:pt x="13050" y="21407"/>
                  </a:cubicBezTo>
                  <a:lnTo>
                    <a:pt x="12990" y="21395"/>
                  </a:lnTo>
                  <a:lnTo>
                    <a:pt x="12931" y="21383"/>
                  </a:lnTo>
                  <a:cubicBezTo>
                    <a:pt x="12919" y="21383"/>
                    <a:pt x="12907" y="21359"/>
                    <a:pt x="12883" y="21359"/>
                  </a:cubicBezTo>
                  <a:lnTo>
                    <a:pt x="12859" y="21347"/>
                  </a:lnTo>
                  <a:lnTo>
                    <a:pt x="12847" y="21347"/>
                  </a:lnTo>
                  <a:cubicBezTo>
                    <a:pt x="12800" y="21335"/>
                    <a:pt x="12752" y="21323"/>
                    <a:pt x="12704" y="21287"/>
                  </a:cubicBezTo>
                  <a:cubicBezTo>
                    <a:pt x="12669" y="21276"/>
                    <a:pt x="12633" y="21264"/>
                    <a:pt x="12585" y="21228"/>
                  </a:cubicBezTo>
                  <a:lnTo>
                    <a:pt x="12550" y="21204"/>
                  </a:lnTo>
                  <a:lnTo>
                    <a:pt x="12454" y="21156"/>
                  </a:lnTo>
                  <a:cubicBezTo>
                    <a:pt x="12466" y="21109"/>
                    <a:pt x="12502" y="21061"/>
                    <a:pt x="12514" y="21026"/>
                  </a:cubicBezTo>
                  <a:cubicBezTo>
                    <a:pt x="12526" y="20978"/>
                    <a:pt x="12561" y="20930"/>
                    <a:pt x="12573" y="20906"/>
                  </a:cubicBezTo>
                  <a:lnTo>
                    <a:pt x="12609" y="20859"/>
                  </a:lnTo>
                  <a:cubicBezTo>
                    <a:pt x="12621" y="20811"/>
                    <a:pt x="12645" y="20787"/>
                    <a:pt x="12669" y="20740"/>
                  </a:cubicBezTo>
                  <a:lnTo>
                    <a:pt x="12692" y="20680"/>
                  </a:lnTo>
                  <a:cubicBezTo>
                    <a:pt x="12704" y="20645"/>
                    <a:pt x="12740" y="20609"/>
                    <a:pt x="12752" y="20573"/>
                  </a:cubicBezTo>
                  <a:lnTo>
                    <a:pt x="12847" y="20442"/>
                  </a:lnTo>
                  <a:cubicBezTo>
                    <a:pt x="12859" y="20406"/>
                    <a:pt x="12883" y="20383"/>
                    <a:pt x="12907" y="20371"/>
                  </a:cubicBezTo>
                  <a:lnTo>
                    <a:pt x="12931" y="20335"/>
                  </a:lnTo>
                  <a:cubicBezTo>
                    <a:pt x="12978" y="20275"/>
                    <a:pt x="13038" y="20216"/>
                    <a:pt x="13085" y="20156"/>
                  </a:cubicBezTo>
                  <a:lnTo>
                    <a:pt x="13109" y="20109"/>
                  </a:lnTo>
                  <a:cubicBezTo>
                    <a:pt x="13216" y="19978"/>
                    <a:pt x="13347" y="19835"/>
                    <a:pt x="13466" y="19668"/>
                  </a:cubicBezTo>
                  <a:cubicBezTo>
                    <a:pt x="13585" y="19502"/>
                    <a:pt x="13693" y="19359"/>
                    <a:pt x="13764" y="19216"/>
                  </a:cubicBezTo>
                  <a:cubicBezTo>
                    <a:pt x="13812" y="19144"/>
                    <a:pt x="13871" y="19061"/>
                    <a:pt x="13919" y="18978"/>
                  </a:cubicBezTo>
                  <a:cubicBezTo>
                    <a:pt x="13943" y="18918"/>
                    <a:pt x="13990" y="18882"/>
                    <a:pt x="14014" y="18823"/>
                  </a:cubicBezTo>
                  <a:lnTo>
                    <a:pt x="14038" y="18787"/>
                  </a:lnTo>
                  <a:cubicBezTo>
                    <a:pt x="14193" y="18537"/>
                    <a:pt x="14359" y="18263"/>
                    <a:pt x="14526" y="18001"/>
                  </a:cubicBezTo>
                  <a:lnTo>
                    <a:pt x="14526" y="17989"/>
                  </a:lnTo>
                  <a:cubicBezTo>
                    <a:pt x="14586" y="17894"/>
                    <a:pt x="14645" y="17811"/>
                    <a:pt x="14716" y="17716"/>
                  </a:cubicBezTo>
                  <a:cubicBezTo>
                    <a:pt x="14764" y="17656"/>
                    <a:pt x="14812" y="17597"/>
                    <a:pt x="14847" y="17549"/>
                  </a:cubicBezTo>
                  <a:lnTo>
                    <a:pt x="15026" y="17335"/>
                  </a:lnTo>
                  <a:cubicBezTo>
                    <a:pt x="15086" y="17251"/>
                    <a:pt x="15133" y="17180"/>
                    <a:pt x="15193" y="17108"/>
                  </a:cubicBezTo>
                  <a:cubicBezTo>
                    <a:pt x="15228" y="17061"/>
                    <a:pt x="15264" y="17001"/>
                    <a:pt x="15300" y="16954"/>
                  </a:cubicBezTo>
                  <a:lnTo>
                    <a:pt x="15407" y="16811"/>
                  </a:lnTo>
                  <a:cubicBezTo>
                    <a:pt x="15562" y="16584"/>
                    <a:pt x="15729" y="16358"/>
                    <a:pt x="15883" y="16120"/>
                  </a:cubicBezTo>
                  <a:cubicBezTo>
                    <a:pt x="15967" y="15989"/>
                    <a:pt x="16038" y="15858"/>
                    <a:pt x="16121" y="15703"/>
                  </a:cubicBezTo>
                  <a:cubicBezTo>
                    <a:pt x="16157" y="15620"/>
                    <a:pt x="16205" y="15549"/>
                    <a:pt x="16252" y="15453"/>
                  </a:cubicBezTo>
                  <a:lnTo>
                    <a:pt x="16336" y="15287"/>
                  </a:lnTo>
                  <a:cubicBezTo>
                    <a:pt x="16419" y="15144"/>
                    <a:pt x="16491" y="15013"/>
                    <a:pt x="16574" y="14858"/>
                  </a:cubicBezTo>
                  <a:cubicBezTo>
                    <a:pt x="16621" y="14787"/>
                    <a:pt x="16669" y="14691"/>
                    <a:pt x="16717" y="14620"/>
                  </a:cubicBezTo>
                  <a:cubicBezTo>
                    <a:pt x="16752" y="14549"/>
                    <a:pt x="16800" y="14453"/>
                    <a:pt x="16848" y="14394"/>
                  </a:cubicBezTo>
                  <a:lnTo>
                    <a:pt x="16848" y="14394"/>
                  </a:lnTo>
                  <a:lnTo>
                    <a:pt x="16800" y="14441"/>
                  </a:lnTo>
                  <a:cubicBezTo>
                    <a:pt x="16741" y="14501"/>
                    <a:pt x="16681" y="14560"/>
                    <a:pt x="16645" y="14620"/>
                  </a:cubicBezTo>
                  <a:cubicBezTo>
                    <a:pt x="16479" y="14799"/>
                    <a:pt x="16264" y="15037"/>
                    <a:pt x="16074" y="15287"/>
                  </a:cubicBezTo>
                  <a:cubicBezTo>
                    <a:pt x="15895" y="15513"/>
                    <a:pt x="15717" y="15763"/>
                    <a:pt x="15562" y="15989"/>
                  </a:cubicBezTo>
                  <a:cubicBezTo>
                    <a:pt x="15478" y="16120"/>
                    <a:pt x="15371" y="16263"/>
                    <a:pt x="15288" y="16394"/>
                  </a:cubicBezTo>
                  <a:cubicBezTo>
                    <a:pt x="15240" y="16454"/>
                    <a:pt x="15205" y="16501"/>
                    <a:pt x="15169" y="16561"/>
                  </a:cubicBezTo>
                  <a:cubicBezTo>
                    <a:pt x="15109" y="16632"/>
                    <a:pt x="15062" y="16704"/>
                    <a:pt x="15002" y="16775"/>
                  </a:cubicBezTo>
                  <a:lnTo>
                    <a:pt x="14931" y="16894"/>
                  </a:lnTo>
                  <a:cubicBezTo>
                    <a:pt x="14859" y="17001"/>
                    <a:pt x="14776" y="17108"/>
                    <a:pt x="14705" y="17192"/>
                  </a:cubicBezTo>
                  <a:cubicBezTo>
                    <a:pt x="14657" y="17251"/>
                    <a:pt x="14621" y="17311"/>
                    <a:pt x="14562" y="17370"/>
                  </a:cubicBezTo>
                  <a:cubicBezTo>
                    <a:pt x="14514" y="17430"/>
                    <a:pt x="14455" y="17489"/>
                    <a:pt x="14407" y="17573"/>
                  </a:cubicBezTo>
                  <a:cubicBezTo>
                    <a:pt x="14216" y="17823"/>
                    <a:pt x="14050" y="18085"/>
                    <a:pt x="13883" y="18359"/>
                  </a:cubicBezTo>
                  <a:lnTo>
                    <a:pt x="13871" y="18382"/>
                  </a:lnTo>
                  <a:cubicBezTo>
                    <a:pt x="13812" y="18489"/>
                    <a:pt x="13752" y="18585"/>
                    <a:pt x="13693" y="18680"/>
                  </a:cubicBezTo>
                  <a:cubicBezTo>
                    <a:pt x="13585" y="18859"/>
                    <a:pt x="13478" y="19037"/>
                    <a:pt x="13371" y="19204"/>
                  </a:cubicBezTo>
                  <a:cubicBezTo>
                    <a:pt x="13228" y="19394"/>
                    <a:pt x="13133" y="19549"/>
                    <a:pt x="13026" y="19680"/>
                  </a:cubicBezTo>
                  <a:cubicBezTo>
                    <a:pt x="12966" y="19740"/>
                    <a:pt x="12919" y="19811"/>
                    <a:pt x="12859" y="19871"/>
                  </a:cubicBezTo>
                  <a:cubicBezTo>
                    <a:pt x="12788" y="19954"/>
                    <a:pt x="12728" y="20037"/>
                    <a:pt x="12657" y="20133"/>
                  </a:cubicBezTo>
                  <a:cubicBezTo>
                    <a:pt x="12609" y="20192"/>
                    <a:pt x="12550" y="20264"/>
                    <a:pt x="12490" y="20335"/>
                  </a:cubicBezTo>
                  <a:cubicBezTo>
                    <a:pt x="12430" y="20406"/>
                    <a:pt x="12383" y="20490"/>
                    <a:pt x="12335" y="20561"/>
                  </a:cubicBezTo>
                  <a:cubicBezTo>
                    <a:pt x="12311" y="20609"/>
                    <a:pt x="12276" y="20645"/>
                    <a:pt x="12264" y="20692"/>
                  </a:cubicBezTo>
                  <a:lnTo>
                    <a:pt x="12240" y="20752"/>
                  </a:lnTo>
                  <a:lnTo>
                    <a:pt x="12192" y="20847"/>
                  </a:lnTo>
                  <a:lnTo>
                    <a:pt x="12180" y="20883"/>
                  </a:lnTo>
                  <a:lnTo>
                    <a:pt x="12157" y="20918"/>
                  </a:lnTo>
                  <a:cubicBezTo>
                    <a:pt x="12145" y="20942"/>
                    <a:pt x="12133" y="20966"/>
                    <a:pt x="12133" y="20990"/>
                  </a:cubicBezTo>
                  <a:lnTo>
                    <a:pt x="12097" y="21061"/>
                  </a:lnTo>
                  <a:lnTo>
                    <a:pt x="12061" y="21026"/>
                  </a:lnTo>
                  <a:cubicBezTo>
                    <a:pt x="12038" y="21002"/>
                    <a:pt x="12026" y="20978"/>
                    <a:pt x="12014" y="20966"/>
                  </a:cubicBezTo>
                  <a:cubicBezTo>
                    <a:pt x="12002" y="20930"/>
                    <a:pt x="11966" y="20883"/>
                    <a:pt x="11954" y="20859"/>
                  </a:cubicBezTo>
                  <a:cubicBezTo>
                    <a:pt x="11942" y="20823"/>
                    <a:pt x="11919" y="20787"/>
                    <a:pt x="11907" y="20752"/>
                  </a:cubicBezTo>
                  <a:cubicBezTo>
                    <a:pt x="11883" y="20680"/>
                    <a:pt x="11859" y="20585"/>
                    <a:pt x="11835" y="20514"/>
                  </a:cubicBezTo>
                  <a:cubicBezTo>
                    <a:pt x="11823" y="20394"/>
                    <a:pt x="11799" y="20264"/>
                    <a:pt x="11788" y="20133"/>
                  </a:cubicBezTo>
                  <a:cubicBezTo>
                    <a:pt x="11776" y="19894"/>
                    <a:pt x="11776" y="19632"/>
                    <a:pt x="11788" y="19382"/>
                  </a:cubicBezTo>
                  <a:cubicBezTo>
                    <a:pt x="11788" y="19323"/>
                    <a:pt x="11799" y="19263"/>
                    <a:pt x="11823" y="19192"/>
                  </a:cubicBezTo>
                  <a:lnTo>
                    <a:pt x="11835" y="19097"/>
                  </a:lnTo>
                  <a:lnTo>
                    <a:pt x="11847" y="19013"/>
                  </a:lnTo>
                  <a:cubicBezTo>
                    <a:pt x="11859" y="18978"/>
                    <a:pt x="11859" y="18942"/>
                    <a:pt x="11883" y="18906"/>
                  </a:cubicBezTo>
                  <a:cubicBezTo>
                    <a:pt x="11883" y="18894"/>
                    <a:pt x="11895" y="18882"/>
                    <a:pt x="11895" y="18847"/>
                  </a:cubicBezTo>
                  <a:lnTo>
                    <a:pt x="11907" y="18823"/>
                  </a:lnTo>
                  <a:lnTo>
                    <a:pt x="11954" y="18680"/>
                  </a:lnTo>
                  <a:cubicBezTo>
                    <a:pt x="11978" y="18620"/>
                    <a:pt x="11990" y="18561"/>
                    <a:pt x="12038" y="18489"/>
                  </a:cubicBezTo>
                  <a:cubicBezTo>
                    <a:pt x="12085" y="18418"/>
                    <a:pt x="12109" y="18359"/>
                    <a:pt x="12157" y="18299"/>
                  </a:cubicBezTo>
                  <a:cubicBezTo>
                    <a:pt x="12228" y="18180"/>
                    <a:pt x="12323" y="18073"/>
                    <a:pt x="12407" y="17966"/>
                  </a:cubicBezTo>
                  <a:cubicBezTo>
                    <a:pt x="12454" y="17906"/>
                    <a:pt x="12502" y="17847"/>
                    <a:pt x="12561" y="17811"/>
                  </a:cubicBezTo>
                  <a:cubicBezTo>
                    <a:pt x="12609" y="17763"/>
                    <a:pt x="12645" y="17704"/>
                    <a:pt x="12692" y="17656"/>
                  </a:cubicBezTo>
                  <a:cubicBezTo>
                    <a:pt x="12811" y="17525"/>
                    <a:pt x="12931" y="17370"/>
                    <a:pt x="13038" y="17239"/>
                  </a:cubicBezTo>
                  <a:cubicBezTo>
                    <a:pt x="13145" y="17108"/>
                    <a:pt x="13252" y="16989"/>
                    <a:pt x="13347" y="16858"/>
                  </a:cubicBezTo>
                  <a:cubicBezTo>
                    <a:pt x="13443" y="16739"/>
                    <a:pt x="13538" y="16632"/>
                    <a:pt x="13633" y="16513"/>
                  </a:cubicBezTo>
                  <a:cubicBezTo>
                    <a:pt x="13764" y="16358"/>
                    <a:pt x="13883" y="16203"/>
                    <a:pt x="14014" y="16049"/>
                  </a:cubicBezTo>
                  <a:cubicBezTo>
                    <a:pt x="14133" y="15918"/>
                    <a:pt x="14228" y="15811"/>
                    <a:pt x="14312" y="15727"/>
                  </a:cubicBezTo>
                  <a:lnTo>
                    <a:pt x="14538" y="15501"/>
                  </a:lnTo>
                  <a:lnTo>
                    <a:pt x="14633" y="15406"/>
                  </a:lnTo>
                  <a:cubicBezTo>
                    <a:pt x="14836" y="15203"/>
                    <a:pt x="15050" y="15013"/>
                    <a:pt x="15264" y="14810"/>
                  </a:cubicBezTo>
                  <a:lnTo>
                    <a:pt x="15359" y="14739"/>
                  </a:lnTo>
                  <a:cubicBezTo>
                    <a:pt x="15526" y="14608"/>
                    <a:pt x="15681" y="14453"/>
                    <a:pt x="15836" y="14310"/>
                  </a:cubicBezTo>
                  <a:cubicBezTo>
                    <a:pt x="15943" y="14215"/>
                    <a:pt x="16038" y="14132"/>
                    <a:pt x="16157" y="14037"/>
                  </a:cubicBezTo>
                  <a:cubicBezTo>
                    <a:pt x="16217" y="14001"/>
                    <a:pt x="16300" y="13965"/>
                    <a:pt x="16360" y="13917"/>
                  </a:cubicBezTo>
                  <a:cubicBezTo>
                    <a:pt x="16419" y="13894"/>
                    <a:pt x="16491" y="13858"/>
                    <a:pt x="16550" y="13834"/>
                  </a:cubicBezTo>
                  <a:cubicBezTo>
                    <a:pt x="16657" y="13798"/>
                    <a:pt x="16752" y="13775"/>
                    <a:pt x="16895" y="13739"/>
                  </a:cubicBezTo>
                  <a:cubicBezTo>
                    <a:pt x="17014" y="13727"/>
                    <a:pt x="17110" y="13715"/>
                    <a:pt x="17217" y="13703"/>
                  </a:cubicBezTo>
                  <a:close/>
                  <a:moveTo>
                    <a:pt x="1977" y="22299"/>
                  </a:moveTo>
                  <a:cubicBezTo>
                    <a:pt x="2072" y="22299"/>
                    <a:pt x="2167" y="22299"/>
                    <a:pt x="2310" y="22311"/>
                  </a:cubicBezTo>
                  <a:lnTo>
                    <a:pt x="2322" y="22311"/>
                  </a:lnTo>
                  <a:cubicBezTo>
                    <a:pt x="2405" y="22311"/>
                    <a:pt x="2489" y="22323"/>
                    <a:pt x="2560" y="22347"/>
                  </a:cubicBezTo>
                  <a:cubicBezTo>
                    <a:pt x="2691" y="22371"/>
                    <a:pt x="2810" y="22407"/>
                    <a:pt x="2941" y="22430"/>
                  </a:cubicBezTo>
                  <a:lnTo>
                    <a:pt x="3060" y="22466"/>
                  </a:lnTo>
                  <a:cubicBezTo>
                    <a:pt x="3215" y="22502"/>
                    <a:pt x="3394" y="22550"/>
                    <a:pt x="3572" y="22597"/>
                  </a:cubicBezTo>
                  <a:lnTo>
                    <a:pt x="3632" y="22609"/>
                  </a:lnTo>
                  <a:lnTo>
                    <a:pt x="3691" y="22621"/>
                  </a:lnTo>
                  <a:cubicBezTo>
                    <a:pt x="3703" y="22621"/>
                    <a:pt x="3727" y="22645"/>
                    <a:pt x="3751" y="22645"/>
                  </a:cubicBezTo>
                  <a:cubicBezTo>
                    <a:pt x="3846" y="22669"/>
                    <a:pt x="3929" y="22716"/>
                    <a:pt x="4025" y="22764"/>
                  </a:cubicBezTo>
                  <a:lnTo>
                    <a:pt x="4037" y="22764"/>
                  </a:lnTo>
                  <a:cubicBezTo>
                    <a:pt x="4120" y="22800"/>
                    <a:pt x="4191" y="22847"/>
                    <a:pt x="4287" y="22907"/>
                  </a:cubicBezTo>
                  <a:cubicBezTo>
                    <a:pt x="4334" y="22942"/>
                    <a:pt x="4370" y="22954"/>
                    <a:pt x="4418" y="22978"/>
                  </a:cubicBezTo>
                  <a:cubicBezTo>
                    <a:pt x="4525" y="23038"/>
                    <a:pt x="4644" y="23121"/>
                    <a:pt x="4751" y="23181"/>
                  </a:cubicBezTo>
                  <a:cubicBezTo>
                    <a:pt x="4918" y="23264"/>
                    <a:pt x="5096" y="23359"/>
                    <a:pt x="5227" y="23431"/>
                  </a:cubicBezTo>
                  <a:cubicBezTo>
                    <a:pt x="5346" y="23490"/>
                    <a:pt x="5477" y="23562"/>
                    <a:pt x="5596" y="23621"/>
                  </a:cubicBezTo>
                  <a:lnTo>
                    <a:pt x="5703" y="23681"/>
                  </a:lnTo>
                  <a:cubicBezTo>
                    <a:pt x="5846" y="23752"/>
                    <a:pt x="5989" y="23847"/>
                    <a:pt x="6132" y="23931"/>
                  </a:cubicBezTo>
                  <a:cubicBezTo>
                    <a:pt x="6299" y="24050"/>
                    <a:pt x="6477" y="24169"/>
                    <a:pt x="6644" y="24288"/>
                  </a:cubicBezTo>
                  <a:cubicBezTo>
                    <a:pt x="6787" y="24407"/>
                    <a:pt x="6954" y="24526"/>
                    <a:pt x="7096" y="24669"/>
                  </a:cubicBezTo>
                  <a:cubicBezTo>
                    <a:pt x="7251" y="24800"/>
                    <a:pt x="7370" y="24919"/>
                    <a:pt x="7477" y="25026"/>
                  </a:cubicBezTo>
                  <a:lnTo>
                    <a:pt x="7656" y="25240"/>
                  </a:lnTo>
                  <a:cubicBezTo>
                    <a:pt x="7739" y="25383"/>
                    <a:pt x="7811" y="25514"/>
                    <a:pt x="7894" y="25681"/>
                  </a:cubicBezTo>
                  <a:cubicBezTo>
                    <a:pt x="8013" y="25919"/>
                    <a:pt x="8144" y="26193"/>
                    <a:pt x="8251" y="26479"/>
                  </a:cubicBezTo>
                  <a:cubicBezTo>
                    <a:pt x="8275" y="26574"/>
                    <a:pt x="8287" y="26645"/>
                    <a:pt x="8323" y="26717"/>
                  </a:cubicBezTo>
                  <a:cubicBezTo>
                    <a:pt x="8335" y="26764"/>
                    <a:pt x="8335" y="26812"/>
                    <a:pt x="8335" y="26848"/>
                  </a:cubicBezTo>
                  <a:lnTo>
                    <a:pt x="8335" y="27014"/>
                  </a:lnTo>
                  <a:cubicBezTo>
                    <a:pt x="8335" y="27050"/>
                    <a:pt x="8335" y="27062"/>
                    <a:pt x="8323" y="27086"/>
                  </a:cubicBezTo>
                  <a:cubicBezTo>
                    <a:pt x="8287" y="27110"/>
                    <a:pt x="8263" y="27110"/>
                    <a:pt x="8228" y="27121"/>
                  </a:cubicBezTo>
                  <a:lnTo>
                    <a:pt x="8204" y="27110"/>
                  </a:lnTo>
                  <a:cubicBezTo>
                    <a:pt x="8144" y="27062"/>
                    <a:pt x="8085" y="27038"/>
                    <a:pt x="8025" y="26991"/>
                  </a:cubicBezTo>
                  <a:cubicBezTo>
                    <a:pt x="7918" y="26919"/>
                    <a:pt x="7811" y="26848"/>
                    <a:pt x="7728" y="26776"/>
                  </a:cubicBezTo>
                  <a:cubicBezTo>
                    <a:pt x="7608" y="26693"/>
                    <a:pt x="7489" y="26598"/>
                    <a:pt x="7370" y="26490"/>
                  </a:cubicBezTo>
                  <a:lnTo>
                    <a:pt x="7263" y="26407"/>
                  </a:lnTo>
                  <a:cubicBezTo>
                    <a:pt x="7180" y="26336"/>
                    <a:pt x="7085" y="26252"/>
                    <a:pt x="7013" y="26181"/>
                  </a:cubicBezTo>
                  <a:cubicBezTo>
                    <a:pt x="6858" y="26062"/>
                    <a:pt x="6727" y="25955"/>
                    <a:pt x="6608" y="25871"/>
                  </a:cubicBezTo>
                  <a:cubicBezTo>
                    <a:pt x="6549" y="25824"/>
                    <a:pt x="6501" y="25800"/>
                    <a:pt x="6442" y="25752"/>
                  </a:cubicBezTo>
                  <a:lnTo>
                    <a:pt x="6406" y="25728"/>
                  </a:lnTo>
                  <a:cubicBezTo>
                    <a:pt x="6358" y="25693"/>
                    <a:pt x="6311" y="25645"/>
                    <a:pt x="6251" y="25621"/>
                  </a:cubicBezTo>
                  <a:cubicBezTo>
                    <a:pt x="6227" y="25609"/>
                    <a:pt x="6204" y="25586"/>
                    <a:pt x="6180" y="25574"/>
                  </a:cubicBezTo>
                  <a:cubicBezTo>
                    <a:pt x="6132" y="25550"/>
                    <a:pt x="6073" y="25514"/>
                    <a:pt x="6025" y="25467"/>
                  </a:cubicBezTo>
                  <a:lnTo>
                    <a:pt x="5823" y="25336"/>
                  </a:lnTo>
                  <a:cubicBezTo>
                    <a:pt x="5727" y="25288"/>
                    <a:pt x="5656" y="25228"/>
                    <a:pt x="5572" y="25181"/>
                  </a:cubicBezTo>
                  <a:cubicBezTo>
                    <a:pt x="5525" y="25157"/>
                    <a:pt x="5477" y="25145"/>
                    <a:pt x="5453" y="25109"/>
                  </a:cubicBezTo>
                  <a:lnTo>
                    <a:pt x="5311" y="25038"/>
                  </a:lnTo>
                  <a:cubicBezTo>
                    <a:pt x="5096" y="24907"/>
                    <a:pt x="4858" y="24764"/>
                    <a:pt x="4632" y="24657"/>
                  </a:cubicBezTo>
                  <a:cubicBezTo>
                    <a:pt x="4501" y="24574"/>
                    <a:pt x="4346" y="24502"/>
                    <a:pt x="4179" y="24431"/>
                  </a:cubicBezTo>
                  <a:cubicBezTo>
                    <a:pt x="4037" y="24359"/>
                    <a:pt x="3882" y="24312"/>
                    <a:pt x="3751" y="24252"/>
                  </a:cubicBezTo>
                  <a:cubicBezTo>
                    <a:pt x="3691" y="24240"/>
                    <a:pt x="3644" y="24204"/>
                    <a:pt x="3584" y="24193"/>
                  </a:cubicBezTo>
                  <a:cubicBezTo>
                    <a:pt x="3501" y="24157"/>
                    <a:pt x="3406" y="24133"/>
                    <a:pt x="3334" y="24097"/>
                  </a:cubicBezTo>
                  <a:cubicBezTo>
                    <a:pt x="3191" y="24038"/>
                    <a:pt x="3036" y="23978"/>
                    <a:pt x="2905" y="23919"/>
                  </a:cubicBezTo>
                  <a:lnTo>
                    <a:pt x="2858" y="23907"/>
                  </a:lnTo>
                  <a:cubicBezTo>
                    <a:pt x="2727" y="23847"/>
                    <a:pt x="2596" y="23800"/>
                    <a:pt x="2453" y="23764"/>
                  </a:cubicBezTo>
                  <a:lnTo>
                    <a:pt x="2334" y="23716"/>
                  </a:lnTo>
                  <a:lnTo>
                    <a:pt x="2215" y="23669"/>
                  </a:lnTo>
                  <a:lnTo>
                    <a:pt x="2191" y="23657"/>
                  </a:lnTo>
                  <a:cubicBezTo>
                    <a:pt x="2132" y="23645"/>
                    <a:pt x="2072" y="23609"/>
                    <a:pt x="2013" y="23585"/>
                  </a:cubicBezTo>
                  <a:lnTo>
                    <a:pt x="2001" y="23585"/>
                  </a:lnTo>
                  <a:lnTo>
                    <a:pt x="1548" y="23407"/>
                  </a:lnTo>
                  <a:cubicBezTo>
                    <a:pt x="1477" y="23371"/>
                    <a:pt x="1381" y="23359"/>
                    <a:pt x="1310" y="23323"/>
                  </a:cubicBezTo>
                  <a:cubicBezTo>
                    <a:pt x="1239" y="23312"/>
                    <a:pt x="1179" y="23288"/>
                    <a:pt x="1108" y="23264"/>
                  </a:cubicBezTo>
                  <a:lnTo>
                    <a:pt x="1108" y="23264"/>
                  </a:lnTo>
                  <a:cubicBezTo>
                    <a:pt x="1298" y="23466"/>
                    <a:pt x="1489" y="23609"/>
                    <a:pt x="1667" y="23716"/>
                  </a:cubicBezTo>
                  <a:cubicBezTo>
                    <a:pt x="1846" y="23823"/>
                    <a:pt x="2036" y="23895"/>
                    <a:pt x="2215" y="23966"/>
                  </a:cubicBezTo>
                  <a:lnTo>
                    <a:pt x="2322" y="24014"/>
                  </a:lnTo>
                  <a:cubicBezTo>
                    <a:pt x="2441" y="24062"/>
                    <a:pt x="2572" y="24121"/>
                    <a:pt x="2691" y="24169"/>
                  </a:cubicBezTo>
                  <a:lnTo>
                    <a:pt x="2751" y="24204"/>
                  </a:lnTo>
                  <a:cubicBezTo>
                    <a:pt x="2894" y="24264"/>
                    <a:pt x="3036" y="24335"/>
                    <a:pt x="3191" y="24395"/>
                  </a:cubicBezTo>
                  <a:cubicBezTo>
                    <a:pt x="3275" y="24431"/>
                    <a:pt x="3370" y="24466"/>
                    <a:pt x="3441" y="24502"/>
                  </a:cubicBezTo>
                  <a:cubicBezTo>
                    <a:pt x="3489" y="24514"/>
                    <a:pt x="3548" y="24550"/>
                    <a:pt x="3584" y="24562"/>
                  </a:cubicBezTo>
                  <a:cubicBezTo>
                    <a:pt x="3739" y="24621"/>
                    <a:pt x="3870" y="24681"/>
                    <a:pt x="4037" y="24752"/>
                  </a:cubicBezTo>
                  <a:cubicBezTo>
                    <a:pt x="4179" y="24835"/>
                    <a:pt x="4334" y="24907"/>
                    <a:pt x="4477" y="24990"/>
                  </a:cubicBezTo>
                  <a:cubicBezTo>
                    <a:pt x="4632" y="25062"/>
                    <a:pt x="4763" y="25157"/>
                    <a:pt x="4918" y="25228"/>
                  </a:cubicBezTo>
                  <a:cubicBezTo>
                    <a:pt x="5037" y="25300"/>
                    <a:pt x="5156" y="25359"/>
                    <a:pt x="5287" y="25443"/>
                  </a:cubicBezTo>
                  <a:lnTo>
                    <a:pt x="5394" y="25502"/>
                  </a:lnTo>
                  <a:cubicBezTo>
                    <a:pt x="5477" y="25562"/>
                    <a:pt x="5584" y="25609"/>
                    <a:pt x="5668" y="25657"/>
                  </a:cubicBezTo>
                  <a:lnTo>
                    <a:pt x="5715" y="25693"/>
                  </a:lnTo>
                  <a:cubicBezTo>
                    <a:pt x="5763" y="25728"/>
                    <a:pt x="5823" y="25752"/>
                    <a:pt x="5870" y="25776"/>
                  </a:cubicBezTo>
                  <a:lnTo>
                    <a:pt x="6084" y="25919"/>
                  </a:lnTo>
                  <a:lnTo>
                    <a:pt x="6120" y="25943"/>
                  </a:lnTo>
                  <a:cubicBezTo>
                    <a:pt x="6227" y="26026"/>
                    <a:pt x="6311" y="26086"/>
                    <a:pt x="6418" y="26157"/>
                  </a:cubicBezTo>
                  <a:cubicBezTo>
                    <a:pt x="6549" y="26240"/>
                    <a:pt x="6668" y="26348"/>
                    <a:pt x="6787" y="26443"/>
                  </a:cubicBezTo>
                  <a:cubicBezTo>
                    <a:pt x="6846" y="26479"/>
                    <a:pt x="6906" y="26526"/>
                    <a:pt x="6977" y="26586"/>
                  </a:cubicBezTo>
                  <a:cubicBezTo>
                    <a:pt x="7037" y="26633"/>
                    <a:pt x="7096" y="26681"/>
                    <a:pt x="7180" y="26740"/>
                  </a:cubicBezTo>
                  <a:cubicBezTo>
                    <a:pt x="7311" y="26836"/>
                    <a:pt x="7454" y="26931"/>
                    <a:pt x="7561" y="27002"/>
                  </a:cubicBezTo>
                  <a:cubicBezTo>
                    <a:pt x="7656" y="27062"/>
                    <a:pt x="7739" y="27121"/>
                    <a:pt x="7847" y="27169"/>
                  </a:cubicBezTo>
                  <a:lnTo>
                    <a:pt x="7930" y="27229"/>
                  </a:lnTo>
                  <a:lnTo>
                    <a:pt x="7966" y="27276"/>
                  </a:lnTo>
                  <a:cubicBezTo>
                    <a:pt x="7811" y="27348"/>
                    <a:pt x="7692" y="27431"/>
                    <a:pt x="7573" y="27526"/>
                  </a:cubicBezTo>
                  <a:cubicBezTo>
                    <a:pt x="7489" y="27598"/>
                    <a:pt x="7394" y="27669"/>
                    <a:pt x="7323" y="27764"/>
                  </a:cubicBezTo>
                  <a:lnTo>
                    <a:pt x="7204" y="27883"/>
                  </a:lnTo>
                  <a:cubicBezTo>
                    <a:pt x="7180" y="27907"/>
                    <a:pt x="7132" y="27943"/>
                    <a:pt x="7096" y="27967"/>
                  </a:cubicBezTo>
                  <a:lnTo>
                    <a:pt x="7013" y="28014"/>
                  </a:lnTo>
                  <a:cubicBezTo>
                    <a:pt x="6918" y="28062"/>
                    <a:pt x="6835" y="28086"/>
                    <a:pt x="6727" y="28134"/>
                  </a:cubicBezTo>
                  <a:cubicBezTo>
                    <a:pt x="6680" y="28145"/>
                    <a:pt x="6656" y="28157"/>
                    <a:pt x="6608" y="28157"/>
                  </a:cubicBezTo>
                  <a:cubicBezTo>
                    <a:pt x="6585" y="28157"/>
                    <a:pt x="6549" y="28181"/>
                    <a:pt x="6537" y="28181"/>
                  </a:cubicBezTo>
                  <a:lnTo>
                    <a:pt x="6323" y="28181"/>
                  </a:lnTo>
                  <a:cubicBezTo>
                    <a:pt x="6061" y="28145"/>
                    <a:pt x="5823" y="28122"/>
                    <a:pt x="5608" y="28086"/>
                  </a:cubicBezTo>
                  <a:cubicBezTo>
                    <a:pt x="5418" y="28038"/>
                    <a:pt x="5227" y="27979"/>
                    <a:pt x="4989" y="27907"/>
                  </a:cubicBezTo>
                  <a:lnTo>
                    <a:pt x="4930" y="27895"/>
                  </a:lnTo>
                  <a:cubicBezTo>
                    <a:pt x="4870" y="27883"/>
                    <a:pt x="4810" y="27848"/>
                    <a:pt x="4751" y="27824"/>
                  </a:cubicBezTo>
                  <a:cubicBezTo>
                    <a:pt x="4465" y="27705"/>
                    <a:pt x="4179" y="27562"/>
                    <a:pt x="3918" y="27431"/>
                  </a:cubicBezTo>
                  <a:lnTo>
                    <a:pt x="3810" y="27395"/>
                  </a:lnTo>
                  <a:cubicBezTo>
                    <a:pt x="3489" y="27229"/>
                    <a:pt x="3144" y="27062"/>
                    <a:pt x="2810" y="26895"/>
                  </a:cubicBezTo>
                  <a:lnTo>
                    <a:pt x="2798" y="26895"/>
                  </a:lnTo>
                  <a:cubicBezTo>
                    <a:pt x="2572" y="26800"/>
                    <a:pt x="2370" y="26681"/>
                    <a:pt x="2143" y="26574"/>
                  </a:cubicBezTo>
                  <a:lnTo>
                    <a:pt x="1846" y="26419"/>
                  </a:lnTo>
                  <a:cubicBezTo>
                    <a:pt x="1786" y="26395"/>
                    <a:pt x="1727" y="26359"/>
                    <a:pt x="1667" y="26324"/>
                  </a:cubicBezTo>
                  <a:lnTo>
                    <a:pt x="1584" y="26276"/>
                  </a:lnTo>
                  <a:cubicBezTo>
                    <a:pt x="1465" y="26217"/>
                    <a:pt x="1346" y="26145"/>
                    <a:pt x="1203" y="26050"/>
                  </a:cubicBezTo>
                  <a:cubicBezTo>
                    <a:pt x="1143" y="26002"/>
                    <a:pt x="1108" y="25978"/>
                    <a:pt x="1060" y="25943"/>
                  </a:cubicBezTo>
                  <a:lnTo>
                    <a:pt x="1000" y="25883"/>
                  </a:lnTo>
                  <a:cubicBezTo>
                    <a:pt x="953" y="25848"/>
                    <a:pt x="929" y="25800"/>
                    <a:pt x="893" y="25752"/>
                  </a:cubicBezTo>
                  <a:cubicBezTo>
                    <a:pt x="834" y="25645"/>
                    <a:pt x="774" y="25538"/>
                    <a:pt x="715" y="25455"/>
                  </a:cubicBezTo>
                  <a:cubicBezTo>
                    <a:pt x="667" y="25347"/>
                    <a:pt x="631" y="25240"/>
                    <a:pt x="584" y="25157"/>
                  </a:cubicBezTo>
                  <a:lnTo>
                    <a:pt x="489" y="24931"/>
                  </a:lnTo>
                  <a:lnTo>
                    <a:pt x="477" y="24883"/>
                  </a:lnTo>
                  <a:cubicBezTo>
                    <a:pt x="453" y="24812"/>
                    <a:pt x="417" y="24728"/>
                    <a:pt x="405" y="24657"/>
                  </a:cubicBezTo>
                  <a:cubicBezTo>
                    <a:pt x="393" y="24585"/>
                    <a:pt x="369" y="24514"/>
                    <a:pt x="358" y="24454"/>
                  </a:cubicBezTo>
                  <a:lnTo>
                    <a:pt x="358" y="24443"/>
                  </a:lnTo>
                  <a:lnTo>
                    <a:pt x="358" y="24419"/>
                  </a:lnTo>
                  <a:cubicBezTo>
                    <a:pt x="358" y="24383"/>
                    <a:pt x="346" y="24359"/>
                    <a:pt x="346" y="24324"/>
                  </a:cubicBezTo>
                  <a:lnTo>
                    <a:pt x="334" y="24204"/>
                  </a:lnTo>
                  <a:lnTo>
                    <a:pt x="334" y="24002"/>
                  </a:lnTo>
                  <a:lnTo>
                    <a:pt x="334" y="23823"/>
                  </a:lnTo>
                  <a:lnTo>
                    <a:pt x="334" y="23776"/>
                  </a:lnTo>
                  <a:cubicBezTo>
                    <a:pt x="334" y="23740"/>
                    <a:pt x="334" y="23716"/>
                    <a:pt x="346" y="23681"/>
                  </a:cubicBezTo>
                  <a:lnTo>
                    <a:pt x="358" y="23585"/>
                  </a:lnTo>
                  <a:cubicBezTo>
                    <a:pt x="369" y="23538"/>
                    <a:pt x="393" y="23478"/>
                    <a:pt x="405" y="23431"/>
                  </a:cubicBezTo>
                  <a:cubicBezTo>
                    <a:pt x="417" y="23383"/>
                    <a:pt x="429" y="23347"/>
                    <a:pt x="453" y="23288"/>
                  </a:cubicBezTo>
                  <a:cubicBezTo>
                    <a:pt x="489" y="23181"/>
                    <a:pt x="524" y="23085"/>
                    <a:pt x="572" y="23002"/>
                  </a:cubicBezTo>
                  <a:cubicBezTo>
                    <a:pt x="608" y="22931"/>
                    <a:pt x="643" y="22847"/>
                    <a:pt x="679" y="22776"/>
                  </a:cubicBezTo>
                  <a:cubicBezTo>
                    <a:pt x="715" y="22752"/>
                    <a:pt x="727" y="22704"/>
                    <a:pt x="762" y="22669"/>
                  </a:cubicBezTo>
                  <a:cubicBezTo>
                    <a:pt x="774" y="22657"/>
                    <a:pt x="786" y="22633"/>
                    <a:pt x="822" y="22609"/>
                  </a:cubicBezTo>
                  <a:cubicBezTo>
                    <a:pt x="846" y="22597"/>
                    <a:pt x="870" y="22573"/>
                    <a:pt x="893" y="22550"/>
                  </a:cubicBezTo>
                  <a:cubicBezTo>
                    <a:pt x="941" y="22526"/>
                    <a:pt x="965" y="22502"/>
                    <a:pt x="1012" y="22490"/>
                  </a:cubicBezTo>
                  <a:cubicBezTo>
                    <a:pt x="1060" y="22478"/>
                    <a:pt x="1096" y="22466"/>
                    <a:pt x="1143" y="22430"/>
                  </a:cubicBezTo>
                  <a:cubicBezTo>
                    <a:pt x="1286" y="22383"/>
                    <a:pt x="1405" y="22359"/>
                    <a:pt x="1524" y="22347"/>
                  </a:cubicBezTo>
                  <a:cubicBezTo>
                    <a:pt x="1620" y="22323"/>
                    <a:pt x="1727" y="22311"/>
                    <a:pt x="1822" y="22299"/>
                  </a:cubicBezTo>
                  <a:close/>
                  <a:moveTo>
                    <a:pt x="18848" y="21537"/>
                  </a:moveTo>
                  <a:cubicBezTo>
                    <a:pt x="18860" y="21537"/>
                    <a:pt x="18860" y="21537"/>
                    <a:pt x="18872" y="21549"/>
                  </a:cubicBezTo>
                  <a:cubicBezTo>
                    <a:pt x="18884" y="21549"/>
                    <a:pt x="18907" y="21573"/>
                    <a:pt x="18919" y="21573"/>
                  </a:cubicBezTo>
                  <a:cubicBezTo>
                    <a:pt x="18931" y="21585"/>
                    <a:pt x="18943" y="21585"/>
                    <a:pt x="18967" y="21597"/>
                  </a:cubicBezTo>
                  <a:lnTo>
                    <a:pt x="19003" y="21645"/>
                  </a:lnTo>
                  <a:cubicBezTo>
                    <a:pt x="19027" y="21657"/>
                    <a:pt x="19038" y="21692"/>
                    <a:pt x="19050" y="21704"/>
                  </a:cubicBezTo>
                  <a:cubicBezTo>
                    <a:pt x="19086" y="21752"/>
                    <a:pt x="19098" y="21776"/>
                    <a:pt x="19122" y="21823"/>
                  </a:cubicBezTo>
                  <a:cubicBezTo>
                    <a:pt x="19158" y="21895"/>
                    <a:pt x="19205" y="21966"/>
                    <a:pt x="19229" y="22061"/>
                  </a:cubicBezTo>
                  <a:cubicBezTo>
                    <a:pt x="19265" y="22145"/>
                    <a:pt x="19277" y="22240"/>
                    <a:pt x="19300" y="22323"/>
                  </a:cubicBezTo>
                  <a:lnTo>
                    <a:pt x="19348" y="22645"/>
                  </a:lnTo>
                  <a:lnTo>
                    <a:pt x="19348" y="22657"/>
                  </a:lnTo>
                  <a:lnTo>
                    <a:pt x="19348" y="22788"/>
                  </a:lnTo>
                  <a:cubicBezTo>
                    <a:pt x="19336" y="23002"/>
                    <a:pt x="19336" y="23228"/>
                    <a:pt x="19324" y="23442"/>
                  </a:cubicBezTo>
                  <a:lnTo>
                    <a:pt x="19324" y="23478"/>
                  </a:lnTo>
                  <a:cubicBezTo>
                    <a:pt x="19324" y="23538"/>
                    <a:pt x="19300" y="23597"/>
                    <a:pt x="19288" y="23669"/>
                  </a:cubicBezTo>
                  <a:lnTo>
                    <a:pt x="19288" y="23681"/>
                  </a:lnTo>
                  <a:lnTo>
                    <a:pt x="19288" y="23716"/>
                  </a:lnTo>
                  <a:lnTo>
                    <a:pt x="19241" y="23895"/>
                  </a:lnTo>
                  <a:cubicBezTo>
                    <a:pt x="19229" y="23954"/>
                    <a:pt x="19217" y="24014"/>
                    <a:pt x="19205" y="24062"/>
                  </a:cubicBezTo>
                  <a:lnTo>
                    <a:pt x="19205" y="24074"/>
                  </a:lnTo>
                  <a:cubicBezTo>
                    <a:pt x="19181" y="24109"/>
                    <a:pt x="19158" y="24169"/>
                    <a:pt x="19146" y="24216"/>
                  </a:cubicBezTo>
                  <a:cubicBezTo>
                    <a:pt x="19122" y="24264"/>
                    <a:pt x="19098" y="24312"/>
                    <a:pt x="19086" y="24335"/>
                  </a:cubicBezTo>
                  <a:cubicBezTo>
                    <a:pt x="19003" y="24490"/>
                    <a:pt x="18919" y="24621"/>
                    <a:pt x="18848" y="24752"/>
                  </a:cubicBezTo>
                  <a:cubicBezTo>
                    <a:pt x="18765" y="24871"/>
                    <a:pt x="18693" y="25002"/>
                    <a:pt x="18622" y="25145"/>
                  </a:cubicBezTo>
                  <a:cubicBezTo>
                    <a:pt x="18574" y="25216"/>
                    <a:pt x="18526" y="25288"/>
                    <a:pt x="18503" y="25383"/>
                  </a:cubicBezTo>
                  <a:cubicBezTo>
                    <a:pt x="18407" y="25562"/>
                    <a:pt x="18312" y="25740"/>
                    <a:pt x="18205" y="25895"/>
                  </a:cubicBezTo>
                  <a:lnTo>
                    <a:pt x="18193" y="25919"/>
                  </a:lnTo>
                  <a:lnTo>
                    <a:pt x="18169" y="25931"/>
                  </a:lnTo>
                  <a:lnTo>
                    <a:pt x="18157" y="25943"/>
                  </a:lnTo>
                  <a:cubicBezTo>
                    <a:pt x="18145" y="25955"/>
                    <a:pt x="18145" y="25955"/>
                    <a:pt x="18145" y="25978"/>
                  </a:cubicBezTo>
                  <a:lnTo>
                    <a:pt x="18134" y="25990"/>
                  </a:lnTo>
                  <a:cubicBezTo>
                    <a:pt x="18050" y="26109"/>
                    <a:pt x="17967" y="26217"/>
                    <a:pt x="17895" y="26300"/>
                  </a:cubicBezTo>
                  <a:cubicBezTo>
                    <a:pt x="17788" y="26407"/>
                    <a:pt x="17681" y="26526"/>
                    <a:pt x="17562" y="26657"/>
                  </a:cubicBezTo>
                  <a:lnTo>
                    <a:pt x="17431" y="26788"/>
                  </a:lnTo>
                  <a:lnTo>
                    <a:pt x="17217" y="27002"/>
                  </a:lnTo>
                  <a:cubicBezTo>
                    <a:pt x="17098" y="27133"/>
                    <a:pt x="16979" y="27252"/>
                    <a:pt x="16883" y="27383"/>
                  </a:cubicBezTo>
                  <a:cubicBezTo>
                    <a:pt x="16776" y="27526"/>
                    <a:pt x="16669" y="27657"/>
                    <a:pt x="16562" y="27800"/>
                  </a:cubicBezTo>
                  <a:lnTo>
                    <a:pt x="16431" y="27979"/>
                  </a:lnTo>
                  <a:cubicBezTo>
                    <a:pt x="16383" y="28062"/>
                    <a:pt x="16324" y="28134"/>
                    <a:pt x="16288" y="28193"/>
                  </a:cubicBezTo>
                  <a:cubicBezTo>
                    <a:pt x="16181" y="28336"/>
                    <a:pt x="16074" y="28455"/>
                    <a:pt x="15967" y="28574"/>
                  </a:cubicBezTo>
                  <a:cubicBezTo>
                    <a:pt x="15883" y="28681"/>
                    <a:pt x="15788" y="28753"/>
                    <a:pt x="15717" y="28848"/>
                  </a:cubicBezTo>
                  <a:cubicBezTo>
                    <a:pt x="15669" y="28872"/>
                    <a:pt x="15645" y="28919"/>
                    <a:pt x="15598" y="28955"/>
                  </a:cubicBezTo>
                  <a:cubicBezTo>
                    <a:pt x="15574" y="28979"/>
                    <a:pt x="15538" y="28991"/>
                    <a:pt x="15514" y="29015"/>
                  </a:cubicBezTo>
                  <a:lnTo>
                    <a:pt x="15490" y="29026"/>
                  </a:lnTo>
                  <a:cubicBezTo>
                    <a:pt x="15431" y="29050"/>
                    <a:pt x="15395" y="29086"/>
                    <a:pt x="15336" y="29110"/>
                  </a:cubicBezTo>
                  <a:cubicBezTo>
                    <a:pt x="15276" y="29146"/>
                    <a:pt x="15228" y="29157"/>
                    <a:pt x="15169" y="29193"/>
                  </a:cubicBezTo>
                  <a:cubicBezTo>
                    <a:pt x="15121" y="29205"/>
                    <a:pt x="15062" y="29217"/>
                    <a:pt x="15014" y="29229"/>
                  </a:cubicBezTo>
                  <a:cubicBezTo>
                    <a:pt x="14978" y="29253"/>
                    <a:pt x="14931" y="29265"/>
                    <a:pt x="14871" y="29265"/>
                  </a:cubicBezTo>
                  <a:cubicBezTo>
                    <a:pt x="14764" y="29277"/>
                    <a:pt x="14645" y="29288"/>
                    <a:pt x="14538" y="29312"/>
                  </a:cubicBezTo>
                  <a:cubicBezTo>
                    <a:pt x="14466" y="29312"/>
                    <a:pt x="14395" y="29324"/>
                    <a:pt x="14300" y="29324"/>
                  </a:cubicBezTo>
                  <a:lnTo>
                    <a:pt x="14240" y="29324"/>
                  </a:lnTo>
                  <a:cubicBezTo>
                    <a:pt x="14216" y="29324"/>
                    <a:pt x="14169" y="29324"/>
                    <a:pt x="14145" y="29312"/>
                  </a:cubicBezTo>
                  <a:cubicBezTo>
                    <a:pt x="14109" y="29312"/>
                    <a:pt x="14097" y="29288"/>
                    <a:pt x="14062" y="29288"/>
                  </a:cubicBezTo>
                  <a:cubicBezTo>
                    <a:pt x="14026" y="29277"/>
                    <a:pt x="13978" y="29265"/>
                    <a:pt x="13931" y="29229"/>
                  </a:cubicBezTo>
                  <a:lnTo>
                    <a:pt x="13847" y="29193"/>
                  </a:lnTo>
                  <a:cubicBezTo>
                    <a:pt x="13800" y="29157"/>
                    <a:pt x="13752" y="29134"/>
                    <a:pt x="13704" y="29086"/>
                  </a:cubicBezTo>
                  <a:cubicBezTo>
                    <a:pt x="13681" y="29074"/>
                    <a:pt x="13645" y="29038"/>
                    <a:pt x="13633" y="29026"/>
                  </a:cubicBezTo>
                  <a:cubicBezTo>
                    <a:pt x="13585" y="28991"/>
                    <a:pt x="13562" y="28967"/>
                    <a:pt x="13514" y="28931"/>
                  </a:cubicBezTo>
                  <a:cubicBezTo>
                    <a:pt x="13585" y="28800"/>
                    <a:pt x="13681" y="28669"/>
                    <a:pt x="13752" y="28550"/>
                  </a:cubicBezTo>
                  <a:cubicBezTo>
                    <a:pt x="13800" y="28479"/>
                    <a:pt x="13847" y="28395"/>
                    <a:pt x="13883" y="28312"/>
                  </a:cubicBezTo>
                  <a:lnTo>
                    <a:pt x="14026" y="28086"/>
                  </a:lnTo>
                  <a:cubicBezTo>
                    <a:pt x="14121" y="27919"/>
                    <a:pt x="14216" y="27764"/>
                    <a:pt x="14324" y="27610"/>
                  </a:cubicBezTo>
                  <a:cubicBezTo>
                    <a:pt x="14395" y="27502"/>
                    <a:pt x="14466" y="27407"/>
                    <a:pt x="14538" y="27312"/>
                  </a:cubicBezTo>
                  <a:cubicBezTo>
                    <a:pt x="14597" y="27241"/>
                    <a:pt x="14657" y="27181"/>
                    <a:pt x="14716" y="27110"/>
                  </a:cubicBezTo>
                  <a:lnTo>
                    <a:pt x="14776" y="27050"/>
                  </a:lnTo>
                  <a:cubicBezTo>
                    <a:pt x="14800" y="27026"/>
                    <a:pt x="14812" y="27002"/>
                    <a:pt x="14836" y="26991"/>
                  </a:cubicBezTo>
                  <a:cubicBezTo>
                    <a:pt x="14931" y="26895"/>
                    <a:pt x="15002" y="26812"/>
                    <a:pt x="15097" y="26705"/>
                  </a:cubicBezTo>
                  <a:cubicBezTo>
                    <a:pt x="15348" y="26431"/>
                    <a:pt x="15598" y="26169"/>
                    <a:pt x="15836" y="25871"/>
                  </a:cubicBezTo>
                  <a:cubicBezTo>
                    <a:pt x="15943" y="25752"/>
                    <a:pt x="16050" y="25621"/>
                    <a:pt x="16145" y="25478"/>
                  </a:cubicBezTo>
                  <a:cubicBezTo>
                    <a:pt x="16264" y="25336"/>
                    <a:pt x="16407" y="25169"/>
                    <a:pt x="16538" y="25026"/>
                  </a:cubicBezTo>
                  <a:cubicBezTo>
                    <a:pt x="16717" y="24824"/>
                    <a:pt x="16895" y="24633"/>
                    <a:pt x="17086" y="24454"/>
                  </a:cubicBezTo>
                  <a:lnTo>
                    <a:pt x="17098" y="24443"/>
                  </a:lnTo>
                  <a:cubicBezTo>
                    <a:pt x="17193" y="24347"/>
                    <a:pt x="17300" y="24264"/>
                    <a:pt x="17383" y="24169"/>
                  </a:cubicBezTo>
                  <a:cubicBezTo>
                    <a:pt x="17479" y="24085"/>
                    <a:pt x="17574" y="23978"/>
                    <a:pt x="17681" y="23847"/>
                  </a:cubicBezTo>
                  <a:lnTo>
                    <a:pt x="17693" y="23835"/>
                  </a:lnTo>
                  <a:lnTo>
                    <a:pt x="18015" y="23478"/>
                  </a:lnTo>
                  <a:cubicBezTo>
                    <a:pt x="18110" y="23359"/>
                    <a:pt x="18217" y="23216"/>
                    <a:pt x="18312" y="23073"/>
                  </a:cubicBezTo>
                  <a:cubicBezTo>
                    <a:pt x="18396" y="22942"/>
                    <a:pt x="18455" y="22788"/>
                    <a:pt x="18526" y="22645"/>
                  </a:cubicBezTo>
                  <a:cubicBezTo>
                    <a:pt x="18610" y="22478"/>
                    <a:pt x="18669" y="22323"/>
                    <a:pt x="18729" y="22169"/>
                  </a:cubicBezTo>
                  <a:lnTo>
                    <a:pt x="18729" y="22169"/>
                  </a:lnTo>
                  <a:cubicBezTo>
                    <a:pt x="18646" y="22228"/>
                    <a:pt x="18574" y="22288"/>
                    <a:pt x="18503" y="22323"/>
                  </a:cubicBezTo>
                  <a:cubicBezTo>
                    <a:pt x="18396" y="22407"/>
                    <a:pt x="18288" y="22478"/>
                    <a:pt x="18205" y="22561"/>
                  </a:cubicBezTo>
                  <a:cubicBezTo>
                    <a:pt x="18098" y="22669"/>
                    <a:pt x="17991" y="22776"/>
                    <a:pt x="17907" y="22895"/>
                  </a:cubicBezTo>
                  <a:cubicBezTo>
                    <a:pt x="17872" y="22942"/>
                    <a:pt x="17848" y="22966"/>
                    <a:pt x="17812" y="23014"/>
                  </a:cubicBezTo>
                  <a:cubicBezTo>
                    <a:pt x="17657" y="23192"/>
                    <a:pt x="17491" y="23371"/>
                    <a:pt x="17324" y="23538"/>
                  </a:cubicBezTo>
                  <a:lnTo>
                    <a:pt x="17217" y="23633"/>
                  </a:lnTo>
                  <a:cubicBezTo>
                    <a:pt x="17074" y="23788"/>
                    <a:pt x="16907" y="23931"/>
                    <a:pt x="16764" y="24074"/>
                  </a:cubicBezTo>
                  <a:cubicBezTo>
                    <a:pt x="16705" y="24109"/>
                    <a:pt x="16657" y="24169"/>
                    <a:pt x="16598" y="24216"/>
                  </a:cubicBezTo>
                  <a:cubicBezTo>
                    <a:pt x="16348" y="24454"/>
                    <a:pt x="16086" y="24728"/>
                    <a:pt x="15836" y="25050"/>
                  </a:cubicBezTo>
                  <a:cubicBezTo>
                    <a:pt x="15812" y="25097"/>
                    <a:pt x="15764" y="25145"/>
                    <a:pt x="15729" y="25181"/>
                  </a:cubicBezTo>
                  <a:cubicBezTo>
                    <a:pt x="15657" y="25288"/>
                    <a:pt x="15574" y="25395"/>
                    <a:pt x="15490" y="25478"/>
                  </a:cubicBezTo>
                  <a:cubicBezTo>
                    <a:pt x="15359" y="25645"/>
                    <a:pt x="15252" y="25764"/>
                    <a:pt x="15157" y="25883"/>
                  </a:cubicBezTo>
                  <a:cubicBezTo>
                    <a:pt x="15133" y="25895"/>
                    <a:pt x="15121" y="25919"/>
                    <a:pt x="15121" y="25931"/>
                  </a:cubicBezTo>
                  <a:lnTo>
                    <a:pt x="15109" y="25955"/>
                  </a:lnTo>
                  <a:lnTo>
                    <a:pt x="15097" y="25978"/>
                  </a:lnTo>
                  <a:lnTo>
                    <a:pt x="15074" y="25990"/>
                  </a:lnTo>
                  <a:lnTo>
                    <a:pt x="15038" y="26038"/>
                  </a:lnTo>
                  <a:lnTo>
                    <a:pt x="14990" y="26074"/>
                  </a:lnTo>
                  <a:cubicBezTo>
                    <a:pt x="14931" y="26133"/>
                    <a:pt x="14871" y="26217"/>
                    <a:pt x="14812" y="26276"/>
                  </a:cubicBezTo>
                  <a:cubicBezTo>
                    <a:pt x="14752" y="26336"/>
                    <a:pt x="14693" y="26407"/>
                    <a:pt x="14633" y="26467"/>
                  </a:cubicBezTo>
                  <a:lnTo>
                    <a:pt x="14597" y="26514"/>
                  </a:lnTo>
                  <a:cubicBezTo>
                    <a:pt x="14502" y="26633"/>
                    <a:pt x="14383" y="26764"/>
                    <a:pt x="14276" y="26895"/>
                  </a:cubicBezTo>
                  <a:cubicBezTo>
                    <a:pt x="14169" y="27026"/>
                    <a:pt x="14050" y="27193"/>
                    <a:pt x="13943" y="27360"/>
                  </a:cubicBezTo>
                  <a:cubicBezTo>
                    <a:pt x="13847" y="27526"/>
                    <a:pt x="13740" y="27705"/>
                    <a:pt x="13633" y="27883"/>
                  </a:cubicBezTo>
                  <a:cubicBezTo>
                    <a:pt x="13562" y="28003"/>
                    <a:pt x="13490" y="28134"/>
                    <a:pt x="13407" y="28253"/>
                  </a:cubicBezTo>
                  <a:cubicBezTo>
                    <a:pt x="13347" y="28372"/>
                    <a:pt x="13276" y="28479"/>
                    <a:pt x="13216" y="28598"/>
                  </a:cubicBezTo>
                  <a:lnTo>
                    <a:pt x="13216" y="28574"/>
                  </a:lnTo>
                  <a:cubicBezTo>
                    <a:pt x="13216" y="28550"/>
                    <a:pt x="13204" y="28538"/>
                    <a:pt x="13204" y="28503"/>
                  </a:cubicBezTo>
                  <a:cubicBezTo>
                    <a:pt x="13192" y="28443"/>
                    <a:pt x="13192" y="28384"/>
                    <a:pt x="13169" y="28324"/>
                  </a:cubicBezTo>
                  <a:cubicBezTo>
                    <a:pt x="13169" y="28276"/>
                    <a:pt x="13157" y="28217"/>
                    <a:pt x="13157" y="28181"/>
                  </a:cubicBezTo>
                  <a:cubicBezTo>
                    <a:pt x="13145" y="27919"/>
                    <a:pt x="13145" y="27669"/>
                    <a:pt x="13157" y="27407"/>
                  </a:cubicBezTo>
                  <a:lnTo>
                    <a:pt x="13157" y="27383"/>
                  </a:lnTo>
                  <a:cubicBezTo>
                    <a:pt x="13157" y="27324"/>
                    <a:pt x="13169" y="27264"/>
                    <a:pt x="13169" y="27229"/>
                  </a:cubicBezTo>
                  <a:cubicBezTo>
                    <a:pt x="13192" y="27169"/>
                    <a:pt x="13192" y="27086"/>
                    <a:pt x="13204" y="27026"/>
                  </a:cubicBezTo>
                  <a:cubicBezTo>
                    <a:pt x="13312" y="26538"/>
                    <a:pt x="13454" y="25895"/>
                    <a:pt x="13669" y="25264"/>
                  </a:cubicBezTo>
                  <a:lnTo>
                    <a:pt x="13681" y="25205"/>
                  </a:lnTo>
                  <a:cubicBezTo>
                    <a:pt x="13693" y="25157"/>
                    <a:pt x="13704" y="25121"/>
                    <a:pt x="13728" y="25086"/>
                  </a:cubicBezTo>
                  <a:lnTo>
                    <a:pt x="13752" y="24990"/>
                  </a:lnTo>
                  <a:lnTo>
                    <a:pt x="13788" y="24907"/>
                  </a:lnTo>
                  <a:lnTo>
                    <a:pt x="13919" y="24633"/>
                  </a:lnTo>
                  <a:lnTo>
                    <a:pt x="13931" y="24609"/>
                  </a:lnTo>
                  <a:lnTo>
                    <a:pt x="13943" y="24574"/>
                  </a:lnTo>
                  <a:cubicBezTo>
                    <a:pt x="13966" y="24550"/>
                    <a:pt x="13978" y="24514"/>
                    <a:pt x="13990" y="24502"/>
                  </a:cubicBezTo>
                  <a:lnTo>
                    <a:pt x="14038" y="24443"/>
                  </a:lnTo>
                  <a:lnTo>
                    <a:pt x="14062" y="24383"/>
                  </a:lnTo>
                  <a:lnTo>
                    <a:pt x="14085" y="24371"/>
                  </a:lnTo>
                  <a:lnTo>
                    <a:pt x="14097" y="24347"/>
                  </a:lnTo>
                  <a:cubicBezTo>
                    <a:pt x="14097" y="24347"/>
                    <a:pt x="14097" y="24335"/>
                    <a:pt x="14109" y="24335"/>
                  </a:cubicBezTo>
                  <a:lnTo>
                    <a:pt x="14121" y="24324"/>
                  </a:lnTo>
                  <a:lnTo>
                    <a:pt x="14145" y="24312"/>
                  </a:lnTo>
                  <a:lnTo>
                    <a:pt x="14145" y="24288"/>
                  </a:lnTo>
                  <a:lnTo>
                    <a:pt x="14157" y="24276"/>
                  </a:lnTo>
                  <a:lnTo>
                    <a:pt x="14157" y="24264"/>
                  </a:lnTo>
                  <a:cubicBezTo>
                    <a:pt x="14169" y="24228"/>
                    <a:pt x="14205" y="24204"/>
                    <a:pt x="14216" y="24169"/>
                  </a:cubicBezTo>
                  <a:cubicBezTo>
                    <a:pt x="14324" y="24026"/>
                    <a:pt x="14419" y="23895"/>
                    <a:pt x="14514" y="23788"/>
                  </a:cubicBezTo>
                  <a:cubicBezTo>
                    <a:pt x="14574" y="23716"/>
                    <a:pt x="14633" y="23657"/>
                    <a:pt x="14705" y="23597"/>
                  </a:cubicBezTo>
                  <a:cubicBezTo>
                    <a:pt x="14764" y="23538"/>
                    <a:pt x="14836" y="23478"/>
                    <a:pt x="14895" y="23419"/>
                  </a:cubicBezTo>
                  <a:lnTo>
                    <a:pt x="14978" y="23359"/>
                  </a:lnTo>
                  <a:lnTo>
                    <a:pt x="15050" y="23300"/>
                  </a:lnTo>
                  <a:cubicBezTo>
                    <a:pt x="15074" y="23264"/>
                    <a:pt x="15109" y="23252"/>
                    <a:pt x="15157" y="23216"/>
                  </a:cubicBezTo>
                  <a:lnTo>
                    <a:pt x="15181" y="23192"/>
                  </a:lnTo>
                  <a:cubicBezTo>
                    <a:pt x="15240" y="23145"/>
                    <a:pt x="15300" y="23121"/>
                    <a:pt x="15371" y="23073"/>
                  </a:cubicBezTo>
                  <a:cubicBezTo>
                    <a:pt x="15431" y="23038"/>
                    <a:pt x="15514" y="23002"/>
                    <a:pt x="15574" y="22966"/>
                  </a:cubicBezTo>
                  <a:lnTo>
                    <a:pt x="15633" y="22942"/>
                  </a:lnTo>
                  <a:cubicBezTo>
                    <a:pt x="15729" y="22883"/>
                    <a:pt x="15848" y="22823"/>
                    <a:pt x="15955" y="22764"/>
                  </a:cubicBezTo>
                  <a:cubicBezTo>
                    <a:pt x="16074" y="22704"/>
                    <a:pt x="16193" y="22621"/>
                    <a:pt x="16300" y="22561"/>
                  </a:cubicBezTo>
                  <a:cubicBezTo>
                    <a:pt x="16443" y="22478"/>
                    <a:pt x="16598" y="22407"/>
                    <a:pt x="16741" y="22311"/>
                  </a:cubicBezTo>
                  <a:cubicBezTo>
                    <a:pt x="17002" y="22192"/>
                    <a:pt x="17264" y="22073"/>
                    <a:pt x="17514" y="21966"/>
                  </a:cubicBezTo>
                  <a:lnTo>
                    <a:pt x="17622" y="21930"/>
                  </a:lnTo>
                  <a:cubicBezTo>
                    <a:pt x="17753" y="21871"/>
                    <a:pt x="17895" y="21823"/>
                    <a:pt x="18038" y="21764"/>
                  </a:cubicBezTo>
                  <a:cubicBezTo>
                    <a:pt x="18098" y="21752"/>
                    <a:pt x="18157" y="21716"/>
                    <a:pt x="18205" y="21704"/>
                  </a:cubicBezTo>
                  <a:cubicBezTo>
                    <a:pt x="18288" y="21668"/>
                    <a:pt x="18384" y="21633"/>
                    <a:pt x="18455" y="21597"/>
                  </a:cubicBezTo>
                  <a:lnTo>
                    <a:pt x="18586" y="21549"/>
                  </a:lnTo>
                  <a:cubicBezTo>
                    <a:pt x="18634" y="21549"/>
                    <a:pt x="18681" y="21537"/>
                    <a:pt x="18705" y="21537"/>
                  </a:cubicBezTo>
                  <a:close/>
                  <a:moveTo>
                    <a:pt x="6531" y="1"/>
                  </a:moveTo>
                  <a:cubicBezTo>
                    <a:pt x="6438" y="1"/>
                    <a:pt x="6341" y="15"/>
                    <a:pt x="6251" y="23"/>
                  </a:cubicBezTo>
                  <a:cubicBezTo>
                    <a:pt x="6084" y="35"/>
                    <a:pt x="5942" y="59"/>
                    <a:pt x="5787" y="106"/>
                  </a:cubicBezTo>
                  <a:cubicBezTo>
                    <a:pt x="5668" y="154"/>
                    <a:pt x="5549" y="202"/>
                    <a:pt x="5430" y="273"/>
                  </a:cubicBezTo>
                  <a:cubicBezTo>
                    <a:pt x="5215" y="404"/>
                    <a:pt x="5037" y="594"/>
                    <a:pt x="4894" y="833"/>
                  </a:cubicBezTo>
                  <a:cubicBezTo>
                    <a:pt x="4822" y="952"/>
                    <a:pt x="4763" y="1094"/>
                    <a:pt x="4715" y="1237"/>
                  </a:cubicBezTo>
                  <a:cubicBezTo>
                    <a:pt x="4691" y="1309"/>
                    <a:pt x="4680" y="1404"/>
                    <a:pt x="4644" y="1475"/>
                  </a:cubicBezTo>
                  <a:cubicBezTo>
                    <a:pt x="4620" y="1583"/>
                    <a:pt x="4596" y="1690"/>
                    <a:pt x="4596" y="1785"/>
                  </a:cubicBezTo>
                  <a:cubicBezTo>
                    <a:pt x="4584" y="1999"/>
                    <a:pt x="4584" y="2202"/>
                    <a:pt x="4584" y="2416"/>
                  </a:cubicBezTo>
                  <a:lnTo>
                    <a:pt x="4584" y="3059"/>
                  </a:lnTo>
                  <a:cubicBezTo>
                    <a:pt x="4584" y="3488"/>
                    <a:pt x="4572" y="3916"/>
                    <a:pt x="4572" y="4345"/>
                  </a:cubicBezTo>
                  <a:lnTo>
                    <a:pt x="4572" y="5035"/>
                  </a:lnTo>
                  <a:cubicBezTo>
                    <a:pt x="4572" y="5238"/>
                    <a:pt x="4584" y="5464"/>
                    <a:pt x="4596" y="5678"/>
                  </a:cubicBezTo>
                  <a:cubicBezTo>
                    <a:pt x="4620" y="5797"/>
                    <a:pt x="4620" y="5917"/>
                    <a:pt x="4632" y="6036"/>
                  </a:cubicBezTo>
                  <a:cubicBezTo>
                    <a:pt x="4644" y="6131"/>
                    <a:pt x="4656" y="6238"/>
                    <a:pt x="4691" y="6345"/>
                  </a:cubicBezTo>
                  <a:cubicBezTo>
                    <a:pt x="4703" y="6452"/>
                    <a:pt x="4739" y="6548"/>
                    <a:pt x="4763" y="6655"/>
                  </a:cubicBezTo>
                  <a:cubicBezTo>
                    <a:pt x="4799" y="6762"/>
                    <a:pt x="4822" y="6869"/>
                    <a:pt x="4870" y="6964"/>
                  </a:cubicBezTo>
                  <a:cubicBezTo>
                    <a:pt x="4894" y="7071"/>
                    <a:pt x="4941" y="7179"/>
                    <a:pt x="4989" y="7286"/>
                  </a:cubicBezTo>
                  <a:cubicBezTo>
                    <a:pt x="5049" y="7429"/>
                    <a:pt x="5120" y="7560"/>
                    <a:pt x="5215" y="7702"/>
                  </a:cubicBezTo>
                  <a:cubicBezTo>
                    <a:pt x="5287" y="7798"/>
                    <a:pt x="5358" y="7893"/>
                    <a:pt x="5453" y="7976"/>
                  </a:cubicBezTo>
                  <a:cubicBezTo>
                    <a:pt x="5572" y="8095"/>
                    <a:pt x="5703" y="8214"/>
                    <a:pt x="5846" y="8310"/>
                  </a:cubicBezTo>
                  <a:cubicBezTo>
                    <a:pt x="6084" y="8441"/>
                    <a:pt x="6346" y="8500"/>
                    <a:pt x="6608" y="8536"/>
                  </a:cubicBezTo>
                  <a:cubicBezTo>
                    <a:pt x="6668" y="8536"/>
                    <a:pt x="6739" y="8548"/>
                    <a:pt x="6799" y="8548"/>
                  </a:cubicBezTo>
                  <a:lnTo>
                    <a:pt x="7275" y="8548"/>
                  </a:lnTo>
                  <a:cubicBezTo>
                    <a:pt x="7311" y="8631"/>
                    <a:pt x="7323" y="8726"/>
                    <a:pt x="7358" y="8810"/>
                  </a:cubicBezTo>
                  <a:cubicBezTo>
                    <a:pt x="7477" y="9250"/>
                    <a:pt x="7561" y="9679"/>
                    <a:pt x="7680" y="10107"/>
                  </a:cubicBezTo>
                  <a:cubicBezTo>
                    <a:pt x="7728" y="10298"/>
                    <a:pt x="7787" y="10512"/>
                    <a:pt x="7847" y="10703"/>
                  </a:cubicBezTo>
                  <a:cubicBezTo>
                    <a:pt x="7906" y="10917"/>
                    <a:pt x="7954" y="11131"/>
                    <a:pt x="8013" y="11346"/>
                  </a:cubicBezTo>
                  <a:cubicBezTo>
                    <a:pt x="8109" y="11762"/>
                    <a:pt x="8204" y="12191"/>
                    <a:pt x="8311" y="12608"/>
                  </a:cubicBezTo>
                  <a:cubicBezTo>
                    <a:pt x="8501" y="13429"/>
                    <a:pt x="8668" y="14263"/>
                    <a:pt x="8847" y="15084"/>
                  </a:cubicBezTo>
                  <a:cubicBezTo>
                    <a:pt x="8942" y="15584"/>
                    <a:pt x="9037" y="16073"/>
                    <a:pt x="9121" y="16584"/>
                  </a:cubicBezTo>
                  <a:cubicBezTo>
                    <a:pt x="9216" y="17085"/>
                    <a:pt x="9323" y="17597"/>
                    <a:pt x="9418" y="18085"/>
                  </a:cubicBezTo>
                  <a:cubicBezTo>
                    <a:pt x="9537" y="18680"/>
                    <a:pt x="9656" y="19263"/>
                    <a:pt x="9775" y="19859"/>
                  </a:cubicBezTo>
                  <a:cubicBezTo>
                    <a:pt x="9871" y="20275"/>
                    <a:pt x="9942" y="20692"/>
                    <a:pt x="10014" y="21109"/>
                  </a:cubicBezTo>
                  <a:cubicBezTo>
                    <a:pt x="10049" y="21299"/>
                    <a:pt x="10096" y="21512"/>
                    <a:pt x="10120" y="21714"/>
                  </a:cubicBezTo>
                  <a:lnTo>
                    <a:pt x="10120" y="21714"/>
                  </a:lnTo>
                  <a:cubicBezTo>
                    <a:pt x="10120" y="21710"/>
                    <a:pt x="10117" y="21704"/>
                    <a:pt x="10109" y="21704"/>
                  </a:cubicBezTo>
                  <a:cubicBezTo>
                    <a:pt x="10037" y="21573"/>
                    <a:pt x="9942" y="21430"/>
                    <a:pt x="9859" y="21299"/>
                  </a:cubicBezTo>
                  <a:cubicBezTo>
                    <a:pt x="9656" y="21037"/>
                    <a:pt x="9454" y="20764"/>
                    <a:pt x="9228" y="20525"/>
                  </a:cubicBezTo>
                  <a:cubicBezTo>
                    <a:pt x="9109" y="20394"/>
                    <a:pt x="8978" y="20275"/>
                    <a:pt x="8847" y="20156"/>
                  </a:cubicBezTo>
                  <a:cubicBezTo>
                    <a:pt x="8728" y="20049"/>
                    <a:pt x="8585" y="19942"/>
                    <a:pt x="8454" y="19847"/>
                  </a:cubicBezTo>
                  <a:cubicBezTo>
                    <a:pt x="8335" y="19752"/>
                    <a:pt x="8204" y="19668"/>
                    <a:pt x="8085" y="19573"/>
                  </a:cubicBezTo>
                  <a:lnTo>
                    <a:pt x="7680" y="19263"/>
                  </a:lnTo>
                  <a:cubicBezTo>
                    <a:pt x="7489" y="19085"/>
                    <a:pt x="7299" y="18906"/>
                    <a:pt x="7120" y="18716"/>
                  </a:cubicBezTo>
                  <a:lnTo>
                    <a:pt x="7061" y="18656"/>
                  </a:lnTo>
                  <a:cubicBezTo>
                    <a:pt x="7073" y="18609"/>
                    <a:pt x="7085" y="18573"/>
                    <a:pt x="7085" y="18537"/>
                  </a:cubicBezTo>
                  <a:cubicBezTo>
                    <a:pt x="7096" y="18454"/>
                    <a:pt x="7132" y="18370"/>
                    <a:pt x="7144" y="18299"/>
                  </a:cubicBezTo>
                  <a:cubicBezTo>
                    <a:pt x="7156" y="18216"/>
                    <a:pt x="7180" y="18132"/>
                    <a:pt x="7192" y="18061"/>
                  </a:cubicBezTo>
                  <a:cubicBezTo>
                    <a:pt x="7204" y="17966"/>
                    <a:pt x="7204" y="17882"/>
                    <a:pt x="7216" y="17787"/>
                  </a:cubicBezTo>
                  <a:cubicBezTo>
                    <a:pt x="7239" y="17620"/>
                    <a:pt x="7239" y="17442"/>
                    <a:pt x="7216" y="17263"/>
                  </a:cubicBezTo>
                  <a:cubicBezTo>
                    <a:pt x="7204" y="17108"/>
                    <a:pt x="7192" y="16942"/>
                    <a:pt x="7156" y="16787"/>
                  </a:cubicBezTo>
                  <a:cubicBezTo>
                    <a:pt x="7144" y="16704"/>
                    <a:pt x="7132" y="16608"/>
                    <a:pt x="7120" y="16537"/>
                  </a:cubicBezTo>
                  <a:cubicBezTo>
                    <a:pt x="7096" y="16489"/>
                    <a:pt x="7096" y="16454"/>
                    <a:pt x="7085" y="16406"/>
                  </a:cubicBezTo>
                  <a:cubicBezTo>
                    <a:pt x="7073" y="16358"/>
                    <a:pt x="7061" y="16334"/>
                    <a:pt x="7037" y="16287"/>
                  </a:cubicBezTo>
                  <a:cubicBezTo>
                    <a:pt x="7013" y="16192"/>
                    <a:pt x="6977" y="16120"/>
                    <a:pt x="6942" y="16049"/>
                  </a:cubicBezTo>
                  <a:cubicBezTo>
                    <a:pt x="6894" y="15953"/>
                    <a:pt x="6846" y="15882"/>
                    <a:pt x="6787" y="15799"/>
                  </a:cubicBezTo>
                  <a:cubicBezTo>
                    <a:pt x="6739" y="15715"/>
                    <a:pt x="6680" y="15656"/>
                    <a:pt x="6620" y="15596"/>
                  </a:cubicBezTo>
                  <a:cubicBezTo>
                    <a:pt x="6561" y="15537"/>
                    <a:pt x="6501" y="15477"/>
                    <a:pt x="6430" y="15441"/>
                  </a:cubicBezTo>
                  <a:cubicBezTo>
                    <a:pt x="6358" y="15394"/>
                    <a:pt x="6299" y="15334"/>
                    <a:pt x="6227" y="15287"/>
                  </a:cubicBezTo>
                  <a:cubicBezTo>
                    <a:pt x="6084" y="15203"/>
                    <a:pt x="5942" y="15108"/>
                    <a:pt x="5811" y="15025"/>
                  </a:cubicBezTo>
                  <a:cubicBezTo>
                    <a:pt x="5703" y="14941"/>
                    <a:pt x="5584" y="14870"/>
                    <a:pt x="5489" y="14799"/>
                  </a:cubicBezTo>
                  <a:cubicBezTo>
                    <a:pt x="5430" y="14751"/>
                    <a:pt x="5370" y="14703"/>
                    <a:pt x="5334" y="14668"/>
                  </a:cubicBezTo>
                  <a:cubicBezTo>
                    <a:pt x="5287" y="14620"/>
                    <a:pt x="5227" y="14572"/>
                    <a:pt x="5180" y="14525"/>
                  </a:cubicBezTo>
                  <a:lnTo>
                    <a:pt x="5001" y="14346"/>
                  </a:lnTo>
                  <a:cubicBezTo>
                    <a:pt x="4930" y="14287"/>
                    <a:pt x="4870" y="14215"/>
                    <a:pt x="4810" y="14144"/>
                  </a:cubicBezTo>
                  <a:cubicBezTo>
                    <a:pt x="4691" y="14025"/>
                    <a:pt x="4584" y="13906"/>
                    <a:pt x="4477" y="13787"/>
                  </a:cubicBezTo>
                  <a:cubicBezTo>
                    <a:pt x="4239" y="13536"/>
                    <a:pt x="4001" y="13298"/>
                    <a:pt x="3763" y="13060"/>
                  </a:cubicBezTo>
                  <a:lnTo>
                    <a:pt x="3406" y="12703"/>
                  </a:lnTo>
                  <a:cubicBezTo>
                    <a:pt x="3346" y="12644"/>
                    <a:pt x="3286" y="12584"/>
                    <a:pt x="3215" y="12536"/>
                  </a:cubicBezTo>
                  <a:cubicBezTo>
                    <a:pt x="3191" y="12501"/>
                    <a:pt x="3156" y="12477"/>
                    <a:pt x="3132" y="12465"/>
                  </a:cubicBezTo>
                  <a:lnTo>
                    <a:pt x="2953" y="12322"/>
                  </a:lnTo>
                  <a:cubicBezTo>
                    <a:pt x="2786" y="12236"/>
                    <a:pt x="2605" y="12200"/>
                    <a:pt x="2422" y="12200"/>
                  </a:cubicBezTo>
                  <a:cubicBezTo>
                    <a:pt x="2175" y="12200"/>
                    <a:pt x="1927" y="12267"/>
                    <a:pt x="1715" y="12370"/>
                  </a:cubicBezTo>
                  <a:cubicBezTo>
                    <a:pt x="1524" y="12465"/>
                    <a:pt x="1322" y="12596"/>
                    <a:pt x="1179" y="12739"/>
                  </a:cubicBezTo>
                  <a:cubicBezTo>
                    <a:pt x="1108" y="12822"/>
                    <a:pt x="1012" y="12905"/>
                    <a:pt x="953" y="13001"/>
                  </a:cubicBezTo>
                  <a:cubicBezTo>
                    <a:pt x="893" y="13084"/>
                    <a:pt x="846" y="13155"/>
                    <a:pt x="810" y="13263"/>
                  </a:cubicBezTo>
                  <a:cubicBezTo>
                    <a:pt x="762" y="13382"/>
                    <a:pt x="715" y="13489"/>
                    <a:pt x="703" y="13608"/>
                  </a:cubicBezTo>
                  <a:cubicBezTo>
                    <a:pt x="691" y="13715"/>
                    <a:pt x="655" y="13798"/>
                    <a:pt x="655" y="13906"/>
                  </a:cubicBezTo>
                  <a:cubicBezTo>
                    <a:pt x="655" y="13989"/>
                    <a:pt x="643" y="14084"/>
                    <a:pt x="643" y="14168"/>
                  </a:cubicBezTo>
                  <a:cubicBezTo>
                    <a:pt x="643" y="14263"/>
                    <a:pt x="643" y="14346"/>
                    <a:pt x="631" y="14441"/>
                  </a:cubicBezTo>
                  <a:cubicBezTo>
                    <a:pt x="631" y="14620"/>
                    <a:pt x="643" y="14787"/>
                    <a:pt x="667" y="14965"/>
                  </a:cubicBezTo>
                  <a:cubicBezTo>
                    <a:pt x="703" y="15120"/>
                    <a:pt x="727" y="15287"/>
                    <a:pt x="774" y="15453"/>
                  </a:cubicBezTo>
                  <a:cubicBezTo>
                    <a:pt x="810" y="15537"/>
                    <a:pt x="834" y="15644"/>
                    <a:pt x="870" y="15739"/>
                  </a:cubicBezTo>
                  <a:cubicBezTo>
                    <a:pt x="893" y="15822"/>
                    <a:pt x="929" y="15894"/>
                    <a:pt x="941" y="15989"/>
                  </a:cubicBezTo>
                  <a:cubicBezTo>
                    <a:pt x="989" y="16132"/>
                    <a:pt x="1048" y="16287"/>
                    <a:pt x="1108" y="16430"/>
                  </a:cubicBezTo>
                  <a:cubicBezTo>
                    <a:pt x="1131" y="16513"/>
                    <a:pt x="1167" y="16584"/>
                    <a:pt x="1191" y="16644"/>
                  </a:cubicBezTo>
                  <a:cubicBezTo>
                    <a:pt x="1239" y="16715"/>
                    <a:pt x="1262" y="16811"/>
                    <a:pt x="1310" y="16882"/>
                  </a:cubicBezTo>
                  <a:cubicBezTo>
                    <a:pt x="1358" y="16965"/>
                    <a:pt x="1405" y="17049"/>
                    <a:pt x="1441" y="17132"/>
                  </a:cubicBezTo>
                  <a:lnTo>
                    <a:pt x="1489" y="17227"/>
                  </a:lnTo>
                  <a:lnTo>
                    <a:pt x="1584" y="17358"/>
                  </a:lnTo>
                  <a:cubicBezTo>
                    <a:pt x="1620" y="17430"/>
                    <a:pt x="1667" y="17489"/>
                    <a:pt x="1727" y="17561"/>
                  </a:cubicBezTo>
                  <a:cubicBezTo>
                    <a:pt x="1774" y="17644"/>
                    <a:pt x="1834" y="17704"/>
                    <a:pt x="1882" y="17763"/>
                  </a:cubicBezTo>
                  <a:cubicBezTo>
                    <a:pt x="1977" y="17894"/>
                    <a:pt x="2084" y="18013"/>
                    <a:pt x="2191" y="18132"/>
                  </a:cubicBezTo>
                  <a:cubicBezTo>
                    <a:pt x="2274" y="18239"/>
                    <a:pt x="2370" y="18359"/>
                    <a:pt x="2477" y="18442"/>
                  </a:cubicBezTo>
                  <a:cubicBezTo>
                    <a:pt x="2620" y="18609"/>
                    <a:pt x="2798" y="18751"/>
                    <a:pt x="2989" y="18870"/>
                  </a:cubicBezTo>
                  <a:cubicBezTo>
                    <a:pt x="3144" y="18966"/>
                    <a:pt x="3286" y="19073"/>
                    <a:pt x="3441" y="19156"/>
                  </a:cubicBezTo>
                  <a:cubicBezTo>
                    <a:pt x="3501" y="19204"/>
                    <a:pt x="3560" y="19228"/>
                    <a:pt x="3632" y="19275"/>
                  </a:cubicBezTo>
                  <a:cubicBezTo>
                    <a:pt x="3798" y="19382"/>
                    <a:pt x="3977" y="19454"/>
                    <a:pt x="4168" y="19502"/>
                  </a:cubicBezTo>
                  <a:cubicBezTo>
                    <a:pt x="4263" y="19525"/>
                    <a:pt x="4358" y="19549"/>
                    <a:pt x="4453" y="19561"/>
                  </a:cubicBezTo>
                  <a:cubicBezTo>
                    <a:pt x="4525" y="19573"/>
                    <a:pt x="4620" y="19585"/>
                    <a:pt x="4691" y="19585"/>
                  </a:cubicBezTo>
                  <a:cubicBezTo>
                    <a:pt x="4834" y="19609"/>
                    <a:pt x="4977" y="19609"/>
                    <a:pt x="5120" y="19609"/>
                  </a:cubicBezTo>
                  <a:lnTo>
                    <a:pt x="5191" y="19609"/>
                  </a:lnTo>
                  <a:cubicBezTo>
                    <a:pt x="5418" y="19609"/>
                    <a:pt x="5644" y="19561"/>
                    <a:pt x="5846" y="19490"/>
                  </a:cubicBezTo>
                  <a:cubicBezTo>
                    <a:pt x="5930" y="19454"/>
                    <a:pt x="6013" y="19430"/>
                    <a:pt x="6084" y="19394"/>
                  </a:cubicBezTo>
                  <a:cubicBezTo>
                    <a:pt x="6168" y="19347"/>
                    <a:pt x="6251" y="19323"/>
                    <a:pt x="6323" y="19275"/>
                  </a:cubicBezTo>
                  <a:cubicBezTo>
                    <a:pt x="6442" y="19216"/>
                    <a:pt x="6549" y="19144"/>
                    <a:pt x="6656" y="19049"/>
                  </a:cubicBezTo>
                  <a:cubicBezTo>
                    <a:pt x="6704" y="19013"/>
                    <a:pt x="6739" y="18966"/>
                    <a:pt x="6775" y="18918"/>
                  </a:cubicBezTo>
                  <a:cubicBezTo>
                    <a:pt x="6858" y="19025"/>
                    <a:pt x="6954" y="19132"/>
                    <a:pt x="7061" y="19216"/>
                  </a:cubicBezTo>
                  <a:cubicBezTo>
                    <a:pt x="7180" y="19335"/>
                    <a:pt x="7311" y="19454"/>
                    <a:pt x="7442" y="19573"/>
                  </a:cubicBezTo>
                  <a:cubicBezTo>
                    <a:pt x="7573" y="19680"/>
                    <a:pt x="7692" y="19787"/>
                    <a:pt x="7847" y="19871"/>
                  </a:cubicBezTo>
                  <a:cubicBezTo>
                    <a:pt x="7978" y="19966"/>
                    <a:pt x="8109" y="20049"/>
                    <a:pt x="8263" y="20144"/>
                  </a:cubicBezTo>
                  <a:cubicBezTo>
                    <a:pt x="8466" y="20275"/>
                    <a:pt x="8668" y="20418"/>
                    <a:pt x="8859" y="20585"/>
                  </a:cubicBezTo>
                  <a:cubicBezTo>
                    <a:pt x="8966" y="20680"/>
                    <a:pt x="9061" y="20775"/>
                    <a:pt x="9168" y="20871"/>
                  </a:cubicBezTo>
                  <a:cubicBezTo>
                    <a:pt x="9275" y="20978"/>
                    <a:pt x="9382" y="21073"/>
                    <a:pt x="9478" y="21192"/>
                  </a:cubicBezTo>
                  <a:cubicBezTo>
                    <a:pt x="9680" y="21418"/>
                    <a:pt x="9859" y="21645"/>
                    <a:pt x="10037" y="21895"/>
                  </a:cubicBezTo>
                  <a:cubicBezTo>
                    <a:pt x="10073" y="21966"/>
                    <a:pt x="10133" y="22049"/>
                    <a:pt x="10180" y="22121"/>
                  </a:cubicBezTo>
                  <a:cubicBezTo>
                    <a:pt x="10216" y="22180"/>
                    <a:pt x="10252" y="22240"/>
                    <a:pt x="10287" y="22299"/>
                  </a:cubicBezTo>
                  <a:cubicBezTo>
                    <a:pt x="10299" y="22311"/>
                    <a:pt x="10299" y="22323"/>
                    <a:pt x="10311" y="22347"/>
                  </a:cubicBezTo>
                  <a:cubicBezTo>
                    <a:pt x="10395" y="22764"/>
                    <a:pt x="10466" y="23157"/>
                    <a:pt x="10525" y="23573"/>
                  </a:cubicBezTo>
                  <a:cubicBezTo>
                    <a:pt x="10585" y="24014"/>
                    <a:pt x="10645" y="24431"/>
                    <a:pt x="10692" y="24859"/>
                  </a:cubicBezTo>
                  <a:cubicBezTo>
                    <a:pt x="10728" y="25276"/>
                    <a:pt x="10752" y="25693"/>
                    <a:pt x="10787" y="26109"/>
                  </a:cubicBezTo>
                  <a:cubicBezTo>
                    <a:pt x="10883" y="26967"/>
                    <a:pt x="11014" y="27824"/>
                    <a:pt x="11121" y="28669"/>
                  </a:cubicBezTo>
                  <a:cubicBezTo>
                    <a:pt x="11180" y="29098"/>
                    <a:pt x="11228" y="29515"/>
                    <a:pt x="11287" y="29943"/>
                  </a:cubicBezTo>
                  <a:cubicBezTo>
                    <a:pt x="11299" y="30050"/>
                    <a:pt x="11311" y="30146"/>
                    <a:pt x="11323" y="30241"/>
                  </a:cubicBezTo>
                  <a:cubicBezTo>
                    <a:pt x="11252" y="30039"/>
                    <a:pt x="11168" y="29824"/>
                    <a:pt x="11073" y="29634"/>
                  </a:cubicBezTo>
                  <a:cubicBezTo>
                    <a:pt x="11049" y="29574"/>
                    <a:pt x="11002" y="29515"/>
                    <a:pt x="10966" y="29443"/>
                  </a:cubicBezTo>
                  <a:cubicBezTo>
                    <a:pt x="10942" y="29384"/>
                    <a:pt x="10895" y="29336"/>
                    <a:pt x="10871" y="29277"/>
                  </a:cubicBezTo>
                  <a:cubicBezTo>
                    <a:pt x="10787" y="29157"/>
                    <a:pt x="10704" y="29050"/>
                    <a:pt x="10609" y="28955"/>
                  </a:cubicBezTo>
                  <a:cubicBezTo>
                    <a:pt x="10525" y="28848"/>
                    <a:pt x="10430" y="28753"/>
                    <a:pt x="10335" y="28669"/>
                  </a:cubicBezTo>
                  <a:cubicBezTo>
                    <a:pt x="10228" y="28574"/>
                    <a:pt x="10133" y="28491"/>
                    <a:pt x="10037" y="28395"/>
                  </a:cubicBezTo>
                  <a:cubicBezTo>
                    <a:pt x="9930" y="28312"/>
                    <a:pt x="9823" y="28217"/>
                    <a:pt x="9716" y="28145"/>
                  </a:cubicBezTo>
                  <a:cubicBezTo>
                    <a:pt x="9621" y="28074"/>
                    <a:pt x="9525" y="28003"/>
                    <a:pt x="9442" y="27919"/>
                  </a:cubicBezTo>
                  <a:cubicBezTo>
                    <a:pt x="9335" y="27836"/>
                    <a:pt x="9228" y="27741"/>
                    <a:pt x="9121" y="27669"/>
                  </a:cubicBezTo>
                  <a:cubicBezTo>
                    <a:pt x="9025" y="27586"/>
                    <a:pt x="8906" y="27502"/>
                    <a:pt x="8787" y="27443"/>
                  </a:cubicBezTo>
                  <a:cubicBezTo>
                    <a:pt x="8751" y="27431"/>
                    <a:pt x="8704" y="27407"/>
                    <a:pt x="8680" y="27383"/>
                  </a:cubicBezTo>
                  <a:lnTo>
                    <a:pt x="8632" y="27348"/>
                  </a:lnTo>
                  <a:cubicBezTo>
                    <a:pt x="8609" y="27324"/>
                    <a:pt x="8585" y="27300"/>
                    <a:pt x="8561" y="27288"/>
                  </a:cubicBezTo>
                  <a:cubicBezTo>
                    <a:pt x="8585" y="27241"/>
                    <a:pt x="8609" y="27193"/>
                    <a:pt x="8609" y="27145"/>
                  </a:cubicBezTo>
                  <a:lnTo>
                    <a:pt x="8609" y="27062"/>
                  </a:lnTo>
                  <a:cubicBezTo>
                    <a:pt x="8609" y="27050"/>
                    <a:pt x="8609" y="27026"/>
                    <a:pt x="8585" y="27026"/>
                  </a:cubicBezTo>
                  <a:cubicBezTo>
                    <a:pt x="8585" y="27026"/>
                    <a:pt x="8573" y="27014"/>
                    <a:pt x="8561" y="27014"/>
                  </a:cubicBezTo>
                  <a:cubicBezTo>
                    <a:pt x="8561" y="27002"/>
                    <a:pt x="8561" y="26967"/>
                    <a:pt x="8573" y="26955"/>
                  </a:cubicBezTo>
                  <a:cubicBezTo>
                    <a:pt x="8585" y="26788"/>
                    <a:pt x="8585" y="26633"/>
                    <a:pt x="8549" y="26479"/>
                  </a:cubicBezTo>
                  <a:cubicBezTo>
                    <a:pt x="8525" y="26419"/>
                    <a:pt x="8501" y="26348"/>
                    <a:pt x="8490" y="26288"/>
                  </a:cubicBezTo>
                  <a:cubicBezTo>
                    <a:pt x="8406" y="26050"/>
                    <a:pt x="8311" y="25800"/>
                    <a:pt x="8204" y="25574"/>
                  </a:cubicBezTo>
                  <a:cubicBezTo>
                    <a:pt x="8061" y="25264"/>
                    <a:pt x="7918" y="24931"/>
                    <a:pt x="7692" y="24669"/>
                  </a:cubicBezTo>
                  <a:cubicBezTo>
                    <a:pt x="7632" y="24585"/>
                    <a:pt x="7573" y="24526"/>
                    <a:pt x="7513" y="24454"/>
                  </a:cubicBezTo>
                  <a:lnTo>
                    <a:pt x="7323" y="24264"/>
                  </a:lnTo>
                  <a:cubicBezTo>
                    <a:pt x="7192" y="24145"/>
                    <a:pt x="7049" y="24038"/>
                    <a:pt x="6918" y="23919"/>
                  </a:cubicBezTo>
                  <a:cubicBezTo>
                    <a:pt x="6632" y="23693"/>
                    <a:pt x="6334" y="23478"/>
                    <a:pt x="6025" y="23312"/>
                  </a:cubicBezTo>
                  <a:cubicBezTo>
                    <a:pt x="5715" y="23145"/>
                    <a:pt x="5382" y="23002"/>
                    <a:pt x="5072" y="22847"/>
                  </a:cubicBezTo>
                  <a:lnTo>
                    <a:pt x="4584" y="22585"/>
                  </a:lnTo>
                  <a:cubicBezTo>
                    <a:pt x="4418" y="22490"/>
                    <a:pt x="4251" y="22407"/>
                    <a:pt x="4096" y="22323"/>
                  </a:cubicBezTo>
                  <a:cubicBezTo>
                    <a:pt x="3929" y="22252"/>
                    <a:pt x="3751" y="22204"/>
                    <a:pt x="3584" y="22169"/>
                  </a:cubicBezTo>
                  <a:cubicBezTo>
                    <a:pt x="3501" y="22133"/>
                    <a:pt x="3417" y="22121"/>
                    <a:pt x="3334" y="22109"/>
                  </a:cubicBezTo>
                  <a:cubicBezTo>
                    <a:pt x="3239" y="22085"/>
                    <a:pt x="3167" y="22073"/>
                    <a:pt x="3084" y="22049"/>
                  </a:cubicBezTo>
                  <a:cubicBezTo>
                    <a:pt x="2917" y="22014"/>
                    <a:pt x="2739" y="21966"/>
                    <a:pt x="2560" y="21942"/>
                  </a:cubicBezTo>
                  <a:cubicBezTo>
                    <a:pt x="2382" y="21930"/>
                    <a:pt x="2215" y="21930"/>
                    <a:pt x="2036" y="21930"/>
                  </a:cubicBezTo>
                  <a:cubicBezTo>
                    <a:pt x="1858" y="21930"/>
                    <a:pt x="1679" y="21942"/>
                    <a:pt x="1501" y="21966"/>
                  </a:cubicBezTo>
                  <a:cubicBezTo>
                    <a:pt x="1322" y="22002"/>
                    <a:pt x="1155" y="22026"/>
                    <a:pt x="1000" y="22109"/>
                  </a:cubicBezTo>
                  <a:cubicBezTo>
                    <a:pt x="905" y="22145"/>
                    <a:pt x="798" y="22180"/>
                    <a:pt x="727" y="22240"/>
                  </a:cubicBezTo>
                  <a:cubicBezTo>
                    <a:pt x="608" y="22311"/>
                    <a:pt x="524" y="22419"/>
                    <a:pt x="441" y="22538"/>
                  </a:cubicBezTo>
                  <a:cubicBezTo>
                    <a:pt x="346" y="22680"/>
                    <a:pt x="262" y="22847"/>
                    <a:pt x="191" y="23014"/>
                  </a:cubicBezTo>
                  <a:cubicBezTo>
                    <a:pt x="167" y="23097"/>
                    <a:pt x="131" y="23192"/>
                    <a:pt x="108" y="23264"/>
                  </a:cubicBezTo>
                  <a:cubicBezTo>
                    <a:pt x="84" y="23312"/>
                    <a:pt x="72" y="23359"/>
                    <a:pt x="72" y="23395"/>
                  </a:cubicBezTo>
                  <a:cubicBezTo>
                    <a:pt x="60" y="23442"/>
                    <a:pt x="60" y="23478"/>
                    <a:pt x="48" y="23514"/>
                  </a:cubicBezTo>
                  <a:cubicBezTo>
                    <a:pt x="24" y="23609"/>
                    <a:pt x="24" y="23693"/>
                    <a:pt x="12" y="23788"/>
                  </a:cubicBezTo>
                  <a:cubicBezTo>
                    <a:pt x="0" y="23871"/>
                    <a:pt x="12" y="23978"/>
                    <a:pt x="12" y="24074"/>
                  </a:cubicBezTo>
                  <a:cubicBezTo>
                    <a:pt x="12" y="24252"/>
                    <a:pt x="60" y="24443"/>
                    <a:pt x="108" y="24621"/>
                  </a:cubicBezTo>
                  <a:cubicBezTo>
                    <a:pt x="119" y="24705"/>
                    <a:pt x="167" y="24788"/>
                    <a:pt x="179" y="24871"/>
                  </a:cubicBezTo>
                  <a:cubicBezTo>
                    <a:pt x="203" y="24966"/>
                    <a:pt x="238" y="25050"/>
                    <a:pt x="286" y="25145"/>
                  </a:cubicBezTo>
                  <a:lnTo>
                    <a:pt x="369" y="25359"/>
                  </a:lnTo>
                  <a:cubicBezTo>
                    <a:pt x="381" y="25407"/>
                    <a:pt x="417" y="25455"/>
                    <a:pt x="429" y="25514"/>
                  </a:cubicBezTo>
                  <a:cubicBezTo>
                    <a:pt x="441" y="25562"/>
                    <a:pt x="477" y="25597"/>
                    <a:pt x="500" y="25657"/>
                  </a:cubicBezTo>
                  <a:cubicBezTo>
                    <a:pt x="548" y="25740"/>
                    <a:pt x="596" y="25824"/>
                    <a:pt x="655" y="25895"/>
                  </a:cubicBezTo>
                  <a:cubicBezTo>
                    <a:pt x="715" y="25990"/>
                    <a:pt x="786" y="26074"/>
                    <a:pt x="881" y="26157"/>
                  </a:cubicBezTo>
                  <a:cubicBezTo>
                    <a:pt x="1060" y="26312"/>
                    <a:pt x="1274" y="26419"/>
                    <a:pt x="1489" y="26538"/>
                  </a:cubicBezTo>
                  <a:cubicBezTo>
                    <a:pt x="1572" y="26586"/>
                    <a:pt x="1679" y="26645"/>
                    <a:pt x="1774" y="26693"/>
                  </a:cubicBezTo>
                  <a:cubicBezTo>
                    <a:pt x="1870" y="26729"/>
                    <a:pt x="1965" y="26788"/>
                    <a:pt x="2072" y="26836"/>
                  </a:cubicBezTo>
                  <a:cubicBezTo>
                    <a:pt x="2429" y="27014"/>
                    <a:pt x="2763" y="27193"/>
                    <a:pt x="3120" y="27372"/>
                  </a:cubicBezTo>
                  <a:cubicBezTo>
                    <a:pt x="3441" y="27526"/>
                    <a:pt x="3739" y="27669"/>
                    <a:pt x="4048" y="27836"/>
                  </a:cubicBezTo>
                  <a:cubicBezTo>
                    <a:pt x="4179" y="27907"/>
                    <a:pt x="4310" y="27979"/>
                    <a:pt x="4453" y="28038"/>
                  </a:cubicBezTo>
                  <a:cubicBezTo>
                    <a:pt x="4584" y="28098"/>
                    <a:pt x="4727" y="28157"/>
                    <a:pt x="4870" y="28217"/>
                  </a:cubicBezTo>
                  <a:cubicBezTo>
                    <a:pt x="5001" y="28276"/>
                    <a:pt x="5144" y="28324"/>
                    <a:pt x="5299" y="28360"/>
                  </a:cubicBezTo>
                  <a:cubicBezTo>
                    <a:pt x="5442" y="28395"/>
                    <a:pt x="5608" y="28431"/>
                    <a:pt x="5775" y="28455"/>
                  </a:cubicBezTo>
                  <a:cubicBezTo>
                    <a:pt x="5953" y="28491"/>
                    <a:pt x="6120" y="28503"/>
                    <a:pt x="6299" y="28538"/>
                  </a:cubicBezTo>
                  <a:cubicBezTo>
                    <a:pt x="6370" y="28550"/>
                    <a:pt x="6454" y="28550"/>
                    <a:pt x="6537" y="28550"/>
                  </a:cubicBezTo>
                  <a:cubicBezTo>
                    <a:pt x="6573" y="28550"/>
                    <a:pt x="6620" y="28550"/>
                    <a:pt x="6656" y="28538"/>
                  </a:cubicBezTo>
                  <a:cubicBezTo>
                    <a:pt x="6775" y="28515"/>
                    <a:pt x="6870" y="28491"/>
                    <a:pt x="6977" y="28443"/>
                  </a:cubicBezTo>
                  <a:cubicBezTo>
                    <a:pt x="7073" y="28419"/>
                    <a:pt x="7144" y="28384"/>
                    <a:pt x="7216" y="28360"/>
                  </a:cubicBezTo>
                  <a:cubicBezTo>
                    <a:pt x="7311" y="28324"/>
                    <a:pt x="7382" y="28264"/>
                    <a:pt x="7454" y="28205"/>
                  </a:cubicBezTo>
                  <a:cubicBezTo>
                    <a:pt x="7525" y="28145"/>
                    <a:pt x="7608" y="28086"/>
                    <a:pt x="7668" y="28014"/>
                  </a:cubicBezTo>
                  <a:lnTo>
                    <a:pt x="7823" y="27848"/>
                  </a:lnTo>
                  <a:cubicBezTo>
                    <a:pt x="7918" y="27776"/>
                    <a:pt x="7989" y="27717"/>
                    <a:pt x="8085" y="27657"/>
                  </a:cubicBezTo>
                  <a:cubicBezTo>
                    <a:pt x="8168" y="27598"/>
                    <a:pt x="8275" y="27538"/>
                    <a:pt x="8359" y="27479"/>
                  </a:cubicBezTo>
                  <a:cubicBezTo>
                    <a:pt x="8382" y="27479"/>
                    <a:pt x="8382" y="27479"/>
                    <a:pt x="8382" y="27467"/>
                  </a:cubicBezTo>
                  <a:cubicBezTo>
                    <a:pt x="8406" y="27479"/>
                    <a:pt x="8442" y="27514"/>
                    <a:pt x="8466" y="27526"/>
                  </a:cubicBezTo>
                  <a:cubicBezTo>
                    <a:pt x="8501" y="27538"/>
                    <a:pt x="8513" y="27574"/>
                    <a:pt x="8537" y="27598"/>
                  </a:cubicBezTo>
                  <a:cubicBezTo>
                    <a:pt x="8561" y="27610"/>
                    <a:pt x="8573" y="27633"/>
                    <a:pt x="8573" y="27645"/>
                  </a:cubicBezTo>
                  <a:lnTo>
                    <a:pt x="8573" y="27657"/>
                  </a:lnTo>
                  <a:cubicBezTo>
                    <a:pt x="8585" y="27717"/>
                    <a:pt x="8632" y="27741"/>
                    <a:pt x="8680" y="27741"/>
                  </a:cubicBezTo>
                  <a:lnTo>
                    <a:pt x="8704" y="27741"/>
                  </a:lnTo>
                  <a:lnTo>
                    <a:pt x="8882" y="27931"/>
                  </a:lnTo>
                  <a:cubicBezTo>
                    <a:pt x="9073" y="28110"/>
                    <a:pt x="9275" y="28264"/>
                    <a:pt x="9478" y="28431"/>
                  </a:cubicBezTo>
                  <a:cubicBezTo>
                    <a:pt x="9585" y="28503"/>
                    <a:pt x="9692" y="28598"/>
                    <a:pt x="9787" y="28669"/>
                  </a:cubicBezTo>
                  <a:cubicBezTo>
                    <a:pt x="9894" y="28753"/>
                    <a:pt x="9990" y="28836"/>
                    <a:pt x="10085" y="28919"/>
                  </a:cubicBezTo>
                  <a:cubicBezTo>
                    <a:pt x="10144" y="28967"/>
                    <a:pt x="10192" y="29026"/>
                    <a:pt x="10252" y="29074"/>
                  </a:cubicBezTo>
                  <a:cubicBezTo>
                    <a:pt x="10311" y="29134"/>
                    <a:pt x="10371" y="29193"/>
                    <a:pt x="10418" y="29253"/>
                  </a:cubicBezTo>
                  <a:cubicBezTo>
                    <a:pt x="10442" y="29277"/>
                    <a:pt x="10478" y="29324"/>
                    <a:pt x="10502" y="29360"/>
                  </a:cubicBezTo>
                  <a:cubicBezTo>
                    <a:pt x="10537" y="29396"/>
                    <a:pt x="10561" y="29431"/>
                    <a:pt x="10597" y="29479"/>
                  </a:cubicBezTo>
                  <a:cubicBezTo>
                    <a:pt x="10645" y="29538"/>
                    <a:pt x="10680" y="29610"/>
                    <a:pt x="10716" y="29669"/>
                  </a:cubicBezTo>
                  <a:cubicBezTo>
                    <a:pt x="10764" y="29729"/>
                    <a:pt x="10787" y="29800"/>
                    <a:pt x="10823" y="29872"/>
                  </a:cubicBezTo>
                  <a:cubicBezTo>
                    <a:pt x="10906" y="30074"/>
                    <a:pt x="11002" y="30277"/>
                    <a:pt x="11085" y="30467"/>
                  </a:cubicBezTo>
                  <a:cubicBezTo>
                    <a:pt x="11133" y="30586"/>
                    <a:pt x="11180" y="30693"/>
                    <a:pt x="11216" y="30812"/>
                  </a:cubicBezTo>
                  <a:cubicBezTo>
                    <a:pt x="11240" y="30872"/>
                    <a:pt x="11264" y="30920"/>
                    <a:pt x="11276" y="30979"/>
                  </a:cubicBezTo>
                  <a:cubicBezTo>
                    <a:pt x="11299" y="31003"/>
                    <a:pt x="11311" y="31039"/>
                    <a:pt x="11311" y="31062"/>
                  </a:cubicBezTo>
                  <a:cubicBezTo>
                    <a:pt x="11323" y="31110"/>
                    <a:pt x="11359" y="31158"/>
                    <a:pt x="11371" y="31205"/>
                  </a:cubicBezTo>
                  <a:lnTo>
                    <a:pt x="11371" y="31241"/>
                  </a:lnTo>
                  <a:cubicBezTo>
                    <a:pt x="11383" y="31527"/>
                    <a:pt x="11395" y="31801"/>
                    <a:pt x="11395" y="32074"/>
                  </a:cubicBezTo>
                  <a:cubicBezTo>
                    <a:pt x="11395" y="32360"/>
                    <a:pt x="11383" y="32622"/>
                    <a:pt x="11371" y="32896"/>
                  </a:cubicBezTo>
                  <a:cubicBezTo>
                    <a:pt x="11323" y="33456"/>
                    <a:pt x="11240" y="34015"/>
                    <a:pt x="11145" y="34575"/>
                  </a:cubicBezTo>
                  <a:cubicBezTo>
                    <a:pt x="11121" y="34753"/>
                    <a:pt x="11097" y="34932"/>
                    <a:pt x="11073" y="35111"/>
                  </a:cubicBezTo>
                  <a:cubicBezTo>
                    <a:pt x="11061" y="35182"/>
                    <a:pt x="11026" y="35277"/>
                    <a:pt x="11014" y="35349"/>
                  </a:cubicBezTo>
                  <a:cubicBezTo>
                    <a:pt x="10978" y="35515"/>
                    <a:pt x="10942" y="35694"/>
                    <a:pt x="10918" y="35861"/>
                  </a:cubicBezTo>
                  <a:cubicBezTo>
                    <a:pt x="10895" y="36039"/>
                    <a:pt x="10883" y="36218"/>
                    <a:pt x="10954" y="36373"/>
                  </a:cubicBezTo>
                  <a:cubicBezTo>
                    <a:pt x="11037" y="36587"/>
                    <a:pt x="11240" y="36754"/>
                    <a:pt x="11478" y="36777"/>
                  </a:cubicBezTo>
                  <a:lnTo>
                    <a:pt x="11561" y="36777"/>
                  </a:lnTo>
                  <a:cubicBezTo>
                    <a:pt x="11847" y="36777"/>
                    <a:pt x="12085" y="36599"/>
                    <a:pt x="12204" y="36349"/>
                  </a:cubicBezTo>
                  <a:cubicBezTo>
                    <a:pt x="12228" y="36277"/>
                    <a:pt x="12264" y="36194"/>
                    <a:pt x="12276" y="36123"/>
                  </a:cubicBezTo>
                  <a:cubicBezTo>
                    <a:pt x="12311" y="35992"/>
                    <a:pt x="12335" y="35861"/>
                    <a:pt x="12335" y="35718"/>
                  </a:cubicBezTo>
                  <a:lnTo>
                    <a:pt x="12335" y="35468"/>
                  </a:lnTo>
                  <a:cubicBezTo>
                    <a:pt x="12323" y="35051"/>
                    <a:pt x="12276" y="34634"/>
                    <a:pt x="12228" y="34230"/>
                  </a:cubicBezTo>
                  <a:cubicBezTo>
                    <a:pt x="12169" y="33801"/>
                    <a:pt x="12109" y="33384"/>
                    <a:pt x="12085" y="32956"/>
                  </a:cubicBezTo>
                  <a:cubicBezTo>
                    <a:pt x="12049" y="32586"/>
                    <a:pt x="12026" y="32194"/>
                    <a:pt x="11978" y="31824"/>
                  </a:cubicBezTo>
                  <a:cubicBezTo>
                    <a:pt x="12014" y="31670"/>
                    <a:pt x="12049" y="31527"/>
                    <a:pt x="12097" y="31372"/>
                  </a:cubicBezTo>
                  <a:cubicBezTo>
                    <a:pt x="12109" y="31360"/>
                    <a:pt x="12109" y="31336"/>
                    <a:pt x="12133" y="31312"/>
                  </a:cubicBezTo>
                  <a:cubicBezTo>
                    <a:pt x="12157" y="31277"/>
                    <a:pt x="12169" y="31229"/>
                    <a:pt x="12204" y="31182"/>
                  </a:cubicBezTo>
                  <a:cubicBezTo>
                    <a:pt x="12216" y="31134"/>
                    <a:pt x="12252" y="31098"/>
                    <a:pt x="12264" y="31051"/>
                  </a:cubicBezTo>
                  <a:lnTo>
                    <a:pt x="12347" y="30872"/>
                  </a:lnTo>
                  <a:cubicBezTo>
                    <a:pt x="12407" y="30741"/>
                    <a:pt x="12490" y="30598"/>
                    <a:pt x="12550" y="30467"/>
                  </a:cubicBezTo>
                  <a:cubicBezTo>
                    <a:pt x="12633" y="30289"/>
                    <a:pt x="12728" y="30122"/>
                    <a:pt x="12823" y="29967"/>
                  </a:cubicBezTo>
                  <a:lnTo>
                    <a:pt x="13145" y="29467"/>
                  </a:lnTo>
                  <a:cubicBezTo>
                    <a:pt x="13181" y="29407"/>
                    <a:pt x="13216" y="29348"/>
                    <a:pt x="13264" y="29277"/>
                  </a:cubicBezTo>
                  <a:cubicBezTo>
                    <a:pt x="13276" y="29288"/>
                    <a:pt x="13288" y="29288"/>
                    <a:pt x="13288" y="29312"/>
                  </a:cubicBezTo>
                  <a:cubicBezTo>
                    <a:pt x="13347" y="29372"/>
                    <a:pt x="13407" y="29407"/>
                    <a:pt x="13466" y="29467"/>
                  </a:cubicBezTo>
                  <a:cubicBezTo>
                    <a:pt x="13538" y="29527"/>
                    <a:pt x="13597" y="29574"/>
                    <a:pt x="13693" y="29622"/>
                  </a:cubicBezTo>
                  <a:cubicBezTo>
                    <a:pt x="13859" y="29705"/>
                    <a:pt x="14038" y="29765"/>
                    <a:pt x="14216" y="29765"/>
                  </a:cubicBezTo>
                  <a:lnTo>
                    <a:pt x="14300" y="29765"/>
                  </a:lnTo>
                  <a:cubicBezTo>
                    <a:pt x="14431" y="29765"/>
                    <a:pt x="14586" y="29753"/>
                    <a:pt x="14716" y="29753"/>
                  </a:cubicBezTo>
                  <a:cubicBezTo>
                    <a:pt x="14812" y="29741"/>
                    <a:pt x="14895" y="29729"/>
                    <a:pt x="14967" y="29705"/>
                  </a:cubicBezTo>
                  <a:cubicBezTo>
                    <a:pt x="15050" y="29693"/>
                    <a:pt x="15121" y="29681"/>
                    <a:pt x="15193" y="29646"/>
                  </a:cubicBezTo>
                  <a:cubicBezTo>
                    <a:pt x="15288" y="29622"/>
                    <a:pt x="15359" y="29586"/>
                    <a:pt x="15443" y="29562"/>
                  </a:cubicBezTo>
                  <a:cubicBezTo>
                    <a:pt x="15538" y="29515"/>
                    <a:pt x="15609" y="29491"/>
                    <a:pt x="15681" y="29431"/>
                  </a:cubicBezTo>
                  <a:cubicBezTo>
                    <a:pt x="15764" y="29384"/>
                    <a:pt x="15836" y="29324"/>
                    <a:pt x="15907" y="29277"/>
                  </a:cubicBezTo>
                  <a:cubicBezTo>
                    <a:pt x="15955" y="29253"/>
                    <a:pt x="15979" y="29217"/>
                    <a:pt x="16014" y="29193"/>
                  </a:cubicBezTo>
                  <a:cubicBezTo>
                    <a:pt x="16038" y="29157"/>
                    <a:pt x="16074" y="29146"/>
                    <a:pt x="16086" y="29110"/>
                  </a:cubicBezTo>
                  <a:cubicBezTo>
                    <a:pt x="16324" y="28872"/>
                    <a:pt x="16514" y="28610"/>
                    <a:pt x="16717" y="28336"/>
                  </a:cubicBezTo>
                  <a:cubicBezTo>
                    <a:pt x="16812" y="28193"/>
                    <a:pt x="16919" y="28062"/>
                    <a:pt x="17026" y="27907"/>
                  </a:cubicBezTo>
                  <a:cubicBezTo>
                    <a:pt x="17110" y="27788"/>
                    <a:pt x="17217" y="27669"/>
                    <a:pt x="17324" y="27550"/>
                  </a:cubicBezTo>
                  <a:cubicBezTo>
                    <a:pt x="17407" y="27443"/>
                    <a:pt x="17514" y="27348"/>
                    <a:pt x="17610" y="27241"/>
                  </a:cubicBezTo>
                  <a:lnTo>
                    <a:pt x="17884" y="26955"/>
                  </a:lnTo>
                  <a:cubicBezTo>
                    <a:pt x="17991" y="26848"/>
                    <a:pt x="18086" y="26752"/>
                    <a:pt x="18181" y="26645"/>
                  </a:cubicBezTo>
                  <a:cubicBezTo>
                    <a:pt x="18276" y="26538"/>
                    <a:pt x="18360" y="26419"/>
                    <a:pt x="18455" y="26312"/>
                  </a:cubicBezTo>
                  <a:cubicBezTo>
                    <a:pt x="18562" y="26181"/>
                    <a:pt x="18646" y="26038"/>
                    <a:pt x="18741" y="25883"/>
                  </a:cubicBezTo>
                  <a:cubicBezTo>
                    <a:pt x="18777" y="25812"/>
                    <a:pt x="18812" y="25740"/>
                    <a:pt x="18860" y="25681"/>
                  </a:cubicBezTo>
                  <a:cubicBezTo>
                    <a:pt x="18884" y="25597"/>
                    <a:pt x="18931" y="25538"/>
                    <a:pt x="18955" y="25467"/>
                  </a:cubicBezTo>
                  <a:cubicBezTo>
                    <a:pt x="19038" y="25324"/>
                    <a:pt x="19110" y="25169"/>
                    <a:pt x="19193" y="25026"/>
                  </a:cubicBezTo>
                  <a:cubicBezTo>
                    <a:pt x="19288" y="24871"/>
                    <a:pt x="19360" y="24728"/>
                    <a:pt x="19431" y="24574"/>
                  </a:cubicBezTo>
                  <a:cubicBezTo>
                    <a:pt x="19467" y="24502"/>
                    <a:pt x="19515" y="24431"/>
                    <a:pt x="19539" y="24335"/>
                  </a:cubicBezTo>
                  <a:cubicBezTo>
                    <a:pt x="19574" y="24252"/>
                    <a:pt x="19598" y="24169"/>
                    <a:pt x="19610" y="24085"/>
                  </a:cubicBezTo>
                  <a:cubicBezTo>
                    <a:pt x="19658" y="23919"/>
                    <a:pt x="19669" y="23740"/>
                    <a:pt x="19693" y="23573"/>
                  </a:cubicBezTo>
                  <a:cubicBezTo>
                    <a:pt x="19693" y="23431"/>
                    <a:pt x="19693" y="23252"/>
                    <a:pt x="19681" y="23085"/>
                  </a:cubicBezTo>
                  <a:cubicBezTo>
                    <a:pt x="19658" y="22931"/>
                    <a:pt x="19658" y="22764"/>
                    <a:pt x="19634" y="22609"/>
                  </a:cubicBezTo>
                  <a:cubicBezTo>
                    <a:pt x="19574" y="22276"/>
                    <a:pt x="19503" y="21942"/>
                    <a:pt x="19324" y="21645"/>
                  </a:cubicBezTo>
                  <a:cubicBezTo>
                    <a:pt x="19265" y="21537"/>
                    <a:pt x="19169" y="21418"/>
                    <a:pt x="19062" y="21347"/>
                  </a:cubicBezTo>
                  <a:cubicBezTo>
                    <a:pt x="19027" y="21323"/>
                    <a:pt x="18991" y="21287"/>
                    <a:pt x="18943" y="21276"/>
                  </a:cubicBezTo>
                  <a:cubicBezTo>
                    <a:pt x="18907" y="21264"/>
                    <a:pt x="18860" y="21240"/>
                    <a:pt x="18800" y="21228"/>
                  </a:cubicBezTo>
                  <a:cubicBezTo>
                    <a:pt x="18780" y="21224"/>
                    <a:pt x="18759" y="21223"/>
                    <a:pt x="18738" y="21223"/>
                  </a:cubicBezTo>
                  <a:cubicBezTo>
                    <a:pt x="18694" y="21223"/>
                    <a:pt x="18650" y="21228"/>
                    <a:pt x="18610" y="21228"/>
                  </a:cubicBezTo>
                  <a:cubicBezTo>
                    <a:pt x="18515" y="21240"/>
                    <a:pt x="18443" y="21264"/>
                    <a:pt x="18348" y="21287"/>
                  </a:cubicBezTo>
                  <a:lnTo>
                    <a:pt x="18134" y="21383"/>
                  </a:lnTo>
                  <a:lnTo>
                    <a:pt x="17681" y="21561"/>
                  </a:lnTo>
                  <a:cubicBezTo>
                    <a:pt x="17538" y="21621"/>
                    <a:pt x="17383" y="21692"/>
                    <a:pt x="17241" y="21752"/>
                  </a:cubicBezTo>
                  <a:cubicBezTo>
                    <a:pt x="17086" y="21823"/>
                    <a:pt x="16943" y="21883"/>
                    <a:pt x="16788" y="21954"/>
                  </a:cubicBezTo>
                  <a:cubicBezTo>
                    <a:pt x="16621" y="22038"/>
                    <a:pt x="16479" y="22121"/>
                    <a:pt x="16324" y="22216"/>
                  </a:cubicBezTo>
                  <a:cubicBezTo>
                    <a:pt x="16181" y="22299"/>
                    <a:pt x="16026" y="22371"/>
                    <a:pt x="15883" y="22466"/>
                  </a:cubicBezTo>
                  <a:cubicBezTo>
                    <a:pt x="15752" y="22538"/>
                    <a:pt x="15609" y="22609"/>
                    <a:pt x="15467" y="22692"/>
                  </a:cubicBezTo>
                  <a:cubicBezTo>
                    <a:pt x="15395" y="22728"/>
                    <a:pt x="15312" y="22764"/>
                    <a:pt x="15240" y="22811"/>
                  </a:cubicBezTo>
                  <a:cubicBezTo>
                    <a:pt x="15169" y="22847"/>
                    <a:pt x="15074" y="22895"/>
                    <a:pt x="15002" y="22942"/>
                  </a:cubicBezTo>
                  <a:cubicBezTo>
                    <a:pt x="14871" y="23026"/>
                    <a:pt x="14740" y="23133"/>
                    <a:pt x="14621" y="23240"/>
                  </a:cubicBezTo>
                  <a:cubicBezTo>
                    <a:pt x="14359" y="23466"/>
                    <a:pt x="14145" y="23716"/>
                    <a:pt x="13943" y="23966"/>
                  </a:cubicBezTo>
                  <a:cubicBezTo>
                    <a:pt x="13847" y="24097"/>
                    <a:pt x="13740" y="24240"/>
                    <a:pt x="13645" y="24383"/>
                  </a:cubicBezTo>
                  <a:cubicBezTo>
                    <a:pt x="13562" y="24514"/>
                    <a:pt x="13490" y="24669"/>
                    <a:pt x="13431" y="24812"/>
                  </a:cubicBezTo>
                  <a:cubicBezTo>
                    <a:pt x="13395" y="24907"/>
                    <a:pt x="13347" y="24978"/>
                    <a:pt x="13323" y="25074"/>
                  </a:cubicBezTo>
                  <a:cubicBezTo>
                    <a:pt x="13288" y="25145"/>
                    <a:pt x="13264" y="25216"/>
                    <a:pt x="13252" y="25288"/>
                  </a:cubicBezTo>
                  <a:cubicBezTo>
                    <a:pt x="13192" y="25455"/>
                    <a:pt x="13145" y="25621"/>
                    <a:pt x="13097" y="25788"/>
                  </a:cubicBezTo>
                  <a:cubicBezTo>
                    <a:pt x="13014" y="26109"/>
                    <a:pt x="12931" y="26443"/>
                    <a:pt x="12871" y="26776"/>
                  </a:cubicBezTo>
                  <a:cubicBezTo>
                    <a:pt x="12859" y="26860"/>
                    <a:pt x="12847" y="26931"/>
                    <a:pt x="12847" y="27002"/>
                  </a:cubicBezTo>
                  <a:cubicBezTo>
                    <a:pt x="12835" y="27098"/>
                    <a:pt x="12811" y="27169"/>
                    <a:pt x="12811" y="27252"/>
                  </a:cubicBezTo>
                  <a:lnTo>
                    <a:pt x="12811" y="27526"/>
                  </a:lnTo>
                  <a:cubicBezTo>
                    <a:pt x="12811" y="27598"/>
                    <a:pt x="12811" y="27693"/>
                    <a:pt x="12835" y="27764"/>
                  </a:cubicBezTo>
                  <a:cubicBezTo>
                    <a:pt x="12847" y="27931"/>
                    <a:pt x="12847" y="28074"/>
                    <a:pt x="12871" y="28241"/>
                  </a:cubicBezTo>
                  <a:cubicBezTo>
                    <a:pt x="12895" y="28300"/>
                    <a:pt x="12907" y="28360"/>
                    <a:pt x="12919" y="28431"/>
                  </a:cubicBezTo>
                  <a:lnTo>
                    <a:pt x="12919" y="28526"/>
                  </a:lnTo>
                  <a:cubicBezTo>
                    <a:pt x="12919" y="28610"/>
                    <a:pt x="12919" y="28705"/>
                    <a:pt x="12931" y="28788"/>
                  </a:cubicBezTo>
                  <a:cubicBezTo>
                    <a:pt x="12954" y="28836"/>
                    <a:pt x="12966" y="28884"/>
                    <a:pt x="12966" y="28907"/>
                  </a:cubicBezTo>
                  <a:cubicBezTo>
                    <a:pt x="12788" y="29205"/>
                    <a:pt x="12609" y="29491"/>
                    <a:pt x="12478" y="29800"/>
                  </a:cubicBezTo>
                  <a:cubicBezTo>
                    <a:pt x="12383" y="29979"/>
                    <a:pt x="12311" y="30158"/>
                    <a:pt x="12252" y="30336"/>
                  </a:cubicBezTo>
                  <a:cubicBezTo>
                    <a:pt x="12192" y="30503"/>
                    <a:pt x="12133" y="30670"/>
                    <a:pt x="12073" y="30812"/>
                  </a:cubicBezTo>
                  <a:cubicBezTo>
                    <a:pt x="12026" y="30920"/>
                    <a:pt x="12002" y="31003"/>
                    <a:pt x="11954" y="31110"/>
                  </a:cubicBezTo>
                  <a:cubicBezTo>
                    <a:pt x="11942" y="31146"/>
                    <a:pt x="11919" y="31182"/>
                    <a:pt x="11907" y="31217"/>
                  </a:cubicBezTo>
                  <a:cubicBezTo>
                    <a:pt x="11835" y="30562"/>
                    <a:pt x="11728" y="29919"/>
                    <a:pt x="11680" y="29265"/>
                  </a:cubicBezTo>
                  <a:cubicBezTo>
                    <a:pt x="11609" y="28419"/>
                    <a:pt x="11538" y="27550"/>
                    <a:pt x="11478" y="26705"/>
                  </a:cubicBezTo>
                  <a:lnTo>
                    <a:pt x="11478" y="26645"/>
                  </a:lnTo>
                  <a:cubicBezTo>
                    <a:pt x="11442" y="26229"/>
                    <a:pt x="11430" y="25812"/>
                    <a:pt x="11418" y="25383"/>
                  </a:cubicBezTo>
                  <a:cubicBezTo>
                    <a:pt x="11407" y="25086"/>
                    <a:pt x="11371" y="24788"/>
                    <a:pt x="11347" y="24478"/>
                  </a:cubicBezTo>
                  <a:cubicBezTo>
                    <a:pt x="11359" y="24395"/>
                    <a:pt x="11371" y="24324"/>
                    <a:pt x="11407" y="24252"/>
                  </a:cubicBezTo>
                  <a:cubicBezTo>
                    <a:pt x="11490" y="23943"/>
                    <a:pt x="11561" y="23621"/>
                    <a:pt x="11657" y="23312"/>
                  </a:cubicBezTo>
                  <a:cubicBezTo>
                    <a:pt x="11704" y="23145"/>
                    <a:pt x="11740" y="22966"/>
                    <a:pt x="11799" y="22811"/>
                  </a:cubicBezTo>
                  <a:cubicBezTo>
                    <a:pt x="11835" y="22716"/>
                    <a:pt x="11859" y="22609"/>
                    <a:pt x="11895" y="22526"/>
                  </a:cubicBezTo>
                  <a:cubicBezTo>
                    <a:pt x="11907" y="22478"/>
                    <a:pt x="11919" y="22430"/>
                    <a:pt x="11919" y="22395"/>
                  </a:cubicBezTo>
                  <a:cubicBezTo>
                    <a:pt x="11942" y="22311"/>
                    <a:pt x="11954" y="22252"/>
                    <a:pt x="11978" y="22180"/>
                  </a:cubicBezTo>
                  <a:lnTo>
                    <a:pt x="11978" y="22169"/>
                  </a:lnTo>
                  <a:cubicBezTo>
                    <a:pt x="12002" y="22133"/>
                    <a:pt x="12014" y="22121"/>
                    <a:pt x="12026" y="22097"/>
                  </a:cubicBezTo>
                  <a:lnTo>
                    <a:pt x="12073" y="22002"/>
                  </a:lnTo>
                  <a:cubicBezTo>
                    <a:pt x="12085" y="21978"/>
                    <a:pt x="12085" y="21954"/>
                    <a:pt x="12097" y="21930"/>
                  </a:cubicBezTo>
                  <a:cubicBezTo>
                    <a:pt x="12121" y="21883"/>
                    <a:pt x="12145" y="21835"/>
                    <a:pt x="12157" y="21799"/>
                  </a:cubicBezTo>
                  <a:cubicBezTo>
                    <a:pt x="12204" y="21704"/>
                    <a:pt x="12240" y="21621"/>
                    <a:pt x="12276" y="21526"/>
                  </a:cubicBezTo>
                  <a:cubicBezTo>
                    <a:pt x="12311" y="21537"/>
                    <a:pt x="12323" y="21561"/>
                    <a:pt x="12359" y="21585"/>
                  </a:cubicBezTo>
                  <a:cubicBezTo>
                    <a:pt x="12419" y="21621"/>
                    <a:pt x="12454" y="21645"/>
                    <a:pt x="12514" y="21680"/>
                  </a:cubicBezTo>
                  <a:cubicBezTo>
                    <a:pt x="12609" y="21716"/>
                    <a:pt x="12681" y="21764"/>
                    <a:pt x="12776" y="21799"/>
                  </a:cubicBezTo>
                  <a:cubicBezTo>
                    <a:pt x="12859" y="21823"/>
                    <a:pt x="12954" y="21859"/>
                    <a:pt x="13038" y="21871"/>
                  </a:cubicBezTo>
                  <a:cubicBezTo>
                    <a:pt x="13133" y="21883"/>
                    <a:pt x="13228" y="21895"/>
                    <a:pt x="13323" y="21918"/>
                  </a:cubicBezTo>
                  <a:cubicBezTo>
                    <a:pt x="13383" y="21930"/>
                    <a:pt x="13454" y="21930"/>
                    <a:pt x="13514" y="21930"/>
                  </a:cubicBezTo>
                  <a:cubicBezTo>
                    <a:pt x="13621" y="21930"/>
                    <a:pt x="13740" y="21918"/>
                    <a:pt x="13847" y="21895"/>
                  </a:cubicBezTo>
                  <a:cubicBezTo>
                    <a:pt x="13943" y="21883"/>
                    <a:pt x="14038" y="21859"/>
                    <a:pt x="14121" y="21823"/>
                  </a:cubicBezTo>
                  <a:cubicBezTo>
                    <a:pt x="14205" y="21788"/>
                    <a:pt x="14264" y="21764"/>
                    <a:pt x="14335" y="21716"/>
                  </a:cubicBezTo>
                  <a:cubicBezTo>
                    <a:pt x="14419" y="21680"/>
                    <a:pt x="14502" y="21597"/>
                    <a:pt x="14586" y="21537"/>
                  </a:cubicBezTo>
                  <a:cubicBezTo>
                    <a:pt x="14705" y="21430"/>
                    <a:pt x="14812" y="21335"/>
                    <a:pt x="14931" y="21228"/>
                  </a:cubicBezTo>
                  <a:cubicBezTo>
                    <a:pt x="14943" y="21216"/>
                    <a:pt x="14955" y="21192"/>
                    <a:pt x="14990" y="21180"/>
                  </a:cubicBezTo>
                  <a:lnTo>
                    <a:pt x="15002" y="21168"/>
                  </a:lnTo>
                  <a:cubicBezTo>
                    <a:pt x="15157" y="21037"/>
                    <a:pt x="15312" y="20906"/>
                    <a:pt x="15467" y="20787"/>
                  </a:cubicBezTo>
                  <a:cubicBezTo>
                    <a:pt x="15729" y="20561"/>
                    <a:pt x="16014" y="20335"/>
                    <a:pt x="16264" y="20097"/>
                  </a:cubicBezTo>
                  <a:cubicBezTo>
                    <a:pt x="16383" y="19978"/>
                    <a:pt x="16526" y="19859"/>
                    <a:pt x="16621" y="19740"/>
                  </a:cubicBezTo>
                  <a:cubicBezTo>
                    <a:pt x="16729" y="19609"/>
                    <a:pt x="16836" y="19478"/>
                    <a:pt x="16919" y="19335"/>
                  </a:cubicBezTo>
                  <a:lnTo>
                    <a:pt x="16919" y="19359"/>
                  </a:lnTo>
                  <a:cubicBezTo>
                    <a:pt x="16943" y="19323"/>
                    <a:pt x="16967" y="19299"/>
                    <a:pt x="16979" y="19263"/>
                  </a:cubicBezTo>
                  <a:cubicBezTo>
                    <a:pt x="17002" y="19251"/>
                    <a:pt x="17002" y="19240"/>
                    <a:pt x="17014" y="19216"/>
                  </a:cubicBezTo>
                  <a:cubicBezTo>
                    <a:pt x="17074" y="19132"/>
                    <a:pt x="17145" y="19025"/>
                    <a:pt x="17205" y="18942"/>
                  </a:cubicBezTo>
                  <a:cubicBezTo>
                    <a:pt x="17395" y="18644"/>
                    <a:pt x="17574" y="18359"/>
                    <a:pt x="17753" y="18049"/>
                  </a:cubicBezTo>
                  <a:cubicBezTo>
                    <a:pt x="17931" y="17751"/>
                    <a:pt x="18098" y="17430"/>
                    <a:pt x="18229" y="17108"/>
                  </a:cubicBezTo>
                  <a:cubicBezTo>
                    <a:pt x="18288" y="16942"/>
                    <a:pt x="18372" y="16775"/>
                    <a:pt x="18407" y="16596"/>
                  </a:cubicBezTo>
                  <a:cubicBezTo>
                    <a:pt x="18467" y="16418"/>
                    <a:pt x="18515" y="16239"/>
                    <a:pt x="18562" y="16061"/>
                  </a:cubicBezTo>
                  <a:cubicBezTo>
                    <a:pt x="18646" y="15739"/>
                    <a:pt x="18693" y="15394"/>
                    <a:pt x="18681" y="15037"/>
                  </a:cubicBezTo>
                  <a:cubicBezTo>
                    <a:pt x="18681" y="14953"/>
                    <a:pt x="18669" y="14858"/>
                    <a:pt x="18646" y="14775"/>
                  </a:cubicBezTo>
                  <a:lnTo>
                    <a:pt x="18610" y="14501"/>
                  </a:lnTo>
                  <a:cubicBezTo>
                    <a:pt x="18586" y="14429"/>
                    <a:pt x="18562" y="14334"/>
                    <a:pt x="18526" y="14263"/>
                  </a:cubicBezTo>
                  <a:cubicBezTo>
                    <a:pt x="18467" y="14132"/>
                    <a:pt x="18407" y="14013"/>
                    <a:pt x="18324" y="13894"/>
                  </a:cubicBezTo>
                  <a:cubicBezTo>
                    <a:pt x="18193" y="13727"/>
                    <a:pt x="18026" y="13608"/>
                    <a:pt x="17836" y="13525"/>
                  </a:cubicBezTo>
                  <a:cubicBezTo>
                    <a:pt x="17741" y="13477"/>
                    <a:pt x="17657" y="13429"/>
                    <a:pt x="17562" y="13417"/>
                  </a:cubicBezTo>
                  <a:cubicBezTo>
                    <a:pt x="17505" y="13409"/>
                    <a:pt x="17441" y="13395"/>
                    <a:pt x="17373" y="13395"/>
                  </a:cubicBezTo>
                  <a:cubicBezTo>
                    <a:pt x="17342" y="13395"/>
                    <a:pt x="17310" y="13398"/>
                    <a:pt x="17276" y="13406"/>
                  </a:cubicBezTo>
                  <a:cubicBezTo>
                    <a:pt x="17241" y="13406"/>
                    <a:pt x="17193" y="13406"/>
                    <a:pt x="17157" y="13417"/>
                  </a:cubicBezTo>
                  <a:cubicBezTo>
                    <a:pt x="17002" y="13441"/>
                    <a:pt x="16836" y="13477"/>
                    <a:pt x="16669" y="13525"/>
                  </a:cubicBezTo>
                  <a:cubicBezTo>
                    <a:pt x="16586" y="13548"/>
                    <a:pt x="16502" y="13584"/>
                    <a:pt x="16419" y="13608"/>
                  </a:cubicBezTo>
                  <a:cubicBezTo>
                    <a:pt x="16348" y="13644"/>
                    <a:pt x="16264" y="13679"/>
                    <a:pt x="16193" y="13727"/>
                  </a:cubicBezTo>
                  <a:cubicBezTo>
                    <a:pt x="16050" y="13822"/>
                    <a:pt x="15907" y="13917"/>
                    <a:pt x="15788" y="14037"/>
                  </a:cubicBezTo>
                  <a:cubicBezTo>
                    <a:pt x="15657" y="14156"/>
                    <a:pt x="15538" y="14263"/>
                    <a:pt x="15419" y="14382"/>
                  </a:cubicBezTo>
                  <a:cubicBezTo>
                    <a:pt x="15181" y="14596"/>
                    <a:pt x="14955" y="14799"/>
                    <a:pt x="14740" y="15013"/>
                  </a:cubicBezTo>
                  <a:cubicBezTo>
                    <a:pt x="14514" y="15215"/>
                    <a:pt x="14276" y="15430"/>
                    <a:pt x="14062" y="15644"/>
                  </a:cubicBezTo>
                  <a:cubicBezTo>
                    <a:pt x="13824" y="15906"/>
                    <a:pt x="13609" y="16168"/>
                    <a:pt x="13383" y="16430"/>
                  </a:cubicBezTo>
                  <a:cubicBezTo>
                    <a:pt x="13276" y="16573"/>
                    <a:pt x="13157" y="16692"/>
                    <a:pt x="13050" y="16823"/>
                  </a:cubicBezTo>
                  <a:cubicBezTo>
                    <a:pt x="12954" y="16954"/>
                    <a:pt x="12835" y="17085"/>
                    <a:pt x="12728" y="17227"/>
                  </a:cubicBezTo>
                  <a:cubicBezTo>
                    <a:pt x="12621" y="17358"/>
                    <a:pt x="12502" y="17489"/>
                    <a:pt x="12383" y="17620"/>
                  </a:cubicBezTo>
                  <a:cubicBezTo>
                    <a:pt x="12323" y="17704"/>
                    <a:pt x="12264" y="17763"/>
                    <a:pt x="12204" y="17835"/>
                  </a:cubicBezTo>
                  <a:cubicBezTo>
                    <a:pt x="12145" y="17894"/>
                    <a:pt x="12097" y="17966"/>
                    <a:pt x="12038" y="18025"/>
                  </a:cubicBezTo>
                  <a:cubicBezTo>
                    <a:pt x="11942" y="18168"/>
                    <a:pt x="11847" y="18311"/>
                    <a:pt x="11776" y="18478"/>
                  </a:cubicBezTo>
                  <a:cubicBezTo>
                    <a:pt x="11716" y="18632"/>
                    <a:pt x="11645" y="18787"/>
                    <a:pt x="11609" y="18954"/>
                  </a:cubicBezTo>
                  <a:cubicBezTo>
                    <a:pt x="11597" y="19001"/>
                    <a:pt x="11597" y="19061"/>
                    <a:pt x="11585" y="19097"/>
                  </a:cubicBezTo>
                  <a:cubicBezTo>
                    <a:pt x="11549" y="19204"/>
                    <a:pt x="11549" y="19323"/>
                    <a:pt x="11549" y="19430"/>
                  </a:cubicBezTo>
                  <a:lnTo>
                    <a:pt x="11549" y="19728"/>
                  </a:lnTo>
                  <a:cubicBezTo>
                    <a:pt x="11549" y="19894"/>
                    <a:pt x="11549" y="20073"/>
                    <a:pt x="11561" y="20228"/>
                  </a:cubicBezTo>
                  <a:cubicBezTo>
                    <a:pt x="11585" y="20406"/>
                    <a:pt x="11609" y="20573"/>
                    <a:pt x="11680" y="20740"/>
                  </a:cubicBezTo>
                  <a:cubicBezTo>
                    <a:pt x="11716" y="20811"/>
                    <a:pt x="11740" y="20883"/>
                    <a:pt x="11799" y="20966"/>
                  </a:cubicBezTo>
                  <a:cubicBezTo>
                    <a:pt x="11847" y="21037"/>
                    <a:pt x="11907" y="21097"/>
                    <a:pt x="11966" y="21156"/>
                  </a:cubicBezTo>
                  <a:cubicBezTo>
                    <a:pt x="12002" y="21180"/>
                    <a:pt x="12026" y="21216"/>
                    <a:pt x="12061" y="21228"/>
                  </a:cubicBezTo>
                  <a:cubicBezTo>
                    <a:pt x="12026" y="21299"/>
                    <a:pt x="12002" y="21359"/>
                    <a:pt x="11966" y="21442"/>
                  </a:cubicBezTo>
                  <a:cubicBezTo>
                    <a:pt x="11895" y="21597"/>
                    <a:pt x="11835" y="21764"/>
                    <a:pt x="11764" y="21930"/>
                  </a:cubicBezTo>
                  <a:cubicBezTo>
                    <a:pt x="11740" y="21978"/>
                    <a:pt x="11716" y="22002"/>
                    <a:pt x="11704" y="22049"/>
                  </a:cubicBezTo>
                  <a:cubicBezTo>
                    <a:pt x="11680" y="22097"/>
                    <a:pt x="11668" y="22157"/>
                    <a:pt x="11657" y="22192"/>
                  </a:cubicBezTo>
                  <a:cubicBezTo>
                    <a:pt x="11645" y="22240"/>
                    <a:pt x="11645" y="22288"/>
                    <a:pt x="11621" y="22335"/>
                  </a:cubicBezTo>
                  <a:cubicBezTo>
                    <a:pt x="11597" y="22419"/>
                    <a:pt x="11561" y="22526"/>
                    <a:pt x="11538" y="22609"/>
                  </a:cubicBezTo>
                  <a:cubicBezTo>
                    <a:pt x="11466" y="22895"/>
                    <a:pt x="11371" y="23181"/>
                    <a:pt x="11299" y="23466"/>
                  </a:cubicBezTo>
                  <a:lnTo>
                    <a:pt x="11252" y="23597"/>
                  </a:lnTo>
                  <a:lnTo>
                    <a:pt x="11121" y="22704"/>
                  </a:lnTo>
                  <a:cubicBezTo>
                    <a:pt x="11049" y="22288"/>
                    <a:pt x="10942" y="21883"/>
                    <a:pt x="10847" y="21466"/>
                  </a:cubicBezTo>
                  <a:cubicBezTo>
                    <a:pt x="10752" y="20978"/>
                    <a:pt x="10645" y="20490"/>
                    <a:pt x="10525" y="19990"/>
                  </a:cubicBezTo>
                  <a:cubicBezTo>
                    <a:pt x="10478" y="19787"/>
                    <a:pt x="10418" y="19597"/>
                    <a:pt x="10371" y="19382"/>
                  </a:cubicBezTo>
                  <a:cubicBezTo>
                    <a:pt x="10311" y="19132"/>
                    <a:pt x="10275" y="18882"/>
                    <a:pt x="10216" y="18620"/>
                  </a:cubicBezTo>
                  <a:cubicBezTo>
                    <a:pt x="10170" y="18414"/>
                    <a:pt x="10124" y="18185"/>
                    <a:pt x="10078" y="17965"/>
                  </a:cubicBezTo>
                  <a:lnTo>
                    <a:pt x="10078" y="17965"/>
                  </a:lnTo>
                  <a:cubicBezTo>
                    <a:pt x="10081" y="17972"/>
                    <a:pt x="10087" y="17980"/>
                    <a:pt x="10097" y="17989"/>
                  </a:cubicBezTo>
                  <a:cubicBezTo>
                    <a:pt x="10049" y="17787"/>
                    <a:pt x="10002" y="17597"/>
                    <a:pt x="9978" y="17406"/>
                  </a:cubicBezTo>
                  <a:cubicBezTo>
                    <a:pt x="9918" y="17120"/>
                    <a:pt x="9871" y="16835"/>
                    <a:pt x="9823" y="16561"/>
                  </a:cubicBezTo>
                  <a:lnTo>
                    <a:pt x="9823" y="16513"/>
                  </a:lnTo>
                  <a:cubicBezTo>
                    <a:pt x="9835" y="16394"/>
                    <a:pt x="9859" y="16263"/>
                    <a:pt x="9871" y="16144"/>
                  </a:cubicBezTo>
                  <a:cubicBezTo>
                    <a:pt x="9883" y="16061"/>
                    <a:pt x="9894" y="15977"/>
                    <a:pt x="9894" y="15906"/>
                  </a:cubicBezTo>
                  <a:cubicBezTo>
                    <a:pt x="9918" y="15811"/>
                    <a:pt x="9918" y="15739"/>
                    <a:pt x="9930" y="15644"/>
                  </a:cubicBezTo>
                  <a:lnTo>
                    <a:pt x="9930" y="15620"/>
                  </a:lnTo>
                  <a:lnTo>
                    <a:pt x="10156" y="15215"/>
                  </a:lnTo>
                  <a:cubicBezTo>
                    <a:pt x="10216" y="15084"/>
                    <a:pt x="10275" y="14965"/>
                    <a:pt x="10335" y="14834"/>
                  </a:cubicBezTo>
                  <a:cubicBezTo>
                    <a:pt x="10466" y="14537"/>
                    <a:pt x="10609" y="14215"/>
                    <a:pt x="10752" y="13917"/>
                  </a:cubicBezTo>
                  <a:cubicBezTo>
                    <a:pt x="10823" y="13763"/>
                    <a:pt x="10883" y="13608"/>
                    <a:pt x="10954" y="13441"/>
                  </a:cubicBezTo>
                  <a:cubicBezTo>
                    <a:pt x="11014" y="13298"/>
                    <a:pt x="11073" y="13167"/>
                    <a:pt x="11133" y="13013"/>
                  </a:cubicBezTo>
                  <a:cubicBezTo>
                    <a:pt x="11133" y="13001"/>
                    <a:pt x="11145" y="12989"/>
                    <a:pt x="11145" y="12953"/>
                  </a:cubicBezTo>
                  <a:cubicBezTo>
                    <a:pt x="11228" y="12989"/>
                    <a:pt x="11299" y="13013"/>
                    <a:pt x="11371" y="13025"/>
                  </a:cubicBezTo>
                  <a:cubicBezTo>
                    <a:pt x="11383" y="13025"/>
                    <a:pt x="11407" y="13048"/>
                    <a:pt x="11407" y="13048"/>
                  </a:cubicBezTo>
                  <a:cubicBezTo>
                    <a:pt x="11478" y="13084"/>
                    <a:pt x="11549" y="13108"/>
                    <a:pt x="11621" y="13120"/>
                  </a:cubicBezTo>
                  <a:lnTo>
                    <a:pt x="11645" y="13120"/>
                  </a:lnTo>
                  <a:cubicBezTo>
                    <a:pt x="11704" y="13132"/>
                    <a:pt x="11764" y="13144"/>
                    <a:pt x="11799" y="13167"/>
                  </a:cubicBezTo>
                  <a:cubicBezTo>
                    <a:pt x="11823" y="13167"/>
                    <a:pt x="11823" y="13179"/>
                    <a:pt x="11835" y="13179"/>
                  </a:cubicBezTo>
                  <a:cubicBezTo>
                    <a:pt x="11859" y="13191"/>
                    <a:pt x="11895" y="13203"/>
                    <a:pt x="11919" y="13203"/>
                  </a:cubicBezTo>
                  <a:cubicBezTo>
                    <a:pt x="11954" y="13203"/>
                    <a:pt x="11966" y="13203"/>
                    <a:pt x="12002" y="13191"/>
                  </a:cubicBezTo>
                  <a:cubicBezTo>
                    <a:pt x="12061" y="13167"/>
                    <a:pt x="12097" y="13108"/>
                    <a:pt x="12097" y="13025"/>
                  </a:cubicBezTo>
                  <a:cubicBezTo>
                    <a:pt x="12097" y="13013"/>
                    <a:pt x="12085" y="13013"/>
                    <a:pt x="12085" y="13001"/>
                  </a:cubicBezTo>
                  <a:cubicBezTo>
                    <a:pt x="12204" y="12941"/>
                    <a:pt x="12335" y="12882"/>
                    <a:pt x="12442" y="12786"/>
                  </a:cubicBezTo>
                  <a:cubicBezTo>
                    <a:pt x="12561" y="12715"/>
                    <a:pt x="12657" y="12608"/>
                    <a:pt x="12752" y="12524"/>
                  </a:cubicBezTo>
                  <a:cubicBezTo>
                    <a:pt x="12811" y="12477"/>
                    <a:pt x="12871" y="12417"/>
                    <a:pt x="12919" y="12358"/>
                  </a:cubicBezTo>
                  <a:cubicBezTo>
                    <a:pt x="12990" y="12286"/>
                    <a:pt x="13050" y="12215"/>
                    <a:pt x="13109" y="12132"/>
                  </a:cubicBezTo>
                  <a:cubicBezTo>
                    <a:pt x="13145" y="12108"/>
                    <a:pt x="13169" y="12060"/>
                    <a:pt x="13204" y="12036"/>
                  </a:cubicBezTo>
                  <a:cubicBezTo>
                    <a:pt x="13228" y="11989"/>
                    <a:pt x="13264" y="11941"/>
                    <a:pt x="13288" y="11917"/>
                  </a:cubicBezTo>
                  <a:cubicBezTo>
                    <a:pt x="13395" y="11762"/>
                    <a:pt x="13502" y="11596"/>
                    <a:pt x="13609" y="11441"/>
                  </a:cubicBezTo>
                  <a:cubicBezTo>
                    <a:pt x="13693" y="11286"/>
                    <a:pt x="13788" y="11155"/>
                    <a:pt x="13871" y="11024"/>
                  </a:cubicBezTo>
                  <a:cubicBezTo>
                    <a:pt x="13966" y="10905"/>
                    <a:pt x="14050" y="10762"/>
                    <a:pt x="14145" y="10643"/>
                  </a:cubicBezTo>
                  <a:cubicBezTo>
                    <a:pt x="14228" y="10524"/>
                    <a:pt x="14300" y="10393"/>
                    <a:pt x="14395" y="10262"/>
                  </a:cubicBezTo>
                  <a:cubicBezTo>
                    <a:pt x="14478" y="10107"/>
                    <a:pt x="14574" y="9965"/>
                    <a:pt x="14645" y="9798"/>
                  </a:cubicBezTo>
                  <a:cubicBezTo>
                    <a:pt x="14716" y="9631"/>
                    <a:pt x="14812" y="9476"/>
                    <a:pt x="14871" y="9310"/>
                  </a:cubicBezTo>
                  <a:cubicBezTo>
                    <a:pt x="14955" y="9095"/>
                    <a:pt x="15050" y="8881"/>
                    <a:pt x="15109" y="8655"/>
                  </a:cubicBezTo>
                  <a:cubicBezTo>
                    <a:pt x="15181" y="8429"/>
                    <a:pt x="15228" y="8191"/>
                    <a:pt x="15217" y="7952"/>
                  </a:cubicBezTo>
                  <a:cubicBezTo>
                    <a:pt x="15217" y="7833"/>
                    <a:pt x="15193" y="7714"/>
                    <a:pt x="15169" y="7595"/>
                  </a:cubicBezTo>
                  <a:cubicBezTo>
                    <a:pt x="15157" y="7488"/>
                    <a:pt x="15133" y="7405"/>
                    <a:pt x="15109" y="7298"/>
                  </a:cubicBezTo>
                  <a:cubicBezTo>
                    <a:pt x="15097" y="7214"/>
                    <a:pt x="15074" y="7131"/>
                    <a:pt x="15050" y="7060"/>
                  </a:cubicBezTo>
                  <a:lnTo>
                    <a:pt x="14955" y="6798"/>
                  </a:lnTo>
                  <a:cubicBezTo>
                    <a:pt x="14895" y="6631"/>
                    <a:pt x="14836" y="6464"/>
                    <a:pt x="14740" y="6321"/>
                  </a:cubicBezTo>
                  <a:cubicBezTo>
                    <a:pt x="14633" y="6167"/>
                    <a:pt x="14514" y="6047"/>
                    <a:pt x="14371" y="5928"/>
                  </a:cubicBezTo>
                  <a:cubicBezTo>
                    <a:pt x="14240" y="5809"/>
                    <a:pt x="14074" y="5726"/>
                    <a:pt x="13895" y="5678"/>
                  </a:cubicBezTo>
                  <a:cubicBezTo>
                    <a:pt x="13824" y="5666"/>
                    <a:pt x="13752" y="5666"/>
                    <a:pt x="13681" y="5666"/>
                  </a:cubicBezTo>
                  <a:cubicBezTo>
                    <a:pt x="13573" y="5678"/>
                    <a:pt x="13478" y="5690"/>
                    <a:pt x="13395" y="5738"/>
                  </a:cubicBezTo>
                  <a:cubicBezTo>
                    <a:pt x="13288" y="5786"/>
                    <a:pt x="13181" y="5845"/>
                    <a:pt x="13085" y="5917"/>
                  </a:cubicBezTo>
                  <a:cubicBezTo>
                    <a:pt x="12990" y="5976"/>
                    <a:pt x="12907" y="6036"/>
                    <a:pt x="12811" y="6107"/>
                  </a:cubicBezTo>
                  <a:cubicBezTo>
                    <a:pt x="12621" y="6274"/>
                    <a:pt x="12478" y="6464"/>
                    <a:pt x="12323" y="6655"/>
                  </a:cubicBezTo>
                  <a:cubicBezTo>
                    <a:pt x="12264" y="6750"/>
                    <a:pt x="12192" y="6821"/>
                    <a:pt x="12133" y="6917"/>
                  </a:cubicBezTo>
                  <a:cubicBezTo>
                    <a:pt x="12026" y="7048"/>
                    <a:pt x="11919" y="7190"/>
                    <a:pt x="11823" y="7333"/>
                  </a:cubicBezTo>
                  <a:cubicBezTo>
                    <a:pt x="11609" y="7607"/>
                    <a:pt x="11383" y="7881"/>
                    <a:pt x="11168" y="8143"/>
                  </a:cubicBezTo>
                  <a:cubicBezTo>
                    <a:pt x="11049" y="8286"/>
                    <a:pt x="10930" y="8405"/>
                    <a:pt x="10823" y="8524"/>
                  </a:cubicBezTo>
                  <a:cubicBezTo>
                    <a:pt x="10692" y="8667"/>
                    <a:pt x="10573" y="8822"/>
                    <a:pt x="10454" y="8965"/>
                  </a:cubicBezTo>
                  <a:cubicBezTo>
                    <a:pt x="10347" y="9095"/>
                    <a:pt x="10252" y="9250"/>
                    <a:pt x="10180" y="9417"/>
                  </a:cubicBezTo>
                  <a:cubicBezTo>
                    <a:pt x="10109" y="9572"/>
                    <a:pt x="10037" y="9738"/>
                    <a:pt x="9978" y="9905"/>
                  </a:cubicBezTo>
                  <a:cubicBezTo>
                    <a:pt x="9954" y="9953"/>
                    <a:pt x="9942" y="9988"/>
                    <a:pt x="9930" y="10048"/>
                  </a:cubicBezTo>
                  <a:cubicBezTo>
                    <a:pt x="9894" y="10131"/>
                    <a:pt x="9883" y="10203"/>
                    <a:pt x="9871" y="10286"/>
                  </a:cubicBezTo>
                  <a:cubicBezTo>
                    <a:pt x="9859" y="10381"/>
                    <a:pt x="9835" y="10488"/>
                    <a:pt x="9835" y="10584"/>
                  </a:cubicBezTo>
                  <a:lnTo>
                    <a:pt x="9835" y="11108"/>
                  </a:lnTo>
                  <a:cubicBezTo>
                    <a:pt x="9847" y="11274"/>
                    <a:pt x="9871" y="11453"/>
                    <a:pt x="9906" y="11620"/>
                  </a:cubicBezTo>
                  <a:lnTo>
                    <a:pt x="9954" y="11751"/>
                  </a:lnTo>
                  <a:cubicBezTo>
                    <a:pt x="9966" y="11798"/>
                    <a:pt x="9990" y="11834"/>
                    <a:pt x="10002" y="11870"/>
                  </a:cubicBezTo>
                  <a:cubicBezTo>
                    <a:pt x="10014" y="11917"/>
                    <a:pt x="10025" y="11953"/>
                    <a:pt x="10061" y="12001"/>
                  </a:cubicBezTo>
                  <a:cubicBezTo>
                    <a:pt x="10073" y="12036"/>
                    <a:pt x="10097" y="12072"/>
                    <a:pt x="10121" y="12108"/>
                  </a:cubicBezTo>
                  <a:cubicBezTo>
                    <a:pt x="10156" y="12155"/>
                    <a:pt x="10180" y="12215"/>
                    <a:pt x="10204" y="12251"/>
                  </a:cubicBezTo>
                  <a:cubicBezTo>
                    <a:pt x="10252" y="12334"/>
                    <a:pt x="10311" y="12393"/>
                    <a:pt x="10371" y="12453"/>
                  </a:cubicBezTo>
                  <a:cubicBezTo>
                    <a:pt x="10430" y="12513"/>
                    <a:pt x="10490" y="12584"/>
                    <a:pt x="10561" y="12632"/>
                  </a:cubicBezTo>
                  <a:cubicBezTo>
                    <a:pt x="10621" y="12667"/>
                    <a:pt x="10680" y="12715"/>
                    <a:pt x="10740" y="12774"/>
                  </a:cubicBezTo>
                  <a:cubicBezTo>
                    <a:pt x="10728" y="12822"/>
                    <a:pt x="10716" y="12846"/>
                    <a:pt x="10704" y="12894"/>
                  </a:cubicBezTo>
                  <a:cubicBezTo>
                    <a:pt x="10609" y="13084"/>
                    <a:pt x="10537" y="13298"/>
                    <a:pt x="10442" y="13489"/>
                  </a:cubicBezTo>
                  <a:lnTo>
                    <a:pt x="10085" y="14382"/>
                  </a:lnTo>
                  <a:cubicBezTo>
                    <a:pt x="10025" y="14549"/>
                    <a:pt x="9954" y="14715"/>
                    <a:pt x="9894" y="14858"/>
                  </a:cubicBezTo>
                  <a:cubicBezTo>
                    <a:pt x="9835" y="15013"/>
                    <a:pt x="9787" y="15156"/>
                    <a:pt x="9752" y="15322"/>
                  </a:cubicBezTo>
                  <a:cubicBezTo>
                    <a:pt x="9728" y="15370"/>
                    <a:pt x="9716" y="15406"/>
                    <a:pt x="9692" y="15453"/>
                  </a:cubicBezTo>
                  <a:cubicBezTo>
                    <a:pt x="9668" y="15501"/>
                    <a:pt x="9656" y="15525"/>
                    <a:pt x="9644" y="15572"/>
                  </a:cubicBezTo>
                  <a:cubicBezTo>
                    <a:pt x="9633" y="15620"/>
                    <a:pt x="9633" y="15680"/>
                    <a:pt x="9633" y="15727"/>
                  </a:cubicBezTo>
                  <a:lnTo>
                    <a:pt x="9633" y="15763"/>
                  </a:lnTo>
                  <a:cubicBezTo>
                    <a:pt x="9573" y="15382"/>
                    <a:pt x="9490" y="14989"/>
                    <a:pt x="9418" y="14608"/>
                  </a:cubicBezTo>
                  <a:cubicBezTo>
                    <a:pt x="9347" y="14191"/>
                    <a:pt x="9275" y="13775"/>
                    <a:pt x="9180" y="13346"/>
                  </a:cubicBezTo>
                  <a:cubicBezTo>
                    <a:pt x="9097" y="12894"/>
                    <a:pt x="8990" y="12465"/>
                    <a:pt x="8894" y="12012"/>
                  </a:cubicBezTo>
                  <a:cubicBezTo>
                    <a:pt x="8811" y="11596"/>
                    <a:pt x="8704" y="11179"/>
                    <a:pt x="8585" y="10762"/>
                  </a:cubicBezTo>
                  <a:lnTo>
                    <a:pt x="8406" y="10191"/>
                  </a:lnTo>
                  <a:cubicBezTo>
                    <a:pt x="8335" y="9965"/>
                    <a:pt x="8275" y="9738"/>
                    <a:pt x="8204" y="9512"/>
                  </a:cubicBezTo>
                  <a:lnTo>
                    <a:pt x="8025" y="8893"/>
                  </a:lnTo>
                  <a:cubicBezTo>
                    <a:pt x="7978" y="8726"/>
                    <a:pt x="7918" y="8560"/>
                    <a:pt x="7870" y="8381"/>
                  </a:cubicBezTo>
                  <a:lnTo>
                    <a:pt x="7870" y="8381"/>
                  </a:lnTo>
                  <a:cubicBezTo>
                    <a:pt x="7903" y="8386"/>
                    <a:pt x="7936" y="8389"/>
                    <a:pt x="7968" y="8389"/>
                  </a:cubicBezTo>
                  <a:cubicBezTo>
                    <a:pt x="8085" y="8389"/>
                    <a:pt x="8193" y="8356"/>
                    <a:pt x="8287" y="8310"/>
                  </a:cubicBezTo>
                  <a:cubicBezTo>
                    <a:pt x="8382" y="8262"/>
                    <a:pt x="8454" y="8203"/>
                    <a:pt x="8525" y="8143"/>
                  </a:cubicBezTo>
                  <a:cubicBezTo>
                    <a:pt x="8597" y="8083"/>
                    <a:pt x="8680" y="8024"/>
                    <a:pt x="8740" y="7952"/>
                  </a:cubicBezTo>
                  <a:cubicBezTo>
                    <a:pt x="8799" y="7881"/>
                    <a:pt x="8859" y="7810"/>
                    <a:pt x="8894" y="7726"/>
                  </a:cubicBezTo>
                  <a:lnTo>
                    <a:pt x="8990" y="7548"/>
                  </a:lnTo>
                  <a:cubicBezTo>
                    <a:pt x="9049" y="7429"/>
                    <a:pt x="9109" y="7310"/>
                    <a:pt x="9168" y="7179"/>
                  </a:cubicBezTo>
                  <a:cubicBezTo>
                    <a:pt x="9192" y="7107"/>
                    <a:pt x="9228" y="7036"/>
                    <a:pt x="9240" y="6952"/>
                  </a:cubicBezTo>
                  <a:cubicBezTo>
                    <a:pt x="9252" y="6893"/>
                    <a:pt x="9287" y="6821"/>
                    <a:pt x="9299" y="6762"/>
                  </a:cubicBezTo>
                  <a:cubicBezTo>
                    <a:pt x="9335" y="6643"/>
                    <a:pt x="9359" y="6524"/>
                    <a:pt x="9371" y="6405"/>
                  </a:cubicBezTo>
                  <a:cubicBezTo>
                    <a:pt x="9394" y="6286"/>
                    <a:pt x="9418" y="6167"/>
                    <a:pt x="9430" y="6047"/>
                  </a:cubicBezTo>
                  <a:cubicBezTo>
                    <a:pt x="9466" y="5821"/>
                    <a:pt x="9478" y="5607"/>
                    <a:pt x="9490" y="5393"/>
                  </a:cubicBezTo>
                  <a:cubicBezTo>
                    <a:pt x="9513" y="5190"/>
                    <a:pt x="9525" y="4976"/>
                    <a:pt x="9525" y="4774"/>
                  </a:cubicBezTo>
                  <a:cubicBezTo>
                    <a:pt x="9537" y="4535"/>
                    <a:pt x="9537" y="4297"/>
                    <a:pt x="9537" y="4035"/>
                  </a:cubicBezTo>
                  <a:cubicBezTo>
                    <a:pt x="9537" y="3940"/>
                    <a:pt x="9537" y="3833"/>
                    <a:pt x="9525" y="3726"/>
                  </a:cubicBezTo>
                  <a:cubicBezTo>
                    <a:pt x="9525" y="3666"/>
                    <a:pt x="9513" y="3607"/>
                    <a:pt x="9513" y="3547"/>
                  </a:cubicBezTo>
                  <a:cubicBezTo>
                    <a:pt x="9513" y="3500"/>
                    <a:pt x="9502" y="3464"/>
                    <a:pt x="9502" y="3416"/>
                  </a:cubicBezTo>
                  <a:cubicBezTo>
                    <a:pt x="9478" y="3297"/>
                    <a:pt x="9454" y="3178"/>
                    <a:pt x="9418" y="3059"/>
                  </a:cubicBezTo>
                  <a:cubicBezTo>
                    <a:pt x="9394" y="2952"/>
                    <a:pt x="9382" y="2845"/>
                    <a:pt x="9347" y="2726"/>
                  </a:cubicBezTo>
                  <a:lnTo>
                    <a:pt x="9263" y="2416"/>
                  </a:lnTo>
                  <a:cubicBezTo>
                    <a:pt x="9216" y="2273"/>
                    <a:pt x="9156" y="2130"/>
                    <a:pt x="9097" y="1987"/>
                  </a:cubicBezTo>
                  <a:cubicBezTo>
                    <a:pt x="9037" y="1845"/>
                    <a:pt x="8966" y="1726"/>
                    <a:pt x="8871" y="1606"/>
                  </a:cubicBezTo>
                  <a:cubicBezTo>
                    <a:pt x="8740" y="1404"/>
                    <a:pt x="8573" y="1214"/>
                    <a:pt x="8406" y="1035"/>
                  </a:cubicBezTo>
                  <a:cubicBezTo>
                    <a:pt x="8275" y="880"/>
                    <a:pt x="8144" y="737"/>
                    <a:pt x="7978" y="618"/>
                  </a:cubicBezTo>
                  <a:cubicBezTo>
                    <a:pt x="7918" y="571"/>
                    <a:pt x="7858" y="523"/>
                    <a:pt x="7811" y="475"/>
                  </a:cubicBezTo>
                  <a:cubicBezTo>
                    <a:pt x="7775" y="452"/>
                    <a:pt x="7739" y="416"/>
                    <a:pt x="7692" y="404"/>
                  </a:cubicBezTo>
                  <a:cubicBezTo>
                    <a:pt x="7513" y="285"/>
                    <a:pt x="7323" y="166"/>
                    <a:pt x="7120" y="94"/>
                  </a:cubicBezTo>
                  <a:cubicBezTo>
                    <a:pt x="6966" y="47"/>
                    <a:pt x="6823" y="11"/>
                    <a:pt x="6656" y="11"/>
                  </a:cubicBezTo>
                  <a:cubicBezTo>
                    <a:pt x="6615" y="4"/>
                    <a:pt x="6574" y="1"/>
                    <a:pt x="65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3"/>
            <p:cNvSpPr/>
            <p:nvPr/>
          </p:nvSpPr>
          <p:spPr>
            <a:xfrm>
              <a:off x="6646650" y="5825850"/>
              <a:ext cx="25" cy="25"/>
            </a:xfrm>
            <a:custGeom>
              <a:avLst/>
              <a:gdLst/>
              <a:ahLst/>
              <a:cxnLst/>
              <a:rect l="l" t="t" r="r" b="b"/>
              <a:pathLst>
                <a:path w="1" h="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3"/>
            <p:cNvSpPr/>
            <p:nvPr/>
          </p:nvSpPr>
          <p:spPr>
            <a:xfrm>
              <a:off x="6642475" y="5821975"/>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3"/>
            <p:cNvSpPr/>
            <p:nvPr/>
          </p:nvSpPr>
          <p:spPr>
            <a:xfrm>
              <a:off x="6646650" y="5825850"/>
              <a:ext cx="25" cy="25"/>
            </a:xfrm>
            <a:custGeom>
              <a:avLst/>
              <a:gdLst/>
              <a:ahLst/>
              <a:cxnLst/>
              <a:rect l="l" t="t" r="r" b="b"/>
              <a:pathLst>
                <a:path w="1" h="1" extrusionOk="0">
                  <a:moveTo>
                    <a:pt x="1" y="0"/>
                  </a:move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83"/>
          <p:cNvGrpSpPr/>
          <p:nvPr/>
        </p:nvGrpSpPr>
        <p:grpSpPr>
          <a:xfrm>
            <a:off x="2847440" y="3119078"/>
            <a:ext cx="358781" cy="919468"/>
            <a:chOff x="3329875" y="4962400"/>
            <a:chExt cx="452150" cy="1158750"/>
          </a:xfrm>
        </p:grpSpPr>
        <p:sp>
          <p:nvSpPr>
            <p:cNvPr id="1713" name="Google Shape;1713;p83"/>
            <p:cNvSpPr/>
            <p:nvPr/>
          </p:nvSpPr>
          <p:spPr>
            <a:xfrm>
              <a:off x="3329875" y="4962400"/>
              <a:ext cx="452150" cy="1158750"/>
            </a:xfrm>
            <a:custGeom>
              <a:avLst/>
              <a:gdLst/>
              <a:ahLst/>
              <a:cxnLst/>
              <a:rect l="l" t="t" r="r" b="b"/>
              <a:pathLst>
                <a:path w="18086" h="46350" extrusionOk="0">
                  <a:moveTo>
                    <a:pt x="274" y="498"/>
                  </a:moveTo>
                  <a:lnTo>
                    <a:pt x="286" y="510"/>
                  </a:lnTo>
                  <a:cubicBezTo>
                    <a:pt x="322" y="546"/>
                    <a:pt x="357" y="570"/>
                    <a:pt x="393" y="617"/>
                  </a:cubicBezTo>
                  <a:cubicBezTo>
                    <a:pt x="465" y="677"/>
                    <a:pt x="524" y="737"/>
                    <a:pt x="596" y="796"/>
                  </a:cubicBezTo>
                  <a:lnTo>
                    <a:pt x="655" y="844"/>
                  </a:lnTo>
                  <a:cubicBezTo>
                    <a:pt x="774" y="927"/>
                    <a:pt x="893" y="1034"/>
                    <a:pt x="1012" y="1141"/>
                  </a:cubicBezTo>
                  <a:lnTo>
                    <a:pt x="1060" y="1177"/>
                  </a:lnTo>
                  <a:cubicBezTo>
                    <a:pt x="1191" y="1296"/>
                    <a:pt x="1310" y="1403"/>
                    <a:pt x="1453" y="1522"/>
                  </a:cubicBezTo>
                  <a:cubicBezTo>
                    <a:pt x="1536" y="1606"/>
                    <a:pt x="1631" y="1689"/>
                    <a:pt x="1715" y="1772"/>
                  </a:cubicBezTo>
                  <a:lnTo>
                    <a:pt x="1834" y="1880"/>
                  </a:lnTo>
                  <a:lnTo>
                    <a:pt x="1870" y="1915"/>
                  </a:lnTo>
                  <a:lnTo>
                    <a:pt x="2143" y="2189"/>
                  </a:lnTo>
                  <a:lnTo>
                    <a:pt x="2179" y="2237"/>
                  </a:lnTo>
                  <a:cubicBezTo>
                    <a:pt x="2203" y="2284"/>
                    <a:pt x="2251" y="2308"/>
                    <a:pt x="2286" y="2356"/>
                  </a:cubicBezTo>
                  <a:lnTo>
                    <a:pt x="2310" y="2392"/>
                  </a:lnTo>
                  <a:cubicBezTo>
                    <a:pt x="2358" y="2427"/>
                    <a:pt x="2405" y="2487"/>
                    <a:pt x="2429" y="2534"/>
                  </a:cubicBezTo>
                  <a:lnTo>
                    <a:pt x="2441" y="2546"/>
                  </a:lnTo>
                  <a:lnTo>
                    <a:pt x="2524" y="2653"/>
                  </a:lnTo>
                  <a:cubicBezTo>
                    <a:pt x="2536" y="2665"/>
                    <a:pt x="2536" y="2689"/>
                    <a:pt x="2548" y="2689"/>
                  </a:cubicBezTo>
                  <a:cubicBezTo>
                    <a:pt x="2560" y="2713"/>
                    <a:pt x="2596" y="2725"/>
                    <a:pt x="2608" y="2761"/>
                  </a:cubicBezTo>
                  <a:cubicBezTo>
                    <a:pt x="2667" y="2832"/>
                    <a:pt x="2715" y="2927"/>
                    <a:pt x="2774" y="2999"/>
                  </a:cubicBezTo>
                  <a:cubicBezTo>
                    <a:pt x="2798" y="3034"/>
                    <a:pt x="2822" y="3082"/>
                    <a:pt x="2846" y="3130"/>
                  </a:cubicBezTo>
                  <a:cubicBezTo>
                    <a:pt x="2882" y="3177"/>
                    <a:pt x="2893" y="3225"/>
                    <a:pt x="2917" y="3261"/>
                  </a:cubicBezTo>
                  <a:cubicBezTo>
                    <a:pt x="2953" y="3320"/>
                    <a:pt x="3001" y="3380"/>
                    <a:pt x="3024" y="3463"/>
                  </a:cubicBezTo>
                  <a:cubicBezTo>
                    <a:pt x="3036" y="3487"/>
                    <a:pt x="3060" y="3523"/>
                    <a:pt x="3072" y="3535"/>
                  </a:cubicBezTo>
                  <a:cubicBezTo>
                    <a:pt x="3143" y="3654"/>
                    <a:pt x="3203" y="3785"/>
                    <a:pt x="3263" y="3916"/>
                  </a:cubicBezTo>
                  <a:lnTo>
                    <a:pt x="3322" y="4035"/>
                  </a:lnTo>
                  <a:cubicBezTo>
                    <a:pt x="3334" y="4070"/>
                    <a:pt x="3358" y="4118"/>
                    <a:pt x="3382" y="4154"/>
                  </a:cubicBezTo>
                  <a:cubicBezTo>
                    <a:pt x="3429" y="4225"/>
                    <a:pt x="3477" y="4320"/>
                    <a:pt x="3513" y="4416"/>
                  </a:cubicBezTo>
                  <a:cubicBezTo>
                    <a:pt x="3548" y="4451"/>
                    <a:pt x="3560" y="4499"/>
                    <a:pt x="3596" y="4547"/>
                  </a:cubicBezTo>
                  <a:cubicBezTo>
                    <a:pt x="3679" y="4713"/>
                    <a:pt x="3775" y="4868"/>
                    <a:pt x="3846" y="5035"/>
                  </a:cubicBezTo>
                  <a:cubicBezTo>
                    <a:pt x="3894" y="5118"/>
                    <a:pt x="3929" y="5213"/>
                    <a:pt x="3977" y="5285"/>
                  </a:cubicBezTo>
                  <a:cubicBezTo>
                    <a:pt x="4096" y="5511"/>
                    <a:pt x="4191" y="5701"/>
                    <a:pt x="4275" y="5904"/>
                  </a:cubicBezTo>
                  <a:cubicBezTo>
                    <a:pt x="4215" y="5797"/>
                    <a:pt x="4144" y="5678"/>
                    <a:pt x="4084" y="5570"/>
                  </a:cubicBezTo>
                  <a:cubicBezTo>
                    <a:pt x="4025" y="5487"/>
                    <a:pt x="3977" y="5404"/>
                    <a:pt x="3917" y="5320"/>
                  </a:cubicBezTo>
                  <a:cubicBezTo>
                    <a:pt x="3858" y="5225"/>
                    <a:pt x="3786" y="5154"/>
                    <a:pt x="3727" y="5059"/>
                  </a:cubicBezTo>
                  <a:cubicBezTo>
                    <a:pt x="3596" y="4880"/>
                    <a:pt x="3441" y="4701"/>
                    <a:pt x="3310" y="4547"/>
                  </a:cubicBezTo>
                  <a:cubicBezTo>
                    <a:pt x="3179" y="4380"/>
                    <a:pt x="3036" y="4201"/>
                    <a:pt x="2905" y="4035"/>
                  </a:cubicBezTo>
                  <a:cubicBezTo>
                    <a:pt x="2774" y="3856"/>
                    <a:pt x="2655" y="3689"/>
                    <a:pt x="2524" y="3511"/>
                  </a:cubicBezTo>
                  <a:cubicBezTo>
                    <a:pt x="2477" y="3475"/>
                    <a:pt x="2441" y="3415"/>
                    <a:pt x="2405" y="3368"/>
                  </a:cubicBezTo>
                  <a:cubicBezTo>
                    <a:pt x="2370" y="3320"/>
                    <a:pt x="2322" y="3296"/>
                    <a:pt x="2298" y="3249"/>
                  </a:cubicBezTo>
                  <a:cubicBezTo>
                    <a:pt x="2262" y="3213"/>
                    <a:pt x="2239" y="3177"/>
                    <a:pt x="2203" y="3142"/>
                  </a:cubicBezTo>
                  <a:lnTo>
                    <a:pt x="2072" y="3011"/>
                  </a:lnTo>
                  <a:cubicBezTo>
                    <a:pt x="2024" y="2963"/>
                    <a:pt x="1989" y="2939"/>
                    <a:pt x="1941" y="2892"/>
                  </a:cubicBezTo>
                  <a:cubicBezTo>
                    <a:pt x="1893" y="2856"/>
                    <a:pt x="1846" y="2832"/>
                    <a:pt x="1822" y="2784"/>
                  </a:cubicBezTo>
                  <a:cubicBezTo>
                    <a:pt x="1727" y="2713"/>
                    <a:pt x="1643" y="2654"/>
                    <a:pt x="1548" y="2582"/>
                  </a:cubicBezTo>
                  <a:lnTo>
                    <a:pt x="1548" y="2582"/>
                  </a:lnTo>
                  <a:lnTo>
                    <a:pt x="1596" y="2618"/>
                  </a:lnTo>
                  <a:cubicBezTo>
                    <a:pt x="1631" y="2665"/>
                    <a:pt x="1655" y="2701"/>
                    <a:pt x="1691" y="2737"/>
                  </a:cubicBezTo>
                  <a:lnTo>
                    <a:pt x="1870" y="2963"/>
                  </a:lnTo>
                  <a:cubicBezTo>
                    <a:pt x="1905" y="3011"/>
                    <a:pt x="1941" y="3070"/>
                    <a:pt x="1989" y="3118"/>
                  </a:cubicBezTo>
                  <a:cubicBezTo>
                    <a:pt x="2012" y="3154"/>
                    <a:pt x="2060" y="3201"/>
                    <a:pt x="2084" y="3261"/>
                  </a:cubicBezTo>
                  <a:cubicBezTo>
                    <a:pt x="2120" y="3308"/>
                    <a:pt x="2167" y="3368"/>
                    <a:pt x="2191" y="3415"/>
                  </a:cubicBezTo>
                  <a:cubicBezTo>
                    <a:pt x="2251" y="3499"/>
                    <a:pt x="2310" y="3594"/>
                    <a:pt x="2381" y="3689"/>
                  </a:cubicBezTo>
                  <a:lnTo>
                    <a:pt x="2560" y="3963"/>
                  </a:lnTo>
                  <a:lnTo>
                    <a:pt x="2739" y="4225"/>
                  </a:lnTo>
                  <a:cubicBezTo>
                    <a:pt x="2846" y="4380"/>
                    <a:pt x="2965" y="4523"/>
                    <a:pt x="3084" y="4678"/>
                  </a:cubicBezTo>
                  <a:cubicBezTo>
                    <a:pt x="3096" y="4689"/>
                    <a:pt x="3096" y="4701"/>
                    <a:pt x="3120" y="4725"/>
                  </a:cubicBezTo>
                  <a:cubicBezTo>
                    <a:pt x="3251" y="4904"/>
                    <a:pt x="3394" y="5082"/>
                    <a:pt x="3536" y="5237"/>
                  </a:cubicBezTo>
                  <a:cubicBezTo>
                    <a:pt x="3596" y="5320"/>
                    <a:pt x="3667" y="5404"/>
                    <a:pt x="3727" y="5475"/>
                  </a:cubicBezTo>
                  <a:cubicBezTo>
                    <a:pt x="3739" y="5499"/>
                    <a:pt x="3751" y="5523"/>
                    <a:pt x="3775" y="5535"/>
                  </a:cubicBezTo>
                  <a:cubicBezTo>
                    <a:pt x="3905" y="5701"/>
                    <a:pt x="4013" y="5892"/>
                    <a:pt x="4132" y="6071"/>
                  </a:cubicBezTo>
                  <a:cubicBezTo>
                    <a:pt x="4203" y="6190"/>
                    <a:pt x="4275" y="6297"/>
                    <a:pt x="4346" y="6416"/>
                  </a:cubicBezTo>
                  <a:cubicBezTo>
                    <a:pt x="4370" y="6428"/>
                    <a:pt x="4370" y="6452"/>
                    <a:pt x="4382" y="6463"/>
                  </a:cubicBezTo>
                  <a:cubicBezTo>
                    <a:pt x="4370" y="6452"/>
                    <a:pt x="4346" y="6416"/>
                    <a:pt x="4322" y="6404"/>
                  </a:cubicBezTo>
                  <a:cubicBezTo>
                    <a:pt x="4310" y="6404"/>
                    <a:pt x="4310" y="6416"/>
                    <a:pt x="4286" y="6416"/>
                  </a:cubicBezTo>
                  <a:lnTo>
                    <a:pt x="4227" y="6416"/>
                  </a:lnTo>
                  <a:cubicBezTo>
                    <a:pt x="4215" y="6392"/>
                    <a:pt x="4215" y="6392"/>
                    <a:pt x="4203" y="6392"/>
                  </a:cubicBezTo>
                  <a:cubicBezTo>
                    <a:pt x="4179" y="6392"/>
                    <a:pt x="4156" y="6380"/>
                    <a:pt x="4132" y="6356"/>
                  </a:cubicBezTo>
                  <a:cubicBezTo>
                    <a:pt x="4096" y="6332"/>
                    <a:pt x="4084" y="6297"/>
                    <a:pt x="4060" y="6273"/>
                  </a:cubicBezTo>
                  <a:cubicBezTo>
                    <a:pt x="4025" y="6237"/>
                    <a:pt x="4001" y="6202"/>
                    <a:pt x="3965" y="6166"/>
                  </a:cubicBezTo>
                  <a:cubicBezTo>
                    <a:pt x="3917" y="6106"/>
                    <a:pt x="3858" y="6035"/>
                    <a:pt x="3822" y="5975"/>
                  </a:cubicBezTo>
                  <a:lnTo>
                    <a:pt x="3798" y="5963"/>
                  </a:lnTo>
                  <a:lnTo>
                    <a:pt x="3667" y="5821"/>
                  </a:lnTo>
                  <a:lnTo>
                    <a:pt x="3644" y="5797"/>
                  </a:lnTo>
                  <a:cubicBezTo>
                    <a:pt x="3524" y="5678"/>
                    <a:pt x="3382" y="5559"/>
                    <a:pt x="3263" y="5451"/>
                  </a:cubicBezTo>
                  <a:cubicBezTo>
                    <a:pt x="3191" y="5392"/>
                    <a:pt x="3132" y="5332"/>
                    <a:pt x="3060" y="5273"/>
                  </a:cubicBezTo>
                  <a:cubicBezTo>
                    <a:pt x="2989" y="5213"/>
                    <a:pt x="2905" y="5142"/>
                    <a:pt x="2822" y="5082"/>
                  </a:cubicBezTo>
                  <a:cubicBezTo>
                    <a:pt x="2751" y="5023"/>
                    <a:pt x="2655" y="4939"/>
                    <a:pt x="2584" y="4892"/>
                  </a:cubicBezTo>
                  <a:cubicBezTo>
                    <a:pt x="2524" y="4844"/>
                    <a:pt x="2477" y="4797"/>
                    <a:pt x="2417" y="4749"/>
                  </a:cubicBezTo>
                  <a:lnTo>
                    <a:pt x="2381" y="4725"/>
                  </a:lnTo>
                  <a:cubicBezTo>
                    <a:pt x="2322" y="4678"/>
                    <a:pt x="2286" y="4630"/>
                    <a:pt x="2227" y="4582"/>
                  </a:cubicBezTo>
                  <a:lnTo>
                    <a:pt x="2120" y="4499"/>
                  </a:lnTo>
                  <a:cubicBezTo>
                    <a:pt x="2072" y="4463"/>
                    <a:pt x="2048" y="4427"/>
                    <a:pt x="2000" y="4392"/>
                  </a:cubicBezTo>
                  <a:lnTo>
                    <a:pt x="1929" y="4320"/>
                  </a:lnTo>
                  <a:lnTo>
                    <a:pt x="1762" y="4166"/>
                  </a:lnTo>
                  <a:cubicBezTo>
                    <a:pt x="1703" y="4106"/>
                    <a:pt x="1655" y="4070"/>
                    <a:pt x="1608" y="4011"/>
                  </a:cubicBezTo>
                  <a:lnTo>
                    <a:pt x="1536" y="3927"/>
                  </a:lnTo>
                  <a:cubicBezTo>
                    <a:pt x="1393" y="3773"/>
                    <a:pt x="1238" y="3606"/>
                    <a:pt x="1131" y="3475"/>
                  </a:cubicBezTo>
                  <a:cubicBezTo>
                    <a:pt x="1060" y="3380"/>
                    <a:pt x="1012" y="3308"/>
                    <a:pt x="953" y="3237"/>
                  </a:cubicBezTo>
                  <a:cubicBezTo>
                    <a:pt x="917" y="3142"/>
                    <a:pt x="857" y="3058"/>
                    <a:pt x="822" y="2963"/>
                  </a:cubicBezTo>
                  <a:cubicBezTo>
                    <a:pt x="750" y="2808"/>
                    <a:pt x="691" y="2642"/>
                    <a:pt x="643" y="2463"/>
                  </a:cubicBezTo>
                  <a:lnTo>
                    <a:pt x="619" y="2392"/>
                  </a:lnTo>
                  <a:cubicBezTo>
                    <a:pt x="596" y="2332"/>
                    <a:pt x="584" y="2272"/>
                    <a:pt x="560" y="2213"/>
                  </a:cubicBezTo>
                  <a:lnTo>
                    <a:pt x="536" y="2130"/>
                  </a:lnTo>
                  <a:lnTo>
                    <a:pt x="524" y="2058"/>
                  </a:lnTo>
                  <a:cubicBezTo>
                    <a:pt x="524" y="2046"/>
                    <a:pt x="512" y="2034"/>
                    <a:pt x="512" y="2011"/>
                  </a:cubicBezTo>
                  <a:cubicBezTo>
                    <a:pt x="500" y="1987"/>
                    <a:pt x="500" y="1951"/>
                    <a:pt x="476" y="1927"/>
                  </a:cubicBezTo>
                  <a:cubicBezTo>
                    <a:pt x="465" y="1880"/>
                    <a:pt x="465" y="1820"/>
                    <a:pt x="453" y="1772"/>
                  </a:cubicBezTo>
                  <a:cubicBezTo>
                    <a:pt x="441" y="1737"/>
                    <a:pt x="441" y="1677"/>
                    <a:pt x="417" y="1630"/>
                  </a:cubicBezTo>
                  <a:lnTo>
                    <a:pt x="405" y="1558"/>
                  </a:lnTo>
                  <a:cubicBezTo>
                    <a:pt x="393" y="1463"/>
                    <a:pt x="381" y="1391"/>
                    <a:pt x="381" y="1296"/>
                  </a:cubicBezTo>
                  <a:lnTo>
                    <a:pt x="357" y="1201"/>
                  </a:lnTo>
                  <a:lnTo>
                    <a:pt x="346" y="1094"/>
                  </a:lnTo>
                  <a:lnTo>
                    <a:pt x="322" y="903"/>
                  </a:lnTo>
                  <a:cubicBezTo>
                    <a:pt x="298" y="784"/>
                    <a:pt x="286" y="641"/>
                    <a:pt x="274" y="522"/>
                  </a:cubicBezTo>
                  <a:lnTo>
                    <a:pt x="274" y="498"/>
                  </a:lnTo>
                  <a:close/>
                  <a:moveTo>
                    <a:pt x="10097" y="10631"/>
                  </a:moveTo>
                  <a:cubicBezTo>
                    <a:pt x="10094" y="10634"/>
                    <a:pt x="10092" y="10638"/>
                    <a:pt x="10089" y="10642"/>
                  </a:cubicBezTo>
                  <a:lnTo>
                    <a:pt x="10089" y="10642"/>
                  </a:lnTo>
                  <a:cubicBezTo>
                    <a:pt x="10097" y="10639"/>
                    <a:pt x="10097" y="10631"/>
                    <a:pt x="10097" y="10631"/>
                  </a:cubicBezTo>
                  <a:close/>
                  <a:moveTo>
                    <a:pt x="10549" y="11047"/>
                  </a:moveTo>
                  <a:cubicBezTo>
                    <a:pt x="10548" y="11050"/>
                    <a:pt x="10546" y="11052"/>
                    <a:pt x="10544" y="11055"/>
                  </a:cubicBezTo>
                  <a:lnTo>
                    <a:pt x="10544" y="11055"/>
                  </a:lnTo>
                  <a:cubicBezTo>
                    <a:pt x="10549" y="11051"/>
                    <a:pt x="10549" y="11047"/>
                    <a:pt x="10549" y="11047"/>
                  </a:cubicBezTo>
                  <a:close/>
                  <a:moveTo>
                    <a:pt x="5465" y="3296"/>
                  </a:moveTo>
                  <a:cubicBezTo>
                    <a:pt x="5465" y="3296"/>
                    <a:pt x="5465" y="3308"/>
                    <a:pt x="5489" y="3308"/>
                  </a:cubicBezTo>
                  <a:lnTo>
                    <a:pt x="5501" y="3320"/>
                  </a:lnTo>
                  <a:lnTo>
                    <a:pt x="5501" y="3344"/>
                  </a:lnTo>
                  <a:lnTo>
                    <a:pt x="5525" y="3380"/>
                  </a:lnTo>
                  <a:cubicBezTo>
                    <a:pt x="5608" y="3535"/>
                    <a:pt x="5680" y="3677"/>
                    <a:pt x="5751" y="3820"/>
                  </a:cubicBezTo>
                  <a:cubicBezTo>
                    <a:pt x="5822" y="3951"/>
                    <a:pt x="5882" y="4082"/>
                    <a:pt x="5941" y="4213"/>
                  </a:cubicBezTo>
                  <a:cubicBezTo>
                    <a:pt x="6001" y="4356"/>
                    <a:pt x="6084" y="4487"/>
                    <a:pt x="6144" y="4630"/>
                  </a:cubicBezTo>
                  <a:lnTo>
                    <a:pt x="6358" y="5130"/>
                  </a:lnTo>
                  <a:cubicBezTo>
                    <a:pt x="6382" y="5142"/>
                    <a:pt x="6382" y="5166"/>
                    <a:pt x="6394" y="5189"/>
                  </a:cubicBezTo>
                  <a:cubicBezTo>
                    <a:pt x="6406" y="5201"/>
                    <a:pt x="6406" y="5225"/>
                    <a:pt x="6418" y="5249"/>
                  </a:cubicBezTo>
                  <a:lnTo>
                    <a:pt x="6453" y="5309"/>
                  </a:lnTo>
                  <a:lnTo>
                    <a:pt x="6501" y="5440"/>
                  </a:lnTo>
                  <a:lnTo>
                    <a:pt x="6513" y="5499"/>
                  </a:lnTo>
                  <a:cubicBezTo>
                    <a:pt x="6537" y="5582"/>
                    <a:pt x="6572" y="5690"/>
                    <a:pt x="6596" y="5785"/>
                  </a:cubicBezTo>
                  <a:lnTo>
                    <a:pt x="6620" y="5844"/>
                  </a:lnTo>
                  <a:cubicBezTo>
                    <a:pt x="6620" y="5856"/>
                    <a:pt x="6632" y="5880"/>
                    <a:pt x="6632" y="5904"/>
                  </a:cubicBezTo>
                  <a:cubicBezTo>
                    <a:pt x="6656" y="5975"/>
                    <a:pt x="6680" y="6059"/>
                    <a:pt x="6692" y="6142"/>
                  </a:cubicBezTo>
                  <a:cubicBezTo>
                    <a:pt x="6763" y="6452"/>
                    <a:pt x="6858" y="6773"/>
                    <a:pt x="6930" y="7106"/>
                  </a:cubicBezTo>
                  <a:lnTo>
                    <a:pt x="6930" y="7130"/>
                  </a:lnTo>
                  <a:cubicBezTo>
                    <a:pt x="6989" y="7428"/>
                    <a:pt x="7061" y="7726"/>
                    <a:pt x="7108" y="8023"/>
                  </a:cubicBezTo>
                  <a:cubicBezTo>
                    <a:pt x="7132" y="8190"/>
                    <a:pt x="7156" y="8357"/>
                    <a:pt x="7156" y="8523"/>
                  </a:cubicBezTo>
                  <a:cubicBezTo>
                    <a:pt x="7156" y="8607"/>
                    <a:pt x="7168" y="8702"/>
                    <a:pt x="7168" y="8785"/>
                  </a:cubicBezTo>
                  <a:cubicBezTo>
                    <a:pt x="7168" y="8857"/>
                    <a:pt x="7168" y="8916"/>
                    <a:pt x="7180" y="8999"/>
                  </a:cubicBezTo>
                  <a:lnTo>
                    <a:pt x="7180" y="9011"/>
                  </a:lnTo>
                  <a:cubicBezTo>
                    <a:pt x="7180" y="9130"/>
                    <a:pt x="7192" y="9250"/>
                    <a:pt x="7215" y="9357"/>
                  </a:cubicBezTo>
                  <a:lnTo>
                    <a:pt x="7227" y="9488"/>
                  </a:lnTo>
                  <a:cubicBezTo>
                    <a:pt x="7227" y="9571"/>
                    <a:pt x="7239" y="9666"/>
                    <a:pt x="7239" y="9738"/>
                  </a:cubicBezTo>
                  <a:cubicBezTo>
                    <a:pt x="7239" y="9809"/>
                    <a:pt x="7251" y="9904"/>
                    <a:pt x="7275" y="9976"/>
                  </a:cubicBezTo>
                  <a:cubicBezTo>
                    <a:pt x="7287" y="10047"/>
                    <a:pt x="7287" y="10131"/>
                    <a:pt x="7299" y="10202"/>
                  </a:cubicBezTo>
                  <a:cubicBezTo>
                    <a:pt x="7275" y="10131"/>
                    <a:pt x="7251" y="10047"/>
                    <a:pt x="7227" y="9976"/>
                  </a:cubicBezTo>
                  <a:lnTo>
                    <a:pt x="7227" y="9988"/>
                  </a:lnTo>
                  <a:cubicBezTo>
                    <a:pt x="7120" y="9619"/>
                    <a:pt x="7001" y="9250"/>
                    <a:pt x="6894" y="8880"/>
                  </a:cubicBezTo>
                  <a:cubicBezTo>
                    <a:pt x="6834" y="8666"/>
                    <a:pt x="6775" y="8464"/>
                    <a:pt x="6715" y="8261"/>
                  </a:cubicBezTo>
                  <a:cubicBezTo>
                    <a:pt x="6561" y="7749"/>
                    <a:pt x="6358" y="7225"/>
                    <a:pt x="6215" y="6702"/>
                  </a:cubicBezTo>
                  <a:lnTo>
                    <a:pt x="6215" y="6702"/>
                  </a:lnTo>
                  <a:cubicBezTo>
                    <a:pt x="6263" y="7035"/>
                    <a:pt x="6287" y="7356"/>
                    <a:pt x="6334" y="7690"/>
                  </a:cubicBezTo>
                  <a:cubicBezTo>
                    <a:pt x="6346" y="7749"/>
                    <a:pt x="6346" y="7809"/>
                    <a:pt x="6358" y="7868"/>
                  </a:cubicBezTo>
                  <a:cubicBezTo>
                    <a:pt x="6406" y="8130"/>
                    <a:pt x="6453" y="8404"/>
                    <a:pt x="6513" y="8666"/>
                  </a:cubicBezTo>
                  <a:cubicBezTo>
                    <a:pt x="6572" y="8952"/>
                    <a:pt x="6656" y="9238"/>
                    <a:pt x="6751" y="9500"/>
                  </a:cubicBezTo>
                  <a:cubicBezTo>
                    <a:pt x="6918" y="10023"/>
                    <a:pt x="7073" y="10547"/>
                    <a:pt x="7287" y="11047"/>
                  </a:cubicBezTo>
                  <a:cubicBezTo>
                    <a:pt x="7334" y="11166"/>
                    <a:pt x="7394" y="11297"/>
                    <a:pt x="7430" y="11416"/>
                  </a:cubicBezTo>
                  <a:cubicBezTo>
                    <a:pt x="7477" y="11512"/>
                    <a:pt x="7513" y="11619"/>
                    <a:pt x="7549" y="11702"/>
                  </a:cubicBezTo>
                  <a:cubicBezTo>
                    <a:pt x="7549" y="11738"/>
                    <a:pt x="7573" y="11762"/>
                    <a:pt x="7573" y="11797"/>
                  </a:cubicBezTo>
                  <a:cubicBezTo>
                    <a:pt x="7465" y="11690"/>
                    <a:pt x="7406" y="11595"/>
                    <a:pt x="7346" y="11512"/>
                  </a:cubicBezTo>
                  <a:cubicBezTo>
                    <a:pt x="7299" y="11452"/>
                    <a:pt x="7239" y="11369"/>
                    <a:pt x="7180" y="11321"/>
                  </a:cubicBezTo>
                  <a:cubicBezTo>
                    <a:pt x="7120" y="11238"/>
                    <a:pt x="7049" y="11155"/>
                    <a:pt x="6989" y="11083"/>
                  </a:cubicBezTo>
                  <a:cubicBezTo>
                    <a:pt x="6930" y="11024"/>
                    <a:pt x="6870" y="10940"/>
                    <a:pt x="6823" y="10881"/>
                  </a:cubicBezTo>
                  <a:lnTo>
                    <a:pt x="6787" y="10845"/>
                  </a:lnTo>
                  <a:cubicBezTo>
                    <a:pt x="6739" y="10750"/>
                    <a:pt x="6656" y="10666"/>
                    <a:pt x="6596" y="10571"/>
                  </a:cubicBezTo>
                  <a:cubicBezTo>
                    <a:pt x="6525" y="10452"/>
                    <a:pt x="6453" y="10345"/>
                    <a:pt x="6382" y="10226"/>
                  </a:cubicBezTo>
                  <a:cubicBezTo>
                    <a:pt x="6334" y="10142"/>
                    <a:pt x="6275" y="10047"/>
                    <a:pt x="6227" y="9964"/>
                  </a:cubicBezTo>
                  <a:lnTo>
                    <a:pt x="6096" y="9690"/>
                  </a:lnTo>
                  <a:lnTo>
                    <a:pt x="6061" y="9631"/>
                  </a:lnTo>
                  <a:cubicBezTo>
                    <a:pt x="6037" y="9571"/>
                    <a:pt x="6001" y="9511"/>
                    <a:pt x="5989" y="9440"/>
                  </a:cubicBezTo>
                  <a:cubicBezTo>
                    <a:pt x="5953" y="9357"/>
                    <a:pt x="5930" y="9250"/>
                    <a:pt x="5894" y="9178"/>
                  </a:cubicBezTo>
                  <a:cubicBezTo>
                    <a:pt x="5846" y="8964"/>
                    <a:pt x="5799" y="8773"/>
                    <a:pt x="5763" y="8618"/>
                  </a:cubicBezTo>
                  <a:cubicBezTo>
                    <a:pt x="5727" y="8440"/>
                    <a:pt x="5691" y="8237"/>
                    <a:pt x="5656" y="8071"/>
                  </a:cubicBezTo>
                  <a:cubicBezTo>
                    <a:pt x="5632" y="7880"/>
                    <a:pt x="5596" y="7666"/>
                    <a:pt x="5584" y="7475"/>
                  </a:cubicBezTo>
                  <a:lnTo>
                    <a:pt x="5584" y="7464"/>
                  </a:lnTo>
                  <a:cubicBezTo>
                    <a:pt x="5560" y="7285"/>
                    <a:pt x="5549" y="7106"/>
                    <a:pt x="5525" y="6928"/>
                  </a:cubicBezTo>
                  <a:lnTo>
                    <a:pt x="5489" y="6297"/>
                  </a:lnTo>
                  <a:cubicBezTo>
                    <a:pt x="5489" y="6202"/>
                    <a:pt x="5465" y="6094"/>
                    <a:pt x="5465" y="5975"/>
                  </a:cubicBezTo>
                  <a:cubicBezTo>
                    <a:pt x="5465" y="5904"/>
                    <a:pt x="5453" y="5844"/>
                    <a:pt x="5453" y="5761"/>
                  </a:cubicBezTo>
                  <a:lnTo>
                    <a:pt x="5453" y="5749"/>
                  </a:lnTo>
                  <a:cubicBezTo>
                    <a:pt x="5453" y="5666"/>
                    <a:pt x="5441" y="5570"/>
                    <a:pt x="5441" y="5487"/>
                  </a:cubicBezTo>
                  <a:cubicBezTo>
                    <a:pt x="5441" y="5392"/>
                    <a:pt x="5418" y="5320"/>
                    <a:pt x="5418" y="5249"/>
                  </a:cubicBezTo>
                  <a:cubicBezTo>
                    <a:pt x="5418" y="5166"/>
                    <a:pt x="5418" y="5094"/>
                    <a:pt x="5406" y="5023"/>
                  </a:cubicBezTo>
                  <a:cubicBezTo>
                    <a:pt x="5406" y="4868"/>
                    <a:pt x="5406" y="4737"/>
                    <a:pt x="5418" y="4618"/>
                  </a:cubicBezTo>
                  <a:cubicBezTo>
                    <a:pt x="5418" y="4535"/>
                    <a:pt x="5441" y="4451"/>
                    <a:pt x="5441" y="4368"/>
                  </a:cubicBezTo>
                  <a:cubicBezTo>
                    <a:pt x="5441" y="4273"/>
                    <a:pt x="5453" y="4201"/>
                    <a:pt x="5453" y="4118"/>
                  </a:cubicBezTo>
                  <a:cubicBezTo>
                    <a:pt x="5465" y="3963"/>
                    <a:pt x="5465" y="3796"/>
                    <a:pt x="5465" y="3654"/>
                  </a:cubicBezTo>
                  <a:lnTo>
                    <a:pt x="5465" y="3606"/>
                  </a:lnTo>
                  <a:lnTo>
                    <a:pt x="5465" y="3296"/>
                  </a:lnTo>
                  <a:close/>
                  <a:moveTo>
                    <a:pt x="13264" y="7047"/>
                  </a:moveTo>
                  <a:cubicBezTo>
                    <a:pt x="13264" y="7047"/>
                    <a:pt x="13264" y="7059"/>
                    <a:pt x="13252" y="7059"/>
                  </a:cubicBezTo>
                  <a:cubicBezTo>
                    <a:pt x="13240" y="7071"/>
                    <a:pt x="13228" y="7083"/>
                    <a:pt x="13204" y="7118"/>
                  </a:cubicBezTo>
                  <a:cubicBezTo>
                    <a:pt x="13121" y="7225"/>
                    <a:pt x="13049" y="7321"/>
                    <a:pt x="12966" y="7404"/>
                  </a:cubicBezTo>
                  <a:lnTo>
                    <a:pt x="12704" y="7761"/>
                  </a:lnTo>
                  <a:cubicBezTo>
                    <a:pt x="12657" y="7821"/>
                    <a:pt x="12597" y="7892"/>
                    <a:pt x="12549" y="7952"/>
                  </a:cubicBezTo>
                  <a:cubicBezTo>
                    <a:pt x="12466" y="8059"/>
                    <a:pt x="12407" y="8166"/>
                    <a:pt x="12335" y="8249"/>
                  </a:cubicBezTo>
                  <a:cubicBezTo>
                    <a:pt x="12252" y="8333"/>
                    <a:pt x="12192" y="8416"/>
                    <a:pt x="12133" y="8488"/>
                  </a:cubicBezTo>
                  <a:lnTo>
                    <a:pt x="12002" y="8666"/>
                  </a:lnTo>
                  <a:lnTo>
                    <a:pt x="11692" y="9071"/>
                  </a:lnTo>
                  <a:lnTo>
                    <a:pt x="11573" y="9226"/>
                  </a:lnTo>
                  <a:cubicBezTo>
                    <a:pt x="11466" y="9369"/>
                    <a:pt x="11359" y="9500"/>
                    <a:pt x="11275" y="9619"/>
                  </a:cubicBezTo>
                  <a:lnTo>
                    <a:pt x="11240" y="9642"/>
                  </a:lnTo>
                  <a:cubicBezTo>
                    <a:pt x="11180" y="9726"/>
                    <a:pt x="11121" y="9809"/>
                    <a:pt x="11049" y="9881"/>
                  </a:cubicBezTo>
                  <a:lnTo>
                    <a:pt x="10978" y="9988"/>
                  </a:lnTo>
                  <a:cubicBezTo>
                    <a:pt x="10930" y="10047"/>
                    <a:pt x="10883" y="10107"/>
                    <a:pt x="10823" y="10166"/>
                  </a:cubicBezTo>
                  <a:cubicBezTo>
                    <a:pt x="10740" y="10273"/>
                    <a:pt x="10668" y="10381"/>
                    <a:pt x="10585" y="10464"/>
                  </a:cubicBezTo>
                  <a:cubicBezTo>
                    <a:pt x="10513" y="10571"/>
                    <a:pt x="10442" y="10654"/>
                    <a:pt x="10371" y="10750"/>
                  </a:cubicBezTo>
                  <a:cubicBezTo>
                    <a:pt x="10287" y="10833"/>
                    <a:pt x="10228" y="10928"/>
                    <a:pt x="10168" y="11012"/>
                  </a:cubicBezTo>
                  <a:lnTo>
                    <a:pt x="10156" y="11047"/>
                  </a:lnTo>
                  <a:cubicBezTo>
                    <a:pt x="10085" y="11155"/>
                    <a:pt x="10025" y="11238"/>
                    <a:pt x="9978" y="11309"/>
                  </a:cubicBezTo>
                  <a:cubicBezTo>
                    <a:pt x="9918" y="11416"/>
                    <a:pt x="9847" y="11524"/>
                    <a:pt x="9787" y="11631"/>
                  </a:cubicBezTo>
                  <a:cubicBezTo>
                    <a:pt x="9775" y="11643"/>
                    <a:pt x="9775" y="11655"/>
                    <a:pt x="9751" y="11666"/>
                  </a:cubicBezTo>
                  <a:cubicBezTo>
                    <a:pt x="9740" y="11702"/>
                    <a:pt x="9728" y="11714"/>
                    <a:pt x="9716" y="11750"/>
                  </a:cubicBezTo>
                  <a:cubicBezTo>
                    <a:pt x="9680" y="11786"/>
                    <a:pt x="9656" y="11833"/>
                    <a:pt x="9632" y="11881"/>
                  </a:cubicBezTo>
                  <a:cubicBezTo>
                    <a:pt x="9632" y="11893"/>
                    <a:pt x="9620" y="11893"/>
                    <a:pt x="9620" y="11905"/>
                  </a:cubicBezTo>
                  <a:cubicBezTo>
                    <a:pt x="9549" y="12012"/>
                    <a:pt x="9490" y="12119"/>
                    <a:pt x="9418" y="12238"/>
                  </a:cubicBezTo>
                  <a:cubicBezTo>
                    <a:pt x="9382" y="12286"/>
                    <a:pt x="9359" y="12321"/>
                    <a:pt x="9335" y="12369"/>
                  </a:cubicBezTo>
                  <a:lnTo>
                    <a:pt x="9323" y="12405"/>
                  </a:lnTo>
                  <a:cubicBezTo>
                    <a:pt x="9311" y="12428"/>
                    <a:pt x="9275" y="12476"/>
                    <a:pt x="9263" y="12512"/>
                  </a:cubicBezTo>
                  <a:lnTo>
                    <a:pt x="9251" y="12524"/>
                  </a:lnTo>
                  <a:lnTo>
                    <a:pt x="9239" y="12548"/>
                  </a:lnTo>
                  <a:lnTo>
                    <a:pt x="9216" y="12583"/>
                  </a:lnTo>
                  <a:cubicBezTo>
                    <a:pt x="9239" y="12464"/>
                    <a:pt x="9263" y="12357"/>
                    <a:pt x="9299" y="12238"/>
                  </a:cubicBezTo>
                  <a:cubicBezTo>
                    <a:pt x="9311" y="12190"/>
                    <a:pt x="9311" y="12155"/>
                    <a:pt x="9323" y="12107"/>
                  </a:cubicBezTo>
                  <a:lnTo>
                    <a:pt x="9370" y="11964"/>
                  </a:lnTo>
                  <a:cubicBezTo>
                    <a:pt x="9382" y="11928"/>
                    <a:pt x="9394" y="11893"/>
                    <a:pt x="9418" y="11857"/>
                  </a:cubicBezTo>
                  <a:cubicBezTo>
                    <a:pt x="9490" y="11666"/>
                    <a:pt x="9573" y="11488"/>
                    <a:pt x="9668" y="11321"/>
                  </a:cubicBezTo>
                  <a:cubicBezTo>
                    <a:pt x="9692" y="11262"/>
                    <a:pt x="9728" y="11214"/>
                    <a:pt x="9751" y="11155"/>
                  </a:cubicBezTo>
                  <a:cubicBezTo>
                    <a:pt x="9799" y="11095"/>
                    <a:pt x="9835" y="11024"/>
                    <a:pt x="9871" y="10964"/>
                  </a:cubicBezTo>
                  <a:cubicBezTo>
                    <a:pt x="9951" y="10849"/>
                    <a:pt x="10020" y="10745"/>
                    <a:pt x="10089" y="10642"/>
                  </a:cubicBezTo>
                  <a:lnTo>
                    <a:pt x="10089" y="10642"/>
                  </a:lnTo>
                  <a:cubicBezTo>
                    <a:pt x="10088" y="10642"/>
                    <a:pt x="10087" y="10643"/>
                    <a:pt x="10085" y="10643"/>
                  </a:cubicBezTo>
                  <a:cubicBezTo>
                    <a:pt x="10144" y="10559"/>
                    <a:pt x="10204" y="10488"/>
                    <a:pt x="10263" y="10393"/>
                  </a:cubicBezTo>
                  <a:cubicBezTo>
                    <a:pt x="10335" y="10309"/>
                    <a:pt x="10394" y="10202"/>
                    <a:pt x="10454" y="10107"/>
                  </a:cubicBezTo>
                  <a:cubicBezTo>
                    <a:pt x="10573" y="9928"/>
                    <a:pt x="10680" y="9750"/>
                    <a:pt x="10787" y="9571"/>
                  </a:cubicBezTo>
                  <a:lnTo>
                    <a:pt x="10787" y="9571"/>
                  </a:lnTo>
                  <a:cubicBezTo>
                    <a:pt x="10668" y="9714"/>
                    <a:pt x="10525" y="9845"/>
                    <a:pt x="10406" y="9976"/>
                  </a:cubicBezTo>
                  <a:lnTo>
                    <a:pt x="10228" y="10154"/>
                  </a:lnTo>
                  <a:lnTo>
                    <a:pt x="10049" y="10333"/>
                  </a:lnTo>
                  <a:cubicBezTo>
                    <a:pt x="10025" y="10381"/>
                    <a:pt x="9978" y="10404"/>
                    <a:pt x="9954" y="10452"/>
                  </a:cubicBezTo>
                  <a:cubicBezTo>
                    <a:pt x="9859" y="10547"/>
                    <a:pt x="9787" y="10643"/>
                    <a:pt x="9692" y="10750"/>
                  </a:cubicBezTo>
                  <a:cubicBezTo>
                    <a:pt x="9620" y="10857"/>
                    <a:pt x="9549" y="10964"/>
                    <a:pt x="9490" y="11059"/>
                  </a:cubicBezTo>
                  <a:cubicBezTo>
                    <a:pt x="9418" y="11166"/>
                    <a:pt x="9359" y="11285"/>
                    <a:pt x="9299" y="11393"/>
                  </a:cubicBezTo>
                  <a:lnTo>
                    <a:pt x="9204" y="11571"/>
                  </a:lnTo>
                  <a:cubicBezTo>
                    <a:pt x="9180" y="11619"/>
                    <a:pt x="9156" y="11678"/>
                    <a:pt x="9132" y="11714"/>
                  </a:cubicBezTo>
                  <a:cubicBezTo>
                    <a:pt x="9097" y="11774"/>
                    <a:pt x="9073" y="11833"/>
                    <a:pt x="9061" y="11917"/>
                  </a:cubicBezTo>
                  <a:cubicBezTo>
                    <a:pt x="9037" y="11940"/>
                    <a:pt x="9025" y="11976"/>
                    <a:pt x="9025" y="12000"/>
                  </a:cubicBezTo>
                  <a:cubicBezTo>
                    <a:pt x="9013" y="12047"/>
                    <a:pt x="9001" y="12071"/>
                    <a:pt x="9001" y="12107"/>
                  </a:cubicBezTo>
                  <a:cubicBezTo>
                    <a:pt x="9001" y="12123"/>
                    <a:pt x="8991" y="12139"/>
                    <a:pt x="8984" y="12154"/>
                  </a:cubicBezTo>
                  <a:lnTo>
                    <a:pt x="8984" y="12154"/>
                  </a:lnTo>
                  <a:cubicBezTo>
                    <a:pt x="9040" y="11938"/>
                    <a:pt x="9075" y="11742"/>
                    <a:pt x="9132" y="11536"/>
                  </a:cubicBezTo>
                  <a:lnTo>
                    <a:pt x="9132" y="11512"/>
                  </a:lnTo>
                  <a:cubicBezTo>
                    <a:pt x="9156" y="11393"/>
                    <a:pt x="9168" y="11274"/>
                    <a:pt x="9204" y="11155"/>
                  </a:cubicBezTo>
                  <a:cubicBezTo>
                    <a:pt x="9216" y="11107"/>
                    <a:pt x="9239" y="11059"/>
                    <a:pt x="9239" y="11012"/>
                  </a:cubicBezTo>
                  <a:cubicBezTo>
                    <a:pt x="9251" y="10976"/>
                    <a:pt x="9251" y="10928"/>
                    <a:pt x="9263" y="10881"/>
                  </a:cubicBezTo>
                  <a:lnTo>
                    <a:pt x="9275" y="10833"/>
                  </a:lnTo>
                  <a:cubicBezTo>
                    <a:pt x="9299" y="10762"/>
                    <a:pt x="9323" y="10678"/>
                    <a:pt x="9335" y="10595"/>
                  </a:cubicBezTo>
                  <a:cubicBezTo>
                    <a:pt x="9359" y="10559"/>
                    <a:pt x="9370" y="10500"/>
                    <a:pt x="9382" y="10452"/>
                  </a:cubicBezTo>
                  <a:cubicBezTo>
                    <a:pt x="9394" y="10416"/>
                    <a:pt x="9394" y="10404"/>
                    <a:pt x="9418" y="10381"/>
                  </a:cubicBezTo>
                  <a:cubicBezTo>
                    <a:pt x="9430" y="10333"/>
                    <a:pt x="9442" y="10273"/>
                    <a:pt x="9454" y="10226"/>
                  </a:cubicBezTo>
                  <a:lnTo>
                    <a:pt x="9454" y="10214"/>
                  </a:lnTo>
                  <a:cubicBezTo>
                    <a:pt x="9454" y="10202"/>
                    <a:pt x="9478" y="10166"/>
                    <a:pt x="9478" y="10154"/>
                  </a:cubicBezTo>
                  <a:cubicBezTo>
                    <a:pt x="9490" y="10107"/>
                    <a:pt x="9501" y="10071"/>
                    <a:pt x="9537" y="10023"/>
                  </a:cubicBezTo>
                  <a:cubicBezTo>
                    <a:pt x="9549" y="10000"/>
                    <a:pt x="9549" y="9976"/>
                    <a:pt x="9561" y="9964"/>
                  </a:cubicBezTo>
                  <a:lnTo>
                    <a:pt x="9573" y="9928"/>
                  </a:lnTo>
                  <a:lnTo>
                    <a:pt x="9609" y="9857"/>
                  </a:lnTo>
                  <a:lnTo>
                    <a:pt x="9609" y="9845"/>
                  </a:lnTo>
                  <a:lnTo>
                    <a:pt x="9609" y="9821"/>
                  </a:lnTo>
                  <a:cubicBezTo>
                    <a:pt x="9620" y="9809"/>
                    <a:pt x="9620" y="9785"/>
                    <a:pt x="9632" y="9761"/>
                  </a:cubicBezTo>
                  <a:lnTo>
                    <a:pt x="9680" y="9678"/>
                  </a:lnTo>
                  <a:lnTo>
                    <a:pt x="9728" y="9583"/>
                  </a:lnTo>
                  <a:lnTo>
                    <a:pt x="9775" y="9500"/>
                  </a:lnTo>
                  <a:cubicBezTo>
                    <a:pt x="9775" y="9488"/>
                    <a:pt x="9787" y="9488"/>
                    <a:pt x="9787" y="9476"/>
                  </a:cubicBezTo>
                  <a:cubicBezTo>
                    <a:pt x="9799" y="9452"/>
                    <a:pt x="9811" y="9428"/>
                    <a:pt x="9811" y="9404"/>
                  </a:cubicBezTo>
                  <a:cubicBezTo>
                    <a:pt x="9835" y="9392"/>
                    <a:pt x="9847" y="9369"/>
                    <a:pt x="9859" y="9345"/>
                  </a:cubicBezTo>
                  <a:lnTo>
                    <a:pt x="9954" y="9214"/>
                  </a:lnTo>
                  <a:cubicBezTo>
                    <a:pt x="9966" y="9202"/>
                    <a:pt x="9966" y="9190"/>
                    <a:pt x="9978" y="9190"/>
                  </a:cubicBezTo>
                  <a:cubicBezTo>
                    <a:pt x="10013" y="9142"/>
                    <a:pt x="10049" y="9083"/>
                    <a:pt x="10085" y="9035"/>
                  </a:cubicBezTo>
                  <a:lnTo>
                    <a:pt x="10085" y="9023"/>
                  </a:lnTo>
                  <a:cubicBezTo>
                    <a:pt x="10097" y="8988"/>
                    <a:pt x="10132" y="8976"/>
                    <a:pt x="10144" y="8952"/>
                  </a:cubicBezTo>
                  <a:lnTo>
                    <a:pt x="10168" y="8916"/>
                  </a:lnTo>
                  <a:lnTo>
                    <a:pt x="10204" y="8892"/>
                  </a:lnTo>
                  <a:cubicBezTo>
                    <a:pt x="10216" y="8869"/>
                    <a:pt x="10228" y="8845"/>
                    <a:pt x="10252" y="8833"/>
                  </a:cubicBezTo>
                  <a:lnTo>
                    <a:pt x="10287" y="8773"/>
                  </a:lnTo>
                  <a:cubicBezTo>
                    <a:pt x="10335" y="8726"/>
                    <a:pt x="10371" y="8678"/>
                    <a:pt x="10406" y="8630"/>
                  </a:cubicBezTo>
                  <a:lnTo>
                    <a:pt x="10502" y="8547"/>
                  </a:lnTo>
                  <a:lnTo>
                    <a:pt x="10525" y="8511"/>
                  </a:lnTo>
                  <a:cubicBezTo>
                    <a:pt x="10561" y="8488"/>
                    <a:pt x="10585" y="8452"/>
                    <a:pt x="10633" y="8428"/>
                  </a:cubicBezTo>
                  <a:lnTo>
                    <a:pt x="10668" y="8392"/>
                  </a:lnTo>
                  <a:lnTo>
                    <a:pt x="10740" y="8321"/>
                  </a:lnTo>
                  <a:cubicBezTo>
                    <a:pt x="10787" y="8297"/>
                    <a:pt x="10823" y="8249"/>
                    <a:pt x="10871" y="8214"/>
                  </a:cubicBezTo>
                  <a:lnTo>
                    <a:pt x="10942" y="8154"/>
                  </a:lnTo>
                  <a:lnTo>
                    <a:pt x="11025" y="8118"/>
                  </a:lnTo>
                  <a:cubicBezTo>
                    <a:pt x="11037" y="8095"/>
                    <a:pt x="11049" y="8095"/>
                    <a:pt x="11061" y="8083"/>
                  </a:cubicBezTo>
                  <a:lnTo>
                    <a:pt x="11085" y="8071"/>
                  </a:lnTo>
                  <a:lnTo>
                    <a:pt x="11109" y="8071"/>
                  </a:lnTo>
                  <a:lnTo>
                    <a:pt x="11144" y="8059"/>
                  </a:lnTo>
                  <a:lnTo>
                    <a:pt x="11168" y="8035"/>
                  </a:lnTo>
                  <a:cubicBezTo>
                    <a:pt x="11264" y="7999"/>
                    <a:pt x="11359" y="7916"/>
                    <a:pt x="11466" y="7880"/>
                  </a:cubicBezTo>
                  <a:cubicBezTo>
                    <a:pt x="11585" y="7821"/>
                    <a:pt x="11692" y="7761"/>
                    <a:pt x="11811" y="7714"/>
                  </a:cubicBezTo>
                  <a:cubicBezTo>
                    <a:pt x="12014" y="7606"/>
                    <a:pt x="12228" y="7499"/>
                    <a:pt x="12430" y="7416"/>
                  </a:cubicBezTo>
                  <a:cubicBezTo>
                    <a:pt x="12490" y="7380"/>
                    <a:pt x="12538" y="7356"/>
                    <a:pt x="12597" y="7345"/>
                  </a:cubicBezTo>
                  <a:cubicBezTo>
                    <a:pt x="12752" y="7261"/>
                    <a:pt x="12895" y="7190"/>
                    <a:pt x="13049" y="7130"/>
                  </a:cubicBezTo>
                  <a:cubicBezTo>
                    <a:pt x="13085" y="7118"/>
                    <a:pt x="13133" y="7106"/>
                    <a:pt x="13169" y="7083"/>
                  </a:cubicBezTo>
                  <a:cubicBezTo>
                    <a:pt x="13204" y="7071"/>
                    <a:pt x="13240" y="7059"/>
                    <a:pt x="13264" y="7047"/>
                  </a:cubicBezTo>
                  <a:close/>
                  <a:moveTo>
                    <a:pt x="7823" y="14262"/>
                  </a:moveTo>
                  <a:cubicBezTo>
                    <a:pt x="7826" y="14264"/>
                    <a:pt x="7830" y="14266"/>
                    <a:pt x="7833" y="14268"/>
                  </a:cubicBezTo>
                  <a:lnTo>
                    <a:pt x="7833" y="14268"/>
                  </a:lnTo>
                  <a:cubicBezTo>
                    <a:pt x="7830" y="14262"/>
                    <a:pt x="7823" y="14262"/>
                    <a:pt x="7823" y="14262"/>
                  </a:cubicBezTo>
                  <a:close/>
                  <a:moveTo>
                    <a:pt x="3905" y="12155"/>
                  </a:moveTo>
                  <a:cubicBezTo>
                    <a:pt x="3977" y="12155"/>
                    <a:pt x="4072" y="12155"/>
                    <a:pt x="4144" y="12167"/>
                  </a:cubicBezTo>
                  <a:cubicBezTo>
                    <a:pt x="4239" y="12167"/>
                    <a:pt x="4322" y="12178"/>
                    <a:pt x="4417" y="12178"/>
                  </a:cubicBezTo>
                  <a:cubicBezTo>
                    <a:pt x="4489" y="12178"/>
                    <a:pt x="4548" y="12190"/>
                    <a:pt x="4620" y="12190"/>
                  </a:cubicBezTo>
                  <a:cubicBezTo>
                    <a:pt x="4691" y="12214"/>
                    <a:pt x="4787" y="12226"/>
                    <a:pt x="4870" y="12238"/>
                  </a:cubicBezTo>
                  <a:cubicBezTo>
                    <a:pt x="4906" y="12238"/>
                    <a:pt x="4929" y="12250"/>
                    <a:pt x="4965" y="12250"/>
                  </a:cubicBezTo>
                  <a:cubicBezTo>
                    <a:pt x="5013" y="12274"/>
                    <a:pt x="5048" y="12274"/>
                    <a:pt x="5096" y="12286"/>
                  </a:cubicBezTo>
                  <a:lnTo>
                    <a:pt x="5132" y="12286"/>
                  </a:lnTo>
                  <a:cubicBezTo>
                    <a:pt x="5215" y="12309"/>
                    <a:pt x="5287" y="12333"/>
                    <a:pt x="5382" y="12357"/>
                  </a:cubicBezTo>
                  <a:lnTo>
                    <a:pt x="5465" y="12405"/>
                  </a:lnTo>
                  <a:cubicBezTo>
                    <a:pt x="5501" y="12417"/>
                    <a:pt x="5525" y="12428"/>
                    <a:pt x="5572" y="12452"/>
                  </a:cubicBezTo>
                  <a:lnTo>
                    <a:pt x="5620" y="12476"/>
                  </a:lnTo>
                  <a:lnTo>
                    <a:pt x="5703" y="12524"/>
                  </a:lnTo>
                  <a:lnTo>
                    <a:pt x="5799" y="12571"/>
                  </a:lnTo>
                  <a:lnTo>
                    <a:pt x="5822" y="12583"/>
                  </a:lnTo>
                  <a:lnTo>
                    <a:pt x="6096" y="12762"/>
                  </a:lnTo>
                  <a:cubicBezTo>
                    <a:pt x="6180" y="12821"/>
                    <a:pt x="6263" y="12881"/>
                    <a:pt x="6346" y="12929"/>
                  </a:cubicBezTo>
                  <a:cubicBezTo>
                    <a:pt x="6418" y="12988"/>
                    <a:pt x="6501" y="13024"/>
                    <a:pt x="6572" y="13083"/>
                  </a:cubicBezTo>
                  <a:cubicBezTo>
                    <a:pt x="6584" y="13095"/>
                    <a:pt x="6596" y="13095"/>
                    <a:pt x="6620" y="13119"/>
                  </a:cubicBezTo>
                  <a:cubicBezTo>
                    <a:pt x="6703" y="13179"/>
                    <a:pt x="6775" y="13250"/>
                    <a:pt x="6870" y="13310"/>
                  </a:cubicBezTo>
                  <a:cubicBezTo>
                    <a:pt x="6977" y="13393"/>
                    <a:pt x="7096" y="13476"/>
                    <a:pt x="7192" y="13560"/>
                  </a:cubicBezTo>
                  <a:cubicBezTo>
                    <a:pt x="7251" y="13607"/>
                    <a:pt x="7299" y="13655"/>
                    <a:pt x="7346" y="13702"/>
                  </a:cubicBezTo>
                  <a:cubicBezTo>
                    <a:pt x="7477" y="13822"/>
                    <a:pt x="7608" y="13917"/>
                    <a:pt x="7727" y="14036"/>
                  </a:cubicBezTo>
                  <a:cubicBezTo>
                    <a:pt x="7823" y="14131"/>
                    <a:pt x="7930" y="14214"/>
                    <a:pt x="8013" y="14322"/>
                  </a:cubicBezTo>
                  <a:cubicBezTo>
                    <a:pt x="8049" y="14357"/>
                    <a:pt x="8073" y="14381"/>
                    <a:pt x="8085" y="14417"/>
                  </a:cubicBezTo>
                  <a:cubicBezTo>
                    <a:pt x="8005" y="14371"/>
                    <a:pt x="7914" y="14315"/>
                    <a:pt x="7833" y="14268"/>
                  </a:cubicBezTo>
                  <a:lnTo>
                    <a:pt x="7833" y="14268"/>
                  </a:lnTo>
                  <a:cubicBezTo>
                    <a:pt x="7834" y="14270"/>
                    <a:pt x="7835" y="14272"/>
                    <a:pt x="7835" y="14274"/>
                  </a:cubicBezTo>
                  <a:cubicBezTo>
                    <a:pt x="7763" y="14238"/>
                    <a:pt x="7668" y="14191"/>
                    <a:pt x="7596" y="14143"/>
                  </a:cubicBezTo>
                  <a:cubicBezTo>
                    <a:pt x="7537" y="14095"/>
                    <a:pt x="7465" y="14072"/>
                    <a:pt x="7406" y="14036"/>
                  </a:cubicBezTo>
                  <a:lnTo>
                    <a:pt x="7394" y="14036"/>
                  </a:lnTo>
                  <a:lnTo>
                    <a:pt x="6989" y="13810"/>
                  </a:lnTo>
                  <a:cubicBezTo>
                    <a:pt x="6942" y="13798"/>
                    <a:pt x="6918" y="13774"/>
                    <a:pt x="6870" y="13750"/>
                  </a:cubicBezTo>
                  <a:cubicBezTo>
                    <a:pt x="6834" y="13738"/>
                    <a:pt x="6799" y="13726"/>
                    <a:pt x="6763" y="13714"/>
                  </a:cubicBezTo>
                  <a:lnTo>
                    <a:pt x="6537" y="13619"/>
                  </a:lnTo>
                  <a:cubicBezTo>
                    <a:pt x="6406" y="13571"/>
                    <a:pt x="6275" y="13548"/>
                    <a:pt x="6144" y="13512"/>
                  </a:cubicBezTo>
                  <a:cubicBezTo>
                    <a:pt x="6096" y="13512"/>
                    <a:pt x="6061" y="13500"/>
                    <a:pt x="6025" y="13500"/>
                  </a:cubicBezTo>
                  <a:cubicBezTo>
                    <a:pt x="5977" y="13500"/>
                    <a:pt x="5941" y="13488"/>
                    <a:pt x="5906" y="13488"/>
                  </a:cubicBezTo>
                  <a:cubicBezTo>
                    <a:pt x="5822" y="13476"/>
                    <a:pt x="5751" y="13476"/>
                    <a:pt x="5680" y="13476"/>
                  </a:cubicBezTo>
                  <a:lnTo>
                    <a:pt x="5906" y="13524"/>
                  </a:lnTo>
                  <a:cubicBezTo>
                    <a:pt x="5977" y="13536"/>
                    <a:pt x="6037" y="13560"/>
                    <a:pt x="6108" y="13583"/>
                  </a:cubicBezTo>
                  <a:cubicBezTo>
                    <a:pt x="6168" y="13595"/>
                    <a:pt x="6227" y="13619"/>
                    <a:pt x="6287" y="13643"/>
                  </a:cubicBezTo>
                  <a:cubicBezTo>
                    <a:pt x="6346" y="13667"/>
                    <a:pt x="6394" y="13679"/>
                    <a:pt x="6453" y="13714"/>
                  </a:cubicBezTo>
                  <a:lnTo>
                    <a:pt x="6632" y="13798"/>
                  </a:lnTo>
                  <a:lnTo>
                    <a:pt x="6620" y="13798"/>
                  </a:lnTo>
                  <a:cubicBezTo>
                    <a:pt x="6680" y="13845"/>
                    <a:pt x="6739" y="13881"/>
                    <a:pt x="6799" y="13917"/>
                  </a:cubicBezTo>
                  <a:cubicBezTo>
                    <a:pt x="6858" y="13964"/>
                    <a:pt x="6930" y="14012"/>
                    <a:pt x="6989" y="14060"/>
                  </a:cubicBezTo>
                  <a:cubicBezTo>
                    <a:pt x="7108" y="14143"/>
                    <a:pt x="7227" y="14214"/>
                    <a:pt x="7346" y="14310"/>
                  </a:cubicBezTo>
                  <a:lnTo>
                    <a:pt x="7886" y="14640"/>
                  </a:lnTo>
                  <a:lnTo>
                    <a:pt x="7886" y="14640"/>
                  </a:lnTo>
                  <a:cubicBezTo>
                    <a:pt x="7855" y="14625"/>
                    <a:pt x="7827" y="14619"/>
                    <a:pt x="7811" y="14619"/>
                  </a:cubicBezTo>
                  <a:cubicBezTo>
                    <a:pt x="7763" y="14607"/>
                    <a:pt x="7727" y="14595"/>
                    <a:pt x="7692" y="14572"/>
                  </a:cubicBezTo>
                  <a:cubicBezTo>
                    <a:pt x="7608" y="14548"/>
                    <a:pt x="7537" y="14536"/>
                    <a:pt x="7477" y="14500"/>
                  </a:cubicBezTo>
                  <a:cubicBezTo>
                    <a:pt x="7287" y="14441"/>
                    <a:pt x="7096" y="14393"/>
                    <a:pt x="6894" y="14357"/>
                  </a:cubicBezTo>
                  <a:lnTo>
                    <a:pt x="6751" y="14322"/>
                  </a:lnTo>
                  <a:cubicBezTo>
                    <a:pt x="6525" y="14262"/>
                    <a:pt x="6346" y="14203"/>
                    <a:pt x="6168" y="14155"/>
                  </a:cubicBezTo>
                  <a:lnTo>
                    <a:pt x="6084" y="14131"/>
                  </a:lnTo>
                  <a:cubicBezTo>
                    <a:pt x="5906" y="14072"/>
                    <a:pt x="5727" y="14012"/>
                    <a:pt x="5549" y="13964"/>
                  </a:cubicBezTo>
                  <a:cubicBezTo>
                    <a:pt x="5394" y="13917"/>
                    <a:pt x="5263" y="13893"/>
                    <a:pt x="5108" y="13857"/>
                  </a:cubicBezTo>
                  <a:cubicBezTo>
                    <a:pt x="4965" y="13833"/>
                    <a:pt x="4834" y="13786"/>
                    <a:pt x="4679" y="13762"/>
                  </a:cubicBezTo>
                  <a:cubicBezTo>
                    <a:pt x="4537" y="13726"/>
                    <a:pt x="4382" y="13679"/>
                    <a:pt x="4251" y="13655"/>
                  </a:cubicBezTo>
                  <a:cubicBezTo>
                    <a:pt x="4215" y="13643"/>
                    <a:pt x="4179" y="13643"/>
                    <a:pt x="4144" y="13619"/>
                  </a:cubicBezTo>
                  <a:cubicBezTo>
                    <a:pt x="4060" y="13595"/>
                    <a:pt x="3965" y="13583"/>
                    <a:pt x="3882" y="13548"/>
                  </a:cubicBezTo>
                  <a:cubicBezTo>
                    <a:pt x="3798" y="13524"/>
                    <a:pt x="3715" y="13500"/>
                    <a:pt x="3644" y="13488"/>
                  </a:cubicBezTo>
                  <a:lnTo>
                    <a:pt x="3370" y="13405"/>
                  </a:lnTo>
                  <a:cubicBezTo>
                    <a:pt x="3310" y="13381"/>
                    <a:pt x="3251" y="13357"/>
                    <a:pt x="3191" y="13345"/>
                  </a:cubicBezTo>
                  <a:lnTo>
                    <a:pt x="3143" y="13321"/>
                  </a:lnTo>
                  <a:lnTo>
                    <a:pt x="3084" y="13310"/>
                  </a:lnTo>
                  <a:cubicBezTo>
                    <a:pt x="3048" y="13298"/>
                    <a:pt x="3001" y="13286"/>
                    <a:pt x="2953" y="13250"/>
                  </a:cubicBezTo>
                  <a:cubicBezTo>
                    <a:pt x="2929" y="13238"/>
                    <a:pt x="2905" y="13226"/>
                    <a:pt x="2882" y="13226"/>
                  </a:cubicBezTo>
                  <a:cubicBezTo>
                    <a:pt x="2834" y="13202"/>
                    <a:pt x="2774" y="13179"/>
                    <a:pt x="2727" y="13143"/>
                  </a:cubicBezTo>
                  <a:cubicBezTo>
                    <a:pt x="2703" y="13131"/>
                    <a:pt x="2691" y="13119"/>
                    <a:pt x="2655" y="13119"/>
                  </a:cubicBezTo>
                  <a:cubicBezTo>
                    <a:pt x="2608" y="13083"/>
                    <a:pt x="2548" y="13071"/>
                    <a:pt x="2512" y="13048"/>
                  </a:cubicBezTo>
                  <a:cubicBezTo>
                    <a:pt x="2429" y="13000"/>
                    <a:pt x="2358" y="12964"/>
                    <a:pt x="2286" y="12929"/>
                  </a:cubicBezTo>
                  <a:cubicBezTo>
                    <a:pt x="2215" y="12881"/>
                    <a:pt x="2155" y="12845"/>
                    <a:pt x="2072" y="12809"/>
                  </a:cubicBezTo>
                  <a:cubicBezTo>
                    <a:pt x="2036" y="12774"/>
                    <a:pt x="1977" y="12750"/>
                    <a:pt x="1929" y="12726"/>
                  </a:cubicBezTo>
                  <a:lnTo>
                    <a:pt x="1870" y="12702"/>
                  </a:lnTo>
                  <a:lnTo>
                    <a:pt x="1858" y="12690"/>
                  </a:lnTo>
                  <a:cubicBezTo>
                    <a:pt x="1834" y="12690"/>
                    <a:pt x="1822" y="12667"/>
                    <a:pt x="1822" y="12667"/>
                  </a:cubicBezTo>
                  <a:cubicBezTo>
                    <a:pt x="1774" y="12643"/>
                    <a:pt x="1715" y="12607"/>
                    <a:pt x="1679" y="12595"/>
                  </a:cubicBezTo>
                  <a:cubicBezTo>
                    <a:pt x="1655" y="12595"/>
                    <a:pt x="1655" y="12583"/>
                    <a:pt x="1643" y="12583"/>
                  </a:cubicBezTo>
                  <a:lnTo>
                    <a:pt x="1596" y="12548"/>
                  </a:lnTo>
                  <a:cubicBezTo>
                    <a:pt x="1619" y="12548"/>
                    <a:pt x="1619" y="12548"/>
                    <a:pt x="1631" y="12536"/>
                  </a:cubicBezTo>
                  <a:cubicBezTo>
                    <a:pt x="1691" y="12524"/>
                    <a:pt x="1739" y="12512"/>
                    <a:pt x="1798" y="12488"/>
                  </a:cubicBezTo>
                  <a:cubicBezTo>
                    <a:pt x="1917" y="12464"/>
                    <a:pt x="2048" y="12428"/>
                    <a:pt x="2167" y="12405"/>
                  </a:cubicBezTo>
                  <a:cubicBezTo>
                    <a:pt x="2274" y="12369"/>
                    <a:pt x="2370" y="12345"/>
                    <a:pt x="2477" y="12333"/>
                  </a:cubicBezTo>
                  <a:lnTo>
                    <a:pt x="2703" y="12286"/>
                  </a:lnTo>
                  <a:cubicBezTo>
                    <a:pt x="2870" y="12250"/>
                    <a:pt x="3024" y="12226"/>
                    <a:pt x="3179" y="12190"/>
                  </a:cubicBezTo>
                  <a:lnTo>
                    <a:pt x="3191" y="12190"/>
                  </a:lnTo>
                  <a:cubicBezTo>
                    <a:pt x="3263" y="12178"/>
                    <a:pt x="3346" y="12178"/>
                    <a:pt x="3417" y="12167"/>
                  </a:cubicBezTo>
                  <a:cubicBezTo>
                    <a:pt x="3501" y="12167"/>
                    <a:pt x="3596" y="12155"/>
                    <a:pt x="3679" y="12155"/>
                  </a:cubicBezTo>
                  <a:close/>
                  <a:moveTo>
                    <a:pt x="15633" y="11345"/>
                  </a:moveTo>
                  <a:lnTo>
                    <a:pt x="15633" y="11357"/>
                  </a:lnTo>
                  <a:lnTo>
                    <a:pt x="15633" y="11369"/>
                  </a:lnTo>
                  <a:lnTo>
                    <a:pt x="15633" y="11393"/>
                  </a:lnTo>
                  <a:lnTo>
                    <a:pt x="15621" y="11488"/>
                  </a:lnTo>
                  <a:cubicBezTo>
                    <a:pt x="15597" y="11643"/>
                    <a:pt x="15586" y="11786"/>
                    <a:pt x="15562" y="11940"/>
                  </a:cubicBezTo>
                  <a:cubicBezTo>
                    <a:pt x="15562" y="11964"/>
                    <a:pt x="15538" y="12000"/>
                    <a:pt x="15538" y="12024"/>
                  </a:cubicBezTo>
                  <a:cubicBezTo>
                    <a:pt x="15526" y="12107"/>
                    <a:pt x="15526" y="12167"/>
                    <a:pt x="15514" y="12238"/>
                  </a:cubicBezTo>
                  <a:lnTo>
                    <a:pt x="15502" y="12345"/>
                  </a:lnTo>
                  <a:lnTo>
                    <a:pt x="15478" y="12428"/>
                  </a:lnTo>
                  <a:lnTo>
                    <a:pt x="15478" y="12464"/>
                  </a:lnTo>
                  <a:cubicBezTo>
                    <a:pt x="15478" y="12488"/>
                    <a:pt x="15466" y="12500"/>
                    <a:pt x="15466" y="12536"/>
                  </a:cubicBezTo>
                  <a:lnTo>
                    <a:pt x="15466" y="12548"/>
                  </a:lnTo>
                  <a:cubicBezTo>
                    <a:pt x="15466" y="12559"/>
                    <a:pt x="15455" y="12595"/>
                    <a:pt x="15455" y="12607"/>
                  </a:cubicBezTo>
                  <a:cubicBezTo>
                    <a:pt x="15443" y="12702"/>
                    <a:pt x="15407" y="12786"/>
                    <a:pt x="15395" y="12881"/>
                  </a:cubicBezTo>
                  <a:cubicBezTo>
                    <a:pt x="15347" y="13036"/>
                    <a:pt x="15288" y="13202"/>
                    <a:pt x="15240" y="13369"/>
                  </a:cubicBezTo>
                  <a:cubicBezTo>
                    <a:pt x="15157" y="13667"/>
                    <a:pt x="15062" y="13964"/>
                    <a:pt x="14978" y="14250"/>
                  </a:cubicBezTo>
                  <a:lnTo>
                    <a:pt x="14966" y="14286"/>
                  </a:lnTo>
                  <a:cubicBezTo>
                    <a:pt x="14919" y="14429"/>
                    <a:pt x="14883" y="14560"/>
                    <a:pt x="14847" y="14691"/>
                  </a:cubicBezTo>
                  <a:lnTo>
                    <a:pt x="14824" y="14750"/>
                  </a:lnTo>
                  <a:cubicBezTo>
                    <a:pt x="14812" y="14798"/>
                    <a:pt x="14800" y="14857"/>
                    <a:pt x="14788" y="14905"/>
                  </a:cubicBezTo>
                  <a:lnTo>
                    <a:pt x="14740" y="15036"/>
                  </a:lnTo>
                  <a:lnTo>
                    <a:pt x="14693" y="15143"/>
                  </a:lnTo>
                  <a:lnTo>
                    <a:pt x="14645" y="15226"/>
                  </a:lnTo>
                  <a:lnTo>
                    <a:pt x="14621" y="15286"/>
                  </a:lnTo>
                  <a:lnTo>
                    <a:pt x="14609" y="15334"/>
                  </a:lnTo>
                  <a:lnTo>
                    <a:pt x="14562" y="15429"/>
                  </a:lnTo>
                  <a:lnTo>
                    <a:pt x="14526" y="15488"/>
                  </a:lnTo>
                  <a:cubicBezTo>
                    <a:pt x="14502" y="15560"/>
                    <a:pt x="14454" y="15619"/>
                    <a:pt x="14431" y="15691"/>
                  </a:cubicBezTo>
                  <a:lnTo>
                    <a:pt x="14395" y="15750"/>
                  </a:lnTo>
                  <a:cubicBezTo>
                    <a:pt x="14347" y="15846"/>
                    <a:pt x="14312" y="15917"/>
                    <a:pt x="14252" y="16000"/>
                  </a:cubicBezTo>
                  <a:cubicBezTo>
                    <a:pt x="14157" y="16143"/>
                    <a:pt x="14097" y="16262"/>
                    <a:pt x="14026" y="16358"/>
                  </a:cubicBezTo>
                  <a:cubicBezTo>
                    <a:pt x="13895" y="16572"/>
                    <a:pt x="13752" y="16774"/>
                    <a:pt x="13621" y="16977"/>
                  </a:cubicBezTo>
                  <a:lnTo>
                    <a:pt x="13514" y="17131"/>
                  </a:lnTo>
                  <a:lnTo>
                    <a:pt x="13454" y="17227"/>
                  </a:lnTo>
                  <a:cubicBezTo>
                    <a:pt x="13395" y="17310"/>
                    <a:pt x="13335" y="17405"/>
                    <a:pt x="13276" y="17477"/>
                  </a:cubicBezTo>
                  <a:lnTo>
                    <a:pt x="13252" y="17524"/>
                  </a:lnTo>
                  <a:lnTo>
                    <a:pt x="13157" y="17655"/>
                  </a:lnTo>
                  <a:lnTo>
                    <a:pt x="13026" y="17846"/>
                  </a:lnTo>
                  <a:lnTo>
                    <a:pt x="12942" y="17965"/>
                  </a:lnTo>
                  <a:lnTo>
                    <a:pt x="12859" y="18060"/>
                  </a:lnTo>
                  <a:cubicBezTo>
                    <a:pt x="12835" y="18108"/>
                    <a:pt x="12788" y="18143"/>
                    <a:pt x="12764" y="18179"/>
                  </a:cubicBezTo>
                  <a:lnTo>
                    <a:pt x="12716" y="18215"/>
                  </a:lnTo>
                  <a:cubicBezTo>
                    <a:pt x="12668" y="18286"/>
                    <a:pt x="12621" y="18322"/>
                    <a:pt x="12561" y="18382"/>
                  </a:cubicBezTo>
                  <a:cubicBezTo>
                    <a:pt x="12526" y="18441"/>
                    <a:pt x="12478" y="18489"/>
                    <a:pt x="12418" y="18548"/>
                  </a:cubicBezTo>
                  <a:lnTo>
                    <a:pt x="12359" y="18608"/>
                  </a:lnTo>
                  <a:lnTo>
                    <a:pt x="12299" y="18667"/>
                  </a:lnTo>
                  <a:lnTo>
                    <a:pt x="12264" y="18703"/>
                  </a:lnTo>
                  <a:lnTo>
                    <a:pt x="12228" y="18739"/>
                  </a:lnTo>
                  <a:cubicBezTo>
                    <a:pt x="12168" y="18798"/>
                    <a:pt x="12121" y="18882"/>
                    <a:pt x="12061" y="18929"/>
                  </a:cubicBezTo>
                  <a:cubicBezTo>
                    <a:pt x="12026" y="18977"/>
                    <a:pt x="11990" y="19025"/>
                    <a:pt x="11954" y="19072"/>
                  </a:cubicBezTo>
                  <a:lnTo>
                    <a:pt x="11906" y="19132"/>
                  </a:lnTo>
                  <a:cubicBezTo>
                    <a:pt x="11883" y="19179"/>
                    <a:pt x="11835" y="19239"/>
                    <a:pt x="11811" y="19275"/>
                  </a:cubicBezTo>
                  <a:cubicBezTo>
                    <a:pt x="11835" y="19215"/>
                    <a:pt x="11871" y="19155"/>
                    <a:pt x="11883" y="19084"/>
                  </a:cubicBezTo>
                  <a:cubicBezTo>
                    <a:pt x="11906" y="19013"/>
                    <a:pt x="11954" y="18941"/>
                    <a:pt x="11990" y="18846"/>
                  </a:cubicBezTo>
                  <a:cubicBezTo>
                    <a:pt x="12002" y="18822"/>
                    <a:pt x="12014" y="18774"/>
                    <a:pt x="12049" y="18739"/>
                  </a:cubicBezTo>
                  <a:cubicBezTo>
                    <a:pt x="12073" y="18703"/>
                    <a:pt x="12085" y="18655"/>
                    <a:pt x="12121" y="18608"/>
                  </a:cubicBezTo>
                  <a:cubicBezTo>
                    <a:pt x="12192" y="18489"/>
                    <a:pt x="12252" y="18370"/>
                    <a:pt x="12323" y="18251"/>
                  </a:cubicBezTo>
                  <a:cubicBezTo>
                    <a:pt x="12407" y="18132"/>
                    <a:pt x="12490" y="18001"/>
                    <a:pt x="12561" y="17882"/>
                  </a:cubicBezTo>
                  <a:lnTo>
                    <a:pt x="12883" y="17393"/>
                  </a:lnTo>
                  <a:cubicBezTo>
                    <a:pt x="12966" y="17227"/>
                    <a:pt x="13061" y="17072"/>
                    <a:pt x="13145" y="16917"/>
                  </a:cubicBezTo>
                  <a:lnTo>
                    <a:pt x="13145" y="16929"/>
                  </a:lnTo>
                  <a:cubicBezTo>
                    <a:pt x="13157" y="16917"/>
                    <a:pt x="13157" y="16881"/>
                    <a:pt x="13180" y="16869"/>
                  </a:cubicBezTo>
                  <a:cubicBezTo>
                    <a:pt x="13204" y="16810"/>
                    <a:pt x="13252" y="16750"/>
                    <a:pt x="13276" y="16691"/>
                  </a:cubicBezTo>
                  <a:lnTo>
                    <a:pt x="13276" y="16703"/>
                  </a:lnTo>
                  <a:cubicBezTo>
                    <a:pt x="13323" y="16631"/>
                    <a:pt x="13359" y="16572"/>
                    <a:pt x="13395" y="16488"/>
                  </a:cubicBezTo>
                  <a:cubicBezTo>
                    <a:pt x="13442" y="16417"/>
                    <a:pt x="13490" y="16334"/>
                    <a:pt x="13538" y="16250"/>
                  </a:cubicBezTo>
                  <a:cubicBezTo>
                    <a:pt x="13573" y="16179"/>
                    <a:pt x="13621" y="16107"/>
                    <a:pt x="13669" y="16048"/>
                  </a:cubicBezTo>
                  <a:cubicBezTo>
                    <a:pt x="13681" y="16012"/>
                    <a:pt x="13716" y="15988"/>
                    <a:pt x="13728" y="15953"/>
                  </a:cubicBezTo>
                  <a:cubicBezTo>
                    <a:pt x="13752" y="15929"/>
                    <a:pt x="13776" y="15893"/>
                    <a:pt x="13800" y="15857"/>
                  </a:cubicBezTo>
                  <a:cubicBezTo>
                    <a:pt x="13847" y="15798"/>
                    <a:pt x="13871" y="15750"/>
                    <a:pt x="13919" y="15691"/>
                  </a:cubicBezTo>
                  <a:cubicBezTo>
                    <a:pt x="13919" y="15691"/>
                    <a:pt x="13919" y="15679"/>
                    <a:pt x="13931" y="15679"/>
                  </a:cubicBezTo>
                  <a:cubicBezTo>
                    <a:pt x="14026" y="15536"/>
                    <a:pt x="14133" y="15417"/>
                    <a:pt x="14216" y="15286"/>
                  </a:cubicBezTo>
                  <a:cubicBezTo>
                    <a:pt x="14323" y="15143"/>
                    <a:pt x="14431" y="14976"/>
                    <a:pt x="14526" y="14834"/>
                  </a:cubicBezTo>
                  <a:lnTo>
                    <a:pt x="14526" y="14834"/>
                  </a:lnTo>
                  <a:cubicBezTo>
                    <a:pt x="14347" y="15036"/>
                    <a:pt x="14169" y="15238"/>
                    <a:pt x="13990" y="15441"/>
                  </a:cubicBezTo>
                  <a:lnTo>
                    <a:pt x="13978" y="15453"/>
                  </a:lnTo>
                  <a:lnTo>
                    <a:pt x="13954" y="15476"/>
                  </a:lnTo>
                  <a:lnTo>
                    <a:pt x="13895" y="15536"/>
                  </a:lnTo>
                  <a:lnTo>
                    <a:pt x="13871" y="15560"/>
                  </a:lnTo>
                  <a:lnTo>
                    <a:pt x="13847" y="15584"/>
                  </a:lnTo>
                  <a:lnTo>
                    <a:pt x="13835" y="15596"/>
                  </a:lnTo>
                  <a:cubicBezTo>
                    <a:pt x="13716" y="15715"/>
                    <a:pt x="13597" y="15857"/>
                    <a:pt x="13490" y="15988"/>
                  </a:cubicBezTo>
                  <a:cubicBezTo>
                    <a:pt x="13454" y="16036"/>
                    <a:pt x="13430" y="16060"/>
                    <a:pt x="13395" y="16107"/>
                  </a:cubicBezTo>
                  <a:lnTo>
                    <a:pt x="13311" y="16238"/>
                  </a:lnTo>
                  <a:cubicBezTo>
                    <a:pt x="13264" y="16298"/>
                    <a:pt x="13216" y="16369"/>
                    <a:pt x="13180" y="16429"/>
                  </a:cubicBezTo>
                  <a:cubicBezTo>
                    <a:pt x="13073" y="16596"/>
                    <a:pt x="12978" y="16762"/>
                    <a:pt x="12883" y="16929"/>
                  </a:cubicBezTo>
                  <a:cubicBezTo>
                    <a:pt x="12788" y="17084"/>
                    <a:pt x="12680" y="17262"/>
                    <a:pt x="12597" y="17429"/>
                  </a:cubicBezTo>
                  <a:cubicBezTo>
                    <a:pt x="12502" y="17584"/>
                    <a:pt x="12430" y="17727"/>
                    <a:pt x="12347" y="17882"/>
                  </a:cubicBezTo>
                  <a:cubicBezTo>
                    <a:pt x="12252" y="18036"/>
                    <a:pt x="12145" y="18203"/>
                    <a:pt x="12061" y="18370"/>
                  </a:cubicBezTo>
                  <a:cubicBezTo>
                    <a:pt x="12026" y="18417"/>
                    <a:pt x="12014" y="18453"/>
                    <a:pt x="11990" y="18501"/>
                  </a:cubicBezTo>
                  <a:cubicBezTo>
                    <a:pt x="11966" y="18548"/>
                    <a:pt x="11942" y="18572"/>
                    <a:pt x="11930" y="18620"/>
                  </a:cubicBezTo>
                  <a:cubicBezTo>
                    <a:pt x="11906" y="18655"/>
                    <a:pt x="11895" y="18691"/>
                    <a:pt x="11883" y="18727"/>
                  </a:cubicBezTo>
                  <a:cubicBezTo>
                    <a:pt x="11871" y="18774"/>
                    <a:pt x="11835" y="18810"/>
                    <a:pt x="11823" y="18858"/>
                  </a:cubicBezTo>
                  <a:cubicBezTo>
                    <a:pt x="11787" y="18953"/>
                    <a:pt x="11752" y="19036"/>
                    <a:pt x="11716" y="19144"/>
                  </a:cubicBezTo>
                  <a:cubicBezTo>
                    <a:pt x="11692" y="19227"/>
                    <a:pt x="11656" y="19310"/>
                    <a:pt x="11633" y="19394"/>
                  </a:cubicBezTo>
                  <a:cubicBezTo>
                    <a:pt x="11597" y="19489"/>
                    <a:pt x="11573" y="19560"/>
                    <a:pt x="11537" y="19656"/>
                  </a:cubicBezTo>
                  <a:cubicBezTo>
                    <a:pt x="11537" y="19656"/>
                    <a:pt x="11537" y="19667"/>
                    <a:pt x="11525" y="19667"/>
                  </a:cubicBezTo>
                  <a:cubicBezTo>
                    <a:pt x="11525" y="19525"/>
                    <a:pt x="11514" y="19382"/>
                    <a:pt x="11514" y="19251"/>
                  </a:cubicBezTo>
                  <a:cubicBezTo>
                    <a:pt x="11514" y="19179"/>
                    <a:pt x="11514" y="19108"/>
                    <a:pt x="11490" y="19036"/>
                  </a:cubicBezTo>
                  <a:cubicBezTo>
                    <a:pt x="11573" y="18941"/>
                    <a:pt x="11585" y="18917"/>
                    <a:pt x="11585" y="18894"/>
                  </a:cubicBezTo>
                  <a:cubicBezTo>
                    <a:pt x="11597" y="18846"/>
                    <a:pt x="11621" y="18786"/>
                    <a:pt x="11645" y="18739"/>
                  </a:cubicBezTo>
                  <a:lnTo>
                    <a:pt x="11740" y="18501"/>
                  </a:lnTo>
                  <a:lnTo>
                    <a:pt x="11823" y="18263"/>
                  </a:lnTo>
                  <a:cubicBezTo>
                    <a:pt x="11871" y="18179"/>
                    <a:pt x="11895" y="18084"/>
                    <a:pt x="11942" y="18001"/>
                  </a:cubicBezTo>
                  <a:cubicBezTo>
                    <a:pt x="11954" y="17953"/>
                    <a:pt x="11990" y="17905"/>
                    <a:pt x="12002" y="17870"/>
                  </a:cubicBezTo>
                  <a:cubicBezTo>
                    <a:pt x="12049" y="17762"/>
                    <a:pt x="12097" y="17667"/>
                    <a:pt x="12133" y="17584"/>
                  </a:cubicBezTo>
                  <a:lnTo>
                    <a:pt x="12180" y="17489"/>
                  </a:lnTo>
                  <a:cubicBezTo>
                    <a:pt x="12204" y="17417"/>
                    <a:pt x="12252" y="17346"/>
                    <a:pt x="12299" y="17274"/>
                  </a:cubicBezTo>
                  <a:lnTo>
                    <a:pt x="12347" y="17191"/>
                  </a:lnTo>
                  <a:cubicBezTo>
                    <a:pt x="12383" y="17108"/>
                    <a:pt x="12442" y="17000"/>
                    <a:pt x="12490" y="16917"/>
                  </a:cubicBezTo>
                  <a:lnTo>
                    <a:pt x="12538" y="16822"/>
                  </a:lnTo>
                  <a:lnTo>
                    <a:pt x="12549" y="16798"/>
                  </a:lnTo>
                  <a:cubicBezTo>
                    <a:pt x="12645" y="16643"/>
                    <a:pt x="12716" y="16512"/>
                    <a:pt x="12799" y="16358"/>
                  </a:cubicBezTo>
                  <a:lnTo>
                    <a:pt x="12835" y="16322"/>
                  </a:lnTo>
                  <a:cubicBezTo>
                    <a:pt x="12859" y="16274"/>
                    <a:pt x="12883" y="16227"/>
                    <a:pt x="12907" y="16203"/>
                  </a:cubicBezTo>
                  <a:lnTo>
                    <a:pt x="13038" y="15929"/>
                  </a:lnTo>
                  <a:cubicBezTo>
                    <a:pt x="13097" y="15822"/>
                    <a:pt x="13145" y="15726"/>
                    <a:pt x="13204" y="15619"/>
                  </a:cubicBezTo>
                  <a:lnTo>
                    <a:pt x="13252" y="15512"/>
                  </a:lnTo>
                  <a:cubicBezTo>
                    <a:pt x="13300" y="15429"/>
                    <a:pt x="13335" y="15345"/>
                    <a:pt x="13383" y="15262"/>
                  </a:cubicBezTo>
                  <a:cubicBezTo>
                    <a:pt x="13395" y="15215"/>
                    <a:pt x="13430" y="15191"/>
                    <a:pt x="13442" y="15143"/>
                  </a:cubicBezTo>
                  <a:cubicBezTo>
                    <a:pt x="13454" y="15107"/>
                    <a:pt x="13478" y="15084"/>
                    <a:pt x="13490" y="15072"/>
                  </a:cubicBezTo>
                  <a:cubicBezTo>
                    <a:pt x="13502" y="15036"/>
                    <a:pt x="13514" y="15024"/>
                    <a:pt x="13538" y="14988"/>
                  </a:cubicBezTo>
                  <a:cubicBezTo>
                    <a:pt x="13561" y="14953"/>
                    <a:pt x="13597" y="14893"/>
                    <a:pt x="13621" y="14845"/>
                  </a:cubicBezTo>
                  <a:lnTo>
                    <a:pt x="13692" y="14738"/>
                  </a:lnTo>
                  <a:lnTo>
                    <a:pt x="13776" y="14631"/>
                  </a:lnTo>
                  <a:cubicBezTo>
                    <a:pt x="13835" y="14548"/>
                    <a:pt x="13895" y="14453"/>
                    <a:pt x="13931" y="14369"/>
                  </a:cubicBezTo>
                  <a:lnTo>
                    <a:pt x="13978" y="14298"/>
                  </a:lnTo>
                  <a:cubicBezTo>
                    <a:pt x="14157" y="14024"/>
                    <a:pt x="14323" y="13774"/>
                    <a:pt x="14466" y="13524"/>
                  </a:cubicBezTo>
                  <a:cubicBezTo>
                    <a:pt x="14490" y="13488"/>
                    <a:pt x="14502" y="13476"/>
                    <a:pt x="14514" y="13441"/>
                  </a:cubicBezTo>
                  <a:cubicBezTo>
                    <a:pt x="14550" y="13405"/>
                    <a:pt x="14573" y="13345"/>
                    <a:pt x="14609" y="13298"/>
                  </a:cubicBezTo>
                  <a:lnTo>
                    <a:pt x="14740" y="13060"/>
                  </a:lnTo>
                  <a:cubicBezTo>
                    <a:pt x="14800" y="12952"/>
                    <a:pt x="14847" y="12845"/>
                    <a:pt x="14883" y="12762"/>
                  </a:cubicBezTo>
                  <a:lnTo>
                    <a:pt x="14919" y="12690"/>
                  </a:lnTo>
                  <a:lnTo>
                    <a:pt x="14966" y="12583"/>
                  </a:lnTo>
                  <a:cubicBezTo>
                    <a:pt x="15002" y="12488"/>
                    <a:pt x="15050" y="12393"/>
                    <a:pt x="15109" y="12286"/>
                  </a:cubicBezTo>
                  <a:cubicBezTo>
                    <a:pt x="15157" y="12214"/>
                    <a:pt x="15181" y="12131"/>
                    <a:pt x="15216" y="12071"/>
                  </a:cubicBezTo>
                  <a:cubicBezTo>
                    <a:pt x="15240" y="12000"/>
                    <a:pt x="15288" y="11940"/>
                    <a:pt x="15324" y="11881"/>
                  </a:cubicBezTo>
                  <a:lnTo>
                    <a:pt x="15407" y="11738"/>
                  </a:lnTo>
                  <a:cubicBezTo>
                    <a:pt x="15455" y="11655"/>
                    <a:pt x="15502" y="11571"/>
                    <a:pt x="15538" y="11500"/>
                  </a:cubicBezTo>
                  <a:cubicBezTo>
                    <a:pt x="15562" y="11464"/>
                    <a:pt x="15586" y="11416"/>
                    <a:pt x="15597" y="11393"/>
                  </a:cubicBezTo>
                  <a:lnTo>
                    <a:pt x="15633" y="11345"/>
                  </a:lnTo>
                  <a:close/>
                  <a:moveTo>
                    <a:pt x="4572" y="16167"/>
                  </a:moveTo>
                  <a:cubicBezTo>
                    <a:pt x="4620" y="16179"/>
                    <a:pt x="4656" y="16179"/>
                    <a:pt x="4691" y="16191"/>
                  </a:cubicBezTo>
                  <a:cubicBezTo>
                    <a:pt x="4918" y="16250"/>
                    <a:pt x="5156" y="16334"/>
                    <a:pt x="5441" y="16453"/>
                  </a:cubicBezTo>
                  <a:cubicBezTo>
                    <a:pt x="5549" y="16488"/>
                    <a:pt x="5632" y="16524"/>
                    <a:pt x="5727" y="16572"/>
                  </a:cubicBezTo>
                  <a:lnTo>
                    <a:pt x="5989" y="16703"/>
                  </a:lnTo>
                  <a:lnTo>
                    <a:pt x="6025" y="16703"/>
                  </a:lnTo>
                  <a:lnTo>
                    <a:pt x="6037" y="16715"/>
                  </a:lnTo>
                  <a:lnTo>
                    <a:pt x="6049" y="16727"/>
                  </a:lnTo>
                  <a:lnTo>
                    <a:pt x="6084" y="16750"/>
                  </a:lnTo>
                  <a:lnTo>
                    <a:pt x="6096" y="16750"/>
                  </a:lnTo>
                  <a:lnTo>
                    <a:pt x="6180" y="16786"/>
                  </a:lnTo>
                  <a:cubicBezTo>
                    <a:pt x="6203" y="16786"/>
                    <a:pt x="6203" y="16810"/>
                    <a:pt x="6215" y="16810"/>
                  </a:cubicBezTo>
                  <a:cubicBezTo>
                    <a:pt x="6299" y="16846"/>
                    <a:pt x="6382" y="16905"/>
                    <a:pt x="6465" y="16965"/>
                  </a:cubicBezTo>
                  <a:lnTo>
                    <a:pt x="6644" y="17108"/>
                  </a:lnTo>
                  <a:cubicBezTo>
                    <a:pt x="6739" y="17179"/>
                    <a:pt x="6823" y="17250"/>
                    <a:pt x="6930" y="17322"/>
                  </a:cubicBezTo>
                  <a:lnTo>
                    <a:pt x="7073" y="17441"/>
                  </a:lnTo>
                  <a:cubicBezTo>
                    <a:pt x="7132" y="17489"/>
                    <a:pt x="7192" y="17536"/>
                    <a:pt x="7239" y="17584"/>
                  </a:cubicBezTo>
                  <a:cubicBezTo>
                    <a:pt x="7334" y="17667"/>
                    <a:pt x="7406" y="17762"/>
                    <a:pt x="7477" y="17846"/>
                  </a:cubicBezTo>
                  <a:lnTo>
                    <a:pt x="7477" y="17858"/>
                  </a:lnTo>
                  <a:lnTo>
                    <a:pt x="7513" y="17893"/>
                  </a:lnTo>
                  <a:lnTo>
                    <a:pt x="7525" y="17917"/>
                  </a:lnTo>
                  <a:cubicBezTo>
                    <a:pt x="7644" y="18060"/>
                    <a:pt x="7751" y="18191"/>
                    <a:pt x="7870" y="18334"/>
                  </a:cubicBezTo>
                  <a:cubicBezTo>
                    <a:pt x="7906" y="18382"/>
                    <a:pt x="7942" y="18429"/>
                    <a:pt x="7989" y="18477"/>
                  </a:cubicBezTo>
                  <a:cubicBezTo>
                    <a:pt x="8025" y="18513"/>
                    <a:pt x="8061" y="18560"/>
                    <a:pt x="8108" y="18608"/>
                  </a:cubicBezTo>
                  <a:lnTo>
                    <a:pt x="8227" y="18751"/>
                  </a:lnTo>
                  <a:lnTo>
                    <a:pt x="8239" y="18786"/>
                  </a:lnTo>
                  <a:cubicBezTo>
                    <a:pt x="8358" y="18917"/>
                    <a:pt x="8466" y="19048"/>
                    <a:pt x="8585" y="19167"/>
                  </a:cubicBezTo>
                  <a:lnTo>
                    <a:pt x="8668" y="19263"/>
                  </a:lnTo>
                  <a:lnTo>
                    <a:pt x="8716" y="19310"/>
                  </a:lnTo>
                  <a:cubicBezTo>
                    <a:pt x="8704" y="19513"/>
                    <a:pt x="8668" y="19667"/>
                    <a:pt x="8656" y="19810"/>
                  </a:cubicBezTo>
                  <a:cubicBezTo>
                    <a:pt x="8644" y="19775"/>
                    <a:pt x="8608" y="19703"/>
                    <a:pt x="8597" y="19667"/>
                  </a:cubicBezTo>
                  <a:cubicBezTo>
                    <a:pt x="8549" y="19572"/>
                    <a:pt x="8501" y="19501"/>
                    <a:pt x="8442" y="19406"/>
                  </a:cubicBezTo>
                  <a:cubicBezTo>
                    <a:pt x="8430" y="19394"/>
                    <a:pt x="8430" y="19382"/>
                    <a:pt x="8418" y="19370"/>
                  </a:cubicBezTo>
                  <a:cubicBezTo>
                    <a:pt x="8406" y="19334"/>
                    <a:pt x="8382" y="19322"/>
                    <a:pt x="8370" y="19298"/>
                  </a:cubicBezTo>
                  <a:cubicBezTo>
                    <a:pt x="8347" y="19251"/>
                    <a:pt x="8311" y="19215"/>
                    <a:pt x="8287" y="19191"/>
                  </a:cubicBezTo>
                  <a:cubicBezTo>
                    <a:pt x="8168" y="19036"/>
                    <a:pt x="8025" y="18905"/>
                    <a:pt x="7906" y="18751"/>
                  </a:cubicBezTo>
                  <a:cubicBezTo>
                    <a:pt x="7656" y="18477"/>
                    <a:pt x="7406" y="18191"/>
                    <a:pt x="7168" y="17905"/>
                  </a:cubicBezTo>
                  <a:lnTo>
                    <a:pt x="7168" y="17905"/>
                  </a:lnTo>
                  <a:cubicBezTo>
                    <a:pt x="7215" y="17965"/>
                    <a:pt x="7239" y="18036"/>
                    <a:pt x="7287" y="18096"/>
                  </a:cubicBezTo>
                  <a:cubicBezTo>
                    <a:pt x="7311" y="18143"/>
                    <a:pt x="7334" y="18179"/>
                    <a:pt x="7358" y="18215"/>
                  </a:cubicBezTo>
                  <a:cubicBezTo>
                    <a:pt x="7418" y="18322"/>
                    <a:pt x="7489" y="18429"/>
                    <a:pt x="7549" y="18513"/>
                  </a:cubicBezTo>
                  <a:lnTo>
                    <a:pt x="7775" y="18834"/>
                  </a:lnTo>
                  <a:cubicBezTo>
                    <a:pt x="7835" y="18905"/>
                    <a:pt x="7894" y="18989"/>
                    <a:pt x="7954" y="19072"/>
                  </a:cubicBezTo>
                  <a:cubicBezTo>
                    <a:pt x="8013" y="19144"/>
                    <a:pt x="8073" y="19215"/>
                    <a:pt x="8120" y="19286"/>
                  </a:cubicBezTo>
                  <a:cubicBezTo>
                    <a:pt x="8180" y="19370"/>
                    <a:pt x="8239" y="19453"/>
                    <a:pt x="8299" y="19525"/>
                  </a:cubicBezTo>
                  <a:cubicBezTo>
                    <a:pt x="8347" y="19608"/>
                    <a:pt x="8382" y="19679"/>
                    <a:pt x="8442" y="19739"/>
                  </a:cubicBezTo>
                  <a:cubicBezTo>
                    <a:pt x="8477" y="19787"/>
                    <a:pt x="8501" y="19846"/>
                    <a:pt x="8537" y="19906"/>
                  </a:cubicBezTo>
                  <a:cubicBezTo>
                    <a:pt x="8549" y="19929"/>
                    <a:pt x="8561" y="19965"/>
                    <a:pt x="8585" y="20001"/>
                  </a:cubicBezTo>
                  <a:lnTo>
                    <a:pt x="8585" y="20025"/>
                  </a:lnTo>
                  <a:cubicBezTo>
                    <a:pt x="8585" y="20048"/>
                    <a:pt x="8597" y="20084"/>
                    <a:pt x="8644" y="20084"/>
                  </a:cubicBezTo>
                  <a:lnTo>
                    <a:pt x="8668" y="20084"/>
                  </a:lnTo>
                  <a:cubicBezTo>
                    <a:pt x="8656" y="20179"/>
                    <a:pt x="8656" y="20287"/>
                    <a:pt x="8644" y="20382"/>
                  </a:cubicBezTo>
                  <a:lnTo>
                    <a:pt x="8644" y="20620"/>
                  </a:lnTo>
                  <a:cubicBezTo>
                    <a:pt x="8608" y="20560"/>
                    <a:pt x="8585" y="20501"/>
                    <a:pt x="8537" y="20441"/>
                  </a:cubicBezTo>
                  <a:cubicBezTo>
                    <a:pt x="8501" y="20382"/>
                    <a:pt x="8466" y="20298"/>
                    <a:pt x="8418" y="20227"/>
                  </a:cubicBezTo>
                  <a:lnTo>
                    <a:pt x="8406" y="20215"/>
                  </a:lnTo>
                  <a:lnTo>
                    <a:pt x="8406" y="20203"/>
                  </a:lnTo>
                  <a:cubicBezTo>
                    <a:pt x="8406" y="20179"/>
                    <a:pt x="8382" y="20179"/>
                    <a:pt x="8382" y="20168"/>
                  </a:cubicBezTo>
                  <a:lnTo>
                    <a:pt x="8370" y="20156"/>
                  </a:lnTo>
                  <a:lnTo>
                    <a:pt x="8370" y="20144"/>
                  </a:lnTo>
                  <a:lnTo>
                    <a:pt x="8358" y="20108"/>
                  </a:lnTo>
                  <a:cubicBezTo>
                    <a:pt x="8239" y="19917"/>
                    <a:pt x="8096" y="19727"/>
                    <a:pt x="7966" y="19548"/>
                  </a:cubicBezTo>
                  <a:cubicBezTo>
                    <a:pt x="7882" y="19429"/>
                    <a:pt x="7787" y="19310"/>
                    <a:pt x="7680" y="19167"/>
                  </a:cubicBezTo>
                  <a:cubicBezTo>
                    <a:pt x="7596" y="19048"/>
                    <a:pt x="7501" y="18917"/>
                    <a:pt x="7418" y="18786"/>
                  </a:cubicBezTo>
                  <a:cubicBezTo>
                    <a:pt x="7382" y="18739"/>
                    <a:pt x="7358" y="18679"/>
                    <a:pt x="7311" y="18632"/>
                  </a:cubicBezTo>
                  <a:cubicBezTo>
                    <a:pt x="7180" y="18441"/>
                    <a:pt x="7049" y="18251"/>
                    <a:pt x="6894" y="18072"/>
                  </a:cubicBezTo>
                  <a:cubicBezTo>
                    <a:pt x="6858" y="18012"/>
                    <a:pt x="6787" y="17953"/>
                    <a:pt x="6739" y="17893"/>
                  </a:cubicBezTo>
                  <a:cubicBezTo>
                    <a:pt x="6692" y="17834"/>
                    <a:pt x="6632" y="17786"/>
                    <a:pt x="6572" y="17739"/>
                  </a:cubicBezTo>
                  <a:lnTo>
                    <a:pt x="6549" y="17727"/>
                  </a:lnTo>
                  <a:cubicBezTo>
                    <a:pt x="6489" y="17667"/>
                    <a:pt x="6418" y="17608"/>
                    <a:pt x="6358" y="17560"/>
                  </a:cubicBezTo>
                  <a:cubicBezTo>
                    <a:pt x="6322" y="17536"/>
                    <a:pt x="6287" y="17501"/>
                    <a:pt x="6239" y="17465"/>
                  </a:cubicBezTo>
                  <a:cubicBezTo>
                    <a:pt x="6144" y="17381"/>
                    <a:pt x="6049" y="17298"/>
                    <a:pt x="5965" y="17203"/>
                  </a:cubicBezTo>
                  <a:cubicBezTo>
                    <a:pt x="5846" y="17108"/>
                    <a:pt x="5703" y="16989"/>
                    <a:pt x="5572" y="16881"/>
                  </a:cubicBezTo>
                  <a:cubicBezTo>
                    <a:pt x="5429" y="16762"/>
                    <a:pt x="5263" y="16655"/>
                    <a:pt x="5108" y="16548"/>
                  </a:cubicBezTo>
                  <a:cubicBezTo>
                    <a:pt x="5025" y="16488"/>
                    <a:pt x="4929" y="16429"/>
                    <a:pt x="4834" y="16358"/>
                  </a:cubicBezTo>
                  <a:lnTo>
                    <a:pt x="4751" y="16310"/>
                  </a:lnTo>
                  <a:cubicBezTo>
                    <a:pt x="4727" y="16286"/>
                    <a:pt x="4679" y="16274"/>
                    <a:pt x="4656" y="16238"/>
                  </a:cubicBezTo>
                  <a:cubicBezTo>
                    <a:pt x="4632" y="16227"/>
                    <a:pt x="4620" y="16227"/>
                    <a:pt x="4608" y="16215"/>
                  </a:cubicBezTo>
                  <a:cubicBezTo>
                    <a:pt x="4596" y="16191"/>
                    <a:pt x="4572" y="16179"/>
                    <a:pt x="4548" y="16167"/>
                  </a:cubicBezTo>
                  <a:close/>
                  <a:moveTo>
                    <a:pt x="10537" y="13798"/>
                  </a:moveTo>
                  <a:cubicBezTo>
                    <a:pt x="10537" y="13822"/>
                    <a:pt x="10537" y="13833"/>
                    <a:pt x="10561" y="13845"/>
                  </a:cubicBezTo>
                  <a:cubicBezTo>
                    <a:pt x="10573" y="13917"/>
                    <a:pt x="10597" y="13976"/>
                    <a:pt x="10621" y="14060"/>
                  </a:cubicBezTo>
                  <a:cubicBezTo>
                    <a:pt x="10633" y="14083"/>
                    <a:pt x="10633" y="14119"/>
                    <a:pt x="10644" y="14143"/>
                  </a:cubicBezTo>
                  <a:cubicBezTo>
                    <a:pt x="10644" y="14155"/>
                    <a:pt x="10644" y="14155"/>
                    <a:pt x="10656" y="14179"/>
                  </a:cubicBezTo>
                  <a:lnTo>
                    <a:pt x="10752" y="14536"/>
                  </a:lnTo>
                  <a:cubicBezTo>
                    <a:pt x="10775" y="14631"/>
                    <a:pt x="10811" y="14750"/>
                    <a:pt x="10823" y="14845"/>
                  </a:cubicBezTo>
                  <a:lnTo>
                    <a:pt x="10835" y="14893"/>
                  </a:lnTo>
                  <a:cubicBezTo>
                    <a:pt x="10859" y="14976"/>
                    <a:pt x="10883" y="15084"/>
                    <a:pt x="10894" y="15191"/>
                  </a:cubicBezTo>
                  <a:cubicBezTo>
                    <a:pt x="10918" y="15286"/>
                    <a:pt x="10942" y="15393"/>
                    <a:pt x="10954" y="15500"/>
                  </a:cubicBezTo>
                  <a:lnTo>
                    <a:pt x="10954" y="15512"/>
                  </a:lnTo>
                  <a:lnTo>
                    <a:pt x="10954" y="15524"/>
                  </a:lnTo>
                  <a:cubicBezTo>
                    <a:pt x="10954" y="15560"/>
                    <a:pt x="10954" y="15572"/>
                    <a:pt x="10978" y="15596"/>
                  </a:cubicBezTo>
                  <a:cubicBezTo>
                    <a:pt x="10978" y="15631"/>
                    <a:pt x="10990" y="15655"/>
                    <a:pt x="10990" y="15691"/>
                  </a:cubicBezTo>
                  <a:cubicBezTo>
                    <a:pt x="10990" y="15715"/>
                    <a:pt x="10990" y="15738"/>
                    <a:pt x="11002" y="15762"/>
                  </a:cubicBezTo>
                  <a:cubicBezTo>
                    <a:pt x="11014" y="15834"/>
                    <a:pt x="11014" y="15917"/>
                    <a:pt x="11037" y="15977"/>
                  </a:cubicBezTo>
                  <a:cubicBezTo>
                    <a:pt x="11049" y="16072"/>
                    <a:pt x="11049" y="16191"/>
                    <a:pt x="11061" y="16310"/>
                  </a:cubicBezTo>
                  <a:cubicBezTo>
                    <a:pt x="11061" y="16358"/>
                    <a:pt x="11061" y="16393"/>
                    <a:pt x="11085" y="16429"/>
                  </a:cubicBezTo>
                  <a:lnTo>
                    <a:pt x="11097" y="16631"/>
                  </a:lnTo>
                  <a:cubicBezTo>
                    <a:pt x="11121" y="16929"/>
                    <a:pt x="11144" y="17250"/>
                    <a:pt x="11168" y="17548"/>
                  </a:cubicBezTo>
                  <a:cubicBezTo>
                    <a:pt x="11180" y="17655"/>
                    <a:pt x="11204" y="17762"/>
                    <a:pt x="11204" y="17846"/>
                  </a:cubicBezTo>
                  <a:cubicBezTo>
                    <a:pt x="11216" y="17917"/>
                    <a:pt x="11216" y="18012"/>
                    <a:pt x="11228" y="18084"/>
                  </a:cubicBezTo>
                  <a:cubicBezTo>
                    <a:pt x="11240" y="18263"/>
                    <a:pt x="11275" y="18441"/>
                    <a:pt x="11275" y="18620"/>
                  </a:cubicBezTo>
                  <a:cubicBezTo>
                    <a:pt x="11287" y="18894"/>
                    <a:pt x="11299" y="19155"/>
                    <a:pt x="11299" y="19429"/>
                  </a:cubicBezTo>
                  <a:cubicBezTo>
                    <a:pt x="11299" y="19525"/>
                    <a:pt x="11323" y="19632"/>
                    <a:pt x="11323" y="19739"/>
                  </a:cubicBezTo>
                  <a:lnTo>
                    <a:pt x="11323" y="19751"/>
                  </a:lnTo>
                  <a:cubicBezTo>
                    <a:pt x="11323" y="19846"/>
                    <a:pt x="11335" y="19941"/>
                    <a:pt x="11335" y="20037"/>
                  </a:cubicBezTo>
                  <a:lnTo>
                    <a:pt x="11335" y="20168"/>
                  </a:lnTo>
                  <a:cubicBezTo>
                    <a:pt x="11347" y="20382"/>
                    <a:pt x="11347" y="20596"/>
                    <a:pt x="11359" y="20810"/>
                  </a:cubicBezTo>
                  <a:lnTo>
                    <a:pt x="11359" y="20834"/>
                  </a:lnTo>
                  <a:cubicBezTo>
                    <a:pt x="11359" y="21191"/>
                    <a:pt x="11347" y="21537"/>
                    <a:pt x="11335" y="21930"/>
                  </a:cubicBezTo>
                  <a:cubicBezTo>
                    <a:pt x="11335" y="22013"/>
                    <a:pt x="11323" y="22120"/>
                    <a:pt x="11323" y="22203"/>
                  </a:cubicBezTo>
                  <a:lnTo>
                    <a:pt x="11323" y="22311"/>
                  </a:lnTo>
                  <a:cubicBezTo>
                    <a:pt x="11323" y="22370"/>
                    <a:pt x="11299" y="22430"/>
                    <a:pt x="11299" y="22489"/>
                  </a:cubicBezTo>
                  <a:cubicBezTo>
                    <a:pt x="11299" y="22525"/>
                    <a:pt x="11299" y="22561"/>
                    <a:pt x="11287" y="22596"/>
                  </a:cubicBezTo>
                  <a:cubicBezTo>
                    <a:pt x="11287" y="22656"/>
                    <a:pt x="11275" y="22704"/>
                    <a:pt x="11275" y="22763"/>
                  </a:cubicBezTo>
                  <a:cubicBezTo>
                    <a:pt x="11275" y="22799"/>
                    <a:pt x="11264" y="22846"/>
                    <a:pt x="11264" y="22894"/>
                  </a:cubicBezTo>
                  <a:cubicBezTo>
                    <a:pt x="11264" y="22918"/>
                    <a:pt x="11264" y="22954"/>
                    <a:pt x="11240" y="23001"/>
                  </a:cubicBezTo>
                  <a:lnTo>
                    <a:pt x="11240" y="23013"/>
                  </a:lnTo>
                  <a:cubicBezTo>
                    <a:pt x="11240" y="23061"/>
                    <a:pt x="11228" y="23085"/>
                    <a:pt x="11228" y="23132"/>
                  </a:cubicBezTo>
                  <a:lnTo>
                    <a:pt x="11228" y="23180"/>
                  </a:lnTo>
                  <a:cubicBezTo>
                    <a:pt x="11216" y="23335"/>
                    <a:pt x="11180" y="23501"/>
                    <a:pt x="11156" y="23680"/>
                  </a:cubicBezTo>
                  <a:cubicBezTo>
                    <a:pt x="11097" y="23978"/>
                    <a:pt x="11049" y="24287"/>
                    <a:pt x="10990" y="24585"/>
                  </a:cubicBezTo>
                  <a:lnTo>
                    <a:pt x="10954" y="24787"/>
                  </a:lnTo>
                  <a:cubicBezTo>
                    <a:pt x="10930" y="24930"/>
                    <a:pt x="10906" y="25085"/>
                    <a:pt x="10883" y="25228"/>
                  </a:cubicBezTo>
                  <a:lnTo>
                    <a:pt x="10871" y="25323"/>
                  </a:lnTo>
                  <a:lnTo>
                    <a:pt x="10859" y="25382"/>
                  </a:lnTo>
                  <a:cubicBezTo>
                    <a:pt x="10835" y="25442"/>
                    <a:pt x="10823" y="25513"/>
                    <a:pt x="10823" y="25573"/>
                  </a:cubicBezTo>
                  <a:cubicBezTo>
                    <a:pt x="10811" y="25680"/>
                    <a:pt x="10799" y="25775"/>
                    <a:pt x="10799" y="25871"/>
                  </a:cubicBezTo>
                  <a:cubicBezTo>
                    <a:pt x="10775" y="26049"/>
                    <a:pt x="10763" y="26228"/>
                    <a:pt x="10763" y="26406"/>
                  </a:cubicBezTo>
                  <a:lnTo>
                    <a:pt x="10763" y="26549"/>
                  </a:lnTo>
                  <a:lnTo>
                    <a:pt x="10763" y="26704"/>
                  </a:lnTo>
                  <a:lnTo>
                    <a:pt x="10763" y="26716"/>
                  </a:lnTo>
                  <a:lnTo>
                    <a:pt x="10763" y="26764"/>
                  </a:lnTo>
                  <a:cubicBezTo>
                    <a:pt x="10740" y="26133"/>
                    <a:pt x="10656" y="25525"/>
                    <a:pt x="10573" y="24918"/>
                  </a:cubicBezTo>
                  <a:lnTo>
                    <a:pt x="10573" y="24906"/>
                  </a:lnTo>
                  <a:cubicBezTo>
                    <a:pt x="10573" y="24870"/>
                    <a:pt x="10561" y="24823"/>
                    <a:pt x="10561" y="24799"/>
                  </a:cubicBezTo>
                  <a:lnTo>
                    <a:pt x="10561" y="24751"/>
                  </a:lnTo>
                  <a:cubicBezTo>
                    <a:pt x="10537" y="24668"/>
                    <a:pt x="10525" y="24585"/>
                    <a:pt x="10513" y="24501"/>
                  </a:cubicBezTo>
                  <a:lnTo>
                    <a:pt x="10513" y="24525"/>
                  </a:lnTo>
                  <a:cubicBezTo>
                    <a:pt x="10466" y="24263"/>
                    <a:pt x="10442" y="23989"/>
                    <a:pt x="10406" y="23716"/>
                  </a:cubicBezTo>
                  <a:lnTo>
                    <a:pt x="10359" y="23263"/>
                  </a:lnTo>
                  <a:cubicBezTo>
                    <a:pt x="10347" y="23120"/>
                    <a:pt x="10335" y="22954"/>
                    <a:pt x="10335" y="22799"/>
                  </a:cubicBezTo>
                  <a:cubicBezTo>
                    <a:pt x="10323" y="22644"/>
                    <a:pt x="10323" y="22477"/>
                    <a:pt x="10299" y="22311"/>
                  </a:cubicBezTo>
                  <a:cubicBezTo>
                    <a:pt x="10287" y="22168"/>
                    <a:pt x="10287" y="22025"/>
                    <a:pt x="10287" y="21882"/>
                  </a:cubicBezTo>
                  <a:cubicBezTo>
                    <a:pt x="10287" y="21572"/>
                    <a:pt x="10287" y="21251"/>
                    <a:pt x="10299" y="20953"/>
                  </a:cubicBezTo>
                  <a:cubicBezTo>
                    <a:pt x="10323" y="20644"/>
                    <a:pt x="10335" y="20334"/>
                    <a:pt x="10335" y="20025"/>
                  </a:cubicBezTo>
                  <a:cubicBezTo>
                    <a:pt x="10335" y="19703"/>
                    <a:pt x="10335" y="19394"/>
                    <a:pt x="10347" y="19084"/>
                  </a:cubicBezTo>
                  <a:cubicBezTo>
                    <a:pt x="10359" y="18917"/>
                    <a:pt x="10359" y="18774"/>
                    <a:pt x="10394" y="18608"/>
                  </a:cubicBezTo>
                  <a:cubicBezTo>
                    <a:pt x="10406" y="18453"/>
                    <a:pt x="10418" y="18310"/>
                    <a:pt x="10442" y="18143"/>
                  </a:cubicBezTo>
                  <a:cubicBezTo>
                    <a:pt x="10454" y="17977"/>
                    <a:pt x="10466" y="17834"/>
                    <a:pt x="10478" y="17667"/>
                  </a:cubicBezTo>
                  <a:cubicBezTo>
                    <a:pt x="10478" y="17501"/>
                    <a:pt x="10502" y="17346"/>
                    <a:pt x="10502" y="17179"/>
                  </a:cubicBezTo>
                  <a:lnTo>
                    <a:pt x="10502" y="17179"/>
                  </a:lnTo>
                  <a:cubicBezTo>
                    <a:pt x="10466" y="17370"/>
                    <a:pt x="10442" y="17548"/>
                    <a:pt x="10394" y="17739"/>
                  </a:cubicBezTo>
                  <a:cubicBezTo>
                    <a:pt x="10359" y="17858"/>
                    <a:pt x="10335" y="18001"/>
                    <a:pt x="10287" y="18120"/>
                  </a:cubicBezTo>
                  <a:cubicBezTo>
                    <a:pt x="10263" y="18215"/>
                    <a:pt x="10228" y="18334"/>
                    <a:pt x="10204" y="18441"/>
                  </a:cubicBezTo>
                  <a:cubicBezTo>
                    <a:pt x="10180" y="18513"/>
                    <a:pt x="10156" y="18608"/>
                    <a:pt x="10144" y="18679"/>
                  </a:cubicBezTo>
                  <a:lnTo>
                    <a:pt x="10097" y="18905"/>
                  </a:lnTo>
                  <a:cubicBezTo>
                    <a:pt x="10061" y="19048"/>
                    <a:pt x="10037" y="19215"/>
                    <a:pt x="10025" y="19370"/>
                  </a:cubicBezTo>
                  <a:cubicBezTo>
                    <a:pt x="9990" y="19679"/>
                    <a:pt x="9978" y="19989"/>
                    <a:pt x="9966" y="20298"/>
                  </a:cubicBezTo>
                  <a:cubicBezTo>
                    <a:pt x="9966" y="20453"/>
                    <a:pt x="9942" y="20620"/>
                    <a:pt x="9942" y="20763"/>
                  </a:cubicBezTo>
                  <a:cubicBezTo>
                    <a:pt x="9942" y="20918"/>
                    <a:pt x="9930" y="21072"/>
                    <a:pt x="9930" y="21227"/>
                  </a:cubicBezTo>
                  <a:cubicBezTo>
                    <a:pt x="9930" y="21537"/>
                    <a:pt x="9930" y="21870"/>
                    <a:pt x="9966" y="22180"/>
                  </a:cubicBezTo>
                  <a:cubicBezTo>
                    <a:pt x="9978" y="22501"/>
                    <a:pt x="10001" y="22823"/>
                    <a:pt x="10037" y="23144"/>
                  </a:cubicBezTo>
                  <a:lnTo>
                    <a:pt x="10085" y="23597"/>
                  </a:lnTo>
                  <a:lnTo>
                    <a:pt x="10121" y="24037"/>
                  </a:lnTo>
                  <a:cubicBezTo>
                    <a:pt x="10168" y="24370"/>
                    <a:pt x="10216" y="24692"/>
                    <a:pt x="10275" y="25001"/>
                  </a:cubicBezTo>
                  <a:cubicBezTo>
                    <a:pt x="10323" y="25299"/>
                    <a:pt x="10382" y="25597"/>
                    <a:pt x="10418" y="25883"/>
                  </a:cubicBezTo>
                  <a:lnTo>
                    <a:pt x="10466" y="26192"/>
                  </a:lnTo>
                  <a:lnTo>
                    <a:pt x="10513" y="26549"/>
                  </a:lnTo>
                  <a:cubicBezTo>
                    <a:pt x="10537" y="26764"/>
                    <a:pt x="10561" y="26966"/>
                    <a:pt x="10573" y="27192"/>
                  </a:cubicBezTo>
                  <a:cubicBezTo>
                    <a:pt x="10597" y="27502"/>
                    <a:pt x="10644" y="27823"/>
                    <a:pt x="10692" y="28133"/>
                  </a:cubicBezTo>
                  <a:cubicBezTo>
                    <a:pt x="10704" y="28204"/>
                    <a:pt x="10716" y="28264"/>
                    <a:pt x="10740" y="28335"/>
                  </a:cubicBezTo>
                  <a:cubicBezTo>
                    <a:pt x="10740" y="28419"/>
                    <a:pt x="10716" y="28490"/>
                    <a:pt x="10716" y="28550"/>
                  </a:cubicBezTo>
                  <a:lnTo>
                    <a:pt x="10704" y="28621"/>
                  </a:lnTo>
                  <a:lnTo>
                    <a:pt x="10704" y="28633"/>
                  </a:lnTo>
                  <a:cubicBezTo>
                    <a:pt x="10704" y="28621"/>
                    <a:pt x="10692" y="28597"/>
                    <a:pt x="10692" y="28573"/>
                  </a:cubicBezTo>
                  <a:cubicBezTo>
                    <a:pt x="10692" y="28550"/>
                    <a:pt x="10680" y="28514"/>
                    <a:pt x="10680" y="28490"/>
                  </a:cubicBezTo>
                  <a:cubicBezTo>
                    <a:pt x="10656" y="28442"/>
                    <a:pt x="10656" y="28383"/>
                    <a:pt x="10644" y="28335"/>
                  </a:cubicBezTo>
                  <a:cubicBezTo>
                    <a:pt x="10561" y="28014"/>
                    <a:pt x="10502" y="27740"/>
                    <a:pt x="10430" y="27490"/>
                  </a:cubicBezTo>
                  <a:cubicBezTo>
                    <a:pt x="10382" y="27347"/>
                    <a:pt x="10323" y="27216"/>
                    <a:pt x="10263" y="27073"/>
                  </a:cubicBezTo>
                  <a:lnTo>
                    <a:pt x="10216" y="26990"/>
                  </a:lnTo>
                  <a:lnTo>
                    <a:pt x="10204" y="26954"/>
                  </a:lnTo>
                  <a:lnTo>
                    <a:pt x="10192" y="26930"/>
                  </a:lnTo>
                  <a:lnTo>
                    <a:pt x="10013" y="26478"/>
                  </a:lnTo>
                  <a:cubicBezTo>
                    <a:pt x="9978" y="26394"/>
                    <a:pt x="9954" y="26323"/>
                    <a:pt x="9906" y="26228"/>
                  </a:cubicBezTo>
                  <a:cubicBezTo>
                    <a:pt x="9871" y="26144"/>
                    <a:pt x="9847" y="26049"/>
                    <a:pt x="9799" y="25966"/>
                  </a:cubicBezTo>
                  <a:cubicBezTo>
                    <a:pt x="9763" y="25883"/>
                    <a:pt x="9740" y="25811"/>
                    <a:pt x="9728" y="25728"/>
                  </a:cubicBezTo>
                  <a:lnTo>
                    <a:pt x="9632" y="25454"/>
                  </a:lnTo>
                  <a:lnTo>
                    <a:pt x="9632" y="25442"/>
                  </a:lnTo>
                  <a:lnTo>
                    <a:pt x="9632" y="25430"/>
                  </a:lnTo>
                  <a:cubicBezTo>
                    <a:pt x="9632" y="25406"/>
                    <a:pt x="9620" y="25394"/>
                    <a:pt x="9620" y="25382"/>
                  </a:cubicBezTo>
                  <a:lnTo>
                    <a:pt x="9609" y="25335"/>
                  </a:lnTo>
                  <a:cubicBezTo>
                    <a:pt x="9561" y="25168"/>
                    <a:pt x="9513" y="25013"/>
                    <a:pt x="9490" y="24847"/>
                  </a:cubicBezTo>
                  <a:cubicBezTo>
                    <a:pt x="9442" y="24680"/>
                    <a:pt x="9406" y="24513"/>
                    <a:pt x="9370" y="24370"/>
                  </a:cubicBezTo>
                  <a:lnTo>
                    <a:pt x="9347" y="24311"/>
                  </a:lnTo>
                  <a:lnTo>
                    <a:pt x="9335" y="24251"/>
                  </a:lnTo>
                  <a:lnTo>
                    <a:pt x="9323" y="24216"/>
                  </a:lnTo>
                  <a:cubicBezTo>
                    <a:pt x="9287" y="24061"/>
                    <a:pt x="9251" y="23906"/>
                    <a:pt x="9216" y="23739"/>
                  </a:cubicBezTo>
                  <a:cubicBezTo>
                    <a:pt x="9192" y="23585"/>
                    <a:pt x="9144" y="23406"/>
                    <a:pt x="9109" y="23204"/>
                  </a:cubicBezTo>
                  <a:lnTo>
                    <a:pt x="9109" y="23168"/>
                  </a:lnTo>
                  <a:lnTo>
                    <a:pt x="9109" y="23120"/>
                  </a:lnTo>
                  <a:cubicBezTo>
                    <a:pt x="9097" y="23025"/>
                    <a:pt x="9097" y="22942"/>
                    <a:pt x="9085" y="22835"/>
                  </a:cubicBezTo>
                  <a:cubicBezTo>
                    <a:pt x="9049" y="22596"/>
                    <a:pt x="9037" y="22370"/>
                    <a:pt x="9025" y="22156"/>
                  </a:cubicBezTo>
                  <a:cubicBezTo>
                    <a:pt x="9025" y="22108"/>
                    <a:pt x="9025" y="22061"/>
                    <a:pt x="9013" y="22037"/>
                  </a:cubicBezTo>
                  <a:cubicBezTo>
                    <a:pt x="8989" y="21834"/>
                    <a:pt x="8989" y="21644"/>
                    <a:pt x="8978" y="21441"/>
                  </a:cubicBezTo>
                  <a:cubicBezTo>
                    <a:pt x="8978" y="21287"/>
                    <a:pt x="8966" y="21120"/>
                    <a:pt x="8966" y="20965"/>
                  </a:cubicBezTo>
                  <a:lnTo>
                    <a:pt x="8966" y="20822"/>
                  </a:lnTo>
                  <a:lnTo>
                    <a:pt x="8966" y="20429"/>
                  </a:lnTo>
                  <a:cubicBezTo>
                    <a:pt x="8966" y="20334"/>
                    <a:pt x="8966" y="20263"/>
                    <a:pt x="8978" y="20168"/>
                  </a:cubicBezTo>
                  <a:cubicBezTo>
                    <a:pt x="8978" y="20084"/>
                    <a:pt x="8989" y="20013"/>
                    <a:pt x="9013" y="19917"/>
                  </a:cubicBezTo>
                  <a:cubicBezTo>
                    <a:pt x="9037" y="19727"/>
                    <a:pt x="9073" y="19560"/>
                    <a:pt x="9097" y="19394"/>
                  </a:cubicBezTo>
                  <a:cubicBezTo>
                    <a:pt x="9132" y="19215"/>
                    <a:pt x="9168" y="19025"/>
                    <a:pt x="9204" y="18846"/>
                  </a:cubicBezTo>
                  <a:cubicBezTo>
                    <a:pt x="9216" y="18763"/>
                    <a:pt x="9228" y="18679"/>
                    <a:pt x="9251" y="18596"/>
                  </a:cubicBezTo>
                  <a:cubicBezTo>
                    <a:pt x="9263" y="18501"/>
                    <a:pt x="9275" y="18405"/>
                    <a:pt x="9287" y="18310"/>
                  </a:cubicBezTo>
                  <a:cubicBezTo>
                    <a:pt x="9323" y="18132"/>
                    <a:pt x="9370" y="17953"/>
                    <a:pt x="9394" y="17810"/>
                  </a:cubicBezTo>
                  <a:cubicBezTo>
                    <a:pt x="9430" y="17715"/>
                    <a:pt x="9442" y="17643"/>
                    <a:pt x="9454" y="17572"/>
                  </a:cubicBezTo>
                  <a:cubicBezTo>
                    <a:pt x="9454" y="17536"/>
                    <a:pt x="9466" y="17524"/>
                    <a:pt x="9466" y="17489"/>
                  </a:cubicBezTo>
                  <a:lnTo>
                    <a:pt x="9513" y="17358"/>
                  </a:lnTo>
                  <a:cubicBezTo>
                    <a:pt x="9561" y="17227"/>
                    <a:pt x="9609" y="17096"/>
                    <a:pt x="9668" y="16941"/>
                  </a:cubicBezTo>
                  <a:lnTo>
                    <a:pt x="9668" y="16929"/>
                  </a:lnTo>
                  <a:cubicBezTo>
                    <a:pt x="9728" y="16750"/>
                    <a:pt x="9799" y="16584"/>
                    <a:pt x="9847" y="16405"/>
                  </a:cubicBezTo>
                  <a:cubicBezTo>
                    <a:pt x="9906" y="16227"/>
                    <a:pt x="9942" y="16060"/>
                    <a:pt x="10001" y="15905"/>
                  </a:cubicBezTo>
                  <a:cubicBezTo>
                    <a:pt x="10109" y="15536"/>
                    <a:pt x="10204" y="15203"/>
                    <a:pt x="10299" y="14810"/>
                  </a:cubicBezTo>
                  <a:cubicBezTo>
                    <a:pt x="10347" y="14619"/>
                    <a:pt x="10394" y="14453"/>
                    <a:pt x="10442" y="14298"/>
                  </a:cubicBezTo>
                  <a:cubicBezTo>
                    <a:pt x="10478" y="14131"/>
                    <a:pt x="10513" y="13964"/>
                    <a:pt x="10537" y="13798"/>
                  </a:cubicBezTo>
                  <a:close/>
                  <a:moveTo>
                    <a:pt x="16121" y="18108"/>
                  </a:moveTo>
                  <a:lnTo>
                    <a:pt x="16121" y="18120"/>
                  </a:lnTo>
                  <a:lnTo>
                    <a:pt x="16121" y="18191"/>
                  </a:lnTo>
                  <a:lnTo>
                    <a:pt x="16109" y="18358"/>
                  </a:lnTo>
                  <a:cubicBezTo>
                    <a:pt x="16097" y="18465"/>
                    <a:pt x="16097" y="18560"/>
                    <a:pt x="16086" y="18667"/>
                  </a:cubicBezTo>
                  <a:cubicBezTo>
                    <a:pt x="16062" y="18822"/>
                    <a:pt x="16050" y="18965"/>
                    <a:pt x="16038" y="19155"/>
                  </a:cubicBezTo>
                  <a:lnTo>
                    <a:pt x="16038" y="19215"/>
                  </a:lnTo>
                  <a:lnTo>
                    <a:pt x="16026" y="19334"/>
                  </a:lnTo>
                  <a:cubicBezTo>
                    <a:pt x="16002" y="19429"/>
                    <a:pt x="15990" y="19513"/>
                    <a:pt x="15990" y="19608"/>
                  </a:cubicBezTo>
                  <a:cubicBezTo>
                    <a:pt x="15978" y="19679"/>
                    <a:pt x="15978" y="19787"/>
                    <a:pt x="15967" y="19870"/>
                  </a:cubicBezTo>
                  <a:cubicBezTo>
                    <a:pt x="15943" y="19965"/>
                    <a:pt x="15943" y="20084"/>
                    <a:pt x="15943" y="20191"/>
                  </a:cubicBezTo>
                  <a:lnTo>
                    <a:pt x="15943" y="20453"/>
                  </a:lnTo>
                  <a:lnTo>
                    <a:pt x="15943" y="20489"/>
                  </a:lnTo>
                  <a:lnTo>
                    <a:pt x="15943" y="20679"/>
                  </a:lnTo>
                  <a:lnTo>
                    <a:pt x="15943" y="21037"/>
                  </a:lnTo>
                  <a:lnTo>
                    <a:pt x="15943" y="21120"/>
                  </a:lnTo>
                  <a:lnTo>
                    <a:pt x="15943" y="21215"/>
                  </a:lnTo>
                  <a:lnTo>
                    <a:pt x="15943" y="21251"/>
                  </a:lnTo>
                  <a:lnTo>
                    <a:pt x="15943" y="21299"/>
                  </a:lnTo>
                  <a:lnTo>
                    <a:pt x="15943" y="21346"/>
                  </a:lnTo>
                  <a:cubicBezTo>
                    <a:pt x="15943" y="21406"/>
                    <a:pt x="15931" y="21453"/>
                    <a:pt x="15931" y="21513"/>
                  </a:cubicBezTo>
                  <a:lnTo>
                    <a:pt x="15919" y="21632"/>
                  </a:lnTo>
                  <a:lnTo>
                    <a:pt x="15907" y="21692"/>
                  </a:lnTo>
                  <a:lnTo>
                    <a:pt x="15883" y="21751"/>
                  </a:lnTo>
                  <a:lnTo>
                    <a:pt x="15883" y="21787"/>
                  </a:lnTo>
                  <a:cubicBezTo>
                    <a:pt x="15883" y="21822"/>
                    <a:pt x="15883" y="21846"/>
                    <a:pt x="15871" y="21882"/>
                  </a:cubicBezTo>
                  <a:cubicBezTo>
                    <a:pt x="15859" y="21930"/>
                    <a:pt x="15859" y="21965"/>
                    <a:pt x="15836" y="22025"/>
                  </a:cubicBezTo>
                  <a:lnTo>
                    <a:pt x="15836" y="22073"/>
                  </a:lnTo>
                  <a:cubicBezTo>
                    <a:pt x="15836" y="22108"/>
                    <a:pt x="15824" y="22132"/>
                    <a:pt x="15824" y="22168"/>
                  </a:cubicBezTo>
                  <a:lnTo>
                    <a:pt x="15812" y="22239"/>
                  </a:lnTo>
                  <a:cubicBezTo>
                    <a:pt x="15776" y="22382"/>
                    <a:pt x="15740" y="22537"/>
                    <a:pt x="15705" y="22680"/>
                  </a:cubicBezTo>
                  <a:lnTo>
                    <a:pt x="15681" y="22787"/>
                  </a:lnTo>
                  <a:cubicBezTo>
                    <a:pt x="15645" y="22882"/>
                    <a:pt x="15633" y="22977"/>
                    <a:pt x="15597" y="23073"/>
                  </a:cubicBezTo>
                  <a:cubicBezTo>
                    <a:pt x="15562" y="23216"/>
                    <a:pt x="15526" y="23358"/>
                    <a:pt x="15478" y="23501"/>
                  </a:cubicBezTo>
                  <a:cubicBezTo>
                    <a:pt x="15419" y="23692"/>
                    <a:pt x="15359" y="23894"/>
                    <a:pt x="15300" y="24073"/>
                  </a:cubicBezTo>
                  <a:cubicBezTo>
                    <a:pt x="15264" y="24192"/>
                    <a:pt x="15216" y="24311"/>
                    <a:pt x="15169" y="24442"/>
                  </a:cubicBezTo>
                  <a:cubicBezTo>
                    <a:pt x="15157" y="24489"/>
                    <a:pt x="15145" y="24525"/>
                    <a:pt x="15109" y="24585"/>
                  </a:cubicBezTo>
                  <a:lnTo>
                    <a:pt x="15062" y="24704"/>
                  </a:lnTo>
                  <a:cubicBezTo>
                    <a:pt x="15002" y="24847"/>
                    <a:pt x="14966" y="24990"/>
                    <a:pt x="14907" y="25121"/>
                  </a:cubicBezTo>
                  <a:cubicBezTo>
                    <a:pt x="14847" y="25299"/>
                    <a:pt x="14764" y="25502"/>
                    <a:pt x="14693" y="25692"/>
                  </a:cubicBezTo>
                  <a:cubicBezTo>
                    <a:pt x="14681" y="25704"/>
                    <a:pt x="14681" y="25740"/>
                    <a:pt x="14669" y="25752"/>
                  </a:cubicBezTo>
                  <a:cubicBezTo>
                    <a:pt x="14645" y="25799"/>
                    <a:pt x="14633" y="25835"/>
                    <a:pt x="14621" y="25871"/>
                  </a:cubicBezTo>
                  <a:cubicBezTo>
                    <a:pt x="14609" y="25883"/>
                    <a:pt x="14609" y="25918"/>
                    <a:pt x="14585" y="25930"/>
                  </a:cubicBezTo>
                  <a:cubicBezTo>
                    <a:pt x="14573" y="25978"/>
                    <a:pt x="14550" y="26013"/>
                    <a:pt x="14526" y="26061"/>
                  </a:cubicBezTo>
                  <a:cubicBezTo>
                    <a:pt x="14526" y="26073"/>
                    <a:pt x="14514" y="26097"/>
                    <a:pt x="14514" y="26097"/>
                  </a:cubicBezTo>
                  <a:cubicBezTo>
                    <a:pt x="14514" y="26109"/>
                    <a:pt x="14502" y="26121"/>
                    <a:pt x="14502" y="26121"/>
                  </a:cubicBezTo>
                  <a:cubicBezTo>
                    <a:pt x="14490" y="26168"/>
                    <a:pt x="14454" y="26216"/>
                    <a:pt x="14443" y="26252"/>
                  </a:cubicBezTo>
                  <a:lnTo>
                    <a:pt x="14335" y="26442"/>
                  </a:lnTo>
                  <a:lnTo>
                    <a:pt x="14312" y="26478"/>
                  </a:lnTo>
                  <a:lnTo>
                    <a:pt x="14216" y="26621"/>
                  </a:lnTo>
                  <a:cubicBezTo>
                    <a:pt x="14192" y="26656"/>
                    <a:pt x="14169" y="26704"/>
                    <a:pt x="14145" y="26740"/>
                  </a:cubicBezTo>
                  <a:cubicBezTo>
                    <a:pt x="14133" y="26752"/>
                    <a:pt x="14133" y="26764"/>
                    <a:pt x="14109" y="26775"/>
                  </a:cubicBezTo>
                  <a:cubicBezTo>
                    <a:pt x="14097" y="26787"/>
                    <a:pt x="14085" y="26823"/>
                    <a:pt x="14073" y="26835"/>
                  </a:cubicBezTo>
                  <a:cubicBezTo>
                    <a:pt x="14038" y="26883"/>
                    <a:pt x="14014" y="26930"/>
                    <a:pt x="13990" y="26978"/>
                  </a:cubicBezTo>
                  <a:cubicBezTo>
                    <a:pt x="13966" y="27014"/>
                    <a:pt x="13931" y="27061"/>
                    <a:pt x="13919" y="27109"/>
                  </a:cubicBezTo>
                  <a:lnTo>
                    <a:pt x="13657" y="27597"/>
                  </a:lnTo>
                  <a:lnTo>
                    <a:pt x="13383" y="28133"/>
                  </a:lnTo>
                  <a:lnTo>
                    <a:pt x="13300" y="28311"/>
                  </a:lnTo>
                  <a:cubicBezTo>
                    <a:pt x="13192" y="28538"/>
                    <a:pt x="13073" y="28776"/>
                    <a:pt x="12954" y="29002"/>
                  </a:cubicBezTo>
                  <a:cubicBezTo>
                    <a:pt x="12919" y="29061"/>
                    <a:pt x="12883" y="29121"/>
                    <a:pt x="12835" y="29192"/>
                  </a:cubicBezTo>
                  <a:cubicBezTo>
                    <a:pt x="12788" y="29252"/>
                    <a:pt x="12740" y="29323"/>
                    <a:pt x="12704" y="29383"/>
                  </a:cubicBezTo>
                  <a:lnTo>
                    <a:pt x="12657" y="29442"/>
                  </a:lnTo>
                  <a:lnTo>
                    <a:pt x="12621" y="29490"/>
                  </a:lnTo>
                  <a:cubicBezTo>
                    <a:pt x="12502" y="29633"/>
                    <a:pt x="12407" y="29800"/>
                    <a:pt x="12287" y="29966"/>
                  </a:cubicBezTo>
                  <a:cubicBezTo>
                    <a:pt x="12287" y="29966"/>
                    <a:pt x="12287" y="29978"/>
                    <a:pt x="12264" y="29978"/>
                  </a:cubicBezTo>
                  <a:cubicBezTo>
                    <a:pt x="12299" y="29919"/>
                    <a:pt x="12311" y="29859"/>
                    <a:pt x="12347" y="29800"/>
                  </a:cubicBezTo>
                  <a:cubicBezTo>
                    <a:pt x="12407" y="29633"/>
                    <a:pt x="12478" y="29466"/>
                    <a:pt x="12538" y="29311"/>
                  </a:cubicBezTo>
                  <a:lnTo>
                    <a:pt x="12538" y="29323"/>
                  </a:lnTo>
                  <a:cubicBezTo>
                    <a:pt x="12561" y="29252"/>
                    <a:pt x="12609" y="29169"/>
                    <a:pt x="12645" y="29097"/>
                  </a:cubicBezTo>
                  <a:cubicBezTo>
                    <a:pt x="12680" y="29014"/>
                    <a:pt x="12716" y="28919"/>
                    <a:pt x="12764" y="28847"/>
                  </a:cubicBezTo>
                  <a:lnTo>
                    <a:pt x="12978" y="28359"/>
                  </a:lnTo>
                  <a:cubicBezTo>
                    <a:pt x="13038" y="28216"/>
                    <a:pt x="13097" y="28073"/>
                    <a:pt x="13157" y="27942"/>
                  </a:cubicBezTo>
                  <a:cubicBezTo>
                    <a:pt x="13192" y="27883"/>
                    <a:pt x="13204" y="27835"/>
                    <a:pt x="13240" y="27776"/>
                  </a:cubicBezTo>
                  <a:cubicBezTo>
                    <a:pt x="13264" y="27704"/>
                    <a:pt x="13300" y="27645"/>
                    <a:pt x="13311" y="27561"/>
                  </a:cubicBezTo>
                  <a:cubicBezTo>
                    <a:pt x="13359" y="27430"/>
                    <a:pt x="13419" y="27299"/>
                    <a:pt x="13454" y="27168"/>
                  </a:cubicBezTo>
                  <a:lnTo>
                    <a:pt x="13633" y="26668"/>
                  </a:lnTo>
                  <a:cubicBezTo>
                    <a:pt x="13657" y="26609"/>
                    <a:pt x="13681" y="26549"/>
                    <a:pt x="13692" y="26490"/>
                  </a:cubicBezTo>
                  <a:cubicBezTo>
                    <a:pt x="13728" y="26394"/>
                    <a:pt x="13752" y="26287"/>
                    <a:pt x="13800" y="26192"/>
                  </a:cubicBezTo>
                  <a:lnTo>
                    <a:pt x="13931" y="25799"/>
                  </a:lnTo>
                  <a:cubicBezTo>
                    <a:pt x="13978" y="25656"/>
                    <a:pt x="14026" y="25537"/>
                    <a:pt x="14050" y="25406"/>
                  </a:cubicBezTo>
                  <a:cubicBezTo>
                    <a:pt x="14097" y="25275"/>
                    <a:pt x="14145" y="25121"/>
                    <a:pt x="14192" y="24990"/>
                  </a:cubicBezTo>
                  <a:cubicBezTo>
                    <a:pt x="14312" y="24668"/>
                    <a:pt x="14407" y="24359"/>
                    <a:pt x="14526" y="24025"/>
                  </a:cubicBezTo>
                  <a:cubicBezTo>
                    <a:pt x="14573" y="23906"/>
                    <a:pt x="14621" y="23775"/>
                    <a:pt x="14645" y="23656"/>
                  </a:cubicBezTo>
                  <a:cubicBezTo>
                    <a:pt x="14693" y="23513"/>
                    <a:pt x="14740" y="23394"/>
                    <a:pt x="14764" y="23263"/>
                  </a:cubicBezTo>
                  <a:cubicBezTo>
                    <a:pt x="14859" y="22942"/>
                    <a:pt x="14966" y="22608"/>
                    <a:pt x="15050" y="22287"/>
                  </a:cubicBezTo>
                  <a:cubicBezTo>
                    <a:pt x="15145" y="21977"/>
                    <a:pt x="15240" y="21644"/>
                    <a:pt x="15347" y="21334"/>
                  </a:cubicBezTo>
                  <a:lnTo>
                    <a:pt x="15347" y="21334"/>
                  </a:lnTo>
                  <a:lnTo>
                    <a:pt x="15264" y="21561"/>
                  </a:lnTo>
                  <a:lnTo>
                    <a:pt x="14907" y="22406"/>
                  </a:lnTo>
                  <a:cubicBezTo>
                    <a:pt x="14788" y="22692"/>
                    <a:pt x="14669" y="22989"/>
                    <a:pt x="14562" y="23263"/>
                  </a:cubicBezTo>
                  <a:lnTo>
                    <a:pt x="14562" y="23251"/>
                  </a:lnTo>
                  <a:cubicBezTo>
                    <a:pt x="14454" y="23501"/>
                    <a:pt x="14347" y="23763"/>
                    <a:pt x="14228" y="24025"/>
                  </a:cubicBezTo>
                  <a:cubicBezTo>
                    <a:pt x="14169" y="24156"/>
                    <a:pt x="14109" y="24275"/>
                    <a:pt x="14073" y="24418"/>
                  </a:cubicBezTo>
                  <a:cubicBezTo>
                    <a:pt x="14014" y="24573"/>
                    <a:pt x="13931" y="24728"/>
                    <a:pt x="13871" y="24894"/>
                  </a:cubicBezTo>
                  <a:lnTo>
                    <a:pt x="13871" y="24906"/>
                  </a:lnTo>
                  <a:cubicBezTo>
                    <a:pt x="13847" y="24978"/>
                    <a:pt x="13811" y="25061"/>
                    <a:pt x="13788" y="25144"/>
                  </a:cubicBezTo>
                  <a:cubicBezTo>
                    <a:pt x="13752" y="25251"/>
                    <a:pt x="13716" y="25347"/>
                    <a:pt x="13681" y="25442"/>
                  </a:cubicBezTo>
                  <a:cubicBezTo>
                    <a:pt x="13657" y="25513"/>
                    <a:pt x="13633" y="25573"/>
                    <a:pt x="13621" y="25644"/>
                  </a:cubicBezTo>
                  <a:cubicBezTo>
                    <a:pt x="13597" y="25752"/>
                    <a:pt x="13561" y="25859"/>
                    <a:pt x="13514" y="25978"/>
                  </a:cubicBezTo>
                  <a:cubicBezTo>
                    <a:pt x="13430" y="26240"/>
                    <a:pt x="13359" y="26514"/>
                    <a:pt x="13264" y="26775"/>
                  </a:cubicBezTo>
                  <a:lnTo>
                    <a:pt x="13133" y="27180"/>
                  </a:lnTo>
                  <a:cubicBezTo>
                    <a:pt x="13073" y="27347"/>
                    <a:pt x="13014" y="27490"/>
                    <a:pt x="12966" y="27657"/>
                  </a:cubicBezTo>
                  <a:cubicBezTo>
                    <a:pt x="12907" y="27788"/>
                    <a:pt x="12859" y="27930"/>
                    <a:pt x="12799" y="28061"/>
                  </a:cubicBezTo>
                  <a:cubicBezTo>
                    <a:pt x="12704" y="28311"/>
                    <a:pt x="12585" y="28561"/>
                    <a:pt x="12466" y="28823"/>
                  </a:cubicBezTo>
                  <a:cubicBezTo>
                    <a:pt x="12418" y="28907"/>
                    <a:pt x="12383" y="29002"/>
                    <a:pt x="12347" y="29073"/>
                  </a:cubicBezTo>
                  <a:cubicBezTo>
                    <a:pt x="12299" y="29002"/>
                    <a:pt x="12347" y="28823"/>
                    <a:pt x="12371" y="28633"/>
                  </a:cubicBezTo>
                  <a:cubicBezTo>
                    <a:pt x="12418" y="28442"/>
                    <a:pt x="12454" y="28264"/>
                    <a:pt x="12490" y="28073"/>
                  </a:cubicBezTo>
                  <a:lnTo>
                    <a:pt x="12514" y="28026"/>
                  </a:lnTo>
                  <a:cubicBezTo>
                    <a:pt x="12549" y="27835"/>
                    <a:pt x="12585" y="27645"/>
                    <a:pt x="12633" y="27442"/>
                  </a:cubicBezTo>
                  <a:lnTo>
                    <a:pt x="12657" y="27299"/>
                  </a:lnTo>
                  <a:cubicBezTo>
                    <a:pt x="12692" y="27180"/>
                    <a:pt x="12716" y="27049"/>
                    <a:pt x="12728" y="26918"/>
                  </a:cubicBezTo>
                  <a:cubicBezTo>
                    <a:pt x="12788" y="26645"/>
                    <a:pt x="12835" y="26359"/>
                    <a:pt x="12883" y="26097"/>
                  </a:cubicBezTo>
                  <a:cubicBezTo>
                    <a:pt x="12895" y="25954"/>
                    <a:pt x="12930" y="25847"/>
                    <a:pt x="12954" y="25704"/>
                  </a:cubicBezTo>
                  <a:cubicBezTo>
                    <a:pt x="12966" y="25609"/>
                    <a:pt x="12990" y="25513"/>
                    <a:pt x="13014" y="25406"/>
                  </a:cubicBezTo>
                  <a:cubicBezTo>
                    <a:pt x="13026" y="25371"/>
                    <a:pt x="13026" y="25323"/>
                    <a:pt x="13049" y="25275"/>
                  </a:cubicBezTo>
                  <a:cubicBezTo>
                    <a:pt x="13061" y="25228"/>
                    <a:pt x="13061" y="25204"/>
                    <a:pt x="13073" y="25156"/>
                  </a:cubicBezTo>
                  <a:cubicBezTo>
                    <a:pt x="13085" y="25085"/>
                    <a:pt x="13109" y="25025"/>
                    <a:pt x="13121" y="24954"/>
                  </a:cubicBezTo>
                  <a:cubicBezTo>
                    <a:pt x="13145" y="24835"/>
                    <a:pt x="13180" y="24716"/>
                    <a:pt x="13204" y="24573"/>
                  </a:cubicBezTo>
                  <a:cubicBezTo>
                    <a:pt x="13252" y="24418"/>
                    <a:pt x="13288" y="24239"/>
                    <a:pt x="13323" y="24073"/>
                  </a:cubicBezTo>
                  <a:cubicBezTo>
                    <a:pt x="13371" y="23870"/>
                    <a:pt x="13419" y="23668"/>
                    <a:pt x="13466" y="23466"/>
                  </a:cubicBezTo>
                  <a:lnTo>
                    <a:pt x="13478" y="23418"/>
                  </a:lnTo>
                  <a:cubicBezTo>
                    <a:pt x="13490" y="23382"/>
                    <a:pt x="13490" y="23346"/>
                    <a:pt x="13502" y="23311"/>
                  </a:cubicBezTo>
                  <a:lnTo>
                    <a:pt x="13538" y="23227"/>
                  </a:lnTo>
                  <a:lnTo>
                    <a:pt x="13550" y="23144"/>
                  </a:lnTo>
                  <a:cubicBezTo>
                    <a:pt x="13585" y="23061"/>
                    <a:pt x="13609" y="22965"/>
                    <a:pt x="13657" y="22882"/>
                  </a:cubicBezTo>
                  <a:lnTo>
                    <a:pt x="13669" y="22835"/>
                  </a:lnTo>
                  <a:cubicBezTo>
                    <a:pt x="13669" y="22823"/>
                    <a:pt x="13681" y="22823"/>
                    <a:pt x="13681" y="22811"/>
                  </a:cubicBezTo>
                  <a:cubicBezTo>
                    <a:pt x="13716" y="22751"/>
                    <a:pt x="13728" y="22692"/>
                    <a:pt x="13764" y="22632"/>
                  </a:cubicBezTo>
                  <a:cubicBezTo>
                    <a:pt x="13835" y="22465"/>
                    <a:pt x="13895" y="22287"/>
                    <a:pt x="13966" y="22108"/>
                  </a:cubicBezTo>
                  <a:cubicBezTo>
                    <a:pt x="14014" y="21977"/>
                    <a:pt x="14062" y="21858"/>
                    <a:pt x="14121" y="21715"/>
                  </a:cubicBezTo>
                  <a:cubicBezTo>
                    <a:pt x="14157" y="21620"/>
                    <a:pt x="14192" y="21501"/>
                    <a:pt x="14240" y="21394"/>
                  </a:cubicBezTo>
                  <a:lnTo>
                    <a:pt x="14264" y="21322"/>
                  </a:lnTo>
                  <a:lnTo>
                    <a:pt x="14276" y="21287"/>
                  </a:lnTo>
                  <a:lnTo>
                    <a:pt x="14300" y="21263"/>
                  </a:lnTo>
                  <a:cubicBezTo>
                    <a:pt x="14312" y="21227"/>
                    <a:pt x="14312" y="21215"/>
                    <a:pt x="14323" y="21180"/>
                  </a:cubicBezTo>
                  <a:lnTo>
                    <a:pt x="14335" y="21156"/>
                  </a:lnTo>
                  <a:cubicBezTo>
                    <a:pt x="14383" y="21049"/>
                    <a:pt x="14431" y="20941"/>
                    <a:pt x="14490" y="20846"/>
                  </a:cubicBezTo>
                  <a:cubicBezTo>
                    <a:pt x="14514" y="20787"/>
                    <a:pt x="14550" y="20739"/>
                    <a:pt x="14573" y="20691"/>
                  </a:cubicBezTo>
                  <a:cubicBezTo>
                    <a:pt x="14609" y="20644"/>
                    <a:pt x="14657" y="20584"/>
                    <a:pt x="14681" y="20525"/>
                  </a:cubicBezTo>
                  <a:lnTo>
                    <a:pt x="14907" y="20263"/>
                  </a:lnTo>
                  <a:cubicBezTo>
                    <a:pt x="14919" y="20251"/>
                    <a:pt x="14931" y="20227"/>
                    <a:pt x="14954" y="20203"/>
                  </a:cubicBezTo>
                  <a:cubicBezTo>
                    <a:pt x="15014" y="20132"/>
                    <a:pt x="15085" y="20048"/>
                    <a:pt x="15145" y="19965"/>
                  </a:cubicBezTo>
                  <a:cubicBezTo>
                    <a:pt x="15205" y="19870"/>
                    <a:pt x="15276" y="19798"/>
                    <a:pt x="15335" y="19691"/>
                  </a:cubicBezTo>
                  <a:cubicBezTo>
                    <a:pt x="15395" y="19608"/>
                    <a:pt x="15455" y="19501"/>
                    <a:pt x="15514" y="19394"/>
                  </a:cubicBezTo>
                  <a:lnTo>
                    <a:pt x="15562" y="19322"/>
                  </a:lnTo>
                  <a:lnTo>
                    <a:pt x="15609" y="19251"/>
                  </a:lnTo>
                  <a:cubicBezTo>
                    <a:pt x="15621" y="19215"/>
                    <a:pt x="15633" y="19191"/>
                    <a:pt x="15645" y="19179"/>
                  </a:cubicBezTo>
                  <a:lnTo>
                    <a:pt x="15669" y="19144"/>
                  </a:lnTo>
                  <a:cubicBezTo>
                    <a:pt x="15705" y="19060"/>
                    <a:pt x="15740" y="18977"/>
                    <a:pt x="15788" y="18905"/>
                  </a:cubicBezTo>
                  <a:cubicBezTo>
                    <a:pt x="15812" y="18822"/>
                    <a:pt x="15859" y="18739"/>
                    <a:pt x="15883" y="18655"/>
                  </a:cubicBezTo>
                  <a:lnTo>
                    <a:pt x="16026" y="18346"/>
                  </a:lnTo>
                  <a:lnTo>
                    <a:pt x="16097" y="18179"/>
                  </a:lnTo>
                  <a:lnTo>
                    <a:pt x="16121" y="18108"/>
                  </a:lnTo>
                  <a:close/>
                  <a:moveTo>
                    <a:pt x="13355" y="33146"/>
                  </a:moveTo>
                  <a:cubicBezTo>
                    <a:pt x="13335" y="33148"/>
                    <a:pt x="13335" y="33169"/>
                    <a:pt x="13335" y="33169"/>
                  </a:cubicBezTo>
                  <a:cubicBezTo>
                    <a:pt x="13343" y="33162"/>
                    <a:pt x="13349" y="33154"/>
                    <a:pt x="13355" y="33146"/>
                  </a:cubicBezTo>
                  <a:close/>
                  <a:moveTo>
                    <a:pt x="7275" y="22596"/>
                  </a:moveTo>
                  <a:cubicBezTo>
                    <a:pt x="7287" y="22644"/>
                    <a:pt x="7299" y="22704"/>
                    <a:pt x="7311" y="22751"/>
                  </a:cubicBezTo>
                  <a:cubicBezTo>
                    <a:pt x="7334" y="22775"/>
                    <a:pt x="7334" y="22811"/>
                    <a:pt x="7346" y="22835"/>
                  </a:cubicBezTo>
                  <a:cubicBezTo>
                    <a:pt x="7382" y="22965"/>
                    <a:pt x="7418" y="23108"/>
                    <a:pt x="7465" y="23239"/>
                  </a:cubicBezTo>
                  <a:cubicBezTo>
                    <a:pt x="7489" y="23346"/>
                    <a:pt x="7525" y="23442"/>
                    <a:pt x="7549" y="23537"/>
                  </a:cubicBezTo>
                  <a:cubicBezTo>
                    <a:pt x="7585" y="23620"/>
                    <a:pt x="7608" y="23704"/>
                    <a:pt x="7644" y="23775"/>
                  </a:cubicBezTo>
                  <a:lnTo>
                    <a:pt x="7668" y="23858"/>
                  </a:lnTo>
                  <a:cubicBezTo>
                    <a:pt x="7727" y="24013"/>
                    <a:pt x="7775" y="24156"/>
                    <a:pt x="7823" y="24311"/>
                  </a:cubicBezTo>
                  <a:cubicBezTo>
                    <a:pt x="7846" y="24394"/>
                    <a:pt x="7882" y="24478"/>
                    <a:pt x="7894" y="24561"/>
                  </a:cubicBezTo>
                  <a:cubicBezTo>
                    <a:pt x="7966" y="24835"/>
                    <a:pt x="8061" y="25097"/>
                    <a:pt x="8144" y="25394"/>
                  </a:cubicBezTo>
                  <a:cubicBezTo>
                    <a:pt x="8192" y="25573"/>
                    <a:pt x="8239" y="25704"/>
                    <a:pt x="8263" y="25847"/>
                  </a:cubicBezTo>
                  <a:cubicBezTo>
                    <a:pt x="8299" y="26002"/>
                    <a:pt x="8347" y="26168"/>
                    <a:pt x="8370" y="26323"/>
                  </a:cubicBezTo>
                  <a:cubicBezTo>
                    <a:pt x="8442" y="26645"/>
                    <a:pt x="8501" y="26942"/>
                    <a:pt x="8549" y="27228"/>
                  </a:cubicBezTo>
                  <a:cubicBezTo>
                    <a:pt x="8597" y="27526"/>
                    <a:pt x="8620" y="27752"/>
                    <a:pt x="8644" y="27954"/>
                  </a:cubicBezTo>
                  <a:cubicBezTo>
                    <a:pt x="8656" y="28133"/>
                    <a:pt x="8668" y="28299"/>
                    <a:pt x="8680" y="28478"/>
                  </a:cubicBezTo>
                  <a:lnTo>
                    <a:pt x="8704" y="28704"/>
                  </a:lnTo>
                  <a:cubicBezTo>
                    <a:pt x="8728" y="29061"/>
                    <a:pt x="8763" y="29442"/>
                    <a:pt x="8775" y="29847"/>
                  </a:cubicBezTo>
                  <a:cubicBezTo>
                    <a:pt x="8787" y="30264"/>
                    <a:pt x="8799" y="30669"/>
                    <a:pt x="8799" y="31038"/>
                  </a:cubicBezTo>
                  <a:lnTo>
                    <a:pt x="8799" y="31157"/>
                  </a:lnTo>
                  <a:lnTo>
                    <a:pt x="8799" y="31205"/>
                  </a:lnTo>
                  <a:lnTo>
                    <a:pt x="8799" y="31693"/>
                  </a:lnTo>
                  <a:cubicBezTo>
                    <a:pt x="8787" y="31919"/>
                    <a:pt x="8775" y="32157"/>
                    <a:pt x="8763" y="32348"/>
                  </a:cubicBezTo>
                  <a:lnTo>
                    <a:pt x="8739" y="32514"/>
                  </a:lnTo>
                  <a:lnTo>
                    <a:pt x="8728" y="32586"/>
                  </a:lnTo>
                  <a:lnTo>
                    <a:pt x="8728" y="32598"/>
                  </a:lnTo>
                  <a:cubicBezTo>
                    <a:pt x="8728" y="32657"/>
                    <a:pt x="8716" y="32717"/>
                    <a:pt x="8704" y="32776"/>
                  </a:cubicBezTo>
                  <a:cubicBezTo>
                    <a:pt x="8680" y="32871"/>
                    <a:pt x="8668" y="32955"/>
                    <a:pt x="8668" y="33026"/>
                  </a:cubicBezTo>
                  <a:lnTo>
                    <a:pt x="8656" y="33145"/>
                  </a:lnTo>
                  <a:lnTo>
                    <a:pt x="8656" y="33181"/>
                  </a:lnTo>
                  <a:lnTo>
                    <a:pt x="8656" y="33193"/>
                  </a:lnTo>
                  <a:lnTo>
                    <a:pt x="8656" y="33241"/>
                  </a:lnTo>
                  <a:cubicBezTo>
                    <a:pt x="8620" y="33443"/>
                    <a:pt x="8608" y="33645"/>
                    <a:pt x="8585" y="33848"/>
                  </a:cubicBezTo>
                  <a:cubicBezTo>
                    <a:pt x="8561" y="33955"/>
                    <a:pt x="8549" y="34074"/>
                    <a:pt x="8537" y="34181"/>
                  </a:cubicBezTo>
                  <a:cubicBezTo>
                    <a:pt x="8501" y="34431"/>
                    <a:pt x="8466" y="34657"/>
                    <a:pt x="8418" y="34896"/>
                  </a:cubicBezTo>
                  <a:lnTo>
                    <a:pt x="8418" y="34693"/>
                  </a:lnTo>
                  <a:cubicBezTo>
                    <a:pt x="8418" y="34574"/>
                    <a:pt x="8418" y="34443"/>
                    <a:pt x="8406" y="34324"/>
                  </a:cubicBezTo>
                  <a:lnTo>
                    <a:pt x="8406" y="34074"/>
                  </a:lnTo>
                  <a:lnTo>
                    <a:pt x="8406" y="33836"/>
                  </a:lnTo>
                  <a:cubicBezTo>
                    <a:pt x="8406" y="33538"/>
                    <a:pt x="8406" y="33241"/>
                    <a:pt x="8382" y="32943"/>
                  </a:cubicBezTo>
                  <a:cubicBezTo>
                    <a:pt x="8370" y="32645"/>
                    <a:pt x="8358" y="32348"/>
                    <a:pt x="8347" y="32062"/>
                  </a:cubicBezTo>
                  <a:cubicBezTo>
                    <a:pt x="8311" y="31764"/>
                    <a:pt x="8299" y="31467"/>
                    <a:pt x="8251" y="31169"/>
                  </a:cubicBezTo>
                  <a:cubicBezTo>
                    <a:pt x="8227" y="30871"/>
                    <a:pt x="8180" y="30585"/>
                    <a:pt x="8144" y="30288"/>
                  </a:cubicBezTo>
                  <a:cubicBezTo>
                    <a:pt x="8120" y="29990"/>
                    <a:pt x="8085" y="29681"/>
                    <a:pt x="8061" y="29383"/>
                  </a:cubicBezTo>
                  <a:cubicBezTo>
                    <a:pt x="8025" y="29085"/>
                    <a:pt x="8013" y="28788"/>
                    <a:pt x="7989" y="28490"/>
                  </a:cubicBezTo>
                  <a:cubicBezTo>
                    <a:pt x="7930" y="27883"/>
                    <a:pt x="7870" y="27252"/>
                    <a:pt x="7787" y="26645"/>
                  </a:cubicBezTo>
                  <a:cubicBezTo>
                    <a:pt x="7727" y="26061"/>
                    <a:pt x="7692" y="25466"/>
                    <a:pt x="7644" y="24894"/>
                  </a:cubicBezTo>
                  <a:cubicBezTo>
                    <a:pt x="7644" y="25013"/>
                    <a:pt x="7632" y="25132"/>
                    <a:pt x="7632" y="25263"/>
                  </a:cubicBezTo>
                  <a:cubicBezTo>
                    <a:pt x="7608" y="25573"/>
                    <a:pt x="7596" y="25871"/>
                    <a:pt x="7585" y="26180"/>
                  </a:cubicBezTo>
                  <a:lnTo>
                    <a:pt x="7585" y="26383"/>
                  </a:lnTo>
                  <a:lnTo>
                    <a:pt x="7585" y="26597"/>
                  </a:lnTo>
                  <a:lnTo>
                    <a:pt x="7585" y="27049"/>
                  </a:lnTo>
                  <a:cubicBezTo>
                    <a:pt x="7596" y="27657"/>
                    <a:pt x="7608" y="28264"/>
                    <a:pt x="7656" y="28883"/>
                  </a:cubicBezTo>
                  <a:cubicBezTo>
                    <a:pt x="7704" y="29454"/>
                    <a:pt x="7763" y="30050"/>
                    <a:pt x="7835" y="30633"/>
                  </a:cubicBezTo>
                  <a:cubicBezTo>
                    <a:pt x="7846" y="30752"/>
                    <a:pt x="7870" y="30871"/>
                    <a:pt x="7894" y="30990"/>
                  </a:cubicBezTo>
                  <a:lnTo>
                    <a:pt x="7894" y="30978"/>
                  </a:lnTo>
                  <a:lnTo>
                    <a:pt x="7894" y="30966"/>
                  </a:lnTo>
                  <a:lnTo>
                    <a:pt x="7942" y="31276"/>
                  </a:lnTo>
                  <a:cubicBezTo>
                    <a:pt x="7954" y="31359"/>
                    <a:pt x="7966" y="31467"/>
                    <a:pt x="7989" y="31562"/>
                  </a:cubicBezTo>
                  <a:cubicBezTo>
                    <a:pt x="8013" y="31740"/>
                    <a:pt x="8025" y="31919"/>
                    <a:pt x="8061" y="32098"/>
                  </a:cubicBezTo>
                  <a:cubicBezTo>
                    <a:pt x="8073" y="32252"/>
                    <a:pt x="8108" y="32419"/>
                    <a:pt x="8120" y="32586"/>
                  </a:cubicBezTo>
                  <a:lnTo>
                    <a:pt x="8204" y="33479"/>
                  </a:lnTo>
                  <a:cubicBezTo>
                    <a:pt x="8227" y="33776"/>
                    <a:pt x="8239" y="34062"/>
                    <a:pt x="8239" y="34360"/>
                  </a:cubicBezTo>
                  <a:lnTo>
                    <a:pt x="8239" y="34729"/>
                  </a:lnTo>
                  <a:cubicBezTo>
                    <a:pt x="8180" y="34419"/>
                    <a:pt x="8108" y="34038"/>
                    <a:pt x="8025" y="33681"/>
                  </a:cubicBezTo>
                  <a:cubicBezTo>
                    <a:pt x="8001" y="33526"/>
                    <a:pt x="7954" y="33348"/>
                    <a:pt x="7906" y="33145"/>
                  </a:cubicBezTo>
                  <a:cubicBezTo>
                    <a:pt x="7870" y="32955"/>
                    <a:pt x="7823" y="32752"/>
                    <a:pt x="7763" y="32526"/>
                  </a:cubicBezTo>
                  <a:cubicBezTo>
                    <a:pt x="7727" y="32371"/>
                    <a:pt x="7692" y="32229"/>
                    <a:pt x="7644" y="32074"/>
                  </a:cubicBezTo>
                  <a:lnTo>
                    <a:pt x="7608" y="31978"/>
                  </a:lnTo>
                  <a:cubicBezTo>
                    <a:pt x="7573" y="31800"/>
                    <a:pt x="7513" y="31597"/>
                    <a:pt x="7465" y="31419"/>
                  </a:cubicBezTo>
                  <a:cubicBezTo>
                    <a:pt x="7370" y="31097"/>
                    <a:pt x="7299" y="30752"/>
                    <a:pt x="7192" y="30288"/>
                  </a:cubicBezTo>
                  <a:cubicBezTo>
                    <a:pt x="7156" y="30109"/>
                    <a:pt x="7120" y="29919"/>
                    <a:pt x="7096" y="29728"/>
                  </a:cubicBezTo>
                  <a:cubicBezTo>
                    <a:pt x="7061" y="29538"/>
                    <a:pt x="7037" y="29359"/>
                    <a:pt x="7001" y="29157"/>
                  </a:cubicBezTo>
                  <a:cubicBezTo>
                    <a:pt x="7001" y="29121"/>
                    <a:pt x="6989" y="29073"/>
                    <a:pt x="6989" y="29026"/>
                  </a:cubicBezTo>
                  <a:lnTo>
                    <a:pt x="6977" y="28942"/>
                  </a:lnTo>
                  <a:cubicBezTo>
                    <a:pt x="6977" y="28919"/>
                    <a:pt x="6977" y="28895"/>
                    <a:pt x="6953" y="28883"/>
                  </a:cubicBezTo>
                  <a:cubicBezTo>
                    <a:pt x="6953" y="28835"/>
                    <a:pt x="6942" y="28800"/>
                    <a:pt x="6942" y="28764"/>
                  </a:cubicBezTo>
                  <a:lnTo>
                    <a:pt x="6942" y="28669"/>
                  </a:lnTo>
                  <a:cubicBezTo>
                    <a:pt x="6942" y="28609"/>
                    <a:pt x="6930" y="28561"/>
                    <a:pt x="6930" y="28502"/>
                  </a:cubicBezTo>
                  <a:lnTo>
                    <a:pt x="6930" y="28442"/>
                  </a:lnTo>
                  <a:cubicBezTo>
                    <a:pt x="6930" y="28407"/>
                    <a:pt x="6930" y="28371"/>
                    <a:pt x="6906" y="28323"/>
                  </a:cubicBezTo>
                  <a:cubicBezTo>
                    <a:pt x="6906" y="28288"/>
                    <a:pt x="6906" y="28228"/>
                    <a:pt x="6894" y="28180"/>
                  </a:cubicBezTo>
                  <a:cubicBezTo>
                    <a:pt x="6894" y="28085"/>
                    <a:pt x="6882" y="28002"/>
                    <a:pt x="6882" y="27895"/>
                  </a:cubicBezTo>
                  <a:lnTo>
                    <a:pt x="6882" y="27823"/>
                  </a:lnTo>
                  <a:cubicBezTo>
                    <a:pt x="6882" y="27704"/>
                    <a:pt x="6882" y="27585"/>
                    <a:pt x="6870" y="27466"/>
                  </a:cubicBezTo>
                  <a:lnTo>
                    <a:pt x="6870" y="27347"/>
                  </a:lnTo>
                  <a:lnTo>
                    <a:pt x="6870" y="26930"/>
                  </a:lnTo>
                  <a:lnTo>
                    <a:pt x="6870" y="26799"/>
                  </a:lnTo>
                  <a:cubicBezTo>
                    <a:pt x="6870" y="26716"/>
                    <a:pt x="6870" y="26645"/>
                    <a:pt x="6882" y="26573"/>
                  </a:cubicBezTo>
                  <a:cubicBezTo>
                    <a:pt x="6882" y="26514"/>
                    <a:pt x="6882" y="26454"/>
                    <a:pt x="6894" y="26383"/>
                  </a:cubicBezTo>
                  <a:lnTo>
                    <a:pt x="6894" y="26287"/>
                  </a:lnTo>
                  <a:cubicBezTo>
                    <a:pt x="6930" y="25906"/>
                    <a:pt x="6953" y="25502"/>
                    <a:pt x="7001" y="25156"/>
                  </a:cubicBezTo>
                  <a:cubicBezTo>
                    <a:pt x="7013" y="25049"/>
                    <a:pt x="7037" y="24954"/>
                    <a:pt x="7037" y="24847"/>
                  </a:cubicBezTo>
                  <a:cubicBezTo>
                    <a:pt x="7037" y="24787"/>
                    <a:pt x="7049" y="24728"/>
                    <a:pt x="7049" y="24656"/>
                  </a:cubicBezTo>
                  <a:cubicBezTo>
                    <a:pt x="7061" y="24549"/>
                    <a:pt x="7073" y="24454"/>
                    <a:pt x="7084" y="24359"/>
                  </a:cubicBezTo>
                  <a:cubicBezTo>
                    <a:pt x="7084" y="24311"/>
                    <a:pt x="7108" y="24251"/>
                    <a:pt x="7108" y="24204"/>
                  </a:cubicBezTo>
                  <a:lnTo>
                    <a:pt x="7144" y="23942"/>
                  </a:lnTo>
                  <a:lnTo>
                    <a:pt x="7168" y="23823"/>
                  </a:lnTo>
                  <a:cubicBezTo>
                    <a:pt x="7192" y="23656"/>
                    <a:pt x="7204" y="23489"/>
                    <a:pt x="7227" y="23323"/>
                  </a:cubicBezTo>
                  <a:lnTo>
                    <a:pt x="7239" y="23204"/>
                  </a:lnTo>
                  <a:cubicBezTo>
                    <a:pt x="7239" y="23144"/>
                    <a:pt x="7251" y="23073"/>
                    <a:pt x="7251" y="23013"/>
                  </a:cubicBezTo>
                  <a:lnTo>
                    <a:pt x="7251" y="22989"/>
                  </a:lnTo>
                  <a:lnTo>
                    <a:pt x="7251" y="22823"/>
                  </a:lnTo>
                  <a:lnTo>
                    <a:pt x="7275" y="22632"/>
                  </a:lnTo>
                  <a:lnTo>
                    <a:pt x="7275" y="22596"/>
                  </a:lnTo>
                  <a:close/>
                  <a:moveTo>
                    <a:pt x="12657" y="34979"/>
                  </a:moveTo>
                  <a:lnTo>
                    <a:pt x="12657" y="34979"/>
                  </a:lnTo>
                  <a:cubicBezTo>
                    <a:pt x="12656" y="34979"/>
                    <a:pt x="12656" y="34979"/>
                    <a:pt x="12655" y="34979"/>
                  </a:cubicBezTo>
                  <a:lnTo>
                    <a:pt x="12655" y="34979"/>
                  </a:lnTo>
                  <a:cubicBezTo>
                    <a:pt x="12652" y="34983"/>
                    <a:pt x="12648" y="34987"/>
                    <a:pt x="12645" y="34991"/>
                  </a:cubicBezTo>
                  <a:lnTo>
                    <a:pt x="12657" y="34979"/>
                  </a:lnTo>
                  <a:close/>
                  <a:moveTo>
                    <a:pt x="8418" y="35205"/>
                  </a:moveTo>
                  <a:lnTo>
                    <a:pt x="8382" y="35336"/>
                  </a:lnTo>
                  <a:cubicBezTo>
                    <a:pt x="8370" y="35288"/>
                    <a:pt x="8370" y="35265"/>
                    <a:pt x="8358" y="35217"/>
                  </a:cubicBezTo>
                  <a:lnTo>
                    <a:pt x="8382" y="35217"/>
                  </a:lnTo>
                  <a:cubicBezTo>
                    <a:pt x="8406" y="35217"/>
                    <a:pt x="8406" y="35217"/>
                    <a:pt x="8418" y="35205"/>
                  </a:cubicBezTo>
                  <a:close/>
                  <a:moveTo>
                    <a:pt x="11624" y="35757"/>
                  </a:moveTo>
                  <a:lnTo>
                    <a:pt x="11624" y="35757"/>
                  </a:lnTo>
                  <a:cubicBezTo>
                    <a:pt x="11596" y="35789"/>
                    <a:pt x="11567" y="35820"/>
                    <a:pt x="11539" y="35851"/>
                  </a:cubicBezTo>
                  <a:lnTo>
                    <a:pt x="11539" y="35851"/>
                  </a:lnTo>
                  <a:cubicBezTo>
                    <a:pt x="11565" y="35818"/>
                    <a:pt x="11594" y="35784"/>
                    <a:pt x="11624" y="35757"/>
                  </a:cubicBezTo>
                  <a:close/>
                  <a:moveTo>
                    <a:pt x="11348" y="36061"/>
                  </a:moveTo>
                  <a:lnTo>
                    <a:pt x="11348" y="36061"/>
                  </a:lnTo>
                  <a:cubicBezTo>
                    <a:pt x="11312" y="36101"/>
                    <a:pt x="11276" y="36141"/>
                    <a:pt x="11240" y="36181"/>
                  </a:cubicBezTo>
                  <a:cubicBezTo>
                    <a:pt x="11221" y="36200"/>
                    <a:pt x="11203" y="36220"/>
                    <a:pt x="11185" y="36240"/>
                  </a:cubicBezTo>
                  <a:lnTo>
                    <a:pt x="11185" y="36240"/>
                  </a:lnTo>
                  <a:cubicBezTo>
                    <a:pt x="11188" y="36236"/>
                    <a:pt x="11190" y="36233"/>
                    <a:pt x="11192" y="36229"/>
                  </a:cubicBezTo>
                  <a:lnTo>
                    <a:pt x="11228" y="36193"/>
                  </a:lnTo>
                  <a:lnTo>
                    <a:pt x="11335" y="36074"/>
                  </a:lnTo>
                  <a:cubicBezTo>
                    <a:pt x="11339" y="36070"/>
                    <a:pt x="11344" y="36065"/>
                    <a:pt x="11348" y="36061"/>
                  </a:cubicBezTo>
                  <a:close/>
                  <a:moveTo>
                    <a:pt x="17633" y="28609"/>
                  </a:moveTo>
                  <a:cubicBezTo>
                    <a:pt x="17610" y="28669"/>
                    <a:pt x="17610" y="28716"/>
                    <a:pt x="17598" y="28740"/>
                  </a:cubicBezTo>
                  <a:cubicBezTo>
                    <a:pt x="17586" y="28788"/>
                    <a:pt x="17586" y="28835"/>
                    <a:pt x="17562" y="28859"/>
                  </a:cubicBezTo>
                  <a:cubicBezTo>
                    <a:pt x="17550" y="28907"/>
                    <a:pt x="17550" y="28954"/>
                    <a:pt x="17538" y="28978"/>
                  </a:cubicBezTo>
                  <a:cubicBezTo>
                    <a:pt x="17526" y="29085"/>
                    <a:pt x="17491" y="29204"/>
                    <a:pt x="17479" y="29323"/>
                  </a:cubicBezTo>
                  <a:cubicBezTo>
                    <a:pt x="17443" y="29442"/>
                    <a:pt x="17431" y="29550"/>
                    <a:pt x="17407" y="29669"/>
                  </a:cubicBezTo>
                  <a:cubicBezTo>
                    <a:pt x="17360" y="29812"/>
                    <a:pt x="17312" y="29966"/>
                    <a:pt x="17252" y="30109"/>
                  </a:cubicBezTo>
                  <a:cubicBezTo>
                    <a:pt x="17229" y="30193"/>
                    <a:pt x="17193" y="30252"/>
                    <a:pt x="17169" y="30312"/>
                  </a:cubicBezTo>
                  <a:cubicBezTo>
                    <a:pt x="17133" y="30371"/>
                    <a:pt x="17110" y="30419"/>
                    <a:pt x="17074" y="30502"/>
                  </a:cubicBezTo>
                  <a:lnTo>
                    <a:pt x="16943" y="30728"/>
                  </a:lnTo>
                  <a:cubicBezTo>
                    <a:pt x="16895" y="30800"/>
                    <a:pt x="16836" y="30871"/>
                    <a:pt x="16788" y="30943"/>
                  </a:cubicBezTo>
                  <a:cubicBezTo>
                    <a:pt x="16693" y="31086"/>
                    <a:pt x="16574" y="31228"/>
                    <a:pt x="16467" y="31359"/>
                  </a:cubicBezTo>
                  <a:lnTo>
                    <a:pt x="16395" y="31467"/>
                  </a:lnTo>
                  <a:cubicBezTo>
                    <a:pt x="16336" y="31538"/>
                    <a:pt x="16276" y="31633"/>
                    <a:pt x="16193" y="31705"/>
                  </a:cubicBezTo>
                  <a:cubicBezTo>
                    <a:pt x="16169" y="31752"/>
                    <a:pt x="16133" y="31788"/>
                    <a:pt x="16097" y="31836"/>
                  </a:cubicBezTo>
                  <a:cubicBezTo>
                    <a:pt x="16038" y="31931"/>
                    <a:pt x="15955" y="32014"/>
                    <a:pt x="15895" y="32098"/>
                  </a:cubicBezTo>
                  <a:lnTo>
                    <a:pt x="15824" y="32181"/>
                  </a:lnTo>
                  <a:lnTo>
                    <a:pt x="15645" y="32407"/>
                  </a:lnTo>
                  <a:lnTo>
                    <a:pt x="15586" y="32479"/>
                  </a:lnTo>
                  <a:lnTo>
                    <a:pt x="15514" y="32562"/>
                  </a:lnTo>
                  <a:lnTo>
                    <a:pt x="15419" y="32669"/>
                  </a:lnTo>
                  <a:cubicBezTo>
                    <a:pt x="15407" y="32705"/>
                    <a:pt x="15383" y="32717"/>
                    <a:pt x="15359" y="32740"/>
                  </a:cubicBezTo>
                  <a:lnTo>
                    <a:pt x="15347" y="32764"/>
                  </a:lnTo>
                  <a:lnTo>
                    <a:pt x="15264" y="32860"/>
                  </a:lnTo>
                  <a:cubicBezTo>
                    <a:pt x="15181" y="32955"/>
                    <a:pt x="15109" y="33026"/>
                    <a:pt x="15038" y="33121"/>
                  </a:cubicBezTo>
                  <a:lnTo>
                    <a:pt x="15026" y="33133"/>
                  </a:lnTo>
                  <a:lnTo>
                    <a:pt x="14990" y="33157"/>
                  </a:lnTo>
                  <a:lnTo>
                    <a:pt x="14978" y="33181"/>
                  </a:lnTo>
                  <a:lnTo>
                    <a:pt x="14847" y="33324"/>
                  </a:lnTo>
                  <a:lnTo>
                    <a:pt x="14824" y="33336"/>
                  </a:lnTo>
                  <a:lnTo>
                    <a:pt x="14788" y="33383"/>
                  </a:lnTo>
                  <a:lnTo>
                    <a:pt x="14764" y="33395"/>
                  </a:lnTo>
                  <a:lnTo>
                    <a:pt x="14752" y="33419"/>
                  </a:lnTo>
                  <a:lnTo>
                    <a:pt x="14740" y="33431"/>
                  </a:lnTo>
                  <a:lnTo>
                    <a:pt x="14728" y="33443"/>
                  </a:lnTo>
                  <a:lnTo>
                    <a:pt x="14693" y="33479"/>
                  </a:lnTo>
                  <a:lnTo>
                    <a:pt x="14681" y="33491"/>
                  </a:lnTo>
                  <a:lnTo>
                    <a:pt x="14669" y="33502"/>
                  </a:lnTo>
                  <a:lnTo>
                    <a:pt x="14645" y="33514"/>
                  </a:lnTo>
                  <a:lnTo>
                    <a:pt x="14621" y="33550"/>
                  </a:lnTo>
                  <a:lnTo>
                    <a:pt x="14609" y="33562"/>
                  </a:lnTo>
                  <a:lnTo>
                    <a:pt x="14573" y="33610"/>
                  </a:lnTo>
                  <a:lnTo>
                    <a:pt x="14562" y="33622"/>
                  </a:lnTo>
                  <a:lnTo>
                    <a:pt x="14514" y="33669"/>
                  </a:lnTo>
                  <a:lnTo>
                    <a:pt x="14490" y="33693"/>
                  </a:lnTo>
                  <a:lnTo>
                    <a:pt x="14454" y="33729"/>
                  </a:lnTo>
                  <a:cubicBezTo>
                    <a:pt x="14431" y="33753"/>
                    <a:pt x="14407" y="33788"/>
                    <a:pt x="14383" y="33800"/>
                  </a:cubicBezTo>
                  <a:lnTo>
                    <a:pt x="14288" y="33895"/>
                  </a:lnTo>
                  <a:lnTo>
                    <a:pt x="14288" y="33907"/>
                  </a:lnTo>
                  <a:lnTo>
                    <a:pt x="14228" y="33967"/>
                  </a:lnTo>
                  <a:cubicBezTo>
                    <a:pt x="14169" y="34026"/>
                    <a:pt x="14133" y="34074"/>
                    <a:pt x="14085" y="34134"/>
                  </a:cubicBezTo>
                  <a:cubicBezTo>
                    <a:pt x="14050" y="34157"/>
                    <a:pt x="14038" y="34193"/>
                    <a:pt x="14014" y="34205"/>
                  </a:cubicBezTo>
                  <a:lnTo>
                    <a:pt x="13847" y="34384"/>
                  </a:lnTo>
                  <a:lnTo>
                    <a:pt x="13800" y="34431"/>
                  </a:lnTo>
                  <a:lnTo>
                    <a:pt x="13788" y="34443"/>
                  </a:lnTo>
                  <a:lnTo>
                    <a:pt x="13788" y="34455"/>
                  </a:lnTo>
                  <a:lnTo>
                    <a:pt x="13728" y="34515"/>
                  </a:lnTo>
                  <a:lnTo>
                    <a:pt x="13669" y="34574"/>
                  </a:lnTo>
                  <a:lnTo>
                    <a:pt x="13538" y="34705"/>
                  </a:lnTo>
                  <a:lnTo>
                    <a:pt x="13454" y="34788"/>
                  </a:lnTo>
                  <a:lnTo>
                    <a:pt x="13371" y="34872"/>
                  </a:lnTo>
                  <a:lnTo>
                    <a:pt x="13276" y="34967"/>
                  </a:lnTo>
                  <a:lnTo>
                    <a:pt x="13026" y="35205"/>
                  </a:lnTo>
                  <a:lnTo>
                    <a:pt x="12883" y="35348"/>
                  </a:lnTo>
                  <a:cubicBezTo>
                    <a:pt x="12823" y="35407"/>
                    <a:pt x="12764" y="35455"/>
                    <a:pt x="12704" y="35515"/>
                  </a:cubicBezTo>
                  <a:cubicBezTo>
                    <a:pt x="12680" y="35527"/>
                    <a:pt x="12657" y="35538"/>
                    <a:pt x="12645" y="35574"/>
                  </a:cubicBezTo>
                  <a:cubicBezTo>
                    <a:pt x="12597" y="35598"/>
                    <a:pt x="12561" y="35646"/>
                    <a:pt x="12526" y="35681"/>
                  </a:cubicBezTo>
                  <a:cubicBezTo>
                    <a:pt x="12442" y="35753"/>
                    <a:pt x="12371" y="35812"/>
                    <a:pt x="12299" y="35884"/>
                  </a:cubicBezTo>
                  <a:cubicBezTo>
                    <a:pt x="12121" y="36015"/>
                    <a:pt x="11990" y="36134"/>
                    <a:pt x="11835" y="36253"/>
                  </a:cubicBezTo>
                  <a:cubicBezTo>
                    <a:pt x="11787" y="36289"/>
                    <a:pt x="11752" y="36336"/>
                    <a:pt x="11692" y="36360"/>
                  </a:cubicBezTo>
                  <a:lnTo>
                    <a:pt x="11609" y="36408"/>
                  </a:lnTo>
                  <a:lnTo>
                    <a:pt x="11549" y="36455"/>
                  </a:lnTo>
                  <a:lnTo>
                    <a:pt x="11347" y="36598"/>
                  </a:lnTo>
                  <a:cubicBezTo>
                    <a:pt x="11275" y="36658"/>
                    <a:pt x="11192" y="36705"/>
                    <a:pt x="11109" y="36765"/>
                  </a:cubicBezTo>
                  <a:cubicBezTo>
                    <a:pt x="11061" y="36789"/>
                    <a:pt x="11037" y="36824"/>
                    <a:pt x="10990" y="36848"/>
                  </a:cubicBezTo>
                  <a:cubicBezTo>
                    <a:pt x="10883" y="36931"/>
                    <a:pt x="10799" y="36991"/>
                    <a:pt x="10692" y="37062"/>
                  </a:cubicBezTo>
                  <a:lnTo>
                    <a:pt x="10690" y="37064"/>
                  </a:lnTo>
                  <a:lnTo>
                    <a:pt x="10690" y="37064"/>
                  </a:lnTo>
                  <a:cubicBezTo>
                    <a:pt x="10708" y="37047"/>
                    <a:pt x="10724" y="37030"/>
                    <a:pt x="10740" y="37015"/>
                  </a:cubicBezTo>
                  <a:cubicBezTo>
                    <a:pt x="10811" y="36943"/>
                    <a:pt x="10894" y="36872"/>
                    <a:pt x="10978" y="36777"/>
                  </a:cubicBezTo>
                  <a:lnTo>
                    <a:pt x="11121" y="36634"/>
                  </a:lnTo>
                  <a:lnTo>
                    <a:pt x="11133" y="36610"/>
                  </a:lnTo>
                  <a:lnTo>
                    <a:pt x="11168" y="36586"/>
                  </a:lnTo>
                  <a:lnTo>
                    <a:pt x="11216" y="36539"/>
                  </a:lnTo>
                  <a:lnTo>
                    <a:pt x="11228" y="36527"/>
                  </a:lnTo>
                  <a:cubicBezTo>
                    <a:pt x="11287" y="36467"/>
                    <a:pt x="11335" y="36408"/>
                    <a:pt x="11395" y="36348"/>
                  </a:cubicBezTo>
                  <a:lnTo>
                    <a:pt x="11395" y="36348"/>
                  </a:lnTo>
                  <a:lnTo>
                    <a:pt x="11371" y="36360"/>
                  </a:lnTo>
                  <a:lnTo>
                    <a:pt x="11430" y="36300"/>
                  </a:lnTo>
                  <a:lnTo>
                    <a:pt x="11454" y="36289"/>
                  </a:lnTo>
                  <a:lnTo>
                    <a:pt x="11490" y="36241"/>
                  </a:lnTo>
                  <a:lnTo>
                    <a:pt x="11990" y="35705"/>
                  </a:lnTo>
                  <a:cubicBezTo>
                    <a:pt x="12049" y="35634"/>
                    <a:pt x="12109" y="35574"/>
                    <a:pt x="12168" y="35503"/>
                  </a:cubicBezTo>
                  <a:cubicBezTo>
                    <a:pt x="12240" y="35407"/>
                    <a:pt x="12323" y="35324"/>
                    <a:pt x="12407" y="35241"/>
                  </a:cubicBezTo>
                  <a:cubicBezTo>
                    <a:pt x="12478" y="35169"/>
                    <a:pt x="12537" y="35098"/>
                    <a:pt x="12609" y="35027"/>
                  </a:cubicBezTo>
                  <a:lnTo>
                    <a:pt x="12609" y="35027"/>
                  </a:lnTo>
                  <a:lnTo>
                    <a:pt x="12597" y="35038"/>
                  </a:lnTo>
                  <a:cubicBezTo>
                    <a:pt x="12609" y="35027"/>
                    <a:pt x="12621" y="34992"/>
                    <a:pt x="12655" y="34979"/>
                  </a:cubicBezTo>
                  <a:lnTo>
                    <a:pt x="12655" y="34979"/>
                  </a:lnTo>
                  <a:cubicBezTo>
                    <a:pt x="12663" y="34970"/>
                    <a:pt x="12668" y="34960"/>
                    <a:pt x="12668" y="34943"/>
                  </a:cubicBezTo>
                  <a:lnTo>
                    <a:pt x="12668" y="34943"/>
                  </a:lnTo>
                  <a:lnTo>
                    <a:pt x="12657" y="34967"/>
                  </a:lnTo>
                  <a:lnTo>
                    <a:pt x="12657" y="34943"/>
                  </a:lnTo>
                  <a:cubicBezTo>
                    <a:pt x="12704" y="34919"/>
                    <a:pt x="12728" y="34872"/>
                    <a:pt x="12764" y="34824"/>
                  </a:cubicBezTo>
                  <a:lnTo>
                    <a:pt x="12907" y="34681"/>
                  </a:lnTo>
                  <a:cubicBezTo>
                    <a:pt x="12978" y="34610"/>
                    <a:pt x="13061" y="34515"/>
                    <a:pt x="13145" y="34443"/>
                  </a:cubicBezTo>
                  <a:cubicBezTo>
                    <a:pt x="13216" y="34372"/>
                    <a:pt x="13276" y="34312"/>
                    <a:pt x="13335" y="34229"/>
                  </a:cubicBezTo>
                  <a:cubicBezTo>
                    <a:pt x="13383" y="34169"/>
                    <a:pt x="13442" y="34110"/>
                    <a:pt x="13490" y="34074"/>
                  </a:cubicBezTo>
                  <a:cubicBezTo>
                    <a:pt x="13502" y="34050"/>
                    <a:pt x="13514" y="34026"/>
                    <a:pt x="13550" y="34014"/>
                  </a:cubicBezTo>
                  <a:cubicBezTo>
                    <a:pt x="13633" y="33907"/>
                    <a:pt x="13728" y="33800"/>
                    <a:pt x="13800" y="33693"/>
                  </a:cubicBezTo>
                  <a:cubicBezTo>
                    <a:pt x="13811" y="33669"/>
                    <a:pt x="13847" y="33633"/>
                    <a:pt x="13859" y="33610"/>
                  </a:cubicBezTo>
                  <a:cubicBezTo>
                    <a:pt x="13907" y="33550"/>
                    <a:pt x="13954" y="33479"/>
                    <a:pt x="13990" y="33419"/>
                  </a:cubicBezTo>
                  <a:cubicBezTo>
                    <a:pt x="14109" y="33252"/>
                    <a:pt x="14216" y="33086"/>
                    <a:pt x="14335" y="32919"/>
                  </a:cubicBezTo>
                  <a:cubicBezTo>
                    <a:pt x="14395" y="32836"/>
                    <a:pt x="14466" y="32729"/>
                    <a:pt x="14526" y="32645"/>
                  </a:cubicBezTo>
                  <a:cubicBezTo>
                    <a:pt x="14609" y="32550"/>
                    <a:pt x="14669" y="32443"/>
                    <a:pt x="14740" y="32359"/>
                  </a:cubicBezTo>
                  <a:cubicBezTo>
                    <a:pt x="14800" y="32288"/>
                    <a:pt x="14859" y="32193"/>
                    <a:pt x="14919" y="32121"/>
                  </a:cubicBezTo>
                  <a:lnTo>
                    <a:pt x="14931" y="32109"/>
                  </a:lnTo>
                  <a:lnTo>
                    <a:pt x="14966" y="32074"/>
                  </a:lnTo>
                  <a:cubicBezTo>
                    <a:pt x="15038" y="31990"/>
                    <a:pt x="15097" y="31895"/>
                    <a:pt x="15169" y="31812"/>
                  </a:cubicBezTo>
                  <a:lnTo>
                    <a:pt x="15169" y="31812"/>
                  </a:lnTo>
                  <a:cubicBezTo>
                    <a:pt x="15002" y="31990"/>
                    <a:pt x="14847" y="32145"/>
                    <a:pt x="14693" y="32324"/>
                  </a:cubicBezTo>
                  <a:lnTo>
                    <a:pt x="14609" y="32419"/>
                  </a:lnTo>
                  <a:cubicBezTo>
                    <a:pt x="14562" y="32467"/>
                    <a:pt x="14514" y="32526"/>
                    <a:pt x="14466" y="32562"/>
                  </a:cubicBezTo>
                  <a:cubicBezTo>
                    <a:pt x="14395" y="32645"/>
                    <a:pt x="14335" y="32729"/>
                    <a:pt x="14264" y="32824"/>
                  </a:cubicBezTo>
                  <a:cubicBezTo>
                    <a:pt x="14204" y="32895"/>
                    <a:pt x="14145" y="32967"/>
                    <a:pt x="14073" y="33062"/>
                  </a:cubicBezTo>
                  <a:cubicBezTo>
                    <a:pt x="14014" y="33133"/>
                    <a:pt x="13954" y="33205"/>
                    <a:pt x="13895" y="33300"/>
                  </a:cubicBezTo>
                  <a:cubicBezTo>
                    <a:pt x="13847" y="33360"/>
                    <a:pt x="13788" y="33419"/>
                    <a:pt x="13740" y="33479"/>
                  </a:cubicBezTo>
                  <a:cubicBezTo>
                    <a:pt x="13716" y="33502"/>
                    <a:pt x="13681" y="33550"/>
                    <a:pt x="13657" y="33574"/>
                  </a:cubicBezTo>
                  <a:cubicBezTo>
                    <a:pt x="13609" y="33633"/>
                    <a:pt x="13550" y="33693"/>
                    <a:pt x="13502" y="33741"/>
                  </a:cubicBezTo>
                  <a:cubicBezTo>
                    <a:pt x="13478" y="33788"/>
                    <a:pt x="13442" y="33812"/>
                    <a:pt x="13395" y="33860"/>
                  </a:cubicBezTo>
                  <a:cubicBezTo>
                    <a:pt x="13383" y="33872"/>
                    <a:pt x="13371" y="33895"/>
                    <a:pt x="13359" y="33919"/>
                  </a:cubicBezTo>
                  <a:cubicBezTo>
                    <a:pt x="13252" y="34026"/>
                    <a:pt x="13157" y="34145"/>
                    <a:pt x="13061" y="34253"/>
                  </a:cubicBezTo>
                  <a:cubicBezTo>
                    <a:pt x="12895" y="34407"/>
                    <a:pt x="12740" y="34574"/>
                    <a:pt x="12585" y="34741"/>
                  </a:cubicBezTo>
                  <a:cubicBezTo>
                    <a:pt x="12442" y="34884"/>
                    <a:pt x="12299" y="35038"/>
                    <a:pt x="12168" y="35169"/>
                  </a:cubicBezTo>
                  <a:cubicBezTo>
                    <a:pt x="11991" y="35360"/>
                    <a:pt x="11820" y="35544"/>
                    <a:pt x="11651" y="35729"/>
                  </a:cubicBezTo>
                  <a:lnTo>
                    <a:pt x="11651" y="35729"/>
                  </a:lnTo>
                  <a:lnTo>
                    <a:pt x="11668" y="35693"/>
                  </a:lnTo>
                  <a:cubicBezTo>
                    <a:pt x="11704" y="35646"/>
                    <a:pt x="11728" y="35622"/>
                    <a:pt x="11764" y="35574"/>
                  </a:cubicBezTo>
                  <a:lnTo>
                    <a:pt x="12026" y="35217"/>
                  </a:lnTo>
                  <a:cubicBezTo>
                    <a:pt x="12049" y="35205"/>
                    <a:pt x="12049" y="35181"/>
                    <a:pt x="12061" y="35169"/>
                  </a:cubicBezTo>
                  <a:cubicBezTo>
                    <a:pt x="12109" y="35110"/>
                    <a:pt x="12145" y="35050"/>
                    <a:pt x="12192" y="34979"/>
                  </a:cubicBezTo>
                  <a:cubicBezTo>
                    <a:pt x="12204" y="34967"/>
                    <a:pt x="12228" y="34931"/>
                    <a:pt x="12240" y="34919"/>
                  </a:cubicBezTo>
                  <a:lnTo>
                    <a:pt x="12287" y="34860"/>
                  </a:lnTo>
                  <a:lnTo>
                    <a:pt x="12359" y="34753"/>
                  </a:lnTo>
                  <a:lnTo>
                    <a:pt x="12407" y="34705"/>
                  </a:lnTo>
                  <a:cubicBezTo>
                    <a:pt x="12478" y="34622"/>
                    <a:pt x="12549" y="34515"/>
                    <a:pt x="12621" y="34431"/>
                  </a:cubicBezTo>
                  <a:cubicBezTo>
                    <a:pt x="12645" y="34407"/>
                    <a:pt x="12657" y="34384"/>
                    <a:pt x="12668" y="34372"/>
                  </a:cubicBezTo>
                  <a:cubicBezTo>
                    <a:pt x="12740" y="34264"/>
                    <a:pt x="12835" y="34157"/>
                    <a:pt x="12907" y="34074"/>
                  </a:cubicBezTo>
                  <a:cubicBezTo>
                    <a:pt x="13002" y="33967"/>
                    <a:pt x="13085" y="33860"/>
                    <a:pt x="13157" y="33753"/>
                  </a:cubicBezTo>
                  <a:cubicBezTo>
                    <a:pt x="13192" y="33729"/>
                    <a:pt x="13216" y="33681"/>
                    <a:pt x="13240" y="33657"/>
                  </a:cubicBezTo>
                  <a:lnTo>
                    <a:pt x="13276" y="33610"/>
                  </a:lnTo>
                  <a:cubicBezTo>
                    <a:pt x="13300" y="33598"/>
                    <a:pt x="13311" y="33574"/>
                    <a:pt x="13323" y="33550"/>
                  </a:cubicBezTo>
                  <a:cubicBezTo>
                    <a:pt x="13359" y="33514"/>
                    <a:pt x="13383" y="33479"/>
                    <a:pt x="13395" y="33443"/>
                  </a:cubicBezTo>
                  <a:cubicBezTo>
                    <a:pt x="13395" y="33431"/>
                    <a:pt x="13419" y="33431"/>
                    <a:pt x="13419" y="33419"/>
                  </a:cubicBezTo>
                  <a:lnTo>
                    <a:pt x="13502" y="33276"/>
                  </a:lnTo>
                  <a:cubicBezTo>
                    <a:pt x="13550" y="33217"/>
                    <a:pt x="13573" y="33181"/>
                    <a:pt x="13621" y="33121"/>
                  </a:cubicBezTo>
                  <a:cubicBezTo>
                    <a:pt x="13681" y="33038"/>
                    <a:pt x="13728" y="32967"/>
                    <a:pt x="13788" y="32895"/>
                  </a:cubicBezTo>
                  <a:lnTo>
                    <a:pt x="13847" y="32800"/>
                  </a:lnTo>
                  <a:lnTo>
                    <a:pt x="13931" y="32669"/>
                  </a:lnTo>
                  <a:cubicBezTo>
                    <a:pt x="13966" y="32610"/>
                    <a:pt x="14014" y="32562"/>
                    <a:pt x="14038" y="32502"/>
                  </a:cubicBezTo>
                  <a:cubicBezTo>
                    <a:pt x="14073" y="32467"/>
                    <a:pt x="14109" y="32407"/>
                    <a:pt x="14145" y="32359"/>
                  </a:cubicBezTo>
                  <a:cubicBezTo>
                    <a:pt x="14169" y="32312"/>
                    <a:pt x="14216" y="32252"/>
                    <a:pt x="14252" y="32205"/>
                  </a:cubicBezTo>
                  <a:cubicBezTo>
                    <a:pt x="14276" y="32169"/>
                    <a:pt x="14312" y="32133"/>
                    <a:pt x="14335" y="32086"/>
                  </a:cubicBezTo>
                  <a:lnTo>
                    <a:pt x="14371" y="32050"/>
                  </a:lnTo>
                  <a:lnTo>
                    <a:pt x="14407" y="31990"/>
                  </a:lnTo>
                  <a:lnTo>
                    <a:pt x="14443" y="31943"/>
                  </a:lnTo>
                  <a:lnTo>
                    <a:pt x="14454" y="31931"/>
                  </a:lnTo>
                  <a:cubicBezTo>
                    <a:pt x="14454" y="31907"/>
                    <a:pt x="14466" y="31907"/>
                    <a:pt x="14466" y="31895"/>
                  </a:cubicBezTo>
                  <a:lnTo>
                    <a:pt x="14585" y="31764"/>
                  </a:lnTo>
                  <a:cubicBezTo>
                    <a:pt x="14633" y="31705"/>
                    <a:pt x="14693" y="31645"/>
                    <a:pt x="14740" y="31597"/>
                  </a:cubicBezTo>
                  <a:cubicBezTo>
                    <a:pt x="14788" y="31550"/>
                    <a:pt x="14824" y="31514"/>
                    <a:pt x="14871" y="31455"/>
                  </a:cubicBezTo>
                  <a:lnTo>
                    <a:pt x="14919" y="31407"/>
                  </a:lnTo>
                  <a:lnTo>
                    <a:pt x="14943" y="31359"/>
                  </a:lnTo>
                  <a:cubicBezTo>
                    <a:pt x="14978" y="31336"/>
                    <a:pt x="15002" y="31288"/>
                    <a:pt x="15050" y="31252"/>
                  </a:cubicBezTo>
                  <a:lnTo>
                    <a:pt x="15121" y="31193"/>
                  </a:lnTo>
                  <a:cubicBezTo>
                    <a:pt x="15228" y="31097"/>
                    <a:pt x="15335" y="31002"/>
                    <a:pt x="15443" y="30895"/>
                  </a:cubicBezTo>
                  <a:lnTo>
                    <a:pt x="15538" y="30812"/>
                  </a:lnTo>
                  <a:lnTo>
                    <a:pt x="15645" y="30716"/>
                  </a:lnTo>
                  <a:cubicBezTo>
                    <a:pt x="15681" y="30693"/>
                    <a:pt x="15705" y="30657"/>
                    <a:pt x="15716" y="30633"/>
                  </a:cubicBezTo>
                  <a:lnTo>
                    <a:pt x="15752" y="30597"/>
                  </a:lnTo>
                  <a:lnTo>
                    <a:pt x="15943" y="30395"/>
                  </a:lnTo>
                  <a:cubicBezTo>
                    <a:pt x="15978" y="30359"/>
                    <a:pt x="15990" y="30335"/>
                    <a:pt x="16014" y="30300"/>
                  </a:cubicBezTo>
                  <a:lnTo>
                    <a:pt x="16038" y="30276"/>
                  </a:lnTo>
                  <a:lnTo>
                    <a:pt x="16097" y="30204"/>
                  </a:lnTo>
                  <a:cubicBezTo>
                    <a:pt x="16169" y="30121"/>
                    <a:pt x="16228" y="30038"/>
                    <a:pt x="16300" y="29966"/>
                  </a:cubicBezTo>
                  <a:lnTo>
                    <a:pt x="16371" y="29871"/>
                  </a:lnTo>
                  <a:cubicBezTo>
                    <a:pt x="16431" y="29800"/>
                    <a:pt x="16514" y="29704"/>
                    <a:pt x="16586" y="29633"/>
                  </a:cubicBezTo>
                  <a:lnTo>
                    <a:pt x="16669" y="29550"/>
                  </a:lnTo>
                  <a:cubicBezTo>
                    <a:pt x="16729" y="29466"/>
                    <a:pt x="16812" y="29395"/>
                    <a:pt x="16883" y="29323"/>
                  </a:cubicBezTo>
                  <a:lnTo>
                    <a:pt x="16955" y="29228"/>
                  </a:lnTo>
                  <a:cubicBezTo>
                    <a:pt x="17026" y="29157"/>
                    <a:pt x="17110" y="29073"/>
                    <a:pt x="17181" y="28990"/>
                  </a:cubicBezTo>
                  <a:lnTo>
                    <a:pt x="17264" y="28907"/>
                  </a:lnTo>
                  <a:lnTo>
                    <a:pt x="17360" y="28811"/>
                  </a:lnTo>
                  <a:cubicBezTo>
                    <a:pt x="17383" y="28776"/>
                    <a:pt x="17431" y="28740"/>
                    <a:pt x="17467" y="28692"/>
                  </a:cubicBezTo>
                  <a:lnTo>
                    <a:pt x="17633" y="28609"/>
                  </a:lnTo>
                  <a:close/>
                  <a:moveTo>
                    <a:pt x="10025" y="37479"/>
                  </a:moveTo>
                  <a:lnTo>
                    <a:pt x="10049" y="37515"/>
                  </a:lnTo>
                  <a:cubicBezTo>
                    <a:pt x="10073" y="37515"/>
                    <a:pt x="10085" y="37515"/>
                    <a:pt x="10085" y="37527"/>
                  </a:cubicBezTo>
                  <a:cubicBezTo>
                    <a:pt x="10049" y="37551"/>
                    <a:pt x="10037" y="37574"/>
                    <a:pt x="10025" y="37574"/>
                  </a:cubicBezTo>
                  <a:lnTo>
                    <a:pt x="9835" y="37693"/>
                  </a:lnTo>
                  <a:lnTo>
                    <a:pt x="9835" y="37693"/>
                  </a:lnTo>
                  <a:lnTo>
                    <a:pt x="9847" y="37670"/>
                  </a:lnTo>
                  <a:lnTo>
                    <a:pt x="9859" y="37658"/>
                  </a:lnTo>
                  <a:cubicBezTo>
                    <a:pt x="9918" y="37598"/>
                    <a:pt x="9978" y="37539"/>
                    <a:pt x="10025" y="37479"/>
                  </a:cubicBezTo>
                  <a:close/>
                  <a:moveTo>
                    <a:pt x="5727" y="29097"/>
                  </a:moveTo>
                  <a:cubicBezTo>
                    <a:pt x="5727" y="29145"/>
                    <a:pt x="5739" y="29169"/>
                    <a:pt x="5739" y="29216"/>
                  </a:cubicBezTo>
                  <a:lnTo>
                    <a:pt x="5751" y="29335"/>
                  </a:lnTo>
                  <a:cubicBezTo>
                    <a:pt x="5787" y="29562"/>
                    <a:pt x="5810" y="29764"/>
                    <a:pt x="5846" y="29990"/>
                  </a:cubicBezTo>
                  <a:cubicBezTo>
                    <a:pt x="5858" y="30097"/>
                    <a:pt x="5870" y="30216"/>
                    <a:pt x="5882" y="30324"/>
                  </a:cubicBezTo>
                  <a:lnTo>
                    <a:pt x="5882" y="30335"/>
                  </a:lnTo>
                  <a:lnTo>
                    <a:pt x="5882" y="30347"/>
                  </a:lnTo>
                  <a:lnTo>
                    <a:pt x="5882" y="30359"/>
                  </a:lnTo>
                  <a:lnTo>
                    <a:pt x="5918" y="30538"/>
                  </a:lnTo>
                  <a:lnTo>
                    <a:pt x="5941" y="30716"/>
                  </a:lnTo>
                  <a:cubicBezTo>
                    <a:pt x="5965" y="30800"/>
                    <a:pt x="5965" y="30871"/>
                    <a:pt x="5977" y="30955"/>
                  </a:cubicBezTo>
                  <a:lnTo>
                    <a:pt x="5977" y="31014"/>
                  </a:lnTo>
                  <a:lnTo>
                    <a:pt x="5977" y="31074"/>
                  </a:lnTo>
                  <a:cubicBezTo>
                    <a:pt x="5989" y="31157"/>
                    <a:pt x="5989" y="31228"/>
                    <a:pt x="5989" y="31300"/>
                  </a:cubicBezTo>
                  <a:lnTo>
                    <a:pt x="5989" y="31407"/>
                  </a:lnTo>
                  <a:cubicBezTo>
                    <a:pt x="5989" y="31478"/>
                    <a:pt x="5989" y="31574"/>
                    <a:pt x="6001" y="31645"/>
                  </a:cubicBezTo>
                  <a:lnTo>
                    <a:pt x="6001" y="31776"/>
                  </a:lnTo>
                  <a:lnTo>
                    <a:pt x="6001" y="32062"/>
                  </a:lnTo>
                  <a:lnTo>
                    <a:pt x="6001" y="32240"/>
                  </a:lnTo>
                  <a:lnTo>
                    <a:pt x="6001" y="32514"/>
                  </a:lnTo>
                  <a:lnTo>
                    <a:pt x="6001" y="32645"/>
                  </a:lnTo>
                  <a:cubicBezTo>
                    <a:pt x="6001" y="32907"/>
                    <a:pt x="5989" y="33193"/>
                    <a:pt x="5989" y="33467"/>
                  </a:cubicBezTo>
                  <a:lnTo>
                    <a:pt x="5989" y="33598"/>
                  </a:lnTo>
                  <a:lnTo>
                    <a:pt x="5989" y="33979"/>
                  </a:lnTo>
                  <a:lnTo>
                    <a:pt x="5989" y="34074"/>
                  </a:lnTo>
                  <a:lnTo>
                    <a:pt x="5989" y="34276"/>
                  </a:lnTo>
                  <a:lnTo>
                    <a:pt x="5977" y="34455"/>
                  </a:lnTo>
                  <a:lnTo>
                    <a:pt x="5977" y="34598"/>
                  </a:lnTo>
                  <a:cubicBezTo>
                    <a:pt x="5977" y="34729"/>
                    <a:pt x="5965" y="34872"/>
                    <a:pt x="5941" y="35015"/>
                  </a:cubicBezTo>
                  <a:lnTo>
                    <a:pt x="5930" y="35157"/>
                  </a:lnTo>
                  <a:cubicBezTo>
                    <a:pt x="5918" y="35312"/>
                    <a:pt x="5906" y="35467"/>
                    <a:pt x="5882" y="35622"/>
                  </a:cubicBezTo>
                  <a:lnTo>
                    <a:pt x="5882" y="35646"/>
                  </a:lnTo>
                  <a:cubicBezTo>
                    <a:pt x="5870" y="35812"/>
                    <a:pt x="5846" y="35967"/>
                    <a:pt x="5822" y="36122"/>
                  </a:cubicBezTo>
                  <a:lnTo>
                    <a:pt x="5810" y="36229"/>
                  </a:lnTo>
                  <a:cubicBezTo>
                    <a:pt x="5799" y="36396"/>
                    <a:pt x="5763" y="36562"/>
                    <a:pt x="5751" y="36717"/>
                  </a:cubicBezTo>
                  <a:cubicBezTo>
                    <a:pt x="5751" y="36765"/>
                    <a:pt x="5739" y="36801"/>
                    <a:pt x="5739" y="36836"/>
                  </a:cubicBezTo>
                  <a:cubicBezTo>
                    <a:pt x="5727" y="36920"/>
                    <a:pt x="5727" y="36991"/>
                    <a:pt x="5703" y="37062"/>
                  </a:cubicBezTo>
                  <a:lnTo>
                    <a:pt x="5668" y="37289"/>
                  </a:lnTo>
                  <a:lnTo>
                    <a:pt x="5644" y="37396"/>
                  </a:lnTo>
                  <a:cubicBezTo>
                    <a:pt x="5584" y="37717"/>
                    <a:pt x="5513" y="38063"/>
                    <a:pt x="5429" y="38384"/>
                  </a:cubicBezTo>
                  <a:lnTo>
                    <a:pt x="5394" y="38491"/>
                  </a:lnTo>
                  <a:cubicBezTo>
                    <a:pt x="5370" y="38622"/>
                    <a:pt x="5322" y="38777"/>
                    <a:pt x="5287" y="38908"/>
                  </a:cubicBezTo>
                  <a:lnTo>
                    <a:pt x="5263" y="39003"/>
                  </a:lnTo>
                  <a:lnTo>
                    <a:pt x="5215" y="39217"/>
                  </a:lnTo>
                  <a:cubicBezTo>
                    <a:pt x="5191" y="39313"/>
                    <a:pt x="5168" y="39420"/>
                    <a:pt x="5144" y="39503"/>
                  </a:cubicBezTo>
                  <a:lnTo>
                    <a:pt x="5108" y="39622"/>
                  </a:lnTo>
                  <a:cubicBezTo>
                    <a:pt x="5084" y="39753"/>
                    <a:pt x="5037" y="39908"/>
                    <a:pt x="5001" y="40039"/>
                  </a:cubicBezTo>
                  <a:lnTo>
                    <a:pt x="4918" y="40349"/>
                  </a:lnTo>
                  <a:cubicBezTo>
                    <a:pt x="4918" y="40372"/>
                    <a:pt x="4906" y="40384"/>
                    <a:pt x="4906" y="40396"/>
                  </a:cubicBezTo>
                  <a:cubicBezTo>
                    <a:pt x="4906" y="40372"/>
                    <a:pt x="4918" y="40325"/>
                    <a:pt x="4918" y="40289"/>
                  </a:cubicBezTo>
                  <a:cubicBezTo>
                    <a:pt x="4929" y="40182"/>
                    <a:pt x="4953" y="40099"/>
                    <a:pt x="4965" y="39991"/>
                  </a:cubicBezTo>
                  <a:cubicBezTo>
                    <a:pt x="4977" y="39872"/>
                    <a:pt x="5001" y="39741"/>
                    <a:pt x="5025" y="39622"/>
                  </a:cubicBezTo>
                  <a:cubicBezTo>
                    <a:pt x="5037" y="39479"/>
                    <a:pt x="5060" y="39325"/>
                    <a:pt x="5084" y="39182"/>
                  </a:cubicBezTo>
                  <a:cubicBezTo>
                    <a:pt x="5108" y="38908"/>
                    <a:pt x="5144" y="38658"/>
                    <a:pt x="5168" y="38384"/>
                  </a:cubicBezTo>
                  <a:cubicBezTo>
                    <a:pt x="5179" y="38301"/>
                    <a:pt x="5179" y="38205"/>
                    <a:pt x="5203" y="38122"/>
                  </a:cubicBezTo>
                  <a:lnTo>
                    <a:pt x="5239" y="37634"/>
                  </a:lnTo>
                  <a:cubicBezTo>
                    <a:pt x="5263" y="37372"/>
                    <a:pt x="5287" y="37122"/>
                    <a:pt x="5299" y="36884"/>
                  </a:cubicBezTo>
                  <a:cubicBezTo>
                    <a:pt x="5322" y="36777"/>
                    <a:pt x="5322" y="36658"/>
                    <a:pt x="5334" y="36562"/>
                  </a:cubicBezTo>
                  <a:cubicBezTo>
                    <a:pt x="5346" y="36420"/>
                    <a:pt x="5358" y="36289"/>
                    <a:pt x="5358" y="36169"/>
                  </a:cubicBezTo>
                  <a:cubicBezTo>
                    <a:pt x="5394" y="35967"/>
                    <a:pt x="5406" y="35753"/>
                    <a:pt x="5441" y="35550"/>
                  </a:cubicBezTo>
                  <a:cubicBezTo>
                    <a:pt x="5441" y="35515"/>
                    <a:pt x="5453" y="35491"/>
                    <a:pt x="5453" y="35455"/>
                  </a:cubicBezTo>
                  <a:lnTo>
                    <a:pt x="5501" y="35193"/>
                  </a:lnTo>
                  <a:cubicBezTo>
                    <a:pt x="5513" y="35146"/>
                    <a:pt x="5513" y="35086"/>
                    <a:pt x="5525" y="35038"/>
                  </a:cubicBezTo>
                  <a:cubicBezTo>
                    <a:pt x="5560" y="34907"/>
                    <a:pt x="5572" y="34788"/>
                    <a:pt x="5596" y="34657"/>
                  </a:cubicBezTo>
                  <a:cubicBezTo>
                    <a:pt x="5656" y="34384"/>
                    <a:pt x="5715" y="34122"/>
                    <a:pt x="5787" y="33860"/>
                  </a:cubicBezTo>
                  <a:lnTo>
                    <a:pt x="5787" y="33860"/>
                  </a:lnTo>
                  <a:cubicBezTo>
                    <a:pt x="5703" y="34122"/>
                    <a:pt x="5620" y="34384"/>
                    <a:pt x="5549" y="34634"/>
                  </a:cubicBezTo>
                  <a:cubicBezTo>
                    <a:pt x="5501" y="34776"/>
                    <a:pt x="5465" y="34896"/>
                    <a:pt x="5441" y="35026"/>
                  </a:cubicBezTo>
                  <a:cubicBezTo>
                    <a:pt x="5418" y="35074"/>
                    <a:pt x="5418" y="35110"/>
                    <a:pt x="5406" y="35157"/>
                  </a:cubicBezTo>
                  <a:cubicBezTo>
                    <a:pt x="5394" y="35253"/>
                    <a:pt x="5358" y="35324"/>
                    <a:pt x="5346" y="35407"/>
                  </a:cubicBezTo>
                  <a:cubicBezTo>
                    <a:pt x="5334" y="35455"/>
                    <a:pt x="5334" y="35491"/>
                    <a:pt x="5322" y="35527"/>
                  </a:cubicBezTo>
                  <a:cubicBezTo>
                    <a:pt x="5299" y="35586"/>
                    <a:pt x="5299" y="35646"/>
                    <a:pt x="5287" y="35693"/>
                  </a:cubicBezTo>
                  <a:lnTo>
                    <a:pt x="5203" y="36146"/>
                  </a:lnTo>
                  <a:cubicBezTo>
                    <a:pt x="5203" y="36169"/>
                    <a:pt x="5179" y="36205"/>
                    <a:pt x="5179" y="36229"/>
                  </a:cubicBezTo>
                  <a:cubicBezTo>
                    <a:pt x="5168" y="36324"/>
                    <a:pt x="5156" y="36396"/>
                    <a:pt x="5156" y="36479"/>
                  </a:cubicBezTo>
                  <a:cubicBezTo>
                    <a:pt x="5144" y="36622"/>
                    <a:pt x="5108" y="36741"/>
                    <a:pt x="5096" y="36872"/>
                  </a:cubicBezTo>
                  <a:cubicBezTo>
                    <a:pt x="5060" y="37098"/>
                    <a:pt x="5048" y="37312"/>
                    <a:pt x="5025" y="37551"/>
                  </a:cubicBezTo>
                  <a:cubicBezTo>
                    <a:pt x="4989" y="37813"/>
                    <a:pt x="4977" y="38063"/>
                    <a:pt x="4941" y="38313"/>
                  </a:cubicBezTo>
                  <a:cubicBezTo>
                    <a:pt x="4929" y="38420"/>
                    <a:pt x="4929" y="38527"/>
                    <a:pt x="4918" y="38610"/>
                  </a:cubicBezTo>
                  <a:lnTo>
                    <a:pt x="4870" y="39015"/>
                  </a:lnTo>
                  <a:lnTo>
                    <a:pt x="4870" y="39003"/>
                  </a:lnTo>
                  <a:lnTo>
                    <a:pt x="4787" y="39670"/>
                  </a:lnTo>
                  <a:cubicBezTo>
                    <a:pt x="4763" y="39837"/>
                    <a:pt x="4739" y="39991"/>
                    <a:pt x="4727" y="40146"/>
                  </a:cubicBezTo>
                  <a:cubicBezTo>
                    <a:pt x="4703" y="40230"/>
                    <a:pt x="4691" y="40337"/>
                    <a:pt x="4679" y="40432"/>
                  </a:cubicBezTo>
                  <a:cubicBezTo>
                    <a:pt x="4679" y="40468"/>
                    <a:pt x="4667" y="40515"/>
                    <a:pt x="4667" y="40563"/>
                  </a:cubicBezTo>
                  <a:lnTo>
                    <a:pt x="4667" y="40289"/>
                  </a:lnTo>
                  <a:cubicBezTo>
                    <a:pt x="4644" y="39991"/>
                    <a:pt x="4632" y="39718"/>
                    <a:pt x="4608" y="39444"/>
                  </a:cubicBezTo>
                  <a:cubicBezTo>
                    <a:pt x="4584" y="39360"/>
                    <a:pt x="4584" y="39265"/>
                    <a:pt x="4572" y="39194"/>
                  </a:cubicBezTo>
                  <a:cubicBezTo>
                    <a:pt x="4525" y="38836"/>
                    <a:pt x="4501" y="38479"/>
                    <a:pt x="4453" y="38122"/>
                  </a:cubicBezTo>
                  <a:lnTo>
                    <a:pt x="4453" y="38063"/>
                  </a:lnTo>
                  <a:cubicBezTo>
                    <a:pt x="4441" y="37872"/>
                    <a:pt x="4406" y="37670"/>
                    <a:pt x="4382" y="37491"/>
                  </a:cubicBezTo>
                  <a:cubicBezTo>
                    <a:pt x="4370" y="37336"/>
                    <a:pt x="4334" y="37182"/>
                    <a:pt x="4322" y="37015"/>
                  </a:cubicBezTo>
                  <a:cubicBezTo>
                    <a:pt x="4263" y="36824"/>
                    <a:pt x="4251" y="36658"/>
                    <a:pt x="4239" y="36503"/>
                  </a:cubicBezTo>
                  <a:cubicBezTo>
                    <a:pt x="4215" y="36408"/>
                    <a:pt x="4215" y="36324"/>
                    <a:pt x="4215" y="36229"/>
                  </a:cubicBezTo>
                  <a:cubicBezTo>
                    <a:pt x="4215" y="36146"/>
                    <a:pt x="4203" y="36039"/>
                    <a:pt x="4203" y="35943"/>
                  </a:cubicBezTo>
                  <a:lnTo>
                    <a:pt x="4203" y="35765"/>
                  </a:lnTo>
                  <a:lnTo>
                    <a:pt x="4203" y="35634"/>
                  </a:lnTo>
                  <a:cubicBezTo>
                    <a:pt x="4203" y="35562"/>
                    <a:pt x="4203" y="35503"/>
                    <a:pt x="4215" y="35419"/>
                  </a:cubicBezTo>
                  <a:lnTo>
                    <a:pt x="4215" y="35384"/>
                  </a:lnTo>
                  <a:lnTo>
                    <a:pt x="4215" y="35336"/>
                  </a:lnTo>
                  <a:cubicBezTo>
                    <a:pt x="4215" y="35277"/>
                    <a:pt x="4239" y="35205"/>
                    <a:pt x="4239" y="35122"/>
                  </a:cubicBezTo>
                  <a:lnTo>
                    <a:pt x="4263" y="34812"/>
                  </a:lnTo>
                  <a:cubicBezTo>
                    <a:pt x="4275" y="34753"/>
                    <a:pt x="4275" y="34693"/>
                    <a:pt x="4298" y="34634"/>
                  </a:cubicBezTo>
                  <a:lnTo>
                    <a:pt x="4298" y="34598"/>
                  </a:lnTo>
                  <a:cubicBezTo>
                    <a:pt x="4310" y="34503"/>
                    <a:pt x="4322" y="34419"/>
                    <a:pt x="4334" y="34312"/>
                  </a:cubicBezTo>
                  <a:cubicBezTo>
                    <a:pt x="4358" y="34217"/>
                    <a:pt x="4370" y="34122"/>
                    <a:pt x="4382" y="34014"/>
                  </a:cubicBezTo>
                  <a:cubicBezTo>
                    <a:pt x="4417" y="33848"/>
                    <a:pt x="4441" y="33705"/>
                    <a:pt x="4477" y="33550"/>
                  </a:cubicBezTo>
                  <a:lnTo>
                    <a:pt x="4489" y="33467"/>
                  </a:lnTo>
                  <a:cubicBezTo>
                    <a:pt x="4513" y="33300"/>
                    <a:pt x="4560" y="33121"/>
                    <a:pt x="4608" y="32943"/>
                  </a:cubicBezTo>
                  <a:cubicBezTo>
                    <a:pt x="4656" y="32764"/>
                    <a:pt x="4691" y="32598"/>
                    <a:pt x="4739" y="32419"/>
                  </a:cubicBezTo>
                  <a:cubicBezTo>
                    <a:pt x="4798" y="32217"/>
                    <a:pt x="4846" y="32002"/>
                    <a:pt x="4906" y="31800"/>
                  </a:cubicBezTo>
                  <a:cubicBezTo>
                    <a:pt x="4977" y="31562"/>
                    <a:pt x="5037" y="31324"/>
                    <a:pt x="5108" y="31097"/>
                  </a:cubicBezTo>
                  <a:cubicBezTo>
                    <a:pt x="5144" y="30990"/>
                    <a:pt x="5168" y="30883"/>
                    <a:pt x="5215" y="30764"/>
                  </a:cubicBezTo>
                  <a:lnTo>
                    <a:pt x="5275" y="30585"/>
                  </a:lnTo>
                  <a:cubicBezTo>
                    <a:pt x="5322" y="30454"/>
                    <a:pt x="5370" y="30300"/>
                    <a:pt x="5394" y="30169"/>
                  </a:cubicBezTo>
                  <a:lnTo>
                    <a:pt x="5406" y="30109"/>
                  </a:lnTo>
                  <a:lnTo>
                    <a:pt x="5441" y="30026"/>
                  </a:lnTo>
                  <a:cubicBezTo>
                    <a:pt x="5489" y="29871"/>
                    <a:pt x="5525" y="29716"/>
                    <a:pt x="5572" y="29562"/>
                  </a:cubicBezTo>
                  <a:lnTo>
                    <a:pt x="5584" y="29490"/>
                  </a:lnTo>
                  <a:cubicBezTo>
                    <a:pt x="5608" y="29431"/>
                    <a:pt x="5620" y="29371"/>
                    <a:pt x="5644" y="29311"/>
                  </a:cubicBezTo>
                  <a:lnTo>
                    <a:pt x="5680" y="29228"/>
                  </a:lnTo>
                  <a:lnTo>
                    <a:pt x="5727" y="29097"/>
                  </a:lnTo>
                  <a:close/>
                  <a:moveTo>
                    <a:pt x="4513" y="42077"/>
                  </a:moveTo>
                  <a:cubicBezTo>
                    <a:pt x="4512" y="42083"/>
                    <a:pt x="4510" y="42099"/>
                    <a:pt x="4501" y="42099"/>
                  </a:cubicBezTo>
                  <a:cubicBezTo>
                    <a:pt x="4505" y="42092"/>
                    <a:pt x="4509" y="42084"/>
                    <a:pt x="4513" y="42077"/>
                  </a:cubicBezTo>
                  <a:close/>
                  <a:moveTo>
                    <a:pt x="123" y="1"/>
                  </a:moveTo>
                  <a:cubicBezTo>
                    <a:pt x="56" y="1"/>
                    <a:pt x="0" y="63"/>
                    <a:pt x="0" y="141"/>
                  </a:cubicBezTo>
                  <a:cubicBezTo>
                    <a:pt x="0" y="225"/>
                    <a:pt x="24" y="320"/>
                    <a:pt x="24" y="403"/>
                  </a:cubicBezTo>
                  <a:cubicBezTo>
                    <a:pt x="24" y="498"/>
                    <a:pt x="36" y="582"/>
                    <a:pt x="36" y="665"/>
                  </a:cubicBezTo>
                  <a:cubicBezTo>
                    <a:pt x="48" y="844"/>
                    <a:pt x="48" y="1022"/>
                    <a:pt x="72" y="1201"/>
                  </a:cubicBezTo>
                  <a:cubicBezTo>
                    <a:pt x="72" y="1284"/>
                    <a:pt x="84" y="1356"/>
                    <a:pt x="84" y="1451"/>
                  </a:cubicBezTo>
                  <a:cubicBezTo>
                    <a:pt x="95" y="1522"/>
                    <a:pt x="95" y="1618"/>
                    <a:pt x="107" y="1689"/>
                  </a:cubicBezTo>
                  <a:cubicBezTo>
                    <a:pt x="131" y="1749"/>
                    <a:pt x="131" y="1808"/>
                    <a:pt x="143" y="1868"/>
                  </a:cubicBezTo>
                  <a:cubicBezTo>
                    <a:pt x="143" y="1891"/>
                    <a:pt x="155" y="1927"/>
                    <a:pt x="155" y="1951"/>
                  </a:cubicBezTo>
                  <a:cubicBezTo>
                    <a:pt x="167" y="2058"/>
                    <a:pt x="203" y="2153"/>
                    <a:pt x="215" y="2249"/>
                  </a:cubicBezTo>
                  <a:cubicBezTo>
                    <a:pt x="226" y="2344"/>
                    <a:pt x="262" y="2427"/>
                    <a:pt x="286" y="2522"/>
                  </a:cubicBezTo>
                  <a:cubicBezTo>
                    <a:pt x="334" y="2701"/>
                    <a:pt x="393" y="2880"/>
                    <a:pt x="453" y="3046"/>
                  </a:cubicBezTo>
                  <a:cubicBezTo>
                    <a:pt x="548" y="3261"/>
                    <a:pt x="667" y="3487"/>
                    <a:pt x="810" y="3677"/>
                  </a:cubicBezTo>
                  <a:lnTo>
                    <a:pt x="988" y="3904"/>
                  </a:lnTo>
                  <a:cubicBezTo>
                    <a:pt x="1108" y="4058"/>
                    <a:pt x="1238" y="4189"/>
                    <a:pt x="1358" y="4332"/>
                  </a:cubicBezTo>
                  <a:cubicBezTo>
                    <a:pt x="1405" y="4392"/>
                    <a:pt x="1465" y="4439"/>
                    <a:pt x="1512" y="4499"/>
                  </a:cubicBezTo>
                  <a:lnTo>
                    <a:pt x="1703" y="4689"/>
                  </a:lnTo>
                  <a:cubicBezTo>
                    <a:pt x="1774" y="4773"/>
                    <a:pt x="1870" y="4844"/>
                    <a:pt x="1941" y="4916"/>
                  </a:cubicBezTo>
                  <a:cubicBezTo>
                    <a:pt x="2000" y="4975"/>
                    <a:pt x="2072" y="5023"/>
                    <a:pt x="2131" y="5082"/>
                  </a:cubicBezTo>
                  <a:cubicBezTo>
                    <a:pt x="2274" y="5189"/>
                    <a:pt x="2393" y="5285"/>
                    <a:pt x="2524" y="5392"/>
                  </a:cubicBezTo>
                  <a:cubicBezTo>
                    <a:pt x="2667" y="5511"/>
                    <a:pt x="2822" y="5630"/>
                    <a:pt x="2953" y="5749"/>
                  </a:cubicBezTo>
                  <a:cubicBezTo>
                    <a:pt x="3084" y="5868"/>
                    <a:pt x="3227" y="5999"/>
                    <a:pt x="3358" y="6118"/>
                  </a:cubicBezTo>
                  <a:cubicBezTo>
                    <a:pt x="3417" y="6178"/>
                    <a:pt x="3477" y="6225"/>
                    <a:pt x="3536" y="6285"/>
                  </a:cubicBezTo>
                  <a:lnTo>
                    <a:pt x="3715" y="6463"/>
                  </a:lnTo>
                  <a:cubicBezTo>
                    <a:pt x="3846" y="6594"/>
                    <a:pt x="3965" y="6737"/>
                    <a:pt x="4096" y="6868"/>
                  </a:cubicBezTo>
                  <a:cubicBezTo>
                    <a:pt x="4215" y="6987"/>
                    <a:pt x="4334" y="7106"/>
                    <a:pt x="4441" y="7237"/>
                  </a:cubicBezTo>
                  <a:cubicBezTo>
                    <a:pt x="4560" y="7368"/>
                    <a:pt x="4679" y="7523"/>
                    <a:pt x="4798" y="7654"/>
                  </a:cubicBezTo>
                  <a:cubicBezTo>
                    <a:pt x="4846" y="7702"/>
                    <a:pt x="4870" y="7749"/>
                    <a:pt x="4918" y="7809"/>
                  </a:cubicBezTo>
                  <a:cubicBezTo>
                    <a:pt x="4929" y="7845"/>
                    <a:pt x="4953" y="7880"/>
                    <a:pt x="4965" y="7904"/>
                  </a:cubicBezTo>
                  <a:cubicBezTo>
                    <a:pt x="4989" y="7999"/>
                    <a:pt x="5048" y="8071"/>
                    <a:pt x="5108" y="8142"/>
                  </a:cubicBezTo>
                  <a:cubicBezTo>
                    <a:pt x="5156" y="8190"/>
                    <a:pt x="5203" y="8226"/>
                    <a:pt x="5263" y="8249"/>
                  </a:cubicBezTo>
                  <a:lnTo>
                    <a:pt x="5263" y="8297"/>
                  </a:lnTo>
                  <a:lnTo>
                    <a:pt x="5346" y="8785"/>
                  </a:lnTo>
                  <a:cubicBezTo>
                    <a:pt x="5429" y="9095"/>
                    <a:pt x="5501" y="9392"/>
                    <a:pt x="5620" y="9690"/>
                  </a:cubicBezTo>
                  <a:cubicBezTo>
                    <a:pt x="5644" y="9785"/>
                    <a:pt x="5691" y="9857"/>
                    <a:pt x="5739" y="9952"/>
                  </a:cubicBezTo>
                  <a:cubicBezTo>
                    <a:pt x="5787" y="10023"/>
                    <a:pt x="5810" y="10095"/>
                    <a:pt x="5858" y="10190"/>
                  </a:cubicBezTo>
                  <a:cubicBezTo>
                    <a:pt x="5930" y="10333"/>
                    <a:pt x="6037" y="10464"/>
                    <a:pt x="6120" y="10619"/>
                  </a:cubicBezTo>
                  <a:cubicBezTo>
                    <a:pt x="6299" y="10881"/>
                    <a:pt x="6513" y="11143"/>
                    <a:pt x="6739" y="11381"/>
                  </a:cubicBezTo>
                  <a:cubicBezTo>
                    <a:pt x="6953" y="11619"/>
                    <a:pt x="7168" y="11857"/>
                    <a:pt x="7370" y="12095"/>
                  </a:cubicBezTo>
                  <a:cubicBezTo>
                    <a:pt x="7406" y="12119"/>
                    <a:pt x="7418" y="12155"/>
                    <a:pt x="7442" y="12178"/>
                  </a:cubicBezTo>
                  <a:cubicBezTo>
                    <a:pt x="7465" y="12214"/>
                    <a:pt x="7489" y="12238"/>
                    <a:pt x="7501" y="12274"/>
                  </a:cubicBezTo>
                  <a:cubicBezTo>
                    <a:pt x="7501" y="12286"/>
                    <a:pt x="7525" y="12298"/>
                    <a:pt x="7525" y="12298"/>
                  </a:cubicBezTo>
                  <a:cubicBezTo>
                    <a:pt x="7537" y="12357"/>
                    <a:pt x="7585" y="12405"/>
                    <a:pt x="7644" y="12405"/>
                  </a:cubicBezTo>
                  <a:cubicBezTo>
                    <a:pt x="7644" y="12417"/>
                    <a:pt x="7656" y="12428"/>
                    <a:pt x="7656" y="12452"/>
                  </a:cubicBezTo>
                  <a:cubicBezTo>
                    <a:pt x="7715" y="12631"/>
                    <a:pt x="7775" y="12809"/>
                    <a:pt x="7846" y="12988"/>
                  </a:cubicBezTo>
                  <a:cubicBezTo>
                    <a:pt x="7918" y="13167"/>
                    <a:pt x="8001" y="13345"/>
                    <a:pt x="8061" y="13536"/>
                  </a:cubicBezTo>
                  <a:cubicBezTo>
                    <a:pt x="8132" y="13714"/>
                    <a:pt x="8192" y="13905"/>
                    <a:pt x="8263" y="14083"/>
                  </a:cubicBezTo>
                  <a:cubicBezTo>
                    <a:pt x="8299" y="14179"/>
                    <a:pt x="8335" y="14262"/>
                    <a:pt x="8370" y="14357"/>
                  </a:cubicBezTo>
                  <a:cubicBezTo>
                    <a:pt x="8382" y="14393"/>
                    <a:pt x="8418" y="14453"/>
                    <a:pt x="8430" y="14500"/>
                  </a:cubicBezTo>
                  <a:cubicBezTo>
                    <a:pt x="8370" y="14429"/>
                    <a:pt x="8311" y="14357"/>
                    <a:pt x="8263" y="14298"/>
                  </a:cubicBezTo>
                  <a:cubicBezTo>
                    <a:pt x="8120" y="14095"/>
                    <a:pt x="7954" y="13917"/>
                    <a:pt x="7787" y="13738"/>
                  </a:cubicBezTo>
                  <a:cubicBezTo>
                    <a:pt x="7715" y="13655"/>
                    <a:pt x="7620" y="13583"/>
                    <a:pt x="7537" y="13488"/>
                  </a:cubicBezTo>
                  <a:cubicBezTo>
                    <a:pt x="7442" y="13405"/>
                    <a:pt x="7358" y="13321"/>
                    <a:pt x="7263" y="13250"/>
                  </a:cubicBezTo>
                  <a:cubicBezTo>
                    <a:pt x="7073" y="13083"/>
                    <a:pt x="6894" y="12929"/>
                    <a:pt x="6692" y="12774"/>
                  </a:cubicBezTo>
                  <a:cubicBezTo>
                    <a:pt x="6657" y="12762"/>
                    <a:pt x="6645" y="12751"/>
                    <a:pt x="6613" y="12719"/>
                  </a:cubicBezTo>
                  <a:lnTo>
                    <a:pt x="6613" y="12719"/>
                  </a:lnTo>
                  <a:cubicBezTo>
                    <a:pt x="6619" y="12721"/>
                    <a:pt x="6625" y="12724"/>
                    <a:pt x="6632" y="12726"/>
                  </a:cubicBezTo>
                  <a:cubicBezTo>
                    <a:pt x="6632" y="12714"/>
                    <a:pt x="6608" y="12714"/>
                    <a:pt x="6608" y="12714"/>
                  </a:cubicBezTo>
                  <a:lnTo>
                    <a:pt x="6608" y="12714"/>
                  </a:lnTo>
                  <a:cubicBezTo>
                    <a:pt x="6610" y="12716"/>
                    <a:pt x="6611" y="12717"/>
                    <a:pt x="6613" y="12719"/>
                  </a:cubicBezTo>
                  <a:lnTo>
                    <a:pt x="6613" y="12719"/>
                  </a:lnTo>
                  <a:cubicBezTo>
                    <a:pt x="6591" y="12709"/>
                    <a:pt x="6577" y="12700"/>
                    <a:pt x="6549" y="12690"/>
                  </a:cubicBezTo>
                  <a:lnTo>
                    <a:pt x="6537" y="12690"/>
                  </a:lnTo>
                  <a:cubicBezTo>
                    <a:pt x="6430" y="12607"/>
                    <a:pt x="6334" y="12536"/>
                    <a:pt x="6215" y="12464"/>
                  </a:cubicBezTo>
                  <a:cubicBezTo>
                    <a:pt x="6096" y="12393"/>
                    <a:pt x="5989" y="12309"/>
                    <a:pt x="5870" y="12238"/>
                  </a:cubicBezTo>
                  <a:cubicBezTo>
                    <a:pt x="5822" y="12214"/>
                    <a:pt x="5763" y="12178"/>
                    <a:pt x="5715" y="12155"/>
                  </a:cubicBezTo>
                  <a:cubicBezTo>
                    <a:pt x="5596" y="12095"/>
                    <a:pt x="5477" y="12036"/>
                    <a:pt x="5346" y="11988"/>
                  </a:cubicBezTo>
                  <a:cubicBezTo>
                    <a:pt x="5287" y="11976"/>
                    <a:pt x="5227" y="11940"/>
                    <a:pt x="5168" y="11928"/>
                  </a:cubicBezTo>
                  <a:cubicBezTo>
                    <a:pt x="5144" y="11917"/>
                    <a:pt x="5096" y="11917"/>
                    <a:pt x="5060" y="11893"/>
                  </a:cubicBezTo>
                  <a:cubicBezTo>
                    <a:pt x="5037" y="11893"/>
                    <a:pt x="5025" y="11881"/>
                    <a:pt x="4989" y="11881"/>
                  </a:cubicBezTo>
                  <a:cubicBezTo>
                    <a:pt x="4870" y="11857"/>
                    <a:pt x="4751" y="11833"/>
                    <a:pt x="4632" y="11821"/>
                  </a:cubicBezTo>
                  <a:lnTo>
                    <a:pt x="4572" y="11821"/>
                  </a:lnTo>
                  <a:cubicBezTo>
                    <a:pt x="4429" y="11809"/>
                    <a:pt x="4286" y="11797"/>
                    <a:pt x="4144" y="11797"/>
                  </a:cubicBezTo>
                  <a:cubicBezTo>
                    <a:pt x="4025" y="11797"/>
                    <a:pt x="3917" y="11774"/>
                    <a:pt x="3798" y="11774"/>
                  </a:cubicBezTo>
                  <a:cubicBezTo>
                    <a:pt x="3667" y="11774"/>
                    <a:pt x="3548" y="11774"/>
                    <a:pt x="3417" y="11797"/>
                  </a:cubicBezTo>
                  <a:cubicBezTo>
                    <a:pt x="3179" y="11809"/>
                    <a:pt x="2941" y="11857"/>
                    <a:pt x="2703" y="11893"/>
                  </a:cubicBezTo>
                  <a:cubicBezTo>
                    <a:pt x="2465" y="11940"/>
                    <a:pt x="2239" y="12012"/>
                    <a:pt x="2000" y="12071"/>
                  </a:cubicBezTo>
                  <a:cubicBezTo>
                    <a:pt x="1881" y="12107"/>
                    <a:pt x="1774" y="12131"/>
                    <a:pt x="1655" y="12167"/>
                  </a:cubicBezTo>
                  <a:cubicBezTo>
                    <a:pt x="1536" y="12190"/>
                    <a:pt x="1429" y="12238"/>
                    <a:pt x="1310" y="12274"/>
                  </a:cubicBezTo>
                  <a:cubicBezTo>
                    <a:pt x="1286" y="12286"/>
                    <a:pt x="1238" y="12286"/>
                    <a:pt x="1215" y="12298"/>
                  </a:cubicBezTo>
                  <a:cubicBezTo>
                    <a:pt x="1155" y="12309"/>
                    <a:pt x="1096" y="12333"/>
                    <a:pt x="1048" y="12369"/>
                  </a:cubicBezTo>
                  <a:cubicBezTo>
                    <a:pt x="1000" y="12428"/>
                    <a:pt x="1000" y="12488"/>
                    <a:pt x="1036" y="12548"/>
                  </a:cubicBezTo>
                  <a:cubicBezTo>
                    <a:pt x="1060" y="12607"/>
                    <a:pt x="1131" y="12655"/>
                    <a:pt x="1191" y="12690"/>
                  </a:cubicBezTo>
                  <a:cubicBezTo>
                    <a:pt x="1238" y="12702"/>
                    <a:pt x="1274" y="12726"/>
                    <a:pt x="1310" y="12750"/>
                  </a:cubicBezTo>
                  <a:lnTo>
                    <a:pt x="1489" y="12833"/>
                  </a:lnTo>
                  <a:lnTo>
                    <a:pt x="1512" y="12833"/>
                  </a:lnTo>
                  <a:lnTo>
                    <a:pt x="2131" y="13190"/>
                  </a:lnTo>
                  <a:cubicBezTo>
                    <a:pt x="2298" y="13286"/>
                    <a:pt x="2441" y="13369"/>
                    <a:pt x="2608" y="13441"/>
                  </a:cubicBezTo>
                  <a:cubicBezTo>
                    <a:pt x="2667" y="13476"/>
                    <a:pt x="2739" y="13500"/>
                    <a:pt x="2798" y="13536"/>
                  </a:cubicBezTo>
                  <a:cubicBezTo>
                    <a:pt x="2858" y="13560"/>
                    <a:pt x="2917" y="13583"/>
                    <a:pt x="2977" y="13607"/>
                  </a:cubicBezTo>
                  <a:cubicBezTo>
                    <a:pt x="3084" y="13655"/>
                    <a:pt x="3203" y="13702"/>
                    <a:pt x="3322" y="13738"/>
                  </a:cubicBezTo>
                  <a:cubicBezTo>
                    <a:pt x="3429" y="13786"/>
                    <a:pt x="3548" y="13822"/>
                    <a:pt x="3667" y="13857"/>
                  </a:cubicBezTo>
                  <a:cubicBezTo>
                    <a:pt x="3798" y="13905"/>
                    <a:pt x="3917" y="13941"/>
                    <a:pt x="4048" y="13964"/>
                  </a:cubicBezTo>
                  <a:cubicBezTo>
                    <a:pt x="4167" y="14000"/>
                    <a:pt x="4286" y="14024"/>
                    <a:pt x="4429" y="14060"/>
                  </a:cubicBezTo>
                  <a:cubicBezTo>
                    <a:pt x="4548" y="14083"/>
                    <a:pt x="4644" y="14095"/>
                    <a:pt x="4763" y="14131"/>
                  </a:cubicBezTo>
                  <a:cubicBezTo>
                    <a:pt x="5001" y="14179"/>
                    <a:pt x="5227" y="14238"/>
                    <a:pt x="5453" y="14298"/>
                  </a:cubicBezTo>
                  <a:cubicBezTo>
                    <a:pt x="5584" y="14322"/>
                    <a:pt x="5715" y="14369"/>
                    <a:pt x="5858" y="14417"/>
                  </a:cubicBezTo>
                  <a:cubicBezTo>
                    <a:pt x="6096" y="14488"/>
                    <a:pt x="6311" y="14548"/>
                    <a:pt x="6549" y="14607"/>
                  </a:cubicBezTo>
                  <a:cubicBezTo>
                    <a:pt x="6787" y="14667"/>
                    <a:pt x="7013" y="14714"/>
                    <a:pt x="7251" y="14774"/>
                  </a:cubicBezTo>
                  <a:cubicBezTo>
                    <a:pt x="7346" y="14798"/>
                    <a:pt x="7418" y="14810"/>
                    <a:pt x="7489" y="14845"/>
                  </a:cubicBezTo>
                  <a:cubicBezTo>
                    <a:pt x="7573" y="14869"/>
                    <a:pt x="7656" y="14893"/>
                    <a:pt x="7751" y="14917"/>
                  </a:cubicBezTo>
                  <a:cubicBezTo>
                    <a:pt x="7835" y="14953"/>
                    <a:pt x="7906" y="14964"/>
                    <a:pt x="8001" y="14988"/>
                  </a:cubicBezTo>
                  <a:cubicBezTo>
                    <a:pt x="8085" y="15024"/>
                    <a:pt x="8168" y="15048"/>
                    <a:pt x="8239" y="15084"/>
                  </a:cubicBezTo>
                  <a:cubicBezTo>
                    <a:pt x="8311" y="15107"/>
                    <a:pt x="8406" y="15155"/>
                    <a:pt x="8477" y="15191"/>
                  </a:cubicBezTo>
                  <a:cubicBezTo>
                    <a:pt x="8525" y="15215"/>
                    <a:pt x="8549" y="15226"/>
                    <a:pt x="8597" y="15262"/>
                  </a:cubicBezTo>
                  <a:cubicBezTo>
                    <a:pt x="8644" y="15310"/>
                    <a:pt x="8704" y="15334"/>
                    <a:pt x="8739" y="15381"/>
                  </a:cubicBezTo>
                  <a:lnTo>
                    <a:pt x="8787" y="15429"/>
                  </a:lnTo>
                  <a:cubicBezTo>
                    <a:pt x="8787" y="15441"/>
                    <a:pt x="8799" y="15453"/>
                    <a:pt x="8823" y="15453"/>
                  </a:cubicBezTo>
                  <a:cubicBezTo>
                    <a:pt x="8858" y="15607"/>
                    <a:pt x="8918" y="15738"/>
                    <a:pt x="8966" y="15881"/>
                  </a:cubicBezTo>
                  <a:cubicBezTo>
                    <a:pt x="9073" y="16179"/>
                    <a:pt x="9180" y="16500"/>
                    <a:pt x="9275" y="16798"/>
                  </a:cubicBezTo>
                  <a:cubicBezTo>
                    <a:pt x="9239" y="16893"/>
                    <a:pt x="9204" y="17012"/>
                    <a:pt x="9156" y="17120"/>
                  </a:cubicBezTo>
                  <a:cubicBezTo>
                    <a:pt x="9097" y="17298"/>
                    <a:pt x="9037" y="17477"/>
                    <a:pt x="9013" y="17667"/>
                  </a:cubicBezTo>
                  <a:cubicBezTo>
                    <a:pt x="8966" y="17846"/>
                    <a:pt x="8942" y="18024"/>
                    <a:pt x="8906" y="18203"/>
                  </a:cubicBezTo>
                  <a:cubicBezTo>
                    <a:pt x="8882" y="18382"/>
                    <a:pt x="8847" y="18584"/>
                    <a:pt x="8823" y="18763"/>
                  </a:cubicBezTo>
                  <a:cubicBezTo>
                    <a:pt x="8823" y="18774"/>
                    <a:pt x="8823" y="18786"/>
                    <a:pt x="8799" y="18798"/>
                  </a:cubicBezTo>
                  <a:lnTo>
                    <a:pt x="8644" y="18644"/>
                  </a:lnTo>
                  <a:cubicBezTo>
                    <a:pt x="8525" y="18501"/>
                    <a:pt x="8406" y="18358"/>
                    <a:pt x="8287" y="18227"/>
                  </a:cubicBezTo>
                  <a:cubicBezTo>
                    <a:pt x="8168" y="18084"/>
                    <a:pt x="8025" y="17953"/>
                    <a:pt x="7906" y="17822"/>
                  </a:cubicBezTo>
                  <a:cubicBezTo>
                    <a:pt x="7846" y="17751"/>
                    <a:pt x="7787" y="17691"/>
                    <a:pt x="7727" y="17608"/>
                  </a:cubicBezTo>
                  <a:cubicBezTo>
                    <a:pt x="7668" y="17536"/>
                    <a:pt x="7608" y="17477"/>
                    <a:pt x="7549" y="17405"/>
                  </a:cubicBezTo>
                  <a:cubicBezTo>
                    <a:pt x="7489" y="17346"/>
                    <a:pt x="7418" y="17274"/>
                    <a:pt x="7346" y="17215"/>
                  </a:cubicBezTo>
                  <a:cubicBezTo>
                    <a:pt x="7275" y="17155"/>
                    <a:pt x="7192" y="17108"/>
                    <a:pt x="7120" y="17048"/>
                  </a:cubicBezTo>
                  <a:cubicBezTo>
                    <a:pt x="6977" y="16929"/>
                    <a:pt x="6823" y="16810"/>
                    <a:pt x="6680" y="16703"/>
                  </a:cubicBezTo>
                  <a:cubicBezTo>
                    <a:pt x="6525" y="16584"/>
                    <a:pt x="6382" y="16500"/>
                    <a:pt x="6215" y="16405"/>
                  </a:cubicBezTo>
                  <a:cubicBezTo>
                    <a:pt x="6049" y="16322"/>
                    <a:pt x="5882" y="16227"/>
                    <a:pt x="5703" y="16155"/>
                  </a:cubicBezTo>
                  <a:cubicBezTo>
                    <a:pt x="5549" y="16084"/>
                    <a:pt x="5370" y="16024"/>
                    <a:pt x="5203" y="15965"/>
                  </a:cubicBezTo>
                  <a:cubicBezTo>
                    <a:pt x="5037" y="15905"/>
                    <a:pt x="4870" y="15846"/>
                    <a:pt x="4691" y="15798"/>
                  </a:cubicBezTo>
                  <a:cubicBezTo>
                    <a:pt x="4608" y="15762"/>
                    <a:pt x="4513" y="15750"/>
                    <a:pt x="4429" y="15738"/>
                  </a:cubicBezTo>
                  <a:cubicBezTo>
                    <a:pt x="4334" y="15726"/>
                    <a:pt x="4263" y="15703"/>
                    <a:pt x="4179" y="15691"/>
                  </a:cubicBezTo>
                  <a:cubicBezTo>
                    <a:pt x="4096" y="15691"/>
                    <a:pt x="4013" y="15691"/>
                    <a:pt x="3941" y="15703"/>
                  </a:cubicBezTo>
                  <a:cubicBezTo>
                    <a:pt x="3905" y="15703"/>
                    <a:pt x="3858" y="15726"/>
                    <a:pt x="3834" y="15726"/>
                  </a:cubicBezTo>
                  <a:cubicBezTo>
                    <a:pt x="3775" y="15738"/>
                    <a:pt x="3715" y="15762"/>
                    <a:pt x="3667" y="15822"/>
                  </a:cubicBezTo>
                  <a:cubicBezTo>
                    <a:pt x="3620" y="15869"/>
                    <a:pt x="3608" y="15941"/>
                    <a:pt x="3620" y="16000"/>
                  </a:cubicBezTo>
                  <a:cubicBezTo>
                    <a:pt x="3655" y="16060"/>
                    <a:pt x="3703" y="16107"/>
                    <a:pt x="3763" y="16119"/>
                  </a:cubicBezTo>
                  <a:lnTo>
                    <a:pt x="3810" y="16119"/>
                  </a:lnTo>
                  <a:cubicBezTo>
                    <a:pt x="3834" y="16143"/>
                    <a:pt x="3846" y="16143"/>
                    <a:pt x="3858" y="16143"/>
                  </a:cubicBezTo>
                  <a:lnTo>
                    <a:pt x="3870" y="16143"/>
                  </a:lnTo>
                  <a:cubicBezTo>
                    <a:pt x="3894" y="16143"/>
                    <a:pt x="3905" y="16143"/>
                    <a:pt x="3929" y="16119"/>
                  </a:cubicBezTo>
                  <a:lnTo>
                    <a:pt x="3953" y="16119"/>
                  </a:lnTo>
                  <a:cubicBezTo>
                    <a:pt x="3977" y="16119"/>
                    <a:pt x="3989" y="16107"/>
                    <a:pt x="4025" y="16107"/>
                  </a:cubicBezTo>
                  <a:lnTo>
                    <a:pt x="4060" y="16107"/>
                  </a:lnTo>
                  <a:cubicBezTo>
                    <a:pt x="4072" y="16119"/>
                    <a:pt x="4072" y="16143"/>
                    <a:pt x="4084" y="16155"/>
                  </a:cubicBezTo>
                  <a:cubicBezTo>
                    <a:pt x="4132" y="16238"/>
                    <a:pt x="4191" y="16322"/>
                    <a:pt x="4275" y="16381"/>
                  </a:cubicBezTo>
                  <a:cubicBezTo>
                    <a:pt x="4358" y="16441"/>
                    <a:pt x="4406" y="16477"/>
                    <a:pt x="4489" y="16536"/>
                  </a:cubicBezTo>
                  <a:cubicBezTo>
                    <a:pt x="4572" y="16619"/>
                    <a:pt x="4667" y="16679"/>
                    <a:pt x="4751" y="16739"/>
                  </a:cubicBezTo>
                  <a:cubicBezTo>
                    <a:pt x="4822" y="16798"/>
                    <a:pt x="4906" y="16834"/>
                    <a:pt x="4977" y="16893"/>
                  </a:cubicBezTo>
                  <a:cubicBezTo>
                    <a:pt x="5001" y="16929"/>
                    <a:pt x="5048" y="16953"/>
                    <a:pt x="5084" y="16977"/>
                  </a:cubicBezTo>
                  <a:cubicBezTo>
                    <a:pt x="5144" y="17012"/>
                    <a:pt x="5191" y="17060"/>
                    <a:pt x="5251" y="17096"/>
                  </a:cubicBezTo>
                  <a:cubicBezTo>
                    <a:pt x="5299" y="17131"/>
                    <a:pt x="5358" y="17191"/>
                    <a:pt x="5429" y="17239"/>
                  </a:cubicBezTo>
                  <a:cubicBezTo>
                    <a:pt x="5525" y="17322"/>
                    <a:pt x="5644" y="17429"/>
                    <a:pt x="5751" y="17524"/>
                  </a:cubicBezTo>
                  <a:cubicBezTo>
                    <a:pt x="5858" y="17608"/>
                    <a:pt x="5977" y="17703"/>
                    <a:pt x="6084" y="17786"/>
                  </a:cubicBezTo>
                  <a:cubicBezTo>
                    <a:pt x="6144" y="17834"/>
                    <a:pt x="6180" y="17882"/>
                    <a:pt x="6239" y="17929"/>
                  </a:cubicBezTo>
                  <a:cubicBezTo>
                    <a:pt x="6299" y="17965"/>
                    <a:pt x="6346" y="18012"/>
                    <a:pt x="6406" y="18072"/>
                  </a:cubicBezTo>
                  <a:lnTo>
                    <a:pt x="6501" y="18167"/>
                  </a:lnTo>
                  <a:cubicBezTo>
                    <a:pt x="6525" y="18191"/>
                    <a:pt x="6561" y="18239"/>
                    <a:pt x="6584" y="18263"/>
                  </a:cubicBezTo>
                  <a:cubicBezTo>
                    <a:pt x="6656" y="18370"/>
                    <a:pt x="6739" y="18465"/>
                    <a:pt x="6811" y="18560"/>
                  </a:cubicBezTo>
                  <a:cubicBezTo>
                    <a:pt x="6882" y="18667"/>
                    <a:pt x="6953" y="18774"/>
                    <a:pt x="7037" y="18894"/>
                  </a:cubicBezTo>
                  <a:cubicBezTo>
                    <a:pt x="7120" y="19013"/>
                    <a:pt x="7192" y="19144"/>
                    <a:pt x="7287" y="19263"/>
                  </a:cubicBezTo>
                  <a:cubicBezTo>
                    <a:pt x="7370" y="19394"/>
                    <a:pt x="7477" y="19513"/>
                    <a:pt x="7573" y="19656"/>
                  </a:cubicBezTo>
                  <a:lnTo>
                    <a:pt x="7835" y="20013"/>
                  </a:lnTo>
                  <a:cubicBezTo>
                    <a:pt x="7930" y="20132"/>
                    <a:pt x="8001" y="20251"/>
                    <a:pt x="8073" y="20370"/>
                  </a:cubicBezTo>
                  <a:cubicBezTo>
                    <a:pt x="8120" y="20453"/>
                    <a:pt x="8180" y="20549"/>
                    <a:pt x="8227" y="20632"/>
                  </a:cubicBezTo>
                  <a:cubicBezTo>
                    <a:pt x="8263" y="20727"/>
                    <a:pt x="8323" y="20810"/>
                    <a:pt x="8370" y="20918"/>
                  </a:cubicBezTo>
                  <a:cubicBezTo>
                    <a:pt x="8430" y="21025"/>
                    <a:pt x="8477" y="21120"/>
                    <a:pt x="8537" y="21227"/>
                  </a:cubicBezTo>
                  <a:lnTo>
                    <a:pt x="8537" y="21465"/>
                  </a:lnTo>
                  <a:cubicBezTo>
                    <a:pt x="8537" y="21834"/>
                    <a:pt x="8549" y="22215"/>
                    <a:pt x="8585" y="22584"/>
                  </a:cubicBezTo>
                  <a:cubicBezTo>
                    <a:pt x="8608" y="22954"/>
                    <a:pt x="8656" y="23323"/>
                    <a:pt x="8728" y="23680"/>
                  </a:cubicBezTo>
                  <a:cubicBezTo>
                    <a:pt x="8799" y="24037"/>
                    <a:pt x="8906" y="24382"/>
                    <a:pt x="9001" y="24728"/>
                  </a:cubicBezTo>
                  <a:cubicBezTo>
                    <a:pt x="9001" y="24748"/>
                    <a:pt x="9010" y="24769"/>
                    <a:pt x="9013" y="24790"/>
                  </a:cubicBezTo>
                  <a:lnTo>
                    <a:pt x="9013" y="24790"/>
                  </a:lnTo>
                  <a:cubicBezTo>
                    <a:pt x="9012" y="24786"/>
                    <a:pt x="9009" y="24783"/>
                    <a:pt x="9001" y="24775"/>
                  </a:cubicBezTo>
                  <a:lnTo>
                    <a:pt x="9001" y="24775"/>
                  </a:lnTo>
                  <a:cubicBezTo>
                    <a:pt x="9001" y="24787"/>
                    <a:pt x="9001" y="24799"/>
                    <a:pt x="9013" y="24799"/>
                  </a:cubicBezTo>
                  <a:lnTo>
                    <a:pt x="9013" y="24811"/>
                  </a:lnTo>
                  <a:cubicBezTo>
                    <a:pt x="9013" y="24835"/>
                    <a:pt x="9025" y="24859"/>
                    <a:pt x="9025" y="24870"/>
                  </a:cubicBezTo>
                  <a:lnTo>
                    <a:pt x="9025" y="24859"/>
                  </a:lnTo>
                  <a:cubicBezTo>
                    <a:pt x="9120" y="25192"/>
                    <a:pt x="9216" y="25513"/>
                    <a:pt x="9335" y="25823"/>
                  </a:cubicBezTo>
                  <a:cubicBezTo>
                    <a:pt x="9478" y="26168"/>
                    <a:pt x="9620" y="26514"/>
                    <a:pt x="9751" y="26859"/>
                  </a:cubicBezTo>
                  <a:cubicBezTo>
                    <a:pt x="9811" y="27014"/>
                    <a:pt x="9894" y="27168"/>
                    <a:pt x="9966" y="27335"/>
                  </a:cubicBezTo>
                  <a:cubicBezTo>
                    <a:pt x="9990" y="27418"/>
                    <a:pt x="10037" y="27514"/>
                    <a:pt x="10073" y="27597"/>
                  </a:cubicBezTo>
                  <a:cubicBezTo>
                    <a:pt x="10097" y="27692"/>
                    <a:pt x="10132" y="27764"/>
                    <a:pt x="10144" y="27847"/>
                  </a:cubicBezTo>
                  <a:lnTo>
                    <a:pt x="10323" y="28609"/>
                  </a:lnTo>
                  <a:cubicBezTo>
                    <a:pt x="10347" y="28728"/>
                    <a:pt x="10371" y="28847"/>
                    <a:pt x="10394" y="28966"/>
                  </a:cubicBezTo>
                  <a:lnTo>
                    <a:pt x="10442" y="29145"/>
                  </a:lnTo>
                  <a:cubicBezTo>
                    <a:pt x="10454" y="29181"/>
                    <a:pt x="10454" y="29216"/>
                    <a:pt x="10466" y="29252"/>
                  </a:cubicBezTo>
                  <a:cubicBezTo>
                    <a:pt x="10454" y="29359"/>
                    <a:pt x="10442" y="29454"/>
                    <a:pt x="10442" y="29562"/>
                  </a:cubicBezTo>
                  <a:cubicBezTo>
                    <a:pt x="10406" y="29800"/>
                    <a:pt x="10382" y="30050"/>
                    <a:pt x="10371" y="30288"/>
                  </a:cubicBezTo>
                  <a:cubicBezTo>
                    <a:pt x="10275" y="30931"/>
                    <a:pt x="10156" y="31562"/>
                    <a:pt x="10013" y="32181"/>
                  </a:cubicBezTo>
                  <a:cubicBezTo>
                    <a:pt x="9966" y="32359"/>
                    <a:pt x="9906" y="32538"/>
                    <a:pt x="9847" y="32717"/>
                  </a:cubicBezTo>
                  <a:cubicBezTo>
                    <a:pt x="9728" y="33086"/>
                    <a:pt x="9632" y="33479"/>
                    <a:pt x="9537" y="33860"/>
                  </a:cubicBezTo>
                  <a:cubicBezTo>
                    <a:pt x="9478" y="34074"/>
                    <a:pt x="9430" y="34264"/>
                    <a:pt x="9370" y="34479"/>
                  </a:cubicBezTo>
                  <a:cubicBezTo>
                    <a:pt x="9311" y="34669"/>
                    <a:pt x="9251" y="34860"/>
                    <a:pt x="9192" y="35074"/>
                  </a:cubicBezTo>
                  <a:cubicBezTo>
                    <a:pt x="9132" y="35277"/>
                    <a:pt x="9061" y="35491"/>
                    <a:pt x="9001" y="35681"/>
                  </a:cubicBezTo>
                  <a:cubicBezTo>
                    <a:pt x="8942" y="35848"/>
                    <a:pt x="8882" y="36027"/>
                    <a:pt x="8823" y="36181"/>
                  </a:cubicBezTo>
                  <a:cubicBezTo>
                    <a:pt x="8823" y="36205"/>
                    <a:pt x="8799" y="36217"/>
                    <a:pt x="8799" y="36229"/>
                  </a:cubicBezTo>
                  <a:cubicBezTo>
                    <a:pt x="8704" y="36467"/>
                    <a:pt x="8597" y="36717"/>
                    <a:pt x="8501" y="36979"/>
                  </a:cubicBezTo>
                  <a:cubicBezTo>
                    <a:pt x="8501" y="36955"/>
                    <a:pt x="8489" y="36943"/>
                    <a:pt x="8477" y="36931"/>
                  </a:cubicBezTo>
                  <a:lnTo>
                    <a:pt x="8477" y="36777"/>
                  </a:lnTo>
                  <a:cubicBezTo>
                    <a:pt x="8477" y="36646"/>
                    <a:pt x="8466" y="36515"/>
                    <a:pt x="8466" y="36384"/>
                  </a:cubicBezTo>
                  <a:cubicBezTo>
                    <a:pt x="8477" y="36265"/>
                    <a:pt x="8501" y="36146"/>
                    <a:pt x="8525" y="36003"/>
                  </a:cubicBezTo>
                  <a:cubicBezTo>
                    <a:pt x="8549" y="35824"/>
                    <a:pt x="8597" y="35646"/>
                    <a:pt x="8620" y="35491"/>
                  </a:cubicBezTo>
                  <a:cubicBezTo>
                    <a:pt x="8668" y="35288"/>
                    <a:pt x="8716" y="35110"/>
                    <a:pt x="8763" y="34919"/>
                  </a:cubicBezTo>
                  <a:cubicBezTo>
                    <a:pt x="8835" y="34538"/>
                    <a:pt x="8870" y="34145"/>
                    <a:pt x="8918" y="33764"/>
                  </a:cubicBezTo>
                  <a:cubicBezTo>
                    <a:pt x="8954" y="33550"/>
                    <a:pt x="8966" y="33360"/>
                    <a:pt x="9001" y="33145"/>
                  </a:cubicBezTo>
                  <a:cubicBezTo>
                    <a:pt x="9025" y="32967"/>
                    <a:pt x="9037" y="32788"/>
                    <a:pt x="9073" y="32633"/>
                  </a:cubicBezTo>
                  <a:cubicBezTo>
                    <a:pt x="9097" y="32419"/>
                    <a:pt x="9120" y="32229"/>
                    <a:pt x="9132" y="32014"/>
                  </a:cubicBezTo>
                  <a:cubicBezTo>
                    <a:pt x="9144" y="31824"/>
                    <a:pt x="9144" y="31621"/>
                    <a:pt x="9156" y="31419"/>
                  </a:cubicBezTo>
                  <a:cubicBezTo>
                    <a:pt x="9156" y="31038"/>
                    <a:pt x="9156" y="30645"/>
                    <a:pt x="9144" y="30264"/>
                  </a:cubicBezTo>
                  <a:cubicBezTo>
                    <a:pt x="9144" y="30050"/>
                    <a:pt x="9132" y="29859"/>
                    <a:pt x="9120" y="29657"/>
                  </a:cubicBezTo>
                  <a:cubicBezTo>
                    <a:pt x="9097" y="29454"/>
                    <a:pt x="9085" y="29252"/>
                    <a:pt x="9073" y="29061"/>
                  </a:cubicBezTo>
                  <a:cubicBezTo>
                    <a:pt x="9061" y="28883"/>
                    <a:pt x="9037" y="28680"/>
                    <a:pt x="9025" y="28502"/>
                  </a:cubicBezTo>
                  <a:cubicBezTo>
                    <a:pt x="9013" y="28311"/>
                    <a:pt x="9001" y="28133"/>
                    <a:pt x="8978" y="27942"/>
                  </a:cubicBezTo>
                  <a:cubicBezTo>
                    <a:pt x="8966" y="27764"/>
                    <a:pt x="8942" y="27573"/>
                    <a:pt x="8906" y="27395"/>
                  </a:cubicBezTo>
                  <a:cubicBezTo>
                    <a:pt x="8882" y="27192"/>
                    <a:pt x="8847" y="26990"/>
                    <a:pt x="8823" y="26799"/>
                  </a:cubicBezTo>
                  <a:cubicBezTo>
                    <a:pt x="8787" y="26621"/>
                    <a:pt x="8739" y="26442"/>
                    <a:pt x="8704" y="26240"/>
                  </a:cubicBezTo>
                  <a:cubicBezTo>
                    <a:pt x="8656" y="26049"/>
                    <a:pt x="8620" y="25859"/>
                    <a:pt x="8585" y="25680"/>
                  </a:cubicBezTo>
                  <a:cubicBezTo>
                    <a:pt x="8489" y="25287"/>
                    <a:pt x="8370" y="24918"/>
                    <a:pt x="8251" y="24537"/>
                  </a:cubicBezTo>
                  <a:cubicBezTo>
                    <a:pt x="8204" y="24359"/>
                    <a:pt x="8144" y="24180"/>
                    <a:pt x="8085" y="24013"/>
                  </a:cubicBezTo>
                  <a:cubicBezTo>
                    <a:pt x="8025" y="23835"/>
                    <a:pt x="7954" y="23656"/>
                    <a:pt x="7894" y="23477"/>
                  </a:cubicBezTo>
                  <a:cubicBezTo>
                    <a:pt x="7763" y="23120"/>
                    <a:pt x="7644" y="22751"/>
                    <a:pt x="7537" y="22394"/>
                  </a:cubicBezTo>
                  <a:cubicBezTo>
                    <a:pt x="7477" y="22215"/>
                    <a:pt x="7430" y="22037"/>
                    <a:pt x="7370" y="21858"/>
                  </a:cubicBezTo>
                  <a:cubicBezTo>
                    <a:pt x="7311" y="21703"/>
                    <a:pt x="7275" y="21537"/>
                    <a:pt x="7180" y="21406"/>
                  </a:cubicBezTo>
                  <a:cubicBezTo>
                    <a:pt x="7156" y="21358"/>
                    <a:pt x="7108" y="21334"/>
                    <a:pt x="7049" y="21334"/>
                  </a:cubicBezTo>
                  <a:cubicBezTo>
                    <a:pt x="6989" y="21334"/>
                    <a:pt x="6942" y="21382"/>
                    <a:pt x="6930" y="21418"/>
                  </a:cubicBezTo>
                  <a:cubicBezTo>
                    <a:pt x="6918" y="21465"/>
                    <a:pt x="6930" y="21501"/>
                    <a:pt x="6930" y="21537"/>
                  </a:cubicBezTo>
                  <a:cubicBezTo>
                    <a:pt x="6930" y="21572"/>
                    <a:pt x="6942" y="21584"/>
                    <a:pt x="6942" y="21620"/>
                  </a:cubicBezTo>
                  <a:cubicBezTo>
                    <a:pt x="6953" y="21692"/>
                    <a:pt x="6953" y="21763"/>
                    <a:pt x="6977" y="21834"/>
                  </a:cubicBezTo>
                  <a:cubicBezTo>
                    <a:pt x="6977" y="21942"/>
                    <a:pt x="6989" y="22037"/>
                    <a:pt x="6989" y="22132"/>
                  </a:cubicBezTo>
                  <a:lnTo>
                    <a:pt x="6989" y="22358"/>
                  </a:lnTo>
                  <a:lnTo>
                    <a:pt x="6989" y="22608"/>
                  </a:lnTo>
                  <a:lnTo>
                    <a:pt x="6989" y="22668"/>
                  </a:lnTo>
                  <a:lnTo>
                    <a:pt x="6989" y="22846"/>
                  </a:lnTo>
                  <a:cubicBezTo>
                    <a:pt x="6989" y="22942"/>
                    <a:pt x="6989" y="23025"/>
                    <a:pt x="6977" y="23132"/>
                  </a:cubicBezTo>
                  <a:cubicBezTo>
                    <a:pt x="6977" y="23168"/>
                    <a:pt x="6977" y="23180"/>
                    <a:pt x="6953" y="23204"/>
                  </a:cubicBezTo>
                  <a:cubicBezTo>
                    <a:pt x="6953" y="23263"/>
                    <a:pt x="6942" y="23323"/>
                    <a:pt x="6942" y="23382"/>
                  </a:cubicBezTo>
                  <a:cubicBezTo>
                    <a:pt x="6930" y="23477"/>
                    <a:pt x="6930" y="23549"/>
                    <a:pt x="6918" y="23644"/>
                  </a:cubicBezTo>
                  <a:cubicBezTo>
                    <a:pt x="6882" y="23799"/>
                    <a:pt x="6870" y="23966"/>
                    <a:pt x="6834" y="24132"/>
                  </a:cubicBezTo>
                  <a:cubicBezTo>
                    <a:pt x="6811" y="24311"/>
                    <a:pt x="6775" y="24478"/>
                    <a:pt x="6763" y="24656"/>
                  </a:cubicBezTo>
                  <a:cubicBezTo>
                    <a:pt x="6739" y="24847"/>
                    <a:pt x="6715" y="25037"/>
                    <a:pt x="6692" y="25228"/>
                  </a:cubicBezTo>
                  <a:cubicBezTo>
                    <a:pt x="6656" y="25442"/>
                    <a:pt x="6644" y="25668"/>
                    <a:pt x="6620" y="25871"/>
                  </a:cubicBezTo>
                  <a:cubicBezTo>
                    <a:pt x="6584" y="26085"/>
                    <a:pt x="6572" y="26287"/>
                    <a:pt x="6561" y="26502"/>
                  </a:cubicBezTo>
                  <a:cubicBezTo>
                    <a:pt x="6561" y="26573"/>
                    <a:pt x="6537" y="26645"/>
                    <a:pt x="6537" y="26716"/>
                  </a:cubicBezTo>
                  <a:cubicBezTo>
                    <a:pt x="6537" y="26823"/>
                    <a:pt x="6525" y="26930"/>
                    <a:pt x="6525" y="27014"/>
                  </a:cubicBezTo>
                  <a:cubicBezTo>
                    <a:pt x="6525" y="27216"/>
                    <a:pt x="6513" y="27407"/>
                    <a:pt x="6513" y="27609"/>
                  </a:cubicBezTo>
                  <a:lnTo>
                    <a:pt x="6513" y="27930"/>
                  </a:lnTo>
                  <a:cubicBezTo>
                    <a:pt x="6513" y="28049"/>
                    <a:pt x="6525" y="28145"/>
                    <a:pt x="6525" y="28264"/>
                  </a:cubicBezTo>
                  <a:cubicBezTo>
                    <a:pt x="6525" y="28347"/>
                    <a:pt x="6537" y="28419"/>
                    <a:pt x="6537" y="28502"/>
                  </a:cubicBezTo>
                  <a:cubicBezTo>
                    <a:pt x="6537" y="28597"/>
                    <a:pt x="6561" y="28704"/>
                    <a:pt x="6561" y="28788"/>
                  </a:cubicBezTo>
                  <a:lnTo>
                    <a:pt x="6596" y="29145"/>
                  </a:lnTo>
                  <a:lnTo>
                    <a:pt x="6644" y="29419"/>
                  </a:lnTo>
                  <a:cubicBezTo>
                    <a:pt x="6680" y="29609"/>
                    <a:pt x="6703" y="29800"/>
                    <a:pt x="6751" y="29990"/>
                  </a:cubicBezTo>
                  <a:cubicBezTo>
                    <a:pt x="6799" y="30193"/>
                    <a:pt x="6823" y="30383"/>
                    <a:pt x="6870" y="30574"/>
                  </a:cubicBezTo>
                  <a:cubicBezTo>
                    <a:pt x="6918" y="30752"/>
                    <a:pt x="6942" y="30931"/>
                    <a:pt x="6989" y="31097"/>
                  </a:cubicBezTo>
                  <a:cubicBezTo>
                    <a:pt x="7049" y="31300"/>
                    <a:pt x="7096" y="31514"/>
                    <a:pt x="7156" y="31705"/>
                  </a:cubicBezTo>
                  <a:cubicBezTo>
                    <a:pt x="7192" y="31895"/>
                    <a:pt x="7251" y="32074"/>
                    <a:pt x="7311" y="32276"/>
                  </a:cubicBezTo>
                  <a:cubicBezTo>
                    <a:pt x="7418" y="32645"/>
                    <a:pt x="7513" y="33014"/>
                    <a:pt x="7596" y="33383"/>
                  </a:cubicBezTo>
                  <a:cubicBezTo>
                    <a:pt x="7692" y="33764"/>
                    <a:pt x="7763" y="34122"/>
                    <a:pt x="7846" y="34491"/>
                  </a:cubicBezTo>
                  <a:cubicBezTo>
                    <a:pt x="7930" y="34860"/>
                    <a:pt x="8013" y="35217"/>
                    <a:pt x="8073" y="35586"/>
                  </a:cubicBezTo>
                  <a:cubicBezTo>
                    <a:pt x="8085" y="35693"/>
                    <a:pt x="8108" y="35812"/>
                    <a:pt x="8120" y="35919"/>
                  </a:cubicBezTo>
                  <a:cubicBezTo>
                    <a:pt x="8132" y="36027"/>
                    <a:pt x="8132" y="36122"/>
                    <a:pt x="8132" y="36229"/>
                  </a:cubicBezTo>
                  <a:lnTo>
                    <a:pt x="8132" y="36396"/>
                  </a:lnTo>
                  <a:cubicBezTo>
                    <a:pt x="8120" y="36503"/>
                    <a:pt x="8108" y="36622"/>
                    <a:pt x="8085" y="36717"/>
                  </a:cubicBezTo>
                  <a:cubicBezTo>
                    <a:pt x="8061" y="36896"/>
                    <a:pt x="8013" y="37074"/>
                    <a:pt x="7966" y="37277"/>
                  </a:cubicBezTo>
                  <a:cubicBezTo>
                    <a:pt x="7906" y="37479"/>
                    <a:pt x="7870" y="37670"/>
                    <a:pt x="7811" y="37884"/>
                  </a:cubicBezTo>
                  <a:cubicBezTo>
                    <a:pt x="7775" y="37967"/>
                    <a:pt x="7727" y="38063"/>
                    <a:pt x="7704" y="38146"/>
                  </a:cubicBezTo>
                  <a:cubicBezTo>
                    <a:pt x="7692" y="38182"/>
                    <a:pt x="7692" y="38205"/>
                    <a:pt x="7668" y="38241"/>
                  </a:cubicBezTo>
                  <a:cubicBezTo>
                    <a:pt x="7656" y="38301"/>
                    <a:pt x="7632" y="38348"/>
                    <a:pt x="7608" y="38408"/>
                  </a:cubicBezTo>
                  <a:cubicBezTo>
                    <a:pt x="7585" y="38479"/>
                    <a:pt x="7549" y="38551"/>
                    <a:pt x="7525" y="38646"/>
                  </a:cubicBezTo>
                  <a:cubicBezTo>
                    <a:pt x="7489" y="38729"/>
                    <a:pt x="7454" y="38836"/>
                    <a:pt x="7418" y="38920"/>
                  </a:cubicBezTo>
                  <a:cubicBezTo>
                    <a:pt x="7370" y="39039"/>
                    <a:pt x="7334" y="39182"/>
                    <a:pt x="7299" y="39313"/>
                  </a:cubicBezTo>
                  <a:cubicBezTo>
                    <a:pt x="7251" y="39372"/>
                    <a:pt x="7215" y="39432"/>
                    <a:pt x="7168" y="39479"/>
                  </a:cubicBezTo>
                  <a:lnTo>
                    <a:pt x="6894" y="39837"/>
                  </a:lnTo>
                  <a:cubicBezTo>
                    <a:pt x="6834" y="39872"/>
                    <a:pt x="6763" y="39920"/>
                    <a:pt x="6703" y="39968"/>
                  </a:cubicBezTo>
                  <a:cubicBezTo>
                    <a:pt x="6620" y="40027"/>
                    <a:pt x="6537" y="40099"/>
                    <a:pt x="6465" y="40170"/>
                  </a:cubicBezTo>
                  <a:cubicBezTo>
                    <a:pt x="6394" y="40253"/>
                    <a:pt x="6322" y="40337"/>
                    <a:pt x="6239" y="40432"/>
                  </a:cubicBezTo>
                  <a:cubicBezTo>
                    <a:pt x="6168" y="40515"/>
                    <a:pt x="6108" y="40622"/>
                    <a:pt x="6049" y="40706"/>
                  </a:cubicBezTo>
                  <a:lnTo>
                    <a:pt x="5870" y="40980"/>
                  </a:lnTo>
                  <a:cubicBezTo>
                    <a:pt x="5810" y="41051"/>
                    <a:pt x="5763" y="41146"/>
                    <a:pt x="5703" y="41218"/>
                  </a:cubicBezTo>
                  <a:cubicBezTo>
                    <a:pt x="5370" y="41563"/>
                    <a:pt x="5025" y="41896"/>
                    <a:pt x="4667" y="42230"/>
                  </a:cubicBezTo>
                  <a:cubicBezTo>
                    <a:pt x="4560" y="42313"/>
                    <a:pt x="4453" y="42408"/>
                    <a:pt x="4370" y="42492"/>
                  </a:cubicBezTo>
                  <a:cubicBezTo>
                    <a:pt x="4394" y="42408"/>
                    <a:pt x="4429" y="42313"/>
                    <a:pt x="4441" y="42230"/>
                  </a:cubicBezTo>
                  <a:cubicBezTo>
                    <a:pt x="4453" y="42182"/>
                    <a:pt x="4489" y="42158"/>
                    <a:pt x="4501" y="42111"/>
                  </a:cubicBezTo>
                  <a:cubicBezTo>
                    <a:pt x="4501" y="42099"/>
                    <a:pt x="4512" y="42099"/>
                    <a:pt x="4513" y="42077"/>
                  </a:cubicBezTo>
                  <a:lnTo>
                    <a:pt x="4513" y="42077"/>
                  </a:lnTo>
                  <a:cubicBezTo>
                    <a:pt x="4553" y="42001"/>
                    <a:pt x="4576" y="41926"/>
                    <a:pt x="4620" y="41861"/>
                  </a:cubicBezTo>
                  <a:lnTo>
                    <a:pt x="4715" y="41682"/>
                  </a:lnTo>
                  <a:cubicBezTo>
                    <a:pt x="4751" y="41587"/>
                    <a:pt x="4787" y="41503"/>
                    <a:pt x="4810" y="41420"/>
                  </a:cubicBezTo>
                  <a:cubicBezTo>
                    <a:pt x="4846" y="41337"/>
                    <a:pt x="4894" y="41242"/>
                    <a:pt x="4918" y="41146"/>
                  </a:cubicBezTo>
                  <a:cubicBezTo>
                    <a:pt x="4953" y="41039"/>
                    <a:pt x="4989" y="40944"/>
                    <a:pt x="5025" y="40861"/>
                  </a:cubicBezTo>
                  <a:cubicBezTo>
                    <a:pt x="5048" y="40789"/>
                    <a:pt x="5084" y="40694"/>
                    <a:pt x="5096" y="40611"/>
                  </a:cubicBezTo>
                  <a:cubicBezTo>
                    <a:pt x="5156" y="40432"/>
                    <a:pt x="5203" y="40253"/>
                    <a:pt x="5263" y="40075"/>
                  </a:cubicBezTo>
                  <a:cubicBezTo>
                    <a:pt x="5287" y="39991"/>
                    <a:pt x="5310" y="39908"/>
                    <a:pt x="5322" y="39837"/>
                  </a:cubicBezTo>
                  <a:cubicBezTo>
                    <a:pt x="5346" y="39741"/>
                    <a:pt x="5370" y="39658"/>
                    <a:pt x="5394" y="39563"/>
                  </a:cubicBezTo>
                  <a:lnTo>
                    <a:pt x="5394" y="39575"/>
                  </a:lnTo>
                  <a:cubicBezTo>
                    <a:pt x="5429" y="39432"/>
                    <a:pt x="5465" y="39301"/>
                    <a:pt x="5501" y="39146"/>
                  </a:cubicBezTo>
                  <a:cubicBezTo>
                    <a:pt x="5501" y="39134"/>
                    <a:pt x="5513" y="39122"/>
                    <a:pt x="5513" y="39087"/>
                  </a:cubicBezTo>
                  <a:cubicBezTo>
                    <a:pt x="5608" y="38765"/>
                    <a:pt x="5680" y="38432"/>
                    <a:pt x="5763" y="38110"/>
                  </a:cubicBezTo>
                  <a:cubicBezTo>
                    <a:pt x="5787" y="38027"/>
                    <a:pt x="5799" y="37955"/>
                    <a:pt x="5822" y="37884"/>
                  </a:cubicBezTo>
                  <a:cubicBezTo>
                    <a:pt x="5846" y="37789"/>
                    <a:pt x="5870" y="37705"/>
                    <a:pt x="5882" y="37610"/>
                  </a:cubicBezTo>
                  <a:cubicBezTo>
                    <a:pt x="5906" y="37539"/>
                    <a:pt x="5918" y="37467"/>
                    <a:pt x="5930" y="37408"/>
                  </a:cubicBezTo>
                  <a:cubicBezTo>
                    <a:pt x="5941" y="37312"/>
                    <a:pt x="5965" y="37217"/>
                    <a:pt x="5977" y="37122"/>
                  </a:cubicBezTo>
                  <a:cubicBezTo>
                    <a:pt x="5989" y="37051"/>
                    <a:pt x="5989" y="36979"/>
                    <a:pt x="6001" y="36896"/>
                  </a:cubicBezTo>
                  <a:lnTo>
                    <a:pt x="6049" y="36634"/>
                  </a:lnTo>
                  <a:cubicBezTo>
                    <a:pt x="6061" y="36562"/>
                    <a:pt x="6061" y="36467"/>
                    <a:pt x="6084" y="36396"/>
                  </a:cubicBezTo>
                  <a:cubicBezTo>
                    <a:pt x="6096" y="36324"/>
                    <a:pt x="6096" y="36241"/>
                    <a:pt x="6108" y="36169"/>
                  </a:cubicBezTo>
                  <a:cubicBezTo>
                    <a:pt x="6120" y="36003"/>
                    <a:pt x="6156" y="35860"/>
                    <a:pt x="6168" y="35693"/>
                  </a:cubicBezTo>
                  <a:lnTo>
                    <a:pt x="6168" y="35681"/>
                  </a:lnTo>
                  <a:cubicBezTo>
                    <a:pt x="6203" y="35324"/>
                    <a:pt x="6239" y="34955"/>
                    <a:pt x="6263" y="34598"/>
                  </a:cubicBezTo>
                  <a:cubicBezTo>
                    <a:pt x="6263" y="34491"/>
                    <a:pt x="6275" y="34395"/>
                    <a:pt x="6275" y="34300"/>
                  </a:cubicBezTo>
                  <a:lnTo>
                    <a:pt x="6275" y="33967"/>
                  </a:lnTo>
                  <a:cubicBezTo>
                    <a:pt x="6275" y="33800"/>
                    <a:pt x="6275" y="33622"/>
                    <a:pt x="6263" y="33467"/>
                  </a:cubicBezTo>
                  <a:lnTo>
                    <a:pt x="6263" y="33431"/>
                  </a:lnTo>
                  <a:lnTo>
                    <a:pt x="6263" y="33348"/>
                  </a:lnTo>
                  <a:lnTo>
                    <a:pt x="6263" y="33145"/>
                  </a:lnTo>
                  <a:lnTo>
                    <a:pt x="6263" y="33026"/>
                  </a:lnTo>
                  <a:lnTo>
                    <a:pt x="6263" y="33002"/>
                  </a:lnTo>
                  <a:lnTo>
                    <a:pt x="6263" y="32991"/>
                  </a:lnTo>
                  <a:lnTo>
                    <a:pt x="6263" y="32490"/>
                  </a:lnTo>
                  <a:cubicBezTo>
                    <a:pt x="6263" y="32240"/>
                    <a:pt x="6239" y="31978"/>
                    <a:pt x="6239" y="31717"/>
                  </a:cubicBezTo>
                  <a:cubicBezTo>
                    <a:pt x="6239" y="31597"/>
                    <a:pt x="6227" y="31478"/>
                    <a:pt x="6215" y="31359"/>
                  </a:cubicBezTo>
                  <a:cubicBezTo>
                    <a:pt x="6215" y="31300"/>
                    <a:pt x="6215" y="31240"/>
                    <a:pt x="6203" y="31181"/>
                  </a:cubicBezTo>
                  <a:cubicBezTo>
                    <a:pt x="6203" y="31145"/>
                    <a:pt x="6180" y="31086"/>
                    <a:pt x="6180" y="31038"/>
                  </a:cubicBezTo>
                  <a:cubicBezTo>
                    <a:pt x="6168" y="30931"/>
                    <a:pt x="6156" y="30847"/>
                    <a:pt x="6144" y="30740"/>
                  </a:cubicBezTo>
                  <a:cubicBezTo>
                    <a:pt x="6120" y="30633"/>
                    <a:pt x="6108" y="30550"/>
                    <a:pt x="6084" y="30443"/>
                  </a:cubicBezTo>
                  <a:lnTo>
                    <a:pt x="5989" y="29954"/>
                  </a:lnTo>
                  <a:cubicBezTo>
                    <a:pt x="5930" y="29597"/>
                    <a:pt x="5858" y="29240"/>
                    <a:pt x="5799" y="28883"/>
                  </a:cubicBezTo>
                  <a:cubicBezTo>
                    <a:pt x="5799" y="28847"/>
                    <a:pt x="5787" y="28823"/>
                    <a:pt x="5787" y="28788"/>
                  </a:cubicBezTo>
                  <a:cubicBezTo>
                    <a:pt x="5763" y="28776"/>
                    <a:pt x="5763" y="28764"/>
                    <a:pt x="5751" y="28740"/>
                  </a:cubicBezTo>
                  <a:cubicBezTo>
                    <a:pt x="5727" y="28722"/>
                    <a:pt x="5697" y="28713"/>
                    <a:pt x="5671" y="28713"/>
                  </a:cubicBezTo>
                  <a:cubicBezTo>
                    <a:pt x="5644" y="28713"/>
                    <a:pt x="5620" y="28722"/>
                    <a:pt x="5608" y="28740"/>
                  </a:cubicBezTo>
                  <a:cubicBezTo>
                    <a:pt x="5572" y="28788"/>
                    <a:pt x="5549" y="28823"/>
                    <a:pt x="5525" y="28883"/>
                  </a:cubicBezTo>
                  <a:cubicBezTo>
                    <a:pt x="5513" y="28919"/>
                    <a:pt x="5489" y="28978"/>
                    <a:pt x="5465" y="29026"/>
                  </a:cubicBezTo>
                  <a:cubicBezTo>
                    <a:pt x="5453" y="29073"/>
                    <a:pt x="5441" y="29097"/>
                    <a:pt x="5429" y="29145"/>
                  </a:cubicBezTo>
                  <a:cubicBezTo>
                    <a:pt x="5394" y="29216"/>
                    <a:pt x="5370" y="29311"/>
                    <a:pt x="5346" y="29383"/>
                  </a:cubicBezTo>
                  <a:lnTo>
                    <a:pt x="5168" y="29966"/>
                  </a:lnTo>
                  <a:lnTo>
                    <a:pt x="4858" y="30990"/>
                  </a:lnTo>
                  <a:cubicBezTo>
                    <a:pt x="4810" y="31157"/>
                    <a:pt x="4751" y="31324"/>
                    <a:pt x="4715" y="31478"/>
                  </a:cubicBezTo>
                  <a:cubicBezTo>
                    <a:pt x="4667" y="31657"/>
                    <a:pt x="4608" y="31836"/>
                    <a:pt x="4560" y="32002"/>
                  </a:cubicBezTo>
                  <a:cubicBezTo>
                    <a:pt x="4453" y="32371"/>
                    <a:pt x="4370" y="32764"/>
                    <a:pt x="4275" y="33133"/>
                  </a:cubicBezTo>
                  <a:cubicBezTo>
                    <a:pt x="4239" y="33312"/>
                    <a:pt x="4203" y="33502"/>
                    <a:pt x="4156" y="33681"/>
                  </a:cubicBezTo>
                  <a:cubicBezTo>
                    <a:pt x="4132" y="33860"/>
                    <a:pt x="4084" y="34062"/>
                    <a:pt x="4060" y="34241"/>
                  </a:cubicBezTo>
                  <a:cubicBezTo>
                    <a:pt x="4025" y="34419"/>
                    <a:pt x="4001" y="34574"/>
                    <a:pt x="3977" y="34753"/>
                  </a:cubicBezTo>
                  <a:cubicBezTo>
                    <a:pt x="3965" y="34860"/>
                    <a:pt x="3953" y="34955"/>
                    <a:pt x="3953" y="35050"/>
                  </a:cubicBezTo>
                  <a:cubicBezTo>
                    <a:pt x="3941" y="35134"/>
                    <a:pt x="3941" y="35205"/>
                    <a:pt x="3941" y="35277"/>
                  </a:cubicBezTo>
                  <a:cubicBezTo>
                    <a:pt x="3941" y="35372"/>
                    <a:pt x="3917" y="35455"/>
                    <a:pt x="3917" y="35550"/>
                  </a:cubicBezTo>
                  <a:lnTo>
                    <a:pt x="3917" y="35884"/>
                  </a:lnTo>
                  <a:cubicBezTo>
                    <a:pt x="3917" y="35979"/>
                    <a:pt x="3917" y="36050"/>
                    <a:pt x="3941" y="36146"/>
                  </a:cubicBezTo>
                  <a:cubicBezTo>
                    <a:pt x="3941" y="36229"/>
                    <a:pt x="3941" y="36300"/>
                    <a:pt x="3953" y="36396"/>
                  </a:cubicBezTo>
                  <a:cubicBezTo>
                    <a:pt x="3977" y="36765"/>
                    <a:pt x="4013" y="37134"/>
                    <a:pt x="4060" y="37515"/>
                  </a:cubicBezTo>
                  <a:lnTo>
                    <a:pt x="4144" y="38586"/>
                  </a:lnTo>
                  <a:cubicBezTo>
                    <a:pt x="4179" y="38956"/>
                    <a:pt x="4191" y="39325"/>
                    <a:pt x="4203" y="39694"/>
                  </a:cubicBezTo>
                  <a:lnTo>
                    <a:pt x="4203" y="39956"/>
                  </a:lnTo>
                  <a:cubicBezTo>
                    <a:pt x="4203" y="40206"/>
                    <a:pt x="4203" y="40456"/>
                    <a:pt x="4191" y="40706"/>
                  </a:cubicBezTo>
                  <a:cubicBezTo>
                    <a:pt x="4191" y="40825"/>
                    <a:pt x="4191" y="40968"/>
                    <a:pt x="4179" y="41087"/>
                  </a:cubicBezTo>
                  <a:cubicBezTo>
                    <a:pt x="4179" y="41218"/>
                    <a:pt x="4156" y="41337"/>
                    <a:pt x="4144" y="41468"/>
                  </a:cubicBezTo>
                  <a:cubicBezTo>
                    <a:pt x="4132" y="41575"/>
                    <a:pt x="4120" y="41658"/>
                    <a:pt x="4096" y="41754"/>
                  </a:cubicBezTo>
                  <a:cubicBezTo>
                    <a:pt x="4084" y="41801"/>
                    <a:pt x="4084" y="41861"/>
                    <a:pt x="4072" y="41896"/>
                  </a:cubicBezTo>
                  <a:cubicBezTo>
                    <a:pt x="4060" y="41956"/>
                    <a:pt x="4036" y="42004"/>
                    <a:pt x="4025" y="42063"/>
                  </a:cubicBezTo>
                  <a:cubicBezTo>
                    <a:pt x="4013" y="42135"/>
                    <a:pt x="3977" y="42218"/>
                    <a:pt x="3965" y="42289"/>
                  </a:cubicBezTo>
                  <a:lnTo>
                    <a:pt x="3882" y="42551"/>
                  </a:lnTo>
                  <a:cubicBezTo>
                    <a:pt x="3846" y="42658"/>
                    <a:pt x="3822" y="42777"/>
                    <a:pt x="3786" y="42885"/>
                  </a:cubicBezTo>
                  <a:cubicBezTo>
                    <a:pt x="3775" y="42908"/>
                    <a:pt x="3763" y="42956"/>
                    <a:pt x="3727" y="42992"/>
                  </a:cubicBezTo>
                  <a:cubicBezTo>
                    <a:pt x="3667" y="43016"/>
                    <a:pt x="3608" y="43051"/>
                    <a:pt x="3548" y="43087"/>
                  </a:cubicBezTo>
                  <a:cubicBezTo>
                    <a:pt x="3405" y="43182"/>
                    <a:pt x="3263" y="43301"/>
                    <a:pt x="3143" y="43420"/>
                  </a:cubicBezTo>
                  <a:cubicBezTo>
                    <a:pt x="3024" y="43539"/>
                    <a:pt x="2929" y="43659"/>
                    <a:pt x="2822" y="43778"/>
                  </a:cubicBezTo>
                  <a:cubicBezTo>
                    <a:pt x="2786" y="43801"/>
                    <a:pt x="2762" y="43837"/>
                    <a:pt x="2715" y="43861"/>
                  </a:cubicBezTo>
                  <a:cubicBezTo>
                    <a:pt x="2703" y="43885"/>
                    <a:pt x="2691" y="43885"/>
                    <a:pt x="2691" y="43897"/>
                  </a:cubicBezTo>
                  <a:cubicBezTo>
                    <a:pt x="2465" y="44063"/>
                    <a:pt x="2227" y="44218"/>
                    <a:pt x="1977" y="44373"/>
                  </a:cubicBezTo>
                  <a:cubicBezTo>
                    <a:pt x="1822" y="44456"/>
                    <a:pt x="1679" y="44551"/>
                    <a:pt x="1524" y="44659"/>
                  </a:cubicBezTo>
                  <a:cubicBezTo>
                    <a:pt x="1381" y="44742"/>
                    <a:pt x="1238" y="44849"/>
                    <a:pt x="1096" y="44932"/>
                  </a:cubicBezTo>
                  <a:cubicBezTo>
                    <a:pt x="881" y="45075"/>
                    <a:pt x="667" y="45206"/>
                    <a:pt x="488" y="45385"/>
                  </a:cubicBezTo>
                  <a:cubicBezTo>
                    <a:pt x="334" y="45516"/>
                    <a:pt x="262" y="45706"/>
                    <a:pt x="310" y="45921"/>
                  </a:cubicBezTo>
                  <a:cubicBezTo>
                    <a:pt x="346" y="46111"/>
                    <a:pt x="488" y="46266"/>
                    <a:pt x="667" y="46325"/>
                  </a:cubicBezTo>
                  <a:cubicBezTo>
                    <a:pt x="727" y="46337"/>
                    <a:pt x="798" y="46349"/>
                    <a:pt x="869" y="46349"/>
                  </a:cubicBezTo>
                  <a:cubicBezTo>
                    <a:pt x="965" y="46349"/>
                    <a:pt x="1036" y="46349"/>
                    <a:pt x="1119" y="46325"/>
                  </a:cubicBezTo>
                  <a:cubicBezTo>
                    <a:pt x="1155" y="46325"/>
                    <a:pt x="1179" y="46302"/>
                    <a:pt x="1215" y="46290"/>
                  </a:cubicBezTo>
                  <a:cubicBezTo>
                    <a:pt x="1334" y="46242"/>
                    <a:pt x="1453" y="46171"/>
                    <a:pt x="1536" y="46087"/>
                  </a:cubicBezTo>
                  <a:cubicBezTo>
                    <a:pt x="1596" y="46087"/>
                    <a:pt x="1655" y="46087"/>
                    <a:pt x="1715" y="46064"/>
                  </a:cubicBezTo>
                  <a:cubicBezTo>
                    <a:pt x="1774" y="46052"/>
                    <a:pt x="1822" y="46040"/>
                    <a:pt x="1881" y="46004"/>
                  </a:cubicBezTo>
                  <a:cubicBezTo>
                    <a:pt x="1893" y="45992"/>
                    <a:pt x="1929" y="45980"/>
                    <a:pt x="1941" y="45980"/>
                  </a:cubicBezTo>
                  <a:lnTo>
                    <a:pt x="2167" y="45849"/>
                  </a:lnTo>
                  <a:cubicBezTo>
                    <a:pt x="2215" y="45814"/>
                    <a:pt x="2251" y="45790"/>
                    <a:pt x="2286" y="45754"/>
                  </a:cubicBezTo>
                  <a:cubicBezTo>
                    <a:pt x="2393" y="45683"/>
                    <a:pt x="2489" y="45611"/>
                    <a:pt x="2584" y="45528"/>
                  </a:cubicBezTo>
                  <a:cubicBezTo>
                    <a:pt x="2762" y="45385"/>
                    <a:pt x="2929" y="45254"/>
                    <a:pt x="3084" y="45087"/>
                  </a:cubicBezTo>
                  <a:lnTo>
                    <a:pt x="3203" y="44968"/>
                  </a:lnTo>
                  <a:lnTo>
                    <a:pt x="3298" y="44873"/>
                  </a:lnTo>
                  <a:cubicBezTo>
                    <a:pt x="3306" y="44866"/>
                    <a:pt x="3314" y="44857"/>
                    <a:pt x="3323" y="44848"/>
                  </a:cubicBezTo>
                  <a:lnTo>
                    <a:pt x="3323" y="44848"/>
                  </a:lnTo>
                  <a:cubicBezTo>
                    <a:pt x="3323" y="44848"/>
                    <a:pt x="3322" y="44849"/>
                    <a:pt x="3322" y="44849"/>
                  </a:cubicBezTo>
                  <a:cubicBezTo>
                    <a:pt x="3477" y="44694"/>
                    <a:pt x="3608" y="44551"/>
                    <a:pt x="3739" y="44385"/>
                  </a:cubicBezTo>
                  <a:cubicBezTo>
                    <a:pt x="3822" y="44301"/>
                    <a:pt x="3882" y="44218"/>
                    <a:pt x="3941" y="44135"/>
                  </a:cubicBezTo>
                  <a:cubicBezTo>
                    <a:pt x="4001" y="44039"/>
                    <a:pt x="4060" y="43944"/>
                    <a:pt x="4096" y="43837"/>
                  </a:cubicBezTo>
                  <a:cubicBezTo>
                    <a:pt x="4156" y="43682"/>
                    <a:pt x="4203" y="43539"/>
                    <a:pt x="4251" y="43385"/>
                  </a:cubicBezTo>
                  <a:cubicBezTo>
                    <a:pt x="4417" y="43242"/>
                    <a:pt x="4560" y="43087"/>
                    <a:pt x="4727" y="42944"/>
                  </a:cubicBezTo>
                  <a:cubicBezTo>
                    <a:pt x="5025" y="42658"/>
                    <a:pt x="5287" y="42361"/>
                    <a:pt x="5560" y="42063"/>
                  </a:cubicBezTo>
                  <a:cubicBezTo>
                    <a:pt x="5858" y="41754"/>
                    <a:pt x="6144" y="41444"/>
                    <a:pt x="6442" y="41122"/>
                  </a:cubicBezTo>
                  <a:cubicBezTo>
                    <a:pt x="6584" y="40968"/>
                    <a:pt x="6715" y="40801"/>
                    <a:pt x="6858" y="40634"/>
                  </a:cubicBezTo>
                  <a:cubicBezTo>
                    <a:pt x="6918" y="40563"/>
                    <a:pt x="6953" y="40491"/>
                    <a:pt x="7013" y="40408"/>
                  </a:cubicBezTo>
                  <a:cubicBezTo>
                    <a:pt x="7073" y="40325"/>
                    <a:pt x="7132" y="40253"/>
                    <a:pt x="7215" y="40158"/>
                  </a:cubicBezTo>
                  <a:cubicBezTo>
                    <a:pt x="7311" y="40027"/>
                    <a:pt x="7418" y="39872"/>
                    <a:pt x="7513" y="39741"/>
                  </a:cubicBezTo>
                  <a:cubicBezTo>
                    <a:pt x="7596" y="39610"/>
                    <a:pt x="7704" y="39491"/>
                    <a:pt x="7811" y="39360"/>
                  </a:cubicBezTo>
                  <a:cubicBezTo>
                    <a:pt x="7870" y="39265"/>
                    <a:pt x="7942" y="39194"/>
                    <a:pt x="8001" y="39098"/>
                  </a:cubicBezTo>
                  <a:cubicBezTo>
                    <a:pt x="8013" y="39075"/>
                    <a:pt x="8025" y="39039"/>
                    <a:pt x="8061" y="39027"/>
                  </a:cubicBezTo>
                  <a:cubicBezTo>
                    <a:pt x="8120" y="39003"/>
                    <a:pt x="8192" y="38967"/>
                    <a:pt x="8251" y="38944"/>
                  </a:cubicBezTo>
                  <a:cubicBezTo>
                    <a:pt x="8311" y="38908"/>
                    <a:pt x="8382" y="38884"/>
                    <a:pt x="8442" y="38848"/>
                  </a:cubicBezTo>
                  <a:cubicBezTo>
                    <a:pt x="8501" y="38825"/>
                    <a:pt x="8561" y="38777"/>
                    <a:pt x="8620" y="38741"/>
                  </a:cubicBezTo>
                  <a:cubicBezTo>
                    <a:pt x="8739" y="38670"/>
                    <a:pt x="8858" y="38586"/>
                    <a:pt x="8966" y="38491"/>
                  </a:cubicBezTo>
                  <a:cubicBezTo>
                    <a:pt x="9013" y="38444"/>
                    <a:pt x="9073" y="38408"/>
                    <a:pt x="9109" y="38360"/>
                  </a:cubicBezTo>
                  <a:lnTo>
                    <a:pt x="9216" y="38253"/>
                  </a:lnTo>
                  <a:cubicBezTo>
                    <a:pt x="9251" y="38241"/>
                    <a:pt x="9287" y="38205"/>
                    <a:pt x="9323" y="38194"/>
                  </a:cubicBezTo>
                  <a:cubicBezTo>
                    <a:pt x="9442" y="38134"/>
                    <a:pt x="9561" y="38074"/>
                    <a:pt x="9680" y="38003"/>
                  </a:cubicBezTo>
                  <a:cubicBezTo>
                    <a:pt x="9763" y="37955"/>
                    <a:pt x="9847" y="37908"/>
                    <a:pt x="9930" y="37872"/>
                  </a:cubicBezTo>
                  <a:cubicBezTo>
                    <a:pt x="9986" y="37839"/>
                    <a:pt x="10031" y="37816"/>
                    <a:pt x="10086" y="37783"/>
                  </a:cubicBezTo>
                  <a:lnTo>
                    <a:pt x="10086" y="37783"/>
                  </a:lnTo>
                  <a:cubicBezTo>
                    <a:pt x="10085" y="37785"/>
                    <a:pt x="10085" y="37787"/>
                    <a:pt x="10085" y="37789"/>
                  </a:cubicBezTo>
                  <a:cubicBezTo>
                    <a:pt x="10228" y="37705"/>
                    <a:pt x="10359" y="37610"/>
                    <a:pt x="10513" y="37539"/>
                  </a:cubicBezTo>
                  <a:cubicBezTo>
                    <a:pt x="10561" y="37515"/>
                    <a:pt x="10585" y="37491"/>
                    <a:pt x="10633" y="37467"/>
                  </a:cubicBezTo>
                  <a:cubicBezTo>
                    <a:pt x="10716" y="37408"/>
                    <a:pt x="10799" y="37360"/>
                    <a:pt x="10883" y="37301"/>
                  </a:cubicBezTo>
                  <a:cubicBezTo>
                    <a:pt x="10990" y="37241"/>
                    <a:pt x="11097" y="37170"/>
                    <a:pt x="11180" y="37110"/>
                  </a:cubicBezTo>
                  <a:cubicBezTo>
                    <a:pt x="11287" y="37039"/>
                    <a:pt x="11406" y="36955"/>
                    <a:pt x="11514" y="36884"/>
                  </a:cubicBezTo>
                  <a:lnTo>
                    <a:pt x="11954" y="36574"/>
                  </a:lnTo>
                  <a:cubicBezTo>
                    <a:pt x="12061" y="36503"/>
                    <a:pt x="12168" y="36420"/>
                    <a:pt x="12252" y="36336"/>
                  </a:cubicBezTo>
                  <a:cubicBezTo>
                    <a:pt x="12347" y="36265"/>
                    <a:pt x="12442" y="36181"/>
                    <a:pt x="12538" y="36110"/>
                  </a:cubicBezTo>
                  <a:cubicBezTo>
                    <a:pt x="12668" y="35991"/>
                    <a:pt x="12823" y="35872"/>
                    <a:pt x="12954" y="35741"/>
                  </a:cubicBezTo>
                  <a:cubicBezTo>
                    <a:pt x="13038" y="35669"/>
                    <a:pt x="13121" y="35574"/>
                    <a:pt x="13204" y="35503"/>
                  </a:cubicBezTo>
                  <a:cubicBezTo>
                    <a:pt x="13288" y="35431"/>
                    <a:pt x="13359" y="35372"/>
                    <a:pt x="13430" y="35288"/>
                  </a:cubicBezTo>
                  <a:lnTo>
                    <a:pt x="13526" y="35205"/>
                  </a:lnTo>
                  <a:lnTo>
                    <a:pt x="13883" y="34848"/>
                  </a:lnTo>
                  <a:cubicBezTo>
                    <a:pt x="14073" y="34657"/>
                    <a:pt x="14252" y="34443"/>
                    <a:pt x="14443" y="34253"/>
                  </a:cubicBezTo>
                  <a:lnTo>
                    <a:pt x="14454" y="34241"/>
                  </a:lnTo>
                  <a:cubicBezTo>
                    <a:pt x="14716" y="33967"/>
                    <a:pt x="14966" y="33717"/>
                    <a:pt x="15216" y="33443"/>
                  </a:cubicBezTo>
                  <a:cubicBezTo>
                    <a:pt x="15312" y="33360"/>
                    <a:pt x="15395" y="33252"/>
                    <a:pt x="15478" y="33169"/>
                  </a:cubicBezTo>
                  <a:cubicBezTo>
                    <a:pt x="15538" y="33110"/>
                    <a:pt x="15597" y="33026"/>
                    <a:pt x="15645" y="32967"/>
                  </a:cubicBezTo>
                  <a:cubicBezTo>
                    <a:pt x="15681" y="32943"/>
                    <a:pt x="15693" y="32907"/>
                    <a:pt x="15716" y="32883"/>
                  </a:cubicBezTo>
                  <a:cubicBezTo>
                    <a:pt x="15776" y="32812"/>
                    <a:pt x="15836" y="32717"/>
                    <a:pt x="15919" y="32645"/>
                  </a:cubicBezTo>
                  <a:cubicBezTo>
                    <a:pt x="15943" y="32598"/>
                    <a:pt x="15990" y="32550"/>
                    <a:pt x="16014" y="32514"/>
                  </a:cubicBezTo>
                  <a:cubicBezTo>
                    <a:pt x="16121" y="32371"/>
                    <a:pt x="16217" y="32252"/>
                    <a:pt x="16312" y="32121"/>
                  </a:cubicBezTo>
                  <a:cubicBezTo>
                    <a:pt x="16502" y="31895"/>
                    <a:pt x="16657" y="31681"/>
                    <a:pt x="16836" y="31455"/>
                  </a:cubicBezTo>
                  <a:cubicBezTo>
                    <a:pt x="17026" y="31205"/>
                    <a:pt x="17205" y="30943"/>
                    <a:pt x="17360" y="30669"/>
                  </a:cubicBezTo>
                  <a:cubicBezTo>
                    <a:pt x="17455" y="30490"/>
                    <a:pt x="17526" y="30312"/>
                    <a:pt x="17586" y="30109"/>
                  </a:cubicBezTo>
                  <a:cubicBezTo>
                    <a:pt x="17645" y="29954"/>
                    <a:pt x="17693" y="29776"/>
                    <a:pt x="17717" y="29597"/>
                  </a:cubicBezTo>
                  <a:cubicBezTo>
                    <a:pt x="17764" y="29311"/>
                    <a:pt x="17800" y="29026"/>
                    <a:pt x="17848" y="28728"/>
                  </a:cubicBezTo>
                  <a:cubicBezTo>
                    <a:pt x="17883" y="28585"/>
                    <a:pt x="17895" y="28442"/>
                    <a:pt x="17919" y="28299"/>
                  </a:cubicBezTo>
                  <a:cubicBezTo>
                    <a:pt x="17943" y="28240"/>
                    <a:pt x="17943" y="28180"/>
                    <a:pt x="17955" y="28121"/>
                  </a:cubicBezTo>
                  <a:lnTo>
                    <a:pt x="18002" y="27895"/>
                  </a:lnTo>
                  <a:lnTo>
                    <a:pt x="18002" y="27883"/>
                  </a:lnTo>
                  <a:cubicBezTo>
                    <a:pt x="18086" y="27835"/>
                    <a:pt x="18050" y="27764"/>
                    <a:pt x="17967" y="27728"/>
                  </a:cubicBezTo>
                  <a:cubicBezTo>
                    <a:pt x="17952" y="27723"/>
                    <a:pt x="17938" y="27721"/>
                    <a:pt x="17923" y="27721"/>
                  </a:cubicBezTo>
                  <a:cubicBezTo>
                    <a:pt x="17868" y="27721"/>
                    <a:pt x="17817" y="27757"/>
                    <a:pt x="17788" y="27823"/>
                  </a:cubicBezTo>
                  <a:lnTo>
                    <a:pt x="17788" y="27835"/>
                  </a:lnTo>
                  <a:lnTo>
                    <a:pt x="17788" y="27847"/>
                  </a:lnTo>
                  <a:cubicBezTo>
                    <a:pt x="17776" y="27895"/>
                    <a:pt x="17752" y="27942"/>
                    <a:pt x="17729" y="27978"/>
                  </a:cubicBezTo>
                  <a:cubicBezTo>
                    <a:pt x="17693" y="28061"/>
                    <a:pt x="17645" y="28133"/>
                    <a:pt x="17586" y="28204"/>
                  </a:cubicBezTo>
                  <a:cubicBezTo>
                    <a:pt x="17455" y="28383"/>
                    <a:pt x="17288" y="28561"/>
                    <a:pt x="17133" y="28728"/>
                  </a:cubicBezTo>
                  <a:cubicBezTo>
                    <a:pt x="17074" y="28788"/>
                    <a:pt x="17038" y="28847"/>
                    <a:pt x="16979" y="28907"/>
                  </a:cubicBezTo>
                  <a:cubicBezTo>
                    <a:pt x="16919" y="28978"/>
                    <a:pt x="16836" y="29038"/>
                    <a:pt x="16776" y="29121"/>
                  </a:cubicBezTo>
                  <a:cubicBezTo>
                    <a:pt x="16717" y="29181"/>
                    <a:pt x="16657" y="29252"/>
                    <a:pt x="16598" y="29311"/>
                  </a:cubicBezTo>
                  <a:cubicBezTo>
                    <a:pt x="16574" y="29347"/>
                    <a:pt x="16526" y="29383"/>
                    <a:pt x="16502" y="29431"/>
                  </a:cubicBezTo>
                  <a:cubicBezTo>
                    <a:pt x="16407" y="29550"/>
                    <a:pt x="16300" y="29645"/>
                    <a:pt x="16217" y="29764"/>
                  </a:cubicBezTo>
                  <a:cubicBezTo>
                    <a:pt x="16169" y="29823"/>
                    <a:pt x="16109" y="29883"/>
                    <a:pt x="16062" y="29943"/>
                  </a:cubicBezTo>
                  <a:cubicBezTo>
                    <a:pt x="16038" y="29990"/>
                    <a:pt x="16002" y="30026"/>
                    <a:pt x="15978" y="30062"/>
                  </a:cubicBezTo>
                  <a:lnTo>
                    <a:pt x="15931" y="30109"/>
                  </a:lnTo>
                  <a:cubicBezTo>
                    <a:pt x="15847" y="30216"/>
                    <a:pt x="15752" y="30324"/>
                    <a:pt x="15645" y="30407"/>
                  </a:cubicBezTo>
                  <a:cubicBezTo>
                    <a:pt x="15455" y="30585"/>
                    <a:pt x="15276" y="30776"/>
                    <a:pt x="15085" y="30955"/>
                  </a:cubicBezTo>
                  <a:lnTo>
                    <a:pt x="14812" y="31228"/>
                  </a:lnTo>
                  <a:lnTo>
                    <a:pt x="14716" y="31336"/>
                  </a:lnTo>
                  <a:cubicBezTo>
                    <a:pt x="14669" y="31395"/>
                    <a:pt x="14621" y="31455"/>
                    <a:pt x="14562" y="31490"/>
                  </a:cubicBezTo>
                  <a:cubicBezTo>
                    <a:pt x="14538" y="31526"/>
                    <a:pt x="14502" y="31574"/>
                    <a:pt x="14478" y="31597"/>
                  </a:cubicBezTo>
                  <a:cubicBezTo>
                    <a:pt x="14454" y="31609"/>
                    <a:pt x="14454" y="31633"/>
                    <a:pt x="14443" y="31633"/>
                  </a:cubicBezTo>
                  <a:cubicBezTo>
                    <a:pt x="14395" y="31693"/>
                    <a:pt x="14335" y="31764"/>
                    <a:pt x="14300" y="31824"/>
                  </a:cubicBezTo>
                  <a:cubicBezTo>
                    <a:pt x="14264" y="31871"/>
                    <a:pt x="14216" y="31907"/>
                    <a:pt x="14192" y="31955"/>
                  </a:cubicBezTo>
                  <a:cubicBezTo>
                    <a:pt x="14133" y="32038"/>
                    <a:pt x="14085" y="32109"/>
                    <a:pt x="14026" y="32181"/>
                  </a:cubicBezTo>
                  <a:cubicBezTo>
                    <a:pt x="13954" y="32300"/>
                    <a:pt x="13859" y="32419"/>
                    <a:pt x="13788" y="32526"/>
                  </a:cubicBezTo>
                  <a:cubicBezTo>
                    <a:pt x="13752" y="32562"/>
                    <a:pt x="13716" y="32633"/>
                    <a:pt x="13681" y="32669"/>
                  </a:cubicBezTo>
                  <a:cubicBezTo>
                    <a:pt x="13633" y="32729"/>
                    <a:pt x="13609" y="32788"/>
                    <a:pt x="13561" y="32848"/>
                  </a:cubicBezTo>
                  <a:cubicBezTo>
                    <a:pt x="13550" y="32848"/>
                    <a:pt x="13550" y="32860"/>
                    <a:pt x="13550" y="32860"/>
                  </a:cubicBezTo>
                  <a:lnTo>
                    <a:pt x="13561" y="32848"/>
                  </a:lnTo>
                  <a:lnTo>
                    <a:pt x="13561" y="32848"/>
                  </a:lnTo>
                  <a:cubicBezTo>
                    <a:pt x="13526" y="32931"/>
                    <a:pt x="13454" y="32991"/>
                    <a:pt x="13419" y="33062"/>
                  </a:cubicBezTo>
                  <a:cubicBezTo>
                    <a:pt x="13390" y="33081"/>
                    <a:pt x="13377" y="33115"/>
                    <a:pt x="13355" y="33146"/>
                  </a:cubicBezTo>
                  <a:lnTo>
                    <a:pt x="13355" y="33146"/>
                  </a:lnTo>
                  <a:cubicBezTo>
                    <a:pt x="13356" y="33145"/>
                    <a:pt x="13358" y="33145"/>
                    <a:pt x="13359" y="33145"/>
                  </a:cubicBezTo>
                  <a:cubicBezTo>
                    <a:pt x="13359" y="33169"/>
                    <a:pt x="13335" y="33169"/>
                    <a:pt x="13335" y="33181"/>
                  </a:cubicBezTo>
                  <a:lnTo>
                    <a:pt x="13335" y="33181"/>
                  </a:lnTo>
                  <a:cubicBezTo>
                    <a:pt x="13335" y="33181"/>
                    <a:pt x="13335" y="33169"/>
                    <a:pt x="13359" y="33169"/>
                  </a:cubicBezTo>
                  <a:cubicBezTo>
                    <a:pt x="13026" y="33598"/>
                    <a:pt x="12668" y="34014"/>
                    <a:pt x="12347" y="34443"/>
                  </a:cubicBezTo>
                  <a:cubicBezTo>
                    <a:pt x="12168" y="34669"/>
                    <a:pt x="12002" y="34896"/>
                    <a:pt x="11835" y="35110"/>
                  </a:cubicBezTo>
                  <a:cubicBezTo>
                    <a:pt x="11752" y="35217"/>
                    <a:pt x="11656" y="35336"/>
                    <a:pt x="11573" y="35443"/>
                  </a:cubicBezTo>
                  <a:cubicBezTo>
                    <a:pt x="11478" y="35550"/>
                    <a:pt x="11395" y="35634"/>
                    <a:pt x="11299" y="35741"/>
                  </a:cubicBezTo>
                  <a:lnTo>
                    <a:pt x="11168" y="35872"/>
                  </a:lnTo>
                  <a:cubicBezTo>
                    <a:pt x="11121" y="35919"/>
                    <a:pt x="11085" y="35967"/>
                    <a:pt x="11049" y="36003"/>
                  </a:cubicBezTo>
                  <a:cubicBezTo>
                    <a:pt x="10966" y="36098"/>
                    <a:pt x="10883" y="36181"/>
                    <a:pt x="10799" y="36265"/>
                  </a:cubicBezTo>
                  <a:cubicBezTo>
                    <a:pt x="10704" y="36348"/>
                    <a:pt x="10609" y="36443"/>
                    <a:pt x="10513" y="36527"/>
                  </a:cubicBezTo>
                  <a:cubicBezTo>
                    <a:pt x="10311" y="36705"/>
                    <a:pt x="10109" y="36896"/>
                    <a:pt x="9918" y="37074"/>
                  </a:cubicBezTo>
                  <a:cubicBezTo>
                    <a:pt x="9728" y="37277"/>
                    <a:pt x="9513" y="37467"/>
                    <a:pt x="9323" y="37658"/>
                  </a:cubicBezTo>
                  <a:cubicBezTo>
                    <a:pt x="9239" y="37753"/>
                    <a:pt x="9144" y="37848"/>
                    <a:pt x="9037" y="37944"/>
                  </a:cubicBezTo>
                  <a:lnTo>
                    <a:pt x="8728" y="38253"/>
                  </a:lnTo>
                  <a:lnTo>
                    <a:pt x="8620" y="38360"/>
                  </a:lnTo>
                  <a:lnTo>
                    <a:pt x="8561" y="38420"/>
                  </a:lnTo>
                  <a:cubicBezTo>
                    <a:pt x="8525" y="38444"/>
                    <a:pt x="8477" y="38479"/>
                    <a:pt x="8418" y="38503"/>
                  </a:cubicBezTo>
                  <a:lnTo>
                    <a:pt x="8406" y="38527"/>
                  </a:lnTo>
                  <a:cubicBezTo>
                    <a:pt x="8477" y="38372"/>
                    <a:pt x="8537" y="38241"/>
                    <a:pt x="8608" y="38086"/>
                  </a:cubicBezTo>
                  <a:cubicBezTo>
                    <a:pt x="8680" y="37896"/>
                    <a:pt x="8775" y="37705"/>
                    <a:pt x="8847" y="37515"/>
                  </a:cubicBezTo>
                  <a:cubicBezTo>
                    <a:pt x="9001" y="37122"/>
                    <a:pt x="9156" y="36741"/>
                    <a:pt x="9299" y="36336"/>
                  </a:cubicBezTo>
                  <a:cubicBezTo>
                    <a:pt x="9442" y="35919"/>
                    <a:pt x="9597" y="35503"/>
                    <a:pt x="9728" y="35074"/>
                  </a:cubicBezTo>
                  <a:cubicBezTo>
                    <a:pt x="9740" y="35026"/>
                    <a:pt x="9751" y="34979"/>
                    <a:pt x="9775" y="34955"/>
                  </a:cubicBezTo>
                  <a:cubicBezTo>
                    <a:pt x="9799" y="34896"/>
                    <a:pt x="9847" y="34848"/>
                    <a:pt x="9871" y="34788"/>
                  </a:cubicBezTo>
                  <a:cubicBezTo>
                    <a:pt x="9930" y="34693"/>
                    <a:pt x="9978" y="34622"/>
                    <a:pt x="10037" y="34538"/>
                  </a:cubicBezTo>
                  <a:cubicBezTo>
                    <a:pt x="10049" y="34503"/>
                    <a:pt x="10085" y="34455"/>
                    <a:pt x="10097" y="34431"/>
                  </a:cubicBezTo>
                  <a:cubicBezTo>
                    <a:pt x="10132" y="34384"/>
                    <a:pt x="10144" y="34336"/>
                    <a:pt x="10168" y="34312"/>
                  </a:cubicBezTo>
                  <a:cubicBezTo>
                    <a:pt x="10216" y="34241"/>
                    <a:pt x="10263" y="34145"/>
                    <a:pt x="10311" y="34074"/>
                  </a:cubicBezTo>
                  <a:cubicBezTo>
                    <a:pt x="10394" y="33895"/>
                    <a:pt x="10490" y="33705"/>
                    <a:pt x="10573" y="33526"/>
                  </a:cubicBezTo>
                  <a:cubicBezTo>
                    <a:pt x="10621" y="33431"/>
                    <a:pt x="10668" y="33324"/>
                    <a:pt x="10704" y="33241"/>
                  </a:cubicBezTo>
                  <a:cubicBezTo>
                    <a:pt x="10752" y="33169"/>
                    <a:pt x="10787" y="33086"/>
                    <a:pt x="10823" y="33014"/>
                  </a:cubicBezTo>
                  <a:cubicBezTo>
                    <a:pt x="10823" y="33014"/>
                    <a:pt x="10823" y="33002"/>
                    <a:pt x="10847" y="33002"/>
                  </a:cubicBezTo>
                  <a:lnTo>
                    <a:pt x="10847" y="33074"/>
                  </a:lnTo>
                  <a:cubicBezTo>
                    <a:pt x="10930" y="33002"/>
                    <a:pt x="11025" y="32931"/>
                    <a:pt x="11097" y="32824"/>
                  </a:cubicBezTo>
                  <a:lnTo>
                    <a:pt x="11180" y="32693"/>
                  </a:lnTo>
                  <a:cubicBezTo>
                    <a:pt x="11216" y="32645"/>
                    <a:pt x="11240" y="32586"/>
                    <a:pt x="11264" y="32526"/>
                  </a:cubicBezTo>
                  <a:cubicBezTo>
                    <a:pt x="11323" y="32395"/>
                    <a:pt x="11383" y="32252"/>
                    <a:pt x="11418" y="32109"/>
                  </a:cubicBezTo>
                  <a:cubicBezTo>
                    <a:pt x="11442" y="32098"/>
                    <a:pt x="11442" y="32074"/>
                    <a:pt x="11454" y="32062"/>
                  </a:cubicBezTo>
                  <a:lnTo>
                    <a:pt x="11764" y="31574"/>
                  </a:lnTo>
                  <a:cubicBezTo>
                    <a:pt x="11859" y="31407"/>
                    <a:pt x="11942" y="31228"/>
                    <a:pt x="12037" y="31062"/>
                  </a:cubicBezTo>
                  <a:cubicBezTo>
                    <a:pt x="12121" y="30883"/>
                    <a:pt x="12216" y="30705"/>
                    <a:pt x="12311" y="30514"/>
                  </a:cubicBezTo>
                  <a:cubicBezTo>
                    <a:pt x="12395" y="30383"/>
                    <a:pt x="12466" y="30252"/>
                    <a:pt x="12549" y="30109"/>
                  </a:cubicBezTo>
                  <a:cubicBezTo>
                    <a:pt x="12645" y="29978"/>
                    <a:pt x="12728" y="29847"/>
                    <a:pt x="12835" y="29716"/>
                  </a:cubicBezTo>
                  <a:cubicBezTo>
                    <a:pt x="12895" y="29633"/>
                    <a:pt x="12942" y="29573"/>
                    <a:pt x="13002" y="29502"/>
                  </a:cubicBezTo>
                  <a:cubicBezTo>
                    <a:pt x="13049" y="29442"/>
                    <a:pt x="13085" y="29383"/>
                    <a:pt x="13121" y="29323"/>
                  </a:cubicBezTo>
                  <a:lnTo>
                    <a:pt x="13300" y="29014"/>
                  </a:lnTo>
                  <a:cubicBezTo>
                    <a:pt x="13419" y="28776"/>
                    <a:pt x="13538" y="28538"/>
                    <a:pt x="13645" y="28299"/>
                  </a:cubicBezTo>
                  <a:cubicBezTo>
                    <a:pt x="13716" y="28133"/>
                    <a:pt x="13788" y="27990"/>
                    <a:pt x="13859" y="27823"/>
                  </a:cubicBezTo>
                  <a:lnTo>
                    <a:pt x="14085" y="27371"/>
                  </a:lnTo>
                  <a:cubicBezTo>
                    <a:pt x="14133" y="27311"/>
                    <a:pt x="14157" y="27240"/>
                    <a:pt x="14204" y="27180"/>
                  </a:cubicBezTo>
                  <a:cubicBezTo>
                    <a:pt x="14252" y="27121"/>
                    <a:pt x="14276" y="27049"/>
                    <a:pt x="14323" y="26990"/>
                  </a:cubicBezTo>
                  <a:cubicBezTo>
                    <a:pt x="14371" y="26918"/>
                    <a:pt x="14419" y="26835"/>
                    <a:pt x="14454" y="26775"/>
                  </a:cubicBezTo>
                  <a:cubicBezTo>
                    <a:pt x="14514" y="26692"/>
                    <a:pt x="14562" y="26597"/>
                    <a:pt x="14621" y="26514"/>
                  </a:cubicBezTo>
                  <a:cubicBezTo>
                    <a:pt x="14657" y="26466"/>
                    <a:pt x="14669" y="26418"/>
                    <a:pt x="14693" y="26383"/>
                  </a:cubicBezTo>
                  <a:cubicBezTo>
                    <a:pt x="14728" y="26335"/>
                    <a:pt x="14752" y="26275"/>
                    <a:pt x="14776" y="26228"/>
                  </a:cubicBezTo>
                  <a:cubicBezTo>
                    <a:pt x="14812" y="26156"/>
                    <a:pt x="14847" y="26061"/>
                    <a:pt x="14871" y="25990"/>
                  </a:cubicBezTo>
                  <a:cubicBezTo>
                    <a:pt x="14919" y="25906"/>
                    <a:pt x="14954" y="25799"/>
                    <a:pt x="14990" y="25704"/>
                  </a:cubicBezTo>
                  <a:cubicBezTo>
                    <a:pt x="15038" y="25609"/>
                    <a:pt x="15074" y="25502"/>
                    <a:pt x="15109" y="25406"/>
                  </a:cubicBezTo>
                  <a:cubicBezTo>
                    <a:pt x="15181" y="25228"/>
                    <a:pt x="15240" y="25037"/>
                    <a:pt x="15324" y="24859"/>
                  </a:cubicBezTo>
                  <a:cubicBezTo>
                    <a:pt x="15383" y="24680"/>
                    <a:pt x="15455" y="24513"/>
                    <a:pt x="15514" y="24335"/>
                  </a:cubicBezTo>
                  <a:cubicBezTo>
                    <a:pt x="15574" y="24144"/>
                    <a:pt x="15633" y="23954"/>
                    <a:pt x="15693" y="23775"/>
                  </a:cubicBezTo>
                  <a:cubicBezTo>
                    <a:pt x="15800" y="23382"/>
                    <a:pt x="15895" y="23001"/>
                    <a:pt x="15978" y="22608"/>
                  </a:cubicBezTo>
                  <a:cubicBezTo>
                    <a:pt x="15990" y="22513"/>
                    <a:pt x="16014" y="22418"/>
                    <a:pt x="16038" y="22311"/>
                  </a:cubicBezTo>
                  <a:cubicBezTo>
                    <a:pt x="16050" y="22215"/>
                    <a:pt x="16062" y="22120"/>
                    <a:pt x="16074" y="22013"/>
                  </a:cubicBezTo>
                  <a:cubicBezTo>
                    <a:pt x="16097" y="21918"/>
                    <a:pt x="16097" y="21822"/>
                    <a:pt x="16109" y="21715"/>
                  </a:cubicBezTo>
                  <a:cubicBezTo>
                    <a:pt x="16121" y="21620"/>
                    <a:pt x="16121" y="21525"/>
                    <a:pt x="16121" y="21418"/>
                  </a:cubicBezTo>
                  <a:cubicBezTo>
                    <a:pt x="16133" y="21227"/>
                    <a:pt x="16121" y="21037"/>
                    <a:pt x="16121" y="20846"/>
                  </a:cubicBezTo>
                  <a:cubicBezTo>
                    <a:pt x="16121" y="20644"/>
                    <a:pt x="16109" y="20465"/>
                    <a:pt x="16109" y="20275"/>
                  </a:cubicBezTo>
                  <a:lnTo>
                    <a:pt x="16109" y="19989"/>
                  </a:lnTo>
                  <a:lnTo>
                    <a:pt x="16109" y="19834"/>
                  </a:lnTo>
                  <a:cubicBezTo>
                    <a:pt x="16109" y="19775"/>
                    <a:pt x="16121" y="19727"/>
                    <a:pt x="16121" y="19667"/>
                  </a:cubicBezTo>
                  <a:cubicBezTo>
                    <a:pt x="16133" y="19489"/>
                    <a:pt x="16157" y="19298"/>
                    <a:pt x="16169" y="19120"/>
                  </a:cubicBezTo>
                  <a:cubicBezTo>
                    <a:pt x="16181" y="18905"/>
                    <a:pt x="16193" y="18715"/>
                    <a:pt x="16217" y="18501"/>
                  </a:cubicBezTo>
                  <a:cubicBezTo>
                    <a:pt x="16228" y="18310"/>
                    <a:pt x="16228" y="18132"/>
                    <a:pt x="16240" y="17941"/>
                  </a:cubicBezTo>
                  <a:cubicBezTo>
                    <a:pt x="16252" y="17882"/>
                    <a:pt x="16252" y="17810"/>
                    <a:pt x="16276" y="17751"/>
                  </a:cubicBezTo>
                  <a:cubicBezTo>
                    <a:pt x="16300" y="17667"/>
                    <a:pt x="16336" y="17596"/>
                    <a:pt x="16348" y="17512"/>
                  </a:cubicBezTo>
                  <a:cubicBezTo>
                    <a:pt x="16359" y="17429"/>
                    <a:pt x="16395" y="17358"/>
                    <a:pt x="16395" y="17286"/>
                  </a:cubicBezTo>
                  <a:lnTo>
                    <a:pt x="16395" y="17179"/>
                  </a:lnTo>
                  <a:cubicBezTo>
                    <a:pt x="16395" y="17167"/>
                    <a:pt x="16371" y="17155"/>
                    <a:pt x="16371" y="17131"/>
                  </a:cubicBezTo>
                  <a:cubicBezTo>
                    <a:pt x="16365" y="17125"/>
                    <a:pt x="16356" y="17123"/>
                    <a:pt x="16346" y="17123"/>
                  </a:cubicBezTo>
                  <a:cubicBezTo>
                    <a:pt x="16336" y="17123"/>
                    <a:pt x="16324" y="17125"/>
                    <a:pt x="16312" y="17131"/>
                  </a:cubicBezTo>
                  <a:cubicBezTo>
                    <a:pt x="16288" y="17155"/>
                    <a:pt x="16300" y="17191"/>
                    <a:pt x="16288" y="17239"/>
                  </a:cubicBezTo>
                  <a:cubicBezTo>
                    <a:pt x="16276" y="17370"/>
                    <a:pt x="16240" y="17512"/>
                    <a:pt x="16217" y="17643"/>
                  </a:cubicBezTo>
                  <a:cubicBezTo>
                    <a:pt x="16157" y="17762"/>
                    <a:pt x="16097" y="17893"/>
                    <a:pt x="16038" y="18012"/>
                  </a:cubicBezTo>
                  <a:lnTo>
                    <a:pt x="15859" y="18370"/>
                  </a:lnTo>
                  <a:cubicBezTo>
                    <a:pt x="15800" y="18501"/>
                    <a:pt x="15716" y="18644"/>
                    <a:pt x="15657" y="18774"/>
                  </a:cubicBezTo>
                  <a:lnTo>
                    <a:pt x="15478" y="19132"/>
                  </a:lnTo>
                  <a:cubicBezTo>
                    <a:pt x="15443" y="19215"/>
                    <a:pt x="15383" y="19298"/>
                    <a:pt x="15335" y="19382"/>
                  </a:cubicBezTo>
                  <a:cubicBezTo>
                    <a:pt x="15300" y="19429"/>
                    <a:pt x="15288" y="19453"/>
                    <a:pt x="15264" y="19501"/>
                  </a:cubicBezTo>
                  <a:cubicBezTo>
                    <a:pt x="15228" y="19548"/>
                    <a:pt x="15205" y="19596"/>
                    <a:pt x="15169" y="19620"/>
                  </a:cubicBezTo>
                  <a:cubicBezTo>
                    <a:pt x="15109" y="19715"/>
                    <a:pt x="15038" y="19787"/>
                    <a:pt x="14978" y="19858"/>
                  </a:cubicBezTo>
                  <a:cubicBezTo>
                    <a:pt x="14859" y="20013"/>
                    <a:pt x="14728" y="20156"/>
                    <a:pt x="14609" y="20310"/>
                  </a:cubicBezTo>
                  <a:cubicBezTo>
                    <a:pt x="14526" y="20394"/>
                    <a:pt x="14454" y="20489"/>
                    <a:pt x="14395" y="20584"/>
                  </a:cubicBezTo>
                  <a:cubicBezTo>
                    <a:pt x="14312" y="20727"/>
                    <a:pt x="14228" y="20870"/>
                    <a:pt x="14157" y="21037"/>
                  </a:cubicBezTo>
                  <a:cubicBezTo>
                    <a:pt x="14145" y="21084"/>
                    <a:pt x="14133" y="21108"/>
                    <a:pt x="14109" y="21156"/>
                  </a:cubicBezTo>
                  <a:cubicBezTo>
                    <a:pt x="14097" y="21203"/>
                    <a:pt x="14073" y="21239"/>
                    <a:pt x="14050" y="21287"/>
                  </a:cubicBezTo>
                  <a:cubicBezTo>
                    <a:pt x="14026" y="21382"/>
                    <a:pt x="13990" y="21453"/>
                    <a:pt x="13954" y="21537"/>
                  </a:cubicBezTo>
                  <a:cubicBezTo>
                    <a:pt x="13871" y="21739"/>
                    <a:pt x="13800" y="21930"/>
                    <a:pt x="13740" y="22108"/>
                  </a:cubicBezTo>
                  <a:cubicBezTo>
                    <a:pt x="13728" y="22156"/>
                    <a:pt x="13692" y="22192"/>
                    <a:pt x="13681" y="22251"/>
                  </a:cubicBezTo>
                  <a:cubicBezTo>
                    <a:pt x="13609" y="22430"/>
                    <a:pt x="13538" y="22596"/>
                    <a:pt x="13454" y="22775"/>
                  </a:cubicBezTo>
                  <a:cubicBezTo>
                    <a:pt x="13430" y="22870"/>
                    <a:pt x="13383" y="22954"/>
                    <a:pt x="13359" y="23049"/>
                  </a:cubicBezTo>
                  <a:cubicBezTo>
                    <a:pt x="13323" y="23144"/>
                    <a:pt x="13300" y="23239"/>
                    <a:pt x="13264" y="23346"/>
                  </a:cubicBezTo>
                  <a:cubicBezTo>
                    <a:pt x="13204" y="23537"/>
                    <a:pt x="13157" y="23727"/>
                    <a:pt x="13121" y="23918"/>
                  </a:cubicBezTo>
                  <a:cubicBezTo>
                    <a:pt x="13073" y="24097"/>
                    <a:pt x="13038" y="24275"/>
                    <a:pt x="13002" y="24454"/>
                  </a:cubicBezTo>
                  <a:lnTo>
                    <a:pt x="12859" y="24954"/>
                  </a:lnTo>
                  <a:cubicBezTo>
                    <a:pt x="12823" y="25132"/>
                    <a:pt x="12776" y="25287"/>
                    <a:pt x="12740" y="25466"/>
                  </a:cubicBezTo>
                  <a:cubicBezTo>
                    <a:pt x="12668" y="25811"/>
                    <a:pt x="12609" y="26156"/>
                    <a:pt x="12549" y="26478"/>
                  </a:cubicBezTo>
                  <a:cubicBezTo>
                    <a:pt x="12478" y="26859"/>
                    <a:pt x="12371" y="27228"/>
                    <a:pt x="12287" y="27609"/>
                  </a:cubicBezTo>
                  <a:lnTo>
                    <a:pt x="12145" y="28192"/>
                  </a:lnTo>
                  <a:cubicBezTo>
                    <a:pt x="12109" y="28407"/>
                    <a:pt x="12049" y="28609"/>
                    <a:pt x="12002" y="28835"/>
                  </a:cubicBezTo>
                  <a:cubicBezTo>
                    <a:pt x="11954" y="29014"/>
                    <a:pt x="11895" y="29181"/>
                    <a:pt x="11847" y="29359"/>
                  </a:cubicBezTo>
                  <a:cubicBezTo>
                    <a:pt x="11811" y="29514"/>
                    <a:pt x="11752" y="29681"/>
                    <a:pt x="11692" y="29847"/>
                  </a:cubicBezTo>
                  <a:cubicBezTo>
                    <a:pt x="11585" y="30193"/>
                    <a:pt x="11466" y="30526"/>
                    <a:pt x="11371" y="30871"/>
                  </a:cubicBezTo>
                  <a:cubicBezTo>
                    <a:pt x="11371" y="30883"/>
                    <a:pt x="11359" y="30919"/>
                    <a:pt x="11359" y="30931"/>
                  </a:cubicBezTo>
                  <a:cubicBezTo>
                    <a:pt x="11359" y="30943"/>
                    <a:pt x="11359" y="30966"/>
                    <a:pt x="11347" y="30978"/>
                  </a:cubicBezTo>
                  <a:cubicBezTo>
                    <a:pt x="11275" y="31264"/>
                    <a:pt x="11216" y="31538"/>
                    <a:pt x="11133" y="31824"/>
                  </a:cubicBezTo>
                  <a:cubicBezTo>
                    <a:pt x="11109" y="31931"/>
                    <a:pt x="11073" y="32050"/>
                    <a:pt x="11049" y="32157"/>
                  </a:cubicBezTo>
                  <a:cubicBezTo>
                    <a:pt x="11037" y="32181"/>
                    <a:pt x="11037" y="32217"/>
                    <a:pt x="11014" y="32229"/>
                  </a:cubicBezTo>
                  <a:lnTo>
                    <a:pt x="10930" y="32359"/>
                  </a:lnTo>
                  <a:cubicBezTo>
                    <a:pt x="10871" y="32431"/>
                    <a:pt x="10823" y="32526"/>
                    <a:pt x="10763" y="32598"/>
                  </a:cubicBezTo>
                  <a:cubicBezTo>
                    <a:pt x="10704" y="32693"/>
                    <a:pt x="10656" y="32776"/>
                    <a:pt x="10597" y="32871"/>
                  </a:cubicBezTo>
                  <a:cubicBezTo>
                    <a:pt x="10573" y="32907"/>
                    <a:pt x="10561" y="32943"/>
                    <a:pt x="10537" y="32991"/>
                  </a:cubicBezTo>
                  <a:cubicBezTo>
                    <a:pt x="10525" y="33026"/>
                    <a:pt x="10502" y="33062"/>
                    <a:pt x="10478" y="33110"/>
                  </a:cubicBezTo>
                  <a:cubicBezTo>
                    <a:pt x="10442" y="33193"/>
                    <a:pt x="10394" y="33288"/>
                    <a:pt x="10359" y="33372"/>
                  </a:cubicBezTo>
                  <a:cubicBezTo>
                    <a:pt x="10275" y="33562"/>
                    <a:pt x="10180" y="33764"/>
                    <a:pt x="10097" y="33943"/>
                  </a:cubicBezTo>
                  <a:cubicBezTo>
                    <a:pt x="10085" y="33955"/>
                    <a:pt x="10085" y="33967"/>
                    <a:pt x="10061" y="34003"/>
                  </a:cubicBezTo>
                  <a:cubicBezTo>
                    <a:pt x="10085" y="33955"/>
                    <a:pt x="10097" y="33907"/>
                    <a:pt x="10109" y="33848"/>
                  </a:cubicBezTo>
                  <a:cubicBezTo>
                    <a:pt x="10156" y="33657"/>
                    <a:pt x="10204" y="33479"/>
                    <a:pt x="10263" y="33288"/>
                  </a:cubicBezTo>
                  <a:cubicBezTo>
                    <a:pt x="10323" y="33074"/>
                    <a:pt x="10382" y="32871"/>
                    <a:pt x="10442" y="32669"/>
                  </a:cubicBezTo>
                  <a:cubicBezTo>
                    <a:pt x="10561" y="32288"/>
                    <a:pt x="10633" y="31883"/>
                    <a:pt x="10704" y="31478"/>
                  </a:cubicBezTo>
                  <a:cubicBezTo>
                    <a:pt x="10775" y="31086"/>
                    <a:pt x="10835" y="30693"/>
                    <a:pt x="10883" y="30288"/>
                  </a:cubicBezTo>
                  <a:cubicBezTo>
                    <a:pt x="10930" y="29859"/>
                    <a:pt x="10978" y="29442"/>
                    <a:pt x="11014" y="29014"/>
                  </a:cubicBezTo>
                  <a:lnTo>
                    <a:pt x="11014" y="28978"/>
                  </a:lnTo>
                  <a:cubicBezTo>
                    <a:pt x="11061" y="28966"/>
                    <a:pt x="11097" y="28919"/>
                    <a:pt x="11073" y="28883"/>
                  </a:cubicBezTo>
                  <a:cubicBezTo>
                    <a:pt x="11061" y="28835"/>
                    <a:pt x="11061" y="28776"/>
                    <a:pt x="11049" y="28728"/>
                  </a:cubicBezTo>
                  <a:lnTo>
                    <a:pt x="11133" y="28061"/>
                  </a:lnTo>
                  <a:cubicBezTo>
                    <a:pt x="11180" y="27704"/>
                    <a:pt x="11228" y="27335"/>
                    <a:pt x="11252" y="26978"/>
                  </a:cubicBezTo>
                  <a:cubicBezTo>
                    <a:pt x="11287" y="26656"/>
                    <a:pt x="11311" y="26335"/>
                    <a:pt x="11335" y="26002"/>
                  </a:cubicBezTo>
                  <a:cubicBezTo>
                    <a:pt x="11347" y="25680"/>
                    <a:pt x="11359" y="25335"/>
                    <a:pt x="11347" y="25013"/>
                  </a:cubicBezTo>
                  <a:lnTo>
                    <a:pt x="11347" y="25013"/>
                  </a:lnTo>
                  <a:lnTo>
                    <a:pt x="11347" y="24811"/>
                  </a:lnTo>
                  <a:cubicBezTo>
                    <a:pt x="11359" y="24740"/>
                    <a:pt x="11371" y="24680"/>
                    <a:pt x="11395" y="24609"/>
                  </a:cubicBezTo>
                  <a:cubicBezTo>
                    <a:pt x="11466" y="24239"/>
                    <a:pt x="11537" y="23882"/>
                    <a:pt x="11597" y="23501"/>
                  </a:cubicBezTo>
                  <a:cubicBezTo>
                    <a:pt x="11633" y="23323"/>
                    <a:pt x="11645" y="23132"/>
                    <a:pt x="11668" y="22954"/>
                  </a:cubicBezTo>
                  <a:cubicBezTo>
                    <a:pt x="11692" y="22870"/>
                    <a:pt x="11692" y="22787"/>
                    <a:pt x="11692" y="22704"/>
                  </a:cubicBezTo>
                  <a:cubicBezTo>
                    <a:pt x="11692" y="22608"/>
                    <a:pt x="11704" y="22525"/>
                    <a:pt x="11704" y="22430"/>
                  </a:cubicBezTo>
                  <a:cubicBezTo>
                    <a:pt x="11716" y="22073"/>
                    <a:pt x="11728" y="21703"/>
                    <a:pt x="11728" y="21346"/>
                  </a:cubicBezTo>
                  <a:cubicBezTo>
                    <a:pt x="11728" y="21156"/>
                    <a:pt x="11728" y="20965"/>
                    <a:pt x="11716" y="20763"/>
                  </a:cubicBezTo>
                  <a:cubicBezTo>
                    <a:pt x="11716" y="20608"/>
                    <a:pt x="11704" y="20429"/>
                    <a:pt x="11692" y="20263"/>
                  </a:cubicBezTo>
                  <a:cubicBezTo>
                    <a:pt x="11716" y="20191"/>
                    <a:pt x="11764" y="20096"/>
                    <a:pt x="11787" y="20025"/>
                  </a:cubicBezTo>
                  <a:cubicBezTo>
                    <a:pt x="11847" y="19894"/>
                    <a:pt x="11930" y="19751"/>
                    <a:pt x="12002" y="19632"/>
                  </a:cubicBezTo>
                  <a:cubicBezTo>
                    <a:pt x="12026" y="19572"/>
                    <a:pt x="12061" y="19536"/>
                    <a:pt x="12109" y="19477"/>
                  </a:cubicBezTo>
                  <a:cubicBezTo>
                    <a:pt x="12133" y="19429"/>
                    <a:pt x="12168" y="19382"/>
                    <a:pt x="12192" y="19322"/>
                  </a:cubicBezTo>
                  <a:cubicBezTo>
                    <a:pt x="12252" y="19239"/>
                    <a:pt x="12311" y="19144"/>
                    <a:pt x="12383" y="19060"/>
                  </a:cubicBezTo>
                  <a:cubicBezTo>
                    <a:pt x="12442" y="18977"/>
                    <a:pt x="12502" y="18917"/>
                    <a:pt x="12549" y="18846"/>
                  </a:cubicBezTo>
                  <a:cubicBezTo>
                    <a:pt x="12609" y="18774"/>
                    <a:pt x="12668" y="18715"/>
                    <a:pt x="12728" y="18644"/>
                  </a:cubicBezTo>
                  <a:cubicBezTo>
                    <a:pt x="12788" y="18584"/>
                    <a:pt x="12847" y="18501"/>
                    <a:pt x="12907" y="18441"/>
                  </a:cubicBezTo>
                  <a:cubicBezTo>
                    <a:pt x="12966" y="18382"/>
                    <a:pt x="13014" y="18322"/>
                    <a:pt x="13073" y="18263"/>
                  </a:cubicBezTo>
                  <a:cubicBezTo>
                    <a:pt x="13121" y="18227"/>
                    <a:pt x="13157" y="18167"/>
                    <a:pt x="13204" y="18120"/>
                  </a:cubicBezTo>
                  <a:cubicBezTo>
                    <a:pt x="13252" y="18060"/>
                    <a:pt x="13311" y="18001"/>
                    <a:pt x="13359" y="17929"/>
                  </a:cubicBezTo>
                  <a:cubicBezTo>
                    <a:pt x="13395" y="17846"/>
                    <a:pt x="13454" y="17774"/>
                    <a:pt x="13502" y="17715"/>
                  </a:cubicBezTo>
                  <a:cubicBezTo>
                    <a:pt x="13550" y="17655"/>
                    <a:pt x="13597" y="17584"/>
                    <a:pt x="13633" y="17524"/>
                  </a:cubicBezTo>
                  <a:lnTo>
                    <a:pt x="14133" y="16762"/>
                  </a:lnTo>
                  <a:cubicBezTo>
                    <a:pt x="14204" y="16643"/>
                    <a:pt x="14288" y="16512"/>
                    <a:pt x="14371" y="16381"/>
                  </a:cubicBezTo>
                  <a:cubicBezTo>
                    <a:pt x="14395" y="16322"/>
                    <a:pt x="14443" y="16262"/>
                    <a:pt x="14466" y="16203"/>
                  </a:cubicBezTo>
                  <a:lnTo>
                    <a:pt x="14609" y="15977"/>
                  </a:lnTo>
                  <a:cubicBezTo>
                    <a:pt x="14645" y="15905"/>
                    <a:pt x="14693" y="15822"/>
                    <a:pt x="14728" y="15738"/>
                  </a:cubicBezTo>
                  <a:lnTo>
                    <a:pt x="14812" y="15560"/>
                  </a:lnTo>
                  <a:lnTo>
                    <a:pt x="14907" y="15381"/>
                  </a:lnTo>
                  <a:cubicBezTo>
                    <a:pt x="14919" y="15322"/>
                    <a:pt x="14943" y="15274"/>
                    <a:pt x="14966" y="15215"/>
                  </a:cubicBezTo>
                  <a:cubicBezTo>
                    <a:pt x="14978" y="15191"/>
                    <a:pt x="14978" y="15167"/>
                    <a:pt x="14990" y="15143"/>
                  </a:cubicBezTo>
                  <a:cubicBezTo>
                    <a:pt x="15026" y="15048"/>
                    <a:pt x="15050" y="14964"/>
                    <a:pt x="15085" y="14893"/>
                  </a:cubicBezTo>
                  <a:cubicBezTo>
                    <a:pt x="15109" y="14810"/>
                    <a:pt x="15121" y="14738"/>
                    <a:pt x="15145" y="14667"/>
                  </a:cubicBezTo>
                  <a:cubicBezTo>
                    <a:pt x="15181" y="14536"/>
                    <a:pt x="15216" y="14393"/>
                    <a:pt x="15240" y="14262"/>
                  </a:cubicBezTo>
                  <a:cubicBezTo>
                    <a:pt x="15335" y="13952"/>
                    <a:pt x="15407" y="13643"/>
                    <a:pt x="15502" y="13321"/>
                  </a:cubicBezTo>
                  <a:cubicBezTo>
                    <a:pt x="15538" y="13179"/>
                    <a:pt x="15586" y="13024"/>
                    <a:pt x="15621" y="12881"/>
                  </a:cubicBezTo>
                  <a:cubicBezTo>
                    <a:pt x="15633" y="12821"/>
                    <a:pt x="15645" y="12750"/>
                    <a:pt x="15657" y="12690"/>
                  </a:cubicBezTo>
                  <a:cubicBezTo>
                    <a:pt x="15681" y="12631"/>
                    <a:pt x="15693" y="12548"/>
                    <a:pt x="15705" y="12488"/>
                  </a:cubicBezTo>
                  <a:cubicBezTo>
                    <a:pt x="15716" y="12405"/>
                    <a:pt x="15740" y="12298"/>
                    <a:pt x="15752" y="12214"/>
                  </a:cubicBezTo>
                  <a:cubicBezTo>
                    <a:pt x="15764" y="12155"/>
                    <a:pt x="15764" y="12071"/>
                    <a:pt x="15776" y="12012"/>
                  </a:cubicBezTo>
                  <a:cubicBezTo>
                    <a:pt x="15800" y="11869"/>
                    <a:pt x="15824" y="11738"/>
                    <a:pt x="15836" y="11583"/>
                  </a:cubicBezTo>
                  <a:lnTo>
                    <a:pt x="15836" y="11571"/>
                  </a:lnTo>
                  <a:lnTo>
                    <a:pt x="15836" y="11559"/>
                  </a:lnTo>
                  <a:cubicBezTo>
                    <a:pt x="15836" y="11500"/>
                    <a:pt x="15859" y="11440"/>
                    <a:pt x="15859" y="11393"/>
                  </a:cubicBezTo>
                  <a:lnTo>
                    <a:pt x="15859" y="11381"/>
                  </a:lnTo>
                  <a:cubicBezTo>
                    <a:pt x="15859" y="11333"/>
                    <a:pt x="15871" y="11297"/>
                    <a:pt x="15871" y="11262"/>
                  </a:cubicBezTo>
                  <a:cubicBezTo>
                    <a:pt x="15871" y="11214"/>
                    <a:pt x="15883" y="11155"/>
                    <a:pt x="15883" y="11107"/>
                  </a:cubicBezTo>
                  <a:lnTo>
                    <a:pt x="15883" y="10988"/>
                  </a:lnTo>
                  <a:cubicBezTo>
                    <a:pt x="15883" y="10964"/>
                    <a:pt x="15871" y="10928"/>
                    <a:pt x="15859" y="10916"/>
                  </a:cubicBezTo>
                  <a:cubicBezTo>
                    <a:pt x="15836" y="10904"/>
                    <a:pt x="15824" y="10881"/>
                    <a:pt x="15800" y="10869"/>
                  </a:cubicBezTo>
                  <a:cubicBezTo>
                    <a:pt x="15764" y="10869"/>
                    <a:pt x="15740" y="10869"/>
                    <a:pt x="15716" y="10881"/>
                  </a:cubicBezTo>
                  <a:cubicBezTo>
                    <a:pt x="15693" y="10904"/>
                    <a:pt x="15681" y="10928"/>
                    <a:pt x="15645" y="10940"/>
                  </a:cubicBezTo>
                  <a:cubicBezTo>
                    <a:pt x="15633" y="10976"/>
                    <a:pt x="15621" y="10988"/>
                    <a:pt x="15597" y="11024"/>
                  </a:cubicBezTo>
                  <a:cubicBezTo>
                    <a:pt x="15586" y="11047"/>
                    <a:pt x="15574" y="11059"/>
                    <a:pt x="15562" y="11095"/>
                  </a:cubicBezTo>
                  <a:cubicBezTo>
                    <a:pt x="15514" y="11155"/>
                    <a:pt x="15478" y="11214"/>
                    <a:pt x="15443" y="11274"/>
                  </a:cubicBezTo>
                  <a:cubicBezTo>
                    <a:pt x="15347" y="11405"/>
                    <a:pt x="15264" y="11536"/>
                    <a:pt x="15169" y="11690"/>
                  </a:cubicBezTo>
                  <a:cubicBezTo>
                    <a:pt x="15097" y="11821"/>
                    <a:pt x="15026" y="11940"/>
                    <a:pt x="14954" y="12071"/>
                  </a:cubicBezTo>
                  <a:cubicBezTo>
                    <a:pt x="14800" y="12333"/>
                    <a:pt x="14669" y="12595"/>
                    <a:pt x="14538" y="12869"/>
                  </a:cubicBezTo>
                  <a:cubicBezTo>
                    <a:pt x="14490" y="12940"/>
                    <a:pt x="14454" y="13012"/>
                    <a:pt x="14419" y="13071"/>
                  </a:cubicBezTo>
                  <a:cubicBezTo>
                    <a:pt x="14383" y="13131"/>
                    <a:pt x="14335" y="13190"/>
                    <a:pt x="14312" y="13250"/>
                  </a:cubicBezTo>
                  <a:cubicBezTo>
                    <a:pt x="14240" y="13381"/>
                    <a:pt x="14157" y="13500"/>
                    <a:pt x="14073" y="13619"/>
                  </a:cubicBezTo>
                  <a:lnTo>
                    <a:pt x="13800" y="14024"/>
                  </a:lnTo>
                  <a:cubicBezTo>
                    <a:pt x="13728" y="14143"/>
                    <a:pt x="13645" y="14250"/>
                    <a:pt x="13561" y="14369"/>
                  </a:cubicBezTo>
                  <a:cubicBezTo>
                    <a:pt x="13526" y="14441"/>
                    <a:pt x="13466" y="14536"/>
                    <a:pt x="13419" y="14607"/>
                  </a:cubicBezTo>
                  <a:cubicBezTo>
                    <a:pt x="13383" y="14667"/>
                    <a:pt x="13347" y="14726"/>
                    <a:pt x="13311" y="14786"/>
                  </a:cubicBezTo>
                  <a:cubicBezTo>
                    <a:pt x="13288" y="14845"/>
                    <a:pt x="13240" y="14905"/>
                    <a:pt x="13204" y="14964"/>
                  </a:cubicBezTo>
                  <a:cubicBezTo>
                    <a:pt x="13169" y="15048"/>
                    <a:pt x="13121" y="15143"/>
                    <a:pt x="13073" y="15215"/>
                  </a:cubicBezTo>
                  <a:cubicBezTo>
                    <a:pt x="13002" y="15345"/>
                    <a:pt x="12942" y="15500"/>
                    <a:pt x="12871" y="15631"/>
                  </a:cubicBezTo>
                  <a:cubicBezTo>
                    <a:pt x="12811" y="15750"/>
                    <a:pt x="12728" y="15881"/>
                    <a:pt x="12668" y="16000"/>
                  </a:cubicBezTo>
                  <a:cubicBezTo>
                    <a:pt x="12609" y="16107"/>
                    <a:pt x="12549" y="16227"/>
                    <a:pt x="12478" y="16334"/>
                  </a:cubicBezTo>
                  <a:cubicBezTo>
                    <a:pt x="12407" y="16453"/>
                    <a:pt x="12335" y="16572"/>
                    <a:pt x="12276" y="16703"/>
                  </a:cubicBezTo>
                  <a:cubicBezTo>
                    <a:pt x="12192" y="16822"/>
                    <a:pt x="12133" y="16953"/>
                    <a:pt x="12061" y="17072"/>
                  </a:cubicBezTo>
                  <a:cubicBezTo>
                    <a:pt x="12014" y="17155"/>
                    <a:pt x="11990" y="17227"/>
                    <a:pt x="11942" y="17298"/>
                  </a:cubicBezTo>
                  <a:cubicBezTo>
                    <a:pt x="11895" y="17393"/>
                    <a:pt x="11859" y="17477"/>
                    <a:pt x="11811" y="17584"/>
                  </a:cubicBezTo>
                  <a:cubicBezTo>
                    <a:pt x="11764" y="17655"/>
                    <a:pt x="11740" y="17727"/>
                    <a:pt x="11704" y="17822"/>
                  </a:cubicBezTo>
                  <a:cubicBezTo>
                    <a:pt x="11656" y="17905"/>
                    <a:pt x="11621" y="18001"/>
                    <a:pt x="11585" y="18108"/>
                  </a:cubicBezTo>
                  <a:cubicBezTo>
                    <a:pt x="11585" y="18120"/>
                    <a:pt x="11573" y="18132"/>
                    <a:pt x="11573" y="18143"/>
                  </a:cubicBezTo>
                  <a:cubicBezTo>
                    <a:pt x="11573" y="18108"/>
                    <a:pt x="11573" y="18072"/>
                    <a:pt x="11561" y="18024"/>
                  </a:cubicBezTo>
                  <a:cubicBezTo>
                    <a:pt x="11537" y="17846"/>
                    <a:pt x="11514" y="17655"/>
                    <a:pt x="11502" y="17477"/>
                  </a:cubicBezTo>
                  <a:cubicBezTo>
                    <a:pt x="11478" y="17298"/>
                    <a:pt x="11466" y="17108"/>
                    <a:pt x="11454" y="16929"/>
                  </a:cubicBezTo>
                  <a:cubicBezTo>
                    <a:pt x="11418" y="16572"/>
                    <a:pt x="11406" y="16203"/>
                    <a:pt x="11383" y="15846"/>
                  </a:cubicBezTo>
                  <a:cubicBezTo>
                    <a:pt x="11347" y="15488"/>
                    <a:pt x="11287" y="15131"/>
                    <a:pt x="11204" y="14786"/>
                  </a:cubicBezTo>
                  <a:cubicBezTo>
                    <a:pt x="11156" y="14595"/>
                    <a:pt x="11109" y="14417"/>
                    <a:pt x="11061" y="14214"/>
                  </a:cubicBezTo>
                  <a:cubicBezTo>
                    <a:pt x="11025" y="14060"/>
                    <a:pt x="10978" y="13881"/>
                    <a:pt x="10930" y="13714"/>
                  </a:cubicBezTo>
                  <a:cubicBezTo>
                    <a:pt x="10883" y="13536"/>
                    <a:pt x="10847" y="13369"/>
                    <a:pt x="10811" y="13190"/>
                  </a:cubicBezTo>
                  <a:cubicBezTo>
                    <a:pt x="10799" y="13107"/>
                    <a:pt x="10763" y="13000"/>
                    <a:pt x="10752" y="12905"/>
                  </a:cubicBezTo>
                  <a:cubicBezTo>
                    <a:pt x="10740" y="12869"/>
                    <a:pt x="10740" y="12821"/>
                    <a:pt x="10728" y="12774"/>
                  </a:cubicBezTo>
                  <a:cubicBezTo>
                    <a:pt x="10704" y="12726"/>
                    <a:pt x="10704" y="12690"/>
                    <a:pt x="10692" y="12643"/>
                  </a:cubicBezTo>
                  <a:cubicBezTo>
                    <a:pt x="10668" y="12583"/>
                    <a:pt x="10621" y="12536"/>
                    <a:pt x="10561" y="12524"/>
                  </a:cubicBezTo>
                  <a:cubicBezTo>
                    <a:pt x="10551" y="12522"/>
                    <a:pt x="10541" y="12521"/>
                    <a:pt x="10530" y="12521"/>
                  </a:cubicBezTo>
                  <a:cubicBezTo>
                    <a:pt x="10481" y="12521"/>
                    <a:pt x="10434" y="12544"/>
                    <a:pt x="10394" y="12583"/>
                  </a:cubicBezTo>
                  <a:cubicBezTo>
                    <a:pt x="10347" y="12643"/>
                    <a:pt x="10347" y="12702"/>
                    <a:pt x="10347" y="12774"/>
                  </a:cubicBezTo>
                  <a:cubicBezTo>
                    <a:pt x="10347" y="12893"/>
                    <a:pt x="10335" y="13000"/>
                    <a:pt x="10323" y="13119"/>
                  </a:cubicBezTo>
                  <a:cubicBezTo>
                    <a:pt x="10275" y="13441"/>
                    <a:pt x="10216" y="13774"/>
                    <a:pt x="10132" y="14083"/>
                  </a:cubicBezTo>
                  <a:lnTo>
                    <a:pt x="9859" y="15072"/>
                  </a:lnTo>
                  <a:cubicBezTo>
                    <a:pt x="9775" y="15429"/>
                    <a:pt x="9668" y="15762"/>
                    <a:pt x="9561" y="16107"/>
                  </a:cubicBezTo>
                  <a:cubicBezTo>
                    <a:pt x="9549" y="16155"/>
                    <a:pt x="9537" y="16203"/>
                    <a:pt x="9513" y="16262"/>
                  </a:cubicBezTo>
                  <a:cubicBezTo>
                    <a:pt x="9501" y="16203"/>
                    <a:pt x="9478" y="16155"/>
                    <a:pt x="9454" y="16096"/>
                  </a:cubicBezTo>
                  <a:cubicBezTo>
                    <a:pt x="9454" y="16084"/>
                    <a:pt x="9442" y="16060"/>
                    <a:pt x="9430" y="16048"/>
                  </a:cubicBezTo>
                  <a:cubicBezTo>
                    <a:pt x="9418" y="16036"/>
                    <a:pt x="9418" y="16000"/>
                    <a:pt x="9394" y="15988"/>
                  </a:cubicBezTo>
                  <a:cubicBezTo>
                    <a:pt x="9299" y="15703"/>
                    <a:pt x="9192" y="15429"/>
                    <a:pt x="9097" y="15155"/>
                  </a:cubicBezTo>
                  <a:cubicBezTo>
                    <a:pt x="9144" y="15084"/>
                    <a:pt x="9120" y="14988"/>
                    <a:pt x="9061" y="14953"/>
                  </a:cubicBezTo>
                  <a:cubicBezTo>
                    <a:pt x="9037" y="14953"/>
                    <a:pt x="9037" y="14929"/>
                    <a:pt x="9025" y="14929"/>
                  </a:cubicBezTo>
                  <a:cubicBezTo>
                    <a:pt x="9001" y="14834"/>
                    <a:pt x="8978" y="14726"/>
                    <a:pt x="8954" y="14619"/>
                  </a:cubicBezTo>
                  <a:cubicBezTo>
                    <a:pt x="8954" y="14572"/>
                    <a:pt x="8942" y="14536"/>
                    <a:pt x="8942" y="14488"/>
                  </a:cubicBezTo>
                  <a:lnTo>
                    <a:pt x="8942" y="14369"/>
                  </a:lnTo>
                  <a:lnTo>
                    <a:pt x="8942" y="14322"/>
                  </a:lnTo>
                  <a:cubicBezTo>
                    <a:pt x="8942" y="14322"/>
                    <a:pt x="8942" y="14310"/>
                    <a:pt x="8954" y="14310"/>
                  </a:cubicBezTo>
                  <a:cubicBezTo>
                    <a:pt x="8966" y="14262"/>
                    <a:pt x="8966" y="14238"/>
                    <a:pt x="8966" y="14191"/>
                  </a:cubicBezTo>
                  <a:cubicBezTo>
                    <a:pt x="8966" y="14155"/>
                    <a:pt x="8978" y="14119"/>
                    <a:pt x="8978" y="14083"/>
                  </a:cubicBezTo>
                  <a:cubicBezTo>
                    <a:pt x="9001" y="13952"/>
                    <a:pt x="9025" y="13798"/>
                    <a:pt x="9061" y="13667"/>
                  </a:cubicBezTo>
                  <a:cubicBezTo>
                    <a:pt x="9061" y="13655"/>
                    <a:pt x="9073" y="13619"/>
                    <a:pt x="9073" y="13607"/>
                  </a:cubicBezTo>
                  <a:lnTo>
                    <a:pt x="9073" y="13595"/>
                  </a:lnTo>
                  <a:cubicBezTo>
                    <a:pt x="9085" y="13536"/>
                    <a:pt x="9097" y="13476"/>
                    <a:pt x="9132" y="13405"/>
                  </a:cubicBezTo>
                  <a:cubicBezTo>
                    <a:pt x="9144" y="13345"/>
                    <a:pt x="9156" y="13298"/>
                    <a:pt x="9192" y="13238"/>
                  </a:cubicBezTo>
                  <a:cubicBezTo>
                    <a:pt x="9204" y="13190"/>
                    <a:pt x="9216" y="13167"/>
                    <a:pt x="9239" y="13119"/>
                  </a:cubicBezTo>
                  <a:cubicBezTo>
                    <a:pt x="9251" y="13071"/>
                    <a:pt x="9275" y="13024"/>
                    <a:pt x="9299" y="13000"/>
                  </a:cubicBezTo>
                  <a:cubicBezTo>
                    <a:pt x="9323" y="12929"/>
                    <a:pt x="9370" y="12845"/>
                    <a:pt x="9418" y="12786"/>
                  </a:cubicBezTo>
                  <a:cubicBezTo>
                    <a:pt x="9442" y="12726"/>
                    <a:pt x="9478" y="12690"/>
                    <a:pt x="9501" y="12631"/>
                  </a:cubicBezTo>
                  <a:cubicBezTo>
                    <a:pt x="9537" y="12583"/>
                    <a:pt x="9549" y="12536"/>
                    <a:pt x="9573" y="12512"/>
                  </a:cubicBezTo>
                  <a:cubicBezTo>
                    <a:pt x="9632" y="12405"/>
                    <a:pt x="9716" y="12298"/>
                    <a:pt x="9775" y="12214"/>
                  </a:cubicBezTo>
                  <a:cubicBezTo>
                    <a:pt x="9906" y="12012"/>
                    <a:pt x="10025" y="11821"/>
                    <a:pt x="10144" y="11631"/>
                  </a:cubicBezTo>
                  <a:cubicBezTo>
                    <a:pt x="10204" y="11524"/>
                    <a:pt x="10275" y="11416"/>
                    <a:pt x="10347" y="11321"/>
                  </a:cubicBezTo>
                  <a:cubicBezTo>
                    <a:pt x="10405" y="11228"/>
                    <a:pt x="10485" y="11147"/>
                    <a:pt x="10544" y="11055"/>
                  </a:cubicBezTo>
                  <a:lnTo>
                    <a:pt x="10544" y="11055"/>
                  </a:lnTo>
                  <a:cubicBezTo>
                    <a:pt x="10541" y="11057"/>
                    <a:pt x="10535" y="11059"/>
                    <a:pt x="10525" y="11059"/>
                  </a:cubicBezTo>
                  <a:lnTo>
                    <a:pt x="10883" y="10619"/>
                  </a:lnTo>
                  <a:cubicBezTo>
                    <a:pt x="11002" y="10464"/>
                    <a:pt x="11121" y="10321"/>
                    <a:pt x="11264" y="10166"/>
                  </a:cubicBezTo>
                  <a:cubicBezTo>
                    <a:pt x="11418" y="9976"/>
                    <a:pt x="11573" y="9785"/>
                    <a:pt x="11740" y="9571"/>
                  </a:cubicBezTo>
                  <a:cubicBezTo>
                    <a:pt x="11871" y="9392"/>
                    <a:pt x="12014" y="9214"/>
                    <a:pt x="12157" y="9035"/>
                  </a:cubicBezTo>
                  <a:cubicBezTo>
                    <a:pt x="12287" y="8857"/>
                    <a:pt x="12430" y="8666"/>
                    <a:pt x="12573" y="8488"/>
                  </a:cubicBezTo>
                  <a:cubicBezTo>
                    <a:pt x="12716" y="8297"/>
                    <a:pt x="12871" y="8107"/>
                    <a:pt x="13014" y="7892"/>
                  </a:cubicBezTo>
                  <a:cubicBezTo>
                    <a:pt x="13145" y="7702"/>
                    <a:pt x="13300" y="7523"/>
                    <a:pt x="13442" y="7345"/>
                  </a:cubicBezTo>
                  <a:cubicBezTo>
                    <a:pt x="13526" y="7249"/>
                    <a:pt x="13597" y="7166"/>
                    <a:pt x="13669" y="7094"/>
                  </a:cubicBezTo>
                  <a:cubicBezTo>
                    <a:pt x="13716" y="7047"/>
                    <a:pt x="13740" y="6999"/>
                    <a:pt x="13788" y="6952"/>
                  </a:cubicBezTo>
                  <a:cubicBezTo>
                    <a:pt x="13835" y="6916"/>
                    <a:pt x="13883" y="6868"/>
                    <a:pt x="13919" y="6809"/>
                  </a:cubicBezTo>
                  <a:cubicBezTo>
                    <a:pt x="13966" y="6749"/>
                    <a:pt x="13954" y="6642"/>
                    <a:pt x="13895" y="6594"/>
                  </a:cubicBezTo>
                  <a:cubicBezTo>
                    <a:pt x="13859" y="6571"/>
                    <a:pt x="13811" y="6559"/>
                    <a:pt x="13776" y="6559"/>
                  </a:cubicBezTo>
                  <a:cubicBezTo>
                    <a:pt x="13752" y="6559"/>
                    <a:pt x="13740" y="6559"/>
                    <a:pt x="13728" y="6571"/>
                  </a:cubicBezTo>
                  <a:cubicBezTo>
                    <a:pt x="13692" y="6571"/>
                    <a:pt x="13669" y="6583"/>
                    <a:pt x="13633" y="6583"/>
                  </a:cubicBezTo>
                  <a:cubicBezTo>
                    <a:pt x="13585" y="6594"/>
                    <a:pt x="13526" y="6618"/>
                    <a:pt x="13442" y="6630"/>
                  </a:cubicBezTo>
                  <a:cubicBezTo>
                    <a:pt x="13311" y="6654"/>
                    <a:pt x="13180" y="6702"/>
                    <a:pt x="13061" y="6761"/>
                  </a:cubicBezTo>
                  <a:cubicBezTo>
                    <a:pt x="12835" y="6856"/>
                    <a:pt x="12633" y="6975"/>
                    <a:pt x="12418" y="7071"/>
                  </a:cubicBezTo>
                  <a:cubicBezTo>
                    <a:pt x="12192" y="7178"/>
                    <a:pt x="11990" y="7297"/>
                    <a:pt x="11764" y="7404"/>
                  </a:cubicBezTo>
                  <a:cubicBezTo>
                    <a:pt x="11561" y="7511"/>
                    <a:pt x="11347" y="7606"/>
                    <a:pt x="11156" y="7726"/>
                  </a:cubicBezTo>
                  <a:cubicBezTo>
                    <a:pt x="11097" y="7761"/>
                    <a:pt x="11049" y="7785"/>
                    <a:pt x="10990" y="7833"/>
                  </a:cubicBezTo>
                  <a:cubicBezTo>
                    <a:pt x="10954" y="7845"/>
                    <a:pt x="10930" y="7868"/>
                    <a:pt x="10918" y="7892"/>
                  </a:cubicBezTo>
                  <a:cubicBezTo>
                    <a:pt x="10906" y="7904"/>
                    <a:pt x="10871" y="7928"/>
                    <a:pt x="10859" y="7940"/>
                  </a:cubicBezTo>
                  <a:cubicBezTo>
                    <a:pt x="10811" y="7964"/>
                    <a:pt x="10763" y="8011"/>
                    <a:pt x="10728" y="8047"/>
                  </a:cubicBezTo>
                  <a:cubicBezTo>
                    <a:pt x="10680" y="8071"/>
                    <a:pt x="10633" y="8118"/>
                    <a:pt x="10609" y="8142"/>
                  </a:cubicBezTo>
                  <a:cubicBezTo>
                    <a:pt x="10561" y="8190"/>
                    <a:pt x="10513" y="8237"/>
                    <a:pt x="10454" y="8285"/>
                  </a:cubicBezTo>
                  <a:cubicBezTo>
                    <a:pt x="10406" y="8321"/>
                    <a:pt x="10371" y="8380"/>
                    <a:pt x="10311" y="8428"/>
                  </a:cubicBezTo>
                  <a:cubicBezTo>
                    <a:pt x="10275" y="8464"/>
                    <a:pt x="10252" y="8499"/>
                    <a:pt x="10204" y="8547"/>
                  </a:cubicBezTo>
                  <a:cubicBezTo>
                    <a:pt x="10168" y="8595"/>
                    <a:pt x="10132" y="8642"/>
                    <a:pt x="10097" y="8666"/>
                  </a:cubicBezTo>
                  <a:lnTo>
                    <a:pt x="9966" y="8845"/>
                  </a:lnTo>
                  <a:cubicBezTo>
                    <a:pt x="9930" y="8892"/>
                    <a:pt x="9906" y="8940"/>
                    <a:pt x="9859" y="8976"/>
                  </a:cubicBezTo>
                  <a:cubicBezTo>
                    <a:pt x="9823" y="9023"/>
                    <a:pt x="9799" y="9071"/>
                    <a:pt x="9763" y="9095"/>
                  </a:cubicBezTo>
                  <a:cubicBezTo>
                    <a:pt x="9740" y="9130"/>
                    <a:pt x="9728" y="9178"/>
                    <a:pt x="9692" y="9202"/>
                  </a:cubicBezTo>
                  <a:cubicBezTo>
                    <a:pt x="9680" y="9214"/>
                    <a:pt x="9668" y="9238"/>
                    <a:pt x="9668" y="9261"/>
                  </a:cubicBezTo>
                  <a:lnTo>
                    <a:pt x="9668" y="9250"/>
                  </a:lnTo>
                  <a:cubicBezTo>
                    <a:pt x="9632" y="9309"/>
                    <a:pt x="9609" y="9369"/>
                    <a:pt x="9561" y="9428"/>
                  </a:cubicBezTo>
                  <a:cubicBezTo>
                    <a:pt x="9525" y="9476"/>
                    <a:pt x="9513" y="9535"/>
                    <a:pt x="9490" y="9571"/>
                  </a:cubicBezTo>
                  <a:cubicBezTo>
                    <a:pt x="9466" y="9619"/>
                    <a:pt x="9442" y="9666"/>
                    <a:pt x="9430" y="9714"/>
                  </a:cubicBezTo>
                  <a:cubicBezTo>
                    <a:pt x="9406" y="9773"/>
                    <a:pt x="9382" y="9809"/>
                    <a:pt x="9370" y="9869"/>
                  </a:cubicBezTo>
                  <a:cubicBezTo>
                    <a:pt x="9335" y="9928"/>
                    <a:pt x="9323" y="10012"/>
                    <a:pt x="9287" y="10071"/>
                  </a:cubicBezTo>
                  <a:cubicBezTo>
                    <a:pt x="9275" y="10131"/>
                    <a:pt x="9263" y="10166"/>
                    <a:pt x="9228" y="10226"/>
                  </a:cubicBezTo>
                  <a:lnTo>
                    <a:pt x="9192" y="10369"/>
                  </a:lnTo>
                  <a:cubicBezTo>
                    <a:pt x="9168" y="10428"/>
                    <a:pt x="9156" y="10488"/>
                    <a:pt x="9132" y="10547"/>
                  </a:cubicBezTo>
                  <a:lnTo>
                    <a:pt x="9132" y="10523"/>
                  </a:lnTo>
                  <a:cubicBezTo>
                    <a:pt x="9120" y="10619"/>
                    <a:pt x="9085" y="10690"/>
                    <a:pt x="9073" y="10785"/>
                  </a:cubicBezTo>
                  <a:cubicBezTo>
                    <a:pt x="9061" y="10869"/>
                    <a:pt x="9025" y="10940"/>
                    <a:pt x="9013" y="11035"/>
                  </a:cubicBezTo>
                  <a:cubicBezTo>
                    <a:pt x="9001" y="11119"/>
                    <a:pt x="8978" y="11214"/>
                    <a:pt x="8954" y="11285"/>
                  </a:cubicBezTo>
                  <a:cubicBezTo>
                    <a:pt x="8918" y="11452"/>
                    <a:pt x="8894" y="11619"/>
                    <a:pt x="8847" y="11774"/>
                  </a:cubicBezTo>
                  <a:cubicBezTo>
                    <a:pt x="8799" y="12012"/>
                    <a:pt x="8763" y="12250"/>
                    <a:pt x="8728" y="12488"/>
                  </a:cubicBezTo>
                  <a:cubicBezTo>
                    <a:pt x="8716" y="12548"/>
                    <a:pt x="8716" y="12595"/>
                    <a:pt x="8716" y="12655"/>
                  </a:cubicBezTo>
                  <a:cubicBezTo>
                    <a:pt x="8716" y="12702"/>
                    <a:pt x="8704" y="12762"/>
                    <a:pt x="8704" y="12809"/>
                  </a:cubicBezTo>
                  <a:cubicBezTo>
                    <a:pt x="8704" y="12881"/>
                    <a:pt x="8680" y="12952"/>
                    <a:pt x="8680" y="13024"/>
                  </a:cubicBezTo>
                  <a:cubicBezTo>
                    <a:pt x="8680" y="13083"/>
                    <a:pt x="8680" y="13143"/>
                    <a:pt x="8668" y="13202"/>
                  </a:cubicBezTo>
                  <a:cubicBezTo>
                    <a:pt x="8656" y="13441"/>
                    <a:pt x="8656" y="13667"/>
                    <a:pt x="8656" y="13905"/>
                  </a:cubicBezTo>
                  <a:lnTo>
                    <a:pt x="8656" y="14000"/>
                  </a:lnTo>
                  <a:lnTo>
                    <a:pt x="8525" y="13643"/>
                  </a:lnTo>
                  <a:cubicBezTo>
                    <a:pt x="8370" y="13250"/>
                    <a:pt x="8227" y="12869"/>
                    <a:pt x="8085" y="12488"/>
                  </a:cubicBezTo>
                  <a:cubicBezTo>
                    <a:pt x="8049" y="12369"/>
                    <a:pt x="8001" y="12250"/>
                    <a:pt x="7942" y="12131"/>
                  </a:cubicBezTo>
                  <a:cubicBezTo>
                    <a:pt x="7882" y="11940"/>
                    <a:pt x="7823" y="11750"/>
                    <a:pt x="7751" y="11536"/>
                  </a:cubicBezTo>
                  <a:cubicBezTo>
                    <a:pt x="7751" y="11524"/>
                    <a:pt x="7727" y="11512"/>
                    <a:pt x="7727" y="11476"/>
                  </a:cubicBezTo>
                  <a:cubicBezTo>
                    <a:pt x="7704" y="11333"/>
                    <a:pt x="7668" y="11202"/>
                    <a:pt x="7656" y="11047"/>
                  </a:cubicBezTo>
                  <a:cubicBezTo>
                    <a:pt x="7644" y="10940"/>
                    <a:pt x="7632" y="10821"/>
                    <a:pt x="7608" y="10726"/>
                  </a:cubicBezTo>
                  <a:cubicBezTo>
                    <a:pt x="7573" y="10404"/>
                    <a:pt x="7525" y="10083"/>
                    <a:pt x="7489" y="9773"/>
                  </a:cubicBezTo>
                  <a:cubicBezTo>
                    <a:pt x="7477" y="9619"/>
                    <a:pt x="7477" y="9452"/>
                    <a:pt x="7465" y="9309"/>
                  </a:cubicBezTo>
                  <a:cubicBezTo>
                    <a:pt x="7454" y="9154"/>
                    <a:pt x="7454" y="8999"/>
                    <a:pt x="7430" y="8845"/>
                  </a:cubicBezTo>
                  <a:cubicBezTo>
                    <a:pt x="7430" y="8678"/>
                    <a:pt x="7418" y="8523"/>
                    <a:pt x="7406" y="8368"/>
                  </a:cubicBezTo>
                  <a:cubicBezTo>
                    <a:pt x="7382" y="8226"/>
                    <a:pt x="7370" y="8059"/>
                    <a:pt x="7346" y="7904"/>
                  </a:cubicBezTo>
                  <a:cubicBezTo>
                    <a:pt x="7287" y="7595"/>
                    <a:pt x="7215" y="7285"/>
                    <a:pt x="7132" y="6952"/>
                  </a:cubicBezTo>
                  <a:cubicBezTo>
                    <a:pt x="7061" y="6630"/>
                    <a:pt x="6977" y="6321"/>
                    <a:pt x="6882" y="5987"/>
                  </a:cubicBezTo>
                  <a:cubicBezTo>
                    <a:pt x="6834" y="5844"/>
                    <a:pt x="6787" y="5690"/>
                    <a:pt x="6739" y="5523"/>
                  </a:cubicBezTo>
                  <a:cubicBezTo>
                    <a:pt x="6680" y="5380"/>
                    <a:pt x="6620" y="5225"/>
                    <a:pt x="6537" y="5082"/>
                  </a:cubicBezTo>
                  <a:cubicBezTo>
                    <a:pt x="6453" y="4892"/>
                    <a:pt x="6358" y="4689"/>
                    <a:pt x="6263" y="4499"/>
                  </a:cubicBezTo>
                  <a:cubicBezTo>
                    <a:pt x="6120" y="4213"/>
                    <a:pt x="5989" y="3951"/>
                    <a:pt x="5858" y="3665"/>
                  </a:cubicBezTo>
                  <a:cubicBezTo>
                    <a:pt x="5787" y="3523"/>
                    <a:pt x="5691" y="3356"/>
                    <a:pt x="5620" y="3201"/>
                  </a:cubicBezTo>
                  <a:cubicBezTo>
                    <a:pt x="5584" y="3142"/>
                    <a:pt x="5549" y="3070"/>
                    <a:pt x="5513" y="3011"/>
                  </a:cubicBezTo>
                  <a:cubicBezTo>
                    <a:pt x="5501" y="2963"/>
                    <a:pt x="5465" y="2939"/>
                    <a:pt x="5453" y="2892"/>
                  </a:cubicBezTo>
                  <a:cubicBezTo>
                    <a:pt x="5441" y="2844"/>
                    <a:pt x="5418" y="2820"/>
                    <a:pt x="5394" y="2773"/>
                  </a:cubicBezTo>
                  <a:cubicBezTo>
                    <a:pt x="5363" y="2752"/>
                    <a:pt x="5332" y="2723"/>
                    <a:pt x="5294" y="2723"/>
                  </a:cubicBezTo>
                  <a:cubicBezTo>
                    <a:pt x="5287" y="2723"/>
                    <a:pt x="5281" y="2723"/>
                    <a:pt x="5275" y="2725"/>
                  </a:cubicBezTo>
                  <a:cubicBezTo>
                    <a:pt x="5251" y="2749"/>
                    <a:pt x="5203" y="2761"/>
                    <a:pt x="5203" y="2808"/>
                  </a:cubicBezTo>
                  <a:cubicBezTo>
                    <a:pt x="5191" y="2832"/>
                    <a:pt x="5203" y="2868"/>
                    <a:pt x="5203" y="2880"/>
                  </a:cubicBezTo>
                  <a:cubicBezTo>
                    <a:pt x="5215" y="2939"/>
                    <a:pt x="5215" y="2999"/>
                    <a:pt x="5215" y="3058"/>
                  </a:cubicBezTo>
                  <a:cubicBezTo>
                    <a:pt x="5215" y="3165"/>
                    <a:pt x="5215" y="3261"/>
                    <a:pt x="5203" y="3368"/>
                  </a:cubicBezTo>
                  <a:cubicBezTo>
                    <a:pt x="5191" y="3701"/>
                    <a:pt x="5156" y="4023"/>
                    <a:pt x="5132" y="4368"/>
                  </a:cubicBezTo>
                  <a:lnTo>
                    <a:pt x="5084" y="4856"/>
                  </a:lnTo>
                  <a:cubicBezTo>
                    <a:pt x="5072" y="5023"/>
                    <a:pt x="5072" y="5201"/>
                    <a:pt x="5084" y="5368"/>
                  </a:cubicBezTo>
                  <a:cubicBezTo>
                    <a:pt x="5084" y="5606"/>
                    <a:pt x="5096" y="5856"/>
                    <a:pt x="5108" y="6094"/>
                  </a:cubicBezTo>
                  <a:cubicBezTo>
                    <a:pt x="5132" y="6356"/>
                    <a:pt x="5132" y="6618"/>
                    <a:pt x="5144" y="6880"/>
                  </a:cubicBezTo>
                  <a:cubicBezTo>
                    <a:pt x="5144" y="7035"/>
                    <a:pt x="5156" y="7190"/>
                    <a:pt x="5191" y="7345"/>
                  </a:cubicBezTo>
                  <a:cubicBezTo>
                    <a:pt x="5191" y="7416"/>
                    <a:pt x="5203" y="7475"/>
                    <a:pt x="5203" y="7547"/>
                  </a:cubicBezTo>
                  <a:cubicBezTo>
                    <a:pt x="5191" y="7523"/>
                    <a:pt x="5191" y="7511"/>
                    <a:pt x="5168" y="7475"/>
                  </a:cubicBezTo>
                  <a:cubicBezTo>
                    <a:pt x="5108" y="7309"/>
                    <a:pt x="5048" y="7130"/>
                    <a:pt x="4989" y="6975"/>
                  </a:cubicBezTo>
                  <a:cubicBezTo>
                    <a:pt x="4870" y="6642"/>
                    <a:pt x="4751" y="6321"/>
                    <a:pt x="4620" y="5999"/>
                  </a:cubicBezTo>
                  <a:lnTo>
                    <a:pt x="4620" y="5987"/>
                  </a:lnTo>
                  <a:cubicBezTo>
                    <a:pt x="4620" y="5975"/>
                    <a:pt x="4620" y="5975"/>
                    <a:pt x="4608" y="5963"/>
                  </a:cubicBezTo>
                  <a:cubicBezTo>
                    <a:pt x="4596" y="5940"/>
                    <a:pt x="4596" y="5928"/>
                    <a:pt x="4572" y="5904"/>
                  </a:cubicBezTo>
                  <a:cubicBezTo>
                    <a:pt x="4572" y="5880"/>
                    <a:pt x="4560" y="5880"/>
                    <a:pt x="4560" y="5868"/>
                  </a:cubicBezTo>
                  <a:lnTo>
                    <a:pt x="4560" y="5856"/>
                  </a:lnTo>
                  <a:lnTo>
                    <a:pt x="4560" y="5844"/>
                  </a:lnTo>
                  <a:cubicBezTo>
                    <a:pt x="4560" y="5821"/>
                    <a:pt x="4560" y="5821"/>
                    <a:pt x="4548" y="5809"/>
                  </a:cubicBezTo>
                  <a:lnTo>
                    <a:pt x="4370" y="5451"/>
                  </a:lnTo>
                  <a:cubicBezTo>
                    <a:pt x="4203" y="5142"/>
                    <a:pt x="4036" y="4808"/>
                    <a:pt x="3870" y="4499"/>
                  </a:cubicBezTo>
                  <a:cubicBezTo>
                    <a:pt x="3798" y="4356"/>
                    <a:pt x="3715" y="4201"/>
                    <a:pt x="3632" y="4070"/>
                  </a:cubicBezTo>
                  <a:cubicBezTo>
                    <a:pt x="3560" y="3904"/>
                    <a:pt x="3477" y="3737"/>
                    <a:pt x="3394" y="3594"/>
                  </a:cubicBezTo>
                  <a:cubicBezTo>
                    <a:pt x="3358" y="3523"/>
                    <a:pt x="3322" y="3439"/>
                    <a:pt x="3274" y="3356"/>
                  </a:cubicBezTo>
                  <a:cubicBezTo>
                    <a:pt x="3239" y="3284"/>
                    <a:pt x="3191" y="3189"/>
                    <a:pt x="3143" y="3118"/>
                  </a:cubicBezTo>
                  <a:cubicBezTo>
                    <a:pt x="3108" y="3023"/>
                    <a:pt x="3036" y="2951"/>
                    <a:pt x="3001" y="2868"/>
                  </a:cubicBezTo>
                  <a:cubicBezTo>
                    <a:pt x="2953" y="2773"/>
                    <a:pt x="2893" y="2701"/>
                    <a:pt x="2834" y="2606"/>
                  </a:cubicBezTo>
                  <a:cubicBezTo>
                    <a:pt x="2786" y="2534"/>
                    <a:pt x="2727" y="2463"/>
                    <a:pt x="2667" y="2392"/>
                  </a:cubicBezTo>
                  <a:cubicBezTo>
                    <a:pt x="2608" y="2308"/>
                    <a:pt x="2548" y="2249"/>
                    <a:pt x="2501" y="2177"/>
                  </a:cubicBezTo>
                  <a:cubicBezTo>
                    <a:pt x="2381" y="2046"/>
                    <a:pt x="2262" y="1927"/>
                    <a:pt x="2143" y="1808"/>
                  </a:cubicBezTo>
                  <a:cubicBezTo>
                    <a:pt x="1893" y="1558"/>
                    <a:pt x="1608" y="1320"/>
                    <a:pt x="1346" y="1082"/>
                  </a:cubicBezTo>
                  <a:cubicBezTo>
                    <a:pt x="1191" y="963"/>
                    <a:pt x="1060" y="820"/>
                    <a:pt x="917" y="701"/>
                  </a:cubicBezTo>
                  <a:cubicBezTo>
                    <a:pt x="834" y="641"/>
                    <a:pt x="786" y="582"/>
                    <a:pt x="703" y="522"/>
                  </a:cubicBezTo>
                  <a:cubicBezTo>
                    <a:pt x="643" y="487"/>
                    <a:pt x="584" y="427"/>
                    <a:pt x="524" y="367"/>
                  </a:cubicBezTo>
                  <a:lnTo>
                    <a:pt x="393" y="225"/>
                  </a:lnTo>
                  <a:cubicBezTo>
                    <a:pt x="357" y="201"/>
                    <a:pt x="322" y="153"/>
                    <a:pt x="286" y="106"/>
                  </a:cubicBezTo>
                  <a:cubicBezTo>
                    <a:pt x="262" y="70"/>
                    <a:pt x="226" y="22"/>
                    <a:pt x="167" y="10"/>
                  </a:cubicBezTo>
                  <a:cubicBezTo>
                    <a:pt x="152" y="4"/>
                    <a:pt x="137"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3"/>
            <p:cNvSpPr/>
            <p:nvPr/>
          </p:nvSpPr>
          <p:spPr>
            <a:xfrm>
              <a:off x="3485850" y="5854725"/>
              <a:ext cx="25" cy="900"/>
            </a:xfrm>
            <a:custGeom>
              <a:avLst/>
              <a:gdLst/>
              <a:ahLst/>
              <a:cxnLst/>
              <a:rect l="l" t="t" r="r" b="b"/>
              <a:pathLst>
                <a:path w="1" h="36" extrusionOk="0">
                  <a:moveTo>
                    <a:pt x="0" y="0"/>
                  </a:moveTo>
                  <a:cubicBezTo>
                    <a:pt x="0" y="12"/>
                    <a:pt x="0" y="12"/>
                    <a:pt x="0" y="0"/>
                  </a:cubicBezTo>
                  <a:lnTo>
                    <a:pt x="0"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3"/>
            <p:cNvSpPr/>
            <p:nvPr/>
          </p:nvSpPr>
          <p:spPr>
            <a:xfrm>
              <a:off x="3612350" y="5735050"/>
              <a:ext cx="25" cy="325"/>
            </a:xfrm>
            <a:custGeom>
              <a:avLst/>
              <a:gdLst/>
              <a:ahLst/>
              <a:cxnLst/>
              <a:rect l="l" t="t" r="r" b="b"/>
              <a:pathLst>
                <a:path w="1" h="13" extrusionOk="0">
                  <a:moveTo>
                    <a:pt x="0" y="13"/>
                  </a:moveTo>
                  <a:lnTo>
                    <a:pt x="0" y="13"/>
                  </a:lnTo>
                  <a:cubicBezTo>
                    <a:pt x="0" y="13"/>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3"/>
            <p:cNvSpPr/>
            <p:nvPr/>
          </p:nvSpPr>
          <p:spPr>
            <a:xfrm>
              <a:off x="3432850" y="53674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3"/>
            <p:cNvSpPr/>
            <p:nvPr/>
          </p:nvSpPr>
          <p:spPr>
            <a:xfrm>
              <a:off x="3479000" y="53805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3"/>
            <p:cNvSpPr/>
            <p:nvPr/>
          </p:nvSpPr>
          <p:spPr>
            <a:xfrm>
              <a:off x="3446550" y="5258225"/>
              <a:ext cx="625" cy="25"/>
            </a:xfrm>
            <a:custGeom>
              <a:avLst/>
              <a:gdLst/>
              <a:ahLst/>
              <a:cxnLst/>
              <a:rect l="l" t="t" r="r" b="b"/>
              <a:pathLst>
                <a:path w="25" h="1" extrusionOk="0">
                  <a:moveTo>
                    <a:pt x="0" y="0"/>
                  </a:moveTo>
                  <a:lnTo>
                    <a:pt x="0" y="0"/>
                  </a:ln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3"/>
            <p:cNvSpPr/>
            <p:nvPr/>
          </p:nvSpPr>
          <p:spPr>
            <a:xfrm>
              <a:off x="3444775" y="5258225"/>
              <a:ext cx="300" cy="25"/>
            </a:xfrm>
            <a:custGeom>
              <a:avLst/>
              <a:gdLst/>
              <a:ahLst/>
              <a:cxnLst/>
              <a:rect l="l" t="t" r="r" b="b"/>
              <a:pathLst>
                <a:path w="12" h="1" extrusionOk="0">
                  <a:moveTo>
                    <a:pt x="0" y="0"/>
                  </a:moveTo>
                  <a:lnTo>
                    <a:pt x="12" y="0"/>
                  </a:lnTo>
                  <a:lnTo>
                    <a:pt x="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3"/>
            <p:cNvSpPr/>
            <p:nvPr/>
          </p:nvSpPr>
          <p:spPr>
            <a:xfrm>
              <a:off x="3497750" y="5282625"/>
              <a:ext cx="625" cy="325"/>
            </a:xfrm>
            <a:custGeom>
              <a:avLst/>
              <a:gdLst/>
              <a:ahLst/>
              <a:cxnLst/>
              <a:rect l="l" t="t" r="r" b="b"/>
              <a:pathLst>
                <a:path w="25" h="13" extrusionOk="0">
                  <a:moveTo>
                    <a:pt x="0" y="0"/>
                  </a:moveTo>
                  <a:cubicBezTo>
                    <a:pt x="24" y="0"/>
                    <a:pt x="24" y="12"/>
                    <a:pt x="24" y="12"/>
                  </a:cubicBezTo>
                  <a:cubicBezTo>
                    <a:pt x="24" y="0"/>
                    <a:pt x="2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3"/>
            <p:cNvSpPr/>
            <p:nvPr/>
          </p:nvSpPr>
          <p:spPr>
            <a:xfrm>
              <a:off x="3457275" y="50957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3"/>
            <p:cNvSpPr/>
            <p:nvPr/>
          </p:nvSpPr>
          <p:spPr>
            <a:xfrm>
              <a:off x="3526625" y="5729700"/>
              <a:ext cx="25" cy="325"/>
            </a:xfrm>
            <a:custGeom>
              <a:avLst/>
              <a:gdLst/>
              <a:ahLst/>
              <a:cxnLst/>
              <a:rect l="l" t="t" r="r" b="b"/>
              <a:pathLst>
                <a:path w="1" h="13" extrusionOk="0">
                  <a:moveTo>
                    <a:pt x="0" y="13"/>
                  </a:moveTo>
                  <a:lnTo>
                    <a:pt x="0" y="13"/>
                  </a:lnTo>
                  <a:cubicBezTo>
                    <a:pt x="0" y="1"/>
                    <a:pt x="0" y="1"/>
                    <a:pt x="0" y="13"/>
                  </a:cubicBez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3"/>
            <p:cNvSpPr/>
            <p:nvPr/>
          </p:nvSpPr>
          <p:spPr>
            <a:xfrm>
              <a:off x="3456075" y="5883900"/>
              <a:ext cx="25" cy="300"/>
            </a:xfrm>
            <a:custGeom>
              <a:avLst/>
              <a:gdLst/>
              <a:ahLst/>
              <a:cxnLst/>
              <a:rect l="l" t="t" r="r" b="b"/>
              <a:pathLst>
                <a:path w="1" h="12" extrusionOk="0">
                  <a:moveTo>
                    <a:pt x="0" y="12"/>
                  </a:moveTo>
                  <a:lnTo>
                    <a:pt x="0" y="12"/>
                  </a:lnTo>
                  <a:cubicBezTo>
                    <a:pt x="0" y="12"/>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3"/>
            <p:cNvSpPr/>
            <p:nvPr/>
          </p:nvSpPr>
          <p:spPr>
            <a:xfrm>
              <a:off x="3632875" y="5419550"/>
              <a:ext cx="25" cy="325"/>
            </a:xfrm>
            <a:custGeom>
              <a:avLst/>
              <a:gdLst/>
              <a:ahLst/>
              <a:cxnLst/>
              <a:rect l="l" t="t" r="r" b="b"/>
              <a:pathLst>
                <a:path w="1" h="13" extrusionOk="0">
                  <a:moveTo>
                    <a:pt x="1" y="12"/>
                  </a:moveTo>
                  <a:cubicBezTo>
                    <a:pt x="1" y="12"/>
                    <a:pt x="1" y="0"/>
                    <a:pt x="1" y="12"/>
                  </a:cubicBezTo>
                  <a:cubicBezTo>
                    <a:pt x="1" y="0"/>
                    <a:pt x="1" y="0"/>
                    <a:pt x="1" y="12"/>
                  </a:cubicBezTo>
                  <a:cubicBezTo>
                    <a:pt x="1" y="0"/>
                    <a:pt x="1" y="12"/>
                    <a:pt x="1"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83"/>
          <p:cNvSpPr/>
          <p:nvPr/>
        </p:nvSpPr>
        <p:spPr>
          <a:xfrm>
            <a:off x="2676675" y="1584293"/>
            <a:ext cx="700200" cy="700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6" name="Google Shape;1726;p83"/>
          <p:cNvGrpSpPr/>
          <p:nvPr/>
        </p:nvGrpSpPr>
        <p:grpSpPr>
          <a:xfrm>
            <a:off x="2759025" y="1607325"/>
            <a:ext cx="535500" cy="654150"/>
            <a:chOff x="6544850" y="2715750"/>
            <a:chExt cx="535500" cy="654150"/>
          </a:xfrm>
        </p:grpSpPr>
        <p:sp>
          <p:nvSpPr>
            <p:cNvPr id="1727" name="Google Shape;1727;p83"/>
            <p:cNvSpPr/>
            <p:nvPr/>
          </p:nvSpPr>
          <p:spPr>
            <a:xfrm>
              <a:off x="6623125" y="2778550"/>
              <a:ext cx="253050" cy="428850"/>
            </a:xfrm>
            <a:custGeom>
              <a:avLst/>
              <a:gdLst/>
              <a:ahLst/>
              <a:cxnLst/>
              <a:rect l="l" t="t" r="r" b="b"/>
              <a:pathLst>
                <a:path w="10122" h="17154" extrusionOk="0">
                  <a:moveTo>
                    <a:pt x="9431" y="1127"/>
                  </a:moveTo>
                  <a:lnTo>
                    <a:pt x="9455" y="1163"/>
                  </a:lnTo>
                  <a:cubicBezTo>
                    <a:pt x="9466" y="1175"/>
                    <a:pt x="9490" y="1175"/>
                    <a:pt x="9490" y="1187"/>
                  </a:cubicBezTo>
                  <a:cubicBezTo>
                    <a:pt x="9490" y="1199"/>
                    <a:pt x="9502" y="1223"/>
                    <a:pt x="9514" y="1235"/>
                  </a:cubicBezTo>
                  <a:cubicBezTo>
                    <a:pt x="9550" y="1282"/>
                    <a:pt x="9574" y="1318"/>
                    <a:pt x="9586" y="1366"/>
                  </a:cubicBezTo>
                  <a:cubicBezTo>
                    <a:pt x="9621" y="1437"/>
                    <a:pt x="9645" y="1520"/>
                    <a:pt x="9681" y="1604"/>
                  </a:cubicBezTo>
                  <a:cubicBezTo>
                    <a:pt x="9705" y="1699"/>
                    <a:pt x="9728" y="1770"/>
                    <a:pt x="9740" y="1842"/>
                  </a:cubicBezTo>
                  <a:cubicBezTo>
                    <a:pt x="9740" y="1889"/>
                    <a:pt x="9752" y="1913"/>
                    <a:pt x="9752" y="1961"/>
                  </a:cubicBezTo>
                  <a:cubicBezTo>
                    <a:pt x="9764" y="2032"/>
                    <a:pt x="9752" y="2116"/>
                    <a:pt x="9752" y="2199"/>
                  </a:cubicBezTo>
                  <a:cubicBezTo>
                    <a:pt x="9740" y="2366"/>
                    <a:pt x="9728" y="2532"/>
                    <a:pt x="9693" y="2687"/>
                  </a:cubicBezTo>
                  <a:cubicBezTo>
                    <a:pt x="9681" y="2771"/>
                    <a:pt x="9681" y="2842"/>
                    <a:pt x="9657" y="2913"/>
                  </a:cubicBezTo>
                  <a:cubicBezTo>
                    <a:pt x="9633" y="3092"/>
                    <a:pt x="9621" y="3283"/>
                    <a:pt x="9597" y="3485"/>
                  </a:cubicBezTo>
                  <a:lnTo>
                    <a:pt x="9586" y="3628"/>
                  </a:lnTo>
                  <a:cubicBezTo>
                    <a:pt x="9574" y="3783"/>
                    <a:pt x="9562" y="3925"/>
                    <a:pt x="9538" y="4056"/>
                  </a:cubicBezTo>
                  <a:cubicBezTo>
                    <a:pt x="9514" y="4199"/>
                    <a:pt x="9502" y="4342"/>
                    <a:pt x="9466" y="4449"/>
                  </a:cubicBezTo>
                  <a:lnTo>
                    <a:pt x="9466" y="4473"/>
                  </a:lnTo>
                  <a:cubicBezTo>
                    <a:pt x="9455" y="4533"/>
                    <a:pt x="9443" y="4580"/>
                    <a:pt x="9431" y="4640"/>
                  </a:cubicBezTo>
                  <a:cubicBezTo>
                    <a:pt x="9407" y="4676"/>
                    <a:pt x="9395" y="4711"/>
                    <a:pt x="9383" y="4759"/>
                  </a:cubicBezTo>
                  <a:lnTo>
                    <a:pt x="9371" y="4807"/>
                  </a:lnTo>
                  <a:lnTo>
                    <a:pt x="9324" y="4914"/>
                  </a:lnTo>
                  <a:cubicBezTo>
                    <a:pt x="9205" y="5247"/>
                    <a:pt x="9038" y="5652"/>
                    <a:pt x="8871" y="6057"/>
                  </a:cubicBezTo>
                  <a:lnTo>
                    <a:pt x="8847" y="6128"/>
                  </a:lnTo>
                  <a:cubicBezTo>
                    <a:pt x="8693" y="6473"/>
                    <a:pt x="8550" y="6819"/>
                    <a:pt x="8383" y="7152"/>
                  </a:cubicBezTo>
                  <a:cubicBezTo>
                    <a:pt x="8276" y="7354"/>
                    <a:pt x="8192" y="7533"/>
                    <a:pt x="8097" y="7724"/>
                  </a:cubicBezTo>
                  <a:cubicBezTo>
                    <a:pt x="8062" y="7807"/>
                    <a:pt x="8026" y="7890"/>
                    <a:pt x="7978" y="7974"/>
                  </a:cubicBezTo>
                  <a:lnTo>
                    <a:pt x="7847" y="8247"/>
                  </a:lnTo>
                  <a:cubicBezTo>
                    <a:pt x="7788" y="8343"/>
                    <a:pt x="7740" y="8450"/>
                    <a:pt x="7681" y="8545"/>
                  </a:cubicBezTo>
                  <a:cubicBezTo>
                    <a:pt x="7621" y="8640"/>
                    <a:pt x="7561" y="8736"/>
                    <a:pt x="7502" y="8819"/>
                  </a:cubicBezTo>
                  <a:cubicBezTo>
                    <a:pt x="7466" y="8902"/>
                    <a:pt x="7407" y="8986"/>
                    <a:pt x="7323" y="9081"/>
                  </a:cubicBezTo>
                  <a:cubicBezTo>
                    <a:pt x="7264" y="9152"/>
                    <a:pt x="7204" y="9212"/>
                    <a:pt x="7133" y="9295"/>
                  </a:cubicBezTo>
                  <a:lnTo>
                    <a:pt x="7073" y="9379"/>
                  </a:lnTo>
                  <a:lnTo>
                    <a:pt x="6942" y="9509"/>
                  </a:lnTo>
                  <a:cubicBezTo>
                    <a:pt x="6895" y="9569"/>
                    <a:pt x="6823" y="9640"/>
                    <a:pt x="6776" y="9712"/>
                  </a:cubicBezTo>
                  <a:cubicBezTo>
                    <a:pt x="6716" y="9795"/>
                    <a:pt x="6668" y="9867"/>
                    <a:pt x="6633" y="9950"/>
                  </a:cubicBezTo>
                  <a:cubicBezTo>
                    <a:pt x="6585" y="10033"/>
                    <a:pt x="6549" y="10105"/>
                    <a:pt x="6526" y="10176"/>
                  </a:cubicBezTo>
                  <a:cubicBezTo>
                    <a:pt x="6490" y="10283"/>
                    <a:pt x="6466" y="10355"/>
                    <a:pt x="6454" y="10450"/>
                  </a:cubicBezTo>
                  <a:cubicBezTo>
                    <a:pt x="6418" y="10533"/>
                    <a:pt x="6418" y="10641"/>
                    <a:pt x="6407" y="10712"/>
                  </a:cubicBezTo>
                  <a:cubicBezTo>
                    <a:pt x="6395" y="10855"/>
                    <a:pt x="6395" y="11022"/>
                    <a:pt x="6395" y="11236"/>
                  </a:cubicBezTo>
                  <a:cubicBezTo>
                    <a:pt x="6395" y="11426"/>
                    <a:pt x="6407" y="11617"/>
                    <a:pt x="6418" y="11807"/>
                  </a:cubicBezTo>
                  <a:lnTo>
                    <a:pt x="6418" y="11855"/>
                  </a:lnTo>
                  <a:cubicBezTo>
                    <a:pt x="6418" y="11926"/>
                    <a:pt x="6430" y="11986"/>
                    <a:pt x="6430" y="12069"/>
                  </a:cubicBezTo>
                  <a:cubicBezTo>
                    <a:pt x="6430" y="12188"/>
                    <a:pt x="6430" y="12307"/>
                    <a:pt x="6454" y="12426"/>
                  </a:cubicBezTo>
                  <a:cubicBezTo>
                    <a:pt x="6466" y="12665"/>
                    <a:pt x="6490" y="12879"/>
                    <a:pt x="6514" y="13117"/>
                  </a:cubicBezTo>
                  <a:cubicBezTo>
                    <a:pt x="6526" y="13296"/>
                    <a:pt x="6538" y="13462"/>
                    <a:pt x="6549" y="13641"/>
                  </a:cubicBezTo>
                  <a:cubicBezTo>
                    <a:pt x="6573" y="13867"/>
                    <a:pt x="6585" y="14058"/>
                    <a:pt x="6609" y="14236"/>
                  </a:cubicBezTo>
                  <a:cubicBezTo>
                    <a:pt x="6645" y="14427"/>
                    <a:pt x="6668" y="14605"/>
                    <a:pt x="6716" y="14784"/>
                  </a:cubicBezTo>
                  <a:lnTo>
                    <a:pt x="6728" y="14832"/>
                  </a:lnTo>
                  <a:lnTo>
                    <a:pt x="6823" y="15236"/>
                  </a:lnTo>
                  <a:lnTo>
                    <a:pt x="6847" y="15403"/>
                  </a:lnTo>
                  <a:cubicBezTo>
                    <a:pt x="6907" y="15605"/>
                    <a:pt x="6942" y="15808"/>
                    <a:pt x="6990" y="15998"/>
                  </a:cubicBezTo>
                  <a:cubicBezTo>
                    <a:pt x="7014" y="16153"/>
                    <a:pt x="7026" y="16308"/>
                    <a:pt x="7061" y="16475"/>
                  </a:cubicBezTo>
                  <a:cubicBezTo>
                    <a:pt x="7049" y="16463"/>
                    <a:pt x="7049" y="16439"/>
                    <a:pt x="7026" y="16427"/>
                  </a:cubicBezTo>
                  <a:lnTo>
                    <a:pt x="7014" y="16415"/>
                  </a:lnTo>
                  <a:cubicBezTo>
                    <a:pt x="6942" y="16296"/>
                    <a:pt x="6847" y="16177"/>
                    <a:pt x="6811" y="15998"/>
                  </a:cubicBezTo>
                  <a:cubicBezTo>
                    <a:pt x="6704" y="15832"/>
                    <a:pt x="6609" y="15653"/>
                    <a:pt x="6526" y="15474"/>
                  </a:cubicBezTo>
                  <a:lnTo>
                    <a:pt x="6514" y="15463"/>
                  </a:lnTo>
                  <a:lnTo>
                    <a:pt x="6454" y="15344"/>
                  </a:lnTo>
                  <a:cubicBezTo>
                    <a:pt x="6407" y="15272"/>
                    <a:pt x="6371" y="15189"/>
                    <a:pt x="6335" y="15117"/>
                  </a:cubicBezTo>
                  <a:cubicBezTo>
                    <a:pt x="6252" y="14974"/>
                    <a:pt x="6168" y="14808"/>
                    <a:pt x="6097" y="14641"/>
                  </a:cubicBezTo>
                  <a:cubicBezTo>
                    <a:pt x="6037" y="14522"/>
                    <a:pt x="5990" y="14415"/>
                    <a:pt x="5942" y="14296"/>
                  </a:cubicBezTo>
                  <a:cubicBezTo>
                    <a:pt x="5895" y="14165"/>
                    <a:pt x="5859" y="14034"/>
                    <a:pt x="5823" y="13927"/>
                  </a:cubicBezTo>
                  <a:lnTo>
                    <a:pt x="5823" y="13915"/>
                  </a:lnTo>
                  <a:lnTo>
                    <a:pt x="5823" y="13903"/>
                  </a:lnTo>
                  <a:cubicBezTo>
                    <a:pt x="5764" y="13689"/>
                    <a:pt x="5704" y="13462"/>
                    <a:pt x="5645" y="13260"/>
                  </a:cubicBezTo>
                  <a:cubicBezTo>
                    <a:pt x="5597" y="13093"/>
                    <a:pt x="5561" y="12915"/>
                    <a:pt x="5514" y="12748"/>
                  </a:cubicBezTo>
                  <a:cubicBezTo>
                    <a:pt x="5454" y="12557"/>
                    <a:pt x="5395" y="12355"/>
                    <a:pt x="5347" y="12153"/>
                  </a:cubicBezTo>
                  <a:cubicBezTo>
                    <a:pt x="5287" y="11950"/>
                    <a:pt x="5264" y="11760"/>
                    <a:pt x="5228" y="11593"/>
                  </a:cubicBezTo>
                  <a:cubicBezTo>
                    <a:pt x="5180" y="11295"/>
                    <a:pt x="5168" y="11010"/>
                    <a:pt x="5144" y="10688"/>
                  </a:cubicBezTo>
                  <a:cubicBezTo>
                    <a:pt x="5109" y="10414"/>
                    <a:pt x="5097" y="10105"/>
                    <a:pt x="5085" y="9807"/>
                  </a:cubicBezTo>
                  <a:cubicBezTo>
                    <a:pt x="5085" y="9521"/>
                    <a:pt x="5061" y="9236"/>
                    <a:pt x="5061" y="8974"/>
                  </a:cubicBezTo>
                  <a:cubicBezTo>
                    <a:pt x="5061" y="8700"/>
                    <a:pt x="5049" y="8426"/>
                    <a:pt x="5085" y="8140"/>
                  </a:cubicBezTo>
                  <a:cubicBezTo>
                    <a:pt x="5097" y="7914"/>
                    <a:pt x="5121" y="7724"/>
                    <a:pt x="5168" y="7509"/>
                  </a:cubicBezTo>
                  <a:cubicBezTo>
                    <a:pt x="5216" y="7331"/>
                    <a:pt x="5264" y="7140"/>
                    <a:pt x="5323" y="6962"/>
                  </a:cubicBezTo>
                  <a:cubicBezTo>
                    <a:pt x="5347" y="6854"/>
                    <a:pt x="5383" y="6735"/>
                    <a:pt x="5418" y="6640"/>
                  </a:cubicBezTo>
                  <a:cubicBezTo>
                    <a:pt x="5442" y="6581"/>
                    <a:pt x="5466" y="6533"/>
                    <a:pt x="5478" y="6473"/>
                  </a:cubicBezTo>
                  <a:cubicBezTo>
                    <a:pt x="5525" y="6319"/>
                    <a:pt x="5585" y="6128"/>
                    <a:pt x="5645" y="5938"/>
                  </a:cubicBezTo>
                  <a:cubicBezTo>
                    <a:pt x="5692" y="5783"/>
                    <a:pt x="5740" y="5628"/>
                    <a:pt x="5776" y="5402"/>
                  </a:cubicBezTo>
                  <a:cubicBezTo>
                    <a:pt x="5823" y="5211"/>
                    <a:pt x="5859" y="5009"/>
                    <a:pt x="5883" y="4830"/>
                  </a:cubicBezTo>
                  <a:cubicBezTo>
                    <a:pt x="5895" y="4735"/>
                    <a:pt x="5918" y="4640"/>
                    <a:pt x="5918" y="4533"/>
                  </a:cubicBezTo>
                  <a:cubicBezTo>
                    <a:pt x="5930" y="4437"/>
                    <a:pt x="5930" y="4330"/>
                    <a:pt x="5918" y="4211"/>
                  </a:cubicBezTo>
                  <a:cubicBezTo>
                    <a:pt x="5895" y="4104"/>
                    <a:pt x="5883" y="3997"/>
                    <a:pt x="5871" y="3914"/>
                  </a:cubicBezTo>
                  <a:lnTo>
                    <a:pt x="5871" y="3902"/>
                  </a:lnTo>
                  <a:cubicBezTo>
                    <a:pt x="5835" y="3794"/>
                    <a:pt x="5823" y="3687"/>
                    <a:pt x="5799" y="3604"/>
                  </a:cubicBezTo>
                  <a:cubicBezTo>
                    <a:pt x="5752" y="3497"/>
                    <a:pt x="5716" y="3390"/>
                    <a:pt x="5692" y="3306"/>
                  </a:cubicBezTo>
                  <a:cubicBezTo>
                    <a:pt x="5656" y="3211"/>
                    <a:pt x="5621" y="3128"/>
                    <a:pt x="5585" y="3044"/>
                  </a:cubicBezTo>
                  <a:cubicBezTo>
                    <a:pt x="5561" y="3009"/>
                    <a:pt x="5537" y="2973"/>
                    <a:pt x="5525" y="2925"/>
                  </a:cubicBezTo>
                  <a:lnTo>
                    <a:pt x="5537" y="2866"/>
                  </a:lnTo>
                  <a:cubicBezTo>
                    <a:pt x="5561" y="2806"/>
                    <a:pt x="5585" y="2735"/>
                    <a:pt x="5597" y="2675"/>
                  </a:cubicBezTo>
                  <a:cubicBezTo>
                    <a:pt x="5633" y="2568"/>
                    <a:pt x="5680" y="2497"/>
                    <a:pt x="5704" y="2425"/>
                  </a:cubicBezTo>
                  <a:lnTo>
                    <a:pt x="5835" y="2199"/>
                  </a:lnTo>
                  <a:cubicBezTo>
                    <a:pt x="5871" y="2151"/>
                    <a:pt x="5895" y="2116"/>
                    <a:pt x="5930" y="2080"/>
                  </a:cubicBezTo>
                  <a:cubicBezTo>
                    <a:pt x="5954" y="2068"/>
                    <a:pt x="5978" y="2032"/>
                    <a:pt x="6002" y="2020"/>
                  </a:cubicBezTo>
                  <a:cubicBezTo>
                    <a:pt x="6014" y="2020"/>
                    <a:pt x="6037" y="2009"/>
                    <a:pt x="6049" y="1997"/>
                  </a:cubicBezTo>
                  <a:lnTo>
                    <a:pt x="6180" y="1901"/>
                  </a:lnTo>
                  <a:lnTo>
                    <a:pt x="6192" y="1901"/>
                  </a:lnTo>
                  <a:lnTo>
                    <a:pt x="6216" y="1889"/>
                  </a:lnTo>
                  <a:cubicBezTo>
                    <a:pt x="6276" y="1854"/>
                    <a:pt x="6335" y="1818"/>
                    <a:pt x="6407" y="1782"/>
                  </a:cubicBezTo>
                  <a:cubicBezTo>
                    <a:pt x="6454" y="1770"/>
                    <a:pt x="6478" y="1759"/>
                    <a:pt x="6526" y="1735"/>
                  </a:cubicBezTo>
                  <a:cubicBezTo>
                    <a:pt x="6538" y="1735"/>
                    <a:pt x="6573" y="1723"/>
                    <a:pt x="6585" y="1723"/>
                  </a:cubicBezTo>
                  <a:lnTo>
                    <a:pt x="6704" y="1723"/>
                  </a:lnTo>
                  <a:cubicBezTo>
                    <a:pt x="6716" y="1723"/>
                    <a:pt x="6728" y="1735"/>
                    <a:pt x="6752" y="1735"/>
                  </a:cubicBezTo>
                  <a:cubicBezTo>
                    <a:pt x="6764" y="1759"/>
                    <a:pt x="6776" y="1759"/>
                    <a:pt x="6788" y="1770"/>
                  </a:cubicBezTo>
                  <a:cubicBezTo>
                    <a:pt x="6823" y="1782"/>
                    <a:pt x="6847" y="1818"/>
                    <a:pt x="6883" y="1842"/>
                  </a:cubicBezTo>
                  <a:cubicBezTo>
                    <a:pt x="7014" y="1973"/>
                    <a:pt x="7180" y="2128"/>
                    <a:pt x="7371" y="2199"/>
                  </a:cubicBezTo>
                  <a:cubicBezTo>
                    <a:pt x="7490" y="2247"/>
                    <a:pt x="7609" y="2270"/>
                    <a:pt x="7728" y="2294"/>
                  </a:cubicBezTo>
                  <a:cubicBezTo>
                    <a:pt x="7847" y="2294"/>
                    <a:pt x="7966" y="2294"/>
                    <a:pt x="8062" y="2259"/>
                  </a:cubicBezTo>
                  <a:cubicBezTo>
                    <a:pt x="8181" y="2211"/>
                    <a:pt x="8276" y="2175"/>
                    <a:pt x="8371" y="2116"/>
                  </a:cubicBezTo>
                  <a:cubicBezTo>
                    <a:pt x="8395" y="2092"/>
                    <a:pt x="8443" y="2068"/>
                    <a:pt x="8478" y="2032"/>
                  </a:cubicBezTo>
                  <a:cubicBezTo>
                    <a:pt x="8609" y="1913"/>
                    <a:pt x="8740" y="1782"/>
                    <a:pt x="8871" y="1639"/>
                  </a:cubicBezTo>
                  <a:cubicBezTo>
                    <a:pt x="8931" y="1580"/>
                    <a:pt x="8990" y="1497"/>
                    <a:pt x="9038" y="1437"/>
                  </a:cubicBezTo>
                  <a:cubicBezTo>
                    <a:pt x="9085" y="1378"/>
                    <a:pt x="9133" y="1306"/>
                    <a:pt x="9193" y="1247"/>
                  </a:cubicBezTo>
                  <a:lnTo>
                    <a:pt x="9264" y="1175"/>
                  </a:lnTo>
                  <a:cubicBezTo>
                    <a:pt x="9276" y="1175"/>
                    <a:pt x="9276" y="1163"/>
                    <a:pt x="9288" y="1163"/>
                  </a:cubicBezTo>
                  <a:lnTo>
                    <a:pt x="9312" y="1139"/>
                  </a:lnTo>
                  <a:cubicBezTo>
                    <a:pt x="9324" y="1139"/>
                    <a:pt x="9324" y="1127"/>
                    <a:pt x="9335" y="1127"/>
                  </a:cubicBezTo>
                  <a:close/>
                  <a:moveTo>
                    <a:pt x="1537" y="282"/>
                  </a:moveTo>
                  <a:cubicBezTo>
                    <a:pt x="1573" y="282"/>
                    <a:pt x="1585" y="294"/>
                    <a:pt x="1608" y="294"/>
                  </a:cubicBezTo>
                  <a:cubicBezTo>
                    <a:pt x="1644" y="294"/>
                    <a:pt x="1656" y="294"/>
                    <a:pt x="1692" y="306"/>
                  </a:cubicBezTo>
                  <a:cubicBezTo>
                    <a:pt x="1704" y="318"/>
                    <a:pt x="1727" y="318"/>
                    <a:pt x="1751" y="342"/>
                  </a:cubicBezTo>
                  <a:cubicBezTo>
                    <a:pt x="1775" y="354"/>
                    <a:pt x="1811" y="377"/>
                    <a:pt x="1835" y="401"/>
                  </a:cubicBezTo>
                  <a:cubicBezTo>
                    <a:pt x="1870" y="425"/>
                    <a:pt x="1894" y="437"/>
                    <a:pt x="1930" y="473"/>
                  </a:cubicBezTo>
                  <a:cubicBezTo>
                    <a:pt x="1966" y="520"/>
                    <a:pt x="2013" y="544"/>
                    <a:pt x="2049" y="592"/>
                  </a:cubicBezTo>
                  <a:cubicBezTo>
                    <a:pt x="2108" y="651"/>
                    <a:pt x="2144" y="711"/>
                    <a:pt x="2204" y="770"/>
                  </a:cubicBezTo>
                  <a:cubicBezTo>
                    <a:pt x="2287" y="854"/>
                    <a:pt x="2370" y="949"/>
                    <a:pt x="2442" y="1032"/>
                  </a:cubicBezTo>
                  <a:cubicBezTo>
                    <a:pt x="2561" y="1175"/>
                    <a:pt x="2716" y="1306"/>
                    <a:pt x="2894" y="1425"/>
                  </a:cubicBezTo>
                  <a:cubicBezTo>
                    <a:pt x="3061" y="1544"/>
                    <a:pt x="3263" y="1616"/>
                    <a:pt x="3418" y="1675"/>
                  </a:cubicBezTo>
                  <a:lnTo>
                    <a:pt x="3680" y="1770"/>
                  </a:lnTo>
                  <a:cubicBezTo>
                    <a:pt x="3787" y="1794"/>
                    <a:pt x="3871" y="1830"/>
                    <a:pt x="3966" y="1854"/>
                  </a:cubicBezTo>
                  <a:cubicBezTo>
                    <a:pt x="4049" y="1889"/>
                    <a:pt x="4144" y="1913"/>
                    <a:pt x="4216" y="1961"/>
                  </a:cubicBezTo>
                  <a:cubicBezTo>
                    <a:pt x="4263" y="1997"/>
                    <a:pt x="4311" y="2009"/>
                    <a:pt x="4347" y="2032"/>
                  </a:cubicBezTo>
                  <a:cubicBezTo>
                    <a:pt x="4394" y="2068"/>
                    <a:pt x="4430" y="2092"/>
                    <a:pt x="4466" y="2128"/>
                  </a:cubicBezTo>
                  <a:cubicBezTo>
                    <a:pt x="4525" y="2187"/>
                    <a:pt x="4609" y="2247"/>
                    <a:pt x="4668" y="2318"/>
                  </a:cubicBezTo>
                  <a:cubicBezTo>
                    <a:pt x="4799" y="2461"/>
                    <a:pt x="4918" y="2640"/>
                    <a:pt x="5037" y="2806"/>
                  </a:cubicBezTo>
                  <a:cubicBezTo>
                    <a:pt x="5061" y="2878"/>
                    <a:pt x="5109" y="2961"/>
                    <a:pt x="5156" y="3032"/>
                  </a:cubicBezTo>
                  <a:cubicBezTo>
                    <a:pt x="5168" y="3104"/>
                    <a:pt x="5180" y="3163"/>
                    <a:pt x="5204" y="3223"/>
                  </a:cubicBezTo>
                  <a:cubicBezTo>
                    <a:pt x="5240" y="3318"/>
                    <a:pt x="5287" y="3402"/>
                    <a:pt x="5347" y="3497"/>
                  </a:cubicBezTo>
                  <a:cubicBezTo>
                    <a:pt x="5383" y="3568"/>
                    <a:pt x="5406" y="3640"/>
                    <a:pt x="5418" y="3711"/>
                  </a:cubicBezTo>
                  <a:cubicBezTo>
                    <a:pt x="5466" y="3854"/>
                    <a:pt x="5478" y="3985"/>
                    <a:pt x="5514" y="4104"/>
                  </a:cubicBezTo>
                  <a:cubicBezTo>
                    <a:pt x="5525" y="4175"/>
                    <a:pt x="5537" y="4247"/>
                    <a:pt x="5537" y="4330"/>
                  </a:cubicBezTo>
                  <a:cubicBezTo>
                    <a:pt x="5561" y="4449"/>
                    <a:pt x="5537" y="4545"/>
                    <a:pt x="5537" y="4664"/>
                  </a:cubicBezTo>
                  <a:cubicBezTo>
                    <a:pt x="5525" y="4818"/>
                    <a:pt x="5502" y="4937"/>
                    <a:pt x="5478" y="5057"/>
                  </a:cubicBezTo>
                  <a:cubicBezTo>
                    <a:pt x="5466" y="5199"/>
                    <a:pt x="5442" y="5354"/>
                    <a:pt x="5406" y="5461"/>
                  </a:cubicBezTo>
                  <a:lnTo>
                    <a:pt x="5406" y="5473"/>
                  </a:lnTo>
                  <a:cubicBezTo>
                    <a:pt x="5359" y="5616"/>
                    <a:pt x="5335" y="5783"/>
                    <a:pt x="5287" y="5938"/>
                  </a:cubicBezTo>
                  <a:cubicBezTo>
                    <a:pt x="5240" y="6116"/>
                    <a:pt x="5180" y="6259"/>
                    <a:pt x="5144" y="6414"/>
                  </a:cubicBezTo>
                  <a:lnTo>
                    <a:pt x="5097" y="6533"/>
                  </a:lnTo>
                  <a:cubicBezTo>
                    <a:pt x="5049" y="6652"/>
                    <a:pt x="5002" y="6783"/>
                    <a:pt x="4978" y="6902"/>
                  </a:cubicBezTo>
                  <a:cubicBezTo>
                    <a:pt x="4930" y="7081"/>
                    <a:pt x="4883" y="7247"/>
                    <a:pt x="4847" y="7426"/>
                  </a:cubicBezTo>
                  <a:lnTo>
                    <a:pt x="4847" y="7450"/>
                  </a:lnTo>
                  <a:cubicBezTo>
                    <a:pt x="4823" y="7462"/>
                    <a:pt x="4823" y="7485"/>
                    <a:pt x="4823" y="7497"/>
                  </a:cubicBezTo>
                  <a:cubicBezTo>
                    <a:pt x="4752" y="7902"/>
                    <a:pt x="4704" y="8295"/>
                    <a:pt x="4704" y="8688"/>
                  </a:cubicBezTo>
                  <a:cubicBezTo>
                    <a:pt x="4704" y="9152"/>
                    <a:pt x="4728" y="9521"/>
                    <a:pt x="4728" y="9867"/>
                  </a:cubicBezTo>
                  <a:cubicBezTo>
                    <a:pt x="4740" y="10260"/>
                    <a:pt x="4752" y="10676"/>
                    <a:pt x="4787" y="11069"/>
                  </a:cubicBezTo>
                  <a:lnTo>
                    <a:pt x="4787" y="11093"/>
                  </a:lnTo>
                  <a:cubicBezTo>
                    <a:pt x="4787" y="11284"/>
                    <a:pt x="4799" y="11450"/>
                    <a:pt x="4823" y="11641"/>
                  </a:cubicBezTo>
                  <a:cubicBezTo>
                    <a:pt x="4871" y="11891"/>
                    <a:pt x="4906" y="12069"/>
                    <a:pt x="4942" y="12248"/>
                  </a:cubicBezTo>
                  <a:cubicBezTo>
                    <a:pt x="4990" y="12438"/>
                    <a:pt x="5037" y="12629"/>
                    <a:pt x="5097" y="12843"/>
                  </a:cubicBezTo>
                  <a:cubicBezTo>
                    <a:pt x="5144" y="12974"/>
                    <a:pt x="5168" y="13129"/>
                    <a:pt x="5216" y="13260"/>
                  </a:cubicBezTo>
                  <a:lnTo>
                    <a:pt x="5264" y="13439"/>
                  </a:lnTo>
                  <a:cubicBezTo>
                    <a:pt x="5299" y="13629"/>
                    <a:pt x="5359" y="13820"/>
                    <a:pt x="5418" y="14022"/>
                  </a:cubicBezTo>
                  <a:cubicBezTo>
                    <a:pt x="5466" y="14177"/>
                    <a:pt x="5537" y="14367"/>
                    <a:pt x="5621" y="14558"/>
                  </a:cubicBezTo>
                  <a:cubicBezTo>
                    <a:pt x="5692" y="14736"/>
                    <a:pt x="5776" y="14927"/>
                    <a:pt x="5883" y="15105"/>
                  </a:cubicBezTo>
                  <a:cubicBezTo>
                    <a:pt x="5930" y="15177"/>
                    <a:pt x="5954" y="15248"/>
                    <a:pt x="6002" y="15332"/>
                  </a:cubicBezTo>
                  <a:cubicBezTo>
                    <a:pt x="6061" y="15427"/>
                    <a:pt x="6121" y="15522"/>
                    <a:pt x="6168" y="15629"/>
                  </a:cubicBezTo>
                  <a:lnTo>
                    <a:pt x="6192" y="15689"/>
                  </a:lnTo>
                  <a:cubicBezTo>
                    <a:pt x="6264" y="15832"/>
                    <a:pt x="6359" y="15998"/>
                    <a:pt x="6454" y="16141"/>
                  </a:cubicBezTo>
                  <a:lnTo>
                    <a:pt x="6633" y="16415"/>
                  </a:lnTo>
                  <a:lnTo>
                    <a:pt x="6657" y="16439"/>
                  </a:lnTo>
                  <a:cubicBezTo>
                    <a:pt x="6692" y="16498"/>
                    <a:pt x="6728" y="16546"/>
                    <a:pt x="6764" y="16606"/>
                  </a:cubicBezTo>
                  <a:cubicBezTo>
                    <a:pt x="6774" y="16623"/>
                    <a:pt x="6784" y="16640"/>
                    <a:pt x="6794" y="16658"/>
                  </a:cubicBezTo>
                  <a:lnTo>
                    <a:pt x="6794" y="16658"/>
                  </a:lnTo>
                  <a:cubicBezTo>
                    <a:pt x="6792" y="16656"/>
                    <a:pt x="6790" y="16654"/>
                    <a:pt x="6788" y="16653"/>
                  </a:cubicBezTo>
                  <a:cubicBezTo>
                    <a:pt x="6776" y="16641"/>
                    <a:pt x="6764" y="16641"/>
                    <a:pt x="6752" y="16617"/>
                  </a:cubicBezTo>
                  <a:cubicBezTo>
                    <a:pt x="6704" y="16606"/>
                    <a:pt x="6668" y="16582"/>
                    <a:pt x="6645" y="16546"/>
                  </a:cubicBezTo>
                  <a:cubicBezTo>
                    <a:pt x="6585" y="16498"/>
                    <a:pt x="6526" y="16439"/>
                    <a:pt x="6466" y="16403"/>
                  </a:cubicBezTo>
                  <a:lnTo>
                    <a:pt x="6157" y="16129"/>
                  </a:lnTo>
                  <a:lnTo>
                    <a:pt x="5871" y="15844"/>
                  </a:lnTo>
                  <a:cubicBezTo>
                    <a:pt x="5752" y="15725"/>
                    <a:pt x="5645" y="15605"/>
                    <a:pt x="5561" y="15510"/>
                  </a:cubicBezTo>
                  <a:cubicBezTo>
                    <a:pt x="5502" y="15427"/>
                    <a:pt x="5418" y="15355"/>
                    <a:pt x="5359" y="15272"/>
                  </a:cubicBezTo>
                  <a:cubicBezTo>
                    <a:pt x="5061" y="14891"/>
                    <a:pt x="4811" y="14534"/>
                    <a:pt x="4585" y="14201"/>
                  </a:cubicBezTo>
                  <a:lnTo>
                    <a:pt x="4561" y="14153"/>
                  </a:lnTo>
                  <a:cubicBezTo>
                    <a:pt x="4513" y="14058"/>
                    <a:pt x="4466" y="13986"/>
                    <a:pt x="4430" y="13915"/>
                  </a:cubicBezTo>
                  <a:cubicBezTo>
                    <a:pt x="4382" y="13843"/>
                    <a:pt x="4335" y="13748"/>
                    <a:pt x="4287" y="13665"/>
                  </a:cubicBezTo>
                  <a:cubicBezTo>
                    <a:pt x="4216" y="13510"/>
                    <a:pt x="4168" y="13391"/>
                    <a:pt x="4132" y="13272"/>
                  </a:cubicBezTo>
                  <a:cubicBezTo>
                    <a:pt x="4073" y="13141"/>
                    <a:pt x="4025" y="13010"/>
                    <a:pt x="3990" y="12891"/>
                  </a:cubicBezTo>
                  <a:cubicBezTo>
                    <a:pt x="3954" y="12724"/>
                    <a:pt x="3906" y="12593"/>
                    <a:pt x="3871" y="12438"/>
                  </a:cubicBezTo>
                  <a:cubicBezTo>
                    <a:pt x="3835" y="12307"/>
                    <a:pt x="3799" y="12153"/>
                    <a:pt x="3787" y="12034"/>
                  </a:cubicBezTo>
                  <a:cubicBezTo>
                    <a:pt x="3775" y="11903"/>
                    <a:pt x="3740" y="11736"/>
                    <a:pt x="3728" y="11581"/>
                  </a:cubicBezTo>
                  <a:cubicBezTo>
                    <a:pt x="3716" y="11426"/>
                    <a:pt x="3692" y="11284"/>
                    <a:pt x="3692" y="11117"/>
                  </a:cubicBezTo>
                  <a:lnTo>
                    <a:pt x="3692" y="10533"/>
                  </a:lnTo>
                  <a:lnTo>
                    <a:pt x="3692" y="10331"/>
                  </a:lnTo>
                  <a:lnTo>
                    <a:pt x="3692" y="10307"/>
                  </a:lnTo>
                  <a:cubicBezTo>
                    <a:pt x="3692" y="10117"/>
                    <a:pt x="3692" y="9902"/>
                    <a:pt x="3680" y="9712"/>
                  </a:cubicBezTo>
                  <a:cubicBezTo>
                    <a:pt x="3668" y="9509"/>
                    <a:pt x="3656" y="9295"/>
                    <a:pt x="3632" y="9105"/>
                  </a:cubicBezTo>
                  <a:cubicBezTo>
                    <a:pt x="3620" y="8914"/>
                    <a:pt x="3597" y="8724"/>
                    <a:pt x="3561" y="8545"/>
                  </a:cubicBezTo>
                  <a:cubicBezTo>
                    <a:pt x="3537" y="8307"/>
                    <a:pt x="3501" y="8105"/>
                    <a:pt x="3454" y="7914"/>
                  </a:cubicBezTo>
                  <a:cubicBezTo>
                    <a:pt x="3430" y="7724"/>
                    <a:pt x="3370" y="7509"/>
                    <a:pt x="3323" y="7331"/>
                  </a:cubicBezTo>
                  <a:cubicBezTo>
                    <a:pt x="3263" y="7128"/>
                    <a:pt x="3204" y="6950"/>
                    <a:pt x="3144" y="6783"/>
                  </a:cubicBezTo>
                  <a:cubicBezTo>
                    <a:pt x="3073" y="6592"/>
                    <a:pt x="3001" y="6414"/>
                    <a:pt x="2918" y="6247"/>
                  </a:cubicBezTo>
                  <a:cubicBezTo>
                    <a:pt x="2894" y="6152"/>
                    <a:pt x="2847" y="6080"/>
                    <a:pt x="2823" y="6009"/>
                  </a:cubicBezTo>
                  <a:lnTo>
                    <a:pt x="2680" y="5699"/>
                  </a:lnTo>
                  <a:cubicBezTo>
                    <a:pt x="2537" y="5378"/>
                    <a:pt x="2382" y="5021"/>
                    <a:pt x="2204" y="4568"/>
                  </a:cubicBezTo>
                  <a:cubicBezTo>
                    <a:pt x="2073" y="4223"/>
                    <a:pt x="1930" y="3866"/>
                    <a:pt x="1715" y="3449"/>
                  </a:cubicBezTo>
                  <a:cubicBezTo>
                    <a:pt x="1644" y="3283"/>
                    <a:pt x="1549" y="3116"/>
                    <a:pt x="1465" y="2961"/>
                  </a:cubicBezTo>
                  <a:cubicBezTo>
                    <a:pt x="1370" y="2794"/>
                    <a:pt x="1251" y="2628"/>
                    <a:pt x="1120" y="2437"/>
                  </a:cubicBezTo>
                  <a:cubicBezTo>
                    <a:pt x="1037" y="2318"/>
                    <a:pt x="953" y="2199"/>
                    <a:pt x="870" y="2092"/>
                  </a:cubicBezTo>
                  <a:cubicBezTo>
                    <a:pt x="715" y="1889"/>
                    <a:pt x="572" y="1687"/>
                    <a:pt x="442" y="1485"/>
                  </a:cubicBezTo>
                  <a:lnTo>
                    <a:pt x="418" y="1449"/>
                  </a:lnTo>
                  <a:cubicBezTo>
                    <a:pt x="382" y="1389"/>
                    <a:pt x="334" y="1318"/>
                    <a:pt x="299" y="1247"/>
                  </a:cubicBezTo>
                  <a:cubicBezTo>
                    <a:pt x="299" y="1235"/>
                    <a:pt x="287" y="1223"/>
                    <a:pt x="287" y="1199"/>
                  </a:cubicBezTo>
                  <a:cubicBezTo>
                    <a:pt x="287" y="1175"/>
                    <a:pt x="275" y="1163"/>
                    <a:pt x="275" y="1127"/>
                  </a:cubicBezTo>
                  <a:lnTo>
                    <a:pt x="275" y="1092"/>
                  </a:lnTo>
                  <a:lnTo>
                    <a:pt x="275" y="1032"/>
                  </a:lnTo>
                  <a:lnTo>
                    <a:pt x="275" y="1008"/>
                  </a:lnTo>
                  <a:cubicBezTo>
                    <a:pt x="275" y="973"/>
                    <a:pt x="275" y="961"/>
                    <a:pt x="287" y="937"/>
                  </a:cubicBezTo>
                  <a:cubicBezTo>
                    <a:pt x="287" y="925"/>
                    <a:pt x="287" y="901"/>
                    <a:pt x="299" y="889"/>
                  </a:cubicBezTo>
                  <a:cubicBezTo>
                    <a:pt x="322" y="854"/>
                    <a:pt x="346" y="830"/>
                    <a:pt x="358" y="794"/>
                  </a:cubicBezTo>
                  <a:cubicBezTo>
                    <a:pt x="394" y="782"/>
                    <a:pt x="406" y="758"/>
                    <a:pt x="418" y="735"/>
                  </a:cubicBezTo>
                  <a:cubicBezTo>
                    <a:pt x="453" y="711"/>
                    <a:pt x="477" y="699"/>
                    <a:pt x="513" y="663"/>
                  </a:cubicBezTo>
                  <a:cubicBezTo>
                    <a:pt x="513" y="651"/>
                    <a:pt x="525" y="651"/>
                    <a:pt x="537" y="639"/>
                  </a:cubicBezTo>
                  <a:cubicBezTo>
                    <a:pt x="561" y="616"/>
                    <a:pt x="572" y="616"/>
                    <a:pt x="584" y="604"/>
                  </a:cubicBezTo>
                  <a:cubicBezTo>
                    <a:pt x="632" y="580"/>
                    <a:pt x="680" y="544"/>
                    <a:pt x="739" y="520"/>
                  </a:cubicBezTo>
                  <a:cubicBezTo>
                    <a:pt x="870" y="461"/>
                    <a:pt x="1001" y="401"/>
                    <a:pt x="1156" y="354"/>
                  </a:cubicBezTo>
                  <a:cubicBezTo>
                    <a:pt x="1227" y="318"/>
                    <a:pt x="1287" y="306"/>
                    <a:pt x="1358" y="294"/>
                  </a:cubicBezTo>
                  <a:cubicBezTo>
                    <a:pt x="1394" y="282"/>
                    <a:pt x="1430" y="282"/>
                    <a:pt x="1465" y="282"/>
                  </a:cubicBezTo>
                  <a:close/>
                  <a:moveTo>
                    <a:pt x="1442" y="0"/>
                  </a:moveTo>
                  <a:cubicBezTo>
                    <a:pt x="1378" y="0"/>
                    <a:pt x="1314" y="7"/>
                    <a:pt x="1251" y="20"/>
                  </a:cubicBezTo>
                  <a:cubicBezTo>
                    <a:pt x="1180" y="56"/>
                    <a:pt x="1096" y="68"/>
                    <a:pt x="1013" y="104"/>
                  </a:cubicBezTo>
                  <a:cubicBezTo>
                    <a:pt x="823" y="175"/>
                    <a:pt x="632" y="246"/>
                    <a:pt x="453" y="354"/>
                  </a:cubicBezTo>
                  <a:cubicBezTo>
                    <a:pt x="263" y="485"/>
                    <a:pt x="108" y="663"/>
                    <a:pt x="49" y="889"/>
                  </a:cubicBezTo>
                  <a:cubicBezTo>
                    <a:pt x="1" y="1056"/>
                    <a:pt x="49" y="1235"/>
                    <a:pt x="120" y="1366"/>
                  </a:cubicBezTo>
                  <a:cubicBezTo>
                    <a:pt x="227" y="1544"/>
                    <a:pt x="334" y="1711"/>
                    <a:pt x="453" y="1866"/>
                  </a:cubicBezTo>
                  <a:cubicBezTo>
                    <a:pt x="680" y="2187"/>
                    <a:pt x="918" y="2497"/>
                    <a:pt x="1120" y="2818"/>
                  </a:cubicBezTo>
                  <a:cubicBezTo>
                    <a:pt x="1227" y="2997"/>
                    <a:pt x="1334" y="3175"/>
                    <a:pt x="1418" y="3354"/>
                  </a:cubicBezTo>
                  <a:cubicBezTo>
                    <a:pt x="1525" y="3568"/>
                    <a:pt x="1632" y="3759"/>
                    <a:pt x="1715" y="3973"/>
                  </a:cubicBezTo>
                  <a:lnTo>
                    <a:pt x="1894" y="4366"/>
                  </a:lnTo>
                  <a:cubicBezTo>
                    <a:pt x="1954" y="4509"/>
                    <a:pt x="2001" y="4640"/>
                    <a:pt x="2061" y="4771"/>
                  </a:cubicBezTo>
                  <a:cubicBezTo>
                    <a:pt x="2132" y="4961"/>
                    <a:pt x="2227" y="5164"/>
                    <a:pt x="2299" y="5354"/>
                  </a:cubicBezTo>
                  <a:cubicBezTo>
                    <a:pt x="2370" y="5533"/>
                    <a:pt x="2466" y="5711"/>
                    <a:pt x="2537" y="5890"/>
                  </a:cubicBezTo>
                  <a:cubicBezTo>
                    <a:pt x="2620" y="6080"/>
                    <a:pt x="2716" y="6259"/>
                    <a:pt x="2787" y="6450"/>
                  </a:cubicBezTo>
                  <a:cubicBezTo>
                    <a:pt x="2882" y="6616"/>
                    <a:pt x="2942" y="6807"/>
                    <a:pt x="3001" y="6985"/>
                  </a:cubicBezTo>
                  <a:cubicBezTo>
                    <a:pt x="3097" y="7331"/>
                    <a:pt x="3192" y="7676"/>
                    <a:pt x="3251" y="8021"/>
                  </a:cubicBezTo>
                  <a:cubicBezTo>
                    <a:pt x="3311" y="8438"/>
                    <a:pt x="3335" y="8855"/>
                    <a:pt x="3370" y="9271"/>
                  </a:cubicBezTo>
                  <a:cubicBezTo>
                    <a:pt x="3382" y="9402"/>
                    <a:pt x="3382" y="9533"/>
                    <a:pt x="3382" y="9664"/>
                  </a:cubicBezTo>
                  <a:cubicBezTo>
                    <a:pt x="3382" y="9807"/>
                    <a:pt x="3370" y="9926"/>
                    <a:pt x="3370" y="10057"/>
                  </a:cubicBezTo>
                  <a:cubicBezTo>
                    <a:pt x="3359" y="10307"/>
                    <a:pt x="3335" y="10545"/>
                    <a:pt x="3323" y="10795"/>
                  </a:cubicBezTo>
                  <a:cubicBezTo>
                    <a:pt x="3311" y="11010"/>
                    <a:pt x="3311" y="11200"/>
                    <a:pt x="3311" y="11414"/>
                  </a:cubicBezTo>
                  <a:cubicBezTo>
                    <a:pt x="3311" y="11534"/>
                    <a:pt x="3323" y="11629"/>
                    <a:pt x="3323" y="11748"/>
                  </a:cubicBezTo>
                  <a:cubicBezTo>
                    <a:pt x="3323" y="11855"/>
                    <a:pt x="3335" y="11962"/>
                    <a:pt x="3359" y="12069"/>
                  </a:cubicBezTo>
                  <a:cubicBezTo>
                    <a:pt x="3382" y="12260"/>
                    <a:pt x="3430" y="12462"/>
                    <a:pt x="3478" y="12665"/>
                  </a:cubicBezTo>
                  <a:cubicBezTo>
                    <a:pt x="3537" y="12843"/>
                    <a:pt x="3597" y="13034"/>
                    <a:pt x="3656" y="13224"/>
                  </a:cubicBezTo>
                  <a:cubicBezTo>
                    <a:pt x="3680" y="13319"/>
                    <a:pt x="3716" y="13415"/>
                    <a:pt x="3751" y="13510"/>
                  </a:cubicBezTo>
                  <a:cubicBezTo>
                    <a:pt x="3799" y="13593"/>
                    <a:pt x="3835" y="13689"/>
                    <a:pt x="3871" y="13772"/>
                  </a:cubicBezTo>
                  <a:lnTo>
                    <a:pt x="3871" y="13796"/>
                  </a:lnTo>
                  <a:cubicBezTo>
                    <a:pt x="3954" y="13974"/>
                    <a:pt x="4049" y="14129"/>
                    <a:pt x="4168" y="14331"/>
                  </a:cubicBezTo>
                  <a:cubicBezTo>
                    <a:pt x="4275" y="14486"/>
                    <a:pt x="4382" y="14641"/>
                    <a:pt x="4513" y="14808"/>
                  </a:cubicBezTo>
                  <a:cubicBezTo>
                    <a:pt x="4644" y="14986"/>
                    <a:pt x="4787" y="15141"/>
                    <a:pt x="4918" y="15284"/>
                  </a:cubicBezTo>
                  <a:lnTo>
                    <a:pt x="4990" y="15355"/>
                  </a:lnTo>
                  <a:cubicBezTo>
                    <a:pt x="5037" y="15403"/>
                    <a:pt x="5085" y="15463"/>
                    <a:pt x="5121" y="15498"/>
                  </a:cubicBezTo>
                  <a:cubicBezTo>
                    <a:pt x="5156" y="15534"/>
                    <a:pt x="5168" y="15558"/>
                    <a:pt x="5204" y="15594"/>
                  </a:cubicBezTo>
                  <a:cubicBezTo>
                    <a:pt x="5240" y="15641"/>
                    <a:pt x="5275" y="15677"/>
                    <a:pt x="5323" y="15725"/>
                  </a:cubicBezTo>
                  <a:lnTo>
                    <a:pt x="5347" y="15760"/>
                  </a:lnTo>
                  <a:lnTo>
                    <a:pt x="5418" y="15832"/>
                  </a:lnTo>
                  <a:cubicBezTo>
                    <a:pt x="5454" y="15855"/>
                    <a:pt x="5502" y="15891"/>
                    <a:pt x="5525" y="15915"/>
                  </a:cubicBezTo>
                  <a:cubicBezTo>
                    <a:pt x="5597" y="15975"/>
                    <a:pt x="5656" y="16034"/>
                    <a:pt x="5740" y="16094"/>
                  </a:cubicBezTo>
                  <a:lnTo>
                    <a:pt x="5776" y="16129"/>
                  </a:lnTo>
                  <a:lnTo>
                    <a:pt x="5823" y="16177"/>
                  </a:lnTo>
                  <a:cubicBezTo>
                    <a:pt x="5835" y="16177"/>
                    <a:pt x="5859" y="16189"/>
                    <a:pt x="5871" y="16201"/>
                  </a:cubicBezTo>
                  <a:cubicBezTo>
                    <a:pt x="5918" y="16248"/>
                    <a:pt x="5942" y="16272"/>
                    <a:pt x="5990" y="16308"/>
                  </a:cubicBezTo>
                  <a:cubicBezTo>
                    <a:pt x="6061" y="16367"/>
                    <a:pt x="6157" y="16427"/>
                    <a:pt x="6228" y="16487"/>
                  </a:cubicBezTo>
                  <a:cubicBezTo>
                    <a:pt x="6299" y="16546"/>
                    <a:pt x="6395" y="16606"/>
                    <a:pt x="6466" y="16665"/>
                  </a:cubicBezTo>
                  <a:cubicBezTo>
                    <a:pt x="6514" y="16701"/>
                    <a:pt x="6549" y="16737"/>
                    <a:pt x="6597" y="16772"/>
                  </a:cubicBezTo>
                  <a:cubicBezTo>
                    <a:pt x="6609" y="16784"/>
                    <a:pt x="6633" y="16784"/>
                    <a:pt x="6645" y="16796"/>
                  </a:cubicBezTo>
                  <a:cubicBezTo>
                    <a:pt x="6657" y="16820"/>
                    <a:pt x="6692" y="16820"/>
                    <a:pt x="6716" y="16820"/>
                  </a:cubicBezTo>
                  <a:cubicBezTo>
                    <a:pt x="6776" y="16820"/>
                    <a:pt x="6811" y="16772"/>
                    <a:pt x="6811" y="16713"/>
                  </a:cubicBezTo>
                  <a:cubicBezTo>
                    <a:pt x="6811" y="16707"/>
                    <a:pt x="6811" y="16694"/>
                    <a:pt x="6808" y="16682"/>
                  </a:cubicBezTo>
                  <a:lnTo>
                    <a:pt x="6808" y="16682"/>
                  </a:lnTo>
                  <a:cubicBezTo>
                    <a:pt x="6861" y="16775"/>
                    <a:pt x="6907" y="16867"/>
                    <a:pt x="6954" y="16951"/>
                  </a:cubicBezTo>
                  <a:cubicBezTo>
                    <a:pt x="7002" y="17034"/>
                    <a:pt x="7073" y="17106"/>
                    <a:pt x="7169" y="17141"/>
                  </a:cubicBezTo>
                  <a:cubicBezTo>
                    <a:pt x="7192" y="17141"/>
                    <a:pt x="7240" y="17153"/>
                    <a:pt x="7288" y="17153"/>
                  </a:cubicBezTo>
                  <a:cubicBezTo>
                    <a:pt x="7323" y="17153"/>
                    <a:pt x="7359" y="17153"/>
                    <a:pt x="7288" y="17046"/>
                  </a:cubicBezTo>
                  <a:cubicBezTo>
                    <a:pt x="7323" y="17022"/>
                    <a:pt x="7359" y="16963"/>
                    <a:pt x="7347" y="16903"/>
                  </a:cubicBezTo>
                  <a:cubicBezTo>
                    <a:pt x="7311" y="16796"/>
                    <a:pt x="7300" y="16677"/>
                    <a:pt x="7288" y="16558"/>
                  </a:cubicBezTo>
                  <a:lnTo>
                    <a:pt x="7264" y="16498"/>
                  </a:lnTo>
                  <a:cubicBezTo>
                    <a:pt x="7240" y="16320"/>
                    <a:pt x="7204" y="16117"/>
                    <a:pt x="7169" y="15903"/>
                  </a:cubicBezTo>
                  <a:cubicBezTo>
                    <a:pt x="7133" y="15748"/>
                    <a:pt x="7085" y="15582"/>
                    <a:pt x="7049" y="15427"/>
                  </a:cubicBezTo>
                  <a:lnTo>
                    <a:pt x="7026" y="15355"/>
                  </a:lnTo>
                  <a:lnTo>
                    <a:pt x="7026" y="15344"/>
                  </a:lnTo>
                  <a:cubicBezTo>
                    <a:pt x="6990" y="15153"/>
                    <a:pt x="6930" y="14951"/>
                    <a:pt x="6883" y="14748"/>
                  </a:cubicBezTo>
                  <a:cubicBezTo>
                    <a:pt x="6835" y="14558"/>
                    <a:pt x="6788" y="14343"/>
                    <a:pt x="6764" y="14177"/>
                  </a:cubicBezTo>
                  <a:lnTo>
                    <a:pt x="6764" y="14141"/>
                  </a:lnTo>
                  <a:lnTo>
                    <a:pt x="6764" y="14117"/>
                  </a:lnTo>
                  <a:lnTo>
                    <a:pt x="6764" y="14093"/>
                  </a:lnTo>
                  <a:lnTo>
                    <a:pt x="6764" y="14070"/>
                  </a:lnTo>
                  <a:lnTo>
                    <a:pt x="6764" y="14058"/>
                  </a:lnTo>
                  <a:lnTo>
                    <a:pt x="6764" y="14046"/>
                  </a:lnTo>
                  <a:lnTo>
                    <a:pt x="6764" y="14034"/>
                  </a:lnTo>
                  <a:lnTo>
                    <a:pt x="6764" y="14010"/>
                  </a:lnTo>
                  <a:cubicBezTo>
                    <a:pt x="6752" y="13998"/>
                    <a:pt x="6752" y="13974"/>
                    <a:pt x="6752" y="13950"/>
                  </a:cubicBezTo>
                  <a:cubicBezTo>
                    <a:pt x="6728" y="13855"/>
                    <a:pt x="6728" y="13748"/>
                    <a:pt x="6716" y="13653"/>
                  </a:cubicBezTo>
                  <a:cubicBezTo>
                    <a:pt x="6633" y="12736"/>
                    <a:pt x="6573" y="11974"/>
                    <a:pt x="6526" y="11295"/>
                  </a:cubicBezTo>
                  <a:cubicBezTo>
                    <a:pt x="6514" y="11069"/>
                    <a:pt x="6514" y="10879"/>
                    <a:pt x="6526" y="10700"/>
                  </a:cubicBezTo>
                  <a:cubicBezTo>
                    <a:pt x="6538" y="10617"/>
                    <a:pt x="6538" y="10545"/>
                    <a:pt x="6549" y="10474"/>
                  </a:cubicBezTo>
                  <a:lnTo>
                    <a:pt x="6549" y="10438"/>
                  </a:lnTo>
                  <a:cubicBezTo>
                    <a:pt x="6549" y="10414"/>
                    <a:pt x="6573" y="10402"/>
                    <a:pt x="6573" y="10367"/>
                  </a:cubicBezTo>
                  <a:cubicBezTo>
                    <a:pt x="6585" y="10343"/>
                    <a:pt x="6585" y="10295"/>
                    <a:pt x="6597" y="10260"/>
                  </a:cubicBezTo>
                  <a:cubicBezTo>
                    <a:pt x="6633" y="10200"/>
                    <a:pt x="6645" y="10141"/>
                    <a:pt x="6668" y="10081"/>
                  </a:cubicBezTo>
                  <a:cubicBezTo>
                    <a:pt x="6716" y="9998"/>
                    <a:pt x="6776" y="9902"/>
                    <a:pt x="6823" y="9831"/>
                  </a:cubicBezTo>
                  <a:cubicBezTo>
                    <a:pt x="6871" y="9771"/>
                    <a:pt x="6895" y="9724"/>
                    <a:pt x="6942" y="9688"/>
                  </a:cubicBezTo>
                  <a:lnTo>
                    <a:pt x="7169" y="9462"/>
                  </a:lnTo>
                  <a:cubicBezTo>
                    <a:pt x="7192" y="9414"/>
                    <a:pt x="7240" y="9390"/>
                    <a:pt x="7288" y="9343"/>
                  </a:cubicBezTo>
                  <a:cubicBezTo>
                    <a:pt x="7550" y="9069"/>
                    <a:pt x="7800" y="8759"/>
                    <a:pt x="8014" y="8414"/>
                  </a:cubicBezTo>
                  <a:cubicBezTo>
                    <a:pt x="8085" y="8295"/>
                    <a:pt x="8157" y="8164"/>
                    <a:pt x="8240" y="8033"/>
                  </a:cubicBezTo>
                  <a:cubicBezTo>
                    <a:pt x="8252" y="7974"/>
                    <a:pt x="8276" y="7926"/>
                    <a:pt x="8312" y="7878"/>
                  </a:cubicBezTo>
                  <a:cubicBezTo>
                    <a:pt x="8359" y="7795"/>
                    <a:pt x="8419" y="7700"/>
                    <a:pt x="8454" y="7616"/>
                  </a:cubicBezTo>
                  <a:cubicBezTo>
                    <a:pt x="8502" y="7545"/>
                    <a:pt x="8550" y="7450"/>
                    <a:pt x="8597" y="7378"/>
                  </a:cubicBezTo>
                  <a:cubicBezTo>
                    <a:pt x="8978" y="6712"/>
                    <a:pt x="9335" y="5961"/>
                    <a:pt x="9669" y="5188"/>
                  </a:cubicBezTo>
                  <a:cubicBezTo>
                    <a:pt x="9693" y="5104"/>
                    <a:pt x="9740" y="5009"/>
                    <a:pt x="9764" y="4926"/>
                  </a:cubicBezTo>
                  <a:cubicBezTo>
                    <a:pt x="9800" y="4830"/>
                    <a:pt x="9824" y="4747"/>
                    <a:pt x="9859" y="4640"/>
                  </a:cubicBezTo>
                  <a:cubicBezTo>
                    <a:pt x="9883" y="4521"/>
                    <a:pt x="9919" y="4414"/>
                    <a:pt x="9931" y="4306"/>
                  </a:cubicBezTo>
                  <a:cubicBezTo>
                    <a:pt x="9967" y="4187"/>
                    <a:pt x="9967" y="4092"/>
                    <a:pt x="9978" y="3997"/>
                  </a:cubicBezTo>
                  <a:cubicBezTo>
                    <a:pt x="9990" y="3794"/>
                    <a:pt x="9990" y="3580"/>
                    <a:pt x="10002" y="3378"/>
                  </a:cubicBezTo>
                  <a:cubicBezTo>
                    <a:pt x="10002" y="3199"/>
                    <a:pt x="10026" y="2997"/>
                    <a:pt x="10038" y="2818"/>
                  </a:cubicBezTo>
                  <a:lnTo>
                    <a:pt x="10038" y="2806"/>
                  </a:lnTo>
                  <a:cubicBezTo>
                    <a:pt x="10062" y="2580"/>
                    <a:pt x="10097" y="2342"/>
                    <a:pt x="10109" y="2104"/>
                  </a:cubicBezTo>
                  <a:cubicBezTo>
                    <a:pt x="10109" y="2009"/>
                    <a:pt x="10121" y="1913"/>
                    <a:pt x="10109" y="1806"/>
                  </a:cubicBezTo>
                  <a:cubicBezTo>
                    <a:pt x="10097" y="1711"/>
                    <a:pt x="10086" y="1604"/>
                    <a:pt x="10050" y="1497"/>
                  </a:cubicBezTo>
                  <a:cubicBezTo>
                    <a:pt x="9990" y="1306"/>
                    <a:pt x="9919" y="1092"/>
                    <a:pt x="9812" y="913"/>
                  </a:cubicBezTo>
                  <a:cubicBezTo>
                    <a:pt x="9752" y="818"/>
                    <a:pt x="9645" y="711"/>
                    <a:pt x="9550" y="651"/>
                  </a:cubicBezTo>
                  <a:cubicBezTo>
                    <a:pt x="9476" y="605"/>
                    <a:pt x="9388" y="588"/>
                    <a:pt x="9296" y="588"/>
                  </a:cubicBezTo>
                  <a:cubicBezTo>
                    <a:pt x="9270" y="588"/>
                    <a:pt x="9243" y="589"/>
                    <a:pt x="9216" y="592"/>
                  </a:cubicBezTo>
                  <a:cubicBezTo>
                    <a:pt x="9026" y="604"/>
                    <a:pt x="8859" y="735"/>
                    <a:pt x="8728" y="889"/>
                  </a:cubicBezTo>
                  <a:cubicBezTo>
                    <a:pt x="8597" y="1032"/>
                    <a:pt x="8478" y="1187"/>
                    <a:pt x="8359" y="1330"/>
                  </a:cubicBezTo>
                  <a:cubicBezTo>
                    <a:pt x="8276" y="1425"/>
                    <a:pt x="8192" y="1508"/>
                    <a:pt x="8097" y="1592"/>
                  </a:cubicBezTo>
                  <a:cubicBezTo>
                    <a:pt x="8062" y="1628"/>
                    <a:pt x="8014" y="1675"/>
                    <a:pt x="7954" y="1711"/>
                  </a:cubicBezTo>
                  <a:cubicBezTo>
                    <a:pt x="7942" y="1711"/>
                    <a:pt x="7919" y="1723"/>
                    <a:pt x="7895" y="1735"/>
                  </a:cubicBezTo>
                  <a:cubicBezTo>
                    <a:pt x="7883" y="1735"/>
                    <a:pt x="7859" y="1747"/>
                    <a:pt x="7847" y="1747"/>
                  </a:cubicBezTo>
                  <a:cubicBezTo>
                    <a:pt x="7835" y="1747"/>
                    <a:pt x="7800" y="1770"/>
                    <a:pt x="7788" y="1770"/>
                  </a:cubicBezTo>
                  <a:lnTo>
                    <a:pt x="7657" y="1770"/>
                  </a:lnTo>
                  <a:cubicBezTo>
                    <a:pt x="7621" y="1770"/>
                    <a:pt x="7597" y="1747"/>
                    <a:pt x="7561" y="1747"/>
                  </a:cubicBezTo>
                  <a:cubicBezTo>
                    <a:pt x="7538" y="1735"/>
                    <a:pt x="7502" y="1735"/>
                    <a:pt x="7478" y="1723"/>
                  </a:cubicBezTo>
                  <a:cubicBezTo>
                    <a:pt x="7442" y="1723"/>
                    <a:pt x="7419" y="1711"/>
                    <a:pt x="7383" y="1687"/>
                  </a:cubicBezTo>
                  <a:cubicBezTo>
                    <a:pt x="7347" y="1675"/>
                    <a:pt x="7311" y="1663"/>
                    <a:pt x="7264" y="1628"/>
                  </a:cubicBezTo>
                  <a:cubicBezTo>
                    <a:pt x="7192" y="1592"/>
                    <a:pt x="7133" y="1532"/>
                    <a:pt x="7061" y="1473"/>
                  </a:cubicBezTo>
                  <a:cubicBezTo>
                    <a:pt x="6990" y="1413"/>
                    <a:pt x="6907" y="1354"/>
                    <a:pt x="6823" y="1306"/>
                  </a:cubicBezTo>
                  <a:cubicBezTo>
                    <a:pt x="6752" y="1270"/>
                    <a:pt x="6657" y="1247"/>
                    <a:pt x="6573" y="1247"/>
                  </a:cubicBezTo>
                  <a:cubicBezTo>
                    <a:pt x="6466" y="1247"/>
                    <a:pt x="6359" y="1258"/>
                    <a:pt x="6276" y="1306"/>
                  </a:cubicBezTo>
                  <a:cubicBezTo>
                    <a:pt x="6180" y="1330"/>
                    <a:pt x="6097" y="1378"/>
                    <a:pt x="6002" y="1437"/>
                  </a:cubicBezTo>
                  <a:cubicBezTo>
                    <a:pt x="5835" y="1544"/>
                    <a:pt x="5692" y="1651"/>
                    <a:pt x="5561" y="1794"/>
                  </a:cubicBezTo>
                  <a:cubicBezTo>
                    <a:pt x="5478" y="1889"/>
                    <a:pt x="5418" y="1961"/>
                    <a:pt x="5383" y="2044"/>
                  </a:cubicBezTo>
                  <a:cubicBezTo>
                    <a:pt x="5335" y="2128"/>
                    <a:pt x="5287" y="2211"/>
                    <a:pt x="5240" y="2306"/>
                  </a:cubicBezTo>
                  <a:cubicBezTo>
                    <a:pt x="5228" y="2342"/>
                    <a:pt x="5204" y="2401"/>
                    <a:pt x="5180" y="2449"/>
                  </a:cubicBezTo>
                  <a:cubicBezTo>
                    <a:pt x="5097" y="2318"/>
                    <a:pt x="5002" y="2199"/>
                    <a:pt x="4906" y="2080"/>
                  </a:cubicBezTo>
                  <a:cubicBezTo>
                    <a:pt x="4787" y="1925"/>
                    <a:pt x="4633" y="1794"/>
                    <a:pt x="4466" y="1687"/>
                  </a:cubicBezTo>
                  <a:cubicBezTo>
                    <a:pt x="4132" y="1497"/>
                    <a:pt x="3740" y="1413"/>
                    <a:pt x="3370" y="1294"/>
                  </a:cubicBezTo>
                  <a:cubicBezTo>
                    <a:pt x="3275" y="1247"/>
                    <a:pt x="3192" y="1211"/>
                    <a:pt x="3097" y="1175"/>
                  </a:cubicBezTo>
                  <a:cubicBezTo>
                    <a:pt x="3037" y="1127"/>
                    <a:pt x="3001" y="1092"/>
                    <a:pt x="2942" y="1068"/>
                  </a:cubicBezTo>
                  <a:cubicBezTo>
                    <a:pt x="2847" y="1008"/>
                    <a:pt x="2775" y="949"/>
                    <a:pt x="2680" y="877"/>
                  </a:cubicBezTo>
                  <a:cubicBezTo>
                    <a:pt x="2561" y="770"/>
                    <a:pt x="2442" y="651"/>
                    <a:pt x="2347" y="532"/>
                  </a:cubicBezTo>
                  <a:lnTo>
                    <a:pt x="2168" y="354"/>
                  </a:lnTo>
                  <a:cubicBezTo>
                    <a:pt x="2025" y="235"/>
                    <a:pt x="1906" y="115"/>
                    <a:pt x="1751" y="56"/>
                  </a:cubicBezTo>
                  <a:cubicBezTo>
                    <a:pt x="1654" y="19"/>
                    <a:pt x="1548" y="0"/>
                    <a:pt x="1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3"/>
            <p:cNvSpPr/>
            <p:nvPr/>
          </p:nvSpPr>
          <p:spPr>
            <a:xfrm>
              <a:off x="6785350" y="3188925"/>
              <a:ext cx="4500" cy="4225"/>
            </a:xfrm>
            <a:custGeom>
              <a:avLst/>
              <a:gdLst/>
              <a:ahLst/>
              <a:cxnLst/>
              <a:rect l="l" t="t" r="r" b="b"/>
              <a:pathLst>
                <a:path w="180" h="169" extrusionOk="0">
                  <a:moveTo>
                    <a:pt x="120" y="0"/>
                  </a:moveTo>
                  <a:cubicBezTo>
                    <a:pt x="96" y="0"/>
                    <a:pt x="84" y="0"/>
                    <a:pt x="49" y="12"/>
                  </a:cubicBezTo>
                  <a:cubicBezTo>
                    <a:pt x="25" y="36"/>
                    <a:pt x="1" y="95"/>
                    <a:pt x="37" y="131"/>
                  </a:cubicBezTo>
                  <a:cubicBezTo>
                    <a:pt x="49" y="157"/>
                    <a:pt x="72" y="168"/>
                    <a:pt x="95" y="168"/>
                  </a:cubicBezTo>
                  <a:cubicBezTo>
                    <a:pt x="114" y="168"/>
                    <a:pt x="133" y="160"/>
                    <a:pt x="144" y="143"/>
                  </a:cubicBezTo>
                  <a:cubicBezTo>
                    <a:pt x="168" y="119"/>
                    <a:pt x="179" y="60"/>
                    <a:pt x="156" y="24"/>
                  </a:cubicBezTo>
                  <a:cubicBezTo>
                    <a:pt x="156" y="12"/>
                    <a:pt x="144" y="0"/>
                    <a:pt x="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3"/>
            <p:cNvSpPr/>
            <p:nvPr/>
          </p:nvSpPr>
          <p:spPr>
            <a:xfrm>
              <a:off x="6808275" y="2817875"/>
              <a:ext cx="217025" cy="389425"/>
            </a:xfrm>
            <a:custGeom>
              <a:avLst/>
              <a:gdLst/>
              <a:ahLst/>
              <a:cxnLst/>
              <a:rect l="l" t="t" r="r" b="b"/>
              <a:pathLst>
                <a:path w="8681" h="15577" extrusionOk="0">
                  <a:moveTo>
                    <a:pt x="5186" y="0"/>
                  </a:moveTo>
                  <a:cubicBezTo>
                    <a:pt x="4981" y="0"/>
                    <a:pt x="4774" y="55"/>
                    <a:pt x="4596" y="150"/>
                  </a:cubicBezTo>
                  <a:cubicBezTo>
                    <a:pt x="4501" y="209"/>
                    <a:pt x="4394" y="269"/>
                    <a:pt x="4323" y="352"/>
                  </a:cubicBezTo>
                  <a:cubicBezTo>
                    <a:pt x="4275" y="388"/>
                    <a:pt x="4239" y="436"/>
                    <a:pt x="4204" y="471"/>
                  </a:cubicBezTo>
                  <a:cubicBezTo>
                    <a:pt x="4144" y="531"/>
                    <a:pt x="4096" y="578"/>
                    <a:pt x="4061" y="638"/>
                  </a:cubicBezTo>
                  <a:cubicBezTo>
                    <a:pt x="3858" y="852"/>
                    <a:pt x="3668" y="1043"/>
                    <a:pt x="3465" y="1233"/>
                  </a:cubicBezTo>
                  <a:cubicBezTo>
                    <a:pt x="3430" y="1269"/>
                    <a:pt x="3418" y="1281"/>
                    <a:pt x="3382" y="1293"/>
                  </a:cubicBezTo>
                  <a:lnTo>
                    <a:pt x="3203" y="1293"/>
                  </a:lnTo>
                  <a:cubicBezTo>
                    <a:pt x="3192" y="1293"/>
                    <a:pt x="3180" y="1281"/>
                    <a:pt x="3168" y="1281"/>
                  </a:cubicBezTo>
                  <a:cubicBezTo>
                    <a:pt x="3144" y="1269"/>
                    <a:pt x="3144" y="1269"/>
                    <a:pt x="3132" y="1269"/>
                  </a:cubicBezTo>
                  <a:cubicBezTo>
                    <a:pt x="3120" y="1269"/>
                    <a:pt x="3120" y="1245"/>
                    <a:pt x="3108" y="1245"/>
                  </a:cubicBezTo>
                  <a:cubicBezTo>
                    <a:pt x="3061" y="1221"/>
                    <a:pt x="3013" y="1174"/>
                    <a:pt x="2989" y="1126"/>
                  </a:cubicBezTo>
                  <a:cubicBezTo>
                    <a:pt x="2953" y="1090"/>
                    <a:pt x="2906" y="1043"/>
                    <a:pt x="2882" y="995"/>
                  </a:cubicBezTo>
                  <a:cubicBezTo>
                    <a:pt x="2846" y="948"/>
                    <a:pt x="2822" y="924"/>
                    <a:pt x="2775" y="924"/>
                  </a:cubicBezTo>
                  <a:cubicBezTo>
                    <a:pt x="2765" y="922"/>
                    <a:pt x="2755" y="921"/>
                    <a:pt x="2745" y="921"/>
                  </a:cubicBezTo>
                  <a:cubicBezTo>
                    <a:pt x="2700" y="921"/>
                    <a:pt x="2664" y="944"/>
                    <a:pt x="2644" y="983"/>
                  </a:cubicBezTo>
                  <a:cubicBezTo>
                    <a:pt x="2608" y="1031"/>
                    <a:pt x="2608" y="1090"/>
                    <a:pt x="2644" y="1126"/>
                  </a:cubicBezTo>
                  <a:cubicBezTo>
                    <a:pt x="2656" y="1150"/>
                    <a:pt x="2668" y="1174"/>
                    <a:pt x="2691" y="1186"/>
                  </a:cubicBezTo>
                  <a:cubicBezTo>
                    <a:pt x="2715" y="1233"/>
                    <a:pt x="2763" y="1281"/>
                    <a:pt x="2787" y="1329"/>
                  </a:cubicBezTo>
                  <a:cubicBezTo>
                    <a:pt x="2822" y="1364"/>
                    <a:pt x="2870" y="1424"/>
                    <a:pt x="2930" y="1471"/>
                  </a:cubicBezTo>
                  <a:cubicBezTo>
                    <a:pt x="2965" y="1531"/>
                    <a:pt x="3049" y="1567"/>
                    <a:pt x="3132" y="1579"/>
                  </a:cubicBezTo>
                  <a:cubicBezTo>
                    <a:pt x="3156" y="1583"/>
                    <a:pt x="3181" y="1584"/>
                    <a:pt x="3205" y="1584"/>
                  </a:cubicBezTo>
                  <a:cubicBezTo>
                    <a:pt x="3254" y="1584"/>
                    <a:pt x="3299" y="1579"/>
                    <a:pt x="3323" y="1579"/>
                  </a:cubicBezTo>
                  <a:cubicBezTo>
                    <a:pt x="3370" y="1567"/>
                    <a:pt x="3442" y="1543"/>
                    <a:pt x="3501" y="1519"/>
                  </a:cubicBezTo>
                  <a:cubicBezTo>
                    <a:pt x="3525" y="1519"/>
                    <a:pt x="3525" y="1507"/>
                    <a:pt x="3537" y="1507"/>
                  </a:cubicBezTo>
                  <a:cubicBezTo>
                    <a:pt x="3561" y="1483"/>
                    <a:pt x="3584" y="1471"/>
                    <a:pt x="3596" y="1459"/>
                  </a:cubicBezTo>
                  <a:lnTo>
                    <a:pt x="3608" y="1448"/>
                  </a:lnTo>
                  <a:cubicBezTo>
                    <a:pt x="3680" y="1388"/>
                    <a:pt x="3739" y="1305"/>
                    <a:pt x="3799" y="1245"/>
                  </a:cubicBezTo>
                  <a:lnTo>
                    <a:pt x="3858" y="1186"/>
                  </a:lnTo>
                  <a:cubicBezTo>
                    <a:pt x="3918" y="1126"/>
                    <a:pt x="4001" y="1055"/>
                    <a:pt x="4061" y="983"/>
                  </a:cubicBezTo>
                  <a:lnTo>
                    <a:pt x="4073" y="971"/>
                  </a:lnTo>
                  <a:cubicBezTo>
                    <a:pt x="4132" y="888"/>
                    <a:pt x="4204" y="817"/>
                    <a:pt x="4263" y="745"/>
                  </a:cubicBezTo>
                  <a:lnTo>
                    <a:pt x="4311" y="686"/>
                  </a:lnTo>
                  <a:cubicBezTo>
                    <a:pt x="4358" y="638"/>
                    <a:pt x="4394" y="578"/>
                    <a:pt x="4442" y="531"/>
                  </a:cubicBezTo>
                  <a:cubicBezTo>
                    <a:pt x="4477" y="507"/>
                    <a:pt x="4501" y="495"/>
                    <a:pt x="4537" y="459"/>
                  </a:cubicBezTo>
                  <a:cubicBezTo>
                    <a:pt x="4549" y="459"/>
                    <a:pt x="4549" y="447"/>
                    <a:pt x="4561" y="447"/>
                  </a:cubicBezTo>
                  <a:cubicBezTo>
                    <a:pt x="4573" y="447"/>
                    <a:pt x="4573" y="436"/>
                    <a:pt x="4596" y="436"/>
                  </a:cubicBezTo>
                  <a:lnTo>
                    <a:pt x="4680" y="388"/>
                  </a:lnTo>
                  <a:cubicBezTo>
                    <a:pt x="4692" y="376"/>
                    <a:pt x="4692" y="376"/>
                    <a:pt x="4716" y="376"/>
                  </a:cubicBezTo>
                  <a:lnTo>
                    <a:pt x="4847" y="328"/>
                  </a:lnTo>
                  <a:cubicBezTo>
                    <a:pt x="4894" y="316"/>
                    <a:pt x="4930" y="316"/>
                    <a:pt x="4989" y="293"/>
                  </a:cubicBezTo>
                  <a:cubicBezTo>
                    <a:pt x="5037" y="281"/>
                    <a:pt x="5085" y="281"/>
                    <a:pt x="5132" y="281"/>
                  </a:cubicBezTo>
                  <a:lnTo>
                    <a:pt x="5263" y="281"/>
                  </a:lnTo>
                  <a:cubicBezTo>
                    <a:pt x="5287" y="281"/>
                    <a:pt x="5335" y="293"/>
                    <a:pt x="5370" y="293"/>
                  </a:cubicBezTo>
                  <a:cubicBezTo>
                    <a:pt x="5394" y="293"/>
                    <a:pt x="5442" y="316"/>
                    <a:pt x="5466" y="328"/>
                  </a:cubicBezTo>
                  <a:lnTo>
                    <a:pt x="5561" y="376"/>
                  </a:lnTo>
                  <a:cubicBezTo>
                    <a:pt x="5585" y="400"/>
                    <a:pt x="5620" y="412"/>
                    <a:pt x="5644" y="436"/>
                  </a:cubicBezTo>
                  <a:cubicBezTo>
                    <a:pt x="5680" y="447"/>
                    <a:pt x="5704" y="459"/>
                    <a:pt x="5739" y="495"/>
                  </a:cubicBezTo>
                  <a:cubicBezTo>
                    <a:pt x="5763" y="519"/>
                    <a:pt x="5799" y="555"/>
                    <a:pt x="5823" y="590"/>
                  </a:cubicBezTo>
                  <a:cubicBezTo>
                    <a:pt x="5906" y="697"/>
                    <a:pt x="5990" y="805"/>
                    <a:pt x="6097" y="948"/>
                  </a:cubicBezTo>
                  <a:lnTo>
                    <a:pt x="6109" y="983"/>
                  </a:lnTo>
                  <a:cubicBezTo>
                    <a:pt x="6180" y="1102"/>
                    <a:pt x="6275" y="1221"/>
                    <a:pt x="6382" y="1329"/>
                  </a:cubicBezTo>
                  <a:cubicBezTo>
                    <a:pt x="6513" y="1471"/>
                    <a:pt x="6656" y="1579"/>
                    <a:pt x="6811" y="1602"/>
                  </a:cubicBezTo>
                  <a:cubicBezTo>
                    <a:pt x="6882" y="1638"/>
                    <a:pt x="6978" y="1638"/>
                    <a:pt x="7061" y="1638"/>
                  </a:cubicBezTo>
                  <a:cubicBezTo>
                    <a:pt x="7109" y="1638"/>
                    <a:pt x="7168" y="1626"/>
                    <a:pt x="7216" y="1626"/>
                  </a:cubicBezTo>
                  <a:lnTo>
                    <a:pt x="7228" y="1626"/>
                  </a:lnTo>
                  <a:cubicBezTo>
                    <a:pt x="7299" y="1626"/>
                    <a:pt x="7371" y="1602"/>
                    <a:pt x="7454" y="1590"/>
                  </a:cubicBezTo>
                  <a:cubicBezTo>
                    <a:pt x="7549" y="1567"/>
                    <a:pt x="7644" y="1543"/>
                    <a:pt x="7752" y="1543"/>
                  </a:cubicBezTo>
                  <a:lnTo>
                    <a:pt x="7823" y="1543"/>
                  </a:lnTo>
                  <a:cubicBezTo>
                    <a:pt x="7835" y="1567"/>
                    <a:pt x="7871" y="1567"/>
                    <a:pt x="7883" y="1567"/>
                  </a:cubicBezTo>
                  <a:lnTo>
                    <a:pt x="7906" y="1567"/>
                  </a:lnTo>
                  <a:cubicBezTo>
                    <a:pt x="7930" y="1567"/>
                    <a:pt x="7930" y="1579"/>
                    <a:pt x="7942" y="1579"/>
                  </a:cubicBezTo>
                  <a:cubicBezTo>
                    <a:pt x="7954" y="1579"/>
                    <a:pt x="7954" y="1590"/>
                    <a:pt x="7966" y="1590"/>
                  </a:cubicBezTo>
                  <a:lnTo>
                    <a:pt x="7990" y="1602"/>
                  </a:lnTo>
                  <a:lnTo>
                    <a:pt x="8014" y="1638"/>
                  </a:lnTo>
                  <a:cubicBezTo>
                    <a:pt x="8025" y="1650"/>
                    <a:pt x="8025" y="1662"/>
                    <a:pt x="8049" y="1686"/>
                  </a:cubicBezTo>
                  <a:cubicBezTo>
                    <a:pt x="8061" y="1710"/>
                    <a:pt x="8073" y="1721"/>
                    <a:pt x="8085" y="1757"/>
                  </a:cubicBezTo>
                  <a:cubicBezTo>
                    <a:pt x="8109" y="1805"/>
                    <a:pt x="8133" y="1864"/>
                    <a:pt x="8145" y="1924"/>
                  </a:cubicBezTo>
                  <a:cubicBezTo>
                    <a:pt x="8168" y="1983"/>
                    <a:pt x="8180" y="2055"/>
                    <a:pt x="8192" y="2114"/>
                  </a:cubicBezTo>
                  <a:cubicBezTo>
                    <a:pt x="8204" y="2162"/>
                    <a:pt x="8204" y="2198"/>
                    <a:pt x="8204" y="2245"/>
                  </a:cubicBezTo>
                  <a:lnTo>
                    <a:pt x="8204" y="2317"/>
                  </a:lnTo>
                  <a:cubicBezTo>
                    <a:pt x="8204" y="2352"/>
                    <a:pt x="8192" y="2364"/>
                    <a:pt x="8192" y="2400"/>
                  </a:cubicBezTo>
                  <a:lnTo>
                    <a:pt x="8192" y="2412"/>
                  </a:lnTo>
                  <a:lnTo>
                    <a:pt x="8192" y="2424"/>
                  </a:lnTo>
                  <a:cubicBezTo>
                    <a:pt x="8192" y="2436"/>
                    <a:pt x="8180" y="2460"/>
                    <a:pt x="8180" y="2472"/>
                  </a:cubicBezTo>
                  <a:lnTo>
                    <a:pt x="8168" y="2483"/>
                  </a:lnTo>
                  <a:lnTo>
                    <a:pt x="8145" y="2495"/>
                  </a:lnTo>
                  <a:cubicBezTo>
                    <a:pt x="8145" y="2519"/>
                    <a:pt x="8133" y="2519"/>
                    <a:pt x="8133" y="2519"/>
                  </a:cubicBezTo>
                  <a:cubicBezTo>
                    <a:pt x="8121" y="2531"/>
                    <a:pt x="8121" y="2531"/>
                    <a:pt x="8109" y="2531"/>
                  </a:cubicBezTo>
                  <a:cubicBezTo>
                    <a:pt x="8085" y="2543"/>
                    <a:pt x="8073" y="2543"/>
                    <a:pt x="8061" y="2543"/>
                  </a:cubicBezTo>
                  <a:lnTo>
                    <a:pt x="8002" y="2543"/>
                  </a:lnTo>
                  <a:cubicBezTo>
                    <a:pt x="7942" y="2543"/>
                    <a:pt x="7895" y="2531"/>
                    <a:pt x="7835" y="2531"/>
                  </a:cubicBezTo>
                  <a:lnTo>
                    <a:pt x="7418" y="2531"/>
                  </a:lnTo>
                  <a:cubicBezTo>
                    <a:pt x="7295" y="2523"/>
                    <a:pt x="7172" y="2509"/>
                    <a:pt x="7049" y="2509"/>
                  </a:cubicBezTo>
                  <a:cubicBezTo>
                    <a:pt x="6993" y="2509"/>
                    <a:pt x="6938" y="2512"/>
                    <a:pt x="6882" y="2519"/>
                  </a:cubicBezTo>
                  <a:cubicBezTo>
                    <a:pt x="6454" y="2555"/>
                    <a:pt x="6049" y="2710"/>
                    <a:pt x="5704" y="2960"/>
                  </a:cubicBezTo>
                  <a:cubicBezTo>
                    <a:pt x="5668" y="2972"/>
                    <a:pt x="5632" y="3007"/>
                    <a:pt x="5609" y="3031"/>
                  </a:cubicBezTo>
                  <a:cubicBezTo>
                    <a:pt x="5382" y="3234"/>
                    <a:pt x="5216" y="3388"/>
                    <a:pt x="5097" y="3555"/>
                  </a:cubicBezTo>
                  <a:cubicBezTo>
                    <a:pt x="5025" y="3650"/>
                    <a:pt x="4977" y="3757"/>
                    <a:pt x="4930" y="3865"/>
                  </a:cubicBezTo>
                  <a:cubicBezTo>
                    <a:pt x="4906" y="3948"/>
                    <a:pt x="4894" y="4019"/>
                    <a:pt x="4870" y="4079"/>
                  </a:cubicBezTo>
                  <a:lnTo>
                    <a:pt x="4835" y="4246"/>
                  </a:lnTo>
                  <a:cubicBezTo>
                    <a:pt x="4799" y="4341"/>
                    <a:pt x="4775" y="4460"/>
                    <a:pt x="4739" y="4579"/>
                  </a:cubicBezTo>
                  <a:cubicBezTo>
                    <a:pt x="4727" y="4615"/>
                    <a:pt x="4727" y="4627"/>
                    <a:pt x="4716" y="4662"/>
                  </a:cubicBezTo>
                  <a:lnTo>
                    <a:pt x="4692" y="4686"/>
                  </a:lnTo>
                  <a:lnTo>
                    <a:pt x="4680" y="4734"/>
                  </a:lnTo>
                  <a:cubicBezTo>
                    <a:pt x="4668" y="4746"/>
                    <a:pt x="4668" y="4781"/>
                    <a:pt x="4656" y="4805"/>
                  </a:cubicBezTo>
                  <a:lnTo>
                    <a:pt x="4632" y="4865"/>
                  </a:lnTo>
                  <a:cubicBezTo>
                    <a:pt x="4620" y="4924"/>
                    <a:pt x="4596" y="4972"/>
                    <a:pt x="4573" y="5031"/>
                  </a:cubicBezTo>
                  <a:cubicBezTo>
                    <a:pt x="4561" y="5091"/>
                    <a:pt x="4537" y="5139"/>
                    <a:pt x="4513" y="5174"/>
                  </a:cubicBezTo>
                  <a:lnTo>
                    <a:pt x="4501" y="5222"/>
                  </a:lnTo>
                  <a:cubicBezTo>
                    <a:pt x="4501" y="5258"/>
                    <a:pt x="4489" y="5281"/>
                    <a:pt x="4477" y="5317"/>
                  </a:cubicBezTo>
                  <a:lnTo>
                    <a:pt x="4370" y="5520"/>
                  </a:lnTo>
                  <a:lnTo>
                    <a:pt x="4335" y="5591"/>
                  </a:lnTo>
                  <a:lnTo>
                    <a:pt x="4251" y="5758"/>
                  </a:lnTo>
                  <a:lnTo>
                    <a:pt x="4192" y="5877"/>
                  </a:lnTo>
                  <a:cubicBezTo>
                    <a:pt x="4156" y="5936"/>
                    <a:pt x="4120" y="5996"/>
                    <a:pt x="4085" y="6055"/>
                  </a:cubicBezTo>
                  <a:cubicBezTo>
                    <a:pt x="4073" y="6067"/>
                    <a:pt x="4061" y="6103"/>
                    <a:pt x="4037" y="6127"/>
                  </a:cubicBezTo>
                  <a:cubicBezTo>
                    <a:pt x="4013" y="6198"/>
                    <a:pt x="3965" y="6246"/>
                    <a:pt x="3942" y="6305"/>
                  </a:cubicBezTo>
                  <a:cubicBezTo>
                    <a:pt x="3918" y="6341"/>
                    <a:pt x="3906" y="6353"/>
                    <a:pt x="3894" y="6389"/>
                  </a:cubicBezTo>
                  <a:cubicBezTo>
                    <a:pt x="3858" y="6448"/>
                    <a:pt x="3834" y="6496"/>
                    <a:pt x="3799" y="6532"/>
                  </a:cubicBezTo>
                  <a:lnTo>
                    <a:pt x="3763" y="6603"/>
                  </a:lnTo>
                  <a:cubicBezTo>
                    <a:pt x="3727" y="6639"/>
                    <a:pt x="3715" y="6651"/>
                    <a:pt x="3704" y="6686"/>
                  </a:cubicBezTo>
                  <a:cubicBezTo>
                    <a:pt x="3656" y="6722"/>
                    <a:pt x="3620" y="6770"/>
                    <a:pt x="3596" y="6817"/>
                  </a:cubicBezTo>
                  <a:lnTo>
                    <a:pt x="3549" y="6877"/>
                  </a:lnTo>
                  <a:lnTo>
                    <a:pt x="3501" y="6936"/>
                  </a:lnTo>
                  <a:lnTo>
                    <a:pt x="3477" y="6960"/>
                  </a:lnTo>
                  <a:cubicBezTo>
                    <a:pt x="3465" y="6996"/>
                    <a:pt x="3430" y="7008"/>
                    <a:pt x="3418" y="7044"/>
                  </a:cubicBezTo>
                  <a:cubicBezTo>
                    <a:pt x="3382" y="7067"/>
                    <a:pt x="3370" y="7103"/>
                    <a:pt x="3346" y="7127"/>
                  </a:cubicBezTo>
                  <a:cubicBezTo>
                    <a:pt x="3311" y="7174"/>
                    <a:pt x="3287" y="7222"/>
                    <a:pt x="3239" y="7258"/>
                  </a:cubicBezTo>
                  <a:lnTo>
                    <a:pt x="3168" y="7341"/>
                  </a:lnTo>
                  <a:cubicBezTo>
                    <a:pt x="3132" y="7377"/>
                    <a:pt x="3084" y="7413"/>
                    <a:pt x="3061" y="7460"/>
                  </a:cubicBezTo>
                  <a:lnTo>
                    <a:pt x="3061" y="7436"/>
                  </a:lnTo>
                  <a:lnTo>
                    <a:pt x="3049" y="7460"/>
                  </a:lnTo>
                  <a:lnTo>
                    <a:pt x="3025" y="7472"/>
                  </a:lnTo>
                  <a:cubicBezTo>
                    <a:pt x="2930" y="7579"/>
                    <a:pt x="2834" y="7686"/>
                    <a:pt x="2751" y="7794"/>
                  </a:cubicBezTo>
                  <a:cubicBezTo>
                    <a:pt x="2691" y="7877"/>
                    <a:pt x="2644" y="7960"/>
                    <a:pt x="2584" y="8032"/>
                  </a:cubicBezTo>
                  <a:cubicBezTo>
                    <a:pt x="2549" y="8067"/>
                    <a:pt x="2525" y="8115"/>
                    <a:pt x="2489" y="8151"/>
                  </a:cubicBezTo>
                  <a:lnTo>
                    <a:pt x="2453" y="8234"/>
                  </a:lnTo>
                  <a:cubicBezTo>
                    <a:pt x="2430" y="8270"/>
                    <a:pt x="2406" y="8306"/>
                    <a:pt x="2370" y="8353"/>
                  </a:cubicBezTo>
                  <a:cubicBezTo>
                    <a:pt x="2370" y="8365"/>
                    <a:pt x="2358" y="8365"/>
                    <a:pt x="2358" y="8377"/>
                  </a:cubicBezTo>
                  <a:cubicBezTo>
                    <a:pt x="2310" y="8437"/>
                    <a:pt x="2275" y="8508"/>
                    <a:pt x="2239" y="8568"/>
                  </a:cubicBezTo>
                  <a:cubicBezTo>
                    <a:pt x="2191" y="8663"/>
                    <a:pt x="2156" y="8770"/>
                    <a:pt x="2120" y="8841"/>
                  </a:cubicBezTo>
                  <a:cubicBezTo>
                    <a:pt x="2096" y="8913"/>
                    <a:pt x="2060" y="9008"/>
                    <a:pt x="2037" y="9079"/>
                  </a:cubicBezTo>
                  <a:lnTo>
                    <a:pt x="2013" y="9103"/>
                  </a:lnTo>
                  <a:cubicBezTo>
                    <a:pt x="1989" y="9199"/>
                    <a:pt x="1953" y="9270"/>
                    <a:pt x="1929" y="9365"/>
                  </a:cubicBezTo>
                  <a:cubicBezTo>
                    <a:pt x="1894" y="9449"/>
                    <a:pt x="1858" y="9544"/>
                    <a:pt x="1822" y="9627"/>
                  </a:cubicBezTo>
                  <a:cubicBezTo>
                    <a:pt x="1751" y="9794"/>
                    <a:pt x="1691" y="9972"/>
                    <a:pt x="1632" y="10151"/>
                  </a:cubicBezTo>
                  <a:cubicBezTo>
                    <a:pt x="1596" y="10258"/>
                    <a:pt x="1572" y="10377"/>
                    <a:pt x="1537" y="10473"/>
                  </a:cubicBezTo>
                  <a:lnTo>
                    <a:pt x="1525" y="10556"/>
                  </a:lnTo>
                  <a:cubicBezTo>
                    <a:pt x="1501" y="10699"/>
                    <a:pt x="1453" y="10830"/>
                    <a:pt x="1418" y="10937"/>
                  </a:cubicBezTo>
                  <a:lnTo>
                    <a:pt x="1406" y="10973"/>
                  </a:lnTo>
                  <a:cubicBezTo>
                    <a:pt x="1394" y="11032"/>
                    <a:pt x="1382" y="11080"/>
                    <a:pt x="1346" y="11139"/>
                  </a:cubicBezTo>
                  <a:cubicBezTo>
                    <a:pt x="1322" y="11211"/>
                    <a:pt x="1287" y="11270"/>
                    <a:pt x="1263" y="11342"/>
                  </a:cubicBezTo>
                  <a:cubicBezTo>
                    <a:pt x="1203" y="11508"/>
                    <a:pt x="1144" y="11639"/>
                    <a:pt x="1108" y="11794"/>
                  </a:cubicBezTo>
                  <a:cubicBezTo>
                    <a:pt x="1025" y="12151"/>
                    <a:pt x="1001" y="12520"/>
                    <a:pt x="1001" y="12830"/>
                  </a:cubicBezTo>
                  <a:cubicBezTo>
                    <a:pt x="1001" y="12997"/>
                    <a:pt x="1001" y="13175"/>
                    <a:pt x="989" y="13342"/>
                  </a:cubicBezTo>
                  <a:lnTo>
                    <a:pt x="941" y="13830"/>
                  </a:lnTo>
                  <a:cubicBezTo>
                    <a:pt x="929" y="13913"/>
                    <a:pt x="917" y="14021"/>
                    <a:pt x="906" y="14128"/>
                  </a:cubicBezTo>
                  <a:lnTo>
                    <a:pt x="858" y="14306"/>
                  </a:lnTo>
                  <a:cubicBezTo>
                    <a:pt x="834" y="14378"/>
                    <a:pt x="798" y="14437"/>
                    <a:pt x="775" y="14497"/>
                  </a:cubicBezTo>
                  <a:lnTo>
                    <a:pt x="739" y="14544"/>
                  </a:lnTo>
                  <a:cubicBezTo>
                    <a:pt x="727" y="14556"/>
                    <a:pt x="715" y="14580"/>
                    <a:pt x="691" y="14616"/>
                  </a:cubicBezTo>
                  <a:cubicBezTo>
                    <a:pt x="679" y="14640"/>
                    <a:pt x="644" y="14687"/>
                    <a:pt x="632" y="14723"/>
                  </a:cubicBezTo>
                  <a:cubicBezTo>
                    <a:pt x="620" y="14747"/>
                    <a:pt x="584" y="14783"/>
                    <a:pt x="572" y="14806"/>
                  </a:cubicBezTo>
                  <a:cubicBezTo>
                    <a:pt x="489" y="14961"/>
                    <a:pt x="382" y="15092"/>
                    <a:pt x="263" y="15223"/>
                  </a:cubicBezTo>
                  <a:lnTo>
                    <a:pt x="179" y="15318"/>
                  </a:lnTo>
                  <a:cubicBezTo>
                    <a:pt x="132" y="15354"/>
                    <a:pt x="72" y="15402"/>
                    <a:pt x="24" y="15449"/>
                  </a:cubicBezTo>
                  <a:cubicBezTo>
                    <a:pt x="1" y="15473"/>
                    <a:pt x="1" y="15521"/>
                    <a:pt x="24" y="15556"/>
                  </a:cubicBezTo>
                  <a:cubicBezTo>
                    <a:pt x="31" y="15570"/>
                    <a:pt x="51" y="15576"/>
                    <a:pt x="73" y="15576"/>
                  </a:cubicBezTo>
                  <a:cubicBezTo>
                    <a:pt x="88" y="15576"/>
                    <a:pt x="105" y="15573"/>
                    <a:pt x="120" y="15568"/>
                  </a:cubicBezTo>
                  <a:cubicBezTo>
                    <a:pt x="167" y="15545"/>
                    <a:pt x="251" y="15497"/>
                    <a:pt x="310" y="15449"/>
                  </a:cubicBezTo>
                  <a:cubicBezTo>
                    <a:pt x="358" y="15425"/>
                    <a:pt x="394" y="15402"/>
                    <a:pt x="441" y="15378"/>
                  </a:cubicBezTo>
                  <a:cubicBezTo>
                    <a:pt x="453" y="15366"/>
                    <a:pt x="489" y="15366"/>
                    <a:pt x="501" y="15342"/>
                  </a:cubicBezTo>
                  <a:cubicBezTo>
                    <a:pt x="501" y="15342"/>
                    <a:pt x="513" y="15330"/>
                    <a:pt x="513" y="15223"/>
                  </a:cubicBezTo>
                  <a:cubicBezTo>
                    <a:pt x="513" y="15211"/>
                    <a:pt x="525" y="15211"/>
                    <a:pt x="548" y="15199"/>
                  </a:cubicBezTo>
                  <a:cubicBezTo>
                    <a:pt x="560" y="15164"/>
                    <a:pt x="584" y="15152"/>
                    <a:pt x="608" y="15140"/>
                  </a:cubicBezTo>
                  <a:lnTo>
                    <a:pt x="691" y="15044"/>
                  </a:lnTo>
                  <a:cubicBezTo>
                    <a:pt x="739" y="15021"/>
                    <a:pt x="763" y="14973"/>
                    <a:pt x="810" y="14949"/>
                  </a:cubicBezTo>
                  <a:cubicBezTo>
                    <a:pt x="822" y="14949"/>
                    <a:pt x="822" y="14925"/>
                    <a:pt x="846" y="14925"/>
                  </a:cubicBezTo>
                  <a:cubicBezTo>
                    <a:pt x="858" y="14925"/>
                    <a:pt x="858" y="14914"/>
                    <a:pt x="870" y="14914"/>
                  </a:cubicBezTo>
                  <a:lnTo>
                    <a:pt x="882" y="14914"/>
                  </a:lnTo>
                  <a:lnTo>
                    <a:pt x="965" y="14842"/>
                  </a:lnTo>
                  <a:cubicBezTo>
                    <a:pt x="965" y="14830"/>
                    <a:pt x="977" y="14806"/>
                    <a:pt x="989" y="14794"/>
                  </a:cubicBezTo>
                  <a:lnTo>
                    <a:pt x="1001" y="14783"/>
                  </a:lnTo>
                  <a:lnTo>
                    <a:pt x="1048" y="14735"/>
                  </a:lnTo>
                  <a:lnTo>
                    <a:pt x="1084" y="14711"/>
                  </a:lnTo>
                  <a:cubicBezTo>
                    <a:pt x="1096" y="14675"/>
                    <a:pt x="1120" y="14652"/>
                    <a:pt x="1144" y="14616"/>
                  </a:cubicBezTo>
                  <a:lnTo>
                    <a:pt x="1167" y="14592"/>
                  </a:lnTo>
                  <a:cubicBezTo>
                    <a:pt x="1179" y="14556"/>
                    <a:pt x="1203" y="14544"/>
                    <a:pt x="1215" y="14509"/>
                  </a:cubicBezTo>
                  <a:cubicBezTo>
                    <a:pt x="1275" y="14425"/>
                    <a:pt x="1322" y="14318"/>
                    <a:pt x="1346" y="14235"/>
                  </a:cubicBezTo>
                  <a:cubicBezTo>
                    <a:pt x="1418" y="14021"/>
                    <a:pt x="1453" y="13818"/>
                    <a:pt x="1465" y="13604"/>
                  </a:cubicBezTo>
                  <a:lnTo>
                    <a:pt x="1477" y="13520"/>
                  </a:lnTo>
                  <a:lnTo>
                    <a:pt x="1477" y="13485"/>
                  </a:lnTo>
                  <a:cubicBezTo>
                    <a:pt x="1501" y="13354"/>
                    <a:pt x="1513" y="13235"/>
                    <a:pt x="1513" y="13104"/>
                  </a:cubicBezTo>
                  <a:lnTo>
                    <a:pt x="1513" y="12568"/>
                  </a:lnTo>
                  <a:cubicBezTo>
                    <a:pt x="1513" y="12401"/>
                    <a:pt x="1513" y="12235"/>
                    <a:pt x="1525" y="12068"/>
                  </a:cubicBezTo>
                  <a:lnTo>
                    <a:pt x="1572" y="11758"/>
                  </a:lnTo>
                  <a:cubicBezTo>
                    <a:pt x="1596" y="11675"/>
                    <a:pt x="1620" y="11592"/>
                    <a:pt x="1644" y="11520"/>
                  </a:cubicBezTo>
                  <a:cubicBezTo>
                    <a:pt x="1715" y="11330"/>
                    <a:pt x="1799" y="11139"/>
                    <a:pt x="1858" y="10937"/>
                  </a:cubicBezTo>
                  <a:cubicBezTo>
                    <a:pt x="1918" y="10734"/>
                    <a:pt x="1953" y="10520"/>
                    <a:pt x="2001" y="10318"/>
                  </a:cubicBezTo>
                  <a:cubicBezTo>
                    <a:pt x="2049" y="10139"/>
                    <a:pt x="2096" y="9972"/>
                    <a:pt x="2156" y="9806"/>
                  </a:cubicBezTo>
                  <a:cubicBezTo>
                    <a:pt x="2215" y="9651"/>
                    <a:pt x="2275" y="9496"/>
                    <a:pt x="2310" y="9330"/>
                  </a:cubicBezTo>
                  <a:cubicBezTo>
                    <a:pt x="2370" y="9187"/>
                    <a:pt x="2418" y="9032"/>
                    <a:pt x="2465" y="8889"/>
                  </a:cubicBezTo>
                  <a:cubicBezTo>
                    <a:pt x="2477" y="8829"/>
                    <a:pt x="2513" y="8758"/>
                    <a:pt x="2537" y="8698"/>
                  </a:cubicBezTo>
                  <a:cubicBezTo>
                    <a:pt x="2572" y="8627"/>
                    <a:pt x="2608" y="8579"/>
                    <a:pt x="2644" y="8520"/>
                  </a:cubicBezTo>
                  <a:cubicBezTo>
                    <a:pt x="2691" y="8448"/>
                    <a:pt x="2715" y="8389"/>
                    <a:pt x="2763" y="8329"/>
                  </a:cubicBezTo>
                  <a:cubicBezTo>
                    <a:pt x="2834" y="8222"/>
                    <a:pt x="2930" y="8091"/>
                    <a:pt x="3001" y="7984"/>
                  </a:cubicBezTo>
                  <a:cubicBezTo>
                    <a:pt x="3061" y="7925"/>
                    <a:pt x="3108" y="7841"/>
                    <a:pt x="3144" y="7782"/>
                  </a:cubicBezTo>
                  <a:cubicBezTo>
                    <a:pt x="3227" y="7722"/>
                    <a:pt x="3287" y="7651"/>
                    <a:pt x="3346" y="7579"/>
                  </a:cubicBezTo>
                  <a:cubicBezTo>
                    <a:pt x="3465" y="7436"/>
                    <a:pt x="3561" y="7305"/>
                    <a:pt x="3680" y="7174"/>
                  </a:cubicBezTo>
                  <a:cubicBezTo>
                    <a:pt x="3799" y="7044"/>
                    <a:pt x="3894" y="6901"/>
                    <a:pt x="4001" y="6770"/>
                  </a:cubicBezTo>
                  <a:cubicBezTo>
                    <a:pt x="4085" y="6639"/>
                    <a:pt x="4192" y="6496"/>
                    <a:pt x="4275" y="6353"/>
                  </a:cubicBezTo>
                  <a:cubicBezTo>
                    <a:pt x="4323" y="6282"/>
                    <a:pt x="4370" y="6222"/>
                    <a:pt x="4418" y="6151"/>
                  </a:cubicBezTo>
                  <a:cubicBezTo>
                    <a:pt x="4442" y="6079"/>
                    <a:pt x="4489" y="6020"/>
                    <a:pt x="4537" y="5936"/>
                  </a:cubicBezTo>
                  <a:cubicBezTo>
                    <a:pt x="4573" y="5853"/>
                    <a:pt x="4632" y="5758"/>
                    <a:pt x="4680" y="5674"/>
                  </a:cubicBezTo>
                  <a:lnTo>
                    <a:pt x="4727" y="5579"/>
                  </a:lnTo>
                  <a:cubicBezTo>
                    <a:pt x="4751" y="5520"/>
                    <a:pt x="4775" y="5484"/>
                    <a:pt x="4799" y="5424"/>
                  </a:cubicBezTo>
                  <a:cubicBezTo>
                    <a:pt x="4870" y="5269"/>
                    <a:pt x="4918" y="5127"/>
                    <a:pt x="4977" y="4960"/>
                  </a:cubicBezTo>
                  <a:cubicBezTo>
                    <a:pt x="5037" y="4793"/>
                    <a:pt x="5085" y="4627"/>
                    <a:pt x="5132" y="4448"/>
                  </a:cubicBezTo>
                  <a:cubicBezTo>
                    <a:pt x="5144" y="4377"/>
                    <a:pt x="5168" y="4293"/>
                    <a:pt x="5192" y="4198"/>
                  </a:cubicBezTo>
                  <a:cubicBezTo>
                    <a:pt x="5204" y="4091"/>
                    <a:pt x="5228" y="3996"/>
                    <a:pt x="5263" y="3888"/>
                  </a:cubicBezTo>
                  <a:cubicBezTo>
                    <a:pt x="5275" y="3841"/>
                    <a:pt x="5287" y="3817"/>
                    <a:pt x="5311" y="3769"/>
                  </a:cubicBezTo>
                  <a:cubicBezTo>
                    <a:pt x="5323" y="3734"/>
                    <a:pt x="5335" y="3698"/>
                    <a:pt x="5370" y="3662"/>
                  </a:cubicBezTo>
                  <a:cubicBezTo>
                    <a:pt x="5406" y="3603"/>
                    <a:pt x="5442" y="3555"/>
                    <a:pt x="5489" y="3519"/>
                  </a:cubicBezTo>
                  <a:cubicBezTo>
                    <a:pt x="5561" y="3436"/>
                    <a:pt x="5644" y="3353"/>
                    <a:pt x="5739" y="3269"/>
                  </a:cubicBezTo>
                  <a:cubicBezTo>
                    <a:pt x="5811" y="3210"/>
                    <a:pt x="5882" y="3150"/>
                    <a:pt x="5978" y="3091"/>
                  </a:cubicBezTo>
                  <a:cubicBezTo>
                    <a:pt x="6049" y="3067"/>
                    <a:pt x="6109" y="3019"/>
                    <a:pt x="6180" y="2995"/>
                  </a:cubicBezTo>
                  <a:cubicBezTo>
                    <a:pt x="6240" y="2960"/>
                    <a:pt x="6323" y="2948"/>
                    <a:pt x="6394" y="2912"/>
                  </a:cubicBezTo>
                  <a:cubicBezTo>
                    <a:pt x="6478" y="2888"/>
                    <a:pt x="6573" y="2853"/>
                    <a:pt x="6680" y="2841"/>
                  </a:cubicBezTo>
                  <a:cubicBezTo>
                    <a:pt x="6752" y="2829"/>
                    <a:pt x="6823" y="2817"/>
                    <a:pt x="6894" y="2817"/>
                  </a:cubicBezTo>
                  <a:lnTo>
                    <a:pt x="7073" y="2817"/>
                  </a:lnTo>
                  <a:cubicBezTo>
                    <a:pt x="7216" y="2829"/>
                    <a:pt x="7335" y="2853"/>
                    <a:pt x="7454" y="2876"/>
                  </a:cubicBezTo>
                  <a:cubicBezTo>
                    <a:pt x="7537" y="2888"/>
                    <a:pt x="7609" y="2900"/>
                    <a:pt x="7704" y="2912"/>
                  </a:cubicBezTo>
                  <a:cubicBezTo>
                    <a:pt x="7802" y="2939"/>
                    <a:pt x="7900" y="2952"/>
                    <a:pt x="8004" y="2952"/>
                  </a:cubicBezTo>
                  <a:cubicBezTo>
                    <a:pt x="8038" y="2952"/>
                    <a:pt x="8073" y="2951"/>
                    <a:pt x="8109" y="2948"/>
                  </a:cubicBezTo>
                  <a:cubicBezTo>
                    <a:pt x="8204" y="2936"/>
                    <a:pt x="8323" y="2888"/>
                    <a:pt x="8418" y="2817"/>
                  </a:cubicBezTo>
                  <a:cubicBezTo>
                    <a:pt x="8502" y="2733"/>
                    <a:pt x="8585" y="2638"/>
                    <a:pt x="8609" y="2531"/>
                  </a:cubicBezTo>
                  <a:cubicBezTo>
                    <a:pt x="8680" y="2305"/>
                    <a:pt x="8657" y="2067"/>
                    <a:pt x="8597" y="1864"/>
                  </a:cubicBezTo>
                  <a:cubicBezTo>
                    <a:pt x="8561" y="1745"/>
                    <a:pt x="8526" y="1626"/>
                    <a:pt x="8466" y="1519"/>
                  </a:cubicBezTo>
                  <a:cubicBezTo>
                    <a:pt x="8418" y="1424"/>
                    <a:pt x="8359" y="1340"/>
                    <a:pt x="8264" y="1269"/>
                  </a:cubicBezTo>
                  <a:cubicBezTo>
                    <a:pt x="8180" y="1186"/>
                    <a:pt x="8073" y="1150"/>
                    <a:pt x="7966" y="1126"/>
                  </a:cubicBezTo>
                  <a:cubicBezTo>
                    <a:pt x="7934" y="1123"/>
                    <a:pt x="7904" y="1121"/>
                    <a:pt x="7875" y="1121"/>
                  </a:cubicBezTo>
                  <a:cubicBezTo>
                    <a:pt x="7795" y="1121"/>
                    <a:pt x="7723" y="1132"/>
                    <a:pt x="7644" y="1150"/>
                  </a:cubicBezTo>
                  <a:cubicBezTo>
                    <a:pt x="7537" y="1162"/>
                    <a:pt x="7430" y="1186"/>
                    <a:pt x="7335" y="1221"/>
                  </a:cubicBezTo>
                  <a:lnTo>
                    <a:pt x="7109" y="1269"/>
                  </a:lnTo>
                  <a:cubicBezTo>
                    <a:pt x="7073" y="1281"/>
                    <a:pt x="7037" y="1281"/>
                    <a:pt x="7002" y="1281"/>
                  </a:cubicBezTo>
                  <a:lnTo>
                    <a:pt x="6930" y="1281"/>
                  </a:lnTo>
                  <a:cubicBezTo>
                    <a:pt x="6894" y="1269"/>
                    <a:pt x="6882" y="1269"/>
                    <a:pt x="6871" y="1269"/>
                  </a:cubicBezTo>
                  <a:cubicBezTo>
                    <a:pt x="6835" y="1269"/>
                    <a:pt x="6823" y="1245"/>
                    <a:pt x="6811" y="1245"/>
                  </a:cubicBezTo>
                  <a:cubicBezTo>
                    <a:pt x="6775" y="1233"/>
                    <a:pt x="6752" y="1233"/>
                    <a:pt x="6740" y="1221"/>
                  </a:cubicBezTo>
                  <a:cubicBezTo>
                    <a:pt x="6716" y="1221"/>
                    <a:pt x="6692" y="1209"/>
                    <a:pt x="6680" y="1186"/>
                  </a:cubicBezTo>
                  <a:cubicBezTo>
                    <a:pt x="6656" y="1174"/>
                    <a:pt x="6632" y="1162"/>
                    <a:pt x="6597" y="1126"/>
                  </a:cubicBezTo>
                  <a:cubicBezTo>
                    <a:pt x="6561" y="1090"/>
                    <a:pt x="6525" y="1043"/>
                    <a:pt x="6478" y="995"/>
                  </a:cubicBezTo>
                  <a:lnTo>
                    <a:pt x="6216" y="638"/>
                  </a:lnTo>
                  <a:cubicBezTo>
                    <a:pt x="6168" y="578"/>
                    <a:pt x="6109" y="507"/>
                    <a:pt x="6061" y="447"/>
                  </a:cubicBezTo>
                  <a:cubicBezTo>
                    <a:pt x="6025" y="400"/>
                    <a:pt x="5978" y="340"/>
                    <a:pt x="5930" y="293"/>
                  </a:cubicBezTo>
                  <a:cubicBezTo>
                    <a:pt x="5870" y="233"/>
                    <a:pt x="5799" y="174"/>
                    <a:pt x="5704" y="138"/>
                  </a:cubicBezTo>
                  <a:cubicBezTo>
                    <a:pt x="5547" y="43"/>
                    <a:pt x="5367" y="0"/>
                    <a:pt x="51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3"/>
            <p:cNvSpPr/>
            <p:nvPr/>
          </p:nvSpPr>
          <p:spPr>
            <a:xfrm>
              <a:off x="6544850" y="2991125"/>
              <a:ext cx="265425" cy="218650"/>
            </a:xfrm>
            <a:custGeom>
              <a:avLst/>
              <a:gdLst/>
              <a:ahLst/>
              <a:cxnLst/>
              <a:rect l="l" t="t" r="r" b="b"/>
              <a:pathLst>
                <a:path w="10617" h="8746" extrusionOk="0">
                  <a:moveTo>
                    <a:pt x="1965" y="0"/>
                  </a:moveTo>
                  <a:cubicBezTo>
                    <a:pt x="1860" y="0"/>
                    <a:pt x="1761" y="15"/>
                    <a:pt x="1668" y="66"/>
                  </a:cubicBezTo>
                  <a:cubicBezTo>
                    <a:pt x="1548" y="125"/>
                    <a:pt x="1465" y="233"/>
                    <a:pt x="1406" y="340"/>
                  </a:cubicBezTo>
                  <a:cubicBezTo>
                    <a:pt x="1346" y="459"/>
                    <a:pt x="1310" y="602"/>
                    <a:pt x="1287" y="733"/>
                  </a:cubicBezTo>
                  <a:cubicBezTo>
                    <a:pt x="1275" y="876"/>
                    <a:pt x="1310" y="995"/>
                    <a:pt x="1322" y="1126"/>
                  </a:cubicBezTo>
                  <a:cubicBezTo>
                    <a:pt x="1346" y="1257"/>
                    <a:pt x="1382" y="1376"/>
                    <a:pt x="1406" y="1507"/>
                  </a:cubicBezTo>
                  <a:cubicBezTo>
                    <a:pt x="1441" y="1626"/>
                    <a:pt x="1465" y="1768"/>
                    <a:pt x="1501" y="1888"/>
                  </a:cubicBezTo>
                  <a:cubicBezTo>
                    <a:pt x="1501" y="1959"/>
                    <a:pt x="1513" y="2019"/>
                    <a:pt x="1513" y="2090"/>
                  </a:cubicBezTo>
                  <a:lnTo>
                    <a:pt x="1513" y="2209"/>
                  </a:lnTo>
                  <a:cubicBezTo>
                    <a:pt x="1513" y="2245"/>
                    <a:pt x="1501" y="2280"/>
                    <a:pt x="1501" y="2316"/>
                  </a:cubicBezTo>
                  <a:cubicBezTo>
                    <a:pt x="1501" y="2340"/>
                    <a:pt x="1501" y="2364"/>
                    <a:pt x="1489" y="2388"/>
                  </a:cubicBezTo>
                  <a:cubicBezTo>
                    <a:pt x="1489" y="2400"/>
                    <a:pt x="1465" y="2423"/>
                    <a:pt x="1465" y="2435"/>
                  </a:cubicBezTo>
                  <a:cubicBezTo>
                    <a:pt x="1453" y="2447"/>
                    <a:pt x="1453" y="2459"/>
                    <a:pt x="1441" y="2483"/>
                  </a:cubicBezTo>
                  <a:lnTo>
                    <a:pt x="1429" y="2495"/>
                  </a:lnTo>
                  <a:lnTo>
                    <a:pt x="1406" y="2507"/>
                  </a:lnTo>
                  <a:cubicBezTo>
                    <a:pt x="1406" y="2519"/>
                    <a:pt x="1394" y="2519"/>
                    <a:pt x="1382" y="2542"/>
                  </a:cubicBezTo>
                  <a:cubicBezTo>
                    <a:pt x="1370" y="2542"/>
                    <a:pt x="1346" y="2554"/>
                    <a:pt x="1334" y="2554"/>
                  </a:cubicBezTo>
                  <a:cubicBezTo>
                    <a:pt x="1310" y="2566"/>
                    <a:pt x="1275" y="2566"/>
                    <a:pt x="1251" y="2578"/>
                  </a:cubicBezTo>
                  <a:cubicBezTo>
                    <a:pt x="1132" y="2626"/>
                    <a:pt x="989" y="2638"/>
                    <a:pt x="858" y="2685"/>
                  </a:cubicBezTo>
                  <a:cubicBezTo>
                    <a:pt x="727" y="2733"/>
                    <a:pt x="608" y="2792"/>
                    <a:pt x="489" y="2864"/>
                  </a:cubicBezTo>
                  <a:cubicBezTo>
                    <a:pt x="441" y="2900"/>
                    <a:pt x="382" y="2935"/>
                    <a:pt x="322" y="2971"/>
                  </a:cubicBezTo>
                  <a:cubicBezTo>
                    <a:pt x="298" y="2983"/>
                    <a:pt x="251" y="3019"/>
                    <a:pt x="215" y="3042"/>
                  </a:cubicBezTo>
                  <a:cubicBezTo>
                    <a:pt x="155" y="3090"/>
                    <a:pt x="120" y="3150"/>
                    <a:pt x="72" y="3221"/>
                  </a:cubicBezTo>
                  <a:cubicBezTo>
                    <a:pt x="24" y="3316"/>
                    <a:pt x="13" y="3388"/>
                    <a:pt x="13" y="3471"/>
                  </a:cubicBezTo>
                  <a:cubicBezTo>
                    <a:pt x="1" y="3554"/>
                    <a:pt x="24" y="3614"/>
                    <a:pt x="36" y="3673"/>
                  </a:cubicBezTo>
                  <a:cubicBezTo>
                    <a:pt x="60" y="3733"/>
                    <a:pt x="96" y="3804"/>
                    <a:pt x="132" y="3864"/>
                  </a:cubicBezTo>
                  <a:cubicBezTo>
                    <a:pt x="203" y="3983"/>
                    <a:pt x="274" y="4102"/>
                    <a:pt x="382" y="4209"/>
                  </a:cubicBezTo>
                  <a:cubicBezTo>
                    <a:pt x="453" y="4293"/>
                    <a:pt x="548" y="4352"/>
                    <a:pt x="655" y="4412"/>
                  </a:cubicBezTo>
                  <a:cubicBezTo>
                    <a:pt x="739" y="4459"/>
                    <a:pt x="858" y="4483"/>
                    <a:pt x="965" y="4519"/>
                  </a:cubicBezTo>
                  <a:cubicBezTo>
                    <a:pt x="1013" y="4531"/>
                    <a:pt x="1072" y="4543"/>
                    <a:pt x="1108" y="4543"/>
                  </a:cubicBezTo>
                  <a:cubicBezTo>
                    <a:pt x="1167" y="4543"/>
                    <a:pt x="1227" y="4566"/>
                    <a:pt x="1287" y="4566"/>
                  </a:cubicBezTo>
                  <a:lnTo>
                    <a:pt x="1465" y="4566"/>
                  </a:lnTo>
                  <a:cubicBezTo>
                    <a:pt x="1525" y="4543"/>
                    <a:pt x="1584" y="4543"/>
                    <a:pt x="1644" y="4531"/>
                  </a:cubicBezTo>
                  <a:cubicBezTo>
                    <a:pt x="1691" y="4519"/>
                    <a:pt x="1751" y="4507"/>
                    <a:pt x="1810" y="4471"/>
                  </a:cubicBezTo>
                  <a:cubicBezTo>
                    <a:pt x="1870" y="4447"/>
                    <a:pt x="1918" y="4400"/>
                    <a:pt x="1965" y="4352"/>
                  </a:cubicBezTo>
                  <a:cubicBezTo>
                    <a:pt x="2025" y="4304"/>
                    <a:pt x="2049" y="4245"/>
                    <a:pt x="2096" y="4185"/>
                  </a:cubicBezTo>
                  <a:cubicBezTo>
                    <a:pt x="2120" y="4150"/>
                    <a:pt x="2144" y="4102"/>
                    <a:pt x="2168" y="4054"/>
                  </a:cubicBezTo>
                  <a:lnTo>
                    <a:pt x="2263" y="3923"/>
                  </a:lnTo>
                  <a:cubicBezTo>
                    <a:pt x="2287" y="3876"/>
                    <a:pt x="2322" y="3852"/>
                    <a:pt x="2346" y="3804"/>
                  </a:cubicBezTo>
                  <a:lnTo>
                    <a:pt x="2441" y="3709"/>
                  </a:lnTo>
                  <a:lnTo>
                    <a:pt x="2525" y="3626"/>
                  </a:lnTo>
                  <a:cubicBezTo>
                    <a:pt x="2560" y="3590"/>
                    <a:pt x="2584" y="3578"/>
                    <a:pt x="2620" y="3554"/>
                  </a:cubicBezTo>
                  <a:cubicBezTo>
                    <a:pt x="2656" y="3519"/>
                    <a:pt x="2715" y="3471"/>
                    <a:pt x="2763" y="3447"/>
                  </a:cubicBezTo>
                  <a:lnTo>
                    <a:pt x="2894" y="3352"/>
                  </a:lnTo>
                  <a:cubicBezTo>
                    <a:pt x="2941" y="3328"/>
                    <a:pt x="2989" y="3292"/>
                    <a:pt x="3037" y="3281"/>
                  </a:cubicBezTo>
                  <a:cubicBezTo>
                    <a:pt x="3072" y="3269"/>
                    <a:pt x="3108" y="3257"/>
                    <a:pt x="3156" y="3233"/>
                  </a:cubicBezTo>
                  <a:cubicBezTo>
                    <a:pt x="3180" y="3233"/>
                    <a:pt x="3215" y="3221"/>
                    <a:pt x="3239" y="3221"/>
                  </a:cubicBezTo>
                  <a:cubicBezTo>
                    <a:pt x="3275" y="3209"/>
                    <a:pt x="3311" y="3209"/>
                    <a:pt x="3346" y="3209"/>
                  </a:cubicBezTo>
                  <a:lnTo>
                    <a:pt x="3430" y="3209"/>
                  </a:lnTo>
                  <a:cubicBezTo>
                    <a:pt x="3465" y="3209"/>
                    <a:pt x="3513" y="3221"/>
                    <a:pt x="3537" y="3221"/>
                  </a:cubicBezTo>
                  <a:cubicBezTo>
                    <a:pt x="3549" y="3221"/>
                    <a:pt x="3584" y="3233"/>
                    <a:pt x="3596" y="3233"/>
                  </a:cubicBezTo>
                  <a:cubicBezTo>
                    <a:pt x="3632" y="3257"/>
                    <a:pt x="3668" y="3269"/>
                    <a:pt x="3703" y="3281"/>
                  </a:cubicBezTo>
                  <a:cubicBezTo>
                    <a:pt x="3763" y="3316"/>
                    <a:pt x="3811" y="3340"/>
                    <a:pt x="3846" y="3376"/>
                  </a:cubicBezTo>
                  <a:cubicBezTo>
                    <a:pt x="4120" y="3578"/>
                    <a:pt x="4382" y="3804"/>
                    <a:pt x="4656" y="4043"/>
                  </a:cubicBezTo>
                  <a:cubicBezTo>
                    <a:pt x="4656" y="4042"/>
                    <a:pt x="4656" y="4042"/>
                    <a:pt x="4656" y="4042"/>
                  </a:cubicBezTo>
                  <a:lnTo>
                    <a:pt x="4656" y="4042"/>
                  </a:lnTo>
                  <a:cubicBezTo>
                    <a:pt x="4690" y="4074"/>
                    <a:pt x="4733" y="4107"/>
                    <a:pt x="4775" y="4150"/>
                  </a:cubicBezTo>
                  <a:cubicBezTo>
                    <a:pt x="4966" y="4328"/>
                    <a:pt x="5144" y="4507"/>
                    <a:pt x="5335" y="4697"/>
                  </a:cubicBezTo>
                  <a:cubicBezTo>
                    <a:pt x="5442" y="4805"/>
                    <a:pt x="5549" y="4888"/>
                    <a:pt x="5632" y="4995"/>
                  </a:cubicBezTo>
                  <a:cubicBezTo>
                    <a:pt x="5692" y="5043"/>
                    <a:pt x="5739" y="5078"/>
                    <a:pt x="5787" y="5138"/>
                  </a:cubicBezTo>
                  <a:cubicBezTo>
                    <a:pt x="5835" y="5197"/>
                    <a:pt x="5859" y="5245"/>
                    <a:pt x="5906" y="5293"/>
                  </a:cubicBezTo>
                  <a:cubicBezTo>
                    <a:pt x="5930" y="5317"/>
                    <a:pt x="5966" y="5364"/>
                    <a:pt x="5989" y="5412"/>
                  </a:cubicBezTo>
                  <a:cubicBezTo>
                    <a:pt x="6156" y="5614"/>
                    <a:pt x="6311" y="5840"/>
                    <a:pt x="6454" y="6055"/>
                  </a:cubicBezTo>
                  <a:cubicBezTo>
                    <a:pt x="6621" y="6269"/>
                    <a:pt x="6787" y="6507"/>
                    <a:pt x="6942" y="6733"/>
                  </a:cubicBezTo>
                  <a:lnTo>
                    <a:pt x="7442" y="7400"/>
                  </a:lnTo>
                  <a:cubicBezTo>
                    <a:pt x="7513" y="7507"/>
                    <a:pt x="7597" y="7614"/>
                    <a:pt x="7692" y="7698"/>
                  </a:cubicBezTo>
                  <a:lnTo>
                    <a:pt x="7859" y="7864"/>
                  </a:lnTo>
                  <a:lnTo>
                    <a:pt x="7990" y="7995"/>
                  </a:lnTo>
                  <a:lnTo>
                    <a:pt x="8002" y="8019"/>
                  </a:lnTo>
                  <a:cubicBezTo>
                    <a:pt x="8049" y="8043"/>
                    <a:pt x="8097" y="8091"/>
                    <a:pt x="8133" y="8114"/>
                  </a:cubicBezTo>
                  <a:cubicBezTo>
                    <a:pt x="8192" y="8162"/>
                    <a:pt x="8240" y="8210"/>
                    <a:pt x="8287" y="8234"/>
                  </a:cubicBezTo>
                  <a:lnTo>
                    <a:pt x="8597" y="8460"/>
                  </a:lnTo>
                  <a:lnTo>
                    <a:pt x="8692" y="8507"/>
                  </a:lnTo>
                  <a:lnTo>
                    <a:pt x="8776" y="8555"/>
                  </a:lnTo>
                  <a:cubicBezTo>
                    <a:pt x="8871" y="8591"/>
                    <a:pt x="8990" y="8638"/>
                    <a:pt x="9085" y="8674"/>
                  </a:cubicBezTo>
                  <a:cubicBezTo>
                    <a:pt x="9168" y="8686"/>
                    <a:pt x="9228" y="8698"/>
                    <a:pt x="9299" y="8710"/>
                  </a:cubicBezTo>
                  <a:cubicBezTo>
                    <a:pt x="9347" y="8710"/>
                    <a:pt x="9371" y="8734"/>
                    <a:pt x="9407" y="8734"/>
                  </a:cubicBezTo>
                  <a:cubicBezTo>
                    <a:pt x="9430" y="8734"/>
                    <a:pt x="9478" y="8746"/>
                    <a:pt x="9526" y="8746"/>
                  </a:cubicBezTo>
                  <a:cubicBezTo>
                    <a:pt x="9549" y="8746"/>
                    <a:pt x="9561" y="8734"/>
                    <a:pt x="9597" y="8734"/>
                  </a:cubicBezTo>
                  <a:cubicBezTo>
                    <a:pt x="9764" y="8698"/>
                    <a:pt x="9907" y="8686"/>
                    <a:pt x="10061" y="8650"/>
                  </a:cubicBezTo>
                  <a:lnTo>
                    <a:pt x="10038" y="8650"/>
                  </a:lnTo>
                  <a:cubicBezTo>
                    <a:pt x="10097" y="8638"/>
                    <a:pt x="10180" y="8638"/>
                    <a:pt x="10240" y="8626"/>
                  </a:cubicBezTo>
                  <a:cubicBezTo>
                    <a:pt x="10264" y="8626"/>
                    <a:pt x="10311" y="8615"/>
                    <a:pt x="10359" y="8615"/>
                  </a:cubicBezTo>
                  <a:cubicBezTo>
                    <a:pt x="10395" y="8591"/>
                    <a:pt x="10442" y="8591"/>
                    <a:pt x="10478" y="8591"/>
                  </a:cubicBezTo>
                  <a:cubicBezTo>
                    <a:pt x="10502" y="8591"/>
                    <a:pt x="10514" y="8579"/>
                    <a:pt x="10538" y="8579"/>
                  </a:cubicBezTo>
                  <a:cubicBezTo>
                    <a:pt x="10550" y="8567"/>
                    <a:pt x="10561" y="8567"/>
                    <a:pt x="10573" y="8543"/>
                  </a:cubicBezTo>
                  <a:cubicBezTo>
                    <a:pt x="10601" y="8529"/>
                    <a:pt x="10616" y="8508"/>
                    <a:pt x="10611" y="8508"/>
                  </a:cubicBezTo>
                  <a:lnTo>
                    <a:pt x="10611" y="8508"/>
                  </a:lnTo>
                  <a:cubicBezTo>
                    <a:pt x="10607" y="8508"/>
                    <a:pt x="10592" y="8520"/>
                    <a:pt x="10561" y="8555"/>
                  </a:cubicBezTo>
                  <a:cubicBezTo>
                    <a:pt x="10550" y="8507"/>
                    <a:pt x="10514" y="8472"/>
                    <a:pt x="10478" y="8460"/>
                  </a:cubicBezTo>
                  <a:cubicBezTo>
                    <a:pt x="10454" y="8448"/>
                    <a:pt x="10442" y="8448"/>
                    <a:pt x="10419" y="8448"/>
                  </a:cubicBezTo>
                  <a:cubicBezTo>
                    <a:pt x="10395" y="8448"/>
                    <a:pt x="10383" y="8460"/>
                    <a:pt x="10371" y="8460"/>
                  </a:cubicBezTo>
                  <a:cubicBezTo>
                    <a:pt x="10216" y="8472"/>
                    <a:pt x="10061" y="8507"/>
                    <a:pt x="9907" y="8519"/>
                  </a:cubicBezTo>
                  <a:cubicBezTo>
                    <a:pt x="9823" y="8531"/>
                    <a:pt x="9728" y="8555"/>
                    <a:pt x="9645" y="8555"/>
                  </a:cubicBezTo>
                  <a:lnTo>
                    <a:pt x="9526" y="8567"/>
                  </a:lnTo>
                  <a:lnTo>
                    <a:pt x="9466" y="8567"/>
                  </a:lnTo>
                  <a:cubicBezTo>
                    <a:pt x="9347" y="8555"/>
                    <a:pt x="9228" y="8519"/>
                    <a:pt x="9109" y="8472"/>
                  </a:cubicBezTo>
                  <a:cubicBezTo>
                    <a:pt x="9061" y="8460"/>
                    <a:pt x="9002" y="8448"/>
                    <a:pt x="8954" y="8412"/>
                  </a:cubicBezTo>
                  <a:cubicBezTo>
                    <a:pt x="8930" y="8400"/>
                    <a:pt x="8907" y="8388"/>
                    <a:pt x="8883" y="8376"/>
                  </a:cubicBezTo>
                  <a:lnTo>
                    <a:pt x="8871" y="8353"/>
                  </a:lnTo>
                  <a:cubicBezTo>
                    <a:pt x="8847" y="8341"/>
                    <a:pt x="8835" y="8341"/>
                    <a:pt x="8823" y="8329"/>
                  </a:cubicBezTo>
                  <a:cubicBezTo>
                    <a:pt x="8787" y="8317"/>
                    <a:pt x="8776" y="8293"/>
                    <a:pt x="8752" y="8281"/>
                  </a:cubicBezTo>
                  <a:lnTo>
                    <a:pt x="8704" y="8257"/>
                  </a:lnTo>
                  <a:lnTo>
                    <a:pt x="8692" y="8234"/>
                  </a:lnTo>
                  <a:cubicBezTo>
                    <a:pt x="8597" y="8174"/>
                    <a:pt x="8526" y="8114"/>
                    <a:pt x="8454" y="8055"/>
                  </a:cubicBezTo>
                  <a:cubicBezTo>
                    <a:pt x="8347" y="7972"/>
                    <a:pt x="8252" y="7912"/>
                    <a:pt x="8180" y="7841"/>
                  </a:cubicBezTo>
                  <a:lnTo>
                    <a:pt x="8156" y="7805"/>
                  </a:lnTo>
                  <a:lnTo>
                    <a:pt x="7978" y="7626"/>
                  </a:lnTo>
                  <a:lnTo>
                    <a:pt x="7942" y="7603"/>
                  </a:lnTo>
                  <a:cubicBezTo>
                    <a:pt x="7930" y="7567"/>
                    <a:pt x="7894" y="7555"/>
                    <a:pt x="7883" y="7519"/>
                  </a:cubicBezTo>
                  <a:lnTo>
                    <a:pt x="7835" y="7460"/>
                  </a:lnTo>
                  <a:lnTo>
                    <a:pt x="7799" y="7400"/>
                  </a:lnTo>
                  <a:cubicBezTo>
                    <a:pt x="7597" y="7162"/>
                    <a:pt x="7418" y="6924"/>
                    <a:pt x="7240" y="6686"/>
                  </a:cubicBezTo>
                  <a:lnTo>
                    <a:pt x="7121" y="6531"/>
                  </a:lnTo>
                  <a:cubicBezTo>
                    <a:pt x="6966" y="6317"/>
                    <a:pt x="6811" y="6114"/>
                    <a:pt x="6644" y="5900"/>
                  </a:cubicBezTo>
                  <a:lnTo>
                    <a:pt x="6585" y="5817"/>
                  </a:lnTo>
                  <a:cubicBezTo>
                    <a:pt x="6454" y="5602"/>
                    <a:pt x="6287" y="5412"/>
                    <a:pt x="6144" y="5221"/>
                  </a:cubicBezTo>
                  <a:cubicBezTo>
                    <a:pt x="5966" y="4995"/>
                    <a:pt x="5751" y="4805"/>
                    <a:pt x="5573" y="4626"/>
                  </a:cubicBezTo>
                  <a:lnTo>
                    <a:pt x="5418" y="4459"/>
                  </a:lnTo>
                  <a:cubicBezTo>
                    <a:pt x="5275" y="4328"/>
                    <a:pt x="5132" y="4185"/>
                    <a:pt x="5001" y="4054"/>
                  </a:cubicBezTo>
                  <a:cubicBezTo>
                    <a:pt x="4787" y="3864"/>
                    <a:pt x="4585" y="3685"/>
                    <a:pt x="4370" y="3519"/>
                  </a:cubicBezTo>
                  <a:lnTo>
                    <a:pt x="4299" y="3459"/>
                  </a:lnTo>
                  <a:cubicBezTo>
                    <a:pt x="4227" y="3400"/>
                    <a:pt x="4144" y="3328"/>
                    <a:pt x="4061" y="3269"/>
                  </a:cubicBezTo>
                  <a:lnTo>
                    <a:pt x="4049" y="3257"/>
                  </a:lnTo>
                  <a:cubicBezTo>
                    <a:pt x="3989" y="3209"/>
                    <a:pt x="3930" y="3162"/>
                    <a:pt x="3870" y="3138"/>
                  </a:cubicBezTo>
                  <a:cubicBezTo>
                    <a:pt x="3703" y="3031"/>
                    <a:pt x="3549" y="2983"/>
                    <a:pt x="3394" y="2983"/>
                  </a:cubicBezTo>
                  <a:cubicBezTo>
                    <a:pt x="3227" y="2983"/>
                    <a:pt x="3061" y="3019"/>
                    <a:pt x="2918" y="3090"/>
                  </a:cubicBezTo>
                  <a:cubicBezTo>
                    <a:pt x="2834" y="3138"/>
                    <a:pt x="2763" y="3173"/>
                    <a:pt x="2703" y="3209"/>
                  </a:cubicBezTo>
                  <a:cubicBezTo>
                    <a:pt x="2644" y="3233"/>
                    <a:pt x="2596" y="3269"/>
                    <a:pt x="2537" y="3316"/>
                  </a:cubicBezTo>
                  <a:lnTo>
                    <a:pt x="2358" y="3447"/>
                  </a:lnTo>
                  <a:lnTo>
                    <a:pt x="2227" y="3578"/>
                  </a:lnTo>
                  <a:lnTo>
                    <a:pt x="2215" y="3590"/>
                  </a:lnTo>
                  <a:cubicBezTo>
                    <a:pt x="2168" y="3638"/>
                    <a:pt x="2120" y="3697"/>
                    <a:pt x="2084" y="3745"/>
                  </a:cubicBezTo>
                  <a:cubicBezTo>
                    <a:pt x="2049" y="3804"/>
                    <a:pt x="2001" y="3864"/>
                    <a:pt x="1965" y="3923"/>
                  </a:cubicBezTo>
                  <a:cubicBezTo>
                    <a:pt x="1918" y="3971"/>
                    <a:pt x="1882" y="4031"/>
                    <a:pt x="1858" y="4066"/>
                  </a:cubicBezTo>
                  <a:cubicBezTo>
                    <a:pt x="1846" y="4114"/>
                    <a:pt x="1810" y="4150"/>
                    <a:pt x="1787" y="4174"/>
                  </a:cubicBezTo>
                  <a:lnTo>
                    <a:pt x="1739" y="4221"/>
                  </a:lnTo>
                  <a:lnTo>
                    <a:pt x="1727" y="4233"/>
                  </a:lnTo>
                  <a:lnTo>
                    <a:pt x="1703" y="4245"/>
                  </a:lnTo>
                  <a:cubicBezTo>
                    <a:pt x="1703" y="4269"/>
                    <a:pt x="1691" y="4269"/>
                    <a:pt x="1691" y="4269"/>
                  </a:cubicBezTo>
                  <a:cubicBezTo>
                    <a:pt x="1679" y="4269"/>
                    <a:pt x="1668" y="4281"/>
                    <a:pt x="1644" y="4281"/>
                  </a:cubicBezTo>
                  <a:cubicBezTo>
                    <a:pt x="1632" y="4281"/>
                    <a:pt x="1608" y="4293"/>
                    <a:pt x="1584" y="4293"/>
                  </a:cubicBezTo>
                  <a:cubicBezTo>
                    <a:pt x="1560" y="4293"/>
                    <a:pt x="1513" y="4304"/>
                    <a:pt x="1489" y="4304"/>
                  </a:cubicBezTo>
                  <a:lnTo>
                    <a:pt x="1310" y="4304"/>
                  </a:lnTo>
                  <a:cubicBezTo>
                    <a:pt x="1215" y="4293"/>
                    <a:pt x="1132" y="4281"/>
                    <a:pt x="1025" y="4269"/>
                  </a:cubicBezTo>
                  <a:cubicBezTo>
                    <a:pt x="965" y="4245"/>
                    <a:pt x="917" y="4233"/>
                    <a:pt x="870" y="4221"/>
                  </a:cubicBezTo>
                  <a:lnTo>
                    <a:pt x="786" y="4174"/>
                  </a:lnTo>
                  <a:cubicBezTo>
                    <a:pt x="775" y="4174"/>
                    <a:pt x="739" y="4162"/>
                    <a:pt x="727" y="4150"/>
                  </a:cubicBezTo>
                  <a:cubicBezTo>
                    <a:pt x="691" y="4126"/>
                    <a:pt x="679" y="4102"/>
                    <a:pt x="655" y="4090"/>
                  </a:cubicBezTo>
                  <a:lnTo>
                    <a:pt x="572" y="4007"/>
                  </a:lnTo>
                  <a:cubicBezTo>
                    <a:pt x="548" y="3995"/>
                    <a:pt x="536" y="3971"/>
                    <a:pt x="513" y="3947"/>
                  </a:cubicBezTo>
                  <a:lnTo>
                    <a:pt x="513" y="3935"/>
                  </a:lnTo>
                  <a:cubicBezTo>
                    <a:pt x="477" y="3876"/>
                    <a:pt x="429" y="3828"/>
                    <a:pt x="394" y="3769"/>
                  </a:cubicBezTo>
                  <a:cubicBezTo>
                    <a:pt x="370" y="3733"/>
                    <a:pt x="358" y="3673"/>
                    <a:pt x="322" y="3626"/>
                  </a:cubicBezTo>
                  <a:cubicBezTo>
                    <a:pt x="310" y="3590"/>
                    <a:pt x="310" y="3578"/>
                    <a:pt x="298" y="3554"/>
                  </a:cubicBezTo>
                  <a:cubicBezTo>
                    <a:pt x="274" y="3554"/>
                    <a:pt x="274" y="3531"/>
                    <a:pt x="274" y="3519"/>
                  </a:cubicBezTo>
                  <a:lnTo>
                    <a:pt x="274" y="3507"/>
                  </a:lnTo>
                  <a:lnTo>
                    <a:pt x="274" y="3495"/>
                  </a:lnTo>
                  <a:lnTo>
                    <a:pt x="274" y="3459"/>
                  </a:lnTo>
                  <a:lnTo>
                    <a:pt x="274" y="3435"/>
                  </a:lnTo>
                  <a:cubicBezTo>
                    <a:pt x="274" y="3412"/>
                    <a:pt x="298" y="3400"/>
                    <a:pt x="298" y="3388"/>
                  </a:cubicBezTo>
                  <a:lnTo>
                    <a:pt x="298" y="3376"/>
                  </a:lnTo>
                  <a:lnTo>
                    <a:pt x="310" y="3352"/>
                  </a:lnTo>
                  <a:cubicBezTo>
                    <a:pt x="322" y="3352"/>
                    <a:pt x="322" y="3340"/>
                    <a:pt x="334" y="3328"/>
                  </a:cubicBezTo>
                  <a:lnTo>
                    <a:pt x="370" y="3292"/>
                  </a:lnTo>
                  <a:lnTo>
                    <a:pt x="394" y="3269"/>
                  </a:lnTo>
                  <a:cubicBezTo>
                    <a:pt x="429" y="3257"/>
                    <a:pt x="441" y="3233"/>
                    <a:pt x="477" y="3221"/>
                  </a:cubicBezTo>
                  <a:cubicBezTo>
                    <a:pt x="596" y="3150"/>
                    <a:pt x="691" y="3090"/>
                    <a:pt x="810" y="3031"/>
                  </a:cubicBezTo>
                  <a:cubicBezTo>
                    <a:pt x="858" y="2995"/>
                    <a:pt x="917" y="2983"/>
                    <a:pt x="965" y="2971"/>
                  </a:cubicBezTo>
                  <a:cubicBezTo>
                    <a:pt x="1013" y="2959"/>
                    <a:pt x="1072" y="2935"/>
                    <a:pt x="1108" y="2923"/>
                  </a:cubicBezTo>
                  <a:lnTo>
                    <a:pt x="1156" y="2911"/>
                  </a:lnTo>
                  <a:cubicBezTo>
                    <a:pt x="1203" y="2900"/>
                    <a:pt x="1227" y="2900"/>
                    <a:pt x="1263" y="2876"/>
                  </a:cubicBezTo>
                  <a:cubicBezTo>
                    <a:pt x="1310" y="2876"/>
                    <a:pt x="1334" y="2864"/>
                    <a:pt x="1382" y="2852"/>
                  </a:cubicBezTo>
                  <a:cubicBezTo>
                    <a:pt x="1394" y="2852"/>
                    <a:pt x="1394" y="2840"/>
                    <a:pt x="1406" y="2840"/>
                  </a:cubicBezTo>
                  <a:lnTo>
                    <a:pt x="1429" y="2840"/>
                  </a:lnTo>
                  <a:cubicBezTo>
                    <a:pt x="1453" y="2840"/>
                    <a:pt x="1465" y="2816"/>
                    <a:pt x="1501" y="2804"/>
                  </a:cubicBezTo>
                  <a:cubicBezTo>
                    <a:pt x="1525" y="2804"/>
                    <a:pt x="1548" y="2792"/>
                    <a:pt x="1560" y="2781"/>
                  </a:cubicBezTo>
                  <a:cubicBezTo>
                    <a:pt x="1620" y="2733"/>
                    <a:pt x="1679" y="2685"/>
                    <a:pt x="1703" y="2626"/>
                  </a:cubicBezTo>
                  <a:cubicBezTo>
                    <a:pt x="1751" y="2566"/>
                    <a:pt x="1787" y="2495"/>
                    <a:pt x="1798" y="2423"/>
                  </a:cubicBezTo>
                  <a:cubicBezTo>
                    <a:pt x="1810" y="2328"/>
                    <a:pt x="1822" y="2245"/>
                    <a:pt x="1822" y="2149"/>
                  </a:cubicBezTo>
                  <a:cubicBezTo>
                    <a:pt x="1822" y="2090"/>
                    <a:pt x="1810" y="2030"/>
                    <a:pt x="1810" y="1983"/>
                  </a:cubicBezTo>
                  <a:cubicBezTo>
                    <a:pt x="1810" y="1911"/>
                    <a:pt x="1798" y="1840"/>
                    <a:pt x="1787" y="1780"/>
                  </a:cubicBezTo>
                  <a:cubicBezTo>
                    <a:pt x="1763" y="1673"/>
                    <a:pt x="1739" y="1566"/>
                    <a:pt x="1703" y="1471"/>
                  </a:cubicBezTo>
                  <a:lnTo>
                    <a:pt x="1691" y="1387"/>
                  </a:lnTo>
                  <a:cubicBezTo>
                    <a:pt x="1668" y="1268"/>
                    <a:pt x="1632" y="1149"/>
                    <a:pt x="1620" y="1030"/>
                  </a:cubicBezTo>
                  <a:cubicBezTo>
                    <a:pt x="1608" y="959"/>
                    <a:pt x="1584" y="887"/>
                    <a:pt x="1584" y="828"/>
                  </a:cubicBezTo>
                  <a:lnTo>
                    <a:pt x="1584" y="721"/>
                  </a:lnTo>
                  <a:cubicBezTo>
                    <a:pt x="1584" y="697"/>
                    <a:pt x="1608" y="661"/>
                    <a:pt x="1608" y="637"/>
                  </a:cubicBezTo>
                  <a:lnTo>
                    <a:pt x="1644" y="495"/>
                  </a:lnTo>
                  <a:lnTo>
                    <a:pt x="1668" y="459"/>
                  </a:lnTo>
                  <a:lnTo>
                    <a:pt x="1668" y="435"/>
                  </a:lnTo>
                  <a:lnTo>
                    <a:pt x="1668" y="423"/>
                  </a:lnTo>
                  <a:cubicBezTo>
                    <a:pt x="1668" y="411"/>
                    <a:pt x="1679" y="375"/>
                    <a:pt x="1691" y="364"/>
                  </a:cubicBezTo>
                  <a:cubicBezTo>
                    <a:pt x="1691" y="352"/>
                    <a:pt x="1703" y="340"/>
                    <a:pt x="1727" y="316"/>
                  </a:cubicBezTo>
                  <a:lnTo>
                    <a:pt x="1739" y="304"/>
                  </a:lnTo>
                  <a:lnTo>
                    <a:pt x="1751" y="292"/>
                  </a:lnTo>
                  <a:lnTo>
                    <a:pt x="1763" y="280"/>
                  </a:lnTo>
                  <a:cubicBezTo>
                    <a:pt x="1763" y="280"/>
                    <a:pt x="1787" y="256"/>
                    <a:pt x="1798" y="256"/>
                  </a:cubicBezTo>
                  <a:cubicBezTo>
                    <a:pt x="1822" y="256"/>
                    <a:pt x="1846" y="244"/>
                    <a:pt x="1858" y="244"/>
                  </a:cubicBezTo>
                  <a:cubicBezTo>
                    <a:pt x="1870" y="244"/>
                    <a:pt x="1906" y="233"/>
                    <a:pt x="1918" y="233"/>
                  </a:cubicBezTo>
                  <a:cubicBezTo>
                    <a:pt x="1941" y="221"/>
                    <a:pt x="1977" y="221"/>
                    <a:pt x="2001" y="221"/>
                  </a:cubicBezTo>
                  <a:lnTo>
                    <a:pt x="2084" y="221"/>
                  </a:lnTo>
                  <a:cubicBezTo>
                    <a:pt x="2120" y="221"/>
                    <a:pt x="2168" y="221"/>
                    <a:pt x="2203" y="233"/>
                  </a:cubicBezTo>
                  <a:cubicBezTo>
                    <a:pt x="2239" y="233"/>
                    <a:pt x="2275" y="244"/>
                    <a:pt x="2299" y="256"/>
                  </a:cubicBezTo>
                  <a:cubicBezTo>
                    <a:pt x="2334" y="280"/>
                    <a:pt x="2382" y="292"/>
                    <a:pt x="2406" y="304"/>
                  </a:cubicBezTo>
                  <a:cubicBezTo>
                    <a:pt x="2465" y="340"/>
                    <a:pt x="2537" y="375"/>
                    <a:pt x="2620" y="423"/>
                  </a:cubicBezTo>
                  <a:cubicBezTo>
                    <a:pt x="2680" y="459"/>
                    <a:pt x="2715" y="483"/>
                    <a:pt x="2775" y="518"/>
                  </a:cubicBezTo>
                  <a:cubicBezTo>
                    <a:pt x="2834" y="542"/>
                    <a:pt x="2894" y="590"/>
                    <a:pt x="2953" y="614"/>
                  </a:cubicBezTo>
                  <a:cubicBezTo>
                    <a:pt x="3037" y="649"/>
                    <a:pt x="3096" y="673"/>
                    <a:pt x="3132" y="709"/>
                  </a:cubicBezTo>
                  <a:lnTo>
                    <a:pt x="3168" y="721"/>
                  </a:lnTo>
                  <a:cubicBezTo>
                    <a:pt x="3215" y="756"/>
                    <a:pt x="3251" y="780"/>
                    <a:pt x="3311" y="792"/>
                  </a:cubicBezTo>
                  <a:cubicBezTo>
                    <a:pt x="3453" y="852"/>
                    <a:pt x="3573" y="887"/>
                    <a:pt x="3703" y="899"/>
                  </a:cubicBezTo>
                  <a:lnTo>
                    <a:pt x="3787" y="911"/>
                  </a:lnTo>
                  <a:cubicBezTo>
                    <a:pt x="3882" y="935"/>
                    <a:pt x="3989" y="947"/>
                    <a:pt x="4073" y="959"/>
                  </a:cubicBezTo>
                  <a:cubicBezTo>
                    <a:pt x="4108" y="971"/>
                    <a:pt x="4132" y="971"/>
                    <a:pt x="4168" y="995"/>
                  </a:cubicBezTo>
                  <a:cubicBezTo>
                    <a:pt x="4192" y="1006"/>
                    <a:pt x="4204" y="1006"/>
                    <a:pt x="4239" y="1018"/>
                  </a:cubicBezTo>
                  <a:cubicBezTo>
                    <a:pt x="4251" y="1030"/>
                    <a:pt x="4287" y="1054"/>
                    <a:pt x="4299" y="1066"/>
                  </a:cubicBezTo>
                  <a:cubicBezTo>
                    <a:pt x="4323" y="1078"/>
                    <a:pt x="4346" y="1114"/>
                    <a:pt x="4370" y="1126"/>
                  </a:cubicBezTo>
                  <a:lnTo>
                    <a:pt x="4465" y="1209"/>
                  </a:lnTo>
                  <a:cubicBezTo>
                    <a:pt x="4549" y="1328"/>
                    <a:pt x="4620" y="1447"/>
                    <a:pt x="4727" y="1602"/>
                  </a:cubicBezTo>
                  <a:cubicBezTo>
                    <a:pt x="4787" y="1685"/>
                    <a:pt x="4835" y="1792"/>
                    <a:pt x="4894" y="1888"/>
                  </a:cubicBezTo>
                  <a:lnTo>
                    <a:pt x="4906" y="1911"/>
                  </a:lnTo>
                  <a:cubicBezTo>
                    <a:pt x="4954" y="2007"/>
                    <a:pt x="5013" y="2090"/>
                    <a:pt x="5061" y="2185"/>
                  </a:cubicBezTo>
                  <a:cubicBezTo>
                    <a:pt x="5132" y="2316"/>
                    <a:pt x="5216" y="2459"/>
                    <a:pt x="5299" y="2602"/>
                  </a:cubicBezTo>
                  <a:cubicBezTo>
                    <a:pt x="5418" y="2816"/>
                    <a:pt x="5549" y="3042"/>
                    <a:pt x="5656" y="3281"/>
                  </a:cubicBezTo>
                  <a:cubicBezTo>
                    <a:pt x="5692" y="3376"/>
                    <a:pt x="5739" y="3459"/>
                    <a:pt x="5775" y="3554"/>
                  </a:cubicBezTo>
                  <a:cubicBezTo>
                    <a:pt x="5799" y="3614"/>
                    <a:pt x="5811" y="3650"/>
                    <a:pt x="5847" y="3709"/>
                  </a:cubicBezTo>
                  <a:cubicBezTo>
                    <a:pt x="5930" y="3935"/>
                    <a:pt x="6073" y="4174"/>
                    <a:pt x="6263" y="4447"/>
                  </a:cubicBezTo>
                  <a:cubicBezTo>
                    <a:pt x="6430" y="4662"/>
                    <a:pt x="6585" y="4888"/>
                    <a:pt x="6751" y="5102"/>
                  </a:cubicBezTo>
                  <a:cubicBezTo>
                    <a:pt x="6847" y="5197"/>
                    <a:pt x="6918" y="5305"/>
                    <a:pt x="7002" y="5412"/>
                  </a:cubicBezTo>
                  <a:lnTo>
                    <a:pt x="7275" y="5721"/>
                  </a:lnTo>
                  <a:cubicBezTo>
                    <a:pt x="7466" y="5936"/>
                    <a:pt x="7644" y="6138"/>
                    <a:pt x="7835" y="6364"/>
                  </a:cubicBezTo>
                  <a:cubicBezTo>
                    <a:pt x="7633" y="6031"/>
                    <a:pt x="7442" y="5698"/>
                    <a:pt x="7240" y="5364"/>
                  </a:cubicBezTo>
                  <a:cubicBezTo>
                    <a:pt x="7109" y="5126"/>
                    <a:pt x="6966" y="4888"/>
                    <a:pt x="6811" y="4662"/>
                  </a:cubicBezTo>
                  <a:cubicBezTo>
                    <a:pt x="6740" y="4543"/>
                    <a:pt x="6644" y="4447"/>
                    <a:pt x="6573" y="4328"/>
                  </a:cubicBezTo>
                  <a:cubicBezTo>
                    <a:pt x="6501" y="4221"/>
                    <a:pt x="6430" y="4102"/>
                    <a:pt x="6347" y="3995"/>
                  </a:cubicBezTo>
                  <a:cubicBezTo>
                    <a:pt x="6311" y="3923"/>
                    <a:pt x="6263" y="3864"/>
                    <a:pt x="6228" y="3793"/>
                  </a:cubicBezTo>
                  <a:cubicBezTo>
                    <a:pt x="6192" y="3733"/>
                    <a:pt x="6156" y="3673"/>
                    <a:pt x="6132" y="3590"/>
                  </a:cubicBezTo>
                  <a:cubicBezTo>
                    <a:pt x="6049" y="3435"/>
                    <a:pt x="5978" y="3257"/>
                    <a:pt x="5906" y="3090"/>
                  </a:cubicBezTo>
                  <a:cubicBezTo>
                    <a:pt x="5799" y="2852"/>
                    <a:pt x="5668" y="2626"/>
                    <a:pt x="5537" y="2388"/>
                  </a:cubicBezTo>
                  <a:cubicBezTo>
                    <a:pt x="5394" y="2149"/>
                    <a:pt x="5263" y="1923"/>
                    <a:pt x="5132" y="1709"/>
                  </a:cubicBezTo>
                  <a:cubicBezTo>
                    <a:pt x="5061" y="1590"/>
                    <a:pt x="5001" y="1471"/>
                    <a:pt x="4906" y="1364"/>
                  </a:cubicBezTo>
                  <a:lnTo>
                    <a:pt x="4644" y="1054"/>
                  </a:lnTo>
                  <a:cubicBezTo>
                    <a:pt x="4525" y="911"/>
                    <a:pt x="4358" y="816"/>
                    <a:pt x="4168" y="780"/>
                  </a:cubicBezTo>
                  <a:cubicBezTo>
                    <a:pt x="4049" y="756"/>
                    <a:pt x="3930" y="756"/>
                    <a:pt x="3787" y="733"/>
                  </a:cubicBezTo>
                  <a:lnTo>
                    <a:pt x="3715" y="733"/>
                  </a:lnTo>
                  <a:cubicBezTo>
                    <a:pt x="3668" y="721"/>
                    <a:pt x="3608" y="721"/>
                    <a:pt x="3549" y="709"/>
                  </a:cubicBezTo>
                  <a:cubicBezTo>
                    <a:pt x="3513" y="709"/>
                    <a:pt x="3477" y="697"/>
                    <a:pt x="3430" y="673"/>
                  </a:cubicBezTo>
                  <a:cubicBezTo>
                    <a:pt x="3346" y="649"/>
                    <a:pt x="3275" y="614"/>
                    <a:pt x="3192" y="578"/>
                  </a:cubicBezTo>
                  <a:cubicBezTo>
                    <a:pt x="3072" y="518"/>
                    <a:pt x="2977" y="459"/>
                    <a:pt x="2870" y="375"/>
                  </a:cubicBezTo>
                  <a:cubicBezTo>
                    <a:pt x="2763" y="304"/>
                    <a:pt x="2656" y="233"/>
                    <a:pt x="2537" y="173"/>
                  </a:cubicBezTo>
                  <a:cubicBezTo>
                    <a:pt x="2406" y="78"/>
                    <a:pt x="2263" y="18"/>
                    <a:pt x="2096" y="6"/>
                  </a:cubicBezTo>
                  <a:cubicBezTo>
                    <a:pt x="2051" y="3"/>
                    <a:pt x="2007" y="0"/>
                    <a:pt x="19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3"/>
            <p:cNvSpPr/>
            <p:nvPr/>
          </p:nvSpPr>
          <p:spPr>
            <a:xfrm>
              <a:off x="6783275" y="2973550"/>
              <a:ext cx="297075" cy="240400"/>
            </a:xfrm>
            <a:custGeom>
              <a:avLst/>
              <a:gdLst/>
              <a:ahLst/>
              <a:cxnLst/>
              <a:rect l="l" t="t" r="r" b="b"/>
              <a:pathLst>
                <a:path w="11883" h="9616" extrusionOk="0">
                  <a:moveTo>
                    <a:pt x="6135" y="936"/>
                  </a:moveTo>
                  <a:lnTo>
                    <a:pt x="6135" y="936"/>
                  </a:lnTo>
                  <a:cubicBezTo>
                    <a:pt x="6138" y="940"/>
                    <a:pt x="6141" y="944"/>
                    <a:pt x="6144" y="947"/>
                  </a:cubicBezTo>
                  <a:cubicBezTo>
                    <a:pt x="6144" y="947"/>
                    <a:pt x="6144" y="938"/>
                    <a:pt x="6135" y="936"/>
                  </a:cubicBezTo>
                  <a:close/>
                  <a:moveTo>
                    <a:pt x="9903" y="1070"/>
                  </a:moveTo>
                  <a:cubicBezTo>
                    <a:pt x="9904" y="1073"/>
                    <a:pt x="9906" y="1076"/>
                    <a:pt x="9907" y="1078"/>
                  </a:cubicBezTo>
                  <a:cubicBezTo>
                    <a:pt x="9907" y="1078"/>
                    <a:pt x="9907" y="1074"/>
                    <a:pt x="9903" y="1070"/>
                  </a:cubicBezTo>
                  <a:close/>
                  <a:moveTo>
                    <a:pt x="8770" y="1"/>
                  </a:moveTo>
                  <a:cubicBezTo>
                    <a:pt x="8716" y="1"/>
                    <a:pt x="8662" y="7"/>
                    <a:pt x="8609" y="19"/>
                  </a:cubicBezTo>
                  <a:cubicBezTo>
                    <a:pt x="8525" y="55"/>
                    <a:pt x="8430" y="114"/>
                    <a:pt x="8359" y="174"/>
                  </a:cubicBezTo>
                  <a:cubicBezTo>
                    <a:pt x="8287" y="245"/>
                    <a:pt x="8228" y="316"/>
                    <a:pt x="8180" y="412"/>
                  </a:cubicBezTo>
                  <a:cubicBezTo>
                    <a:pt x="8133" y="483"/>
                    <a:pt x="8109" y="578"/>
                    <a:pt x="8073" y="662"/>
                  </a:cubicBezTo>
                  <a:cubicBezTo>
                    <a:pt x="8037" y="817"/>
                    <a:pt x="7990" y="971"/>
                    <a:pt x="7942" y="1126"/>
                  </a:cubicBezTo>
                  <a:cubicBezTo>
                    <a:pt x="7918" y="1198"/>
                    <a:pt x="7882" y="1257"/>
                    <a:pt x="7859" y="1328"/>
                  </a:cubicBezTo>
                  <a:cubicBezTo>
                    <a:pt x="7835" y="1364"/>
                    <a:pt x="7823" y="1412"/>
                    <a:pt x="7799" y="1436"/>
                  </a:cubicBezTo>
                  <a:cubicBezTo>
                    <a:pt x="7775" y="1448"/>
                    <a:pt x="7763" y="1483"/>
                    <a:pt x="7752" y="1495"/>
                  </a:cubicBezTo>
                  <a:cubicBezTo>
                    <a:pt x="7740" y="1531"/>
                    <a:pt x="7704" y="1543"/>
                    <a:pt x="7692" y="1555"/>
                  </a:cubicBezTo>
                  <a:cubicBezTo>
                    <a:pt x="7680" y="1555"/>
                    <a:pt x="7656" y="1567"/>
                    <a:pt x="7644" y="1590"/>
                  </a:cubicBezTo>
                  <a:cubicBezTo>
                    <a:pt x="7632" y="1590"/>
                    <a:pt x="7597" y="1602"/>
                    <a:pt x="7585" y="1614"/>
                  </a:cubicBezTo>
                  <a:cubicBezTo>
                    <a:pt x="7561" y="1626"/>
                    <a:pt x="7525" y="1626"/>
                    <a:pt x="7501" y="1650"/>
                  </a:cubicBezTo>
                  <a:cubicBezTo>
                    <a:pt x="7466" y="1662"/>
                    <a:pt x="7418" y="1674"/>
                    <a:pt x="7394" y="1674"/>
                  </a:cubicBezTo>
                  <a:cubicBezTo>
                    <a:pt x="7335" y="1674"/>
                    <a:pt x="7287" y="1686"/>
                    <a:pt x="7240" y="1686"/>
                  </a:cubicBezTo>
                  <a:lnTo>
                    <a:pt x="7097" y="1686"/>
                  </a:lnTo>
                  <a:cubicBezTo>
                    <a:pt x="7049" y="1674"/>
                    <a:pt x="6990" y="1674"/>
                    <a:pt x="6942" y="1662"/>
                  </a:cubicBezTo>
                  <a:cubicBezTo>
                    <a:pt x="6918" y="1662"/>
                    <a:pt x="6870" y="1650"/>
                    <a:pt x="6847" y="1626"/>
                  </a:cubicBezTo>
                  <a:cubicBezTo>
                    <a:pt x="6811" y="1626"/>
                    <a:pt x="6787" y="1614"/>
                    <a:pt x="6751" y="1602"/>
                  </a:cubicBezTo>
                  <a:cubicBezTo>
                    <a:pt x="6704" y="1567"/>
                    <a:pt x="6644" y="1543"/>
                    <a:pt x="6609" y="1507"/>
                  </a:cubicBezTo>
                  <a:cubicBezTo>
                    <a:pt x="6573" y="1483"/>
                    <a:pt x="6525" y="1448"/>
                    <a:pt x="6501" y="1424"/>
                  </a:cubicBezTo>
                  <a:cubicBezTo>
                    <a:pt x="6454" y="1376"/>
                    <a:pt x="6406" y="1317"/>
                    <a:pt x="6370" y="1269"/>
                  </a:cubicBezTo>
                  <a:cubicBezTo>
                    <a:pt x="6287" y="1186"/>
                    <a:pt x="6216" y="1090"/>
                    <a:pt x="6156" y="995"/>
                  </a:cubicBezTo>
                  <a:cubicBezTo>
                    <a:pt x="6156" y="971"/>
                    <a:pt x="6144" y="947"/>
                    <a:pt x="6132" y="936"/>
                  </a:cubicBezTo>
                  <a:lnTo>
                    <a:pt x="6132" y="936"/>
                  </a:lnTo>
                  <a:cubicBezTo>
                    <a:pt x="6133" y="936"/>
                    <a:pt x="6134" y="936"/>
                    <a:pt x="6135" y="936"/>
                  </a:cubicBezTo>
                  <a:lnTo>
                    <a:pt x="6135" y="936"/>
                  </a:lnTo>
                  <a:cubicBezTo>
                    <a:pt x="6093" y="880"/>
                    <a:pt x="6070" y="825"/>
                    <a:pt x="6025" y="769"/>
                  </a:cubicBezTo>
                  <a:cubicBezTo>
                    <a:pt x="6013" y="733"/>
                    <a:pt x="5977" y="709"/>
                    <a:pt x="5954" y="674"/>
                  </a:cubicBezTo>
                  <a:cubicBezTo>
                    <a:pt x="5923" y="651"/>
                    <a:pt x="5889" y="643"/>
                    <a:pt x="5852" y="643"/>
                  </a:cubicBezTo>
                  <a:cubicBezTo>
                    <a:pt x="5831" y="643"/>
                    <a:pt x="5809" y="645"/>
                    <a:pt x="5787" y="650"/>
                  </a:cubicBezTo>
                  <a:cubicBezTo>
                    <a:pt x="5656" y="674"/>
                    <a:pt x="5573" y="781"/>
                    <a:pt x="5513" y="888"/>
                  </a:cubicBezTo>
                  <a:cubicBezTo>
                    <a:pt x="5489" y="947"/>
                    <a:pt x="5442" y="1007"/>
                    <a:pt x="5418" y="1067"/>
                  </a:cubicBezTo>
                  <a:cubicBezTo>
                    <a:pt x="5335" y="1198"/>
                    <a:pt x="5275" y="1328"/>
                    <a:pt x="5239" y="1471"/>
                  </a:cubicBezTo>
                  <a:lnTo>
                    <a:pt x="5096" y="1864"/>
                  </a:lnTo>
                  <a:lnTo>
                    <a:pt x="5096" y="1852"/>
                  </a:lnTo>
                  <a:cubicBezTo>
                    <a:pt x="5061" y="2007"/>
                    <a:pt x="5001" y="2150"/>
                    <a:pt x="4942" y="2305"/>
                  </a:cubicBezTo>
                  <a:cubicBezTo>
                    <a:pt x="4882" y="2448"/>
                    <a:pt x="4834" y="2579"/>
                    <a:pt x="4787" y="2733"/>
                  </a:cubicBezTo>
                  <a:cubicBezTo>
                    <a:pt x="4763" y="2805"/>
                    <a:pt x="4727" y="2864"/>
                    <a:pt x="4704" y="2936"/>
                  </a:cubicBezTo>
                  <a:cubicBezTo>
                    <a:pt x="4644" y="3043"/>
                    <a:pt x="4584" y="3138"/>
                    <a:pt x="4525" y="3222"/>
                  </a:cubicBezTo>
                  <a:cubicBezTo>
                    <a:pt x="4501" y="3257"/>
                    <a:pt x="4489" y="3269"/>
                    <a:pt x="4477" y="3293"/>
                  </a:cubicBezTo>
                  <a:cubicBezTo>
                    <a:pt x="4358" y="3495"/>
                    <a:pt x="4227" y="3674"/>
                    <a:pt x="4084" y="3853"/>
                  </a:cubicBezTo>
                  <a:cubicBezTo>
                    <a:pt x="4025" y="3936"/>
                    <a:pt x="3953" y="4043"/>
                    <a:pt x="3894" y="4126"/>
                  </a:cubicBezTo>
                  <a:cubicBezTo>
                    <a:pt x="3846" y="4210"/>
                    <a:pt x="3787" y="4293"/>
                    <a:pt x="3727" y="4388"/>
                  </a:cubicBezTo>
                  <a:cubicBezTo>
                    <a:pt x="3729" y="4388"/>
                    <a:pt x="3730" y="4388"/>
                    <a:pt x="3732" y="4388"/>
                  </a:cubicBezTo>
                  <a:lnTo>
                    <a:pt x="3732" y="4388"/>
                  </a:lnTo>
                  <a:cubicBezTo>
                    <a:pt x="3725" y="4398"/>
                    <a:pt x="3722" y="4405"/>
                    <a:pt x="3715" y="4412"/>
                  </a:cubicBezTo>
                  <a:lnTo>
                    <a:pt x="3703" y="4424"/>
                  </a:lnTo>
                  <a:cubicBezTo>
                    <a:pt x="3691" y="4424"/>
                    <a:pt x="3691" y="4448"/>
                    <a:pt x="3691" y="4448"/>
                  </a:cubicBezTo>
                  <a:cubicBezTo>
                    <a:pt x="3668" y="4472"/>
                    <a:pt x="3644" y="4519"/>
                    <a:pt x="3608" y="4543"/>
                  </a:cubicBezTo>
                  <a:cubicBezTo>
                    <a:pt x="3418" y="4817"/>
                    <a:pt x="3227" y="5079"/>
                    <a:pt x="3049" y="5365"/>
                  </a:cubicBezTo>
                  <a:cubicBezTo>
                    <a:pt x="2870" y="5650"/>
                    <a:pt x="2739" y="5948"/>
                    <a:pt x="2572" y="6234"/>
                  </a:cubicBezTo>
                  <a:cubicBezTo>
                    <a:pt x="2501" y="6365"/>
                    <a:pt x="2406" y="6496"/>
                    <a:pt x="2322" y="6627"/>
                  </a:cubicBezTo>
                  <a:cubicBezTo>
                    <a:pt x="2239" y="6770"/>
                    <a:pt x="2156" y="6912"/>
                    <a:pt x="2096" y="7067"/>
                  </a:cubicBezTo>
                  <a:cubicBezTo>
                    <a:pt x="2048" y="7139"/>
                    <a:pt x="2025" y="7210"/>
                    <a:pt x="2001" y="7305"/>
                  </a:cubicBezTo>
                  <a:cubicBezTo>
                    <a:pt x="1989" y="7377"/>
                    <a:pt x="1977" y="7460"/>
                    <a:pt x="1977" y="7555"/>
                  </a:cubicBezTo>
                  <a:cubicBezTo>
                    <a:pt x="1977" y="7722"/>
                    <a:pt x="1989" y="7877"/>
                    <a:pt x="2001" y="8044"/>
                  </a:cubicBezTo>
                  <a:cubicBezTo>
                    <a:pt x="2084" y="7936"/>
                    <a:pt x="2144" y="7853"/>
                    <a:pt x="2179" y="7746"/>
                  </a:cubicBezTo>
                  <a:lnTo>
                    <a:pt x="2179" y="7758"/>
                  </a:lnTo>
                  <a:cubicBezTo>
                    <a:pt x="2263" y="7639"/>
                    <a:pt x="2322" y="7508"/>
                    <a:pt x="2382" y="7377"/>
                  </a:cubicBezTo>
                  <a:cubicBezTo>
                    <a:pt x="2394" y="7341"/>
                    <a:pt x="2394" y="7329"/>
                    <a:pt x="2406" y="7317"/>
                  </a:cubicBezTo>
                  <a:lnTo>
                    <a:pt x="2441" y="7246"/>
                  </a:lnTo>
                  <a:lnTo>
                    <a:pt x="2465" y="7186"/>
                  </a:lnTo>
                  <a:lnTo>
                    <a:pt x="2560" y="7008"/>
                  </a:lnTo>
                  <a:cubicBezTo>
                    <a:pt x="2620" y="6901"/>
                    <a:pt x="2656" y="6805"/>
                    <a:pt x="2715" y="6722"/>
                  </a:cubicBezTo>
                  <a:lnTo>
                    <a:pt x="2763" y="6627"/>
                  </a:lnTo>
                  <a:cubicBezTo>
                    <a:pt x="2810" y="6567"/>
                    <a:pt x="2834" y="6496"/>
                    <a:pt x="2882" y="6436"/>
                  </a:cubicBezTo>
                  <a:cubicBezTo>
                    <a:pt x="2977" y="6270"/>
                    <a:pt x="3049" y="6115"/>
                    <a:pt x="3132" y="5948"/>
                  </a:cubicBezTo>
                  <a:lnTo>
                    <a:pt x="3191" y="5817"/>
                  </a:lnTo>
                  <a:cubicBezTo>
                    <a:pt x="3227" y="5781"/>
                    <a:pt x="3239" y="5734"/>
                    <a:pt x="3251" y="5710"/>
                  </a:cubicBezTo>
                  <a:cubicBezTo>
                    <a:pt x="3310" y="5579"/>
                    <a:pt x="3394" y="5436"/>
                    <a:pt x="3477" y="5305"/>
                  </a:cubicBezTo>
                  <a:cubicBezTo>
                    <a:pt x="3584" y="5138"/>
                    <a:pt x="3691" y="4984"/>
                    <a:pt x="3787" y="4829"/>
                  </a:cubicBezTo>
                  <a:cubicBezTo>
                    <a:pt x="3882" y="4698"/>
                    <a:pt x="3965" y="4579"/>
                    <a:pt x="4049" y="4460"/>
                  </a:cubicBezTo>
                  <a:lnTo>
                    <a:pt x="4084" y="4400"/>
                  </a:lnTo>
                  <a:cubicBezTo>
                    <a:pt x="4168" y="4293"/>
                    <a:pt x="4227" y="4186"/>
                    <a:pt x="4299" y="4091"/>
                  </a:cubicBezTo>
                  <a:lnTo>
                    <a:pt x="4311" y="4067"/>
                  </a:lnTo>
                  <a:cubicBezTo>
                    <a:pt x="4346" y="4031"/>
                    <a:pt x="4382" y="3972"/>
                    <a:pt x="4418" y="3924"/>
                  </a:cubicBezTo>
                  <a:lnTo>
                    <a:pt x="4549" y="3745"/>
                  </a:lnTo>
                  <a:cubicBezTo>
                    <a:pt x="4561" y="3710"/>
                    <a:pt x="4584" y="3698"/>
                    <a:pt x="4596" y="3674"/>
                  </a:cubicBezTo>
                  <a:cubicBezTo>
                    <a:pt x="4668" y="3579"/>
                    <a:pt x="4727" y="3472"/>
                    <a:pt x="4787" y="3388"/>
                  </a:cubicBezTo>
                  <a:lnTo>
                    <a:pt x="4799" y="3376"/>
                  </a:lnTo>
                  <a:cubicBezTo>
                    <a:pt x="4882" y="3269"/>
                    <a:pt x="4942" y="3162"/>
                    <a:pt x="5001" y="3055"/>
                  </a:cubicBezTo>
                  <a:cubicBezTo>
                    <a:pt x="5061" y="2960"/>
                    <a:pt x="5096" y="2841"/>
                    <a:pt x="5144" y="2698"/>
                  </a:cubicBezTo>
                  <a:lnTo>
                    <a:pt x="5192" y="2567"/>
                  </a:lnTo>
                  <a:cubicBezTo>
                    <a:pt x="5204" y="2495"/>
                    <a:pt x="5215" y="2424"/>
                    <a:pt x="5251" y="2364"/>
                  </a:cubicBezTo>
                  <a:lnTo>
                    <a:pt x="5275" y="2269"/>
                  </a:lnTo>
                  <a:lnTo>
                    <a:pt x="5275" y="2281"/>
                  </a:lnTo>
                  <a:cubicBezTo>
                    <a:pt x="5275" y="2269"/>
                    <a:pt x="5299" y="2257"/>
                    <a:pt x="5299" y="2245"/>
                  </a:cubicBezTo>
                  <a:lnTo>
                    <a:pt x="5311" y="2198"/>
                  </a:lnTo>
                  <a:cubicBezTo>
                    <a:pt x="5335" y="2090"/>
                    <a:pt x="5382" y="2007"/>
                    <a:pt x="5418" y="1900"/>
                  </a:cubicBezTo>
                  <a:cubicBezTo>
                    <a:pt x="5454" y="1805"/>
                    <a:pt x="5489" y="1709"/>
                    <a:pt x="5513" y="1614"/>
                  </a:cubicBezTo>
                  <a:lnTo>
                    <a:pt x="5537" y="1555"/>
                  </a:lnTo>
                  <a:cubicBezTo>
                    <a:pt x="5561" y="1471"/>
                    <a:pt x="5596" y="1376"/>
                    <a:pt x="5632" y="1293"/>
                  </a:cubicBezTo>
                  <a:lnTo>
                    <a:pt x="5668" y="1245"/>
                  </a:lnTo>
                  <a:cubicBezTo>
                    <a:pt x="5727" y="1138"/>
                    <a:pt x="5775" y="1055"/>
                    <a:pt x="5835" y="959"/>
                  </a:cubicBezTo>
                  <a:lnTo>
                    <a:pt x="5870" y="912"/>
                  </a:lnTo>
                  <a:cubicBezTo>
                    <a:pt x="5894" y="900"/>
                    <a:pt x="5894" y="888"/>
                    <a:pt x="5906" y="888"/>
                  </a:cubicBezTo>
                  <a:cubicBezTo>
                    <a:pt x="5918" y="912"/>
                    <a:pt x="5954" y="959"/>
                    <a:pt x="5966" y="995"/>
                  </a:cubicBezTo>
                  <a:cubicBezTo>
                    <a:pt x="6037" y="1126"/>
                    <a:pt x="6132" y="1245"/>
                    <a:pt x="6216" y="1364"/>
                  </a:cubicBezTo>
                  <a:cubicBezTo>
                    <a:pt x="6287" y="1448"/>
                    <a:pt x="6370" y="1531"/>
                    <a:pt x="6430" y="1590"/>
                  </a:cubicBezTo>
                  <a:cubicBezTo>
                    <a:pt x="6489" y="1650"/>
                    <a:pt x="6573" y="1709"/>
                    <a:pt x="6680" y="1769"/>
                  </a:cubicBezTo>
                  <a:cubicBezTo>
                    <a:pt x="6854" y="1856"/>
                    <a:pt x="7058" y="1913"/>
                    <a:pt x="7292" y="1913"/>
                  </a:cubicBezTo>
                  <a:cubicBezTo>
                    <a:pt x="7314" y="1913"/>
                    <a:pt x="7336" y="1913"/>
                    <a:pt x="7359" y="1912"/>
                  </a:cubicBezTo>
                  <a:cubicBezTo>
                    <a:pt x="7478" y="1912"/>
                    <a:pt x="7585" y="1888"/>
                    <a:pt x="7692" y="1852"/>
                  </a:cubicBezTo>
                  <a:cubicBezTo>
                    <a:pt x="7775" y="1829"/>
                    <a:pt x="7835" y="1793"/>
                    <a:pt x="7894" y="1745"/>
                  </a:cubicBezTo>
                  <a:lnTo>
                    <a:pt x="7930" y="1721"/>
                  </a:lnTo>
                  <a:cubicBezTo>
                    <a:pt x="7990" y="1662"/>
                    <a:pt x="8037" y="1602"/>
                    <a:pt x="8097" y="1531"/>
                  </a:cubicBezTo>
                  <a:cubicBezTo>
                    <a:pt x="8121" y="1471"/>
                    <a:pt x="8168" y="1388"/>
                    <a:pt x="8192" y="1305"/>
                  </a:cubicBezTo>
                  <a:cubicBezTo>
                    <a:pt x="8228" y="1233"/>
                    <a:pt x="8252" y="1150"/>
                    <a:pt x="8287" y="1067"/>
                  </a:cubicBezTo>
                  <a:cubicBezTo>
                    <a:pt x="8311" y="1007"/>
                    <a:pt x="8335" y="947"/>
                    <a:pt x="8347" y="888"/>
                  </a:cubicBezTo>
                  <a:lnTo>
                    <a:pt x="8430" y="614"/>
                  </a:lnTo>
                  <a:cubicBezTo>
                    <a:pt x="8466" y="578"/>
                    <a:pt x="8478" y="543"/>
                    <a:pt x="8490" y="495"/>
                  </a:cubicBezTo>
                  <a:lnTo>
                    <a:pt x="8537" y="412"/>
                  </a:lnTo>
                  <a:cubicBezTo>
                    <a:pt x="8549" y="376"/>
                    <a:pt x="8585" y="364"/>
                    <a:pt x="8597" y="340"/>
                  </a:cubicBezTo>
                  <a:cubicBezTo>
                    <a:pt x="8633" y="316"/>
                    <a:pt x="8644" y="305"/>
                    <a:pt x="8656" y="293"/>
                  </a:cubicBezTo>
                  <a:lnTo>
                    <a:pt x="8668" y="281"/>
                  </a:lnTo>
                  <a:lnTo>
                    <a:pt x="8692" y="257"/>
                  </a:lnTo>
                  <a:cubicBezTo>
                    <a:pt x="8716" y="245"/>
                    <a:pt x="8728" y="233"/>
                    <a:pt x="8764" y="221"/>
                  </a:cubicBezTo>
                  <a:cubicBezTo>
                    <a:pt x="8787" y="221"/>
                    <a:pt x="8811" y="197"/>
                    <a:pt x="8823" y="197"/>
                  </a:cubicBezTo>
                  <a:cubicBezTo>
                    <a:pt x="8835" y="185"/>
                    <a:pt x="8847" y="185"/>
                    <a:pt x="8871" y="185"/>
                  </a:cubicBezTo>
                  <a:lnTo>
                    <a:pt x="8942" y="185"/>
                  </a:lnTo>
                  <a:cubicBezTo>
                    <a:pt x="8954" y="197"/>
                    <a:pt x="8966" y="197"/>
                    <a:pt x="8990" y="197"/>
                  </a:cubicBezTo>
                  <a:cubicBezTo>
                    <a:pt x="9025" y="221"/>
                    <a:pt x="9061" y="221"/>
                    <a:pt x="9085" y="233"/>
                  </a:cubicBezTo>
                  <a:cubicBezTo>
                    <a:pt x="9121" y="245"/>
                    <a:pt x="9168" y="257"/>
                    <a:pt x="9192" y="281"/>
                  </a:cubicBezTo>
                  <a:cubicBezTo>
                    <a:pt x="9228" y="293"/>
                    <a:pt x="9240" y="293"/>
                    <a:pt x="9252" y="305"/>
                  </a:cubicBezTo>
                  <a:cubicBezTo>
                    <a:pt x="9264" y="305"/>
                    <a:pt x="9287" y="316"/>
                    <a:pt x="9299" y="340"/>
                  </a:cubicBezTo>
                  <a:cubicBezTo>
                    <a:pt x="9323" y="364"/>
                    <a:pt x="9359" y="376"/>
                    <a:pt x="9371" y="412"/>
                  </a:cubicBezTo>
                  <a:cubicBezTo>
                    <a:pt x="9442" y="531"/>
                    <a:pt x="9537" y="650"/>
                    <a:pt x="9645" y="793"/>
                  </a:cubicBezTo>
                  <a:cubicBezTo>
                    <a:pt x="9680" y="888"/>
                    <a:pt x="9740" y="971"/>
                    <a:pt x="9787" y="1067"/>
                  </a:cubicBezTo>
                  <a:cubicBezTo>
                    <a:pt x="9823" y="1138"/>
                    <a:pt x="9847" y="1209"/>
                    <a:pt x="9883" y="1305"/>
                  </a:cubicBezTo>
                  <a:lnTo>
                    <a:pt x="9895" y="1376"/>
                  </a:lnTo>
                  <a:cubicBezTo>
                    <a:pt x="9918" y="1483"/>
                    <a:pt x="9954" y="1602"/>
                    <a:pt x="10014" y="1709"/>
                  </a:cubicBezTo>
                  <a:cubicBezTo>
                    <a:pt x="10061" y="1769"/>
                    <a:pt x="10097" y="1840"/>
                    <a:pt x="10180" y="1912"/>
                  </a:cubicBezTo>
                  <a:cubicBezTo>
                    <a:pt x="10240" y="1983"/>
                    <a:pt x="10311" y="2031"/>
                    <a:pt x="10371" y="2079"/>
                  </a:cubicBezTo>
                  <a:cubicBezTo>
                    <a:pt x="10490" y="2138"/>
                    <a:pt x="10609" y="2198"/>
                    <a:pt x="10740" y="2221"/>
                  </a:cubicBezTo>
                  <a:cubicBezTo>
                    <a:pt x="10835" y="2257"/>
                    <a:pt x="10919" y="2269"/>
                    <a:pt x="11014" y="2281"/>
                  </a:cubicBezTo>
                  <a:lnTo>
                    <a:pt x="11085" y="2305"/>
                  </a:lnTo>
                  <a:lnTo>
                    <a:pt x="11097" y="2305"/>
                  </a:lnTo>
                  <a:cubicBezTo>
                    <a:pt x="11133" y="2317"/>
                    <a:pt x="11169" y="2317"/>
                    <a:pt x="11204" y="2329"/>
                  </a:cubicBezTo>
                  <a:cubicBezTo>
                    <a:pt x="11216" y="2329"/>
                    <a:pt x="11228" y="2341"/>
                    <a:pt x="11252" y="2341"/>
                  </a:cubicBezTo>
                  <a:cubicBezTo>
                    <a:pt x="11264" y="2341"/>
                    <a:pt x="11264" y="2364"/>
                    <a:pt x="11276" y="2364"/>
                  </a:cubicBezTo>
                  <a:lnTo>
                    <a:pt x="11288" y="2376"/>
                  </a:lnTo>
                  <a:lnTo>
                    <a:pt x="11311" y="2388"/>
                  </a:lnTo>
                  <a:cubicBezTo>
                    <a:pt x="11311" y="2400"/>
                    <a:pt x="11323" y="2424"/>
                    <a:pt x="11335" y="2436"/>
                  </a:cubicBezTo>
                  <a:cubicBezTo>
                    <a:pt x="11371" y="2483"/>
                    <a:pt x="11395" y="2543"/>
                    <a:pt x="11407" y="2579"/>
                  </a:cubicBezTo>
                  <a:lnTo>
                    <a:pt x="11550" y="2936"/>
                  </a:lnTo>
                  <a:cubicBezTo>
                    <a:pt x="11562" y="3019"/>
                    <a:pt x="11585" y="3103"/>
                    <a:pt x="11609" y="3198"/>
                  </a:cubicBezTo>
                  <a:cubicBezTo>
                    <a:pt x="11609" y="3222"/>
                    <a:pt x="11621" y="3269"/>
                    <a:pt x="11621" y="3293"/>
                  </a:cubicBezTo>
                  <a:lnTo>
                    <a:pt x="11621" y="3400"/>
                  </a:lnTo>
                  <a:lnTo>
                    <a:pt x="11621" y="3507"/>
                  </a:lnTo>
                  <a:lnTo>
                    <a:pt x="11621" y="3555"/>
                  </a:lnTo>
                  <a:lnTo>
                    <a:pt x="11585" y="3519"/>
                  </a:lnTo>
                  <a:cubicBezTo>
                    <a:pt x="11514" y="3460"/>
                    <a:pt x="11442" y="3388"/>
                    <a:pt x="11371" y="3317"/>
                  </a:cubicBezTo>
                  <a:cubicBezTo>
                    <a:pt x="11216" y="3174"/>
                    <a:pt x="11038" y="3079"/>
                    <a:pt x="10811" y="2960"/>
                  </a:cubicBezTo>
                  <a:cubicBezTo>
                    <a:pt x="10752" y="2924"/>
                    <a:pt x="10680" y="2900"/>
                    <a:pt x="10621" y="2864"/>
                  </a:cubicBezTo>
                  <a:cubicBezTo>
                    <a:pt x="10561" y="2841"/>
                    <a:pt x="10490" y="2817"/>
                    <a:pt x="10430" y="2805"/>
                  </a:cubicBezTo>
                  <a:cubicBezTo>
                    <a:pt x="10359" y="2781"/>
                    <a:pt x="10276" y="2757"/>
                    <a:pt x="10204" y="2757"/>
                  </a:cubicBezTo>
                  <a:lnTo>
                    <a:pt x="10192" y="2757"/>
                  </a:lnTo>
                  <a:cubicBezTo>
                    <a:pt x="10097" y="2745"/>
                    <a:pt x="10026" y="2745"/>
                    <a:pt x="9942" y="2745"/>
                  </a:cubicBezTo>
                  <a:cubicBezTo>
                    <a:pt x="9728" y="2745"/>
                    <a:pt x="9526" y="2805"/>
                    <a:pt x="9359" y="2912"/>
                  </a:cubicBezTo>
                  <a:lnTo>
                    <a:pt x="9228" y="2995"/>
                  </a:lnTo>
                  <a:cubicBezTo>
                    <a:pt x="9145" y="3079"/>
                    <a:pt x="9061" y="3138"/>
                    <a:pt x="9002" y="3198"/>
                  </a:cubicBezTo>
                  <a:lnTo>
                    <a:pt x="8895" y="3281"/>
                  </a:lnTo>
                  <a:cubicBezTo>
                    <a:pt x="8811" y="3353"/>
                    <a:pt x="8716" y="3448"/>
                    <a:pt x="8633" y="3519"/>
                  </a:cubicBezTo>
                  <a:cubicBezTo>
                    <a:pt x="8585" y="3555"/>
                    <a:pt x="8549" y="3579"/>
                    <a:pt x="8525" y="3614"/>
                  </a:cubicBezTo>
                  <a:cubicBezTo>
                    <a:pt x="8430" y="3686"/>
                    <a:pt x="8347" y="3757"/>
                    <a:pt x="8252" y="3853"/>
                  </a:cubicBezTo>
                  <a:cubicBezTo>
                    <a:pt x="8180" y="3936"/>
                    <a:pt x="8097" y="4031"/>
                    <a:pt x="8013" y="4115"/>
                  </a:cubicBezTo>
                  <a:cubicBezTo>
                    <a:pt x="7990" y="4150"/>
                    <a:pt x="7954" y="4186"/>
                    <a:pt x="7930" y="4222"/>
                  </a:cubicBezTo>
                  <a:cubicBezTo>
                    <a:pt x="7882" y="4281"/>
                    <a:pt x="7823" y="4341"/>
                    <a:pt x="7763" y="4388"/>
                  </a:cubicBezTo>
                  <a:lnTo>
                    <a:pt x="7752" y="4400"/>
                  </a:lnTo>
                  <a:lnTo>
                    <a:pt x="7740" y="4412"/>
                  </a:lnTo>
                  <a:cubicBezTo>
                    <a:pt x="7704" y="4448"/>
                    <a:pt x="7692" y="4460"/>
                    <a:pt x="7656" y="4472"/>
                  </a:cubicBezTo>
                  <a:cubicBezTo>
                    <a:pt x="7644" y="4472"/>
                    <a:pt x="7632" y="4484"/>
                    <a:pt x="7621" y="4507"/>
                  </a:cubicBezTo>
                  <a:lnTo>
                    <a:pt x="7478" y="4591"/>
                  </a:lnTo>
                  <a:cubicBezTo>
                    <a:pt x="7466" y="4591"/>
                    <a:pt x="7466" y="4603"/>
                    <a:pt x="7454" y="4603"/>
                  </a:cubicBezTo>
                  <a:cubicBezTo>
                    <a:pt x="7418" y="4638"/>
                    <a:pt x="7382" y="4662"/>
                    <a:pt x="7335" y="4686"/>
                  </a:cubicBezTo>
                  <a:cubicBezTo>
                    <a:pt x="7275" y="4710"/>
                    <a:pt x="7216" y="4746"/>
                    <a:pt x="7144" y="4757"/>
                  </a:cubicBezTo>
                  <a:cubicBezTo>
                    <a:pt x="6978" y="4805"/>
                    <a:pt x="6799" y="4829"/>
                    <a:pt x="6632" y="4865"/>
                  </a:cubicBezTo>
                  <a:lnTo>
                    <a:pt x="6620" y="4865"/>
                  </a:lnTo>
                  <a:lnTo>
                    <a:pt x="6466" y="4888"/>
                  </a:lnTo>
                  <a:cubicBezTo>
                    <a:pt x="6323" y="4912"/>
                    <a:pt x="6156" y="4936"/>
                    <a:pt x="6013" y="4972"/>
                  </a:cubicBezTo>
                  <a:cubicBezTo>
                    <a:pt x="5906" y="4984"/>
                    <a:pt x="5811" y="4996"/>
                    <a:pt x="5727" y="5031"/>
                  </a:cubicBezTo>
                  <a:cubicBezTo>
                    <a:pt x="5668" y="5055"/>
                    <a:pt x="5608" y="5067"/>
                    <a:pt x="5549" y="5079"/>
                  </a:cubicBezTo>
                  <a:cubicBezTo>
                    <a:pt x="5477" y="5115"/>
                    <a:pt x="5382" y="5138"/>
                    <a:pt x="5299" y="5198"/>
                  </a:cubicBezTo>
                  <a:cubicBezTo>
                    <a:pt x="5215" y="5246"/>
                    <a:pt x="5144" y="5293"/>
                    <a:pt x="5085" y="5341"/>
                  </a:cubicBezTo>
                  <a:lnTo>
                    <a:pt x="5061" y="5365"/>
                  </a:lnTo>
                  <a:cubicBezTo>
                    <a:pt x="5025" y="5400"/>
                    <a:pt x="4977" y="5412"/>
                    <a:pt x="4954" y="5436"/>
                  </a:cubicBezTo>
                  <a:cubicBezTo>
                    <a:pt x="4918" y="5472"/>
                    <a:pt x="4906" y="5484"/>
                    <a:pt x="4882" y="5496"/>
                  </a:cubicBezTo>
                  <a:cubicBezTo>
                    <a:pt x="4763" y="5603"/>
                    <a:pt x="4620" y="5710"/>
                    <a:pt x="4525" y="5853"/>
                  </a:cubicBezTo>
                  <a:cubicBezTo>
                    <a:pt x="4477" y="5936"/>
                    <a:pt x="4418" y="6020"/>
                    <a:pt x="4370" y="6091"/>
                  </a:cubicBezTo>
                  <a:cubicBezTo>
                    <a:pt x="4323" y="6174"/>
                    <a:pt x="4287" y="6246"/>
                    <a:pt x="4251" y="6317"/>
                  </a:cubicBezTo>
                  <a:cubicBezTo>
                    <a:pt x="4192" y="6436"/>
                    <a:pt x="4120" y="6603"/>
                    <a:pt x="4049" y="6746"/>
                  </a:cubicBezTo>
                  <a:lnTo>
                    <a:pt x="4025" y="6793"/>
                  </a:lnTo>
                  <a:lnTo>
                    <a:pt x="4025" y="6805"/>
                  </a:lnTo>
                  <a:lnTo>
                    <a:pt x="4013" y="6841"/>
                  </a:lnTo>
                  <a:lnTo>
                    <a:pt x="4013" y="6829"/>
                  </a:lnTo>
                  <a:cubicBezTo>
                    <a:pt x="4001" y="6829"/>
                    <a:pt x="4001" y="6841"/>
                    <a:pt x="4001" y="6841"/>
                  </a:cubicBezTo>
                  <a:cubicBezTo>
                    <a:pt x="4001" y="6853"/>
                    <a:pt x="3989" y="6865"/>
                    <a:pt x="3989" y="6889"/>
                  </a:cubicBezTo>
                  <a:cubicBezTo>
                    <a:pt x="3942" y="6972"/>
                    <a:pt x="3906" y="7043"/>
                    <a:pt x="3870" y="7139"/>
                  </a:cubicBezTo>
                  <a:lnTo>
                    <a:pt x="3727" y="7401"/>
                  </a:lnTo>
                  <a:lnTo>
                    <a:pt x="3715" y="7424"/>
                  </a:lnTo>
                  <a:cubicBezTo>
                    <a:pt x="3691" y="7460"/>
                    <a:pt x="3656" y="7520"/>
                    <a:pt x="3632" y="7567"/>
                  </a:cubicBezTo>
                  <a:lnTo>
                    <a:pt x="3537" y="7698"/>
                  </a:lnTo>
                  <a:lnTo>
                    <a:pt x="3537" y="7722"/>
                  </a:lnTo>
                  <a:lnTo>
                    <a:pt x="3525" y="7734"/>
                  </a:lnTo>
                  <a:cubicBezTo>
                    <a:pt x="3501" y="7782"/>
                    <a:pt x="3465" y="7805"/>
                    <a:pt x="3430" y="7853"/>
                  </a:cubicBezTo>
                  <a:cubicBezTo>
                    <a:pt x="3406" y="7901"/>
                    <a:pt x="3370" y="7936"/>
                    <a:pt x="3334" y="7984"/>
                  </a:cubicBezTo>
                  <a:lnTo>
                    <a:pt x="3156" y="8163"/>
                  </a:lnTo>
                  <a:cubicBezTo>
                    <a:pt x="3096" y="8222"/>
                    <a:pt x="3037" y="8282"/>
                    <a:pt x="2953" y="8341"/>
                  </a:cubicBezTo>
                  <a:cubicBezTo>
                    <a:pt x="2858" y="8436"/>
                    <a:pt x="2751" y="8520"/>
                    <a:pt x="2596" y="8627"/>
                  </a:cubicBezTo>
                  <a:cubicBezTo>
                    <a:pt x="2572" y="8651"/>
                    <a:pt x="2537" y="8675"/>
                    <a:pt x="2513" y="8698"/>
                  </a:cubicBezTo>
                  <a:cubicBezTo>
                    <a:pt x="2406" y="8770"/>
                    <a:pt x="2322" y="8829"/>
                    <a:pt x="2227" y="8889"/>
                  </a:cubicBezTo>
                  <a:cubicBezTo>
                    <a:pt x="2156" y="8937"/>
                    <a:pt x="2060" y="8984"/>
                    <a:pt x="1989" y="9032"/>
                  </a:cubicBezTo>
                  <a:cubicBezTo>
                    <a:pt x="1977" y="9032"/>
                    <a:pt x="1977" y="9044"/>
                    <a:pt x="1965" y="9044"/>
                  </a:cubicBezTo>
                  <a:cubicBezTo>
                    <a:pt x="1917" y="9068"/>
                    <a:pt x="1858" y="9103"/>
                    <a:pt x="1798" y="9115"/>
                  </a:cubicBezTo>
                  <a:cubicBezTo>
                    <a:pt x="1786" y="9115"/>
                    <a:pt x="1763" y="9127"/>
                    <a:pt x="1751" y="9127"/>
                  </a:cubicBezTo>
                  <a:cubicBezTo>
                    <a:pt x="1715" y="9151"/>
                    <a:pt x="1679" y="9151"/>
                    <a:pt x="1632" y="9163"/>
                  </a:cubicBezTo>
                  <a:cubicBezTo>
                    <a:pt x="1596" y="9163"/>
                    <a:pt x="1560" y="9175"/>
                    <a:pt x="1513" y="9175"/>
                  </a:cubicBezTo>
                  <a:lnTo>
                    <a:pt x="1263" y="9175"/>
                  </a:lnTo>
                  <a:cubicBezTo>
                    <a:pt x="1191" y="9163"/>
                    <a:pt x="1096" y="9163"/>
                    <a:pt x="1024" y="9163"/>
                  </a:cubicBezTo>
                  <a:cubicBezTo>
                    <a:pt x="1013" y="9163"/>
                    <a:pt x="977" y="9151"/>
                    <a:pt x="953" y="9151"/>
                  </a:cubicBezTo>
                  <a:cubicBezTo>
                    <a:pt x="917" y="9151"/>
                    <a:pt x="905" y="9127"/>
                    <a:pt x="894" y="9127"/>
                  </a:cubicBezTo>
                  <a:cubicBezTo>
                    <a:pt x="798" y="9091"/>
                    <a:pt x="715" y="9056"/>
                    <a:pt x="643" y="9008"/>
                  </a:cubicBezTo>
                  <a:lnTo>
                    <a:pt x="643" y="9008"/>
                  </a:lnTo>
                  <a:cubicBezTo>
                    <a:pt x="643" y="9021"/>
                    <a:pt x="647" y="9027"/>
                    <a:pt x="650" y="9030"/>
                  </a:cubicBezTo>
                  <a:lnTo>
                    <a:pt x="650" y="9030"/>
                  </a:lnTo>
                  <a:cubicBezTo>
                    <a:pt x="569" y="8994"/>
                    <a:pt x="499" y="8948"/>
                    <a:pt x="429" y="8913"/>
                  </a:cubicBezTo>
                  <a:cubicBezTo>
                    <a:pt x="393" y="8901"/>
                    <a:pt x="370" y="8865"/>
                    <a:pt x="322" y="8853"/>
                  </a:cubicBezTo>
                  <a:lnTo>
                    <a:pt x="239" y="8806"/>
                  </a:lnTo>
                  <a:cubicBezTo>
                    <a:pt x="227" y="8794"/>
                    <a:pt x="203" y="8794"/>
                    <a:pt x="191" y="8782"/>
                  </a:cubicBezTo>
                  <a:cubicBezTo>
                    <a:pt x="167" y="8758"/>
                    <a:pt x="132" y="8734"/>
                    <a:pt x="108" y="8722"/>
                  </a:cubicBezTo>
                  <a:cubicBezTo>
                    <a:pt x="90" y="8710"/>
                    <a:pt x="75" y="8704"/>
                    <a:pt x="62" y="8704"/>
                  </a:cubicBezTo>
                  <a:cubicBezTo>
                    <a:pt x="48" y="8704"/>
                    <a:pt x="36" y="8710"/>
                    <a:pt x="24" y="8722"/>
                  </a:cubicBezTo>
                  <a:cubicBezTo>
                    <a:pt x="1" y="8734"/>
                    <a:pt x="1" y="8758"/>
                    <a:pt x="12" y="8794"/>
                  </a:cubicBezTo>
                  <a:cubicBezTo>
                    <a:pt x="24" y="8817"/>
                    <a:pt x="60" y="8853"/>
                    <a:pt x="84" y="8877"/>
                  </a:cubicBezTo>
                  <a:cubicBezTo>
                    <a:pt x="120" y="8913"/>
                    <a:pt x="132" y="8925"/>
                    <a:pt x="143" y="8960"/>
                  </a:cubicBezTo>
                  <a:lnTo>
                    <a:pt x="143" y="8937"/>
                  </a:lnTo>
                  <a:cubicBezTo>
                    <a:pt x="191" y="9020"/>
                    <a:pt x="251" y="9056"/>
                    <a:pt x="298" y="9115"/>
                  </a:cubicBezTo>
                  <a:lnTo>
                    <a:pt x="370" y="9198"/>
                  </a:lnTo>
                  <a:lnTo>
                    <a:pt x="548" y="9377"/>
                  </a:lnTo>
                  <a:cubicBezTo>
                    <a:pt x="620" y="9437"/>
                    <a:pt x="715" y="9508"/>
                    <a:pt x="798" y="9532"/>
                  </a:cubicBezTo>
                  <a:cubicBezTo>
                    <a:pt x="894" y="9568"/>
                    <a:pt x="1001" y="9579"/>
                    <a:pt x="1084" y="9591"/>
                  </a:cubicBezTo>
                  <a:cubicBezTo>
                    <a:pt x="1155" y="9591"/>
                    <a:pt x="1251" y="9615"/>
                    <a:pt x="1322" y="9615"/>
                  </a:cubicBezTo>
                  <a:lnTo>
                    <a:pt x="1608" y="9615"/>
                  </a:lnTo>
                  <a:cubicBezTo>
                    <a:pt x="1656" y="9615"/>
                    <a:pt x="1691" y="9615"/>
                    <a:pt x="1739" y="9591"/>
                  </a:cubicBezTo>
                  <a:cubicBezTo>
                    <a:pt x="1775" y="9579"/>
                    <a:pt x="1810" y="9579"/>
                    <a:pt x="1858" y="9568"/>
                  </a:cubicBezTo>
                  <a:cubicBezTo>
                    <a:pt x="1953" y="9532"/>
                    <a:pt x="2037" y="9508"/>
                    <a:pt x="2108" y="9472"/>
                  </a:cubicBezTo>
                  <a:cubicBezTo>
                    <a:pt x="2203" y="9449"/>
                    <a:pt x="2275" y="9401"/>
                    <a:pt x="2346" y="9353"/>
                  </a:cubicBezTo>
                  <a:cubicBezTo>
                    <a:pt x="2501" y="9270"/>
                    <a:pt x="2632" y="9175"/>
                    <a:pt x="2763" y="9091"/>
                  </a:cubicBezTo>
                  <a:cubicBezTo>
                    <a:pt x="2918" y="8996"/>
                    <a:pt x="3049" y="8913"/>
                    <a:pt x="3180" y="8806"/>
                  </a:cubicBezTo>
                  <a:cubicBezTo>
                    <a:pt x="3334" y="8722"/>
                    <a:pt x="3465" y="8603"/>
                    <a:pt x="3584" y="8484"/>
                  </a:cubicBezTo>
                  <a:cubicBezTo>
                    <a:pt x="3715" y="8365"/>
                    <a:pt x="3834" y="8222"/>
                    <a:pt x="3942" y="8091"/>
                  </a:cubicBezTo>
                  <a:cubicBezTo>
                    <a:pt x="4156" y="7805"/>
                    <a:pt x="4299" y="7496"/>
                    <a:pt x="4430" y="7174"/>
                  </a:cubicBezTo>
                  <a:lnTo>
                    <a:pt x="4608" y="6722"/>
                  </a:lnTo>
                  <a:cubicBezTo>
                    <a:pt x="4668" y="6555"/>
                    <a:pt x="4727" y="6401"/>
                    <a:pt x="4811" y="6246"/>
                  </a:cubicBezTo>
                  <a:cubicBezTo>
                    <a:pt x="4823" y="6186"/>
                    <a:pt x="4846" y="6139"/>
                    <a:pt x="4882" y="6103"/>
                  </a:cubicBezTo>
                  <a:cubicBezTo>
                    <a:pt x="4906" y="6055"/>
                    <a:pt x="4930" y="6020"/>
                    <a:pt x="4954" y="5996"/>
                  </a:cubicBezTo>
                  <a:cubicBezTo>
                    <a:pt x="4965" y="5960"/>
                    <a:pt x="5001" y="5948"/>
                    <a:pt x="5013" y="5924"/>
                  </a:cubicBezTo>
                  <a:cubicBezTo>
                    <a:pt x="5073" y="5865"/>
                    <a:pt x="5132" y="5817"/>
                    <a:pt x="5192" y="5758"/>
                  </a:cubicBezTo>
                  <a:cubicBezTo>
                    <a:pt x="5311" y="5650"/>
                    <a:pt x="5418" y="5567"/>
                    <a:pt x="5537" y="5484"/>
                  </a:cubicBezTo>
                  <a:lnTo>
                    <a:pt x="5620" y="5448"/>
                  </a:lnTo>
                  <a:cubicBezTo>
                    <a:pt x="5668" y="5412"/>
                    <a:pt x="5727" y="5400"/>
                    <a:pt x="5775" y="5388"/>
                  </a:cubicBezTo>
                  <a:cubicBezTo>
                    <a:pt x="5787" y="5365"/>
                    <a:pt x="5787" y="5365"/>
                    <a:pt x="5799" y="5365"/>
                  </a:cubicBezTo>
                  <a:lnTo>
                    <a:pt x="5823" y="5365"/>
                  </a:lnTo>
                  <a:cubicBezTo>
                    <a:pt x="5835" y="5365"/>
                    <a:pt x="5847" y="5353"/>
                    <a:pt x="5858" y="5353"/>
                  </a:cubicBezTo>
                  <a:cubicBezTo>
                    <a:pt x="6073" y="5293"/>
                    <a:pt x="6275" y="5269"/>
                    <a:pt x="6501" y="5222"/>
                  </a:cubicBezTo>
                  <a:lnTo>
                    <a:pt x="6489" y="5222"/>
                  </a:lnTo>
                  <a:lnTo>
                    <a:pt x="6716" y="5174"/>
                  </a:lnTo>
                  <a:cubicBezTo>
                    <a:pt x="6870" y="5150"/>
                    <a:pt x="7037" y="5115"/>
                    <a:pt x="7204" y="5067"/>
                  </a:cubicBezTo>
                  <a:cubicBezTo>
                    <a:pt x="7371" y="5007"/>
                    <a:pt x="7525" y="4936"/>
                    <a:pt x="7680" y="4853"/>
                  </a:cubicBezTo>
                  <a:cubicBezTo>
                    <a:pt x="7752" y="4805"/>
                    <a:pt x="7823" y="4757"/>
                    <a:pt x="7882" y="4710"/>
                  </a:cubicBezTo>
                  <a:cubicBezTo>
                    <a:pt x="7942" y="4650"/>
                    <a:pt x="8025" y="4615"/>
                    <a:pt x="8085" y="4555"/>
                  </a:cubicBezTo>
                  <a:cubicBezTo>
                    <a:pt x="8204" y="4436"/>
                    <a:pt x="8323" y="4293"/>
                    <a:pt x="8418" y="4174"/>
                  </a:cubicBezTo>
                  <a:cubicBezTo>
                    <a:pt x="8478" y="4103"/>
                    <a:pt x="8561" y="4031"/>
                    <a:pt x="8633" y="3972"/>
                  </a:cubicBezTo>
                  <a:cubicBezTo>
                    <a:pt x="8704" y="3900"/>
                    <a:pt x="8799" y="3841"/>
                    <a:pt x="8871" y="3757"/>
                  </a:cubicBezTo>
                  <a:cubicBezTo>
                    <a:pt x="9037" y="3626"/>
                    <a:pt x="9180" y="3495"/>
                    <a:pt x="9335" y="3364"/>
                  </a:cubicBezTo>
                  <a:cubicBezTo>
                    <a:pt x="9395" y="3317"/>
                    <a:pt x="9430" y="3281"/>
                    <a:pt x="9490" y="3245"/>
                  </a:cubicBezTo>
                  <a:cubicBezTo>
                    <a:pt x="9526" y="3222"/>
                    <a:pt x="9549" y="3198"/>
                    <a:pt x="9597" y="3186"/>
                  </a:cubicBezTo>
                  <a:cubicBezTo>
                    <a:pt x="9633" y="3162"/>
                    <a:pt x="9668" y="3150"/>
                    <a:pt x="9716" y="3138"/>
                  </a:cubicBezTo>
                  <a:cubicBezTo>
                    <a:pt x="9752" y="3126"/>
                    <a:pt x="9787" y="3103"/>
                    <a:pt x="9823" y="3103"/>
                  </a:cubicBezTo>
                  <a:cubicBezTo>
                    <a:pt x="9847" y="3091"/>
                    <a:pt x="9895" y="3091"/>
                    <a:pt x="9930" y="3091"/>
                  </a:cubicBezTo>
                  <a:lnTo>
                    <a:pt x="10085" y="3091"/>
                  </a:lnTo>
                  <a:cubicBezTo>
                    <a:pt x="10145" y="3103"/>
                    <a:pt x="10204" y="3103"/>
                    <a:pt x="10264" y="3126"/>
                  </a:cubicBezTo>
                  <a:cubicBezTo>
                    <a:pt x="10311" y="3138"/>
                    <a:pt x="10371" y="3150"/>
                    <a:pt x="10430" y="3162"/>
                  </a:cubicBezTo>
                  <a:cubicBezTo>
                    <a:pt x="10478" y="3186"/>
                    <a:pt x="10502" y="3198"/>
                    <a:pt x="10549" y="3210"/>
                  </a:cubicBezTo>
                  <a:cubicBezTo>
                    <a:pt x="10597" y="3222"/>
                    <a:pt x="10621" y="3257"/>
                    <a:pt x="10669" y="3269"/>
                  </a:cubicBezTo>
                  <a:cubicBezTo>
                    <a:pt x="10764" y="3329"/>
                    <a:pt x="10859" y="3388"/>
                    <a:pt x="10954" y="3448"/>
                  </a:cubicBezTo>
                  <a:cubicBezTo>
                    <a:pt x="11026" y="3495"/>
                    <a:pt x="11085" y="3555"/>
                    <a:pt x="11157" y="3614"/>
                  </a:cubicBezTo>
                  <a:cubicBezTo>
                    <a:pt x="11240" y="3686"/>
                    <a:pt x="11300" y="3745"/>
                    <a:pt x="11359" y="3817"/>
                  </a:cubicBezTo>
                  <a:cubicBezTo>
                    <a:pt x="11383" y="3865"/>
                    <a:pt x="11431" y="3912"/>
                    <a:pt x="11454" y="3960"/>
                  </a:cubicBezTo>
                  <a:cubicBezTo>
                    <a:pt x="11502" y="4031"/>
                    <a:pt x="11562" y="4091"/>
                    <a:pt x="11657" y="4091"/>
                  </a:cubicBezTo>
                  <a:cubicBezTo>
                    <a:pt x="11716" y="4091"/>
                    <a:pt x="11752" y="4079"/>
                    <a:pt x="11645" y="4067"/>
                  </a:cubicBezTo>
                  <a:cubicBezTo>
                    <a:pt x="11752" y="3984"/>
                    <a:pt x="11800" y="3805"/>
                    <a:pt x="11823" y="3686"/>
                  </a:cubicBezTo>
                  <a:cubicBezTo>
                    <a:pt x="11883" y="3388"/>
                    <a:pt x="11812" y="3091"/>
                    <a:pt x="11728" y="2805"/>
                  </a:cubicBezTo>
                  <a:lnTo>
                    <a:pt x="11728" y="2841"/>
                  </a:lnTo>
                  <a:cubicBezTo>
                    <a:pt x="11692" y="2745"/>
                    <a:pt x="11669" y="2638"/>
                    <a:pt x="11621" y="2555"/>
                  </a:cubicBezTo>
                  <a:cubicBezTo>
                    <a:pt x="11562" y="2424"/>
                    <a:pt x="11490" y="2281"/>
                    <a:pt x="11383" y="2186"/>
                  </a:cubicBezTo>
                  <a:cubicBezTo>
                    <a:pt x="11288" y="2090"/>
                    <a:pt x="11192" y="2043"/>
                    <a:pt x="11073" y="2031"/>
                  </a:cubicBezTo>
                  <a:cubicBezTo>
                    <a:pt x="11014" y="2019"/>
                    <a:pt x="10966" y="2007"/>
                    <a:pt x="10907" y="2007"/>
                  </a:cubicBezTo>
                  <a:lnTo>
                    <a:pt x="10633" y="1960"/>
                  </a:lnTo>
                  <a:cubicBezTo>
                    <a:pt x="10597" y="1948"/>
                    <a:pt x="10538" y="1924"/>
                    <a:pt x="10490" y="1912"/>
                  </a:cubicBezTo>
                  <a:cubicBezTo>
                    <a:pt x="10454" y="1900"/>
                    <a:pt x="10419" y="1888"/>
                    <a:pt x="10383" y="1864"/>
                  </a:cubicBezTo>
                  <a:cubicBezTo>
                    <a:pt x="10359" y="1852"/>
                    <a:pt x="10335" y="1852"/>
                    <a:pt x="10323" y="1840"/>
                  </a:cubicBezTo>
                  <a:cubicBezTo>
                    <a:pt x="10311" y="1829"/>
                    <a:pt x="10276" y="1805"/>
                    <a:pt x="10264" y="1793"/>
                  </a:cubicBezTo>
                  <a:cubicBezTo>
                    <a:pt x="10240" y="1745"/>
                    <a:pt x="10192" y="1721"/>
                    <a:pt x="10157" y="1674"/>
                  </a:cubicBezTo>
                  <a:cubicBezTo>
                    <a:pt x="10145" y="1662"/>
                    <a:pt x="10133" y="1626"/>
                    <a:pt x="10121" y="1614"/>
                  </a:cubicBezTo>
                  <a:cubicBezTo>
                    <a:pt x="10097" y="1602"/>
                    <a:pt x="10085" y="1567"/>
                    <a:pt x="10073" y="1543"/>
                  </a:cubicBezTo>
                  <a:cubicBezTo>
                    <a:pt x="10038" y="1471"/>
                    <a:pt x="10026" y="1388"/>
                    <a:pt x="10002" y="1317"/>
                  </a:cubicBezTo>
                  <a:cubicBezTo>
                    <a:pt x="9966" y="1233"/>
                    <a:pt x="9942" y="1150"/>
                    <a:pt x="9895" y="1067"/>
                  </a:cubicBezTo>
                  <a:lnTo>
                    <a:pt x="9895" y="1067"/>
                  </a:lnTo>
                  <a:cubicBezTo>
                    <a:pt x="9899" y="1067"/>
                    <a:pt x="9902" y="1068"/>
                    <a:pt x="9903" y="1070"/>
                  </a:cubicBezTo>
                  <a:lnTo>
                    <a:pt x="9903" y="1070"/>
                  </a:lnTo>
                  <a:cubicBezTo>
                    <a:pt x="9819" y="848"/>
                    <a:pt x="9667" y="671"/>
                    <a:pt x="9537" y="483"/>
                  </a:cubicBezTo>
                  <a:cubicBezTo>
                    <a:pt x="9430" y="340"/>
                    <a:pt x="9323" y="185"/>
                    <a:pt x="9168" y="114"/>
                  </a:cubicBezTo>
                  <a:cubicBezTo>
                    <a:pt x="9085" y="66"/>
                    <a:pt x="9002" y="43"/>
                    <a:pt x="8930" y="19"/>
                  </a:cubicBezTo>
                  <a:cubicBezTo>
                    <a:pt x="8877" y="7"/>
                    <a:pt x="8823" y="1"/>
                    <a:pt x="87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3"/>
            <p:cNvSpPr/>
            <p:nvPr/>
          </p:nvSpPr>
          <p:spPr>
            <a:xfrm>
              <a:off x="6741900" y="2715750"/>
              <a:ext cx="19375" cy="138325"/>
            </a:xfrm>
            <a:custGeom>
              <a:avLst/>
              <a:gdLst/>
              <a:ahLst/>
              <a:cxnLst/>
              <a:rect l="l" t="t" r="r" b="b"/>
              <a:pathLst>
                <a:path w="775" h="5533" extrusionOk="0">
                  <a:moveTo>
                    <a:pt x="405" y="210"/>
                  </a:moveTo>
                  <a:cubicBezTo>
                    <a:pt x="417" y="210"/>
                    <a:pt x="417" y="234"/>
                    <a:pt x="429" y="234"/>
                  </a:cubicBezTo>
                  <a:cubicBezTo>
                    <a:pt x="453" y="234"/>
                    <a:pt x="465" y="234"/>
                    <a:pt x="477" y="246"/>
                  </a:cubicBezTo>
                  <a:cubicBezTo>
                    <a:pt x="489" y="258"/>
                    <a:pt x="524" y="282"/>
                    <a:pt x="536" y="294"/>
                  </a:cubicBezTo>
                  <a:lnTo>
                    <a:pt x="584" y="341"/>
                  </a:lnTo>
                  <a:lnTo>
                    <a:pt x="596" y="353"/>
                  </a:lnTo>
                  <a:lnTo>
                    <a:pt x="596" y="341"/>
                  </a:lnTo>
                  <a:cubicBezTo>
                    <a:pt x="608" y="341"/>
                    <a:pt x="608" y="353"/>
                    <a:pt x="608" y="353"/>
                  </a:cubicBezTo>
                  <a:lnTo>
                    <a:pt x="608" y="365"/>
                  </a:lnTo>
                  <a:lnTo>
                    <a:pt x="608" y="401"/>
                  </a:lnTo>
                  <a:lnTo>
                    <a:pt x="608" y="437"/>
                  </a:lnTo>
                  <a:lnTo>
                    <a:pt x="608" y="520"/>
                  </a:lnTo>
                  <a:cubicBezTo>
                    <a:pt x="596" y="556"/>
                    <a:pt x="596" y="603"/>
                    <a:pt x="584" y="651"/>
                  </a:cubicBezTo>
                  <a:lnTo>
                    <a:pt x="572" y="711"/>
                  </a:lnTo>
                  <a:lnTo>
                    <a:pt x="524" y="889"/>
                  </a:lnTo>
                  <a:cubicBezTo>
                    <a:pt x="513" y="949"/>
                    <a:pt x="489" y="1020"/>
                    <a:pt x="477" y="1092"/>
                  </a:cubicBezTo>
                  <a:cubicBezTo>
                    <a:pt x="429" y="1032"/>
                    <a:pt x="358" y="949"/>
                    <a:pt x="298" y="889"/>
                  </a:cubicBezTo>
                  <a:lnTo>
                    <a:pt x="251" y="794"/>
                  </a:lnTo>
                  <a:cubicBezTo>
                    <a:pt x="239" y="770"/>
                    <a:pt x="227" y="722"/>
                    <a:pt x="215" y="699"/>
                  </a:cubicBezTo>
                  <a:lnTo>
                    <a:pt x="215" y="711"/>
                  </a:lnTo>
                  <a:cubicBezTo>
                    <a:pt x="215" y="675"/>
                    <a:pt x="191" y="651"/>
                    <a:pt x="191" y="615"/>
                  </a:cubicBezTo>
                  <a:cubicBezTo>
                    <a:pt x="191" y="580"/>
                    <a:pt x="179" y="532"/>
                    <a:pt x="179" y="484"/>
                  </a:cubicBezTo>
                  <a:lnTo>
                    <a:pt x="179" y="365"/>
                  </a:lnTo>
                  <a:cubicBezTo>
                    <a:pt x="179" y="353"/>
                    <a:pt x="191" y="318"/>
                    <a:pt x="191" y="294"/>
                  </a:cubicBezTo>
                  <a:lnTo>
                    <a:pt x="191" y="258"/>
                  </a:lnTo>
                  <a:cubicBezTo>
                    <a:pt x="215" y="258"/>
                    <a:pt x="215" y="246"/>
                    <a:pt x="215" y="246"/>
                  </a:cubicBezTo>
                  <a:lnTo>
                    <a:pt x="227" y="234"/>
                  </a:lnTo>
                  <a:cubicBezTo>
                    <a:pt x="227" y="210"/>
                    <a:pt x="239" y="210"/>
                    <a:pt x="239" y="210"/>
                  </a:cubicBezTo>
                  <a:close/>
                  <a:moveTo>
                    <a:pt x="284" y="0"/>
                  </a:moveTo>
                  <a:cubicBezTo>
                    <a:pt x="249" y="0"/>
                    <a:pt x="214" y="6"/>
                    <a:pt x="179" y="20"/>
                  </a:cubicBezTo>
                  <a:cubicBezTo>
                    <a:pt x="155" y="44"/>
                    <a:pt x="120" y="56"/>
                    <a:pt x="96" y="80"/>
                  </a:cubicBezTo>
                  <a:cubicBezTo>
                    <a:pt x="72" y="91"/>
                    <a:pt x="60" y="115"/>
                    <a:pt x="48" y="139"/>
                  </a:cubicBezTo>
                  <a:cubicBezTo>
                    <a:pt x="36" y="187"/>
                    <a:pt x="12" y="234"/>
                    <a:pt x="12" y="270"/>
                  </a:cubicBezTo>
                  <a:cubicBezTo>
                    <a:pt x="1" y="389"/>
                    <a:pt x="12" y="508"/>
                    <a:pt x="36" y="627"/>
                  </a:cubicBezTo>
                  <a:cubicBezTo>
                    <a:pt x="48" y="734"/>
                    <a:pt x="72" y="806"/>
                    <a:pt x="120" y="901"/>
                  </a:cubicBezTo>
                  <a:cubicBezTo>
                    <a:pt x="155" y="961"/>
                    <a:pt x="179" y="1008"/>
                    <a:pt x="215" y="1044"/>
                  </a:cubicBezTo>
                  <a:cubicBezTo>
                    <a:pt x="274" y="1139"/>
                    <a:pt x="334" y="1211"/>
                    <a:pt x="393" y="1306"/>
                  </a:cubicBezTo>
                  <a:cubicBezTo>
                    <a:pt x="393" y="1318"/>
                    <a:pt x="405" y="1318"/>
                    <a:pt x="405" y="1330"/>
                  </a:cubicBezTo>
                  <a:lnTo>
                    <a:pt x="405" y="1342"/>
                  </a:lnTo>
                  <a:lnTo>
                    <a:pt x="405" y="1365"/>
                  </a:lnTo>
                  <a:lnTo>
                    <a:pt x="405" y="1389"/>
                  </a:lnTo>
                  <a:lnTo>
                    <a:pt x="405" y="1556"/>
                  </a:lnTo>
                  <a:lnTo>
                    <a:pt x="405" y="1734"/>
                  </a:lnTo>
                  <a:cubicBezTo>
                    <a:pt x="393" y="1842"/>
                    <a:pt x="393" y="1961"/>
                    <a:pt x="393" y="2080"/>
                  </a:cubicBezTo>
                  <a:cubicBezTo>
                    <a:pt x="370" y="2294"/>
                    <a:pt x="370" y="2544"/>
                    <a:pt x="405" y="2758"/>
                  </a:cubicBezTo>
                  <a:cubicBezTo>
                    <a:pt x="417" y="2842"/>
                    <a:pt x="417" y="2889"/>
                    <a:pt x="429" y="2949"/>
                  </a:cubicBezTo>
                  <a:cubicBezTo>
                    <a:pt x="453" y="3008"/>
                    <a:pt x="465" y="3056"/>
                    <a:pt x="465" y="3116"/>
                  </a:cubicBezTo>
                  <a:cubicBezTo>
                    <a:pt x="465" y="3175"/>
                    <a:pt x="477" y="3223"/>
                    <a:pt x="477" y="3282"/>
                  </a:cubicBezTo>
                  <a:cubicBezTo>
                    <a:pt x="477" y="3342"/>
                    <a:pt x="489" y="3413"/>
                    <a:pt x="489" y="3473"/>
                  </a:cubicBezTo>
                  <a:lnTo>
                    <a:pt x="489" y="3485"/>
                  </a:lnTo>
                  <a:cubicBezTo>
                    <a:pt x="489" y="3592"/>
                    <a:pt x="513" y="3699"/>
                    <a:pt x="513" y="3806"/>
                  </a:cubicBezTo>
                  <a:cubicBezTo>
                    <a:pt x="524" y="3913"/>
                    <a:pt x="524" y="3997"/>
                    <a:pt x="524" y="4104"/>
                  </a:cubicBezTo>
                  <a:lnTo>
                    <a:pt x="524" y="4425"/>
                  </a:lnTo>
                  <a:lnTo>
                    <a:pt x="524" y="4592"/>
                  </a:lnTo>
                  <a:cubicBezTo>
                    <a:pt x="513" y="4663"/>
                    <a:pt x="513" y="4723"/>
                    <a:pt x="513" y="4806"/>
                  </a:cubicBezTo>
                  <a:cubicBezTo>
                    <a:pt x="513" y="4902"/>
                    <a:pt x="489" y="5009"/>
                    <a:pt x="489" y="5116"/>
                  </a:cubicBezTo>
                  <a:cubicBezTo>
                    <a:pt x="477" y="5187"/>
                    <a:pt x="477" y="5247"/>
                    <a:pt x="477" y="5306"/>
                  </a:cubicBezTo>
                  <a:cubicBezTo>
                    <a:pt x="477" y="5354"/>
                    <a:pt x="477" y="5378"/>
                    <a:pt x="489" y="5425"/>
                  </a:cubicBezTo>
                  <a:cubicBezTo>
                    <a:pt x="513" y="5461"/>
                    <a:pt x="536" y="5497"/>
                    <a:pt x="572" y="5533"/>
                  </a:cubicBezTo>
                  <a:cubicBezTo>
                    <a:pt x="596" y="5485"/>
                    <a:pt x="632" y="5437"/>
                    <a:pt x="632" y="5366"/>
                  </a:cubicBezTo>
                  <a:lnTo>
                    <a:pt x="632" y="5259"/>
                  </a:lnTo>
                  <a:cubicBezTo>
                    <a:pt x="644" y="5199"/>
                    <a:pt x="644" y="5152"/>
                    <a:pt x="644" y="5092"/>
                  </a:cubicBezTo>
                  <a:cubicBezTo>
                    <a:pt x="644" y="5056"/>
                    <a:pt x="655" y="5009"/>
                    <a:pt x="655" y="4961"/>
                  </a:cubicBezTo>
                  <a:cubicBezTo>
                    <a:pt x="691" y="4735"/>
                    <a:pt x="703" y="4497"/>
                    <a:pt x="715" y="4282"/>
                  </a:cubicBezTo>
                  <a:lnTo>
                    <a:pt x="715" y="4163"/>
                  </a:lnTo>
                  <a:lnTo>
                    <a:pt x="715" y="4080"/>
                  </a:lnTo>
                  <a:lnTo>
                    <a:pt x="715" y="3901"/>
                  </a:lnTo>
                  <a:lnTo>
                    <a:pt x="715" y="3544"/>
                  </a:lnTo>
                  <a:lnTo>
                    <a:pt x="715" y="3235"/>
                  </a:lnTo>
                  <a:cubicBezTo>
                    <a:pt x="715" y="3104"/>
                    <a:pt x="715" y="2985"/>
                    <a:pt x="703" y="2854"/>
                  </a:cubicBezTo>
                  <a:cubicBezTo>
                    <a:pt x="691" y="2616"/>
                    <a:pt x="667" y="2389"/>
                    <a:pt x="655" y="2163"/>
                  </a:cubicBezTo>
                  <a:lnTo>
                    <a:pt x="655" y="2139"/>
                  </a:lnTo>
                  <a:lnTo>
                    <a:pt x="655" y="2092"/>
                  </a:lnTo>
                  <a:lnTo>
                    <a:pt x="655" y="2056"/>
                  </a:lnTo>
                  <a:cubicBezTo>
                    <a:pt x="655" y="1949"/>
                    <a:pt x="644" y="1818"/>
                    <a:pt x="644" y="1699"/>
                  </a:cubicBezTo>
                  <a:cubicBezTo>
                    <a:pt x="644" y="1604"/>
                    <a:pt x="632" y="1484"/>
                    <a:pt x="632" y="1377"/>
                  </a:cubicBezTo>
                  <a:cubicBezTo>
                    <a:pt x="632" y="1330"/>
                    <a:pt x="632" y="1270"/>
                    <a:pt x="596" y="1234"/>
                  </a:cubicBezTo>
                  <a:cubicBezTo>
                    <a:pt x="596" y="1211"/>
                    <a:pt x="584" y="1211"/>
                    <a:pt x="584" y="1199"/>
                  </a:cubicBezTo>
                  <a:cubicBezTo>
                    <a:pt x="584" y="1187"/>
                    <a:pt x="596" y="1175"/>
                    <a:pt x="596" y="1151"/>
                  </a:cubicBezTo>
                  <a:cubicBezTo>
                    <a:pt x="608" y="1092"/>
                    <a:pt x="644" y="1020"/>
                    <a:pt x="655" y="949"/>
                  </a:cubicBezTo>
                  <a:cubicBezTo>
                    <a:pt x="691" y="853"/>
                    <a:pt x="703" y="782"/>
                    <a:pt x="715" y="711"/>
                  </a:cubicBezTo>
                  <a:cubicBezTo>
                    <a:pt x="751" y="639"/>
                    <a:pt x="763" y="556"/>
                    <a:pt x="763" y="484"/>
                  </a:cubicBezTo>
                  <a:cubicBezTo>
                    <a:pt x="774" y="377"/>
                    <a:pt x="763" y="282"/>
                    <a:pt x="691" y="199"/>
                  </a:cubicBezTo>
                  <a:cubicBezTo>
                    <a:pt x="644" y="163"/>
                    <a:pt x="596" y="115"/>
                    <a:pt x="548" y="80"/>
                  </a:cubicBezTo>
                  <a:cubicBezTo>
                    <a:pt x="489" y="44"/>
                    <a:pt x="429" y="8"/>
                    <a:pt x="358" y="8"/>
                  </a:cubicBezTo>
                  <a:cubicBezTo>
                    <a:pt x="333" y="3"/>
                    <a:pt x="308" y="0"/>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3"/>
            <p:cNvSpPr/>
            <p:nvPr/>
          </p:nvSpPr>
          <p:spPr>
            <a:xfrm>
              <a:off x="6688325" y="2754700"/>
              <a:ext cx="62225" cy="93725"/>
            </a:xfrm>
            <a:custGeom>
              <a:avLst/>
              <a:gdLst/>
              <a:ahLst/>
              <a:cxnLst/>
              <a:rect l="l" t="t" r="r" b="b"/>
              <a:pathLst>
                <a:path w="2489" h="3749" extrusionOk="0">
                  <a:moveTo>
                    <a:pt x="370" y="176"/>
                  </a:moveTo>
                  <a:cubicBezTo>
                    <a:pt x="393" y="188"/>
                    <a:pt x="393" y="188"/>
                    <a:pt x="405" y="188"/>
                  </a:cubicBezTo>
                  <a:cubicBezTo>
                    <a:pt x="417" y="188"/>
                    <a:pt x="429" y="200"/>
                    <a:pt x="453" y="200"/>
                  </a:cubicBezTo>
                  <a:cubicBezTo>
                    <a:pt x="465" y="200"/>
                    <a:pt x="489" y="224"/>
                    <a:pt x="512" y="236"/>
                  </a:cubicBezTo>
                  <a:cubicBezTo>
                    <a:pt x="524" y="236"/>
                    <a:pt x="536" y="248"/>
                    <a:pt x="548" y="260"/>
                  </a:cubicBezTo>
                  <a:cubicBezTo>
                    <a:pt x="572" y="296"/>
                    <a:pt x="596" y="307"/>
                    <a:pt x="608" y="343"/>
                  </a:cubicBezTo>
                  <a:cubicBezTo>
                    <a:pt x="631" y="355"/>
                    <a:pt x="643" y="379"/>
                    <a:pt x="655" y="403"/>
                  </a:cubicBezTo>
                  <a:cubicBezTo>
                    <a:pt x="667" y="438"/>
                    <a:pt x="703" y="486"/>
                    <a:pt x="715" y="534"/>
                  </a:cubicBezTo>
                  <a:lnTo>
                    <a:pt x="727" y="557"/>
                  </a:lnTo>
                  <a:cubicBezTo>
                    <a:pt x="751" y="629"/>
                    <a:pt x="774" y="688"/>
                    <a:pt x="822" y="736"/>
                  </a:cubicBezTo>
                  <a:cubicBezTo>
                    <a:pt x="774" y="724"/>
                    <a:pt x="751" y="712"/>
                    <a:pt x="703" y="712"/>
                  </a:cubicBezTo>
                  <a:cubicBezTo>
                    <a:pt x="631" y="688"/>
                    <a:pt x="584" y="665"/>
                    <a:pt x="524" y="641"/>
                  </a:cubicBezTo>
                  <a:cubicBezTo>
                    <a:pt x="501" y="641"/>
                    <a:pt x="501" y="629"/>
                    <a:pt x="489" y="629"/>
                  </a:cubicBezTo>
                  <a:cubicBezTo>
                    <a:pt x="465" y="605"/>
                    <a:pt x="453" y="593"/>
                    <a:pt x="417" y="581"/>
                  </a:cubicBezTo>
                  <a:cubicBezTo>
                    <a:pt x="393" y="569"/>
                    <a:pt x="358" y="546"/>
                    <a:pt x="334" y="522"/>
                  </a:cubicBezTo>
                  <a:cubicBezTo>
                    <a:pt x="310" y="486"/>
                    <a:pt x="286" y="462"/>
                    <a:pt x="250" y="427"/>
                  </a:cubicBezTo>
                  <a:cubicBezTo>
                    <a:pt x="239" y="415"/>
                    <a:pt x="227" y="391"/>
                    <a:pt x="215" y="367"/>
                  </a:cubicBezTo>
                  <a:lnTo>
                    <a:pt x="215" y="355"/>
                  </a:lnTo>
                  <a:cubicBezTo>
                    <a:pt x="215" y="343"/>
                    <a:pt x="191" y="343"/>
                    <a:pt x="191" y="331"/>
                  </a:cubicBezTo>
                  <a:cubicBezTo>
                    <a:pt x="179" y="307"/>
                    <a:pt x="179" y="307"/>
                    <a:pt x="179" y="296"/>
                  </a:cubicBezTo>
                  <a:lnTo>
                    <a:pt x="179" y="284"/>
                  </a:lnTo>
                  <a:lnTo>
                    <a:pt x="179" y="260"/>
                  </a:lnTo>
                  <a:lnTo>
                    <a:pt x="179" y="248"/>
                  </a:lnTo>
                  <a:lnTo>
                    <a:pt x="179" y="236"/>
                  </a:lnTo>
                  <a:lnTo>
                    <a:pt x="191" y="224"/>
                  </a:lnTo>
                  <a:lnTo>
                    <a:pt x="215" y="200"/>
                  </a:lnTo>
                  <a:lnTo>
                    <a:pt x="227" y="200"/>
                  </a:lnTo>
                  <a:cubicBezTo>
                    <a:pt x="227" y="188"/>
                    <a:pt x="239" y="188"/>
                    <a:pt x="239" y="188"/>
                  </a:cubicBezTo>
                  <a:cubicBezTo>
                    <a:pt x="250" y="188"/>
                    <a:pt x="250" y="176"/>
                    <a:pt x="274" y="176"/>
                  </a:cubicBezTo>
                  <a:close/>
                  <a:moveTo>
                    <a:pt x="1228" y="1270"/>
                  </a:moveTo>
                  <a:cubicBezTo>
                    <a:pt x="1239" y="1289"/>
                    <a:pt x="1251" y="1307"/>
                    <a:pt x="1263" y="1319"/>
                  </a:cubicBezTo>
                  <a:cubicBezTo>
                    <a:pt x="1253" y="1303"/>
                    <a:pt x="1241" y="1286"/>
                    <a:pt x="1228" y="1270"/>
                  </a:cubicBezTo>
                  <a:close/>
                  <a:moveTo>
                    <a:pt x="333" y="1"/>
                  </a:moveTo>
                  <a:cubicBezTo>
                    <a:pt x="251" y="1"/>
                    <a:pt x="169" y="25"/>
                    <a:pt x="108" y="69"/>
                  </a:cubicBezTo>
                  <a:cubicBezTo>
                    <a:pt x="60" y="105"/>
                    <a:pt x="36" y="141"/>
                    <a:pt x="12" y="188"/>
                  </a:cubicBezTo>
                  <a:cubicBezTo>
                    <a:pt x="0" y="236"/>
                    <a:pt x="0" y="284"/>
                    <a:pt x="12" y="319"/>
                  </a:cubicBezTo>
                  <a:cubicBezTo>
                    <a:pt x="12" y="367"/>
                    <a:pt x="48" y="415"/>
                    <a:pt x="60" y="438"/>
                  </a:cubicBezTo>
                  <a:cubicBezTo>
                    <a:pt x="60" y="462"/>
                    <a:pt x="72" y="474"/>
                    <a:pt x="96" y="486"/>
                  </a:cubicBezTo>
                  <a:cubicBezTo>
                    <a:pt x="120" y="534"/>
                    <a:pt x="155" y="557"/>
                    <a:pt x="179" y="593"/>
                  </a:cubicBezTo>
                  <a:cubicBezTo>
                    <a:pt x="215" y="617"/>
                    <a:pt x="250" y="653"/>
                    <a:pt x="286" y="677"/>
                  </a:cubicBezTo>
                  <a:cubicBezTo>
                    <a:pt x="310" y="712"/>
                    <a:pt x="346" y="736"/>
                    <a:pt x="393" y="760"/>
                  </a:cubicBezTo>
                  <a:cubicBezTo>
                    <a:pt x="465" y="796"/>
                    <a:pt x="548" y="831"/>
                    <a:pt x="631" y="855"/>
                  </a:cubicBezTo>
                  <a:cubicBezTo>
                    <a:pt x="703" y="891"/>
                    <a:pt x="786" y="903"/>
                    <a:pt x="870" y="938"/>
                  </a:cubicBezTo>
                  <a:cubicBezTo>
                    <a:pt x="882" y="950"/>
                    <a:pt x="905" y="950"/>
                    <a:pt x="929" y="962"/>
                  </a:cubicBezTo>
                  <a:cubicBezTo>
                    <a:pt x="941" y="974"/>
                    <a:pt x="965" y="998"/>
                    <a:pt x="989" y="1010"/>
                  </a:cubicBezTo>
                  <a:cubicBezTo>
                    <a:pt x="1001" y="1010"/>
                    <a:pt x="1012" y="1022"/>
                    <a:pt x="1024" y="1034"/>
                  </a:cubicBezTo>
                  <a:cubicBezTo>
                    <a:pt x="1024" y="1058"/>
                    <a:pt x="1024" y="1058"/>
                    <a:pt x="1048" y="1069"/>
                  </a:cubicBezTo>
                  <a:cubicBezTo>
                    <a:pt x="1060" y="1069"/>
                    <a:pt x="1060" y="1081"/>
                    <a:pt x="1060" y="1081"/>
                  </a:cubicBezTo>
                  <a:lnTo>
                    <a:pt x="1108" y="1129"/>
                  </a:lnTo>
                  <a:lnTo>
                    <a:pt x="1120" y="1141"/>
                  </a:lnTo>
                  <a:cubicBezTo>
                    <a:pt x="1154" y="1184"/>
                    <a:pt x="1195" y="1227"/>
                    <a:pt x="1228" y="1270"/>
                  </a:cubicBezTo>
                  <a:lnTo>
                    <a:pt x="1228" y="1270"/>
                  </a:lnTo>
                  <a:cubicBezTo>
                    <a:pt x="1218" y="1251"/>
                    <a:pt x="1209" y="1230"/>
                    <a:pt x="1203" y="1212"/>
                  </a:cubicBezTo>
                  <a:lnTo>
                    <a:pt x="1203" y="1212"/>
                  </a:lnTo>
                  <a:cubicBezTo>
                    <a:pt x="1239" y="1248"/>
                    <a:pt x="1251" y="1272"/>
                    <a:pt x="1274" y="1308"/>
                  </a:cubicBezTo>
                  <a:cubicBezTo>
                    <a:pt x="1346" y="1379"/>
                    <a:pt x="1393" y="1474"/>
                    <a:pt x="1465" y="1546"/>
                  </a:cubicBezTo>
                  <a:cubicBezTo>
                    <a:pt x="1513" y="1629"/>
                    <a:pt x="1560" y="1712"/>
                    <a:pt x="1620" y="1796"/>
                  </a:cubicBezTo>
                  <a:cubicBezTo>
                    <a:pt x="1632" y="1831"/>
                    <a:pt x="1655" y="1843"/>
                    <a:pt x="1667" y="1867"/>
                  </a:cubicBezTo>
                  <a:lnTo>
                    <a:pt x="1667" y="1855"/>
                  </a:lnTo>
                  <a:cubicBezTo>
                    <a:pt x="1679" y="1891"/>
                    <a:pt x="1715" y="1915"/>
                    <a:pt x="1727" y="1951"/>
                  </a:cubicBezTo>
                  <a:cubicBezTo>
                    <a:pt x="1763" y="1986"/>
                    <a:pt x="1774" y="2022"/>
                    <a:pt x="1798" y="2046"/>
                  </a:cubicBezTo>
                  <a:cubicBezTo>
                    <a:pt x="1834" y="2081"/>
                    <a:pt x="1846" y="2129"/>
                    <a:pt x="1870" y="2153"/>
                  </a:cubicBezTo>
                  <a:cubicBezTo>
                    <a:pt x="1870" y="2189"/>
                    <a:pt x="1894" y="2201"/>
                    <a:pt x="1905" y="2212"/>
                  </a:cubicBezTo>
                  <a:cubicBezTo>
                    <a:pt x="1917" y="2248"/>
                    <a:pt x="1953" y="2260"/>
                    <a:pt x="1965" y="2284"/>
                  </a:cubicBezTo>
                  <a:lnTo>
                    <a:pt x="1965" y="2272"/>
                  </a:lnTo>
                  <a:cubicBezTo>
                    <a:pt x="1977" y="2272"/>
                    <a:pt x="1977" y="2284"/>
                    <a:pt x="1977" y="2284"/>
                  </a:cubicBezTo>
                  <a:cubicBezTo>
                    <a:pt x="2060" y="2439"/>
                    <a:pt x="2096" y="2605"/>
                    <a:pt x="2155" y="2748"/>
                  </a:cubicBezTo>
                  <a:cubicBezTo>
                    <a:pt x="2167" y="2808"/>
                    <a:pt x="2191" y="2855"/>
                    <a:pt x="2203" y="2903"/>
                  </a:cubicBezTo>
                  <a:cubicBezTo>
                    <a:pt x="2215" y="2927"/>
                    <a:pt x="2239" y="2963"/>
                    <a:pt x="2239" y="2986"/>
                  </a:cubicBezTo>
                  <a:cubicBezTo>
                    <a:pt x="2263" y="3082"/>
                    <a:pt x="2275" y="3177"/>
                    <a:pt x="2298" y="3272"/>
                  </a:cubicBezTo>
                  <a:cubicBezTo>
                    <a:pt x="2310" y="3391"/>
                    <a:pt x="2334" y="3510"/>
                    <a:pt x="2358" y="3629"/>
                  </a:cubicBezTo>
                  <a:lnTo>
                    <a:pt x="2358" y="3617"/>
                  </a:lnTo>
                  <a:cubicBezTo>
                    <a:pt x="2358" y="3665"/>
                    <a:pt x="2370" y="3689"/>
                    <a:pt x="2394" y="3713"/>
                  </a:cubicBezTo>
                  <a:cubicBezTo>
                    <a:pt x="2417" y="3736"/>
                    <a:pt x="2429" y="3748"/>
                    <a:pt x="2441" y="3748"/>
                  </a:cubicBezTo>
                  <a:cubicBezTo>
                    <a:pt x="2453" y="3748"/>
                    <a:pt x="2453" y="3736"/>
                    <a:pt x="2453" y="3713"/>
                  </a:cubicBezTo>
                  <a:cubicBezTo>
                    <a:pt x="2465" y="3689"/>
                    <a:pt x="2489" y="3653"/>
                    <a:pt x="2489" y="3617"/>
                  </a:cubicBezTo>
                  <a:cubicBezTo>
                    <a:pt x="2489" y="3582"/>
                    <a:pt x="2465" y="3534"/>
                    <a:pt x="2465" y="3510"/>
                  </a:cubicBezTo>
                  <a:cubicBezTo>
                    <a:pt x="2453" y="3415"/>
                    <a:pt x="2441" y="3320"/>
                    <a:pt x="2429" y="3224"/>
                  </a:cubicBezTo>
                  <a:lnTo>
                    <a:pt x="2382" y="2998"/>
                  </a:lnTo>
                  <a:cubicBezTo>
                    <a:pt x="2382" y="2974"/>
                    <a:pt x="2382" y="2939"/>
                    <a:pt x="2370" y="2915"/>
                  </a:cubicBezTo>
                  <a:cubicBezTo>
                    <a:pt x="2346" y="2867"/>
                    <a:pt x="2346" y="2843"/>
                    <a:pt x="2334" y="2796"/>
                  </a:cubicBezTo>
                  <a:cubicBezTo>
                    <a:pt x="2334" y="2748"/>
                    <a:pt x="2322" y="2724"/>
                    <a:pt x="2310" y="2677"/>
                  </a:cubicBezTo>
                  <a:cubicBezTo>
                    <a:pt x="2286" y="2629"/>
                    <a:pt x="2275" y="2570"/>
                    <a:pt x="2263" y="2522"/>
                  </a:cubicBezTo>
                  <a:cubicBezTo>
                    <a:pt x="2239" y="2451"/>
                    <a:pt x="2203" y="2367"/>
                    <a:pt x="2167" y="2284"/>
                  </a:cubicBezTo>
                  <a:cubicBezTo>
                    <a:pt x="2167" y="2248"/>
                    <a:pt x="2155" y="2212"/>
                    <a:pt x="2144" y="2189"/>
                  </a:cubicBezTo>
                  <a:cubicBezTo>
                    <a:pt x="2132" y="2141"/>
                    <a:pt x="2096" y="2105"/>
                    <a:pt x="2072" y="2081"/>
                  </a:cubicBezTo>
                  <a:lnTo>
                    <a:pt x="1977" y="1951"/>
                  </a:lnTo>
                  <a:cubicBezTo>
                    <a:pt x="1929" y="1891"/>
                    <a:pt x="1894" y="1808"/>
                    <a:pt x="1846" y="1748"/>
                  </a:cubicBezTo>
                  <a:cubicBezTo>
                    <a:pt x="1786" y="1665"/>
                    <a:pt x="1739" y="1593"/>
                    <a:pt x="1679" y="1498"/>
                  </a:cubicBezTo>
                  <a:cubicBezTo>
                    <a:pt x="1644" y="1427"/>
                    <a:pt x="1596" y="1355"/>
                    <a:pt x="1536" y="1272"/>
                  </a:cubicBezTo>
                  <a:cubicBezTo>
                    <a:pt x="1477" y="1200"/>
                    <a:pt x="1417" y="1129"/>
                    <a:pt x="1358" y="1069"/>
                  </a:cubicBezTo>
                  <a:cubicBezTo>
                    <a:pt x="1298" y="1010"/>
                    <a:pt x="1227" y="950"/>
                    <a:pt x="1167" y="891"/>
                  </a:cubicBezTo>
                  <a:cubicBezTo>
                    <a:pt x="1132" y="855"/>
                    <a:pt x="1096" y="843"/>
                    <a:pt x="1060" y="819"/>
                  </a:cubicBezTo>
                  <a:lnTo>
                    <a:pt x="1048" y="819"/>
                  </a:lnTo>
                  <a:cubicBezTo>
                    <a:pt x="1024" y="796"/>
                    <a:pt x="1012" y="772"/>
                    <a:pt x="1001" y="736"/>
                  </a:cubicBezTo>
                  <a:cubicBezTo>
                    <a:pt x="977" y="724"/>
                    <a:pt x="977" y="700"/>
                    <a:pt x="965" y="677"/>
                  </a:cubicBezTo>
                  <a:cubicBezTo>
                    <a:pt x="953" y="641"/>
                    <a:pt x="941" y="605"/>
                    <a:pt x="929" y="557"/>
                  </a:cubicBezTo>
                  <a:cubicBezTo>
                    <a:pt x="893" y="486"/>
                    <a:pt x="870" y="415"/>
                    <a:pt x="822" y="343"/>
                  </a:cubicBezTo>
                  <a:cubicBezTo>
                    <a:pt x="774" y="260"/>
                    <a:pt x="727" y="188"/>
                    <a:pt x="655" y="129"/>
                  </a:cubicBezTo>
                  <a:cubicBezTo>
                    <a:pt x="608" y="105"/>
                    <a:pt x="584" y="69"/>
                    <a:pt x="536" y="57"/>
                  </a:cubicBezTo>
                  <a:cubicBezTo>
                    <a:pt x="512" y="46"/>
                    <a:pt x="465" y="22"/>
                    <a:pt x="417" y="10"/>
                  </a:cubicBezTo>
                  <a:cubicBezTo>
                    <a:pt x="389" y="4"/>
                    <a:pt x="361"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3"/>
            <p:cNvSpPr/>
            <p:nvPr/>
          </p:nvSpPr>
          <p:spPr>
            <a:xfrm>
              <a:off x="6774650" y="2723500"/>
              <a:ext cx="34850" cy="100475"/>
            </a:xfrm>
            <a:custGeom>
              <a:avLst/>
              <a:gdLst/>
              <a:ahLst/>
              <a:cxnLst/>
              <a:rect l="l" t="t" r="r" b="b"/>
              <a:pathLst>
                <a:path w="1394" h="4019" extrusionOk="0">
                  <a:moveTo>
                    <a:pt x="988" y="210"/>
                  </a:moveTo>
                  <a:cubicBezTo>
                    <a:pt x="1000" y="210"/>
                    <a:pt x="1012" y="210"/>
                    <a:pt x="1036" y="234"/>
                  </a:cubicBezTo>
                  <a:cubicBezTo>
                    <a:pt x="1060" y="246"/>
                    <a:pt x="1072" y="246"/>
                    <a:pt x="1084" y="270"/>
                  </a:cubicBezTo>
                  <a:cubicBezTo>
                    <a:pt x="1119" y="281"/>
                    <a:pt x="1131" y="281"/>
                    <a:pt x="1143" y="293"/>
                  </a:cubicBezTo>
                  <a:lnTo>
                    <a:pt x="1155" y="293"/>
                  </a:lnTo>
                  <a:lnTo>
                    <a:pt x="1191" y="329"/>
                  </a:lnTo>
                  <a:lnTo>
                    <a:pt x="1191" y="341"/>
                  </a:lnTo>
                  <a:cubicBezTo>
                    <a:pt x="1179" y="365"/>
                    <a:pt x="1155" y="389"/>
                    <a:pt x="1143" y="412"/>
                  </a:cubicBezTo>
                  <a:cubicBezTo>
                    <a:pt x="1131" y="448"/>
                    <a:pt x="1119" y="460"/>
                    <a:pt x="1096" y="472"/>
                  </a:cubicBezTo>
                  <a:cubicBezTo>
                    <a:pt x="1060" y="508"/>
                    <a:pt x="1024" y="543"/>
                    <a:pt x="988" y="579"/>
                  </a:cubicBezTo>
                  <a:cubicBezTo>
                    <a:pt x="953" y="591"/>
                    <a:pt x="929" y="627"/>
                    <a:pt x="893" y="639"/>
                  </a:cubicBezTo>
                  <a:cubicBezTo>
                    <a:pt x="869" y="651"/>
                    <a:pt x="846" y="662"/>
                    <a:pt x="834" y="686"/>
                  </a:cubicBezTo>
                  <a:cubicBezTo>
                    <a:pt x="786" y="710"/>
                    <a:pt x="774" y="746"/>
                    <a:pt x="750" y="758"/>
                  </a:cubicBezTo>
                  <a:lnTo>
                    <a:pt x="715" y="782"/>
                  </a:lnTo>
                  <a:lnTo>
                    <a:pt x="750" y="710"/>
                  </a:lnTo>
                  <a:lnTo>
                    <a:pt x="774" y="639"/>
                  </a:lnTo>
                  <a:cubicBezTo>
                    <a:pt x="786" y="603"/>
                    <a:pt x="810" y="567"/>
                    <a:pt x="822" y="532"/>
                  </a:cubicBezTo>
                  <a:cubicBezTo>
                    <a:pt x="834" y="484"/>
                    <a:pt x="846" y="424"/>
                    <a:pt x="881" y="389"/>
                  </a:cubicBezTo>
                  <a:lnTo>
                    <a:pt x="881" y="365"/>
                  </a:lnTo>
                  <a:lnTo>
                    <a:pt x="881" y="353"/>
                  </a:lnTo>
                  <a:cubicBezTo>
                    <a:pt x="905" y="305"/>
                    <a:pt x="929" y="281"/>
                    <a:pt x="941" y="246"/>
                  </a:cubicBezTo>
                  <a:lnTo>
                    <a:pt x="988" y="210"/>
                  </a:lnTo>
                  <a:close/>
                  <a:moveTo>
                    <a:pt x="1070" y="776"/>
                  </a:moveTo>
                  <a:lnTo>
                    <a:pt x="1070" y="776"/>
                  </a:lnTo>
                  <a:cubicBezTo>
                    <a:pt x="1067" y="778"/>
                    <a:pt x="1063" y="780"/>
                    <a:pt x="1060" y="782"/>
                  </a:cubicBezTo>
                  <a:cubicBezTo>
                    <a:pt x="1060" y="782"/>
                    <a:pt x="1067" y="782"/>
                    <a:pt x="1070" y="776"/>
                  </a:cubicBezTo>
                  <a:close/>
                  <a:moveTo>
                    <a:pt x="1015" y="0"/>
                  </a:moveTo>
                  <a:cubicBezTo>
                    <a:pt x="980" y="0"/>
                    <a:pt x="944" y="9"/>
                    <a:pt x="905" y="31"/>
                  </a:cubicBezTo>
                  <a:lnTo>
                    <a:pt x="846" y="91"/>
                  </a:lnTo>
                  <a:cubicBezTo>
                    <a:pt x="846" y="103"/>
                    <a:pt x="834" y="115"/>
                    <a:pt x="822" y="127"/>
                  </a:cubicBezTo>
                  <a:cubicBezTo>
                    <a:pt x="786" y="174"/>
                    <a:pt x="762" y="210"/>
                    <a:pt x="738" y="246"/>
                  </a:cubicBezTo>
                  <a:cubicBezTo>
                    <a:pt x="703" y="329"/>
                    <a:pt x="667" y="401"/>
                    <a:pt x="643" y="484"/>
                  </a:cubicBezTo>
                  <a:cubicBezTo>
                    <a:pt x="607" y="567"/>
                    <a:pt x="584" y="651"/>
                    <a:pt x="548" y="722"/>
                  </a:cubicBezTo>
                  <a:cubicBezTo>
                    <a:pt x="477" y="901"/>
                    <a:pt x="417" y="1067"/>
                    <a:pt x="369" y="1246"/>
                  </a:cubicBezTo>
                  <a:cubicBezTo>
                    <a:pt x="322" y="1424"/>
                    <a:pt x="298" y="1591"/>
                    <a:pt x="262" y="1770"/>
                  </a:cubicBezTo>
                  <a:cubicBezTo>
                    <a:pt x="238" y="1948"/>
                    <a:pt x="203" y="2127"/>
                    <a:pt x="167" y="2306"/>
                  </a:cubicBezTo>
                  <a:cubicBezTo>
                    <a:pt x="143" y="2353"/>
                    <a:pt x="143" y="2389"/>
                    <a:pt x="131" y="2437"/>
                  </a:cubicBezTo>
                  <a:cubicBezTo>
                    <a:pt x="119" y="2496"/>
                    <a:pt x="107" y="2567"/>
                    <a:pt x="84" y="2627"/>
                  </a:cubicBezTo>
                  <a:cubicBezTo>
                    <a:pt x="84" y="2675"/>
                    <a:pt x="72" y="2710"/>
                    <a:pt x="72" y="2734"/>
                  </a:cubicBezTo>
                  <a:cubicBezTo>
                    <a:pt x="60" y="2746"/>
                    <a:pt x="60" y="2782"/>
                    <a:pt x="60" y="2806"/>
                  </a:cubicBezTo>
                  <a:lnTo>
                    <a:pt x="60" y="2794"/>
                  </a:lnTo>
                  <a:cubicBezTo>
                    <a:pt x="60" y="2877"/>
                    <a:pt x="48" y="2972"/>
                    <a:pt x="24" y="3068"/>
                  </a:cubicBezTo>
                  <a:cubicBezTo>
                    <a:pt x="12" y="3103"/>
                    <a:pt x="12" y="3151"/>
                    <a:pt x="12" y="3199"/>
                  </a:cubicBezTo>
                  <a:lnTo>
                    <a:pt x="12" y="3282"/>
                  </a:lnTo>
                  <a:lnTo>
                    <a:pt x="12" y="3401"/>
                  </a:lnTo>
                  <a:lnTo>
                    <a:pt x="12" y="3556"/>
                  </a:lnTo>
                  <a:lnTo>
                    <a:pt x="12" y="3675"/>
                  </a:lnTo>
                  <a:cubicBezTo>
                    <a:pt x="12" y="3746"/>
                    <a:pt x="0" y="3830"/>
                    <a:pt x="0" y="3925"/>
                  </a:cubicBezTo>
                  <a:lnTo>
                    <a:pt x="0" y="3972"/>
                  </a:lnTo>
                  <a:lnTo>
                    <a:pt x="0" y="3996"/>
                  </a:lnTo>
                  <a:cubicBezTo>
                    <a:pt x="0" y="4009"/>
                    <a:pt x="11" y="4019"/>
                    <a:pt x="34" y="4019"/>
                  </a:cubicBezTo>
                  <a:cubicBezTo>
                    <a:pt x="54" y="4019"/>
                    <a:pt x="82" y="4012"/>
                    <a:pt x="119" y="3996"/>
                  </a:cubicBezTo>
                  <a:cubicBezTo>
                    <a:pt x="131" y="3996"/>
                    <a:pt x="131" y="3984"/>
                    <a:pt x="131" y="3984"/>
                  </a:cubicBezTo>
                  <a:cubicBezTo>
                    <a:pt x="143" y="3972"/>
                    <a:pt x="143" y="3972"/>
                    <a:pt x="143" y="3961"/>
                  </a:cubicBezTo>
                  <a:lnTo>
                    <a:pt x="143" y="3925"/>
                  </a:lnTo>
                  <a:lnTo>
                    <a:pt x="143" y="3901"/>
                  </a:lnTo>
                  <a:lnTo>
                    <a:pt x="143" y="3806"/>
                  </a:lnTo>
                  <a:lnTo>
                    <a:pt x="143" y="3758"/>
                  </a:lnTo>
                  <a:cubicBezTo>
                    <a:pt x="143" y="3722"/>
                    <a:pt x="167" y="3675"/>
                    <a:pt x="167" y="3627"/>
                  </a:cubicBezTo>
                  <a:lnTo>
                    <a:pt x="167" y="3484"/>
                  </a:lnTo>
                  <a:lnTo>
                    <a:pt x="167" y="3329"/>
                  </a:lnTo>
                  <a:lnTo>
                    <a:pt x="167" y="3163"/>
                  </a:lnTo>
                  <a:cubicBezTo>
                    <a:pt x="167" y="3091"/>
                    <a:pt x="179" y="3020"/>
                    <a:pt x="191" y="2948"/>
                  </a:cubicBezTo>
                  <a:cubicBezTo>
                    <a:pt x="203" y="2889"/>
                    <a:pt x="203" y="2841"/>
                    <a:pt x="226" y="2782"/>
                  </a:cubicBezTo>
                  <a:lnTo>
                    <a:pt x="310" y="2472"/>
                  </a:lnTo>
                  <a:cubicBezTo>
                    <a:pt x="322" y="2377"/>
                    <a:pt x="357" y="2306"/>
                    <a:pt x="369" y="2234"/>
                  </a:cubicBezTo>
                  <a:cubicBezTo>
                    <a:pt x="417" y="2079"/>
                    <a:pt x="441" y="1913"/>
                    <a:pt x="477" y="1770"/>
                  </a:cubicBezTo>
                  <a:lnTo>
                    <a:pt x="477" y="1782"/>
                  </a:lnTo>
                  <a:cubicBezTo>
                    <a:pt x="488" y="1651"/>
                    <a:pt x="524" y="1532"/>
                    <a:pt x="548" y="1401"/>
                  </a:cubicBezTo>
                  <a:lnTo>
                    <a:pt x="548" y="1365"/>
                  </a:lnTo>
                  <a:lnTo>
                    <a:pt x="548" y="1353"/>
                  </a:lnTo>
                  <a:lnTo>
                    <a:pt x="548" y="1317"/>
                  </a:lnTo>
                  <a:lnTo>
                    <a:pt x="548" y="1305"/>
                  </a:lnTo>
                  <a:cubicBezTo>
                    <a:pt x="560" y="1258"/>
                    <a:pt x="584" y="1198"/>
                    <a:pt x="596" y="1151"/>
                  </a:cubicBezTo>
                  <a:cubicBezTo>
                    <a:pt x="596" y="1139"/>
                    <a:pt x="607" y="1115"/>
                    <a:pt x="607" y="1091"/>
                  </a:cubicBezTo>
                  <a:cubicBezTo>
                    <a:pt x="655" y="1079"/>
                    <a:pt x="679" y="1067"/>
                    <a:pt x="727" y="1043"/>
                  </a:cubicBezTo>
                  <a:cubicBezTo>
                    <a:pt x="784" y="1009"/>
                    <a:pt x="831" y="963"/>
                    <a:pt x="888" y="927"/>
                  </a:cubicBezTo>
                  <a:lnTo>
                    <a:pt x="888" y="927"/>
                  </a:lnTo>
                  <a:cubicBezTo>
                    <a:pt x="886" y="930"/>
                    <a:pt x="884" y="933"/>
                    <a:pt x="881" y="936"/>
                  </a:cubicBezTo>
                  <a:cubicBezTo>
                    <a:pt x="881" y="936"/>
                    <a:pt x="893" y="936"/>
                    <a:pt x="893" y="924"/>
                  </a:cubicBezTo>
                  <a:lnTo>
                    <a:pt x="893" y="924"/>
                  </a:lnTo>
                  <a:cubicBezTo>
                    <a:pt x="892" y="925"/>
                    <a:pt x="890" y="926"/>
                    <a:pt x="888" y="927"/>
                  </a:cubicBezTo>
                  <a:lnTo>
                    <a:pt x="888" y="927"/>
                  </a:lnTo>
                  <a:cubicBezTo>
                    <a:pt x="923" y="886"/>
                    <a:pt x="968" y="862"/>
                    <a:pt x="1012" y="817"/>
                  </a:cubicBezTo>
                  <a:cubicBezTo>
                    <a:pt x="1024" y="793"/>
                    <a:pt x="1060" y="782"/>
                    <a:pt x="1072" y="770"/>
                  </a:cubicBezTo>
                  <a:lnTo>
                    <a:pt x="1072" y="770"/>
                  </a:lnTo>
                  <a:cubicBezTo>
                    <a:pt x="1072" y="772"/>
                    <a:pt x="1071" y="774"/>
                    <a:pt x="1070" y="776"/>
                  </a:cubicBezTo>
                  <a:lnTo>
                    <a:pt x="1070" y="776"/>
                  </a:lnTo>
                  <a:cubicBezTo>
                    <a:pt x="1113" y="751"/>
                    <a:pt x="1147" y="707"/>
                    <a:pt x="1191" y="662"/>
                  </a:cubicBezTo>
                  <a:cubicBezTo>
                    <a:pt x="1250" y="603"/>
                    <a:pt x="1310" y="520"/>
                    <a:pt x="1358" y="448"/>
                  </a:cubicBezTo>
                  <a:cubicBezTo>
                    <a:pt x="1381" y="401"/>
                    <a:pt x="1393" y="353"/>
                    <a:pt x="1393" y="305"/>
                  </a:cubicBezTo>
                  <a:cubicBezTo>
                    <a:pt x="1393" y="246"/>
                    <a:pt x="1381" y="222"/>
                    <a:pt x="1358" y="174"/>
                  </a:cubicBezTo>
                  <a:cubicBezTo>
                    <a:pt x="1322" y="151"/>
                    <a:pt x="1298" y="115"/>
                    <a:pt x="1250" y="91"/>
                  </a:cubicBezTo>
                  <a:cubicBezTo>
                    <a:pt x="1203" y="55"/>
                    <a:pt x="1179" y="43"/>
                    <a:pt x="1131" y="31"/>
                  </a:cubicBezTo>
                  <a:cubicBezTo>
                    <a:pt x="1093" y="12"/>
                    <a:pt x="1055" y="0"/>
                    <a:pt x="1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3"/>
            <p:cNvSpPr/>
            <p:nvPr/>
          </p:nvSpPr>
          <p:spPr>
            <a:xfrm>
              <a:off x="6821075" y="2734100"/>
              <a:ext cx="49150" cy="93475"/>
            </a:xfrm>
            <a:custGeom>
              <a:avLst/>
              <a:gdLst/>
              <a:ahLst/>
              <a:cxnLst/>
              <a:rect l="l" t="t" r="r" b="b"/>
              <a:pathLst>
                <a:path w="1966" h="3739" extrusionOk="0">
                  <a:moveTo>
                    <a:pt x="1596" y="191"/>
                  </a:moveTo>
                  <a:cubicBezTo>
                    <a:pt x="1608" y="215"/>
                    <a:pt x="1608" y="215"/>
                    <a:pt x="1632" y="215"/>
                  </a:cubicBezTo>
                  <a:lnTo>
                    <a:pt x="1644" y="215"/>
                  </a:lnTo>
                  <a:cubicBezTo>
                    <a:pt x="1644" y="227"/>
                    <a:pt x="1656" y="227"/>
                    <a:pt x="1656" y="227"/>
                  </a:cubicBezTo>
                  <a:lnTo>
                    <a:pt x="1668" y="238"/>
                  </a:lnTo>
                  <a:lnTo>
                    <a:pt x="1679" y="250"/>
                  </a:lnTo>
                  <a:lnTo>
                    <a:pt x="1703" y="274"/>
                  </a:lnTo>
                  <a:lnTo>
                    <a:pt x="1703" y="286"/>
                  </a:lnTo>
                  <a:lnTo>
                    <a:pt x="1703" y="298"/>
                  </a:lnTo>
                  <a:lnTo>
                    <a:pt x="1703" y="310"/>
                  </a:lnTo>
                  <a:lnTo>
                    <a:pt x="1703" y="334"/>
                  </a:lnTo>
                  <a:lnTo>
                    <a:pt x="1703" y="346"/>
                  </a:lnTo>
                  <a:lnTo>
                    <a:pt x="1703" y="393"/>
                  </a:lnTo>
                  <a:lnTo>
                    <a:pt x="1703" y="441"/>
                  </a:lnTo>
                  <a:cubicBezTo>
                    <a:pt x="1679" y="441"/>
                    <a:pt x="1679" y="453"/>
                    <a:pt x="1679" y="465"/>
                  </a:cubicBezTo>
                  <a:cubicBezTo>
                    <a:pt x="1679" y="477"/>
                    <a:pt x="1668" y="477"/>
                    <a:pt x="1668" y="500"/>
                  </a:cubicBezTo>
                  <a:cubicBezTo>
                    <a:pt x="1668" y="512"/>
                    <a:pt x="1656" y="512"/>
                    <a:pt x="1656" y="524"/>
                  </a:cubicBezTo>
                  <a:cubicBezTo>
                    <a:pt x="1656" y="536"/>
                    <a:pt x="1644" y="548"/>
                    <a:pt x="1620" y="572"/>
                  </a:cubicBezTo>
                  <a:lnTo>
                    <a:pt x="1608" y="584"/>
                  </a:lnTo>
                  <a:lnTo>
                    <a:pt x="1596" y="596"/>
                  </a:lnTo>
                  <a:cubicBezTo>
                    <a:pt x="1572" y="643"/>
                    <a:pt x="1537" y="679"/>
                    <a:pt x="1489" y="703"/>
                  </a:cubicBezTo>
                  <a:cubicBezTo>
                    <a:pt x="1477" y="715"/>
                    <a:pt x="1465" y="715"/>
                    <a:pt x="1453" y="739"/>
                  </a:cubicBezTo>
                  <a:cubicBezTo>
                    <a:pt x="1417" y="762"/>
                    <a:pt x="1406" y="774"/>
                    <a:pt x="1370" y="798"/>
                  </a:cubicBezTo>
                  <a:cubicBezTo>
                    <a:pt x="1310" y="822"/>
                    <a:pt x="1275" y="858"/>
                    <a:pt x="1215" y="881"/>
                  </a:cubicBezTo>
                  <a:cubicBezTo>
                    <a:pt x="1132" y="917"/>
                    <a:pt x="1060" y="953"/>
                    <a:pt x="989" y="1000"/>
                  </a:cubicBezTo>
                  <a:cubicBezTo>
                    <a:pt x="967" y="1008"/>
                    <a:pt x="954" y="1019"/>
                    <a:pt x="950" y="1019"/>
                  </a:cubicBezTo>
                  <a:cubicBezTo>
                    <a:pt x="947" y="1019"/>
                    <a:pt x="948" y="1015"/>
                    <a:pt x="953" y="1000"/>
                  </a:cubicBezTo>
                  <a:lnTo>
                    <a:pt x="953" y="1000"/>
                  </a:lnTo>
                  <a:cubicBezTo>
                    <a:pt x="917" y="1024"/>
                    <a:pt x="870" y="1060"/>
                    <a:pt x="834" y="1108"/>
                  </a:cubicBezTo>
                  <a:cubicBezTo>
                    <a:pt x="822" y="1120"/>
                    <a:pt x="810" y="1143"/>
                    <a:pt x="798" y="1167"/>
                  </a:cubicBezTo>
                  <a:lnTo>
                    <a:pt x="798" y="1143"/>
                  </a:lnTo>
                  <a:lnTo>
                    <a:pt x="798" y="1131"/>
                  </a:lnTo>
                  <a:lnTo>
                    <a:pt x="798" y="1108"/>
                  </a:lnTo>
                  <a:cubicBezTo>
                    <a:pt x="810" y="1024"/>
                    <a:pt x="822" y="953"/>
                    <a:pt x="834" y="870"/>
                  </a:cubicBezTo>
                  <a:cubicBezTo>
                    <a:pt x="834" y="822"/>
                    <a:pt x="858" y="786"/>
                    <a:pt x="870" y="750"/>
                  </a:cubicBezTo>
                  <a:cubicBezTo>
                    <a:pt x="870" y="715"/>
                    <a:pt x="882" y="691"/>
                    <a:pt x="894" y="655"/>
                  </a:cubicBezTo>
                  <a:cubicBezTo>
                    <a:pt x="917" y="631"/>
                    <a:pt x="941" y="584"/>
                    <a:pt x="953" y="548"/>
                  </a:cubicBezTo>
                  <a:cubicBezTo>
                    <a:pt x="989" y="524"/>
                    <a:pt x="1001" y="489"/>
                    <a:pt x="1036" y="465"/>
                  </a:cubicBezTo>
                  <a:cubicBezTo>
                    <a:pt x="1060" y="429"/>
                    <a:pt x="1096" y="417"/>
                    <a:pt x="1120" y="393"/>
                  </a:cubicBezTo>
                  <a:cubicBezTo>
                    <a:pt x="1132" y="369"/>
                    <a:pt x="1156" y="369"/>
                    <a:pt x="1167" y="358"/>
                  </a:cubicBezTo>
                  <a:cubicBezTo>
                    <a:pt x="1191" y="346"/>
                    <a:pt x="1227" y="310"/>
                    <a:pt x="1251" y="298"/>
                  </a:cubicBezTo>
                  <a:cubicBezTo>
                    <a:pt x="1287" y="286"/>
                    <a:pt x="1310" y="250"/>
                    <a:pt x="1358" y="238"/>
                  </a:cubicBezTo>
                  <a:cubicBezTo>
                    <a:pt x="1394" y="238"/>
                    <a:pt x="1417" y="227"/>
                    <a:pt x="1453" y="215"/>
                  </a:cubicBezTo>
                  <a:cubicBezTo>
                    <a:pt x="1465" y="191"/>
                    <a:pt x="1477" y="191"/>
                    <a:pt x="1489" y="191"/>
                  </a:cubicBezTo>
                  <a:close/>
                  <a:moveTo>
                    <a:pt x="1596" y="0"/>
                  </a:moveTo>
                  <a:cubicBezTo>
                    <a:pt x="1537" y="0"/>
                    <a:pt x="1477" y="0"/>
                    <a:pt x="1417" y="12"/>
                  </a:cubicBezTo>
                  <a:cubicBezTo>
                    <a:pt x="1358" y="36"/>
                    <a:pt x="1298" y="48"/>
                    <a:pt x="1251" y="72"/>
                  </a:cubicBezTo>
                  <a:cubicBezTo>
                    <a:pt x="1215" y="96"/>
                    <a:pt x="1167" y="119"/>
                    <a:pt x="1120" y="155"/>
                  </a:cubicBezTo>
                  <a:cubicBezTo>
                    <a:pt x="1025" y="215"/>
                    <a:pt x="941" y="286"/>
                    <a:pt x="870" y="358"/>
                  </a:cubicBezTo>
                  <a:lnTo>
                    <a:pt x="858" y="369"/>
                  </a:lnTo>
                  <a:cubicBezTo>
                    <a:pt x="798" y="429"/>
                    <a:pt x="751" y="512"/>
                    <a:pt x="715" y="572"/>
                  </a:cubicBezTo>
                  <a:cubicBezTo>
                    <a:pt x="679" y="667"/>
                    <a:pt x="632" y="774"/>
                    <a:pt x="620" y="881"/>
                  </a:cubicBezTo>
                  <a:cubicBezTo>
                    <a:pt x="596" y="1000"/>
                    <a:pt x="584" y="1108"/>
                    <a:pt x="572" y="1203"/>
                  </a:cubicBezTo>
                  <a:cubicBezTo>
                    <a:pt x="536" y="1417"/>
                    <a:pt x="513" y="1643"/>
                    <a:pt x="465" y="1846"/>
                  </a:cubicBezTo>
                  <a:cubicBezTo>
                    <a:pt x="453" y="1846"/>
                    <a:pt x="453" y="1858"/>
                    <a:pt x="453" y="1882"/>
                  </a:cubicBezTo>
                  <a:lnTo>
                    <a:pt x="405" y="2060"/>
                  </a:lnTo>
                  <a:cubicBezTo>
                    <a:pt x="394" y="2108"/>
                    <a:pt x="394" y="2132"/>
                    <a:pt x="382" y="2155"/>
                  </a:cubicBezTo>
                  <a:cubicBezTo>
                    <a:pt x="346" y="2251"/>
                    <a:pt x="334" y="2322"/>
                    <a:pt x="298" y="2417"/>
                  </a:cubicBezTo>
                  <a:cubicBezTo>
                    <a:pt x="274" y="2548"/>
                    <a:pt x="227" y="2667"/>
                    <a:pt x="203" y="2798"/>
                  </a:cubicBezTo>
                  <a:cubicBezTo>
                    <a:pt x="167" y="2894"/>
                    <a:pt x="155" y="3001"/>
                    <a:pt x="120" y="3084"/>
                  </a:cubicBezTo>
                  <a:cubicBezTo>
                    <a:pt x="108" y="3179"/>
                    <a:pt x="72" y="3275"/>
                    <a:pt x="60" y="3370"/>
                  </a:cubicBezTo>
                  <a:cubicBezTo>
                    <a:pt x="48" y="3429"/>
                    <a:pt x="36" y="3501"/>
                    <a:pt x="24" y="3572"/>
                  </a:cubicBezTo>
                  <a:cubicBezTo>
                    <a:pt x="1" y="3608"/>
                    <a:pt x="1" y="3620"/>
                    <a:pt x="1" y="3644"/>
                  </a:cubicBezTo>
                  <a:cubicBezTo>
                    <a:pt x="1" y="3691"/>
                    <a:pt x="36" y="3727"/>
                    <a:pt x="60" y="3739"/>
                  </a:cubicBezTo>
                  <a:cubicBezTo>
                    <a:pt x="76" y="3739"/>
                    <a:pt x="92" y="3734"/>
                    <a:pt x="122" y="3734"/>
                  </a:cubicBezTo>
                  <a:cubicBezTo>
                    <a:pt x="137" y="3734"/>
                    <a:pt x="155" y="3735"/>
                    <a:pt x="179" y="3739"/>
                  </a:cubicBezTo>
                  <a:cubicBezTo>
                    <a:pt x="215" y="3727"/>
                    <a:pt x="227" y="3691"/>
                    <a:pt x="227" y="3667"/>
                  </a:cubicBezTo>
                  <a:cubicBezTo>
                    <a:pt x="227" y="3632"/>
                    <a:pt x="239" y="3608"/>
                    <a:pt x="239" y="3572"/>
                  </a:cubicBezTo>
                  <a:cubicBezTo>
                    <a:pt x="239" y="3501"/>
                    <a:pt x="263" y="3429"/>
                    <a:pt x="274" y="3346"/>
                  </a:cubicBezTo>
                  <a:cubicBezTo>
                    <a:pt x="274" y="3334"/>
                    <a:pt x="286" y="3310"/>
                    <a:pt x="286" y="3286"/>
                  </a:cubicBezTo>
                  <a:cubicBezTo>
                    <a:pt x="322" y="3156"/>
                    <a:pt x="346" y="3036"/>
                    <a:pt x="382" y="2905"/>
                  </a:cubicBezTo>
                  <a:cubicBezTo>
                    <a:pt x="394" y="2870"/>
                    <a:pt x="394" y="2846"/>
                    <a:pt x="405" y="2810"/>
                  </a:cubicBezTo>
                  <a:cubicBezTo>
                    <a:pt x="417" y="2739"/>
                    <a:pt x="453" y="2667"/>
                    <a:pt x="465" y="2596"/>
                  </a:cubicBezTo>
                  <a:cubicBezTo>
                    <a:pt x="501" y="2489"/>
                    <a:pt x="525" y="2394"/>
                    <a:pt x="560" y="2298"/>
                  </a:cubicBezTo>
                  <a:cubicBezTo>
                    <a:pt x="584" y="2191"/>
                    <a:pt x="620" y="2072"/>
                    <a:pt x="655" y="1965"/>
                  </a:cubicBezTo>
                  <a:cubicBezTo>
                    <a:pt x="655" y="1953"/>
                    <a:pt x="679" y="1941"/>
                    <a:pt x="679" y="1917"/>
                  </a:cubicBezTo>
                  <a:cubicBezTo>
                    <a:pt x="679" y="1893"/>
                    <a:pt x="679" y="1882"/>
                    <a:pt x="691" y="1846"/>
                  </a:cubicBezTo>
                  <a:cubicBezTo>
                    <a:pt x="691" y="1834"/>
                    <a:pt x="703" y="1798"/>
                    <a:pt x="703" y="1786"/>
                  </a:cubicBezTo>
                  <a:cubicBezTo>
                    <a:pt x="703" y="1774"/>
                    <a:pt x="715" y="1739"/>
                    <a:pt x="715" y="1727"/>
                  </a:cubicBezTo>
                  <a:cubicBezTo>
                    <a:pt x="715" y="1715"/>
                    <a:pt x="739" y="1679"/>
                    <a:pt x="739" y="1667"/>
                  </a:cubicBezTo>
                  <a:cubicBezTo>
                    <a:pt x="751" y="1584"/>
                    <a:pt x="763" y="1501"/>
                    <a:pt x="775" y="1417"/>
                  </a:cubicBezTo>
                  <a:lnTo>
                    <a:pt x="775" y="1370"/>
                  </a:lnTo>
                  <a:lnTo>
                    <a:pt x="798" y="1358"/>
                  </a:lnTo>
                  <a:cubicBezTo>
                    <a:pt x="810" y="1346"/>
                    <a:pt x="810" y="1322"/>
                    <a:pt x="822" y="1322"/>
                  </a:cubicBezTo>
                  <a:cubicBezTo>
                    <a:pt x="834" y="1310"/>
                    <a:pt x="858" y="1310"/>
                    <a:pt x="870" y="1298"/>
                  </a:cubicBezTo>
                  <a:cubicBezTo>
                    <a:pt x="917" y="1286"/>
                    <a:pt x="941" y="1262"/>
                    <a:pt x="989" y="1251"/>
                  </a:cubicBezTo>
                  <a:cubicBezTo>
                    <a:pt x="1036" y="1227"/>
                    <a:pt x="1072" y="1203"/>
                    <a:pt x="1120" y="1179"/>
                  </a:cubicBezTo>
                  <a:cubicBezTo>
                    <a:pt x="1179" y="1131"/>
                    <a:pt x="1239" y="1108"/>
                    <a:pt x="1298" y="1072"/>
                  </a:cubicBezTo>
                  <a:cubicBezTo>
                    <a:pt x="1358" y="1048"/>
                    <a:pt x="1406" y="1012"/>
                    <a:pt x="1465" y="989"/>
                  </a:cubicBezTo>
                  <a:cubicBezTo>
                    <a:pt x="1525" y="953"/>
                    <a:pt x="1584" y="905"/>
                    <a:pt x="1644" y="870"/>
                  </a:cubicBezTo>
                  <a:cubicBezTo>
                    <a:pt x="1703" y="822"/>
                    <a:pt x="1751" y="774"/>
                    <a:pt x="1787" y="727"/>
                  </a:cubicBezTo>
                  <a:cubicBezTo>
                    <a:pt x="1870" y="655"/>
                    <a:pt x="1906" y="584"/>
                    <a:pt x="1941" y="489"/>
                  </a:cubicBezTo>
                  <a:cubicBezTo>
                    <a:pt x="1953" y="417"/>
                    <a:pt x="1965" y="358"/>
                    <a:pt x="1953" y="286"/>
                  </a:cubicBezTo>
                  <a:cubicBezTo>
                    <a:pt x="1941" y="238"/>
                    <a:pt x="1929" y="179"/>
                    <a:pt x="1882" y="131"/>
                  </a:cubicBezTo>
                  <a:cubicBezTo>
                    <a:pt x="1810" y="48"/>
                    <a:pt x="1703" y="0"/>
                    <a:pt x="1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3"/>
            <p:cNvSpPr/>
            <p:nvPr/>
          </p:nvSpPr>
          <p:spPr>
            <a:xfrm>
              <a:off x="6875250" y="2782625"/>
              <a:ext cx="95575" cy="69675"/>
            </a:xfrm>
            <a:custGeom>
              <a:avLst/>
              <a:gdLst/>
              <a:ahLst/>
              <a:cxnLst/>
              <a:rect l="l" t="t" r="r" b="b"/>
              <a:pathLst>
                <a:path w="3823" h="2787" extrusionOk="0">
                  <a:moveTo>
                    <a:pt x="3299" y="310"/>
                  </a:moveTo>
                  <a:cubicBezTo>
                    <a:pt x="3334" y="322"/>
                    <a:pt x="3346" y="322"/>
                    <a:pt x="3358" y="322"/>
                  </a:cubicBezTo>
                  <a:cubicBezTo>
                    <a:pt x="3370" y="322"/>
                    <a:pt x="3394" y="333"/>
                    <a:pt x="3406" y="333"/>
                  </a:cubicBezTo>
                  <a:cubicBezTo>
                    <a:pt x="3418" y="333"/>
                    <a:pt x="3430" y="333"/>
                    <a:pt x="3453" y="357"/>
                  </a:cubicBezTo>
                  <a:cubicBezTo>
                    <a:pt x="3465" y="357"/>
                    <a:pt x="3465" y="369"/>
                    <a:pt x="3477" y="369"/>
                  </a:cubicBezTo>
                  <a:cubicBezTo>
                    <a:pt x="3489" y="369"/>
                    <a:pt x="3489" y="381"/>
                    <a:pt x="3513" y="381"/>
                  </a:cubicBezTo>
                  <a:lnTo>
                    <a:pt x="3525" y="393"/>
                  </a:lnTo>
                  <a:cubicBezTo>
                    <a:pt x="3537" y="393"/>
                    <a:pt x="3537" y="417"/>
                    <a:pt x="3537" y="417"/>
                  </a:cubicBezTo>
                  <a:cubicBezTo>
                    <a:pt x="3549" y="429"/>
                    <a:pt x="3549" y="429"/>
                    <a:pt x="3549" y="441"/>
                  </a:cubicBezTo>
                  <a:lnTo>
                    <a:pt x="3549" y="453"/>
                  </a:lnTo>
                  <a:lnTo>
                    <a:pt x="3549" y="476"/>
                  </a:lnTo>
                  <a:lnTo>
                    <a:pt x="3549" y="488"/>
                  </a:lnTo>
                  <a:lnTo>
                    <a:pt x="3549" y="500"/>
                  </a:lnTo>
                  <a:lnTo>
                    <a:pt x="3537" y="536"/>
                  </a:lnTo>
                  <a:lnTo>
                    <a:pt x="3525" y="536"/>
                  </a:lnTo>
                  <a:cubicBezTo>
                    <a:pt x="3525" y="540"/>
                    <a:pt x="3526" y="542"/>
                    <a:pt x="3528" y="544"/>
                  </a:cubicBezTo>
                  <a:lnTo>
                    <a:pt x="3528" y="544"/>
                  </a:lnTo>
                  <a:cubicBezTo>
                    <a:pt x="3531" y="542"/>
                    <a:pt x="3533" y="539"/>
                    <a:pt x="3537" y="536"/>
                  </a:cubicBezTo>
                  <a:lnTo>
                    <a:pt x="3537" y="536"/>
                  </a:lnTo>
                  <a:cubicBezTo>
                    <a:pt x="3537" y="542"/>
                    <a:pt x="3534" y="545"/>
                    <a:pt x="3531" y="545"/>
                  </a:cubicBezTo>
                  <a:cubicBezTo>
                    <a:pt x="3530" y="545"/>
                    <a:pt x="3529" y="544"/>
                    <a:pt x="3528" y="544"/>
                  </a:cubicBezTo>
                  <a:lnTo>
                    <a:pt x="3528" y="544"/>
                  </a:lnTo>
                  <a:cubicBezTo>
                    <a:pt x="3522" y="548"/>
                    <a:pt x="3514" y="548"/>
                    <a:pt x="3489" y="548"/>
                  </a:cubicBezTo>
                  <a:cubicBezTo>
                    <a:pt x="3477" y="560"/>
                    <a:pt x="3453" y="560"/>
                    <a:pt x="3430" y="560"/>
                  </a:cubicBezTo>
                  <a:lnTo>
                    <a:pt x="3275" y="560"/>
                  </a:lnTo>
                  <a:cubicBezTo>
                    <a:pt x="3215" y="548"/>
                    <a:pt x="3168" y="548"/>
                    <a:pt x="3108" y="536"/>
                  </a:cubicBezTo>
                  <a:lnTo>
                    <a:pt x="2930" y="488"/>
                  </a:lnTo>
                  <a:cubicBezTo>
                    <a:pt x="2882" y="488"/>
                    <a:pt x="2834" y="476"/>
                    <a:pt x="2799" y="453"/>
                  </a:cubicBezTo>
                  <a:lnTo>
                    <a:pt x="2810" y="441"/>
                  </a:lnTo>
                  <a:cubicBezTo>
                    <a:pt x="2834" y="429"/>
                    <a:pt x="2882" y="393"/>
                    <a:pt x="2918" y="381"/>
                  </a:cubicBezTo>
                  <a:cubicBezTo>
                    <a:pt x="2941" y="369"/>
                    <a:pt x="2953" y="369"/>
                    <a:pt x="2989" y="357"/>
                  </a:cubicBezTo>
                  <a:cubicBezTo>
                    <a:pt x="3013" y="333"/>
                    <a:pt x="3060" y="322"/>
                    <a:pt x="3096" y="322"/>
                  </a:cubicBezTo>
                  <a:cubicBezTo>
                    <a:pt x="3120" y="310"/>
                    <a:pt x="3156" y="310"/>
                    <a:pt x="3180" y="310"/>
                  </a:cubicBezTo>
                  <a:close/>
                  <a:moveTo>
                    <a:pt x="3180" y="0"/>
                  </a:moveTo>
                  <a:cubicBezTo>
                    <a:pt x="3049" y="0"/>
                    <a:pt x="2930" y="12"/>
                    <a:pt x="2810" y="72"/>
                  </a:cubicBezTo>
                  <a:cubicBezTo>
                    <a:pt x="2751" y="107"/>
                    <a:pt x="2691" y="131"/>
                    <a:pt x="2644" y="167"/>
                  </a:cubicBezTo>
                  <a:cubicBezTo>
                    <a:pt x="2584" y="191"/>
                    <a:pt x="2525" y="226"/>
                    <a:pt x="2477" y="262"/>
                  </a:cubicBezTo>
                  <a:lnTo>
                    <a:pt x="2418" y="322"/>
                  </a:lnTo>
                  <a:cubicBezTo>
                    <a:pt x="2346" y="322"/>
                    <a:pt x="2275" y="322"/>
                    <a:pt x="2203" y="345"/>
                  </a:cubicBezTo>
                  <a:lnTo>
                    <a:pt x="2025" y="381"/>
                  </a:lnTo>
                  <a:cubicBezTo>
                    <a:pt x="1965" y="405"/>
                    <a:pt x="1917" y="429"/>
                    <a:pt x="1858" y="441"/>
                  </a:cubicBezTo>
                  <a:cubicBezTo>
                    <a:pt x="1739" y="488"/>
                    <a:pt x="1632" y="548"/>
                    <a:pt x="1525" y="619"/>
                  </a:cubicBezTo>
                  <a:cubicBezTo>
                    <a:pt x="1429" y="703"/>
                    <a:pt x="1334" y="774"/>
                    <a:pt x="1251" y="845"/>
                  </a:cubicBezTo>
                  <a:cubicBezTo>
                    <a:pt x="1215" y="881"/>
                    <a:pt x="1191" y="893"/>
                    <a:pt x="1155" y="917"/>
                  </a:cubicBezTo>
                  <a:cubicBezTo>
                    <a:pt x="1132" y="941"/>
                    <a:pt x="1096" y="964"/>
                    <a:pt x="1072" y="1000"/>
                  </a:cubicBezTo>
                  <a:cubicBezTo>
                    <a:pt x="1072" y="1012"/>
                    <a:pt x="1048" y="1024"/>
                    <a:pt x="1036" y="1036"/>
                  </a:cubicBezTo>
                  <a:cubicBezTo>
                    <a:pt x="989" y="1084"/>
                    <a:pt x="965" y="1131"/>
                    <a:pt x="917" y="1179"/>
                  </a:cubicBezTo>
                  <a:lnTo>
                    <a:pt x="917" y="1191"/>
                  </a:lnTo>
                  <a:cubicBezTo>
                    <a:pt x="870" y="1238"/>
                    <a:pt x="846" y="1274"/>
                    <a:pt x="798" y="1322"/>
                  </a:cubicBezTo>
                  <a:cubicBezTo>
                    <a:pt x="727" y="1393"/>
                    <a:pt x="667" y="1476"/>
                    <a:pt x="608" y="1548"/>
                  </a:cubicBezTo>
                  <a:lnTo>
                    <a:pt x="513" y="1631"/>
                  </a:lnTo>
                  <a:cubicBezTo>
                    <a:pt x="489" y="1655"/>
                    <a:pt x="477" y="1679"/>
                    <a:pt x="453" y="1715"/>
                  </a:cubicBezTo>
                  <a:cubicBezTo>
                    <a:pt x="441" y="1738"/>
                    <a:pt x="441" y="1750"/>
                    <a:pt x="429" y="1786"/>
                  </a:cubicBezTo>
                  <a:cubicBezTo>
                    <a:pt x="417" y="1834"/>
                    <a:pt x="393" y="1857"/>
                    <a:pt x="382" y="1893"/>
                  </a:cubicBezTo>
                  <a:lnTo>
                    <a:pt x="298" y="2072"/>
                  </a:lnTo>
                  <a:cubicBezTo>
                    <a:pt x="251" y="2155"/>
                    <a:pt x="203" y="2262"/>
                    <a:pt x="155" y="2346"/>
                  </a:cubicBezTo>
                  <a:lnTo>
                    <a:pt x="155" y="2334"/>
                  </a:lnTo>
                  <a:lnTo>
                    <a:pt x="72" y="2512"/>
                  </a:lnTo>
                  <a:cubicBezTo>
                    <a:pt x="60" y="2560"/>
                    <a:pt x="36" y="2584"/>
                    <a:pt x="24" y="2619"/>
                  </a:cubicBezTo>
                  <a:cubicBezTo>
                    <a:pt x="12" y="2619"/>
                    <a:pt x="12" y="2631"/>
                    <a:pt x="12" y="2643"/>
                  </a:cubicBezTo>
                  <a:cubicBezTo>
                    <a:pt x="1" y="2679"/>
                    <a:pt x="1" y="2691"/>
                    <a:pt x="12" y="2727"/>
                  </a:cubicBezTo>
                  <a:cubicBezTo>
                    <a:pt x="12" y="2739"/>
                    <a:pt x="24" y="2739"/>
                    <a:pt x="24" y="2750"/>
                  </a:cubicBezTo>
                  <a:cubicBezTo>
                    <a:pt x="36" y="2762"/>
                    <a:pt x="72" y="2786"/>
                    <a:pt x="84" y="2786"/>
                  </a:cubicBezTo>
                  <a:lnTo>
                    <a:pt x="120" y="2786"/>
                  </a:lnTo>
                  <a:cubicBezTo>
                    <a:pt x="132" y="2762"/>
                    <a:pt x="143" y="2762"/>
                    <a:pt x="155" y="2750"/>
                  </a:cubicBezTo>
                  <a:cubicBezTo>
                    <a:pt x="179" y="2750"/>
                    <a:pt x="191" y="2739"/>
                    <a:pt x="191" y="2727"/>
                  </a:cubicBezTo>
                  <a:cubicBezTo>
                    <a:pt x="203" y="2727"/>
                    <a:pt x="203" y="2727"/>
                    <a:pt x="203" y="2703"/>
                  </a:cubicBezTo>
                  <a:lnTo>
                    <a:pt x="251" y="2619"/>
                  </a:lnTo>
                  <a:cubicBezTo>
                    <a:pt x="263" y="2560"/>
                    <a:pt x="298" y="2500"/>
                    <a:pt x="322" y="2441"/>
                  </a:cubicBezTo>
                  <a:cubicBezTo>
                    <a:pt x="370" y="2346"/>
                    <a:pt x="417" y="2250"/>
                    <a:pt x="453" y="2155"/>
                  </a:cubicBezTo>
                  <a:lnTo>
                    <a:pt x="548" y="1977"/>
                  </a:lnTo>
                  <a:lnTo>
                    <a:pt x="548" y="1988"/>
                  </a:lnTo>
                  <a:cubicBezTo>
                    <a:pt x="560" y="1988"/>
                    <a:pt x="560" y="1977"/>
                    <a:pt x="560" y="1977"/>
                  </a:cubicBezTo>
                  <a:cubicBezTo>
                    <a:pt x="572" y="1977"/>
                    <a:pt x="572" y="1965"/>
                    <a:pt x="572" y="1965"/>
                  </a:cubicBezTo>
                  <a:lnTo>
                    <a:pt x="572" y="1953"/>
                  </a:lnTo>
                  <a:cubicBezTo>
                    <a:pt x="596" y="1929"/>
                    <a:pt x="596" y="1917"/>
                    <a:pt x="608" y="1905"/>
                  </a:cubicBezTo>
                  <a:lnTo>
                    <a:pt x="608" y="1893"/>
                  </a:lnTo>
                  <a:cubicBezTo>
                    <a:pt x="608" y="1869"/>
                    <a:pt x="620" y="1857"/>
                    <a:pt x="620" y="1846"/>
                  </a:cubicBezTo>
                  <a:lnTo>
                    <a:pt x="620" y="1857"/>
                  </a:lnTo>
                  <a:cubicBezTo>
                    <a:pt x="632" y="1857"/>
                    <a:pt x="632" y="1846"/>
                    <a:pt x="632" y="1846"/>
                  </a:cubicBezTo>
                  <a:cubicBezTo>
                    <a:pt x="679" y="1810"/>
                    <a:pt x="715" y="1786"/>
                    <a:pt x="739" y="1750"/>
                  </a:cubicBezTo>
                  <a:cubicBezTo>
                    <a:pt x="774" y="1738"/>
                    <a:pt x="786" y="1715"/>
                    <a:pt x="810" y="1691"/>
                  </a:cubicBezTo>
                  <a:cubicBezTo>
                    <a:pt x="846" y="1679"/>
                    <a:pt x="870" y="1667"/>
                    <a:pt x="894" y="1631"/>
                  </a:cubicBezTo>
                  <a:cubicBezTo>
                    <a:pt x="917" y="1619"/>
                    <a:pt x="929" y="1596"/>
                    <a:pt x="965" y="1560"/>
                  </a:cubicBezTo>
                  <a:lnTo>
                    <a:pt x="1108" y="1417"/>
                  </a:lnTo>
                  <a:lnTo>
                    <a:pt x="1286" y="1238"/>
                  </a:lnTo>
                  <a:cubicBezTo>
                    <a:pt x="1334" y="1203"/>
                    <a:pt x="1382" y="1155"/>
                    <a:pt x="1429" y="1131"/>
                  </a:cubicBezTo>
                  <a:cubicBezTo>
                    <a:pt x="1453" y="1095"/>
                    <a:pt x="1501" y="1072"/>
                    <a:pt x="1548" y="1036"/>
                  </a:cubicBezTo>
                  <a:cubicBezTo>
                    <a:pt x="1620" y="976"/>
                    <a:pt x="1691" y="917"/>
                    <a:pt x="1763" y="881"/>
                  </a:cubicBezTo>
                  <a:cubicBezTo>
                    <a:pt x="1798" y="857"/>
                    <a:pt x="1846" y="834"/>
                    <a:pt x="1870" y="822"/>
                  </a:cubicBezTo>
                  <a:cubicBezTo>
                    <a:pt x="1941" y="786"/>
                    <a:pt x="2037" y="762"/>
                    <a:pt x="2108" y="726"/>
                  </a:cubicBezTo>
                  <a:cubicBezTo>
                    <a:pt x="2168" y="714"/>
                    <a:pt x="2215" y="703"/>
                    <a:pt x="2275" y="679"/>
                  </a:cubicBezTo>
                  <a:cubicBezTo>
                    <a:pt x="2298" y="667"/>
                    <a:pt x="2334" y="667"/>
                    <a:pt x="2358" y="667"/>
                  </a:cubicBezTo>
                  <a:lnTo>
                    <a:pt x="2477" y="667"/>
                  </a:lnTo>
                  <a:cubicBezTo>
                    <a:pt x="2537" y="667"/>
                    <a:pt x="2596" y="679"/>
                    <a:pt x="2656" y="703"/>
                  </a:cubicBezTo>
                  <a:cubicBezTo>
                    <a:pt x="2763" y="714"/>
                    <a:pt x="2870" y="738"/>
                    <a:pt x="2977" y="774"/>
                  </a:cubicBezTo>
                  <a:cubicBezTo>
                    <a:pt x="3096" y="786"/>
                    <a:pt x="3191" y="822"/>
                    <a:pt x="3311" y="822"/>
                  </a:cubicBezTo>
                  <a:cubicBezTo>
                    <a:pt x="3370" y="822"/>
                    <a:pt x="3418" y="822"/>
                    <a:pt x="3477" y="798"/>
                  </a:cubicBezTo>
                  <a:cubicBezTo>
                    <a:pt x="3549" y="798"/>
                    <a:pt x="3632" y="774"/>
                    <a:pt x="3692" y="655"/>
                  </a:cubicBezTo>
                  <a:lnTo>
                    <a:pt x="3703" y="643"/>
                  </a:lnTo>
                  <a:cubicBezTo>
                    <a:pt x="3775" y="560"/>
                    <a:pt x="3822" y="441"/>
                    <a:pt x="3787" y="345"/>
                  </a:cubicBezTo>
                  <a:cubicBezTo>
                    <a:pt x="3775" y="226"/>
                    <a:pt x="3692" y="131"/>
                    <a:pt x="3584" y="72"/>
                  </a:cubicBezTo>
                  <a:cubicBezTo>
                    <a:pt x="3525" y="48"/>
                    <a:pt x="3453" y="12"/>
                    <a:pt x="3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3"/>
            <p:cNvSpPr/>
            <p:nvPr/>
          </p:nvSpPr>
          <p:spPr>
            <a:xfrm>
              <a:off x="6867800" y="2748375"/>
              <a:ext cx="43800" cy="95725"/>
            </a:xfrm>
            <a:custGeom>
              <a:avLst/>
              <a:gdLst/>
              <a:ahLst/>
              <a:cxnLst/>
              <a:rect l="l" t="t" r="r" b="b"/>
              <a:pathLst>
                <a:path w="1752" h="3829" extrusionOk="0">
                  <a:moveTo>
                    <a:pt x="1561" y="191"/>
                  </a:moveTo>
                  <a:lnTo>
                    <a:pt x="1573" y="203"/>
                  </a:lnTo>
                  <a:lnTo>
                    <a:pt x="1573" y="227"/>
                  </a:lnTo>
                  <a:lnTo>
                    <a:pt x="1573" y="251"/>
                  </a:lnTo>
                  <a:lnTo>
                    <a:pt x="1573" y="299"/>
                  </a:lnTo>
                  <a:cubicBezTo>
                    <a:pt x="1573" y="310"/>
                    <a:pt x="1561" y="322"/>
                    <a:pt x="1561" y="346"/>
                  </a:cubicBezTo>
                  <a:lnTo>
                    <a:pt x="1537" y="382"/>
                  </a:lnTo>
                  <a:cubicBezTo>
                    <a:pt x="1525" y="394"/>
                    <a:pt x="1525" y="429"/>
                    <a:pt x="1513" y="441"/>
                  </a:cubicBezTo>
                  <a:cubicBezTo>
                    <a:pt x="1501" y="453"/>
                    <a:pt x="1477" y="489"/>
                    <a:pt x="1465" y="501"/>
                  </a:cubicBezTo>
                  <a:lnTo>
                    <a:pt x="1453" y="513"/>
                  </a:lnTo>
                  <a:lnTo>
                    <a:pt x="1418" y="549"/>
                  </a:lnTo>
                  <a:lnTo>
                    <a:pt x="1406" y="584"/>
                  </a:lnTo>
                  <a:lnTo>
                    <a:pt x="1394" y="608"/>
                  </a:lnTo>
                  <a:lnTo>
                    <a:pt x="1323" y="680"/>
                  </a:lnTo>
                  <a:lnTo>
                    <a:pt x="1275" y="727"/>
                  </a:lnTo>
                  <a:lnTo>
                    <a:pt x="1239" y="763"/>
                  </a:lnTo>
                  <a:lnTo>
                    <a:pt x="1227" y="775"/>
                  </a:lnTo>
                  <a:lnTo>
                    <a:pt x="1096" y="906"/>
                  </a:lnTo>
                  <a:cubicBezTo>
                    <a:pt x="1072" y="965"/>
                    <a:pt x="1037" y="1001"/>
                    <a:pt x="1013" y="1037"/>
                  </a:cubicBezTo>
                  <a:lnTo>
                    <a:pt x="1013" y="1013"/>
                  </a:lnTo>
                  <a:lnTo>
                    <a:pt x="1037" y="977"/>
                  </a:lnTo>
                  <a:lnTo>
                    <a:pt x="1037" y="953"/>
                  </a:lnTo>
                  <a:cubicBezTo>
                    <a:pt x="1037" y="906"/>
                    <a:pt x="1049" y="882"/>
                    <a:pt x="1049" y="834"/>
                  </a:cubicBezTo>
                  <a:cubicBezTo>
                    <a:pt x="1049" y="799"/>
                    <a:pt x="1061" y="763"/>
                    <a:pt x="1061" y="727"/>
                  </a:cubicBezTo>
                  <a:cubicBezTo>
                    <a:pt x="1084" y="703"/>
                    <a:pt x="1084" y="668"/>
                    <a:pt x="1096" y="644"/>
                  </a:cubicBezTo>
                  <a:cubicBezTo>
                    <a:pt x="1108" y="596"/>
                    <a:pt x="1144" y="549"/>
                    <a:pt x="1156" y="501"/>
                  </a:cubicBezTo>
                  <a:cubicBezTo>
                    <a:pt x="1180" y="477"/>
                    <a:pt x="1203" y="441"/>
                    <a:pt x="1227" y="406"/>
                  </a:cubicBezTo>
                  <a:cubicBezTo>
                    <a:pt x="1239" y="370"/>
                    <a:pt x="1275" y="358"/>
                    <a:pt x="1287" y="322"/>
                  </a:cubicBezTo>
                  <a:cubicBezTo>
                    <a:pt x="1299" y="299"/>
                    <a:pt x="1334" y="287"/>
                    <a:pt x="1358" y="251"/>
                  </a:cubicBezTo>
                  <a:lnTo>
                    <a:pt x="1394" y="227"/>
                  </a:lnTo>
                  <a:cubicBezTo>
                    <a:pt x="1406" y="227"/>
                    <a:pt x="1406" y="203"/>
                    <a:pt x="1418" y="203"/>
                  </a:cubicBezTo>
                  <a:cubicBezTo>
                    <a:pt x="1442" y="191"/>
                    <a:pt x="1442" y="191"/>
                    <a:pt x="1453" y="191"/>
                  </a:cubicBezTo>
                  <a:close/>
                  <a:moveTo>
                    <a:pt x="1442" y="1"/>
                  </a:moveTo>
                  <a:cubicBezTo>
                    <a:pt x="1382" y="1"/>
                    <a:pt x="1323" y="25"/>
                    <a:pt x="1263" y="60"/>
                  </a:cubicBezTo>
                  <a:cubicBezTo>
                    <a:pt x="1227" y="84"/>
                    <a:pt x="1180" y="120"/>
                    <a:pt x="1156" y="144"/>
                  </a:cubicBezTo>
                  <a:lnTo>
                    <a:pt x="1061" y="239"/>
                  </a:lnTo>
                  <a:cubicBezTo>
                    <a:pt x="965" y="370"/>
                    <a:pt x="882" y="537"/>
                    <a:pt x="846" y="703"/>
                  </a:cubicBezTo>
                  <a:cubicBezTo>
                    <a:pt x="822" y="739"/>
                    <a:pt x="822" y="787"/>
                    <a:pt x="811" y="834"/>
                  </a:cubicBezTo>
                  <a:cubicBezTo>
                    <a:pt x="799" y="846"/>
                    <a:pt x="799" y="858"/>
                    <a:pt x="799" y="882"/>
                  </a:cubicBezTo>
                  <a:cubicBezTo>
                    <a:pt x="763" y="1037"/>
                    <a:pt x="727" y="1203"/>
                    <a:pt x="680" y="1370"/>
                  </a:cubicBezTo>
                  <a:cubicBezTo>
                    <a:pt x="632" y="1525"/>
                    <a:pt x="596" y="1692"/>
                    <a:pt x="537" y="1858"/>
                  </a:cubicBezTo>
                  <a:cubicBezTo>
                    <a:pt x="489" y="2025"/>
                    <a:pt x="430" y="2168"/>
                    <a:pt x="382" y="2334"/>
                  </a:cubicBezTo>
                  <a:cubicBezTo>
                    <a:pt x="346" y="2430"/>
                    <a:pt x="334" y="2513"/>
                    <a:pt x="310" y="2585"/>
                  </a:cubicBezTo>
                  <a:lnTo>
                    <a:pt x="263" y="2727"/>
                  </a:lnTo>
                  <a:cubicBezTo>
                    <a:pt x="251" y="2751"/>
                    <a:pt x="251" y="2763"/>
                    <a:pt x="239" y="2799"/>
                  </a:cubicBezTo>
                  <a:cubicBezTo>
                    <a:pt x="215" y="2811"/>
                    <a:pt x="215" y="2823"/>
                    <a:pt x="215" y="2835"/>
                  </a:cubicBezTo>
                  <a:cubicBezTo>
                    <a:pt x="203" y="2930"/>
                    <a:pt x="168" y="3001"/>
                    <a:pt x="156" y="3096"/>
                  </a:cubicBezTo>
                  <a:cubicBezTo>
                    <a:pt x="144" y="3132"/>
                    <a:pt x="144" y="3168"/>
                    <a:pt x="132" y="3216"/>
                  </a:cubicBezTo>
                  <a:cubicBezTo>
                    <a:pt x="108" y="3251"/>
                    <a:pt x="108" y="3287"/>
                    <a:pt x="96" y="3335"/>
                  </a:cubicBezTo>
                  <a:cubicBezTo>
                    <a:pt x="96" y="3358"/>
                    <a:pt x="84" y="3394"/>
                    <a:pt x="84" y="3418"/>
                  </a:cubicBezTo>
                  <a:cubicBezTo>
                    <a:pt x="72" y="3466"/>
                    <a:pt x="72" y="3513"/>
                    <a:pt x="49" y="3549"/>
                  </a:cubicBezTo>
                  <a:cubicBezTo>
                    <a:pt x="37" y="3597"/>
                    <a:pt x="25" y="3656"/>
                    <a:pt x="13" y="3716"/>
                  </a:cubicBezTo>
                  <a:lnTo>
                    <a:pt x="13" y="3728"/>
                  </a:lnTo>
                  <a:lnTo>
                    <a:pt x="13" y="3751"/>
                  </a:lnTo>
                  <a:lnTo>
                    <a:pt x="13" y="3763"/>
                  </a:lnTo>
                  <a:cubicBezTo>
                    <a:pt x="1" y="3787"/>
                    <a:pt x="13" y="3823"/>
                    <a:pt x="37" y="3823"/>
                  </a:cubicBezTo>
                  <a:cubicBezTo>
                    <a:pt x="45" y="3827"/>
                    <a:pt x="51" y="3828"/>
                    <a:pt x="56" y="3828"/>
                  </a:cubicBezTo>
                  <a:cubicBezTo>
                    <a:pt x="64" y="3828"/>
                    <a:pt x="64" y="3823"/>
                    <a:pt x="49" y="3823"/>
                  </a:cubicBezTo>
                  <a:cubicBezTo>
                    <a:pt x="49" y="3811"/>
                    <a:pt x="72" y="3811"/>
                    <a:pt x="72" y="3799"/>
                  </a:cubicBezTo>
                  <a:cubicBezTo>
                    <a:pt x="84" y="3763"/>
                    <a:pt x="84" y="3716"/>
                    <a:pt x="96" y="3692"/>
                  </a:cubicBezTo>
                  <a:cubicBezTo>
                    <a:pt x="120" y="3656"/>
                    <a:pt x="120" y="3620"/>
                    <a:pt x="132" y="3585"/>
                  </a:cubicBezTo>
                  <a:cubicBezTo>
                    <a:pt x="144" y="3513"/>
                    <a:pt x="180" y="3442"/>
                    <a:pt x="191" y="3358"/>
                  </a:cubicBezTo>
                  <a:lnTo>
                    <a:pt x="322" y="2966"/>
                  </a:lnTo>
                  <a:cubicBezTo>
                    <a:pt x="382" y="2799"/>
                    <a:pt x="453" y="2632"/>
                    <a:pt x="513" y="2489"/>
                  </a:cubicBezTo>
                  <a:cubicBezTo>
                    <a:pt x="596" y="2323"/>
                    <a:pt x="644" y="2144"/>
                    <a:pt x="715" y="1977"/>
                  </a:cubicBezTo>
                  <a:cubicBezTo>
                    <a:pt x="763" y="1811"/>
                    <a:pt x="834" y="1632"/>
                    <a:pt x="870" y="1477"/>
                  </a:cubicBezTo>
                  <a:cubicBezTo>
                    <a:pt x="894" y="1394"/>
                    <a:pt x="918" y="1311"/>
                    <a:pt x="930" y="1239"/>
                  </a:cubicBezTo>
                  <a:cubicBezTo>
                    <a:pt x="965" y="1239"/>
                    <a:pt x="977" y="1215"/>
                    <a:pt x="989" y="1203"/>
                  </a:cubicBezTo>
                  <a:cubicBezTo>
                    <a:pt x="1013" y="1203"/>
                    <a:pt x="1013" y="1191"/>
                    <a:pt x="1025" y="1191"/>
                  </a:cubicBezTo>
                  <a:cubicBezTo>
                    <a:pt x="1096" y="1144"/>
                    <a:pt x="1156" y="1096"/>
                    <a:pt x="1215" y="1061"/>
                  </a:cubicBezTo>
                  <a:cubicBezTo>
                    <a:pt x="1275" y="1001"/>
                    <a:pt x="1334" y="953"/>
                    <a:pt x="1394" y="894"/>
                  </a:cubicBezTo>
                  <a:cubicBezTo>
                    <a:pt x="1453" y="834"/>
                    <a:pt x="1513" y="775"/>
                    <a:pt x="1561" y="715"/>
                  </a:cubicBezTo>
                  <a:cubicBezTo>
                    <a:pt x="1584" y="680"/>
                    <a:pt x="1620" y="620"/>
                    <a:pt x="1644" y="584"/>
                  </a:cubicBezTo>
                  <a:lnTo>
                    <a:pt x="1692" y="489"/>
                  </a:lnTo>
                  <a:cubicBezTo>
                    <a:pt x="1704" y="477"/>
                    <a:pt x="1704" y="441"/>
                    <a:pt x="1727" y="429"/>
                  </a:cubicBezTo>
                  <a:cubicBezTo>
                    <a:pt x="1739" y="382"/>
                    <a:pt x="1751" y="322"/>
                    <a:pt x="1751" y="287"/>
                  </a:cubicBezTo>
                  <a:cubicBezTo>
                    <a:pt x="1751" y="227"/>
                    <a:pt x="1751" y="168"/>
                    <a:pt x="1727" y="120"/>
                  </a:cubicBezTo>
                  <a:cubicBezTo>
                    <a:pt x="1692" y="60"/>
                    <a:pt x="1632" y="25"/>
                    <a:pt x="1573" y="13"/>
                  </a:cubicBezTo>
                  <a:cubicBezTo>
                    <a:pt x="1525" y="1"/>
                    <a:pt x="1477" y="1"/>
                    <a:pt x="1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3"/>
            <p:cNvSpPr/>
            <p:nvPr/>
          </p:nvSpPr>
          <p:spPr>
            <a:xfrm>
              <a:off x="6799350" y="2759850"/>
              <a:ext cx="23825" cy="66550"/>
            </a:xfrm>
            <a:custGeom>
              <a:avLst/>
              <a:gdLst/>
              <a:ahLst/>
              <a:cxnLst/>
              <a:rect l="l" t="t" r="r" b="b"/>
              <a:pathLst>
                <a:path w="953" h="2662" extrusionOk="0">
                  <a:moveTo>
                    <a:pt x="548" y="221"/>
                  </a:moveTo>
                  <a:lnTo>
                    <a:pt x="560" y="232"/>
                  </a:lnTo>
                  <a:lnTo>
                    <a:pt x="572" y="256"/>
                  </a:lnTo>
                  <a:cubicBezTo>
                    <a:pt x="596" y="256"/>
                    <a:pt x="596" y="268"/>
                    <a:pt x="596" y="268"/>
                  </a:cubicBezTo>
                  <a:cubicBezTo>
                    <a:pt x="596" y="280"/>
                    <a:pt x="608" y="280"/>
                    <a:pt x="608" y="292"/>
                  </a:cubicBezTo>
                  <a:cubicBezTo>
                    <a:pt x="608" y="328"/>
                    <a:pt x="620" y="351"/>
                    <a:pt x="620" y="387"/>
                  </a:cubicBezTo>
                  <a:cubicBezTo>
                    <a:pt x="620" y="423"/>
                    <a:pt x="632" y="447"/>
                    <a:pt x="632" y="482"/>
                  </a:cubicBezTo>
                  <a:cubicBezTo>
                    <a:pt x="632" y="494"/>
                    <a:pt x="655" y="518"/>
                    <a:pt x="655" y="530"/>
                  </a:cubicBezTo>
                  <a:cubicBezTo>
                    <a:pt x="655" y="578"/>
                    <a:pt x="667" y="613"/>
                    <a:pt x="667" y="637"/>
                  </a:cubicBezTo>
                  <a:lnTo>
                    <a:pt x="667" y="673"/>
                  </a:lnTo>
                  <a:lnTo>
                    <a:pt x="667" y="721"/>
                  </a:lnTo>
                  <a:lnTo>
                    <a:pt x="667" y="744"/>
                  </a:lnTo>
                  <a:cubicBezTo>
                    <a:pt x="667" y="756"/>
                    <a:pt x="667" y="792"/>
                    <a:pt x="655" y="804"/>
                  </a:cubicBezTo>
                  <a:cubicBezTo>
                    <a:pt x="632" y="852"/>
                    <a:pt x="620" y="875"/>
                    <a:pt x="608" y="923"/>
                  </a:cubicBezTo>
                  <a:cubicBezTo>
                    <a:pt x="572" y="983"/>
                    <a:pt x="536" y="1042"/>
                    <a:pt x="501" y="1102"/>
                  </a:cubicBezTo>
                  <a:cubicBezTo>
                    <a:pt x="489" y="1149"/>
                    <a:pt x="453" y="1197"/>
                    <a:pt x="429" y="1233"/>
                  </a:cubicBezTo>
                  <a:lnTo>
                    <a:pt x="429" y="1209"/>
                  </a:lnTo>
                  <a:lnTo>
                    <a:pt x="429" y="1018"/>
                  </a:lnTo>
                  <a:lnTo>
                    <a:pt x="429" y="971"/>
                  </a:lnTo>
                  <a:cubicBezTo>
                    <a:pt x="429" y="863"/>
                    <a:pt x="417" y="756"/>
                    <a:pt x="429" y="661"/>
                  </a:cubicBezTo>
                  <a:cubicBezTo>
                    <a:pt x="429" y="578"/>
                    <a:pt x="441" y="506"/>
                    <a:pt x="453" y="435"/>
                  </a:cubicBezTo>
                  <a:cubicBezTo>
                    <a:pt x="477" y="375"/>
                    <a:pt x="489" y="328"/>
                    <a:pt x="501" y="280"/>
                  </a:cubicBezTo>
                  <a:cubicBezTo>
                    <a:pt x="512" y="268"/>
                    <a:pt x="512" y="244"/>
                    <a:pt x="536" y="221"/>
                  </a:cubicBezTo>
                  <a:close/>
                  <a:moveTo>
                    <a:pt x="566" y="0"/>
                  </a:moveTo>
                  <a:cubicBezTo>
                    <a:pt x="536" y="0"/>
                    <a:pt x="507" y="6"/>
                    <a:pt x="477" y="18"/>
                  </a:cubicBezTo>
                  <a:cubicBezTo>
                    <a:pt x="417" y="30"/>
                    <a:pt x="370" y="66"/>
                    <a:pt x="334" y="101"/>
                  </a:cubicBezTo>
                  <a:cubicBezTo>
                    <a:pt x="322" y="125"/>
                    <a:pt x="322" y="149"/>
                    <a:pt x="310" y="161"/>
                  </a:cubicBezTo>
                  <a:lnTo>
                    <a:pt x="262" y="292"/>
                  </a:lnTo>
                  <a:cubicBezTo>
                    <a:pt x="239" y="399"/>
                    <a:pt x="215" y="506"/>
                    <a:pt x="203" y="613"/>
                  </a:cubicBezTo>
                  <a:lnTo>
                    <a:pt x="203" y="816"/>
                  </a:lnTo>
                  <a:cubicBezTo>
                    <a:pt x="203" y="887"/>
                    <a:pt x="215" y="947"/>
                    <a:pt x="215" y="1030"/>
                  </a:cubicBezTo>
                  <a:cubicBezTo>
                    <a:pt x="239" y="1066"/>
                    <a:pt x="239" y="1102"/>
                    <a:pt x="239" y="1149"/>
                  </a:cubicBezTo>
                  <a:cubicBezTo>
                    <a:pt x="251" y="1173"/>
                    <a:pt x="251" y="1209"/>
                    <a:pt x="251" y="1233"/>
                  </a:cubicBezTo>
                  <a:cubicBezTo>
                    <a:pt x="251" y="1268"/>
                    <a:pt x="262" y="1304"/>
                    <a:pt x="262" y="1340"/>
                  </a:cubicBezTo>
                  <a:cubicBezTo>
                    <a:pt x="262" y="1399"/>
                    <a:pt x="274" y="1459"/>
                    <a:pt x="298" y="1518"/>
                  </a:cubicBezTo>
                  <a:cubicBezTo>
                    <a:pt x="274" y="1614"/>
                    <a:pt x="262" y="1685"/>
                    <a:pt x="239" y="1768"/>
                  </a:cubicBezTo>
                  <a:cubicBezTo>
                    <a:pt x="215" y="1864"/>
                    <a:pt x="191" y="1971"/>
                    <a:pt x="155" y="2054"/>
                  </a:cubicBezTo>
                  <a:lnTo>
                    <a:pt x="72" y="2316"/>
                  </a:lnTo>
                  <a:cubicBezTo>
                    <a:pt x="60" y="2364"/>
                    <a:pt x="60" y="2399"/>
                    <a:pt x="36" y="2423"/>
                  </a:cubicBezTo>
                  <a:cubicBezTo>
                    <a:pt x="24" y="2459"/>
                    <a:pt x="24" y="2483"/>
                    <a:pt x="12" y="2518"/>
                  </a:cubicBezTo>
                  <a:cubicBezTo>
                    <a:pt x="0" y="2518"/>
                    <a:pt x="0" y="2530"/>
                    <a:pt x="0" y="2530"/>
                  </a:cubicBezTo>
                  <a:lnTo>
                    <a:pt x="0" y="2578"/>
                  </a:lnTo>
                  <a:cubicBezTo>
                    <a:pt x="0" y="2602"/>
                    <a:pt x="12" y="2614"/>
                    <a:pt x="36" y="2637"/>
                  </a:cubicBezTo>
                  <a:cubicBezTo>
                    <a:pt x="72" y="2649"/>
                    <a:pt x="84" y="2637"/>
                    <a:pt x="72" y="2661"/>
                  </a:cubicBezTo>
                  <a:lnTo>
                    <a:pt x="84" y="2649"/>
                  </a:lnTo>
                  <a:cubicBezTo>
                    <a:pt x="84" y="2637"/>
                    <a:pt x="96" y="2626"/>
                    <a:pt x="96" y="2602"/>
                  </a:cubicBezTo>
                  <a:cubicBezTo>
                    <a:pt x="120" y="2590"/>
                    <a:pt x="120" y="2590"/>
                    <a:pt x="120" y="2578"/>
                  </a:cubicBezTo>
                  <a:cubicBezTo>
                    <a:pt x="131" y="2542"/>
                    <a:pt x="131" y="2518"/>
                    <a:pt x="143" y="2483"/>
                  </a:cubicBezTo>
                  <a:cubicBezTo>
                    <a:pt x="155" y="2435"/>
                    <a:pt x="155" y="2411"/>
                    <a:pt x="179" y="2376"/>
                  </a:cubicBezTo>
                  <a:cubicBezTo>
                    <a:pt x="203" y="2292"/>
                    <a:pt x="239" y="2221"/>
                    <a:pt x="262" y="2126"/>
                  </a:cubicBezTo>
                  <a:cubicBezTo>
                    <a:pt x="322" y="1947"/>
                    <a:pt x="370" y="1768"/>
                    <a:pt x="429" y="1602"/>
                  </a:cubicBezTo>
                  <a:cubicBezTo>
                    <a:pt x="501" y="1530"/>
                    <a:pt x="560" y="1447"/>
                    <a:pt x="620" y="1352"/>
                  </a:cubicBezTo>
                  <a:cubicBezTo>
                    <a:pt x="632" y="1304"/>
                    <a:pt x="667" y="1268"/>
                    <a:pt x="691" y="1221"/>
                  </a:cubicBezTo>
                  <a:cubicBezTo>
                    <a:pt x="727" y="1185"/>
                    <a:pt x="739" y="1149"/>
                    <a:pt x="774" y="1102"/>
                  </a:cubicBezTo>
                  <a:cubicBezTo>
                    <a:pt x="858" y="947"/>
                    <a:pt x="953" y="804"/>
                    <a:pt x="917" y="625"/>
                  </a:cubicBezTo>
                  <a:cubicBezTo>
                    <a:pt x="917" y="566"/>
                    <a:pt x="905" y="518"/>
                    <a:pt x="893" y="459"/>
                  </a:cubicBezTo>
                  <a:cubicBezTo>
                    <a:pt x="870" y="411"/>
                    <a:pt x="870" y="351"/>
                    <a:pt x="858" y="316"/>
                  </a:cubicBezTo>
                  <a:cubicBezTo>
                    <a:pt x="858" y="268"/>
                    <a:pt x="846" y="221"/>
                    <a:pt x="834" y="173"/>
                  </a:cubicBezTo>
                  <a:cubicBezTo>
                    <a:pt x="810" y="161"/>
                    <a:pt x="798" y="137"/>
                    <a:pt x="786" y="113"/>
                  </a:cubicBezTo>
                  <a:cubicBezTo>
                    <a:pt x="774" y="101"/>
                    <a:pt x="751" y="78"/>
                    <a:pt x="727" y="54"/>
                  </a:cubicBezTo>
                  <a:cubicBezTo>
                    <a:pt x="715" y="42"/>
                    <a:pt x="679" y="30"/>
                    <a:pt x="655" y="18"/>
                  </a:cubicBezTo>
                  <a:cubicBezTo>
                    <a:pt x="626" y="6"/>
                    <a:pt x="596" y="0"/>
                    <a:pt x="5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3"/>
            <p:cNvSpPr/>
            <p:nvPr/>
          </p:nvSpPr>
          <p:spPr>
            <a:xfrm>
              <a:off x="6746950" y="3168975"/>
              <a:ext cx="55100" cy="37825"/>
            </a:xfrm>
            <a:custGeom>
              <a:avLst/>
              <a:gdLst/>
              <a:ahLst/>
              <a:cxnLst/>
              <a:rect l="l" t="t" r="r" b="b"/>
              <a:pathLst>
                <a:path w="2204" h="1513" extrusionOk="0">
                  <a:moveTo>
                    <a:pt x="1" y="0"/>
                  </a:moveTo>
                  <a:lnTo>
                    <a:pt x="1" y="0"/>
                  </a:lnTo>
                  <a:cubicBezTo>
                    <a:pt x="84" y="108"/>
                    <a:pt x="144" y="179"/>
                    <a:pt x="203" y="262"/>
                  </a:cubicBezTo>
                  <a:cubicBezTo>
                    <a:pt x="275" y="358"/>
                    <a:pt x="358" y="453"/>
                    <a:pt x="453" y="536"/>
                  </a:cubicBezTo>
                  <a:lnTo>
                    <a:pt x="537" y="631"/>
                  </a:lnTo>
                  <a:lnTo>
                    <a:pt x="572" y="655"/>
                  </a:lnTo>
                  <a:lnTo>
                    <a:pt x="584" y="679"/>
                  </a:lnTo>
                  <a:cubicBezTo>
                    <a:pt x="596" y="703"/>
                    <a:pt x="632" y="715"/>
                    <a:pt x="644" y="739"/>
                  </a:cubicBezTo>
                  <a:cubicBezTo>
                    <a:pt x="656" y="750"/>
                    <a:pt x="692" y="762"/>
                    <a:pt x="703" y="774"/>
                  </a:cubicBezTo>
                  <a:lnTo>
                    <a:pt x="692" y="774"/>
                  </a:lnTo>
                  <a:cubicBezTo>
                    <a:pt x="751" y="822"/>
                    <a:pt x="811" y="870"/>
                    <a:pt x="870" y="893"/>
                  </a:cubicBezTo>
                  <a:cubicBezTo>
                    <a:pt x="930" y="929"/>
                    <a:pt x="1001" y="977"/>
                    <a:pt x="1084" y="1000"/>
                  </a:cubicBezTo>
                  <a:cubicBezTo>
                    <a:pt x="1204" y="1048"/>
                    <a:pt x="1311" y="1108"/>
                    <a:pt x="1454" y="1155"/>
                  </a:cubicBezTo>
                  <a:cubicBezTo>
                    <a:pt x="1537" y="1179"/>
                    <a:pt x="1632" y="1215"/>
                    <a:pt x="1715" y="1251"/>
                  </a:cubicBezTo>
                  <a:cubicBezTo>
                    <a:pt x="1763" y="1286"/>
                    <a:pt x="1799" y="1310"/>
                    <a:pt x="1823" y="1346"/>
                  </a:cubicBezTo>
                  <a:lnTo>
                    <a:pt x="1835" y="1358"/>
                  </a:lnTo>
                  <a:lnTo>
                    <a:pt x="1870" y="1393"/>
                  </a:lnTo>
                  <a:cubicBezTo>
                    <a:pt x="1870" y="1393"/>
                    <a:pt x="1870" y="1392"/>
                    <a:pt x="1870" y="1392"/>
                  </a:cubicBezTo>
                  <a:lnTo>
                    <a:pt x="1870" y="1392"/>
                  </a:lnTo>
                  <a:cubicBezTo>
                    <a:pt x="1893" y="1410"/>
                    <a:pt x="1920" y="1423"/>
                    <a:pt x="1930" y="1453"/>
                  </a:cubicBezTo>
                  <a:lnTo>
                    <a:pt x="1977" y="1489"/>
                  </a:lnTo>
                  <a:cubicBezTo>
                    <a:pt x="1989" y="1512"/>
                    <a:pt x="2013" y="1512"/>
                    <a:pt x="2037" y="1512"/>
                  </a:cubicBezTo>
                  <a:cubicBezTo>
                    <a:pt x="2061" y="1512"/>
                    <a:pt x="2096" y="1512"/>
                    <a:pt x="2168" y="1489"/>
                  </a:cubicBezTo>
                  <a:cubicBezTo>
                    <a:pt x="2192" y="1465"/>
                    <a:pt x="2204" y="1429"/>
                    <a:pt x="2204" y="1405"/>
                  </a:cubicBezTo>
                  <a:cubicBezTo>
                    <a:pt x="2204" y="1370"/>
                    <a:pt x="2204" y="1358"/>
                    <a:pt x="2192" y="1334"/>
                  </a:cubicBezTo>
                  <a:cubicBezTo>
                    <a:pt x="2192" y="1298"/>
                    <a:pt x="2168" y="1286"/>
                    <a:pt x="2144" y="1274"/>
                  </a:cubicBezTo>
                  <a:cubicBezTo>
                    <a:pt x="2108" y="1227"/>
                    <a:pt x="2073" y="1191"/>
                    <a:pt x="2025" y="1167"/>
                  </a:cubicBezTo>
                  <a:cubicBezTo>
                    <a:pt x="2013" y="1155"/>
                    <a:pt x="1989" y="1131"/>
                    <a:pt x="1966" y="1120"/>
                  </a:cubicBezTo>
                  <a:cubicBezTo>
                    <a:pt x="1942" y="1096"/>
                    <a:pt x="1930" y="1084"/>
                    <a:pt x="1894" y="1060"/>
                  </a:cubicBezTo>
                  <a:cubicBezTo>
                    <a:pt x="1835" y="1036"/>
                    <a:pt x="1763" y="1000"/>
                    <a:pt x="1704" y="977"/>
                  </a:cubicBezTo>
                  <a:cubicBezTo>
                    <a:pt x="1656" y="965"/>
                    <a:pt x="1632" y="941"/>
                    <a:pt x="1596" y="929"/>
                  </a:cubicBezTo>
                  <a:cubicBezTo>
                    <a:pt x="1489" y="870"/>
                    <a:pt x="1394" y="810"/>
                    <a:pt x="1275" y="762"/>
                  </a:cubicBezTo>
                  <a:cubicBezTo>
                    <a:pt x="1168" y="727"/>
                    <a:pt x="1073" y="679"/>
                    <a:pt x="977" y="631"/>
                  </a:cubicBezTo>
                  <a:cubicBezTo>
                    <a:pt x="953" y="619"/>
                    <a:pt x="942" y="619"/>
                    <a:pt x="930" y="596"/>
                  </a:cubicBezTo>
                  <a:cubicBezTo>
                    <a:pt x="894" y="596"/>
                    <a:pt x="882" y="584"/>
                    <a:pt x="858" y="572"/>
                  </a:cubicBezTo>
                  <a:cubicBezTo>
                    <a:pt x="834" y="560"/>
                    <a:pt x="823" y="560"/>
                    <a:pt x="811" y="536"/>
                  </a:cubicBezTo>
                  <a:cubicBezTo>
                    <a:pt x="763" y="524"/>
                    <a:pt x="739" y="500"/>
                    <a:pt x="703" y="477"/>
                  </a:cubicBezTo>
                  <a:lnTo>
                    <a:pt x="644" y="453"/>
                  </a:lnTo>
                  <a:cubicBezTo>
                    <a:pt x="596" y="441"/>
                    <a:pt x="572" y="405"/>
                    <a:pt x="537" y="393"/>
                  </a:cubicBezTo>
                  <a:cubicBezTo>
                    <a:pt x="418" y="322"/>
                    <a:pt x="334" y="262"/>
                    <a:pt x="239" y="203"/>
                  </a:cubicBezTo>
                  <a:cubicBezTo>
                    <a:pt x="180" y="155"/>
                    <a:pt x="108" y="96"/>
                    <a:pt x="37" y="36"/>
                  </a:cubicBezTo>
                  <a:lnTo>
                    <a:pt x="25" y="24"/>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3"/>
            <p:cNvSpPr/>
            <p:nvPr/>
          </p:nvSpPr>
          <p:spPr>
            <a:xfrm>
              <a:off x="6757975" y="3182950"/>
              <a:ext cx="36350" cy="18500"/>
            </a:xfrm>
            <a:custGeom>
              <a:avLst/>
              <a:gdLst/>
              <a:ahLst/>
              <a:cxnLst/>
              <a:rect l="l" t="t" r="r" b="b"/>
              <a:pathLst>
                <a:path w="1454" h="740" extrusionOk="0">
                  <a:moveTo>
                    <a:pt x="1" y="1"/>
                  </a:moveTo>
                  <a:lnTo>
                    <a:pt x="60" y="60"/>
                  </a:lnTo>
                  <a:lnTo>
                    <a:pt x="108" y="120"/>
                  </a:lnTo>
                  <a:lnTo>
                    <a:pt x="143" y="180"/>
                  </a:lnTo>
                  <a:cubicBezTo>
                    <a:pt x="179" y="203"/>
                    <a:pt x="203" y="215"/>
                    <a:pt x="239" y="251"/>
                  </a:cubicBezTo>
                  <a:lnTo>
                    <a:pt x="251" y="263"/>
                  </a:lnTo>
                  <a:cubicBezTo>
                    <a:pt x="322" y="334"/>
                    <a:pt x="417" y="418"/>
                    <a:pt x="489" y="477"/>
                  </a:cubicBezTo>
                  <a:lnTo>
                    <a:pt x="501" y="489"/>
                  </a:lnTo>
                  <a:cubicBezTo>
                    <a:pt x="536" y="501"/>
                    <a:pt x="548" y="537"/>
                    <a:pt x="584" y="549"/>
                  </a:cubicBezTo>
                  <a:cubicBezTo>
                    <a:pt x="596" y="549"/>
                    <a:pt x="608" y="561"/>
                    <a:pt x="620" y="561"/>
                  </a:cubicBezTo>
                  <a:lnTo>
                    <a:pt x="643" y="561"/>
                  </a:lnTo>
                  <a:lnTo>
                    <a:pt x="667" y="572"/>
                  </a:lnTo>
                  <a:lnTo>
                    <a:pt x="715" y="596"/>
                  </a:lnTo>
                  <a:cubicBezTo>
                    <a:pt x="763" y="608"/>
                    <a:pt x="786" y="620"/>
                    <a:pt x="834" y="632"/>
                  </a:cubicBezTo>
                  <a:cubicBezTo>
                    <a:pt x="846" y="656"/>
                    <a:pt x="870" y="656"/>
                    <a:pt x="905" y="668"/>
                  </a:cubicBezTo>
                  <a:lnTo>
                    <a:pt x="965" y="680"/>
                  </a:lnTo>
                  <a:cubicBezTo>
                    <a:pt x="977" y="692"/>
                    <a:pt x="1013" y="692"/>
                    <a:pt x="1036" y="715"/>
                  </a:cubicBezTo>
                  <a:cubicBezTo>
                    <a:pt x="1072" y="727"/>
                    <a:pt x="1096" y="739"/>
                    <a:pt x="1132" y="739"/>
                  </a:cubicBezTo>
                  <a:lnTo>
                    <a:pt x="1310" y="739"/>
                  </a:lnTo>
                  <a:cubicBezTo>
                    <a:pt x="1322" y="739"/>
                    <a:pt x="1358" y="739"/>
                    <a:pt x="1382" y="727"/>
                  </a:cubicBezTo>
                  <a:cubicBezTo>
                    <a:pt x="1417" y="715"/>
                    <a:pt x="1417" y="703"/>
                    <a:pt x="1429" y="656"/>
                  </a:cubicBezTo>
                  <a:cubicBezTo>
                    <a:pt x="1441" y="620"/>
                    <a:pt x="1453" y="596"/>
                    <a:pt x="1429" y="561"/>
                  </a:cubicBezTo>
                  <a:cubicBezTo>
                    <a:pt x="1414" y="550"/>
                    <a:pt x="1401" y="547"/>
                    <a:pt x="1389" y="547"/>
                  </a:cubicBezTo>
                  <a:cubicBezTo>
                    <a:pt x="1371" y="547"/>
                    <a:pt x="1355" y="554"/>
                    <a:pt x="1334" y="561"/>
                  </a:cubicBezTo>
                  <a:lnTo>
                    <a:pt x="1263" y="561"/>
                  </a:lnTo>
                  <a:cubicBezTo>
                    <a:pt x="1239" y="549"/>
                    <a:pt x="1215" y="549"/>
                    <a:pt x="1191" y="549"/>
                  </a:cubicBezTo>
                  <a:cubicBezTo>
                    <a:pt x="1155" y="549"/>
                    <a:pt x="1132" y="549"/>
                    <a:pt x="1120" y="537"/>
                  </a:cubicBezTo>
                  <a:cubicBezTo>
                    <a:pt x="1036" y="501"/>
                    <a:pt x="965" y="489"/>
                    <a:pt x="893" y="453"/>
                  </a:cubicBezTo>
                  <a:lnTo>
                    <a:pt x="905" y="453"/>
                  </a:lnTo>
                  <a:lnTo>
                    <a:pt x="774" y="418"/>
                  </a:lnTo>
                  <a:lnTo>
                    <a:pt x="786" y="418"/>
                  </a:lnTo>
                  <a:cubicBezTo>
                    <a:pt x="763" y="418"/>
                    <a:pt x="715" y="394"/>
                    <a:pt x="679" y="382"/>
                  </a:cubicBezTo>
                  <a:cubicBezTo>
                    <a:pt x="667" y="382"/>
                    <a:pt x="667" y="370"/>
                    <a:pt x="655" y="370"/>
                  </a:cubicBezTo>
                  <a:cubicBezTo>
                    <a:pt x="620" y="358"/>
                    <a:pt x="608" y="334"/>
                    <a:pt x="584" y="322"/>
                  </a:cubicBezTo>
                  <a:cubicBezTo>
                    <a:pt x="560" y="311"/>
                    <a:pt x="536" y="311"/>
                    <a:pt x="524" y="299"/>
                  </a:cubicBezTo>
                  <a:lnTo>
                    <a:pt x="429" y="251"/>
                  </a:lnTo>
                  <a:cubicBezTo>
                    <a:pt x="370" y="215"/>
                    <a:pt x="298" y="180"/>
                    <a:pt x="239" y="144"/>
                  </a:cubicBezTo>
                  <a:cubicBezTo>
                    <a:pt x="191" y="132"/>
                    <a:pt x="143" y="96"/>
                    <a:pt x="108" y="72"/>
                  </a:cubicBezTo>
                  <a:cubicBezTo>
                    <a:pt x="72" y="37"/>
                    <a:pt x="24" y="25"/>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3"/>
            <p:cNvSpPr/>
            <p:nvPr/>
          </p:nvSpPr>
          <p:spPr>
            <a:xfrm>
              <a:off x="6762450" y="3162425"/>
              <a:ext cx="43475" cy="42150"/>
            </a:xfrm>
            <a:custGeom>
              <a:avLst/>
              <a:gdLst/>
              <a:ahLst/>
              <a:cxnLst/>
              <a:rect l="l" t="t" r="r" b="b"/>
              <a:pathLst>
                <a:path w="1739" h="1686" extrusionOk="0">
                  <a:moveTo>
                    <a:pt x="0" y="0"/>
                  </a:moveTo>
                  <a:lnTo>
                    <a:pt x="0" y="0"/>
                  </a:lnTo>
                  <a:cubicBezTo>
                    <a:pt x="36" y="60"/>
                    <a:pt x="72" y="108"/>
                    <a:pt x="95" y="155"/>
                  </a:cubicBezTo>
                  <a:lnTo>
                    <a:pt x="131" y="191"/>
                  </a:lnTo>
                  <a:cubicBezTo>
                    <a:pt x="167" y="250"/>
                    <a:pt x="203" y="310"/>
                    <a:pt x="250" y="370"/>
                  </a:cubicBezTo>
                  <a:cubicBezTo>
                    <a:pt x="310" y="453"/>
                    <a:pt x="357" y="500"/>
                    <a:pt x="393" y="584"/>
                  </a:cubicBezTo>
                  <a:lnTo>
                    <a:pt x="417" y="596"/>
                  </a:lnTo>
                  <a:lnTo>
                    <a:pt x="429" y="608"/>
                  </a:lnTo>
                  <a:cubicBezTo>
                    <a:pt x="441" y="620"/>
                    <a:pt x="441" y="643"/>
                    <a:pt x="453" y="655"/>
                  </a:cubicBezTo>
                  <a:cubicBezTo>
                    <a:pt x="476" y="703"/>
                    <a:pt x="500" y="727"/>
                    <a:pt x="536" y="762"/>
                  </a:cubicBezTo>
                  <a:lnTo>
                    <a:pt x="536" y="751"/>
                  </a:lnTo>
                  <a:cubicBezTo>
                    <a:pt x="572" y="822"/>
                    <a:pt x="631" y="881"/>
                    <a:pt x="691" y="953"/>
                  </a:cubicBezTo>
                  <a:lnTo>
                    <a:pt x="679" y="941"/>
                  </a:lnTo>
                  <a:lnTo>
                    <a:pt x="679" y="941"/>
                  </a:lnTo>
                  <a:cubicBezTo>
                    <a:pt x="726" y="1001"/>
                    <a:pt x="786" y="1060"/>
                    <a:pt x="834" y="1120"/>
                  </a:cubicBezTo>
                  <a:cubicBezTo>
                    <a:pt x="857" y="1143"/>
                    <a:pt x="869" y="1179"/>
                    <a:pt x="905" y="1203"/>
                  </a:cubicBezTo>
                  <a:cubicBezTo>
                    <a:pt x="929" y="1239"/>
                    <a:pt x="953" y="1251"/>
                    <a:pt x="976" y="1262"/>
                  </a:cubicBezTo>
                  <a:cubicBezTo>
                    <a:pt x="1084" y="1346"/>
                    <a:pt x="1167" y="1393"/>
                    <a:pt x="1274" y="1477"/>
                  </a:cubicBezTo>
                  <a:cubicBezTo>
                    <a:pt x="1322" y="1524"/>
                    <a:pt x="1369" y="1548"/>
                    <a:pt x="1405" y="1584"/>
                  </a:cubicBezTo>
                  <a:cubicBezTo>
                    <a:pt x="1441" y="1608"/>
                    <a:pt x="1488" y="1620"/>
                    <a:pt x="1512" y="1655"/>
                  </a:cubicBezTo>
                  <a:cubicBezTo>
                    <a:pt x="1542" y="1670"/>
                    <a:pt x="1572" y="1686"/>
                    <a:pt x="1603" y="1686"/>
                  </a:cubicBezTo>
                  <a:cubicBezTo>
                    <a:pt x="1620" y="1686"/>
                    <a:pt x="1638" y="1680"/>
                    <a:pt x="1655" y="1667"/>
                  </a:cubicBezTo>
                  <a:cubicBezTo>
                    <a:pt x="1679" y="1643"/>
                    <a:pt x="1691" y="1620"/>
                    <a:pt x="1738" y="1608"/>
                  </a:cubicBezTo>
                  <a:cubicBezTo>
                    <a:pt x="1738" y="1560"/>
                    <a:pt x="1727" y="1536"/>
                    <a:pt x="1691" y="1501"/>
                  </a:cubicBezTo>
                  <a:cubicBezTo>
                    <a:pt x="1679" y="1477"/>
                    <a:pt x="1643" y="1465"/>
                    <a:pt x="1619" y="1441"/>
                  </a:cubicBezTo>
                  <a:cubicBezTo>
                    <a:pt x="1584" y="1429"/>
                    <a:pt x="1572" y="1417"/>
                    <a:pt x="1560" y="1405"/>
                  </a:cubicBezTo>
                  <a:lnTo>
                    <a:pt x="1548" y="1405"/>
                  </a:lnTo>
                  <a:cubicBezTo>
                    <a:pt x="1488" y="1358"/>
                    <a:pt x="1405" y="1310"/>
                    <a:pt x="1346" y="1262"/>
                  </a:cubicBezTo>
                  <a:cubicBezTo>
                    <a:pt x="1274" y="1227"/>
                    <a:pt x="1215" y="1167"/>
                    <a:pt x="1143" y="1120"/>
                  </a:cubicBezTo>
                  <a:cubicBezTo>
                    <a:pt x="1131" y="1120"/>
                    <a:pt x="1131" y="1108"/>
                    <a:pt x="1107" y="1108"/>
                  </a:cubicBezTo>
                  <a:lnTo>
                    <a:pt x="1095" y="1084"/>
                  </a:lnTo>
                  <a:lnTo>
                    <a:pt x="1072" y="1060"/>
                  </a:lnTo>
                  <a:lnTo>
                    <a:pt x="1024" y="1012"/>
                  </a:lnTo>
                  <a:lnTo>
                    <a:pt x="750" y="751"/>
                  </a:lnTo>
                  <a:lnTo>
                    <a:pt x="726" y="715"/>
                  </a:lnTo>
                  <a:lnTo>
                    <a:pt x="631" y="631"/>
                  </a:lnTo>
                  <a:lnTo>
                    <a:pt x="595" y="584"/>
                  </a:lnTo>
                  <a:lnTo>
                    <a:pt x="560" y="548"/>
                  </a:lnTo>
                  <a:lnTo>
                    <a:pt x="536" y="524"/>
                  </a:lnTo>
                  <a:lnTo>
                    <a:pt x="500" y="489"/>
                  </a:lnTo>
                  <a:cubicBezTo>
                    <a:pt x="476" y="453"/>
                    <a:pt x="429" y="405"/>
                    <a:pt x="381" y="358"/>
                  </a:cubicBezTo>
                  <a:lnTo>
                    <a:pt x="357" y="334"/>
                  </a:lnTo>
                  <a:lnTo>
                    <a:pt x="262" y="239"/>
                  </a:lnTo>
                  <a:cubicBezTo>
                    <a:pt x="179" y="167"/>
                    <a:pt x="83" y="7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3"/>
            <p:cNvSpPr/>
            <p:nvPr/>
          </p:nvSpPr>
          <p:spPr>
            <a:xfrm>
              <a:off x="6780600" y="3147550"/>
              <a:ext cx="26525" cy="57650"/>
            </a:xfrm>
            <a:custGeom>
              <a:avLst/>
              <a:gdLst/>
              <a:ahLst/>
              <a:cxnLst/>
              <a:rect l="l" t="t" r="r" b="b"/>
              <a:pathLst>
                <a:path w="1061" h="2306" extrusionOk="0">
                  <a:moveTo>
                    <a:pt x="0" y="0"/>
                  </a:moveTo>
                  <a:cubicBezTo>
                    <a:pt x="3" y="9"/>
                    <a:pt x="5" y="18"/>
                    <a:pt x="8" y="26"/>
                  </a:cubicBezTo>
                  <a:lnTo>
                    <a:pt x="8" y="26"/>
                  </a:lnTo>
                  <a:cubicBezTo>
                    <a:pt x="6" y="19"/>
                    <a:pt x="4" y="11"/>
                    <a:pt x="0" y="0"/>
                  </a:cubicBezTo>
                  <a:close/>
                  <a:moveTo>
                    <a:pt x="8" y="26"/>
                  </a:moveTo>
                  <a:cubicBezTo>
                    <a:pt x="12" y="44"/>
                    <a:pt x="12" y="55"/>
                    <a:pt x="12" y="72"/>
                  </a:cubicBezTo>
                  <a:cubicBezTo>
                    <a:pt x="36" y="179"/>
                    <a:pt x="60" y="286"/>
                    <a:pt x="96" y="417"/>
                  </a:cubicBezTo>
                  <a:cubicBezTo>
                    <a:pt x="108" y="476"/>
                    <a:pt x="119" y="524"/>
                    <a:pt x="131" y="584"/>
                  </a:cubicBezTo>
                  <a:lnTo>
                    <a:pt x="167" y="691"/>
                  </a:lnTo>
                  <a:cubicBezTo>
                    <a:pt x="179" y="714"/>
                    <a:pt x="179" y="726"/>
                    <a:pt x="191" y="762"/>
                  </a:cubicBezTo>
                  <a:cubicBezTo>
                    <a:pt x="191" y="786"/>
                    <a:pt x="215" y="810"/>
                    <a:pt x="215" y="822"/>
                  </a:cubicBezTo>
                  <a:lnTo>
                    <a:pt x="298" y="1131"/>
                  </a:lnTo>
                  <a:cubicBezTo>
                    <a:pt x="334" y="1226"/>
                    <a:pt x="346" y="1310"/>
                    <a:pt x="369" y="1405"/>
                  </a:cubicBezTo>
                  <a:lnTo>
                    <a:pt x="369" y="1381"/>
                  </a:lnTo>
                  <a:cubicBezTo>
                    <a:pt x="369" y="1429"/>
                    <a:pt x="393" y="1465"/>
                    <a:pt x="405" y="1500"/>
                  </a:cubicBezTo>
                  <a:lnTo>
                    <a:pt x="453" y="1596"/>
                  </a:lnTo>
                  <a:cubicBezTo>
                    <a:pt x="489" y="1655"/>
                    <a:pt x="536" y="1727"/>
                    <a:pt x="584" y="1798"/>
                  </a:cubicBezTo>
                  <a:cubicBezTo>
                    <a:pt x="608" y="1857"/>
                    <a:pt x="643" y="1905"/>
                    <a:pt x="667" y="1965"/>
                  </a:cubicBezTo>
                  <a:cubicBezTo>
                    <a:pt x="679" y="2000"/>
                    <a:pt x="703" y="2012"/>
                    <a:pt x="715" y="2036"/>
                  </a:cubicBezTo>
                  <a:cubicBezTo>
                    <a:pt x="727" y="2072"/>
                    <a:pt x="750" y="2084"/>
                    <a:pt x="762" y="2119"/>
                  </a:cubicBezTo>
                  <a:lnTo>
                    <a:pt x="786" y="2143"/>
                  </a:lnTo>
                  <a:cubicBezTo>
                    <a:pt x="822" y="2155"/>
                    <a:pt x="834" y="2191"/>
                    <a:pt x="846" y="2203"/>
                  </a:cubicBezTo>
                  <a:lnTo>
                    <a:pt x="846" y="2191"/>
                  </a:lnTo>
                  <a:cubicBezTo>
                    <a:pt x="870" y="2215"/>
                    <a:pt x="893" y="2250"/>
                    <a:pt x="905" y="2274"/>
                  </a:cubicBezTo>
                  <a:cubicBezTo>
                    <a:pt x="920" y="2294"/>
                    <a:pt x="939" y="2305"/>
                    <a:pt x="957" y="2305"/>
                  </a:cubicBezTo>
                  <a:cubicBezTo>
                    <a:pt x="982" y="2305"/>
                    <a:pt x="1005" y="2282"/>
                    <a:pt x="1012" y="2227"/>
                  </a:cubicBezTo>
                  <a:lnTo>
                    <a:pt x="1024" y="2227"/>
                  </a:lnTo>
                  <a:cubicBezTo>
                    <a:pt x="1060" y="2203"/>
                    <a:pt x="1060" y="2143"/>
                    <a:pt x="1024" y="2108"/>
                  </a:cubicBezTo>
                  <a:cubicBezTo>
                    <a:pt x="1001" y="2072"/>
                    <a:pt x="953" y="2036"/>
                    <a:pt x="929" y="1988"/>
                  </a:cubicBezTo>
                  <a:lnTo>
                    <a:pt x="929" y="2012"/>
                  </a:lnTo>
                  <a:cubicBezTo>
                    <a:pt x="905" y="1988"/>
                    <a:pt x="893" y="1965"/>
                    <a:pt x="881" y="1953"/>
                  </a:cubicBezTo>
                  <a:cubicBezTo>
                    <a:pt x="834" y="1857"/>
                    <a:pt x="786" y="1750"/>
                    <a:pt x="750" y="1667"/>
                  </a:cubicBezTo>
                  <a:cubicBezTo>
                    <a:pt x="727" y="1655"/>
                    <a:pt x="727" y="1631"/>
                    <a:pt x="715" y="1619"/>
                  </a:cubicBezTo>
                  <a:lnTo>
                    <a:pt x="679" y="1560"/>
                  </a:lnTo>
                  <a:lnTo>
                    <a:pt x="655" y="1500"/>
                  </a:lnTo>
                  <a:lnTo>
                    <a:pt x="643" y="1453"/>
                  </a:lnTo>
                  <a:lnTo>
                    <a:pt x="631" y="1417"/>
                  </a:lnTo>
                  <a:cubicBezTo>
                    <a:pt x="631" y="1405"/>
                    <a:pt x="608" y="1381"/>
                    <a:pt x="608" y="1369"/>
                  </a:cubicBezTo>
                  <a:cubicBezTo>
                    <a:pt x="608" y="1357"/>
                    <a:pt x="596" y="1346"/>
                    <a:pt x="596" y="1322"/>
                  </a:cubicBezTo>
                  <a:cubicBezTo>
                    <a:pt x="596" y="1298"/>
                    <a:pt x="596" y="1286"/>
                    <a:pt x="584" y="1250"/>
                  </a:cubicBezTo>
                  <a:lnTo>
                    <a:pt x="548" y="1191"/>
                  </a:lnTo>
                  <a:lnTo>
                    <a:pt x="548" y="1179"/>
                  </a:lnTo>
                  <a:cubicBezTo>
                    <a:pt x="536" y="1131"/>
                    <a:pt x="524" y="1107"/>
                    <a:pt x="512" y="1060"/>
                  </a:cubicBezTo>
                  <a:lnTo>
                    <a:pt x="489" y="1024"/>
                  </a:lnTo>
                  <a:cubicBezTo>
                    <a:pt x="477" y="988"/>
                    <a:pt x="453" y="929"/>
                    <a:pt x="429" y="881"/>
                  </a:cubicBezTo>
                  <a:lnTo>
                    <a:pt x="417" y="845"/>
                  </a:lnTo>
                  <a:lnTo>
                    <a:pt x="405" y="822"/>
                  </a:lnTo>
                  <a:cubicBezTo>
                    <a:pt x="405" y="798"/>
                    <a:pt x="393" y="798"/>
                    <a:pt x="393" y="786"/>
                  </a:cubicBezTo>
                  <a:cubicBezTo>
                    <a:pt x="369" y="762"/>
                    <a:pt x="369" y="750"/>
                    <a:pt x="358" y="714"/>
                  </a:cubicBezTo>
                  <a:cubicBezTo>
                    <a:pt x="334" y="667"/>
                    <a:pt x="310" y="619"/>
                    <a:pt x="286" y="584"/>
                  </a:cubicBezTo>
                  <a:lnTo>
                    <a:pt x="250" y="524"/>
                  </a:lnTo>
                  <a:lnTo>
                    <a:pt x="227" y="464"/>
                  </a:lnTo>
                  <a:lnTo>
                    <a:pt x="191" y="405"/>
                  </a:lnTo>
                  <a:lnTo>
                    <a:pt x="167" y="345"/>
                  </a:lnTo>
                  <a:cubicBezTo>
                    <a:pt x="131" y="274"/>
                    <a:pt x="96" y="214"/>
                    <a:pt x="60" y="131"/>
                  </a:cubicBezTo>
                  <a:cubicBezTo>
                    <a:pt x="40" y="102"/>
                    <a:pt x="21" y="65"/>
                    <a:pt x="8" y="2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3"/>
            <p:cNvSpPr/>
            <p:nvPr/>
          </p:nvSpPr>
          <p:spPr>
            <a:xfrm>
              <a:off x="6807375" y="3139200"/>
              <a:ext cx="8075" cy="67900"/>
            </a:xfrm>
            <a:custGeom>
              <a:avLst/>
              <a:gdLst/>
              <a:ahLst/>
              <a:cxnLst/>
              <a:rect l="l" t="t" r="r" b="b"/>
              <a:pathLst>
                <a:path w="323" h="2716" extrusionOk="0">
                  <a:moveTo>
                    <a:pt x="108" y="1"/>
                  </a:moveTo>
                  <a:lnTo>
                    <a:pt x="108" y="1"/>
                  </a:lnTo>
                  <a:cubicBezTo>
                    <a:pt x="120" y="108"/>
                    <a:pt x="120" y="227"/>
                    <a:pt x="132" y="358"/>
                  </a:cubicBezTo>
                  <a:cubicBezTo>
                    <a:pt x="132" y="417"/>
                    <a:pt x="156" y="477"/>
                    <a:pt x="156" y="537"/>
                  </a:cubicBezTo>
                  <a:lnTo>
                    <a:pt x="156" y="560"/>
                  </a:lnTo>
                  <a:lnTo>
                    <a:pt x="156" y="632"/>
                  </a:lnTo>
                  <a:lnTo>
                    <a:pt x="156" y="644"/>
                  </a:lnTo>
                  <a:cubicBezTo>
                    <a:pt x="156" y="679"/>
                    <a:pt x="168" y="703"/>
                    <a:pt x="168" y="739"/>
                  </a:cubicBezTo>
                  <a:lnTo>
                    <a:pt x="168" y="751"/>
                  </a:lnTo>
                  <a:cubicBezTo>
                    <a:pt x="180" y="751"/>
                    <a:pt x="180" y="763"/>
                    <a:pt x="180" y="775"/>
                  </a:cubicBezTo>
                  <a:cubicBezTo>
                    <a:pt x="180" y="775"/>
                    <a:pt x="191" y="798"/>
                    <a:pt x="191" y="810"/>
                  </a:cubicBezTo>
                  <a:lnTo>
                    <a:pt x="191" y="822"/>
                  </a:lnTo>
                  <a:lnTo>
                    <a:pt x="191" y="834"/>
                  </a:lnTo>
                  <a:cubicBezTo>
                    <a:pt x="180" y="858"/>
                    <a:pt x="180" y="882"/>
                    <a:pt x="180" y="894"/>
                  </a:cubicBezTo>
                  <a:cubicBezTo>
                    <a:pt x="168" y="929"/>
                    <a:pt x="168" y="941"/>
                    <a:pt x="168" y="977"/>
                  </a:cubicBezTo>
                  <a:lnTo>
                    <a:pt x="168" y="1001"/>
                  </a:lnTo>
                  <a:lnTo>
                    <a:pt x="168" y="1072"/>
                  </a:lnTo>
                  <a:lnTo>
                    <a:pt x="168" y="1108"/>
                  </a:lnTo>
                  <a:cubicBezTo>
                    <a:pt x="156" y="1156"/>
                    <a:pt x="156" y="1191"/>
                    <a:pt x="156" y="1239"/>
                  </a:cubicBezTo>
                  <a:cubicBezTo>
                    <a:pt x="132" y="1334"/>
                    <a:pt x="120" y="1429"/>
                    <a:pt x="120" y="1525"/>
                  </a:cubicBezTo>
                  <a:cubicBezTo>
                    <a:pt x="120" y="1584"/>
                    <a:pt x="108" y="1632"/>
                    <a:pt x="108" y="1691"/>
                  </a:cubicBezTo>
                  <a:cubicBezTo>
                    <a:pt x="108" y="1822"/>
                    <a:pt x="84" y="1953"/>
                    <a:pt x="72" y="2084"/>
                  </a:cubicBezTo>
                  <a:lnTo>
                    <a:pt x="60" y="2191"/>
                  </a:lnTo>
                  <a:cubicBezTo>
                    <a:pt x="49" y="2227"/>
                    <a:pt x="49" y="2239"/>
                    <a:pt x="49" y="2275"/>
                  </a:cubicBezTo>
                  <a:cubicBezTo>
                    <a:pt x="37" y="2370"/>
                    <a:pt x="13" y="2465"/>
                    <a:pt x="1" y="2572"/>
                  </a:cubicBezTo>
                  <a:cubicBezTo>
                    <a:pt x="1" y="2620"/>
                    <a:pt x="37" y="2715"/>
                    <a:pt x="96" y="2715"/>
                  </a:cubicBezTo>
                  <a:lnTo>
                    <a:pt x="168" y="2715"/>
                  </a:lnTo>
                  <a:cubicBezTo>
                    <a:pt x="180" y="2703"/>
                    <a:pt x="191" y="2703"/>
                    <a:pt x="191" y="2680"/>
                  </a:cubicBezTo>
                  <a:cubicBezTo>
                    <a:pt x="203" y="2668"/>
                    <a:pt x="227" y="2644"/>
                    <a:pt x="227" y="2620"/>
                  </a:cubicBezTo>
                  <a:lnTo>
                    <a:pt x="227" y="2561"/>
                  </a:lnTo>
                  <a:cubicBezTo>
                    <a:pt x="239" y="2465"/>
                    <a:pt x="251" y="2346"/>
                    <a:pt x="263" y="2239"/>
                  </a:cubicBezTo>
                  <a:cubicBezTo>
                    <a:pt x="263" y="2168"/>
                    <a:pt x="287" y="2084"/>
                    <a:pt x="287" y="2013"/>
                  </a:cubicBezTo>
                  <a:cubicBezTo>
                    <a:pt x="299" y="1894"/>
                    <a:pt x="311" y="1763"/>
                    <a:pt x="311" y="1632"/>
                  </a:cubicBezTo>
                  <a:cubicBezTo>
                    <a:pt x="311" y="1513"/>
                    <a:pt x="322" y="1394"/>
                    <a:pt x="322" y="1275"/>
                  </a:cubicBezTo>
                  <a:lnTo>
                    <a:pt x="322" y="1191"/>
                  </a:lnTo>
                  <a:lnTo>
                    <a:pt x="322" y="1120"/>
                  </a:lnTo>
                  <a:lnTo>
                    <a:pt x="322" y="1060"/>
                  </a:lnTo>
                  <a:lnTo>
                    <a:pt x="322" y="941"/>
                  </a:lnTo>
                  <a:lnTo>
                    <a:pt x="322" y="929"/>
                  </a:lnTo>
                  <a:lnTo>
                    <a:pt x="322" y="822"/>
                  </a:lnTo>
                  <a:cubicBezTo>
                    <a:pt x="311" y="810"/>
                    <a:pt x="311" y="798"/>
                    <a:pt x="311" y="775"/>
                  </a:cubicBezTo>
                  <a:cubicBezTo>
                    <a:pt x="311" y="763"/>
                    <a:pt x="311" y="751"/>
                    <a:pt x="299" y="739"/>
                  </a:cubicBezTo>
                  <a:lnTo>
                    <a:pt x="299" y="715"/>
                  </a:lnTo>
                  <a:cubicBezTo>
                    <a:pt x="299" y="703"/>
                    <a:pt x="287" y="679"/>
                    <a:pt x="287" y="656"/>
                  </a:cubicBezTo>
                  <a:cubicBezTo>
                    <a:pt x="251" y="537"/>
                    <a:pt x="227" y="441"/>
                    <a:pt x="191" y="334"/>
                  </a:cubicBezTo>
                  <a:lnTo>
                    <a:pt x="191" y="298"/>
                  </a:lnTo>
                  <a:cubicBezTo>
                    <a:pt x="180" y="227"/>
                    <a:pt x="156" y="144"/>
                    <a:pt x="120" y="48"/>
                  </a:cubicBez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3"/>
            <p:cNvSpPr/>
            <p:nvPr/>
          </p:nvSpPr>
          <p:spPr>
            <a:xfrm>
              <a:off x="6810375" y="3151400"/>
              <a:ext cx="13400" cy="55475"/>
            </a:xfrm>
            <a:custGeom>
              <a:avLst/>
              <a:gdLst/>
              <a:ahLst/>
              <a:cxnLst/>
              <a:rect l="l" t="t" r="r" b="b"/>
              <a:pathLst>
                <a:path w="536" h="2219" extrusionOk="0">
                  <a:moveTo>
                    <a:pt x="464" y="1"/>
                  </a:moveTo>
                  <a:cubicBezTo>
                    <a:pt x="452" y="25"/>
                    <a:pt x="452" y="72"/>
                    <a:pt x="452" y="96"/>
                  </a:cubicBezTo>
                  <a:cubicBezTo>
                    <a:pt x="429" y="191"/>
                    <a:pt x="429" y="299"/>
                    <a:pt x="417" y="382"/>
                  </a:cubicBezTo>
                  <a:cubicBezTo>
                    <a:pt x="405" y="489"/>
                    <a:pt x="405" y="596"/>
                    <a:pt x="393" y="691"/>
                  </a:cubicBezTo>
                  <a:cubicBezTo>
                    <a:pt x="369" y="727"/>
                    <a:pt x="369" y="751"/>
                    <a:pt x="369" y="787"/>
                  </a:cubicBezTo>
                  <a:lnTo>
                    <a:pt x="369" y="834"/>
                  </a:lnTo>
                  <a:cubicBezTo>
                    <a:pt x="357" y="870"/>
                    <a:pt x="357" y="906"/>
                    <a:pt x="357" y="941"/>
                  </a:cubicBezTo>
                  <a:lnTo>
                    <a:pt x="357" y="965"/>
                  </a:lnTo>
                  <a:lnTo>
                    <a:pt x="357" y="1108"/>
                  </a:lnTo>
                  <a:lnTo>
                    <a:pt x="357" y="1168"/>
                  </a:lnTo>
                  <a:lnTo>
                    <a:pt x="357" y="1275"/>
                  </a:lnTo>
                  <a:lnTo>
                    <a:pt x="357" y="1287"/>
                  </a:lnTo>
                  <a:lnTo>
                    <a:pt x="357" y="1370"/>
                  </a:lnTo>
                  <a:cubicBezTo>
                    <a:pt x="357" y="1394"/>
                    <a:pt x="369" y="1406"/>
                    <a:pt x="369" y="1442"/>
                  </a:cubicBezTo>
                  <a:lnTo>
                    <a:pt x="369" y="1453"/>
                  </a:lnTo>
                  <a:lnTo>
                    <a:pt x="369" y="1465"/>
                  </a:lnTo>
                  <a:cubicBezTo>
                    <a:pt x="357" y="1501"/>
                    <a:pt x="357" y="1513"/>
                    <a:pt x="345" y="1525"/>
                  </a:cubicBezTo>
                  <a:cubicBezTo>
                    <a:pt x="310" y="1561"/>
                    <a:pt x="298" y="1608"/>
                    <a:pt x="274" y="1644"/>
                  </a:cubicBezTo>
                  <a:cubicBezTo>
                    <a:pt x="191" y="1787"/>
                    <a:pt x="131" y="1918"/>
                    <a:pt x="48" y="2037"/>
                  </a:cubicBezTo>
                  <a:cubicBezTo>
                    <a:pt x="48" y="2049"/>
                    <a:pt x="36" y="2049"/>
                    <a:pt x="36" y="2061"/>
                  </a:cubicBezTo>
                  <a:cubicBezTo>
                    <a:pt x="0" y="2108"/>
                    <a:pt x="0" y="2168"/>
                    <a:pt x="48" y="2204"/>
                  </a:cubicBezTo>
                  <a:cubicBezTo>
                    <a:pt x="57" y="2213"/>
                    <a:pt x="70" y="2218"/>
                    <a:pt x="82" y="2218"/>
                  </a:cubicBezTo>
                  <a:cubicBezTo>
                    <a:pt x="101" y="2218"/>
                    <a:pt x="119" y="2204"/>
                    <a:pt x="119" y="2168"/>
                  </a:cubicBezTo>
                  <a:lnTo>
                    <a:pt x="131" y="2156"/>
                  </a:lnTo>
                  <a:cubicBezTo>
                    <a:pt x="238" y="2001"/>
                    <a:pt x="333" y="1846"/>
                    <a:pt x="417" y="1680"/>
                  </a:cubicBezTo>
                  <a:cubicBezTo>
                    <a:pt x="429" y="1632"/>
                    <a:pt x="464" y="1608"/>
                    <a:pt x="476" y="1561"/>
                  </a:cubicBezTo>
                  <a:cubicBezTo>
                    <a:pt x="488" y="1525"/>
                    <a:pt x="524" y="1501"/>
                    <a:pt x="524" y="1465"/>
                  </a:cubicBezTo>
                  <a:cubicBezTo>
                    <a:pt x="536" y="1442"/>
                    <a:pt x="524" y="1406"/>
                    <a:pt x="524" y="1382"/>
                  </a:cubicBezTo>
                  <a:lnTo>
                    <a:pt x="524" y="1346"/>
                  </a:lnTo>
                  <a:lnTo>
                    <a:pt x="524" y="1311"/>
                  </a:lnTo>
                  <a:lnTo>
                    <a:pt x="524" y="1251"/>
                  </a:lnTo>
                  <a:lnTo>
                    <a:pt x="524" y="989"/>
                  </a:lnTo>
                  <a:lnTo>
                    <a:pt x="524" y="870"/>
                  </a:lnTo>
                  <a:lnTo>
                    <a:pt x="524" y="799"/>
                  </a:lnTo>
                  <a:lnTo>
                    <a:pt x="524" y="727"/>
                  </a:lnTo>
                  <a:lnTo>
                    <a:pt x="524" y="632"/>
                  </a:lnTo>
                  <a:lnTo>
                    <a:pt x="524" y="608"/>
                  </a:lnTo>
                  <a:cubicBezTo>
                    <a:pt x="512" y="382"/>
                    <a:pt x="488" y="19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3"/>
            <p:cNvSpPr/>
            <p:nvPr/>
          </p:nvSpPr>
          <p:spPr>
            <a:xfrm>
              <a:off x="6807100" y="3162125"/>
              <a:ext cx="11925" cy="44375"/>
            </a:xfrm>
            <a:custGeom>
              <a:avLst/>
              <a:gdLst/>
              <a:ahLst/>
              <a:cxnLst/>
              <a:rect l="l" t="t" r="r" b="b"/>
              <a:pathLst>
                <a:path w="477" h="1775" extrusionOk="0">
                  <a:moveTo>
                    <a:pt x="441" y="1"/>
                  </a:moveTo>
                  <a:cubicBezTo>
                    <a:pt x="429" y="84"/>
                    <a:pt x="417" y="191"/>
                    <a:pt x="393" y="298"/>
                  </a:cubicBezTo>
                  <a:cubicBezTo>
                    <a:pt x="393" y="346"/>
                    <a:pt x="381" y="370"/>
                    <a:pt x="381" y="417"/>
                  </a:cubicBezTo>
                  <a:cubicBezTo>
                    <a:pt x="369" y="477"/>
                    <a:pt x="369" y="548"/>
                    <a:pt x="357" y="620"/>
                  </a:cubicBezTo>
                  <a:cubicBezTo>
                    <a:pt x="357" y="679"/>
                    <a:pt x="345" y="727"/>
                    <a:pt x="345" y="774"/>
                  </a:cubicBezTo>
                  <a:cubicBezTo>
                    <a:pt x="322" y="822"/>
                    <a:pt x="322" y="882"/>
                    <a:pt x="322" y="917"/>
                  </a:cubicBezTo>
                  <a:lnTo>
                    <a:pt x="322" y="977"/>
                  </a:lnTo>
                  <a:lnTo>
                    <a:pt x="322" y="1013"/>
                  </a:lnTo>
                  <a:lnTo>
                    <a:pt x="322" y="1024"/>
                  </a:lnTo>
                  <a:cubicBezTo>
                    <a:pt x="310" y="1072"/>
                    <a:pt x="286" y="1096"/>
                    <a:pt x="262" y="1144"/>
                  </a:cubicBezTo>
                  <a:lnTo>
                    <a:pt x="250" y="1155"/>
                  </a:lnTo>
                  <a:lnTo>
                    <a:pt x="202" y="1251"/>
                  </a:lnTo>
                  <a:lnTo>
                    <a:pt x="202" y="1239"/>
                  </a:lnTo>
                  <a:cubicBezTo>
                    <a:pt x="191" y="1251"/>
                    <a:pt x="191" y="1274"/>
                    <a:pt x="179" y="1298"/>
                  </a:cubicBezTo>
                  <a:cubicBezTo>
                    <a:pt x="143" y="1370"/>
                    <a:pt x="107" y="1441"/>
                    <a:pt x="71" y="1513"/>
                  </a:cubicBezTo>
                  <a:cubicBezTo>
                    <a:pt x="60" y="1548"/>
                    <a:pt x="60" y="1560"/>
                    <a:pt x="48" y="1572"/>
                  </a:cubicBezTo>
                  <a:cubicBezTo>
                    <a:pt x="24" y="1608"/>
                    <a:pt x="24" y="1620"/>
                    <a:pt x="12" y="1632"/>
                  </a:cubicBezTo>
                  <a:cubicBezTo>
                    <a:pt x="0" y="1667"/>
                    <a:pt x="0" y="1691"/>
                    <a:pt x="12" y="1727"/>
                  </a:cubicBezTo>
                  <a:cubicBezTo>
                    <a:pt x="12" y="1751"/>
                    <a:pt x="48" y="1775"/>
                    <a:pt x="71" y="1775"/>
                  </a:cubicBezTo>
                  <a:cubicBezTo>
                    <a:pt x="107" y="1775"/>
                    <a:pt x="119" y="1775"/>
                    <a:pt x="131" y="1751"/>
                  </a:cubicBezTo>
                  <a:lnTo>
                    <a:pt x="143" y="1739"/>
                  </a:lnTo>
                  <a:cubicBezTo>
                    <a:pt x="155" y="1727"/>
                    <a:pt x="155" y="1715"/>
                    <a:pt x="179" y="1691"/>
                  </a:cubicBezTo>
                  <a:cubicBezTo>
                    <a:pt x="191" y="1679"/>
                    <a:pt x="191" y="1667"/>
                    <a:pt x="202" y="1655"/>
                  </a:cubicBezTo>
                  <a:cubicBezTo>
                    <a:pt x="202" y="1620"/>
                    <a:pt x="214" y="1608"/>
                    <a:pt x="238" y="1572"/>
                  </a:cubicBezTo>
                  <a:lnTo>
                    <a:pt x="322" y="1394"/>
                  </a:lnTo>
                  <a:cubicBezTo>
                    <a:pt x="333" y="1358"/>
                    <a:pt x="369" y="1310"/>
                    <a:pt x="381" y="1263"/>
                  </a:cubicBezTo>
                  <a:cubicBezTo>
                    <a:pt x="393" y="1215"/>
                    <a:pt x="429" y="1179"/>
                    <a:pt x="441" y="1132"/>
                  </a:cubicBezTo>
                  <a:cubicBezTo>
                    <a:pt x="452" y="1120"/>
                    <a:pt x="476" y="1096"/>
                    <a:pt x="476" y="1084"/>
                  </a:cubicBezTo>
                  <a:lnTo>
                    <a:pt x="476" y="1072"/>
                  </a:lnTo>
                  <a:lnTo>
                    <a:pt x="476" y="1036"/>
                  </a:lnTo>
                  <a:cubicBezTo>
                    <a:pt x="476" y="1013"/>
                    <a:pt x="452" y="1001"/>
                    <a:pt x="452" y="965"/>
                  </a:cubicBezTo>
                  <a:lnTo>
                    <a:pt x="452" y="953"/>
                  </a:lnTo>
                  <a:lnTo>
                    <a:pt x="452" y="846"/>
                  </a:lnTo>
                  <a:lnTo>
                    <a:pt x="452" y="524"/>
                  </a:lnTo>
                  <a:lnTo>
                    <a:pt x="452" y="405"/>
                  </a:lnTo>
                  <a:cubicBezTo>
                    <a:pt x="452" y="251"/>
                    <a:pt x="452" y="120"/>
                    <a:pt x="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3"/>
            <p:cNvSpPr/>
            <p:nvPr/>
          </p:nvSpPr>
          <p:spPr>
            <a:xfrm>
              <a:off x="6813050" y="3178800"/>
              <a:ext cx="41100" cy="32950"/>
            </a:xfrm>
            <a:custGeom>
              <a:avLst/>
              <a:gdLst/>
              <a:ahLst/>
              <a:cxnLst/>
              <a:rect l="l" t="t" r="r" b="b"/>
              <a:pathLst>
                <a:path w="1644" h="1318" extrusionOk="0">
                  <a:moveTo>
                    <a:pt x="1643" y="0"/>
                  </a:moveTo>
                  <a:cubicBezTo>
                    <a:pt x="1608" y="48"/>
                    <a:pt x="1572" y="72"/>
                    <a:pt x="1524" y="107"/>
                  </a:cubicBezTo>
                  <a:cubicBezTo>
                    <a:pt x="1512" y="119"/>
                    <a:pt x="1488" y="131"/>
                    <a:pt x="1465" y="155"/>
                  </a:cubicBezTo>
                  <a:cubicBezTo>
                    <a:pt x="1441" y="179"/>
                    <a:pt x="1393" y="191"/>
                    <a:pt x="1369" y="226"/>
                  </a:cubicBezTo>
                  <a:cubicBezTo>
                    <a:pt x="1334" y="238"/>
                    <a:pt x="1310" y="274"/>
                    <a:pt x="1274" y="286"/>
                  </a:cubicBezTo>
                  <a:cubicBezTo>
                    <a:pt x="1250" y="298"/>
                    <a:pt x="1203" y="334"/>
                    <a:pt x="1155" y="357"/>
                  </a:cubicBezTo>
                  <a:cubicBezTo>
                    <a:pt x="1131" y="393"/>
                    <a:pt x="1096" y="405"/>
                    <a:pt x="1072" y="417"/>
                  </a:cubicBezTo>
                  <a:lnTo>
                    <a:pt x="1024" y="453"/>
                  </a:lnTo>
                  <a:cubicBezTo>
                    <a:pt x="988" y="465"/>
                    <a:pt x="976" y="477"/>
                    <a:pt x="953" y="488"/>
                  </a:cubicBezTo>
                  <a:lnTo>
                    <a:pt x="941" y="512"/>
                  </a:lnTo>
                  <a:cubicBezTo>
                    <a:pt x="917" y="536"/>
                    <a:pt x="893" y="548"/>
                    <a:pt x="857" y="572"/>
                  </a:cubicBezTo>
                  <a:lnTo>
                    <a:pt x="846" y="584"/>
                  </a:lnTo>
                  <a:cubicBezTo>
                    <a:pt x="786" y="607"/>
                    <a:pt x="738" y="655"/>
                    <a:pt x="679" y="703"/>
                  </a:cubicBezTo>
                  <a:cubicBezTo>
                    <a:pt x="655" y="715"/>
                    <a:pt x="619" y="738"/>
                    <a:pt x="595" y="762"/>
                  </a:cubicBezTo>
                  <a:cubicBezTo>
                    <a:pt x="524" y="798"/>
                    <a:pt x="465" y="846"/>
                    <a:pt x="381" y="905"/>
                  </a:cubicBezTo>
                  <a:cubicBezTo>
                    <a:pt x="322" y="953"/>
                    <a:pt x="250" y="1012"/>
                    <a:pt x="191" y="1060"/>
                  </a:cubicBezTo>
                  <a:cubicBezTo>
                    <a:pt x="131" y="1096"/>
                    <a:pt x="84" y="1131"/>
                    <a:pt x="48" y="1179"/>
                  </a:cubicBezTo>
                  <a:cubicBezTo>
                    <a:pt x="12" y="1191"/>
                    <a:pt x="0" y="1239"/>
                    <a:pt x="12" y="1286"/>
                  </a:cubicBezTo>
                  <a:cubicBezTo>
                    <a:pt x="20" y="1309"/>
                    <a:pt x="46" y="1317"/>
                    <a:pt x="74" y="1317"/>
                  </a:cubicBezTo>
                  <a:cubicBezTo>
                    <a:pt x="90" y="1317"/>
                    <a:pt x="106" y="1314"/>
                    <a:pt x="119" y="1310"/>
                  </a:cubicBezTo>
                  <a:cubicBezTo>
                    <a:pt x="131" y="1310"/>
                    <a:pt x="143" y="1298"/>
                    <a:pt x="119" y="1262"/>
                  </a:cubicBezTo>
                  <a:cubicBezTo>
                    <a:pt x="131" y="1262"/>
                    <a:pt x="143" y="1250"/>
                    <a:pt x="167" y="1239"/>
                  </a:cubicBezTo>
                  <a:cubicBezTo>
                    <a:pt x="191" y="1203"/>
                    <a:pt x="203" y="1191"/>
                    <a:pt x="238" y="1179"/>
                  </a:cubicBezTo>
                  <a:cubicBezTo>
                    <a:pt x="298" y="1131"/>
                    <a:pt x="369" y="1072"/>
                    <a:pt x="429" y="1024"/>
                  </a:cubicBezTo>
                  <a:cubicBezTo>
                    <a:pt x="500" y="988"/>
                    <a:pt x="560" y="941"/>
                    <a:pt x="643" y="881"/>
                  </a:cubicBezTo>
                  <a:cubicBezTo>
                    <a:pt x="679" y="846"/>
                    <a:pt x="715" y="834"/>
                    <a:pt x="738" y="810"/>
                  </a:cubicBezTo>
                  <a:cubicBezTo>
                    <a:pt x="738" y="786"/>
                    <a:pt x="762" y="786"/>
                    <a:pt x="774" y="774"/>
                  </a:cubicBezTo>
                  <a:lnTo>
                    <a:pt x="786" y="762"/>
                  </a:lnTo>
                  <a:cubicBezTo>
                    <a:pt x="822" y="727"/>
                    <a:pt x="846" y="703"/>
                    <a:pt x="881" y="691"/>
                  </a:cubicBezTo>
                  <a:lnTo>
                    <a:pt x="893" y="667"/>
                  </a:lnTo>
                  <a:cubicBezTo>
                    <a:pt x="905" y="655"/>
                    <a:pt x="917" y="655"/>
                    <a:pt x="941" y="643"/>
                  </a:cubicBezTo>
                  <a:cubicBezTo>
                    <a:pt x="965" y="631"/>
                    <a:pt x="976" y="607"/>
                    <a:pt x="1012" y="596"/>
                  </a:cubicBezTo>
                  <a:lnTo>
                    <a:pt x="1060" y="572"/>
                  </a:lnTo>
                  <a:lnTo>
                    <a:pt x="1096" y="536"/>
                  </a:lnTo>
                  <a:lnTo>
                    <a:pt x="1119" y="536"/>
                  </a:lnTo>
                  <a:cubicBezTo>
                    <a:pt x="1167" y="488"/>
                    <a:pt x="1238" y="453"/>
                    <a:pt x="1274" y="405"/>
                  </a:cubicBezTo>
                  <a:lnTo>
                    <a:pt x="1286" y="393"/>
                  </a:lnTo>
                  <a:cubicBezTo>
                    <a:pt x="1334" y="346"/>
                    <a:pt x="1393" y="298"/>
                    <a:pt x="1441" y="250"/>
                  </a:cubicBezTo>
                  <a:lnTo>
                    <a:pt x="1453" y="238"/>
                  </a:lnTo>
                  <a:cubicBezTo>
                    <a:pt x="1500" y="215"/>
                    <a:pt x="1524" y="179"/>
                    <a:pt x="1560" y="131"/>
                  </a:cubicBezTo>
                  <a:lnTo>
                    <a:pt x="16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3"/>
            <p:cNvSpPr/>
            <p:nvPr/>
          </p:nvSpPr>
          <p:spPr>
            <a:xfrm>
              <a:off x="6816900" y="3171650"/>
              <a:ext cx="32775" cy="32475"/>
            </a:xfrm>
            <a:custGeom>
              <a:avLst/>
              <a:gdLst/>
              <a:ahLst/>
              <a:cxnLst/>
              <a:rect l="l" t="t" r="r" b="b"/>
              <a:pathLst>
                <a:path w="1311" h="1299" extrusionOk="0">
                  <a:moveTo>
                    <a:pt x="1311" y="1"/>
                  </a:moveTo>
                  <a:lnTo>
                    <a:pt x="1275" y="60"/>
                  </a:lnTo>
                  <a:lnTo>
                    <a:pt x="1239" y="108"/>
                  </a:lnTo>
                  <a:lnTo>
                    <a:pt x="1215" y="155"/>
                  </a:lnTo>
                  <a:cubicBezTo>
                    <a:pt x="1180" y="191"/>
                    <a:pt x="1132" y="239"/>
                    <a:pt x="1108" y="286"/>
                  </a:cubicBezTo>
                  <a:lnTo>
                    <a:pt x="1096" y="310"/>
                  </a:lnTo>
                  <a:cubicBezTo>
                    <a:pt x="1073" y="334"/>
                    <a:pt x="1061" y="358"/>
                    <a:pt x="1049" y="370"/>
                  </a:cubicBezTo>
                  <a:cubicBezTo>
                    <a:pt x="1013" y="417"/>
                    <a:pt x="989" y="453"/>
                    <a:pt x="953" y="477"/>
                  </a:cubicBezTo>
                  <a:cubicBezTo>
                    <a:pt x="882" y="548"/>
                    <a:pt x="799" y="643"/>
                    <a:pt x="692" y="727"/>
                  </a:cubicBezTo>
                  <a:lnTo>
                    <a:pt x="656" y="763"/>
                  </a:lnTo>
                  <a:cubicBezTo>
                    <a:pt x="596" y="822"/>
                    <a:pt x="537" y="870"/>
                    <a:pt x="465" y="905"/>
                  </a:cubicBezTo>
                  <a:cubicBezTo>
                    <a:pt x="418" y="941"/>
                    <a:pt x="394" y="953"/>
                    <a:pt x="358" y="989"/>
                  </a:cubicBezTo>
                  <a:cubicBezTo>
                    <a:pt x="322" y="1024"/>
                    <a:pt x="275" y="1060"/>
                    <a:pt x="227" y="1084"/>
                  </a:cubicBezTo>
                  <a:cubicBezTo>
                    <a:pt x="215" y="1108"/>
                    <a:pt x="203" y="1108"/>
                    <a:pt x="180" y="1120"/>
                  </a:cubicBezTo>
                  <a:cubicBezTo>
                    <a:pt x="168" y="1132"/>
                    <a:pt x="156" y="1132"/>
                    <a:pt x="144" y="1155"/>
                  </a:cubicBezTo>
                  <a:cubicBezTo>
                    <a:pt x="120" y="1155"/>
                    <a:pt x="120" y="1155"/>
                    <a:pt x="108" y="1167"/>
                  </a:cubicBezTo>
                  <a:lnTo>
                    <a:pt x="60" y="1215"/>
                  </a:lnTo>
                  <a:lnTo>
                    <a:pt x="25" y="1251"/>
                  </a:lnTo>
                  <a:cubicBezTo>
                    <a:pt x="1" y="1263"/>
                    <a:pt x="1" y="1286"/>
                    <a:pt x="25" y="1298"/>
                  </a:cubicBezTo>
                  <a:lnTo>
                    <a:pt x="60" y="1298"/>
                  </a:lnTo>
                  <a:cubicBezTo>
                    <a:pt x="96" y="1286"/>
                    <a:pt x="108" y="1274"/>
                    <a:pt x="120" y="1251"/>
                  </a:cubicBezTo>
                  <a:cubicBezTo>
                    <a:pt x="144" y="1239"/>
                    <a:pt x="168" y="1227"/>
                    <a:pt x="191" y="1215"/>
                  </a:cubicBezTo>
                  <a:cubicBezTo>
                    <a:pt x="215" y="1179"/>
                    <a:pt x="263" y="1167"/>
                    <a:pt x="287" y="1132"/>
                  </a:cubicBezTo>
                  <a:cubicBezTo>
                    <a:pt x="334" y="1108"/>
                    <a:pt x="394" y="1060"/>
                    <a:pt x="441" y="1024"/>
                  </a:cubicBezTo>
                  <a:cubicBezTo>
                    <a:pt x="465" y="1001"/>
                    <a:pt x="513" y="989"/>
                    <a:pt x="549" y="953"/>
                  </a:cubicBezTo>
                  <a:cubicBezTo>
                    <a:pt x="584" y="929"/>
                    <a:pt x="644" y="893"/>
                    <a:pt x="692" y="870"/>
                  </a:cubicBezTo>
                  <a:lnTo>
                    <a:pt x="703" y="870"/>
                  </a:lnTo>
                  <a:cubicBezTo>
                    <a:pt x="715" y="846"/>
                    <a:pt x="739" y="846"/>
                    <a:pt x="751" y="834"/>
                  </a:cubicBezTo>
                  <a:cubicBezTo>
                    <a:pt x="834" y="751"/>
                    <a:pt x="930" y="667"/>
                    <a:pt x="989" y="596"/>
                  </a:cubicBezTo>
                  <a:cubicBezTo>
                    <a:pt x="1037" y="536"/>
                    <a:pt x="1061" y="489"/>
                    <a:pt x="1096" y="453"/>
                  </a:cubicBezTo>
                  <a:cubicBezTo>
                    <a:pt x="1132" y="393"/>
                    <a:pt x="1168" y="310"/>
                    <a:pt x="1215" y="239"/>
                  </a:cubicBezTo>
                  <a:cubicBezTo>
                    <a:pt x="1239" y="167"/>
                    <a:pt x="1287" y="96"/>
                    <a:pt x="1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3"/>
            <p:cNvSpPr/>
            <p:nvPr/>
          </p:nvSpPr>
          <p:spPr>
            <a:xfrm>
              <a:off x="6785050" y="3189500"/>
              <a:ext cx="74150" cy="180400"/>
            </a:xfrm>
            <a:custGeom>
              <a:avLst/>
              <a:gdLst/>
              <a:ahLst/>
              <a:cxnLst/>
              <a:rect l="l" t="t" r="r" b="b"/>
              <a:pathLst>
                <a:path w="2966" h="7216" extrusionOk="0">
                  <a:moveTo>
                    <a:pt x="251" y="1"/>
                  </a:moveTo>
                  <a:cubicBezTo>
                    <a:pt x="180" y="1"/>
                    <a:pt x="96" y="49"/>
                    <a:pt x="61" y="120"/>
                  </a:cubicBezTo>
                  <a:cubicBezTo>
                    <a:pt x="1" y="215"/>
                    <a:pt x="13" y="299"/>
                    <a:pt x="61" y="394"/>
                  </a:cubicBezTo>
                  <a:cubicBezTo>
                    <a:pt x="72" y="418"/>
                    <a:pt x="96" y="430"/>
                    <a:pt x="108" y="465"/>
                  </a:cubicBezTo>
                  <a:lnTo>
                    <a:pt x="108" y="477"/>
                  </a:lnTo>
                  <a:lnTo>
                    <a:pt x="108" y="489"/>
                  </a:lnTo>
                  <a:cubicBezTo>
                    <a:pt x="132" y="572"/>
                    <a:pt x="168" y="644"/>
                    <a:pt x="215" y="715"/>
                  </a:cubicBezTo>
                  <a:cubicBezTo>
                    <a:pt x="251" y="787"/>
                    <a:pt x="299" y="882"/>
                    <a:pt x="346" y="965"/>
                  </a:cubicBezTo>
                  <a:lnTo>
                    <a:pt x="525" y="1370"/>
                  </a:lnTo>
                  <a:cubicBezTo>
                    <a:pt x="596" y="1501"/>
                    <a:pt x="656" y="1632"/>
                    <a:pt x="715" y="1763"/>
                  </a:cubicBezTo>
                  <a:cubicBezTo>
                    <a:pt x="715" y="1775"/>
                    <a:pt x="727" y="1787"/>
                    <a:pt x="727" y="1799"/>
                  </a:cubicBezTo>
                  <a:cubicBezTo>
                    <a:pt x="751" y="1894"/>
                    <a:pt x="763" y="2001"/>
                    <a:pt x="775" y="2084"/>
                  </a:cubicBezTo>
                  <a:cubicBezTo>
                    <a:pt x="811" y="2323"/>
                    <a:pt x="834" y="2549"/>
                    <a:pt x="882" y="2775"/>
                  </a:cubicBezTo>
                  <a:cubicBezTo>
                    <a:pt x="930" y="2989"/>
                    <a:pt x="965" y="3239"/>
                    <a:pt x="1025" y="3454"/>
                  </a:cubicBezTo>
                  <a:lnTo>
                    <a:pt x="1120" y="3775"/>
                  </a:lnTo>
                  <a:cubicBezTo>
                    <a:pt x="1132" y="3894"/>
                    <a:pt x="1168" y="3989"/>
                    <a:pt x="1192" y="4097"/>
                  </a:cubicBezTo>
                  <a:cubicBezTo>
                    <a:pt x="1251" y="4323"/>
                    <a:pt x="1311" y="4549"/>
                    <a:pt x="1382" y="4763"/>
                  </a:cubicBezTo>
                  <a:cubicBezTo>
                    <a:pt x="1501" y="5144"/>
                    <a:pt x="1596" y="5513"/>
                    <a:pt x="1680" y="5883"/>
                  </a:cubicBezTo>
                  <a:cubicBezTo>
                    <a:pt x="1727" y="6073"/>
                    <a:pt x="1787" y="6275"/>
                    <a:pt x="1858" y="6454"/>
                  </a:cubicBezTo>
                  <a:cubicBezTo>
                    <a:pt x="1906" y="6549"/>
                    <a:pt x="1954" y="6645"/>
                    <a:pt x="2001" y="6752"/>
                  </a:cubicBezTo>
                  <a:cubicBezTo>
                    <a:pt x="2037" y="6835"/>
                    <a:pt x="2085" y="6895"/>
                    <a:pt x="2132" y="6966"/>
                  </a:cubicBezTo>
                  <a:lnTo>
                    <a:pt x="2132" y="6990"/>
                  </a:lnTo>
                  <a:cubicBezTo>
                    <a:pt x="2192" y="7119"/>
                    <a:pt x="2335" y="7216"/>
                    <a:pt x="2485" y="7216"/>
                  </a:cubicBezTo>
                  <a:cubicBezTo>
                    <a:pt x="2514" y="7216"/>
                    <a:pt x="2544" y="7212"/>
                    <a:pt x="2573" y="7204"/>
                  </a:cubicBezTo>
                  <a:cubicBezTo>
                    <a:pt x="2632" y="7192"/>
                    <a:pt x="2680" y="7180"/>
                    <a:pt x="2775" y="7145"/>
                  </a:cubicBezTo>
                  <a:cubicBezTo>
                    <a:pt x="2894" y="7061"/>
                    <a:pt x="2966" y="6895"/>
                    <a:pt x="2918" y="6752"/>
                  </a:cubicBezTo>
                  <a:cubicBezTo>
                    <a:pt x="2906" y="6704"/>
                    <a:pt x="2894" y="6668"/>
                    <a:pt x="2870" y="6645"/>
                  </a:cubicBezTo>
                  <a:cubicBezTo>
                    <a:pt x="2858" y="6585"/>
                    <a:pt x="2835" y="6514"/>
                    <a:pt x="2799" y="6454"/>
                  </a:cubicBezTo>
                  <a:cubicBezTo>
                    <a:pt x="2775" y="6383"/>
                    <a:pt x="2728" y="6335"/>
                    <a:pt x="2692" y="6275"/>
                  </a:cubicBezTo>
                  <a:cubicBezTo>
                    <a:pt x="2620" y="6133"/>
                    <a:pt x="2537" y="6014"/>
                    <a:pt x="2454" y="5883"/>
                  </a:cubicBezTo>
                  <a:cubicBezTo>
                    <a:pt x="2382" y="5764"/>
                    <a:pt x="2299" y="5633"/>
                    <a:pt x="2239" y="5513"/>
                  </a:cubicBezTo>
                  <a:cubicBezTo>
                    <a:pt x="2156" y="5383"/>
                    <a:pt x="2096" y="5252"/>
                    <a:pt x="2037" y="5121"/>
                  </a:cubicBezTo>
                  <a:cubicBezTo>
                    <a:pt x="1906" y="4859"/>
                    <a:pt x="1799" y="4585"/>
                    <a:pt x="1715" y="4299"/>
                  </a:cubicBezTo>
                  <a:cubicBezTo>
                    <a:pt x="1704" y="4228"/>
                    <a:pt x="1668" y="4168"/>
                    <a:pt x="1656" y="4097"/>
                  </a:cubicBezTo>
                  <a:cubicBezTo>
                    <a:pt x="1620" y="3989"/>
                    <a:pt x="1596" y="3870"/>
                    <a:pt x="1561" y="3763"/>
                  </a:cubicBezTo>
                  <a:cubicBezTo>
                    <a:pt x="1537" y="3644"/>
                    <a:pt x="1489" y="3549"/>
                    <a:pt x="1465" y="3430"/>
                  </a:cubicBezTo>
                  <a:cubicBezTo>
                    <a:pt x="1406" y="3204"/>
                    <a:pt x="1346" y="2966"/>
                    <a:pt x="1287" y="2739"/>
                  </a:cubicBezTo>
                  <a:cubicBezTo>
                    <a:pt x="1227" y="2501"/>
                    <a:pt x="1168" y="2263"/>
                    <a:pt x="1084" y="2025"/>
                  </a:cubicBezTo>
                  <a:cubicBezTo>
                    <a:pt x="1061" y="1965"/>
                    <a:pt x="1049" y="1894"/>
                    <a:pt x="1013" y="1823"/>
                  </a:cubicBezTo>
                  <a:cubicBezTo>
                    <a:pt x="989" y="1608"/>
                    <a:pt x="906" y="1406"/>
                    <a:pt x="870" y="1192"/>
                  </a:cubicBezTo>
                  <a:cubicBezTo>
                    <a:pt x="834" y="1072"/>
                    <a:pt x="823" y="965"/>
                    <a:pt x="787" y="870"/>
                  </a:cubicBezTo>
                  <a:cubicBezTo>
                    <a:pt x="763" y="763"/>
                    <a:pt x="727" y="656"/>
                    <a:pt x="692" y="549"/>
                  </a:cubicBezTo>
                  <a:cubicBezTo>
                    <a:pt x="656" y="477"/>
                    <a:pt x="644" y="418"/>
                    <a:pt x="608" y="358"/>
                  </a:cubicBezTo>
                  <a:cubicBezTo>
                    <a:pt x="584" y="287"/>
                    <a:pt x="549" y="215"/>
                    <a:pt x="513" y="132"/>
                  </a:cubicBezTo>
                  <a:cubicBezTo>
                    <a:pt x="453" y="49"/>
                    <a:pt x="358"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3"/>
            <p:cNvSpPr/>
            <p:nvPr/>
          </p:nvSpPr>
          <p:spPr>
            <a:xfrm>
              <a:off x="6659750" y="2811475"/>
              <a:ext cx="73550" cy="220000"/>
            </a:xfrm>
            <a:custGeom>
              <a:avLst/>
              <a:gdLst/>
              <a:ahLst/>
              <a:cxnLst/>
              <a:rect l="l" t="t" r="r" b="b"/>
              <a:pathLst>
                <a:path w="2942" h="8800" extrusionOk="0">
                  <a:moveTo>
                    <a:pt x="72" y="1"/>
                  </a:moveTo>
                  <a:cubicBezTo>
                    <a:pt x="48" y="1"/>
                    <a:pt x="0" y="37"/>
                    <a:pt x="0" y="61"/>
                  </a:cubicBezTo>
                  <a:lnTo>
                    <a:pt x="0" y="120"/>
                  </a:lnTo>
                  <a:cubicBezTo>
                    <a:pt x="0" y="120"/>
                    <a:pt x="0" y="132"/>
                    <a:pt x="12" y="156"/>
                  </a:cubicBezTo>
                  <a:cubicBezTo>
                    <a:pt x="12" y="168"/>
                    <a:pt x="24" y="168"/>
                    <a:pt x="24" y="180"/>
                  </a:cubicBezTo>
                  <a:cubicBezTo>
                    <a:pt x="48" y="180"/>
                    <a:pt x="48" y="191"/>
                    <a:pt x="60" y="215"/>
                  </a:cubicBezTo>
                  <a:cubicBezTo>
                    <a:pt x="84" y="251"/>
                    <a:pt x="120" y="287"/>
                    <a:pt x="143" y="334"/>
                  </a:cubicBezTo>
                  <a:cubicBezTo>
                    <a:pt x="191" y="394"/>
                    <a:pt x="227" y="430"/>
                    <a:pt x="262" y="489"/>
                  </a:cubicBezTo>
                  <a:cubicBezTo>
                    <a:pt x="310" y="537"/>
                    <a:pt x="358" y="596"/>
                    <a:pt x="405" y="656"/>
                  </a:cubicBezTo>
                  <a:cubicBezTo>
                    <a:pt x="441" y="715"/>
                    <a:pt x="501" y="775"/>
                    <a:pt x="548" y="834"/>
                  </a:cubicBezTo>
                  <a:cubicBezTo>
                    <a:pt x="548" y="846"/>
                    <a:pt x="560" y="846"/>
                    <a:pt x="560" y="870"/>
                  </a:cubicBezTo>
                  <a:lnTo>
                    <a:pt x="584" y="882"/>
                  </a:lnTo>
                  <a:lnTo>
                    <a:pt x="584" y="870"/>
                  </a:lnTo>
                  <a:cubicBezTo>
                    <a:pt x="584" y="882"/>
                    <a:pt x="596" y="882"/>
                    <a:pt x="596" y="894"/>
                  </a:cubicBezTo>
                  <a:cubicBezTo>
                    <a:pt x="596" y="918"/>
                    <a:pt x="608" y="918"/>
                    <a:pt x="608" y="930"/>
                  </a:cubicBezTo>
                  <a:lnTo>
                    <a:pt x="608" y="918"/>
                  </a:lnTo>
                  <a:lnTo>
                    <a:pt x="620" y="930"/>
                  </a:lnTo>
                  <a:lnTo>
                    <a:pt x="620" y="942"/>
                  </a:lnTo>
                  <a:lnTo>
                    <a:pt x="643" y="953"/>
                  </a:lnTo>
                  <a:lnTo>
                    <a:pt x="667" y="989"/>
                  </a:lnTo>
                  <a:lnTo>
                    <a:pt x="667" y="977"/>
                  </a:lnTo>
                  <a:lnTo>
                    <a:pt x="679" y="989"/>
                  </a:lnTo>
                  <a:lnTo>
                    <a:pt x="679" y="1001"/>
                  </a:lnTo>
                  <a:lnTo>
                    <a:pt x="703" y="1013"/>
                  </a:lnTo>
                  <a:lnTo>
                    <a:pt x="715" y="1037"/>
                  </a:lnTo>
                  <a:cubicBezTo>
                    <a:pt x="727" y="1037"/>
                    <a:pt x="727" y="1049"/>
                    <a:pt x="739" y="1061"/>
                  </a:cubicBezTo>
                  <a:lnTo>
                    <a:pt x="739" y="1049"/>
                  </a:lnTo>
                  <a:lnTo>
                    <a:pt x="762" y="1061"/>
                  </a:lnTo>
                  <a:cubicBezTo>
                    <a:pt x="774" y="1096"/>
                    <a:pt x="798" y="1108"/>
                    <a:pt x="822" y="1132"/>
                  </a:cubicBezTo>
                  <a:cubicBezTo>
                    <a:pt x="858" y="1180"/>
                    <a:pt x="893" y="1227"/>
                    <a:pt x="917" y="1275"/>
                  </a:cubicBezTo>
                  <a:cubicBezTo>
                    <a:pt x="941" y="1299"/>
                    <a:pt x="965" y="1311"/>
                    <a:pt x="977" y="1346"/>
                  </a:cubicBezTo>
                  <a:cubicBezTo>
                    <a:pt x="1012" y="1370"/>
                    <a:pt x="1024" y="1394"/>
                    <a:pt x="1036" y="1418"/>
                  </a:cubicBezTo>
                  <a:lnTo>
                    <a:pt x="1132" y="1549"/>
                  </a:lnTo>
                  <a:cubicBezTo>
                    <a:pt x="1132" y="1573"/>
                    <a:pt x="1143" y="1585"/>
                    <a:pt x="1155" y="1596"/>
                  </a:cubicBezTo>
                  <a:cubicBezTo>
                    <a:pt x="1203" y="1668"/>
                    <a:pt x="1251" y="1727"/>
                    <a:pt x="1298" y="1811"/>
                  </a:cubicBezTo>
                  <a:cubicBezTo>
                    <a:pt x="1298" y="1811"/>
                    <a:pt x="1310" y="1823"/>
                    <a:pt x="1310" y="1835"/>
                  </a:cubicBezTo>
                  <a:cubicBezTo>
                    <a:pt x="1334" y="1894"/>
                    <a:pt x="1370" y="1942"/>
                    <a:pt x="1393" y="2001"/>
                  </a:cubicBezTo>
                  <a:cubicBezTo>
                    <a:pt x="1393" y="2013"/>
                    <a:pt x="1417" y="2013"/>
                    <a:pt x="1417" y="2025"/>
                  </a:cubicBezTo>
                  <a:lnTo>
                    <a:pt x="1453" y="2120"/>
                  </a:lnTo>
                  <a:cubicBezTo>
                    <a:pt x="1489" y="2168"/>
                    <a:pt x="1501" y="2192"/>
                    <a:pt x="1513" y="2239"/>
                  </a:cubicBezTo>
                  <a:cubicBezTo>
                    <a:pt x="1548" y="2299"/>
                    <a:pt x="1560" y="2347"/>
                    <a:pt x="1596" y="2406"/>
                  </a:cubicBezTo>
                  <a:cubicBezTo>
                    <a:pt x="1679" y="2561"/>
                    <a:pt x="1751" y="2739"/>
                    <a:pt x="1834" y="2906"/>
                  </a:cubicBezTo>
                  <a:cubicBezTo>
                    <a:pt x="1858" y="2966"/>
                    <a:pt x="1894" y="3037"/>
                    <a:pt x="1917" y="3097"/>
                  </a:cubicBezTo>
                  <a:cubicBezTo>
                    <a:pt x="1989" y="3263"/>
                    <a:pt x="2048" y="3430"/>
                    <a:pt x="2132" y="3597"/>
                  </a:cubicBezTo>
                  <a:cubicBezTo>
                    <a:pt x="2144" y="3632"/>
                    <a:pt x="2155" y="3668"/>
                    <a:pt x="2167" y="3716"/>
                  </a:cubicBezTo>
                  <a:cubicBezTo>
                    <a:pt x="2203" y="3751"/>
                    <a:pt x="2215" y="3811"/>
                    <a:pt x="2227" y="3859"/>
                  </a:cubicBezTo>
                  <a:cubicBezTo>
                    <a:pt x="2263" y="3930"/>
                    <a:pt x="2275" y="4013"/>
                    <a:pt x="2310" y="4085"/>
                  </a:cubicBezTo>
                  <a:cubicBezTo>
                    <a:pt x="2334" y="4168"/>
                    <a:pt x="2346" y="4263"/>
                    <a:pt x="2382" y="4347"/>
                  </a:cubicBezTo>
                  <a:cubicBezTo>
                    <a:pt x="2382" y="4394"/>
                    <a:pt x="2394" y="4442"/>
                    <a:pt x="2406" y="4490"/>
                  </a:cubicBezTo>
                  <a:lnTo>
                    <a:pt x="2453" y="4668"/>
                  </a:lnTo>
                  <a:cubicBezTo>
                    <a:pt x="2489" y="4752"/>
                    <a:pt x="2501" y="4823"/>
                    <a:pt x="2513" y="4918"/>
                  </a:cubicBezTo>
                  <a:cubicBezTo>
                    <a:pt x="2525" y="5002"/>
                    <a:pt x="2548" y="5109"/>
                    <a:pt x="2560" y="5204"/>
                  </a:cubicBezTo>
                  <a:cubicBezTo>
                    <a:pt x="2572" y="5275"/>
                    <a:pt x="2584" y="5335"/>
                    <a:pt x="2584" y="5395"/>
                  </a:cubicBezTo>
                  <a:cubicBezTo>
                    <a:pt x="2584" y="5454"/>
                    <a:pt x="2608" y="5525"/>
                    <a:pt x="2608" y="5585"/>
                  </a:cubicBezTo>
                  <a:lnTo>
                    <a:pt x="2608" y="5680"/>
                  </a:lnTo>
                  <a:lnTo>
                    <a:pt x="2608" y="5978"/>
                  </a:lnTo>
                  <a:cubicBezTo>
                    <a:pt x="2608" y="6061"/>
                    <a:pt x="2608" y="6168"/>
                    <a:pt x="2620" y="6252"/>
                  </a:cubicBezTo>
                  <a:cubicBezTo>
                    <a:pt x="2620" y="6347"/>
                    <a:pt x="2632" y="6430"/>
                    <a:pt x="2644" y="6526"/>
                  </a:cubicBezTo>
                  <a:lnTo>
                    <a:pt x="2691" y="6835"/>
                  </a:lnTo>
                  <a:lnTo>
                    <a:pt x="2691" y="6847"/>
                  </a:lnTo>
                  <a:cubicBezTo>
                    <a:pt x="2703" y="6895"/>
                    <a:pt x="2703" y="6954"/>
                    <a:pt x="2727" y="7002"/>
                  </a:cubicBezTo>
                  <a:cubicBezTo>
                    <a:pt x="2739" y="7073"/>
                    <a:pt x="2751" y="7169"/>
                    <a:pt x="2763" y="7240"/>
                  </a:cubicBezTo>
                  <a:cubicBezTo>
                    <a:pt x="2787" y="7300"/>
                    <a:pt x="2787" y="7359"/>
                    <a:pt x="2798" y="7419"/>
                  </a:cubicBezTo>
                  <a:cubicBezTo>
                    <a:pt x="2810" y="7490"/>
                    <a:pt x="2810" y="7550"/>
                    <a:pt x="2822" y="7621"/>
                  </a:cubicBezTo>
                  <a:cubicBezTo>
                    <a:pt x="2858" y="7800"/>
                    <a:pt x="2882" y="8002"/>
                    <a:pt x="2906" y="8192"/>
                  </a:cubicBezTo>
                  <a:cubicBezTo>
                    <a:pt x="2917" y="8395"/>
                    <a:pt x="2929" y="8597"/>
                    <a:pt x="2941" y="8800"/>
                  </a:cubicBezTo>
                  <a:lnTo>
                    <a:pt x="2941" y="8645"/>
                  </a:lnTo>
                  <a:lnTo>
                    <a:pt x="2941" y="8562"/>
                  </a:lnTo>
                  <a:lnTo>
                    <a:pt x="2941" y="8550"/>
                  </a:lnTo>
                  <a:lnTo>
                    <a:pt x="2941" y="8443"/>
                  </a:lnTo>
                  <a:lnTo>
                    <a:pt x="2941" y="8431"/>
                  </a:lnTo>
                  <a:lnTo>
                    <a:pt x="2941" y="8383"/>
                  </a:lnTo>
                  <a:cubicBezTo>
                    <a:pt x="2941" y="8276"/>
                    <a:pt x="2929" y="8192"/>
                    <a:pt x="2929" y="8085"/>
                  </a:cubicBezTo>
                  <a:cubicBezTo>
                    <a:pt x="2929" y="7978"/>
                    <a:pt x="2929" y="7895"/>
                    <a:pt x="2917" y="7788"/>
                  </a:cubicBezTo>
                  <a:cubicBezTo>
                    <a:pt x="2906" y="7597"/>
                    <a:pt x="2882" y="7419"/>
                    <a:pt x="2858" y="7216"/>
                  </a:cubicBezTo>
                  <a:cubicBezTo>
                    <a:pt x="2846" y="7026"/>
                    <a:pt x="2810" y="6835"/>
                    <a:pt x="2787" y="6645"/>
                  </a:cubicBezTo>
                  <a:cubicBezTo>
                    <a:pt x="2763" y="6549"/>
                    <a:pt x="2763" y="6466"/>
                    <a:pt x="2751" y="6371"/>
                  </a:cubicBezTo>
                  <a:cubicBezTo>
                    <a:pt x="2751" y="6287"/>
                    <a:pt x="2739" y="6180"/>
                    <a:pt x="2739" y="6085"/>
                  </a:cubicBezTo>
                  <a:lnTo>
                    <a:pt x="2739" y="5871"/>
                  </a:lnTo>
                  <a:lnTo>
                    <a:pt x="2739" y="5656"/>
                  </a:lnTo>
                  <a:cubicBezTo>
                    <a:pt x="2739" y="5585"/>
                    <a:pt x="2727" y="5514"/>
                    <a:pt x="2727" y="5430"/>
                  </a:cubicBezTo>
                  <a:cubicBezTo>
                    <a:pt x="2703" y="5359"/>
                    <a:pt x="2703" y="5287"/>
                    <a:pt x="2691" y="5216"/>
                  </a:cubicBezTo>
                  <a:lnTo>
                    <a:pt x="2644" y="4942"/>
                  </a:lnTo>
                  <a:cubicBezTo>
                    <a:pt x="2620" y="4859"/>
                    <a:pt x="2608" y="4763"/>
                    <a:pt x="2584" y="4680"/>
                  </a:cubicBezTo>
                  <a:cubicBezTo>
                    <a:pt x="2572" y="4585"/>
                    <a:pt x="2560" y="4478"/>
                    <a:pt x="2525" y="4394"/>
                  </a:cubicBezTo>
                  <a:cubicBezTo>
                    <a:pt x="2525" y="4347"/>
                    <a:pt x="2513" y="4299"/>
                    <a:pt x="2501" y="4263"/>
                  </a:cubicBezTo>
                  <a:lnTo>
                    <a:pt x="2453" y="4085"/>
                  </a:lnTo>
                  <a:cubicBezTo>
                    <a:pt x="2441" y="4049"/>
                    <a:pt x="2429" y="4001"/>
                    <a:pt x="2406" y="3966"/>
                  </a:cubicBezTo>
                  <a:cubicBezTo>
                    <a:pt x="2394" y="3918"/>
                    <a:pt x="2382" y="3882"/>
                    <a:pt x="2370" y="3847"/>
                  </a:cubicBezTo>
                  <a:cubicBezTo>
                    <a:pt x="2346" y="3787"/>
                    <a:pt x="2322" y="3740"/>
                    <a:pt x="2310" y="3680"/>
                  </a:cubicBezTo>
                  <a:lnTo>
                    <a:pt x="2263" y="3549"/>
                  </a:lnTo>
                  <a:cubicBezTo>
                    <a:pt x="2191" y="3382"/>
                    <a:pt x="2132" y="3204"/>
                    <a:pt x="2048" y="3037"/>
                  </a:cubicBezTo>
                  <a:cubicBezTo>
                    <a:pt x="1977" y="2847"/>
                    <a:pt x="1894" y="2668"/>
                    <a:pt x="1810" y="2477"/>
                  </a:cubicBezTo>
                  <a:cubicBezTo>
                    <a:pt x="1774" y="2382"/>
                    <a:pt x="1739" y="2299"/>
                    <a:pt x="1691" y="2204"/>
                  </a:cubicBezTo>
                  <a:cubicBezTo>
                    <a:pt x="1655" y="2120"/>
                    <a:pt x="1620" y="2037"/>
                    <a:pt x="1572" y="1954"/>
                  </a:cubicBezTo>
                  <a:cubicBezTo>
                    <a:pt x="1548" y="1906"/>
                    <a:pt x="1536" y="1858"/>
                    <a:pt x="1501" y="1823"/>
                  </a:cubicBezTo>
                  <a:cubicBezTo>
                    <a:pt x="1477" y="1787"/>
                    <a:pt x="1453" y="1763"/>
                    <a:pt x="1441" y="1727"/>
                  </a:cubicBezTo>
                  <a:cubicBezTo>
                    <a:pt x="1393" y="1656"/>
                    <a:pt x="1358" y="1561"/>
                    <a:pt x="1298" y="1489"/>
                  </a:cubicBezTo>
                  <a:cubicBezTo>
                    <a:pt x="1251" y="1430"/>
                    <a:pt x="1215" y="1382"/>
                    <a:pt x="1179" y="1323"/>
                  </a:cubicBezTo>
                  <a:cubicBezTo>
                    <a:pt x="1155" y="1299"/>
                    <a:pt x="1143" y="1287"/>
                    <a:pt x="1132" y="1251"/>
                  </a:cubicBezTo>
                  <a:cubicBezTo>
                    <a:pt x="1084" y="1204"/>
                    <a:pt x="1060" y="1144"/>
                    <a:pt x="1012" y="1108"/>
                  </a:cubicBezTo>
                  <a:cubicBezTo>
                    <a:pt x="977" y="1061"/>
                    <a:pt x="965" y="1025"/>
                    <a:pt x="941" y="1001"/>
                  </a:cubicBezTo>
                  <a:lnTo>
                    <a:pt x="715" y="727"/>
                  </a:lnTo>
                  <a:cubicBezTo>
                    <a:pt x="679" y="703"/>
                    <a:pt x="655" y="656"/>
                    <a:pt x="620" y="632"/>
                  </a:cubicBezTo>
                  <a:cubicBezTo>
                    <a:pt x="596" y="596"/>
                    <a:pt x="548" y="549"/>
                    <a:pt x="524" y="513"/>
                  </a:cubicBezTo>
                  <a:lnTo>
                    <a:pt x="524" y="525"/>
                  </a:lnTo>
                  <a:lnTo>
                    <a:pt x="501" y="513"/>
                  </a:lnTo>
                  <a:lnTo>
                    <a:pt x="501" y="525"/>
                  </a:lnTo>
                  <a:cubicBezTo>
                    <a:pt x="465" y="477"/>
                    <a:pt x="429" y="430"/>
                    <a:pt x="405" y="394"/>
                  </a:cubicBezTo>
                  <a:cubicBezTo>
                    <a:pt x="370" y="358"/>
                    <a:pt x="346" y="334"/>
                    <a:pt x="322" y="299"/>
                  </a:cubicBezTo>
                  <a:cubicBezTo>
                    <a:pt x="286" y="239"/>
                    <a:pt x="250" y="191"/>
                    <a:pt x="203" y="132"/>
                  </a:cubicBezTo>
                  <a:cubicBezTo>
                    <a:pt x="203" y="120"/>
                    <a:pt x="191" y="108"/>
                    <a:pt x="179" y="96"/>
                  </a:cubicBezTo>
                  <a:cubicBezTo>
                    <a:pt x="179" y="72"/>
                    <a:pt x="167" y="72"/>
                    <a:pt x="167" y="61"/>
                  </a:cubicBezTo>
                  <a:lnTo>
                    <a:pt x="131" y="37"/>
                  </a:lnTo>
                  <a:cubicBezTo>
                    <a:pt x="120" y="37"/>
                    <a:pt x="120" y="13"/>
                    <a:pt x="108" y="13"/>
                  </a:cubicBezTo>
                  <a:cubicBezTo>
                    <a:pt x="84" y="1"/>
                    <a:pt x="84" y="1"/>
                    <a:pt x="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3"/>
            <p:cNvSpPr/>
            <p:nvPr/>
          </p:nvSpPr>
          <p:spPr>
            <a:xfrm>
              <a:off x="6693075" y="2838575"/>
              <a:ext cx="34850" cy="87225"/>
            </a:xfrm>
            <a:custGeom>
              <a:avLst/>
              <a:gdLst/>
              <a:ahLst/>
              <a:cxnLst/>
              <a:rect l="l" t="t" r="r" b="b"/>
              <a:pathLst>
                <a:path w="1394" h="3489" extrusionOk="0">
                  <a:moveTo>
                    <a:pt x="25" y="0"/>
                  </a:moveTo>
                  <a:cubicBezTo>
                    <a:pt x="1" y="0"/>
                    <a:pt x="1" y="24"/>
                    <a:pt x="1" y="36"/>
                  </a:cubicBezTo>
                  <a:lnTo>
                    <a:pt x="1" y="48"/>
                  </a:lnTo>
                  <a:lnTo>
                    <a:pt x="25" y="60"/>
                  </a:lnTo>
                  <a:lnTo>
                    <a:pt x="37" y="84"/>
                  </a:lnTo>
                  <a:lnTo>
                    <a:pt x="49" y="96"/>
                  </a:lnTo>
                  <a:lnTo>
                    <a:pt x="84" y="120"/>
                  </a:lnTo>
                  <a:cubicBezTo>
                    <a:pt x="108" y="155"/>
                    <a:pt x="132" y="167"/>
                    <a:pt x="168" y="203"/>
                  </a:cubicBezTo>
                  <a:cubicBezTo>
                    <a:pt x="191" y="227"/>
                    <a:pt x="227" y="239"/>
                    <a:pt x="251" y="274"/>
                  </a:cubicBezTo>
                  <a:cubicBezTo>
                    <a:pt x="275" y="274"/>
                    <a:pt x="287" y="286"/>
                    <a:pt x="299" y="310"/>
                  </a:cubicBezTo>
                  <a:cubicBezTo>
                    <a:pt x="334" y="322"/>
                    <a:pt x="346" y="334"/>
                    <a:pt x="358" y="346"/>
                  </a:cubicBezTo>
                  <a:cubicBezTo>
                    <a:pt x="382" y="358"/>
                    <a:pt x="382" y="381"/>
                    <a:pt x="394" y="393"/>
                  </a:cubicBezTo>
                  <a:cubicBezTo>
                    <a:pt x="418" y="441"/>
                    <a:pt x="430" y="501"/>
                    <a:pt x="465" y="536"/>
                  </a:cubicBezTo>
                  <a:lnTo>
                    <a:pt x="513" y="631"/>
                  </a:lnTo>
                  <a:cubicBezTo>
                    <a:pt x="537" y="691"/>
                    <a:pt x="584" y="762"/>
                    <a:pt x="608" y="834"/>
                  </a:cubicBezTo>
                  <a:cubicBezTo>
                    <a:pt x="644" y="882"/>
                    <a:pt x="656" y="929"/>
                    <a:pt x="692" y="977"/>
                  </a:cubicBezTo>
                  <a:cubicBezTo>
                    <a:pt x="703" y="1001"/>
                    <a:pt x="715" y="1048"/>
                    <a:pt x="727" y="1072"/>
                  </a:cubicBezTo>
                  <a:cubicBezTo>
                    <a:pt x="763" y="1132"/>
                    <a:pt x="787" y="1179"/>
                    <a:pt x="811" y="1227"/>
                  </a:cubicBezTo>
                  <a:cubicBezTo>
                    <a:pt x="822" y="1251"/>
                    <a:pt x="822" y="1286"/>
                    <a:pt x="834" y="1310"/>
                  </a:cubicBezTo>
                  <a:lnTo>
                    <a:pt x="882" y="1501"/>
                  </a:lnTo>
                  <a:cubicBezTo>
                    <a:pt x="894" y="1524"/>
                    <a:pt x="894" y="1572"/>
                    <a:pt x="906" y="1596"/>
                  </a:cubicBezTo>
                  <a:cubicBezTo>
                    <a:pt x="953" y="1763"/>
                    <a:pt x="1001" y="1917"/>
                    <a:pt x="1049" y="2072"/>
                  </a:cubicBezTo>
                  <a:cubicBezTo>
                    <a:pt x="1073" y="2155"/>
                    <a:pt x="1096" y="2215"/>
                    <a:pt x="1108" y="2286"/>
                  </a:cubicBezTo>
                  <a:cubicBezTo>
                    <a:pt x="1120" y="2370"/>
                    <a:pt x="1156" y="2465"/>
                    <a:pt x="1168" y="2548"/>
                  </a:cubicBezTo>
                  <a:cubicBezTo>
                    <a:pt x="1192" y="2703"/>
                    <a:pt x="1239" y="2846"/>
                    <a:pt x="1275" y="3001"/>
                  </a:cubicBezTo>
                  <a:cubicBezTo>
                    <a:pt x="1311" y="3156"/>
                    <a:pt x="1346" y="3322"/>
                    <a:pt x="1394" y="3489"/>
                  </a:cubicBezTo>
                  <a:cubicBezTo>
                    <a:pt x="1358" y="3298"/>
                    <a:pt x="1311" y="3108"/>
                    <a:pt x="1275" y="2906"/>
                  </a:cubicBezTo>
                  <a:cubicBezTo>
                    <a:pt x="1251" y="2775"/>
                    <a:pt x="1227" y="2620"/>
                    <a:pt x="1192" y="2489"/>
                  </a:cubicBezTo>
                  <a:cubicBezTo>
                    <a:pt x="1180" y="2429"/>
                    <a:pt x="1180" y="2382"/>
                    <a:pt x="1168" y="2322"/>
                  </a:cubicBezTo>
                  <a:cubicBezTo>
                    <a:pt x="1168" y="2310"/>
                    <a:pt x="1156" y="2286"/>
                    <a:pt x="1156" y="2263"/>
                  </a:cubicBezTo>
                  <a:cubicBezTo>
                    <a:pt x="1132" y="2179"/>
                    <a:pt x="1108" y="2072"/>
                    <a:pt x="1084" y="1989"/>
                  </a:cubicBezTo>
                  <a:cubicBezTo>
                    <a:pt x="1049" y="1834"/>
                    <a:pt x="1013" y="1667"/>
                    <a:pt x="977" y="1524"/>
                  </a:cubicBezTo>
                  <a:cubicBezTo>
                    <a:pt x="977" y="1477"/>
                    <a:pt x="953" y="1429"/>
                    <a:pt x="942" y="1393"/>
                  </a:cubicBezTo>
                  <a:cubicBezTo>
                    <a:pt x="930" y="1346"/>
                    <a:pt x="906" y="1286"/>
                    <a:pt x="894" y="1239"/>
                  </a:cubicBezTo>
                  <a:cubicBezTo>
                    <a:pt x="882" y="1191"/>
                    <a:pt x="870" y="1155"/>
                    <a:pt x="834" y="1108"/>
                  </a:cubicBezTo>
                  <a:cubicBezTo>
                    <a:pt x="787" y="1012"/>
                    <a:pt x="751" y="941"/>
                    <a:pt x="703" y="858"/>
                  </a:cubicBezTo>
                  <a:cubicBezTo>
                    <a:pt x="680" y="798"/>
                    <a:pt x="644" y="715"/>
                    <a:pt x="608" y="655"/>
                  </a:cubicBezTo>
                  <a:cubicBezTo>
                    <a:pt x="596" y="620"/>
                    <a:pt x="572" y="572"/>
                    <a:pt x="549" y="524"/>
                  </a:cubicBezTo>
                  <a:cubicBezTo>
                    <a:pt x="549" y="512"/>
                    <a:pt x="537" y="512"/>
                    <a:pt x="537" y="501"/>
                  </a:cubicBezTo>
                  <a:cubicBezTo>
                    <a:pt x="513" y="453"/>
                    <a:pt x="489" y="405"/>
                    <a:pt x="465" y="358"/>
                  </a:cubicBezTo>
                  <a:cubicBezTo>
                    <a:pt x="453" y="346"/>
                    <a:pt x="430" y="322"/>
                    <a:pt x="418" y="298"/>
                  </a:cubicBezTo>
                  <a:cubicBezTo>
                    <a:pt x="406" y="286"/>
                    <a:pt x="394" y="286"/>
                    <a:pt x="382" y="274"/>
                  </a:cubicBezTo>
                  <a:cubicBezTo>
                    <a:pt x="346" y="262"/>
                    <a:pt x="334" y="239"/>
                    <a:pt x="311" y="227"/>
                  </a:cubicBezTo>
                  <a:cubicBezTo>
                    <a:pt x="287" y="203"/>
                    <a:pt x="263" y="179"/>
                    <a:pt x="227" y="155"/>
                  </a:cubicBezTo>
                  <a:cubicBezTo>
                    <a:pt x="203" y="120"/>
                    <a:pt x="168" y="108"/>
                    <a:pt x="144" y="84"/>
                  </a:cubicBezTo>
                  <a:cubicBezTo>
                    <a:pt x="120" y="60"/>
                    <a:pt x="108" y="60"/>
                    <a:pt x="96" y="48"/>
                  </a:cubicBezTo>
                  <a:lnTo>
                    <a:pt x="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3"/>
            <p:cNvSpPr/>
            <p:nvPr/>
          </p:nvSpPr>
          <p:spPr>
            <a:xfrm>
              <a:off x="6765425" y="2869525"/>
              <a:ext cx="37525" cy="234400"/>
            </a:xfrm>
            <a:custGeom>
              <a:avLst/>
              <a:gdLst/>
              <a:ahLst/>
              <a:cxnLst/>
              <a:rect l="l" t="t" r="r" b="b"/>
              <a:pathLst>
                <a:path w="1501" h="9376" extrusionOk="0">
                  <a:moveTo>
                    <a:pt x="1500" y="1"/>
                  </a:moveTo>
                  <a:lnTo>
                    <a:pt x="1500" y="1"/>
                  </a:lnTo>
                  <a:cubicBezTo>
                    <a:pt x="1477" y="155"/>
                    <a:pt x="1441" y="286"/>
                    <a:pt x="1417" y="417"/>
                  </a:cubicBezTo>
                  <a:lnTo>
                    <a:pt x="1369" y="596"/>
                  </a:lnTo>
                  <a:cubicBezTo>
                    <a:pt x="1334" y="679"/>
                    <a:pt x="1322" y="763"/>
                    <a:pt x="1298" y="834"/>
                  </a:cubicBezTo>
                  <a:cubicBezTo>
                    <a:pt x="1274" y="917"/>
                    <a:pt x="1250" y="1001"/>
                    <a:pt x="1215" y="1072"/>
                  </a:cubicBezTo>
                  <a:cubicBezTo>
                    <a:pt x="1191" y="1156"/>
                    <a:pt x="1179" y="1227"/>
                    <a:pt x="1143" y="1298"/>
                  </a:cubicBezTo>
                  <a:cubicBezTo>
                    <a:pt x="1131" y="1334"/>
                    <a:pt x="1131" y="1358"/>
                    <a:pt x="1119" y="1394"/>
                  </a:cubicBezTo>
                  <a:cubicBezTo>
                    <a:pt x="1096" y="1418"/>
                    <a:pt x="1096" y="1465"/>
                    <a:pt x="1084" y="1489"/>
                  </a:cubicBezTo>
                  <a:cubicBezTo>
                    <a:pt x="1072" y="1572"/>
                    <a:pt x="1036" y="1644"/>
                    <a:pt x="1024" y="1715"/>
                  </a:cubicBezTo>
                  <a:cubicBezTo>
                    <a:pt x="1012" y="1810"/>
                    <a:pt x="976" y="1882"/>
                    <a:pt x="965" y="1965"/>
                  </a:cubicBezTo>
                  <a:cubicBezTo>
                    <a:pt x="917" y="2108"/>
                    <a:pt x="893" y="2251"/>
                    <a:pt x="846" y="2382"/>
                  </a:cubicBezTo>
                  <a:cubicBezTo>
                    <a:pt x="822" y="2465"/>
                    <a:pt x="798" y="2549"/>
                    <a:pt x="774" y="2620"/>
                  </a:cubicBezTo>
                  <a:cubicBezTo>
                    <a:pt x="738" y="2703"/>
                    <a:pt x="726" y="2787"/>
                    <a:pt x="703" y="2858"/>
                  </a:cubicBezTo>
                  <a:cubicBezTo>
                    <a:pt x="655" y="3001"/>
                    <a:pt x="619" y="3144"/>
                    <a:pt x="584" y="3275"/>
                  </a:cubicBezTo>
                  <a:cubicBezTo>
                    <a:pt x="560" y="3323"/>
                    <a:pt x="560" y="3358"/>
                    <a:pt x="548" y="3394"/>
                  </a:cubicBezTo>
                  <a:cubicBezTo>
                    <a:pt x="536" y="3442"/>
                    <a:pt x="536" y="3489"/>
                    <a:pt x="524" y="3537"/>
                  </a:cubicBezTo>
                  <a:cubicBezTo>
                    <a:pt x="500" y="3608"/>
                    <a:pt x="488" y="3668"/>
                    <a:pt x="476" y="3739"/>
                  </a:cubicBezTo>
                  <a:cubicBezTo>
                    <a:pt x="465" y="3775"/>
                    <a:pt x="465" y="3811"/>
                    <a:pt x="441" y="3846"/>
                  </a:cubicBezTo>
                  <a:cubicBezTo>
                    <a:pt x="429" y="3870"/>
                    <a:pt x="429" y="3918"/>
                    <a:pt x="417" y="3965"/>
                  </a:cubicBezTo>
                  <a:cubicBezTo>
                    <a:pt x="417" y="3989"/>
                    <a:pt x="405" y="4037"/>
                    <a:pt x="381" y="4085"/>
                  </a:cubicBezTo>
                  <a:cubicBezTo>
                    <a:pt x="369" y="4108"/>
                    <a:pt x="369" y="4156"/>
                    <a:pt x="357" y="4192"/>
                  </a:cubicBezTo>
                  <a:cubicBezTo>
                    <a:pt x="310" y="4335"/>
                    <a:pt x="250" y="4489"/>
                    <a:pt x="203" y="4632"/>
                  </a:cubicBezTo>
                  <a:cubicBezTo>
                    <a:pt x="191" y="4692"/>
                    <a:pt x="167" y="4763"/>
                    <a:pt x="143" y="4823"/>
                  </a:cubicBezTo>
                  <a:cubicBezTo>
                    <a:pt x="131" y="4870"/>
                    <a:pt x="131" y="4906"/>
                    <a:pt x="119" y="4942"/>
                  </a:cubicBezTo>
                  <a:cubicBezTo>
                    <a:pt x="119" y="4989"/>
                    <a:pt x="107" y="5037"/>
                    <a:pt x="84" y="5073"/>
                  </a:cubicBezTo>
                  <a:cubicBezTo>
                    <a:pt x="84" y="5108"/>
                    <a:pt x="72" y="5156"/>
                    <a:pt x="72" y="5180"/>
                  </a:cubicBezTo>
                  <a:cubicBezTo>
                    <a:pt x="72" y="5228"/>
                    <a:pt x="60" y="5263"/>
                    <a:pt x="60" y="5287"/>
                  </a:cubicBezTo>
                  <a:cubicBezTo>
                    <a:pt x="60" y="5323"/>
                    <a:pt x="48" y="5347"/>
                    <a:pt x="48" y="5382"/>
                  </a:cubicBezTo>
                  <a:cubicBezTo>
                    <a:pt x="24" y="5394"/>
                    <a:pt x="24" y="5406"/>
                    <a:pt x="24" y="5418"/>
                  </a:cubicBezTo>
                  <a:cubicBezTo>
                    <a:pt x="24" y="5466"/>
                    <a:pt x="12" y="5513"/>
                    <a:pt x="12" y="5561"/>
                  </a:cubicBezTo>
                  <a:cubicBezTo>
                    <a:pt x="0" y="5585"/>
                    <a:pt x="0" y="5632"/>
                    <a:pt x="0" y="5656"/>
                  </a:cubicBezTo>
                  <a:lnTo>
                    <a:pt x="0" y="5763"/>
                  </a:lnTo>
                  <a:lnTo>
                    <a:pt x="0" y="5870"/>
                  </a:lnTo>
                  <a:lnTo>
                    <a:pt x="0" y="5990"/>
                  </a:lnTo>
                  <a:lnTo>
                    <a:pt x="0" y="6132"/>
                  </a:lnTo>
                  <a:cubicBezTo>
                    <a:pt x="0" y="6240"/>
                    <a:pt x="12" y="6335"/>
                    <a:pt x="12" y="6418"/>
                  </a:cubicBezTo>
                  <a:cubicBezTo>
                    <a:pt x="12" y="6513"/>
                    <a:pt x="24" y="6597"/>
                    <a:pt x="24" y="6692"/>
                  </a:cubicBezTo>
                  <a:lnTo>
                    <a:pt x="24" y="6906"/>
                  </a:lnTo>
                  <a:lnTo>
                    <a:pt x="24" y="6930"/>
                  </a:lnTo>
                  <a:lnTo>
                    <a:pt x="24" y="7073"/>
                  </a:lnTo>
                  <a:lnTo>
                    <a:pt x="24" y="7168"/>
                  </a:lnTo>
                  <a:cubicBezTo>
                    <a:pt x="12" y="7252"/>
                    <a:pt x="12" y="7347"/>
                    <a:pt x="12" y="7430"/>
                  </a:cubicBezTo>
                  <a:cubicBezTo>
                    <a:pt x="12" y="7502"/>
                    <a:pt x="0" y="7597"/>
                    <a:pt x="12" y="7668"/>
                  </a:cubicBezTo>
                  <a:cubicBezTo>
                    <a:pt x="12" y="7728"/>
                    <a:pt x="24" y="7775"/>
                    <a:pt x="24" y="7835"/>
                  </a:cubicBezTo>
                  <a:cubicBezTo>
                    <a:pt x="48" y="7906"/>
                    <a:pt x="48" y="7978"/>
                    <a:pt x="60" y="8061"/>
                  </a:cubicBezTo>
                  <a:cubicBezTo>
                    <a:pt x="60" y="8121"/>
                    <a:pt x="72" y="8156"/>
                    <a:pt x="72" y="8216"/>
                  </a:cubicBezTo>
                  <a:cubicBezTo>
                    <a:pt x="84" y="8252"/>
                    <a:pt x="84" y="8264"/>
                    <a:pt x="84" y="8299"/>
                  </a:cubicBezTo>
                  <a:cubicBezTo>
                    <a:pt x="107" y="8383"/>
                    <a:pt x="119" y="8490"/>
                    <a:pt x="131" y="8573"/>
                  </a:cubicBezTo>
                  <a:cubicBezTo>
                    <a:pt x="131" y="8657"/>
                    <a:pt x="143" y="8716"/>
                    <a:pt x="167" y="8776"/>
                  </a:cubicBezTo>
                  <a:lnTo>
                    <a:pt x="203" y="9038"/>
                  </a:lnTo>
                  <a:cubicBezTo>
                    <a:pt x="203" y="9097"/>
                    <a:pt x="226" y="9168"/>
                    <a:pt x="238" y="9240"/>
                  </a:cubicBezTo>
                  <a:cubicBezTo>
                    <a:pt x="238" y="9264"/>
                    <a:pt x="250" y="9288"/>
                    <a:pt x="250" y="9299"/>
                  </a:cubicBezTo>
                  <a:cubicBezTo>
                    <a:pt x="250" y="9323"/>
                    <a:pt x="262" y="9323"/>
                    <a:pt x="262" y="9335"/>
                  </a:cubicBezTo>
                  <a:cubicBezTo>
                    <a:pt x="286" y="9347"/>
                    <a:pt x="298" y="9371"/>
                    <a:pt x="310" y="9371"/>
                  </a:cubicBezTo>
                  <a:cubicBezTo>
                    <a:pt x="310" y="9374"/>
                    <a:pt x="311" y="9376"/>
                    <a:pt x="312" y="9376"/>
                  </a:cubicBezTo>
                  <a:cubicBezTo>
                    <a:pt x="315" y="9376"/>
                    <a:pt x="322" y="9365"/>
                    <a:pt x="322" y="9347"/>
                  </a:cubicBezTo>
                  <a:cubicBezTo>
                    <a:pt x="322" y="9347"/>
                    <a:pt x="345" y="9335"/>
                    <a:pt x="345" y="9323"/>
                  </a:cubicBezTo>
                  <a:lnTo>
                    <a:pt x="345" y="9276"/>
                  </a:lnTo>
                  <a:cubicBezTo>
                    <a:pt x="322" y="9228"/>
                    <a:pt x="322" y="9192"/>
                    <a:pt x="310" y="9145"/>
                  </a:cubicBezTo>
                  <a:cubicBezTo>
                    <a:pt x="286" y="9038"/>
                    <a:pt x="262" y="8930"/>
                    <a:pt x="250" y="8835"/>
                  </a:cubicBezTo>
                  <a:lnTo>
                    <a:pt x="203" y="8609"/>
                  </a:lnTo>
                  <a:cubicBezTo>
                    <a:pt x="191" y="8514"/>
                    <a:pt x="191" y="8442"/>
                    <a:pt x="179" y="8359"/>
                  </a:cubicBezTo>
                  <a:cubicBezTo>
                    <a:pt x="167" y="8323"/>
                    <a:pt x="167" y="8311"/>
                    <a:pt x="167" y="8276"/>
                  </a:cubicBezTo>
                  <a:cubicBezTo>
                    <a:pt x="143" y="8252"/>
                    <a:pt x="143" y="8204"/>
                    <a:pt x="143" y="8180"/>
                  </a:cubicBezTo>
                  <a:cubicBezTo>
                    <a:pt x="143" y="8121"/>
                    <a:pt x="131" y="8037"/>
                    <a:pt x="131" y="7966"/>
                  </a:cubicBezTo>
                  <a:cubicBezTo>
                    <a:pt x="119" y="7918"/>
                    <a:pt x="119" y="7859"/>
                    <a:pt x="119" y="7823"/>
                  </a:cubicBezTo>
                  <a:cubicBezTo>
                    <a:pt x="119" y="7777"/>
                    <a:pt x="108" y="7719"/>
                    <a:pt x="107" y="7661"/>
                  </a:cubicBezTo>
                  <a:lnTo>
                    <a:pt x="107" y="7661"/>
                  </a:lnTo>
                  <a:cubicBezTo>
                    <a:pt x="108" y="7580"/>
                    <a:pt x="119" y="7499"/>
                    <a:pt x="119" y="7418"/>
                  </a:cubicBezTo>
                  <a:cubicBezTo>
                    <a:pt x="131" y="7347"/>
                    <a:pt x="131" y="7287"/>
                    <a:pt x="131" y="7204"/>
                  </a:cubicBezTo>
                  <a:lnTo>
                    <a:pt x="131" y="7085"/>
                  </a:lnTo>
                  <a:lnTo>
                    <a:pt x="131" y="6990"/>
                  </a:lnTo>
                  <a:lnTo>
                    <a:pt x="131" y="6942"/>
                  </a:lnTo>
                  <a:cubicBezTo>
                    <a:pt x="131" y="6787"/>
                    <a:pt x="119" y="6656"/>
                    <a:pt x="119" y="6525"/>
                  </a:cubicBezTo>
                  <a:cubicBezTo>
                    <a:pt x="119" y="6406"/>
                    <a:pt x="107" y="6287"/>
                    <a:pt x="107" y="6168"/>
                  </a:cubicBezTo>
                  <a:lnTo>
                    <a:pt x="107" y="6132"/>
                  </a:lnTo>
                  <a:lnTo>
                    <a:pt x="107" y="6061"/>
                  </a:lnTo>
                  <a:lnTo>
                    <a:pt x="107" y="6037"/>
                  </a:lnTo>
                  <a:lnTo>
                    <a:pt x="107" y="6001"/>
                  </a:lnTo>
                  <a:lnTo>
                    <a:pt x="107" y="5990"/>
                  </a:lnTo>
                  <a:lnTo>
                    <a:pt x="107" y="5775"/>
                  </a:lnTo>
                  <a:lnTo>
                    <a:pt x="107" y="5692"/>
                  </a:lnTo>
                  <a:cubicBezTo>
                    <a:pt x="119" y="5656"/>
                    <a:pt x="119" y="5620"/>
                    <a:pt x="119" y="5585"/>
                  </a:cubicBezTo>
                  <a:cubicBezTo>
                    <a:pt x="119" y="5537"/>
                    <a:pt x="131" y="5513"/>
                    <a:pt x="131" y="5466"/>
                  </a:cubicBezTo>
                  <a:cubicBezTo>
                    <a:pt x="131" y="5442"/>
                    <a:pt x="143" y="5394"/>
                    <a:pt x="143" y="5359"/>
                  </a:cubicBezTo>
                  <a:lnTo>
                    <a:pt x="191" y="5144"/>
                  </a:lnTo>
                  <a:cubicBezTo>
                    <a:pt x="191" y="5097"/>
                    <a:pt x="203" y="5049"/>
                    <a:pt x="226" y="5001"/>
                  </a:cubicBezTo>
                  <a:cubicBezTo>
                    <a:pt x="226" y="4978"/>
                    <a:pt x="238" y="4930"/>
                    <a:pt x="250" y="4882"/>
                  </a:cubicBezTo>
                  <a:cubicBezTo>
                    <a:pt x="298" y="4739"/>
                    <a:pt x="357" y="4585"/>
                    <a:pt x="405" y="4442"/>
                  </a:cubicBezTo>
                  <a:cubicBezTo>
                    <a:pt x="429" y="4370"/>
                    <a:pt x="465" y="4311"/>
                    <a:pt x="476" y="4227"/>
                  </a:cubicBezTo>
                  <a:cubicBezTo>
                    <a:pt x="488" y="4204"/>
                    <a:pt x="488" y="4156"/>
                    <a:pt x="500" y="4132"/>
                  </a:cubicBezTo>
                  <a:cubicBezTo>
                    <a:pt x="500" y="4085"/>
                    <a:pt x="524" y="4049"/>
                    <a:pt x="536" y="4013"/>
                  </a:cubicBezTo>
                  <a:cubicBezTo>
                    <a:pt x="548" y="3930"/>
                    <a:pt x="584" y="3846"/>
                    <a:pt x="595" y="3775"/>
                  </a:cubicBezTo>
                  <a:cubicBezTo>
                    <a:pt x="607" y="3692"/>
                    <a:pt x="619" y="3632"/>
                    <a:pt x="643" y="3561"/>
                  </a:cubicBezTo>
                  <a:cubicBezTo>
                    <a:pt x="667" y="3394"/>
                    <a:pt x="715" y="3251"/>
                    <a:pt x="762" y="3096"/>
                  </a:cubicBezTo>
                  <a:cubicBezTo>
                    <a:pt x="822" y="2942"/>
                    <a:pt x="857" y="2787"/>
                    <a:pt x="905" y="2644"/>
                  </a:cubicBezTo>
                  <a:cubicBezTo>
                    <a:pt x="941" y="2561"/>
                    <a:pt x="965" y="2477"/>
                    <a:pt x="976" y="2406"/>
                  </a:cubicBezTo>
                  <a:cubicBezTo>
                    <a:pt x="1000" y="2370"/>
                    <a:pt x="1000" y="2346"/>
                    <a:pt x="1012" y="2311"/>
                  </a:cubicBezTo>
                  <a:cubicBezTo>
                    <a:pt x="1024" y="2287"/>
                    <a:pt x="1024" y="2239"/>
                    <a:pt x="1036" y="2191"/>
                  </a:cubicBezTo>
                  <a:lnTo>
                    <a:pt x="1036" y="2203"/>
                  </a:lnTo>
                  <a:lnTo>
                    <a:pt x="1084" y="2025"/>
                  </a:lnTo>
                  <a:lnTo>
                    <a:pt x="1084" y="2049"/>
                  </a:lnTo>
                  <a:lnTo>
                    <a:pt x="1131" y="1870"/>
                  </a:lnTo>
                  <a:cubicBezTo>
                    <a:pt x="1131" y="1822"/>
                    <a:pt x="1143" y="1763"/>
                    <a:pt x="1155" y="1703"/>
                  </a:cubicBezTo>
                  <a:lnTo>
                    <a:pt x="1155" y="1715"/>
                  </a:lnTo>
                  <a:lnTo>
                    <a:pt x="1203" y="1537"/>
                  </a:lnTo>
                  <a:cubicBezTo>
                    <a:pt x="1215" y="1465"/>
                    <a:pt x="1238" y="1406"/>
                    <a:pt x="1250" y="1346"/>
                  </a:cubicBezTo>
                  <a:cubicBezTo>
                    <a:pt x="1262" y="1275"/>
                    <a:pt x="1274" y="1215"/>
                    <a:pt x="1298" y="1156"/>
                  </a:cubicBezTo>
                  <a:cubicBezTo>
                    <a:pt x="1310" y="1096"/>
                    <a:pt x="1322" y="1013"/>
                    <a:pt x="1334" y="953"/>
                  </a:cubicBezTo>
                  <a:lnTo>
                    <a:pt x="1381" y="739"/>
                  </a:lnTo>
                  <a:cubicBezTo>
                    <a:pt x="1393" y="679"/>
                    <a:pt x="1393" y="632"/>
                    <a:pt x="1417" y="584"/>
                  </a:cubicBezTo>
                  <a:cubicBezTo>
                    <a:pt x="1417" y="560"/>
                    <a:pt x="1429" y="513"/>
                    <a:pt x="1429" y="477"/>
                  </a:cubicBezTo>
                  <a:cubicBezTo>
                    <a:pt x="1453" y="322"/>
                    <a:pt x="1488" y="167"/>
                    <a:pt x="1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3"/>
            <p:cNvSpPr/>
            <p:nvPr/>
          </p:nvSpPr>
          <p:spPr>
            <a:xfrm>
              <a:off x="6789825" y="2894825"/>
              <a:ext cx="34250" cy="105400"/>
            </a:xfrm>
            <a:custGeom>
              <a:avLst/>
              <a:gdLst/>
              <a:ahLst/>
              <a:cxnLst/>
              <a:rect l="l" t="t" r="r" b="b"/>
              <a:pathLst>
                <a:path w="1370" h="4216" extrusionOk="0">
                  <a:moveTo>
                    <a:pt x="1370" y="1"/>
                  </a:moveTo>
                  <a:lnTo>
                    <a:pt x="1370" y="1"/>
                  </a:lnTo>
                  <a:cubicBezTo>
                    <a:pt x="1368" y="12"/>
                    <a:pt x="1367" y="23"/>
                    <a:pt x="1365" y="34"/>
                  </a:cubicBezTo>
                  <a:lnTo>
                    <a:pt x="1365" y="34"/>
                  </a:lnTo>
                  <a:cubicBezTo>
                    <a:pt x="1368" y="26"/>
                    <a:pt x="1370" y="15"/>
                    <a:pt x="1370" y="1"/>
                  </a:cubicBezTo>
                  <a:close/>
                  <a:moveTo>
                    <a:pt x="1365" y="34"/>
                  </a:moveTo>
                  <a:cubicBezTo>
                    <a:pt x="1362" y="46"/>
                    <a:pt x="1358" y="53"/>
                    <a:pt x="1358" y="60"/>
                  </a:cubicBezTo>
                  <a:lnTo>
                    <a:pt x="1358" y="90"/>
                  </a:lnTo>
                  <a:lnTo>
                    <a:pt x="1358" y="90"/>
                  </a:lnTo>
                  <a:cubicBezTo>
                    <a:pt x="1360" y="72"/>
                    <a:pt x="1363" y="53"/>
                    <a:pt x="1365" y="34"/>
                  </a:cubicBezTo>
                  <a:close/>
                  <a:moveTo>
                    <a:pt x="1358" y="90"/>
                  </a:moveTo>
                  <a:lnTo>
                    <a:pt x="1358" y="90"/>
                  </a:lnTo>
                  <a:cubicBezTo>
                    <a:pt x="1357" y="93"/>
                    <a:pt x="1357" y="97"/>
                    <a:pt x="1356" y="101"/>
                  </a:cubicBezTo>
                  <a:lnTo>
                    <a:pt x="1356" y="101"/>
                  </a:lnTo>
                  <a:cubicBezTo>
                    <a:pt x="1357" y="99"/>
                    <a:pt x="1357" y="97"/>
                    <a:pt x="1358" y="96"/>
                  </a:cubicBezTo>
                  <a:lnTo>
                    <a:pt x="1358" y="90"/>
                  </a:lnTo>
                  <a:close/>
                  <a:moveTo>
                    <a:pt x="1356" y="101"/>
                  </a:moveTo>
                  <a:lnTo>
                    <a:pt x="1356" y="101"/>
                  </a:lnTo>
                  <a:cubicBezTo>
                    <a:pt x="1333" y="170"/>
                    <a:pt x="1310" y="241"/>
                    <a:pt x="1298" y="322"/>
                  </a:cubicBezTo>
                  <a:cubicBezTo>
                    <a:pt x="1286" y="394"/>
                    <a:pt x="1274" y="453"/>
                    <a:pt x="1251" y="513"/>
                  </a:cubicBezTo>
                  <a:cubicBezTo>
                    <a:pt x="1239" y="537"/>
                    <a:pt x="1227" y="584"/>
                    <a:pt x="1215" y="632"/>
                  </a:cubicBezTo>
                  <a:cubicBezTo>
                    <a:pt x="1191" y="656"/>
                    <a:pt x="1191" y="691"/>
                    <a:pt x="1179" y="715"/>
                  </a:cubicBezTo>
                  <a:cubicBezTo>
                    <a:pt x="1167" y="763"/>
                    <a:pt x="1155" y="798"/>
                    <a:pt x="1132" y="834"/>
                  </a:cubicBezTo>
                  <a:cubicBezTo>
                    <a:pt x="1120" y="870"/>
                    <a:pt x="1120" y="894"/>
                    <a:pt x="1108" y="929"/>
                  </a:cubicBezTo>
                  <a:cubicBezTo>
                    <a:pt x="1096" y="953"/>
                    <a:pt x="1072" y="1001"/>
                    <a:pt x="1060" y="1048"/>
                  </a:cubicBezTo>
                  <a:cubicBezTo>
                    <a:pt x="1048" y="1084"/>
                    <a:pt x="1036" y="1120"/>
                    <a:pt x="1013" y="1168"/>
                  </a:cubicBezTo>
                  <a:cubicBezTo>
                    <a:pt x="989" y="1239"/>
                    <a:pt x="977" y="1299"/>
                    <a:pt x="941" y="1358"/>
                  </a:cubicBezTo>
                  <a:cubicBezTo>
                    <a:pt x="929" y="1406"/>
                    <a:pt x="893" y="1465"/>
                    <a:pt x="882" y="1501"/>
                  </a:cubicBezTo>
                  <a:cubicBezTo>
                    <a:pt x="822" y="1656"/>
                    <a:pt x="762" y="1787"/>
                    <a:pt x="703" y="1941"/>
                  </a:cubicBezTo>
                  <a:cubicBezTo>
                    <a:pt x="679" y="2001"/>
                    <a:pt x="655" y="2061"/>
                    <a:pt x="632" y="2120"/>
                  </a:cubicBezTo>
                  <a:cubicBezTo>
                    <a:pt x="596" y="2203"/>
                    <a:pt x="560" y="2311"/>
                    <a:pt x="524" y="2394"/>
                  </a:cubicBezTo>
                  <a:cubicBezTo>
                    <a:pt x="477" y="2549"/>
                    <a:pt x="417" y="2692"/>
                    <a:pt x="381" y="2846"/>
                  </a:cubicBezTo>
                  <a:cubicBezTo>
                    <a:pt x="346" y="2918"/>
                    <a:pt x="334" y="2977"/>
                    <a:pt x="298" y="3049"/>
                  </a:cubicBezTo>
                  <a:cubicBezTo>
                    <a:pt x="274" y="3120"/>
                    <a:pt x="262" y="3168"/>
                    <a:pt x="239" y="3227"/>
                  </a:cubicBezTo>
                  <a:lnTo>
                    <a:pt x="155" y="3549"/>
                  </a:lnTo>
                  <a:cubicBezTo>
                    <a:pt x="143" y="3573"/>
                    <a:pt x="120" y="3585"/>
                    <a:pt x="120" y="3620"/>
                  </a:cubicBezTo>
                  <a:cubicBezTo>
                    <a:pt x="120" y="3656"/>
                    <a:pt x="108" y="3668"/>
                    <a:pt x="108" y="3692"/>
                  </a:cubicBezTo>
                  <a:cubicBezTo>
                    <a:pt x="96" y="3787"/>
                    <a:pt x="60" y="3858"/>
                    <a:pt x="48" y="3930"/>
                  </a:cubicBezTo>
                  <a:cubicBezTo>
                    <a:pt x="48" y="3977"/>
                    <a:pt x="36" y="4037"/>
                    <a:pt x="24" y="4085"/>
                  </a:cubicBezTo>
                  <a:cubicBezTo>
                    <a:pt x="24" y="4096"/>
                    <a:pt x="0" y="4120"/>
                    <a:pt x="0" y="4144"/>
                  </a:cubicBezTo>
                  <a:cubicBezTo>
                    <a:pt x="0" y="4168"/>
                    <a:pt x="0" y="4204"/>
                    <a:pt x="24" y="4216"/>
                  </a:cubicBezTo>
                  <a:cubicBezTo>
                    <a:pt x="36" y="4192"/>
                    <a:pt x="36" y="4168"/>
                    <a:pt x="60" y="4108"/>
                  </a:cubicBezTo>
                  <a:cubicBezTo>
                    <a:pt x="60" y="4096"/>
                    <a:pt x="84" y="4085"/>
                    <a:pt x="84" y="4073"/>
                  </a:cubicBezTo>
                  <a:cubicBezTo>
                    <a:pt x="96" y="4025"/>
                    <a:pt x="108" y="3966"/>
                    <a:pt x="120" y="3918"/>
                  </a:cubicBezTo>
                  <a:cubicBezTo>
                    <a:pt x="143" y="3846"/>
                    <a:pt x="167" y="3775"/>
                    <a:pt x="179" y="3692"/>
                  </a:cubicBezTo>
                  <a:cubicBezTo>
                    <a:pt x="179" y="3668"/>
                    <a:pt x="203" y="3656"/>
                    <a:pt x="203" y="3620"/>
                  </a:cubicBezTo>
                  <a:lnTo>
                    <a:pt x="203" y="3596"/>
                  </a:lnTo>
                  <a:cubicBezTo>
                    <a:pt x="203" y="3573"/>
                    <a:pt x="215" y="3549"/>
                    <a:pt x="215" y="3537"/>
                  </a:cubicBezTo>
                  <a:cubicBezTo>
                    <a:pt x="274" y="3370"/>
                    <a:pt x="310" y="3204"/>
                    <a:pt x="381" y="3037"/>
                  </a:cubicBezTo>
                  <a:cubicBezTo>
                    <a:pt x="417" y="2942"/>
                    <a:pt x="453" y="2823"/>
                    <a:pt x="489" y="2715"/>
                  </a:cubicBezTo>
                  <a:cubicBezTo>
                    <a:pt x="536" y="2608"/>
                    <a:pt x="572" y="2525"/>
                    <a:pt x="596" y="2430"/>
                  </a:cubicBezTo>
                  <a:lnTo>
                    <a:pt x="739" y="2072"/>
                  </a:lnTo>
                  <a:cubicBezTo>
                    <a:pt x="751" y="2025"/>
                    <a:pt x="774" y="1989"/>
                    <a:pt x="798" y="1941"/>
                  </a:cubicBezTo>
                  <a:cubicBezTo>
                    <a:pt x="810" y="1894"/>
                    <a:pt x="834" y="1846"/>
                    <a:pt x="858" y="1810"/>
                  </a:cubicBezTo>
                  <a:cubicBezTo>
                    <a:pt x="882" y="1751"/>
                    <a:pt x="917" y="1668"/>
                    <a:pt x="941" y="1596"/>
                  </a:cubicBezTo>
                  <a:cubicBezTo>
                    <a:pt x="953" y="1549"/>
                    <a:pt x="989" y="1513"/>
                    <a:pt x="1001" y="1465"/>
                  </a:cubicBezTo>
                  <a:cubicBezTo>
                    <a:pt x="1013" y="1429"/>
                    <a:pt x="1013" y="1418"/>
                    <a:pt x="1036" y="1394"/>
                  </a:cubicBezTo>
                  <a:cubicBezTo>
                    <a:pt x="1048" y="1346"/>
                    <a:pt x="1060" y="1287"/>
                    <a:pt x="1072" y="1239"/>
                  </a:cubicBezTo>
                  <a:cubicBezTo>
                    <a:pt x="1096" y="1215"/>
                    <a:pt x="1096" y="1191"/>
                    <a:pt x="1108" y="1168"/>
                  </a:cubicBezTo>
                  <a:lnTo>
                    <a:pt x="1155" y="1037"/>
                  </a:lnTo>
                  <a:cubicBezTo>
                    <a:pt x="1167" y="989"/>
                    <a:pt x="1167" y="953"/>
                    <a:pt x="1179" y="929"/>
                  </a:cubicBezTo>
                  <a:cubicBezTo>
                    <a:pt x="1191" y="882"/>
                    <a:pt x="1191" y="858"/>
                    <a:pt x="1215" y="810"/>
                  </a:cubicBezTo>
                  <a:cubicBezTo>
                    <a:pt x="1227" y="775"/>
                    <a:pt x="1227" y="739"/>
                    <a:pt x="1239" y="703"/>
                  </a:cubicBezTo>
                  <a:cubicBezTo>
                    <a:pt x="1251" y="679"/>
                    <a:pt x="1251" y="632"/>
                    <a:pt x="1274" y="584"/>
                  </a:cubicBezTo>
                  <a:cubicBezTo>
                    <a:pt x="1274" y="560"/>
                    <a:pt x="1286" y="525"/>
                    <a:pt x="1286" y="501"/>
                  </a:cubicBezTo>
                  <a:cubicBezTo>
                    <a:pt x="1298" y="453"/>
                    <a:pt x="1298" y="406"/>
                    <a:pt x="1310" y="358"/>
                  </a:cubicBezTo>
                  <a:cubicBezTo>
                    <a:pt x="1310" y="334"/>
                    <a:pt x="1334" y="286"/>
                    <a:pt x="1334" y="263"/>
                  </a:cubicBezTo>
                  <a:cubicBezTo>
                    <a:pt x="1341" y="203"/>
                    <a:pt x="1349" y="153"/>
                    <a:pt x="1356" y="10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3"/>
            <p:cNvSpPr/>
            <p:nvPr/>
          </p:nvSpPr>
          <p:spPr>
            <a:xfrm>
              <a:off x="6812750" y="2915375"/>
              <a:ext cx="86050" cy="218500"/>
            </a:xfrm>
            <a:custGeom>
              <a:avLst/>
              <a:gdLst/>
              <a:ahLst/>
              <a:cxnLst/>
              <a:rect l="l" t="t" r="r" b="b"/>
              <a:pathLst>
                <a:path w="3442" h="8740" extrusionOk="0">
                  <a:moveTo>
                    <a:pt x="3441" y="0"/>
                  </a:moveTo>
                  <a:cubicBezTo>
                    <a:pt x="3421" y="43"/>
                    <a:pt x="3402" y="87"/>
                    <a:pt x="3382" y="130"/>
                  </a:cubicBezTo>
                  <a:lnTo>
                    <a:pt x="3382" y="130"/>
                  </a:lnTo>
                  <a:cubicBezTo>
                    <a:pt x="3405" y="88"/>
                    <a:pt x="3424" y="45"/>
                    <a:pt x="3441" y="0"/>
                  </a:cubicBezTo>
                  <a:close/>
                  <a:moveTo>
                    <a:pt x="3382" y="130"/>
                  </a:moveTo>
                  <a:cubicBezTo>
                    <a:pt x="3358" y="177"/>
                    <a:pt x="3330" y="224"/>
                    <a:pt x="3298" y="274"/>
                  </a:cubicBezTo>
                  <a:cubicBezTo>
                    <a:pt x="3120" y="572"/>
                    <a:pt x="2941" y="846"/>
                    <a:pt x="2751" y="1119"/>
                  </a:cubicBezTo>
                  <a:lnTo>
                    <a:pt x="2608" y="1298"/>
                  </a:lnTo>
                  <a:cubicBezTo>
                    <a:pt x="2572" y="1358"/>
                    <a:pt x="2512" y="1429"/>
                    <a:pt x="2465" y="1489"/>
                  </a:cubicBezTo>
                  <a:cubicBezTo>
                    <a:pt x="2370" y="1608"/>
                    <a:pt x="2274" y="1739"/>
                    <a:pt x="2179" y="1858"/>
                  </a:cubicBezTo>
                  <a:lnTo>
                    <a:pt x="1870" y="2262"/>
                  </a:lnTo>
                  <a:lnTo>
                    <a:pt x="1560" y="2667"/>
                  </a:lnTo>
                  <a:cubicBezTo>
                    <a:pt x="1548" y="2691"/>
                    <a:pt x="1524" y="2715"/>
                    <a:pt x="1512" y="2727"/>
                  </a:cubicBezTo>
                  <a:cubicBezTo>
                    <a:pt x="1514" y="2727"/>
                    <a:pt x="1515" y="2727"/>
                    <a:pt x="1516" y="2726"/>
                  </a:cubicBezTo>
                  <a:lnTo>
                    <a:pt x="1516" y="2726"/>
                  </a:lnTo>
                  <a:cubicBezTo>
                    <a:pt x="1511" y="2734"/>
                    <a:pt x="1509" y="2743"/>
                    <a:pt x="1500" y="2751"/>
                  </a:cubicBezTo>
                  <a:cubicBezTo>
                    <a:pt x="1502" y="2751"/>
                    <a:pt x="1503" y="2750"/>
                    <a:pt x="1504" y="2750"/>
                  </a:cubicBezTo>
                  <a:lnTo>
                    <a:pt x="1504" y="2750"/>
                  </a:lnTo>
                  <a:cubicBezTo>
                    <a:pt x="1434" y="2842"/>
                    <a:pt x="1355" y="2934"/>
                    <a:pt x="1298" y="3036"/>
                  </a:cubicBezTo>
                  <a:cubicBezTo>
                    <a:pt x="1274" y="3096"/>
                    <a:pt x="1239" y="3144"/>
                    <a:pt x="1215" y="3191"/>
                  </a:cubicBezTo>
                  <a:cubicBezTo>
                    <a:pt x="1179" y="3251"/>
                    <a:pt x="1155" y="3286"/>
                    <a:pt x="1119" y="3346"/>
                  </a:cubicBezTo>
                  <a:cubicBezTo>
                    <a:pt x="1096" y="3394"/>
                    <a:pt x="1084" y="3441"/>
                    <a:pt x="1048" y="3489"/>
                  </a:cubicBezTo>
                  <a:cubicBezTo>
                    <a:pt x="1024" y="3525"/>
                    <a:pt x="1000" y="3584"/>
                    <a:pt x="977" y="3632"/>
                  </a:cubicBezTo>
                  <a:cubicBezTo>
                    <a:pt x="929" y="3727"/>
                    <a:pt x="881" y="3810"/>
                    <a:pt x="858" y="3906"/>
                  </a:cubicBezTo>
                  <a:cubicBezTo>
                    <a:pt x="798" y="4060"/>
                    <a:pt x="738" y="4227"/>
                    <a:pt x="691" y="4394"/>
                  </a:cubicBezTo>
                  <a:cubicBezTo>
                    <a:pt x="631" y="4572"/>
                    <a:pt x="596" y="4727"/>
                    <a:pt x="536" y="4918"/>
                  </a:cubicBezTo>
                  <a:cubicBezTo>
                    <a:pt x="488" y="5060"/>
                    <a:pt x="441" y="5191"/>
                    <a:pt x="393" y="5346"/>
                  </a:cubicBezTo>
                  <a:cubicBezTo>
                    <a:pt x="357" y="5453"/>
                    <a:pt x="322" y="5549"/>
                    <a:pt x="286" y="5656"/>
                  </a:cubicBezTo>
                  <a:cubicBezTo>
                    <a:pt x="286" y="5668"/>
                    <a:pt x="274" y="5703"/>
                    <a:pt x="274" y="5715"/>
                  </a:cubicBezTo>
                  <a:cubicBezTo>
                    <a:pt x="262" y="5775"/>
                    <a:pt x="250" y="5822"/>
                    <a:pt x="238" y="5882"/>
                  </a:cubicBezTo>
                  <a:cubicBezTo>
                    <a:pt x="215" y="5941"/>
                    <a:pt x="203" y="5989"/>
                    <a:pt x="191" y="6025"/>
                  </a:cubicBezTo>
                  <a:cubicBezTo>
                    <a:pt x="191" y="6061"/>
                    <a:pt x="179" y="6084"/>
                    <a:pt x="179" y="6120"/>
                  </a:cubicBezTo>
                  <a:cubicBezTo>
                    <a:pt x="143" y="6203"/>
                    <a:pt x="131" y="6299"/>
                    <a:pt x="119" y="6382"/>
                  </a:cubicBezTo>
                  <a:cubicBezTo>
                    <a:pt x="96" y="6465"/>
                    <a:pt x="84" y="6549"/>
                    <a:pt x="72" y="6620"/>
                  </a:cubicBezTo>
                  <a:lnTo>
                    <a:pt x="24" y="6894"/>
                  </a:lnTo>
                  <a:cubicBezTo>
                    <a:pt x="12" y="6953"/>
                    <a:pt x="0" y="7001"/>
                    <a:pt x="0" y="7061"/>
                  </a:cubicBezTo>
                  <a:lnTo>
                    <a:pt x="0" y="7215"/>
                  </a:lnTo>
                  <a:cubicBezTo>
                    <a:pt x="0" y="7275"/>
                    <a:pt x="12" y="7334"/>
                    <a:pt x="12" y="7394"/>
                  </a:cubicBezTo>
                  <a:cubicBezTo>
                    <a:pt x="12" y="7442"/>
                    <a:pt x="24" y="7501"/>
                    <a:pt x="24" y="7561"/>
                  </a:cubicBezTo>
                  <a:cubicBezTo>
                    <a:pt x="36" y="7656"/>
                    <a:pt x="36" y="7739"/>
                    <a:pt x="60" y="7835"/>
                  </a:cubicBezTo>
                  <a:cubicBezTo>
                    <a:pt x="72" y="7930"/>
                    <a:pt x="72" y="8025"/>
                    <a:pt x="84" y="8132"/>
                  </a:cubicBezTo>
                  <a:cubicBezTo>
                    <a:pt x="84" y="8156"/>
                    <a:pt x="96" y="8204"/>
                    <a:pt x="96" y="8227"/>
                  </a:cubicBezTo>
                  <a:cubicBezTo>
                    <a:pt x="119" y="8275"/>
                    <a:pt x="119" y="8335"/>
                    <a:pt x="131" y="8394"/>
                  </a:cubicBezTo>
                  <a:cubicBezTo>
                    <a:pt x="143" y="8466"/>
                    <a:pt x="155" y="8525"/>
                    <a:pt x="167" y="8585"/>
                  </a:cubicBezTo>
                  <a:cubicBezTo>
                    <a:pt x="191" y="8632"/>
                    <a:pt x="215" y="8692"/>
                    <a:pt x="238" y="8739"/>
                  </a:cubicBezTo>
                  <a:cubicBezTo>
                    <a:pt x="238" y="8680"/>
                    <a:pt x="215" y="8632"/>
                    <a:pt x="215" y="8549"/>
                  </a:cubicBezTo>
                  <a:cubicBezTo>
                    <a:pt x="215" y="8501"/>
                    <a:pt x="203" y="8442"/>
                    <a:pt x="203" y="8394"/>
                  </a:cubicBezTo>
                  <a:cubicBezTo>
                    <a:pt x="203" y="8335"/>
                    <a:pt x="191" y="8287"/>
                    <a:pt x="191" y="8227"/>
                  </a:cubicBezTo>
                  <a:cubicBezTo>
                    <a:pt x="191" y="8192"/>
                    <a:pt x="179" y="8132"/>
                    <a:pt x="179" y="8085"/>
                  </a:cubicBezTo>
                  <a:cubicBezTo>
                    <a:pt x="179" y="8025"/>
                    <a:pt x="155" y="7954"/>
                    <a:pt x="155" y="7894"/>
                  </a:cubicBezTo>
                  <a:cubicBezTo>
                    <a:pt x="143" y="7787"/>
                    <a:pt x="143" y="7692"/>
                    <a:pt x="131" y="7596"/>
                  </a:cubicBezTo>
                  <a:cubicBezTo>
                    <a:pt x="119" y="7454"/>
                    <a:pt x="96" y="7334"/>
                    <a:pt x="96" y="7215"/>
                  </a:cubicBezTo>
                  <a:lnTo>
                    <a:pt x="96" y="7061"/>
                  </a:lnTo>
                  <a:cubicBezTo>
                    <a:pt x="96" y="7037"/>
                    <a:pt x="119" y="7013"/>
                    <a:pt x="119" y="6977"/>
                  </a:cubicBezTo>
                  <a:cubicBezTo>
                    <a:pt x="131" y="6882"/>
                    <a:pt x="179" y="6787"/>
                    <a:pt x="203" y="6680"/>
                  </a:cubicBezTo>
                  <a:cubicBezTo>
                    <a:pt x="215" y="6608"/>
                    <a:pt x="250" y="6525"/>
                    <a:pt x="262" y="6442"/>
                  </a:cubicBezTo>
                  <a:lnTo>
                    <a:pt x="262" y="6465"/>
                  </a:lnTo>
                  <a:cubicBezTo>
                    <a:pt x="274" y="6406"/>
                    <a:pt x="298" y="6358"/>
                    <a:pt x="310" y="6299"/>
                  </a:cubicBezTo>
                  <a:cubicBezTo>
                    <a:pt x="334" y="6192"/>
                    <a:pt x="357" y="6084"/>
                    <a:pt x="381" y="6001"/>
                  </a:cubicBezTo>
                  <a:cubicBezTo>
                    <a:pt x="417" y="5906"/>
                    <a:pt x="441" y="5811"/>
                    <a:pt x="477" y="5703"/>
                  </a:cubicBezTo>
                  <a:cubicBezTo>
                    <a:pt x="477" y="5691"/>
                    <a:pt x="488" y="5656"/>
                    <a:pt x="488" y="5644"/>
                  </a:cubicBezTo>
                  <a:cubicBezTo>
                    <a:pt x="500" y="5596"/>
                    <a:pt x="536" y="5537"/>
                    <a:pt x="548" y="5477"/>
                  </a:cubicBezTo>
                  <a:cubicBezTo>
                    <a:pt x="596" y="5334"/>
                    <a:pt x="655" y="5168"/>
                    <a:pt x="715" y="5001"/>
                  </a:cubicBezTo>
                  <a:cubicBezTo>
                    <a:pt x="762" y="4834"/>
                    <a:pt x="810" y="4691"/>
                    <a:pt x="869" y="4525"/>
                  </a:cubicBezTo>
                  <a:cubicBezTo>
                    <a:pt x="905" y="4441"/>
                    <a:pt x="929" y="4346"/>
                    <a:pt x="965" y="4275"/>
                  </a:cubicBezTo>
                  <a:cubicBezTo>
                    <a:pt x="988" y="4203"/>
                    <a:pt x="1024" y="4108"/>
                    <a:pt x="1048" y="4036"/>
                  </a:cubicBezTo>
                  <a:cubicBezTo>
                    <a:pt x="1084" y="3989"/>
                    <a:pt x="1096" y="3941"/>
                    <a:pt x="1108" y="3906"/>
                  </a:cubicBezTo>
                  <a:cubicBezTo>
                    <a:pt x="1119" y="3870"/>
                    <a:pt x="1143" y="3822"/>
                    <a:pt x="1155" y="3798"/>
                  </a:cubicBezTo>
                  <a:cubicBezTo>
                    <a:pt x="1179" y="3727"/>
                    <a:pt x="1215" y="3644"/>
                    <a:pt x="1262" y="3572"/>
                  </a:cubicBezTo>
                  <a:cubicBezTo>
                    <a:pt x="1286" y="3514"/>
                    <a:pt x="1321" y="3467"/>
                    <a:pt x="1344" y="3409"/>
                  </a:cubicBezTo>
                  <a:lnTo>
                    <a:pt x="1344" y="3409"/>
                  </a:lnTo>
                  <a:cubicBezTo>
                    <a:pt x="1367" y="3365"/>
                    <a:pt x="1397" y="3315"/>
                    <a:pt x="1417" y="3274"/>
                  </a:cubicBezTo>
                  <a:cubicBezTo>
                    <a:pt x="1453" y="3215"/>
                    <a:pt x="1500" y="3155"/>
                    <a:pt x="1524" y="3096"/>
                  </a:cubicBezTo>
                  <a:cubicBezTo>
                    <a:pt x="1584" y="2989"/>
                    <a:pt x="1655" y="2893"/>
                    <a:pt x="1739" y="2786"/>
                  </a:cubicBezTo>
                  <a:cubicBezTo>
                    <a:pt x="1762" y="2751"/>
                    <a:pt x="1786" y="2739"/>
                    <a:pt x="1798" y="2715"/>
                  </a:cubicBezTo>
                  <a:lnTo>
                    <a:pt x="2108" y="2310"/>
                  </a:lnTo>
                  <a:cubicBezTo>
                    <a:pt x="2215" y="2179"/>
                    <a:pt x="2310" y="2024"/>
                    <a:pt x="2417" y="1893"/>
                  </a:cubicBezTo>
                  <a:cubicBezTo>
                    <a:pt x="2524" y="1762"/>
                    <a:pt x="2632" y="1620"/>
                    <a:pt x="2715" y="1477"/>
                  </a:cubicBezTo>
                  <a:cubicBezTo>
                    <a:pt x="2810" y="1346"/>
                    <a:pt x="2893" y="1191"/>
                    <a:pt x="2965" y="1048"/>
                  </a:cubicBezTo>
                  <a:lnTo>
                    <a:pt x="3013" y="953"/>
                  </a:lnTo>
                  <a:cubicBezTo>
                    <a:pt x="3146" y="686"/>
                    <a:pt x="3262" y="402"/>
                    <a:pt x="3382" y="13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3"/>
            <p:cNvSpPr/>
            <p:nvPr/>
          </p:nvSpPr>
          <p:spPr>
            <a:xfrm>
              <a:off x="6878525" y="2943650"/>
              <a:ext cx="26525" cy="53900"/>
            </a:xfrm>
            <a:custGeom>
              <a:avLst/>
              <a:gdLst/>
              <a:ahLst/>
              <a:cxnLst/>
              <a:rect l="l" t="t" r="r" b="b"/>
              <a:pathLst>
                <a:path w="1061" h="2156" extrusionOk="0">
                  <a:moveTo>
                    <a:pt x="1060" y="0"/>
                  </a:moveTo>
                  <a:cubicBezTo>
                    <a:pt x="1024" y="36"/>
                    <a:pt x="1001" y="60"/>
                    <a:pt x="977" y="96"/>
                  </a:cubicBezTo>
                  <a:lnTo>
                    <a:pt x="977" y="108"/>
                  </a:lnTo>
                  <a:cubicBezTo>
                    <a:pt x="965" y="131"/>
                    <a:pt x="953" y="155"/>
                    <a:pt x="941" y="167"/>
                  </a:cubicBezTo>
                  <a:cubicBezTo>
                    <a:pt x="917" y="191"/>
                    <a:pt x="905" y="227"/>
                    <a:pt x="882" y="250"/>
                  </a:cubicBezTo>
                  <a:cubicBezTo>
                    <a:pt x="858" y="286"/>
                    <a:pt x="858" y="298"/>
                    <a:pt x="846" y="310"/>
                  </a:cubicBezTo>
                  <a:cubicBezTo>
                    <a:pt x="834" y="322"/>
                    <a:pt x="834" y="346"/>
                    <a:pt x="810" y="358"/>
                  </a:cubicBezTo>
                  <a:cubicBezTo>
                    <a:pt x="774" y="417"/>
                    <a:pt x="739" y="477"/>
                    <a:pt x="715" y="536"/>
                  </a:cubicBezTo>
                  <a:cubicBezTo>
                    <a:pt x="632" y="655"/>
                    <a:pt x="584" y="786"/>
                    <a:pt x="513" y="905"/>
                  </a:cubicBezTo>
                  <a:lnTo>
                    <a:pt x="382" y="1179"/>
                  </a:lnTo>
                  <a:cubicBezTo>
                    <a:pt x="358" y="1239"/>
                    <a:pt x="322" y="1310"/>
                    <a:pt x="298" y="1370"/>
                  </a:cubicBezTo>
                  <a:cubicBezTo>
                    <a:pt x="298" y="1405"/>
                    <a:pt x="274" y="1417"/>
                    <a:pt x="262" y="1441"/>
                  </a:cubicBezTo>
                  <a:cubicBezTo>
                    <a:pt x="251" y="1501"/>
                    <a:pt x="215" y="1548"/>
                    <a:pt x="191" y="1608"/>
                  </a:cubicBezTo>
                  <a:cubicBezTo>
                    <a:pt x="179" y="1667"/>
                    <a:pt x="143" y="1715"/>
                    <a:pt x="120" y="1774"/>
                  </a:cubicBezTo>
                  <a:cubicBezTo>
                    <a:pt x="108" y="1786"/>
                    <a:pt x="84" y="1810"/>
                    <a:pt x="72" y="1846"/>
                  </a:cubicBezTo>
                  <a:cubicBezTo>
                    <a:pt x="60" y="1858"/>
                    <a:pt x="60" y="1858"/>
                    <a:pt x="60" y="1882"/>
                  </a:cubicBezTo>
                  <a:cubicBezTo>
                    <a:pt x="60" y="1893"/>
                    <a:pt x="48" y="1905"/>
                    <a:pt x="48" y="1917"/>
                  </a:cubicBezTo>
                  <a:cubicBezTo>
                    <a:pt x="48" y="1953"/>
                    <a:pt x="24" y="1977"/>
                    <a:pt x="12" y="2013"/>
                  </a:cubicBezTo>
                  <a:cubicBezTo>
                    <a:pt x="12" y="2024"/>
                    <a:pt x="1" y="2036"/>
                    <a:pt x="1" y="2072"/>
                  </a:cubicBezTo>
                  <a:lnTo>
                    <a:pt x="1" y="2108"/>
                  </a:lnTo>
                  <a:cubicBezTo>
                    <a:pt x="12" y="2096"/>
                    <a:pt x="12" y="2072"/>
                    <a:pt x="24" y="2060"/>
                  </a:cubicBezTo>
                  <a:cubicBezTo>
                    <a:pt x="48" y="2024"/>
                    <a:pt x="48" y="2013"/>
                    <a:pt x="60" y="1977"/>
                  </a:cubicBezTo>
                  <a:cubicBezTo>
                    <a:pt x="72" y="1941"/>
                    <a:pt x="108" y="1905"/>
                    <a:pt x="120" y="1858"/>
                  </a:cubicBezTo>
                  <a:cubicBezTo>
                    <a:pt x="120" y="1834"/>
                    <a:pt x="132" y="1822"/>
                    <a:pt x="143" y="1786"/>
                  </a:cubicBezTo>
                  <a:cubicBezTo>
                    <a:pt x="167" y="1727"/>
                    <a:pt x="191" y="1679"/>
                    <a:pt x="227" y="1620"/>
                  </a:cubicBezTo>
                  <a:cubicBezTo>
                    <a:pt x="239" y="1560"/>
                    <a:pt x="262" y="1512"/>
                    <a:pt x="298" y="1465"/>
                  </a:cubicBezTo>
                  <a:cubicBezTo>
                    <a:pt x="310" y="1429"/>
                    <a:pt x="322" y="1417"/>
                    <a:pt x="346" y="1381"/>
                  </a:cubicBezTo>
                  <a:cubicBezTo>
                    <a:pt x="346" y="1370"/>
                    <a:pt x="358" y="1370"/>
                    <a:pt x="358" y="1358"/>
                  </a:cubicBezTo>
                  <a:cubicBezTo>
                    <a:pt x="370" y="1322"/>
                    <a:pt x="382" y="1310"/>
                    <a:pt x="405" y="1274"/>
                  </a:cubicBezTo>
                  <a:cubicBezTo>
                    <a:pt x="429" y="1203"/>
                    <a:pt x="477" y="1131"/>
                    <a:pt x="501" y="1060"/>
                  </a:cubicBezTo>
                  <a:cubicBezTo>
                    <a:pt x="584" y="917"/>
                    <a:pt x="655" y="774"/>
                    <a:pt x="715" y="643"/>
                  </a:cubicBezTo>
                  <a:lnTo>
                    <a:pt x="798" y="465"/>
                  </a:lnTo>
                  <a:cubicBezTo>
                    <a:pt x="810" y="429"/>
                    <a:pt x="834" y="381"/>
                    <a:pt x="846" y="358"/>
                  </a:cubicBezTo>
                  <a:cubicBezTo>
                    <a:pt x="858" y="346"/>
                    <a:pt x="858" y="322"/>
                    <a:pt x="882" y="310"/>
                  </a:cubicBezTo>
                  <a:cubicBezTo>
                    <a:pt x="894" y="298"/>
                    <a:pt x="894" y="286"/>
                    <a:pt x="905" y="274"/>
                  </a:cubicBezTo>
                  <a:cubicBezTo>
                    <a:pt x="953" y="179"/>
                    <a:pt x="1001" y="96"/>
                    <a:pt x="1060" y="0"/>
                  </a:cubicBezTo>
                  <a:close/>
                  <a:moveTo>
                    <a:pt x="1" y="2132"/>
                  </a:moveTo>
                  <a:cubicBezTo>
                    <a:pt x="1" y="2132"/>
                    <a:pt x="1" y="2143"/>
                    <a:pt x="12" y="2155"/>
                  </a:cubicBezTo>
                  <a:cubicBezTo>
                    <a:pt x="24" y="2143"/>
                    <a:pt x="24" y="2143"/>
                    <a:pt x="1" y="21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3"/>
            <p:cNvSpPr/>
            <p:nvPr/>
          </p:nvSpPr>
          <p:spPr>
            <a:xfrm>
              <a:off x="6867800" y="3045150"/>
              <a:ext cx="87550" cy="108375"/>
            </a:xfrm>
            <a:custGeom>
              <a:avLst/>
              <a:gdLst/>
              <a:ahLst/>
              <a:cxnLst/>
              <a:rect l="l" t="t" r="r" b="b"/>
              <a:pathLst>
                <a:path w="3502" h="4335" extrusionOk="0">
                  <a:moveTo>
                    <a:pt x="3501" y="0"/>
                  </a:moveTo>
                  <a:cubicBezTo>
                    <a:pt x="3466" y="12"/>
                    <a:pt x="3430" y="36"/>
                    <a:pt x="3382" y="48"/>
                  </a:cubicBezTo>
                  <a:cubicBezTo>
                    <a:pt x="3204" y="119"/>
                    <a:pt x="3025" y="215"/>
                    <a:pt x="2870" y="310"/>
                  </a:cubicBezTo>
                  <a:cubicBezTo>
                    <a:pt x="2823" y="346"/>
                    <a:pt x="2763" y="369"/>
                    <a:pt x="2716" y="405"/>
                  </a:cubicBezTo>
                  <a:cubicBezTo>
                    <a:pt x="2644" y="465"/>
                    <a:pt x="2573" y="512"/>
                    <a:pt x="2513" y="548"/>
                  </a:cubicBezTo>
                  <a:cubicBezTo>
                    <a:pt x="2454" y="596"/>
                    <a:pt x="2394" y="655"/>
                    <a:pt x="2335" y="703"/>
                  </a:cubicBezTo>
                  <a:cubicBezTo>
                    <a:pt x="2275" y="750"/>
                    <a:pt x="2215" y="810"/>
                    <a:pt x="2168" y="846"/>
                  </a:cubicBezTo>
                  <a:cubicBezTo>
                    <a:pt x="2108" y="905"/>
                    <a:pt x="2061" y="965"/>
                    <a:pt x="2001" y="1024"/>
                  </a:cubicBezTo>
                  <a:cubicBezTo>
                    <a:pt x="1977" y="1048"/>
                    <a:pt x="1954" y="1072"/>
                    <a:pt x="1930" y="1108"/>
                  </a:cubicBezTo>
                  <a:cubicBezTo>
                    <a:pt x="1906" y="1131"/>
                    <a:pt x="1870" y="1179"/>
                    <a:pt x="1834" y="1203"/>
                  </a:cubicBezTo>
                  <a:cubicBezTo>
                    <a:pt x="1823" y="1203"/>
                    <a:pt x="1823" y="1227"/>
                    <a:pt x="1811" y="1239"/>
                  </a:cubicBezTo>
                  <a:cubicBezTo>
                    <a:pt x="1799" y="1251"/>
                    <a:pt x="1775" y="1286"/>
                    <a:pt x="1763" y="1298"/>
                  </a:cubicBezTo>
                  <a:cubicBezTo>
                    <a:pt x="1751" y="1310"/>
                    <a:pt x="1739" y="1346"/>
                    <a:pt x="1727" y="1358"/>
                  </a:cubicBezTo>
                  <a:cubicBezTo>
                    <a:pt x="1680" y="1429"/>
                    <a:pt x="1632" y="1489"/>
                    <a:pt x="1584" y="1548"/>
                  </a:cubicBezTo>
                  <a:cubicBezTo>
                    <a:pt x="1525" y="1620"/>
                    <a:pt x="1489" y="1703"/>
                    <a:pt x="1430" y="1774"/>
                  </a:cubicBezTo>
                  <a:cubicBezTo>
                    <a:pt x="1394" y="1786"/>
                    <a:pt x="1382" y="1822"/>
                    <a:pt x="1358" y="1846"/>
                  </a:cubicBezTo>
                  <a:lnTo>
                    <a:pt x="1275" y="1977"/>
                  </a:lnTo>
                  <a:cubicBezTo>
                    <a:pt x="1180" y="2120"/>
                    <a:pt x="1108" y="2239"/>
                    <a:pt x="1025" y="2370"/>
                  </a:cubicBezTo>
                  <a:cubicBezTo>
                    <a:pt x="977" y="2429"/>
                    <a:pt x="942" y="2489"/>
                    <a:pt x="906" y="2548"/>
                  </a:cubicBezTo>
                  <a:cubicBezTo>
                    <a:pt x="870" y="2608"/>
                    <a:pt x="834" y="2667"/>
                    <a:pt x="799" y="2727"/>
                  </a:cubicBezTo>
                  <a:cubicBezTo>
                    <a:pt x="751" y="2810"/>
                    <a:pt x="691" y="2894"/>
                    <a:pt x="644" y="2977"/>
                  </a:cubicBezTo>
                  <a:cubicBezTo>
                    <a:pt x="620" y="3036"/>
                    <a:pt x="572" y="3108"/>
                    <a:pt x="549" y="3167"/>
                  </a:cubicBezTo>
                  <a:cubicBezTo>
                    <a:pt x="501" y="3227"/>
                    <a:pt x="465" y="3286"/>
                    <a:pt x="441" y="3346"/>
                  </a:cubicBezTo>
                  <a:cubicBezTo>
                    <a:pt x="430" y="3394"/>
                    <a:pt x="394" y="3453"/>
                    <a:pt x="370" y="3501"/>
                  </a:cubicBezTo>
                  <a:cubicBezTo>
                    <a:pt x="346" y="3525"/>
                    <a:pt x="334" y="3548"/>
                    <a:pt x="322" y="3572"/>
                  </a:cubicBezTo>
                  <a:lnTo>
                    <a:pt x="322" y="3584"/>
                  </a:lnTo>
                  <a:cubicBezTo>
                    <a:pt x="310" y="3584"/>
                    <a:pt x="310" y="3608"/>
                    <a:pt x="310" y="3608"/>
                  </a:cubicBezTo>
                  <a:cubicBezTo>
                    <a:pt x="263" y="3703"/>
                    <a:pt x="203" y="3798"/>
                    <a:pt x="156" y="3906"/>
                  </a:cubicBezTo>
                  <a:lnTo>
                    <a:pt x="144" y="3918"/>
                  </a:lnTo>
                  <a:cubicBezTo>
                    <a:pt x="144" y="3918"/>
                    <a:pt x="132" y="3929"/>
                    <a:pt x="132" y="3941"/>
                  </a:cubicBezTo>
                  <a:cubicBezTo>
                    <a:pt x="120" y="3977"/>
                    <a:pt x="120" y="3989"/>
                    <a:pt x="96" y="4025"/>
                  </a:cubicBezTo>
                  <a:lnTo>
                    <a:pt x="60" y="4108"/>
                  </a:lnTo>
                  <a:cubicBezTo>
                    <a:pt x="37" y="4144"/>
                    <a:pt x="25" y="4179"/>
                    <a:pt x="13" y="4215"/>
                  </a:cubicBezTo>
                  <a:cubicBezTo>
                    <a:pt x="13" y="4227"/>
                    <a:pt x="1" y="4263"/>
                    <a:pt x="1" y="4275"/>
                  </a:cubicBezTo>
                  <a:cubicBezTo>
                    <a:pt x="1" y="4275"/>
                    <a:pt x="1" y="4287"/>
                    <a:pt x="13" y="4299"/>
                  </a:cubicBezTo>
                  <a:cubicBezTo>
                    <a:pt x="17" y="4295"/>
                    <a:pt x="19" y="4292"/>
                    <a:pt x="22" y="4292"/>
                  </a:cubicBezTo>
                  <a:cubicBezTo>
                    <a:pt x="26" y="4292"/>
                    <a:pt x="29" y="4302"/>
                    <a:pt x="37" y="4334"/>
                  </a:cubicBezTo>
                  <a:cubicBezTo>
                    <a:pt x="72" y="4299"/>
                    <a:pt x="72" y="4275"/>
                    <a:pt x="84" y="4239"/>
                  </a:cubicBezTo>
                  <a:cubicBezTo>
                    <a:pt x="96" y="4215"/>
                    <a:pt x="108" y="4168"/>
                    <a:pt x="132" y="4144"/>
                  </a:cubicBezTo>
                  <a:cubicBezTo>
                    <a:pt x="156" y="4096"/>
                    <a:pt x="191" y="4037"/>
                    <a:pt x="215" y="3977"/>
                  </a:cubicBezTo>
                  <a:cubicBezTo>
                    <a:pt x="263" y="3882"/>
                    <a:pt x="322" y="3787"/>
                    <a:pt x="382" y="3679"/>
                  </a:cubicBezTo>
                  <a:cubicBezTo>
                    <a:pt x="430" y="3608"/>
                    <a:pt x="489" y="3513"/>
                    <a:pt x="525" y="3441"/>
                  </a:cubicBezTo>
                  <a:cubicBezTo>
                    <a:pt x="561" y="3394"/>
                    <a:pt x="608" y="3334"/>
                    <a:pt x="632" y="3275"/>
                  </a:cubicBezTo>
                  <a:cubicBezTo>
                    <a:pt x="680" y="3215"/>
                    <a:pt x="703" y="3144"/>
                    <a:pt x="751" y="3084"/>
                  </a:cubicBezTo>
                  <a:lnTo>
                    <a:pt x="1025" y="2679"/>
                  </a:lnTo>
                  <a:cubicBezTo>
                    <a:pt x="1120" y="2548"/>
                    <a:pt x="1215" y="2394"/>
                    <a:pt x="1299" y="2263"/>
                  </a:cubicBezTo>
                  <a:cubicBezTo>
                    <a:pt x="1334" y="2215"/>
                    <a:pt x="1382" y="2155"/>
                    <a:pt x="1406" y="2120"/>
                  </a:cubicBezTo>
                  <a:cubicBezTo>
                    <a:pt x="1465" y="2036"/>
                    <a:pt x="1513" y="1977"/>
                    <a:pt x="1561" y="1905"/>
                  </a:cubicBezTo>
                  <a:cubicBezTo>
                    <a:pt x="1596" y="1846"/>
                    <a:pt x="1632" y="1798"/>
                    <a:pt x="1680" y="1739"/>
                  </a:cubicBezTo>
                  <a:cubicBezTo>
                    <a:pt x="1763" y="1620"/>
                    <a:pt x="1870" y="1501"/>
                    <a:pt x="1954" y="1382"/>
                  </a:cubicBezTo>
                  <a:cubicBezTo>
                    <a:pt x="2049" y="1262"/>
                    <a:pt x="2156" y="1143"/>
                    <a:pt x="2251" y="1048"/>
                  </a:cubicBezTo>
                  <a:cubicBezTo>
                    <a:pt x="2299" y="1012"/>
                    <a:pt x="2346" y="965"/>
                    <a:pt x="2394" y="929"/>
                  </a:cubicBezTo>
                  <a:cubicBezTo>
                    <a:pt x="2430" y="881"/>
                    <a:pt x="2477" y="846"/>
                    <a:pt x="2525" y="810"/>
                  </a:cubicBezTo>
                  <a:cubicBezTo>
                    <a:pt x="2549" y="774"/>
                    <a:pt x="2585" y="762"/>
                    <a:pt x="2608" y="727"/>
                  </a:cubicBezTo>
                  <a:lnTo>
                    <a:pt x="2596" y="727"/>
                  </a:lnTo>
                  <a:lnTo>
                    <a:pt x="2608" y="715"/>
                  </a:lnTo>
                  <a:lnTo>
                    <a:pt x="2596" y="715"/>
                  </a:lnTo>
                  <a:cubicBezTo>
                    <a:pt x="2632" y="691"/>
                    <a:pt x="2656" y="667"/>
                    <a:pt x="2692" y="643"/>
                  </a:cubicBezTo>
                  <a:cubicBezTo>
                    <a:pt x="2692" y="631"/>
                    <a:pt x="2704" y="631"/>
                    <a:pt x="2704" y="631"/>
                  </a:cubicBezTo>
                  <a:lnTo>
                    <a:pt x="2692" y="631"/>
                  </a:lnTo>
                  <a:cubicBezTo>
                    <a:pt x="2704" y="608"/>
                    <a:pt x="2727" y="596"/>
                    <a:pt x="2751" y="584"/>
                  </a:cubicBezTo>
                  <a:cubicBezTo>
                    <a:pt x="2763" y="548"/>
                    <a:pt x="2799" y="536"/>
                    <a:pt x="2811" y="524"/>
                  </a:cubicBezTo>
                  <a:lnTo>
                    <a:pt x="2847" y="477"/>
                  </a:lnTo>
                  <a:lnTo>
                    <a:pt x="2870" y="465"/>
                  </a:lnTo>
                  <a:cubicBezTo>
                    <a:pt x="2906" y="429"/>
                    <a:pt x="2942" y="405"/>
                    <a:pt x="2989" y="369"/>
                  </a:cubicBezTo>
                  <a:cubicBezTo>
                    <a:pt x="3144" y="250"/>
                    <a:pt x="3299" y="131"/>
                    <a:pt x="3466" y="36"/>
                  </a:cubicBezTo>
                  <a:cubicBezTo>
                    <a:pt x="3478" y="12"/>
                    <a:pt x="3489" y="12"/>
                    <a:pt x="35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3"/>
            <p:cNvSpPr/>
            <p:nvPr/>
          </p:nvSpPr>
          <p:spPr>
            <a:xfrm>
              <a:off x="6953300" y="3037400"/>
              <a:ext cx="40450" cy="36250"/>
            </a:xfrm>
            <a:custGeom>
              <a:avLst/>
              <a:gdLst/>
              <a:ahLst/>
              <a:cxnLst/>
              <a:rect l="l" t="t" r="r" b="b"/>
              <a:pathLst>
                <a:path w="1618" h="1450" extrusionOk="0">
                  <a:moveTo>
                    <a:pt x="1617" y="1"/>
                  </a:moveTo>
                  <a:cubicBezTo>
                    <a:pt x="1534" y="72"/>
                    <a:pt x="1439" y="168"/>
                    <a:pt x="1332" y="239"/>
                  </a:cubicBezTo>
                  <a:lnTo>
                    <a:pt x="1070" y="465"/>
                  </a:lnTo>
                  <a:cubicBezTo>
                    <a:pt x="1058" y="477"/>
                    <a:pt x="1022" y="513"/>
                    <a:pt x="998" y="525"/>
                  </a:cubicBezTo>
                  <a:cubicBezTo>
                    <a:pt x="962" y="537"/>
                    <a:pt x="951" y="572"/>
                    <a:pt x="915" y="584"/>
                  </a:cubicBezTo>
                  <a:cubicBezTo>
                    <a:pt x="879" y="596"/>
                    <a:pt x="843" y="632"/>
                    <a:pt x="820" y="656"/>
                  </a:cubicBezTo>
                  <a:cubicBezTo>
                    <a:pt x="784" y="691"/>
                    <a:pt x="760" y="703"/>
                    <a:pt x="724" y="727"/>
                  </a:cubicBezTo>
                  <a:lnTo>
                    <a:pt x="736" y="727"/>
                  </a:lnTo>
                  <a:cubicBezTo>
                    <a:pt x="605" y="846"/>
                    <a:pt x="474" y="941"/>
                    <a:pt x="355" y="1060"/>
                  </a:cubicBezTo>
                  <a:cubicBezTo>
                    <a:pt x="296" y="1120"/>
                    <a:pt x="236" y="1168"/>
                    <a:pt x="177" y="1227"/>
                  </a:cubicBezTo>
                  <a:lnTo>
                    <a:pt x="93" y="1311"/>
                  </a:lnTo>
                  <a:lnTo>
                    <a:pt x="46" y="1358"/>
                  </a:lnTo>
                  <a:cubicBezTo>
                    <a:pt x="22" y="1370"/>
                    <a:pt x="10" y="1382"/>
                    <a:pt x="10" y="1406"/>
                  </a:cubicBezTo>
                  <a:cubicBezTo>
                    <a:pt x="1" y="1424"/>
                    <a:pt x="13" y="1449"/>
                    <a:pt x="35" y="1449"/>
                  </a:cubicBezTo>
                  <a:cubicBezTo>
                    <a:pt x="42" y="1449"/>
                    <a:pt x="49" y="1447"/>
                    <a:pt x="58" y="1441"/>
                  </a:cubicBezTo>
                  <a:lnTo>
                    <a:pt x="93" y="1418"/>
                  </a:lnTo>
                  <a:cubicBezTo>
                    <a:pt x="105" y="1406"/>
                    <a:pt x="105" y="1382"/>
                    <a:pt x="117" y="1382"/>
                  </a:cubicBezTo>
                  <a:cubicBezTo>
                    <a:pt x="129" y="1358"/>
                    <a:pt x="165" y="1346"/>
                    <a:pt x="177" y="1322"/>
                  </a:cubicBezTo>
                  <a:cubicBezTo>
                    <a:pt x="248" y="1251"/>
                    <a:pt x="331" y="1203"/>
                    <a:pt x="415" y="1144"/>
                  </a:cubicBezTo>
                  <a:cubicBezTo>
                    <a:pt x="486" y="1084"/>
                    <a:pt x="570" y="1037"/>
                    <a:pt x="641" y="1001"/>
                  </a:cubicBezTo>
                  <a:cubicBezTo>
                    <a:pt x="700" y="965"/>
                    <a:pt x="748" y="930"/>
                    <a:pt x="760" y="906"/>
                  </a:cubicBezTo>
                  <a:cubicBezTo>
                    <a:pt x="772" y="906"/>
                    <a:pt x="784" y="894"/>
                    <a:pt x="796" y="882"/>
                  </a:cubicBezTo>
                  <a:cubicBezTo>
                    <a:pt x="879" y="834"/>
                    <a:pt x="951" y="775"/>
                    <a:pt x="1010" y="715"/>
                  </a:cubicBezTo>
                  <a:lnTo>
                    <a:pt x="1201" y="525"/>
                  </a:lnTo>
                  <a:lnTo>
                    <a:pt x="1212" y="513"/>
                  </a:lnTo>
                  <a:cubicBezTo>
                    <a:pt x="1296" y="429"/>
                    <a:pt x="1367" y="346"/>
                    <a:pt x="1427" y="275"/>
                  </a:cubicBezTo>
                  <a:cubicBezTo>
                    <a:pt x="1498" y="179"/>
                    <a:pt x="1558" y="96"/>
                    <a:pt x="1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3"/>
            <p:cNvSpPr/>
            <p:nvPr/>
          </p:nvSpPr>
          <p:spPr>
            <a:xfrm>
              <a:off x="6621950" y="3038600"/>
              <a:ext cx="77125" cy="65875"/>
            </a:xfrm>
            <a:custGeom>
              <a:avLst/>
              <a:gdLst/>
              <a:ahLst/>
              <a:cxnLst/>
              <a:rect l="l" t="t" r="r" b="b"/>
              <a:pathLst>
                <a:path w="3085" h="2635" extrusionOk="0">
                  <a:moveTo>
                    <a:pt x="0" y="0"/>
                  </a:moveTo>
                  <a:cubicBezTo>
                    <a:pt x="60" y="24"/>
                    <a:pt x="108" y="72"/>
                    <a:pt x="167" y="108"/>
                  </a:cubicBezTo>
                  <a:cubicBezTo>
                    <a:pt x="203" y="120"/>
                    <a:pt x="215" y="131"/>
                    <a:pt x="238" y="143"/>
                  </a:cubicBezTo>
                  <a:cubicBezTo>
                    <a:pt x="262" y="167"/>
                    <a:pt x="286" y="167"/>
                    <a:pt x="298" y="179"/>
                  </a:cubicBezTo>
                  <a:cubicBezTo>
                    <a:pt x="393" y="227"/>
                    <a:pt x="500" y="262"/>
                    <a:pt x="596" y="298"/>
                  </a:cubicBezTo>
                  <a:lnTo>
                    <a:pt x="584" y="298"/>
                  </a:lnTo>
                  <a:cubicBezTo>
                    <a:pt x="596" y="310"/>
                    <a:pt x="631" y="310"/>
                    <a:pt x="655" y="322"/>
                  </a:cubicBezTo>
                  <a:cubicBezTo>
                    <a:pt x="727" y="346"/>
                    <a:pt x="762" y="358"/>
                    <a:pt x="810" y="381"/>
                  </a:cubicBezTo>
                  <a:cubicBezTo>
                    <a:pt x="822" y="393"/>
                    <a:pt x="858" y="417"/>
                    <a:pt x="870" y="429"/>
                  </a:cubicBezTo>
                  <a:cubicBezTo>
                    <a:pt x="917" y="477"/>
                    <a:pt x="965" y="501"/>
                    <a:pt x="1000" y="548"/>
                  </a:cubicBezTo>
                  <a:cubicBezTo>
                    <a:pt x="1060" y="596"/>
                    <a:pt x="1108" y="643"/>
                    <a:pt x="1155" y="679"/>
                  </a:cubicBezTo>
                  <a:lnTo>
                    <a:pt x="1477" y="1012"/>
                  </a:lnTo>
                  <a:cubicBezTo>
                    <a:pt x="1584" y="1120"/>
                    <a:pt x="1691" y="1203"/>
                    <a:pt x="1798" y="1310"/>
                  </a:cubicBezTo>
                  <a:lnTo>
                    <a:pt x="1977" y="1489"/>
                  </a:lnTo>
                  <a:cubicBezTo>
                    <a:pt x="2036" y="1536"/>
                    <a:pt x="2072" y="1596"/>
                    <a:pt x="2132" y="1655"/>
                  </a:cubicBezTo>
                  <a:cubicBezTo>
                    <a:pt x="2239" y="1774"/>
                    <a:pt x="2358" y="1894"/>
                    <a:pt x="2465" y="2013"/>
                  </a:cubicBezTo>
                  <a:cubicBezTo>
                    <a:pt x="2513" y="2048"/>
                    <a:pt x="2548" y="2108"/>
                    <a:pt x="2596" y="2155"/>
                  </a:cubicBezTo>
                  <a:cubicBezTo>
                    <a:pt x="2644" y="2215"/>
                    <a:pt x="2703" y="2263"/>
                    <a:pt x="2751" y="2322"/>
                  </a:cubicBezTo>
                  <a:cubicBezTo>
                    <a:pt x="2810" y="2394"/>
                    <a:pt x="2882" y="2453"/>
                    <a:pt x="2941" y="2525"/>
                  </a:cubicBezTo>
                  <a:lnTo>
                    <a:pt x="3001" y="2584"/>
                  </a:lnTo>
                  <a:cubicBezTo>
                    <a:pt x="3020" y="2613"/>
                    <a:pt x="3048" y="2635"/>
                    <a:pt x="3070" y="2635"/>
                  </a:cubicBezTo>
                  <a:cubicBezTo>
                    <a:pt x="3075" y="2635"/>
                    <a:pt x="3080" y="2634"/>
                    <a:pt x="3084" y="2632"/>
                  </a:cubicBezTo>
                  <a:lnTo>
                    <a:pt x="3084" y="2572"/>
                  </a:lnTo>
                  <a:lnTo>
                    <a:pt x="3025" y="2513"/>
                  </a:lnTo>
                  <a:cubicBezTo>
                    <a:pt x="2977" y="2453"/>
                    <a:pt x="2917" y="2405"/>
                    <a:pt x="2882" y="2346"/>
                  </a:cubicBezTo>
                  <a:cubicBezTo>
                    <a:pt x="2846" y="2322"/>
                    <a:pt x="2798" y="2286"/>
                    <a:pt x="2775" y="2239"/>
                  </a:cubicBezTo>
                  <a:cubicBezTo>
                    <a:pt x="2667" y="2120"/>
                    <a:pt x="2548" y="1989"/>
                    <a:pt x="2441" y="1870"/>
                  </a:cubicBezTo>
                  <a:lnTo>
                    <a:pt x="2132" y="1513"/>
                  </a:lnTo>
                  <a:cubicBezTo>
                    <a:pt x="2120" y="1501"/>
                    <a:pt x="2084" y="1465"/>
                    <a:pt x="2072" y="1441"/>
                  </a:cubicBezTo>
                  <a:cubicBezTo>
                    <a:pt x="2024" y="1393"/>
                    <a:pt x="2001" y="1370"/>
                    <a:pt x="1965" y="1322"/>
                  </a:cubicBezTo>
                  <a:cubicBezTo>
                    <a:pt x="1929" y="1274"/>
                    <a:pt x="1870" y="1215"/>
                    <a:pt x="1822" y="1155"/>
                  </a:cubicBezTo>
                  <a:cubicBezTo>
                    <a:pt x="1608" y="917"/>
                    <a:pt x="1405" y="691"/>
                    <a:pt x="1191" y="477"/>
                  </a:cubicBezTo>
                  <a:lnTo>
                    <a:pt x="1120" y="393"/>
                  </a:lnTo>
                  <a:lnTo>
                    <a:pt x="1036" y="310"/>
                  </a:lnTo>
                  <a:cubicBezTo>
                    <a:pt x="1000" y="298"/>
                    <a:pt x="977" y="262"/>
                    <a:pt x="941" y="250"/>
                  </a:cubicBezTo>
                  <a:cubicBezTo>
                    <a:pt x="893" y="239"/>
                    <a:pt x="858" y="203"/>
                    <a:pt x="810" y="191"/>
                  </a:cubicBezTo>
                  <a:cubicBezTo>
                    <a:pt x="750" y="179"/>
                    <a:pt x="703" y="155"/>
                    <a:pt x="643" y="143"/>
                  </a:cubicBezTo>
                  <a:lnTo>
                    <a:pt x="417" y="96"/>
                  </a:lnTo>
                  <a:lnTo>
                    <a:pt x="203" y="60"/>
                  </a:lnTo>
                  <a:cubicBezTo>
                    <a:pt x="143" y="48"/>
                    <a:pt x="6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3"/>
            <p:cNvSpPr/>
            <p:nvPr/>
          </p:nvSpPr>
          <p:spPr>
            <a:xfrm>
              <a:off x="6624325" y="3017475"/>
              <a:ext cx="26525" cy="17875"/>
            </a:xfrm>
            <a:custGeom>
              <a:avLst/>
              <a:gdLst/>
              <a:ahLst/>
              <a:cxnLst/>
              <a:rect l="l" t="t" r="r" b="b"/>
              <a:pathLst>
                <a:path w="1061" h="715" extrusionOk="0">
                  <a:moveTo>
                    <a:pt x="1" y="0"/>
                  </a:moveTo>
                  <a:cubicBezTo>
                    <a:pt x="13" y="12"/>
                    <a:pt x="13" y="12"/>
                    <a:pt x="36" y="12"/>
                  </a:cubicBezTo>
                  <a:cubicBezTo>
                    <a:pt x="72" y="36"/>
                    <a:pt x="108" y="60"/>
                    <a:pt x="155" y="83"/>
                  </a:cubicBezTo>
                  <a:cubicBezTo>
                    <a:pt x="227" y="131"/>
                    <a:pt x="298" y="155"/>
                    <a:pt x="358" y="203"/>
                  </a:cubicBezTo>
                  <a:lnTo>
                    <a:pt x="370" y="214"/>
                  </a:lnTo>
                  <a:cubicBezTo>
                    <a:pt x="477" y="310"/>
                    <a:pt x="584" y="417"/>
                    <a:pt x="679" y="500"/>
                  </a:cubicBezTo>
                  <a:cubicBezTo>
                    <a:pt x="727" y="548"/>
                    <a:pt x="786" y="595"/>
                    <a:pt x="834" y="631"/>
                  </a:cubicBezTo>
                  <a:cubicBezTo>
                    <a:pt x="858" y="643"/>
                    <a:pt x="882" y="667"/>
                    <a:pt x="894" y="679"/>
                  </a:cubicBezTo>
                  <a:cubicBezTo>
                    <a:pt x="905" y="691"/>
                    <a:pt x="941" y="714"/>
                    <a:pt x="953" y="714"/>
                  </a:cubicBezTo>
                  <a:cubicBezTo>
                    <a:pt x="965" y="714"/>
                    <a:pt x="1001" y="714"/>
                    <a:pt x="1013" y="691"/>
                  </a:cubicBezTo>
                  <a:cubicBezTo>
                    <a:pt x="1013" y="685"/>
                    <a:pt x="1016" y="682"/>
                    <a:pt x="1017" y="682"/>
                  </a:cubicBezTo>
                  <a:lnTo>
                    <a:pt x="1017" y="682"/>
                  </a:lnTo>
                  <a:cubicBezTo>
                    <a:pt x="1019" y="682"/>
                    <a:pt x="1019" y="685"/>
                    <a:pt x="1013" y="691"/>
                  </a:cubicBezTo>
                  <a:cubicBezTo>
                    <a:pt x="1060" y="667"/>
                    <a:pt x="1060" y="607"/>
                    <a:pt x="1013" y="572"/>
                  </a:cubicBezTo>
                  <a:cubicBezTo>
                    <a:pt x="1013" y="548"/>
                    <a:pt x="989" y="512"/>
                    <a:pt x="953" y="500"/>
                  </a:cubicBezTo>
                  <a:cubicBezTo>
                    <a:pt x="941" y="476"/>
                    <a:pt x="929" y="453"/>
                    <a:pt x="894" y="441"/>
                  </a:cubicBezTo>
                  <a:lnTo>
                    <a:pt x="667" y="262"/>
                  </a:lnTo>
                  <a:cubicBezTo>
                    <a:pt x="632" y="238"/>
                    <a:pt x="596" y="203"/>
                    <a:pt x="548" y="179"/>
                  </a:cubicBezTo>
                  <a:cubicBezTo>
                    <a:pt x="524" y="155"/>
                    <a:pt x="513" y="131"/>
                    <a:pt x="477" y="119"/>
                  </a:cubicBezTo>
                  <a:cubicBezTo>
                    <a:pt x="429" y="83"/>
                    <a:pt x="382" y="72"/>
                    <a:pt x="346" y="60"/>
                  </a:cubicBezTo>
                  <a:cubicBezTo>
                    <a:pt x="286" y="36"/>
                    <a:pt x="215" y="24"/>
                    <a:pt x="155" y="12"/>
                  </a:cubicBezTo>
                  <a:cubicBezTo>
                    <a:pt x="108" y="0"/>
                    <a:pt x="48"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84"/>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1764" name="Google Shape;1764;p84"/>
          <p:cNvGraphicFramePr/>
          <p:nvPr/>
        </p:nvGraphicFramePr>
        <p:xfrm>
          <a:off x="910225" y="1497575"/>
          <a:ext cx="3000000" cy="3000000"/>
        </p:xfrm>
        <a:graphic>
          <a:graphicData uri="http://schemas.openxmlformats.org/drawingml/2006/table">
            <a:tbl>
              <a:tblPr>
                <a:noFill/>
                <a:tableStyleId>{58CFBE70-DC35-44E1-89BA-C702A1F22671}</a:tableStyleId>
              </a:tblPr>
              <a:tblGrid>
                <a:gridCol w="1709275">
                  <a:extLst>
                    <a:ext uri="{9D8B030D-6E8A-4147-A177-3AD203B41FA5}">
                      <a16:colId xmlns:a16="http://schemas.microsoft.com/office/drawing/2014/main" val="20000"/>
                    </a:ext>
                  </a:extLst>
                </a:gridCol>
                <a:gridCol w="1871400">
                  <a:extLst>
                    <a:ext uri="{9D8B030D-6E8A-4147-A177-3AD203B41FA5}">
                      <a16:colId xmlns:a16="http://schemas.microsoft.com/office/drawing/2014/main" val="20001"/>
                    </a:ext>
                  </a:extLst>
                </a:gridCol>
                <a:gridCol w="1871400">
                  <a:extLst>
                    <a:ext uri="{9D8B030D-6E8A-4147-A177-3AD203B41FA5}">
                      <a16:colId xmlns:a16="http://schemas.microsoft.com/office/drawing/2014/main" val="20002"/>
                    </a:ext>
                  </a:extLst>
                </a:gridCol>
                <a:gridCol w="1871400">
                  <a:extLst>
                    <a:ext uri="{9D8B030D-6E8A-4147-A177-3AD203B41FA5}">
                      <a16:colId xmlns:a16="http://schemas.microsoft.com/office/drawing/2014/main" val="20003"/>
                    </a:ext>
                  </a:extLst>
                </a:gridCol>
              </a:tblGrid>
              <a:tr h="662025">
                <a:tc>
                  <a:txBody>
                    <a:bodyPr/>
                    <a:lstStyle/>
                    <a:p>
                      <a:pPr marL="0" lvl="0" indent="0" algn="ctr" rtl="0">
                        <a:spcBef>
                          <a:spcPts val="0"/>
                        </a:spcBef>
                        <a:spcAft>
                          <a:spcPts val="0"/>
                        </a:spcAft>
                        <a:buNone/>
                      </a:pPr>
                      <a:endParaRPr sz="1800" b="1" i="1">
                        <a:solidFill>
                          <a:schemeClr val="dk1"/>
                        </a:solidFill>
                        <a:latin typeface="Open Sans"/>
                        <a:ea typeface="Open Sans"/>
                        <a:cs typeface="Open Sans"/>
                        <a:sym typeface="Open Sans"/>
                      </a:endParaRPr>
                    </a:p>
                  </a:txBody>
                  <a:tcPr marL="91425" marR="91425" marT="91425" marB="91425">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Mass </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Diameter </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Gravity </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35275">
                <a:tc>
                  <a:txBody>
                    <a:bodyPr/>
                    <a:lstStyle/>
                    <a:p>
                      <a:pPr marL="0" lvl="0" indent="0" algn="ctr" rtl="0">
                        <a:spcBef>
                          <a:spcPts val="0"/>
                        </a:spcBef>
                        <a:spcAft>
                          <a:spcPts val="0"/>
                        </a:spcAft>
                        <a:buClr>
                          <a:srgbClr val="000000"/>
                        </a:buClr>
                        <a:buSzPts val="1100"/>
                        <a:buFont typeface="Arial"/>
                        <a:buNone/>
                      </a:pPr>
                      <a:r>
                        <a:rPr lang="en" sz="1600" b="1" i="1">
                          <a:solidFill>
                            <a:schemeClr val="dk1"/>
                          </a:solidFill>
                          <a:latin typeface="Open Sans"/>
                          <a:ea typeface="Open Sans"/>
                          <a:cs typeface="Open Sans"/>
                          <a:sym typeface="Open Sans"/>
                        </a:rPr>
                        <a:t>Mercury</a:t>
                      </a:r>
                      <a:endParaRPr sz="16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0.06</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0.38</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0.38</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635275">
                <a:tc>
                  <a:txBody>
                    <a:bodyPr/>
                    <a:lstStyle/>
                    <a:p>
                      <a:pPr marL="0" lvl="0" indent="0" algn="ctr" rtl="0">
                        <a:spcBef>
                          <a:spcPts val="0"/>
                        </a:spcBef>
                        <a:spcAft>
                          <a:spcPts val="0"/>
                        </a:spcAft>
                        <a:buClr>
                          <a:srgbClr val="000000"/>
                        </a:buClr>
                        <a:buSzPts val="1100"/>
                        <a:buFont typeface="Arial"/>
                        <a:buNone/>
                      </a:pPr>
                      <a:r>
                        <a:rPr lang="en" sz="1600" b="1" i="1">
                          <a:solidFill>
                            <a:schemeClr val="dk1"/>
                          </a:solidFill>
                          <a:latin typeface="Open Sans"/>
                          <a:ea typeface="Open Sans"/>
                          <a:cs typeface="Open Sans"/>
                          <a:sym typeface="Open Sans"/>
                        </a:rPr>
                        <a:t>Mars</a:t>
                      </a:r>
                      <a:endParaRPr sz="16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0.11</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0.53</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0.38</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35275">
                <a:tc>
                  <a:txBody>
                    <a:bodyPr/>
                    <a:lstStyle/>
                    <a:p>
                      <a:pPr marL="0" lvl="0" indent="0" algn="ctr" rtl="0">
                        <a:spcBef>
                          <a:spcPts val="0"/>
                        </a:spcBef>
                        <a:spcAft>
                          <a:spcPts val="0"/>
                        </a:spcAft>
                        <a:buClr>
                          <a:srgbClr val="000000"/>
                        </a:buClr>
                        <a:buSzPts val="1100"/>
                        <a:buFont typeface="Arial"/>
                        <a:buNone/>
                      </a:pPr>
                      <a:r>
                        <a:rPr lang="en" sz="1600" b="1" i="1">
                          <a:solidFill>
                            <a:schemeClr val="dk1"/>
                          </a:solidFill>
                          <a:latin typeface="Open Sans"/>
                          <a:ea typeface="Open Sans"/>
                          <a:cs typeface="Open Sans"/>
                          <a:sym typeface="Open Sans"/>
                        </a:rPr>
                        <a:t>Saturn</a:t>
                      </a:r>
                      <a:endParaRPr sz="16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95.2</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9.4</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1.16</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grpSp>
        <p:nvGrpSpPr>
          <p:cNvPr id="1765" name="Google Shape;1765;p84"/>
          <p:cNvGrpSpPr/>
          <p:nvPr/>
        </p:nvGrpSpPr>
        <p:grpSpPr>
          <a:xfrm rot="-6305260" flipH="1">
            <a:off x="991900" y="974225"/>
            <a:ext cx="1368414" cy="1743060"/>
            <a:chOff x="713407" y="-354602"/>
            <a:chExt cx="2682182" cy="3416513"/>
          </a:xfrm>
        </p:grpSpPr>
        <p:pic>
          <p:nvPicPr>
            <p:cNvPr id="1766" name="Google Shape;1766;p84"/>
            <p:cNvPicPr preferRelativeResize="0"/>
            <p:nvPr/>
          </p:nvPicPr>
          <p:blipFill>
            <a:blip r:embed="rId3">
              <a:alphaModFix/>
            </a:blip>
            <a:stretch>
              <a:fillRect/>
            </a:stretch>
          </p:blipFill>
          <p:spPr>
            <a:xfrm rot="-4265453" flipH="1">
              <a:off x="1621106" y="2112172"/>
              <a:ext cx="1097963" cy="357054"/>
            </a:xfrm>
            <a:prstGeom prst="rect">
              <a:avLst/>
            </a:prstGeom>
            <a:noFill/>
            <a:ln>
              <a:noFill/>
            </a:ln>
          </p:spPr>
        </p:pic>
        <p:pic>
          <p:nvPicPr>
            <p:cNvPr id="1767" name="Google Shape;1767;p84"/>
            <p:cNvPicPr preferRelativeResize="0"/>
            <p:nvPr/>
          </p:nvPicPr>
          <p:blipFill>
            <a:blip r:embed="rId3">
              <a:alphaModFix/>
            </a:blip>
            <a:stretch>
              <a:fillRect/>
            </a:stretch>
          </p:blipFill>
          <p:spPr>
            <a:xfrm rot="-5400000" flipH="1">
              <a:off x="2004931" y="2308398"/>
              <a:ext cx="1097964" cy="357054"/>
            </a:xfrm>
            <a:prstGeom prst="rect">
              <a:avLst/>
            </a:prstGeom>
            <a:noFill/>
            <a:ln>
              <a:noFill/>
            </a:ln>
          </p:spPr>
        </p:pic>
        <p:pic>
          <p:nvPicPr>
            <p:cNvPr id="1768" name="Google Shape;1768;p84"/>
            <p:cNvPicPr preferRelativeResize="0"/>
            <p:nvPr/>
          </p:nvPicPr>
          <p:blipFill>
            <a:blip r:embed="rId4">
              <a:alphaModFix/>
            </a:blip>
            <a:stretch>
              <a:fillRect/>
            </a:stretch>
          </p:blipFill>
          <p:spPr>
            <a:xfrm rot="-1867234" flipH="1">
              <a:off x="993329" y="-151422"/>
              <a:ext cx="1167270" cy="1368416"/>
            </a:xfrm>
            <a:prstGeom prst="rect">
              <a:avLst/>
            </a:prstGeom>
            <a:noFill/>
            <a:ln>
              <a:noFill/>
            </a:ln>
          </p:spPr>
        </p:pic>
        <p:pic>
          <p:nvPicPr>
            <p:cNvPr id="1769" name="Google Shape;1769;p84"/>
            <p:cNvPicPr preferRelativeResize="0"/>
            <p:nvPr/>
          </p:nvPicPr>
          <p:blipFill>
            <a:blip r:embed="rId5">
              <a:alphaModFix/>
            </a:blip>
            <a:stretch>
              <a:fillRect/>
            </a:stretch>
          </p:blipFill>
          <p:spPr>
            <a:xfrm rot="-6306671" flipH="1">
              <a:off x="1371644" y="1704035"/>
              <a:ext cx="990786" cy="1395435"/>
            </a:xfrm>
            <a:prstGeom prst="rect">
              <a:avLst/>
            </a:prstGeom>
            <a:noFill/>
            <a:ln>
              <a:noFill/>
            </a:ln>
          </p:spPr>
        </p:pic>
        <p:pic>
          <p:nvPicPr>
            <p:cNvPr id="1770" name="Google Shape;1770;p84"/>
            <p:cNvPicPr preferRelativeResize="0"/>
            <p:nvPr/>
          </p:nvPicPr>
          <p:blipFill>
            <a:blip r:embed="rId6">
              <a:alphaModFix/>
            </a:blip>
            <a:stretch>
              <a:fillRect/>
            </a:stretch>
          </p:blipFill>
          <p:spPr>
            <a:xfrm rot="1392386">
              <a:off x="997711" y="578017"/>
              <a:ext cx="2113574" cy="1877069"/>
            </a:xfrm>
            <a:prstGeom prst="rect">
              <a:avLst/>
            </a:prstGeom>
            <a:noFill/>
            <a:ln>
              <a:noFill/>
            </a:ln>
          </p:spPr>
        </p:pic>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774"/>
        <p:cNvGrpSpPr/>
        <p:nvPr/>
      </p:nvGrpSpPr>
      <p:grpSpPr>
        <a:xfrm>
          <a:off x="0" y="0"/>
          <a:ext cx="0" cy="0"/>
          <a:chOff x="0" y="0"/>
          <a:chExt cx="0" cy="0"/>
        </a:xfrm>
      </p:grpSpPr>
      <p:pic>
        <p:nvPicPr>
          <p:cNvPr id="1775" name="Google Shape;1775;p85"/>
          <p:cNvPicPr preferRelativeResize="0"/>
          <p:nvPr/>
        </p:nvPicPr>
        <p:blipFill rotWithShape="1">
          <a:blip r:embed="rId3">
            <a:alphaModFix/>
          </a:blip>
          <a:srcRect l="10525" t="8297" r="6788" b="8555"/>
          <a:stretch/>
        </p:blipFill>
        <p:spPr>
          <a:xfrm rot="-6342622">
            <a:off x="3558019" y="2983467"/>
            <a:ext cx="2027958" cy="1862510"/>
          </a:xfrm>
          <a:prstGeom prst="rect">
            <a:avLst/>
          </a:prstGeom>
          <a:noFill/>
          <a:ln>
            <a:noFill/>
          </a:ln>
        </p:spPr>
      </p:pic>
      <p:pic>
        <p:nvPicPr>
          <p:cNvPr id="1776" name="Google Shape;1776;p85"/>
          <p:cNvPicPr preferRelativeResize="0"/>
          <p:nvPr/>
        </p:nvPicPr>
        <p:blipFill rotWithShape="1">
          <a:blip r:embed="rId4">
            <a:alphaModFix/>
          </a:blip>
          <a:srcRect l="16188" t="8821" r="12433" b="-6296"/>
          <a:stretch/>
        </p:blipFill>
        <p:spPr>
          <a:xfrm rot="5201466">
            <a:off x="6969273" y="871972"/>
            <a:ext cx="1678831" cy="1817705"/>
          </a:xfrm>
          <a:prstGeom prst="rect">
            <a:avLst/>
          </a:prstGeom>
          <a:noFill/>
          <a:ln>
            <a:noFill/>
          </a:ln>
        </p:spPr>
      </p:pic>
      <p:pic>
        <p:nvPicPr>
          <p:cNvPr id="1777" name="Google Shape;1777;p85"/>
          <p:cNvPicPr preferRelativeResize="0"/>
          <p:nvPr/>
        </p:nvPicPr>
        <p:blipFill>
          <a:blip r:embed="rId5">
            <a:alphaModFix/>
          </a:blip>
          <a:stretch>
            <a:fillRect/>
          </a:stretch>
        </p:blipFill>
        <p:spPr>
          <a:xfrm rot="-6341366">
            <a:off x="5980531" y="1142677"/>
            <a:ext cx="1496913" cy="765497"/>
          </a:xfrm>
          <a:prstGeom prst="rect">
            <a:avLst/>
          </a:prstGeom>
          <a:noFill/>
          <a:ln>
            <a:noFill/>
          </a:ln>
        </p:spPr>
      </p:pic>
      <p:pic>
        <p:nvPicPr>
          <p:cNvPr id="1778" name="Google Shape;1778;p85"/>
          <p:cNvPicPr preferRelativeResize="0"/>
          <p:nvPr/>
        </p:nvPicPr>
        <p:blipFill>
          <a:blip r:embed="rId6">
            <a:alphaModFix/>
          </a:blip>
          <a:stretch>
            <a:fillRect/>
          </a:stretch>
        </p:blipFill>
        <p:spPr>
          <a:xfrm rot="9254230">
            <a:off x="7365504" y="2536020"/>
            <a:ext cx="1737290" cy="1463484"/>
          </a:xfrm>
          <a:prstGeom prst="rect">
            <a:avLst/>
          </a:prstGeom>
          <a:noFill/>
          <a:ln>
            <a:noFill/>
          </a:ln>
        </p:spPr>
      </p:pic>
      <p:pic>
        <p:nvPicPr>
          <p:cNvPr id="1779" name="Google Shape;1779;p85"/>
          <p:cNvPicPr preferRelativeResize="0"/>
          <p:nvPr/>
        </p:nvPicPr>
        <p:blipFill>
          <a:blip r:embed="rId5">
            <a:alphaModFix/>
          </a:blip>
          <a:stretch>
            <a:fillRect/>
          </a:stretch>
        </p:blipFill>
        <p:spPr>
          <a:xfrm rot="-7028597" flipH="1">
            <a:off x="4987063" y="3769798"/>
            <a:ext cx="1758830" cy="899450"/>
          </a:xfrm>
          <a:prstGeom prst="rect">
            <a:avLst/>
          </a:prstGeom>
          <a:noFill/>
          <a:ln>
            <a:noFill/>
          </a:ln>
        </p:spPr>
      </p:pic>
      <p:pic>
        <p:nvPicPr>
          <p:cNvPr id="1780" name="Google Shape;1780;p85"/>
          <p:cNvPicPr preferRelativeResize="0"/>
          <p:nvPr/>
        </p:nvPicPr>
        <p:blipFill>
          <a:blip r:embed="rId6">
            <a:alphaModFix/>
          </a:blip>
          <a:stretch>
            <a:fillRect/>
          </a:stretch>
        </p:blipFill>
        <p:spPr>
          <a:xfrm rot="-9835486" flipH="1">
            <a:off x="3078718" y="1972623"/>
            <a:ext cx="2027759" cy="1708176"/>
          </a:xfrm>
          <a:prstGeom prst="rect">
            <a:avLst/>
          </a:prstGeom>
          <a:noFill/>
          <a:ln>
            <a:noFill/>
          </a:ln>
        </p:spPr>
      </p:pic>
      <p:sp>
        <p:nvSpPr>
          <p:cNvPr id="1781" name="Google Shape;1781;p85"/>
          <p:cNvSpPr txBox="1">
            <a:spLocks noGrp="1"/>
          </p:cNvSpPr>
          <p:nvPr>
            <p:ph type="subTitle" idx="1"/>
          </p:nvPr>
        </p:nvSpPr>
        <p:spPr>
          <a:xfrm>
            <a:off x="706875" y="2468625"/>
            <a:ext cx="2527500" cy="49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Multimedia</a:t>
            </a:r>
            <a:endParaRPr/>
          </a:p>
        </p:txBody>
      </p:sp>
      <p:sp>
        <p:nvSpPr>
          <p:cNvPr id="1782" name="Google Shape;1782;p85"/>
          <p:cNvSpPr txBox="1">
            <a:spLocks noGrp="1"/>
          </p:cNvSpPr>
          <p:nvPr>
            <p:ph type="subTitle" idx="2"/>
          </p:nvPr>
        </p:nvSpPr>
        <p:spPr>
          <a:xfrm>
            <a:off x="706875" y="2962450"/>
            <a:ext cx="2527500" cy="96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add your own multimedia content here. Delete this image and insert your video in its place</a:t>
            </a:r>
            <a:endParaRPr/>
          </a:p>
        </p:txBody>
      </p:sp>
      <p:sp>
        <p:nvSpPr>
          <p:cNvPr id="1783" name="Google Shape;1783;p85"/>
          <p:cNvSpPr/>
          <p:nvPr/>
        </p:nvSpPr>
        <p:spPr>
          <a:xfrm>
            <a:off x="4292525" y="1470300"/>
            <a:ext cx="3893100" cy="2572800"/>
          </a:xfrm>
          <a:prstGeom prst="roundRect">
            <a:avLst>
              <a:gd name="adj" fmla="val 736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84" name="Google Shape;1784;p85"/>
          <p:cNvPicPr preferRelativeResize="0"/>
          <p:nvPr/>
        </p:nvPicPr>
        <p:blipFill>
          <a:blip r:embed="rId7">
            <a:alphaModFix/>
          </a:blip>
          <a:stretch>
            <a:fillRect/>
          </a:stretch>
        </p:blipFill>
        <p:spPr>
          <a:xfrm>
            <a:off x="4454075" y="1628275"/>
            <a:ext cx="3570000" cy="2008200"/>
          </a:xfrm>
          <a:prstGeom prst="round2SameRect">
            <a:avLst>
              <a:gd name="adj1" fmla="val 8708"/>
              <a:gd name="adj2" fmla="val 0"/>
            </a:avLst>
          </a:prstGeom>
          <a:noFill/>
          <a:ln>
            <a:noFill/>
          </a:ln>
        </p:spPr>
      </p:pic>
      <p:grpSp>
        <p:nvGrpSpPr>
          <p:cNvPr id="1785" name="Google Shape;1785;p85"/>
          <p:cNvGrpSpPr/>
          <p:nvPr/>
        </p:nvGrpSpPr>
        <p:grpSpPr>
          <a:xfrm>
            <a:off x="4454125" y="3770398"/>
            <a:ext cx="3569900" cy="106200"/>
            <a:chOff x="1080575" y="2231948"/>
            <a:chExt cx="3569900" cy="106200"/>
          </a:xfrm>
        </p:grpSpPr>
        <p:sp>
          <p:nvSpPr>
            <p:cNvPr id="1786" name="Google Shape;1786;p85"/>
            <p:cNvSpPr/>
            <p:nvPr/>
          </p:nvSpPr>
          <p:spPr>
            <a:xfrm>
              <a:off x="1219375" y="2260273"/>
              <a:ext cx="3431100" cy="498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5"/>
            <p:cNvSpPr/>
            <p:nvPr/>
          </p:nvSpPr>
          <p:spPr>
            <a:xfrm>
              <a:off x="1080575" y="2260273"/>
              <a:ext cx="704700" cy="498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5"/>
            <p:cNvSpPr/>
            <p:nvPr/>
          </p:nvSpPr>
          <p:spPr>
            <a:xfrm>
              <a:off x="1740950" y="2231948"/>
              <a:ext cx="106200" cy="106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792"/>
        <p:cNvGrpSpPr/>
        <p:nvPr/>
      </p:nvGrpSpPr>
      <p:grpSpPr>
        <a:xfrm>
          <a:off x="0" y="0"/>
          <a:ext cx="0" cy="0"/>
          <a:chOff x="0" y="0"/>
          <a:chExt cx="0" cy="0"/>
        </a:xfrm>
      </p:grpSpPr>
      <p:grpSp>
        <p:nvGrpSpPr>
          <p:cNvPr id="1793" name="Google Shape;1793;p86"/>
          <p:cNvGrpSpPr/>
          <p:nvPr/>
        </p:nvGrpSpPr>
        <p:grpSpPr>
          <a:xfrm rot="830704">
            <a:off x="4388144" y="848443"/>
            <a:ext cx="1911393" cy="2712815"/>
            <a:chOff x="713389" y="-1104054"/>
            <a:chExt cx="3459843" cy="4910510"/>
          </a:xfrm>
        </p:grpSpPr>
        <p:pic>
          <p:nvPicPr>
            <p:cNvPr id="1794" name="Google Shape;1794;p86"/>
            <p:cNvPicPr preferRelativeResize="0"/>
            <p:nvPr/>
          </p:nvPicPr>
          <p:blipFill>
            <a:blip r:embed="rId3">
              <a:alphaModFix/>
            </a:blip>
            <a:stretch>
              <a:fillRect/>
            </a:stretch>
          </p:blipFill>
          <p:spPr>
            <a:xfrm rot="-4265453" flipH="1">
              <a:off x="1268387" y="2807685"/>
              <a:ext cx="1097963" cy="357054"/>
            </a:xfrm>
            <a:prstGeom prst="rect">
              <a:avLst/>
            </a:prstGeom>
            <a:noFill/>
            <a:ln>
              <a:noFill/>
            </a:ln>
          </p:spPr>
        </p:pic>
        <p:pic>
          <p:nvPicPr>
            <p:cNvPr id="1795" name="Google Shape;1795;p86"/>
            <p:cNvPicPr preferRelativeResize="0"/>
            <p:nvPr/>
          </p:nvPicPr>
          <p:blipFill>
            <a:blip r:embed="rId3">
              <a:alphaModFix/>
            </a:blip>
            <a:stretch>
              <a:fillRect/>
            </a:stretch>
          </p:blipFill>
          <p:spPr>
            <a:xfrm rot="-5400000" flipH="1">
              <a:off x="1717059" y="3078947"/>
              <a:ext cx="1097964" cy="357054"/>
            </a:xfrm>
            <a:prstGeom prst="rect">
              <a:avLst/>
            </a:prstGeom>
            <a:noFill/>
            <a:ln>
              <a:noFill/>
            </a:ln>
          </p:spPr>
        </p:pic>
        <p:pic>
          <p:nvPicPr>
            <p:cNvPr id="1796" name="Google Shape;1796;p86"/>
            <p:cNvPicPr preferRelativeResize="0"/>
            <p:nvPr/>
          </p:nvPicPr>
          <p:blipFill>
            <a:blip r:embed="rId4">
              <a:alphaModFix/>
            </a:blip>
            <a:stretch>
              <a:fillRect/>
            </a:stretch>
          </p:blipFill>
          <p:spPr>
            <a:xfrm rot="3390725" flipH="1">
              <a:off x="2648728" y="-923992"/>
              <a:ext cx="1167272" cy="1368417"/>
            </a:xfrm>
            <a:prstGeom prst="rect">
              <a:avLst/>
            </a:prstGeom>
            <a:noFill/>
            <a:ln>
              <a:noFill/>
            </a:ln>
          </p:spPr>
        </p:pic>
        <p:pic>
          <p:nvPicPr>
            <p:cNvPr id="1797" name="Google Shape;1797;p86"/>
            <p:cNvPicPr preferRelativeResize="0"/>
            <p:nvPr/>
          </p:nvPicPr>
          <p:blipFill>
            <a:blip r:embed="rId5">
              <a:alphaModFix/>
            </a:blip>
            <a:stretch>
              <a:fillRect/>
            </a:stretch>
          </p:blipFill>
          <p:spPr>
            <a:xfrm rot="-6306671" flipH="1">
              <a:off x="1136425" y="1535566"/>
              <a:ext cx="990786" cy="1395435"/>
            </a:xfrm>
            <a:prstGeom prst="rect">
              <a:avLst/>
            </a:prstGeom>
            <a:noFill/>
            <a:ln>
              <a:noFill/>
            </a:ln>
          </p:spPr>
        </p:pic>
        <p:pic>
          <p:nvPicPr>
            <p:cNvPr id="1798" name="Google Shape;1798;p86"/>
            <p:cNvPicPr preferRelativeResize="0"/>
            <p:nvPr/>
          </p:nvPicPr>
          <p:blipFill>
            <a:blip r:embed="rId6">
              <a:alphaModFix/>
            </a:blip>
            <a:stretch>
              <a:fillRect/>
            </a:stretch>
          </p:blipFill>
          <p:spPr>
            <a:xfrm rot="1392348">
              <a:off x="1080136" y="176558"/>
              <a:ext cx="2726349" cy="2421263"/>
            </a:xfrm>
            <a:prstGeom prst="rect">
              <a:avLst/>
            </a:prstGeom>
            <a:noFill/>
            <a:ln>
              <a:noFill/>
            </a:ln>
          </p:spPr>
        </p:pic>
      </p:grpSp>
      <p:grpSp>
        <p:nvGrpSpPr>
          <p:cNvPr id="1799" name="Google Shape;1799;p86"/>
          <p:cNvGrpSpPr/>
          <p:nvPr/>
        </p:nvGrpSpPr>
        <p:grpSpPr>
          <a:xfrm rot="603256">
            <a:off x="6500100" y="2101625"/>
            <a:ext cx="1465165" cy="1760520"/>
            <a:chOff x="5590314" y="1401875"/>
            <a:chExt cx="2724063" cy="3273194"/>
          </a:xfrm>
        </p:grpSpPr>
        <p:pic>
          <p:nvPicPr>
            <p:cNvPr id="1800" name="Google Shape;1800;p86"/>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1801" name="Google Shape;1801;p86"/>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1802" name="Google Shape;1802;p86"/>
            <p:cNvPicPr preferRelativeResize="0"/>
            <p:nvPr/>
          </p:nvPicPr>
          <p:blipFill>
            <a:blip r:embed="rId5">
              <a:alphaModFix/>
            </a:blip>
            <a:stretch>
              <a:fillRect/>
            </a:stretch>
          </p:blipFill>
          <p:spPr>
            <a:xfrm rot="5172484" flipH="1">
              <a:off x="7090032" y="2051413"/>
              <a:ext cx="990785" cy="1395436"/>
            </a:xfrm>
            <a:prstGeom prst="rect">
              <a:avLst/>
            </a:prstGeom>
            <a:noFill/>
            <a:ln>
              <a:noFill/>
            </a:ln>
          </p:spPr>
        </p:pic>
        <p:pic>
          <p:nvPicPr>
            <p:cNvPr id="1803" name="Google Shape;1803;p86"/>
            <p:cNvPicPr preferRelativeResize="0"/>
            <p:nvPr/>
          </p:nvPicPr>
          <p:blipFill>
            <a:blip r:embed="rId7">
              <a:alphaModFix/>
            </a:blip>
            <a:stretch>
              <a:fillRect/>
            </a:stretch>
          </p:blipFill>
          <p:spPr>
            <a:xfrm rot="5">
              <a:off x="5590315" y="2799583"/>
              <a:ext cx="2231812" cy="1875485"/>
            </a:xfrm>
            <a:prstGeom prst="rect">
              <a:avLst/>
            </a:prstGeom>
            <a:noFill/>
            <a:ln>
              <a:noFill/>
            </a:ln>
          </p:spPr>
        </p:pic>
      </p:grpSp>
      <p:sp>
        <p:nvSpPr>
          <p:cNvPr id="1804" name="Google Shape;1804;p8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Another graph</a:t>
            </a:r>
            <a:endParaRPr/>
          </a:p>
        </p:txBody>
      </p:sp>
      <p:sp>
        <p:nvSpPr>
          <p:cNvPr id="1805" name="Google Shape;1805;p86"/>
          <p:cNvSpPr txBox="1"/>
          <p:nvPr/>
        </p:nvSpPr>
        <p:spPr>
          <a:xfrm>
            <a:off x="1189364" y="1536338"/>
            <a:ext cx="22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20/100</a:t>
            </a:r>
            <a:endParaRPr sz="2000" b="1" i="1">
              <a:solidFill>
                <a:schemeClr val="dk1"/>
              </a:solidFill>
              <a:latin typeface="Open Sans"/>
              <a:ea typeface="Open Sans"/>
              <a:cs typeface="Open Sans"/>
              <a:sym typeface="Open Sans"/>
            </a:endParaRPr>
          </a:p>
        </p:txBody>
      </p:sp>
      <p:sp>
        <p:nvSpPr>
          <p:cNvPr id="1806" name="Google Shape;1806;p86"/>
          <p:cNvSpPr txBox="1"/>
          <p:nvPr/>
        </p:nvSpPr>
        <p:spPr>
          <a:xfrm>
            <a:off x="1189375" y="2243050"/>
            <a:ext cx="2373600" cy="65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a:t>
            </a:r>
            <a:endParaRPr sz="1600">
              <a:solidFill>
                <a:schemeClr val="accent3"/>
              </a:solidFill>
              <a:latin typeface="Open Sans"/>
              <a:ea typeface="Open Sans"/>
              <a:cs typeface="Open Sans"/>
              <a:sym typeface="Open Sans"/>
            </a:endParaRPr>
          </a:p>
        </p:txBody>
      </p:sp>
      <p:sp>
        <p:nvSpPr>
          <p:cNvPr id="1807" name="Google Shape;1807;p86"/>
          <p:cNvSpPr/>
          <p:nvPr/>
        </p:nvSpPr>
        <p:spPr>
          <a:xfrm>
            <a:off x="720297" y="1666857"/>
            <a:ext cx="320400" cy="320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6"/>
          <p:cNvSpPr txBox="1"/>
          <p:nvPr/>
        </p:nvSpPr>
        <p:spPr>
          <a:xfrm>
            <a:off x="1189364" y="1823638"/>
            <a:ext cx="22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Neptune</a:t>
            </a:r>
            <a:endParaRPr sz="2000" b="1" i="1">
              <a:solidFill>
                <a:schemeClr val="dk1"/>
              </a:solidFill>
              <a:latin typeface="Open Sans"/>
              <a:ea typeface="Open Sans"/>
              <a:cs typeface="Open Sans"/>
              <a:sym typeface="Open Sans"/>
            </a:endParaRPr>
          </a:p>
        </p:txBody>
      </p:sp>
      <p:sp>
        <p:nvSpPr>
          <p:cNvPr id="1809" name="Google Shape;1809;p86"/>
          <p:cNvSpPr txBox="1"/>
          <p:nvPr/>
        </p:nvSpPr>
        <p:spPr>
          <a:xfrm>
            <a:off x="1189364" y="3043850"/>
            <a:ext cx="22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80/100</a:t>
            </a:r>
            <a:endParaRPr sz="2000" b="1" i="1">
              <a:solidFill>
                <a:schemeClr val="dk1"/>
              </a:solidFill>
              <a:latin typeface="Open Sans"/>
              <a:ea typeface="Open Sans"/>
              <a:cs typeface="Open Sans"/>
              <a:sym typeface="Open Sans"/>
            </a:endParaRPr>
          </a:p>
        </p:txBody>
      </p:sp>
      <p:sp>
        <p:nvSpPr>
          <p:cNvPr id="1810" name="Google Shape;1810;p86"/>
          <p:cNvSpPr txBox="1"/>
          <p:nvPr/>
        </p:nvSpPr>
        <p:spPr>
          <a:xfrm>
            <a:off x="1189375" y="3750550"/>
            <a:ext cx="2373600" cy="65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p:txBody>
      </p:sp>
      <p:sp>
        <p:nvSpPr>
          <p:cNvPr id="1811" name="Google Shape;1811;p86"/>
          <p:cNvSpPr/>
          <p:nvPr/>
        </p:nvSpPr>
        <p:spPr>
          <a:xfrm>
            <a:off x="720297" y="3174370"/>
            <a:ext cx="320400" cy="3204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6"/>
          <p:cNvSpPr txBox="1"/>
          <p:nvPr/>
        </p:nvSpPr>
        <p:spPr>
          <a:xfrm>
            <a:off x="1189364" y="3331150"/>
            <a:ext cx="2239800" cy="41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Mercury</a:t>
            </a:r>
            <a:endParaRPr sz="2000" b="1" i="1">
              <a:solidFill>
                <a:schemeClr val="dk1"/>
              </a:solidFill>
              <a:latin typeface="Open Sans"/>
              <a:ea typeface="Open Sans"/>
              <a:cs typeface="Open Sans"/>
              <a:sym typeface="Open Sans"/>
            </a:endParaRPr>
          </a:p>
        </p:txBody>
      </p:sp>
      <p:sp>
        <p:nvSpPr>
          <p:cNvPr id="1813" name="Google Shape;1813;p86"/>
          <p:cNvSpPr txBox="1"/>
          <p:nvPr/>
        </p:nvSpPr>
        <p:spPr>
          <a:xfrm>
            <a:off x="3920825" y="4050000"/>
            <a:ext cx="45099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solidFill>
                  <a:schemeClr val="accent3"/>
                </a:solidFill>
                <a:latin typeface="Open Sans"/>
                <a:ea typeface="Open Sans"/>
                <a:cs typeface="Open Sans"/>
                <a:sym typeface="Open Sans"/>
              </a:rPr>
              <a:t>Follow the link in the graph to modify its data and then paste the new one here. </a:t>
            </a:r>
            <a:r>
              <a:rPr lang="en" sz="1200" b="1">
                <a:solidFill>
                  <a:schemeClr val="accent3"/>
                </a:solidFill>
                <a:latin typeface="Open Sans"/>
                <a:ea typeface="Open Sans"/>
                <a:cs typeface="Open Sans"/>
                <a:sym typeface="Open Sans"/>
              </a:rPr>
              <a:t>For more info, </a:t>
            </a:r>
            <a:r>
              <a:rPr lang="en" sz="1200" b="1">
                <a:solidFill>
                  <a:schemeClr val="accent3"/>
                </a:solidFill>
                <a:uFill>
                  <a:noFill/>
                </a:uFill>
                <a:latin typeface="Open Sans"/>
                <a:ea typeface="Open Sans"/>
                <a:cs typeface="Open Sans"/>
                <a:sym typeface="Open Sans"/>
                <a:hlinkClick r:id="rId8">
                  <a:extLst>
                    <a:ext uri="{A12FA001-AC4F-418D-AE19-62706E023703}">
                      <ahyp:hlinkClr xmlns:ahyp="http://schemas.microsoft.com/office/drawing/2018/hyperlinkcolor" xmlns="" val="tx"/>
                    </a:ext>
                  </a:extLst>
                </a:hlinkClick>
              </a:rPr>
              <a:t>click here</a:t>
            </a:r>
            <a:endParaRPr sz="1200">
              <a:solidFill>
                <a:schemeClr val="accent3"/>
              </a:solidFill>
              <a:latin typeface="Open Sans"/>
              <a:ea typeface="Open Sans"/>
              <a:cs typeface="Open Sans"/>
              <a:sym typeface="Open Sans"/>
            </a:endParaRPr>
          </a:p>
        </p:txBody>
      </p:sp>
      <p:pic>
        <p:nvPicPr>
          <p:cNvPr id="1814" name="Google Shape;1814;p86" title="Chart">
            <a:hlinkClick r:id="rId9"/>
          </p:cNvPr>
          <p:cNvPicPr preferRelativeResize="0"/>
          <p:nvPr/>
        </p:nvPicPr>
        <p:blipFill>
          <a:blip r:embed="rId10">
            <a:alphaModFix/>
          </a:blip>
          <a:stretch>
            <a:fillRect/>
          </a:stretch>
        </p:blipFill>
        <p:spPr>
          <a:xfrm>
            <a:off x="4689900" y="1355267"/>
            <a:ext cx="2971776" cy="2695666"/>
          </a:xfrm>
          <a:prstGeom prst="rect">
            <a:avLst/>
          </a:prstGeom>
          <a:noFill/>
          <a:ln>
            <a:noFill/>
          </a:ln>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sp>
        <p:nvSpPr>
          <p:cNvPr id="1819" name="Google Shape;1819;p87"/>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Parts of language arts</a:t>
            </a:r>
            <a:endParaRPr/>
          </a:p>
        </p:txBody>
      </p:sp>
      <p:graphicFrame>
        <p:nvGraphicFramePr>
          <p:cNvPr id="1820" name="Google Shape;1820;p87"/>
          <p:cNvGraphicFramePr/>
          <p:nvPr/>
        </p:nvGraphicFramePr>
        <p:xfrm>
          <a:off x="970438" y="1497575"/>
          <a:ext cx="3000000" cy="3000000"/>
        </p:xfrm>
        <a:graphic>
          <a:graphicData uri="http://schemas.openxmlformats.org/drawingml/2006/table">
            <a:tbl>
              <a:tblPr>
                <a:noFill/>
                <a:tableStyleId>{58CFBE70-DC35-44E1-89BA-C702A1F22671}</a:tableStyleId>
              </a:tblPr>
              <a:tblGrid>
                <a:gridCol w="1800775">
                  <a:extLst>
                    <a:ext uri="{9D8B030D-6E8A-4147-A177-3AD203B41FA5}">
                      <a16:colId xmlns:a16="http://schemas.microsoft.com/office/drawing/2014/main" val="20000"/>
                    </a:ext>
                  </a:extLst>
                </a:gridCol>
                <a:gridCol w="1800775">
                  <a:extLst>
                    <a:ext uri="{9D8B030D-6E8A-4147-A177-3AD203B41FA5}">
                      <a16:colId xmlns:a16="http://schemas.microsoft.com/office/drawing/2014/main" val="20001"/>
                    </a:ext>
                  </a:extLst>
                </a:gridCol>
                <a:gridCol w="1800775">
                  <a:extLst>
                    <a:ext uri="{9D8B030D-6E8A-4147-A177-3AD203B41FA5}">
                      <a16:colId xmlns:a16="http://schemas.microsoft.com/office/drawing/2014/main" val="20002"/>
                    </a:ext>
                  </a:extLst>
                </a:gridCol>
                <a:gridCol w="1800775">
                  <a:extLst>
                    <a:ext uri="{9D8B030D-6E8A-4147-A177-3AD203B41FA5}">
                      <a16:colId xmlns:a16="http://schemas.microsoft.com/office/drawing/2014/main" val="20003"/>
                    </a:ext>
                  </a:extLst>
                </a:gridCol>
              </a:tblGrid>
              <a:tr h="531400">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Listening</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Reading</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Speaking</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800" b="1" i="1">
                          <a:solidFill>
                            <a:schemeClr val="dk1"/>
                          </a:solidFill>
                          <a:latin typeface="Open Sans"/>
                          <a:ea typeface="Open Sans"/>
                          <a:cs typeface="Open Sans"/>
                          <a:sym typeface="Open Sans"/>
                        </a:rPr>
                        <a:t>Writing</a:t>
                      </a:r>
                      <a:endParaRPr sz="1800" b="1" i="1">
                        <a:solidFill>
                          <a:schemeClr val="dk1"/>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22475">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20%</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20%</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30%</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30%</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74625">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Despite being red, Mars is a cold place</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Saturn is the ringed planet</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Mercury is the smallest planet</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a:solidFill>
                            <a:schemeClr val="dk1"/>
                          </a:solidFill>
                          <a:latin typeface="Open Sans"/>
                          <a:ea typeface="Open Sans"/>
                          <a:cs typeface="Open Sans"/>
                          <a:sym typeface="Open Sans"/>
                        </a:rPr>
                        <a:t>Venus has a very beautiful name</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74625">
                <a:tc>
                  <a:txBody>
                    <a:bodyPr/>
                    <a:lstStyle/>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Mercury</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Venus</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Mars</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Jupiter</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Saturn</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Neptune</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Sun</a:t>
                      </a:r>
                      <a:endParaRPr>
                        <a:solidFill>
                          <a:schemeClr val="dk1"/>
                        </a:solidFill>
                        <a:latin typeface="Open Sans"/>
                        <a:ea typeface="Open Sans"/>
                        <a:cs typeface="Open Sans"/>
                        <a:sym typeface="Open Sans"/>
                      </a:endParaRPr>
                    </a:p>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Moon</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tc>
                  <a:txBody>
                    <a:bodyPr/>
                    <a:lstStyle/>
                    <a:p>
                      <a:pPr marL="457200" lvl="0" indent="-317500" algn="l" rtl="0">
                        <a:spcBef>
                          <a:spcPts val="0"/>
                        </a:spcBef>
                        <a:spcAft>
                          <a:spcPts val="0"/>
                        </a:spcAft>
                        <a:buClr>
                          <a:schemeClr val="dk1"/>
                        </a:buClr>
                        <a:buSzPts val="1400"/>
                        <a:buFont typeface="Open Sans"/>
                        <a:buChar char="●"/>
                      </a:pPr>
                      <a:r>
                        <a:rPr lang="en">
                          <a:solidFill>
                            <a:schemeClr val="dk1"/>
                          </a:solidFill>
                          <a:latin typeface="Open Sans"/>
                          <a:ea typeface="Open Sans"/>
                          <a:cs typeface="Open Sans"/>
                          <a:sym typeface="Open Sans"/>
                        </a:rPr>
                        <a:t>Earth</a:t>
                      </a:r>
                      <a:endParaRPr>
                        <a:solidFill>
                          <a:schemeClr val="dk1"/>
                        </a:solidFill>
                        <a:latin typeface="Open Sans"/>
                        <a:ea typeface="Open Sans"/>
                        <a:cs typeface="Open Sans"/>
                        <a:sym typeface="Open Sans"/>
                      </a:endParaRPr>
                    </a:p>
                  </a:txBody>
                  <a:tcPr marL="91425" marR="91425" marT="68575" marB="6857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pic>
        <p:nvPicPr>
          <p:cNvPr id="1821" name="Google Shape;1821;p87"/>
          <p:cNvPicPr preferRelativeResize="0"/>
          <p:nvPr/>
        </p:nvPicPr>
        <p:blipFill rotWithShape="1">
          <a:blip r:embed="rId3">
            <a:alphaModFix/>
          </a:blip>
          <a:srcRect l="16613" t="11905" r="16613" b="7760"/>
          <a:stretch/>
        </p:blipFill>
        <p:spPr>
          <a:xfrm rot="-7485756">
            <a:off x="7768300" y="3779750"/>
            <a:ext cx="608016" cy="984725"/>
          </a:xfrm>
          <a:prstGeom prst="rect">
            <a:avLst/>
          </a:prstGeom>
          <a:noFill/>
          <a:ln>
            <a:noFill/>
          </a:ln>
        </p:spPr>
      </p:pic>
      <p:pic>
        <p:nvPicPr>
          <p:cNvPr id="1822" name="Google Shape;1822;p87"/>
          <p:cNvPicPr preferRelativeResize="0"/>
          <p:nvPr/>
        </p:nvPicPr>
        <p:blipFill>
          <a:blip r:embed="rId4">
            <a:alphaModFix/>
          </a:blip>
          <a:stretch>
            <a:fillRect/>
          </a:stretch>
        </p:blipFill>
        <p:spPr>
          <a:xfrm rot="-8999997" flipH="1">
            <a:off x="452786" y="1903572"/>
            <a:ext cx="814404" cy="734830"/>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826"/>
        <p:cNvGrpSpPr/>
        <p:nvPr/>
      </p:nvGrpSpPr>
      <p:grpSpPr>
        <a:xfrm>
          <a:off x="0" y="0"/>
          <a:ext cx="0" cy="0"/>
          <a:chOff x="0" y="0"/>
          <a:chExt cx="0" cy="0"/>
        </a:xfrm>
      </p:grpSpPr>
      <p:pic>
        <p:nvPicPr>
          <p:cNvPr id="1827" name="Google Shape;1827;p88"/>
          <p:cNvPicPr preferRelativeResize="0"/>
          <p:nvPr/>
        </p:nvPicPr>
        <p:blipFill>
          <a:blip r:embed="rId3">
            <a:alphaModFix/>
          </a:blip>
          <a:stretch>
            <a:fillRect/>
          </a:stretch>
        </p:blipFill>
        <p:spPr>
          <a:xfrm rot="3020268" flipH="1">
            <a:off x="4683259" y="1792900"/>
            <a:ext cx="494181" cy="696002"/>
          </a:xfrm>
          <a:prstGeom prst="rect">
            <a:avLst/>
          </a:prstGeom>
          <a:noFill/>
          <a:ln>
            <a:noFill/>
          </a:ln>
        </p:spPr>
      </p:pic>
      <p:pic>
        <p:nvPicPr>
          <p:cNvPr id="1828" name="Google Shape;1828;p88"/>
          <p:cNvPicPr preferRelativeResize="0"/>
          <p:nvPr/>
        </p:nvPicPr>
        <p:blipFill>
          <a:blip r:embed="rId4">
            <a:alphaModFix/>
          </a:blip>
          <a:stretch>
            <a:fillRect/>
          </a:stretch>
        </p:blipFill>
        <p:spPr>
          <a:xfrm rot="-1224391" flipH="1">
            <a:off x="1175005" y="2643799"/>
            <a:ext cx="538919" cy="631797"/>
          </a:xfrm>
          <a:prstGeom prst="rect">
            <a:avLst/>
          </a:prstGeom>
          <a:noFill/>
          <a:ln>
            <a:noFill/>
          </a:ln>
        </p:spPr>
      </p:pic>
      <p:pic>
        <p:nvPicPr>
          <p:cNvPr id="1829" name="Google Shape;1829;p88"/>
          <p:cNvPicPr preferRelativeResize="0"/>
          <p:nvPr/>
        </p:nvPicPr>
        <p:blipFill>
          <a:blip r:embed="rId5">
            <a:alphaModFix/>
          </a:blip>
          <a:stretch>
            <a:fillRect/>
          </a:stretch>
        </p:blipFill>
        <p:spPr>
          <a:xfrm rot="-232758" flipH="1">
            <a:off x="6270385" y="2125108"/>
            <a:ext cx="878630" cy="1013404"/>
          </a:xfrm>
          <a:prstGeom prst="rect">
            <a:avLst/>
          </a:prstGeom>
          <a:noFill/>
          <a:ln>
            <a:noFill/>
          </a:ln>
        </p:spPr>
      </p:pic>
      <p:sp>
        <p:nvSpPr>
          <p:cNvPr id="1830" name="Google Shape;1830;p88"/>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percentages</a:t>
            </a:r>
            <a:endParaRPr/>
          </a:p>
        </p:txBody>
      </p:sp>
      <p:sp>
        <p:nvSpPr>
          <p:cNvPr id="1831" name="Google Shape;1831;p88"/>
          <p:cNvSpPr/>
          <p:nvPr/>
        </p:nvSpPr>
        <p:spPr>
          <a:xfrm>
            <a:off x="6946350" y="1442081"/>
            <a:ext cx="564300" cy="1814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8"/>
          <p:cNvSpPr/>
          <p:nvPr/>
        </p:nvSpPr>
        <p:spPr>
          <a:xfrm>
            <a:off x="6946350" y="1865406"/>
            <a:ext cx="564300" cy="1391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8"/>
          <p:cNvSpPr txBox="1"/>
          <p:nvPr/>
        </p:nvSpPr>
        <p:spPr>
          <a:xfrm>
            <a:off x="713100" y="3404946"/>
            <a:ext cx="24048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Mercury</a:t>
            </a:r>
            <a:endParaRPr sz="2000" b="1" i="1">
              <a:solidFill>
                <a:schemeClr val="dk1"/>
              </a:solidFill>
              <a:latin typeface="Open Sans"/>
              <a:ea typeface="Open Sans"/>
              <a:cs typeface="Open Sans"/>
              <a:sym typeface="Open Sans"/>
            </a:endParaRPr>
          </a:p>
        </p:txBody>
      </p:sp>
      <p:sp>
        <p:nvSpPr>
          <p:cNvPr id="1834" name="Google Shape;1834;p88"/>
          <p:cNvSpPr txBox="1"/>
          <p:nvPr/>
        </p:nvSpPr>
        <p:spPr>
          <a:xfrm>
            <a:off x="713100" y="3822724"/>
            <a:ext cx="2404800" cy="677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p:txBody>
      </p:sp>
      <p:sp>
        <p:nvSpPr>
          <p:cNvPr id="1835" name="Google Shape;1835;p88"/>
          <p:cNvSpPr txBox="1"/>
          <p:nvPr/>
        </p:nvSpPr>
        <p:spPr>
          <a:xfrm>
            <a:off x="3369600" y="3404946"/>
            <a:ext cx="24048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Venus</a:t>
            </a:r>
            <a:endParaRPr sz="2000" b="1" i="1">
              <a:solidFill>
                <a:schemeClr val="dk1"/>
              </a:solidFill>
              <a:latin typeface="Open Sans"/>
              <a:ea typeface="Open Sans"/>
              <a:cs typeface="Open Sans"/>
              <a:sym typeface="Open Sans"/>
            </a:endParaRPr>
          </a:p>
        </p:txBody>
      </p:sp>
      <p:sp>
        <p:nvSpPr>
          <p:cNvPr id="1836" name="Google Shape;1836;p88"/>
          <p:cNvSpPr txBox="1"/>
          <p:nvPr/>
        </p:nvSpPr>
        <p:spPr>
          <a:xfrm>
            <a:off x="3369600" y="3822724"/>
            <a:ext cx="2404800" cy="677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Venus is the second planet from the Sun</a:t>
            </a:r>
            <a:endParaRPr sz="1600">
              <a:solidFill>
                <a:schemeClr val="accent3"/>
              </a:solidFill>
              <a:latin typeface="Open Sans"/>
              <a:ea typeface="Open Sans"/>
              <a:cs typeface="Open Sans"/>
              <a:sym typeface="Open Sans"/>
            </a:endParaRPr>
          </a:p>
        </p:txBody>
      </p:sp>
      <p:sp>
        <p:nvSpPr>
          <p:cNvPr id="1837" name="Google Shape;1837;p88"/>
          <p:cNvSpPr txBox="1"/>
          <p:nvPr/>
        </p:nvSpPr>
        <p:spPr>
          <a:xfrm>
            <a:off x="6026100" y="3404946"/>
            <a:ext cx="2404800" cy="40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Mars</a:t>
            </a:r>
            <a:endParaRPr sz="2000" b="1" i="1">
              <a:solidFill>
                <a:schemeClr val="dk1"/>
              </a:solidFill>
              <a:latin typeface="Open Sans"/>
              <a:ea typeface="Open Sans"/>
              <a:cs typeface="Open Sans"/>
              <a:sym typeface="Open Sans"/>
            </a:endParaRPr>
          </a:p>
        </p:txBody>
      </p:sp>
      <p:sp>
        <p:nvSpPr>
          <p:cNvPr id="1838" name="Google Shape;1838;p88"/>
          <p:cNvSpPr txBox="1"/>
          <p:nvPr/>
        </p:nvSpPr>
        <p:spPr>
          <a:xfrm>
            <a:off x="6026100" y="3822724"/>
            <a:ext cx="2404800" cy="677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Despite being red, it's a very cold place</a:t>
            </a:r>
            <a:endParaRPr sz="1600">
              <a:solidFill>
                <a:schemeClr val="accent3"/>
              </a:solidFill>
              <a:latin typeface="Open Sans"/>
              <a:ea typeface="Open Sans"/>
              <a:cs typeface="Open Sans"/>
              <a:sym typeface="Open Sans"/>
            </a:endParaRPr>
          </a:p>
        </p:txBody>
      </p:sp>
      <p:sp>
        <p:nvSpPr>
          <p:cNvPr id="1839" name="Google Shape;1839;p88"/>
          <p:cNvSpPr/>
          <p:nvPr/>
        </p:nvSpPr>
        <p:spPr>
          <a:xfrm>
            <a:off x="1633350" y="1442081"/>
            <a:ext cx="564300" cy="1814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8"/>
          <p:cNvSpPr/>
          <p:nvPr/>
        </p:nvSpPr>
        <p:spPr>
          <a:xfrm>
            <a:off x="4289850" y="1442081"/>
            <a:ext cx="564300" cy="1814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8"/>
          <p:cNvSpPr/>
          <p:nvPr/>
        </p:nvSpPr>
        <p:spPr>
          <a:xfrm>
            <a:off x="1633350" y="2112175"/>
            <a:ext cx="564300" cy="11445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88"/>
          <p:cNvGrpSpPr/>
          <p:nvPr/>
        </p:nvGrpSpPr>
        <p:grpSpPr>
          <a:xfrm>
            <a:off x="2350040" y="1899588"/>
            <a:ext cx="749799" cy="425151"/>
            <a:chOff x="2302576" y="1897610"/>
            <a:chExt cx="709499" cy="402300"/>
          </a:xfrm>
        </p:grpSpPr>
        <p:sp>
          <p:nvSpPr>
            <p:cNvPr id="1843" name="Google Shape;1843;p88"/>
            <p:cNvSpPr txBox="1"/>
            <p:nvPr/>
          </p:nvSpPr>
          <p:spPr>
            <a:xfrm>
              <a:off x="2402775" y="1897610"/>
              <a:ext cx="609300" cy="4023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en" sz="1600" b="1">
                  <a:solidFill>
                    <a:schemeClr val="lt1"/>
                  </a:solidFill>
                  <a:latin typeface="Rochester"/>
                  <a:ea typeface="Rochester"/>
                  <a:cs typeface="Rochester"/>
                  <a:sym typeface="Rochester"/>
                </a:rPr>
                <a:t>56%</a:t>
              </a:r>
              <a:endParaRPr sz="1600" b="1">
                <a:solidFill>
                  <a:schemeClr val="lt1"/>
                </a:solidFill>
                <a:latin typeface="Rochester"/>
                <a:ea typeface="Rochester"/>
                <a:cs typeface="Rochester"/>
                <a:sym typeface="Rochester"/>
              </a:endParaRPr>
            </a:p>
          </p:txBody>
        </p:sp>
        <p:sp>
          <p:nvSpPr>
            <p:cNvPr id="1844" name="Google Shape;1844;p88"/>
            <p:cNvSpPr/>
            <p:nvPr/>
          </p:nvSpPr>
          <p:spPr>
            <a:xfrm rot="-5400000">
              <a:off x="2276026" y="2044172"/>
              <a:ext cx="162300" cy="109200"/>
            </a:xfrm>
            <a:prstGeom prst="triangle">
              <a:avLst>
                <a:gd name="adj" fmla="val 50000"/>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endParaRPr b="1">
                <a:solidFill>
                  <a:schemeClr val="lt1"/>
                </a:solidFill>
                <a:latin typeface="Rochester"/>
                <a:ea typeface="Rochester"/>
                <a:cs typeface="Rochester"/>
                <a:sym typeface="Rochester"/>
              </a:endParaRPr>
            </a:p>
          </p:txBody>
        </p:sp>
      </p:grpSp>
      <p:sp>
        <p:nvSpPr>
          <p:cNvPr id="1845" name="Google Shape;1845;p88"/>
          <p:cNvSpPr/>
          <p:nvPr/>
        </p:nvSpPr>
        <p:spPr>
          <a:xfrm>
            <a:off x="4289850" y="2662706"/>
            <a:ext cx="564300" cy="594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6" name="Google Shape;1846;p88"/>
          <p:cNvGrpSpPr/>
          <p:nvPr/>
        </p:nvGrpSpPr>
        <p:grpSpPr>
          <a:xfrm>
            <a:off x="5006543" y="2453382"/>
            <a:ext cx="749799" cy="425151"/>
            <a:chOff x="2302576" y="1913625"/>
            <a:chExt cx="709499" cy="402300"/>
          </a:xfrm>
        </p:grpSpPr>
        <p:sp>
          <p:nvSpPr>
            <p:cNvPr id="1847" name="Google Shape;1847;p88"/>
            <p:cNvSpPr txBox="1"/>
            <p:nvPr/>
          </p:nvSpPr>
          <p:spPr>
            <a:xfrm>
              <a:off x="2402775" y="1913625"/>
              <a:ext cx="609300" cy="4023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en" sz="1600" b="1">
                  <a:solidFill>
                    <a:schemeClr val="lt1"/>
                  </a:solidFill>
                  <a:latin typeface="Rochester"/>
                  <a:ea typeface="Rochester"/>
                  <a:cs typeface="Rochester"/>
                  <a:sym typeface="Rochester"/>
                </a:rPr>
                <a:t>33%</a:t>
              </a:r>
              <a:endParaRPr sz="1600" b="1">
                <a:solidFill>
                  <a:schemeClr val="lt1"/>
                </a:solidFill>
                <a:latin typeface="Rochester"/>
                <a:ea typeface="Rochester"/>
                <a:cs typeface="Rochester"/>
                <a:sym typeface="Rochester"/>
              </a:endParaRPr>
            </a:p>
          </p:txBody>
        </p:sp>
        <p:sp>
          <p:nvSpPr>
            <p:cNvPr id="1848" name="Google Shape;1848;p88"/>
            <p:cNvSpPr/>
            <p:nvPr/>
          </p:nvSpPr>
          <p:spPr>
            <a:xfrm rot="-5400000">
              <a:off x="2276026" y="2060175"/>
              <a:ext cx="162300" cy="109200"/>
            </a:xfrm>
            <a:prstGeom prst="triangle">
              <a:avLst>
                <a:gd name="adj" fmla="val 50000"/>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endParaRPr b="1">
                <a:solidFill>
                  <a:schemeClr val="lt1"/>
                </a:solidFill>
                <a:latin typeface="Rochester"/>
                <a:ea typeface="Rochester"/>
                <a:cs typeface="Rochester"/>
                <a:sym typeface="Rochester"/>
              </a:endParaRPr>
            </a:p>
          </p:txBody>
        </p:sp>
      </p:grpSp>
      <p:grpSp>
        <p:nvGrpSpPr>
          <p:cNvPr id="1849" name="Google Shape;1849;p88"/>
          <p:cNvGrpSpPr/>
          <p:nvPr/>
        </p:nvGrpSpPr>
        <p:grpSpPr>
          <a:xfrm>
            <a:off x="7663048" y="1671395"/>
            <a:ext cx="749799" cy="425151"/>
            <a:chOff x="2302576" y="1913625"/>
            <a:chExt cx="709499" cy="402300"/>
          </a:xfrm>
        </p:grpSpPr>
        <p:sp>
          <p:nvSpPr>
            <p:cNvPr id="1850" name="Google Shape;1850;p88"/>
            <p:cNvSpPr txBox="1"/>
            <p:nvPr/>
          </p:nvSpPr>
          <p:spPr>
            <a:xfrm>
              <a:off x="2402775" y="1913625"/>
              <a:ext cx="609300" cy="402300"/>
            </a:xfrm>
            <a:prstGeom prst="rect">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r>
                <a:rPr lang="en" sz="1600" b="1">
                  <a:solidFill>
                    <a:schemeClr val="lt1"/>
                  </a:solidFill>
                  <a:latin typeface="Rochester"/>
                  <a:ea typeface="Rochester"/>
                  <a:cs typeface="Rochester"/>
                  <a:sym typeface="Rochester"/>
                </a:rPr>
                <a:t>75%</a:t>
              </a:r>
              <a:endParaRPr sz="1600" b="1">
                <a:solidFill>
                  <a:schemeClr val="lt1"/>
                </a:solidFill>
                <a:latin typeface="Rochester"/>
                <a:ea typeface="Rochester"/>
                <a:cs typeface="Rochester"/>
                <a:sym typeface="Rochester"/>
              </a:endParaRPr>
            </a:p>
          </p:txBody>
        </p:sp>
        <p:sp>
          <p:nvSpPr>
            <p:cNvPr id="1851" name="Google Shape;1851;p88"/>
            <p:cNvSpPr/>
            <p:nvPr/>
          </p:nvSpPr>
          <p:spPr>
            <a:xfrm rot="-5400000">
              <a:off x="2276026" y="2060175"/>
              <a:ext cx="162300" cy="109200"/>
            </a:xfrm>
            <a:prstGeom prst="triangle">
              <a:avLst>
                <a:gd name="adj" fmla="val 50000"/>
              </a:avLst>
            </a:prstGeom>
            <a:solidFill>
              <a:schemeClr val="dk1"/>
            </a:solidFill>
            <a:ln>
              <a:noFill/>
            </a:ln>
          </p:spPr>
          <p:txBody>
            <a:bodyPr spcFirstLastPara="1" wrap="square" lIns="91425" tIns="0" rIns="91425" bIns="0" anchor="ctr" anchorCtr="0">
              <a:noAutofit/>
            </a:bodyPr>
            <a:lstStyle/>
            <a:p>
              <a:pPr marL="0" lvl="0" indent="0" algn="ctr" rtl="0">
                <a:spcBef>
                  <a:spcPts val="0"/>
                </a:spcBef>
                <a:spcAft>
                  <a:spcPts val="0"/>
                </a:spcAft>
                <a:buNone/>
              </a:pPr>
              <a:endParaRPr sz="1600" b="1">
                <a:solidFill>
                  <a:schemeClr val="lt1"/>
                </a:solidFill>
                <a:latin typeface="Rochester"/>
                <a:ea typeface="Rochester"/>
                <a:cs typeface="Rochester"/>
                <a:sym typeface="Rochester"/>
              </a:endParaRPr>
            </a:p>
          </p:txBody>
        </p:sp>
      </p:grpSp>
      <p:cxnSp>
        <p:nvCxnSpPr>
          <p:cNvPr id="1852" name="Google Shape;1852;p88"/>
          <p:cNvCxnSpPr/>
          <p:nvPr/>
        </p:nvCxnSpPr>
        <p:spPr>
          <a:xfrm>
            <a:off x="733775" y="3256775"/>
            <a:ext cx="7697700" cy="0"/>
          </a:xfrm>
          <a:prstGeom prst="straightConnector1">
            <a:avLst/>
          </a:prstGeom>
          <a:noFill/>
          <a:ln w="9525" cap="flat" cmpd="sng">
            <a:solidFill>
              <a:schemeClr val="dk1"/>
            </a:solidFill>
            <a:prstDash val="solid"/>
            <a:round/>
            <a:headEnd type="none" w="med" len="med"/>
            <a:tailEnd type="none" w="med" len="med"/>
          </a:ln>
        </p:spPr>
      </p:cxnSp>
      <p:pic>
        <p:nvPicPr>
          <p:cNvPr id="1853" name="Google Shape;1853;p88"/>
          <p:cNvPicPr preferRelativeResize="0"/>
          <p:nvPr/>
        </p:nvPicPr>
        <p:blipFill>
          <a:blip r:embed="rId6">
            <a:alphaModFix/>
          </a:blip>
          <a:stretch>
            <a:fillRect/>
          </a:stretch>
        </p:blipFill>
        <p:spPr>
          <a:xfrm rot="-8262506" flipH="1">
            <a:off x="955347" y="1866263"/>
            <a:ext cx="372048" cy="120992"/>
          </a:xfrm>
          <a:prstGeom prst="rect">
            <a:avLst/>
          </a:prstGeom>
          <a:noFill/>
          <a:ln>
            <a:noFill/>
          </a:ln>
        </p:spPr>
      </p:pic>
      <p:pic>
        <p:nvPicPr>
          <p:cNvPr id="1854" name="Google Shape;1854;p88"/>
          <p:cNvPicPr preferRelativeResize="0"/>
          <p:nvPr/>
        </p:nvPicPr>
        <p:blipFill>
          <a:blip r:embed="rId6">
            <a:alphaModFix/>
          </a:blip>
          <a:stretch>
            <a:fillRect/>
          </a:stretch>
        </p:blipFill>
        <p:spPr>
          <a:xfrm rot="-10174681" flipH="1">
            <a:off x="2526971" y="2730264"/>
            <a:ext cx="372049" cy="120992"/>
          </a:xfrm>
          <a:prstGeom prst="rect">
            <a:avLst/>
          </a:prstGeom>
          <a:noFill/>
          <a:ln>
            <a:noFill/>
          </a:ln>
        </p:spPr>
      </p:pic>
      <p:pic>
        <p:nvPicPr>
          <p:cNvPr id="1855" name="Google Shape;1855;p88"/>
          <p:cNvPicPr preferRelativeResize="0"/>
          <p:nvPr/>
        </p:nvPicPr>
        <p:blipFill>
          <a:blip r:embed="rId6">
            <a:alphaModFix/>
          </a:blip>
          <a:stretch>
            <a:fillRect/>
          </a:stretch>
        </p:blipFill>
        <p:spPr>
          <a:xfrm rot="-8375945" flipH="1">
            <a:off x="5296370" y="1638277"/>
            <a:ext cx="372049" cy="120992"/>
          </a:xfrm>
          <a:prstGeom prst="rect">
            <a:avLst/>
          </a:prstGeom>
          <a:noFill/>
          <a:ln>
            <a:noFill/>
          </a:ln>
        </p:spPr>
      </p:pic>
      <p:pic>
        <p:nvPicPr>
          <p:cNvPr id="1856" name="Google Shape;1856;p88"/>
          <p:cNvPicPr preferRelativeResize="0"/>
          <p:nvPr/>
        </p:nvPicPr>
        <p:blipFill>
          <a:blip r:embed="rId6">
            <a:alphaModFix/>
          </a:blip>
          <a:stretch>
            <a:fillRect/>
          </a:stretch>
        </p:blipFill>
        <p:spPr>
          <a:xfrm rot="10673610" flipH="1">
            <a:off x="4031345" y="2154491"/>
            <a:ext cx="372050" cy="120991"/>
          </a:xfrm>
          <a:prstGeom prst="rect">
            <a:avLst/>
          </a:prstGeom>
          <a:noFill/>
          <a:ln>
            <a:noFill/>
          </a:ln>
        </p:spPr>
      </p:pic>
      <p:pic>
        <p:nvPicPr>
          <p:cNvPr id="1857" name="Google Shape;1857;p88"/>
          <p:cNvPicPr preferRelativeResize="0"/>
          <p:nvPr/>
        </p:nvPicPr>
        <p:blipFill>
          <a:blip r:embed="rId6">
            <a:alphaModFix/>
          </a:blip>
          <a:stretch>
            <a:fillRect/>
          </a:stretch>
        </p:blipFill>
        <p:spPr>
          <a:xfrm rot="-8432267" flipH="1">
            <a:off x="6083046" y="2767152"/>
            <a:ext cx="372048" cy="120992"/>
          </a:xfrm>
          <a:prstGeom prst="rect">
            <a:avLst/>
          </a:prstGeom>
          <a:noFill/>
          <a:ln>
            <a:noFill/>
          </a:ln>
        </p:spPr>
      </p:pic>
      <p:pic>
        <p:nvPicPr>
          <p:cNvPr id="1858" name="Google Shape;1858;p88"/>
          <p:cNvPicPr preferRelativeResize="0"/>
          <p:nvPr/>
        </p:nvPicPr>
        <p:blipFill>
          <a:blip r:embed="rId6">
            <a:alphaModFix/>
          </a:blip>
          <a:stretch>
            <a:fillRect/>
          </a:stretch>
        </p:blipFill>
        <p:spPr>
          <a:xfrm rot="-10799905" flipH="1">
            <a:off x="7930896" y="2417689"/>
            <a:ext cx="372050" cy="120992"/>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862"/>
        <p:cNvGrpSpPr/>
        <p:nvPr/>
      </p:nvGrpSpPr>
      <p:grpSpPr>
        <a:xfrm>
          <a:off x="0" y="0"/>
          <a:ext cx="0" cy="0"/>
          <a:chOff x="0" y="0"/>
          <a:chExt cx="0" cy="0"/>
        </a:xfrm>
      </p:grpSpPr>
      <p:pic>
        <p:nvPicPr>
          <p:cNvPr id="1863" name="Google Shape;1863;p89"/>
          <p:cNvPicPr preferRelativeResize="0"/>
          <p:nvPr/>
        </p:nvPicPr>
        <p:blipFill rotWithShape="1">
          <a:blip r:embed="rId3">
            <a:alphaModFix/>
          </a:blip>
          <a:srcRect l="10525" t="8297" r="6788" b="8555"/>
          <a:stretch/>
        </p:blipFill>
        <p:spPr>
          <a:xfrm rot="7944854">
            <a:off x="3800138" y="2933695"/>
            <a:ext cx="725125" cy="665954"/>
          </a:xfrm>
          <a:prstGeom prst="rect">
            <a:avLst/>
          </a:prstGeom>
          <a:noFill/>
          <a:ln>
            <a:noFill/>
          </a:ln>
        </p:spPr>
      </p:pic>
      <p:pic>
        <p:nvPicPr>
          <p:cNvPr id="1864" name="Google Shape;1864;p89"/>
          <p:cNvPicPr preferRelativeResize="0"/>
          <p:nvPr/>
        </p:nvPicPr>
        <p:blipFill rotWithShape="1">
          <a:blip r:embed="rId4">
            <a:alphaModFix/>
          </a:blip>
          <a:srcRect l="16613" t="11905" r="16613" b="7760"/>
          <a:stretch/>
        </p:blipFill>
        <p:spPr>
          <a:xfrm rot="-2498143">
            <a:off x="2026385" y="2840415"/>
            <a:ext cx="424684" cy="687804"/>
          </a:xfrm>
          <a:prstGeom prst="rect">
            <a:avLst/>
          </a:prstGeom>
          <a:noFill/>
          <a:ln>
            <a:noFill/>
          </a:ln>
        </p:spPr>
      </p:pic>
      <p:pic>
        <p:nvPicPr>
          <p:cNvPr id="1865" name="Google Shape;1865;p89"/>
          <p:cNvPicPr preferRelativeResize="0"/>
          <p:nvPr/>
        </p:nvPicPr>
        <p:blipFill rotWithShape="1">
          <a:blip r:embed="rId5">
            <a:alphaModFix/>
          </a:blip>
          <a:srcRect l="16188" t="8821" r="12433" b="-6296"/>
          <a:stretch/>
        </p:blipFill>
        <p:spPr>
          <a:xfrm rot="-418449">
            <a:off x="701204" y="2207910"/>
            <a:ext cx="725121" cy="785107"/>
          </a:xfrm>
          <a:prstGeom prst="rect">
            <a:avLst/>
          </a:prstGeom>
          <a:noFill/>
          <a:ln>
            <a:noFill/>
          </a:ln>
        </p:spPr>
      </p:pic>
      <p:pic>
        <p:nvPicPr>
          <p:cNvPr id="1866" name="Google Shape;1866;p89"/>
          <p:cNvPicPr preferRelativeResize="0"/>
          <p:nvPr/>
        </p:nvPicPr>
        <p:blipFill>
          <a:blip r:embed="rId6">
            <a:alphaModFix/>
          </a:blip>
          <a:stretch>
            <a:fillRect/>
          </a:stretch>
        </p:blipFill>
        <p:spPr>
          <a:xfrm rot="4943853">
            <a:off x="2882906" y="2054573"/>
            <a:ext cx="752305" cy="633730"/>
          </a:xfrm>
          <a:prstGeom prst="rect">
            <a:avLst/>
          </a:prstGeom>
          <a:noFill/>
          <a:ln>
            <a:noFill/>
          </a:ln>
        </p:spPr>
      </p:pic>
      <p:pic>
        <p:nvPicPr>
          <p:cNvPr id="1867" name="Google Shape;1867;p89"/>
          <p:cNvPicPr preferRelativeResize="0"/>
          <p:nvPr/>
        </p:nvPicPr>
        <p:blipFill>
          <a:blip r:embed="rId7">
            <a:alphaModFix/>
          </a:blip>
          <a:stretch>
            <a:fillRect/>
          </a:stretch>
        </p:blipFill>
        <p:spPr>
          <a:xfrm>
            <a:off x="656224" y="2816600"/>
            <a:ext cx="815075" cy="735424"/>
          </a:xfrm>
          <a:prstGeom prst="rect">
            <a:avLst/>
          </a:prstGeom>
          <a:noFill/>
          <a:ln>
            <a:noFill/>
          </a:ln>
        </p:spPr>
      </p:pic>
      <p:pic>
        <p:nvPicPr>
          <p:cNvPr id="1868" name="Google Shape;1868;p89"/>
          <p:cNvPicPr preferRelativeResize="0"/>
          <p:nvPr/>
        </p:nvPicPr>
        <p:blipFill>
          <a:blip r:embed="rId8">
            <a:alphaModFix/>
          </a:blip>
          <a:stretch>
            <a:fillRect/>
          </a:stretch>
        </p:blipFill>
        <p:spPr>
          <a:xfrm>
            <a:off x="3973154" y="2635722"/>
            <a:ext cx="679925" cy="347704"/>
          </a:xfrm>
          <a:prstGeom prst="rect">
            <a:avLst/>
          </a:prstGeom>
          <a:noFill/>
          <a:ln>
            <a:noFill/>
          </a:ln>
        </p:spPr>
      </p:pic>
      <p:pic>
        <p:nvPicPr>
          <p:cNvPr id="1869" name="Google Shape;1869;p89"/>
          <p:cNvPicPr preferRelativeResize="0"/>
          <p:nvPr/>
        </p:nvPicPr>
        <p:blipFill rotWithShape="1">
          <a:blip r:embed="rId5">
            <a:alphaModFix/>
          </a:blip>
          <a:srcRect l="16188" t="8821" r="12433" b="-6296"/>
          <a:stretch/>
        </p:blipFill>
        <p:spPr>
          <a:xfrm rot="2699993">
            <a:off x="5231954" y="1892285"/>
            <a:ext cx="725122" cy="785107"/>
          </a:xfrm>
          <a:prstGeom prst="rect">
            <a:avLst/>
          </a:prstGeom>
          <a:noFill/>
          <a:ln>
            <a:noFill/>
          </a:ln>
        </p:spPr>
      </p:pic>
      <p:pic>
        <p:nvPicPr>
          <p:cNvPr id="1870" name="Google Shape;1870;p89"/>
          <p:cNvPicPr preferRelativeResize="0"/>
          <p:nvPr/>
        </p:nvPicPr>
        <p:blipFill>
          <a:blip r:embed="rId8">
            <a:alphaModFix/>
          </a:blip>
          <a:stretch>
            <a:fillRect/>
          </a:stretch>
        </p:blipFill>
        <p:spPr>
          <a:xfrm rot="-798689">
            <a:off x="5788703" y="2275047"/>
            <a:ext cx="679926" cy="347705"/>
          </a:xfrm>
          <a:prstGeom prst="rect">
            <a:avLst/>
          </a:prstGeom>
          <a:noFill/>
          <a:ln>
            <a:noFill/>
          </a:ln>
        </p:spPr>
      </p:pic>
      <p:pic>
        <p:nvPicPr>
          <p:cNvPr id="1871" name="Google Shape;1871;p89"/>
          <p:cNvPicPr preferRelativeResize="0"/>
          <p:nvPr/>
        </p:nvPicPr>
        <p:blipFill>
          <a:blip r:embed="rId6">
            <a:alphaModFix/>
          </a:blip>
          <a:stretch>
            <a:fillRect/>
          </a:stretch>
        </p:blipFill>
        <p:spPr>
          <a:xfrm rot="578385">
            <a:off x="4750256" y="2054573"/>
            <a:ext cx="752305" cy="633729"/>
          </a:xfrm>
          <a:prstGeom prst="rect">
            <a:avLst/>
          </a:prstGeom>
          <a:noFill/>
          <a:ln>
            <a:noFill/>
          </a:ln>
        </p:spPr>
      </p:pic>
      <p:pic>
        <p:nvPicPr>
          <p:cNvPr id="1872" name="Google Shape;1872;p89"/>
          <p:cNvPicPr preferRelativeResize="0"/>
          <p:nvPr/>
        </p:nvPicPr>
        <p:blipFill rotWithShape="1">
          <a:blip r:embed="rId3">
            <a:alphaModFix/>
          </a:blip>
          <a:srcRect l="10525" t="8297" r="6788" b="8555"/>
          <a:stretch/>
        </p:blipFill>
        <p:spPr>
          <a:xfrm rot="10409608">
            <a:off x="7436763" y="3134345"/>
            <a:ext cx="725125" cy="665954"/>
          </a:xfrm>
          <a:prstGeom prst="rect">
            <a:avLst/>
          </a:prstGeom>
          <a:noFill/>
          <a:ln>
            <a:noFill/>
          </a:ln>
        </p:spPr>
      </p:pic>
      <p:pic>
        <p:nvPicPr>
          <p:cNvPr id="1873" name="Google Shape;1873;p89"/>
          <p:cNvPicPr preferRelativeResize="0"/>
          <p:nvPr/>
        </p:nvPicPr>
        <p:blipFill rotWithShape="1">
          <a:blip r:embed="rId4">
            <a:alphaModFix/>
          </a:blip>
          <a:srcRect l="16613" t="11905" r="16613" b="7760"/>
          <a:stretch/>
        </p:blipFill>
        <p:spPr>
          <a:xfrm rot="-3324946">
            <a:off x="7944234" y="2722466"/>
            <a:ext cx="424684" cy="687804"/>
          </a:xfrm>
          <a:prstGeom prst="rect">
            <a:avLst/>
          </a:prstGeom>
          <a:noFill/>
          <a:ln>
            <a:noFill/>
          </a:ln>
        </p:spPr>
      </p:pic>
      <p:pic>
        <p:nvPicPr>
          <p:cNvPr id="1874" name="Google Shape;1874;p89"/>
          <p:cNvPicPr preferRelativeResize="0"/>
          <p:nvPr/>
        </p:nvPicPr>
        <p:blipFill>
          <a:blip r:embed="rId7">
            <a:alphaModFix/>
          </a:blip>
          <a:stretch>
            <a:fillRect/>
          </a:stretch>
        </p:blipFill>
        <p:spPr>
          <a:xfrm>
            <a:off x="6499486" y="2635725"/>
            <a:ext cx="815075" cy="735424"/>
          </a:xfrm>
          <a:prstGeom prst="rect">
            <a:avLst/>
          </a:prstGeom>
          <a:noFill/>
          <a:ln>
            <a:noFill/>
          </a:ln>
        </p:spPr>
      </p:pic>
      <p:sp>
        <p:nvSpPr>
          <p:cNvPr id="1875" name="Google Shape;1875;p89"/>
          <p:cNvSpPr/>
          <p:nvPr/>
        </p:nvSpPr>
        <p:spPr>
          <a:xfrm>
            <a:off x="1062188" y="2275050"/>
            <a:ext cx="1247700" cy="1247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9"/>
          <p:cNvSpPr/>
          <p:nvPr/>
        </p:nvSpPr>
        <p:spPr>
          <a:xfrm>
            <a:off x="2986163" y="2275050"/>
            <a:ext cx="1247700" cy="1247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9"/>
          <p:cNvSpPr/>
          <p:nvPr/>
        </p:nvSpPr>
        <p:spPr>
          <a:xfrm>
            <a:off x="4910138" y="2275050"/>
            <a:ext cx="1247700" cy="1247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9"/>
          <p:cNvSpPr/>
          <p:nvPr/>
        </p:nvSpPr>
        <p:spPr>
          <a:xfrm>
            <a:off x="6834113" y="2275050"/>
            <a:ext cx="1247700" cy="1247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9"/>
          <p:cNvSpPr txBox="1">
            <a:spLocks noGrp="1"/>
          </p:cNvSpPr>
          <p:nvPr>
            <p:ph type="title"/>
          </p:nvPr>
        </p:nvSpPr>
        <p:spPr>
          <a:xfrm>
            <a:off x="1062188" y="2702400"/>
            <a:ext cx="1247700" cy="3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1880" name="Google Shape;1880;p89"/>
          <p:cNvSpPr txBox="1">
            <a:spLocks noGrp="1"/>
          </p:cNvSpPr>
          <p:nvPr>
            <p:ph type="subTitle" idx="1"/>
          </p:nvPr>
        </p:nvSpPr>
        <p:spPr>
          <a:xfrm>
            <a:off x="744038" y="3801751"/>
            <a:ext cx="18840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cold</a:t>
            </a:r>
            <a:endParaRPr/>
          </a:p>
        </p:txBody>
      </p:sp>
      <p:sp>
        <p:nvSpPr>
          <p:cNvPr id="1881" name="Google Shape;1881;p89"/>
          <p:cNvSpPr txBox="1">
            <a:spLocks noGrp="1"/>
          </p:cNvSpPr>
          <p:nvPr>
            <p:ph type="title" idx="2"/>
          </p:nvPr>
        </p:nvSpPr>
        <p:spPr>
          <a:xfrm>
            <a:off x="2986163" y="2702400"/>
            <a:ext cx="1247700" cy="3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a:t>
            </a:r>
            <a:endParaRPr/>
          </a:p>
        </p:txBody>
      </p:sp>
      <p:sp>
        <p:nvSpPr>
          <p:cNvPr id="1882" name="Google Shape;1882;p89"/>
          <p:cNvSpPr txBox="1">
            <a:spLocks noGrp="1"/>
          </p:cNvSpPr>
          <p:nvPr>
            <p:ph type="subTitle" idx="3"/>
          </p:nvPr>
        </p:nvSpPr>
        <p:spPr>
          <a:xfrm>
            <a:off x="2668013" y="1290376"/>
            <a:ext cx="18840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a:t>
            </a:r>
            <a:endParaRPr/>
          </a:p>
        </p:txBody>
      </p:sp>
      <p:sp>
        <p:nvSpPr>
          <p:cNvPr id="1883" name="Google Shape;1883;p89"/>
          <p:cNvSpPr txBox="1">
            <a:spLocks noGrp="1"/>
          </p:cNvSpPr>
          <p:nvPr>
            <p:ph type="title" idx="4"/>
          </p:nvPr>
        </p:nvSpPr>
        <p:spPr>
          <a:xfrm>
            <a:off x="4910138" y="2702400"/>
            <a:ext cx="1247700" cy="3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884" name="Google Shape;1884;p89"/>
          <p:cNvSpPr txBox="1">
            <a:spLocks noGrp="1"/>
          </p:cNvSpPr>
          <p:nvPr>
            <p:ph type="subTitle" idx="5"/>
          </p:nvPr>
        </p:nvSpPr>
        <p:spPr>
          <a:xfrm>
            <a:off x="4591988" y="3801751"/>
            <a:ext cx="18840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p:txBody>
      </p:sp>
      <p:sp>
        <p:nvSpPr>
          <p:cNvPr id="1885" name="Google Shape;1885;p89"/>
          <p:cNvSpPr txBox="1">
            <a:spLocks noGrp="1"/>
          </p:cNvSpPr>
          <p:nvPr>
            <p:ph type="title" idx="6"/>
          </p:nvPr>
        </p:nvSpPr>
        <p:spPr>
          <a:xfrm>
            <a:off x="6834113" y="2702400"/>
            <a:ext cx="1247700" cy="3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a:t>
            </a:r>
            <a:endParaRPr/>
          </a:p>
        </p:txBody>
      </p:sp>
      <p:sp>
        <p:nvSpPr>
          <p:cNvPr id="1886" name="Google Shape;1886;p89"/>
          <p:cNvSpPr txBox="1">
            <a:spLocks noGrp="1"/>
          </p:cNvSpPr>
          <p:nvPr>
            <p:ph type="subTitle" idx="7"/>
          </p:nvPr>
        </p:nvSpPr>
        <p:spPr>
          <a:xfrm>
            <a:off x="6515963" y="1290376"/>
            <a:ext cx="1884000" cy="60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us</a:t>
            </a:r>
            <a:endParaRPr/>
          </a:p>
        </p:txBody>
      </p:sp>
      <p:sp>
        <p:nvSpPr>
          <p:cNvPr id="1887" name="Google Shape;1887;p89"/>
          <p:cNvSpPr txBox="1">
            <a:spLocks noGrp="1"/>
          </p:cNvSpPr>
          <p:nvPr>
            <p:ph type="title" idx="8"/>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Skills</a:t>
            </a:r>
            <a:endParaRPr/>
          </a:p>
        </p:txBody>
      </p:sp>
      <p:sp>
        <p:nvSpPr>
          <p:cNvPr id="1888" name="Google Shape;1888;p89"/>
          <p:cNvSpPr/>
          <p:nvPr/>
        </p:nvSpPr>
        <p:spPr>
          <a:xfrm>
            <a:off x="1178888" y="2391750"/>
            <a:ext cx="1014300" cy="1014300"/>
          </a:xfrm>
          <a:prstGeom prst="arc">
            <a:avLst>
              <a:gd name="adj1" fmla="val 16200000"/>
              <a:gd name="adj2" fmla="val 18211038"/>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9"/>
          <p:cNvSpPr/>
          <p:nvPr/>
        </p:nvSpPr>
        <p:spPr>
          <a:xfrm>
            <a:off x="3102863" y="2391750"/>
            <a:ext cx="1014300" cy="1014300"/>
          </a:xfrm>
          <a:prstGeom prst="arc">
            <a:avLst>
              <a:gd name="adj1" fmla="val 16200000"/>
              <a:gd name="adj2" fmla="val 19628317"/>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9"/>
          <p:cNvSpPr/>
          <p:nvPr/>
        </p:nvSpPr>
        <p:spPr>
          <a:xfrm>
            <a:off x="5026838" y="2391750"/>
            <a:ext cx="1014300" cy="1014300"/>
          </a:xfrm>
          <a:prstGeom prst="arc">
            <a:avLst>
              <a:gd name="adj1" fmla="val 16200000"/>
              <a:gd name="adj2" fmla="val 0"/>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9"/>
          <p:cNvSpPr/>
          <p:nvPr/>
        </p:nvSpPr>
        <p:spPr>
          <a:xfrm>
            <a:off x="6950813" y="2391750"/>
            <a:ext cx="1014300" cy="1014300"/>
          </a:xfrm>
          <a:prstGeom prst="arc">
            <a:avLst>
              <a:gd name="adj1" fmla="val 16200000"/>
              <a:gd name="adj2" fmla="val 2788659"/>
            </a:avLst>
          </a:prstGeom>
          <a:noFill/>
          <a:ln w="381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92" name="Google Shape;1892;p89"/>
          <p:cNvPicPr preferRelativeResize="0"/>
          <p:nvPr/>
        </p:nvPicPr>
        <p:blipFill>
          <a:blip r:embed="rId8">
            <a:alphaModFix/>
          </a:blip>
          <a:stretch>
            <a:fillRect/>
          </a:stretch>
        </p:blipFill>
        <p:spPr>
          <a:xfrm rot="1328923">
            <a:off x="1950111" y="1669872"/>
            <a:ext cx="478914" cy="244925"/>
          </a:xfrm>
          <a:prstGeom prst="rect">
            <a:avLst/>
          </a:prstGeom>
          <a:noFill/>
          <a:ln>
            <a:noFill/>
          </a:ln>
        </p:spPr>
      </p:pic>
      <p:pic>
        <p:nvPicPr>
          <p:cNvPr id="1893" name="Google Shape;1893;p89"/>
          <p:cNvPicPr preferRelativeResize="0"/>
          <p:nvPr/>
        </p:nvPicPr>
        <p:blipFill>
          <a:blip r:embed="rId8">
            <a:alphaModFix/>
          </a:blip>
          <a:stretch>
            <a:fillRect/>
          </a:stretch>
        </p:blipFill>
        <p:spPr>
          <a:xfrm rot="-1744201">
            <a:off x="6709224" y="3859847"/>
            <a:ext cx="478915" cy="244925"/>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1897"/>
        <p:cNvGrpSpPr/>
        <p:nvPr/>
      </p:nvGrpSpPr>
      <p:grpSpPr>
        <a:xfrm>
          <a:off x="0" y="0"/>
          <a:ext cx="0" cy="0"/>
          <a:chOff x="0" y="0"/>
          <a:chExt cx="0" cy="0"/>
        </a:xfrm>
      </p:grpSpPr>
      <p:sp>
        <p:nvSpPr>
          <p:cNvPr id="1898" name="Google Shape;1898;p90"/>
          <p:cNvSpPr/>
          <p:nvPr/>
        </p:nvSpPr>
        <p:spPr>
          <a:xfrm>
            <a:off x="2659224" y="2525777"/>
            <a:ext cx="847800" cy="8478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0"/>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Studying organization</a:t>
            </a:r>
            <a:endParaRPr/>
          </a:p>
        </p:txBody>
      </p:sp>
      <p:sp>
        <p:nvSpPr>
          <p:cNvPr id="1900" name="Google Shape;1900;p90"/>
          <p:cNvSpPr txBox="1"/>
          <p:nvPr/>
        </p:nvSpPr>
        <p:spPr>
          <a:xfrm>
            <a:off x="827875" y="2700075"/>
            <a:ext cx="1869600" cy="918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a:t>
            </a:r>
            <a:endParaRPr sz="1600">
              <a:solidFill>
                <a:schemeClr val="accent3"/>
              </a:solidFill>
              <a:latin typeface="Open Sans"/>
              <a:ea typeface="Open Sans"/>
              <a:cs typeface="Open Sans"/>
              <a:sym typeface="Open Sans"/>
            </a:endParaRPr>
          </a:p>
        </p:txBody>
      </p:sp>
      <p:sp>
        <p:nvSpPr>
          <p:cNvPr id="1901" name="Google Shape;1901;p90"/>
          <p:cNvSpPr txBox="1"/>
          <p:nvPr/>
        </p:nvSpPr>
        <p:spPr>
          <a:xfrm>
            <a:off x="827876" y="2280675"/>
            <a:ext cx="1869600" cy="41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i="1">
                <a:solidFill>
                  <a:schemeClr val="dk1"/>
                </a:solidFill>
                <a:latin typeface="Open Sans"/>
                <a:ea typeface="Open Sans"/>
                <a:cs typeface="Open Sans"/>
                <a:sym typeface="Open Sans"/>
              </a:rPr>
              <a:t>Neptune</a:t>
            </a:r>
            <a:endParaRPr sz="2000" b="1" i="1">
              <a:solidFill>
                <a:schemeClr val="dk1"/>
              </a:solidFill>
              <a:latin typeface="Open Sans"/>
              <a:ea typeface="Open Sans"/>
              <a:cs typeface="Open Sans"/>
              <a:sym typeface="Open Sans"/>
            </a:endParaRPr>
          </a:p>
        </p:txBody>
      </p:sp>
      <p:sp>
        <p:nvSpPr>
          <p:cNvPr id="1902" name="Google Shape;1902;p90"/>
          <p:cNvSpPr txBox="1"/>
          <p:nvPr/>
        </p:nvSpPr>
        <p:spPr>
          <a:xfrm>
            <a:off x="3648350" y="1891188"/>
            <a:ext cx="15069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Method 1</a:t>
            </a:r>
            <a:endParaRPr sz="2000" b="1" i="1">
              <a:solidFill>
                <a:schemeClr val="dk1"/>
              </a:solidFill>
              <a:latin typeface="Open Sans"/>
              <a:ea typeface="Open Sans"/>
              <a:cs typeface="Open Sans"/>
              <a:sym typeface="Open Sans"/>
            </a:endParaRPr>
          </a:p>
        </p:txBody>
      </p:sp>
      <p:sp>
        <p:nvSpPr>
          <p:cNvPr id="1903" name="Google Shape;1903;p90"/>
          <p:cNvSpPr txBox="1"/>
          <p:nvPr/>
        </p:nvSpPr>
        <p:spPr>
          <a:xfrm>
            <a:off x="5487425" y="1500238"/>
            <a:ext cx="2828700" cy="50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The Sun is the star at the center of the Solar System</a:t>
            </a:r>
            <a:endParaRPr sz="1600">
              <a:solidFill>
                <a:schemeClr val="accent3"/>
              </a:solidFill>
              <a:latin typeface="Open Sans"/>
              <a:ea typeface="Open Sans"/>
              <a:cs typeface="Open Sans"/>
              <a:sym typeface="Open Sans"/>
            </a:endParaRPr>
          </a:p>
        </p:txBody>
      </p:sp>
      <p:sp>
        <p:nvSpPr>
          <p:cNvPr id="1904" name="Google Shape;1904;p90"/>
          <p:cNvSpPr txBox="1"/>
          <p:nvPr/>
        </p:nvSpPr>
        <p:spPr>
          <a:xfrm>
            <a:off x="5487425" y="2197238"/>
            <a:ext cx="2828700" cy="50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Ceres is located in the main asteroid belt</a:t>
            </a:r>
            <a:endParaRPr sz="1600">
              <a:solidFill>
                <a:schemeClr val="accent3"/>
              </a:solidFill>
              <a:latin typeface="Open Sans"/>
              <a:ea typeface="Open Sans"/>
              <a:cs typeface="Open Sans"/>
              <a:sym typeface="Open Sans"/>
            </a:endParaRPr>
          </a:p>
        </p:txBody>
      </p:sp>
      <p:sp>
        <p:nvSpPr>
          <p:cNvPr id="1905" name="Google Shape;1905;p90"/>
          <p:cNvSpPr txBox="1"/>
          <p:nvPr/>
        </p:nvSpPr>
        <p:spPr>
          <a:xfrm>
            <a:off x="3648350" y="3588763"/>
            <a:ext cx="1506900" cy="419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Method 2</a:t>
            </a:r>
            <a:endParaRPr sz="2000" b="1" i="1">
              <a:solidFill>
                <a:schemeClr val="dk1"/>
              </a:solidFill>
              <a:latin typeface="Open Sans"/>
              <a:ea typeface="Open Sans"/>
              <a:cs typeface="Open Sans"/>
              <a:sym typeface="Open Sans"/>
            </a:endParaRPr>
          </a:p>
        </p:txBody>
      </p:sp>
      <p:sp>
        <p:nvSpPr>
          <p:cNvPr id="1906" name="Google Shape;1906;p90"/>
          <p:cNvSpPr txBox="1"/>
          <p:nvPr/>
        </p:nvSpPr>
        <p:spPr>
          <a:xfrm>
            <a:off x="5487425" y="3197813"/>
            <a:ext cx="2828700" cy="50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The Moon is Earth’s only natural satellite</a:t>
            </a:r>
            <a:endParaRPr sz="1600">
              <a:solidFill>
                <a:schemeClr val="accent3"/>
              </a:solidFill>
              <a:latin typeface="Open Sans"/>
              <a:ea typeface="Open Sans"/>
              <a:cs typeface="Open Sans"/>
              <a:sym typeface="Open Sans"/>
            </a:endParaRPr>
          </a:p>
        </p:txBody>
      </p:sp>
      <p:sp>
        <p:nvSpPr>
          <p:cNvPr id="1907" name="Google Shape;1907;p90"/>
          <p:cNvSpPr txBox="1"/>
          <p:nvPr/>
        </p:nvSpPr>
        <p:spPr>
          <a:xfrm>
            <a:off x="5487425" y="3894813"/>
            <a:ext cx="2828700" cy="504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Pluto is now considered a dwarf planet</a:t>
            </a:r>
            <a:endParaRPr sz="1600">
              <a:solidFill>
                <a:schemeClr val="accent3"/>
              </a:solidFill>
              <a:latin typeface="Open Sans"/>
              <a:ea typeface="Open Sans"/>
              <a:cs typeface="Open Sans"/>
              <a:sym typeface="Open Sans"/>
            </a:endParaRPr>
          </a:p>
        </p:txBody>
      </p:sp>
      <p:cxnSp>
        <p:nvCxnSpPr>
          <p:cNvPr id="1908" name="Google Shape;1908;p90"/>
          <p:cNvCxnSpPr>
            <a:stCxn id="1898" idx="0"/>
            <a:endCxn id="1902" idx="1"/>
          </p:cNvCxnSpPr>
          <p:nvPr/>
        </p:nvCxnSpPr>
        <p:spPr>
          <a:xfrm rot="-5400000">
            <a:off x="3153324" y="2030777"/>
            <a:ext cx="424800" cy="565200"/>
          </a:xfrm>
          <a:prstGeom prst="bentConnector2">
            <a:avLst/>
          </a:prstGeom>
          <a:noFill/>
          <a:ln w="19050" cap="flat" cmpd="sng">
            <a:solidFill>
              <a:schemeClr val="dk2"/>
            </a:solidFill>
            <a:prstDash val="solid"/>
            <a:round/>
            <a:headEnd type="none" w="med" len="med"/>
            <a:tailEnd type="none" w="med" len="med"/>
          </a:ln>
        </p:spPr>
      </p:cxnSp>
      <p:cxnSp>
        <p:nvCxnSpPr>
          <p:cNvPr id="1909" name="Google Shape;1909;p90"/>
          <p:cNvCxnSpPr>
            <a:stCxn id="1898" idx="4"/>
            <a:endCxn id="1905" idx="1"/>
          </p:cNvCxnSpPr>
          <p:nvPr/>
        </p:nvCxnSpPr>
        <p:spPr>
          <a:xfrm rot="-5400000" flipH="1">
            <a:off x="3153324" y="3303377"/>
            <a:ext cx="424800" cy="565200"/>
          </a:xfrm>
          <a:prstGeom prst="bentConnector2">
            <a:avLst/>
          </a:prstGeom>
          <a:noFill/>
          <a:ln w="19050" cap="flat" cmpd="sng">
            <a:solidFill>
              <a:schemeClr val="dk2"/>
            </a:solidFill>
            <a:prstDash val="solid"/>
            <a:round/>
            <a:headEnd type="none" w="med" len="med"/>
            <a:tailEnd type="none" w="med" len="med"/>
          </a:ln>
        </p:spPr>
      </p:cxnSp>
      <p:cxnSp>
        <p:nvCxnSpPr>
          <p:cNvPr id="1910" name="Google Shape;1910;p90"/>
          <p:cNvCxnSpPr>
            <a:stCxn id="1902" idx="3"/>
            <a:endCxn id="1903" idx="1"/>
          </p:cNvCxnSpPr>
          <p:nvPr/>
        </p:nvCxnSpPr>
        <p:spPr>
          <a:xfrm rot="10800000" flipH="1">
            <a:off x="5155250" y="1752288"/>
            <a:ext cx="332100" cy="348600"/>
          </a:xfrm>
          <a:prstGeom prst="bentConnector3">
            <a:avLst>
              <a:gd name="adj1" fmla="val 50011"/>
            </a:avLst>
          </a:prstGeom>
          <a:noFill/>
          <a:ln w="19050" cap="flat" cmpd="sng">
            <a:solidFill>
              <a:schemeClr val="dk2"/>
            </a:solidFill>
            <a:prstDash val="solid"/>
            <a:round/>
            <a:headEnd type="none" w="med" len="med"/>
            <a:tailEnd type="none" w="med" len="med"/>
          </a:ln>
        </p:spPr>
      </p:cxnSp>
      <p:cxnSp>
        <p:nvCxnSpPr>
          <p:cNvPr id="1911" name="Google Shape;1911;p90"/>
          <p:cNvCxnSpPr>
            <a:stCxn id="1902" idx="3"/>
            <a:endCxn id="1904" idx="1"/>
          </p:cNvCxnSpPr>
          <p:nvPr/>
        </p:nvCxnSpPr>
        <p:spPr>
          <a:xfrm>
            <a:off x="5155250" y="2100888"/>
            <a:ext cx="332100" cy="348600"/>
          </a:xfrm>
          <a:prstGeom prst="bentConnector3">
            <a:avLst>
              <a:gd name="adj1" fmla="val 50011"/>
            </a:avLst>
          </a:prstGeom>
          <a:noFill/>
          <a:ln w="19050" cap="flat" cmpd="sng">
            <a:solidFill>
              <a:schemeClr val="dk2"/>
            </a:solidFill>
            <a:prstDash val="solid"/>
            <a:round/>
            <a:headEnd type="none" w="med" len="med"/>
            <a:tailEnd type="none" w="med" len="med"/>
          </a:ln>
        </p:spPr>
      </p:cxnSp>
      <p:cxnSp>
        <p:nvCxnSpPr>
          <p:cNvPr id="1912" name="Google Shape;1912;p90"/>
          <p:cNvCxnSpPr>
            <a:stCxn id="1905" idx="3"/>
            <a:endCxn id="1906" idx="1"/>
          </p:cNvCxnSpPr>
          <p:nvPr/>
        </p:nvCxnSpPr>
        <p:spPr>
          <a:xfrm rot="10800000" flipH="1">
            <a:off x="5155250" y="3449863"/>
            <a:ext cx="332100" cy="348600"/>
          </a:xfrm>
          <a:prstGeom prst="bentConnector3">
            <a:avLst>
              <a:gd name="adj1" fmla="val 50011"/>
            </a:avLst>
          </a:prstGeom>
          <a:noFill/>
          <a:ln w="19050" cap="flat" cmpd="sng">
            <a:solidFill>
              <a:schemeClr val="dk2"/>
            </a:solidFill>
            <a:prstDash val="solid"/>
            <a:round/>
            <a:headEnd type="none" w="med" len="med"/>
            <a:tailEnd type="none" w="med" len="med"/>
          </a:ln>
        </p:spPr>
      </p:cxnSp>
      <p:cxnSp>
        <p:nvCxnSpPr>
          <p:cNvPr id="1913" name="Google Shape;1913;p90"/>
          <p:cNvCxnSpPr>
            <a:stCxn id="1905" idx="3"/>
            <a:endCxn id="1907" idx="1"/>
          </p:cNvCxnSpPr>
          <p:nvPr/>
        </p:nvCxnSpPr>
        <p:spPr>
          <a:xfrm>
            <a:off x="5155250" y="3798463"/>
            <a:ext cx="332100" cy="348600"/>
          </a:xfrm>
          <a:prstGeom prst="bentConnector3">
            <a:avLst>
              <a:gd name="adj1" fmla="val 50011"/>
            </a:avLst>
          </a:prstGeom>
          <a:noFill/>
          <a:ln w="19050" cap="flat" cmpd="sng">
            <a:solidFill>
              <a:schemeClr val="dk2"/>
            </a:solidFill>
            <a:prstDash val="solid"/>
            <a:round/>
            <a:headEnd type="none" w="med" len="med"/>
            <a:tailEnd type="none" w="med" len="med"/>
          </a:ln>
        </p:spPr>
      </p:cxnSp>
      <p:sp>
        <p:nvSpPr>
          <p:cNvPr id="1914" name="Google Shape;1914;p90"/>
          <p:cNvSpPr/>
          <p:nvPr/>
        </p:nvSpPr>
        <p:spPr>
          <a:xfrm>
            <a:off x="2852838" y="2724238"/>
            <a:ext cx="460575" cy="450875"/>
          </a:xfrm>
          <a:custGeom>
            <a:avLst/>
            <a:gdLst/>
            <a:ahLst/>
            <a:cxnLst/>
            <a:rect l="l" t="t" r="r" b="b"/>
            <a:pathLst>
              <a:path w="18423" h="18035" extrusionOk="0">
                <a:moveTo>
                  <a:pt x="16906" y="5661"/>
                </a:moveTo>
                <a:cubicBezTo>
                  <a:pt x="17199" y="5661"/>
                  <a:pt x="17457" y="5920"/>
                  <a:pt x="17457" y="6213"/>
                </a:cubicBezTo>
                <a:cubicBezTo>
                  <a:pt x="17457" y="6523"/>
                  <a:pt x="17199" y="6764"/>
                  <a:pt x="16906" y="6764"/>
                </a:cubicBezTo>
                <a:cubicBezTo>
                  <a:pt x="16595" y="6764"/>
                  <a:pt x="16354" y="6523"/>
                  <a:pt x="16354" y="6213"/>
                </a:cubicBezTo>
                <a:cubicBezTo>
                  <a:pt x="16354" y="5920"/>
                  <a:pt x="16595" y="5661"/>
                  <a:pt x="16906" y="5661"/>
                </a:cubicBezTo>
                <a:close/>
                <a:moveTo>
                  <a:pt x="8737" y="3542"/>
                </a:moveTo>
                <a:cubicBezTo>
                  <a:pt x="10280" y="3542"/>
                  <a:pt x="11822" y="3680"/>
                  <a:pt x="13356" y="3955"/>
                </a:cubicBezTo>
                <a:cubicBezTo>
                  <a:pt x="13425" y="3973"/>
                  <a:pt x="13476" y="4024"/>
                  <a:pt x="13476" y="4093"/>
                </a:cubicBezTo>
                <a:lnTo>
                  <a:pt x="13476" y="5920"/>
                </a:lnTo>
                <a:lnTo>
                  <a:pt x="11805" y="5920"/>
                </a:lnTo>
                <a:cubicBezTo>
                  <a:pt x="11667" y="5920"/>
                  <a:pt x="11546" y="6041"/>
                  <a:pt x="11546" y="6196"/>
                </a:cubicBezTo>
                <a:cubicBezTo>
                  <a:pt x="11546" y="6334"/>
                  <a:pt x="11667" y="6454"/>
                  <a:pt x="11805" y="6454"/>
                </a:cubicBezTo>
                <a:lnTo>
                  <a:pt x="13476" y="6454"/>
                </a:lnTo>
                <a:lnTo>
                  <a:pt x="13476" y="7385"/>
                </a:lnTo>
                <a:lnTo>
                  <a:pt x="3998" y="7385"/>
                </a:lnTo>
                <a:lnTo>
                  <a:pt x="3998" y="6454"/>
                </a:lnTo>
                <a:lnTo>
                  <a:pt x="10564" y="6454"/>
                </a:lnTo>
                <a:cubicBezTo>
                  <a:pt x="10702" y="6454"/>
                  <a:pt x="10823" y="6334"/>
                  <a:pt x="10823" y="6196"/>
                </a:cubicBezTo>
                <a:cubicBezTo>
                  <a:pt x="10823" y="6041"/>
                  <a:pt x="10702" y="5920"/>
                  <a:pt x="10564" y="5920"/>
                </a:cubicBezTo>
                <a:lnTo>
                  <a:pt x="3998" y="5920"/>
                </a:lnTo>
                <a:lnTo>
                  <a:pt x="3998" y="4093"/>
                </a:lnTo>
                <a:cubicBezTo>
                  <a:pt x="3998" y="4024"/>
                  <a:pt x="4050" y="3973"/>
                  <a:pt x="4119" y="3955"/>
                </a:cubicBezTo>
                <a:cubicBezTo>
                  <a:pt x="5653" y="3680"/>
                  <a:pt x="7195" y="3542"/>
                  <a:pt x="8737" y="3542"/>
                </a:cubicBezTo>
                <a:close/>
                <a:moveTo>
                  <a:pt x="16630" y="3835"/>
                </a:moveTo>
                <a:lnTo>
                  <a:pt x="16630" y="5162"/>
                </a:lnTo>
                <a:cubicBezTo>
                  <a:pt x="16165" y="5282"/>
                  <a:pt x="15820" y="5713"/>
                  <a:pt x="15820" y="6213"/>
                </a:cubicBezTo>
                <a:cubicBezTo>
                  <a:pt x="15820" y="6489"/>
                  <a:pt x="15923" y="6730"/>
                  <a:pt x="16078" y="6919"/>
                </a:cubicBezTo>
                <a:lnTo>
                  <a:pt x="15889" y="7385"/>
                </a:lnTo>
                <a:lnTo>
                  <a:pt x="14011" y="7385"/>
                </a:lnTo>
                <a:lnTo>
                  <a:pt x="14011" y="4731"/>
                </a:lnTo>
                <a:lnTo>
                  <a:pt x="16630" y="3835"/>
                </a:lnTo>
                <a:close/>
                <a:moveTo>
                  <a:pt x="17285" y="7247"/>
                </a:moveTo>
                <a:lnTo>
                  <a:pt x="17819" y="8608"/>
                </a:lnTo>
                <a:cubicBezTo>
                  <a:pt x="17853" y="8677"/>
                  <a:pt x="17853" y="8746"/>
                  <a:pt x="17802" y="8815"/>
                </a:cubicBezTo>
                <a:cubicBezTo>
                  <a:pt x="17785" y="8850"/>
                  <a:pt x="17733" y="8918"/>
                  <a:pt x="17629" y="8918"/>
                </a:cubicBezTo>
                <a:lnTo>
                  <a:pt x="16182" y="8918"/>
                </a:lnTo>
                <a:cubicBezTo>
                  <a:pt x="16078" y="8918"/>
                  <a:pt x="16027" y="8850"/>
                  <a:pt x="16010" y="8815"/>
                </a:cubicBezTo>
                <a:cubicBezTo>
                  <a:pt x="15958" y="8746"/>
                  <a:pt x="15958" y="8677"/>
                  <a:pt x="15975" y="8608"/>
                </a:cubicBezTo>
                <a:lnTo>
                  <a:pt x="16527" y="7247"/>
                </a:lnTo>
                <a:cubicBezTo>
                  <a:pt x="16647" y="7281"/>
                  <a:pt x="16768" y="7316"/>
                  <a:pt x="16906" y="7316"/>
                </a:cubicBezTo>
                <a:cubicBezTo>
                  <a:pt x="17044" y="7316"/>
                  <a:pt x="17164" y="7281"/>
                  <a:pt x="17285" y="7247"/>
                </a:cubicBezTo>
                <a:close/>
                <a:moveTo>
                  <a:pt x="6377" y="9074"/>
                </a:moveTo>
                <a:lnTo>
                  <a:pt x="6377" y="10176"/>
                </a:lnTo>
                <a:lnTo>
                  <a:pt x="5929" y="9987"/>
                </a:lnTo>
                <a:cubicBezTo>
                  <a:pt x="5894" y="9978"/>
                  <a:pt x="5860" y="9974"/>
                  <a:pt x="5825" y="9974"/>
                </a:cubicBezTo>
                <a:cubicBezTo>
                  <a:pt x="5791" y="9974"/>
                  <a:pt x="5756" y="9978"/>
                  <a:pt x="5722" y="9987"/>
                </a:cubicBezTo>
                <a:lnTo>
                  <a:pt x="5274" y="10176"/>
                </a:lnTo>
                <a:lnTo>
                  <a:pt x="5274" y="9074"/>
                </a:lnTo>
                <a:close/>
                <a:moveTo>
                  <a:pt x="15665" y="7936"/>
                </a:moveTo>
                <a:cubicBezTo>
                  <a:pt x="15613" y="8109"/>
                  <a:pt x="15493" y="8367"/>
                  <a:pt x="15441" y="8522"/>
                </a:cubicBezTo>
                <a:lnTo>
                  <a:pt x="3740" y="8522"/>
                </a:lnTo>
                <a:cubicBezTo>
                  <a:pt x="2827" y="8522"/>
                  <a:pt x="2086" y="9280"/>
                  <a:pt x="2086" y="10176"/>
                </a:cubicBezTo>
                <a:cubicBezTo>
                  <a:pt x="2086" y="11090"/>
                  <a:pt x="2827" y="11848"/>
                  <a:pt x="3740" y="11848"/>
                </a:cubicBezTo>
                <a:lnTo>
                  <a:pt x="5963" y="11848"/>
                </a:lnTo>
                <a:cubicBezTo>
                  <a:pt x="6101" y="11848"/>
                  <a:pt x="6221" y="11727"/>
                  <a:pt x="6221" y="11572"/>
                </a:cubicBezTo>
                <a:cubicBezTo>
                  <a:pt x="6221" y="11417"/>
                  <a:pt x="6101" y="11297"/>
                  <a:pt x="5963" y="11297"/>
                </a:cubicBezTo>
                <a:lnTo>
                  <a:pt x="3740" y="11297"/>
                </a:lnTo>
                <a:cubicBezTo>
                  <a:pt x="3137" y="11297"/>
                  <a:pt x="2620" y="10797"/>
                  <a:pt x="2620" y="10176"/>
                </a:cubicBezTo>
                <a:cubicBezTo>
                  <a:pt x="2620" y="9573"/>
                  <a:pt x="3137" y="9074"/>
                  <a:pt x="3740" y="9074"/>
                </a:cubicBezTo>
                <a:lnTo>
                  <a:pt x="4722" y="9074"/>
                </a:lnTo>
                <a:lnTo>
                  <a:pt x="4722" y="10573"/>
                </a:lnTo>
                <a:cubicBezTo>
                  <a:pt x="4722" y="10659"/>
                  <a:pt x="4774" y="10745"/>
                  <a:pt x="4843" y="10780"/>
                </a:cubicBezTo>
                <a:cubicBezTo>
                  <a:pt x="4887" y="10813"/>
                  <a:pt x="4946" y="10832"/>
                  <a:pt x="5006" y="10832"/>
                </a:cubicBezTo>
                <a:cubicBezTo>
                  <a:pt x="5038" y="10832"/>
                  <a:pt x="5071" y="10826"/>
                  <a:pt x="5101" y="10814"/>
                </a:cubicBezTo>
                <a:lnTo>
                  <a:pt x="5825" y="10538"/>
                </a:lnTo>
                <a:lnTo>
                  <a:pt x="6549" y="10814"/>
                </a:lnTo>
                <a:cubicBezTo>
                  <a:pt x="6583" y="10831"/>
                  <a:pt x="6618" y="10831"/>
                  <a:pt x="6652" y="10831"/>
                </a:cubicBezTo>
                <a:cubicBezTo>
                  <a:pt x="6704" y="10831"/>
                  <a:pt x="6756" y="10814"/>
                  <a:pt x="6807" y="10780"/>
                </a:cubicBezTo>
                <a:cubicBezTo>
                  <a:pt x="6876" y="10745"/>
                  <a:pt x="6911" y="10659"/>
                  <a:pt x="6911" y="10573"/>
                </a:cubicBezTo>
                <a:lnTo>
                  <a:pt x="6911" y="9074"/>
                </a:lnTo>
                <a:lnTo>
                  <a:pt x="15113" y="9074"/>
                </a:lnTo>
                <a:cubicBezTo>
                  <a:pt x="14872" y="9797"/>
                  <a:pt x="14872" y="10573"/>
                  <a:pt x="15113" y="11297"/>
                </a:cubicBezTo>
                <a:lnTo>
                  <a:pt x="7221" y="11297"/>
                </a:lnTo>
                <a:cubicBezTo>
                  <a:pt x="7066" y="11297"/>
                  <a:pt x="6945" y="11417"/>
                  <a:pt x="6945" y="11572"/>
                </a:cubicBezTo>
                <a:cubicBezTo>
                  <a:pt x="6945" y="11727"/>
                  <a:pt x="7066" y="11848"/>
                  <a:pt x="7221" y="11848"/>
                </a:cubicBezTo>
                <a:lnTo>
                  <a:pt x="15682" y="11848"/>
                </a:lnTo>
                <a:cubicBezTo>
                  <a:pt x="15854" y="11848"/>
                  <a:pt x="15992" y="11969"/>
                  <a:pt x="15992" y="12141"/>
                </a:cubicBezTo>
                <a:cubicBezTo>
                  <a:pt x="15992" y="12313"/>
                  <a:pt x="15854" y="12434"/>
                  <a:pt x="15682" y="12434"/>
                </a:cubicBezTo>
                <a:lnTo>
                  <a:pt x="3740" y="12434"/>
                </a:lnTo>
                <a:cubicBezTo>
                  <a:pt x="2499" y="12434"/>
                  <a:pt x="1483" y="11434"/>
                  <a:pt x="1483" y="10176"/>
                </a:cubicBezTo>
                <a:cubicBezTo>
                  <a:pt x="1483" y="8936"/>
                  <a:pt x="2499" y="7936"/>
                  <a:pt x="3740" y="7936"/>
                </a:cubicBezTo>
                <a:close/>
                <a:moveTo>
                  <a:pt x="12942" y="14123"/>
                </a:moveTo>
                <a:lnTo>
                  <a:pt x="12942" y="15226"/>
                </a:lnTo>
                <a:lnTo>
                  <a:pt x="12477" y="15053"/>
                </a:lnTo>
                <a:cubicBezTo>
                  <a:pt x="12451" y="15045"/>
                  <a:pt x="12417" y="15040"/>
                  <a:pt x="12382" y="15040"/>
                </a:cubicBezTo>
                <a:cubicBezTo>
                  <a:pt x="12348" y="15040"/>
                  <a:pt x="12313" y="15045"/>
                  <a:pt x="12287" y="15053"/>
                </a:cubicBezTo>
                <a:lnTo>
                  <a:pt x="11822" y="15226"/>
                </a:lnTo>
                <a:lnTo>
                  <a:pt x="11822" y="14123"/>
                </a:lnTo>
                <a:close/>
                <a:moveTo>
                  <a:pt x="16630" y="12985"/>
                </a:moveTo>
                <a:cubicBezTo>
                  <a:pt x="16802" y="12985"/>
                  <a:pt x="16940" y="13106"/>
                  <a:pt x="16940" y="13278"/>
                </a:cubicBezTo>
                <a:cubicBezTo>
                  <a:pt x="16940" y="13451"/>
                  <a:pt x="16802" y="13588"/>
                  <a:pt x="16630" y="13588"/>
                </a:cubicBezTo>
                <a:lnTo>
                  <a:pt x="2792" y="13588"/>
                </a:lnTo>
                <a:cubicBezTo>
                  <a:pt x="1879" y="13588"/>
                  <a:pt x="1138" y="14329"/>
                  <a:pt x="1138" y="15243"/>
                </a:cubicBezTo>
                <a:cubicBezTo>
                  <a:pt x="1138" y="16156"/>
                  <a:pt x="1879" y="16897"/>
                  <a:pt x="2792" y="16897"/>
                </a:cubicBezTo>
                <a:lnTo>
                  <a:pt x="13425" y="16897"/>
                </a:lnTo>
                <a:cubicBezTo>
                  <a:pt x="13580" y="16897"/>
                  <a:pt x="13700" y="16776"/>
                  <a:pt x="13700" y="16621"/>
                </a:cubicBezTo>
                <a:cubicBezTo>
                  <a:pt x="13700" y="16466"/>
                  <a:pt x="13580" y="16346"/>
                  <a:pt x="13425" y="16346"/>
                </a:cubicBezTo>
                <a:lnTo>
                  <a:pt x="2792" y="16346"/>
                </a:lnTo>
                <a:cubicBezTo>
                  <a:pt x="2172" y="16346"/>
                  <a:pt x="1672" y="15846"/>
                  <a:pt x="1672" y="15243"/>
                </a:cubicBezTo>
                <a:cubicBezTo>
                  <a:pt x="1672" y="14622"/>
                  <a:pt x="2172" y="14123"/>
                  <a:pt x="2792" y="14123"/>
                </a:cubicBezTo>
                <a:lnTo>
                  <a:pt x="11288" y="14123"/>
                </a:lnTo>
                <a:lnTo>
                  <a:pt x="11288" y="15622"/>
                </a:lnTo>
                <a:cubicBezTo>
                  <a:pt x="11288" y="15725"/>
                  <a:pt x="11340" y="15794"/>
                  <a:pt x="11408" y="15846"/>
                </a:cubicBezTo>
                <a:cubicBezTo>
                  <a:pt x="11453" y="15879"/>
                  <a:pt x="11505" y="15898"/>
                  <a:pt x="11559" y="15898"/>
                </a:cubicBezTo>
                <a:cubicBezTo>
                  <a:pt x="11589" y="15898"/>
                  <a:pt x="11619" y="15893"/>
                  <a:pt x="11650" y="15880"/>
                </a:cubicBezTo>
                <a:lnTo>
                  <a:pt x="12373" y="15587"/>
                </a:lnTo>
                <a:lnTo>
                  <a:pt x="13114" y="15880"/>
                </a:lnTo>
                <a:cubicBezTo>
                  <a:pt x="13149" y="15898"/>
                  <a:pt x="13166" y="15898"/>
                  <a:pt x="13201" y="15898"/>
                </a:cubicBezTo>
                <a:cubicBezTo>
                  <a:pt x="13252" y="15898"/>
                  <a:pt x="13321" y="15880"/>
                  <a:pt x="13356" y="15846"/>
                </a:cubicBezTo>
                <a:cubicBezTo>
                  <a:pt x="13425" y="15794"/>
                  <a:pt x="13476" y="15725"/>
                  <a:pt x="13476" y="15622"/>
                </a:cubicBezTo>
                <a:lnTo>
                  <a:pt x="13476" y="14123"/>
                </a:lnTo>
                <a:lnTo>
                  <a:pt x="16078" y="14123"/>
                </a:lnTo>
                <a:cubicBezTo>
                  <a:pt x="15837" y="14846"/>
                  <a:pt x="15837" y="15622"/>
                  <a:pt x="16078" y="16346"/>
                </a:cubicBezTo>
                <a:lnTo>
                  <a:pt x="14683" y="16346"/>
                </a:lnTo>
                <a:cubicBezTo>
                  <a:pt x="14545" y="16346"/>
                  <a:pt x="14424" y="16466"/>
                  <a:pt x="14424" y="16621"/>
                </a:cubicBezTo>
                <a:cubicBezTo>
                  <a:pt x="14424" y="16776"/>
                  <a:pt x="14545" y="16897"/>
                  <a:pt x="14683" y="16897"/>
                </a:cubicBezTo>
                <a:lnTo>
                  <a:pt x="16630" y="16897"/>
                </a:lnTo>
                <a:cubicBezTo>
                  <a:pt x="16802" y="16897"/>
                  <a:pt x="16940" y="17018"/>
                  <a:pt x="16940" y="17190"/>
                </a:cubicBezTo>
                <a:cubicBezTo>
                  <a:pt x="16940" y="17362"/>
                  <a:pt x="16802" y="17483"/>
                  <a:pt x="16630" y="17483"/>
                </a:cubicBezTo>
                <a:lnTo>
                  <a:pt x="2792" y="17483"/>
                </a:lnTo>
                <a:cubicBezTo>
                  <a:pt x="1551" y="17483"/>
                  <a:pt x="535" y="16483"/>
                  <a:pt x="535" y="15243"/>
                </a:cubicBezTo>
                <a:cubicBezTo>
                  <a:pt x="535" y="13985"/>
                  <a:pt x="1551" y="12985"/>
                  <a:pt x="2792" y="12985"/>
                </a:cubicBezTo>
                <a:close/>
                <a:moveTo>
                  <a:pt x="8737" y="1"/>
                </a:moveTo>
                <a:cubicBezTo>
                  <a:pt x="8574" y="1"/>
                  <a:pt x="8410" y="26"/>
                  <a:pt x="8255" y="78"/>
                </a:cubicBezTo>
                <a:lnTo>
                  <a:pt x="6377" y="733"/>
                </a:lnTo>
                <a:cubicBezTo>
                  <a:pt x="6221" y="785"/>
                  <a:pt x="6153" y="940"/>
                  <a:pt x="6204" y="1078"/>
                </a:cubicBezTo>
                <a:cubicBezTo>
                  <a:pt x="6246" y="1188"/>
                  <a:pt x="6353" y="1265"/>
                  <a:pt x="6465" y="1265"/>
                </a:cubicBezTo>
                <a:cubicBezTo>
                  <a:pt x="6493" y="1265"/>
                  <a:pt x="6521" y="1260"/>
                  <a:pt x="6549" y="1250"/>
                </a:cubicBezTo>
                <a:lnTo>
                  <a:pt x="8427" y="595"/>
                </a:lnTo>
                <a:cubicBezTo>
                  <a:pt x="8531" y="561"/>
                  <a:pt x="8634" y="543"/>
                  <a:pt x="8737" y="543"/>
                </a:cubicBezTo>
                <a:cubicBezTo>
                  <a:pt x="8841" y="543"/>
                  <a:pt x="8944" y="561"/>
                  <a:pt x="9048" y="595"/>
                </a:cubicBezTo>
                <a:lnTo>
                  <a:pt x="16613" y="3214"/>
                </a:lnTo>
                <a:cubicBezTo>
                  <a:pt x="16630" y="3214"/>
                  <a:pt x="16630" y="3214"/>
                  <a:pt x="16630" y="3249"/>
                </a:cubicBezTo>
                <a:cubicBezTo>
                  <a:pt x="16630" y="3266"/>
                  <a:pt x="16630" y="3266"/>
                  <a:pt x="16613" y="3266"/>
                </a:cubicBezTo>
                <a:lnTo>
                  <a:pt x="14011" y="4162"/>
                </a:lnTo>
                <a:lnTo>
                  <a:pt x="14011" y="4093"/>
                </a:lnTo>
                <a:cubicBezTo>
                  <a:pt x="14011" y="3766"/>
                  <a:pt x="13769" y="3490"/>
                  <a:pt x="13459" y="3421"/>
                </a:cubicBezTo>
                <a:cubicBezTo>
                  <a:pt x="11891" y="3146"/>
                  <a:pt x="10314" y="3008"/>
                  <a:pt x="8737" y="3008"/>
                </a:cubicBezTo>
                <a:cubicBezTo>
                  <a:pt x="7161" y="3008"/>
                  <a:pt x="5584" y="3146"/>
                  <a:pt x="4016" y="3421"/>
                </a:cubicBezTo>
                <a:cubicBezTo>
                  <a:pt x="3706" y="3490"/>
                  <a:pt x="3464" y="3766"/>
                  <a:pt x="3464" y="4093"/>
                </a:cubicBezTo>
                <a:lnTo>
                  <a:pt x="3464" y="4162"/>
                </a:lnTo>
                <a:lnTo>
                  <a:pt x="862" y="3266"/>
                </a:lnTo>
                <a:cubicBezTo>
                  <a:pt x="845" y="3266"/>
                  <a:pt x="845" y="3266"/>
                  <a:pt x="845" y="3249"/>
                </a:cubicBezTo>
                <a:cubicBezTo>
                  <a:pt x="845" y="3214"/>
                  <a:pt x="845" y="3214"/>
                  <a:pt x="862" y="3214"/>
                </a:cubicBezTo>
                <a:lnTo>
                  <a:pt x="5343" y="1664"/>
                </a:lnTo>
                <a:cubicBezTo>
                  <a:pt x="5480" y="1612"/>
                  <a:pt x="5549" y="1457"/>
                  <a:pt x="5498" y="1319"/>
                </a:cubicBezTo>
                <a:cubicBezTo>
                  <a:pt x="5458" y="1212"/>
                  <a:pt x="5366" y="1147"/>
                  <a:pt x="5254" y="1147"/>
                </a:cubicBezTo>
                <a:cubicBezTo>
                  <a:pt x="5222" y="1147"/>
                  <a:pt x="5188" y="1152"/>
                  <a:pt x="5153" y="1164"/>
                </a:cubicBezTo>
                <a:lnTo>
                  <a:pt x="690" y="2715"/>
                </a:lnTo>
                <a:cubicBezTo>
                  <a:pt x="449" y="2784"/>
                  <a:pt x="311" y="2990"/>
                  <a:pt x="311" y="3249"/>
                </a:cubicBezTo>
                <a:cubicBezTo>
                  <a:pt x="311" y="3490"/>
                  <a:pt x="449" y="3697"/>
                  <a:pt x="690" y="3783"/>
                </a:cubicBezTo>
                <a:lnTo>
                  <a:pt x="3464" y="4731"/>
                </a:lnTo>
                <a:lnTo>
                  <a:pt x="3464" y="7402"/>
                </a:lnTo>
                <a:cubicBezTo>
                  <a:pt x="2051" y="7540"/>
                  <a:pt x="948" y="8746"/>
                  <a:pt x="948" y="10176"/>
                </a:cubicBezTo>
                <a:cubicBezTo>
                  <a:pt x="948" y="11159"/>
                  <a:pt x="1448" y="12003"/>
                  <a:pt x="2189" y="12503"/>
                </a:cubicBezTo>
                <a:cubicBezTo>
                  <a:pt x="948" y="12779"/>
                  <a:pt x="1" y="13899"/>
                  <a:pt x="1" y="15243"/>
                </a:cubicBezTo>
                <a:cubicBezTo>
                  <a:pt x="1" y="16776"/>
                  <a:pt x="1259" y="18034"/>
                  <a:pt x="2792" y="18034"/>
                </a:cubicBezTo>
                <a:lnTo>
                  <a:pt x="16630" y="18034"/>
                </a:lnTo>
                <a:cubicBezTo>
                  <a:pt x="17095" y="18034"/>
                  <a:pt x="17474" y="17655"/>
                  <a:pt x="17474" y="17190"/>
                </a:cubicBezTo>
                <a:cubicBezTo>
                  <a:pt x="17474" y="16742"/>
                  <a:pt x="17112" y="16363"/>
                  <a:pt x="16647" y="16346"/>
                </a:cubicBezTo>
                <a:cubicBezTo>
                  <a:pt x="16371" y="15622"/>
                  <a:pt x="16371" y="14846"/>
                  <a:pt x="16647" y="14123"/>
                </a:cubicBezTo>
                <a:cubicBezTo>
                  <a:pt x="17112" y="14105"/>
                  <a:pt x="17474" y="13744"/>
                  <a:pt x="17474" y="13278"/>
                </a:cubicBezTo>
                <a:cubicBezTo>
                  <a:pt x="17474" y="12813"/>
                  <a:pt x="17095" y="12434"/>
                  <a:pt x="16630" y="12434"/>
                </a:cubicBezTo>
                <a:lnTo>
                  <a:pt x="16475" y="12434"/>
                </a:lnTo>
                <a:cubicBezTo>
                  <a:pt x="16509" y="12348"/>
                  <a:pt x="16527" y="12244"/>
                  <a:pt x="16527" y="12141"/>
                </a:cubicBezTo>
                <a:cubicBezTo>
                  <a:pt x="16527" y="11676"/>
                  <a:pt x="16147" y="11297"/>
                  <a:pt x="15682" y="11297"/>
                </a:cubicBezTo>
                <a:cubicBezTo>
                  <a:pt x="15424" y="10624"/>
                  <a:pt x="15406" y="9901"/>
                  <a:pt x="15630" y="9211"/>
                </a:cubicBezTo>
                <a:lnTo>
                  <a:pt x="15630" y="9211"/>
                </a:lnTo>
                <a:cubicBezTo>
                  <a:pt x="15768" y="9366"/>
                  <a:pt x="15975" y="9453"/>
                  <a:pt x="16182" y="9453"/>
                </a:cubicBezTo>
                <a:lnTo>
                  <a:pt x="17629" y="9453"/>
                </a:lnTo>
                <a:cubicBezTo>
                  <a:pt x="17871" y="9453"/>
                  <a:pt x="18112" y="9332"/>
                  <a:pt x="18250" y="9125"/>
                </a:cubicBezTo>
                <a:cubicBezTo>
                  <a:pt x="18388" y="8901"/>
                  <a:pt x="18422" y="8643"/>
                  <a:pt x="18319" y="8401"/>
                </a:cubicBezTo>
                <a:lnTo>
                  <a:pt x="17733" y="6919"/>
                </a:lnTo>
                <a:cubicBezTo>
                  <a:pt x="17888" y="6730"/>
                  <a:pt x="17991" y="6489"/>
                  <a:pt x="17991" y="6213"/>
                </a:cubicBezTo>
                <a:cubicBezTo>
                  <a:pt x="17991" y="5713"/>
                  <a:pt x="17647" y="5282"/>
                  <a:pt x="17181" y="5162"/>
                </a:cubicBezTo>
                <a:cubicBezTo>
                  <a:pt x="17181" y="5093"/>
                  <a:pt x="17181" y="3318"/>
                  <a:pt x="17181" y="3249"/>
                </a:cubicBezTo>
                <a:cubicBezTo>
                  <a:pt x="17181" y="2990"/>
                  <a:pt x="17026" y="2784"/>
                  <a:pt x="16785" y="2715"/>
                </a:cubicBezTo>
                <a:lnTo>
                  <a:pt x="9220" y="78"/>
                </a:lnTo>
                <a:cubicBezTo>
                  <a:pt x="9065" y="26"/>
                  <a:pt x="8901" y="1"/>
                  <a:pt x="8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918"/>
        <p:cNvGrpSpPr/>
        <p:nvPr/>
      </p:nvGrpSpPr>
      <p:grpSpPr>
        <a:xfrm>
          <a:off x="0" y="0"/>
          <a:ext cx="0" cy="0"/>
          <a:chOff x="0" y="0"/>
          <a:chExt cx="0" cy="0"/>
        </a:xfrm>
      </p:grpSpPr>
      <p:sp>
        <p:nvSpPr>
          <p:cNvPr id="1919" name="Google Shape;1919;p91"/>
          <p:cNvSpPr/>
          <p:nvPr/>
        </p:nvSpPr>
        <p:spPr>
          <a:xfrm>
            <a:off x="5983200" y="1333500"/>
            <a:ext cx="2440500" cy="3162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1"/>
          <p:cNvSpPr/>
          <p:nvPr/>
        </p:nvSpPr>
        <p:spPr>
          <a:xfrm>
            <a:off x="3351750" y="1333500"/>
            <a:ext cx="2440500" cy="3162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1"/>
          <p:cNvSpPr/>
          <p:nvPr/>
        </p:nvSpPr>
        <p:spPr>
          <a:xfrm>
            <a:off x="720300" y="1333500"/>
            <a:ext cx="2440500" cy="3162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Simple sentences</a:t>
            </a:r>
            <a:endParaRPr/>
          </a:p>
        </p:txBody>
      </p:sp>
      <p:sp>
        <p:nvSpPr>
          <p:cNvPr id="1923" name="Google Shape;1923;p91"/>
          <p:cNvSpPr txBox="1">
            <a:spLocks noGrp="1"/>
          </p:cNvSpPr>
          <p:nvPr>
            <p:ph type="subTitle" idx="1"/>
          </p:nvPr>
        </p:nvSpPr>
        <p:spPr>
          <a:xfrm>
            <a:off x="878812" y="3041775"/>
            <a:ext cx="2123400" cy="40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924" name="Google Shape;1924;p91"/>
          <p:cNvSpPr txBox="1">
            <a:spLocks noGrp="1"/>
          </p:cNvSpPr>
          <p:nvPr>
            <p:ph type="subTitle" idx="2"/>
          </p:nvPr>
        </p:nvSpPr>
        <p:spPr>
          <a:xfrm>
            <a:off x="878888" y="3345400"/>
            <a:ext cx="2123400" cy="9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925" name="Google Shape;1925;p91"/>
          <p:cNvSpPr txBox="1">
            <a:spLocks noGrp="1"/>
          </p:cNvSpPr>
          <p:nvPr>
            <p:ph type="subTitle" idx="3"/>
          </p:nvPr>
        </p:nvSpPr>
        <p:spPr>
          <a:xfrm>
            <a:off x="3510281" y="3041775"/>
            <a:ext cx="2123400" cy="40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926" name="Google Shape;1926;p91"/>
          <p:cNvSpPr txBox="1">
            <a:spLocks noGrp="1"/>
          </p:cNvSpPr>
          <p:nvPr>
            <p:ph type="subTitle" idx="4"/>
          </p:nvPr>
        </p:nvSpPr>
        <p:spPr>
          <a:xfrm>
            <a:off x="3510300" y="3345400"/>
            <a:ext cx="2123400" cy="9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the Solar System</a:t>
            </a:r>
            <a:endParaRPr/>
          </a:p>
        </p:txBody>
      </p:sp>
      <p:sp>
        <p:nvSpPr>
          <p:cNvPr id="1927" name="Google Shape;1927;p91"/>
          <p:cNvSpPr txBox="1">
            <a:spLocks noGrp="1"/>
          </p:cNvSpPr>
          <p:nvPr>
            <p:ph type="subTitle" idx="5"/>
          </p:nvPr>
        </p:nvSpPr>
        <p:spPr>
          <a:xfrm>
            <a:off x="6141750" y="3041775"/>
            <a:ext cx="2123400" cy="40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928" name="Google Shape;1928;p91"/>
          <p:cNvSpPr txBox="1">
            <a:spLocks noGrp="1"/>
          </p:cNvSpPr>
          <p:nvPr>
            <p:ph type="subTitle" idx="6"/>
          </p:nvPr>
        </p:nvSpPr>
        <p:spPr>
          <a:xfrm>
            <a:off x="6141750" y="3345400"/>
            <a:ext cx="2123400" cy="9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has a beautiful name and high temperatures</a:t>
            </a:r>
            <a:endParaRPr/>
          </a:p>
        </p:txBody>
      </p:sp>
      <p:sp>
        <p:nvSpPr>
          <p:cNvPr id="1929" name="Google Shape;1929;p91"/>
          <p:cNvSpPr txBox="1">
            <a:spLocks noGrp="1"/>
          </p:cNvSpPr>
          <p:nvPr>
            <p:ph type="title" idx="7"/>
          </p:nvPr>
        </p:nvSpPr>
        <p:spPr>
          <a:xfrm>
            <a:off x="1450188" y="1625250"/>
            <a:ext cx="980700" cy="60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930" name="Google Shape;1930;p91"/>
          <p:cNvSpPr txBox="1">
            <a:spLocks noGrp="1"/>
          </p:cNvSpPr>
          <p:nvPr>
            <p:ph type="title" idx="8"/>
          </p:nvPr>
        </p:nvSpPr>
        <p:spPr>
          <a:xfrm>
            <a:off x="4081650" y="1625250"/>
            <a:ext cx="980700" cy="60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931" name="Google Shape;1931;p91"/>
          <p:cNvSpPr txBox="1">
            <a:spLocks noGrp="1"/>
          </p:cNvSpPr>
          <p:nvPr>
            <p:ph type="title" idx="9"/>
          </p:nvPr>
        </p:nvSpPr>
        <p:spPr>
          <a:xfrm>
            <a:off x="6713100" y="1625250"/>
            <a:ext cx="980700" cy="60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1932" name="Google Shape;1932;p91"/>
          <p:cNvGrpSpPr/>
          <p:nvPr/>
        </p:nvGrpSpPr>
        <p:grpSpPr>
          <a:xfrm rot="3663041">
            <a:off x="1757952" y="1980063"/>
            <a:ext cx="461271" cy="1182125"/>
            <a:chOff x="3329875" y="4962400"/>
            <a:chExt cx="452150" cy="1158750"/>
          </a:xfrm>
        </p:grpSpPr>
        <p:sp>
          <p:nvSpPr>
            <p:cNvPr id="1933" name="Google Shape;1933;p91"/>
            <p:cNvSpPr/>
            <p:nvPr/>
          </p:nvSpPr>
          <p:spPr>
            <a:xfrm>
              <a:off x="3329875" y="4962400"/>
              <a:ext cx="452150" cy="1158750"/>
            </a:xfrm>
            <a:custGeom>
              <a:avLst/>
              <a:gdLst/>
              <a:ahLst/>
              <a:cxnLst/>
              <a:rect l="l" t="t" r="r" b="b"/>
              <a:pathLst>
                <a:path w="18086" h="46350" extrusionOk="0">
                  <a:moveTo>
                    <a:pt x="274" y="498"/>
                  </a:moveTo>
                  <a:lnTo>
                    <a:pt x="286" y="510"/>
                  </a:lnTo>
                  <a:cubicBezTo>
                    <a:pt x="322" y="546"/>
                    <a:pt x="357" y="570"/>
                    <a:pt x="393" y="617"/>
                  </a:cubicBezTo>
                  <a:cubicBezTo>
                    <a:pt x="465" y="677"/>
                    <a:pt x="524" y="737"/>
                    <a:pt x="596" y="796"/>
                  </a:cubicBezTo>
                  <a:lnTo>
                    <a:pt x="655" y="844"/>
                  </a:lnTo>
                  <a:cubicBezTo>
                    <a:pt x="774" y="927"/>
                    <a:pt x="893" y="1034"/>
                    <a:pt x="1012" y="1141"/>
                  </a:cubicBezTo>
                  <a:lnTo>
                    <a:pt x="1060" y="1177"/>
                  </a:lnTo>
                  <a:cubicBezTo>
                    <a:pt x="1191" y="1296"/>
                    <a:pt x="1310" y="1403"/>
                    <a:pt x="1453" y="1522"/>
                  </a:cubicBezTo>
                  <a:cubicBezTo>
                    <a:pt x="1536" y="1606"/>
                    <a:pt x="1631" y="1689"/>
                    <a:pt x="1715" y="1772"/>
                  </a:cubicBezTo>
                  <a:lnTo>
                    <a:pt x="1834" y="1880"/>
                  </a:lnTo>
                  <a:lnTo>
                    <a:pt x="1870" y="1915"/>
                  </a:lnTo>
                  <a:lnTo>
                    <a:pt x="2143" y="2189"/>
                  </a:lnTo>
                  <a:lnTo>
                    <a:pt x="2179" y="2237"/>
                  </a:lnTo>
                  <a:cubicBezTo>
                    <a:pt x="2203" y="2284"/>
                    <a:pt x="2251" y="2308"/>
                    <a:pt x="2286" y="2356"/>
                  </a:cubicBezTo>
                  <a:lnTo>
                    <a:pt x="2310" y="2392"/>
                  </a:lnTo>
                  <a:cubicBezTo>
                    <a:pt x="2358" y="2427"/>
                    <a:pt x="2405" y="2487"/>
                    <a:pt x="2429" y="2534"/>
                  </a:cubicBezTo>
                  <a:lnTo>
                    <a:pt x="2441" y="2546"/>
                  </a:lnTo>
                  <a:lnTo>
                    <a:pt x="2524" y="2653"/>
                  </a:lnTo>
                  <a:cubicBezTo>
                    <a:pt x="2536" y="2665"/>
                    <a:pt x="2536" y="2689"/>
                    <a:pt x="2548" y="2689"/>
                  </a:cubicBezTo>
                  <a:cubicBezTo>
                    <a:pt x="2560" y="2713"/>
                    <a:pt x="2596" y="2725"/>
                    <a:pt x="2608" y="2761"/>
                  </a:cubicBezTo>
                  <a:cubicBezTo>
                    <a:pt x="2667" y="2832"/>
                    <a:pt x="2715" y="2927"/>
                    <a:pt x="2774" y="2999"/>
                  </a:cubicBezTo>
                  <a:cubicBezTo>
                    <a:pt x="2798" y="3034"/>
                    <a:pt x="2822" y="3082"/>
                    <a:pt x="2846" y="3130"/>
                  </a:cubicBezTo>
                  <a:cubicBezTo>
                    <a:pt x="2882" y="3177"/>
                    <a:pt x="2893" y="3225"/>
                    <a:pt x="2917" y="3261"/>
                  </a:cubicBezTo>
                  <a:cubicBezTo>
                    <a:pt x="2953" y="3320"/>
                    <a:pt x="3001" y="3380"/>
                    <a:pt x="3024" y="3463"/>
                  </a:cubicBezTo>
                  <a:cubicBezTo>
                    <a:pt x="3036" y="3487"/>
                    <a:pt x="3060" y="3523"/>
                    <a:pt x="3072" y="3535"/>
                  </a:cubicBezTo>
                  <a:cubicBezTo>
                    <a:pt x="3143" y="3654"/>
                    <a:pt x="3203" y="3785"/>
                    <a:pt x="3263" y="3916"/>
                  </a:cubicBezTo>
                  <a:lnTo>
                    <a:pt x="3322" y="4035"/>
                  </a:lnTo>
                  <a:cubicBezTo>
                    <a:pt x="3334" y="4070"/>
                    <a:pt x="3358" y="4118"/>
                    <a:pt x="3382" y="4154"/>
                  </a:cubicBezTo>
                  <a:cubicBezTo>
                    <a:pt x="3429" y="4225"/>
                    <a:pt x="3477" y="4320"/>
                    <a:pt x="3513" y="4416"/>
                  </a:cubicBezTo>
                  <a:cubicBezTo>
                    <a:pt x="3548" y="4451"/>
                    <a:pt x="3560" y="4499"/>
                    <a:pt x="3596" y="4547"/>
                  </a:cubicBezTo>
                  <a:cubicBezTo>
                    <a:pt x="3679" y="4713"/>
                    <a:pt x="3775" y="4868"/>
                    <a:pt x="3846" y="5035"/>
                  </a:cubicBezTo>
                  <a:cubicBezTo>
                    <a:pt x="3894" y="5118"/>
                    <a:pt x="3929" y="5213"/>
                    <a:pt x="3977" y="5285"/>
                  </a:cubicBezTo>
                  <a:cubicBezTo>
                    <a:pt x="4096" y="5511"/>
                    <a:pt x="4191" y="5701"/>
                    <a:pt x="4275" y="5904"/>
                  </a:cubicBezTo>
                  <a:cubicBezTo>
                    <a:pt x="4215" y="5797"/>
                    <a:pt x="4144" y="5678"/>
                    <a:pt x="4084" y="5570"/>
                  </a:cubicBezTo>
                  <a:cubicBezTo>
                    <a:pt x="4025" y="5487"/>
                    <a:pt x="3977" y="5404"/>
                    <a:pt x="3917" y="5320"/>
                  </a:cubicBezTo>
                  <a:cubicBezTo>
                    <a:pt x="3858" y="5225"/>
                    <a:pt x="3786" y="5154"/>
                    <a:pt x="3727" y="5059"/>
                  </a:cubicBezTo>
                  <a:cubicBezTo>
                    <a:pt x="3596" y="4880"/>
                    <a:pt x="3441" y="4701"/>
                    <a:pt x="3310" y="4547"/>
                  </a:cubicBezTo>
                  <a:cubicBezTo>
                    <a:pt x="3179" y="4380"/>
                    <a:pt x="3036" y="4201"/>
                    <a:pt x="2905" y="4035"/>
                  </a:cubicBezTo>
                  <a:cubicBezTo>
                    <a:pt x="2774" y="3856"/>
                    <a:pt x="2655" y="3689"/>
                    <a:pt x="2524" y="3511"/>
                  </a:cubicBezTo>
                  <a:cubicBezTo>
                    <a:pt x="2477" y="3475"/>
                    <a:pt x="2441" y="3415"/>
                    <a:pt x="2405" y="3368"/>
                  </a:cubicBezTo>
                  <a:cubicBezTo>
                    <a:pt x="2370" y="3320"/>
                    <a:pt x="2322" y="3296"/>
                    <a:pt x="2298" y="3249"/>
                  </a:cubicBezTo>
                  <a:cubicBezTo>
                    <a:pt x="2262" y="3213"/>
                    <a:pt x="2239" y="3177"/>
                    <a:pt x="2203" y="3142"/>
                  </a:cubicBezTo>
                  <a:lnTo>
                    <a:pt x="2072" y="3011"/>
                  </a:lnTo>
                  <a:cubicBezTo>
                    <a:pt x="2024" y="2963"/>
                    <a:pt x="1989" y="2939"/>
                    <a:pt x="1941" y="2892"/>
                  </a:cubicBezTo>
                  <a:cubicBezTo>
                    <a:pt x="1893" y="2856"/>
                    <a:pt x="1846" y="2832"/>
                    <a:pt x="1822" y="2784"/>
                  </a:cubicBezTo>
                  <a:cubicBezTo>
                    <a:pt x="1727" y="2713"/>
                    <a:pt x="1643" y="2654"/>
                    <a:pt x="1548" y="2582"/>
                  </a:cubicBezTo>
                  <a:lnTo>
                    <a:pt x="1548" y="2582"/>
                  </a:lnTo>
                  <a:lnTo>
                    <a:pt x="1596" y="2618"/>
                  </a:lnTo>
                  <a:cubicBezTo>
                    <a:pt x="1631" y="2665"/>
                    <a:pt x="1655" y="2701"/>
                    <a:pt x="1691" y="2737"/>
                  </a:cubicBezTo>
                  <a:lnTo>
                    <a:pt x="1870" y="2963"/>
                  </a:lnTo>
                  <a:cubicBezTo>
                    <a:pt x="1905" y="3011"/>
                    <a:pt x="1941" y="3070"/>
                    <a:pt x="1989" y="3118"/>
                  </a:cubicBezTo>
                  <a:cubicBezTo>
                    <a:pt x="2012" y="3154"/>
                    <a:pt x="2060" y="3201"/>
                    <a:pt x="2084" y="3261"/>
                  </a:cubicBezTo>
                  <a:cubicBezTo>
                    <a:pt x="2120" y="3308"/>
                    <a:pt x="2167" y="3368"/>
                    <a:pt x="2191" y="3415"/>
                  </a:cubicBezTo>
                  <a:cubicBezTo>
                    <a:pt x="2251" y="3499"/>
                    <a:pt x="2310" y="3594"/>
                    <a:pt x="2381" y="3689"/>
                  </a:cubicBezTo>
                  <a:lnTo>
                    <a:pt x="2560" y="3963"/>
                  </a:lnTo>
                  <a:lnTo>
                    <a:pt x="2739" y="4225"/>
                  </a:lnTo>
                  <a:cubicBezTo>
                    <a:pt x="2846" y="4380"/>
                    <a:pt x="2965" y="4523"/>
                    <a:pt x="3084" y="4678"/>
                  </a:cubicBezTo>
                  <a:cubicBezTo>
                    <a:pt x="3096" y="4689"/>
                    <a:pt x="3096" y="4701"/>
                    <a:pt x="3120" y="4725"/>
                  </a:cubicBezTo>
                  <a:cubicBezTo>
                    <a:pt x="3251" y="4904"/>
                    <a:pt x="3394" y="5082"/>
                    <a:pt x="3536" y="5237"/>
                  </a:cubicBezTo>
                  <a:cubicBezTo>
                    <a:pt x="3596" y="5320"/>
                    <a:pt x="3667" y="5404"/>
                    <a:pt x="3727" y="5475"/>
                  </a:cubicBezTo>
                  <a:cubicBezTo>
                    <a:pt x="3739" y="5499"/>
                    <a:pt x="3751" y="5523"/>
                    <a:pt x="3775" y="5535"/>
                  </a:cubicBezTo>
                  <a:cubicBezTo>
                    <a:pt x="3905" y="5701"/>
                    <a:pt x="4013" y="5892"/>
                    <a:pt x="4132" y="6071"/>
                  </a:cubicBezTo>
                  <a:cubicBezTo>
                    <a:pt x="4203" y="6190"/>
                    <a:pt x="4275" y="6297"/>
                    <a:pt x="4346" y="6416"/>
                  </a:cubicBezTo>
                  <a:cubicBezTo>
                    <a:pt x="4370" y="6428"/>
                    <a:pt x="4370" y="6452"/>
                    <a:pt x="4382" y="6463"/>
                  </a:cubicBezTo>
                  <a:cubicBezTo>
                    <a:pt x="4370" y="6452"/>
                    <a:pt x="4346" y="6416"/>
                    <a:pt x="4322" y="6404"/>
                  </a:cubicBezTo>
                  <a:cubicBezTo>
                    <a:pt x="4310" y="6404"/>
                    <a:pt x="4310" y="6416"/>
                    <a:pt x="4286" y="6416"/>
                  </a:cubicBezTo>
                  <a:lnTo>
                    <a:pt x="4227" y="6416"/>
                  </a:lnTo>
                  <a:cubicBezTo>
                    <a:pt x="4215" y="6392"/>
                    <a:pt x="4215" y="6392"/>
                    <a:pt x="4203" y="6392"/>
                  </a:cubicBezTo>
                  <a:cubicBezTo>
                    <a:pt x="4179" y="6392"/>
                    <a:pt x="4156" y="6380"/>
                    <a:pt x="4132" y="6356"/>
                  </a:cubicBezTo>
                  <a:cubicBezTo>
                    <a:pt x="4096" y="6332"/>
                    <a:pt x="4084" y="6297"/>
                    <a:pt x="4060" y="6273"/>
                  </a:cubicBezTo>
                  <a:cubicBezTo>
                    <a:pt x="4025" y="6237"/>
                    <a:pt x="4001" y="6202"/>
                    <a:pt x="3965" y="6166"/>
                  </a:cubicBezTo>
                  <a:cubicBezTo>
                    <a:pt x="3917" y="6106"/>
                    <a:pt x="3858" y="6035"/>
                    <a:pt x="3822" y="5975"/>
                  </a:cubicBezTo>
                  <a:lnTo>
                    <a:pt x="3798" y="5963"/>
                  </a:lnTo>
                  <a:lnTo>
                    <a:pt x="3667" y="5821"/>
                  </a:lnTo>
                  <a:lnTo>
                    <a:pt x="3644" y="5797"/>
                  </a:lnTo>
                  <a:cubicBezTo>
                    <a:pt x="3524" y="5678"/>
                    <a:pt x="3382" y="5559"/>
                    <a:pt x="3263" y="5451"/>
                  </a:cubicBezTo>
                  <a:cubicBezTo>
                    <a:pt x="3191" y="5392"/>
                    <a:pt x="3132" y="5332"/>
                    <a:pt x="3060" y="5273"/>
                  </a:cubicBezTo>
                  <a:cubicBezTo>
                    <a:pt x="2989" y="5213"/>
                    <a:pt x="2905" y="5142"/>
                    <a:pt x="2822" y="5082"/>
                  </a:cubicBezTo>
                  <a:cubicBezTo>
                    <a:pt x="2751" y="5023"/>
                    <a:pt x="2655" y="4939"/>
                    <a:pt x="2584" y="4892"/>
                  </a:cubicBezTo>
                  <a:cubicBezTo>
                    <a:pt x="2524" y="4844"/>
                    <a:pt x="2477" y="4797"/>
                    <a:pt x="2417" y="4749"/>
                  </a:cubicBezTo>
                  <a:lnTo>
                    <a:pt x="2381" y="4725"/>
                  </a:lnTo>
                  <a:cubicBezTo>
                    <a:pt x="2322" y="4678"/>
                    <a:pt x="2286" y="4630"/>
                    <a:pt x="2227" y="4582"/>
                  </a:cubicBezTo>
                  <a:lnTo>
                    <a:pt x="2120" y="4499"/>
                  </a:lnTo>
                  <a:cubicBezTo>
                    <a:pt x="2072" y="4463"/>
                    <a:pt x="2048" y="4427"/>
                    <a:pt x="2000" y="4392"/>
                  </a:cubicBezTo>
                  <a:lnTo>
                    <a:pt x="1929" y="4320"/>
                  </a:lnTo>
                  <a:lnTo>
                    <a:pt x="1762" y="4166"/>
                  </a:lnTo>
                  <a:cubicBezTo>
                    <a:pt x="1703" y="4106"/>
                    <a:pt x="1655" y="4070"/>
                    <a:pt x="1608" y="4011"/>
                  </a:cubicBezTo>
                  <a:lnTo>
                    <a:pt x="1536" y="3927"/>
                  </a:lnTo>
                  <a:cubicBezTo>
                    <a:pt x="1393" y="3773"/>
                    <a:pt x="1238" y="3606"/>
                    <a:pt x="1131" y="3475"/>
                  </a:cubicBezTo>
                  <a:cubicBezTo>
                    <a:pt x="1060" y="3380"/>
                    <a:pt x="1012" y="3308"/>
                    <a:pt x="953" y="3237"/>
                  </a:cubicBezTo>
                  <a:cubicBezTo>
                    <a:pt x="917" y="3142"/>
                    <a:pt x="857" y="3058"/>
                    <a:pt x="822" y="2963"/>
                  </a:cubicBezTo>
                  <a:cubicBezTo>
                    <a:pt x="750" y="2808"/>
                    <a:pt x="691" y="2642"/>
                    <a:pt x="643" y="2463"/>
                  </a:cubicBezTo>
                  <a:lnTo>
                    <a:pt x="619" y="2392"/>
                  </a:lnTo>
                  <a:cubicBezTo>
                    <a:pt x="596" y="2332"/>
                    <a:pt x="584" y="2272"/>
                    <a:pt x="560" y="2213"/>
                  </a:cubicBezTo>
                  <a:lnTo>
                    <a:pt x="536" y="2130"/>
                  </a:lnTo>
                  <a:lnTo>
                    <a:pt x="524" y="2058"/>
                  </a:lnTo>
                  <a:cubicBezTo>
                    <a:pt x="524" y="2046"/>
                    <a:pt x="512" y="2034"/>
                    <a:pt x="512" y="2011"/>
                  </a:cubicBezTo>
                  <a:cubicBezTo>
                    <a:pt x="500" y="1987"/>
                    <a:pt x="500" y="1951"/>
                    <a:pt x="476" y="1927"/>
                  </a:cubicBezTo>
                  <a:cubicBezTo>
                    <a:pt x="465" y="1880"/>
                    <a:pt x="465" y="1820"/>
                    <a:pt x="453" y="1772"/>
                  </a:cubicBezTo>
                  <a:cubicBezTo>
                    <a:pt x="441" y="1737"/>
                    <a:pt x="441" y="1677"/>
                    <a:pt x="417" y="1630"/>
                  </a:cubicBezTo>
                  <a:lnTo>
                    <a:pt x="405" y="1558"/>
                  </a:lnTo>
                  <a:cubicBezTo>
                    <a:pt x="393" y="1463"/>
                    <a:pt x="381" y="1391"/>
                    <a:pt x="381" y="1296"/>
                  </a:cubicBezTo>
                  <a:lnTo>
                    <a:pt x="357" y="1201"/>
                  </a:lnTo>
                  <a:lnTo>
                    <a:pt x="346" y="1094"/>
                  </a:lnTo>
                  <a:lnTo>
                    <a:pt x="322" y="903"/>
                  </a:lnTo>
                  <a:cubicBezTo>
                    <a:pt x="298" y="784"/>
                    <a:pt x="286" y="641"/>
                    <a:pt x="274" y="522"/>
                  </a:cubicBezTo>
                  <a:lnTo>
                    <a:pt x="274" y="498"/>
                  </a:lnTo>
                  <a:close/>
                  <a:moveTo>
                    <a:pt x="10097" y="10631"/>
                  </a:moveTo>
                  <a:cubicBezTo>
                    <a:pt x="10094" y="10634"/>
                    <a:pt x="10092" y="10638"/>
                    <a:pt x="10089" y="10642"/>
                  </a:cubicBezTo>
                  <a:lnTo>
                    <a:pt x="10089" y="10642"/>
                  </a:lnTo>
                  <a:cubicBezTo>
                    <a:pt x="10097" y="10639"/>
                    <a:pt x="10097" y="10631"/>
                    <a:pt x="10097" y="10631"/>
                  </a:cubicBezTo>
                  <a:close/>
                  <a:moveTo>
                    <a:pt x="10549" y="11047"/>
                  </a:moveTo>
                  <a:cubicBezTo>
                    <a:pt x="10548" y="11050"/>
                    <a:pt x="10546" y="11052"/>
                    <a:pt x="10544" y="11055"/>
                  </a:cubicBezTo>
                  <a:lnTo>
                    <a:pt x="10544" y="11055"/>
                  </a:lnTo>
                  <a:cubicBezTo>
                    <a:pt x="10549" y="11051"/>
                    <a:pt x="10549" y="11047"/>
                    <a:pt x="10549" y="11047"/>
                  </a:cubicBezTo>
                  <a:close/>
                  <a:moveTo>
                    <a:pt x="5465" y="3296"/>
                  </a:moveTo>
                  <a:cubicBezTo>
                    <a:pt x="5465" y="3296"/>
                    <a:pt x="5465" y="3308"/>
                    <a:pt x="5489" y="3308"/>
                  </a:cubicBezTo>
                  <a:lnTo>
                    <a:pt x="5501" y="3320"/>
                  </a:lnTo>
                  <a:lnTo>
                    <a:pt x="5501" y="3344"/>
                  </a:lnTo>
                  <a:lnTo>
                    <a:pt x="5525" y="3380"/>
                  </a:lnTo>
                  <a:cubicBezTo>
                    <a:pt x="5608" y="3535"/>
                    <a:pt x="5680" y="3677"/>
                    <a:pt x="5751" y="3820"/>
                  </a:cubicBezTo>
                  <a:cubicBezTo>
                    <a:pt x="5822" y="3951"/>
                    <a:pt x="5882" y="4082"/>
                    <a:pt x="5941" y="4213"/>
                  </a:cubicBezTo>
                  <a:cubicBezTo>
                    <a:pt x="6001" y="4356"/>
                    <a:pt x="6084" y="4487"/>
                    <a:pt x="6144" y="4630"/>
                  </a:cubicBezTo>
                  <a:lnTo>
                    <a:pt x="6358" y="5130"/>
                  </a:lnTo>
                  <a:cubicBezTo>
                    <a:pt x="6382" y="5142"/>
                    <a:pt x="6382" y="5166"/>
                    <a:pt x="6394" y="5189"/>
                  </a:cubicBezTo>
                  <a:cubicBezTo>
                    <a:pt x="6406" y="5201"/>
                    <a:pt x="6406" y="5225"/>
                    <a:pt x="6418" y="5249"/>
                  </a:cubicBezTo>
                  <a:lnTo>
                    <a:pt x="6453" y="5309"/>
                  </a:lnTo>
                  <a:lnTo>
                    <a:pt x="6501" y="5440"/>
                  </a:lnTo>
                  <a:lnTo>
                    <a:pt x="6513" y="5499"/>
                  </a:lnTo>
                  <a:cubicBezTo>
                    <a:pt x="6537" y="5582"/>
                    <a:pt x="6572" y="5690"/>
                    <a:pt x="6596" y="5785"/>
                  </a:cubicBezTo>
                  <a:lnTo>
                    <a:pt x="6620" y="5844"/>
                  </a:lnTo>
                  <a:cubicBezTo>
                    <a:pt x="6620" y="5856"/>
                    <a:pt x="6632" y="5880"/>
                    <a:pt x="6632" y="5904"/>
                  </a:cubicBezTo>
                  <a:cubicBezTo>
                    <a:pt x="6656" y="5975"/>
                    <a:pt x="6680" y="6059"/>
                    <a:pt x="6692" y="6142"/>
                  </a:cubicBezTo>
                  <a:cubicBezTo>
                    <a:pt x="6763" y="6452"/>
                    <a:pt x="6858" y="6773"/>
                    <a:pt x="6930" y="7106"/>
                  </a:cubicBezTo>
                  <a:lnTo>
                    <a:pt x="6930" y="7130"/>
                  </a:lnTo>
                  <a:cubicBezTo>
                    <a:pt x="6989" y="7428"/>
                    <a:pt x="7061" y="7726"/>
                    <a:pt x="7108" y="8023"/>
                  </a:cubicBezTo>
                  <a:cubicBezTo>
                    <a:pt x="7132" y="8190"/>
                    <a:pt x="7156" y="8357"/>
                    <a:pt x="7156" y="8523"/>
                  </a:cubicBezTo>
                  <a:cubicBezTo>
                    <a:pt x="7156" y="8607"/>
                    <a:pt x="7168" y="8702"/>
                    <a:pt x="7168" y="8785"/>
                  </a:cubicBezTo>
                  <a:cubicBezTo>
                    <a:pt x="7168" y="8857"/>
                    <a:pt x="7168" y="8916"/>
                    <a:pt x="7180" y="8999"/>
                  </a:cubicBezTo>
                  <a:lnTo>
                    <a:pt x="7180" y="9011"/>
                  </a:lnTo>
                  <a:cubicBezTo>
                    <a:pt x="7180" y="9130"/>
                    <a:pt x="7192" y="9250"/>
                    <a:pt x="7215" y="9357"/>
                  </a:cubicBezTo>
                  <a:lnTo>
                    <a:pt x="7227" y="9488"/>
                  </a:lnTo>
                  <a:cubicBezTo>
                    <a:pt x="7227" y="9571"/>
                    <a:pt x="7239" y="9666"/>
                    <a:pt x="7239" y="9738"/>
                  </a:cubicBezTo>
                  <a:cubicBezTo>
                    <a:pt x="7239" y="9809"/>
                    <a:pt x="7251" y="9904"/>
                    <a:pt x="7275" y="9976"/>
                  </a:cubicBezTo>
                  <a:cubicBezTo>
                    <a:pt x="7287" y="10047"/>
                    <a:pt x="7287" y="10131"/>
                    <a:pt x="7299" y="10202"/>
                  </a:cubicBezTo>
                  <a:cubicBezTo>
                    <a:pt x="7275" y="10131"/>
                    <a:pt x="7251" y="10047"/>
                    <a:pt x="7227" y="9976"/>
                  </a:cubicBezTo>
                  <a:lnTo>
                    <a:pt x="7227" y="9988"/>
                  </a:lnTo>
                  <a:cubicBezTo>
                    <a:pt x="7120" y="9619"/>
                    <a:pt x="7001" y="9250"/>
                    <a:pt x="6894" y="8880"/>
                  </a:cubicBezTo>
                  <a:cubicBezTo>
                    <a:pt x="6834" y="8666"/>
                    <a:pt x="6775" y="8464"/>
                    <a:pt x="6715" y="8261"/>
                  </a:cubicBezTo>
                  <a:cubicBezTo>
                    <a:pt x="6561" y="7749"/>
                    <a:pt x="6358" y="7225"/>
                    <a:pt x="6215" y="6702"/>
                  </a:cubicBezTo>
                  <a:lnTo>
                    <a:pt x="6215" y="6702"/>
                  </a:lnTo>
                  <a:cubicBezTo>
                    <a:pt x="6263" y="7035"/>
                    <a:pt x="6287" y="7356"/>
                    <a:pt x="6334" y="7690"/>
                  </a:cubicBezTo>
                  <a:cubicBezTo>
                    <a:pt x="6346" y="7749"/>
                    <a:pt x="6346" y="7809"/>
                    <a:pt x="6358" y="7868"/>
                  </a:cubicBezTo>
                  <a:cubicBezTo>
                    <a:pt x="6406" y="8130"/>
                    <a:pt x="6453" y="8404"/>
                    <a:pt x="6513" y="8666"/>
                  </a:cubicBezTo>
                  <a:cubicBezTo>
                    <a:pt x="6572" y="8952"/>
                    <a:pt x="6656" y="9238"/>
                    <a:pt x="6751" y="9500"/>
                  </a:cubicBezTo>
                  <a:cubicBezTo>
                    <a:pt x="6918" y="10023"/>
                    <a:pt x="7073" y="10547"/>
                    <a:pt x="7287" y="11047"/>
                  </a:cubicBezTo>
                  <a:cubicBezTo>
                    <a:pt x="7334" y="11166"/>
                    <a:pt x="7394" y="11297"/>
                    <a:pt x="7430" y="11416"/>
                  </a:cubicBezTo>
                  <a:cubicBezTo>
                    <a:pt x="7477" y="11512"/>
                    <a:pt x="7513" y="11619"/>
                    <a:pt x="7549" y="11702"/>
                  </a:cubicBezTo>
                  <a:cubicBezTo>
                    <a:pt x="7549" y="11738"/>
                    <a:pt x="7573" y="11762"/>
                    <a:pt x="7573" y="11797"/>
                  </a:cubicBezTo>
                  <a:cubicBezTo>
                    <a:pt x="7465" y="11690"/>
                    <a:pt x="7406" y="11595"/>
                    <a:pt x="7346" y="11512"/>
                  </a:cubicBezTo>
                  <a:cubicBezTo>
                    <a:pt x="7299" y="11452"/>
                    <a:pt x="7239" y="11369"/>
                    <a:pt x="7180" y="11321"/>
                  </a:cubicBezTo>
                  <a:cubicBezTo>
                    <a:pt x="7120" y="11238"/>
                    <a:pt x="7049" y="11155"/>
                    <a:pt x="6989" y="11083"/>
                  </a:cubicBezTo>
                  <a:cubicBezTo>
                    <a:pt x="6930" y="11024"/>
                    <a:pt x="6870" y="10940"/>
                    <a:pt x="6823" y="10881"/>
                  </a:cubicBezTo>
                  <a:lnTo>
                    <a:pt x="6787" y="10845"/>
                  </a:lnTo>
                  <a:cubicBezTo>
                    <a:pt x="6739" y="10750"/>
                    <a:pt x="6656" y="10666"/>
                    <a:pt x="6596" y="10571"/>
                  </a:cubicBezTo>
                  <a:cubicBezTo>
                    <a:pt x="6525" y="10452"/>
                    <a:pt x="6453" y="10345"/>
                    <a:pt x="6382" y="10226"/>
                  </a:cubicBezTo>
                  <a:cubicBezTo>
                    <a:pt x="6334" y="10142"/>
                    <a:pt x="6275" y="10047"/>
                    <a:pt x="6227" y="9964"/>
                  </a:cubicBezTo>
                  <a:lnTo>
                    <a:pt x="6096" y="9690"/>
                  </a:lnTo>
                  <a:lnTo>
                    <a:pt x="6061" y="9631"/>
                  </a:lnTo>
                  <a:cubicBezTo>
                    <a:pt x="6037" y="9571"/>
                    <a:pt x="6001" y="9511"/>
                    <a:pt x="5989" y="9440"/>
                  </a:cubicBezTo>
                  <a:cubicBezTo>
                    <a:pt x="5953" y="9357"/>
                    <a:pt x="5930" y="9250"/>
                    <a:pt x="5894" y="9178"/>
                  </a:cubicBezTo>
                  <a:cubicBezTo>
                    <a:pt x="5846" y="8964"/>
                    <a:pt x="5799" y="8773"/>
                    <a:pt x="5763" y="8618"/>
                  </a:cubicBezTo>
                  <a:cubicBezTo>
                    <a:pt x="5727" y="8440"/>
                    <a:pt x="5691" y="8237"/>
                    <a:pt x="5656" y="8071"/>
                  </a:cubicBezTo>
                  <a:cubicBezTo>
                    <a:pt x="5632" y="7880"/>
                    <a:pt x="5596" y="7666"/>
                    <a:pt x="5584" y="7475"/>
                  </a:cubicBezTo>
                  <a:lnTo>
                    <a:pt x="5584" y="7464"/>
                  </a:lnTo>
                  <a:cubicBezTo>
                    <a:pt x="5560" y="7285"/>
                    <a:pt x="5549" y="7106"/>
                    <a:pt x="5525" y="6928"/>
                  </a:cubicBezTo>
                  <a:lnTo>
                    <a:pt x="5489" y="6297"/>
                  </a:lnTo>
                  <a:cubicBezTo>
                    <a:pt x="5489" y="6202"/>
                    <a:pt x="5465" y="6094"/>
                    <a:pt x="5465" y="5975"/>
                  </a:cubicBezTo>
                  <a:cubicBezTo>
                    <a:pt x="5465" y="5904"/>
                    <a:pt x="5453" y="5844"/>
                    <a:pt x="5453" y="5761"/>
                  </a:cubicBezTo>
                  <a:lnTo>
                    <a:pt x="5453" y="5749"/>
                  </a:lnTo>
                  <a:cubicBezTo>
                    <a:pt x="5453" y="5666"/>
                    <a:pt x="5441" y="5570"/>
                    <a:pt x="5441" y="5487"/>
                  </a:cubicBezTo>
                  <a:cubicBezTo>
                    <a:pt x="5441" y="5392"/>
                    <a:pt x="5418" y="5320"/>
                    <a:pt x="5418" y="5249"/>
                  </a:cubicBezTo>
                  <a:cubicBezTo>
                    <a:pt x="5418" y="5166"/>
                    <a:pt x="5418" y="5094"/>
                    <a:pt x="5406" y="5023"/>
                  </a:cubicBezTo>
                  <a:cubicBezTo>
                    <a:pt x="5406" y="4868"/>
                    <a:pt x="5406" y="4737"/>
                    <a:pt x="5418" y="4618"/>
                  </a:cubicBezTo>
                  <a:cubicBezTo>
                    <a:pt x="5418" y="4535"/>
                    <a:pt x="5441" y="4451"/>
                    <a:pt x="5441" y="4368"/>
                  </a:cubicBezTo>
                  <a:cubicBezTo>
                    <a:pt x="5441" y="4273"/>
                    <a:pt x="5453" y="4201"/>
                    <a:pt x="5453" y="4118"/>
                  </a:cubicBezTo>
                  <a:cubicBezTo>
                    <a:pt x="5465" y="3963"/>
                    <a:pt x="5465" y="3796"/>
                    <a:pt x="5465" y="3654"/>
                  </a:cubicBezTo>
                  <a:lnTo>
                    <a:pt x="5465" y="3606"/>
                  </a:lnTo>
                  <a:lnTo>
                    <a:pt x="5465" y="3296"/>
                  </a:lnTo>
                  <a:close/>
                  <a:moveTo>
                    <a:pt x="13264" y="7047"/>
                  </a:moveTo>
                  <a:cubicBezTo>
                    <a:pt x="13264" y="7047"/>
                    <a:pt x="13264" y="7059"/>
                    <a:pt x="13252" y="7059"/>
                  </a:cubicBezTo>
                  <a:cubicBezTo>
                    <a:pt x="13240" y="7071"/>
                    <a:pt x="13228" y="7083"/>
                    <a:pt x="13204" y="7118"/>
                  </a:cubicBezTo>
                  <a:cubicBezTo>
                    <a:pt x="13121" y="7225"/>
                    <a:pt x="13049" y="7321"/>
                    <a:pt x="12966" y="7404"/>
                  </a:cubicBezTo>
                  <a:lnTo>
                    <a:pt x="12704" y="7761"/>
                  </a:lnTo>
                  <a:cubicBezTo>
                    <a:pt x="12657" y="7821"/>
                    <a:pt x="12597" y="7892"/>
                    <a:pt x="12549" y="7952"/>
                  </a:cubicBezTo>
                  <a:cubicBezTo>
                    <a:pt x="12466" y="8059"/>
                    <a:pt x="12407" y="8166"/>
                    <a:pt x="12335" y="8249"/>
                  </a:cubicBezTo>
                  <a:cubicBezTo>
                    <a:pt x="12252" y="8333"/>
                    <a:pt x="12192" y="8416"/>
                    <a:pt x="12133" y="8488"/>
                  </a:cubicBezTo>
                  <a:lnTo>
                    <a:pt x="12002" y="8666"/>
                  </a:lnTo>
                  <a:lnTo>
                    <a:pt x="11692" y="9071"/>
                  </a:lnTo>
                  <a:lnTo>
                    <a:pt x="11573" y="9226"/>
                  </a:lnTo>
                  <a:cubicBezTo>
                    <a:pt x="11466" y="9369"/>
                    <a:pt x="11359" y="9500"/>
                    <a:pt x="11275" y="9619"/>
                  </a:cubicBezTo>
                  <a:lnTo>
                    <a:pt x="11240" y="9642"/>
                  </a:lnTo>
                  <a:cubicBezTo>
                    <a:pt x="11180" y="9726"/>
                    <a:pt x="11121" y="9809"/>
                    <a:pt x="11049" y="9881"/>
                  </a:cubicBezTo>
                  <a:lnTo>
                    <a:pt x="10978" y="9988"/>
                  </a:lnTo>
                  <a:cubicBezTo>
                    <a:pt x="10930" y="10047"/>
                    <a:pt x="10883" y="10107"/>
                    <a:pt x="10823" y="10166"/>
                  </a:cubicBezTo>
                  <a:cubicBezTo>
                    <a:pt x="10740" y="10273"/>
                    <a:pt x="10668" y="10381"/>
                    <a:pt x="10585" y="10464"/>
                  </a:cubicBezTo>
                  <a:cubicBezTo>
                    <a:pt x="10513" y="10571"/>
                    <a:pt x="10442" y="10654"/>
                    <a:pt x="10371" y="10750"/>
                  </a:cubicBezTo>
                  <a:cubicBezTo>
                    <a:pt x="10287" y="10833"/>
                    <a:pt x="10228" y="10928"/>
                    <a:pt x="10168" y="11012"/>
                  </a:cubicBezTo>
                  <a:lnTo>
                    <a:pt x="10156" y="11047"/>
                  </a:lnTo>
                  <a:cubicBezTo>
                    <a:pt x="10085" y="11155"/>
                    <a:pt x="10025" y="11238"/>
                    <a:pt x="9978" y="11309"/>
                  </a:cubicBezTo>
                  <a:cubicBezTo>
                    <a:pt x="9918" y="11416"/>
                    <a:pt x="9847" y="11524"/>
                    <a:pt x="9787" y="11631"/>
                  </a:cubicBezTo>
                  <a:cubicBezTo>
                    <a:pt x="9775" y="11643"/>
                    <a:pt x="9775" y="11655"/>
                    <a:pt x="9751" y="11666"/>
                  </a:cubicBezTo>
                  <a:cubicBezTo>
                    <a:pt x="9740" y="11702"/>
                    <a:pt x="9728" y="11714"/>
                    <a:pt x="9716" y="11750"/>
                  </a:cubicBezTo>
                  <a:cubicBezTo>
                    <a:pt x="9680" y="11786"/>
                    <a:pt x="9656" y="11833"/>
                    <a:pt x="9632" y="11881"/>
                  </a:cubicBezTo>
                  <a:cubicBezTo>
                    <a:pt x="9632" y="11893"/>
                    <a:pt x="9620" y="11893"/>
                    <a:pt x="9620" y="11905"/>
                  </a:cubicBezTo>
                  <a:cubicBezTo>
                    <a:pt x="9549" y="12012"/>
                    <a:pt x="9490" y="12119"/>
                    <a:pt x="9418" y="12238"/>
                  </a:cubicBezTo>
                  <a:cubicBezTo>
                    <a:pt x="9382" y="12286"/>
                    <a:pt x="9359" y="12321"/>
                    <a:pt x="9335" y="12369"/>
                  </a:cubicBezTo>
                  <a:lnTo>
                    <a:pt x="9323" y="12405"/>
                  </a:lnTo>
                  <a:cubicBezTo>
                    <a:pt x="9311" y="12428"/>
                    <a:pt x="9275" y="12476"/>
                    <a:pt x="9263" y="12512"/>
                  </a:cubicBezTo>
                  <a:lnTo>
                    <a:pt x="9251" y="12524"/>
                  </a:lnTo>
                  <a:lnTo>
                    <a:pt x="9239" y="12548"/>
                  </a:lnTo>
                  <a:lnTo>
                    <a:pt x="9216" y="12583"/>
                  </a:lnTo>
                  <a:cubicBezTo>
                    <a:pt x="9239" y="12464"/>
                    <a:pt x="9263" y="12357"/>
                    <a:pt x="9299" y="12238"/>
                  </a:cubicBezTo>
                  <a:cubicBezTo>
                    <a:pt x="9311" y="12190"/>
                    <a:pt x="9311" y="12155"/>
                    <a:pt x="9323" y="12107"/>
                  </a:cubicBezTo>
                  <a:lnTo>
                    <a:pt x="9370" y="11964"/>
                  </a:lnTo>
                  <a:cubicBezTo>
                    <a:pt x="9382" y="11928"/>
                    <a:pt x="9394" y="11893"/>
                    <a:pt x="9418" y="11857"/>
                  </a:cubicBezTo>
                  <a:cubicBezTo>
                    <a:pt x="9490" y="11666"/>
                    <a:pt x="9573" y="11488"/>
                    <a:pt x="9668" y="11321"/>
                  </a:cubicBezTo>
                  <a:cubicBezTo>
                    <a:pt x="9692" y="11262"/>
                    <a:pt x="9728" y="11214"/>
                    <a:pt x="9751" y="11155"/>
                  </a:cubicBezTo>
                  <a:cubicBezTo>
                    <a:pt x="9799" y="11095"/>
                    <a:pt x="9835" y="11024"/>
                    <a:pt x="9871" y="10964"/>
                  </a:cubicBezTo>
                  <a:cubicBezTo>
                    <a:pt x="9951" y="10849"/>
                    <a:pt x="10020" y="10745"/>
                    <a:pt x="10089" y="10642"/>
                  </a:cubicBezTo>
                  <a:lnTo>
                    <a:pt x="10089" y="10642"/>
                  </a:lnTo>
                  <a:cubicBezTo>
                    <a:pt x="10088" y="10642"/>
                    <a:pt x="10087" y="10643"/>
                    <a:pt x="10085" y="10643"/>
                  </a:cubicBezTo>
                  <a:cubicBezTo>
                    <a:pt x="10144" y="10559"/>
                    <a:pt x="10204" y="10488"/>
                    <a:pt x="10263" y="10393"/>
                  </a:cubicBezTo>
                  <a:cubicBezTo>
                    <a:pt x="10335" y="10309"/>
                    <a:pt x="10394" y="10202"/>
                    <a:pt x="10454" y="10107"/>
                  </a:cubicBezTo>
                  <a:cubicBezTo>
                    <a:pt x="10573" y="9928"/>
                    <a:pt x="10680" y="9750"/>
                    <a:pt x="10787" y="9571"/>
                  </a:cubicBezTo>
                  <a:lnTo>
                    <a:pt x="10787" y="9571"/>
                  </a:lnTo>
                  <a:cubicBezTo>
                    <a:pt x="10668" y="9714"/>
                    <a:pt x="10525" y="9845"/>
                    <a:pt x="10406" y="9976"/>
                  </a:cubicBezTo>
                  <a:lnTo>
                    <a:pt x="10228" y="10154"/>
                  </a:lnTo>
                  <a:lnTo>
                    <a:pt x="10049" y="10333"/>
                  </a:lnTo>
                  <a:cubicBezTo>
                    <a:pt x="10025" y="10381"/>
                    <a:pt x="9978" y="10404"/>
                    <a:pt x="9954" y="10452"/>
                  </a:cubicBezTo>
                  <a:cubicBezTo>
                    <a:pt x="9859" y="10547"/>
                    <a:pt x="9787" y="10643"/>
                    <a:pt x="9692" y="10750"/>
                  </a:cubicBezTo>
                  <a:cubicBezTo>
                    <a:pt x="9620" y="10857"/>
                    <a:pt x="9549" y="10964"/>
                    <a:pt x="9490" y="11059"/>
                  </a:cubicBezTo>
                  <a:cubicBezTo>
                    <a:pt x="9418" y="11166"/>
                    <a:pt x="9359" y="11285"/>
                    <a:pt x="9299" y="11393"/>
                  </a:cubicBezTo>
                  <a:lnTo>
                    <a:pt x="9204" y="11571"/>
                  </a:lnTo>
                  <a:cubicBezTo>
                    <a:pt x="9180" y="11619"/>
                    <a:pt x="9156" y="11678"/>
                    <a:pt x="9132" y="11714"/>
                  </a:cubicBezTo>
                  <a:cubicBezTo>
                    <a:pt x="9097" y="11774"/>
                    <a:pt x="9073" y="11833"/>
                    <a:pt x="9061" y="11917"/>
                  </a:cubicBezTo>
                  <a:cubicBezTo>
                    <a:pt x="9037" y="11940"/>
                    <a:pt x="9025" y="11976"/>
                    <a:pt x="9025" y="12000"/>
                  </a:cubicBezTo>
                  <a:cubicBezTo>
                    <a:pt x="9013" y="12047"/>
                    <a:pt x="9001" y="12071"/>
                    <a:pt x="9001" y="12107"/>
                  </a:cubicBezTo>
                  <a:cubicBezTo>
                    <a:pt x="9001" y="12123"/>
                    <a:pt x="8991" y="12139"/>
                    <a:pt x="8984" y="12154"/>
                  </a:cubicBezTo>
                  <a:lnTo>
                    <a:pt x="8984" y="12154"/>
                  </a:lnTo>
                  <a:cubicBezTo>
                    <a:pt x="9040" y="11938"/>
                    <a:pt x="9075" y="11742"/>
                    <a:pt x="9132" y="11536"/>
                  </a:cubicBezTo>
                  <a:lnTo>
                    <a:pt x="9132" y="11512"/>
                  </a:lnTo>
                  <a:cubicBezTo>
                    <a:pt x="9156" y="11393"/>
                    <a:pt x="9168" y="11274"/>
                    <a:pt x="9204" y="11155"/>
                  </a:cubicBezTo>
                  <a:cubicBezTo>
                    <a:pt x="9216" y="11107"/>
                    <a:pt x="9239" y="11059"/>
                    <a:pt x="9239" y="11012"/>
                  </a:cubicBezTo>
                  <a:cubicBezTo>
                    <a:pt x="9251" y="10976"/>
                    <a:pt x="9251" y="10928"/>
                    <a:pt x="9263" y="10881"/>
                  </a:cubicBezTo>
                  <a:lnTo>
                    <a:pt x="9275" y="10833"/>
                  </a:lnTo>
                  <a:cubicBezTo>
                    <a:pt x="9299" y="10762"/>
                    <a:pt x="9323" y="10678"/>
                    <a:pt x="9335" y="10595"/>
                  </a:cubicBezTo>
                  <a:cubicBezTo>
                    <a:pt x="9359" y="10559"/>
                    <a:pt x="9370" y="10500"/>
                    <a:pt x="9382" y="10452"/>
                  </a:cubicBezTo>
                  <a:cubicBezTo>
                    <a:pt x="9394" y="10416"/>
                    <a:pt x="9394" y="10404"/>
                    <a:pt x="9418" y="10381"/>
                  </a:cubicBezTo>
                  <a:cubicBezTo>
                    <a:pt x="9430" y="10333"/>
                    <a:pt x="9442" y="10273"/>
                    <a:pt x="9454" y="10226"/>
                  </a:cubicBezTo>
                  <a:lnTo>
                    <a:pt x="9454" y="10214"/>
                  </a:lnTo>
                  <a:cubicBezTo>
                    <a:pt x="9454" y="10202"/>
                    <a:pt x="9478" y="10166"/>
                    <a:pt x="9478" y="10154"/>
                  </a:cubicBezTo>
                  <a:cubicBezTo>
                    <a:pt x="9490" y="10107"/>
                    <a:pt x="9501" y="10071"/>
                    <a:pt x="9537" y="10023"/>
                  </a:cubicBezTo>
                  <a:cubicBezTo>
                    <a:pt x="9549" y="10000"/>
                    <a:pt x="9549" y="9976"/>
                    <a:pt x="9561" y="9964"/>
                  </a:cubicBezTo>
                  <a:lnTo>
                    <a:pt x="9573" y="9928"/>
                  </a:lnTo>
                  <a:lnTo>
                    <a:pt x="9609" y="9857"/>
                  </a:lnTo>
                  <a:lnTo>
                    <a:pt x="9609" y="9845"/>
                  </a:lnTo>
                  <a:lnTo>
                    <a:pt x="9609" y="9821"/>
                  </a:lnTo>
                  <a:cubicBezTo>
                    <a:pt x="9620" y="9809"/>
                    <a:pt x="9620" y="9785"/>
                    <a:pt x="9632" y="9761"/>
                  </a:cubicBezTo>
                  <a:lnTo>
                    <a:pt x="9680" y="9678"/>
                  </a:lnTo>
                  <a:lnTo>
                    <a:pt x="9728" y="9583"/>
                  </a:lnTo>
                  <a:lnTo>
                    <a:pt x="9775" y="9500"/>
                  </a:lnTo>
                  <a:cubicBezTo>
                    <a:pt x="9775" y="9488"/>
                    <a:pt x="9787" y="9488"/>
                    <a:pt x="9787" y="9476"/>
                  </a:cubicBezTo>
                  <a:cubicBezTo>
                    <a:pt x="9799" y="9452"/>
                    <a:pt x="9811" y="9428"/>
                    <a:pt x="9811" y="9404"/>
                  </a:cubicBezTo>
                  <a:cubicBezTo>
                    <a:pt x="9835" y="9392"/>
                    <a:pt x="9847" y="9369"/>
                    <a:pt x="9859" y="9345"/>
                  </a:cubicBezTo>
                  <a:lnTo>
                    <a:pt x="9954" y="9214"/>
                  </a:lnTo>
                  <a:cubicBezTo>
                    <a:pt x="9966" y="9202"/>
                    <a:pt x="9966" y="9190"/>
                    <a:pt x="9978" y="9190"/>
                  </a:cubicBezTo>
                  <a:cubicBezTo>
                    <a:pt x="10013" y="9142"/>
                    <a:pt x="10049" y="9083"/>
                    <a:pt x="10085" y="9035"/>
                  </a:cubicBezTo>
                  <a:lnTo>
                    <a:pt x="10085" y="9023"/>
                  </a:lnTo>
                  <a:cubicBezTo>
                    <a:pt x="10097" y="8988"/>
                    <a:pt x="10132" y="8976"/>
                    <a:pt x="10144" y="8952"/>
                  </a:cubicBezTo>
                  <a:lnTo>
                    <a:pt x="10168" y="8916"/>
                  </a:lnTo>
                  <a:lnTo>
                    <a:pt x="10204" y="8892"/>
                  </a:lnTo>
                  <a:cubicBezTo>
                    <a:pt x="10216" y="8869"/>
                    <a:pt x="10228" y="8845"/>
                    <a:pt x="10252" y="8833"/>
                  </a:cubicBezTo>
                  <a:lnTo>
                    <a:pt x="10287" y="8773"/>
                  </a:lnTo>
                  <a:cubicBezTo>
                    <a:pt x="10335" y="8726"/>
                    <a:pt x="10371" y="8678"/>
                    <a:pt x="10406" y="8630"/>
                  </a:cubicBezTo>
                  <a:lnTo>
                    <a:pt x="10502" y="8547"/>
                  </a:lnTo>
                  <a:lnTo>
                    <a:pt x="10525" y="8511"/>
                  </a:lnTo>
                  <a:cubicBezTo>
                    <a:pt x="10561" y="8488"/>
                    <a:pt x="10585" y="8452"/>
                    <a:pt x="10633" y="8428"/>
                  </a:cubicBezTo>
                  <a:lnTo>
                    <a:pt x="10668" y="8392"/>
                  </a:lnTo>
                  <a:lnTo>
                    <a:pt x="10740" y="8321"/>
                  </a:lnTo>
                  <a:cubicBezTo>
                    <a:pt x="10787" y="8297"/>
                    <a:pt x="10823" y="8249"/>
                    <a:pt x="10871" y="8214"/>
                  </a:cubicBezTo>
                  <a:lnTo>
                    <a:pt x="10942" y="8154"/>
                  </a:lnTo>
                  <a:lnTo>
                    <a:pt x="11025" y="8118"/>
                  </a:lnTo>
                  <a:cubicBezTo>
                    <a:pt x="11037" y="8095"/>
                    <a:pt x="11049" y="8095"/>
                    <a:pt x="11061" y="8083"/>
                  </a:cubicBezTo>
                  <a:lnTo>
                    <a:pt x="11085" y="8071"/>
                  </a:lnTo>
                  <a:lnTo>
                    <a:pt x="11109" y="8071"/>
                  </a:lnTo>
                  <a:lnTo>
                    <a:pt x="11144" y="8059"/>
                  </a:lnTo>
                  <a:lnTo>
                    <a:pt x="11168" y="8035"/>
                  </a:lnTo>
                  <a:cubicBezTo>
                    <a:pt x="11264" y="7999"/>
                    <a:pt x="11359" y="7916"/>
                    <a:pt x="11466" y="7880"/>
                  </a:cubicBezTo>
                  <a:cubicBezTo>
                    <a:pt x="11585" y="7821"/>
                    <a:pt x="11692" y="7761"/>
                    <a:pt x="11811" y="7714"/>
                  </a:cubicBezTo>
                  <a:cubicBezTo>
                    <a:pt x="12014" y="7606"/>
                    <a:pt x="12228" y="7499"/>
                    <a:pt x="12430" y="7416"/>
                  </a:cubicBezTo>
                  <a:cubicBezTo>
                    <a:pt x="12490" y="7380"/>
                    <a:pt x="12538" y="7356"/>
                    <a:pt x="12597" y="7345"/>
                  </a:cubicBezTo>
                  <a:cubicBezTo>
                    <a:pt x="12752" y="7261"/>
                    <a:pt x="12895" y="7190"/>
                    <a:pt x="13049" y="7130"/>
                  </a:cubicBezTo>
                  <a:cubicBezTo>
                    <a:pt x="13085" y="7118"/>
                    <a:pt x="13133" y="7106"/>
                    <a:pt x="13169" y="7083"/>
                  </a:cubicBezTo>
                  <a:cubicBezTo>
                    <a:pt x="13204" y="7071"/>
                    <a:pt x="13240" y="7059"/>
                    <a:pt x="13264" y="7047"/>
                  </a:cubicBezTo>
                  <a:close/>
                  <a:moveTo>
                    <a:pt x="7823" y="14262"/>
                  </a:moveTo>
                  <a:cubicBezTo>
                    <a:pt x="7826" y="14264"/>
                    <a:pt x="7830" y="14266"/>
                    <a:pt x="7833" y="14268"/>
                  </a:cubicBezTo>
                  <a:lnTo>
                    <a:pt x="7833" y="14268"/>
                  </a:lnTo>
                  <a:cubicBezTo>
                    <a:pt x="7830" y="14262"/>
                    <a:pt x="7823" y="14262"/>
                    <a:pt x="7823" y="14262"/>
                  </a:cubicBezTo>
                  <a:close/>
                  <a:moveTo>
                    <a:pt x="3905" y="12155"/>
                  </a:moveTo>
                  <a:cubicBezTo>
                    <a:pt x="3977" y="12155"/>
                    <a:pt x="4072" y="12155"/>
                    <a:pt x="4144" y="12167"/>
                  </a:cubicBezTo>
                  <a:cubicBezTo>
                    <a:pt x="4239" y="12167"/>
                    <a:pt x="4322" y="12178"/>
                    <a:pt x="4417" y="12178"/>
                  </a:cubicBezTo>
                  <a:cubicBezTo>
                    <a:pt x="4489" y="12178"/>
                    <a:pt x="4548" y="12190"/>
                    <a:pt x="4620" y="12190"/>
                  </a:cubicBezTo>
                  <a:cubicBezTo>
                    <a:pt x="4691" y="12214"/>
                    <a:pt x="4787" y="12226"/>
                    <a:pt x="4870" y="12238"/>
                  </a:cubicBezTo>
                  <a:cubicBezTo>
                    <a:pt x="4906" y="12238"/>
                    <a:pt x="4929" y="12250"/>
                    <a:pt x="4965" y="12250"/>
                  </a:cubicBezTo>
                  <a:cubicBezTo>
                    <a:pt x="5013" y="12274"/>
                    <a:pt x="5048" y="12274"/>
                    <a:pt x="5096" y="12286"/>
                  </a:cubicBezTo>
                  <a:lnTo>
                    <a:pt x="5132" y="12286"/>
                  </a:lnTo>
                  <a:cubicBezTo>
                    <a:pt x="5215" y="12309"/>
                    <a:pt x="5287" y="12333"/>
                    <a:pt x="5382" y="12357"/>
                  </a:cubicBezTo>
                  <a:lnTo>
                    <a:pt x="5465" y="12405"/>
                  </a:lnTo>
                  <a:cubicBezTo>
                    <a:pt x="5501" y="12417"/>
                    <a:pt x="5525" y="12428"/>
                    <a:pt x="5572" y="12452"/>
                  </a:cubicBezTo>
                  <a:lnTo>
                    <a:pt x="5620" y="12476"/>
                  </a:lnTo>
                  <a:lnTo>
                    <a:pt x="5703" y="12524"/>
                  </a:lnTo>
                  <a:lnTo>
                    <a:pt x="5799" y="12571"/>
                  </a:lnTo>
                  <a:lnTo>
                    <a:pt x="5822" y="12583"/>
                  </a:lnTo>
                  <a:lnTo>
                    <a:pt x="6096" y="12762"/>
                  </a:lnTo>
                  <a:cubicBezTo>
                    <a:pt x="6180" y="12821"/>
                    <a:pt x="6263" y="12881"/>
                    <a:pt x="6346" y="12929"/>
                  </a:cubicBezTo>
                  <a:cubicBezTo>
                    <a:pt x="6418" y="12988"/>
                    <a:pt x="6501" y="13024"/>
                    <a:pt x="6572" y="13083"/>
                  </a:cubicBezTo>
                  <a:cubicBezTo>
                    <a:pt x="6584" y="13095"/>
                    <a:pt x="6596" y="13095"/>
                    <a:pt x="6620" y="13119"/>
                  </a:cubicBezTo>
                  <a:cubicBezTo>
                    <a:pt x="6703" y="13179"/>
                    <a:pt x="6775" y="13250"/>
                    <a:pt x="6870" y="13310"/>
                  </a:cubicBezTo>
                  <a:cubicBezTo>
                    <a:pt x="6977" y="13393"/>
                    <a:pt x="7096" y="13476"/>
                    <a:pt x="7192" y="13560"/>
                  </a:cubicBezTo>
                  <a:cubicBezTo>
                    <a:pt x="7251" y="13607"/>
                    <a:pt x="7299" y="13655"/>
                    <a:pt x="7346" y="13702"/>
                  </a:cubicBezTo>
                  <a:cubicBezTo>
                    <a:pt x="7477" y="13822"/>
                    <a:pt x="7608" y="13917"/>
                    <a:pt x="7727" y="14036"/>
                  </a:cubicBezTo>
                  <a:cubicBezTo>
                    <a:pt x="7823" y="14131"/>
                    <a:pt x="7930" y="14214"/>
                    <a:pt x="8013" y="14322"/>
                  </a:cubicBezTo>
                  <a:cubicBezTo>
                    <a:pt x="8049" y="14357"/>
                    <a:pt x="8073" y="14381"/>
                    <a:pt x="8085" y="14417"/>
                  </a:cubicBezTo>
                  <a:cubicBezTo>
                    <a:pt x="8005" y="14371"/>
                    <a:pt x="7914" y="14315"/>
                    <a:pt x="7833" y="14268"/>
                  </a:cubicBezTo>
                  <a:lnTo>
                    <a:pt x="7833" y="14268"/>
                  </a:lnTo>
                  <a:cubicBezTo>
                    <a:pt x="7834" y="14270"/>
                    <a:pt x="7835" y="14272"/>
                    <a:pt x="7835" y="14274"/>
                  </a:cubicBezTo>
                  <a:cubicBezTo>
                    <a:pt x="7763" y="14238"/>
                    <a:pt x="7668" y="14191"/>
                    <a:pt x="7596" y="14143"/>
                  </a:cubicBezTo>
                  <a:cubicBezTo>
                    <a:pt x="7537" y="14095"/>
                    <a:pt x="7465" y="14072"/>
                    <a:pt x="7406" y="14036"/>
                  </a:cubicBezTo>
                  <a:lnTo>
                    <a:pt x="7394" y="14036"/>
                  </a:lnTo>
                  <a:lnTo>
                    <a:pt x="6989" y="13810"/>
                  </a:lnTo>
                  <a:cubicBezTo>
                    <a:pt x="6942" y="13798"/>
                    <a:pt x="6918" y="13774"/>
                    <a:pt x="6870" y="13750"/>
                  </a:cubicBezTo>
                  <a:cubicBezTo>
                    <a:pt x="6834" y="13738"/>
                    <a:pt x="6799" y="13726"/>
                    <a:pt x="6763" y="13714"/>
                  </a:cubicBezTo>
                  <a:lnTo>
                    <a:pt x="6537" y="13619"/>
                  </a:lnTo>
                  <a:cubicBezTo>
                    <a:pt x="6406" y="13571"/>
                    <a:pt x="6275" y="13548"/>
                    <a:pt x="6144" y="13512"/>
                  </a:cubicBezTo>
                  <a:cubicBezTo>
                    <a:pt x="6096" y="13512"/>
                    <a:pt x="6061" y="13500"/>
                    <a:pt x="6025" y="13500"/>
                  </a:cubicBezTo>
                  <a:cubicBezTo>
                    <a:pt x="5977" y="13500"/>
                    <a:pt x="5941" y="13488"/>
                    <a:pt x="5906" y="13488"/>
                  </a:cubicBezTo>
                  <a:cubicBezTo>
                    <a:pt x="5822" y="13476"/>
                    <a:pt x="5751" y="13476"/>
                    <a:pt x="5680" y="13476"/>
                  </a:cubicBezTo>
                  <a:lnTo>
                    <a:pt x="5906" y="13524"/>
                  </a:lnTo>
                  <a:cubicBezTo>
                    <a:pt x="5977" y="13536"/>
                    <a:pt x="6037" y="13560"/>
                    <a:pt x="6108" y="13583"/>
                  </a:cubicBezTo>
                  <a:cubicBezTo>
                    <a:pt x="6168" y="13595"/>
                    <a:pt x="6227" y="13619"/>
                    <a:pt x="6287" y="13643"/>
                  </a:cubicBezTo>
                  <a:cubicBezTo>
                    <a:pt x="6346" y="13667"/>
                    <a:pt x="6394" y="13679"/>
                    <a:pt x="6453" y="13714"/>
                  </a:cubicBezTo>
                  <a:lnTo>
                    <a:pt x="6632" y="13798"/>
                  </a:lnTo>
                  <a:lnTo>
                    <a:pt x="6620" y="13798"/>
                  </a:lnTo>
                  <a:cubicBezTo>
                    <a:pt x="6680" y="13845"/>
                    <a:pt x="6739" y="13881"/>
                    <a:pt x="6799" y="13917"/>
                  </a:cubicBezTo>
                  <a:cubicBezTo>
                    <a:pt x="6858" y="13964"/>
                    <a:pt x="6930" y="14012"/>
                    <a:pt x="6989" y="14060"/>
                  </a:cubicBezTo>
                  <a:cubicBezTo>
                    <a:pt x="7108" y="14143"/>
                    <a:pt x="7227" y="14214"/>
                    <a:pt x="7346" y="14310"/>
                  </a:cubicBezTo>
                  <a:lnTo>
                    <a:pt x="7886" y="14640"/>
                  </a:lnTo>
                  <a:lnTo>
                    <a:pt x="7886" y="14640"/>
                  </a:lnTo>
                  <a:cubicBezTo>
                    <a:pt x="7855" y="14625"/>
                    <a:pt x="7827" y="14619"/>
                    <a:pt x="7811" y="14619"/>
                  </a:cubicBezTo>
                  <a:cubicBezTo>
                    <a:pt x="7763" y="14607"/>
                    <a:pt x="7727" y="14595"/>
                    <a:pt x="7692" y="14572"/>
                  </a:cubicBezTo>
                  <a:cubicBezTo>
                    <a:pt x="7608" y="14548"/>
                    <a:pt x="7537" y="14536"/>
                    <a:pt x="7477" y="14500"/>
                  </a:cubicBezTo>
                  <a:cubicBezTo>
                    <a:pt x="7287" y="14441"/>
                    <a:pt x="7096" y="14393"/>
                    <a:pt x="6894" y="14357"/>
                  </a:cubicBezTo>
                  <a:lnTo>
                    <a:pt x="6751" y="14322"/>
                  </a:lnTo>
                  <a:cubicBezTo>
                    <a:pt x="6525" y="14262"/>
                    <a:pt x="6346" y="14203"/>
                    <a:pt x="6168" y="14155"/>
                  </a:cubicBezTo>
                  <a:lnTo>
                    <a:pt x="6084" y="14131"/>
                  </a:lnTo>
                  <a:cubicBezTo>
                    <a:pt x="5906" y="14072"/>
                    <a:pt x="5727" y="14012"/>
                    <a:pt x="5549" y="13964"/>
                  </a:cubicBezTo>
                  <a:cubicBezTo>
                    <a:pt x="5394" y="13917"/>
                    <a:pt x="5263" y="13893"/>
                    <a:pt x="5108" y="13857"/>
                  </a:cubicBezTo>
                  <a:cubicBezTo>
                    <a:pt x="4965" y="13833"/>
                    <a:pt x="4834" y="13786"/>
                    <a:pt x="4679" y="13762"/>
                  </a:cubicBezTo>
                  <a:cubicBezTo>
                    <a:pt x="4537" y="13726"/>
                    <a:pt x="4382" y="13679"/>
                    <a:pt x="4251" y="13655"/>
                  </a:cubicBezTo>
                  <a:cubicBezTo>
                    <a:pt x="4215" y="13643"/>
                    <a:pt x="4179" y="13643"/>
                    <a:pt x="4144" y="13619"/>
                  </a:cubicBezTo>
                  <a:cubicBezTo>
                    <a:pt x="4060" y="13595"/>
                    <a:pt x="3965" y="13583"/>
                    <a:pt x="3882" y="13548"/>
                  </a:cubicBezTo>
                  <a:cubicBezTo>
                    <a:pt x="3798" y="13524"/>
                    <a:pt x="3715" y="13500"/>
                    <a:pt x="3644" y="13488"/>
                  </a:cubicBezTo>
                  <a:lnTo>
                    <a:pt x="3370" y="13405"/>
                  </a:lnTo>
                  <a:cubicBezTo>
                    <a:pt x="3310" y="13381"/>
                    <a:pt x="3251" y="13357"/>
                    <a:pt x="3191" y="13345"/>
                  </a:cubicBezTo>
                  <a:lnTo>
                    <a:pt x="3143" y="13321"/>
                  </a:lnTo>
                  <a:lnTo>
                    <a:pt x="3084" y="13310"/>
                  </a:lnTo>
                  <a:cubicBezTo>
                    <a:pt x="3048" y="13298"/>
                    <a:pt x="3001" y="13286"/>
                    <a:pt x="2953" y="13250"/>
                  </a:cubicBezTo>
                  <a:cubicBezTo>
                    <a:pt x="2929" y="13238"/>
                    <a:pt x="2905" y="13226"/>
                    <a:pt x="2882" y="13226"/>
                  </a:cubicBezTo>
                  <a:cubicBezTo>
                    <a:pt x="2834" y="13202"/>
                    <a:pt x="2774" y="13179"/>
                    <a:pt x="2727" y="13143"/>
                  </a:cubicBezTo>
                  <a:cubicBezTo>
                    <a:pt x="2703" y="13131"/>
                    <a:pt x="2691" y="13119"/>
                    <a:pt x="2655" y="13119"/>
                  </a:cubicBezTo>
                  <a:cubicBezTo>
                    <a:pt x="2608" y="13083"/>
                    <a:pt x="2548" y="13071"/>
                    <a:pt x="2512" y="13048"/>
                  </a:cubicBezTo>
                  <a:cubicBezTo>
                    <a:pt x="2429" y="13000"/>
                    <a:pt x="2358" y="12964"/>
                    <a:pt x="2286" y="12929"/>
                  </a:cubicBezTo>
                  <a:cubicBezTo>
                    <a:pt x="2215" y="12881"/>
                    <a:pt x="2155" y="12845"/>
                    <a:pt x="2072" y="12809"/>
                  </a:cubicBezTo>
                  <a:cubicBezTo>
                    <a:pt x="2036" y="12774"/>
                    <a:pt x="1977" y="12750"/>
                    <a:pt x="1929" y="12726"/>
                  </a:cubicBezTo>
                  <a:lnTo>
                    <a:pt x="1870" y="12702"/>
                  </a:lnTo>
                  <a:lnTo>
                    <a:pt x="1858" y="12690"/>
                  </a:lnTo>
                  <a:cubicBezTo>
                    <a:pt x="1834" y="12690"/>
                    <a:pt x="1822" y="12667"/>
                    <a:pt x="1822" y="12667"/>
                  </a:cubicBezTo>
                  <a:cubicBezTo>
                    <a:pt x="1774" y="12643"/>
                    <a:pt x="1715" y="12607"/>
                    <a:pt x="1679" y="12595"/>
                  </a:cubicBezTo>
                  <a:cubicBezTo>
                    <a:pt x="1655" y="12595"/>
                    <a:pt x="1655" y="12583"/>
                    <a:pt x="1643" y="12583"/>
                  </a:cubicBezTo>
                  <a:lnTo>
                    <a:pt x="1596" y="12548"/>
                  </a:lnTo>
                  <a:cubicBezTo>
                    <a:pt x="1619" y="12548"/>
                    <a:pt x="1619" y="12548"/>
                    <a:pt x="1631" y="12536"/>
                  </a:cubicBezTo>
                  <a:cubicBezTo>
                    <a:pt x="1691" y="12524"/>
                    <a:pt x="1739" y="12512"/>
                    <a:pt x="1798" y="12488"/>
                  </a:cubicBezTo>
                  <a:cubicBezTo>
                    <a:pt x="1917" y="12464"/>
                    <a:pt x="2048" y="12428"/>
                    <a:pt x="2167" y="12405"/>
                  </a:cubicBezTo>
                  <a:cubicBezTo>
                    <a:pt x="2274" y="12369"/>
                    <a:pt x="2370" y="12345"/>
                    <a:pt x="2477" y="12333"/>
                  </a:cubicBezTo>
                  <a:lnTo>
                    <a:pt x="2703" y="12286"/>
                  </a:lnTo>
                  <a:cubicBezTo>
                    <a:pt x="2870" y="12250"/>
                    <a:pt x="3024" y="12226"/>
                    <a:pt x="3179" y="12190"/>
                  </a:cubicBezTo>
                  <a:lnTo>
                    <a:pt x="3191" y="12190"/>
                  </a:lnTo>
                  <a:cubicBezTo>
                    <a:pt x="3263" y="12178"/>
                    <a:pt x="3346" y="12178"/>
                    <a:pt x="3417" y="12167"/>
                  </a:cubicBezTo>
                  <a:cubicBezTo>
                    <a:pt x="3501" y="12167"/>
                    <a:pt x="3596" y="12155"/>
                    <a:pt x="3679" y="12155"/>
                  </a:cubicBezTo>
                  <a:close/>
                  <a:moveTo>
                    <a:pt x="15633" y="11345"/>
                  </a:moveTo>
                  <a:lnTo>
                    <a:pt x="15633" y="11357"/>
                  </a:lnTo>
                  <a:lnTo>
                    <a:pt x="15633" y="11369"/>
                  </a:lnTo>
                  <a:lnTo>
                    <a:pt x="15633" y="11393"/>
                  </a:lnTo>
                  <a:lnTo>
                    <a:pt x="15621" y="11488"/>
                  </a:lnTo>
                  <a:cubicBezTo>
                    <a:pt x="15597" y="11643"/>
                    <a:pt x="15586" y="11786"/>
                    <a:pt x="15562" y="11940"/>
                  </a:cubicBezTo>
                  <a:cubicBezTo>
                    <a:pt x="15562" y="11964"/>
                    <a:pt x="15538" y="12000"/>
                    <a:pt x="15538" y="12024"/>
                  </a:cubicBezTo>
                  <a:cubicBezTo>
                    <a:pt x="15526" y="12107"/>
                    <a:pt x="15526" y="12167"/>
                    <a:pt x="15514" y="12238"/>
                  </a:cubicBezTo>
                  <a:lnTo>
                    <a:pt x="15502" y="12345"/>
                  </a:lnTo>
                  <a:lnTo>
                    <a:pt x="15478" y="12428"/>
                  </a:lnTo>
                  <a:lnTo>
                    <a:pt x="15478" y="12464"/>
                  </a:lnTo>
                  <a:cubicBezTo>
                    <a:pt x="15478" y="12488"/>
                    <a:pt x="15466" y="12500"/>
                    <a:pt x="15466" y="12536"/>
                  </a:cubicBezTo>
                  <a:lnTo>
                    <a:pt x="15466" y="12548"/>
                  </a:lnTo>
                  <a:cubicBezTo>
                    <a:pt x="15466" y="12559"/>
                    <a:pt x="15455" y="12595"/>
                    <a:pt x="15455" y="12607"/>
                  </a:cubicBezTo>
                  <a:cubicBezTo>
                    <a:pt x="15443" y="12702"/>
                    <a:pt x="15407" y="12786"/>
                    <a:pt x="15395" y="12881"/>
                  </a:cubicBezTo>
                  <a:cubicBezTo>
                    <a:pt x="15347" y="13036"/>
                    <a:pt x="15288" y="13202"/>
                    <a:pt x="15240" y="13369"/>
                  </a:cubicBezTo>
                  <a:cubicBezTo>
                    <a:pt x="15157" y="13667"/>
                    <a:pt x="15062" y="13964"/>
                    <a:pt x="14978" y="14250"/>
                  </a:cubicBezTo>
                  <a:lnTo>
                    <a:pt x="14966" y="14286"/>
                  </a:lnTo>
                  <a:cubicBezTo>
                    <a:pt x="14919" y="14429"/>
                    <a:pt x="14883" y="14560"/>
                    <a:pt x="14847" y="14691"/>
                  </a:cubicBezTo>
                  <a:lnTo>
                    <a:pt x="14824" y="14750"/>
                  </a:lnTo>
                  <a:cubicBezTo>
                    <a:pt x="14812" y="14798"/>
                    <a:pt x="14800" y="14857"/>
                    <a:pt x="14788" y="14905"/>
                  </a:cubicBezTo>
                  <a:lnTo>
                    <a:pt x="14740" y="15036"/>
                  </a:lnTo>
                  <a:lnTo>
                    <a:pt x="14693" y="15143"/>
                  </a:lnTo>
                  <a:lnTo>
                    <a:pt x="14645" y="15226"/>
                  </a:lnTo>
                  <a:lnTo>
                    <a:pt x="14621" y="15286"/>
                  </a:lnTo>
                  <a:lnTo>
                    <a:pt x="14609" y="15334"/>
                  </a:lnTo>
                  <a:lnTo>
                    <a:pt x="14562" y="15429"/>
                  </a:lnTo>
                  <a:lnTo>
                    <a:pt x="14526" y="15488"/>
                  </a:lnTo>
                  <a:cubicBezTo>
                    <a:pt x="14502" y="15560"/>
                    <a:pt x="14454" y="15619"/>
                    <a:pt x="14431" y="15691"/>
                  </a:cubicBezTo>
                  <a:lnTo>
                    <a:pt x="14395" y="15750"/>
                  </a:lnTo>
                  <a:cubicBezTo>
                    <a:pt x="14347" y="15846"/>
                    <a:pt x="14312" y="15917"/>
                    <a:pt x="14252" y="16000"/>
                  </a:cubicBezTo>
                  <a:cubicBezTo>
                    <a:pt x="14157" y="16143"/>
                    <a:pt x="14097" y="16262"/>
                    <a:pt x="14026" y="16358"/>
                  </a:cubicBezTo>
                  <a:cubicBezTo>
                    <a:pt x="13895" y="16572"/>
                    <a:pt x="13752" y="16774"/>
                    <a:pt x="13621" y="16977"/>
                  </a:cubicBezTo>
                  <a:lnTo>
                    <a:pt x="13514" y="17131"/>
                  </a:lnTo>
                  <a:lnTo>
                    <a:pt x="13454" y="17227"/>
                  </a:lnTo>
                  <a:cubicBezTo>
                    <a:pt x="13395" y="17310"/>
                    <a:pt x="13335" y="17405"/>
                    <a:pt x="13276" y="17477"/>
                  </a:cubicBezTo>
                  <a:lnTo>
                    <a:pt x="13252" y="17524"/>
                  </a:lnTo>
                  <a:lnTo>
                    <a:pt x="13157" y="17655"/>
                  </a:lnTo>
                  <a:lnTo>
                    <a:pt x="13026" y="17846"/>
                  </a:lnTo>
                  <a:lnTo>
                    <a:pt x="12942" y="17965"/>
                  </a:lnTo>
                  <a:lnTo>
                    <a:pt x="12859" y="18060"/>
                  </a:lnTo>
                  <a:cubicBezTo>
                    <a:pt x="12835" y="18108"/>
                    <a:pt x="12788" y="18143"/>
                    <a:pt x="12764" y="18179"/>
                  </a:cubicBezTo>
                  <a:lnTo>
                    <a:pt x="12716" y="18215"/>
                  </a:lnTo>
                  <a:cubicBezTo>
                    <a:pt x="12668" y="18286"/>
                    <a:pt x="12621" y="18322"/>
                    <a:pt x="12561" y="18382"/>
                  </a:cubicBezTo>
                  <a:cubicBezTo>
                    <a:pt x="12526" y="18441"/>
                    <a:pt x="12478" y="18489"/>
                    <a:pt x="12418" y="18548"/>
                  </a:cubicBezTo>
                  <a:lnTo>
                    <a:pt x="12359" y="18608"/>
                  </a:lnTo>
                  <a:lnTo>
                    <a:pt x="12299" y="18667"/>
                  </a:lnTo>
                  <a:lnTo>
                    <a:pt x="12264" y="18703"/>
                  </a:lnTo>
                  <a:lnTo>
                    <a:pt x="12228" y="18739"/>
                  </a:lnTo>
                  <a:cubicBezTo>
                    <a:pt x="12168" y="18798"/>
                    <a:pt x="12121" y="18882"/>
                    <a:pt x="12061" y="18929"/>
                  </a:cubicBezTo>
                  <a:cubicBezTo>
                    <a:pt x="12026" y="18977"/>
                    <a:pt x="11990" y="19025"/>
                    <a:pt x="11954" y="19072"/>
                  </a:cubicBezTo>
                  <a:lnTo>
                    <a:pt x="11906" y="19132"/>
                  </a:lnTo>
                  <a:cubicBezTo>
                    <a:pt x="11883" y="19179"/>
                    <a:pt x="11835" y="19239"/>
                    <a:pt x="11811" y="19275"/>
                  </a:cubicBezTo>
                  <a:cubicBezTo>
                    <a:pt x="11835" y="19215"/>
                    <a:pt x="11871" y="19155"/>
                    <a:pt x="11883" y="19084"/>
                  </a:cubicBezTo>
                  <a:cubicBezTo>
                    <a:pt x="11906" y="19013"/>
                    <a:pt x="11954" y="18941"/>
                    <a:pt x="11990" y="18846"/>
                  </a:cubicBezTo>
                  <a:cubicBezTo>
                    <a:pt x="12002" y="18822"/>
                    <a:pt x="12014" y="18774"/>
                    <a:pt x="12049" y="18739"/>
                  </a:cubicBezTo>
                  <a:cubicBezTo>
                    <a:pt x="12073" y="18703"/>
                    <a:pt x="12085" y="18655"/>
                    <a:pt x="12121" y="18608"/>
                  </a:cubicBezTo>
                  <a:cubicBezTo>
                    <a:pt x="12192" y="18489"/>
                    <a:pt x="12252" y="18370"/>
                    <a:pt x="12323" y="18251"/>
                  </a:cubicBezTo>
                  <a:cubicBezTo>
                    <a:pt x="12407" y="18132"/>
                    <a:pt x="12490" y="18001"/>
                    <a:pt x="12561" y="17882"/>
                  </a:cubicBezTo>
                  <a:lnTo>
                    <a:pt x="12883" y="17393"/>
                  </a:lnTo>
                  <a:cubicBezTo>
                    <a:pt x="12966" y="17227"/>
                    <a:pt x="13061" y="17072"/>
                    <a:pt x="13145" y="16917"/>
                  </a:cubicBezTo>
                  <a:lnTo>
                    <a:pt x="13145" y="16929"/>
                  </a:lnTo>
                  <a:cubicBezTo>
                    <a:pt x="13157" y="16917"/>
                    <a:pt x="13157" y="16881"/>
                    <a:pt x="13180" y="16869"/>
                  </a:cubicBezTo>
                  <a:cubicBezTo>
                    <a:pt x="13204" y="16810"/>
                    <a:pt x="13252" y="16750"/>
                    <a:pt x="13276" y="16691"/>
                  </a:cubicBezTo>
                  <a:lnTo>
                    <a:pt x="13276" y="16703"/>
                  </a:lnTo>
                  <a:cubicBezTo>
                    <a:pt x="13323" y="16631"/>
                    <a:pt x="13359" y="16572"/>
                    <a:pt x="13395" y="16488"/>
                  </a:cubicBezTo>
                  <a:cubicBezTo>
                    <a:pt x="13442" y="16417"/>
                    <a:pt x="13490" y="16334"/>
                    <a:pt x="13538" y="16250"/>
                  </a:cubicBezTo>
                  <a:cubicBezTo>
                    <a:pt x="13573" y="16179"/>
                    <a:pt x="13621" y="16107"/>
                    <a:pt x="13669" y="16048"/>
                  </a:cubicBezTo>
                  <a:cubicBezTo>
                    <a:pt x="13681" y="16012"/>
                    <a:pt x="13716" y="15988"/>
                    <a:pt x="13728" y="15953"/>
                  </a:cubicBezTo>
                  <a:cubicBezTo>
                    <a:pt x="13752" y="15929"/>
                    <a:pt x="13776" y="15893"/>
                    <a:pt x="13800" y="15857"/>
                  </a:cubicBezTo>
                  <a:cubicBezTo>
                    <a:pt x="13847" y="15798"/>
                    <a:pt x="13871" y="15750"/>
                    <a:pt x="13919" y="15691"/>
                  </a:cubicBezTo>
                  <a:cubicBezTo>
                    <a:pt x="13919" y="15691"/>
                    <a:pt x="13919" y="15679"/>
                    <a:pt x="13931" y="15679"/>
                  </a:cubicBezTo>
                  <a:cubicBezTo>
                    <a:pt x="14026" y="15536"/>
                    <a:pt x="14133" y="15417"/>
                    <a:pt x="14216" y="15286"/>
                  </a:cubicBezTo>
                  <a:cubicBezTo>
                    <a:pt x="14323" y="15143"/>
                    <a:pt x="14431" y="14976"/>
                    <a:pt x="14526" y="14834"/>
                  </a:cubicBezTo>
                  <a:lnTo>
                    <a:pt x="14526" y="14834"/>
                  </a:lnTo>
                  <a:cubicBezTo>
                    <a:pt x="14347" y="15036"/>
                    <a:pt x="14169" y="15238"/>
                    <a:pt x="13990" y="15441"/>
                  </a:cubicBezTo>
                  <a:lnTo>
                    <a:pt x="13978" y="15453"/>
                  </a:lnTo>
                  <a:lnTo>
                    <a:pt x="13954" y="15476"/>
                  </a:lnTo>
                  <a:lnTo>
                    <a:pt x="13895" y="15536"/>
                  </a:lnTo>
                  <a:lnTo>
                    <a:pt x="13871" y="15560"/>
                  </a:lnTo>
                  <a:lnTo>
                    <a:pt x="13847" y="15584"/>
                  </a:lnTo>
                  <a:lnTo>
                    <a:pt x="13835" y="15596"/>
                  </a:lnTo>
                  <a:cubicBezTo>
                    <a:pt x="13716" y="15715"/>
                    <a:pt x="13597" y="15857"/>
                    <a:pt x="13490" y="15988"/>
                  </a:cubicBezTo>
                  <a:cubicBezTo>
                    <a:pt x="13454" y="16036"/>
                    <a:pt x="13430" y="16060"/>
                    <a:pt x="13395" y="16107"/>
                  </a:cubicBezTo>
                  <a:lnTo>
                    <a:pt x="13311" y="16238"/>
                  </a:lnTo>
                  <a:cubicBezTo>
                    <a:pt x="13264" y="16298"/>
                    <a:pt x="13216" y="16369"/>
                    <a:pt x="13180" y="16429"/>
                  </a:cubicBezTo>
                  <a:cubicBezTo>
                    <a:pt x="13073" y="16596"/>
                    <a:pt x="12978" y="16762"/>
                    <a:pt x="12883" y="16929"/>
                  </a:cubicBezTo>
                  <a:cubicBezTo>
                    <a:pt x="12788" y="17084"/>
                    <a:pt x="12680" y="17262"/>
                    <a:pt x="12597" y="17429"/>
                  </a:cubicBezTo>
                  <a:cubicBezTo>
                    <a:pt x="12502" y="17584"/>
                    <a:pt x="12430" y="17727"/>
                    <a:pt x="12347" y="17882"/>
                  </a:cubicBezTo>
                  <a:cubicBezTo>
                    <a:pt x="12252" y="18036"/>
                    <a:pt x="12145" y="18203"/>
                    <a:pt x="12061" y="18370"/>
                  </a:cubicBezTo>
                  <a:cubicBezTo>
                    <a:pt x="12026" y="18417"/>
                    <a:pt x="12014" y="18453"/>
                    <a:pt x="11990" y="18501"/>
                  </a:cubicBezTo>
                  <a:cubicBezTo>
                    <a:pt x="11966" y="18548"/>
                    <a:pt x="11942" y="18572"/>
                    <a:pt x="11930" y="18620"/>
                  </a:cubicBezTo>
                  <a:cubicBezTo>
                    <a:pt x="11906" y="18655"/>
                    <a:pt x="11895" y="18691"/>
                    <a:pt x="11883" y="18727"/>
                  </a:cubicBezTo>
                  <a:cubicBezTo>
                    <a:pt x="11871" y="18774"/>
                    <a:pt x="11835" y="18810"/>
                    <a:pt x="11823" y="18858"/>
                  </a:cubicBezTo>
                  <a:cubicBezTo>
                    <a:pt x="11787" y="18953"/>
                    <a:pt x="11752" y="19036"/>
                    <a:pt x="11716" y="19144"/>
                  </a:cubicBezTo>
                  <a:cubicBezTo>
                    <a:pt x="11692" y="19227"/>
                    <a:pt x="11656" y="19310"/>
                    <a:pt x="11633" y="19394"/>
                  </a:cubicBezTo>
                  <a:cubicBezTo>
                    <a:pt x="11597" y="19489"/>
                    <a:pt x="11573" y="19560"/>
                    <a:pt x="11537" y="19656"/>
                  </a:cubicBezTo>
                  <a:cubicBezTo>
                    <a:pt x="11537" y="19656"/>
                    <a:pt x="11537" y="19667"/>
                    <a:pt x="11525" y="19667"/>
                  </a:cubicBezTo>
                  <a:cubicBezTo>
                    <a:pt x="11525" y="19525"/>
                    <a:pt x="11514" y="19382"/>
                    <a:pt x="11514" y="19251"/>
                  </a:cubicBezTo>
                  <a:cubicBezTo>
                    <a:pt x="11514" y="19179"/>
                    <a:pt x="11514" y="19108"/>
                    <a:pt x="11490" y="19036"/>
                  </a:cubicBezTo>
                  <a:cubicBezTo>
                    <a:pt x="11573" y="18941"/>
                    <a:pt x="11585" y="18917"/>
                    <a:pt x="11585" y="18894"/>
                  </a:cubicBezTo>
                  <a:cubicBezTo>
                    <a:pt x="11597" y="18846"/>
                    <a:pt x="11621" y="18786"/>
                    <a:pt x="11645" y="18739"/>
                  </a:cubicBezTo>
                  <a:lnTo>
                    <a:pt x="11740" y="18501"/>
                  </a:lnTo>
                  <a:lnTo>
                    <a:pt x="11823" y="18263"/>
                  </a:lnTo>
                  <a:cubicBezTo>
                    <a:pt x="11871" y="18179"/>
                    <a:pt x="11895" y="18084"/>
                    <a:pt x="11942" y="18001"/>
                  </a:cubicBezTo>
                  <a:cubicBezTo>
                    <a:pt x="11954" y="17953"/>
                    <a:pt x="11990" y="17905"/>
                    <a:pt x="12002" y="17870"/>
                  </a:cubicBezTo>
                  <a:cubicBezTo>
                    <a:pt x="12049" y="17762"/>
                    <a:pt x="12097" y="17667"/>
                    <a:pt x="12133" y="17584"/>
                  </a:cubicBezTo>
                  <a:lnTo>
                    <a:pt x="12180" y="17489"/>
                  </a:lnTo>
                  <a:cubicBezTo>
                    <a:pt x="12204" y="17417"/>
                    <a:pt x="12252" y="17346"/>
                    <a:pt x="12299" y="17274"/>
                  </a:cubicBezTo>
                  <a:lnTo>
                    <a:pt x="12347" y="17191"/>
                  </a:lnTo>
                  <a:cubicBezTo>
                    <a:pt x="12383" y="17108"/>
                    <a:pt x="12442" y="17000"/>
                    <a:pt x="12490" y="16917"/>
                  </a:cubicBezTo>
                  <a:lnTo>
                    <a:pt x="12538" y="16822"/>
                  </a:lnTo>
                  <a:lnTo>
                    <a:pt x="12549" y="16798"/>
                  </a:lnTo>
                  <a:cubicBezTo>
                    <a:pt x="12645" y="16643"/>
                    <a:pt x="12716" y="16512"/>
                    <a:pt x="12799" y="16358"/>
                  </a:cubicBezTo>
                  <a:lnTo>
                    <a:pt x="12835" y="16322"/>
                  </a:lnTo>
                  <a:cubicBezTo>
                    <a:pt x="12859" y="16274"/>
                    <a:pt x="12883" y="16227"/>
                    <a:pt x="12907" y="16203"/>
                  </a:cubicBezTo>
                  <a:lnTo>
                    <a:pt x="13038" y="15929"/>
                  </a:lnTo>
                  <a:cubicBezTo>
                    <a:pt x="13097" y="15822"/>
                    <a:pt x="13145" y="15726"/>
                    <a:pt x="13204" y="15619"/>
                  </a:cubicBezTo>
                  <a:lnTo>
                    <a:pt x="13252" y="15512"/>
                  </a:lnTo>
                  <a:cubicBezTo>
                    <a:pt x="13300" y="15429"/>
                    <a:pt x="13335" y="15345"/>
                    <a:pt x="13383" y="15262"/>
                  </a:cubicBezTo>
                  <a:cubicBezTo>
                    <a:pt x="13395" y="15215"/>
                    <a:pt x="13430" y="15191"/>
                    <a:pt x="13442" y="15143"/>
                  </a:cubicBezTo>
                  <a:cubicBezTo>
                    <a:pt x="13454" y="15107"/>
                    <a:pt x="13478" y="15084"/>
                    <a:pt x="13490" y="15072"/>
                  </a:cubicBezTo>
                  <a:cubicBezTo>
                    <a:pt x="13502" y="15036"/>
                    <a:pt x="13514" y="15024"/>
                    <a:pt x="13538" y="14988"/>
                  </a:cubicBezTo>
                  <a:cubicBezTo>
                    <a:pt x="13561" y="14953"/>
                    <a:pt x="13597" y="14893"/>
                    <a:pt x="13621" y="14845"/>
                  </a:cubicBezTo>
                  <a:lnTo>
                    <a:pt x="13692" y="14738"/>
                  </a:lnTo>
                  <a:lnTo>
                    <a:pt x="13776" y="14631"/>
                  </a:lnTo>
                  <a:cubicBezTo>
                    <a:pt x="13835" y="14548"/>
                    <a:pt x="13895" y="14453"/>
                    <a:pt x="13931" y="14369"/>
                  </a:cubicBezTo>
                  <a:lnTo>
                    <a:pt x="13978" y="14298"/>
                  </a:lnTo>
                  <a:cubicBezTo>
                    <a:pt x="14157" y="14024"/>
                    <a:pt x="14323" y="13774"/>
                    <a:pt x="14466" y="13524"/>
                  </a:cubicBezTo>
                  <a:cubicBezTo>
                    <a:pt x="14490" y="13488"/>
                    <a:pt x="14502" y="13476"/>
                    <a:pt x="14514" y="13441"/>
                  </a:cubicBezTo>
                  <a:cubicBezTo>
                    <a:pt x="14550" y="13405"/>
                    <a:pt x="14573" y="13345"/>
                    <a:pt x="14609" y="13298"/>
                  </a:cubicBezTo>
                  <a:lnTo>
                    <a:pt x="14740" y="13060"/>
                  </a:lnTo>
                  <a:cubicBezTo>
                    <a:pt x="14800" y="12952"/>
                    <a:pt x="14847" y="12845"/>
                    <a:pt x="14883" y="12762"/>
                  </a:cubicBezTo>
                  <a:lnTo>
                    <a:pt x="14919" y="12690"/>
                  </a:lnTo>
                  <a:lnTo>
                    <a:pt x="14966" y="12583"/>
                  </a:lnTo>
                  <a:cubicBezTo>
                    <a:pt x="15002" y="12488"/>
                    <a:pt x="15050" y="12393"/>
                    <a:pt x="15109" y="12286"/>
                  </a:cubicBezTo>
                  <a:cubicBezTo>
                    <a:pt x="15157" y="12214"/>
                    <a:pt x="15181" y="12131"/>
                    <a:pt x="15216" y="12071"/>
                  </a:cubicBezTo>
                  <a:cubicBezTo>
                    <a:pt x="15240" y="12000"/>
                    <a:pt x="15288" y="11940"/>
                    <a:pt x="15324" y="11881"/>
                  </a:cubicBezTo>
                  <a:lnTo>
                    <a:pt x="15407" y="11738"/>
                  </a:lnTo>
                  <a:cubicBezTo>
                    <a:pt x="15455" y="11655"/>
                    <a:pt x="15502" y="11571"/>
                    <a:pt x="15538" y="11500"/>
                  </a:cubicBezTo>
                  <a:cubicBezTo>
                    <a:pt x="15562" y="11464"/>
                    <a:pt x="15586" y="11416"/>
                    <a:pt x="15597" y="11393"/>
                  </a:cubicBezTo>
                  <a:lnTo>
                    <a:pt x="15633" y="11345"/>
                  </a:lnTo>
                  <a:close/>
                  <a:moveTo>
                    <a:pt x="4572" y="16167"/>
                  </a:moveTo>
                  <a:cubicBezTo>
                    <a:pt x="4620" y="16179"/>
                    <a:pt x="4656" y="16179"/>
                    <a:pt x="4691" y="16191"/>
                  </a:cubicBezTo>
                  <a:cubicBezTo>
                    <a:pt x="4918" y="16250"/>
                    <a:pt x="5156" y="16334"/>
                    <a:pt x="5441" y="16453"/>
                  </a:cubicBezTo>
                  <a:cubicBezTo>
                    <a:pt x="5549" y="16488"/>
                    <a:pt x="5632" y="16524"/>
                    <a:pt x="5727" y="16572"/>
                  </a:cubicBezTo>
                  <a:lnTo>
                    <a:pt x="5989" y="16703"/>
                  </a:lnTo>
                  <a:lnTo>
                    <a:pt x="6025" y="16703"/>
                  </a:lnTo>
                  <a:lnTo>
                    <a:pt x="6037" y="16715"/>
                  </a:lnTo>
                  <a:lnTo>
                    <a:pt x="6049" y="16727"/>
                  </a:lnTo>
                  <a:lnTo>
                    <a:pt x="6084" y="16750"/>
                  </a:lnTo>
                  <a:lnTo>
                    <a:pt x="6096" y="16750"/>
                  </a:lnTo>
                  <a:lnTo>
                    <a:pt x="6180" y="16786"/>
                  </a:lnTo>
                  <a:cubicBezTo>
                    <a:pt x="6203" y="16786"/>
                    <a:pt x="6203" y="16810"/>
                    <a:pt x="6215" y="16810"/>
                  </a:cubicBezTo>
                  <a:cubicBezTo>
                    <a:pt x="6299" y="16846"/>
                    <a:pt x="6382" y="16905"/>
                    <a:pt x="6465" y="16965"/>
                  </a:cubicBezTo>
                  <a:lnTo>
                    <a:pt x="6644" y="17108"/>
                  </a:lnTo>
                  <a:cubicBezTo>
                    <a:pt x="6739" y="17179"/>
                    <a:pt x="6823" y="17250"/>
                    <a:pt x="6930" y="17322"/>
                  </a:cubicBezTo>
                  <a:lnTo>
                    <a:pt x="7073" y="17441"/>
                  </a:lnTo>
                  <a:cubicBezTo>
                    <a:pt x="7132" y="17489"/>
                    <a:pt x="7192" y="17536"/>
                    <a:pt x="7239" y="17584"/>
                  </a:cubicBezTo>
                  <a:cubicBezTo>
                    <a:pt x="7334" y="17667"/>
                    <a:pt x="7406" y="17762"/>
                    <a:pt x="7477" y="17846"/>
                  </a:cubicBezTo>
                  <a:lnTo>
                    <a:pt x="7477" y="17858"/>
                  </a:lnTo>
                  <a:lnTo>
                    <a:pt x="7513" y="17893"/>
                  </a:lnTo>
                  <a:lnTo>
                    <a:pt x="7525" y="17917"/>
                  </a:lnTo>
                  <a:cubicBezTo>
                    <a:pt x="7644" y="18060"/>
                    <a:pt x="7751" y="18191"/>
                    <a:pt x="7870" y="18334"/>
                  </a:cubicBezTo>
                  <a:cubicBezTo>
                    <a:pt x="7906" y="18382"/>
                    <a:pt x="7942" y="18429"/>
                    <a:pt x="7989" y="18477"/>
                  </a:cubicBezTo>
                  <a:cubicBezTo>
                    <a:pt x="8025" y="18513"/>
                    <a:pt x="8061" y="18560"/>
                    <a:pt x="8108" y="18608"/>
                  </a:cubicBezTo>
                  <a:lnTo>
                    <a:pt x="8227" y="18751"/>
                  </a:lnTo>
                  <a:lnTo>
                    <a:pt x="8239" y="18786"/>
                  </a:lnTo>
                  <a:cubicBezTo>
                    <a:pt x="8358" y="18917"/>
                    <a:pt x="8466" y="19048"/>
                    <a:pt x="8585" y="19167"/>
                  </a:cubicBezTo>
                  <a:lnTo>
                    <a:pt x="8668" y="19263"/>
                  </a:lnTo>
                  <a:lnTo>
                    <a:pt x="8716" y="19310"/>
                  </a:lnTo>
                  <a:cubicBezTo>
                    <a:pt x="8704" y="19513"/>
                    <a:pt x="8668" y="19667"/>
                    <a:pt x="8656" y="19810"/>
                  </a:cubicBezTo>
                  <a:cubicBezTo>
                    <a:pt x="8644" y="19775"/>
                    <a:pt x="8608" y="19703"/>
                    <a:pt x="8597" y="19667"/>
                  </a:cubicBezTo>
                  <a:cubicBezTo>
                    <a:pt x="8549" y="19572"/>
                    <a:pt x="8501" y="19501"/>
                    <a:pt x="8442" y="19406"/>
                  </a:cubicBezTo>
                  <a:cubicBezTo>
                    <a:pt x="8430" y="19394"/>
                    <a:pt x="8430" y="19382"/>
                    <a:pt x="8418" y="19370"/>
                  </a:cubicBezTo>
                  <a:cubicBezTo>
                    <a:pt x="8406" y="19334"/>
                    <a:pt x="8382" y="19322"/>
                    <a:pt x="8370" y="19298"/>
                  </a:cubicBezTo>
                  <a:cubicBezTo>
                    <a:pt x="8347" y="19251"/>
                    <a:pt x="8311" y="19215"/>
                    <a:pt x="8287" y="19191"/>
                  </a:cubicBezTo>
                  <a:cubicBezTo>
                    <a:pt x="8168" y="19036"/>
                    <a:pt x="8025" y="18905"/>
                    <a:pt x="7906" y="18751"/>
                  </a:cubicBezTo>
                  <a:cubicBezTo>
                    <a:pt x="7656" y="18477"/>
                    <a:pt x="7406" y="18191"/>
                    <a:pt x="7168" y="17905"/>
                  </a:cubicBezTo>
                  <a:lnTo>
                    <a:pt x="7168" y="17905"/>
                  </a:lnTo>
                  <a:cubicBezTo>
                    <a:pt x="7215" y="17965"/>
                    <a:pt x="7239" y="18036"/>
                    <a:pt x="7287" y="18096"/>
                  </a:cubicBezTo>
                  <a:cubicBezTo>
                    <a:pt x="7311" y="18143"/>
                    <a:pt x="7334" y="18179"/>
                    <a:pt x="7358" y="18215"/>
                  </a:cubicBezTo>
                  <a:cubicBezTo>
                    <a:pt x="7418" y="18322"/>
                    <a:pt x="7489" y="18429"/>
                    <a:pt x="7549" y="18513"/>
                  </a:cubicBezTo>
                  <a:lnTo>
                    <a:pt x="7775" y="18834"/>
                  </a:lnTo>
                  <a:cubicBezTo>
                    <a:pt x="7835" y="18905"/>
                    <a:pt x="7894" y="18989"/>
                    <a:pt x="7954" y="19072"/>
                  </a:cubicBezTo>
                  <a:cubicBezTo>
                    <a:pt x="8013" y="19144"/>
                    <a:pt x="8073" y="19215"/>
                    <a:pt x="8120" y="19286"/>
                  </a:cubicBezTo>
                  <a:cubicBezTo>
                    <a:pt x="8180" y="19370"/>
                    <a:pt x="8239" y="19453"/>
                    <a:pt x="8299" y="19525"/>
                  </a:cubicBezTo>
                  <a:cubicBezTo>
                    <a:pt x="8347" y="19608"/>
                    <a:pt x="8382" y="19679"/>
                    <a:pt x="8442" y="19739"/>
                  </a:cubicBezTo>
                  <a:cubicBezTo>
                    <a:pt x="8477" y="19787"/>
                    <a:pt x="8501" y="19846"/>
                    <a:pt x="8537" y="19906"/>
                  </a:cubicBezTo>
                  <a:cubicBezTo>
                    <a:pt x="8549" y="19929"/>
                    <a:pt x="8561" y="19965"/>
                    <a:pt x="8585" y="20001"/>
                  </a:cubicBezTo>
                  <a:lnTo>
                    <a:pt x="8585" y="20025"/>
                  </a:lnTo>
                  <a:cubicBezTo>
                    <a:pt x="8585" y="20048"/>
                    <a:pt x="8597" y="20084"/>
                    <a:pt x="8644" y="20084"/>
                  </a:cubicBezTo>
                  <a:lnTo>
                    <a:pt x="8668" y="20084"/>
                  </a:lnTo>
                  <a:cubicBezTo>
                    <a:pt x="8656" y="20179"/>
                    <a:pt x="8656" y="20287"/>
                    <a:pt x="8644" y="20382"/>
                  </a:cubicBezTo>
                  <a:lnTo>
                    <a:pt x="8644" y="20620"/>
                  </a:lnTo>
                  <a:cubicBezTo>
                    <a:pt x="8608" y="20560"/>
                    <a:pt x="8585" y="20501"/>
                    <a:pt x="8537" y="20441"/>
                  </a:cubicBezTo>
                  <a:cubicBezTo>
                    <a:pt x="8501" y="20382"/>
                    <a:pt x="8466" y="20298"/>
                    <a:pt x="8418" y="20227"/>
                  </a:cubicBezTo>
                  <a:lnTo>
                    <a:pt x="8406" y="20215"/>
                  </a:lnTo>
                  <a:lnTo>
                    <a:pt x="8406" y="20203"/>
                  </a:lnTo>
                  <a:cubicBezTo>
                    <a:pt x="8406" y="20179"/>
                    <a:pt x="8382" y="20179"/>
                    <a:pt x="8382" y="20168"/>
                  </a:cubicBezTo>
                  <a:lnTo>
                    <a:pt x="8370" y="20156"/>
                  </a:lnTo>
                  <a:lnTo>
                    <a:pt x="8370" y="20144"/>
                  </a:lnTo>
                  <a:lnTo>
                    <a:pt x="8358" y="20108"/>
                  </a:lnTo>
                  <a:cubicBezTo>
                    <a:pt x="8239" y="19917"/>
                    <a:pt x="8096" y="19727"/>
                    <a:pt x="7966" y="19548"/>
                  </a:cubicBezTo>
                  <a:cubicBezTo>
                    <a:pt x="7882" y="19429"/>
                    <a:pt x="7787" y="19310"/>
                    <a:pt x="7680" y="19167"/>
                  </a:cubicBezTo>
                  <a:cubicBezTo>
                    <a:pt x="7596" y="19048"/>
                    <a:pt x="7501" y="18917"/>
                    <a:pt x="7418" y="18786"/>
                  </a:cubicBezTo>
                  <a:cubicBezTo>
                    <a:pt x="7382" y="18739"/>
                    <a:pt x="7358" y="18679"/>
                    <a:pt x="7311" y="18632"/>
                  </a:cubicBezTo>
                  <a:cubicBezTo>
                    <a:pt x="7180" y="18441"/>
                    <a:pt x="7049" y="18251"/>
                    <a:pt x="6894" y="18072"/>
                  </a:cubicBezTo>
                  <a:cubicBezTo>
                    <a:pt x="6858" y="18012"/>
                    <a:pt x="6787" y="17953"/>
                    <a:pt x="6739" y="17893"/>
                  </a:cubicBezTo>
                  <a:cubicBezTo>
                    <a:pt x="6692" y="17834"/>
                    <a:pt x="6632" y="17786"/>
                    <a:pt x="6572" y="17739"/>
                  </a:cubicBezTo>
                  <a:lnTo>
                    <a:pt x="6549" y="17727"/>
                  </a:lnTo>
                  <a:cubicBezTo>
                    <a:pt x="6489" y="17667"/>
                    <a:pt x="6418" y="17608"/>
                    <a:pt x="6358" y="17560"/>
                  </a:cubicBezTo>
                  <a:cubicBezTo>
                    <a:pt x="6322" y="17536"/>
                    <a:pt x="6287" y="17501"/>
                    <a:pt x="6239" y="17465"/>
                  </a:cubicBezTo>
                  <a:cubicBezTo>
                    <a:pt x="6144" y="17381"/>
                    <a:pt x="6049" y="17298"/>
                    <a:pt x="5965" y="17203"/>
                  </a:cubicBezTo>
                  <a:cubicBezTo>
                    <a:pt x="5846" y="17108"/>
                    <a:pt x="5703" y="16989"/>
                    <a:pt x="5572" y="16881"/>
                  </a:cubicBezTo>
                  <a:cubicBezTo>
                    <a:pt x="5429" y="16762"/>
                    <a:pt x="5263" y="16655"/>
                    <a:pt x="5108" y="16548"/>
                  </a:cubicBezTo>
                  <a:cubicBezTo>
                    <a:pt x="5025" y="16488"/>
                    <a:pt x="4929" y="16429"/>
                    <a:pt x="4834" y="16358"/>
                  </a:cubicBezTo>
                  <a:lnTo>
                    <a:pt x="4751" y="16310"/>
                  </a:lnTo>
                  <a:cubicBezTo>
                    <a:pt x="4727" y="16286"/>
                    <a:pt x="4679" y="16274"/>
                    <a:pt x="4656" y="16238"/>
                  </a:cubicBezTo>
                  <a:cubicBezTo>
                    <a:pt x="4632" y="16227"/>
                    <a:pt x="4620" y="16227"/>
                    <a:pt x="4608" y="16215"/>
                  </a:cubicBezTo>
                  <a:cubicBezTo>
                    <a:pt x="4596" y="16191"/>
                    <a:pt x="4572" y="16179"/>
                    <a:pt x="4548" y="16167"/>
                  </a:cubicBezTo>
                  <a:close/>
                  <a:moveTo>
                    <a:pt x="10537" y="13798"/>
                  </a:moveTo>
                  <a:cubicBezTo>
                    <a:pt x="10537" y="13822"/>
                    <a:pt x="10537" y="13833"/>
                    <a:pt x="10561" y="13845"/>
                  </a:cubicBezTo>
                  <a:cubicBezTo>
                    <a:pt x="10573" y="13917"/>
                    <a:pt x="10597" y="13976"/>
                    <a:pt x="10621" y="14060"/>
                  </a:cubicBezTo>
                  <a:cubicBezTo>
                    <a:pt x="10633" y="14083"/>
                    <a:pt x="10633" y="14119"/>
                    <a:pt x="10644" y="14143"/>
                  </a:cubicBezTo>
                  <a:cubicBezTo>
                    <a:pt x="10644" y="14155"/>
                    <a:pt x="10644" y="14155"/>
                    <a:pt x="10656" y="14179"/>
                  </a:cubicBezTo>
                  <a:lnTo>
                    <a:pt x="10752" y="14536"/>
                  </a:lnTo>
                  <a:cubicBezTo>
                    <a:pt x="10775" y="14631"/>
                    <a:pt x="10811" y="14750"/>
                    <a:pt x="10823" y="14845"/>
                  </a:cubicBezTo>
                  <a:lnTo>
                    <a:pt x="10835" y="14893"/>
                  </a:lnTo>
                  <a:cubicBezTo>
                    <a:pt x="10859" y="14976"/>
                    <a:pt x="10883" y="15084"/>
                    <a:pt x="10894" y="15191"/>
                  </a:cubicBezTo>
                  <a:cubicBezTo>
                    <a:pt x="10918" y="15286"/>
                    <a:pt x="10942" y="15393"/>
                    <a:pt x="10954" y="15500"/>
                  </a:cubicBezTo>
                  <a:lnTo>
                    <a:pt x="10954" y="15512"/>
                  </a:lnTo>
                  <a:lnTo>
                    <a:pt x="10954" y="15524"/>
                  </a:lnTo>
                  <a:cubicBezTo>
                    <a:pt x="10954" y="15560"/>
                    <a:pt x="10954" y="15572"/>
                    <a:pt x="10978" y="15596"/>
                  </a:cubicBezTo>
                  <a:cubicBezTo>
                    <a:pt x="10978" y="15631"/>
                    <a:pt x="10990" y="15655"/>
                    <a:pt x="10990" y="15691"/>
                  </a:cubicBezTo>
                  <a:cubicBezTo>
                    <a:pt x="10990" y="15715"/>
                    <a:pt x="10990" y="15738"/>
                    <a:pt x="11002" y="15762"/>
                  </a:cubicBezTo>
                  <a:cubicBezTo>
                    <a:pt x="11014" y="15834"/>
                    <a:pt x="11014" y="15917"/>
                    <a:pt x="11037" y="15977"/>
                  </a:cubicBezTo>
                  <a:cubicBezTo>
                    <a:pt x="11049" y="16072"/>
                    <a:pt x="11049" y="16191"/>
                    <a:pt x="11061" y="16310"/>
                  </a:cubicBezTo>
                  <a:cubicBezTo>
                    <a:pt x="11061" y="16358"/>
                    <a:pt x="11061" y="16393"/>
                    <a:pt x="11085" y="16429"/>
                  </a:cubicBezTo>
                  <a:lnTo>
                    <a:pt x="11097" y="16631"/>
                  </a:lnTo>
                  <a:cubicBezTo>
                    <a:pt x="11121" y="16929"/>
                    <a:pt x="11144" y="17250"/>
                    <a:pt x="11168" y="17548"/>
                  </a:cubicBezTo>
                  <a:cubicBezTo>
                    <a:pt x="11180" y="17655"/>
                    <a:pt x="11204" y="17762"/>
                    <a:pt x="11204" y="17846"/>
                  </a:cubicBezTo>
                  <a:cubicBezTo>
                    <a:pt x="11216" y="17917"/>
                    <a:pt x="11216" y="18012"/>
                    <a:pt x="11228" y="18084"/>
                  </a:cubicBezTo>
                  <a:cubicBezTo>
                    <a:pt x="11240" y="18263"/>
                    <a:pt x="11275" y="18441"/>
                    <a:pt x="11275" y="18620"/>
                  </a:cubicBezTo>
                  <a:cubicBezTo>
                    <a:pt x="11287" y="18894"/>
                    <a:pt x="11299" y="19155"/>
                    <a:pt x="11299" y="19429"/>
                  </a:cubicBezTo>
                  <a:cubicBezTo>
                    <a:pt x="11299" y="19525"/>
                    <a:pt x="11323" y="19632"/>
                    <a:pt x="11323" y="19739"/>
                  </a:cubicBezTo>
                  <a:lnTo>
                    <a:pt x="11323" y="19751"/>
                  </a:lnTo>
                  <a:cubicBezTo>
                    <a:pt x="11323" y="19846"/>
                    <a:pt x="11335" y="19941"/>
                    <a:pt x="11335" y="20037"/>
                  </a:cubicBezTo>
                  <a:lnTo>
                    <a:pt x="11335" y="20168"/>
                  </a:lnTo>
                  <a:cubicBezTo>
                    <a:pt x="11347" y="20382"/>
                    <a:pt x="11347" y="20596"/>
                    <a:pt x="11359" y="20810"/>
                  </a:cubicBezTo>
                  <a:lnTo>
                    <a:pt x="11359" y="20834"/>
                  </a:lnTo>
                  <a:cubicBezTo>
                    <a:pt x="11359" y="21191"/>
                    <a:pt x="11347" y="21537"/>
                    <a:pt x="11335" y="21930"/>
                  </a:cubicBezTo>
                  <a:cubicBezTo>
                    <a:pt x="11335" y="22013"/>
                    <a:pt x="11323" y="22120"/>
                    <a:pt x="11323" y="22203"/>
                  </a:cubicBezTo>
                  <a:lnTo>
                    <a:pt x="11323" y="22311"/>
                  </a:lnTo>
                  <a:cubicBezTo>
                    <a:pt x="11323" y="22370"/>
                    <a:pt x="11299" y="22430"/>
                    <a:pt x="11299" y="22489"/>
                  </a:cubicBezTo>
                  <a:cubicBezTo>
                    <a:pt x="11299" y="22525"/>
                    <a:pt x="11299" y="22561"/>
                    <a:pt x="11287" y="22596"/>
                  </a:cubicBezTo>
                  <a:cubicBezTo>
                    <a:pt x="11287" y="22656"/>
                    <a:pt x="11275" y="22704"/>
                    <a:pt x="11275" y="22763"/>
                  </a:cubicBezTo>
                  <a:cubicBezTo>
                    <a:pt x="11275" y="22799"/>
                    <a:pt x="11264" y="22846"/>
                    <a:pt x="11264" y="22894"/>
                  </a:cubicBezTo>
                  <a:cubicBezTo>
                    <a:pt x="11264" y="22918"/>
                    <a:pt x="11264" y="22954"/>
                    <a:pt x="11240" y="23001"/>
                  </a:cubicBezTo>
                  <a:lnTo>
                    <a:pt x="11240" y="23013"/>
                  </a:lnTo>
                  <a:cubicBezTo>
                    <a:pt x="11240" y="23061"/>
                    <a:pt x="11228" y="23085"/>
                    <a:pt x="11228" y="23132"/>
                  </a:cubicBezTo>
                  <a:lnTo>
                    <a:pt x="11228" y="23180"/>
                  </a:lnTo>
                  <a:cubicBezTo>
                    <a:pt x="11216" y="23335"/>
                    <a:pt x="11180" y="23501"/>
                    <a:pt x="11156" y="23680"/>
                  </a:cubicBezTo>
                  <a:cubicBezTo>
                    <a:pt x="11097" y="23978"/>
                    <a:pt x="11049" y="24287"/>
                    <a:pt x="10990" y="24585"/>
                  </a:cubicBezTo>
                  <a:lnTo>
                    <a:pt x="10954" y="24787"/>
                  </a:lnTo>
                  <a:cubicBezTo>
                    <a:pt x="10930" y="24930"/>
                    <a:pt x="10906" y="25085"/>
                    <a:pt x="10883" y="25228"/>
                  </a:cubicBezTo>
                  <a:lnTo>
                    <a:pt x="10871" y="25323"/>
                  </a:lnTo>
                  <a:lnTo>
                    <a:pt x="10859" y="25382"/>
                  </a:lnTo>
                  <a:cubicBezTo>
                    <a:pt x="10835" y="25442"/>
                    <a:pt x="10823" y="25513"/>
                    <a:pt x="10823" y="25573"/>
                  </a:cubicBezTo>
                  <a:cubicBezTo>
                    <a:pt x="10811" y="25680"/>
                    <a:pt x="10799" y="25775"/>
                    <a:pt x="10799" y="25871"/>
                  </a:cubicBezTo>
                  <a:cubicBezTo>
                    <a:pt x="10775" y="26049"/>
                    <a:pt x="10763" y="26228"/>
                    <a:pt x="10763" y="26406"/>
                  </a:cubicBezTo>
                  <a:lnTo>
                    <a:pt x="10763" y="26549"/>
                  </a:lnTo>
                  <a:lnTo>
                    <a:pt x="10763" y="26704"/>
                  </a:lnTo>
                  <a:lnTo>
                    <a:pt x="10763" y="26716"/>
                  </a:lnTo>
                  <a:lnTo>
                    <a:pt x="10763" y="26764"/>
                  </a:lnTo>
                  <a:cubicBezTo>
                    <a:pt x="10740" y="26133"/>
                    <a:pt x="10656" y="25525"/>
                    <a:pt x="10573" y="24918"/>
                  </a:cubicBezTo>
                  <a:lnTo>
                    <a:pt x="10573" y="24906"/>
                  </a:lnTo>
                  <a:cubicBezTo>
                    <a:pt x="10573" y="24870"/>
                    <a:pt x="10561" y="24823"/>
                    <a:pt x="10561" y="24799"/>
                  </a:cubicBezTo>
                  <a:lnTo>
                    <a:pt x="10561" y="24751"/>
                  </a:lnTo>
                  <a:cubicBezTo>
                    <a:pt x="10537" y="24668"/>
                    <a:pt x="10525" y="24585"/>
                    <a:pt x="10513" y="24501"/>
                  </a:cubicBezTo>
                  <a:lnTo>
                    <a:pt x="10513" y="24525"/>
                  </a:lnTo>
                  <a:cubicBezTo>
                    <a:pt x="10466" y="24263"/>
                    <a:pt x="10442" y="23989"/>
                    <a:pt x="10406" y="23716"/>
                  </a:cubicBezTo>
                  <a:lnTo>
                    <a:pt x="10359" y="23263"/>
                  </a:lnTo>
                  <a:cubicBezTo>
                    <a:pt x="10347" y="23120"/>
                    <a:pt x="10335" y="22954"/>
                    <a:pt x="10335" y="22799"/>
                  </a:cubicBezTo>
                  <a:cubicBezTo>
                    <a:pt x="10323" y="22644"/>
                    <a:pt x="10323" y="22477"/>
                    <a:pt x="10299" y="22311"/>
                  </a:cubicBezTo>
                  <a:cubicBezTo>
                    <a:pt x="10287" y="22168"/>
                    <a:pt x="10287" y="22025"/>
                    <a:pt x="10287" y="21882"/>
                  </a:cubicBezTo>
                  <a:cubicBezTo>
                    <a:pt x="10287" y="21572"/>
                    <a:pt x="10287" y="21251"/>
                    <a:pt x="10299" y="20953"/>
                  </a:cubicBezTo>
                  <a:cubicBezTo>
                    <a:pt x="10323" y="20644"/>
                    <a:pt x="10335" y="20334"/>
                    <a:pt x="10335" y="20025"/>
                  </a:cubicBezTo>
                  <a:cubicBezTo>
                    <a:pt x="10335" y="19703"/>
                    <a:pt x="10335" y="19394"/>
                    <a:pt x="10347" y="19084"/>
                  </a:cubicBezTo>
                  <a:cubicBezTo>
                    <a:pt x="10359" y="18917"/>
                    <a:pt x="10359" y="18774"/>
                    <a:pt x="10394" y="18608"/>
                  </a:cubicBezTo>
                  <a:cubicBezTo>
                    <a:pt x="10406" y="18453"/>
                    <a:pt x="10418" y="18310"/>
                    <a:pt x="10442" y="18143"/>
                  </a:cubicBezTo>
                  <a:cubicBezTo>
                    <a:pt x="10454" y="17977"/>
                    <a:pt x="10466" y="17834"/>
                    <a:pt x="10478" y="17667"/>
                  </a:cubicBezTo>
                  <a:cubicBezTo>
                    <a:pt x="10478" y="17501"/>
                    <a:pt x="10502" y="17346"/>
                    <a:pt x="10502" y="17179"/>
                  </a:cubicBezTo>
                  <a:lnTo>
                    <a:pt x="10502" y="17179"/>
                  </a:lnTo>
                  <a:cubicBezTo>
                    <a:pt x="10466" y="17370"/>
                    <a:pt x="10442" y="17548"/>
                    <a:pt x="10394" y="17739"/>
                  </a:cubicBezTo>
                  <a:cubicBezTo>
                    <a:pt x="10359" y="17858"/>
                    <a:pt x="10335" y="18001"/>
                    <a:pt x="10287" y="18120"/>
                  </a:cubicBezTo>
                  <a:cubicBezTo>
                    <a:pt x="10263" y="18215"/>
                    <a:pt x="10228" y="18334"/>
                    <a:pt x="10204" y="18441"/>
                  </a:cubicBezTo>
                  <a:cubicBezTo>
                    <a:pt x="10180" y="18513"/>
                    <a:pt x="10156" y="18608"/>
                    <a:pt x="10144" y="18679"/>
                  </a:cubicBezTo>
                  <a:lnTo>
                    <a:pt x="10097" y="18905"/>
                  </a:lnTo>
                  <a:cubicBezTo>
                    <a:pt x="10061" y="19048"/>
                    <a:pt x="10037" y="19215"/>
                    <a:pt x="10025" y="19370"/>
                  </a:cubicBezTo>
                  <a:cubicBezTo>
                    <a:pt x="9990" y="19679"/>
                    <a:pt x="9978" y="19989"/>
                    <a:pt x="9966" y="20298"/>
                  </a:cubicBezTo>
                  <a:cubicBezTo>
                    <a:pt x="9966" y="20453"/>
                    <a:pt x="9942" y="20620"/>
                    <a:pt x="9942" y="20763"/>
                  </a:cubicBezTo>
                  <a:cubicBezTo>
                    <a:pt x="9942" y="20918"/>
                    <a:pt x="9930" y="21072"/>
                    <a:pt x="9930" y="21227"/>
                  </a:cubicBezTo>
                  <a:cubicBezTo>
                    <a:pt x="9930" y="21537"/>
                    <a:pt x="9930" y="21870"/>
                    <a:pt x="9966" y="22180"/>
                  </a:cubicBezTo>
                  <a:cubicBezTo>
                    <a:pt x="9978" y="22501"/>
                    <a:pt x="10001" y="22823"/>
                    <a:pt x="10037" y="23144"/>
                  </a:cubicBezTo>
                  <a:lnTo>
                    <a:pt x="10085" y="23597"/>
                  </a:lnTo>
                  <a:lnTo>
                    <a:pt x="10121" y="24037"/>
                  </a:lnTo>
                  <a:cubicBezTo>
                    <a:pt x="10168" y="24370"/>
                    <a:pt x="10216" y="24692"/>
                    <a:pt x="10275" y="25001"/>
                  </a:cubicBezTo>
                  <a:cubicBezTo>
                    <a:pt x="10323" y="25299"/>
                    <a:pt x="10382" y="25597"/>
                    <a:pt x="10418" y="25883"/>
                  </a:cubicBezTo>
                  <a:lnTo>
                    <a:pt x="10466" y="26192"/>
                  </a:lnTo>
                  <a:lnTo>
                    <a:pt x="10513" y="26549"/>
                  </a:lnTo>
                  <a:cubicBezTo>
                    <a:pt x="10537" y="26764"/>
                    <a:pt x="10561" y="26966"/>
                    <a:pt x="10573" y="27192"/>
                  </a:cubicBezTo>
                  <a:cubicBezTo>
                    <a:pt x="10597" y="27502"/>
                    <a:pt x="10644" y="27823"/>
                    <a:pt x="10692" y="28133"/>
                  </a:cubicBezTo>
                  <a:cubicBezTo>
                    <a:pt x="10704" y="28204"/>
                    <a:pt x="10716" y="28264"/>
                    <a:pt x="10740" y="28335"/>
                  </a:cubicBezTo>
                  <a:cubicBezTo>
                    <a:pt x="10740" y="28419"/>
                    <a:pt x="10716" y="28490"/>
                    <a:pt x="10716" y="28550"/>
                  </a:cubicBezTo>
                  <a:lnTo>
                    <a:pt x="10704" y="28621"/>
                  </a:lnTo>
                  <a:lnTo>
                    <a:pt x="10704" y="28633"/>
                  </a:lnTo>
                  <a:cubicBezTo>
                    <a:pt x="10704" y="28621"/>
                    <a:pt x="10692" y="28597"/>
                    <a:pt x="10692" y="28573"/>
                  </a:cubicBezTo>
                  <a:cubicBezTo>
                    <a:pt x="10692" y="28550"/>
                    <a:pt x="10680" y="28514"/>
                    <a:pt x="10680" y="28490"/>
                  </a:cubicBezTo>
                  <a:cubicBezTo>
                    <a:pt x="10656" y="28442"/>
                    <a:pt x="10656" y="28383"/>
                    <a:pt x="10644" y="28335"/>
                  </a:cubicBezTo>
                  <a:cubicBezTo>
                    <a:pt x="10561" y="28014"/>
                    <a:pt x="10502" y="27740"/>
                    <a:pt x="10430" y="27490"/>
                  </a:cubicBezTo>
                  <a:cubicBezTo>
                    <a:pt x="10382" y="27347"/>
                    <a:pt x="10323" y="27216"/>
                    <a:pt x="10263" y="27073"/>
                  </a:cubicBezTo>
                  <a:lnTo>
                    <a:pt x="10216" y="26990"/>
                  </a:lnTo>
                  <a:lnTo>
                    <a:pt x="10204" y="26954"/>
                  </a:lnTo>
                  <a:lnTo>
                    <a:pt x="10192" y="26930"/>
                  </a:lnTo>
                  <a:lnTo>
                    <a:pt x="10013" y="26478"/>
                  </a:lnTo>
                  <a:cubicBezTo>
                    <a:pt x="9978" y="26394"/>
                    <a:pt x="9954" y="26323"/>
                    <a:pt x="9906" y="26228"/>
                  </a:cubicBezTo>
                  <a:cubicBezTo>
                    <a:pt x="9871" y="26144"/>
                    <a:pt x="9847" y="26049"/>
                    <a:pt x="9799" y="25966"/>
                  </a:cubicBezTo>
                  <a:cubicBezTo>
                    <a:pt x="9763" y="25883"/>
                    <a:pt x="9740" y="25811"/>
                    <a:pt x="9728" y="25728"/>
                  </a:cubicBezTo>
                  <a:lnTo>
                    <a:pt x="9632" y="25454"/>
                  </a:lnTo>
                  <a:lnTo>
                    <a:pt x="9632" y="25442"/>
                  </a:lnTo>
                  <a:lnTo>
                    <a:pt x="9632" y="25430"/>
                  </a:lnTo>
                  <a:cubicBezTo>
                    <a:pt x="9632" y="25406"/>
                    <a:pt x="9620" y="25394"/>
                    <a:pt x="9620" y="25382"/>
                  </a:cubicBezTo>
                  <a:lnTo>
                    <a:pt x="9609" y="25335"/>
                  </a:lnTo>
                  <a:cubicBezTo>
                    <a:pt x="9561" y="25168"/>
                    <a:pt x="9513" y="25013"/>
                    <a:pt x="9490" y="24847"/>
                  </a:cubicBezTo>
                  <a:cubicBezTo>
                    <a:pt x="9442" y="24680"/>
                    <a:pt x="9406" y="24513"/>
                    <a:pt x="9370" y="24370"/>
                  </a:cubicBezTo>
                  <a:lnTo>
                    <a:pt x="9347" y="24311"/>
                  </a:lnTo>
                  <a:lnTo>
                    <a:pt x="9335" y="24251"/>
                  </a:lnTo>
                  <a:lnTo>
                    <a:pt x="9323" y="24216"/>
                  </a:lnTo>
                  <a:cubicBezTo>
                    <a:pt x="9287" y="24061"/>
                    <a:pt x="9251" y="23906"/>
                    <a:pt x="9216" y="23739"/>
                  </a:cubicBezTo>
                  <a:cubicBezTo>
                    <a:pt x="9192" y="23585"/>
                    <a:pt x="9144" y="23406"/>
                    <a:pt x="9109" y="23204"/>
                  </a:cubicBezTo>
                  <a:lnTo>
                    <a:pt x="9109" y="23168"/>
                  </a:lnTo>
                  <a:lnTo>
                    <a:pt x="9109" y="23120"/>
                  </a:lnTo>
                  <a:cubicBezTo>
                    <a:pt x="9097" y="23025"/>
                    <a:pt x="9097" y="22942"/>
                    <a:pt x="9085" y="22835"/>
                  </a:cubicBezTo>
                  <a:cubicBezTo>
                    <a:pt x="9049" y="22596"/>
                    <a:pt x="9037" y="22370"/>
                    <a:pt x="9025" y="22156"/>
                  </a:cubicBezTo>
                  <a:cubicBezTo>
                    <a:pt x="9025" y="22108"/>
                    <a:pt x="9025" y="22061"/>
                    <a:pt x="9013" y="22037"/>
                  </a:cubicBezTo>
                  <a:cubicBezTo>
                    <a:pt x="8989" y="21834"/>
                    <a:pt x="8989" y="21644"/>
                    <a:pt x="8978" y="21441"/>
                  </a:cubicBezTo>
                  <a:cubicBezTo>
                    <a:pt x="8978" y="21287"/>
                    <a:pt x="8966" y="21120"/>
                    <a:pt x="8966" y="20965"/>
                  </a:cubicBezTo>
                  <a:lnTo>
                    <a:pt x="8966" y="20822"/>
                  </a:lnTo>
                  <a:lnTo>
                    <a:pt x="8966" y="20429"/>
                  </a:lnTo>
                  <a:cubicBezTo>
                    <a:pt x="8966" y="20334"/>
                    <a:pt x="8966" y="20263"/>
                    <a:pt x="8978" y="20168"/>
                  </a:cubicBezTo>
                  <a:cubicBezTo>
                    <a:pt x="8978" y="20084"/>
                    <a:pt x="8989" y="20013"/>
                    <a:pt x="9013" y="19917"/>
                  </a:cubicBezTo>
                  <a:cubicBezTo>
                    <a:pt x="9037" y="19727"/>
                    <a:pt x="9073" y="19560"/>
                    <a:pt x="9097" y="19394"/>
                  </a:cubicBezTo>
                  <a:cubicBezTo>
                    <a:pt x="9132" y="19215"/>
                    <a:pt x="9168" y="19025"/>
                    <a:pt x="9204" y="18846"/>
                  </a:cubicBezTo>
                  <a:cubicBezTo>
                    <a:pt x="9216" y="18763"/>
                    <a:pt x="9228" y="18679"/>
                    <a:pt x="9251" y="18596"/>
                  </a:cubicBezTo>
                  <a:cubicBezTo>
                    <a:pt x="9263" y="18501"/>
                    <a:pt x="9275" y="18405"/>
                    <a:pt x="9287" y="18310"/>
                  </a:cubicBezTo>
                  <a:cubicBezTo>
                    <a:pt x="9323" y="18132"/>
                    <a:pt x="9370" y="17953"/>
                    <a:pt x="9394" y="17810"/>
                  </a:cubicBezTo>
                  <a:cubicBezTo>
                    <a:pt x="9430" y="17715"/>
                    <a:pt x="9442" y="17643"/>
                    <a:pt x="9454" y="17572"/>
                  </a:cubicBezTo>
                  <a:cubicBezTo>
                    <a:pt x="9454" y="17536"/>
                    <a:pt x="9466" y="17524"/>
                    <a:pt x="9466" y="17489"/>
                  </a:cubicBezTo>
                  <a:lnTo>
                    <a:pt x="9513" y="17358"/>
                  </a:lnTo>
                  <a:cubicBezTo>
                    <a:pt x="9561" y="17227"/>
                    <a:pt x="9609" y="17096"/>
                    <a:pt x="9668" y="16941"/>
                  </a:cubicBezTo>
                  <a:lnTo>
                    <a:pt x="9668" y="16929"/>
                  </a:lnTo>
                  <a:cubicBezTo>
                    <a:pt x="9728" y="16750"/>
                    <a:pt x="9799" y="16584"/>
                    <a:pt x="9847" y="16405"/>
                  </a:cubicBezTo>
                  <a:cubicBezTo>
                    <a:pt x="9906" y="16227"/>
                    <a:pt x="9942" y="16060"/>
                    <a:pt x="10001" y="15905"/>
                  </a:cubicBezTo>
                  <a:cubicBezTo>
                    <a:pt x="10109" y="15536"/>
                    <a:pt x="10204" y="15203"/>
                    <a:pt x="10299" y="14810"/>
                  </a:cubicBezTo>
                  <a:cubicBezTo>
                    <a:pt x="10347" y="14619"/>
                    <a:pt x="10394" y="14453"/>
                    <a:pt x="10442" y="14298"/>
                  </a:cubicBezTo>
                  <a:cubicBezTo>
                    <a:pt x="10478" y="14131"/>
                    <a:pt x="10513" y="13964"/>
                    <a:pt x="10537" y="13798"/>
                  </a:cubicBezTo>
                  <a:close/>
                  <a:moveTo>
                    <a:pt x="16121" y="18108"/>
                  </a:moveTo>
                  <a:lnTo>
                    <a:pt x="16121" y="18120"/>
                  </a:lnTo>
                  <a:lnTo>
                    <a:pt x="16121" y="18191"/>
                  </a:lnTo>
                  <a:lnTo>
                    <a:pt x="16109" y="18358"/>
                  </a:lnTo>
                  <a:cubicBezTo>
                    <a:pt x="16097" y="18465"/>
                    <a:pt x="16097" y="18560"/>
                    <a:pt x="16086" y="18667"/>
                  </a:cubicBezTo>
                  <a:cubicBezTo>
                    <a:pt x="16062" y="18822"/>
                    <a:pt x="16050" y="18965"/>
                    <a:pt x="16038" y="19155"/>
                  </a:cubicBezTo>
                  <a:lnTo>
                    <a:pt x="16038" y="19215"/>
                  </a:lnTo>
                  <a:lnTo>
                    <a:pt x="16026" y="19334"/>
                  </a:lnTo>
                  <a:cubicBezTo>
                    <a:pt x="16002" y="19429"/>
                    <a:pt x="15990" y="19513"/>
                    <a:pt x="15990" y="19608"/>
                  </a:cubicBezTo>
                  <a:cubicBezTo>
                    <a:pt x="15978" y="19679"/>
                    <a:pt x="15978" y="19787"/>
                    <a:pt x="15967" y="19870"/>
                  </a:cubicBezTo>
                  <a:cubicBezTo>
                    <a:pt x="15943" y="19965"/>
                    <a:pt x="15943" y="20084"/>
                    <a:pt x="15943" y="20191"/>
                  </a:cubicBezTo>
                  <a:lnTo>
                    <a:pt x="15943" y="20453"/>
                  </a:lnTo>
                  <a:lnTo>
                    <a:pt x="15943" y="20489"/>
                  </a:lnTo>
                  <a:lnTo>
                    <a:pt x="15943" y="20679"/>
                  </a:lnTo>
                  <a:lnTo>
                    <a:pt x="15943" y="21037"/>
                  </a:lnTo>
                  <a:lnTo>
                    <a:pt x="15943" y="21120"/>
                  </a:lnTo>
                  <a:lnTo>
                    <a:pt x="15943" y="21215"/>
                  </a:lnTo>
                  <a:lnTo>
                    <a:pt x="15943" y="21251"/>
                  </a:lnTo>
                  <a:lnTo>
                    <a:pt x="15943" y="21299"/>
                  </a:lnTo>
                  <a:lnTo>
                    <a:pt x="15943" y="21346"/>
                  </a:lnTo>
                  <a:cubicBezTo>
                    <a:pt x="15943" y="21406"/>
                    <a:pt x="15931" y="21453"/>
                    <a:pt x="15931" y="21513"/>
                  </a:cubicBezTo>
                  <a:lnTo>
                    <a:pt x="15919" y="21632"/>
                  </a:lnTo>
                  <a:lnTo>
                    <a:pt x="15907" y="21692"/>
                  </a:lnTo>
                  <a:lnTo>
                    <a:pt x="15883" y="21751"/>
                  </a:lnTo>
                  <a:lnTo>
                    <a:pt x="15883" y="21787"/>
                  </a:lnTo>
                  <a:cubicBezTo>
                    <a:pt x="15883" y="21822"/>
                    <a:pt x="15883" y="21846"/>
                    <a:pt x="15871" y="21882"/>
                  </a:cubicBezTo>
                  <a:cubicBezTo>
                    <a:pt x="15859" y="21930"/>
                    <a:pt x="15859" y="21965"/>
                    <a:pt x="15836" y="22025"/>
                  </a:cubicBezTo>
                  <a:lnTo>
                    <a:pt x="15836" y="22073"/>
                  </a:lnTo>
                  <a:cubicBezTo>
                    <a:pt x="15836" y="22108"/>
                    <a:pt x="15824" y="22132"/>
                    <a:pt x="15824" y="22168"/>
                  </a:cubicBezTo>
                  <a:lnTo>
                    <a:pt x="15812" y="22239"/>
                  </a:lnTo>
                  <a:cubicBezTo>
                    <a:pt x="15776" y="22382"/>
                    <a:pt x="15740" y="22537"/>
                    <a:pt x="15705" y="22680"/>
                  </a:cubicBezTo>
                  <a:lnTo>
                    <a:pt x="15681" y="22787"/>
                  </a:lnTo>
                  <a:cubicBezTo>
                    <a:pt x="15645" y="22882"/>
                    <a:pt x="15633" y="22977"/>
                    <a:pt x="15597" y="23073"/>
                  </a:cubicBezTo>
                  <a:cubicBezTo>
                    <a:pt x="15562" y="23216"/>
                    <a:pt x="15526" y="23358"/>
                    <a:pt x="15478" y="23501"/>
                  </a:cubicBezTo>
                  <a:cubicBezTo>
                    <a:pt x="15419" y="23692"/>
                    <a:pt x="15359" y="23894"/>
                    <a:pt x="15300" y="24073"/>
                  </a:cubicBezTo>
                  <a:cubicBezTo>
                    <a:pt x="15264" y="24192"/>
                    <a:pt x="15216" y="24311"/>
                    <a:pt x="15169" y="24442"/>
                  </a:cubicBezTo>
                  <a:cubicBezTo>
                    <a:pt x="15157" y="24489"/>
                    <a:pt x="15145" y="24525"/>
                    <a:pt x="15109" y="24585"/>
                  </a:cubicBezTo>
                  <a:lnTo>
                    <a:pt x="15062" y="24704"/>
                  </a:lnTo>
                  <a:cubicBezTo>
                    <a:pt x="15002" y="24847"/>
                    <a:pt x="14966" y="24990"/>
                    <a:pt x="14907" y="25121"/>
                  </a:cubicBezTo>
                  <a:cubicBezTo>
                    <a:pt x="14847" y="25299"/>
                    <a:pt x="14764" y="25502"/>
                    <a:pt x="14693" y="25692"/>
                  </a:cubicBezTo>
                  <a:cubicBezTo>
                    <a:pt x="14681" y="25704"/>
                    <a:pt x="14681" y="25740"/>
                    <a:pt x="14669" y="25752"/>
                  </a:cubicBezTo>
                  <a:cubicBezTo>
                    <a:pt x="14645" y="25799"/>
                    <a:pt x="14633" y="25835"/>
                    <a:pt x="14621" y="25871"/>
                  </a:cubicBezTo>
                  <a:cubicBezTo>
                    <a:pt x="14609" y="25883"/>
                    <a:pt x="14609" y="25918"/>
                    <a:pt x="14585" y="25930"/>
                  </a:cubicBezTo>
                  <a:cubicBezTo>
                    <a:pt x="14573" y="25978"/>
                    <a:pt x="14550" y="26013"/>
                    <a:pt x="14526" y="26061"/>
                  </a:cubicBezTo>
                  <a:cubicBezTo>
                    <a:pt x="14526" y="26073"/>
                    <a:pt x="14514" y="26097"/>
                    <a:pt x="14514" y="26097"/>
                  </a:cubicBezTo>
                  <a:cubicBezTo>
                    <a:pt x="14514" y="26109"/>
                    <a:pt x="14502" y="26121"/>
                    <a:pt x="14502" y="26121"/>
                  </a:cubicBezTo>
                  <a:cubicBezTo>
                    <a:pt x="14490" y="26168"/>
                    <a:pt x="14454" y="26216"/>
                    <a:pt x="14443" y="26252"/>
                  </a:cubicBezTo>
                  <a:lnTo>
                    <a:pt x="14335" y="26442"/>
                  </a:lnTo>
                  <a:lnTo>
                    <a:pt x="14312" y="26478"/>
                  </a:lnTo>
                  <a:lnTo>
                    <a:pt x="14216" y="26621"/>
                  </a:lnTo>
                  <a:cubicBezTo>
                    <a:pt x="14192" y="26656"/>
                    <a:pt x="14169" y="26704"/>
                    <a:pt x="14145" y="26740"/>
                  </a:cubicBezTo>
                  <a:cubicBezTo>
                    <a:pt x="14133" y="26752"/>
                    <a:pt x="14133" y="26764"/>
                    <a:pt x="14109" y="26775"/>
                  </a:cubicBezTo>
                  <a:cubicBezTo>
                    <a:pt x="14097" y="26787"/>
                    <a:pt x="14085" y="26823"/>
                    <a:pt x="14073" y="26835"/>
                  </a:cubicBezTo>
                  <a:cubicBezTo>
                    <a:pt x="14038" y="26883"/>
                    <a:pt x="14014" y="26930"/>
                    <a:pt x="13990" y="26978"/>
                  </a:cubicBezTo>
                  <a:cubicBezTo>
                    <a:pt x="13966" y="27014"/>
                    <a:pt x="13931" y="27061"/>
                    <a:pt x="13919" y="27109"/>
                  </a:cubicBezTo>
                  <a:lnTo>
                    <a:pt x="13657" y="27597"/>
                  </a:lnTo>
                  <a:lnTo>
                    <a:pt x="13383" y="28133"/>
                  </a:lnTo>
                  <a:lnTo>
                    <a:pt x="13300" y="28311"/>
                  </a:lnTo>
                  <a:cubicBezTo>
                    <a:pt x="13192" y="28538"/>
                    <a:pt x="13073" y="28776"/>
                    <a:pt x="12954" y="29002"/>
                  </a:cubicBezTo>
                  <a:cubicBezTo>
                    <a:pt x="12919" y="29061"/>
                    <a:pt x="12883" y="29121"/>
                    <a:pt x="12835" y="29192"/>
                  </a:cubicBezTo>
                  <a:cubicBezTo>
                    <a:pt x="12788" y="29252"/>
                    <a:pt x="12740" y="29323"/>
                    <a:pt x="12704" y="29383"/>
                  </a:cubicBezTo>
                  <a:lnTo>
                    <a:pt x="12657" y="29442"/>
                  </a:lnTo>
                  <a:lnTo>
                    <a:pt x="12621" y="29490"/>
                  </a:lnTo>
                  <a:cubicBezTo>
                    <a:pt x="12502" y="29633"/>
                    <a:pt x="12407" y="29800"/>
                    <a:pt x="12287" y="29966"/>
                  </a:cubicBezTo>
                  <a:cubicBezTo>
                    <a:pt x="12287" y="29966"/>
                    <a:pt x="12287" y="29978"/>
                    <a:pt x="12264" y="29978"/>
                  </a:cubicBezTo>
                  <a:cubicBezTo>
                    <a:pt x="12299" y="29919"/>
                    <a:pt x="12311" y="29859"/>
                    <a:pt x="12347" y="29800"/>
                  </a:cubicBezTo>
                  <a:cubicBezTo>
                    <a:pt x="12407" y="29633"/>
                    <a:pt x="12478" y="29466"/>
                    <a:pt x="12538" y="29311"/>
                  </a:cubicBezTo>
                  <a:lnTo>
                    <a:pt x="12538" y="29323"/>
                  </a:lnTo>
                  <a:cubicBezTo>
                    <a:pt x="12561" y="29252"/>
                    <a:pt x="12609" y="29169"/>
                    <a:pt x="12645" y="29097"/>
                  </a:cubicBezTo>
                  <a:cubicBezTo>
                    <a:pt x="12680" y="29014"/>
                    <a:pt x="12716" y="28919"/>
                    <a:pt x="12764" y="28847"/>
                  </a:cubicBezTo>
                  <a:lnTo>
                    <a:pt x="12978" y="28359"/>
                  </a:lnTo>
                  <a:cubicBezTo>
                    <a:pt x="13038" y="28216"/>
                    <a:pt x="13097" y="28073"/>
                    <a:pt x="13157" y="27942"/>
                  </a:cubicBezTo>
                  <a:cubicBezTo>
                    <a:pt x="13192" y="27883"/>
                    <a:pt x="13204" y="27835"/>
                    <a:pt x="13240" y="27776"/>
                  </a:cubicBezTo>
                  <a:cubicBezTo>
                    <a:pt x="13264" y="27704"/>
                    <a:pt x="13300" y="27645"/>
                    <a:pt x="13311" y="27561"/>
                  </a:cubicBezTo>
                  <a:cubicBezTo>
                    <a:pt x="13359" y="27430"/>
                    <a:pt x="13419" y="27299"/>
                    <a:pt x="13454" y="27168"/>
                  </a:cubicBezTo>
                  <a:lnTo>
                    <a:pt x="13633" y="26668"/>
                  </a:lnTo>
                  <a:cubicBezTo>
                    <a:pt x="13657" y="26609"/>
                    <a:pt x="13681" y="26549"/>
                    <a:pt x="13692" y="26490"/>
                  </a:cubicBezTo>
                  <a:cubicBezTo>
                    <a:pt x="13728" y="26394"/>
                    <a:pt x="13752" y="26287"/>
                    <a:pt x="13800" y="26192"/>
                  </a:cubicBezTo>
                  <a:lnTo>
                    <a:pt x="13931" y="25799"/>
                  </a:lnTo>
                  <a:cubicBezTo>
                    <a:pt x="13978" y="25656"/>
                    <a:pt x="14026" y="25537"/>
                    <a:pt x="14050" y="25406"/>
                  </a:cubicBezTo>
                  <a:cubicBezTo>
                    <a:pt x="14097" y="25275"/>
                    <a:pt x="14145" y="25121"/>
                    <a:pt x="14192" y="24990"/>
                  </a:cubicBezTo>
                  <a:cubicBezTo>
                    <a:pt x="14312" y="24668"/>
                    <a:pt x="14407" y="24359"/>
                    <a:pt x="14526" y="24025"/>
                  </a:cubicBezTo>
                  <a:cubicBezTo>
                    <a:pt x="14573" y="23906"/>
                    <a:pt x="14621" y="23775"/>
                    <a:pt x="14645" y="23656"/>
                  </a:cubicBezTo>
                  <a:cubicBezTo>
                    <a:pt x="14693" y="23513"/>
                    <a:pt x="14740" y="23394"/>
                    <a:pt x="14764" y="23263"/>
                  </a:cubicBezTo>
                  <a:cubicBezTo>
                    <a:pt x="14859" y="22942"/>
                    <a:pt x="14966" y="22608"/>
                    <a:pt x="15050" y="22287"/>
                  </a:cubicBezTo>
                  <a:cubicBezTo>
                    <a:pt x="15145" y="21977"/>
                    <a:pt x="15240" y="21644"/>
                    <a:pt x="15347" y="21334"/>
                  </a:cubicBezTo>
                  <a:lnTo>
                    <a:pt x="15347" y="21334"/>
                  </a:lnTo>
                  <a:lnTo>
                    <a:pt x="15264" y="21561"/>
                  </a:lnTo>
                  <a:lnTo>
                    <a:pt x="14907" y="22406"/>
                  </a:lnTo>
                  <a:cubicBezTo>
                    <a:pt x="14788" y="22692"/>
                    <a:pt x="14669" y="22989"/>
                    <a:pt x="14562" y="23263"/>
                  </a:cubicBezTo>
                  <a:lnTo>
                    <a:pt x="14562" y="23251"/>
                  </a:lnTo>
                  <a:cubicBezTo>
                    <a:pt x="14454" y="23501"/>
                    <a:pt x="14347" y="23763"/>
                    <a:pt x="14228" y="24025"/>
                  </a:cubicBezTo>
                  <a:cubicBezTo>
                    <a:pt x="14169" y="24156"/>
                    <a:pt x="14109" y="24275"/>
                    <a:pt x="14073" y="24418"/>
                  </a:cubicBezTo>
                  <a:cubicBezTo>
                    <a:pt x="14014" y="24573"/>
                    <a:pt x="13931" y="24728"/>
                    <a:pt x="13871" y="24894"/>
                  </a:cubicBezTo>
                  <a:lnTo>
                    <a:pt x="13871" y="24906"/>
                  </a:lnTo>
                  <a:cubicBezTo>
                    <a:pt x="13847" y="24978"/>
                    <a:pt x="13811" y="25061"/>
                    <a:pt x="13788" y="25144"/>
                  </a:cubicBezTo>
                  <a:cubicBezTo>
                    <a:pt x="13752" y="25251"/>
                    <a:pt x="13716" y="25347"/>
                    <a:pt x="13681" y="25442"/>
                  </a:cubicBezTo>
                  <a:cubicBezTo>
                    <a:pt x="13657" y="25513"/>
                    <a:pt x="13633" y="25573"/>
                    <a:pt x="13621" y="25644"/>
                  </a:cubicBezTo>
                  <a:cubicBezTo>
                    <a:pt x="13597" y="25752"/>
                    <a:pt x="13561" y="25859"/>
                    <a:pt x="13514" y="25978"/>
                  </a:cubicBezTo>
                  <a:cubicBezTo>
                    <a:pt x="13430" y="26240"/>
                    <a:pt x="13359" y="26514"/>
                    <a:pt x="13264" y="26775"/>
                  </a:cubicBezTo>
                  <a:lnTo>
                    <a:pt x="13133" y="27180"/>
                  </a:lnTo>
                  <a:cubicBezTo>
                    <a:pt x="13073" y="27347"/>
                    <a:pt x="13014" y="27490"/>
                    <a:pt x="12966" y="27657"/>
                  </a:cubicBezTo>
                  <a:cubicBezTo>
                    <a:pt x="12907" y="27788"/>
                    <a:pt x="12859" y="27930"/>
                    <a:pt x="12799" y="28061"/>
                  </a:cubicBezTo>
                  <a:cubicBezTo>
                    <a:pt x="12704" y="28311"/>
                    <a:pt x="12585" y="28561"/>
                    <a:pt x="12466" y="28823"/>
                  </a:cubicBezTo>
                  <a:cubicBezTo>
                    <a:pt x="12418" y="28907"/>
                    <a:pt x="12383" y="29002"/>
                    <a:pt x="12347" y="29073"/>
                  </a:cubicBezTo>
                  <a:cubicBezTo>
                    <a:pt x="12299" y="29002"/>
                    <a:pt x="12347" y="28823"/>
                    <a:pt x="12371" y="28633"/>
                  </a:cubicBezTo>
                  <a:cubicBezTo>
                    <a:pt x="12418" y="28442"/>
                    <a:pt x="12454" y="28264"/>
                    <a:pt x="12490" y="28073"/>
                  </a:cubicBezTo>
                  <a:lnTo>
                    <a:pt x="12514" y="28026"/>
                  </a:lnTo>
                  <a:cubicBezTo>
                    <a:pt x="12549" y="27835"/>
                    <a:pt x="12585" y="27645"/>
                    <a:pt x="12633" y="27442"/>
                  </a:cubicBezTo>
                  <a:lnTo>
                    <a:pt x="12657" y="27299"/>
                  </a:lnTo>
                  <a:cubicBezTo>
                    <a:pt x="12692" y="27180"/>
                    <a:pt x="12716" y="27049"/>
                    <a:pt x="12728" y="26918"/>
                  </a:cubicBezTo>
                  <a:cubicBezTo>
                    <a:pt x="12788" y="26645"/>
                    <a:pt x="12835" y="26359"/>
                    <a:pt x="12883" y="26097"/>
                  </a:cubicBezTo>
                  <a:cubicBezTo>
                    <a:pt x="12895" y="25954"/>
                    <a:pt x="12930" y="25847"/>
                    <a:pt x="12954" y="25704"/>
                  </a:cubicBezTo>
                  <a:cubicBezTo>
                    <a:pt x="12966" y="25609"/>
                    <a:pt x="12990" y="25513"/>
                    <a:pt x="13014" y="25406"/>
                  </a:cubicBezTo>
                  <a:cubicBezTo>
                    <a:pt x="13026" y="25371"/>
                    <a:pt x="13026" y="25323"/>
                    <a:pt x="13049" y="25275"/>
                  </a:cubicBezTo>
                  <a:cubicBezTo>
                    <a:pt x="13061" y="25228"/>
                    <a:pt x="13061" y="25204"/>
                    <a:pt x="13073" y="25156"/>
                  </a:cubicBezTo>
                  <a:cubicBezTo>
                    <a:pt x="13085" y="25085"/>
                    <a:pt x="13109" y="25025"/>
                    <a:pt x="13121" y="24954"/>
                  </a:cubicBezTo>
                  <a:cubicBezTo>
                    <a:pt x="13145" y="24835"/>
                    <a:pt x="13180" y="24716"/>
                    <a:pt x="13204" y="24573"/>
                  </a:cubicBezTo>
                  <a:cubicBezTo>
                    <a:pt x="13252" y="24418"/>
                    <a:pt x="13288" y="24239"/>
                    <a:pt x="13323" y="24073"/>
                  </a:cubicBezTo>
                  <a:cubicBezTo>
                    <a:pt x="13371" y="23870"/>
                    <a:pt x="13419" y="23668"/>
                    <a:pt x="13466" y="23466"/>
                  </a:cubicBezTo>
                  <a:lnTo>
                    <a:pt x="13478" y="23418"/>
                  </a:lnTo>
                  <a:cubicBezTo>
                    <a:pt x="13490" y="23382"/>
                    <a:pt x="13490" y="23346"/>
                    <a:pt x="13502" y="23311"/>
                  </a:cubicBezTo>
                  <a:lnTo>
                    <a:pt x="13538" y="23227"/>
                  </a:lnTo>
                  <a:lnTo>
                    <a:pt x="13550" y="23144"/>
                  </a:lnTo>
                  <a:cubicBezTo>
                    <a:pt x="13585" y="23061"/>
                    <a:pt x="13609" y="22965"/>
                    <a:pt x="13657" y="22882"/>
                  </a:cubicBezTo>
                  <a:lnTo>
                    <a:pt x="13669" y="22835"/>
                  </a:lnTo>
                  <a:cubicBezTo>
                    <a:pt x="13669" y="22823"/>
                    <a:pt x="13681" y="22823"/>
                    <a:pt x="13681" y="22811"/>
                  </a:cubicBezTo>
                  <a:cubicBezTo>
                    <a:pt x="13716" y="22751"/>
                    <a:pt x="13728" y="22692"/>
                    <a:pt x="13764" y="22632"/>
                  </a:cubicBezTo>
                  <a:cubicBezTo>
                    <a:pt x="13835" y="22465"/>
                    <a:pt x="13895" y="22287"/>
                    <a:pt x="13966" y="22108"/>
                  </a:cubicBezTo>
                  <a:cubicBezTo>
                    <a:pt x="14014" y="21977"/>
                    <a:pt x="14062" y="21858"/>
                    <a:pt x="14121" y="21715"/>
                  </a:cubicBezTo>
                  <a:cubicBezTo>
                    <a:pt x="14157" y="21620"/>
                    <a:pt x="14192" y="21501"/>
                    <a:pt x="14240" y="21394"/>
                  </a:cubicBezTo>
                  <a:lnTo>
                    <a:pt x="14264" y="21322"/>
                  </a:lnTo>
                  <a:lnTo>
                    <a:pt x="14276" y="21287"/>
                  </a:lnTo>
                  <a:lnTo>
                    <a:pt x="14300" y="21263"/>
                  </a:lnTo>
                  <a:cubicBezTo>
                    <a:pt x="14312" y="21227"/>
                    <a:pt x="14312" y="21215"/>
                    <a:pt x="14323" y="21180"/>
                  </a:cubicBezTo>
                  <a:lnTo>
                    <a:pt x="14335" y="21156"/>
                  </a:lnTo>
                  <a:cubicBezTo>
                    <a:pt x="14383" y="21049"/>
                    <a:pt x="14431" y="20941"/>
                    <a:pt x="14490" y="20846"/>
                  </a:cubicBezTo>
                  <a:cubicBezTo>
                    <a:pt x="14514" y="20787"/>
                    <a:pt x="14550" y="20739"/>
                    <a:pt x="14573" y="20691"/>
                  </a:cubicBezTo>
                  <a:cubicBezTo>
                    <a:pt x="14609" y="20644"/>
                    <a:pt x="14657" y="20584"/>
                    <a:pt x="14681" y="20525"/>
                  </a:cubicBezTo>
                  <a:lnTo>
                    <a:pt x="14907" y="20263"/>
                  </a:lnTo>
                  <a:cubicBezTo>
                    <a:pt x="14919" y="20251"/>
                    <a:pt x="14931" y="20227"/>
                    <a:pt x="14954" y="20203"/>
                  </a:cubicBezTo>
                  <a:cubicBezTo>
                    <a:pt x="15014" y="20132"/>
                    <a:pt x="15085" y="20048"/>
                    <a:pt x="15145" y="19965"/>
                  </a:cubicBezTo>
                  <a:cubicBezTo>
                    <a:pt x="15205" y="19870"/>
                    <a:pt x="15276" y="19798"/>
                    <a:pt x="15335" y="19691"/>
                  </a:cubicBezTo>
                  <a:cubicBezTo>
                    <a:pt x="15395" y="19608"/>
                    <a:pt x="15455" y="19501"/>
                    <a:pt x="15514" y="19394"/>
                  </a:cubicBezTo>
                  <a:lnTo>
                    <a:pt x="15562" y="19322"/>
                  </a:lnTo>
                  <a:lnTo>
                    <a:pt x="15609" y="19251"/>
                  </a:lnTo>
                  <a:cubicBezTo>
                    <a:pt x="15621" y="19215"/>
                    <a:pt x="15633" y="19191"/>
                    <a:pt x="15645" y="19179"/>
                  </a:cubicBezTo>
                  <a:lnTo>
                    <a:pt x="15669" y="19144"/>
                  </a:lnTo>
                  <a:cubicBezTo>
                    <a:pt x="15705" y="19060"/>
                    <a:pt x="15740" y="18977"/>
                    <a:pt x="15788" y="18905"/>
                  </a:cubicBezTo>
                  <a:cubicBezTo>
                    <a:pt x="15812" y="18822"/>
                    <a:pt x="15859" y="18739"/>
                    <a:pt x="15883" y="18655"/>
                  </a:cubicBezTo>
                  <a:lnTo>
                    <a:pt x="16026" y="18346"/>
                  </a:lnTo>
                  <a:lnTo>
                    <a:pt x="16097" y="18179"/>
                  </a:lnTo>
                  <a:lnTo>
                    <a:pt x="16121" y="18108"/>
                  </a:lnTo>
                  <a:close/>
                  <a:moveTo>
                    <a:pt x="13355" y="33146"/>
                  </a:moveTo>
                  <a:cubicBezTo>
                    <a:pt x="13335" y="33148"/>
                    <a:pt x="13335" y="33169"/>
                    <a:pt x="13335" y="33169"/>
                  </a:cubicBezTo>
                  <a:cubicBezTo>
                    <a:pt x="13343" y="33162"/>
                    <a:pt x="13349" y="33154"/>
                    <a:pt x="13355" y="33146"/>
                  </a:cubicBezTo>
                  <a:close/>
                  <a:moveTo>
                    <a:pt x="7275" y="22596"/>
                  </a:moveTo>
                  <a:cubicBezTo>
                    <a:pt x="7287" y="22644"/>
                    <a:pt x="7299" y="22704"/>
                    <a:pt x="7311" y="22751"/>
                  </a:cubicBezTo>
                  <a:cubicBezTo>
                    <a:pt x="7334" y="22775"/>
                    <a:pt x="7334" y="22811"/>
                    <a:pt x="7346" y="22835"/>
                  </a:cubicBezTo>
                  <a:cubicBezTo>
                    <a:pt x="7382" y="22965"/>
                    <a:pt x="7418" y="23108"/>
                    <a:pt x="7465" y="23239"/>
                  </a:cubicBezTo>
                  <a:cubicBezTo>
                    <a:pt x="7489" y="23346"/>
                    <a:pt x="7525" y="23442"/>
                    <a:pt x="7549" y="23537"/>
                  </a:cubicBezTo>
                  <a:cubicBezTo>
                    <a:pt x="7585" y="23620"/>
                    <a:pt x="7608" y="23704"/>
                    <a:pt x="7644" y="23775"/>
                  </a:cubicBezTo>
                  <a:lnTo>
                    <a:pt x="7668" y="23858"/>
                  </a:lnTo>
                  <a:cubicBezTo>
                    <a:pt x="7727" y="24013"/>
                    <a:pt x="7775" y="24156"/>
                    <a:pt x="7823" y="24311"/>
                  </a:cubicBezTo>
                  <a:cubicBezTo>
                    <a:pt x="7846" y="24394"/>
                    <a:pt x="7882" y="24478"/>
                    <a:pt x="7894" y="24561"/>
                  </a:cubicBezTo>
                  <a:cubicBezTo>
                    <a:pt x="7966" y="24835"/>
                    <a:pt x="8061" y="25097"/>
                    <a:pt x="8144" y="25394"/>
                  </a:cubicBezTo>
                  <a:cubicBezTo>
                    <a:pt x="8192" y="25573"/>
                    <a:pt x="8239" y="25704"/>
                    <a:pt x="8263" y="25847"/>
                  </a:cubicBezTo>
                  <a:cubicBezTo>
                    <a:pt x="8299" y="26002"/>
                    <a:pt x="8347" y="26168"/>
                    <a:pt x="8370" y="26323"/>
                  </a:cubicBezTo>
                  <a:cubicBezTo>
                    <a:pt x="8442" y="26645"/>
                    <a:pt x="8501" y="26942"/>
                    <a:pt x="8549" y="27228"/>
                  </a:cubicBezTo>
                  <a:cubicBezTo>
                    <a:pt x="8597" y="27526"/>
                    <a:pt x="8620" y="27752"/>
                    <a:pt x="8644" y="27954"/>
                  </a:cubicBezTo>
                  <a:cubicBezTo>
                    <a:pt x="8656" y="28133"/>
                    <a:pt x="8668" y="28299"/>
                    <a:pt x="8680" y="28478"/>
                  </a:cubicBezTo>
                  <a:lnTo>
                    <a:pt x="8704" y="28704"/>
                  </a:lnTo>
                  <a:cubicBezTo>
                    <a:pt x="8728" y="29061"/>
                    <a:pt x="8763" y="29442"/>
                    <a:pt x="8775" y="29847"/>
                  </a:cubicBezTo>
                  <a:cubicBezTo>
                    <a:pt x="8787" y="30264"/>
                    <a:pt x="8799" y="30669"/>
                    <a:pt x="8799" y="31038"/>
                  </a:cubicBezTo>
                  <a:lnTo>
                    <a:pt x="8799" y="31157"/>
                  </a:lnTo>
                  <a:lnTo>
                    <a:pt x="8799" y="31205"/>
                  </a:lnTo>
                  <a:lnTo>
                    <a:pt x="8799" y="31693"/>
                  </a:lnTo>
                  <a:cubicBezTo>
                    <a:pt x="8787" y="31919"/>
                    <a:pt x="8775" y="32157"/>
                    <a:pt x="8763" y="32348"/>
                  </a:cubicBezTo>
                  <a:lnTo>
                    <a:pt x="8739" y="32514"/>
                  </a:lnTo>
                  <a:lnTo>
                    <a:pt x="8728" y="32586"/>
                  </a:lnTo>
                  <a:lnTo>
                    <a:pt x="8728" y="32598"/>
                  </a:lnTo>
                  <a:cubicBezTo>
                    <a:pt x="8728" y="32657"/>
                    <a:pt x="8716" y="32717"/>
                    <a:pt x="8704" y="32776"/>
                  </a:cubicBezTo>
                  <a:cubicBezTo>
                    <a:pt x="8680" y="32871"/>
                    <a:pt x="8668" y="32955"/>
                    <a:pt x="8668" y="33026"/>
                  </a:cubicBezTo>
                  <a:lnTo>
                    <a:pt x="8656" y="33145"/>
                  </a:lnTo>
                  <a:lnTo>
                    <a:pt x="8656" y="33181"/>
                  </a:lnTo>
                  <a:lnTo>
                    <a:pt x="8656" y="33193"/>
                  </a:lnTo>
                  <a:lnTo>
                    <a:pt x="8656" y="33241"/>
                  </a:lnTo>
                  <a:cubicBezTo>
                    <a:pt x="8620" y="33443"/>
                    <a:pt x="8608" y="33645"/>
                    <a:pt x="8585" y="33848"/>
                  </a:cubicBezTo>
                  <a:cubicBezTo>
                    <a:pt x="8561" y="33955"/>
                    <a:pt x="8549" y="34074"/>
                    <a:pt x="8537" y="34181"/>
                  </a:cubicBezTo>
                  <a:cubicBezTo>
                    <a:pt x="8501" y="34431"/>
                    <a:pt x="8466" y="34657"/>
                    <a:pt x="8418" y="34896"/>
                  </a:cubicBezTo>
                  <a:lnTo>
                    <a:pt x="8418" y="34693"/>
                  </a:lnTo>
                  <a:cubicBezTo>
                    <a:pt x="8418" y="34574"/>
                    <a:pt x="8418" y="34443"/>
                    <a:pt x="8406" y="34324"/>
                  </a:cubicBezTo>
                  <a:lnTo>
                    <a:pt x="8406" y="34074"/>
                  </a:lnTo>
                  <a:lnTo>
                    <a:pt x="8406" y="33836"/>
                  </a:lnTo>
                  <a:cubicBezTo>
                    <a:pt x="8406" y="33538"/>
                    <a:pt x="8406" y="33241"/>
                    <a:pt x="8382" y="32943"/>
                  </a:cubicBezTo>
                  <a:cubicBezTo>
                    <a:pt x="8370" y="32645"/>
                    <a:pt x="8358" y="32348"/>
                    <a:pt x="8347" y="32062"/>
                  </a:cubicBezTo>
                  <a:cubicBezTo>
                    <a:pt x="8311" y="31764"/>
                    <a:pt x="8299" y="31467"/>
                    <a:pt x="8251" y="31169"/>
                  </a:cubicBezTo>
                  <a:cubicBezTo>
                    <a:pt x="8227" y="30871"/>
                    <a:pt x="8180" y="30585"/>
                    <a:pt x="8144" y="30288"/>
                  </a:cubicBezTo>
                  <a:cubicBezTo>
                    <a:pt x="8120" y="29990"/>
                    <a:pt x="8085" y="29681"/>
                    <a:pt x="8061" y="29383"/>
                  </a:cubicBezTo>
                  <a:cubicBezTo>
                    <a:pt x="8025" y="29085"/>
                    <a:pt x="8013" y="28788"/>
                    <a:pt x="7989" y="28490"/>
                  </a:cubicBezTo>
                  <a:cubicBezTo>
                    <a:pt x="7930" y="27883"/>
                    <a:pt x="7870" y="27252"/>
                    <a:pt x="7787" y="26645"/>
                  </a:cubicBezTo>
                  <a:cubicBezTo>
                    <a:pt x="7727" y="26061"/>
                    <a:pt x="7692" y="25466"/>
                    <a:pt x="7644" y="24894"/>
                  </a:cubicBezTo>
                  <a:cubicBezTo>
                    <a:pt x="7644" y="25013"/>
                    <a:pt x="7632" y="25132"/>
                    <a:pt x="7632" y="25263"/>
                  </a:cubicBezTo>
                  <a:cubicBezTo>
                    <a:pt x="7608" y="25573"/>
                    <a:pt x="7596" y="25871"/>
                    <a:pt x="7585" y="26180"/>
                  </a:cubicBezTo>
                  <a:lnTo>
                    <a:pt x="7585" y="26383"/>
                  </a:lnTo>
                  <a:lnTo>
                    <a:pt x="7585" y="26597"/>
                  </a:lnTo>
                  <a:lnTo>
                    <a:pt x="7585" y="27049"/>
                  </a:lnTo>
                  <a:cubicBezTo>
                    <a:pt x="7596" y="27657"/>
                    <a:pt x="7608" y="28264"/>
                    <a:pt x="7656" y="28883"/>
                  </a:cubicBezTo>
                  <a:cubicBezTo>
                    <a:pt x="7704" y="29454"/>
                    <a:pt x="7763" y="30050"/>
                    <a:pt x="7835" y="30633"/>
                  </a:cubicBezTo>
                  <a:cubicBezTo>
                    <a:pt x="7846" y="30752"/>
                    <a:pt x="7870" y="30871"/>
                    <a:pt x="7894" y="30990"/>
                  </a:cubicBezTo>
                  <a:lnTo>
                    <a:pt x="7894" y="30978"/>
                  </a:lnTo>
                  <a:lnTo>
                    <a:pt x="7894" y="30966"/>
                  </a:lnTo>
                  <a:lnTo>
                    <a:pt x="7942" y="31276"/>
                  </a:lnTo>
                  <a:cubicBezTo>
                    <a:pt x="7954" y="31359"/>
                    <a:pt x="7966" y="31467"/>
                    <a:pt x="7989" y="31562"/>
                  </a:cubicBezTo>
                  <a:cubicBezTo>
                    <a:pt x="8013" y="31740"/>
                    <a:pt x="8025" y="31919"/>
                    <a:pt x="8061" y="32098"/>
                  </a:cubicBezTo>
                  <a:cubicBezTo>
                    <a:pt x="8073" y="32252"/>
                    <a:pt x="8108" y="32419"/>
                    <a:pt x="8120" y="32586"/>
                  </a:cubicBezTo>
                  <a:lnTo>
                    <a:pt x="8204" y="33479"/>
                  </a:lnTo>
                  <a:cubicBezTo>
                    <a:pt x="8227" y="33776"/>
                    <a:pt x="8239" y="34062"/>
                    <a:pt x="8239" y="34360"/>
                  </a:cubicBezTo>
                  <a:lnTo>
                    <a:pt x="8239" y="34729"/>
                  </a:lnTo>
                  <a:cubicBezTo>
                    <a:pt x="8180" y="34419"/>
                    <a:pt x="8108" y="34038"/>
                    <a:pt x="8025" y="33681"/>
                  </a:cubicBezTo>
                  <a:cubicBezTo>
                    <a:pt x="8001" y="33526"/>
                    <a:pt x="7954" y="33348"/>
                    <a:pt x="7906" y="33145"/>
                  </a:cubicBezTo>
                  <a:cubicBezTo>
                    <a:pt x="7870" y="32955"/>
                    <a:pt x="7823" y="32752"/>
                    <a:pt x="7763" y="32526"/>
                  </a:cubicBezTo>
                  <a:cubicBezTo>
                    <a:pt x="7727" y="32371"/>
                    <a:pt x="7692" y="32229"/>
                    <a:pt x="7644" y="32074"/>
                  </a:cubicBezTo>
                  <a:lnTo>
                    <a:pt x="7608" y="31978"/>
                  </a:lnTo>
                  <a:cubicBezTo>
                    <a:pt x="7573" y="31800"/>
                    <a:pt x="7513" y="31597"/>
                    <a:pt x="7465" y="31419"/>
                  </a:cubicBezTo>
                  <a:cubicBezTo>
                    <a:pt x="7370" y="31097"/>
                    <a:pt x="7299" y="30752"/>
                    <a:pt x="7192" y="30288"/>
                  </a:cubicBezTo>
                  <a:cubicBezTo>
                    <a:pt x="7156" y="30109"/>
                    <a:pt x="7120" y="29919"/>
                    <a:pt x="7096" y="29728"/>
                  </a:cubicBezTo>
                  <a:cubicBezTo>
                    <a:pt x="7061" y="29538"/>
                    <a:pt x="7037" y="29359"/>
                    <a:pt x="7001" y="29157"/>
                  </a:cubicBezTo>
                  <a:cubicBezTo>
                    <a:pt x="7001" y="29121"/>
                    <a:pt x="6989" y="29073"/>
                    <a:pt x="6989" y="29026"/>
                  </a:cubicBezTo>
                  <a:lnTo>
                    <a:pt x="6977" y="28942"/>
                  </a:lnTo>
                  <a:cubicBezTo>
                    <a:pt x="6977" y="28919"/>
                    <a:pt x="6977" y="28895"/>
                    <a:pt x="6953" y="28883"/>
                  </a:cubicBezTo>
                  <a:cubicBezTo>
                    <a:pt x="6953" y="28835"/>
                    <a:pt x="6942" y="28800"/>
                    <a:pt x="6942" y="28764"/>
                  </a:cubicBezTo>
                  <a:lnTo>
                    <a:pt x="6942" y="28669"/>
                  </a:lnTo>
                  <a:cubicBezTo>
                    <a:pt x="6942" y="28609"/>
                    <a:pt x="6930" y="28561"/>
                    <a:pt x="6930" y="28502"/>
                  </a:cubicBezTo>
                  <a:lnTo>
                    <a:pt x="6930" y="28442"/>
                  </a:lnTo>
                  <a:cubicBezTo>
                    <a:pt x="6930" y="28407"/>
                    <a:pt x="6930" y="28371"/>
                    <a:pt x="6906" y="28323"/>
                  </a:cubicBezTo>
                  <a:cubicBezTo>
                    <a:pt x="6906" y="28288"/>
                    <a:pt x="6906" y="28228"/>
                    <a:pt x="6894" y="28180"/>
                  </a:cubicBezTo>
                  <a:cubicBezTo>
                    <a:pt x="6894" y="28085"/>
                    <a:pt x="6882" y="28002"/>
                    <a:pt x="6882" y="27895"/>
                  </a:cubicBezTo>
                  <a:lnTo>
                    <a:pt x="6882" y="27823"/>
                  </a:lnTo>
                  <a:cubicBezTo>
                    <a:pt x="6882" y="27704"/>
                    <a:pt x="6882" y="27585"/>
                    <a:pt x="6870" y="27466"/>
                  </a:cubicBezTo>
                  <a:lnTo>
                    <a:pt x="6870" y="27347"/>
                  </a:lnTo>
                  <a:lnTo>
                    <a:pt x="6870" y="26930"/>
                  </a:lnTo>
                  <a:lnTo>
                    <a:pt x="6870" y="26799"/>
                  </a:lnTo>
                  <a:cubicBezTo>
                    <a:pt x="6870" y="26716"/>
                    <a:pt x="6870" y="26645"/>
                    <a:pt x="6882" y="26573"/>
                  </a:cubicBezTo>
                  <a:cubicBezTo>
                    <a:pt x="6882" y="26514"/>
                    <a:pt x="6882" y="26454"/>
                    <a:pt x="6894" y="26383"/>
                  </a:cubicBezTo>
                  <a:lnTo>
                    <a:pt x="6894" y="26287"/>
                  </a:lnTo>
                  <a:cubicBezTo>
                    <a:pt x="6930" y="25906"/>
                    <a:pt x="6953" y="25502"/>
                    <a:pt x="7001" y="25156"/>
                  </a:cubicBezTo>
                  <a:cubicBezTo>
                    <a:pt x="7013" y="25049"/>
                    <a:pt x="7037" y="24954"/>
                    <a:pt x="7037" y="24847"/>
                  </a:cubicBezTo>
                  <a:cubicBezTo>
                    <a:pt x="7037" y="24787"/>
                    <a:pt x="7049" y="24728"/>
                    <a:pt x="7049" y="24656"/>
                  </a:cubicBezTo>
                  <a:cubicBezTo>
                    <a:pt x="7061" y="24549"/>
                    <a:pt x="7073" y="24454"/>
                    <a:pt x="7084" y="24359"/>
                  </a:cubicBezTo>
                  <a:cubicBezTo>
                    <a:pt x="7084" y="24311"/>
                    <a:pt x="7108" y="24251"/>
                    <a:pt x="7108" y="24204"/>
                  </a:cubicBezTo>
                  <a:lnTo>
                    <a:pt x="7144" y="23942"/>
                  </a:lnTo>
                  <a:lnTo>
                    <a:pt x="7168" y="23823"/>
                  </a:lnTo>
                  <a:cubicBezTo>
                    <a:pt x="7192" y="23656"/>
                    <a:pt x="7204" y="23489"/>
                    <a:pt x="7227" y="23323"/>
                  </a:cubicBezTo>
                  <a:lnTo>
                    <a:pt x="7239" y="23204"/>
                  </a:lnTo>
                  <a:cubicBezTo>
                    <a:pt x="7239" y="23144"/>
                    <a:pt x="7251" y="23073"/>
                    <a:pt x="7251" y="23013"/>
                  </a:cubicBezTo>
                  <a:lnTo>
                    <a:pt x="7251" y="22989"/>
                  </a:lnTo>
                  <a:lnTo>
                    <a:pt x="7251" y="22823"/>
                  </a:lnTo>
                  <a:lnTo>
                    <a:pt x="7275" y="22632"/>
                  </a:lnTo>
                  <a:lnTo>
                    <a:pt x="7275" y="22596"/>
                  </a:lnTo>
                  <a:close/>
                  <a:moveTo>
                    <a:pt x="12657" y="34979"/>
                  </a:moveTo>
                  <a:lnTo>
                    <a:pt x="12657" y="34979"/>
                  </a:lnTo>
                  <a:cubicBezTo>
                    <a:pt x="12656" y="34979"/>
                    <a:pt x="12656" y="34979"/>
                    <a:pt x="12655" y="34979"/>
                  </a:cubicBezTo>
                  <a:lnTo>
                    <a:pt x="12655" y="34979"/>
                  </a:lnTo>
                  <a:cubicBezTo>
                    <a:pt x="12652" y="34983"/>
                    <a:pt x="12648" y="34987"/>
                    <a:pt x="12645" y="34991"/>
                  </a:cubicBezTo>
                  <a:lnTo>
                    <a:pt x="12657" y="34979"/>
                  </a:lnTo>
                  <a:close/>
                  <a:moveTo>
                    <a:pt x="8418" y="35205"/>
                  </a:moveTo>
                  <a:lnTo>
                    <a:pt x="8382" y="35336"/>
                  </a:lnTo>
                  <a:cubicBezTo>
                    <a:pt x="8370" y="35288"/>
                    <a:pt x="8370" y="35265"/>
                    <a:pt x="8358" y="35217"/>
                  </a:cubicBezTo>
                  <a:lnTo>
                    <a:pt x="8382" y="35217"/>
                  </a:lnTo>
                  <a:cubicBezTo>
                    <a:pt x="8406" y="35217"/>
                    <a:pt x="8406" y="35217"/>
                    <a:pt x="8418" y="35205"/>
                  </a:cubicBezTo>
                  <a:close/>
                  <a:moveTo>
                    <a:pt x="11624" y="35757"/>
                  </a:moveTo>
                  <a:lnTo>
                    <a:pt x="11624" y="35757"/>
                  </a:lnTo>
                  <a:cubicBezTo>
                    <a:pt x="11596" y="35789"/>
                    <a:pt x="11567" y="35820"/>
                    <a:pt x="11539" y="35851"/>
                  </a:cubicBezTo>
                  <a:lnTo>
                    <a:pt x="11539" y="35851"/>
                  </a:lnTo>
                  <a:cubicBezTo>
                    <a:pt x="11565" y="35818"/>
                    <a:pt x="11594" y="35784"/>
                    <a:pt x="11624" y="35757"/>
                  </a:cubicBezTo>
                  <a:close/>
                  <a:moveTo>
                    <a:pt x="11348" y="36061"/>
                  </a:moveTo>
                  <a:lnTo>
                    <a:pt x="11348" y="36061"/>
                  </a:lnTo>
                  <a:cubicBezTo>
                    <a:pt x="11312" y="36101"/>
                    <a:pt x="11276" y="36141"/>
                    <a:pt x="11240" y="36181"/>
                  </a:cubicBezTo>
                  <a:cubicBezTo>
                    <a:pt x="11221" y="36200"/>
                    <a:pt x="11203" y="36220"/>
                    <a:pt x="11185" y="36240"/>
                  </a:cubicBezTo>
                  <a:lnTo>
                    <a:pt x="11185" y="36240"/>
                  </a:lnTo>
                  <a:cubicBezTo>
                    <a:pt x="11188" y="36236"/>
                    <a:pt x="11190" y="36233"/>
                    <a:pt x="11192" y="36229"/>
                  </a:cubicBezTo>
                  <a:lnTo>
                    <a:pt x="11228" y="36193"/>
                  </a:lnTo>
                  <a:lnTo>
                    <a:pt x="11335" y="36074"/>
                  </a:lnTo>
                  <a:cubicBezTo>
                    <a:pt x="11339" y="36070"/>
                    <a:pt x="11344" y="36065"/>
                    <a:pt x="11348" y="36061"/>
                  </a:cubicBezTo>
                  <a:close/>
                  <a:moveTo>
                    <a:pt x="17633" y="28609"/>
                  </a:moveTo>
                  <a:cubicBezTo>
                    <a:pt x="17610" y="28669"/>
                    <a:pt x="17610" y="28716"/>
                    <a:pt x="17598" y="28740"/>
                  </a:cubicBezTo>
                  <a:cubicBezTo>
                    <a:pt x="17586" y="28788"/>
                    <a:pt x="17586" y="28835"/>
                    <a:pt x="17562" y="28859"/>
                  </a:cubicBezTo>
                  <a:cubicBezTo>
                    <a:pt x="17550" y="28907"/>
                    <a:pt x="17550" y="28954"/>
                    <a:pt x="17538" y="28978"/>
                  </a:cubicBezTo>
                  <a:cubicBezTo>
                    <a:pt x="17526" y="29085"/>
                    <a:pt x="17491" y="29204"/>
                    <a:pt x="17479" y="29323"/>
                  </a:cubicBezTo>
                  <a:cubicBezTo>
                    <a:pt x="17443" y="29442"/>
                    <a:pt x="17431" y="29550"/>
                    <a:pt x="17407" y="29669"/>
                  </a:cubicBezTo>
                  <a:cubicBezTo>
                    <a:pt x="17360" y="29812"/>
                    <a:pt x="17312" y="29966"/>
                    <a:pt x="17252" y="30109"/>
                  </a:cubicBezTo>
                  <a:cubicBezTo>
                    <a:pt x="17229" y="30193"/>
                    <a:pt x="17193" y="30252"/>
                    <a:pt x="17169" y="30312"/>
                  </a:cubicBezTo>
                  <a:cubicBezTo>
                    <a:pt x="17133" y="30371"/>
                    <a:pt x="17110" y="30419"/>
                    <a:pt x="17074" y="30502"/>
                  </a:cubicBezTo>
                  <a:lnTo>
                    <a:pt x="16943" y="30728"/>
                  </a:lnTo>
                  <a:cubicBezTo>
                    <a:pt x="16895" y="30800"/>
                    <a:pt x="16836" y="30871"/>
                    <a:pt x="16788" y="30943"/>
                  </a:cubicBezTo>
                  <a:cubicBezTo>
                    <a:pt x="16693" y="31086"/>
                    <a:pt x="16574" y="31228"/>
                    <a:pt x="16467" y="31359"/>
                  </a:cubicBezTo>
                  <a:lnTo>
                    <a:pt x="16395" y="31467"/>
                  </a:lnTo>
                  <a:cubicBezTo>
                    <a:pt x="16336" y="31538"/>
                    <a:pt x="16276" y="31633"/>
                    <a:pt x="16193" y="31705"/>
                  </a:cubicBezTo>
                  <a:cubicBezTo>
                    <a:pt x="16169" y="31752"/>
                    <a:pt x="16133" y="31788"/>
                    <a:pt x="16097" y="31836"/>
                  </a:cubicBezTo>
                  <a:cubicBezTo>
                    <a:pt x="16038" y="31931"/>
                    <a:pt x="15955" y="32014"/>
                    <a:pt x="15895" y="32098"/>
                  </a:cubicBezTo>
                  <a:lnTo>
                    <a:pt x="15824" y="32181"/>
                  </a:lnTo>
                  <a:lnTo>
                    <a:pt x="15645" y="32407"/>
                  </a:lnTo>
                  <a:lnTo>
                    <a:pt x="15586" y="32479"/>
                  </a:lnTo>
                  <a:lnTo>
                    <a:pt x="15514" y="32562"/>
                  </a:lnTo>
                  <a:lnTo>
                    <a:pt x="15419" y="32669"/>
                  </a:lnTo>
                  <a:cubicBezTo>
                    <a:pt x="15407" y="32705"/>
                    <a:pt x="15383" y="32717"/>
                    <a:pt x="15359" y="32740"/>
                  </a:cubicBezTo>
                  <a:lnTo>
                    <a:pt x="15347" y="32764"/>
                  </a:lnTo>
                  <a:lnTo>
                    <a:pt x="15264" y="32860"/>
                  </a:lnTo>
                  <a:cubicBezTo>
                    <a:pt x="15181" y="32955"/>
                    <a:pt x="15109" y="33026"/>
                    <a:pt x="15038" y="33121"/>
                  </a:cubicBezTo>
                  <a:lnTo>
                    <a:pt x="15026" y="33133"/>
                  </a:lnTo>
                  <a:lnTo>
                    <a:pt x="14990" y="33157"/>
                  </a:lnTo>
                  <a:lnTo>
                    <a:pt x="14978" y="33181"/>
                  </a:lnTo>
                  <a:lnTo>
                    <a:pt x="14847" y="33324"/>
                  </a:lnTo>
                  <a:lnTo>
                    <a:pt x="14824" y="33336"/>
                  </a:lnTo>
                  <a:lnTo>
                    <a:pt x="14788" y="33383"/>
                  </a:lnTo>
                  <a:lnTo>
                    <a:pt x="14764" y="33395"/>
                  </a:lnTo>
                  <a:lnTo>
                    <a:pt x="14752" y="33419"/>
                  </a:lnTo>
                  <a:lnTo>
                    <a:pt x="14740" y="33431"/>
                  </a:lnTo>
                  <a:lnTo>
                    <a:pt x="14728" y="33443"/>
                  </a:lnTo>
                  <a:lnTo>
                    <a:pt x="14693" y="33479"/>
                  </a:lnTo>
                  <a:lnTo>
                    <a:pt x="14681" y="33491"/>
                  </a:lnTo>
                  <a:lnTo>
                    <a:pt x="14669" y="33502"/>
                  </a:lnTo>
                  <a:lnTo>
                    <a:pt x="14645" y="33514"/>
                  </a:lnTo>
                  <a:lnTo>
                    <a:pt x="14621" y="33550"/>
                  </a:lnTo>
                  <a:lnTo>
                    <a:pt x="14609" y="33562"/>
                  </a:lnTo>
                  <a:lnTo>
                    <a:pt x="14573" y="33610"/>
                  </a:lnTo>
                  <a:lnTo>
                    <a:pt x="14562" y="33622"/>
                  </a:lnTo>
                  <a:lnTo>
                    <a:pt x="14514" y="33669"/>
                  </a:lnTo>
                  <a:lnTo>
                    <a:pt x="14490" y="33693"/>
                  </a:lnTo>
                  <a:lnTo>
                    <a:pt x="14454" y="33729"/>
                  </a:lnTo>
                  <a:cubicBezTo>
                    <a:pt x="14431" y="33753"/>
                    <a:pt x="14407" y="33788"/>
                    <a:pt x="14383" y="33800"/>
                  </a:cubicBezTo>
                  <a:lnTo>
                    <a:pt x="14288" y="33895"/>
                  </a:lnTo>
                  <a:lnTo>
                    <a:pt x="14288" y="33907"/>
                  </a:lnTo>
                  <a:lnTo>
                    <a:pt x="14228" y="33967"/>
                  </a:lnTo>
                  <a:cubicBezTo>
                    <a:pt x="14169" y="34026"/>
                    <a:pt x="14133" y="34074"/>
                    <a:pt x="14085" y="34134"/>
                  </a:cubicBezTo>
                  <a:cubicBezTo>
                    <a:pt x="14050" y="34157"/>
                    <a:pt x="14038" y="34193"/>
                    <a:pt x="14014" y="34205"/>
                  </a:cubicBezTo>
                  <a:lnTo>
                    <a:pt x="13847" y="34384"/>
                  </a:lnTo>
                  <a:lnTo>
                    <a:pt x="13800" y="34431"/>
                  </a:lnTo>
                  <a:lnTo>
                    <a:pt x="13788" y="34443"/>
                  </a:lnTo>
                  <a:lnTo>
                    <a:pt x="13788" y="34455"/>
                  </a:lnTo>
                  <a:lnTo>
                    <a:pt x="13728" y="34515"/>
                  </a:lnTo>
                  <a:lnTo>
                    <a:pt x="13669" y="34574"/>
                  </a:lnTo>
                  <a:lnTo>
                    <a:pt x="13538" y="34705"/>
                  </a:lnTo>
                  <a:lnTo>
                    <a:pt x="13454" y="34788"/>
                  </a:lnTo>
                  <a:lnTo>
                    <a:pt x="13371" y="34872"/>
                  </a:lnTo>
                  <a:lnTo>
                    <a:pt x="13276" y="34967"/>
                  </a:lnTo>
                  <a:lnTo>
                    <a:pt x="13026" y="35205"/>
                  </a:lnTo>
                  <a:lnTo>
                    <a:pt x="12883" y="35348"/>
                  </a:lnTo>
                  <a:cubicBezTo>
                    <a:pt x="12823" y="35407"/>
                    <a:pt x="12764" y="35455"/>
                    <a:pt x="12704" y="35515"/>
                  </a:cubicBezTo>
                  <a:cubicBezTo>
                    <a:pt x="12680" y="35527"/>
                    <a:pt x="12657" y="35538"/>
                    <a:pt x="12645" y="35574"/>
                  </a:cubicBezTo>
                  <a:cubicBezTo>
                    <a:pt x="12597" y="35598"/>
                    <a:pt x="12561" y="35646"/>
                    <a:pt x="12526" y="35681"/>
                  </a:cubicBezTo>
                  <a:cubicBezTo>
                    <a:pt x="12442" y="35753"/>
                    <a:pt x="12371" y="35812"/>
                    <a:pt x="12299" y="35884"/>
                  </a:cubicBezTo>
                  <a:cubicBezTo>
                    <a:pt x="12121" y="36015"/>
                    <a:pt x="11990" y="36134"/>
                    <a:pt x="11835" y="36253"/>
                  </a:cubicBezTo>
                  <a:cubicBezTo>
                    <a:pt x="11787" y="36289"/>
                    <a:pt x="11752" y="36336"/>
                    <a:pt x="11692" y="36360"/>
                  </a:cubicBezTo>
                  <a:lnTo>
                    <a:pt x="11609" y="36408"/>
                  </a:lnTo>
                  <a:lnTo>
                    <a:pt x="11549" y="36455"/>
                  </a:lnTo>
                  <a:lnTo>
                    <a:pt x="11347" y="36598"/>
                  </a:lnTo>
                  <a:cubicBezTo>
                    <a:pt x="11275" y="36658"/>
                    <a:pt x="11192" y="36705"/>
                    <a:pt x="11109" y="36765"/>
                  </a:cubicBezTo>
                  <a:cubicBezTo>
                    <a:pt x="11061" y="36789"/>
                    <a:pt x="11037" y="36824"/>
                    <a:pt x="10990" y="36848"/>
                  </a:cubicBezTo>
                  <a:cubicBezTo>
                    <a:pt x="10883" y="36931"/>
                    <a:pt x="10799" y="36991"/>
                    <a:pt x="10692" y="37062"/>
                  </a:cubicBezTo>
                  <a:lnTo>
                    <a:pt x="10690" y="37064"/>
                  </a:lnTo>
                  <a:lnTo>
                    <a:pt x="10690" y="37064"/>
                  </a:lnTo>
                  <a:cubicBezTo>
                    <a:pt x="10708" y="37047"/>
                    <a:pt x="10724" y="37030"/>
                    <a:pt x="10740" y="37015"/>
                  </a:cubicBezTo>
                  <a:cubicBezTo>
                    <a:pt x="10811" y="36943"/>
                    <a:pt x="10894" y="36872"/>
                    <a:pt x="10978" y="36777"/>
                  </a:cubicBezTo>
                  <a:lnTo>
                    <a:pt x="11121" y="36634"/>
                  </a:lnTo>
                  <a:lnTo>
                    <a:pt x="11133" y="36610"/>
                  </a:lnTo>
                  <a:lnTo>
                    <a:pt x="11168" y="36586"/>
                  </a:lnTo>
                  <a:lnTo>
                    <a:pt x="11216" y="36539"/>
                  </a:lnTo>
                  <a:lnTo>
                    <a:pt x="11228" y="36527"/>
                  </a:lnTo>
                  <a:cubicBezTo>
                    <a:pt x="11287" y="36467"/>
                    <a:pt x="11335" y="36408"/>
                    <a:pt x="11395" y="36348"/>
                  </a:cubicBezTo>
                  <a:lnTo>
                    <a:pt x="11395" y="36348"/>
                  </a:lnTo>
                  <a:lnTo>
                    <a:pt x="11371" y="36360"/>
                  </a:lnTo>
                  <a:lnTo>
                    <a:pt x="11430" y="36300"/>
                  </a:lnTo>
                  <a:lnTo>
                    <a:pt x="11454" y="36289"/>
                  </a:lnTo>
                  <a:lnTo>
                    <a:pt x="11490" y="36241"/>
                  </a:lnTo>
                  <a:lnTo>
                    <a:pt x="11990" y="35705"/>
                  </a:lnTo>
                  <a:cubicBezTo>
                    <a:pt x="12049" y="35634"/>
                    <a:pt x="12109" y="35574"/>
                    <a:pt x="12168" y="35503"/>
                  </a:cubicBezTo>
                  <a:cubicBezTo>
                    <a:pt x="12240" y="35407"/>
                    <a:pt x="12323" y="35324"/>
                    <a:pt x="12407" y="35241"/>
                  </a:cubicBezTo>
                  <a:cubicBezTo>
                    <a:pt x="12478" y="35169"/>
                    <a:pt x="12537" y="35098"/>
                    <a:pt x="12609" y="35027"/>
                  </a:cubicBezTo>
                  <a:lnTo>
                    <a:pt x="12609" y="35027"/>
                  </a:lnTo>
                  <a:lnTo>
                    <a:pt x="12597" y="35038"/>
                  </a:lnTo>
                  <a:cubicBezTo>
                    <a:pt x="12609" y="35027"/>
                    <a:pt x="12621" y="34992"/>
                    <a:pt x="12655" y="34979"/>
                  </a:cubicBezTo>
                  <a:lnTo>
                    <a:pt x="12655" y="34979"/>
                  </a:lnTo>
                  <a:cubicBezTo>
                    <a:pt x="12663" y="34970"/>
                    <a:pt x="12668" y="34960"/>
                    <a:pt x="12668" y="34943"/>
                  </a:cubicBezTo>
                  <a:lnTo>
                    <a:pt x="12668" y="34943"/>
                  </a:lnTo>
                  <a:lnTo>
                    <a:pt x="12657" y="34967"/>
                  </a:lnTo>
                  <a:lnTo>
                    <a:pt x="12657" y="34943"/>
                  </a:lnTo>
                  <a:cubicBezTo>
                    <a:pt x="12704" y="34919"/>
                    <a:pt x="12728" y="34872"/>
                    <a:pt x="12764" y="34824"/>
                  </a:cubicBezTo>
                  <a:lnTo>
                    <a:pt x="12907" y="34681"/>
                  </a:lnTo>
                  <a:cubicBezTo>
                    <a:pt x="12978" y="34610"/>
                    <a:pt x="13061" y="34515"/>
                    <a:pt x="13145" y="34443"/>
                  </a:cubicBezTo>
                  <a:cubicBezTo>
                    <a:pt x="13216" y="34372"/>
                    <a:pt x="13276" y="34312"/>
                    <a:pt x="13335" y="34229"/>
                  </a:cubicBezTo>
                  <a:cubicBezTo>
                    <a:pt x="13383" y="34169"/>
                    <a:pt x="13442" y="34110"/>
                    <a:pt x="13490" y="34074"/>
                  </a:cubicBezTo>
                  <a:cubicBezTo>
                    <a:pt x="13502" y="34050"/>
                    <a:pt x="13514" y="34026"/>
                    <a:pt x="13550" y="34014"/>
                  </a:cubicBezTo>
                  <a:cubicBezTo>
                    <a:pt x="13633" y="33907"/>
                    <a:pt x="13728" y="33800"/>
                    <a:pt x="13800" y="33693"/>
                  </a:cubicBezTo>
                  <a:cubicBezTo>
                    <a:pt x="13811" y="33669"/>
                    <a:pt x="13847" y="33633"/>
                    <a:pt x="13859" y="33610"/>
                  </a:cubicBezTo>
                  <a:cubicBezTo>
                    <a:pt x="13907" y="33550"/>
                    <a:pt x="13954" y="33479"/>
                    <a:pt x="13990" y="33419"/>
                  </a:cubicBezTo>
                  <a:cubicBezTo>
                    <a:pt x="14109" y="33252"/>
                    <a:pt x="14216" y="33086"/>
                    <a:pt x="14335" y="32919"/>
                  </a:cubicBezTo>
                  <a:cubicBezTo>
                    <a:pt x="14395" y="32836"/>
                    <a:pt x="14466" y="32729"/>
                    <a:pt x="14526" y="32645"/>
                  </a:cubicBezTo>
                  <a:cubicBezTo>
                    <a:pt x="14609" y="32550"/>
                    <a:pt x="14669" y="32443"/>
                    <a:pt x="14740" y="32359"/>
                  </a:cubicBezTo>
                  <a:cubicBezTo>
                    <a:pt x="14800" y="32288"/>
                    <a:pt x="14859" y="32193"/>
                    <a:pt x="14919" y="32121"/>
                  </a:cubicBezTo>
                  <a:lnTo>
                    <a:pt x="14931" y="32109"/>
                  </a:lnTo>
                  <a:lnTo>
                    <a:pt x="14966" y="32074"/>
                  </a:lnTo>
                  <a:cubicBezTo>
                    <a:pt x="15038" y="31990"/>
                    <a:pt x="15097" y="31895"/>
                    <a:pt x="15169" y="31812"/>
                  </a:cubicBezTo>
                  <a:lnTo>
                    <a:pt x="15169" y="31812"/>
                  </a:lnTo>
                  <a:cubicBezTo>
                    <a:pt x="15002" y="31990"/>
                    <a:pt x="14847" y="32145"/>
                    <a:pt x="14693" y="32324"/>
                  </a:cubicBezTo>
                  <a:lnTo>
                    <a:pt x="14609" y="32419"/>
                  </a:lnTo>
                  <a:cubicBezTo>
                    <a:pt x="14562" y="32467"/>
                    <a:pt x="14514" y="32526"/>
                    <a:pt x="14466" y="32562"/>
                  </a:cubicBezTo>
                  <a:cubicBezTo>
                    <a:pt x="14395" y="32645"/>
                    <a:pt x="14335" y="32729"/>
                    <a:pt x="14264" y="32824"/>
                  </a:cubicBezTo>
                  <a:cubicBezTo>
                    <a:pt x="14204" y="32895"/>
                    <a:pt x="14145" y="32967"/>
                    <a:pt x="14073" y="33062"/>
                  </a:cubicBezTo>
                  <a:cubicBezTo>
                    <a:pt x="14014" y="33133"/>
                    <a:pt x="13954" y="33205"/>
                    <a:pt x="13895" y="33300"/>
                  </a:cubicBezTo>
                  <a:cubicBezTo>
                    <a:pt x="13847" y="33360"/>
                    <a:pt x="13788" y="33419"/>
                    <a:pt x="13740" y="33479"/>
                  </a:cubicBezTo>
                  <a:cubicBezTo>
                    <a:pt x="13716" y="33502"/>
                    <a:pt x="13681" y="33550"/>
                    <a:pt x="13657" y="33574"/>
                  </a:cubicBezTo>
                  <a:cubicBezTo>
                    <a:pt x="13609" y="33633"/>
                    <a:pt x="13550" y="33693"/>
                    <a:pt x="13502" y="33741"/>
                  </a:cubicBezTo>
                  <a:cubicBezTo>
                    <a:pt x="13478" y="33788"/>
                    <a:pt x="13442" y="33812"/>
                    <a:pt x="13395" y="33860"/>
                  </a:cubicBezTo>
                  <a:cubicBezTo>
                    <a:pt x="13383" y="33872"/>
                    <a:pt x="13371" y="33895"/>
                    <a:pt x="13359" y="33919"/>
                  </a:cubicBezTo>
                  <a:cubicBezTo>
                    <a:pt x="13252" y="34026"/>
                    <a:pt x="13157" y="34145"/>
                    <a:pt x="13061" y="34253"/>
                  </a:cubicBezTo>
                  <a:cubicBezTo>
                    <a:pt x="12895" y="34407"/>
                    <a:pt x="12740" y="34574"/>
                    <a:pt x="12585" y="34741"/>
                  </a:cubicBezTo>
                  <a:cubicBezTo>
                    <a:pt x="12442" y="34884"/>
                    <a:pt x="12299" y="35038"/>
                    <a:pt x="12168" y="35169"/>
                  </a:cubicBezTo>
                  <a:cubicBezTo>
                    <a:pt x="11991" y="35360"/>
                    <a:pt x="11820" y="35544"/>
                    <a:pt x="11651" y="35729"/>
                  </a:cubicBezTo>
                  <a:lnTo>
                    <a:pt x="11651" y="35729"/>
                  </a:lnTo>
                  <a:lnTo>
                    <a:pt x="11668" y="35693"/>
                  </a:lnTo>
                  <a:cubicBezTo>
                    <a:pt x="11704" y="35646"/>
                    <a:pt x="11728" y="35622"/>
                    <a:pt x="11764" y="35574"/>
                  </a:cubicBezTo>
                  <a:lnTo>
                    <a:pt x="12026" y="35217"/>
                  </a:lnTo>
                  <a:cubicBezTo>
                    <a:pt x="12049" y="35205"/>
                    <a:pt x="12049" y="35181"/>
                    <a:pt x="12061" y="35169"/>
                  </a:cubicBezTo>
                  <a:cubicBezTo>
                    <a:pt x="12109" y="35110"/>
                    <a:pt x="12145" y="35050"/>
                    <a:pt x="12192" y="34979"/>
                  </a:cubicBezTo>
                  <a:cubicBezTo>
                    <a:pt x="12204" y="34967"/>
                    <a:pt x="12228" y="34931"/>
                    <a:pt x="12240" y="34919"/>
                  </a:cubicBezTo>
                  <a:lnTo>
                    <a:pt x="12287" y="34860"/>
                  </a:lnTo>
                  <a:lnTo>
                    <a:pt x="12359" y="34753"/>
                  </a:lnTo>
                  <a:lnTo>
                    <a:pt x="12407" y="34705"/>
                  </a:lnTo>
                  <a:cubicBezTo>
                    <a:pt x="12478" y="34622"/>
                    <a:pt x="12549" y="34515"/>
                    <a:pt x="12621" y="34431"/>
                  </a:cubicBezTo>
                  <a:cubicBezTo>
                    <a:pt x="12645" y="34407"/>
                    <a:pt x="12657" y="34384"/>
                    <a:pt x="12668" y="34372"/>
                  </a:cubicBezTo>
                  <a:cubicBezTo>
                    <a:pt x="12740" y="34264"/>
                    <a:pt x="12835" y="34157"/>
                    <a:pt x="12907" y="34074"/>
                  </a:cubicBezTo>
                  <a:cubicBezTo>
                    <a:pt x="13002" y="33967"/>
                    <a:pt x="13085" y="33860"/>
                    <a:pt x="13157" y="33753"/>
                  </a:cubicBezTo>
                  <a:cubicBezTo>
                    <a:pt x="13192" y="33729"/>
                    <a:pt x="13216" y="33681"/>
                    <a:pt x="13240" y="33657"/>
                  </a:cubicBezTo>
                  <a:lnTo>
                    <a:pt x="13276" y="33610"/>
                  </a:lnTo>
                  <a:cubicBezTo>
                    <a:pt x="13300" y="33598"/>
                    <a:pt x="13311" y="33574"/>
                    <a:pt x="13323" y="33550"/>
                  </a:cubicBezTo>
                  <a:cubicBezTo>
                    <a:pt x="13359" y="33514"/>
                    <a:pt x="13383" y="33479"/>
                    <a:pt x="13395" y="33443"/>
                  </a:cubicBezTo>
                  <a:cubicBezTo>
                    <a:pt x="13395" y="33431"/>
                    <a:pt x="13419" y="33431"/>
                    <a:pt x="13419" y="33419"/>
                  </a:cubicBezTo>
                  <a:lnTo>
                    <a:pt x="13502" y="33276"/>
                  </a:lnTo>
                  <a:cubicBezTo>
                    <a:pt x="13550" y="33217"/>
                    <a:pt x="13573" y="33181"/>
                    <a:pt x="13621" y="33121"/>
                  </a:cubicBezTo>
                  <a:cubicBezTo>
                    <a:pt x="13681" y="33038"/>
                    <a:pt x="13728" y="32967"/>
                    <a:pt x="13788" y="32895"/>
                  </a:cubicBezTo>
                  <a:lnTo>
                    <a:pt x="13847" y="32800"/>
                  </a:lnTo>
                  <a:lnTo>
                    <a:pt x="13931" y="32669"/>
                  </a:lnTo>
                  <a:cubicBezTo>
                    <a:pt x="13966" y="32610"/>
                    <a:pt x="14014" y="32562"/>
                    <a:pt x="14038" y="32502"/>
                  </a:cubicBezTo>
                  <a:cubicBezTo>
                    <a:pt x="14073" y="32467"/>
                    <a:pt x="14109" y="32407"/>
                    <a:pt x="14145" y="32359"/>
                  </a:cubicBezTo>
                  <a:cubicBezTo>
                    <a:pt x="14169" y="32312"/>
                    <a:pt x="14216" y="32252"/>
                    <a:pt x="14252" y="32205"/>
                  </a:cubicBezTo>
                  <a:cubicBezTo>
                    <a:pt x="14276" y="32169"/>
                    <a:pt x="14312" y="32133"/>
                    <a:pt x="14335" y="32086"/>
                  </a:cubicBezTo>
                  <a:lnTo>
                    <a:pt x="14371" y="32050"/>
                  </a:lnTo>
                  <a:lnTo>
                    <a:pt x="14407" y="31990"/>
                  </a:lnTo>
                  <a:lnTo>
                    <a:pt x="14443" y="31943"/>
                  </a:lnTo>
                  <a:lnTo>
                    <a:pt x="14454" y="31931"/>
                  </a:lnTo>
                  <a:cubicBezTo>
                    <a:pt x="14454" y="31907"/>
                    <a:pt x="14466" y="31907"/>
                    <a:pt x="14466" y="31895"/>
                  </a:cubicBezTo>
                  <a:lnTo>
                    <a:pt x="14585" y="31764"/>
                  </a:lnTo>
                  <a:cubicBezTo>
                    <a:pt x="14633" y="31705"/>
                    <a:pt x="14693" y="31645"/>
                    <a:pt x="14740" y="31597"/>
                  </a:cubicBezTo>
                  <a:cubicBezTo>
                    <a:pt x="14788" y="31550"/>
                    <a:pt x="14824" y="31514"/>
                    <a:pt x="14871" y="31455"/>
                  </a:cubicBezTo>
                  <a:lnTo>
                    <a:pt x="14919" y="31407"/>
                  </a:lnTo>
                  <a:lnTo>
                    <a:pt x="14943" y="31359"/>
                  </a:lnTo>
                  <a:cubicBezTo>
                    <a:pt x="14978" y="31336"/>
                    <a:pt x="15002" y="31288"/>
                    <a:pt x="15050" y="31252"/>
                  </a:cubicBezTo>
                  <a:lnTo>
                    <a:pt x="15121" y="31193"/>
                  </a:lnTo>
                  <a:cubicBezTo>
                    <a:pt x="15228" y="31097"/>
                    <a:pt x="15335" y="31002"/>
                    <a:pt x="15443" y="30895"/>
                  </a:cubicBezTo>
                  <a:lnTo>
                    <a:pt x="15538" y="30812"/>
                  </a:lnTo>
                  <a:lnTo>
                    <a:pt x="15645" y="30716"/>
                  </a:lnTo>
                  <a:cubicBezTo>
                    <a:pt x="15681" y="30693"/>
                    <a:pt x="15705" y="30657"/>
                    <a:pt x="15716" y="30633"/>
                  </a:cubicBezTo>
                  <a:lnTo>
                    <a:pt x="15752" y="30597"/>
                  </a:lnTo>
                  <a:lnTo>
                    <a:pt x="15943" y="30395"/>
                  </a:lnTo>
                  <a:cubicBezTo>
                    <a:pt x="15978" y="30359"/>
                    <a:pt x="15990" y="30335"/>
                    <a:pt x="16014" y="30300"/>
                  </a:cubicBezTo>
                  <a:lnTo>
                    <a:pt x="16038" y="30276"/>
                  </a:lnTo>
                  <a:lnTo>
                    <a:pt x="16097" y="30204"/>
                  </a:lnTo>
                  <a:cubicBezTo>
                    <a:pt x="16169" y="30121"/>
                    <a:pt x="16228" y="30038"/>
                    <a:pt x="16300" y="29966"/>
                  </a:cubicBezTo>
                  <a:lnTo>
                    <a:pt x="16371" y="29871"/>
                  </a:lnTo>
                  <a:cubicBezTo>
                    <a:pt x="16431" y="29800"/>
                    <a:pt x="16514" y="29704"/>
                    <a:pt x="16586" y="29633"/>
                  </a:cubicBezTo>
                  <a:lnTo>
                    <a:pt x="16669" y="29550"/>
                  </a:lnTo>
                  <a:cubicBezTo>
                    <a:pt x="16729" y="29466"/>
                    <a:pt x="16812" y="29395"/>
                    <a:pt x="16883" y="29323"/>
                  </a:cubicBezTo>
                  <a:lnTo>
                    <a:pt x="16955" y="29228"/>
                  </a:lnTo>
                  <a:cubicBezTo>
                    <a:pt x="17026" y="29157"/>
                    <a:pt x="17110" y="29073"/>
                    <a:pt x="17181" y="28990"/>
                  </a:cubicBezTo>
                  <a:lnTo>
                    <a:pt x="17264" y="28907"/>
                  </a:lnTo>
                  <a:lnTo>
                    <a:pt x="17360" y="28811"/>
                  </a:lnTo>
                  <a:cubicBezTo>
                    <a:pt x="17383" y="28776"/>
                    <a:pt x="17431" y="28740"/>
                    <a:pt x="17467" y="28692"/>
                  </a:cubicBezTo>
                  <a:lnTo>
                    <a:pt x="17633" y="28609"/>
                  </a:lnTo>
                  <a:close/>
                  <a:moveTo>
                    <a:pt x="10025" y="37479"/>
                  </a:moveTo>
                  <a:lnTo>
                    <a:pt x="10049" y="37515"/>
                  </a:lnTo>
                  <a:cubicBezTo>
                    <a:pt x="10073" y="37515"/>
                    <a:pt x="10085" y="37515"/>
                    <a:pt x="10085" y="37527"/>
                  </a:cubicBezTo>
                  <a:cubicBezTo>
                    <a:pt x="10049" y="37551"/>
                    <a:pt x="10037" y="37574"/>
                    <a:pt x="10025" y="37574"/>
                  </a:cubicBezTo>
                  <a:lnTo>
                    <a:pt x="9835" y="37693"/>
                  </a:lnTo>
                  <a:lnTo>
                    <a:pt x="9835" y="37693"/>
                  </a:lnTo>
                  <a:lnTo>
                    <a:pt x="9847" y="37670"/>
                  </a:lnTo>
                  <a:lnTo>
                    <a:pt x="9859" y="37658"/>
                  </a:lnTo>
                  <a:cubicBezTo>
                    <a:pt x="9918" y="37598"/>
                    <a:pt x="9978" y="37539"/>
                    <a:pt x="10025" y="37479"/>
                  </a:cubicBezTo>
                  <a:close/>
                  <a:moveTo>
                    <a:pt x="5727" y="29097"/>
                  </a:moveTo>
                  <a:cubicBezTo>
                    <a:pt x="5727" y="29145"/>
                    <a:pt x="5739" y="29169"/>
                    <a:pt x="5739" y="29216"/>
                  </a:cubicBezTo>
                  <a:lnTo>
                    <a:pt x="5751" y="29335"/>
                  </a:lnTo>
                  <a:cubicBezTo>
                    <a:pt x="5787" y="29562"/>
                    <a:pt x="5810" y="29764"/>
                    <a:pt x="5846" y="29990"/>
                  </a:cubicBezTo>
                  <a:cubicBezTo>
                    <a:pt x="5858" y="30097"/>
                    <a:pt x="5870" y="30216"/>
                    <a:pt x="5882" y="30324"/>
                  </a:cubicBezTo>
                  <a:lnTo>
                    <a:pt x="5882" y="30335"/>
                  </a:lnTo>
                  <a:lnTo>
                    <a:pt x="5882" y="30347"/>
                  </a:lnTo>
                  <a:lnTo>
                    <a:pt x="5882" y="30359"/>
                  </a:lnTo>
                  <a:lnTo>
                    <a:pt x="5918" y="30538"/>
                  </a:lnTo>
                  <a:lnTo>
                    <a:pt x="5941" y="30716"/>
                  </a:lnTo>
                  <a:cubicBezTo>
                    <a:pt x="5965" y="30800"/>
                    <a:pt x="5965" y="30871"/>
                    <a:pt x="5977" y="30955"/>
                  </a:cubicBezTo>
                  <a:lnTo>
                    <a:pt x="5977" y="31014"/>
                  </a:lnTo>
                  <a:lnTo>
                    <a:pt x="5977" y="31074"/>
                  </a:lnTo>
                  <a:cubicBezTo>
                    <a:pt x="5989" y="31157"/>
                    <a:pt x="5989" y="31228"/>
                    <a:pt x="5989" y="31300"/>
                  </a:cubicBezTo>
                  <a:lnTo>
                    <a:pt x="5989" y="31407"/>
                  </a:lnTo>
                  <a:cubicBezTo>
                    <a:pt x="5989" y="31478"/>
                    <a:pt x="5989" y="31574"/>
                    <a:pt x="6001" y="31645"/>
                  </a:cubicBezTo>
                  <a:lnTo>
                    <a:pt x="6001" y="31776"/>
                  </a:lnTo>
                  <a:lnTo>
                    <a:pt x="6001" y="32062"/>
                  </a:lnTo>
                  <a:lnTo>
                    <a:pt x="6001" y="32240"/>
                  </a:lnTo>
                  <a:lnTo>
                    <a:pt x="6001" y="32514"/>
                  </a:lnTo>
                  <a:lnTo>
                    <a:pt x="6001" y="32645"/>
                  </a:lnTo>
                  <a:cubicBezTo>
                    <a:pt x="6001" y="32907"/>
                    <a:pt x="5989" y="33193"/>
                    <a:pt x="5989" y="33467"/>
                  </a:cubicBezTo>
                  <a:lnTo>
                    <a:pt x="5989" y="33598"/>
                  </a:lnTo>
                  <a:lnTo>
                    <a:pt x="5989" y="33979"/>
                  </a:lnTo>
                  <a:lnTo>
                    <a:pt x="5989" y="34074"/>
                  </a:lnTo>
                  <a:lnTo>
                    <a:pt x="5989" y="34276"/>
                  </a:lnTo>
                  <a:lnTo>
                    <a:pt x="5977" y="34455"/>
                  </a:lnTo>
                  <a:lnTo>
                    <a:pt x="5977" y="34598"/>
                  </a:lnTo>
                  <a:cubicBezTo>
                    <a:pt x="5977" y="34729"/>
                    <a:pt x="5965" y="34872"/>
                    <a:pt x="5941" y="35015"/>
                  </a:cubicBezTo>
                  <a:lnTo>
                    <a:pt x="5930" y="35157"/>
                  </a:lnTo>
                  <a:cubicBezTo>
                    <a:pt x="5918" y="35312"/>
                    <a:pt x="5906" y="35467"/>
                    <a:pt x="5882" y="35622"/>
                  </a:cubicBezTo>
                  <a:lnTo>
                    <a:pt x="5882" y="35646"/>
                  </a:lnTo>
                  <a:cubicBezTo>
                    <a:pt x="5870" y="35812"/>
                    <a:pt x="5846" y="35967"/>
                    <a:pt x="5822" y="36122"/>
                  </a:cubicBezTo>
                  <a:lnTo>
                    <a:pt x="5810" y="36229"/>
                  </a:lnTo>
                  <a:cubicBezTo>
                    <a:pt x="5799" y="36396"/>
                    <a:pt x="5763" y="36562"/>
                    <a:pt x="5751" y="36717"/>
                  </a:cubicBezTo>
                  <a:cubicBezTo>
                    <a:pt x="5751" y="36765"/>
                    <a:pt x="5739" y="36801"/>
                    <a:pt x="5739" y="36836"/>
                  </a:cubicBezTo>
                  <a:cubicBezTo>
                    <a:pt x="5727" y="36920"/>
                    <a:pt x="5727" y="36991"/>
                    <a:pt x="5703" y="37062"/>
                  </a:cubicBezTo>
                  <a:lnTo>
                    <a:pt x="5668" y="37289"/>
                  </a:lnTo>
                  <a:lnTo>
                    <a:pt x="5644" y="37396"/>
                  </a:lnTo>
                  <a:cubicBezTo>
                    <a:pt x="5584" y="37717"/>
                    <a:pt x="5513" y="38063"/>
                    <a:pt x="5429" y="38384"/>
                  </a:cubicBezTo>
                  <a:lnTo>
                    <a:pt x="5394" y="38491"/>
                  </a:lnTo>
                  <a:cubicBezTo>
                    <a:pt x="5370" y="38622"/>
                    <a:pt x="5322" y="38777"/>
                    <a:pt x="5287" y="38908"/>
                  </a:cubicBezTo>
                  <a:lnTo>
                    <a:pt x="5263" y="39003"/>
                  </a:lnTo>
                  <a:lnTo>
                    <a:pt x="5215" y="39217"/>
                  </a:lnTo>
                  <a:cubicBezTo>
                    <a:pt x="5191" y="39313"/>
                    <a:pt x="5168" y="39420"/>
                    <a:pt x="5144" y="39503"/>
                  </a:cubicBezTo>
                  <a:lnTo>
                    <a:pt x="5108" y="39622"/>
                  </a:lnTo>
                  <a:cubicBezTo>
                    <a:pt x="5084" y="39753"/>
                    <a:pt x="5037" y="39908"/>
                    <a:pt x="5001" y="40039"/>
                  </a:cubicBezTo>
                  <a:lnTo>
                    <a:pt x="4918" y="40349"/>
                  </a:lnTo>
                  <a:cubicBezTo>
                    <a:pt x="4918" y="40372"/>
                    <a:pt x="4906" y="40384"/>
                    <a:pt x="4906" y="40396"/>
                  </a:cubicBezTo>
                  <a:cubicBezTo>
                    <a:pt x="4906" y="40372"/>
                    <a:pt x="4918" y="40325"/>
                    <a:pt x="4918" y="40289"/>
                  </a:cubicBezTo>
                  <a:cubicBezTo>
                    <a:pt x="4929" y="40182"/>
                    <a:pt x="4953" y="40099"/>
                    <a:pt x="4965" y="39991"/>
                  </a:cubicBezTo>
                  <a:cubicBezTo>
                    <a:pt x="4977" y="39872"/>
                    <a:pt x="5001" y="39741"/>
                    <a:pt x="5025" y="39622"/>
                  </a:cubicBezTo>
                  <a:cubicBezTo>
                    <a:pt x="5037" y="39479"/>
                    <a:pt x="5060" y="39325"/>
                    <a:pt x="5084" y="39182"/>
                  </a:cubicBezTo>
                  <a:cubicBezTo>
                    <a:pt x="5108" y="38908"/>
                    <a:pt x="5144" y="38658"/>
                    <a:pt x="5168" y="38384"/>
                  </a:cubicBezTo>
                  <a:cubicBezTo>
                    <a:pt x="5179" y="38301"/>
                    <a:pt x="5179" y="38205"/>
                    <a:pt x="5203" y="38122"/>
                  </a:cubicBezTo>
                  <a:lnTo>
                    <a:pt x="5239" y="37634"/>
                  </a:lnTo>
                  <a:cubicBezTo>
                    <a:pt x="5263" y="37372"/>
                    <a:pt x="5287" y="37122"/>
                    <a:pt x="5299" y="36884"/>
                  </a:cubicBezTo>
                  <a:cubicBezTo>
                    <a:pt x="5322" y="36777"/>
                    <a:pt x="5322" y="36658"/>
                    <a:pt x="5334" y="36562"/>
                  </a:cubicBezTo>
                  <a:cubicBezTo>
                    <a:pt x="5346" y="36420"/>
                    <a:pt x="5358" y="36289"/>
                    <a:pt x="5358" y="36169"/>
                  </a:cubicBezTo>
                  <a:cubicBezTo>
                    <a:pt x="5394" y="35967"/>
                    <a:pt x="5406" y="35753"/>
                    <a:pt x="5441" y="35550"/>
                  </a:cubicBezTo>
                  <a:cubicBezTo>
                    <a:pt x="5441" y="35515"/>
                    <a:pt x="5453" y="35491"/>
                    <a:pt x="5453" y="35455"/>
                  </a:cubicBezTo>
                  <a:lnTo>
                    <a:pt x="5501" y="35193"/>
                  </a:lnTo>
                  <a:cubicBezTo>
                    <a:pt x="5513" y="35146"/>
                    <a:pt x="5513" y="35086"/>
                    <a:pt x="5525" y="35038"/>
                  </a:cubicBezTo>
                  <a:cubicBezTo>
                    <a:pt x="5560" y="34907"/>
                    <a:pt x="5572" y="34788"/>
                    <a:pt x="5596" y="34657"/>
                  </a:cubicBezTo>
                  <a:cubicBezTo>
                    <a:pt x="5656" y="34384"/>
                    <a:pt x="5715" y="34122"/>
                    <a:pt x="5787" y="33860"/>
                  </a:cubicBezTo>
                  <a:lnTo>
                    <a:pt x="5787" y="33860"/>
                  </a:lnTo>
                  <a:cubicBezTo>
                    <a:pt x="5703" y="34122"/>
                    <a:pt x="5620" y="34384"/>
                    <a:pt x="5549" y="34634"/>
                  </a:cubicBezTo>
                  <a:cubicBezTo>
                    <a:pt x="5501" y="34776"/>
                    <a:pt x="5465" y="34896"/>
                    <a:pt x="5441" y="35026"/>
                  </a:cubicBezTo>
                  <a:cubicBezTo>
                    <a:pt x="5418" y="35074"/>
                    <a:pt x="5418" y="35110"/>
                    <a:pt x="5406" y="35157"/>
                  </a:cubicBezTo>
                  <a:cubicBezTo>
                    <a:pt x="5394" y="35253"/>
                    <a:pt x="5358" y="35324"/>
                    <a:pt x="5346" y="35407"/>
                  </a:cubicBezTo>
                  <a:cubicBezTo>
                    <a:pt x="5334" y="35455"/>
                    <a:pt x="5334" y="35491"/>
                    <a:pt x="5322" y="35527"/>
                  </a:cubicBezTo>
                  <a:cubicBezTo>
                    <a:pt x="5299" y="35586"/>
                    <a:pt x="5299" y="35646"/>
                    <a:pt x="5287" y="35693"/>
                  </a:cubicBezTo>
                  <a:lnTo>
                    <a:pt x="5203" y="36146"/>
                  </a:lnTo>
                  <a:cubicBezTo>
                    <a:pt x="5203" y="36169"/>
                    <a:pt x="5179" y="36205"/>
                    <a:pt x="5179" y="36229"/>
                  </a:cubicBezTo>
                  <a:cubicBezTo>
                    <a:pt x="5168" y="36324"/>
                    <a:pt x="5156" y="36396"/>
                    <a:pt x="5156" y="36479"/>
                  </a:cubicBezTo>
                  <a:cubicBezTo>
                    <a:pt x="5144" y="36622"/>
                    <a:pt x="5108" y="36741"/>
                    <a:pt x="5096" y="36872"/>
                  </a:cubicBezTo>
                  <a:cubicBezTo>
                    <a:pt x="5060" y="37098"/>
                    <a:pt x="5048" y="37312"/>
                    <a:pt x="5025" y="37551"/>
                  </a:cubicBezTo>
                  <a:cubicBezTo>
                    <a:pt x="4989" y="37813"/>
                    <a:pt x="4977" y="38063"/>
                    <a:pt x="4941" y="38313"/>
                  </a:cubicBezTo>
                  <a:cubicBezTo>
                    <a:pt x="4929" y="38420"/>
                    <a:pt x="4929" y="38527"/>
                    <a:pt x="4918" y="38610"/>
                  </a:cubicBezTo>
                  <a:lnTo>
                    <a:pt x="4870" y="39015"/>
                  </a:lnTo>
                  <a:lnTo>
                    <a:pt x="4870" y="39003"/>
                  </a:lnTo>
                  <a:lnTo>
                    <a:pt x="4787" y="39670"/>
                  </a:lnTo>
                  <a:cubicBezTo>
                    <a:pt x="4763" y="39837"/>
                    <a:pt x="4739" y="39991"/>
                    <a:pt x="4727" y="40146"/>
                  </a:cubicBezTo>
                  <a:cubicBezTo>
                    <a:pt x="4703" y="40230"/>
                    <a:pt x="4691" y="40337"/>
                    <a:pt x="4679" y="40432"/>
                  </a:cubicBezTo>
                  <a:cubicBezTo>
                    <a:pt x="4679" y="40468"/>
                    <a:pt x="4667" y="40515"/>
                    <a:pt x="4667" y="40563"/>
                  </a:cubicBezTo>
                  <a:lnTo>
                    <a:pt x="4667" y="40289"/>
                  </a:lnTo>
                  <a:cubicBezTo>
                    <a:pt x="4644" y="39991"/>
                    <a:pt x="4632" y="39718"/>
                    <a:pt x="4608" y="39444"/>
                  </a:cubicBezTo>
                  <a:cubicBezTo>
                    <a:pt x="4584" y="39360"/>
                    <a:pt x="4584" y="39265"/>
                    <a:pt x="4572" y="39194"/>
                  </a:cubicBezTo>
                  <a:cubicBezTo>
                    <a:pt x="4525" y="38836"/>
                    <a:pt x="4501" y="38479"/>
                    <a:pt x="4453" y="38122"/>
                  </a:cubicBezTo>
                  <a:lnTo>
                    <a:pt x="4453" y="38063"/>
                  </a:lnTo>
                  <a:cubicBezTo>
                    <a:pt x="4441" y="37872"/>
                    <a:pt x="4406" y="37670"/>
                    <a:pt x="4382" y="37491"/>
                  </a:cubicBezTo>
                  <a:cubicBezTo>
                    <a:pt x="4370" y="37336"/>
                    <a:pt x="4334" y="37182"/>
                    <a:pt x="4322" y="37015"/>
                  </a:cubicBezTo>
                  <a:cubicBezTo>
                    <a:pt x="4263" y="36824"/>
                    <a:pt x="4251" y="36658"/>
                    <a:pt x="4239" y="36503"/>
                  </a:cubicBezTo>
                  <a:cubicBezTo>
                    <a:pt x="4215" y="36408"/>
                    <a:pt x="4215" y="36324"/>
                    <a:pt x="4215" y="36229"/>
                  </a:cubicBezTo>
                  <a:cubicBezTo>
                    <a:pt x="4215" y="36146"/>
                    <a:pt x="4203" y="36039"/>
                    <a:pt x="4203" y="35943"/>
                  </a:cubicBezTo>
                  <a:lnTo>
                    <a:pt x="4203" y="35765"/>
                  </a:lnTo>
                  <a:lnTo>
                    <a:pt x="4203" y="35634"/>
                  </a:lnTo>
                  <a:cubicBezTo>
                    <a:pt x="4203" y="35562"/>
                    <a:pt x="4203" y="35503"/>
                    <a:pt x="4215" y="35419"/>
                  </a:cubicBezTo>
                  <a:lnTo>
                    <a:pt x="4215" y="35384"/>
                  </a:lnTo>
                  <a:lnTo>
                    <a:pt x="4215" y="35336"/>
                  </a:lnTo>
                  <a:cubicBezTo>
                    <a:pt x="4215" y="35277"/>
                    <a:pt x="4239" y="35205"/>
                    <a:pt x="4239" y="35122"/>
                  </a:cubicBezTo>
                  <a:lnTo>
                    <a:pt x="4263" y="34812"/>
                  </a:lnTo>
                  <a:cubicBezTo>
                    <a:pt x="4275" y="34753"/>
                    <a:pt x="4275" y="34693"/>
                    <a:pt x="4298" y="34634"/>
                  </a:cubicBezTo>
                  <a:lnTo>
                    <a:pt x="4298" y="34598"/>
                  </a:lnTo>
                  <a:cubicBezTo>
                    <a:pt x="4310" y="34503"/>
                    <a:pt x="4322" y="34419"/>
                    <a:pt x="4334" y="34312"/>
                  </a:cubicBezTo>
                  <a:cubicBezTo>
                    <a:pt x="4358" y="34217"/>
                    <a:pt x="4370" y="34122"/>
                    <a:pt x="4382" y="34014"/>
                  </a:cubicBezTo>
                  <a:cubicBezTo>
                    <a:pt x="4417" y="33848"/>
                    <a:pt x="4441" y="33705"/>
                    <a:pt x="4477" y="33550"/>
                  </a:cubicBezTo>
                  <a:lnTo>
                    <a:pt x="4489" y="33467"/>
                  </a:lnTo>
                  <a:cubicBezTo>
                    <a:pt x="4513" y="33300"/>
                    <a:pt x="4560" y="33121"/>
                    <a:pt x="4608" y="32943"/>
                  </a:cubicBezTo>
                  <a:cubicBezTo>
                    <a:pt x="4656" y="32764"/>
                    <a:pt x="4691" y="32598"/>
                    <a:pt x="4739" y="32419"/>
                  </a:cubicBezTo>
                  <a:cubicBezTo>
                    <a:pt x="4798" y="32217"/>
                    <a:pt x="4846" y="32002"/>
                    <a:pt x="4906" y="31800"/>
                  </a:cubicBezTo>
                  <a:cubicBezTo>
                    <a:pt x="4977" y="31562"/>
                    <a:pt x="5037" y="31324"/>
                    <a:pt x="5108" y="31097"/>
                  </a:cubicBezTo>
                  <a:cubicBezTo>
                    <a:pt x="5144" y="30990"/>
                    <a:pt x="5168" y="30883"/>
                    <a:pt x="5215" y="30764"/>
                  </a:cubicBezTo>
                  <a:lnTo>
                    <a:pt x="5275" y="30585"/>
                  </a:lnTo>
                  <a:cubicBezTo>
                    <a:pt x="5322" y="30454"/>
                    <a:pt x="5370" y="30300"/>
                    <a:pt x="5394" y="30169"/>
                  </a:cubicBezTo>
                  <a:lnTo>
                    <a:pt x="5406" y="30109"/>
                  </a:lnTo>
                  <a:lnTo>
                    <a:pt x="5441" y="30026"/>
                  </a:lnTo>
                  <a:cubicBezTo>
                    <a:pt x="5489" y="29871"/>
                    <a:pt x="5525" y="29716"/>
                    <a:pt x="5572" y="29562"/>
                  </a:cubicBezTo>
                  <a:lnTo>
                    <a:pt x="5584" y="29490"/>
                  </a:lnTo>
                  <a:cubicBezTo>
                    <a:pt x="5608" y="29431"/>
                    <a:pt x="5620" y="29371"/>
                    <a:pt x="5644" y="29311"/>
                  </a:cubicBezTo>
                  <a:lnTo>
                    <a:pt x="5680" y="29228"/>
                  </a:lnTo>
                  <a:lnTo>
                    <a:pt x="5727" y="29097"/>
                  </a:lnTo>
                  <a:close/>
                  <a:moveTo>
                    <a:pt x="4513" y="42077"/>
                  </a:moveTo>
                  <a:cubicBezTo>
                    <a:pt x="4512" y="42083"/>
                    <a:pt x="4510" y="42099"/>
                    <a:pt x="4501" y="42099"/>
                  </a:cubicBezTo>
                  <a:cubicBezTo>
                    <a:pt x="4505" y="42092"/>
                    <a:pt x="4509" y="42084"/>
                    <a:pt x="4513" y="42077"/>
                  </a:cubicBezTo>
                  <a:close/>
                  <a:moveTo>
                    <a:pt x="123" y="1"/>
                  </a:moveTo>
                  <a:cubicBezTo>
                    <a:pt x="56" y="1"/>
                    <a:pt x="0" y="63"/>
                    <a:pt x="0" y="141"/>
                  </a:cubicBezTo>
                  <a:cubicBezTo>
                    <a:pt x="0" y="225"/>
                    <a:pt x="24" y="320"/>
                    <a:pt x="24" y="403"/>
                  </a:cubicBezTo>
                  <a:cubicBezTo>
                    <a:pt x="24" y="498"/>
                    <a:pt x="36" y="582"/>
                    <a:pt x="36" y="665"/>
                  </a:cubicBezTo>
                  <a:cubicBezTo>
                    <a:pt x="48" y="844"/>
                    <a:pt x="48" y="1022"/>
                    <a:pt x="72" y="1201"/>
                  </a:cubicBezTo>
                  <a:cubicBezTo>
                    <a:pt x="72" y="1284"/>
                    <a:pt x="84" y="1356"/>
                    <a:pt x="84" y="1451"/>
                  </a:cubicBezTo>
                  <a:cubicBezTo>
                    <a:pt x="95" y="1522"/>
                    <a:pt x="95" y="1618"/>
                    <a:pt x="107" y="1689"/>
                  </a:cubicBezTo>
                  <a:cubicBezTo>
                    <a:pt x="131" y="1749"/>
                    <a:pt x="131" y="1808"/>
                    <a:pt x="143" y="1868"/>
                  </a:cubicBezTo>
                  <a:cubicBezTo>
                    <a:pt x="143" y="1891"/>
                    <a:pt x="155" y="1927"/>
                    <a:pt x="155" y="1951"/>
                  </a:cubicBezTo>
                  <a:cubicBezTo>
                    <a:pt x="167" y="2058"/>
                    <a:pt x="203" y="2153"/>
                    <a:pt x="215" y="2249"/>
                  </a:cubicBezTo>
                  <a:cubicBezTo>
                    <a:pt x="226" y="2344"/>
                    <a:pt x="262" y="2427"/>
                    <a:pt x="286" y="2522"/>
                  </a:cubicBezTo>
                  <a:cubicBezTo>
                    <a:pt x="334" y="2701"/>
                    <a:pt x="393" y="2880"/>
                    <a:pt x="453" y="3046"/>
                  </a:cubicBezTo>
                  <a:cubicBezTo>
                    <a:pt x="548" y="3261"/>
                    <a:pt x="667" y="3487"/>
                    <a:pt x="810" y="3677"/>
                  </a:cubicBezTo>
                  <a:lnTo>
                    <a:pt x="988" y="3904"/>
                  </a:lnTo>
                  <a:cubicBezTo>
                    <a:pt x="1108" y="4058"/>
                    <a:pt x="1238" y="4189"/>
                    <a:pt x="1358" y="4332"/>
                  </a:cubicBezTo>
                  <a:cubicBezTo>
                    <a:pt x="1405" y="4392"/>
                    <a:pt x="1465" y="4439"/>
                    <a:pt x="1512" y="4499"/>
                  </a:cubicBezTo>
                  <a:lnTo>
                    <a:pt x="1703" y="4689"/>
                  </a:lnTo>
                  <a:cubicBezTo>
                    <a:pt x="1774" y="4773"/>
                    <a:pt x="1870" y="4844"/>
                    <a:pt x="1941" y="4916"/>
                  </a:cubicBezTo>
                  <a:cubicBezTo>
                    <a:pt x="2000" y="4975"/>
                    <a:pt x="2072" y="5023"/>
                    <a:pt x="2131" y="5082"/>
                  </a:cubicBezTo>
                  <a:cubicBezTo>
                    <a:pt x="2274" y="5189"/>
                    <a:pt x="2393" y="5285"/>
                    <a:pt x="2524" y="5392"/>
                  </a:cubicBezTo>
                  <a:cubicBezTo>
                    <a:pt x="2667" y="5511"/>
                    <a:pt x="2822" y="5630"/>
                    <a:pt x="2953" y="5749"/>
                  </a:cubicBezTo>
                  <a:cubicBezTo>
                    <a:pt x="3084" y="5868"/>
                    <a:pt x="3227" y="5999"/>
                    <a:pt x="3358" y="6118"/>
                  </a:cubicBezTo>
                  <a:cubicBezTo>
                    <a:pt x="3417" y="6178"/>
                    <a:pt x="3477" y="6225"/>
                    <a:pt x="3536" y="6285"/>
                  </a:cubicBezTo>
                  <a:lnTo>
                    <a:pt x="3715" y="6463"/>
                  </a:lnTo>
                  <a:cubicBezTo>
                    <a:pt x="3846" y="6594"/>
                    <a:pt x="3965" y="6737"/>
                    <a:pt x="4096" y="6868"/>
                  </a:cubicBezTo>
                  <a:cubicBezTo>
                    <a:pt x="4215" y="6987"/>
                    <a:pt x="4334" y="7106"/>
                    <a:pt x="4441" y="7237"/>
                  </a:cubicBezTo>
                  <a:cubicBezTo>
                    <a:pt x="4560" y="7368"/>
                    <a:pt x="4679" y="7523"/>
                    <a:pt x="4798" y="7654"/>
                  </a:cubicBezTo>
                  <a:cubicBezTo>
                    <a:pt x="4846" y="7702"/>
                    <a:pt x="4870" y="7749"/>
                    <a:pt x="4918" y="7809"/>
                  </a:cubicBezTo>
                  <a:cubicBezTo>
                    <a:pt x="4929" y="7845"/>
                    <a:pt x="4953" y="7880"/>
                    <a:pt x="4965" y="7904"/>
                  </a:cubicBezTo>
                  <a:cubicBezTo>
                    <a:pt x="4989" y="7999"/>
                    <a:pt x="5048" y="8071"/>
                    <a:pt x="5108" y="8142"/>
                  </a:cubicBezTo>
                  <a:cubicBezTo>
                    <a:pt x="5156" y="8190"/>
                    <a:pt x="5203" y="8226"/>
                    <a:pt x="5263" y="8249"/>
                  </a:cubicBezTo>
                  <a:lnTo>
                    <a:pt x="5263" y="8297"/>
                  </a:lnTo>
                  <a:lnTo>
                    <a:pt x="5346" y="8785"/>
                  </a:lnTo>
                  <a:cubicBezTo>
                    <a:pt x="5429" y="9095"/>
                    <a:pt x="5501" y="9392"/>
                    <a:pt x="5620" y="9690"/>
                  </a:cubicBezTo>
                  <a:cubicBezTo>
                    <a:pt x="5644" y="9785"/>
                    <a:pt x="5691" y="9857"/>
                    <a:pt x="5739" y="9952"/>
                  </a:cubicBezTo>
                  <a:cubicBezTo>
                    <a:pt x="5787" y="10023"/>
                    <a:pt x="5810" y="10095"/>
                    <a:pt x="5858" y="10190"/>
                  </a:cubicBezTo>
                  <a:cubicBezTo>
                    <a:pt x="5930" y="10333"/>
                    <a:pt x="6037" y="10464"/>
                    <a:pt x="6120" y="10619"/>
                  </a:cubicBezTo>
                  <a:cubicBezTo>
                    <a:pt x="6299" y="10881"/>
                    <a:pt x="6513" y="11143"/>
                    <a:pt x="6739" y="11381"/>
                  </a:cubicBezTo>
                  <a:cubicBezTo>
                    <a:pt x="6953" y="11619"/>
                    <a:pt x="7168" y="11857"/>
                    <a:pt x="7370" y="12095"/>
                  </a:cubicBezTo>
                  <a:cubicBezTo>
                    <a:pt x="7406" y="12119"/>
                    <a:pt x="7418" y="12155"/>
                    <a:pt x="7442" y="12178"/>
                  </a:cubicBezTo>
                  <a:cubicBezTo>
                    <a:pt x="7465" y="12214"/>
                    <a:pt x="7489" y="12238"/>
                    <a:pt x="7501" y="12274"/>
                  </a:cubicBezTo>
                  <a:cubicBezTo>
                    <a:pt x="7501" y="12286"/>
                    <a:pt x="7525" y="12298"/>
                    <a:pt x="7525" y="12298"/>
                  </a:cubicBezTo>
                  <a:cubicBezTo>
                    <a:pt x="7537" y="12357"/>
                    <a:pt x="7585" y="12405"/>
                    <a:pt x="7644" y="12405"/>
                  </a:cubicBezTo>
                  <a:cubicBezTo>
                    <a:pt x="7644" y="12417"/>
                    <a:pt x="7656" y="12428"/>
                    <a:pt x="7656" y="12452"/>
                  </a:cubicBezTo>
                  <a:cubicBezTo>
                    <a:pt x="7715" y="12631"/>
                    <a:pt x="7775" y="12809"/>
                    <a:pt x="7846" y="12988"/>
                  </a:cubicBezTo>
                  <a:cubicBezTo>
                    <a:pt x="7918" y="13167"/>
                    <a:pt x="8001" y="13345"/>
                    <a:pt x="8061" y="13536"/>
                  </a:cubicBezTo>
                  <a:cubicBezTo>
                    <a:pt x="8132" y="13714"/>
                    <a:pt x="8192" y="13905"/>
                    <a:pt x="8263" y="14083"/>
                  </a:cubicBezTo>
                  <a:cubicBezTo>
                    <a:pt x="8299" y="14179"/>
                    <a:pt x="8335" y="14262"/>
                    <a:pt x="8370" y="14357"/>
                  </a:cubicBezTo>
                  <a:cubicBezTo>
                    <a:pt x="8382" y="14393"/>
                    <a:pt x="8418" y="14453"/>
                    <a:pt x="8430" y="14500"/>
                  </a:cubicBezTo>
                  <a:cubicBezTo>
                    <a:pt x="8370" y="14429"/>
                    <a:pt x="8311" y="14357"/>
                    <a:pt x="8263" y="14298"/>
                  </a:cubicBezTo>
                  <a:cubicBezTo>
                    <a:pt x="8120" y="14095"/>
                    <a:pt x="7954" y="13917"/>
                    <a:pt x="7787" y="13738"/>
                  </a:cubicBezTo>
                  <a:cubicBezTo>
                    <a:pt x="7715" y="13655"/>
                    <a:pt x="7620" y="13583"/>
                    <a:pt x="7537" y="13488"/>
                  </a:cubicBezTo>
                  <a:cubicBezTo>
                    <a:pt x="7442" y="13405"/>
                    <a:pt x="7358" y="13321"/>
                    <a:pt x="7263" y="13250"/>
                  </a:cubicBezTo>
                  <a:cubicBezTo>
                    <a:pt x="7073" y="13083"/>
                    <a:pt x="6894" y="12929"/>
                    <a:pt x="6692" y="12774"/>
                  </a:cubicBezTo>
                  <a:cubicBezTo>
                    <a:pt x="6657" y="12762"/>
                    <a:pt x="6645" y="12751"/>
                    <a:pt x="6613" y="12719"/>
                  </a:cubicBezTo>
                  <a:lnTo>
                    <a:pt x="6613" y="12719"/>
                  </a:lnTo>
                  <a:cubicBezTo>
                    <a:pt x="6619" y="12721"/>
                    <a:pt x="6625" y="12724"/>
                    <a:pt x="6632" y="12726"/>
                  </a:cubicBezTo>
                  <a:cubicBezTo>
                    <a:pt x="6632" y="12714"/>
                    <a:pt x="6608" y="12714"/>
                    <a:pt x="6608" y="12714"/>
                  </a:cubicBezTo>
                  <a:lnTo>
                    <a:pt x="6608" y="12714"/>
                  </a:lnTo>
                  <a:cubicBezTo>
                    <a:pt x="6610" y="12716"/>
                    <a:pt x="6611" y="12717"/>
                    <a:pt x="6613" y="12719"/>
                  </a:cubicBezTo>
                  <a:lnTo>
                    <a:pt x="6613" y="12719"/>
                  </a:lnTo>
                  <a:cubicBezTo>
                    <a:pt x="6591" y="12709"/>
                    <a:pt x="6577" y="12700"/>
                    <a:pt x="6549" y="12690"/>
                  </a:cubicBezTo>
                  <a:lnTo>
                    <a:pt x="6537" y="12690"/>
                  </a:lnTo>
                  <a:cubicBezTo>
                    <a:pt x="6430" y="12607"/>
                    <a:pt x="6334" y="12536"/>
                    <a:pt x="6215" y="12464"/>
                  </a:cubicBezTo>
                  <a:cubicBezTo>
                    <a:pt x="6096" y="12393"/>
                    <a:pt x="5989" y="12309"/>
                    <a:pt x="5870" y="12238"/>
                  </a:cubicBezTo>
                  <a:cubicBezTo>
                    <a:pt x="5822" y="12214"/>
                    <a:pt x="5763" y="12178"/>
                    <a:pt x="5715" y="12155"/>
                  </a:cubicBezTo>
                  <a:cubicBezTo>
                    <a:pt x="5596" y="12095"/>
                    <a:pt x="5477" y="12036"/>
                    <a:pt x="5346" y="11988"/>
                  </a:cubicBezTo>
                  <a:cubicBezTo>
                    <a:pt x="5287" y="11976"/>
                    <a:pt x="5227" y="11940"/>
                    <a:pt x="5168" y="11928"/>
                  </a:cubicBezTo>
                  <a:cubicBezTo>
                    <a:pt x="5144" y="11917"/>
                    <a:pt x="5096" y="11917"/>
                    <a:pt x="5060" y="11893"/>
                  </a:cubicBezTo>
                  <a:cubicBezTo>
                    <a:pt x="5037" y="11893"/>
                    <a:pt x="5025" y="11881"/>
                    <a:pt x="4989" y="11881"/>
                  </a:cubicBezTo>
                  <a:cubicBezTo>
                    <a:pt x="4870" y="11857"/>
                    <a:pt x="4751" y="11833"/>
                    <a:pt x="4632" y="11821"/>
                  </a:cubicBezTo>
                  <a:lnTo>
                    <a:pt x="4572" y="11821"/>
                  </a:lnTo>
                  <a:cubicBezTo>
                    <a:pt x="4429" y="11809"/>
                    <a:pt x="4286" y="11797"/>
                    <a:pt x="4144" y="11797"/>
                  </a:cubicBezTo>
                  <a:cubicBezTo>
                    <a:pt x="4025" y="11797"/>
                    <a:pt x="3917" y="11774"/>
                    <a:pt x="3798" y="11774"/>
                  </a:cubicBezTo>
                  <a:cubicBezTo>
                    <a:pt x="3667" y="11774"/>
                    <a:pt x="3548" y="11774"/>
                    <a:pt x="3417" y="11797"/>
                  </a:cubicBezTo>
                  <a:cubicBezTo>
                    <a:pt x="3179" y="11809"/>
                    <a:pt x="2941" y="11857"/>
                    <a:pt x="2703" y="11893"/>
                  </a:cubicBezTo>
                  <a:cubicBezTo>
                    <a:pt x="2465" y="11940"/>
                    <a:pt x="2239" y="12012"/>
                    <a:pt x="2000" y="12071"/>
                  </a:cubicBezTo>
                  <a:cubicBezTo>
                    <a:pt x="1881" y="12107"/>
                    <a:pt x="1774" y="12131"/>
                    <a:pt x="1655" y="12167"/>
                  </a:cubicBezTo>
                  <a:cubicBezTo>
                    <a:pt x="1536" y="12190"/>
                    <a:pt x="1429" y="12238"/>
                    <a:pt x="1310" y="12274"/>
                  </a:cubicBezTo>
                  <a:cubicBezTo>
                    <a:pt x="1286" y="12286"/>
                    <a:pt x="1238" y="12286"/>
                    <a:pt x="1215" y="12298"/>
                  </a:cubicBezTo>
                  <a:cubicBezTo>
                    <a:pt x="1155" y="12309"/>
                    <a:pt x="1096" y="12333"/>
                    <a:pt x="1048" y="12369"/>
                  </a:cubicBezTo>
                  <a:cubicBezTo>
                    <a:pt x="1000" y="12428"/>
                    <a:pt x="1000" y="12488"/>
                    <a:pt x="1036" y="12548"/>
                  </a:cubicBezTo>
                  <a:cubicBezTo>
                    <a:pt x="1060" y="12607"/>
                    <a:pt x="1131" y="12655"/>
                    <a:pt x="1191" y="12690"/>
                  </a:cubicBezTo>
                  <a:cubicBezTo>
                    <a:pt x="1238" y="12702"/>
                    <a:pt x="1274" y="12726"/>
                    <a:pt x="1310" y="12750"/>
                  </a:cubicBezTo>
                  <a:lnTo>
                    <a:pt x="1489" y="12833"/>
                  </a:lnTo>
                  <a:lnTo>
                    <a:pt x="1512" y="12833"/>
                  </a:lnTo>
                  <a:lnTo>
                    <a:pt x="2131" y="13190"/>
                  </a:lnTo>
                  <a:cubicBezTo>
                    <a:pt x="2298" y="13286"/>
                    <a:pt x="2441" y="13369"/>
                    <a:pt x="2608" y="13441"/>
                  </a:cubicBezTo>
                  <a:cubicBezTo>
                    <a:pt x="2667" y="13476"/>
                    <a:pt x="2739" y="13500"/>
                    <a:pt x="2798" y="13536"/>
                  </a:cubicBezTo>
                  <a:cubicBezTo>
                    <a:pt x="2858" y="13560"/>
                    <a:pt x="2917" y="13583"/>
                    <a:pt x="2977" y="13607"/>
                  </a:cubicBezTo>
                  <a:cubicBezTo>
                    <a:pt x="3084" y="13655"/>
                    <a:pt x="3203" y="13702"/>
                    <a:pt x="3322" y="13738"/>
                  </a:cubicBezTo>
                  <a:cubicBezTo>
                    <a:pt x="3429" y="13786"/>
                    <a:pt x="3548" y="13822"/>
                    <a:pt x="3667" y="13857"/>
                  </a:cubicBezTo>
                  <a:cubicBezTo>
                    <a:pt x="3798" y="13905"/>
                    <a:pt x="3917" y="13941"/>
                    <a:pt x="4048" y="13964"/>
                  </a:cubicBezTo>
                  <a:cubicBezTo>
                    <a:pt x="4167" y="14000"/>
                    <a:pt x="4286" y="14024"/>
                    <a:pt x="4429" y="14060"/>
                  </a:cubicBezTo>
                  <a:cubicBezTo>
                    <a:pt x="4548" y="14083"/>
                    <a:pt x="4644" y="14095"/>
                    <a:pt x="4763" y="14131"/>
                  </a:cubicBezTo>
                  <a:cubicBezTo>
                    <a:pt x="5001" y="14179"/>
                    <a:pt x="5227" y="14238"/>
                    <a:pt x="5453" y="14298"/>
                  </a:cubicBezTo>
                  <a:cubicBezTo>
                    <a:pt x="5584" y="14322"/>
                    <a:pt x="5715" y="14369"/>
                    <a:pt x="5858" y="14417"/>
                  </a:cubicBezTo>
                  <a:cubicBezTo>
                    <a:pt x="6096" y="14488"/>
                    <a:pt x="6311" y="14548"/>
                    <a:pt x="6549" y="14607"/>
                  </a:cubicBezTo>
                  <a:cubicBezTo>
                    <a:pt x="6787" y="14667"/>
                    <a:pt x="7013" y="14714"/>
                    <a:pt x="7251" y="14774"/>
                  </a:cubicBezTo>
                  <a:cubicBezTo>
                    <a:pt x="7346" y="14798"/>
                    <a:pt x="7418" y="14810"/>
                    <a:pt x="7489" y="14845"/>
                  </a:cubicBezTo>
                  <a:cubicBezTo>
                    <a:pt x="7573" y="14869"/>
                    <a:pt x="7656" y="14893"/>
                    <a:pt x="7751" y="14917"/>
                  </a:cubicBezTo>
                  <a:cubicBezTo>
                    <a:pt x="7835" y="14953"/>
                    <a:pt x="7906" y="14964"/>
                    <a:pt x="8001" y="14988"/>
                  </a:cubicBezTo>
                  <a:cubicBezTo>
                    <a:pt x="8085" y="15024"/>
                    <a:pt x="8168" y="15048"/>
                    <a:pt x="8239" y="15084"/>
                  </a:cubicBezTo>
                  <a:cubicBezTo>
                    <a:pt x="8311" y="15107"/>
                    <a:pt x="8406" y="15155"/>
                    <a:pt x="8477" y="15191"/>
                  </a:cubicBezTo>
                  <a:cubicBezTo>
                    <a:pt x="8525" y="15215"/>
                    <a:pt x="8549" y="15226"/>
                    <a:pt x="8597" y="15262"/>
                  </a:cubicBezTo>
                  <a:cubicBezTo>
                    <a:pt x="8644" y="15310"/>
                    <a:pt x="8704" y="15334"/>
                    <a:pt x="8739" y="15381"/>
                  </a:cubicBezTo>
                  <a:lnTo>
                    <a:pt x="8787" y="15429"/>
                  </a:lnTo>
                  <a:cubicBezTo>
                    <a:pt x="8787" y="15441"/>
                    <a:pt x="8799" y="15453"/>
                    <a:pt x="8823" y="15453"/>
                  </a:cubicBezTo>
                  <a:cubicBezTo>
                    <a:pt x="8858" y="15607"/>
                    <a:pt x="8918" y="15738"/>
                    <a:pt x="8966" y="15881"/>
                  </a:cubicBezTo>
                  <a:cubicBezTo>
                    <a:pt x="9073" y="16179"/>
                    <a:pt x="9180" y="16500"/>
                    <a:pt x="9275" y="16798"/>
                  </a:cubicBezTo>
                  <a:cubicBezTo>
                    <a:pt x="9239" y="16893"/>
                    <a:pt x="9204" y="17012"/>
                    <a:pt x="9156" y="17120"/>
                  </a:cubicBezTo>
                  <a:cubicBezTo>
                    <a:pt x="9097" y="17298"/>
                    <a:pt x="9037" y="17477"/>
                    <a:pt x="9013" y="17667"/>
                  </a:cubicBezTo>
                  <a:cubicBezTo>
                    <a:pt x="8966" y="17846"/>
                    <a:pt x="8942" y="18024"/>
                    <a:pt x="8906" y="18203"/>
                  </a:cubicBezTo>
                  <a:cubicBezTo>
                    <a:pt x="8882" y="18382"/>
                    <a:pt x="8847" y="18584"/>
                    <a:pt x="8823" y="18763"/>
                  </a:cubicBezTo>
                  <a:cubicBezTo>
                    <a:pt x="8823" y="18774"/>
                    <a:pt x="8823" y="18786"/>
                    <a:pt x="8799" y="18798"/>
                  </a:cubicBezTo>
                  <a:lnTo>
                    <a:pt x="8644" y="18644"/>
                  </a:lnTo>
                  <a:cubicBezTo>
                    <a:pt x="8525" y="18501"/>
                    <a:pt x="8406" y="18358"/>
                    <a:pt x="8287" y="18227"/>
                  </a:cubicBezTo>
                  <a:cubicBezTo>
                    <a:pt x="8168" y="18084"/>
                    <a:pt x="8025" y="17953"/>
                    <a:pt x="7906" y="17822"/>
                  </a:cubicBezTo>
                  <a:cubicBezTo>
                    <a:pt x="7846" y="17751"/>
                    <a:pt x="7787" y="17691"/>
                    <a:pt x="7727" y="17608"/>
                  </a:cubicBezTo>
                  <a:cubicBezTo>
                    <a:pt x="7668" y="17536"/>
                    <a:pt x="7608" y="17477"/>
                    <a:pt x="7549" y="17405"/>
                  </a:cubicBezTo>
                  <a:cubicBezTo>
                    <a:pt x="7489" y="17346"/>
                    <a:pt x="7418" y="17274"/>
                    <a:pt x="7346" y="17215"/>
                  </a:cubicBezTo>
                  <a:cubicBezTo>
                    <a:pt x="7275" y="17155"/>
                    <a:pt x="7192" y="17108"/>
                    <a:pt x="7120" y="17048"/>
                  </a:cubicBezTo>
                  <a:cubicBezTo>
                    <a:pt x="6977" y="16929"/>
                    <a:pt x="6823" y="16810"/>
                    <a:pt x="6680" y="16703"/>
                  </a:cubicBezTo>
                  <a:cubicBezTo>
                    <a:pt x="6525" y="16584"/>
                    <a:pt x="6382" y="16500"/>
                    <a:pt x="6215" y="16405"/>
                  </a:cubicBezTo>
                  <a:cubicBezTo>
                    <a:pt x="6049" y="16322"/>
                    <a:pt x="5882" y="16227"/>
                    <a:pt x="5703" y="16155"/>
                  </a:cubicBezTo>
                  <a:cubicBezTo>
                    <a:pt x="5549" y="16084"/>
                    <a:pt x="5370" y="16024"/>
                    <a:pt x="5203" y="15965"/>
                  </a:cubicBezTo>
                  <a:cubicBezTo>
                    <a:pt x="5037" y="15905"/>
                    <a:pt x="4870" y="15846"/>
                    <a:pt x="4691" y="15798"/>
                  </a:cubicBezTo>
                  <a:cubicBezTo>
                    <a:pt x="4608" y="15762"/>
                    <a:pt x="4513" y="15750"/>
                    <a:pt x="4429" y="15738"/>
                  </a:cubicBezTo>
                  <a:cubicBezTo>
                    <a:pt x="4334" y="15726"/>
                    <a:pt x="4263" y="15703"/>
                    <a:pt x="4179" y="15691"/>
                  </a:cubicBezTo>
                  <a:cubicBezTo>
                    <a:pt x="4096" y="15691"/>
                    <a:pt x="4013" y="15691"/>
                    <a:pt x="3941" y="15703"/>
                  </a:cubicBezTo>
                  <a:cubicBezTo>
                    <a:pt x="3905" y="15703"/>
                    <a:pt x="3858" y="15726"/>
                    <a:pt x="3834" y="15726"/>
                  </a:cubicBezTo>
                  <a:cubicBezTo>
                    <a:pt x="3775" y="15738"/>
                    <a:pt x="3715" y="15762"/>
                    <a:pt x="3667" y="15822"/>
                  </a:cubicBezTo>
                  <a:cubicBezTo>
                    <a:pt x="3620" y="15869"/>
                    <a:pt x="3608" y="15941"/>
                    <a:pt x="3620" y="16000"/>
                  </a:cubicBezTo>
                  <a:cubicBezTo>
                    <a:pt x="3655" y="16060"/>
                    <a:pt x="3703" y="16107"/>
                    <a:pt x="3763" y="16119"/>
                  </a:cubicBezTo>
                  <a:lnTo>
                    <a:pt x="3810" y="16119"/>
                  </a:lnTo>
                  <a:cubicBezTo>
                    <a:pt x="3834" y="16143"/>
                    <a:pt x="3846" y="16143"/>
                    <a:pt x="3858" y="16143"/>
                  </a:cubicBezTo>
                  <a:lnTo>
                    <a:pt x="3870" y="16143"/>
                  </a:lnTo>
                  <a:cubicBezTo>
                    <a:pt x="3894" y="16143"/>
                    <a:pt x="3905" y="16143"/>
                    <a:pt x="3929" y="16119"/>
                  </a:cubicBezTo>
                  <a:lnTo>
                    <a:pt x="3953" y="16119"/>
                  </a:lnTo>
                  <a:cubicBezTo>
                    <a:pt x="3977" y="16119"/>
                    <a:pt x="3989" y="16107"/>
                    <a:pt x="4025" y="16107"/>
                  </a:cubicBezTo>
                  <a:lnTo>
                    <a:pt x="4060" y="16107"/>
                  </a:lnTo>
                  <a:cubicBezTo>
                    <a:pt x="4072" y="16119"/>
                    <a:pt x="4072" y="16143"/>
                    <a:pt x="4084" y="16155"/>
                  </a:cubicBezTo>
                  <a:cubicBezTo>
                    <a:pt x="4132" y="16238"/>
                    <a:pt x="4191" y="16322"/>
                    <a:pt x="4275" y="16381"/>
                  </a:cubicBezTo>
                  <a:cubicBezTo>
                    <a:pt x="4358" y="16441"/>
                    <a:pt x="4406" y="16477"/>
                    <a:pt x="4489" y="16536"/>
                  </a:cubicBezTo>
                  <a:cubicBezTo>
                    <a:pt x="4572" y="16619"/>
                    <a:pt x="4667" y="16679"/>
                    <a:pt x="4751" y="16739"/>
                  </a:cubicBezTo>
                  <a:cubicBezTo>
                    <a:pt x="4822" y="16798"/>
                    <a:pt x="4906" y="16834"/>
                    <a:pt x="4977" y="16893"/>
                  </a:cubicBezTo>
                  <a:cubicBezTo>
                    <a:pt x="5001" y="16929"/>
                    <a:pt x="5048" y="16953"/>
                    <a:pt x="5084" y="16977"/>
                  </a:cubicBezTo>
                  <a:cubicBezTo>
                    <a:pt x="5144" y="17012"/>
                    <a:pt x="5191" y="17060"/>
                    <a:pt x="5251" y="17096"/>
                  </a:cubicBezTo>
                  <a:cubicBezTo>
                    <a:pt x="5299" y="17131"/>
                    <a:pt x="5358" y="17191"/>
                    <a:pt x="5429" y="17239"/>
                  </a:cubicBezTo>
                  <a:cubicBezTo>
                    <a:pt x="5525" y="17322"/>
                    <a:pt x="5644" y="17429"/>
                    <a:pt x="5751" y="17524"/>
                  </a:cubicBezTo>
                  <a:cubicBezTo>
                    <a:pt x="5858" y="17608"/>
                    <a:pt x="5977" y="17703"/>
                    <a:pt x="6084" y="17786"/>
                  </a:cubicBezTo>
                  <a:cubicBezTo>
                    <a:pt x="6144" y="17834"/>
                    <a:pt x="6180" y="17882"/>
                    <a:pt x="6239" y="17929"/>
                  </a:cubicBezTo>
                  <a:cubicBezTo>
                    <a:pt x="6299" y="17965"/>
                    <a:pt x="6346" y="18012"/>
                    <a:pt x="6406" y="18072"/>
                  </a:cubicBezTo>
                  <a:lnTo>
                    <a:pt x="6501" y="18167"/>
                  </a:lnTo>
                  <a:cubicBezTo>
                    <a:pt x="6525" y="18191"/>
                    <a:pt x="6561" y="18239"/>
                    <a:pt x="6584" y="18263"/>
                  </a:cubicBezTo>
                  <a:cubicBezTo>
                    <a:pt x="6656" y="18370"/>
                    <a:pt x="6739" y="18465"/>
                    <a:pt x="6811" y="18560"/>
                  </a:cubicBezTo>
                  <a:cubicBezTo>
                    <a:pt x="6882" y="18667"/>
                    <a:pt x="6953" y="18774"/>
                    <a:pt x="7037" y="18894"/>
                  </a:cubicBezTo>
                  <a:cubicBezTo>
                    <a:pt x="7120" y="19013"/>
                    <a:pt x="7192" y="19144"/>
                    <a:pt x="7287" y="19263"/>
                  </a:cubicBezTo>
                  <a:cubicBezTo>
                    <a:pt x="7370" y="19394"/>
                    <a:pt x="7477" y="19513"/>
                    <a:pt x="7573" y="19656"/>
                  </a:cubicBezTo>
                  <a:lnTo>
                    <a:pt x="7835" y="20013"/>
                  </a:lnTo>
                  <a:cubicBezTo>
                    <a:pt x="7930" y="20132"/>
                    <a:pt x="8001" y="20251"/>
                    <a:pt x="8073" y="20370"/>
                  </a:cubicBezTo>
                  <a:cubicBezTo>
                    <a:pt x="8120" y="20453"/>
                    <a:pt x="8180" y="20549"/>
                    <a:pt x="8227" y="20632"/>
                  </a:cubicBezTo>
                  <a:cubicBezTo>
                    <a:pt x="8263" y="20727"/>
                    <a:pt x="8323" y="20810"/>
                    <a:pt x="8370" y="20918"/>
                  </a:cubicBezTo>
                  <a:cubicBezTo>
                    <a:pt x="8430" y="21025"/>
                    <a:pt x="8477" y="21120"/>
                    <a:pt x="8537" y="21227"/>
                  </a:cubicBezTo>
                  <a:lnTo>
                    <a:pt x="8537" y="21465"/>
                  </a:lnTo>
                  <a:cubicBezTo>
                    <a:pt x="8537" y="21834"/>
                    <a:pt x="8549" y="22215"/>
                    <a:pt x="8585" y="22584"/>
                  </a:cubicBezTo>
                  <a:cubicBezTo>
                    <a:pt x="8608" y="22954"/>
                    <a:pt x="8656" y="23323"/>
                    <a:pt x="8728" y="23680"/>
                  </a:cubicBezTo>
                  <a:cubicBezTo>
                    <a:pt x="8799" y="24037"/>
                    <a:pt x="8906" y="24382"/>
                    <a:pt x="9001" y="24728"/>
                  </a:cubicBezTo>
                  <a:cubicBezTo>
                    <a:pt x="9001" y="24748"/>
                    <a:pt x="9010" y="24769"/>
                    <a:pt x="9013" y="24790"/>
                  </a:cubicBezTo>
                  <a:lnTo>
                    <a:pt x="9013" y="24790"/>
                  </a:lnTo>
                  <a:cubicBezTo>
                    <a:pt x="9012" y="24786"/>
                    <a:pt x="9009" y="24783"/>
                    <a:pt x="9001" y="24775"/>
                  </a:cubicBezTo>
                  <a:lnTo>
                    <a:pt x="9001" y="24775"/>
                  </a:lnTo>
                  <a:cubicBezTo>
                    <a:pt x="9001" y="24787"/>
                    <a:pt x="9001" y="24799"/>
                    <a:pt x="9013" y="24799"/>
                  </a:cubicBezTo>
                  <a:lnTo>
                    <a:pt x="9013" y="24811"/>
                  </a:lnTo>
                  <a:cubicBezTo>
                    <a:pt x="9013" y="24835"/>
                    <a:pt x="9025" y="24859"/>
                    <a:pt x="9025" y="24870"/>
                  </a:cubicBezTo>
                  <a:lnTo>
                    <a:pt x="9025" y="24859"/>
                  </a:lnTo>
                  <a:cubicBezTo>
                    <a:pt x="9120" y="25192"/>
                    <a:pt x="9216" y="25513"/>
                    <a:pt x="9335" y="25823"/>
                  </a:cubicBezTo>
                  <a:cubicBezTo>
                    <a:pt x="9478" y="26168"/>
                    <a:pt x="9620" y="26514"/>
                    <a:pt x="9751" y="26859"/>
                  </a:cubicBezTo>
                  <a:cubicBezTo>
                    <a:pt x="9811" y="27014"/>
                    <a:pt x="9894" y="27168"/>
                    <a:pt x="9966" y="27335"/>
                  </a:cubicBezTo>
                  <a:cubicBezTo>
                    <a:pt x="9990" y="27418"/>
                    <a:pt x="10037" y="27514"/>
                    <a:pt x="10073" y="27597"/>
                  </a:cubicBezTo>
                  <a:cubicBezTo>
                    <a:pt x="10097" y="27692"/>
                    <a:pt x="10132" y="27764"/>
                    <a:pt x="10144" y="27847"/>
                  </a:cubicBezTo>
                  <a:lnTo>
                    <a:pt x="10323" y="28609"/>
                  </a:lnTo>
                  <a:cubicBezTo>
                    <a:pt x="10347" y="28728"/>
                    <a:pt x="10371" y="28847"/>
                    <a:pt x="10394" y="28966"/>
                  </a:cubicBezTo>
                  <a:lnTo>
                    <a:pt x="10442" y="29145"/>
                  </a:lnTo>
                  <a:cubicBezTo>
                    <a:pt x="10454" y="29181"/>
                    <a:pt x="10454" y="29216"/>
                    <a:pt x="10466" y="29252"/>
                  </a:cubicBezTo>
                  <a:cubicBezTo>
                    <a:pt x="10454" y="29359"/>
                    <a:pt x="10442" y="29454"/>
                    <a:pt x="10442" y="29562"/>
                  </a:cubicBezTo>
                  <a:cubicBezTo>
                    <a:pt x="10406" y="29800"/>
                    <a:pt x="10382" y="30050"/>
                    <a:pt x="10371" y="30288"/>
                  </a:cubicBezTo>
                  <a:cubicBezTo>
                    <a:pt x="10275" y="30931"/>
                    <a:pt x="10156" y="31562"/>
                    <a:pt x="10013" y="32181"/>
                  </a:cubicBezTo>
                  <a:cubicBezTo>
                    <a:pt x="9966" y="32359"/>
                    <a:pt x="9906" y="32538"/>
                    <a:pt x="9847" y="32717"/>
                  </a:cubicBezTo>
                  <a:cubicBezTo>
                    <a:pt x="9728" y="33086"/>
                    <a:pt x="9632" y="33479"/>
                    <a:pt x="9537" y="33860"/>
                  </a:cubicBezTo>
                  <a:cubicBezTo>
                    <a:pt x="9478" y="34074"/>
                    <a:pt x="9430" y="34264"/>
                    <a:pt x="9370" y="34479"/>
                  </a:cubicBezTo>
                  <a:cubicBezTo>
                    <a:pt x="9311" y="34669"/>
                    <a:pt x="9251" y="34860"/>
                    <a:pt x="9192" y="35074"/>
                  </a:cubicBezTo>
                  <a:cubicBezTo>
                    <a:pt x="9132" y="35277"/>
                    <a:pt x="9061" y="35491"/>
                    <a:pt x="9001" y="35681"/>
                  </a:cubicBezTo>
                  <a:cubicBezTo>
                    <a:pt x="8942" y="35848"/>
                    <a:pt x="8882" y="36027"/>
                    <a:pt x="8823" y="36181"/>
                  </a:cubicBezTo>
                  <a:cubicBezTo>
                    <a:pt x="8823" y="36205"/>
                    <a:pt x="8799" y="36217"/>
                    <a:pt x="8799" y="36229"/>
                  </a:cubicBezTo>
                  <a:cubicBezTo>
                    <a:pt x="8704" y="36467"/>
                    <a:pt x="8597" y="36717"/>
                    <a:pt x="8501" y="36979"/>
                  </a:cubicBezTo>
                  <a:cubicBezTo>
                    <a:pt x="8501" y="36955"/>
                    <a:pt x="8489" y="36943"/>
                    <a:pt x="8477" y="36931"/>
                  </a:cubicBezTo>
                  <a:lnTo>
                    <a:pt x="8477" y="36777"/>
                  </a:lnTo>
                  <a:cubicBezTo>
                    <a:pt x="8477" y="36646"/>
                    <a:pt x="8466" y="36515"/>
                    <a:pt x="8466" y="36384"/>
                  </a:cubicBezTo>
                  <a:cubicBezTo>
                    <a:pt x="8477" y="36265"/>
                    <a:pt x="8501" y="36146"/>
                    <a:pt x="8525" y="36003"/>
                  </a:cubicBezTo>
                  <a:cubicBezTo>
                    <a:pt x="8549" y="35824"/>
                    <a:pt x="8597" y="35646"/>
                    <a:pt x="8620" y="35491"/>
                  </a:cubicBezTo>
                  <a:cubicBezTo>
                    <a:pt x="8668" y="35288"/>
                    <a:pt x="8716" y="35110"/>
                    <a:pt x="8763" y="34919"/>
                  </a:cubicBezTo>
                  <a:cubicBezTo>
                    <a:pt x="8835" y="34538"/>
                    <a:pt x="8870" y="34145"/>
                    <a:pt x="8918" y="33764"/>
                  </a:cubicBezTo>
                  <a:cubicBezTo>
                    <a:pt x="8954" y="33550"/>
                    <a:pt x="8966" y="33360"/>
                    <a:pt x="9001" y="33145"/>
                  </a:cubicBezTo>
                  <a:cubicBezTo>
                    <a:pt x="9025" y="32967"/>
                    <a:pt x="9037" y="32788"/>
                    <a:pt x="9073" y="32633"/>
                  </a:cubicBezTo>
                  <a:cubicBezTo>
                    <a:pt x="9097" y="32419"/>
                    <a:pt x="9120" y="32229"/>
                    <a:pt x="9132" y="32014"/>
                  </a:cubicBezTo>
                  <a:cubicBezTo>
                    <a:pt x="9144" y="31824"/>
                    <a:pt x="9144" y="31621"/>
                    <a:pt x="9156" y="31419"/>
                  </a:cubicBezTo>
                  <a:cubicBezTo>
                    <a:pt x="9156" y="31038"/>
                    <a:pt x="9156" y="30645"/>
                    <a:pt x="9144" y="30264"/>
                  </a:cubicBezTo>
                  <a:cubicBezTo>
                    <a:pt x="9144" y="30050"/>
                    <a:pt x="9132" y="29859"/>
                    <a:pt x="9120" y="29657"/>
                  </a:cubicBezTo>
                  <a:cubicBezTo>
                    <a:pt x="9097" y="29454"/>
                    <a:pt x="9085" y="29252"/>
                    <a:pt x="9073" y="29061"/>
                  </a:cubicBezTo>
                  <a:cubicBezTo>
                    <a:pt x="9061" y="28883"/>
                    <a:pt x="9037" y="28680"/>
                    <a:pt x="9025" y="28502"/>
                  </a:cubicBezTo>
                  <a:cubicBezTo>
                    <a:pt x="9013" y="28311"/>
                    <a:pt x="9001" y="28133"/>
                    <a:pt x="8978" y="27942"/>
                  </a:cubicBezTo>
                  <a:cubicBezTo>
                    <a:pt x="8966" y="27764"/>
                    <a:pt x="8942" y="27573"/>
                    <a:pt x="8906" y="27395"/>
                  </a:cubicBezTo>
                  <a:cubicBezTo>
                    <a:pt x="8882" y="27192"/>
                    <a:pt x="8847" y="26990"/>
                    <a:pt x="8823" y="26799"/>
                  </a:cubicBezTo>
                  <a:cubicBezTo>
                    <a:pt x="8787" y="26621"/>
                    <a:pt x="8739" y="26442"/>
                    <a:pt x="8704" y="26240"/>
                  </a:cubicBezTo>
                  <a:cubicBezTo>
                    <a:pt x="8656" y="26049"/>
                    <a:pt x="8620" y="25859"/>
                    <a:pt x="8585" y="25680"/>
                  </a:cubicBezTo>
                  <a:cubicBezTo>
                    <a:pt x="8489" y="25287"/>
                    <a:pt x="8370" y="24918"/>
                    <a:pt x="8251" y="24537"/>
                  </a:cubicBezTo>
                  <a:cubicBezTo>
                    <a:pt x="8204" y="24359"/>
                    <a:pt x="8144" y="24180"/>
                    <a:pt x="8085" y="24013"/>
                  </a:cubicBezTo>
                  <a:cubicBezTo>
                    <a:pt x="8025" y="23835"/>
                    <a:pt x="7954" y="23656"/>
                    <a:pt x="7894" y="23477"/>
                  </a:cubicBezTo>
                  <a:cubicBezTo>
                    <a:pt x="7763" y="23120"/>
                    <a:pt x="7644" y="22751"/>
                    <a:pt x="7537" y="22394"/>
                  </a:cubicBezTo>
                  <a:cubicBezTo>
                    <a:pt x="7477" y="22215"/>
                    <a:pt x="7430" y="22037"/>
                    <a:pt x="7370" y="21858"/>
                  </a:cubicBezTo>
                  <a:cubicBezTo>
                    <a:pt x="7311" y="21703"/>
                    <a:pt x="7275" y="21537"/>
                    <a:pt x="7180" y="21406"/>
                  </a:cubicBezTo>
                  <a:cubicBezTo>
                    <a:pt x="7156" y="21358"/>
                    <a:pt x="7108" y="21334"/>
                    <a:pt x="7049" y="21334"/>
                  </a:cubicBezTo>
                  <a:cubicBezTo>
                    <a:pt x="6989" y="21334"/>
                    <a:pt x="6942" y="21382"/>
                    <a:pt x="6930" y="21418"/>
                  </a:cubicBezTo>
                  <a:cubicBezTo>
                    <a:pt x="6918" y="21465"/>
                    <a:pt x="6930" y="21501"/>
                    <a:pt x="6930" y="21537"/>
                  </a:cubicBezTo>
                  <a:cubicBezTo>
                    <a:pt x="6930" y="21572"/>
                    <a:pt x="6942" y="21584"/>
                    <a:pt x="6942" y="21620"/>
                  </a:cubicBezTo>
                  <a:cubicBezTo>
                    <a:pt x="6953" y="21692"/>
                    <a:pt x="6953" y="21763"/>
                    <a:pt x="6977" y="21834"/>
                  </a:cubicBezTo>
                  <a:cubicBezTo>
                    <a:pt x="6977" y="21942"/>
                    <a:pt x="6989" y="22037"/>
                    <a:pt x="6989" y="22132"/>
                  </a:cubicBezTo>
                  <a:lnTo>
                    <a:pt x="6989" y="22358"/>
                  </a:lnTo>
                  <a:lnTo>
                    <a:pt x="6989" y="22608"/>
                  </a:lnTo>
                  <a:lnTo>
                    <a:pt x="6989" y="22668"/>
                  </a:lnTo>
                  <a:lnTo>
                    <a:pt x="6989" y="22846"/>
                  </a:lnTo>
                  <a:cubicBezTo>
                    <a:pt x="6989" y="22942"/>
                    <a:pt x="6989" y="23025"/>
                    <a:pt x="6977" y="23132"/>
                  </a:cubicBezTo>
                  <a:cubicBezTo>
                    <a:pt x="6977" y="23168"/>
                    <a:pt x="6977" y="23180"/>
                    <a:pt x="6953" y="23204"/>
                  </a:cubicBezTo>
                  <a:cubicBezTo>
                    <a:pt x="6953" y="23263"/>
                    <a:pt x="6942" y="23323"/>
                    <a:pt x="6942" y="23382"/>
                  </a:cubicBezTo>
                  <a:cubicBezTo>
                    <a:pt x="6930" y="23477"/>
                    <a:pt x="6930" y="23549"/>
                    <a:pt x="6918" y="23644"/>
                  </a:cubicBezTo>
                  <a:cubicBezTo>
                    <a:pt x="6882" y="23799"/>
                    <a:pt x="6870" y="23966"/>
                    <a:pt x="6834" y="24132"/>
                  </a:cubicBezTo>
                  <a:cubicBezTo>
                    <a:pt x="6811" y="24311"/>
                    <a:pt x="6775" y="24478"/>
                    <a:pt x="6763" y="24656"/>
                  </a:cubicBezTo>
                  <a:cubicBezTo>
                    <a:pt x="6739" y="24847"/>
                    <a:pt x="6715" y="25037"/>
                    <a:pt x="6692" y="25228"/>
                  </a:cubicBezTo>
                  <a:cubicBezTo>
                    <a:pt x="6656" y="25442"/>
                    <a:pt x="6644" y="25668"/>
                    <a:pt x="6620" y="25871"/>
                  </a:cubicBezTo>
                  <a:cubicBezTo>
                    <a:pt x="6584" y="26085"/>
                    <a:pt x="6572" y="26287"/>
                    <a:pt x="6561" y="26502"/>
                  </a:cubicBezTo>
                  <a:cubicBezTo>
                    <a:pt x="6561" y="26573"/>
                    <a:pt x="6537" y="26645"/>
                    <a:pt x="6537" y="26716"/>
                  </a:cubicBezTo>
                  <a:cubicBezTo>
                    <a:pt x="6537" y="26823"/>
                    <a:pt x="6525" y="26930"/>
                    <a:pt x="6525" y="27014"/>
                  </a:cubicBezTo>
                  <a:cubicBezTo>
                    <a:pt x="6525" y="27216"/>
                    <a:pt x="6513" y="27407"/>
                    <a:pt x="6513" y="27609"/>
                  </a:cubicBezTo>
                  <a:lnTo>
                    <a:pt x="6513" y="27930"/>
                  </a:lnTo>
                  <a:cubicBezTo>
                    <a:pt x="6513" y="28049"/>
                    <a:pt x="6525" y="28145"/>
                    <a:pt x="6525" y="28264"/>
                  </a:cubicBezTo>
                  <a:cubicBezTo>
                    <a:pt x="6525" y="28347"/>
                    <a:pt x="6537" y="28419"/>
                    <a:pt x="6537" y="28502"/>
                  </a:cubicBezTo>
                  <a:cubicBezTo>
                    <a:pt x="6537" y="28597"/>
                    <a:pt x="6561" y="28704"/>
                    <a:pt x="6561" y="28788"/>
                  </a:cubicBezTo>
                  <a:lnTo>
                    <a:pt x="6596" y="29145"/>
                  </a:lnTo>
                  <a:lnTo>
                    <a:pt x="6644" y="29419"/>
                  </a:lnTo>
                  <a:cubicBezTo>
                    <a:pt x="6680" y="29609"/>
                    <a:pt x="6703" y="29800"/>
                    <a:pt x="6751" y="29990"/>
                  </a:cubicBezTo>
                  <a:cubicBezTo>
                    <a:pt x="6799" y="30193"/>
                    <a:pt x="6823" y="30383"/>
                    <a:pt x="6870" y="30574"/>
                  </a:cubicBezTo>
                  <a:cubicBezTo>
                    <a:pt x="6918" y="30752"/>
                    <a:pt x="6942" y="30931"/>
                    <a:pt x="6989" y="31097"/>
                  </a:cubicBezTo>
                  <a:cubicBezTo>
                    <a:pt x="7049" y="31300"/>
                    <a:pt x="7096" y="31514"/>
                    <a:pt x="7156" y="31705"/>
                  </a:cubicBezTo>
                  <a:cubicBezTo>
                    <a:pt x="7192" y="31895"/>
                    <a:pt x="7251" y="32074"/>
                    <a:pt x="7311" y="32276"/>
                  </a:cubicBezTo>
                  <a:cubicBezTo>
                    <a:pt x="7418" y="32645"/>
                    <a:pt x="7513" y="33014"/>
                    <a:pt x="7596" y="33383"/>
                  </a:cubicBezTo>
                  <a:cubicBezTo>
                    <a:pt x="7692" y="33764"/>
                    <a:pt x="7763" y="34122"/>
                    <a:pt x="7846" y="34491"/>
                  </a:cubicBezTo>
                  <a:cubicBezTo>
                    <a:pt x="7930" y="34860"/>
                    <a:pt x="8013" y="35217"/>
                    <a:pt x="8073" y="35586"/>
                  </a:cubicBezTo>
                  <a:cubicBezTo>
                    <a:pt x="8085" y="35693"/>
                    <a:pt x="8108" y="35812"/>
                    <a:pt x="8120" y="35919"/>
                  </a:cubicBezTo>
                  <a:cubicBezTo>
                    <a:pt x="8132" y="36027"/>
                    <a:pt x="8132" y="36122"/>
                    <a:pt x="8132" y="36229"/>
                  </a:cubicBezTo>
                  <a:lnTo>
                    <a:pt x="8132" y="36396"/>
                  </a:lnTo>
                  <a:cubicBezTo>
                    <a:pt x="8120" y="36503"/>
                    <a:pt x="8108" y="36622"/>
                    <a:pt x="8085" y="36717"/>
                  </a:cubicBezTo>
                  <a:cubicBezTo>
                    <a:pt x="8061" y="36896"/>
                    <a:pt x="8013" y="37074"/>
                    <a:pt x="7966" y="37277"/>
                  </a:cubicBezTo>
                  <a:cubicBezTo>
                    <a:pt x="7906" y="37479"/>
                    <a:pt x="7870" y="37670"/>
                    <a:pt x="7811" y="37884"/>
                  </a:cubicBezTo>
                  <a:cubicBezTo>
                    <a:pt x="7775" y="37967"/>
                    <a:pt x="7727" y="38063"/>
                    <a:pt x="7704" y="38146"/>
                  </a:cubicBezTo>
                  <a:cubicBezTo>
                    <a:pt x="7692" y="38182"/>
                    <a:pt x="7692" y="38205"/>
                    <a:pt x="7668" y="38241"/>
                  </a:cubicBezTo>
                  <a:cubicBezTo>
                    <a:pt x="7656" y="38301"/>
                    <a:pt x="7632" y="38348"/>
                    <a:pt x="7608" y="38408"/>
                  </a:cubicBezTo>
                  <a:cubicBezTo>
                    <a:pt x="7585" y="38479"/>
                    <a:pt x="7549" y="38551"/>
                    <a:pt x="7525" y="38646"/>
                  </a:cubicBezTo>
                  <a:cubicBezTo>
                    <a:pt x="7489" y="38729"/>
                    <a:pt x="7454" y="38836"/>
                    <a:pt x="7418" y="38920"/>
                  </a:cubicBezTo>
                  <a:cubicBezTo>
                    <a:pt x="7370" y="39039"/>
                    <a:pt x="7334" y="39182"/>
                    <a:pt x="7299" y="39313"/>
                  </a:cubicBezTo>
                  <a:cubicBezTo>
                    <a:pt x="7251" y="39372"/>
                    <a:pt x="7215" y="39432"/>
                    <a:pt x="7168" y="39479"/>
                  </a:cubicBezTo>
                  <a:lnTo>
                    <a:pt x="6894" y="39837"/>
                  </a:lnTo>
                  <a:cubicBezTo>
                    <a:pt x="6834" y="39872"/>
                    <a:pt x="6763" y="39920"/>
                    <a:pt x="6703" y="39968"/>
                  </a:cubicBezTo>
                  <a:cubicBezTo>
                    <a:pt x="6620" y="40027"/>
                    <a:pt x="6537" y="40099"/>
                    <a:pt x="6465" y="40170"/>
                  </a:cubicBezTo>
                  <a:cubicBezTo>
                    <a:pt x="6394" y="40253"/>
                    <a:pt x="6322" y="40337"/>
                    <a:pt x="6239" y="40432"/>
                  </a:cubicBezTo>
                  <a:cubicBezTo>
                    <a:pt x="6168" y="40515"/>
                    <a:pt x="6108" y="40622"/>
                    <a:pt x="6049" y="40706"/>
                  </a:cubicBezTo>
                  <a:lnTo>
                    <a:pt x="5870" y="40980"/>
                  </a:lnTo>
                  <a:cubicBezTo>
                    <a:pt x="5810" y="41051"/>
                    <a:pt x="5763" y="41146"/>
                    <a:pt x="5703" y="41218"/>
                  </a:cubicBezTo>
                  <a:cubicBezTo>
                    <a:pt x="5370" y="41563"/>
                    <a:pt x="5025" y="41896"/>
                    <a:pt x="4667" y="42230"/>
                  </a:cubicBezTo>
                  <a:cubicBezTo>
                    <a:pt x="4560" y="42313"/>
                    <a:pt x="4453" y="42408"/>
                    <a:pt x="4370" y="42492"/>
                  </a:cubicBezTo>
                  <a:cubicBezTo>
                    <a:pt x="4394" y="42408"/>
                    <a:pt x="4429" y="42313"/>
                    <a:pt x="4441" y="42230"/>
                  </a:cubicBezTo>
                  <a:cubicBezTo>
                    <a:pt x="4453" y="42182"/>
                    <a:pt x="4489" y="42158"/>
                    <a:pt x="4501" y="42111"/>
                  </a:cubicBezTo>
                  <a:cubicBezTo>
                    <a:pt x="4501" y="42099"/>
                    <a:pt x="4512" y="42099"/>
                    <a:pt x="4513" y="42077"/>
                  </a:cubicBezTo>
                  <a:lnTo>
                    <a:pt x="4513" y="42077"/>
                  </a:lnTo>
                  <a:cubicBezTo>
                    <a:pt x="4553" y="42001"/>
                    <a:pt x="4576" y="41926"/>
                    <a:pt x="4620" y="41861"/>
                  </a:cubicBezTo>
                  <a:lnTo>
                    <a:pt x="4715" y="41682"/>
                  </a:lnTo>
                  <a:cubicBezTo>
                    <a:pt x="4751" y="41587"/>
                    <a:pt x="4787" y="41503"/>
                    <a:pt x="4810" y="41420"/>
                  </a:cubicBezTo>
                  <a:cubicBezTo>
                    <a:pt x="4846" y="41337"/>
                    <a:pt x="4894" y="41242"/>
                    <a:pt x="4918" y="41146"/>
                  </a:cubicBezTo>
                  <a:cubicBezTo>
                    <a:pt x="4953" y="41039"/>
                    <a:pt x="4989" y="40944"/>
                    <a:pt x="5025" y="40861"/>
                  </a:cubicBezTo>
                  <a:cubicBezTo>
                    <a:pt x="5048" y="40789"/>
                    <a:pt x="5084" y="40694"/>
                    <a:pt x="5096" y="40611"/>
                  </a:cubicBezTo>
                  <a:cubicBezTo>
                    <a:pt x="5156" y="40432"/>
                    <a:pt x="5203" y="40253"/>
                    <a:pt x="5263" y="40075"/>
                  </a:cubicBezTo>
                  <a:cubicBezTo>
                    <a:pt x="5287" y="39991"/>
                    <a:pt x="5310" y="39908"/>
                    <a:pt x="5322" y="39837"/>
                  </a:cubicBezTo>
                  <a:cubicBezTo>
                    <a:pt x="5346" y="39741"/>
                    <a:pt x="5370" y="39658"/>
                    <a:pt x="5394" y="39563"/>
                  </a:cubicBezTo>
                  <a:lnTo>
                    <a:pt x="5394" y="39575"/>
                  </a:lnTo>
                  <a:cubicBezTo>
                    <a:pt x="5429" y="39432"/>
                    <a:pt x="5465" y="39301"/>
                    <a:pt x="5501" y="39146"/>
                  </a:cubicBezTo>
                  <a:cubicBezTo>
                    <a:pt x="5501" y="39134"/>
                    <a:pt x="5513" y="39122"/>
                    <a:pt x="5513" y="39087"/>
                  </a:cubicBezTo>
                  <a:cubicBezTo>
                    <a:pt x="5608" y="38765"/>
                    <a:pt x="5680" y="38432"/>
                    <a:pt x="5763" y="38110"/>
                  </a:cubicBezTo>
                  <a:cubicBezTo>
                    <a:pt x="5787" y="38027"/>
                    <a:pt x="5799" y="37955"/>
                    <a:pt x="5822" y="37884"/>
                  </a:cubicBezTo>
                  <a:cubicBezTo>
                    <a:pt x="5846" y="37789"/>
                    <a:pt x="5870" y="37705"/>
                    <a:pt x="5882" y="37610"/>
                  </a:cubicBezTo>
                  <a:cubicBezTo>
                    <a:pt x="5906" y="37539"/>
                    <a:pt x="5918" y="37467"/>
                    <a:pt x="5930" y="37408"/>
                  </a:cubicBezTo>
                  <a:cubicBezTo>
                    <a:pt x="5941" y="37312"/>
                    <a:pt x="5965" y="37217"/>
                    <a:pt x="5977" y="37122"/>
                  </a:cubicBezTo>
                  <a:cubicBezTo>
                    <a:pt x="5989" y="37051"/>
                    <a:pt x="5989" y="36979"/>
                    <a:pt x="6001" y="36896"/>
                  </a:cubicBezTo>
                  <a:lnTo>
                    <a:pt x="6049" y="36634"/>
                  </a:lnTo>
                  <a:cubicBezTo>
                    <a:pt x="6061" y="36562"/>
                    <a:pt x="6061" y="36467"/>
                    <a:pt x="6084" y="36396"/>
                  </a:cubicBezTo>
                  <a:cubicBezTo>
                    <a:pt x="6096" y="36324"/>
                    <a:pt x="6096" y="36241"/>
                    <a:pt x="6108" y="36169"/>
                  </a:cubicBezTo>
                  <a:cubicBezTo>
                    <a:pt x="6120" y="36003"/>
                    <a:pt x="6156" y="35860"/>
                    <a:pt x="6168" y="35693"/>
                  </a:cubicBezTo>
                  <a:lnTo>
                    <a:pt x="6168" y="35681"/>
                  </a:lnTo>
                  <a:cubicBezTo>
                    <a:pt x="6203" y="35324"/>
                    <a:pt x="6239" y="34955"/>
                    <a:pt x="6263" y="34598"/>
                  </a:cubicBezTo>
                  <a:cubicBezTo>
                    <a:pt x="6263" y="34491"/>
                    <a:pt x="6275" y="34395"/>
                    <a:pt x="6275" y="34300"/>
                  </a:cubicBezTo>
                  <a:lnTo>
                    <a:pt x="6275" y="33967"/>
                  </a:lnTo>
                  <a:cubicBezTo>
                    <a:pt x="6275" y="33800"/>
                    <a:pt x="6275" y="33622"/>
                    <a:pt x="6263" y="33467"/>
                  </a:cubicBezTo>
                  <a:lnTo>
                    <a:pt x="6263" y="33431"/>
                  </a:lnTo>
                  <a:lnTo>
                    <a:pt x="6263" y="33348"/>
                  </a:lnTo>
                  <a:lnTo>
                    <a:pt x="6263" y="33145"/>
                  </a:lnTo>
                  <a:lnTo>
                    <a:pt x="6263" y="33026"/>
                  </a:lnTo>
                  <a:lnTo>
                    <a:pt x="6263" y="33002"/>
                  </a:lnTo>
                  <a:lnTo>
                    <a:pt x="6263" y="32991"/>
                  </a:lnTo>
                  <a:lnTo>
                    <a:pt x="6263" y="32490"/>
                  </a:lnTo>
                  <a:cubicBezTo>
                    <a:pt x="6263" y="32240"/>
                    <a:pt x="6239" y="31978"/>
                    <a:pt x="6239" y="31717"/>
                  </a:cubicBezTo>
                  <a:cubicBezTo>
                    <a:pt x="6239" y="31597"/>
                    <a:pt x="6227" y="31478"/>
                    <a:pt x="6215" y="31359"/>
                  </a:cubicBezTo>
                  <a:cubicBezTo>
                    <a:pt x="6215" y="31300"/>
                    <a:pt x="6215" y="31240"/>
                    <a:pt x="6203" y="31181"/>
                  </a:cubicBezTo>
                  <a:cubicBezTo>
                    <a:pt x="6203" y="31145"/>
                    <a:pt x="6180" y="31086"/>
                    <a:pt x="6180" y="31038"/>
                  </a:cubicBezTo>
                  <a:cubicBezTo>
                    <a:pt x="6168" y="30931"/>
                    <a:pt x="6156" y="30847"/>
                    <a:pt x="6144" y="30740"/>
                  </a:cubicBezTo>
                  <a:cubicBezTo>
                    <a:pt x="6120" y="30633"/>
                    <a:pt x="6108" y="30550"/>
                    <a:pt x="6084" y="30443"/>
                  </a:cubicBezTo>
                  <a:lnTo>
                    <a:pt x="5989" y="29954"/>
                  </a:lnTo>
                  <a:cubicBezTo>
                    <a:pt x="5930" y="29597"/>
                    <a:pt x="5858" y="29240"/>
                    <a:pt x="5799" y="28883"/>
                  </a:cubicBezTo>
                  <a:cubicBezTo>
                    <a:pt x="5799" y="28847"/>
                    <a:pt x="5787" y="28823"/>
                    <a:pt x="5787" y="28788"/>
                  </a:cubicBezTo>
                  <a:cubicBezTo>
                    <a:pt x="5763" y="28776"/>
                    <a:pt x="5763" y="28764"/>
                    <a:pt x="5751" y="28740"/>
                  </a:cubicBezTo>
                  <a:cubicBezTo>
                    <a:pt x="5727" y="28722"/>
                    <a:pt x="5697" y="28713"/>
                    <a:pt x="5671" y="28713"/>
                  </a:cubicBezTo>
                  <a:cubicBezTo>
                    <a:pt x="5644" y="28713"/>
                    <a:pt x="5620" y="28722"/>
                    <a:pt x="5608" y="28740"/>
                  </a:cubicBezTo>
                  <a:cubicBezTo>
                    <a:pt x="5572" y="28788"/>
                    <a:pt x="5549" y="28823"/>
                    <a:pt x="5525" y="28883"/>
                  </a:cubicBezTo>
                  <a:cubicBezTo>
                    <a:pt x="5513" y="28919"/>
                    <a:pt x="5489" y="28978"/>
                    <a:pt x="5465" y="29026"/>
                  </a:cubicBezTo>
                  <a:cubicBezTo>
                    <a:pt x="5453" y="29073"/>
                    <a:pt x="5441" y="29097"/>
                    <a:pt x="5429" y="29145"/>
                  </a:cubicBezTo>
                  <a:cubicBezTo>
                    <a:pt x="5394" y="29216"/>
                    <a:pt x="5370" y="29311"/>
                    <a:pt x="5346" y="29383"/>
                  </a:cubicBezTo>
                  <a:lnTo>
                    <a:pt x="5168" y="29966"/>
                  </a:lnTo>
                  <a:lnTo>
                    <a:pt x="4858" y="30990"/>
                  </a:lnTo>
                  <a:cubicBezTo>
                    <a:pt x="4810" y="31157"/>
                    <a:pt x="4751" y="31324"/>
                    <a:pt x="4715" y="31478"/>
                  </a:cubicBezTo>
                  <a:cubicBezTo>
                    <a:pt x="4667" y="31657"/>
                    <a:pt x="4608" y="31836"/>
                    <a:pt x="4560" y="32002"/>
                  </a:cubicBezTo>
                  <a:cubicBezTo>
                    <a:pt x="4453" y="32371"/>
                    <a:pt x="4370" y="32764"/>
                    <a:pt x="4275" y="33133"/>
                  </a:cubicBezTo>
                  <a:cubicBezTo>
                    <a:pt x="4239" y="33312"/>
                    <a:pt x="4203" y="33502"/>
                    <a:pt x="4156" y="33681"/>
                  </a:cubicBezTo>
                  <a:cubicBezTo>
                    <a:pt x="4132" y="33860"/>
                    <a:pt x="4084" y="34062"/>
                    <a:pt x="4060" y="34241"/>
                  </a:cubicBezTo>
                  <a:cubicBezTo>
                    <a:pt x="4025" y="34419"/>
                    <a:pt x="4001" y="34574"/>
                    <a:pt x="3977" y="34753"/>
                  </a:cubicBezTo>
                  <a:cubicBezTo>
                    <a:pt x="3965" y="34860"/>
                    <a:pt x="3953" y="34955"/>
                    <a:pt x="3953" y="35050"/>
                  </a:cubicBezTo>
                  <a:cubicBezTo>
                    <a:pt x="3941" y="35134"/>
                    <a:pt x="3941" y="35205"/>
                    <a:pt x="3941" y="35277"/>
                  </a:cubicBezTo>
                  <a:cubicBezTo>
                    <a:pt x="3941" y="35372"/>
                    <a:pt x="3917" y="35455"/>
                    <a:pt x="3917" y="35550"/>
                  </a:cubicBezTo>
                  <a:lnTo>
                    <a:pt x="3917" y="35884"/>
                  </a:lnTo>
                  <a:cubicBezTo>
                    <a:pt x="3917" y="35979"/>
                    <a:pt x="3917" y="36050"/>
                    <a:pt x="3941" y="36146"/>
                  </a:cubicBezTo>
                  <a:cubicBezTo>
                    <a:pt x="3941" y="36229"/>
                    <a:pt x="3941" y="36300"/>
                    <a:pt x="3953" y="36396"/>
                  </a:cubicBezTo>
                  <a:cubicBezTo>
                    <a:pt x="3977" y="36765"/>
                    <a:pt x="4013" y="37134"/>
                    <a:pt x="4060" y="37515"/>
                  </a:cubicBezTo>
                  <a:lnTo>
                    <a:pt x="4144" y="38586"/>
                  </a:lnTo>
                  <a:cubicBezTo>
                    <a:pt x="4179" y="38956"/>
                    <a:pt x="4191" y="39325"/>
                    <a:pt x="4203" y="39694"/>
                  </a:cubicBezTo>
                  <a:lnTo>
                    <a:pt x="4203" y="39956"/>
                  </a:lnTo>
                  <a:cubicBezTo>
                    <a:pt x="4203" y="40206"/>
                    <a:pt x="4203" y="40456"/>
                    <a:pt x="4191" y="40706"/>
                  </a:cubicBezTo>
                  <a:cubicBezTo>
                    <a:pt x="4191" y="40825"/>
                    <a:pt x="4191" y="40968"/>
                    <a:pt x="4179" y="41087"/>
                  </a:cubicBezTo>
                  <a:cubicBezTo>
                    <a:pt x="4179" y="41218"/>
                    <a:pt x="4156" y="41337"/>
                    <a:pt x="4144" y="41468"/>
                  </a:cubicBezTo>
                  <a:cubicBezTo>
                    <a:pt x="4132" y="41575"/>
                    <a:pt x="4120" y="41658"/>
                    <a:pt x="4096" y="41754"/>
                  </a:cubicBezTo>
                  <a:cubicBezTo>
                    <a:pt x="4084" y="41801"/>
                    <a:pt x="4084" y="41861"/>
                    <a:pt x="4072" y="41896"/>
                  </a:cubicBezTo>
                  <a:cubicBezTo>
                    <a:pt x="4060" y="41956"/>
                    <a:pt x="4036" y="42004"/>
                    <a:pt x="4025" y="42063"/>
                  </a:cubicBezTo>
                  <a:cubicBezTo>
                    <a:pt x="4013" y="42135"/>
                    <a:pt x="3977" y="42218"/>
                    <a:pt x="3965" y="42289"/>
                  </a:cubicBezTo>
                  <a:lnTo>
                    <a:pt x="3882" y="42551"/>
                  </a:lnTo>
                  <a:cubicBezTo>
                    <a:pt x="3846" y="42658"/>
                    <a:pt x="3822" y="42777"/>
                    <a:pt x="3786" y="42885"/>
                  </a:cubicBezTo>
                  <a:cubicBezTo>
                    <a:pt x="3775" y="42908"/>
                    <a:pt x="3763" y="42956"/>
                    <a:pt x="3727" y="42992"/>
                  </a:cubicBezTo>
                  <a:cubicBezTo>
                    <a:pt x="3667" y="43016"/>
                    <a:pt x="3608" y="43051"/>
                    <a:pt x="3548" y="43087"/>
                  </a:cubicBezTo>
                  <a:cubicBezTo>
                    <a:pt x="3405" y="43182"/>
                    <a:pt x="3263" y="43301"/>
                    <a:pt x="3143" y="43420"/>
                  </a:cubicBezTo>
                  <a:cubicBezTo>
                    <a:pt x="3024" y="43539"/>
                    <a:pt x="2929" y="43659"/>
                    <a:pt x="2822" y="43778"/>
                  </a:cubicBezTo>
                  <a:cubicBezTo>
                    <a:pt x="2786" y="43801"/>
                    <a:pt x="2762" y="43837"/>
                    <a:pt x="2715" y="43861"/>
                  </a:cubicBezTo>
                  <a:cubicBezTo>
                    <a:pt x="2703" y="43885"/>
                    <a:pt x="2691" y="43885"/>
                    <a:pt x="2691" y="43897"/>
                  </a:cubicBezTo>
                  <a:cubicBezTo>
                    <a:pt x="2465" y="44063"/>
                    <a:pt x="2227" y="44218"/>
                    <a:pt x="1977" y="44373"/>
                  </a:cubicBezTo>
                  <a:cubicBezTo>
                    <a:pt x="1822" y="44456"/>
                    <a:pt x="1679" y="44551"/>
                    <a:pt x="1524" y="44659"/>
                  </a:cubicBezTo>
                  <a:cubicBezTo>
                    <a:pt x="1381" y="44742"/>
                    <a:pt x="1238" y="44849"/>
                    <a:pt x="1096" y="44932"/>
                  </a:cubicBezTo>
                  <a:cubicBezTo>
                    <a:pt x="881" y="45075"/>
                    <a:pt x="667" y="45206"/>
                    <a:pt x="488" y="45385"/>
                  </a:cubicBezTo>
                  <a:cubicBezTo>
                    <a:pt x="334" y="45516"/>
                    <a:pt x="262" y="45706"/>
                    <a:pt x="310" y="45921"/>
                  </a:cubicBezTo>
                  <a:cubicBezTo>
                    <a:pt x="346" y="46111"/>
                    <a:pt x="488" y="46266"/>
                    <a:pt x="667" y="46325"/>
                  </a:cubicBezTo>
                  <a:cubicBezTo>
                    <a:pt x="727" y="46337"/>
                    <a:pt x="798" y="46349"/>
                    <a:pt x="869" y="46349"/>
                  </a:cubicBezTo>
                  <a:cubicBezTo>
                    <a:pt x="965" y="46349"/>
                    <a:pt x="1036" y="46349"/>
                    <a:pt x="1119" y="46325"/>
                  </a:cubicBezTo>
                  <a:cubicBezTo>
                    <a:pt x="1155" y="46325"/>
                    <a:pt x="1179" y="46302"/>
                    <a:pt x="1215" y="46290"/>
                  </a:cubicBezTo>
                  <a:cubicBezTo>
                    <a:pt x="1334" y="46242"/>
                    <a:pt x="1453" y="46171"/>
                    <a:pt x="1536" y="46087"/>
                  </a:cubicBezTo>
                  <a:cubicBezTo>
                    <a:pt x="1596" y="46087"/>
                    <a:pt x="1655" y="46087"/>
                    <a:pt x="1715" y="46064"/>
                  </a:cubicBezTo>
                  <a:cubicBezTo>
                    <a:pt x="1774" y="46052"/>
                    <a:pt x="1822" y="46040"/>
                    <a:pt x="1881" y="46004"/>
                  </a:cubicBezTo>
                  <a:cubicBezTo>
                    <a:pt x="1893" y="45992"/>
                    <a:pt x="1929" y="45980"/>
                    <a:pt x="1941" y="45980"/>
                  </a:cubicBezTo>
                  <a:lnTo>
                    <a:pt x="2167" y="45849"/>
                  </a:lnTo>
                  <a:cubicBezTo>
                    <a:pt x="2215" y="45814"/>
                    <a:pt x="2251" y="45790"/>
                    <a:pt x="2286" y="45754"/>
                  </a:cubicBezTo>
                  <a:cubicBezTo>
                    <a:pt x="2393" y="45683"/>
                    <a:pt x="2489" y="45611"/>
                    <a:pt x="2584" y="45528"/>
                  </a:cubicBezTo>
                  <a:cubicBezTo>
                    <a:pt x="2762" y="45385"/>
                    <a:pt x="2929" y="45254"/>
                    <a:pt x="3084" y="45087"/>
                  </a:cubicBezTo>
                  <a:lnTo>
                    <a:pt x="3203" y="44968"/>
                  </a:lnTo>
                  <a:lnTo>
                    <a:pt x="3298" y="44873"/>
                  </a:lnTo>
                  <a:cubicBezTo>
                    <a:pt x="3306" y="44866"/>
                    <a:pt x="3314" y="44857"/>
                    <a:pt x="3323" y="44848"/>
                  </a:cubicBezTo>
                  <a:lnTo>
                    <a:pt x="3323" y="44848"/>
                  </a:lnTo>
                  <a:cubicBezTo>
                    <a:pt x="3323" y="44848"/>
                    <a:pt x="3322" y="44849"/>
                    <a:pt x="3322" y="44849"/>
                  </a:cubicBezTo>
                  <a:cubicBezTo>
                    <a:pt x="3477" y="44694"/>
                    <a:pt x="3608" y="44551"/>
                    <a:pt x="3739" y="44385"/>
                  </a:cubicBezTo>
                  <a:cubicBezTo>
                    <a:pt x="3822" y="44301"/>
                    <a:pt x="3882" y="44218"/>
                    <a:pt x="3941" y="44135"/>
                  </a:cubicBezTo>
                  <a:cubicBezTo>
                    <a:pt x="4001" y="44039"/>
                    <a:pt x="4060" y="43944"/>
                    <a:pt x="4096" y="43837"/>
                  </a:cubicBezTo>
                  <a:cubicBezTo>
                    <a:pt x="4156" y="43682"/>
                    <a:pt x="4203" y="43539"/>
                    <a:pt x="4251" y="43385"/>
                  </a:cubicBezTo>
                  <a:cubicBezTo>
                    <a:pt x="4417" y="43242"/>
                    <a:pt x="4560" y="43087"/>
                    <a:pt x="4727" y="42944"/>
                  </a:cubicBezTo>
                  <a:cubicBezTo>
                    <a:pt x="5025" y="42658"/>
                    <a:pt x="5287" y="42361"/>
                    <a:pt x="5560" y="42063"/>
                  </a:cubicBezTo>
                  <a:cubicBezTo>
                    <a:pt x="5858" y="41754"/>
                    <a:pt x="6144" y="41444"/>
                    <a:pt x="6442" y="41122"/>
                  </a:cubicBezTo>
                  <a:cubicBezTo>
                    <a:pt x="6584" y="40968"/>
                    <a:pt x="6715" y="40801"/>
                    <a:pt x="6858" y="40634"/>
                  </a:cubicBezTo>
                  <a:cubicBezTo>
                    <a:pt x="6918" y="40563"/>
                    <a:pt x="6953" y="40491"/>
                    <a:pt x="7013" y="40408"/>
                  </a:cubicBezTo>
                  <a:cubicBezTo>
                    <a:pt x="7073" y="40325"/>
                    <a:pt x="7132" y="40253"/>
                    <a:pt x="7215" y="40158"/>
                  </a:cubicBezTo>
                  <a:cubicBezTo>
                    <a:pt x="7311" y="40027"/>
                    <a:pt x="7418" y="39872"/>
                    <a:pt x="7513" y="39741"/>
                  </a:cubicBezTo>
                  <a:cubicBezTo>
                    <a:pt x="7596" y="39610"/>
                    <a:pt x="7704" y="39491"/>
                    <a:pt x="7811" y="39360"/>
                  </a:cubicBezTo>
                  <a:cubicBezTo>
                    <a:pt x="7870" y="39265"/>
                    <a:pt x="7942" y="39194"/>
                    <a:pt x="8001" y="39098"/>
                  </a:cubicBezTo>
                  <a:cubicBezTo>
                    <a:pt x="8013" y="39075"/>
                    <a:pt x="8025" y="39039"/>
                    <a:pt x="8061" y="39027"/>
                  </a:cubicBezTo>
                  <a:cubicBezTo>
                    <a:pt x="8120" y="39003"/>
                    <a:pt x="8192" y="38967"/>
                    <a:pt x="8251" y="38944"/>
                  </a:cubicBezTo>
                  <a:cubicBezTo>
                    <a:pt x="8311" y="38908"/>
                    <a:pt x="8382" y="38884"/>
                    <a:pt x="8442" y="38848"/>
                  </a:cubicBezTo>
                  <a:cubicBezTo>
                    <a:pt x="8501" y="38825"/>
                    <a:pt x="8561" y="38777"/>
                    <a:pt x="8620" y="38741"/>
                  </a:cubicBezTo>
                  <a:cubicBezTo>
                    <a:pt x="8739" y="38670"/>
                    <a:pt x="8858" y="38586"/>
                    <a:pt x="8966" y="38491"/>
                  </a:cubicBezTo>
                  <a:cubicBezTo>
                    <a:pt x="9013" y="38444"/>
                    <a:pt x="9073" y="38408"/>
                    <a:pt x="9109" y="38360"/>
                  </a:cubicBezTo>
                  <a:lnTo>
                    <a:pt x="9216" y="38253"/>
                  </a:lnTo>
                  <a:cubicBezTo>
                    <a:pt x="9251" y="38241"/>
                    <a:pt x="9287" y="38205"/>
                    <a:pt x="9323" y="38194"/>
                  </a:cubicBezTo>
                  <a:cubicBezTo>
                    <a:pt x="9442" y="38134"/>
                    <a:pt x="9561" y="38074"/>
                    <a:pt x="9680" y="38003"/>
                  </a:cubicBezTo>
                  <a:cubicBezTo>
                    <a:pt x="9763" y="37955"/>
                    <a:pt x="9847" y="37908"/>
                    <a:pt x="9930" y="37872"/>
                  </a:cubicBezTo>
                  <a:cubicBezTo>
                    <a:pt x="9986" y="37839"/>
                    <a:pt x="10031" y="37816"/>
                    <a:pt x="10086" y="37783"/>
                  </a:cubicBezTo>
                  <a:lnTo>
                    <a:pt x="10086" y="37783"/>
                  </a:lnTo>
                  <a:cubicBezTo>
                    <a:pt x="10085" y="37785"/>
                    <a:pt x="10085" y="37787"/>
                    <a:pt x="10085" y="37789"/>
                  </a:cubicBezTo>
                  <a:cubicBezTo>
                    <a:pt x="10228" y="37705"/>
                    <a:pt x="10359" y="37610"/>
                    <a:pt x="10513" y="37539"/>
                  </a:cubicBezTo>
                  <a:cubicBezTo>
                    <a:pt x="10561" y="37515"/>
                    <a:pt x="10585" y="37491"/>
                    <a:pt x="10633" y="37467"/>
                  </a:cubicBezTo>
                  <a:cubicBezTo>
                    <a:pt x="10716" y="37408"/>
                    <a:pt x="10799" y="37360"/>
                    <a:pt x="10883" y="37301"/>
                  </a:cubicBezTo>
                  <a:cubicBezTo>
                    <a:pt x="10990" y="37241"/>
                    <a:pt x="11097" y="37170"/>
                    <a:pt x="11180" y="37110"/>
                  </a:cubicBezTo>
                  <a:cubicBezTo>
                    <a:pt x="11287" y="37039"/>
                    <a:pt x="11406" y="36955"/>
                    <a:pt x="11514" y="36884"/>
                  </a:cubicBezTo>
                  <a:lnTo>
                    <a:pt x="11954" y="36574"/>
                  </a:lnTo>
                  <a:cubicBezTo>
                    <a:pt x="12061" y="36503"/>
                    <a:pt x="12168" y="36420"/>
                    <a:pt x="12252" y="36336"/>
                  </a:cubicBezTo>
                  <a:cubicBezTo>
                    <a:pt x="12347" y="36265"/>
                    <a:pt x="12442" y="36181"/>
                    <a:pt x="12538" y="36110"/>
                  </a:cubicBezTo>
                  <a:cubicBezTo>
                    <a:pt x="12668" y="35991"/>
                    <a:pt x="12823" y="35872"/>
                    <a:pt x="12954" y="35741"/>
                  </a:cubicBezTo>
                  <a:cubicBezTo>
                    <a:pt x="13038" y="35669"/>
                    <a:pt x="13121" y="35574"/>
                    <a:pt x="13204" y="35503"/>
                  </a:cubicBezTo>
                  <a:cubicBezTo>
                    <a:pt x="13288" y="35431"/>
                    <a:pt x="13359" y="35372"/>
                    <a:pt x="13430" y="35288"/>
                  </a:cubicBezTo>
                  <a:lnTo>
                    <a:pt x="13526" y="35205"/>
                  </a:lnTo>
                  <a:lnTo>
                    <a:pt x="13883" y="34848"/>
                  </a:lnTo>
                  <a:cubicBezTo>
                    <a:pt x="14073" y="34657"/>
                    <a:pt x="14252" y="34443"/>
                    <a:pt x="14443" y="34253"/>
                  </a:cubicBezTo>
                  <a:lnTo>
                    <a:pt x="14454" y="34241"/>
                  </a:lnTo>
                  <a:cubicBezTo>
                    <a:pt x="14716" y="33967"/>
                    <a:pt x="14966" y="33717"/>
                    <a:pt x="15216" y="33443"/>
                  </a:cubicBezTo>
                  <a:cubicBezTo>
                    <a:pt x="15312" y="33360"/>
                    <a:pt x="15395" y="33252"/>
                    <a:pt x="15478" y="33169"/>
                  </a:cubicBezTo>
                  <a:cubicBezTo>
                    <a:pt x="15538" y="33110"/>
                    <a:pt x="15597" y="33026"/>
                    <a:pt x="15645" y="32967"/>
                  </a:cubicBezTo>
                  <a:cubicBezTo>
                    <a:pt x="15681" y="32943"/>
                    <a:pt x="15693" y="32907"/>
                    <a:pt x="15716" y="32883"/>
                  </a:cubicBezTo>
                  <a:cubicBezTo>
                    <a:pt x="15776" y="32812"/>
                    <a:pt x="15836" y="32717"/>
                    <a:pt x="15919" y="32645"/>
                  </a:cubicBezTo>
                  <a:cubicBezTo>
                    <a:pt x="15943" y="32598"/>
                    <a:pt x="15990" y="32550"/>
                    <a:pt x="16014" y="32514"/>
                  </a:cubicBezTo>
                  <a:cubicBezTo>
                    <a:pt x="16121" y="32371"/>
                    <a:pt x="16217" y="32252"/>
                    <a:pt x="16312" y="32121"/>
                  </a:cubicBezTo>
                  <a:cubicBezTo>
                    <a:pt x="16502" y="31895"/>
                    <a:pt x="16657" y="31681"/>
                    <a:pt x="16836" y="31455"/>
                  </a:cubicBezTo>
                  <a:cubicBezTo>
                    <a:pt x="17026" y="31205"/>
                    <a:pt x="17205" y="30943"/>
                    <a:pt x="17360" y="30669"/>
                  </a:cubicBezTo>
                  <a:cubicBezTo>
                    <a:pt x="17455" y="30490"/>
                    <a:pt x="17526" y="30312"/>
                    <a:pt x="17586" y="30109"/>
                  </a:cubicBezTo>
                  <a:cubicBezTo>
                    <a:pt x="17645" y="29954"/>
                    <a:pt x="17693" y="29776"/>
                    <a:pt x="17717" y="29597"/>
                  </a:cubicBezTo>
                  <a:cubicBezTo>
                    <a:pt x="17764" y="29311"/>
                    <a:pt x="17800" y="29026"/>
                    <a:pt x="17848" y="28728"/>
                  </a:cubicBezTo>
                  <a:cubicBezTo>
                    <a:pt x="17883" y="28585"/>
                    <a:pt x="17895" y="28442"/>
                    <a:pt x="17919" y="28299"/>
                  </a:cubicBezTo>
                  <a:cubicBezTo>
                    <a:pt x="17943" y="28240"/>
                    <a:pt x="17943" y="28180"/>
                    <a:pt x="17955" y="28121"/>
                  </a:cubicBezTo>
                  <a:lnTo>
                    <a:pt x="18002" y="27895"/>
                  </a:lnTo>
                  <a:lnTo>
                    <a:pt x="18002" y="27883"/>
                  </a:lnTo>
                  <a:cubicBezTo>
                    <a:pt x="18086" y="27835"/>
                    <a:pt x="18050" y="27764"/>
                    <a:pt x="17967" y="27728"/>
                  </a:cubicBezTo>
                  <a:cubicBezTo>
                    <a:pt x="17952" y="27723"/>
                    <a:pt x="17938" y="27721"/>
                    <a:pt x="17923" y="27721"/>
                  </a:cubicBezTo>
                  <a:cubicBezTo>
                    <a:pt x="17868" y="27721"/>
                    <a:pt x="17817" y="27757"/>
                    <a:pt x="17788" y="27823"/>
                  </a:cubicBezTo>
                  <a:lnTo>
                    <a:pt x="17788" y="27835"/>
                  </a:lnTo>
                  <a:lnTo>
                    <a:pt x="17788" y="27847"/>
                  </a:lnTo>
                  <a:cubicBezTo>
                    <a:pt x="17776" y="27895"/>
                    <a:pt x="17752" y="27942"/>
                    <a:pt x="17729" y="27978"/>
                  </a:cubicBezTo>
                  <a:cubicBezTo>
                    <a:pt x="17693" y="28061"/>
                    <a:pt x="17645" y="28133"/>
                    <a:pt x="17586" y="28204"/>
                  </a:cubicBezTo>
                  <a:cubicBezTo>
                    <a:pt x="17455" y="28383"/>
                    <a:pt x="17288" y="28561"/>
                    <a:pt x="17133" y="28728"/>
                  </a:cubicBezTo>
                  <a:cubicBezTo>
                    <a:pt x="17074" y="28788"/>
                    <a:pt x="17038" y="28847"/>
                    <a:pt x="16979" y="28907"/>
                  </a:cubicBezTo>
                  <a:cubicBezTo>
                    <a:pt x="16919" y="28978"/>
                    <a:pt x="16836" y="29038"/>
                    <a:pt x="16776" y="29121"/>
                  </a:cubicBezTo>
                  <a:cubicBezTo>
                    <a:pt x="16717" y="29181"/>
                    <a:pt x="16657" y="29252"/>
                    <a:pt x="16598" y="29311"/>
                  </a:cubicBezTo>
                  <a:cubicBezTo>
                    <a:pt x="16574" y="29347"/>
                    <a:pt x="16526" y="29383"/>
                    <a:pt x="16502" y="29431"/>
                  </a:cubicBezTo>
                  <a:cubicBezTo>
                    <a:pt x="16407" y="29550"/>
                    <a:pt x="16300" y="29645"/>
                    <a:pt x="16217" y="29764"/>
                  </a:cubicBezTo>
                  <a:cubicBezTo>
                    <a:pt x="16169" y="29823"/>
                    <a:pt x="16109" y="29883"/>
                    <a:pt x="16062" y="29943"/>
                  </a:cubicBezTo>
                  <a:cubicBezTo>
                    <a:pt x="16038" y="29990"/>
                    <a:pt x="16002" y="30026"/>
                    <a:pt x="15978" y="30062"/>
                  </a:cubicBezTo>
                  <a:lnTo>
                    <a:pt x="15931" y="30109"/>
                  </a:lnTo>
                  <a:cubicBezTo>
                    <a:pt x="15847" y="30216"/>
                    <a:pt x="15752" y="30324"/>
                    <a:pt x="15645" y="30407"/>
                  </a:cubicBezTo>
                  <a:cubicBezTo>
                    <a:pt x="15455" y="30585"/>
                    <a:pt x="15276" y="30776"/>
                    <a:pt x="15085" y="30955"/>
                  </a:cubicBezTo>
                  <a:lnTo>
                    <a:pt x="14812" y="31228"/>
                  </a:lnTo>
                  <a:lnTo>
                    <a:pt x="14716" y="31336"/>
                  </a:lnTo>
                  <a:cubicBezTo>
                    <a:pt x="14669" y="31395"/>
                    <a:pt x="14621" y="31455"/>
                    <a:pt x="14562" y="31490"/>
                  </a:cubicBezTo>
                  <a:cubicBezTo>
                    <a:pt x="14538" y="31526"/>
                    <a:pt x="14502" y="31574"/>
                    <a:pt x="14478" y="31597"/>
                  </a:cubicBezTo>
                  <a:cubicBezTo>
                    <a:pt x="14454" y="31609"/>
                    <a:pt x="14454" y="31633"/>
                    <a:pt x="14443" y="31633"/>
                  </a:cubicBezTo>
                  <a:cubicBezTo>
                    <a:pt x="14395" y="31693"/>
                    <a:pt x="14335" y="31764"/>
                    <a:pt x="14300" y="31824"/>
                  </a:cubicBezTo>
                  <a:cubicBezTo>
                    <a:pt x="14264" y="31871"/>
                    <a:pt x="14216" y="31907"/>
                    <a:pt x="14192" y="31955"/>
                  </a:cubicBezTo>
                  <a:cubicBezTo>
                    <a:pt x="14133" y="32038"/>
                    <a:pt x="14085" y="32109"/>
                    <a:pt x="14026" y="32181"/>
                  </a:cubicBezTo>
                  <a:cubicBezTo>
                    <a:pt x="13954" y="32300"/>
                    <a:pt x="13859" y="32419"/>
                    <a:pt x="13788" y="32526"/>
                  </a:cubicBezTo>
                  <a:cubicBezTo>
                    <a:pt x="13752" y="32562"/>
                    <a:pt x="13716" y="32633"/>
                    <a:pt x="13681" y="32669"/>
                  </a:cubicBezTo>
                  <a:cubicBezTo>
                    <a:pt x="13633" y="32729"/>
                    <a:pt x="13609" y="32788"/>
                    <a:pt x="13561" y="32848"/>
                  </a:cubicBezTo>
                  <a:cubicBezTo>
                    <a:pt x="13550" y="32848"/>
                    <a:pt x="13550" y="32860"/>
                    <a:pt x="13550" y="32860"/>
                  </a:cubicBezTo>
                  <a:lnTo>
                    <a:pt x="13561" y="32848"/>
                  </a:lnTo>
                  <a:lnTo>
                    <a:pt x="13561" y="32848"/>
                  </a:lnTo>
                  <a:cubicBezTo>
                    <a:pt x="13526" y="32931"/>
                    <a:pt x="13454" y="32991"/>
                    <a:pt x="13419" y="33062"/>
                  </a:cubicBezTo>
                  <a:cubicBezTo>
                    <a:pt x="13390" y="33081"/>
                    <a:pt x="13377" y="33115"/>
                    <a:pt x="13355" y="33146"/>
                  </a:cubicBezTo>
                  <a:lnTo>
                    <a:pt x="13355" y="33146"/>
                  </a:lnTo>
                  <a:cubicBezTo>
                    <a:pt x="13356" y="33145"/>
                    <a:pt x="13358" y="33145"/>
                    <a:pt x="13359" y="33145"/>
                  </a:cubicBezTo>
                  <a:cubicBezTo>
                    <a:pt x="13359" y="33169"/>
                    <a:pt x="13335" y="33169"/>
                    <a:pt x="13335" y="33181"/>
                  </a:cubicBezTo>
                  <a:lnTo>
                    <a:pt x="13335" y="33181"/>
                  </a:lnTo>
                  <a:cubicBezTo>
                    <a:pt x="13335" y="33181"/>
                    <a:pt x="13335" y="33169"/>
                    <a:pt x="13359" y="33169"/>
                  </a:cubicBezTo>
                  <a:cubicBezTo>
                    <a:pt x="13026" y="33598"/>
                    <a:pt x="12668" y="34014"/>
                    <a:pt x="12347" y="34443"/>
                  </a:cubicBezTo>
                  <a:cubicBezTo>
                    <a:pt x="12168" y="34669"/>
                    <a:pt x="12002" y="34896"/>
                    <a:pt x="11835" y="35110"/>
                  </a:cubicBezTo>
                  <a:cubicBezTo>
                    <a:pt x="11752" y="35217"/>
                    <a:pt x="11656" y="35336"/>
                    <a:pt x="11573" y="35443"/>
                  </a:cubicBezTo>
                  <a:cubicBezTo>
                    <a:pt x="11478" y="35550"/>
                    <a:pt x="11395" y="35634"/>
                    <a:pt x="11299" y="35741"/>
                  </a:cubicBezTo>
                  <a:lnTo>
                    <a:pt x="11168" y="35872"/>
                  </a:lnTo>
                  <a:cubicBezTo>
                    <a:pt x="11121" y="35919"/>
                    <a:pt x="11085" y="35967"/>
                    <a:pt x="11049" y="36003"/>
                  </a:cubicBezTo>
                  <a:cubicBezTo>
                    <a:pt x="10966" y="36098"/>
                    <a:pt x="10883" y="36181"/>
                    <a:pt x="10799" y="36265"/>
                  </a:cubicBezTo>
                  <a:cubicBezTo>
                    <a:pt x="10704" y="36348"/>
                    <a:pt x="10609" y="36443"/>
                    <a:pt x="10513" y="36527"/>
                  </a:cubicBezTo>
                  <a:cubicBezTo>
                    <a:pt x="10311" y="36705"/>
                    <a:pt x="10109" y="36896"/>
                    <a:pt x="9918" y="37074"/>
                  </a:cubicBezTo>
                  <a:cubicBezTo>
                    <a:pt x="9728" y="37277"/>
                    <a:pt x="9513" y="37467"/>
                    <a:pt x="9323" y="37658"/>
                  </a:cubicBezTo>
                  <a:cubicBezTo>
                    <a:pt x="9239" y="37753"/>
                    <a:pt x="9144" y="37848"/>
                    <a:pt x="9037" y="37944"/>
                  </a:cubicBezTo>
                  <a:lnTo>
                    <a:pt x="8728" y="38253"/>
                  </a:lnTo>
                  <a:lnTo>
                    <a:pt x="8620" y="38360"/>
                  </a:lnTo>
                  <a:lnTo>
                    <a:pt x="8561" y="38420"/>
                  </a:lnTo>
                  <a:cubicBezTo>
                    <a:pt x="8525" y="38444"/>
                    <a:pt x="8477" y="38479"/>
                    <a:pt x="8418" y="38503"/>
                  </a:cubicBezTo>
                  <a:lnTo>
                    <a:pt x="8406" y="38527"/>
                  </a:lnTo>
                  <a:cubicBezTo>
                    <a:pt x="8477" y="38372"/>
                    <a:pt x="8537" y="38241"/>
                    <a:pt x="8608" y="38086"/>
                  </a:cubicBezTo>
                  <a:cubicBezTo>
                    <a:pt x="8680" y="37896"/>
                    <a:pt x="8775" y="37705"/>
                    <a:pt x="8847" y="37515"/>
                  </a:cubicBezTo>
                  <a:cubicBezTo>
                    <a:pt x="9001" y="37122"/>
                    <a:pt x="9156" y="36741"/>
                    <a:pt x="9299" y="36336"/>
                  </a:cubicBezTo>
                  <a:cubicBezTo>
                    <a:pt x="9442" y="35919"/>
                    <a:pt x="9597" y="35503"/>
                    <a:pt x="9728" y="35074"/>
                  </a:cubicBezTo>
                  <a:cubicBezTo>
                    <a:pt x="9740" y="35026"/>
                    <a:pt x="9751" y="34979"/>
                    <a:pt x="9775" y="34955"/>
                  </a:cubicBezTo>
                  <a:cubicBezTo>
                    <a:pt x="9799" y="34896"/>
                    <a:pt x="9847" y="34848"/>
                    <a:pt x="9871" y="34788"/>
                  </a:cubicBezTo>
                  <a:cubicBezTo>
                    <a:pt x="9930" y="34693"/>
                    <a:pt x="9978" y="34622"/>
                    <a:pt x="10037" y="34538"/>
                  </a:cubicBezTo>
                  <a:cubicBezTo>
                    <a:pt x="10049" y="34503"/>
                    <a:pt x="10085" y="34455"/>
                    <a:pt x="10097" y="34431"/>
                  </a:cubicBezTo>
                  <a:cubicBezTo>
                    <a:pt x="10132" y="34384"/>
                    <a:pt x="10144" y="34336"/>
                    <a:pt x="10168" y="34312"/>
                  </a:cubicBezTo>
                  <a:cubicBezTo>
                    <a:pt x="10216" y="34241"/>
                    <a:pt x="10263" y="34145"/>
                    <a:pt x="10311" y="34074"/>
                  </a:cubicBezTo>
                  <a:cubicBezTo>
                    <a:pt x="10394" y="33895"/>
                    <a:pt x="10490" y="33705"/>
                    <a:pt x="10573" y="33526"/>
                  </a:cubicBezTo>
                  <a:cubicBezTo>
                    <a:pt x="10621" y="33431"/>
                    <a:pt x="10668" y="33324"/>
                    <a:pt x="10704" y="33241"/>
                  </a:cubicBezTo>
                  <a:cubicBezTo>
                    <a:pt x="10752" y="33169"/>
                    <a:pt x="10787" y="33086"/>
                    <a:pt x="10823" y="33014"/>
                  </a:cubicBezTo>
                  <a:cubicBezTo>
                    <a:pt x="10823" y="33014"/>
                    <a:pt x="10823" y="33002"/>
                    <a:pt x="10847" y="33002"/>
                  </a:cubicBezTo>
                  <a:lnTo>
                    <a:pt x="10847" y="33074"/>
                  </a:lnTo>
                  <a:cubicBezTo>
                    <a:pt x="10930" y="33002"/>
                    <a:pt x="11025" y="32931"/>
                    <a:pt x="11097" y="32824"/>
                  </a:cubicBezTo>
                  <a:lnTo>
                    <a:pt x="11180" y="32693"/>
                  </a:lnTo>
                  <a:cubicBezTo>
                    <a:pt x="11216" y="32645"/>
                    <a:pt x="11240" y="32586"/>
                    <a:pt x="11264" y="32526"/>
                  </a:cubicBezTo>
                  <a:cubicBezTo>
                    <a:pt x="11323" y="32395"/>
                    <a:pt x="11383" y="32252"/>
                    <a:pt x="11418" y="32109"/>
                  </a:cubicBezTo>
                  <a:cubicBezTo>
                    <a:pt x="11442" y="32098"/>
                    <a:pt x="11442" y="32074"/>
                    <a:pt x="11454" y="32062"/>
                  </a:cubicBezTo>
                  <a:lnTo>
                    <a:pt x="11764" y="31574"/>
                  </a:lnTo>
                  <a:cubicBezTo>
                    <a:pt x="11859" y="31407"/>
                    <a:pt x="11942" y="31228"/>
                    <a:pt x="12037" y="31062"/>
                  </a:cubicBezTo>
                  <a:cubicBezTo>
                    <a:pt x="12121" y="30883"/>
                    <a:pt x="12216" y="30705"/>
                    <a:pt x="12311" y="30514"/>
                  </a:cubicBezTo>
                  <a:cubicBezTo>
                    <a:pt x="12395" y="30383"/>
                    <a:pt x="12466" y="30252"/>
                    <a:pt x="12549" y="30109"/>
                  </a:cubicBezTo>
                  <a:cubicBezTo>
                    <a:pt x="12645" y="29978"/>
                    <a:pt x="12728" y="29847"/>
                    <a:pt x="12835" y="29716"/>
                  </a:cubicBezTo>
                  <a:cubicBezTo>
                    <a:pt x="12895" y="29633"/>
                    <a:pt x="12942" y="29573"/>
                    <a:pt x="13002" y="29502"/>
                  </a:cubicBezTo>
                  <a:cubicBezTo>
                    <a:pt x="13049" y="29442"/>
                    <a:pt x="13085" y="29383"/>
                    <a:pt x="13121" y="29323"/>
                  </a:cubicBezTo>
                  <a:lnTo>
                    <a:pt x="13300" y="29014"/>
                  </a:lnTo>
                  <a:cubicBezTo>
                    <a:pt x="13419" y="28776"/>
                    <a:pt x="13538" y="28538"/>
                    <a:pt x="13645" y="28299"/>
                  </a:cubicBezTo>
                  <a:cubicBezTo>
                    <a:pt x="13716" y="28133"/>
                    <a:pt x="13788" y="27990"/>
                    <a:pt x="13859" y="27823"/>
                  </a:cubicBezTo>
                  <a:lnTo>
                    <a:pt x="14085" y="27371"/>
                  </a:lnTo>
                  <a:cubicBezTo>
                    <a:pt x="14133" y="27311"/>
                    <a:pt x="14157" y="27240"/>
                    <a:pt x="14204" y="27180"/>
                  </a:cubicBezTo>
                  <a:cubicBezTo>
                    <a:pt x="14252" y="27121"/>
                    <a:pt x="14276" y="27049"/>
                    <a:pt x="14323" y="26990"/>
                  </a:cubicBezTo>
                  <a:cubicBezTo>
                    <a:pt x="14371" y="26918"/>
                    <a:pt x="14419" y="26835"/>
                    <a:pt x="14454" y="26775"/>
                  </a:cubicBezTo>
                  <a:cubicBezTo>
                    <a:pt x="14514" y="26692"/>
                    <a:pt x="14562" y="26597"/>
                    <a:pt x="14621" y="26514"/>
                  </a:cubicBezTo>
                  <a:cubicBezTo>
                    <a:pt x="14657" y="26466"/>
                    <a:pt x="14669" y="26418"/>
                    <a:pt x="14693" y="26383"/>
                  </a:cubicBezTo>
                  <a:cubicBezTo>
                    <a:pt x="14728" y="26335"/>
                    <a:pt x="14752" y="26275"/>
                    <a:pt x="14776" y="26228"/>
                  </a:cubicBezTo>
                  <a:cubicBezTo>
                    <a:pt x="14812" y="26156"/>
                    <a:pt x="14847" y="26061"/>
                    <a:pt x="14871" y="25990"/>
                  </a:cubicBezTo>
                  <a:cubicBezTo>
                    <a:pt x="14919" y="25906"/>
                    <a:pt x="14954" y="25799"/>
                    <a:pt x="14990" y="25704"/>
                  </a:cubicBezTo>
                  <a:cubicBezTo>
                    <a:pt x="15038" y="25609"/>
                    <a:pt x="15074" y="25502"/>
                    <a:pt x="15109" y="25406"/>
                  </a:cubicBezTo>
                  <a:cubicBezTo>
                    <a:pt x="15181" y="25228"/>
                    <a:pt x="15240" y="25037"/>
                    <a:pt x="15324" y="24859"/>
                  </a:cubicBezTo>
                  <a:cubicBezTo>
                    <a:pt x="15383" y="24680"/>
                    <a:pt x="15455" y="24513"/>
                    <a:pt x="15514" y="24335"/>
                  </a:cubicBezTo>
                  <a:cubicBezTo>
                    <a:pt x="15574" y="24144"/>
                    <a:pt x="15633" y="23954"/>
                    <a:pt x="15693" y="23775"/>
                  </a:cubicBezTo>
                  <a:cubicBezTo>
                    <a:pt x="15800" y="23382"/>
                    <a:pt x="15895" y="23001"/>
                    <a:pt x="15978" y="22608"/>
                  </a:cubicBezTo>
                  <a:cubicBezTo>
                    <a:pt x="15990" y="22513"/>
                    <a:pt x="16014" y="22418"/>
                    <a:pt x="16038" y="22311"/>
                  </a:cubicBezTo>
                  <a:cubicBezTo>
                    <a:pt x="16050" y="22215"/>
                    <a:pt x="16062" y="22120"/>
                    <a:pt x="16074" y="22013"/>
                  </a:cubicBezTo>
                  <a:cubicBezTo>
                    <a:pt x="16097" y="21918"/>
                    <a:pt x="16097" y="21822"/>
                    <a:pt x="16109" y="21715"/>
                  </a:cubicBezTo>
                  <a:cubicBezTo>
                    <a:pt x="16121" y="21620"/>
                    <a:pt x="16121" y="21525"/>
                    <a:pt x="16121" y="21418"/>
                  </a:cubicBezTo>
                  <a:cubicBezTo>
                    <a:pt x="16133" y="21227"/>
                    <a:pt x="16121" y="21037"/>
                    <a:pt x="16121" y="20846"/>
                  </a:cubicBezTo>
                  <a:cubicBezTo>
                    <a:pt x="16121" y="20644"/>
                    <a:pt x="16109" y="20465"/>
                    <a:pt x="16109" y="20275"/>
                  </a:cubicBezTo>
                  <a:lnTo>
                    <a:pt x="16109" y="19989"/>
                  </a:lnTo>
                  <a:lnTo>
                    <a:pt x="16109" y="19834"/>
                  </a:lnTo>
                  <a:cubicBezTo>
                    <a:pt x="16109" y="19775"/>
                    <a:pt x="16121" y="19727"/>
                    <a:pt x="16121" y="19667"/>
                  </a:cubicBezTo>
                  <a:cubicBezTo>
                    <a:pt x="16133" y="19489"/>
                    <a:pt x="16157" y="19298"/>
                    <a:pt x="16169" y="19120"/>
                  </a:cubicBezTo>
                  <a:cubicBezTo>
                    <a:pt x="16181" y="18905"/>
                    <a:pt x="16193" y="18715"/>
                    <a:pt x="16217" y="18501"/>
                  </a:cubicBezTo>
                  <a:cubicBezTo>
                    <a:pt x="16228" y="18310"/>
                    <a:pt x="16228" y="18132"/>
                    <a:pt x="16240" y="17941"/>
                  </a:cubicBezTo>
                  <a:cubicBezTo>
                    <a:pt x="16252" y="17882"/>
                    <a:pt x="16252" y="17810"/>
                    <a:pt x="16276" y="17751"/>
                  </a:cubicBezTo>
                  <a:cubicBezTo>
                    <a:pt x="16300" y="17667"/>
                    <a:pt x="16336" y="17596"/>
                    <a:pt x="16348" y="17512"/>
                  </a:cubicBezTo>
                  <a:cubicBezTo>
                    <a:pt x="16359" y="17429"/>
                    <a:pt x="16395" y="17358"/>
                    <a:pt x="16395" y="17286"/>
                  </a:cubicBezTo>
                  <a:lnTo>
                    <a:pt x="16395" y="17179"/>
                  </a:lnTo>
                  <a:cubicBezTo>
                    <a:pt x="16395" y="17167"/>
                    <a:pt x="16371" y="17155"/>
                    <a:pt x="16371" y="17131"/>
                  </a:cubicBezTo>
                  <a:cubicBezTo>
                    <a:pt x="16365" y="17125"/>
                    <a:pt x="16356" y="17123"/>
                    <a:pt x="16346" y="17123"/>
                  </a:cubicBezTo>
                  <a:cubicBezTo>
                    <a:pt x="16336" y="17123"/>
                    <a:pt x="16324" y="17125"/>
                    <a:pt x="16312" y="17131"/>
                  </a:cubicBezTo>
                  <a:cubicBezTo>
                    <a:pt x="16288" y="17155"/>
                    <a:pt x="16300" y="17191"/>
                    <a:pt x="16288" y="17239"/>
                  </a:cubicBezTo>
                  <a:cubicBezTo>
                    <a:pt x="16276" y="17370"/>
                    <a:pt x="16240" y="17512"/>
                    <a:pt x="16217" y="17643"/>
                  </a:cubicBezTo>
                  <a:cubicBezTo>
                    <a:pt x="16157" y="17762"/>
                    <a:pt x="16097" y="17893"/>
                    <a:pt x="16038" y="18012"/>
                  </a:cubicBezTo>
                  <a:lnTo>
                    <a:pt x="15859" y="18370"/>
                  </a:lnTo>
                  <a:cubicBezTo>
                    <a:pt x="15800" y="18501"/>
                    <a:pt x="15716" y="18644"/>
                    <a:pt x="15657" y="18774"/>
                  </a:cubicBezTo>
                  <a:lnTo>
                    <a:pt x="15478" y="19132"/>
                  </a:lnTo>
                  <a:cubicBezTo>
                    <a:pt x="15443" y="19215"/>
                    <a:pt x="15383" y="19298"/>
                    <a:pt x="15335" y="19382"/>
                  </a:cubicBezTo>
                  <a:cubicBezTo>
                    <a:pt x="15300" y="19429"/>
                    <a:pt x="15288" y="19453"/>
                    <a:pt x="15264" y="19501"/>
                  </a:cubicBezTo>
                  <a:cubicBezTo>
                    <a:pt x="15228" y="19548"/>
                    <a:pt x="15205" y="19596"/>
                    <a:pt x="15169" y="19620"/>
                  </a:cubicBezTo>
                  <a:cubicBezTo>
                    <a:pt x="15109" y="19715"/>
                    <a:pt x="15038" y="19787"/>
                    <a:pt x="14978" y="19858"/>
                  </a:cubicBezTo>
                  <a:cubicBezTo>
                    <a:pt x="14859" y="20013"/>
                    <a:pt x="14728" y="20156"/>
                    <a:pt x="14609" y="20310"/>
                  </a:cubicBezTo>
                  <a:cubicBezTo>
                    <a:pt x="14526" y="20394"/>
                    <a:pt x="14454" y="20489"/>
                    <a:pt x="14395" y="20584"/>
                  </a:cubicBezTo>
                  <a:cubicBezTo>
                    <a:pt x="14312" y="20727"/>
                    <a:pt x="14228" y="20870"/>
                    <a:pt x="14157" y="21037"/>
                  </a:cubicBezTo>
                  <a:cubicBezTo>
                    <a:pt x="14145" y="21084"/>
                    <a:pt x="14133" y="21108"/>
                    <a:pt x="14109" y="21156"/>
                  </a:cubicBezTo>
                  <a:cubicBezTo>
                    <a:pt x="14097" y="21203"/>
                    <a:pt x="14073" y="21239"/>
                    <a:pt x="14050" y="21287"/>
                  </a:cubicBezTo>
                  <a:cubicBezTo>
                    <a:pt x="14026" y="21382"/>
                    <a:pt x="13990" y="21453"/>
                    <a:pt x="13954" y="21537"/>
                  </a:cubicBezTo>
                  <a:cubicBezTo>
                    <a:pt x="13871" y="21739"/>
                    <a:pt x="13800" y="21930"/>
                    <a:pt x="13740" y="22108"/>
                  </a:cubicBezTo>
                  <a:cubicBezTo>
                    <a:pt x="13728" y="22156"/>
                    <a:pt x="13692" y="22192"/>
                    <a:pt x="13681" y="22251"/>
                  </a:cubicBezTo>
                  <a:cubicBezTo>
                    <a:pt x="13609" y="22430"/>
                    <a:pt x="13538" y="22596"/>
                    <a:pt x="13454" y="22775"/>
                  </a:cubicBezTo>
                  <a:cubicBezTo>
                    <a:pt x="13430" y="22870"/>
                    <a:pt x="13383" y="22954"/>
                    <a:pt x="13359" y="23049"/>
                  </a:cubicBezTo>
                  <a:cubicBezTo>
                    <a:pt x="13323" y="23144"/>
                    <a:pt x="13300" y="23239"/>
                    <a:pt x="13264" y="23346"/>
                  </a:cubicBezTo>
                  <a:cubicBezTo>
                    <a:pt x="13204" y="23537"/>
                    <a:pt x="13157" y="23727"/>
                    <a:pt x="13121" y="23918"/>
                  </a:cubicBezTo>
                  <a:cubicBezTo>
                    <a:pt x="13073" y="24097"/>
                    <a:pt x="13038" y="24275"/>
                    <a:pt x="13002" y="24454"/>
                  </a:cubicBezTo>
                  <a:lnTo>
                    <a:pt x="12859" y="24954"/>
                  </a:lnTo>
                  <a:cubicBezTo>
                    <a:pt x="12823" y="25132"/>
                    <a:pt x="12776" y="25287"/>
                    <a:pt x="12740" y="25466"/>
                  </a:cubicBezTo>
                  <a:cubicBezTo>
                    <a:pt x="12668" y="25811"/>
                    <a:pt x="12609" y="26156"/>
                    <a:pt x="12549" y="26478"/>
                  </a:cubicBezTo>
                  <a:cubicBezTo>
                    <a:pt x="12478" y="26859"/>
                    <a:pt x="12371" y="27228"/>
                    <a:pt x="12287" y="27609"/>
                  </a:cubicBezTo>
                  <a:lnTo>
                    <a:pt x="12145" y="28192"/>
                  </a:lnTo>
                  <a:cubicBezTo>
                    <a:pt x="12109" y="28407"/>
                    <a:pt x="12049" y="28609"/>
                    <a:pt x="12002" y="28835"/>
                  </a:cubicBezTo>
                  <a:cubicBezTo>
                    <a:pt x="11954" y="29014"/>
                    <a:pt x="11895" y="29181"/>
                    <a:pt x="11847" y="29359"/>
                  </a:cubicBezTo>
                  <a:cubicBezTo>
                    <a:pt x="11811" y="29514"/>
                    <a:pt x="11752" y="29681"/>
                    <a:pt x="11692" y="29847"/>
                  </a:cubicBezTo>
                  <a:cubicBezTo>
                    <a:pt x="11585" y="30193"/>
                    <a:pt x="11466" y="30526"/>
                    <a:pt x="11371" y="30871"/>
                  </a:cubicBezTo>
                  <a:cubicBezTo>
                    <a:pt x="11371" y="30883"/>
                    <a:pt x="11359" y="30919"/>
                    <a:pt x="11359" y="30931"/>
                  </a:cubicBezTo>
                  <a:cubicBezTo>
                    <a:pt x="11359" y="30943"/>
                    <a:pt x="11359" y="30966"/>
                    <a:pt x="11347" y="30978"/>
                  </a:cubicBezTo>
                  <a:cubicBezTo>
                    <a:pt x="11275" y="31264"/>
                    <a:pt x="11216" y="31538"/>
                    <a:pt x="11133" y="31824"/>
                  </a:cubicBezTo>
                  <a:cubicBezTo>
                    <a:pt x="11109" y="31931"/>
                    <a:pt x="11073" y="32050"/>
                    <a:pt x="11049" y="32157"/>
                  </a:cubicBezTo>
                  <a:cubicBezTo>
                    <a:pt x="11037" y="32181"/>
                    <a:pt x="11037" y="32217"/>
                    <a:pt x="11014" y="32229"/>
                  </a:cubicBezTo>
                  <a:lnTo>
                    <a:pt x="10930" y="32359"/>
                  </a:lnTo>
                  <a:cubicBezTo>
                    <a:pt x="10871" y="32431"/>
                    <a:pt x="10823" y="32526"/>
                    <a:pt x="10763" y="32598"/>
                  </a:cubicBezTo>
                  <a:cubicBezTo>
                    <a:pt x="10704" y="32693"/>
                    <a:pt x="10656" y="32776"/>
                    <a:pt x="10597" y="32871"/>
                  </a:cubicBezTo>
                  <a:cubicBezTo>
                    <a:pt x="10573" y="32907"/>
                    <a:pt x="10561" y="32943"/>
                    <a:pt x="10537" y="32991"/>
                  </a:cubicBezTo>
                  <a:cubicBezTo>
                    <a:pt x="10525" y="33026"/>
                    <a:pt x="10502" y="33062"/>
                    <a:pt x="10478" y="33110"/>
                  </a:cubicBezTo>
                  <a:cubicBezTo>
                    <a:pt x="10442" y="33193"/>
                    <a:pt x="10394" y="33288"/>
                    <a:pt x="10359" y="33372"/>
                  </a:cubicBezTo>
                  <a:cubicBezTo>
                    <a:pt x="10275" y="33562"/>
                    <a:pt x="10180" y="33764"/>
                    <a:pt x="10097" y="33943"/>
                  </a:cubicBezTo>
                  <a:cubicBezTo>
                    <a:pt x="10085" y="33955"/>
                    <a:pt x="10085" y="33967"/>
                    <a:pt x="10061" y="34003"/>
                  </a:cubicBezTo>
                  <a:cubicBezTo>
                    <a:pt x="10085" y="33955"/>
                    <a:pt x="10097" y="33907"/>
                    <a:pt x="10109" y="33848"/>
                  </a:cubicBezTo>
                  <a:cubicBezTo>
                    <a:pt x="10156" y="33657"/>
                    <a:pt x="10204" y="33479"/>
                    <a:pt x="10263" y="33288"/>
                  </a:cubicBezTo>
                  <a:cubicBezTo>
                    <a:pt x="10323" y="33074"/>
                    <a:pt x="10382" y="32871"/>
                    <a:pt x="10442" y="32669"/>
                  </a:cubicBezTo>
                  <a:cubicBezTo>
                    <a:pt x="10561" y="32288"/>
                    <a:pt x="10633" y="31883"/>
                    <a:pt x="10704" y="31478"/>
                  </a:cubicBezTo>
                  <a:cubicBezTo>
                    <a:pt x="10775" y="31086"/>
                    <a:pt x="10835" y="30693"/>
                    <a:pt x="10883" y="30288"/>
                  </a:cubicBezTo>
                  <a:cubicBezTo>
                    <a:pt x="10930" y="29859"/>
                    <a:pt x="10978" y="29442"/>
                    <a:pt x="11014" y="29014"/>
                  </a:cubicBezTo>
                  <a:lnTo>
                    <a:pt x="11014" y="28978"/>
                  </a:lnTo>
                  <a:cubicBezTo>
                    <a:pt x="11061" y="28966"/>
                    <a:pt x="11097" y="28919"/>
                    <a:pt x="11073" y="28883"/>
                  </a:cubicBezTo>
                  <a:cubicBezTo>
                    <a:pt x="11061" y="28835"/>
                    <a:pt x="11061" y="28776"/>
                    <a:pt x="11049" y="28728"/>
                  </a:cubicBezTo>
                  <a:lnTo>
                    <a:pt x="11133" y="28061"/>
                  </a:lnTo>
                  <a:cubicBezTo>
                    <a:pt x="11180" y="27704"/>
                    <a:pt x="11228" y="27335"/>
                    <a:pt x="11252" y="26978"/>
                  </a:cubicBezTo>
                  <a:cubicBezTo>
                    <a:pt x="11287" y="26656"/>
                    <a:pt x="11311" y="26335"/>
                    <a:pt x="11335" y="26002"/>
                  </a:cubicBezTo>
                  <a:cubicBezTo>
                    <a:pt x="11347" y="25680"/>
                    <a:pt x="11359" y="25335"/>
                    <a:pt x="11347" y="25013"/>
                  </a:cubicBezTo>
                  <a:lnTo>
                    <a:pt x="11347" y="25013"/>
                  </a:lnTo>
                  <a:lnTo>
                    <a:pt x="11347" y="24811"/>
                  </a:lnTo>
                  <a:cubicBezTo>
                    <a:pt x="11359" y="24740"/>
                    <a:pt x="11371" y="24680"/>
                    <a:pt x="11395" y="24609"/>
                  </a:cubicBezTo>
                  <a:cubicBezTo>
                    <a:pt x="11466" y="24239"/>
                    <a:pt x="11537" y="23882"/>
                    <a:pt x="11597" y="23501"/>
                  </a:cubicBezTo>
                  <a:cubicBezTo>
                    <a:pt x="11633" y="23323"/>
                    <a:pt x="11645" y="23132"/>
                    <a:pt x="11668" y="22954"/>
                  </a:cubicBezTo>
                  <a:cubicBezTo>
                    <a:pt x="11692" y="22870"/>
                    <a:pt x="11692" y="22787"/>
                    <a:pt x="11692" y="22704"/>
                  </a:cubicBezTo>
                  <a:cubicBezTo>
                    <a:pt x="11692" y="22608"/>
                    <a:pt x="11704" y="22525"/>
                    <a:pt x="11704" y="22430"/>
                  </a:cubicBezTo>
                  <a:cubicBezTo>
                    <a:pt x="11716" y="22073"/>
                    <a:pt x="11728" y="21703"/>
                    <a:pt x="11728" y="21346"/>
                  </a:cubicBezTo>
                  <a:cubicBezTo>
                    <a:pt x="11728" y="21156"/>
                    <a:pt x="11728" y="20965"/>
                    <a:pt x="11716" y="20763"/>
                  </a:cubicBezTo>
                  <a:cubicBezTo>
                    <a:pt x="11716" y="20608"/>
                    <a:pt x="11704" y="20429"/>
                    <a:pt x="11692" y="20263"/>
                  </a:cubicBezTo>
                  <a:cubicBezTo>
                    <a:pt x="11716" y="20191"/>
                    <a:pt x="11764" y="20096"/>
                    <a:pt x="11787" y="20025"/>
                  </a:cubicBezTo>
                  <a:cubicBezTo>
                    <a:pt x="11847" y="19894"/>
                    <a:pt x="11930" y="19751"/>
                    <a:pt x="12002" y="19632"/>
                  </a:cubicBezTo>
                  <a:cubicBezTo>
                    <a:pt x="12026" y="19572"/>
                    <a:pt x="12061" y="19536"/>
                    <a:pt x="12109" y="19477"/>
                  </a:cubicBezTo>
                  <a:cubicBezTo>
                    <a:pt x="12133" y="19429"/>
                    <a:pt x="12168" y="19382"/>
                    <a:pt x="12192" y="19322"/>
                  </a:cubicBezTo>
                  <a:cubicBezTo>
                    <a:pt x="12252" y="19239"/>
                    <a:pt x="12311" y="19144"/>
                    <a:pt x="12383" y="19060"/>
                  </a:cubicBezTo>
                  <a:cubicBezTo>
                    <a:pt x="12442" y="18977"/>
                    <a:pt x="12502" y="18917"/>
                    <a:pt x="12549" y="18846"/>
                  </a:cubicBezTo>
                  <a:cubicBezTo>
                    <a:pt x="12609" y="18774"/>
                    <a:pt x="12668" y="18715"/>
                    <a:pt x="12728" y="18644"/>
                  </a:cubicBezTo>
                  <a:cubicBezTo>
                    <a:pt x="12788" y="18584"/>
                    <a:pt x="12847" y="18501"/>
                    <a:pt x="12907" y="18441"/>
                  </a:cubicBezTo>
                  <a:cubicBezTo>
                    <a:pt x="12966" y="18382"/>
                    <a:pt x="13014" y="18322"/>
                    <a:pt x="13073" y="18263"/>
                  </a:cubicBezTo>
                  <a:cubicBezTo>
                    <a:pt x="13121" y="18227"/>
                    <a:pt x="13157" y="18167"/>
                    <a:pt x="13204" y="18120"/>
                  </a:cubicBezTo>
                  <a:cubicBezTo>
                    <a:pt x="13252" y="18060"/>
                    <a:pt x="13311" y="18001"/>
                    <a:pt x="13359" y="17929"/>
                  </a:cubicBezTo>
                  <a:cubicBezTo>
                    <a:pt x="13395" y="17846"/>
                    <a:pt x="13454" y="17774"/>
                    <a:pt x="13502" y="17715"/>
                  </a:cubicBezTo>
                  <a:cubicBezTo>
                    <a:pt x="13550" y="17655"/>
                    <a:pt x="13597" y="17584"/>
                    <a:pt x="13633" y="17524"/>
                  </a:cubicBezTo>
                  <a:lnTo>
                    <a:pt x="14133" y="16762"/>
                  </a:lnTo>
                  <a:cubicBezTo>
                    <a:pt x="14204" y="16643"/>
                    <a:pt x="14288" y="16512"/>
                    <a:pt x="14371" y="16381"/>
                  </a:cubicBezTo>
                  <a:cubicBezTo>
                    <a:pt x="14395" y="16322"/>
                    <a:pt x="14443" y="16262"/>
                    <a:pt x="14466" y="16203"/>
                  </a:cubicBezTo>
                  <a:lnTo>
                    <a:pt x="14609" y="15977"/>
                  </a:lnTo>
                  <a:cubicBezTo>
                    <a:pt x="14645" y="15905"/>
                    <a:pt x="14693" y="15822"/>
                    <a:pt x="14728" y="15738"/>
                  </a:cubicBezTo>
                  <a:lnTo>
                    <a:pt x="14812" y="15560"/>
                  </a:lnTo>
                  <a:lnTo>
                    <a:pt x="14907" y="15381"/>
                  </a:lnTo>
                  <a:cubicBezTo>
                    <a:pt x="14919" y="15322"/>
                    <a:pt x="14943" y="15274"/>
                    <a:pt x="14966" y="15215"/>
                  </a:cubicBezTo>
                  <a:cubicBezTo>
                    <a:pt x="14978" y="15191"/>
                    <a:pt x="14978" y="15167"/>
                    <a:pt x="14990" y="15143"/>
                  </a:cubicBezTo>
                  <a:cubicBezTo>
                    <a:pt x="15026" y="15048"/>
                    <a:pt x="15050" y="14964"/>
                    <a:pt x="15085" y="14893"/>
                  </a:cubicBezTo>
                  <a:cubicBezTo>
                    <a:pt x="15109" y="14810"/>
                    <a:pt x="15121" y="14738"/>
                    <a:pt x="15145" y="14667"/>
                  </a:cubicBezTo>
                  <a:cubicBezTo>
                    <a:pt x="15181" y="14536"/>
                    <a:pt x="15216" y="14393"/>
                    <a:pt x="15240" y="14262"/>
                  </a:cubicBezTo>
                  <a:cubicBezTo>
                    <a:pt x="15335" y="13952"/>
                    <a:pt x="15407" y="13643"/>
                    <a:pt x="15502" y="13321"/>
                  </a:cubicBezTo>
                  <a:cubicBezTo>
                    <a:pt x="15538" y="13179"/>
                    <a:pt x="15586" y="13024"/>
                    <a:pt x="15621" y="12881"/>
                  </a:cubicBezTo>
                  <a:cubicBezTo>
                    <a:pt x="15633" y="12821"/>
                    <a:pt x="15645" y="12750"/>
                    <a:pt x="15657" y="12690"/>
                  </a:cubicBezTo>
                  <a:cubicBezTo>
                    <a:pt x="15681" y="12631"/>
                    <a:pt x="15693" y="12548"/>
                    <a:pt x="15705" y="12488"/>
                  </a:cubicBezTo>
                  <a:cubicBezTo>
                    <a:pt x="15716" y="12405"/>
                    <a:pt x="15740" y="12298"/>
                    <a:pt x="15752" y="12214"/>
                  </a:cubicBezTo>
                  <a:cubicBezTo>
                    <a:pt x="15764" y="12155"/>
                    <a:pt x="15764" y="12071"/>
                    <a:pt x="15776" y="12012"/>
                  </a:cubicBezTo>
                  <a:cubicBezTo>
                    <a:pt x="15800" y="11869"/>
                    <a:pt x="15824" y="11738"/>
                    <a:pt x="15836" y="11583"/>
                  </a:cubicBezTo>
                  <a:lnTo>
                    <a:pt x="15836" y="11571"/>
                  </a:lnTo>
                  <a:lnTo>
                    <a:pt x="15836" y="11559"/>
                  </a:lnTo>
                  <a:cubicBezTo>
                    <a:pt x="15836" y="11500"/>
                    <a:pt x="15859" y="11440"/>
                    <a:pt x="15859" y="11393"/>
                  </a:cubicBezTo>
                  <a:lnTo>
                    <a:pt x="15859" y="11381"/>
                  </a:lnTo>
                  <a:cubicBezTo>
                    <a:pt x="15859" y="11333"/>
                    <a:pt x="15871" y="11297"/>
                    <a:pt x="15871" y="11262"/>
                  </a:cubicBezTo>
                  <a:cubicBezTo>
                    <a:pt x="15871" y="11214"/>
                    <a:pt x="15883" y="11155"/>
                    <a:pt x="15883" y="11107"/>
                  </a:cubicBezTo>
                  <a:lnTo>
                    <a:pt x="15883" y="10988"/>
                  </a:lnTo>
                  <a:cubicBezTo>
                    <a:pt x="15883" y="10964"/>
                    <a:pt x="15871" y="10928"/>
                    <a:pt x="15859" y="10916"/>
                  </a:cubicBezTo>
                  <a:cubicBezTo>
                    <a:pt x="15836" y="10904"/>
                    <a:pt x="15824" y="10881"/>
                    <a:pt x="15800" y="10869"/>
                  </a:cubicBezTo>
                  <a:cubicBezTo>
                    <a:pt x="15764" y="10869"/>
                    <a:pt x="15740" y="10869"/>
                    <a:pt x="15716" y="10881"/>
                  </a:cubicBezTo>
                  <a:cubicBezTo>
                    <a:pt x="15693" y="10904"/>
                    <a:pt x="15681" y="10928"/>
                    <a:pt x="15645" y="10940"/>
                  </a:cubicBezTo>
                  <a:cubicBezTo>
                    <a:pt x="15633" y="10976"/>
                    <a:pt x="15621" y="10988"/>
                    <a:pt x="15597" y="11024"/>
                  </a:cubicBezTo>
                  <a:cubicBezTo>
                    <a:pt x="15586" y="11047"/>
                    <a:pt x="15574" y="11059"/>
                    <a:pt x="15562" y="11095"/>
                  </a:cubicBezTo>
                  <a:cubicBezTo>
                    <a:pt x="15514" y="11155"/>
                    <a:pt x="15478" y="11214"/>
                    <a:pt x="15443" y="11274"/>
                  </a:cubicBezTo>
                  <a:cubicBezTo>
                    <a:pt x="15347" y="11405"/>
                    <a:pt x="15264" y="11536"/>
                    <a:pt x="15169" y="11690"/>
                  </a:cubicBezTo>
                  <a:cubicBezTo>
                    <a:pt x="15097" y="11821"/>
                    <a:pt x="15026" y="11940"/>
                    <a:pt x="14954" y="12071"/>
                  </a:cubicBezTo>
                  <a:cubicBezTo>
                    <a:pt x="14800" y="12333"/>
                    <a:pt x="14669" y="12595"/>
                    <a:pt x="14538" y="12869"/>
                  </a:cubicBezTo>
                  <a:cubicBezTo>
                    <a:pt x="14490" y="12940"/>
                    <a:pt x="14454" y="13012"/>
                    <a:pt x="14419" y="13071"/>
                  </a:cubicBezTo>
                  <a:cubicBezTo>
                    <a:pt x="14383" y="13131"/>
                    <a:pt x="14335" y="13190"/>
                    <a:pt x="14312" y="13250"/>
                  </a:cubicBezTo>
                  <a:cubicBezTo>
                    <a:pt x="14240" y="13381"/>
                    <a:pt x="14157" y="13500"/>
                    <a:pt x="14073" y="13619"/>
                  </a:cubicBezTo>
                  <a:lnTo>
                    <a:pt x="13800" y="14024"/>
                  </a:lnTo>
                  <a:cubicBezTo>
                    <a:pt x="13728" y="14143"/>
                    <a:pt x="13645" y="14250"/>
                    <a:pt x="13561" y="14369"/>
                  </a:cubicBezTo>
                  <a:cubicBezTo>
                    <a:pt x="13526" y="14441"/>
                    <a:pt x="13466" y="14536"/>
                    <a:pt x="13419" y="14607"/>
                  </a:cubicBezTo>
                  <a:cubicBezTo>
                    <a:pt x="13383" y="14667"/>
                    <a:pt x="13347" y="14726"/>
                    <a:pt x="13311" y="14786"/>
                  </a:cubicBezTo>
                  <a:cubicBezTo>
                    <a:pt x="13288" y="14845"/>
                    <a:pt x="13240" y="14905"/>
                    <a:pt x="13204" y="14964"/>
                  </a:cubicBezTo>
                  <a:cubicBezTo>
                    <a:pt x="13169" y="15048"/>
                    <a:pt x="13121" y="15143"/>
                    <a:pt x="13073" y="15215"/>
                  </a:cubicBezTo>
                  <a:cubicBezTo>
                    <a:pt x="13002" y="15345"/>
                    <a:pt x="12942" y="15500"/>
                    <a:pt x="12871" y="15631"/>
                  </a:cubicBezTo>
                  <a:cubicBezTo>
                    <a:pt x="12811" y="15750"/>
                    <a:pt x="12728" y="15881"/>
                    <a:pt x="12668" y="16000"/>
                  </a:cubicBezTo>
                  <a:cubicBezTo>
                    <a:pt x="12609" y="16107"/>
                    <a:pt x="12549" y="16227"/>
                    <a:pt x="12478" y="16334"/>
                  </a:cubicBezTo>
                  <a:cubicBezTo>
                    <a:pt x="12407" y="16453"/>
                    <a:pt x="12335" y="16572"/>
                    <a:pt x="12276" y="16703"/>
                  </a:cubicBezTo>
                  <a:cubicBezTo>
                    <a:pt x="12192" y="16822"/>
                    <a:pt x="12133" y="16953"/>
                    <a:pt x="12061" y="17072"/>
                  </a:cubicBezTo>
                  <a:cubicBezTo>
                    <a:pt x="12014" y="17155"/>
                    <a:pt x="11990" y="17227"/>
                    <a:pt x="11942" y="17298"/>
                  </a:cubicBezTo>
                  <a:cubicBezTo>
                    <a:pt x="11895" y="17393"/>
                    <a:pt x="11859" y="17477"/>
                    <a:pt x="11811" y="17584"/>
                  </a:cubicBezTo>
                  <a:cubicBezTo>
                    <a:pt x="11764" y="17655"/>
                    <a:pt x="11740" y="17727"/>
                    <a:pt x="11704" y="17822"/>
                  </a:cubicBezTo>
                  <a:cubicBezTo>
                    <a:pt x="11656" y="17905"/>
                    <a:pt x="11621" y="18001"/>
                    <a:pt x="11585" y="18108"/>
                  </a:cubicBezTo>
                  <a:cubicBezTo>
                    <a:pt x="11585" y="18120"/>
                    <a:pt x="11573" y="18132"/>
                    <a:pt x="11573" y="18143"/>
                  </a:cubicBezTo>
                  <a:cubicBezTo>
                    <a:pt x="11573" y="18108"/>
                    <a:pt x="11573" y="18072"/>
                    <a:pt x="11561" y="18024"/>
                  </a:cubicBezTo>
                  <a:cubicBezTo>
                    <a:pt x="11537" y="17846"/>
                    <a:pt x="11514" y="17655"/>
                    <a:pt x="11502" y="17477"/>
                  </a:cubicBezTo>
                  <a:cubicBezTo>
                    <a:pt x="11478" y="17298"/>
                    <a:pt x="11466" y="17108"/>
                    <a:pt x="11454" y="16929"/>
                  </a:cubicBezTo>
                  <a:cubicBezTo>
                    <a:pt x="11418" y="16572"/>
                    <a:pt x="11406" y="16203"/>
                    <a:pt x="11383" y="15846"/>
                  </a:cubicBezTo>
                  <a:cubicBezTo>
                    <a:pt x="11347" y="15488"/>
                    <a:pt x="11287" y="15131"/>
                    <a:pt x="11204" y="14786"/>
                  </a:cubicBezTo>
                  <a:cubicBezTo>
                    <a:pt x="11156" y="14595"/>
                    <a:pt x="11109" y="14417"/>
                    <a:pt x="11061" y="14214"/>
                  </a:cubicBezTo>
                  <a:cubicBezTo>
                    <a:pt x="11025" y="14060"/>
                    <a:pt x="10978" y="13881"/>
                    <a:pt x="10930" y="13714"/>
                  </a:cubicBezTo>
                  <a:cubicBezTo>
                    <a:pt x="10883" y="13536"/>
                    <a:pt x="10847" y="13369"/>
                    <a:pt x="10811" y="13190"/>
                  </a:cubicBezTo>
                  <a:cubicBezTo>
                    <a:pt x="10799" y="13107"/>
                    <a:pt x="10763" y="13000"/>
                    <a:pt x="10752" y="12905"/>
                  </a:cubicBezTo>
                  <a:cubicBezTo>
                    <a:pt x="10740" y="12869"/>
                    <a:pt x="10740" y="12821"/>
                    <a:pt x="10728" y="12774"/>
                  </a:cubicBezTo>
                  <a:cubicBezTo>
                    <a:pt x="10704" y="12726"/>
                    <a:pt x="10704" y="12690"/>
                    <a:pt x="10692" y="12643"/>
                  </a:cubicBezTo>
                  <a:cubicBezTo>
                    <a:pt x="10668" y="12583"/>
                    <a:pt x="10621" y="12536"/>
                    <a:pt x="10561" y="12524"/>
                  </a:cubicBezTo>
                  <a:cubicBezTo>
                    <a:pt x="10551" y="12522"/>
                    <a:pt x="10541" y="12521"/>
                    <a:pt x="10530" y="12521"/>
                  </a:cubicBezTo>
                  <a:cubicBezTo>
                    <a:pt x="10481" y="12521"/>
                    <a:pt x="10434" y="12544"/>
                    <a:pt x="10394" y="12583"/>
                  </a:cubicBezTo>
                  <a:cubicBezTo>
                    <a:pt x="10347" y="12643"/>
                    <a:pt x="10347" y="12702"/>
                    <a:pt x="10347" y="12774"/>
                  </a:cubicBezTo>
                  <a:cubicBezTo>
                    <a:pt x="10347" y="12893"/>
                    <a:pt x="10335" y="13000"/>
                    <a:pt x="10323" y="13119"/>
                  </a:cubicBezTo>
                  <a:cubicBezTo>
                    <a:pt x="10275" y="13441"/>
                    <a:pt x="10216" y="13774"/>
                    <a:pt x="10132" y="14083"/>
                  </a:cubicBezTo>
                  <a:lnTo>
                    <a:pt x="9859" y="15072"/>
                  </a:lnTo>
                  <a:cubicBezTo>
                    <a:pt x="9775" y="15429"/>
                    <a:pt x="9668" y="15762"/>
                    <a:pt x="9561" y="16107"/>
                  </a:cubicBezTo>
                  <a:cubicBezTo>
                    <a:pt x="9549" y="16155"/>
                    <a:pt x="9537" y="16203"/>
                    <a:pt x="9513" y="16262"/>
                  </a:cubicBezTo>
                  <a:cubicBezTo>
                    <a:pt x="9501" y="16203"/>
                    <a:pt x="9478" y="16155"/>
                    <a:pt x="9454" y="16096"/>
                  </a:cubicBezTo>
                  <a:cubicBezTo>
                    <a:pt x="9454" y="16084"/>
                    <a:pt x="9442" y="16060"/>
                    <a:pt x="9430" y="16048"/>
                  </a:cubicBezTo>
                  <a:cubicBezTo>
                    <a:pt x="9418" y="16036"/>
                    <a:pt x="9418" y="16000"/>
                    <a:pt x="9394" y="15988"/>
                  </a:cubicBezTo>
                  <a:cubicBezTo>
                    <a:pt x="9299" y="15703"/>
                    <a:pt x="9192" y="15429"/>
                    <a:pt x="9097" y="15155"/>
                  </a:cubicBezTo>
                  <a:cubicBezTo>
                    <a:pt x="9144" y="15084"/>
                    <a:pt x="9120" y="14988"/>
                    <a:pt x="9061" y="14953"/>
                  </a:cubicBezTo>
                  <a:cubicBezTo>
                    <a:pt x="9037" y="14953"/>
                    <a:pt x="9037" y="14929"/>
                    <a:pt x="9025" y="14929"/>
                  </a:cubicBezTo>
                  <a:cubicBezTo>
                    <a:pt x="9001" y="14834"/>
                    <a:pt x="8978" y="14726"/>
                    <a:pt x="8954" y="14619"/>
                  </a:cubicBezTo>
                  <a:cubicBezTo>
                    <a:pt x="8954" y="14572"/>
                    <a:pt x="8942" y="14536"/>
                    <a:pt x="8942" y="14488"/>
                  </a:cubicBezTo>
                  <a:lnTo>
                    <a:pt x="8942" y="14369"/>
                  </a:lnTo>
                  <a:lnTo>
                    <a:pt x="8942" y="14322"/>
                  </a:lnTo>
                  <a:cubicBezTo>
                    <a:pt x="8942" y="14322"/>
                    <a:pt x="8942" y="14310"/>
                    <a:pt x="8954" y="14310"/>
                  </a:cubicBezTo>
                  <a:cubicBezTo>
                    <a:pt x="8966" y="14262"/>
                    <a:pt x="8966" y="14238"/>
                    <a:pt x="8966" y="14191"/>
                  </a:cubicBezTo>
                  <a:cubicBezTo>
                    <a:pt x="8966" y="14155"/>
                    <a:pt x="8978" y="14119"/>
                    <a:pt x="8978" y="14083"/>
                  </a:cubicBezTo>
                  <a:cubicBezTo>
                    <a:pt x="9001" y="13952"/>
                    <a:pt x="9025" y="13798"/>
                    <a:pt x="9061" y="13667"/>
                  </a:cubicBezTo>
                  <a:cubicBezTo>
                    <a:pt x="9061" y="13655"/>
                    <a:pt x="9073" y="13619"/>
                    <a:pt x="9073" y="13607"/>
                  </a:cubicBezTo>
                  <a:lnTo>
                    <a:pt x="9073" y="13595"/>
                  </a:lnTo>
                  <a:cubicBezTo>
                    <a:pt x="9085" y="13536"/>
                    <a:pt x="9097" y="13476"/>
                    <a:pt x="9132" y="13405"/>
                  </a:cubicBezTo>
                  <a:cubicBezTo>
                    <a:pt x="9144" y="13345"/>
                    <a:pt x="9156" y="13298"/>
                    <a:pt x="9192" y="13238"/>
                  </a:cubicBezTo>
                  <a:cubicBezTo>
                    <a:pt x="9204" y="13190"/>
                    <a:pt x="9216" y="13167"/>
                    <a:pt x="9239" y="13119"/>
                  </a:cubicBezTo>
                  <a:cubicBezTo>
                    <a:pt x="9251" y="13071"/>
                    <a:pt x="9275" y="13024"/>
                    <a:pt x="9299" y="13000"/>
                  </a:cubicBezTo>
                  <a:cubicBezTo>
                    <a:pt x="9323" y="12929"/>
                    <a:pt x="9370" y="12845"/>
                    <a:pt x="9418" y="12786"/>
                  </a:cubicBezTo>
                  <a:cubicBezTo>
                    <a:pt x="9442" y="12726"/>
                    <a:pt x="9478" y="12690"/>
                    <a:pt x="9501" y="12631"/>
                  </a:cubicBezTo>
                  <a:cubicBezTo>
                    <a:pt x="9537" y="12583"/>
                    <a:pt x="9549" y="12536"/>
                    <a:pt x="9573" y="12512"/>
                  </a:cubicBezTo>
                  <a:cubicBezTo>
                    <a:pt x="9632" y="12405"/>
                    <a:pt x="9716" y="12298"/>
                    <a:pt x="9775" y="12214"/>
                  </a:cubicBezTo>
                  <a:cubicBezTo>
                    <a:pt x="9906" y="12012"/>
                    <a:pt x="10025" y="11821"/>
                    <a:pt x="10144" y="11631"/>
                  </a:cubicBezTo>
                  <a:cubicBezTo>
                    <a:pt x="10204" y="11524"/>
                    <a:pt x="10275" y="11416"/>
                    <a:pt x="10347" y="11321"/>
                  </a:cubicBezTo>
                  <a:cubicBezTo>
                    <a:pt x="10405" y="11228"/>
                    <a:pt x="10485" y="11147"/>
                    <a:pt x="10544" y="11055"/>
                  </a:cubicBezTo>
                  <a:lnTo>
                    <a:pt x="10544" y="11055"/>
                  </a:lnTo>
                  <a:cubicBezTo>
                    <a:pt x="10541" y="11057"/>
                    <a:pt x="10535" y="11059"/>
                    <a:pt x="10525" y="11059"/>
                  </a:cubicBezTo>
                  <a:lnTo>
                    <a:pt x="10883" y="10619"/>
                  </a:lnTo>
                  <a:cubicBezTo>
                    <a:pt x="11002" y="10464"/>
                    <a:pt x="11121" y="10321"/>
                    <a:pt x="11264" y="10166"/>
                  </a:cubicBezTo>
                  <a:cubicBezTo>
                    <a:pt x="11418" y="9976"/>
                    <a:pt x="11573" y="9785"/>
                    <a:pt x="11740" y="9571"/>
                  </a:cubicBezTo>
                  <a:cubicBezTo>
                    <a:pt x="11871" y="9392"/>
                    <a:pt x="12014" y="9214"/>
                    <a:pt x="12157" y="9035"/>
                  </a:cubicBezTo>
                  <a:cubicBezTo>
                    <a:pt x="12287" y="8857"/>
                    <a:pt x="12430" y="8666"/>
                    <a:pt x="12573" y="8488"/>
                  </a:cubicBezTo>
                  <a:cubicBezTo>
                    <a:pt x="12716" y="8297"/>
                    <a:pt x="12871" y="8107"/>
                    <a:pt x="13014" y="7892"/>
                  </a:cubicBezTo>
                  <a:cubicBezTo>
                    <a:pt x="13145" y="7702"/>
                    <a:pt x="13300" y="7523"/>
                    <a:pt x="13442" y="7345"/>
                  </a:cubicBezTo>
                  <a:cubicBezTo>
                    <a:pt x="13526" y="7249"/>
                    <a:pt x="13597" y="7166"/>
                    <a:pt x="13669" y="7094"/>
                  </a:cubicBezTo>
                  <a:cubicBezTo>
                    <a:pt x="13716" y="7047"/>
                    <a:pt x="13740" y="6999"/>
                    <a:pt x="13788" y="6952"/>
                  </a:cubicBezTo>
                  <a:cubicBezTo>
                    <a:pt x="13835" y="6916"/>
                    <a:pt x="13883" y="6868"/>
                    <a:pt x="13919" y="6809"/>
                  </a:cubicBezTo>
                  <a:cubicBezTo>
                    <a:pt x="13966" y="6749"/>
                    <a:pt x="13954" y="6642"/>
                    <a:pt x="13895" y="6594"/>
                  </a:cubicBezTo>
                  <a:cubicBezTo>
                    <a:pt x="13859" y="6571"/>
                    <a:pt x="13811" y="6559"/>
                    <a:pt x="13776" y="6559"/>
                  </a:cubicBezTo>
                  <a:cubicBezTo>
                    <a:pt x="13752" y="6559"/>
                    <a:pt x="13740" y="6559"/>
                    <a:pt x="13728" y="6571"/>
                  </a:cubicBezTo>
                  <a:cubicBezTo>
                    <a:pt x="13692" y="6571"/>
                    <a:pt x="13669" y="6583"/>
                    <a:pt x="13633" y="6583"/>
                  </a:cubicBezTo>
                  <a:cubicBezTo>
                    <a:pt x="13585" y="6594"/>
                    <a:pt x="13526" y="6618"/>
                    <a:pt x="13442" y="6630"/>
                  </a:cubicBezTo>
                  <a:cubicBezTo>
                    <a:pt x="13311" y="6654"/>
                    <a:pt x="13180" y="6702"/>
                    <a:pt x="13061" y="6761"/>
                  </a:cubicBezTo>
                  <a:cubicBezTo>
                    <a:pt x="12835" y="6856"/>
                    <a:pt x="12633" y="6975"/>
                    <a:pt x="12418" y="7071"/>
                  </a:cubicBezTo>
                  <a:cubicBezTo>
                    <a:pt x="12192" y="7178"/>
                    <a:pt x="11990" y="7297"/>
                    <a:pt x="11764" y="7404"/>
                  </a:cubicBezTo>
                  <a:cubicBezTo>
                    <a:pt x="11561" y="7511"/>
                    <a:pt x="11347" y="7606"/>
                    <a:pt x="11156" y="7726"/>
                  </a:cubicBezTo>
                  <a:cubicBezTo>
                    <a:pt x="11097" y="7761"/>
                    <a:pt x="11049" y="7785"/>
                    <a:pt x="10990" y="7833"/>
                  </a:cubicBezTo>
                  <a:cubicBezTo>
                    <a:pt x="10954" y="7845"/>
                    <a:pt x="10930" y="7868"/>
                    <a:pt x="10918" y="7892"/>
                  </a:cubicBezTo>
                  <a:cubicBezTo>
                    <a:pt x="10906" y="7904"/>
                    <a:pt x="10871" y="7928"/>
                    <a:pt x="10859" y="7940"/>
                  </a:cubicBezTo>
                  <a:cubicBezTo>
                    <a:pt x="10811" y="7964"/>
                    <a:pt x="10763" y="8011"/>
                    <a:pt x="10728" y="8047"/>
                  </a:cubicBezTo>
                  <a:cubicBezTo>
                    <a:pt x="10680" y="8071"/>
                    <a:pt x="10633" y="8118"/>
                    <a:pt x="10609" y="8142"/>
                  </a:cubicBezTo>
                  <a:cubicBezTo>
                    <a:pt x="10561" y="8190"/>
                    <a:pt x="10513" y="8237"/>
                    <a:pt x="10454" y="8285"/>
                  </a:cubicBezTo>
                  <a:cubicBezTo>
                    <a:pt x="10406" y="8321"/>
                    <a:pt x="10371" y="8380"/>
                    <a:pt x="10311" y="8428"/>
                  </a:cubicBezTo>
                  <a:cubicBezTo>
                    <a:pt x="10275" y="8464"/>
                    <a:pt x="10252" y="8499"/>
                    <a:pt x="10204" y="8547"/>
                  </a:cubicBezTo>
                  <a:cubicBezTo>
                    <a:pt x="10168" y="8595"/>
                    <a:pt x="10132" y="8642"/>
                    <a:pt x="10097" y="8666"/>
                  </a:cubicBezTo>
                  <a:lnTo>
                    <a:pt x="9966" y="8845"/>
                  </a:lnTo>
                  <a:cubicBezTo>
                    <a:pt x="9930" y="8892"/>
                    <a:pt x="9906" y="8940"/>
                    <a:pt x="9859" y="8976"/>
                  </a:cubicBezTo>
                  <a:cubicBezTo>
                    <a:pt x="9823" y="9023"/>
                    <a:pt x="9799" y="9071"/>
                    <a:pt x="9763" y="9095"/>
                  </a:cubicBezTo>
                  <a:cubicBezTo>
                    <a:pt x="9740" y="9130"/>
                    <a:pt x="9728" y="9178"/>
                    <a:pt x="9692" y="9202"/>
                  </a:cubicBezTo>
                  <a:cubicBezTo>
                    <a:pt x="9680" y="9214"/>
                    <a:pt x="9668" y="9238"/>
                    <a:pt x="9668" y="9261"/>
                  </a:cubicBezTo>
                  <a:lnTo>
                    <a:pt x="9668" y="9250"/>
                  </a:lnTo>
                  <a:cubicBezTo>
                    <a:pt x="9632" y="9309"/>
                    <a:pt x="9609" y="9369"/>
                    <a:pt x="9561" y="9428"/>
                  </a:cubicBezTo>
                  <a:cubicBezTo>
                    <a:pt x="9525" y="9476"/>
                    <a:pt x="9513" y="9535"/>
                    <a:pt x="9490" y="9571"/>
                  </a:cubicBezTo>
                  <a:cubicBezTo>
                    <a:pt x="9466" y="9619"/>
                    <a:pt x="9442" y="9666"/>
                    <a:pt x="9430" y="9714"/>
                  </a:cubicBezTo>
                  <a:cubicBezTo>
                    <a:pt x="9406" y="9773"/>
                    <a:pt x="9382" y="9809"/>
                    <a:pt x="9370" y="9869"/>
                  </a:cubicBezTo>
                  <a:cubicBezTo>
                    <a:pt x="9335" y="9928"/>
                    <a:pt x="9323" y="10012"/>
                    <a:pt x="9287" y="10071"/>
                  </a:cubicBezTo>
                  <a:cubicBezTo>
                    <a:pt x="9275" y="10131"/>
                    <a:pt x="9263" y="10166"/>
                    <a:pt x="9228" y="10226"/>
                  </a:cubicBezTo>
                  <a:lnTo>
                    <a:pt x="9192" y="10369"/>
                  </a:lnTo>
                  <a:cubicBezTo>
                    <a:pt x="9168" y="10428"/>
                    <a:pt x="9156" y="10488"/>
                    <a:pt x="9132" y="10547"/>
                  </a:cubicBezTo>
                  <a:lnTo>
                    <a:pt x="9132" y="10523"/>
                  </a:lnTo>
                  <a:cubicBezTo>
                    <a:pt x="9120" y="10619"/>
                    <a:pt x="9085" y="10690"/>
                    <a:pt x="9073" y="10785"/>
                  </a:cubicBezTo>
                  <a:cubicBezTo>
                    <a:pt x="9061" y="10869"/>
                    <a:pt x="9025" y="10940"/>
                    <a:pt x="9013" y="11035"/>
                  </a:cubicBezTo>
                  <a:cubicBezTo>
                    <a:pt x="9001" y="11119"/>
                    <a:pt x="8978" y="11214"/>
                    <a:pt x="8954" y="11285"/>
                  </a:cubicBezTo>
                  <a:cubicBezTo>
                    <a:pt x="8918" y="11452"/>
                    <a:pt x="8894" y="11619"/>
                    <a:pt x="8847" y="11774"/>
                  </a:cubicBezTo>
                  <a:cubicBezTo>
                    <a:pt x="8799" y="12012"/>
                    <a:pt x="8763" y="12250"/>
                    <a:pt x="8728" y="12488"/>
                  </a:cubicBezTo>
                  <a:cubicBezTo>
                    <a:pt x="8716" y="12548"/>
                    <a:pt x="8716" y="12595"/>
                    <a:pt x="8716" y="12655"/>
                  </a:cubicBezTo>
                  <a:cubicBezTo>
                    <a:pt x="8716" y="12702"/>
                    <a:pt x="8704" y="12762"/>
                    <a:pt x="8704" y="12809"/>
                  </a:cubicBezTo>
                  <a:cubicBezTo>
                    <a:pt x="8704" y="12881"/>
                    <a:pt x="8680" y="12952"/>
                    <a:pt x="8680" y="13024"/>
                  </a:cubicBezTo>
                  <a:cubicBezTo>
                    <a:pt x="8680" y="13083"/>
                    <a:pt x="8680" y="13143"/>
                    <a:pt x="8668" y="13202"/>
                  </a:cubicBezTo>
                  <a:cubicBezTo>
                    <a:pt x="8656" y="13441"/>
                    <a:pt x="8656" y="13667"/>
                    <a:pt x="8656" y="13905"/>
                  </a:cubicBezTo>
                  <a:lnTo>
                    <a:pt x="8656" y="14000"/>
                  </a:lnTo>
                  <a:lnTo>
                    <a:pt x="8525" y="13643"/>
                  </a:lnTo>
                  <a:cubicBezTo>
                    <a:pt x="8370" y="13250"/>
                    <a:pt x="8227" y="12869"/>
                    <a:pt x="8085" y="12488"/>
                  </a:cubicBezTo>
                  <a:cubicBezTo>
                    <a:pt x="8049" y="12369"/>
                    <a:pt x="8001" y="12250"/>
                    <a:pt x="7942" y="12131"/>
                  </a:cubicBezTo>
                  <a:cubicBezTo>
                    <a:pt x="7882" y="11940"/>
                    <a:pt x="7823" y="11750"/>
                    <a:pt x="7751" y="11536"/>
                  </a:cubicBezTo>
                  <a:cubicBezTo>
                    <a:pt x="7751" y="11524"/>
                    <a:pt x="7727" y="11512"/>
                    <a:pt x="7727" y="11476"/>
                  </a:cubicBezTo>
                  <a:cubicBezTo>
                    <a:pt x="7704" y="11333"/>
                    <a:pt x="7668" y="11202"/>
                    <a:pt x="7656" y="11047"/>
                  </a:cubicBezTo>
                  <a:cubicBezTo>
                    <a:pt x="7644" y="10940"/>
                    <a:pt x="7632" y="10821"/>
                    <a:pt x="7608" y="10726"/>
                  </a:cubicBezTo>
                  <a:cubicBezTo>
                    <a:pt x="7573" y="10404"/>
                    <a:pt x="7525" y="10083"/>
                    <a:pt x="7489" y="9773"/>
                  </a:cubicBezTo>
                  <a:cubicBezTo>
                    <a:pt x="7477" y="9619"/>
                    <a:pt x="7477" y="9452"/>
                    <a:pt x="7465" y="9309"/>
                  </a:cubicBezTo>
                  <a:cubicBezTo>
                    <a:pt x="7454" y="9154"/>
                    <a:pt x="7454" y="8999"/>
                    <a:pt x="7430" y="8845"/>
                  </a:cubicBezTo>
                  <a:cubicBezTo>
                    <a:pt x="7430" y="8678"/>
                    <a:pt x="7418" y="8523"/>
                    <a:pt x="7406" y="8368"/>
                  </a:cubicBezTo>
                  <a:cubicBezTo>
                    <a:pt x="7382" y="8226"/>
                    <a:pt x="7370" y="8059"/>
                    <a:pt x="7346" y="7904"/>
                  </a:cubicBezTo>
                  <a:cubicBezTo>
                    <a:pt x="7287" y="7595"/>
                    <a:pt x="7215" y="7285"/>
                    <a:pt x="7132" y="6952"/>
                  </a:cubicBezTo>
                  <a:cubicBezTo>
                    <a:pt x="7061" y="6630"/>
                    <a:pt x="6977" y="6321"/>
                    <a:pt x="6882" y="5987"/>
                  </a:cubicBezTo>
                  <a:cubicBezTo>
                    <a:pt x="6834" y="5844"/>
                    <a:pt x="6787" y="5690"/>
                    <a:pt x="6739" y="5523"/>
                  </a:cubicBezTo>
                  <a:cubicBezTo>
                    <a:pt x="6680" y="5380"/>
                    <a:pt x="6620" y="5225"/>
                    <a:pt x="6537" y="5082"/>
                  </a:cubicBezTo>
                  <a:cubicBezTo>
                    <a:pt x="6453" y="4892"/>
                    <a:pt x="6358" y="4689"/>
                    <a:pt x="6263" y="4499"/>
                  </a:cubicBezTo>
                  <a:cubicBezTo>
                    <a:pt x="6120" y="4213"/>
                    <a:pt x="5989" y="3951"/>
                    <a:pt x="5858" y="3665"/>
                  </a:cubicBezTo>
                  <a:cubicBezTo>
                    <a:pt x="5787" y="3523"/>
                    <a:pt x="5691" y="3356"/>
                    <a:pt x="5620" y="3201"/>
                  </a:cubicBezTo>
                  <a:cubicBezTo>
                    <a:pt x="5584" y="3142"/>
                    <a:pt x="5549" y="3070"/>
                    <a:pt x="5513" y="3011"/>
                  </a:cubicBezTo>
                  <a:cubicBezTo>
                    <a:pt x="5501" y="2963"/>
                    <a:pt x="5465" y="2939"/>
                    <a:pt x="5453" y="2892"/>
                  </a:cubicBezTo>
                  <a:cubicBezTo>
                    <a:pt x="5441" y="2844"/>
                    <a:pt x="5418" y="2820"/>
                    <a:pt x="5394" y="2773"/>
                  </a:cubicBezTo>
                  <a:cubicBezTo>
                    <a:pt x="5363" y="2752"/>
                    <a:pt x="5332" y="2723"/>
                    <a:pt x="5294" y="2723"/>
                  </a:cubicBezTo>
                  <a:cubicBezTo>
                    <a:pt x="5287" y="2723"/>
                    <a:pt x="5281" y="2723"/>
                    <a:pt x="5275" y="2725"/>
                  </a:cubicBezTo>
                  <a:cubicBezTo>
                    <a:pt x="5251" y="2749"/>
                    <a:pt x="5203" y="2761"/>
                    <a:pt x="5203" y="2808"/>
                  </a:cubicBezTo>
                  <a:cubicBezTo>
                    <a:pt x="5191" y="2832"/>
                    <a:pt x="5203" y="2868"/>
                    <a:pt x="5203" y="2880"/>
                  </a:cubicBezTo>
                  <a:cubicBezTo>
                    <a:pt x="5215" y="2939"/>
                    <a:pt x="5215" y="2999"/>
                    <a:pt x="5215" y="3058"/>
                  </a:cubicBezTo>
                  <a:cubicBezTo>
                    <a:pt x="5215" y="3165"/>
                    <a:pt x="5215" y="3261"/>
                    <a:pt x="5203" y="3368"/>
                  </a:cubicBezTo>
                  <a:cubicBezTo>
                    <a:pt x="5191" y="3701"/>
                    <a:pt x="5156" y="4023"/>
                    <a:pt x="5132" y="4368"/>
                  </a:cubicBezTo>
                  <a:lnTo>
                    <a:pt x="5084" y="4856"/>
                  </a:lnTo>
                  <a:cubicBezTo>
                    <a:pt x="5072" y="5023"/>
                    <a:pt x="5072" y="5201"/>
                    <a:pt x="5084" y="5368"/>
                  </a:cubicBezTo>
                  <a:cubicBezTo>
                    <a:pt x="5084" y="5606"/>
                    <a:pt x="5096" y="5856"/>
                    <a:pt x="5108" y="6094"/>
                  </a:cubicBezTo>
                  <a:cubicBezTo>
                    <a:pt x="5132" y="6356"/>
                    <a:pt x="5132" y="6618"/>
                    <a:pt x="5144" y="6880"/>
                  </a:cubicBezTo>
                  <a:cubicBezTo>
                    <a:pt x="5144" y="7035"/>
                    <a:pt x="5156" y="7190"/>
                    <a:pt x="5191" y="7345"/>
                  </a:cubicBezTo>
                  <a:cubicBezTo>
                    <a:pt x="5191" y="7416"/>
                    <a:pt x="5203" y="7475"/>
                    <a:pt x="5203" y="7547"/>
                  </a:cubicBezTo>
                  <a:cubicBezTo>
                    <a:pt x="5191" y="7523"/>
                    <a:pt x="5191" y="7511"/>
                    <a:pt x="5168" y="7475"/>
                  </a:cubicBezTo>
                  <a:cubicBezTo>
                    <a:pt x="5108" y="7309"/>
                    <a:pt x="5048" y="7130"/>
                    <a:pt x="4989" y="6975"/>
                  </a:cubicBezTo>
                  <a:cubicBezTo>
                    <a:pt x="4870" y="6642"/>
                    <a:pt x="4751" y="6321"/>
                    <a:pt x="4620" y="5999"/>
                  </a:cubicBezTo>
                  <a:lnTo>
                    <a:pt x="4620" y="5987"/>
                  </a:lnTo>
                  <a:cubicBezTo>
                    <a:pt x="4620" y="5975"/>
                    <a:pt x="4620" y="5975"/>
                    <a:pt x="4608" y="5963"/>
                  </a:cubicBezTo>
                  <a:cubicBezTo>
                    <a:pt x="4596" y="5940"/>
                    <a:pt x="4596" y="5928"/>
                    <a:pt x="4572" y="5904"/>
                  </a:cubicBezTo>
                  <a:cubicBezTo>
                    <a:pt x="4572" y="5880"/>
                    <a:pt x="4560" y="5880"/>
                    <a:pt x="4560" y="5868"/>
                  </a:cubicBezTo>
                  <a:lnTo>
                    <a:pt x="4560" y="5856"/>
                  </a:lnTo>
                  <a:lnTo>
                    <a:pt x="4560" y="5844"/>
                  </a:lnTo>
                  <a:cubicBezTo>
                    <a:pt x="4560" y="5821"/>
                    <a:pt x="4560" y="5821"/>
                    <a:pt x="4548" y="5809"/>
                  </a:cubicBezTo>
                  <a:lnTo>
                    <a:pt x="4370" y="5451"/>
                  </a:lnTo>
                  <a:cubicBezTo>
                    <a:pt x="4203" y="5142"/>
                    <a:pt x="4036" y="4808"/>
                    <a:pt x="3870" y="4499"/>
                  </a:cubicBezTo>
                  <a:cubicBezTo>
                    <a:pt x="3798" y="4356"/>
                    <a:pt x="3715" y="4201"/>
                    <a:pt x="3632" y="4070"/>
                  </a:cubicBezTo>
                  <a:cubicBezTo>
                    <a:pt x="3560" y="3904"/>
                    <a:pt x="3477" y="3737"/>
                    <a:pt x="3394" y="3594"/>
                  </a:cubicBezTo>
                  <a:cubicBezTo>
                    <a:pt x="3358" y="3523"/>
                    <a:pt x="3322" y="3439"/>
                    <a:pt x="3274" y="3356"/>
                  </a:cubicBezTo>
                  <a:cubicBezTo>
                    <a:pt x="3239" y="3284"/>
                    <a:pt x="3191" y="3189"/>
                    <a:pt x="3143" y="3118"/>
                  </a:cubicBezTo>
                  <a:cubicBezTo>
                    <a:pt x="3108" y="3023"/>
                    <a:pt x="3036" y="2951"/>
                    <a:pt x="3001" y="2868"/>
                  </a:cubicBezTo>
                  <a:cubicBezTo>
                    <a:pt x="2953" y="2773"/>
                    <a:pt x="2893" y="2701"/>
                    <a:pt x="2834" y="2606"/>
                  </a:cubicBezTo>
                  <a:cubicBezTo>
                    <a:pt x="2786" y="2534"/>
                    <a:pt x="2727" y="2463"/>
                    <a:pt x="2667" y="2392"/>
                  </a:cubicBezTo>
                  <a:cubicBezTo>
                    <a:pt x="2608" y="2308"/>
                    <a:pt x="2548" y="2249"/>
                    <a:pt x="2501" y="2177"/>
                  </a:cubicBezTo>
                  <a:cubicBezTo>
                    <a:pt x="2381" y="2046"/>
                    <a:pt x="2262" y="1927"/>
                    <a:pt x="2143" y="1808"/>
                  </a:cubicBezTo>
                  <a:cubicBezTo>
                    <a:pt x="1893" y="1558"/>
                    <a:pt x="1608" y="1320"/>
                    <a:pt x="1346" y="1082"/>
                  </a:cubicBezTo>
                  <a:cubicBezTo>
                    <a:pt x="1191" y="963"/>
                    <a:pt x="1060" y="820"/>
                    <a:pt x="917" y="701"/>
                  </a:cubicBezTo>
                  <a:cubicBezTo>
                    <a:pt x="834" y="641"/>
                    <a:pt x="786" y="582"/>
                    <a:pt x="703" y="522"/>
                  </a:cubicBezTo>
                  <a:cubicBezTo>
                    <a:pt x="643" y="487"/>
                    <a:pt x="584" y="427"/>
                    <a:pt x="524" y="367"/>
                  </a:cubicBezTo>
                  <a:lnTo>
                    <a:pt x="393" y="225"/>
                  </a:lnTo>
                  <a:cubicBezTo>
                    <a:pt x="357" y="201"/>
                    <a:pt x="322" y="153"/>
                    <a:pt x="286" y="106"/>
                  </a:cubicBezTo>
                  <a:cubicBezTo>
                    <a:pt x="262" y="70"/>
                    <a:pt x="226" y="22"/>
                    <a:pt x="167" y="10"/>
                  </a:cubicBezTo>
                  <a:cubicBezTo>
                    <a:pt x="152" y="4"/>
                    <a:pt x="137" y="1"/>
                    <a:pt x="1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1"/>
            <p:cNvSpPr/>
            <p:nvPr/>
          </p:nvSpPr>
          <p:spPr>
            <a:xfrm>
              <a:off x="3485850" y="5854725"/>
              <a:ext cx="25" cy="900"/>
            </a:xfrm>
            <a:custGeom>
              <a:avLst/>
              <a:gdLst/>
              <a:ahLst/>
              <a:cxnLst/>
              <a:rect l="l" t="t" r="r" b="b"/>
              <a:pathLst>
                <a:path w="1" h="36" extrusionOk="0">
                  <a:moveTo>
                    <a:pt x="0" y="0"/>
                  </a:moveTo>
                  <a:cubicBezTo>
                    <a:pt x="0" y="12"/>
                    <a:pt x="0" y="12"/>
                    <a:pt x="0" y="0"/>
                  </a:cubicBezTo>
                  <a:lnTo>
                    <a:pt x="0" y="36"/>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1"/>
            <p:cNvSpPr/>
            <p:nvPr/>
          </p:nvSpPr>
          <p:spPr>
            <a:xfrm>
              <a:off x="3612350" y="5735050"/>
              <a:ext cx="25" cy="325"/>
            </a:xfrm>
            <a:custGeom>
              <a:avLst/>
              <a:gdLst/>
              <a:ahLst/>
              <a:cxnLst/>
              <a:rect l="l" t="t" r="r" b="b"/>
              <a:pathLst>
                <a:path w="1" h="13" extrusionOk="0">
                  <a:moveTo>
                    <a:pt x="0" y="13"/>
                  </a:moveTo>
                  <a:lnTo>
                    <a:pt x="0" y="13"/>
                  </a:lnTo>
                  <a:cubicBezTo>
                    <a:pt x="0" y="13"/>
                    <a:pt x="0" y="1"/>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1"/>
            <p:cNvSpPr/>
            <p:nvPr/>
          </p:nvSpPr>
          <p:spPr>
            <a:xfrm>
              <a:off x="3432850" y="5367450"/>
              <a:ext cx="25" cy="25"/>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1"/>
            <p:cNvSpPr/>
            <p:nvPr/>
          </p:nvSpPr>
          <p:spPr>
            <a:xfrm>
              <a:off x="3479000" y="53805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1"/>
            <p:cNvSpPr/>
            <p:nvPr/>
          </p:nvSpPr>
          <p:spPr>
            <a:xfrm>
              <a:off x="3446550" y="5258225"/>
              <a:ext cx="625" cy="25"/>
            </a:xfrm>
            <a:custGeom>
              <a:avLst/>
              <a:gdLst/>
              <a:ahLst/>
              <a:cxnLst/>
              <a:rect l="l" t="t" r="r" b="b"/>
              <a:pathLst>
                <a:path w="25" h="1" extrusionOk="0">
                  <a:moveTo>
                    <a:pt x="0" y="0"/>
                  </a:moveTo>
                  <a:lnTo>
                    <a:pt x="0" y="0"/>
                  </a:lnTo>
                  <a:lnTo>
                    <a:pt x="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1"/>
            <p:cNvSpPr/>
            <p:nvPr/>
          </p:nvSpPr>
          <p:spPr>
            <a:xfrm>
              <a:off x="3444775" y="5258225"/>
              <a:ext cx="300" cy="25"/>
            </a:xfrm>
            <a:custGeom>
              <a:avLst/>
              <a:gdLst/>
              <a:ahLst/>
              <a:cxnLst/>
              <a:rect l="l" t="t" r="r" b="b"/>
              <a:pathLst>
                <a:path w="12" h="1" extrusionOk="0">
                  <a:moveTo>
                    <a:pt x="0" y="0"/>
                  </a:moveTo>
                  <a:lnTo>
                    <a:pt x="12" y="0"/>
                  </a:lnTo>
                  <a:lnTo>
                    <a:pt x="1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1"/>
            <p:cNvSpPr/>
            <p:nvPr/>
          </p:nvSpPr>
          <p:spPr>
            <a:xfrm>
              <a:off x="3497750" y="5282625"/>
              <a:ext cx="625" cy="325"/>
            </a:xfrm>
            <a:custGeom>
              <a:avLst/>
              <a:gdLst/>
              <a:ahLst/>
              <a:cxnLst/>
              <a:rect l="l" t="t" r="r" b="b"/>
              <a:pathLst>
                <a:path w="25" h="13" extrusionOk="0">
                  <a:moveTo>
                    <a:pt x="0" y="0"/>
                  </a:moveTo>
                  <a:cubicBezTo>
                    <a:pt x="24" y="0"/>
                    <a:pt x="24" y="12"/>
                    <a:pt x="24" y="12"/>
                  </a:cubicBezTo>
                  <a:cubicBezTo>
                    <a:pt x="24" y="0"/>
                    <a:pt x="2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1"/>
            <p:cNvSpPr/>
            <p:nvPr/>
          </p:nvSpPr>
          <p:spPr>
            <a:xfrm>
              <a:off x="3457275" y="50957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1"/>
            <p:cNvSpPr/>
            <p:nvPr/>
          </p:nvSpPr>
          <p:spPr>
            <a:xfrm>
              <a:off x="3526625" y="5729700"/>
              <a:ext cx="25" cy="325"/>
            </a:xfrm>
            <a:custGeom>
              <a:avLst/>
              <a:gdLst/>
              <a:ahLst/>
              <a:cxnLst/>
              <a:rect l="l" t="t" r="r" b="b"/>
              <a:pathLst>
                <a:path w="1" h="13" extrusionOk="0">
                  <a:moveTo>
                    <a:pt x="0" y="13"/>
                  </a:moveTo>
                  <a:lnTo>
                    <a:pt x="0" y="13"/>
                  </a:lnTo>
                  <a:cubicBezTo>
                    <a:pt x="0" y="1"/>
                    <a:pt x="0" y="1"/>
                    <a:pt x="0" y="13"/>
                  </a:cubicBezTo>
                  <a:cubicBezTo>
                    <a:pt x="0" y="1"/>
                    <a:pt x="0" y="13"/>
                    <a:pt x="0" y="1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1"/>
            <p:cNvSpPr/>
            <p:nvPr/>
          </p:nvSpPr>
          <p:spPr>
            <a:xfrm>
              <a:off x="3456075" y="5883900"/>
              <a:ext cx="25" cy="300"/>
            </a:xfrm>
            <a:custGeom>
              <a:avLst/>
              <a:gdLst/>
              <a:ahLst/>
              <a:cxnLst/>
              <a:rect l="l" t="t" r="r" b="b"/>
              <a:pathLst>
                <a:path w="1" h="12" extrusionOk="0">
                  <a:moveTo>
                    <a:pt x="0" y="12"/>
                  </a:moveTo>
                  <a:lnTo>
                    <a:pt x="0" y="12"/>
                  </a:lnTo>
                  <a:cubicBezTo>
                    <a:pt x="0" y="12"/>
                    <a:pt x="0" y="0"/>
                    <a:pt x="0" y="12"/>
                  </a:cubicBezTo>
                  <a:cubicBezTo>
                    <a:pt x="0" y="0"/>
                    <a:pt x="0" y="12"/>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1"/>
            <p:cNvSpPr/>
            <p:nvPr/>
          </p:nvSpPr>
          <p:spPr>
            <a:xfrm>
              <a:off x="3632875" y="5419550"/>
              <a:ext cx="25" cy="325"/>
            </a:xfrm>
            <a:custGeom>
              <a:avLst/>
              <a:gdLst/>
              <a:ahLst/>
              <a:cxnLst/>
              <a:rect l="l" t="t" r="r" b="b"/>
              <a:pathLst>
                <a:path w="1" h="13" extrusionOk="0">
                  <a:moveTo>
                    <a:pt x="1" y="12"/>
                  </a:moveTo>
                  <a:cubicBezTo>
                    <a:pt x="1" y="12"/>
                    <a:pt x="1" y="0"/>
                    <a:pt x="1" y="12"/>
                  </a:cubicBezTo>
                  <a:cubicBezTo>
                    <a:pt x="1" y="0"/>
                    <a:pt x="1" y="0"/>
                    <a:pt x="1" y="12"/>
                  </a:cubicBezTo>
                  <a:cubicBezTo>
                    <a:pt x="1" y="0"/>
                    <a:pt x="1" y="12"/>
                    <a:pt x="1"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91"/>
          <p:cNvGrpSpPr/>
          <p:nvPr/>
        </p:nvGrpSpPr>
        <p:grpSpPr>
          <a:xfrm rot="3675203">
            <a:off x="4354454" y="1968114"/>
            <a:ext cx="435086" cy="1007026"/>
            <a:chOff x="5395900" y="2858825"/>
            <a:chExt cx="611125" cy="1414475"/>
          </a:xfrm>
        </p:grpSpPr>
        <p:sp>
          <p:nvSpPr>
            <p:cNvPr id="1946" name="Google Shape;1946;p91"/>
            <p:cNvSpPr/>
            <p:nvPr/>
          </p:nvSpPr>
          <p:spPr>
            <a:xfrm>
              <a:off x="5789400" y="3581825"/>
              <a:ext cx="25" cy="625"/>
            </a:xfrm>
            <a:custGeom>
              <a:avLst/>
              <a:gdLst/>
              <a:ahLst/>
              <a:cxnLst/>
              <a:rect l="l" t="t" r="r" b="b"/>
              <a:pathLst>
                <a:path w="1" h="25" extrusionOk="0">
                  <a:moveTo>
                    <a:pt x="1" y="24"/>
                  </a:moveTo>
                  <a:cubicBezTo>
                    <a:pt x="1" y="12"/>
                    <a:pt x="1" y="12"/>
                    <a:pt x="1" y="2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1"/>
            <p:cNvSpPr/>
            <p:nvPr/>
          </p:nvSpPr>
          <p:spPr>
            <a:xfrm>
              <a:off x="5733750" y="31207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1"/>
            <p:cNvSpPr/>
            <p:nvPr/>
          </p:nvSpPr>
          <p:spPr>
            <a:xfrm>
              <a:off x="5732850" y="3095450"/>
              <a:ext cx="325" cy="325"/>
            </a:xfrm>
            <a:custGeom>
              <a:avLst/>
              <a:gdLst/>
              <a:ahLst/>
              <a:cxnLst/>
              <a:rect l="l" t="t" r="r" b="b"/>
              <a:pathLst>
                <a:path w="13" h="13" extrusionOk="0">
                  <a:moveTo>
                    <a:pt x="12" y="1"/>
                  </a:moveTo>
                  <a:cubicBezTo>
                    <a:pt x="0" y="12"/>
                    <a:pt x="0" y="12"/>
                    <a:pt x="12" y="12"/>
                  </a:cubicBezTo>
                  <a:lnTo>
                    <a:pt x="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1"/>
            <p:cNvSpPr/>
            <p:nvPr/>
          </p:nvSpPr>
          <p:spPr>
            <a:xfrm>
              <a:off x="5727200" y="3091875"/>
              <a:ext cx="25" cy="325"/>
            </a:xfrm>
            <a:custGeom>
              <a:avLst/>
              <a:gdLst/>
              <a:ahLst/>
              <a:cxnLst/>
              <a:rect l="l" t="t" r="r" b="b"/>
              <a:pathLst>
                <a:path w="1" h="13" extrusionOk="0">
                  <a:moveTo>
                    <a:pt x="0" y="13"/>
                  </a:moveTo>
                  <a:lnTo>
                    <a:pt x="0" y="1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1"/>
            <p:cNvSpPr/>
            <p:nvPr/>
          </p:nvSpPr>
          <p:spPr>
            <a:xfrm>
              <a:off x="5631650" y="3187725"/>
              <a:ext cx="25" cy="325"/>
            </a:xfrm>
            <a:custGeom>
              <a:avLst/>
              <a:gdLst/>
              <a:ahLst/>
              <a:cxnLst/>
              <a:rect l="l" t="t" r="r" b="b"/>
              <a:pathLst>
                <a:path w="1" h="13" extrusionOk="0">
                  <a:moveTo>
                    <a:pt x="0" y="12"/>
                  </a:moveTo>
                  <a:lnTo>
                    <a:pt x="0" y="12"/>
                  </a:lnTo>
                  <a:cubicBezTo>
                    <a:pt x="0" y="0"/>
                    <a:pt x="0" y="0"/>
                    <a:pt x="0" y="12"/>
                  </a:cubicBezTo>
                  <a:cubicBezTo>
                    <a:pt x="0" y="0"/>
                    <a:pt x="0" y="0"/>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1"/>
            <p:cNvSpPr/>
            <p:nvPr/>
          </p:nvSpPr>
          <p:spPr>
            <a:xfrm>
              <a:off x="5708725" y="2973400"/>
              <a:ext cx="25" cy="325"/>
            </a:xfrm>
            <a:custGeom>
              <a:avLst/>
              <a:gdLst/>
              <a:ahLst/>
              <a:cxnLst/>
              <a:rect l="l" t="t" r="r" b="b"/>
              <a:pathLst>
                <a:path w="1" h="13" extrusionOk="0">
                  <a:moveTo>
                    <a:pt x="1" y="1"/>
                  </a:moveTo>
                  <a:cubicBezTo>
                    <a:pt x="1" y="13"/>
                    <a:pt x="1" y="13"/>
                    <a:pt x="1" y="1"/>
                  </a:cubicBezTo>
                  <a:cubicBezTo>
                    <a:pt x="1" y="13"/>
                    <a:pt x="1" y="13"/>
                    <a:pt x="1" y="1"/>
                  </a:cubicBez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1"/>
            <p:cNvSpPr/>
            <p:nvPr/>
          </p:nvSpPr>
          <p:spPr>
            <a:xfrm>
              <a:off x="5663800" y="3094850"/>
              <a:ext cx="25" cy="25"/>
            </a:xfrm>
            <a:custGeom>
              <a:avLst/>
              <a:gdLst/>
              <a:ahLst/>
              <a:cxnLst/>
              <a:rect l="l" t="t" r="r" b="b"/>
              <a:pathLst>
                <a:path w="1" h="1" extrusionOk="0">
                  <a:moveTo>
                    <a:pt x="0" y="1"/>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1"/>
            <p:cNvSpPr/>
            <p:nvPr/>
          </p:nvSpPr>
          <p:spPr>
            <a:xfrm>
              <a:off x="5726300" y="2915075"/>
              <a:ext cx="8050" cy="8050"/>
            </a:xfrm>
            <a:custGeom>
              <a:avLst/>
              <a:gdLst/>
              <a:ahLst/>
              <a:cxnLst/>
              <a:rect l="l" t="t" r="r" b="b"/>
              <a:pathLst>
                <a:path w="322" h="322" extrusionOk="0">
                  <a:moveTo>
                    <a:pt x="155" y="0"/>
                  </a:moveTo>
                  <a:cubicBezTo>
                    <a:pt x="72" y="0"/>
                    <a:pt x="0" y="72"/>
                    <a:pt x="0" y="167"/>
                  </a:cubicBezTo>
                  <a:cubicBezTo>
                    <a:pt x="0" y="250"/>
                    <a:pt x="72" y="322"/>
                    <a:pt x="155" y="322"/>
                  </a:cubicBezTo>
                  <a:cubicBezTo>
                    <a:pt x="250" y="322"/>
                    <a:pt x="322" y="250"/>
                    <a:pt x="322" y="167"/>
                  </a:cubicBezTo>
                  <a:cubicBezTo>
                    <a:pt x="322" y="72"/>
                    <a:pt x="250" y="0"/>
                    <a:pt x="1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1"/>
            <p:cNvSpPr/>
            <p:nvPr/>
          </p:nvSpPr>
          <p:spPr>
            <a:xfrm>
              <a:off x="5672125" y="2885000"/>
              <a:ext cx="14900" cy="14325"/>
            </a:xfrm>
            <a:custGeom>
              <a:avLst/>
              <a:gdLst/>
              <a:ahLst/>
              <a:cxnLst/>
              <a:rect l="l" t="t" r="r" b="b"/>
              <a:pathLst>
                <a:path w="596" h="573" extrusionOk="0">
                  <a:moveTo>
                    <a:pt x="322" y="1"/>
                  </a:moveTo>
                  <a:cubicBezTo>
                    <a:pt x="155" y="1"/>
                    <a:pt x="24" y="120"/>
                    <a:pt x="24" y="275"/>
                  </a:cubicBezTo>
                  <a:cubicBezTo>
                    <a:pt x="1" y="429"/>
                    <a:pt x="143" y="572"/>
                    <a:pt x="298" y="572"/>
                  </a:cubicBezTo>
                  <a:cubicBezTo>
                    <a:pt x="465" y="572"/>
                    <a:pt x="596" y="453"/>
                    <a:pt x="596" y="298"/>
                  </a:cubicBezTo>
                  <a:cubicBezTo>
                    <a:pt x="596" y="132"/>
                    <a:pt x="465"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1"/>
            <p:cNvSpPr/>
            <p:nvPr/>
          </p:nvSpPr>
          <p:spPr>
            <a:xfrm>
              <a:off x="5646225" y="3607125"/>
              <a:ext cx="25" cy="25"/>
            </a:xfrm>
            <a:custGeom>
              <a:avLst/>
              <a:gdLst/>
              <a:ahLst/>
              <a:cxnLst/>
              <a:rect l="l" t="t" r="r" b="b"/>
              <a:pathLst>
                <a:path w="1" h="1" extrusionOk="0">
                  <a:moveTo>
                    <a:pt x="1"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1"/>
            <p:cNvSpPr/>
            <p:nvPr/>
          </p:nvSpPr>
          <p:spPr>
            <a:xfrm>
              <a:off x="6004600" y="3702075"/>
              <a:ext cx="25" cy="325"/>
            </a:xfrm>
            <a:custGeom>
              <a:avLst/>
              <a:gdLst/>
              <a:ahLst/>
              <a:cxnLst/>
              <a:rect l="l" t="t" r="r" b="b"/>
              <a:pathLst>
                <a:path w="1" h="13" extrusionOk="0">
                  <a:moveTo>
                    <a:pt x="1" y="0"/>
                  </a:moveTo>
                  <a:cubicBezTo>
                    <a:pt x="1" y="0"/>
                    <a:pt x="1" y="12"/>
                    <a:pt x="1" y="0"/>
                  </a:cubicBezTo>
                  <a:lnTo>
                    <a:pt x="1" y="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1"/>
            <p:cNvSpPr/>
            <p:nvPr/>
          </p:nvSpPr>
          <p:spPr>
            <a:xfrm>
              <a:off x="6000750" y="3687775"/>
              <a:ext cx="0" cy="325"/>
            </a:xfrm>
            <a:custGeom>
              <a:avLst/>
              <a:gdLst/>
              <a:ahLst/>
              <a:cxnLst/>
              <a:rect l="l" t="t" r="r" b="b"/>
              <a:pathLst>
                <a:path h="13" extrusionOk="0">
                  <a:moveTo>
                    <a:pt x="0" y="1"/>
                  </a:moveTo>
                  <a:cubicBezTo>
                    <a:pt x="0" y="13"/>
                    <a:pt x="0" y="13"/>
                    <a:pt x="0" y="1"/>
                  </a:cubicBez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1"/>
            <p:cNvSpPr/>
            <p:nvPr/>
          </p:nvSpPr>
          <p:spPr>
            <a:xfrm>
              <a:off x="5926625" y="3577350"/>
              <a:ext cx="25" cy="25"/>
            </a:xfrm>
            <a:custGeom>
              <a:avLst/>
              <a:gdLst/>
              <a:ahLst/>
              <a:cxnLst/>
              <a:rect l="l" t="t" r="r" b="b"/>
              <a:pathLst>
                <a:path w="1" h="1" extrusionOk="0">
                  <a:moveTo>
                    <a:pt x="0" y="1"/>
                  </a:move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1"/>
            <p:cNvSpPr/>
            <p:nvPr/>
          </p:nvSpPr>
          <p:spPr>
            <a:xfrm>
              <a:off x="5395900" y="2858825"/>
              <a:ext cx="611125" cy="1414475"/>
            </a:xfrm>
            <a:custGeom>
              <a:avLst/>
              <a:gdLst/>
              <a:ahLst/>
              <a:cxnLst/>
              <a:rect l="l" t="t" r="r" b="b"/>
              <a:pathLst>
                <a:path w="24445" h="56579" extrusionOk="0">
                  <a:moveTo>
                    <a:pt x="12652" y="1999"/>
                  </a:moveTo>
                  <a:cubicBezTo>
                    <a:pt x="12653" y="2035"/>
                    <a:pt x="12655" y="2071"/>
                    <a:pt x="12657" y="2107"/>
                  </a:cubicBezTo>
                  <a:lnTo>
                    <a:pt x="12657" y="2155"/>
                  </a:lnTo>
                  <a:lnTo>
                    <a:pt x="12657" y="2274"/>
                  </a:lnTo>
                  <a:lnTo>
                    <a:pt x="12657" y="2572"/>
                  </a:lnTo>
                  <a:cubicBezTo>
                    <a:pt x="12657" y="2667"/>
                    <a:pt x="12645" y="2750"/>
                    <a:pt x="12645" y="2846"/>
                  </a:cubicBezTo>
                  <a:lnTo>
                    <a:pt x="12645" y="3143"/>
                  </a:lnTo>
                  <a:lnTo>
                    <a:pt x="12645" y="3155"/>
                  </a:lnTo>
                  <a:cubicBezTo>
                    <a:pt x="12645" y="3203"/>
                    <a:pt x="12645" y="3227"/>
                    <a:pt x="12633" y="3274"/>
                  </a:cubicBezTo>
                  <a:cubicBezTo>
                    <a:pt x="12621" y="3453"/>
                    <a:pt x="12585" y="3631"/>
                    <a:pt x="12574" y="3822"/>
                  </a:cubicBezTo>
                  <a:cubicBezTo>
                    <a:pt x="12562" y="4012"/>
                    <a:pt x="12526" y="4215"/>
                    <a:pt x="12514" y="4393"/>
                  </a:cubicBezTo>
                  <a:cubicBezTo>
                    <a:pt x="12490" y="4584"/>
                    <a:pt x="12478" y="4774"/>
                    <a:pt x="12454" y="4953"/>
                  </a:cubicBezTo>
                  <a:cubicBezTo>
                    <a:pt x="12431" y="4834"/>
                    <a:pt x="12419" y="4727"/>
                    <a:pt x="12407" y="4608"/>
                  </a:cubicBezTo>
                  <a:lnTo>
                    <a:pt x="12407" y="4584"/>
                  </a:lnTo>
                  <a:lnTo>
                    <a:pt x="12407" y="4572"/>
                  </a:lnTo>
                  <a:lnTo>
                    <a:pt x="12407" y="4548"/>
                  </a:lnTo>
                  <a:cubicBezTo>
                    <a:pt x="12395" y="4453"/>
                    <a:pt x="12359" y="4358"/>
                    <a:pt x="12335" y="4274"/>
                  </a:cubicBezTo>
                  <a:cubicBezTo>
                    <a:pt x="12347" y="4274"/>
                    <a:pt x="12347" y="4251"/>
                    <a:pt x="12359" y="4239"/>
                  </a:cubicBezTo>
                  <a:cubicBezTo>
                    <a:pt x="12395" y="4191"/>
                    <a:pt x="12371" y="4132"/>
                    <a:pt x="12335" y="4108"/>
                  </a:cubicBezTo>
                  <a:cubicBezTo>
                    <a:pt x="12312" y="4096"/>
                    <a:pt x="12300" y="4096"/>
                    <a:pt x="12288" y="4072"/>
                  </a:cubicBezTo>
                  <a:cubicBezTo>
                    <a:pt x="12276" y="4072"/>
                    <a:pt x="12276" y="4060"/>
                    <a:pt x="12252" y="4060"/>
                  </a:cubicBezTo>
                  <a:cubicBezTo>
                    <a:pt x="12240" y="4012"/>
                    <a:pt x="12228" y="3989"/>
                    <a:pt x="12216" y="3941"/>
                  </a:cubicBezTo>
                  <a:cubicBezTo>
                    <a:pt x="12169" y="3834"/>
                    <a:pt x="12133" y="3751"/>
                    <a:pt x="12097" y="3643"/>
                  </a:cubicBezTo>
                  <a:cubicBezTo>
                    <a:pt x="12085" y="3584"/>
                    <a:pt x="12050" y="3536"/>
                    <a:pt x="12038" y="3477"/>
                  </a:cubicBezTo>
                  <a:lnTo>
                    <a:pt x="12038" y="3465"/>
                  </a:lnTo>
                  <a:lnTo>
                    <a:pt x="12038" y="3441"/>
                  </a:lnTo>
                  <a:cubicBezTo>
                    <a:pt x="12038" y="3393"/>
                    <a:pt x="12014" y="3346"/>
                    <a:pt x="12014" y="3322"/>
                  </a:cubicBezTo>
                  <a:cubicBezTo>
                    <a:pt x="12014" y="3286"/>
                    <a:pt x="12002" y="3262"/>
                    <a:pt x="12002" y="3239"/>
                  </a:cubicBezTo>
                  <a:cubicBezTo>
                    <a:pt x="12002" y="3215"/>
                    <a:pt x="11990" y="3179"/>
                    <a:pt x="11990" y="3155"/>
                  </a:cubicBezTo>
                  <a:lnTo>
                    <a:pt x="11990" y="3060"/>
                  </a:lnTo>
                  <a:lnTo>
                    <a:pt x="11990" y="3024"/>
                  </a:lnTo>
                  <a:cubicBezTo>
                    <a:pt x="11990" y="3024"/>
                    <a:pt x="11978" y="2989"/>
                    <a:pt x="11978" y="2977"/>
                  </a:cubicBezTo>
                  <a:cubicBezTo>
                    <a:pt x="11966" y="2917"/>
                    <a:pt x="11931" y="2858"/>
                    <a:pt x="11919" y="2786"/>
                  </a:cubicBezTo>
                  <a:cubicBezTo>
                    <a:pt x="11907" y="2727"/>
                    <a:pt x="11871" y="2655"/>
                    <a:pt x="11847" y="2596"/>
                  </a:cubicBezTo>
                  <a:cubicBezTo>
                    <a:pt x="11800" y="2453"/>
                    <a:pt x="11752" y="2334"/>
                    <a:pt x="11704" y="2203"/>
                  </a:cubicBezTo>
                  <a:cubicBezTo>
                    <a:pt x="11704" y="2194"/>
                    <a:pt x="11704" y="2185"/>
                    <a:pt x="11699" y="2171"/>
                  </a:cubicBezTo>
                  <a:lnTo>
                    <a:pt x="11699" y="2171"/>
                  </a:lnTo>
                  <a:cubicBezTo>
                    <a:pt x="11761" y="2305"/>
                    <a:pt x="11877" y="2395"/>
                    <a:pt x="12026" y="2441"/>
                  </a:cubicBezTo>
                  <a:cubicBezTo>
                    <a:pt x="12026" y="2500"/>
                    <a:pt x="12002" y="2548"/>
                    <a:pt x="12002" y="2608"/>
                  </a:cubicBezTo>
                  <a:cubicBezTo>
                    <a:pt x="12002" y="2655"/>
                    <a:pt x="11990" y="2691"/>
                    <a:pt x="11990" y="2750"/>
                  </a:cubicBezTo>
                  <a:lnTo>
                    <a:pt x="11990" y="2846"/>
                  </a:lnTo>
                  <a:lnTo>
                    <a:pt x="11990" y="2905"/>
                  </a:lnTo>
                  <a:cubicBezTo>
                    <a:pt x="11990" y="2858"/>
                    <a:pt x="11990" y="2798"/>
                    <a:pt x="12002" y="2750"/>
                  </a:cubicBezTo>
                  <a:cubicBezTo>
                    <a:pt x="12014" y="2667"/>
                    <a:pt x="12014" y="2572"/>
                    <a:pt x="12038" y="2488"/>
                  </a:cubicBezTo>
                  <a:lnTo>
                    <a:pt x="12109" y="2488"/>
                  </a:lnTo>
                  <a:cubicBezTo>
                    <a:pt x="12157" y="2488"/>
                    <a:pt x="12193" y="2488"/>
                    <a:pt x="12240" y="2465"/>
                  </a:cubicBezTo>
                  <a:cubicBezTo>
                    <a:pt x="12470" y="2410"/>
                    <a:pt x="12622" y="2220"/>
                    <a:pt x="12652" y="1999"/>
                  </a:cubicBezTo>
                  <a:close/>
                  <a:moveTo>
                    <a:pt x="11038" y="6656"/>
                  </a:moveTo>
                  <a:lnTo>
                    <a:pt x="11038" y="6715"/>
                  </a:lnTo>
                  <a:cubicBezTo>
                    <a:pt x="11038" y="6918"/>
                    <a:pt x="11169" y="7120"/>
                    <a:pt x="11347" y="7180"/>
                  </a:cubicBezTo>
                  <a:cubicBezTo>
                    <a:pt x="11335" y="7239"/>
                    <a:pt x="11335" y="7299"/>
                    <a:pt x="11323" y="7358"/>
                  </a:cubicBezTo>
                  <a:cubicBezTo>
                    <a:pt x="11288" y="7561"/>
                    <a:pt x="11276" y="7775"/>
                    <a:pt x="11276" y="7977"/>
                  </a:cubicBezTo>
                  <a:cubicBezTo>
                    <a:pt x="11276" y="8025"/>
                    <a:pt x="11276" y="8084"/>
                    <a:pt x="11264" y="8132"/>
                  </a:cubicBezTo>
                  <a:lnTo>
                    <a:pt x="11264" y="8227"/>
                  </a:lnTo>
                  <a:lnTo>
                    <a:pt x="11264" y="8287"/>
                  </a:lnTo>
                  <a:lnTo>
                    <a:pt x="11264" y="8323"/>
                  </a:lnTo>
                  <a:cubicBezTo>
                    <a:pt x="11260" y="8326"/>
                    <a:pt x="11258" y="8327"/>
                    <a:pt x="11256" y="8327"/>
                  </a:cubicBezTo>
                  <a:cubicBezTo>
                    <a:pt x="11250" y="8327"/>
                    <a:pt x="11245" y="8319"/>
                    <a:pt x="11228" y="8311"/>
                  </a:cubicBezTo>
                  <a:cubicBezTo>
                    <a:pt x="11216" y="8251"/>
                    <a:pt x="11204" y="8203"/>
                    <a:pt x="11192" y="8144"/>
                  </a:cubicBezTo>
                  <a:cubicBezTo>
                    <a:pt x="11204" y="8132"/>
                    <a:pt x="11204" y="8108"/>
                    <a:pt x="11204" y="8096"/>
                  </a:cubicBezTo>
                  <a:cubicBezTo>
                    <a:pt x="11192" y="8073"/>
                    <a:pt x="11192" y="8049"/>
                    <a:pt x="11169" y="8025"/>
                  </a:cubicBezTo>
                  <a:cubicBezTo>
                    <a:pt x="11169" y="8013"/>
                    <a:pt x="11157" y="7989"/>
                    <a:pt x="11157" y="7977"/>
                  </a:cubicBezTo>
                  <a:cubicBezTo>
                    <a:pt x="11157" y="7977"/>
                    <a:pt x="11157" y="7965"/>
                    <a:pt x="11145" y="7965"/>
                  </a:cubicBezTo>
                  <a:lnTo>
                    <a:pt x="11050" y="7608"/>
                  </a:lnTo>
                  <a:cubicBezTo>
                    <a:pt x="11026" y="7501"/>
                    <a:pt x="11014" y="7418"/>
                    <a:pt x="10978" y="7311"/>
                  </a:cubicBezTo>
                  <a:cubicBezTo>
                    <a:pt x="10954" y="7203"/>
                    <a:pt x="10930" y="7096"/>
                    <a:pt x="10907" y="6977"/>
                  </a:cubicBezTo>
                  <a:cubicBezTo>
                    <a:pt x="10895" y="6918"/>
                    <a:pt x="10859" y="6846"/>
                    <a:pt x="10847" y="6787"/>
                  </a:cubicBezTo>
                  <a:cubicBezTo>
                    <a:pt x="10919" y="6763"/>
                    <a:pt x="10978" y="6715"/>
                    <a:pt x="11038" y="6656"/>
                  </a:cubicBezTo>
                  <a:close/>
                  <a:moveTo>
                    <a:pt x="12939" y="11626"/>
                  </a:moveTo>
                  <a:cubicBezTo>
                    <a:pt x="12931" y="11635"/>
                    <a:pt x="12924" y="11645"/>
                    <a:pt x="12919" y="11656"/>
                  </a:cubicBezTo>
                  <a:lnTo>
                    <a:pt x="12939" y="11626"/>
                  </a:lnTo>
                  <a:close/>
                  <a:moveTo>
                    <a:pt x="15574" y="15121"/>
                  </a:moveTo>
                  <a:cubicBezTo>
                    <a:pt x="15574" y="15121"/>
                    <a:pt x="15562" y="15121"/>
                    <a:pt x="15562" y="15133"/>
                  </a:cubicBezTo>
                  <a:lnTo>
                    <a:pt x="15574" y="15121"/>
                  </a:lnTo>
                  <a:close/>
                  <a:moveTo>
                    <a:pt x="7751" y="20122"/>
                  </a:moveTo>
                  <a:cubicBezTo>
                    <a:pt x="7763" y="20122"/>
                    <a:pt x="7775" y="20134"/>
                    <a:pt x="7787" y="20134"/>
                  </a:cubicBezTo>
                  <a:lnTo>
                    <a:pt x="7882" y="20181"/>
                  </a:lnTo>
                  <a:cubicBezTo>
                    <a:pt x="7894" y="20193"/>
                    <a:pt x="7930" y="20205"/>
                    <a:pt x="7954" y="20229"/>
                  </a:cubicBezTo>
                  <a:cubicBezTo>
                    <a:pt x="7966" y="20241"/>
                    <a:pt x="8002" y="20253"/>
                    <a:pt x="8013" y="20264"/>
                  </a:cubicBezTo>
                  <a:cubicBezTo>
                    <a:pt x="8061" y="20312"/>
                    <a:pt x="8085" y="20348"/>
                    <a:pt x="8121" y="20384"/>
                  </a:cubicBezTo>
                  <a:cubicBezTo>
                    <a:pt x="8144" y="20431"/>
                    <a:pt x="8192" y="20479"/>
                    <a:pt x="8228" y="20503"/>
                  </a:cubicBezTo>
                  <a:cubicBezTo>
                    <a:pt x="8252" y="20538"/>
                    <a:pt x="8287" y="20586"/>
                    <a:pt x="8311" y="20610"/>
                  </a:cubicBezTo>
                  <a:lnTo>
                    <a:pt x="8323" y="20622"/>
                  </a:lnTo>
                  <a:cubicBezTo>
                    <a:pt x="8418" y="20776"/>
                    <a:pt x="8490" y="20907"/>
                    <a:pt x="8585" y="21074"/>
                  </a:cubicBezTo>
                  <a:cubicBezTo>
                    <a:pt x="8656" y="21217"/>
                    <a:pt x="8740" y="21384"/>
                    <a:pt x="8799" y="21515"/>
                  </a:cubicBezTo>
                  <a:cubicBezTo>
                    <a:pt x="8811" y="21538"/>
                    <a:pt x="8823" y="21562"/>
                    <a:pt x="8823" y="21586"/>
                  </a:cubicBezTo>
                  <a:cubicBezTo>
                    <a:pt x="8787" y="21550"/>
                    <a:pt x="8775" y="21527"/>
                    <a:pt x="8752" y="21503"/>
                  </a:cubicBezTo>
                  <a:cubicBezTo>
                    <a:pt x="8656" y="21396"/>
                    <a:pt x="8573" y="21324"/>
                    <a:pt x="8490" y="21265"/>
                  </a:cubicBezTo>
                  <a:cubicBezTo>
                    <a:pt x="8406" y="21193"/>
                    <a:pt x="8311" y="21134"/>
                    <a:pt x="8216" y="21074"/>
                  </a:cubicBezTo>
                  <a:cubicBezTo>
                    <a:pt x="8109" y="21015"/>
                    <a:pt x="8013" y="20955"/>
                    <a:pt x="7930" y="20896"/>
                  </a:cubicBezTo>
                  <a:lnTo>
                    <a:pt x="7918" y="20896"/>
                  </a:lnTo>
                  <a:cubicBezTo>
                    <a:pt x="7871" y="20860"/>
                    <a:pt x="7823" y="20836"/>
                    <a:pt x="7775" y="20788"/>
                  </a:cubicBezTo>
                  <a:cubicBezTo>
                    <a:pt x="7751" y="20776"/>
                    <a:pt x="7728" y="20753"/>
                    <a:pt x="7704" y="20717"/>
                  </a:cubicBezTo>
                  <a:lnTo>
                    <a:pt x="7656" y="20669"/>
                  </a:lnTo>
                  <a:cubicBezTo>
                    <a:pt x="7644" y="20657"/>
                    <a:pt x="7632" y="20634"/>
                    <a:pt x="7632" y="20610"/>
                  </a:cubicBezTo>
                  <a:cubicBezTo>
                    <a:pt x="7621" y="20598"/>
                    <a:pt x="7621" y="20586"/>
                    <a:pt x="7597" y="20550"/>
                  </a:cubicBezTo>
                  <a:cubicBezTo>
                    <a:pt x="7585" y="20526"/>
                    <a:pt x="7585" y="20491"/>
                    <a:pt x="7573" y="20467"/>
                  </a:cubicBezTo>
                  <a:cubicBezTo>
                    <a:pt x="7573" y="20431"/>
                    <a:pt x="7549" y="20407"/>
                    <a:pt x="7549" y="20395"/>
                  </a:cubicBezTo>
                  <a:lnTo>
                    <a:pt x="7549" y="20300"/>
                  </a:lnTo>
                  <a:cubicBezTo>
                    <a:pt x="7549" y="20288"/>
                    <a:pt x="7549" y="20264"/>
                    <a:pt x="7573" y="20241"/>
                  </a:cubicBezTo>
                  <a:lnTo>
                    <a:pt x="7573" y="20205"/>
                  </a:lnTo>
                  <a:cubicBezTo>
                    <a:pt x="7573" y="20193"/>
                    <a:pt x="7573" y="20193"/>
                    <a:pt x="7585" y="20181"/>
                  </a:cubicBezTo>
                  <a:cubicBezTo>
                    <a:pt x="7585" y="20181"/>
                    <a:pt x="7585" y="20169"/>
                    <a:pt x="7597" y="20169"/>
                  </a:cubicBezTo>
                  <a:lnTo>
                    <a:pt x="7609" y="20145"/>
                  </a:lnTo>
                  <a:lnTo>
                    <a:pt x="7632" y="20134"/>
                  </a:lnTo>
                  <a:lnTo>
                    <a:pt x="7644" y="20134"/>
                  </a:lnTo>
                  <a:cubicBezTo>
                    <a:pt x="7644" y="20134"/>
                    <a:pt x="7656" y="20134"/>
                    <a:pt x="7656" y="20122"/>
                  </a:cubicBezTo>
                  <a:close/>
                  <a:moveTo>
                    <a:pt x="9597" y="21181"/>
                  </a:moveTo>
                  <a:cubicBezTo>
                    <a:pt x="9609" y="21181"/>
                    <a:pt x="9609" y="21193"/>
                    <a:pt x="9621" y="21193"/>
                  </a:cubicBezTo>
                  <a:lnTo>
                    <a:pt x="9668" y="21241"/>
                  </a:lnTo>
                  <a:cubicBezTo>
                    <a:pt x="9704" y="21265"/>
                    <a:pt x="9716" y="21300"/>
                    <a:pt x="9728" y="21324"/>
                  </a:cubicBezTo>
                  <a:cubicBezTo>
                    <a:pt x="9764" y="21372"/>
                    <a:pt x="9776" y="21419"/>
                    <a:pt x="9799" y="21455"/>
                  </a:cubicBezTo>
                  <a:cubicBezTo>
                    <a:pt x="9811" y="21503"/>
                    <a:pt x="9835" y="21538"/>
                    <a:pt x="9847" y="21574"/>
                  </a:cubicBezTo>
                  <a:cubicBezTo>
                    <a:pt x="9883" y="21658"/>
                    <a:pt x="9895" y="21729"/>
                    <a:pt x="9907" y="21812"/>
                  </a:cubicBezTo>
                  <a:cubicBezTo>
                    <a:pt x="9918" y="21896"/>
                    <a:pt x="9918" y="21967"/>
                    <a:pt x="9918" y="22027"/>
                  </a:cubicBezTo>
                  <a:lnTo>
                    <a:pt x="9918" y="22158"/>
                  </a:lnTo>
                  <a:cubicBezTo>
                    <a:pt x="9907" y="22229"/>
                    <a:pt x="9907" y="22312"/>
                    <a:pt x="9895" y="22384"/>
                  </a:cubicBezTo>
                  <a:cubicBezTo>
                    <a:pt x="9895" y="22396"/>
                    <a:pt x="9895" y="22396"/>
                    <a:pt x="9883" y="22408"/>
                  </a:cubicBezTo>
                  <a:cubicBezTo>
                    <a:pt x="9859" y="22455"/>
                    <a:pt x="9847" y="22515"/>
                    <a:pt x="9835" y="22562"/>
                  </a:cubicBezTo>
                  <a:lnTo>
                    <a:pt x="9823" y="22610"/>
                  </a:lnTo>
                  <a:cubicBezTo>
                    <a:pt x="9799" y="22681"/>
                    <a:pt x="9776" y="22777"/>
                    <a:pt x="9728" y="22848"/>
                  </a:cubicBezTo>
                  <a:lnTo>
                    <a:pt x="9704" y="22681"/>
                  </a:lnTo>
                  <a:lnTo>
                    <a:pt x="9668" y="22515"/>
                  </a:lnTo>
                  <a:cubicBezTo>
                    <a:pt x="9668" y="22491"/>
                    <a:pt x="9656" y="22455"/>
                    <a:pt x="9656" y="22431"/>
                  </a:cubicBezTo>
                  <a:lnTo>
                    <a:pt x="9656" y="22396"/>
                  </a:lnTo>
                  <a:lnTo>
                    <a:pt x="9609" y="22086"/>
                  </a:lnTo>
                  <a:cubicBezTo>
                    <a:pt x="9597" y="21967"/>
                    <a:pt x="9585" y="21836"/>
                    <a:pt x="9561" y="21669"/>
                  </a:cubicBezTo>
                  <a:cubicBezTo>
                    <a:pt x="9561" y="21562"/>
                    <a:pt x="9549" y="21443"/>
                    <a:pt x="9561" y="21312"/>
                  </a:cubicBezTo>
                  <a:cubicBezTo>
                    <a:pt x="9561" y="21277"/>
                    <a:pt x="9585" y="21253"/>
                    <a:pt x="9585" y="21205"/>
                  </a:cubicBezTo>
                  <a:lnTo>
                    <a:pt x="9585" y="21193"/>
                  </a:lnTo>
                  <a:lnTo>
                    <a:pt x="9585" y="21181"/>
                  </a:lnTo>
                  <a:close/>
                  <a:moveTo>
                    <a:pt x="7882" y="22503"/>
                  </a:moveTo>
                  <a:cubicBezTo>
                    <a:pt x="7930" y="22503"/>
                    <a:pt x="7978" y="22515"/>
                    <a:pt x="8037" y="22515"/>
                  </a:cubicBezTo>
                  <a:cubicBezTo>
                    <a:pt x="8061" y="22539"/>
                    <a:pt x="8109" y="22539"/>
                    <a:pt x="8132" y="22550"/>
                  </a:cubicBezTo>
                  <a:cubicBezTo>
                    <a:pt x="8180" y="22562"/>
                    <a:pt x="8240" y="22598"/>
                    <a:pt x="8287" y="22610"/>
                  </a:cubicBezTo>
                  <a:cubicBezTo>
                    <a:pt x="8359" y="22634"/>
                    <a:pt x="8418" y="22681"/>
                    <a:pt x="8490" y="22729"/>
                  </a:cubicBezTo>
                  <a:cubicBezTo>
                    <a:pt x="8609" y="22812"/>
                    <a:pt x="8728" y="22908"/>
                    <a:pt x="8835" y="22991"/>
                  </a:cubicBezTo>
                  <a:lnTo>
                    <a:pt x="8847" y="23015"/>
                  </a:lnTo>
                  <a:cubicBezTo>
                    <a:pt x="8906" y="23074"/>
                    <a:pt x="8966" y="23110"/>
                    <a:pt x="9025" y="23170"/>
                  </a:cubicBezTo>
                  <a:lnTo>
                    <a:pt x="9061" y="23205"/>
                  </a:lnTo>
                  <a:lnTo>
                    <a:pt x="9133" y="23277"/>
                  </a:lnTo>
                  <a:lnTo>
                    <a:pt x="9180" y="23324"/>
                  </a:lnTo>
                  <a:lnTo>
                    <a:pt x="9228" y="23372"/>
                  </a:lnTo>
                  <a:cubicBezTo>
                    <a:pt x="9287" y="23443"/>
                    <a:pt x="9323" y="23503"/>
                    <a:pt x="9371" y="23563"/>
                  </a:cubicBezTo>
                  <a:lnTo>
                    <a:pt x="9442" y="23610"/>
                  </a:lnTo>
                  <a:lnTo>
                    <a:pt x="9359" y="23563"/>
                  </a:lnTo>
                  <a:cubicBezTo>
                    <a:pt x="9252" y="23515"/>
                    <a:pt x="9145" y="23491"/>
                    <a:pt x="9061" y="23467"/>
                  </a:cubicBezTo>
                  <a:cubicBezTo>
                    <a:pt x="8990" y="23455"/>
                    <a:pt x="8894" y="23443"/>
                    <a:pt x="8823" y="23432"/>
                  </a:cubicBezTo>
                  <a:cubicBezTo>
                    <a:pt x="8728" y="23408"/>
                    <a:pt x="8656" y="23396"/>
                    <a:pt x="8585" y="23384"/>
                  </a:cubicBezTo>
                  <a:cubicBezTo>
                    <a:pt x="8573" y="23384"/>
                    <a:pt x="8537" y="23372"/>
                    <a:pt x="8525" y="23372"/>
                  </a:cubicBezTo>
                  <a:cubicBezTo>
                    <a:pt x="8454" y="23348"/>
                    <a:pt x="8394" y="23324"/>
                    <a:pt x="8311" y="23312"/>
                  </a:cubicBezTo>
                  <a:cubicBezTo>
                    <a:pt x="8252" y="23277"/>
                    <a:pt x="8180" y="23253"/>
                    <a:pt x="8121" y="23217"/>
                  </a:cubicBezTo>
                  <a:lnTo>
                    <a:pt x="8037" y="23170"/>
                  </a:lnTo>
                  <a:cubicBezTo>
                    <a:pt x="8013" y="23158"/>
                    <a:pt x="8002" y="23146"/>
                    <a:pt x="7978" y="23134"/>
                  </a:cubicBezTo>
                  <a:lnTo>
                    <a:pt x="7942" y="23098"/>
                  </a:lnTo>
                  <a:cubicBezTo>
                    <a:pt x="7930" y="23086"/>
                    <a:pt x="7918" y="23074"/>
                    <a:pt x="7894" y="23039"/>
                  </a:cubicBezTo>
                  <a:cubicBezTo>
                    <a:pt x="7882" y="23015"/>
                    <a:pt x="7871" y="22991"/>
                    <a:pt x="7859" y="22967"/>
                  </a:cubicBezTo>
                  <a:cubicBezTo>
                    <a:pt x="7835" y="22955"/>
                    <a:pt x="7835" y="22920"/>
                    <a:pt x="7823" y="22908"/>
                  </a:cubicBezTo>
                  <a:cubicBezTo>
                    <a:pt x="7811" y="22860"/>
                    <a:pt x="7799" y="22812"/>
                    <a:pt x="7799" y="22777"/>
                  </a:cubicBezTo>
                  <a:cubicBezTo>
                    <a:pt x="7775" y="22717"/>
                    <a:pt x="7775" y="22670"/>
                    <a:pt x="7775" y="22634"/>
                  </a:cubicBezTo>
                  <a:lnTo>
                    <a:pt x="7775" y="22598"/>
                  </a:lnTo>
                  <a:lnTo>
                    <a:pt x="7775" y="22550"/>
                  </a:lnTo>
                  <a:lnTo>
                    <a:pt x="7775" y="22539"/>
                  </a:lnTo>
                  <a:lnTo>
                    <a:pt x="7775" y="22515"/>
                  </a:lnTo>
                  <a:lnTo>
                    <a:pt x="7775" y="22503"/>
                  </a:lnTo>
                  <a:close/>
                  <a:moveTo>
                    <a:pt x="8597" y="24646"/>
                  </a:moveTo>
                  <a:cubicBezTo>
                    <a:pt x="8668" y="24646"/>
                    <a:pt x="8728" y="24646"/>
                    <a:pt x="8811" y="24658"/>
                  </a:cubicBezTo>
                  <a:lnTo>
                    <a:pt x="8823" y="24658"/>
                  </a:lnTo>
                  <a:cubicBezTo>
                    <a:pt x="8966" y="24670"/>
                    <a:pt x="9133" y="24694"/>
                    <a:pt x="9311" y="24729"/>
                  </a:cubicBezTo>
                  <a:cubicBezTo>
                    <a:pt x="9418" y="24753"/>
                    <a:pt x="9502" y="24777"/>
                    <a:pt x="9573" y="24813"/>
                  </a:cubicBezTo>
                  <a:lnTo>
                    <a:pt x="9597" y="24813"/>
                  </a:lnTo>
                  <a:cubicBezTo>
                    <a:pt x="9668" y="24836"/>
                    <a:pt x="9740" y="24872"/>
                    <a:pt x="9811" y="24920"/>
                  </a:cubicBezTo>
                  <a:cubicBezTo>
                    <a:pt x="9907" y="24956"/>
                    <a:pt x="9978" y="25015"/>
                    <a:pt x="10085" y="25075"/>
                  </a:cubicBezTo>
                  <a:lnTo>
                    <a:pt x="10133" y="25110"/>
                  </a:lnTo>
                  <a:lnTo>
                    <a:pt x="10157" y="25122"/>
                  </a:lnTo>
                  <a:lnTo>
                    <a:pt x="10204" y="25158"/>
                  </a:lnTo>
                  <a:cubicBezTo>
                    <a:pt x="10216" y="25170"/>
                    <a:pt x="10252" y="25182"/>
                    <a:pt x="10264" y="25182"/>
                  </a:cubicBezTo>
                  <a:cubicBezTo>
                    <a:pt x="10276" y="25217"/>
                    <a:pt x="10311" y="25253"/>
                    <a:pt x="10359" y="25313"/>
                  </a:cubicBezTo>
                  <a:cubicBezTo>
                    <a:pt x="10323" y="25301"/>
                    <a:pt x="10299" y="25277"/>
                    <a:pt x="10252" y="25253"/>
                  </a:cubicBezTo>
                  <a:cubicBezTo>
                    <a:pt x="10180" y="25229"/>
                    <a:pt x="10097" y="25194"/>
                    <a:pt x="10026" y="25182"/>
                  </a:cubicBezTo>
                  <a:cubicBezTo>
                    <a:pt x="9978" y="25170"/>
                    <a:pt x="9942" y="25170"/>
                    <a:pt x="9895" y="25170"/>
                  </a:cubicBezTo>
                  <a:cubicBezTo>
                    <a:pt x="9799" y="25158"/>
                    <a:pt x="9716" y="25158"/>
                    <a:pt x="9621" y="25134"/>
                  </a:cubicBezTo>
                  <a:lnTo>
                    <a:pt x="9537" y="25134"/>
                  </a:lnTo>
                  <a:cubicBezTo>
                    <a:pt x="9442" y="25122"/>
                    <a:pt x="9347" y="25122"/>
                    <a:pt x="9252" y="25110"/>
                  </a:cubicBezTo>
                  <a:lnTo>
                    <a:pt x="9073" y="25063"/>
                  </a:lnTo>
                  <a:cubicBezTo>
                    <a:pt x="9002" y="25027"/>
                    <a:pt x="8942" y="25003"/>
                    <a:pt x="8859" y="24967"/>
                  </a:cubicBezTo>
                  <a:cubicBezTo>
                    <a:pt x="8799" y="24944"/>
                    <a:pt x="8764" y="24920"/>
                    <a:pt x="8728" y="24896"/>
                  </a:cubicBezTo>
                  <a:cubicBezTo>
                    <a:pt x="8704" y="24884"/>
                    <a:pt x="8680" y="24860"/>
                    <a:pt x="8656" y="24836"/>
                  </a:cubicBezTo>
                  <a:lnTo>
                    <a:pt x="8609" y="24801"/>
                  </a:lnTo>
                  <a:cubicBezTo>
                    <a:pt x="8597" y="24777"/>
                    <a:pt x="8585" y="24765"/>
                    <a:pt x="8585" y="24753"/>
                  </a:cubicBezTo>
                  <a:cubicBezTo>
                    <a:pt x="8585" y="24741"/>
                    <a:pt x="8561" y="24741"/>
                    <a:pt x="8561" y="24717"/>
                  </a:cubicBezTo>
                  <a:cubicBezTo>
                    <a:pt x="8561" y="24717"/>
                    <a:pt x="8561" y="24706"/>
                    <a:pt x="8549" y="24694"/>
                  </a:cubicBezTo>
                  <a:lnTo>
                    <a:pt x="8549" y="24670"/>
                  </a:lnTo>
                  <a:lnTo>
                    <a:pt x="8549" y="24658"/>
                  </a:lnTo>
                  <a:lnTo>
                    <a:pt x="8549" y="24646"/>
                  </a:lnTo>
                  <a:close/>
                  <a:moveTo>
                    <a:pt x="10680" y="23443"/>
                  </a:moveTo>
                  <a:cubicBezTo>
                    <a:pt x="10680" y="23443"/>
                    <a:pt x="10692" y="23443"/>
                    <a:pt x="10692" y="23455"/>
                  </a:cubicBezTo>
                  <a:lnTo>
                    <a:pt x="10704" y="23467"/>
                  </a:lnTo>
                  <a:cubicBezTo>
                    <a:pt x="10728" y="23491"/>
                    <a:pt x="10728" y="23503"/>
                    <a:pt x="10740" y="23503"/>
                  </a:cubicBezTo>
                  <a:cubicBezTo>
                    <a:pt x="10752" y="23515"/>
                    <a:pt x="10752" y="23527"/>
                    <a:pt x="10764" y="23551"/>
                  </a:cubicBezTo>
                  <a:cubicBezTo>
                    <a:pt x="10788" y="23574"/>
                    <a:pt x="10799" y="23622"/>
                    <a:pt x="10811" y="23670"/>
                  </a:cubicBezTo>
                  <a:cubicBezTo>
                    <a:pt x="10823" y="23741"/>
                    <a:pt x="10859" y="23813"/>
                    <a:pt x="10871" y="23908"/>
                  </a:cubicBezTo>
                  <a:cubicBezTo>
                    <a:pt x="10883" y="23979"/>
                    <a:pt x="10907" y="24051"/>
                    <a:pt x="10907" y="24146"/>
                  </a:cubicBezTo>
                  <a:cubicBezTo>
                    <a:pt x="10919" y="24229"/>
                    <a:pt x="10919" y="24301"/>
                    <a:pt x="10930" y="24396"/>
                  </a:cubicBezTo>
                  <a:cubicBezTo>
                    <a:pt x="10942" y="24527"/>
                    <a:pt x="10942" y="24658"/>
                    <a:pt x="10966" y="24801"/>
                  </a:cubicBezTo>
                  <a:lnTo>
                    <a:pt x="10966" y="24872"/>
                  </a:lnTo>
                  <a:lnTo>
                    <a:pt x="10966" y="24896"/>
                  </a:lnTo>
                  <a:cubicBezTo>
                    <a:pt x="10966" y="24991"/>
                    <a:pt x="10966" y="25063"/>
                    <a:pt x="10978" y="25158"/>
                  </a:cubicBezTo>
                  <a:cubicBezTo>
                    <a:pt x="10978" y="25241"/>
                    <a:pt x="10978" y="25348"/>
                    <a:pt x="10990" y="25432"/>
                  </a:cubicBezTo>
                  <a:cubicBezTo>
                    <a:pt x="10990" y="25473"/>
                    <a:pt x="10995" y="25514"/>
                    <a:pt x="11003" y="25554"/>
                  </a:cubicBezTo>
                  <a:lnTo>
                    <a:pt x="11003" y="25554"/>
                  </a:lnTo>
                  <a:cubicBezTo>
                    <a:pt x="10973" y="25497"/>
                    <a:pt x="10950" y="25425"/>
                    <a:pt x="10919" y="25372"/>
                  </a:cubicBezTo>
                  <a:cubicBezTo>
                    <a:pt x="10907" y="25337"/>
                    <a:pt x="10895" y="25301"/>
                    <a:pt x="10871" y="25253"/>
                  </a:cubicBezTo>
                  <a:lnTo>
                    <a:pt x="10847" y="25194"/>
                  </a:lnTo>
                  <a:cubicBezTo>
                    <a:pt x="10799" y="25098"/>
                    <a:pt x="10752" y="24979"/>
                    <a:pt x="10728" y="24872"/>
                  </a:cubicBezTo>
                  <a:lnTo>
                    <a:pt x="10716" y="24825"/>
                  </a:lnTo>
                  <a:cubicBezTo>
                    <a:pt x="10680" y="24741"/>
                    <a:pt x="10657" y="24658"/>
                    <a:pt x="10633" y="24575"/>
                  </a:cubicBezTo>
                  <a:lnTo>
                    <a:pt x="10621" y="24527"/>
                  </a:lnTo>
                  <a:cubicBezTo>
                    <a:pt x="10609" y="24503"/>
                    <a:pt x="10609" y="24455"/>
                    <a:pt x="10597" y="24420"/>
                  </a:cubicBezTo>
                  <a:lnTo>
                    <a:pt x="10573" y="24360"/>
                  </a:lnTo>
                  <a:cubicBezTo>
                    <a:pt x="10561" y="24325"/>
                    <a:pt x="10561" y="24289"/>
                    <a:pt x="10549" y="24241"/>
                  </a:cubicBezTo>
                  <a:lnTo>
                    <a:pt x="10538" y="24182"/>
                  </a:lnTo>
                  <a:lnTo>
                    <a:pt x="10514" y="24122"/>
                  </a:lnTo>
                  <a:cubicBezTo>
                    <a:pt x="10502" y="24051"/>
                    <a:pt x="10502" y="23979"/>
                    <a:pt x="10490" y="23908"/>
                  </a:cubicBezTo>
                  <a:lnTo>
                    <a:pt x="10490" y="23741"/>
                  </a:lnTo>
                  <a:cubicBezTo>
                    <a:pt x="10490" y="23705"/>
                    <a:pt x="10490" y="23682"/>
                    <a:pt x="10502" y="23646"/>
                  </a:cubicBezTo>
                  <a:cubicBezTo>
                    <a:pt x="10502" y="23634"/>
                    <a:pt x="10514" y="23610"/>
                    <a:pt x="10514" y="23586"/>
                  </a:cubicBezTo>
                  <a:cubicBezTo>
                    <a:pt x="10514" y="23574"/>
                    <a:pt x="10538" y="23563"/>
                    <a:pt x="10538" y="23551"/>
                  </a:cubicBezTo>
                  <a:cubicBezTo>
                    <a:pt x="10538" y="23527"/>
                    <a:pt x="10549" y="23515"/>
                    <a:pt x="10561" y="23515"/>
                  </a:cubicBezTo>
                  <a:cubicBezTo>
                    <a:pt x="10573" y="23503"/>
                    <a:pt x="10573" y="23491"/>
                    <a:pt x="10597" y="23491"/>
                  </a:cubicBezTo>
                  <a:lnTo>
                    <a:pt x="10609" y="23467"/>
                  </a:lnTo>
                  <a:lnTo>
                    <a:pt x="10621" y="23455"/>
                  </a:lnTo>
                  <a:lnTo>
                    <a:pt x="10633" y="23455"/>
                  </a:lnTo>
                  <a:cubicBezTo>
                    <a:pt x="10657" y="23455"/>
                    <a:pt x="10657" y="23455"/>
                    <a:pt x="10657" y="23443"/>
                  </a:cubicBezTo>
                  <a:close/>
                  <a:moveTo>
                    <a:pt x="10121" y="26658"/>
                  </a:moveTo>
                  <a:cubicBezTo>
                    <a:pt x="10180" y="26658"/>
                    <a:pt x="10216" y="26670"/>
                    <a:pt x="10264" y="26670"/>
                  </a:cubicBezTo>
                  <a:cubicBezTo>
                    <a:pt x="10311" y="26670"/>
                    <a:pt x="10359" y="26682"/>
                    <a:pt x="10395" y="26694"/>
                  </a:cubicBezTo>
                  <a:lnTo>
                    <a:pt x="10442" y="26718"/>
                  </a:lnTo>
                  <a:lnTo>
                    <a:pt x="10538" y="26718"/>
                  </a:lnTo>
                  <a:cubicBezTo>
                    <a:pt x="10549" y="26718"/>
                    <a:pt x="10561" y="26730"/>
                    <a:pt x="10597" y="26730"/>
                  </a:cubicBezTo>
                  <a:lnTo>
                    <a:pt x="10621" y="26741"/>
                  </a:lnTo>
                  <a:lnTo>
                    <a:pt x="10657" y="26741"/>
                  </a:lnTo>
                  <a:cubicBezTo>
                    <a:pt x="10669" y="26741"/>
                    <a:pt x="10692" y="26753"/>
                    <a:pt x="10716" y="26753"/>
                  </a:cubicBezTo>
                  <a:cubicBezTo>
                    <a:pt x="10776" y="26777"/>
                    <a:pt x="10835" y="26801"/>
                    <a:pt x="10895" y="26813"/>
                  </a:cubicBezTo>
                  <a:lnTo>
                    <a:pt x="11252" y="26956"/>
                  </a:lnTo>
                  <a:lnTo>
                    <a:pt x="11466" y="27039"/>
                  </a:lnTo>
                  <a:lnTo>
                    <a:pt x="11526" y="27122"/>
                  </a:lnTo>
                  <a:cubicBezTo>
                    <a:pt x="11502" y="27122"/>
                    <a:pt x="11454" y="27122"/>
                    <a:pt x="11431" y="27099"/>
                  </a:cubicBezTo>
                  <a:lnTo>
                    <a:pt x="11288" y="27099"/>
                  </a:lnTo>
                  <a:cubicBezTo>
                    <a:pt x="11216" y="27099"/>
                    <a:pt x="11145" y="27099"/>
                    <a:pt x="11050" y="27087"/>
                  </a:cubicBezTo>
                  <a:lnTo>
                    <a:pt x="11014" y="27087"/>
                  </a:lnTo>
                  <a:cubicBezTo>
                    <a:pt x="10978" y="27087"/>
                    <a:pt x="10954" y="27087"/>
                    <a:pt x="10919" y="27075"/>
                  </a:cubicBezTo>
                  <a:cubicBezTo>
                    <a:pt x="10871" y="27051"/>
                    <a:pt x="10835" y="27051"/>
                    <a:pt x="10788" y="27039"/>
                  </a:cubicBezTo>
                  <a:cubicBezTo>
                    <a:pt x="10657" y="27015"/>
                    <a:pt x="10549" y="26980"/>
                    <a:pt x="10442" y="26956"/>
                  </a:cubicBezTo>
                  <a:cubicBezTo>
                    <a:pt x="10383" y="26932"/>
                    <a:pt x="10323" y="26908"/>
                    <a:pt x="10264" y="26872"/>
                  </a:cubicBezTo>
                  <a:cubicBezTo>
                    <a:pt x="10264" y="26872"/>
                    <a:pt x="10252" y="26872"/>
                    <a:pt x="10252" y="26861"/>
                  </a:cubicBezTo>
                  <a:cubicBezTo>
                    <a:pt x="10240" y="26849"/>
                    <a:pt x="10204" y="26837"/>
                    <a:pt x="10192" y="26813"/>
                  </a:cubicBezTo>
                  <a:cubicBezTo>
                    <a:pt x="10180" y="26801"/>
                    <a:pt x="10157" y="26789"/>
                    <a:pt x="10133" y="26777"/>
                  </a:cubicBezTo>
                  <a:lnTo>
                    <a:pt x="10097" y="26741"/>
                  </a:lnTo>
                  <a:lnTo>
                    <a:pt x="10085" y="26730"/>
                  </a:lnTo>
                  <a:cubicBezTo>
                    <a:pt x="10085" y="26718"/>
                    <a:pt x="10073" y="26718"/>
                    <a:pt x="10073" y="26694"/>
                  </a:cubicBezTo>
                  <a:lnTo>
                    <a:pt x="10073" y="26682"/>
                  </a:lnTo>
                  <a:lnTo>
                    <a:pt x="10073" y="26670"/>
                  </a:lnTo>
                  <a:lnTo>
                    <a:pt x="10073" y="26658"/>
                  </a:lnTo>
                  <a:close/>
                  <a:moveTo>
                    <a:pt x="11531" y="27112"/>
                  </a:moveTo>
                  <a:cubicBezTo>
                    <a:pt x="11536" y="27112"/>
                    <a:pt x="11542" y="27122"/>
                    <a:pt x="11526" y="27122"/>
                  </a:cubicBezTo>
                  <a:cubicBezTo>
                    <a:pt x="11526" y="27115"/>
                    <a:pt x="11528" y="27112"/>
                    <a:pt x="11531" y="27112"/>
                  </a:cubicBezTo>
                  <a:close/>
                  <a:moveTo>
                    <a:pt x="11990" y="25396"/>
                  </a:moveTo>
                  <a:cubicBezTo>
                    <a:pt x="12002" y="25396"/>
                    <a:pt x="12002" y="25408"/>
                    <a:pt x="12026" y="25408"/>
                  </a:cubicBezTo>
                  <a:lnTo>
                    <a:pt x="12050" y="25432"/>
                  </a:lnTo>
                  <a:cubicBezTo>
                    <a:pt x="12062" y="25456"/>
                    <a:pt x="12085" y="25479"/>
                    <a:pt x="12109" y="25515"/>
                  </a:cubicBezTo>
                  <a:lnTo>
                    <a:pt x="12121" y="25527"/>
                  </a:lnTo>
                  <a:cubicBezTo>
                    <a:pt x="12157" y="25575"/>
                    <a:pt x="12169" y="25610"/>
                    <a:pt x="12204" y="25658"/>
                  </a:cubicBezTo>
                  <a:cubicBezTo>
                    <a:pt x="12228" y="25729"/>
                    <a:pt x="12264" y="25789"/>
                    <a:pt x="12276" y="25872"/>
                  </a:cubicBezTo>
                  <a:lnTo>
                    <a:pt x="12288" y="25932"/>
                  </a:lnTo>
                  <a:lnTo>
                    <a:pt x="12300" y="25991"/>
                  </a:lnTo>
                  <a:lnTo>
                    <a:pt x="12323" y="26027"/>
                  </a:lnTo>
                  <a:lnTo>
                    <a:pt x="12335" y="26075"/>
                  </a:lnTo>
                  <a:lnTo>
                    <a:pt x="12347" y="26110"/>
                  </a:lnTo>
                  <a:cubicBezTo>
                    <a:pt x="12347" y="26122"/>
                    <a:pt x="12359" y="26134"/>
                    <a:pt x="12359" y="26146"/>
                  </a:cubicBezTo>
                  <a:lnTo>
                    <a:pt x="12371" y="26218"/>
                  </a:lnTo>
                  <a:lnTo>
                    <a:pt x="12395" y="26301"/>
                  </a:lnTo>
                  <a:cubicBezTo>
                    <a:pt x="12407" y="26420"/>
                    <a:pt x="12419" y="26515"/>
                    <a:pt x="12431" y="26634"/>
                  </a:cubicBezTo>
                  <a:cubicBezTo>
                    <a:pt x="12431" y="26718"/>
                    <a:pt x="12454" y="26777"/>
                    <a:pt x="12454" y="26849"/>
                  </a:cubicBezTo>
                  <a:lnTo>
                    <a:pt x="12466" y="26956"/>
                  </a:lnTo>
                  <a:cubicBezTo>
                    <a:pt x="12475" y="27073"/>
                    <a:pt x="12484" y="27191"/>
                    <a:pt x="12499" y="27298"/>
                  </a:cubicBezTo>
                  <a:lnTo>
                    <a:pt x="12499" y="27298"/>
                  </a:lnTo>
                  <a:lnTo>
                    <a:pt x="12478" y="27277"/>
                  </a:lnTo>
                  <a:lnTo>
                    <a:pt x="12466" y="27265"/>
                  </a:lnTo>
                  <a:cubicBezTo>
                    <a:pt x="12419" y="27158"/>
                    <a:pt x="12395" y="27063"/>
                    <a:pt x="12359" y="26944"/>
                  </a:cubicBezTo>
                  <a:lnTo>
                    <a:pt x="12347" y="26896"/>
                  </a:lnTo>
                  <a:cubicBezTo>
                    <a:pt x="12288" y="26718"/>
                    <a:pt x="12228" y="26527"/>
                    <a:pt x="12169" y="26325"/>
                  </a:cubicBezTo>
                  <a:lnTo>
                    <a:pt x="12038" y="25789"/>
                  </a:lnTo>
                  <a:cubicBezTo>
                    <a:pt x="12026" y="25706"/>
                    <a:pt x="12002" y="25598"/>
                    <a:pt x="11990" y="25491"/>
                  </a:cubicBezTo>
                  <a:lnTo>
                    <a:pt x="11990" y="25396"/>
                  </a:lnTo>
                  <a:close/>
                  <a:moveTo>
                    <a:pt x="19193" y="15763"/>
                  </a:moveTo>
                  <a:lnTo>
                    <a:pt x="19193" y="15764"/>
                  </a:lnTo>
                  <a:lnTo>
                    <a:pt x="19193" y="15800"/>
                  </a:lnTo>
                  <a:lnTo>
                    <a:pt x="19193" y="15895"/>
                  </a:lnTo>
                  <a:lnTo>
                    <a:pt x="19193" y="16502"/>
                  </a:lnTo>
                  <a:cubicBezTo>
                    <a:pt x="19193" y="16716"/>
                    <a:pt x="19181" y="16919"/>
                    <a:pt x="19181" y="17145"/>
                  </a:cubicBezTo>
                  <a:lnTo>
                    <a:pt x="19181" y="17193"/>
                  </a:lnTo>
                  <a:lnTo>
                    <a:pt x="19181" y="17252"/>
                  </a:lnTo>
                  <a:lnTo>
                    <a:pt x="19181" y="17288"/>
                  </a:lnTo>
                  <a:cubicBezTo>
                    <a:pt x="19158" y="17526"/>
                    <a:pt x="19146" y="17764"/>
                    <a:pt x="19122" y="17990"/>
                  </a:cubicBezTo>
                  <a:lnTo>
                    <a:pt x="19074" y="18479"/>
                  </a:lnTo>
                  <a:lnTo>
                    <a:pt x="19039" y="18740"/>
                  </a:lnTo>
                  <a:cubicBezTo>
                    <a:pt x="19015" y="18955"/>
                    <a:pt x="19003" y="19181"/>
                    <a:pt x="18979" y="19407"/>
                  </a:cubicBezTo>
                  <a:lnTo>
                    <a:pt x="18967" y="19491"/>
                  </a:lnTo>
                  <a:cubicBezTo>
                    <a:pt x="18955" y="19669"/>
                    <a:pt x="18943" y="19872"/>
                    <a:pt x="18908" y="20050"/>
                  </a:cubicBezTo>
                  <a:cubicBezTo>
                    <a:pt x="18884" y="20241"/>
                    <a:pt x="18848" y="20431"/>
                    <a:pt x="18824" y="20610"/>
                  </a:cubicBezTo>
                  <a:lnTo>
                    <a:pt x="18800" y="20657"/>
                  </a:lnTo>
                  <a:cubicBezTo>
                    <a:pt x="18777" y="20788"/>
                    <a:pt x="18765" y="20907"/>
                    <a:pt x="18729" y="21038"/>
                  </a:cubicBezTo>
                  <a:lnTo>
                    <a:pt x="18681" y="21265"/>
                  </a:lnTo>
                  <a:lnTo>
                    <a:pt x="18670" y="21360"/>
                  </a:lnTo>
                  <a:lnTo>
                    <a:pt x="18646" y="21479"/>
                  </a:lnTo>
                  <a:cubicBezTo>
                    <a:pt x="18443" y="22443"/>
                    <a:pt x="18241" y="23217"/>
                    <a:pt x="18003" y="23920"/>
                  </a:cubicBezTo>
                  <a:lnTo>
                    <a:pt x="17991" y="23955"/>
                  </a:lnTo>
                  <a:lnTo>
                    <a:pt x="17955" y="24063"/>
                  </a:lnTo>
                  <a:lnTo>
                    <a:pt x="17955" y="24051"/>
                  </a:lnTo>
                  <a:lnTo>
                    <a:pt x="17955" y="24039"/>
                  </a:lnTo>
                  <a:cubicBezTo>
                    <a:pt x="17931" y="24110"/>
                    <a:pt x="17908" y="24170"/>
                    <a:pt x="17884" y="24241"/>
                  </a:cubicBezTo>
                  <a:cubicBezTo>
                    <a:pt x="17884" y="24253"/>
                    <a:pt x="17884" y="24253"/>
                    <a:pt x="17872" y="24277"/>
                  </a:cubicBezTo>
                  <a:cubicBezTo>
                    <a:pt x="17824" y="24408"/>
                    <a:pt x="17777" y="24527"/>
                    <a:pt x="17717" y="24658"/>
                  </a:cubicBezTo>
                  <a:cubicBezTo>
                    <a:pt x="17705" y="24694"/>
                    <a:pt x="17705" y="24706"/>
                    <a:pt x="17693" y="24729"/>
                  </a:cubicBezTo>
                  <a:cubicBezTo>
                    <a:pt x="17646" y="24848"/>
                    <a:pt x="17586" y="24967"/>
                    <a:pt x="17538" y="25087"/>
                  </a:cubicBezTo>
                  <a:cubicBezTo>
                    <a:pt x="17491" y="25194"/>
                    <a:pt x="17455" y="25313"/>
                    <a:pt x="17396" y="25420"/>
                  </a:cubicBezTo>
                  <a:cubicBezTo>
                    <a:pt x="17348" y="25503"/>
                    <a:pt x="17312" y="25587"/>
                    <a:pt x="17276" y="25670"/>
                  </a:cubicBezTo>
                  <a:cubicBezTo>
                    <a:pt x="17193" y="25848"/>
                    <a:pt x="17110" y="26063"/>
                    <a:pt x="17038" y="26277"/>
                  </a:cubicBezTo>
                  <a:cubicBezTo>
                    <a:pt x="16943" y="26515"/>
                    <a:pt x="16872" y="26753"/>
                    <a:pt x="16800" y="26991"/>
                  </a:cubicBezTo>
                  <a:cubicBezTo>
                    <a:pt x="16753" y="27158"/>
                    <a:pt x="16693" y="27325"/>
                    <a:pt x="16634" y="27468"/>
                  </a:cubicBezTo>
                  <a:lnTo>
                    <a:pt x="16598" y="27551"/>
                  </a:lnTo>
                  <a:cubicBezTo>
                    <a:pt x="16538" y="27706"/>
                    <a:pt x="16479" y="27884"/>
                    <a:pt x="16419" y="28051"/>
                  </a:cubicBezTo>
                  <a:cubicBezTo>
                    <a:pt x="16348" y="28242"/>
                    <a:pt x="16276" y="28420"/>
                    <a:pt x="16205" y="28587"/>
                  </a:cubicBezTo>
                  <a:cubicBezTo>
                    <a:pt x="16185" y="28641"/>
                    <a:pt x="16160" y="28688"/>
                    <a:pt x="16139" y="28733"/>
                  </a:cubicBezTo>
                  <a:lnTo>
                    <a:pt x="16139" y="28733"/>
                  </a:lnTo>
                  <a:cubicBezTo>
                    <a:pt x="16140" y="28716"/>
                    <a:pt x="16143" y="28699"/>
                    <a:pt x="16145" y="28682"/>
                  </a:cubicBezTo>
                  <a:cubicBezTo>
                    <a:pt x="16157" y="28563"/>
                    <a:pt x="16169" y="28396"/>
                    <a:pt x="16181" y="28254"/>
                  </a:cubicBezTo>
                  <a:cubicBezTo>
                    <a:pt x="16205" y="28111"/>
                    <a:pt x="16217" y="27968"/>
                    <a:pt x="16253" y="27837"/>
                  </a:cubicBezTo>
                  <a:cubicBezTo>
                    <a:pt x="16336" y="27194"/>
                    <a:pt x="16431" y="26527"/>
                    <a:pt x="16479" y="25837"/>
                  </a:cubicBezTo>
                  <a:lnTo>
                    <a:pt x="16479" y="25789"/>
                  </a:lnTo>
                  <a:cubicBezTo>
                    <a:pt x="16514" y="25468"/>
                    <a:pt x="16550" y="25134"/>
                    <a:pt x="16586" y="24813"/>
                  </a:cubicBezTo>
                  <a:cubicBezTo>
                    <a:pt x="16622" y="24622"/>
                    <a:pt x="16645" y="24420"/>
                    <a:pt x="16681" y="24241"/>
                  </a:cubicBezTo>
                  <a:cubicBezTo>
                    <a:pt x="16693" y="24122"/>
                    <a:pt x="16717" y="23991"/>
                    <a:pt x="16753" y="23872"/>
                  </a:cubicBezTo>
                  <a:lnTo>
                    <a:pt x="16765" y="23765"/>
                  </a:lnTo>
                  <a:lnTo>
                    <a:pt x="16776" y="23693"/>
                  </a:lnTo>
                  <a:cubicBezTo>
                    <a:pt x="16812" y="23563"/>
                    <a:pt x="16836" y="23443"/>
                    <a:pt x="16872" y="23312"/>
                  </a:cubicBezTo>
                  <a:lnTo>
                    <a:pt x="16884" y="23229"/>
                  </a:lnTo>
                  <a:cubicBezTo>
                    <a:pt x="16895" y="23170"/>
                    <a:pt x="16919" y="23134"/>
                    <a:pt x="16931" y="23074"/>
                  </a:cubicBezTo>
                  <a:cubicBezTo>
                    <a:pt x="16955" y="22979"/>
                    <a:pt x="16991" y="22908"/>
                    <a:pt x="17015" y="22812"/>
                  </a:cubicBezTo>
                  <a:cubicBezTo>
                    <a:pt x="17122" y="22539"/>
                    <a:pt x="17241" y="22253"/>
                    <a:pt x="17348" y="21979"/>
                  </a:cubicBezTo>
                  <a:lnTo>
                    <a:pt x="17372" y="21908"/>
                  </a:lnTo>
                  <a:lnTo>
                    <a:pt x="17419" y="21824"/>
                  </a:lnTo>
                  <a:cubicBezTo>
                    <a:pt x="17467" y="21705"/>
                    <a:pt x="17527" y="21562"/>
                    <a:pt x="17574" y="21443"/>
                  </a:cubicBezTo>
                  <a:cubicBezTo>
                    <a:pt x="17646" y="21265"/>
                    <a:pt x="17705" y="21086"/>
                    <a:pt x="17777" y="20907"/>
                  </a:cubicBezTo>
                  <a:cubicBezTo>
                    <a:pt x="17836" y="20765"/>
                    <a:pt x="17884" y="20610"/>
                    <a:pt x="17931" y="20467"/>
                  </a:cubicBezTo>
                  <a:lnTo>
                    <a:pt x="17931" y="20455"/>
                  </a:lnTo>
                  <a:lnTo>
                    <a:pt x="18062" y="20050"/>
                  </a:lnTo>
                  <a:lnTo>
                    <a:pt x="18086" y="19943"/>
                  </a:lnTo>
                  <a:lnTo>
                    <a:pt x="18146" y="19776"/>
                  </a:lnTo>
                  <a:cubicBezTo>
                    <a:pt x="18193" y="19669"/>
                    <a:pt x="18229" y="19574"/>
                    <a:pt x="18265" y="19467"/>
                  </a:cubicBezTo>
                  <a:cubicBezTo>
                    <a:pt x="18312" y="19336"/>
                    <a:pt x="18372" y="19181"/>
                    <a:pt x="18431" y="19050"/>
                  </a:cubicBezTo>
                  <a:lnTo>
                    <a:pt x="18443" y="19002"/>
                  </a:lnTo>
                  <a:cubicBezTo>
                    <a:pt x="18503" y="18836"/>
                    <a:pt x="18562" y="18693"/>
                    <a:pt x="18622" y="18538"/>
                  </a:cubicBezTo>
                  <a:cubicBezTo>
                    <a:pt x="18681" y="18395"/>
                    <a:pt x="18741" y="18217"/>
                    <a:pt x="18789" y="18050"/>
                  </a:cubicBezTo>
                  <a:lnTo>
                    <a:pt x="18824" y="17943"/>
                  </a:lnTo>
                  <a:cubicBezTo>
                    <a:pt x="18860" y="17812"/>
                    <a:pt x="18896" y="17669"/>
                    <a:pt x="18920" y="17526"/>
                  </a:cubicBezTo>
                  <a:cubicBezTo>
                    <a:pt x="18967" y="17347"/>
                    <a:pt x="19003" y="17181"/>
                    <a:pt x="19027" y="16990"/>
                  </a:cubicBezTo>
                  <a:cubicBezTo>
                    <a:pt x="19062" y="16835"/>
                    <a:pt x="19086" y="16657"/>
                    <a:pt x="19098" y="16490"/>
                  </a:cubicBezTo>
                  <a:cubicBezTo>
                    <a:pt x="19134" y="16324"/>
                    <a:pt x="19146" y="16157"/>
                    <a:pt x="19158" y="16002"/>
                  </a:cubicBezTo>
                  <a:cubicBezTo>
                    <a:pt x="19169" y="15922"/>
                    <a:pt x="19181" y="15843"/>
                    <a:pt x="19193" y="15763"/>
                  </a:cubicBezTo>
                  <a:close/>
                  <a:moveTo>
                    <a:pt x="11050" y="28301"/>
                  </a:moveTo>
                  <a:cubicBezTo>
                    <a:pt x="11109" y="28325"/>
                    <a:pt x="11169" y="28325"/>
                    <a:pt x="11228" y="28337"/>
                  </a:cubicBezTo>
                  <a:cubicBezTo>
                    <a:pt x="11300" y="28349"/>
                    <a:pt x="11395" y="28385"/>
                    <a:pt x="11466" y="28396"/>
                  </a:cubicBezTo>
                  <a:cubicBezTo>
                    <a:pt x="11561" y="28408"/>
                    <a:pt x="11633" y="28444"/>
                    <a:pt x="11704" y="28468"/>
                  </a:cubicBezTo>
                  <a:cubicBezTo>
                    <a:pt x="11835" y="28515"/>
                    <a:pt x="11954" y="28563"/>
                    <a:pt x="12097" y="28599"/>
                  </a:cubicBezTo>
                  <a:lnTo>
                    <a:pt x="12169" y="28635"/>
                  </a:lnTo>
                  <a:lnTo>
                    <a:pt x="12181" y="28635"/>
                  </a:lnTo>
                  <a:cubicBezTo>
                    <a:pt x="12252" y="28658"/>
                    <a:pt x="12347" y="28694"/>
                    <a:pt x="12419" y="28718"/>
                  </a:cubicBezTo>
                  <a:cubicBezTo>
                    <a:pt x="12466" y="28742"/>
                    <a:pt x="12514" y="28754"/>
                    <a:pt x="12550" y="28777"/>
                  </a:cubicBezTo>
                  <a:cubicBezTo>
                    <a:pt x="12585" y="28801"/>
                    <a:pt x="12609" y="28813"/>
                    <a:pt x="12645" y="28813"/>
                  </a:cubicBezTo>
                  <a:cubicBezTo>
                    <a:pt x="12657" y="28825"/>
                    <a:pt x="12693" y="28825"/>
                    <a:pt x="12704" y="28837"/>
                  </a:cubicBezTo>
                  <a:lnTo>
                    <a:pt x="12728" y="28861"/>
                  </a:lnTo>
                  <a:lnTo>
                    <a:pt x="12764" y="28873"/>
                  </a:lnTo>
                  <a:cubicBezTo>
                    <a:pt x="12788" y="28885"/>
                    <a:pt x="12812" y="28908"/>
                    <a:pt x="12835" y="28908"/>
                  </a:cubicBezTo>
                  <a:cubicBezTo>
                    <a:pt x="12895" y="28932"/>
                    <a:pt x="12966" y="28980"/>
                    <a:pt x="13026" y="29004"/>
                  </a:cubicBezTo>
                  <a:lnTo>
                    <a:pt x="13085" y="29051"/>
                  </a:lnTo>
                  <a:lnTo>
                    <a:pt x="13193" y="29147"/>
                  </a:lnTo>
                  <a:lnTo>
                    <a:pt x="13109" y="29099"/>
                  </a:lnTo>
                  <a:cubicBezTo>
                    <a:pt x="13038" y="29051"/>
                    <a:pt x="12955" y="29039"/>
                    <a:pt x="12895" y="29027"/>
                  </a:cubicBezTo>
                  <a:cubicBezTo>
                    <a:pt x="12835" y="29004"/>
                    <a:pt x="12800" y="28992"/>
                    <a:pt x="12740" y="28992"/>
                  </a:cubicBezTo>
                  <a:cubicBezTo>
                    <a:pt x="12645" y="28980"/>
                    <a:pt x="12574" y="28968"/>
                    <a:pt x="12478" y="28968"/>
                  </a:cubicBezTo>
                  <a:lnTo>
                    <a:pt x="12419" y="28944"/>
                  </a:lnTo>
                  <a:cubicBezTo>
                    <a:pt x="12359" y="28932"/>
                    <a:pt x="12288" y="28932"/>
                    <a:pt x="12228" y="28920"/>
                  </a:cubicBezTo>
                  <a:cubicBezTo>
                    <a:pt x="12157" y="28896"/>
                    <a:pt x="12097" y="28896"/>
                    <a:pt x="12026" y="28885"/>
                  </a:cubicBezTo>
                  <a:cubicBezTo>
                    <a:pt x="11942" y="28873"/>
                    <a:pt x="11883" y="28861"/>
                    <a:pt x="11812" y="28825"/>
                  </a:cubicBezTo>
                  <a:cubicBezTo>
                    <a:pt x="11752" y="28813"/>
                    <a:pt x="11692" y="28789"/>
                    <a:pt x="11633" y="28754"/>
                  </a:cubicBezTo>
                  <a:cubicBezTo>
                    <a:pt x="11621" y="28754"/>
                    <a:pt x="11597" y="28742"/>
                    <a:pt x="11597" y="28742"/>
                  </a:cubicBezTo>
                  <a:cubicBezTo>
                    <a:pt x="11585" y="28742"/>
                    <a:pt x="11585" y="28718"/>
                    <a:pt x="11573" y="28718"/>
                  </a:cubicBezTo>
                  <a:cubicBezTo>
                    <a:pt x="11526" y="28694"/>
                    <a:pt x="11490" y="28682"/>
                    <a:pt x="11454" y="28646"/>
                  </a:cubicBezTo>
                  <a:cubicBezTo>
                    <a:pt x="11419" y="28623"/>
                    <a:pt x="11383" y="28599"/>
                    <a:pt x="11347" y="28575"/>
                  </a:cubicBezTo>
                  <a:lnTo>
                    <a:pt x="11300" y="28539"/>
                  </a:lnTo>
                  <a:cubicBezTo>
                    <a:pt x="11228" y="28480"/>
                    <a:pt x="11169" y="28444"/>
                    <a:pt x="11097" y="28385"/>
                  </a:cubicBezTo>
                  <a:lnTo>
                    <a:pt x="11038" y="28337"/>
                  </a:lnTo>
                  <a:lnTo>
                    <a:pt x="11002" y="28301"/>
                  </a:lnTo>
                  <a:close/>
                  <a:moveTo>
                    <a:pt x="19324" y="15002"/>
                  </a:moveTo>
                  <a:cubicBezTo>
                    <a:pt x="19324" y="15014"/>
                    <a:pt x="19336" y="15026"/>
                    <a:pt x="19336" y="15061"/>
                  </a:cubicBezTo>
                  <a:lnTo>
                    <a:pt x="19360" y="15121"/>
                  </a:lnTo>
                  <a:lnTo>
                    <a:pt x="19360" y="15145"/>
                  </a:lnTo>
                  <a:cubicBezTo>
                    <a:pt x="19396" y="15311"/>
                    <a:pt x="19432" y="15466"/>
                    <a:pt x="19491" y="15621"/>
                  </a:cubicBezTo>
                  <a:cubicBezTo>
                    <a:pt x="19551" y="15823"/>
                    <a:pt x="19610" y="15966"/>
                    <a:pt x="19658" y="16109"/>
                  </a:cubicBezTo>
                  <a:cubicBezTo>
                    <a:pt x="19682" y="16181"/>
                    <a:pt x="19717" y="16264"/>
                    <a:pt x="19741" y="16347"/>
                  </a:cubicBezTo>
                  <a:cubicBezTo>
                    <a:pt x="19777" y="16419"/>
                    <a:pt x="19801" y="16502"/>
                    <a:pt x="19836" y="16585"/>
                  </a:cubicBezTo>
                  <a:lnTo>
                    <a:pt x="19836" y="16562"/>
                  </a:lnTo>
                  <a:lnTo>
                    <a:pt x="19848" y="16597"/>
                  </a:lnTo>
                  <a:cubicBezTo>
                    <a:pt x="19860" y="16609"/>
                    <a:pt x="19860" y="16645"/>
                    <a:pt x="19860" y="16657"/>
                  </a:cubicBezTo>
                  <a:cubicBezTo>
                    <a:pt x="19955" y="16943"/>
                    <a:pt x="20074" y="17276"/>
                    <a:pt x="20158" y="17621"/>
                  </a:cubicBezTo>
                  <a:cubicBezTo>
                    <a:pt x="20194" y="17728"/>
                    <a:pt x="20217" y="17836"/>
                    <a:pt x="20229" y="17931"/>
                  </a:cubicBezTo>
                  <a:cubicBezTo>
                    <a:pt x="20253" y="17990"/>
                    <a:pt x="20265" y="18038"/>
                    <a:pt x="20277" y="18098"/>
                  </a:cubicBezTo>
                  <a:cubicBezTo>
                    <a:pt x="20289" y="18193"/>
                    <a:pt x="20324" y="18276"/>
                    <a:pt x="20336" y="18371"/>
                  </a:cubicBezTo>
                  <a:cubicBezTo>
                    <a:pt x="20348" y="18443"/>
                    <a:pt x="20372" y="18526"/>
                    <a:pt x="20396" y="18610"/>
                  </a:cubicBezTo>
                  <a:cubicBezTo>
                    <a:pt x="20396" y="18621"/>
                    <a:pt x="20396" y="18633"/>
                    <a:pt x="20408" y="18645"/>
                  </a:cubicBezTo>
                  <a:cubicBezTo>
                    <a:pt x="20408" y="18693"/>
                    <a:pt x="20432" y="18729"/>
                    <a:pt x="20432" y="18764"/>
                  </a:cubicBezTo>
                  <a:lnTo>
                    <a:pt x="20432" y="18824"/>
                  </a:lnTo>
                  <a:lnTo>
                    <a:pt x="20444" y="18931"/>
                  </a:lnTo>
                  <a:lnTo>
                    <a:pt x="20444" y="19336"/>
                  </a:lnTo>
                  <a:cubicBezTo>
                    <a:pt x="20444" y="19467"/>
                    <a:pt x="20432" y="19586"/>
                    <a:pt x="20432" y="19717"/>
                  </a:cubicBezTo>
                  <a:lnTo>
                    <a:pt x="20432" y="19776"/>
                  </a:lnTo>
                  <a:cubicBezTo>
                    <a:pt x="20408" y="19895"/>
                    <a:pt x="20408" y="20014"/>
                    <a:pt x="20384" y="20122"/>
                  </a:cubicBezTo>
                  <a:cubicBezTo>
                    <a:pt x="20348" y="20253"/>
                    <a:pt x="20336" y="20407"/>
                    <a:pt x="20313" y="20538"/>
                  </a:cubicBezTo>
                  <a:lnTo>
                    <a:pt x="20313" y="20550"/>
                  </a:lnTo>
                  <a:cubicBezTo>
                    <a:pt x="20277" y="20693"/>
                    <a:pt x="20253" y="20836"/>
                    <a:pt x="20205" y="20991"/>
                  </a:cubicBezTo>
                  <a:cubicBezTo>
                    <a:pt x="20158" y="21146"/>
                    <a:pt x="20110" y="21312"/>
                    <a:pt x="20074" y="21443"/>
                  </a:cubicBezTo>
                  <a:cubicBezTo>
                    <a:pt x="19967" y="21765"/>
                    <a:pt x="19860" y="22074"/>
                    <a:pt x="19777" y="22384"/>
                  </a:cubicBezTo>
                  <a:lnTo>
                    <a:pt x="19777" y="22396"/>
                  </a:lnTo>
                  <a:lnTo>
                    <a:pt x="19753" y="22431"/>
                  </a:lnTo>
                  <a:lnTo>
                    <a:pt x="19753" y="22443"/>
                  </a:lnTo>
                  <a:lnTo>
                    <a:pt x="19729" y="22515"/>
                  </a:lnTo>
                  <a:lnTo>
                    <a:pt x="19729" y="22539"/>
                  </a:lnTo>
                  <a:lnTo>
                    <a:pt x="19729" y="22550"/>
                  </a:lnTo>
                  <a:lnTo>
                    <a:pt x="19729" y="22562"/>
                  </a:lnTo>
                  <a:lnTo>
                    <a:pt x="19717" y="22598"/>
                  </a:lnTo>
                  <a:lnTo>
                    <a:pt x="19717" y="22610"/>
                  </a:lnTo>
                  <a:lnTo>
                    <a:pt x="19717" y="22622"/>
                  </a:lnTo>
                  <a:cubicBezTo>
                    <a:pt x="19682" y="22693"/>
                    <a:pt x="19670" y="22777"/>
                    <a:pt x="19634" y="22836"/>
                  </a:cubicBezTo>
                  <a:cubicBezTo>
                    <a:pt x="19598" y="22931"/>
                    <a:pt x="19562" y="23039"/>
                    <a:pt x="19515" y="23146"/>
                  </a:cubicBezTo>
                  <a:cubicBezTo>
                    <a:pt x="19455" y="23336"/>
                    <a:pt x="19384" y="23527"/>
                    <a:pt x="19324" y="23741"/>
                  </a:cubicBezTo>
                  <a:cubicBezTo>
                    <a:pt x="19217" y="24063"/>
                    <a:pt x="19122" y="24384"/>
                    <a:pt x="19027" y="24682"/>
                  </a:cubicBezTo>
                  <a:lnTo>
                    <a:pt x="18979" y="24813"/>
                  </a:lnTo>
                  <a:cubicBezTo>
                    <a:pt x="18955" y="24932"/>
                    <a:pt x="18920" y="25039"/>
                    <a:pt x="18884" y="25158"/>
                  </a:cubicBezTo>
                  <a:cubicBezTo>
                    <a:pt x="18824" y="25313"/>
                    <a:pt x="18777" y="25479"/>
                    <a:pt x="18717" y="25658"/>
                  </a:cubicBezTo>
                  <a:cubicBezTo>
                    <a:pt x="18717" y="25670"/>
                    <a:pt x="18705" y="25694"/>
                    <a:pt x="18705" y="25718"/>
                  </a:cubicBezTo>
                  <a:lnTo>
                    <a:pt x="18658" y="25825"/>
                  </a:lnTo>
                  <a:cubicBezTo>
                    <a:pt x="18622" y="25908"/>
                    <a:pt x="18586" y="26015"/>
                    <a:pt x="18550" y="26110"/>
                  </a:cubicBezTo>
                  <a:cubicBezTo>
                    <a:pt x="18431" y="26432"/>
                    <a:pt x="18312" y="26777"/>
                    <a:pt x="18181" y="27099"/>
                  </a:cubicBezTo>
                  <a:cubicBezTo>
                    <a:pt x="18050" y="27432"/>
                    <a:pt x="17896" y="27742"/>
                    <a:pt x="17765" y="28015"/>
                  </a:cubicBezTo>
                  <a:lnTo>
                    <a:pt x="17717" y="28099"/>
                  </a:lnTo>
                  <a:cubicBezTo>
                    <a:pt x="17693" y="28170"/>
                    <a:pt x="17646" y="28254"/>
                    <a:pt x="17598" y="28313"/>
                  </a:cubicBezTo>
                  <a:lnTo>
                    <a:pt x="17574" y="28373"/>
                  </a:lnTo>
                  <a:cubicBezTo>
                    <a:pt x="17527" y="28456"/>
                    <a:pt x="17467" y="28551"/>
                    <a:pt x="17407" y="28635"/>
                  </a:cubicBezTo>
                  <a:cubicBezTo>
                    <a:pt x="17288" y="28825"/>
                    <a:pt x="17157" y="29027"/>
                    <a:pt x="17003" y="29266"/>
                  </a:cubicBezTo>
                  <a:lnTo>
                    <a:pt x="16979" y="29301"/>
                  </a:lnTo>
                  <a:cubicBezTo>
                    <a:pt x="16872" y="29468"/>
                    <a:pt x="16753" y="29635"/>
                    <a:pt x="16622" y="29778"/>
                  </a:cubicBezTo>
                  <a:lnTo>
                    <a:pt x="16598" y="29801"/>
                  </a:lnTo>
                  <a:cubicBezTo>
                    <a:pt x="16562" y="29837"/>
                    <a:pt x="16514" y="29897"/>
                    <a:pt x="16455" y="29944"/>
                  </a:cubicBezTo>
                  <a:cubicBezTo>
                    <a:pt x="16395" y="30004"/>
                    <a:pt x="16324" y="30051"/>
                    <a:pt x="16264" y="30099"/>
                  </a:cubicBezTo>
                  <a:cubicBezTo>
                    <a:pt x="16229" y="30111"/>
                    <a:pt x="16205" y="30135"/>
                    <a:pt x="16169" y="30159"/>
                  </a:cubicBezTo>
                  <a:cubicBezTo>
                    <a:pt x="16241" y="29980"/>
                    <a:pt x="16300" y="29813"/>
                    <a:pt x="16384" y="29635"/>
                  </a:cubicBezTo>
                  <a:cubicBezTo>
                    <a:pt x="16455" y="29444"/>
                    <a:pt x="16538" y="29230"/>
                    <a:pt x="16622" y="29039"/>
                  </a:cubicBezTo>
                  <a:lnTo>
                    <a:pt x="16681" y="28885"/>
                  </a:lnTo>
                  <a:lnTo>
                    <a:pt x="16860" y="28444"/>
                  </a:lnTo>
                  <a:cubicBezTo>
                    <a:pt x="16931" y="28230"/>
                    <a:pt x="17003" y="28027"/>
                    <a:pt x="17050" y="27849"/>
                  </a:cubicBezTo>
                  <a:cubicBezTo>
                    <a:pt x="17110" y="27658"/>
                    <a:pt x="17169" y="27444"/>
                    <a:pt x="17241" y="27194"/>
                  </a:cubicBezTo>
                  <a:lnTo>
                    <a:pt x="17288" y="27015"/>
                  </a:lnTo>
                  <a:cubicBezTo>
                    <a:pt x="17312" y="26884"/>
                    <a:pt x="17360" y="26741"/>
                    <a:pt x="17396" y="26610"/>
                  </a:cubicBezTo>
                  <a:cubicBezTo>
                    <a:pt x="17419" y="26503"/>
                    <a:pt x="17455" y="26384"/>
                    <a:pt x="17479" y="26289"/>
                  </a:cubicBezTo>
                  <a:cubicBezTo>
                    <a:pt x="17515" y="26182"/>
                    <a:pt x="17538" y="26075"/>
                    <a:pt x="17586" y="25991"/>
                  </a:cubicBezTo>
                  <a:lnTo>
                    <a:pt x="17586" y="25968"/>
                  </a:lnTo>
                  <a:lnTo>
                    <a:pt x="17586" y="25956"/>
                  </a:lnTo>
                  <a:lnTo>
                    <a:pt x="17586" y="25944"/>
                  </a:lnTo>
                  <a:lnTo>
                    <a:pt x="17586" y="25920"/>
                  </a:lnTo>
                  <a:cubicBezTo>
                    <a:pt x="17634" y="25777"/>
                    <a:pt x="17693" y="25646"/>
                    <a:pt x="17753" y="25491"/>
                  </a:cubicBezTo>
                  <a:cubicBezTo>
                    <a:pt x="17777" y="25420"/>
                    <a:pt x="17812" y="25348"/>
                    <a:pt x="17836" y="25289"/>
                  </a:cubicBezTo>
                  <a:cubicBezTo>
                    <a:pt x="17884" y="25170"/>
                    <a:pt x="17931" y="25063"/>
                    <a:pt x="17967" y="24932"/>
                  </a:cubicBezTo>
                  <a:cubicBezTo>
                    <a:pt x="18015" y="24813"/>
                    <a:pt x="18062" y="24694"/>
                    <a:pt x="18110" y="24563"/>
                  </a:cubicBezTo>
                  <a:cubicBezTo>
                    <a:pt x="18181" y="24336"/>
                    <a:pt x="18253" y="24122"/>
                    <a:pt x="18312" y="23920"/>
                  </a:cubicBezTo>
                  <a:cubicBezTo>
                    <a:pt x="18372" y="23729"/>
                    <a:pt x="18431" y="23527"/>
                    <a:pt x="18479" y="23348"/>
                  </a:cubicBezTo>
                  <a:cubicBezTo>
                    <a:pt x="18586" y="22979"/>
                    <a:pt x="18670" y="22574"/>
                    <a:pt x="18765" y="22122"/>
                  </a:cubicBezTo>
                  <a:cubicBezTo>
                    <a:pt x="18836" y="21777"/>
                    <a:pt x="18896" y="21431"/>
                    <a:pt x="18955" y="21086"/>
                  </a:cubicBezTo>
                  <a:cubicBezTo>
                    <a:pt x="19003" y="20872"/>
                    <a:pt x="19027" y="20657"/>
                    <a:pt x="19074" y="20431"/>
                  </a:cubicBezTo>
                  <a:cubicBezTo>
                    <a:pt x="19098" y="20241"/>
                    <a:pt x="19134" y="20038"/>
                    <a:pt x="19146" y="19824"/>
                  </a:cubicBezTo>
                  <a:cubicBezTo>
                    <a:pt x="19193" y="19300"/>
                    <a:pt x="19217" y="18907"/>
                    <a:pt x="19253" y="18526"/>
                  </a:cubicBezTo>
                  <a:cubicBezTo>
                    <a:pt x="19265" y="18336"/>
                    <a:pt x="19277" y="18133"/>
                    <a:pt x="19301" y="17919"/>
                  </a:cubicBezTo>
                  <a:cubicBezTo>
                    <a:pt x="19312" y="17812"/>
                    <a:pt x="19312" y="17693"/>
                    <a:pt x="19312" y="17597"/>
                  </a:cubicBezTo>
                  <a:cubicBezTo>
                    <a:pt x="19312" y="17490"/>
                    <a:pt x="19324" y="17371"/>
                    <a:pt x="19324" y="17264"/>
                  </a:cubicBezTo>
                  <a:cubicBezTo>
                    <a:pt x="19336" y="17097"/>
                    <a:pt x="19336" y="16955"/>
                    <a:pt x="19336" y="16788"/>
                  </a:cubicBezTo>
                  <a:lnTo>
                    <a:pt x="19336" y="16312"/>
                  </a:lnTo>
                  <a:lnTo>
                    <a:pt x="19336" y="16002"/>
                  </a:lnTo>
                  <a:lnTo>
                    <a:pt x="19336" y="15907"/>
                  </a:lnTo>
                  <a:lnTo>
                    <a:pt x="19336" y="15716"/>
                  </a:lnTo>
                  <a:cubicBezTo>
                    <a:pt x="19336" y="15657"/>
                    <a:pt x="19336" y="15597"/>
                    <a:pt x="19277" y="15562"/>
                  </a:cubicBezTo>
                  <a:lnTo>
                    <a:pt x="19265" y="15562"/>
                  </a:lnTo>
                  <a:cubicBezTo>
                    <a:pt x="19253" y="15562"/>
                    <a:pt x="19242" y="15584"/>
                    <a:pt x="19219" y="15596"/>
                  </a:cubicBezTo>
                  <a:lnTo>
                    <a:pt x="19219" y="15596"/>
                  </a:lnTo>
                  <a:cubicBezTo>
                    <a:pt x="19249" y="15406"/>
                    <a:pt x="19283" y="15210"/>
                    <a:pt x="19324" y="15002"/>
                  </a:cubicBezTo>
                  <a:close/>
                  <a:moveTo>
                    <a:pt x="739" y="25170"/>
                  </a:moveTo>
                  <a:cubicBezTo>
                    <a:pt x="786" y="25170"/>
                    <a:pt x="822" y="25182"/>
                    <a:pt x="870" y="25182"/>
                  </a:cubicBezTo>
                  <a:cubicBezTo>
                    <a:pt x="917" y="25194"/>
                    <a:pt x="977" y="25217"/>
                    <a:pt x="1024" y="25229"/>
                  </a:cubicBezTo>
                  <a:cubicBezTo>
                    <a:pt x="1096" y="25253"/>
                    <a:pt x="1179" y="25289"/>
                    <a:pt x="1286" y="25348"/>
                  </a:cubicBezTo>
                  <a:lnTo>
                    <a:pt x="1405" y="25408"/>
                  </a:lnTo>
                  <a:cubicBezTo>
                    <a:pt x="1560" y="25479"/>
                    <a:pt x="1715" y="25575"/>
                    <a:pt x="1882" y="25634"/>
                  </a:cubicBezTo>
                  <a:cubicBezTo>
                    <a:pt x="1989" y="25670"/>
                    <a:pt x="2072" y="25706"/>
                    <a:pt x="2179" y="25753"/>
                  </a:cubicBezTo>
                  <a:lnTo>
                    <a:pt x="2215" y="25765"/>
                  </a:lnTo>
                  <a:cubicBezTo>
                    <a:pt x="2334" y="25813"/>
                    <a:pt x="2429" y="25848"/>
                    <a:pt x="2548" y="25872"/>
                  </a:cubicBezTo>
                  <a:lnTo>
                    <a:pt x="2584" y="25884"/>
                  </a:lnTo>
                  <a:cubicBezTo>
                    <a:pt x="2691" y="25908"/>
                    <a:pt x="2787" y="25932"/>
                    <a:pt x="2894" y="25944"/>
                  </a:cubicBezTo>
                  <a:cubicBezTo>
                    <a:pt x="3025" y="25956"/>
                    <a:pt x="3132" y="25968"/>
                    <a:pt x="3227" y="25991"/>
                  </a:cubicBezTo>
                  <a:cubicBezTo>
                    <a:pt x="3251" y="25991"/>
                    <a:pt x="3299" y="25991"/>
                    <a:pt x="3322" y="26003"/>
                  </a:cubicBezTo>
                  <a:cubicBezTo>
                    <a:pt x="3406" y="26003"/>
                    <a:pt x="3489" y="26015"/>
                    <a:pt x="3560" y="26015"/>
                  </a:cubicBezTo>
                  <a:cubicBezTo>
                    <a:pt x="3668" y="26027"/>
                    <a:pt x="3775" y="26051"/>
                    <a:pt x="3894" y="26075"/>
                  </a:cubicBezTo>
                  <a:lnTo>
                    <a:pt x="4013" y="26075"/>
                  </a:lnTo>
                  <a:cubicBezTo>
                    <a:pt x="4156" y="26122"/>
                    <a:pt x="4275" y="26146"/>
                    <a:pt x="4418" y="26182"/>
                  </a:cubicBezTo>
                  <a:cubicBezTo>
                    <a:pt x="4537" y="26206"/>
                    <a:pt x="4656" y="26253"/>
                    <a:pt x="4775" y="26289"/>
                  </a:cubicBezTo>
                  <a:lnTo>
                    <a:pt x="4834" y="26301"/>
                  </a:lnTo>
                  <a:lnTo>
                    <a:pt x="4906" y="26325"/>
                  </a:lnTo>
                  <a:cubicBezTo>
                    <a:pt x="4989" y="26372"/>
                    <a:pt x="5084" y="26408"/>
                    <a:pt x="5168" y="26444"/>
                  </a:cubicBezTo>
                  <a:lnTo>
                    <a:pt x="5192" y="26444"/>
                  </a:lnTo>
                  <a:lnTo>
                    <a:pt x="5501" y="26622"/>
                  </a:lnTo>
                  <a:cubicBezTo>
                    <a:pt x="5585" y="26682"/>
                    <a:pt x="5680" y="26730"/>
                    <a:pt x="5763" y="26789"/>
                  </a:cubicBezTo>
                  <a:cubicBezTo>
                    <a:pt x="5846" y="26837"/>
                    <a:pt x="5918" y="26884"/>
                    <a:pt x="5989" y="26908"/>
                  </a:cubicBezTo>
                  <a:cubicBezTo>
                    <a:pt x="6108" y="26968"/>
                    <a:pt x="6216" y="27027"/>
                    <a:pt x="6335" y="27099"/>
                  </a:cubicBezTo>
                  <a:cubicBezTo>
                    <a:pt x="6751" y="27337"/>
                    <a:pt x="7120" y="27563"/>
                    <a:pt x="7478" y="27801"/>
                  </a:cubicBezTo>
                  <a:cubicBezTo>
                    <a:pt x="7573" y="27861"/>
                    <a:pt x="7656" y="27920"/>
                    <a:pt x="7751" y="27992"/>
                  </a:cubicBezTo>
                  <a:lnTo>
                    <a:pt x="7966" y="28170"/>
                  </a:lnTo>
                  <a:lnTo>
                    <a:pt x="7990" y="28194"/>
                  </a:lnTo>
                  <a:cubicBezTo>
                    <a:pt x="8240" y="28408"/>
                    <a:pt x="8442" y="28623"/>
                    <a:pt x="8644" y="28825"/>
                  </a:cubicBezTo>
                  <a:cubicBezTo>
                    <a:pt x="8704" y="28908"/>
                    <a:pt x="8775" y="28980"/>
                    <a:pt x="8835" y="29063"/>
                  </a:cubicBezTo>
                  <a:cubicBezTo>
                    <a:pt x="8942" y="29206"/>
                    <a:pt x="9061" y="29337"/>
                    <a:pt x="9180" y="29468"/>
                  </a:cubicBezTo>
                  <a:cubicBezTo>
                    <a:pt x="9240" y="29528"/>
                    <a:pt x="9299" y="29599"/>
                    <a:pt x="9371" y="29658"/>
                  </a:cubicBezTo>
                  <a:lnTo>
                    <a:pt x="9478" y="29766"/>
                  </a:lnTo>
                  <a:cubicBezTo>
                    <a:pt x="9573" y="29873"/>
                    <a:pt x="9668" y="29980"/>
                    <a:pt x="9752" y="30075"/>
                  </a:cubicBezTo>
                  <a:cubicBezTo>
                    <a:pt x="9859" y="30194"/>
                    <a:pt x="9954" y="30313"/>
                    <a:pt x="10049" y="30456"/>
                  </a:cubicBezTo>
                  <a:lnTo>
                    <a:pt x="10168" y="30611"/>
                  </a:lnTo>
                  <a:cubicBezTo>
                    <a:pt x="10228" y="30694"/>
                    <a:pt x="10288" y="30766"/>
                    <a:pt x="10371" y="30849"/>
                  </a:cubicBezTo>
                  <a:cubicBezTo>
                    <a:pt x="10442" y="30944"/>
                    <a:pt x="10514" y="31028"/>
                    <a:pt x="10573" y="31123"/>
                  </a:cubicBezTo>
                  <a:cubicBezTo>
                    <a:pt x="10633" y="31194"/>
                    <a:pt x="10692" y="31290"/>
                    <a:pt x="10752" y="31361"/>
                  </a:cubicBezTo>
                  <a:cubicBezTo>
                    <a:pt x="10823" y="31444"/>
                    <a:pt x="10907" y="31552"/>
                    <a:pt x="10966" y="31647"/>
                  </a:cubicBezTo>
                  <a:lnTo>
                    <a:pt x="10990" y="31671"/>
                  </a:lnTo>
                  <a:cubicBezTo>
                    <a:pt x="11109" y="31825"/>
                    <a:pt x="11228" y="31980"/>
                    <a:pt x="11347" y="32147"/>
                  </a:cubicBezTo>
                  <a:cubicBezTo>
                    <a:pt x="11407" y="32242"/>
                    <a:pt x="11454" y="32325"/>
                    <a:pt x="11514" y="32421"/>
                  </a:cubicBezTo>
                  <a:cubicBezTo>
                    <a:pt x="11561" y="32492"/>
                    <a:pt x="11585" y="32564"/>
                    <a:pt x="11633" y="32623"/>
                  </a:cubicBezTo>
                  <a:lnTo>
                    <a:pt x="11681" y="32695"/>
                  </a:lnTo>
                  <a:lnTo>
                    <a:pt x="11895" y="33147"/>
                  </a:lnTo>
                  <a:lnTo>
                    <a:pt x="11978" y="33278"/>
                  </a:lnTo>
                  <a:lnTo>
                    <a:pt x="11978" y="33290"/>
                  </a:lnTo>
                  <a:cubicBezTo>
                    <a:pt x="11978" y="33314"/>
                    <a:pt x="11990" y="33326"/>
                    <a:pt x="11990" y="33338"/>
                  </a:cubicBezTo>
                  <a:lnTo>
                    <a:pt x="12002" y="33397"/>
                  </a:lnTo>
                  <a:lnTo>
                    <a:pt x="12014" y="33468"/>
                  </a:lnTo>
                  <a:lnTo>
                    <a:pt x="12002" y="33457"/>
                  </a:lnTo>
                  <a:lnTo>
                    <a:pt x="11954" y="33409"/>
                  </a:lnTo>
                  <a:lnTo>
                    <a:pt x="11871" y="33326"/>
                  </a:lnTo>
                  <a:lnTo>
                    <a:pt x="11776" y="33230"/>
                  </a:lnTo>
                  <a:cubicBezTo>
                    <a:pt x="11716" y="33171"/>
                    <a:pt x="11657" y="33111"/>
                    <a:pt x="11621" y="33052"/>
                  </a:cubicBezTo>
                  <a:cubicBezTo>
                    <a:pt x="11561" y="32980"/>
                    <a:pt x="11502" y="32909"/>
                    <a:pt x="11419" y="32837"/>
                  </a:cubicBezTo>
                  <a:lnTo>
                    <a:pt x="11359" y="32754"/>
                  </a:lnTo>
                  <a:cubicBezTo>
                    <a:pt x="11264" y="32623"/>
                    <a:pt x="11157" y="32504"/>
                    <a:pt x="11050" y="32397"/>
                  </a:cubicBezTo>
                  <a:cubicBezTo>
                    <a:pt x="10919" y="32254"/>
                    <a:pt x="10764" y="32123"/>
                    <a:pt x="10633" y="31980"/>
                  </a:cubicBezTo>
                  <a:cubicBezTo>
                    <a:pt x="10573" y="31944"/>
                    <a:pt x="10526" y="31885"/>
                    <a:pt x="10466" y="31837"/>
                  </a:cubicBezTo>
                  <a:lnTo>
                    <a:pt x="10323" y="31706"/>
                  </a:lnTo>
                  <a:cubicBezTo>
                    <a:pt x="10228" y="31623"/>
                    <a:pt x="10157" y="31540"/>
                    <a:pt x="10073" y="31468"/>
                  </a:cubicBezTo>
                  <a:cubicBezTo>
                    <a:pt x="9918" y="31325"/>
                    <a:pt x="9776" y="31194"/>
                    <a:pt x="9668" y="31111"/>
                  </a:cubicBezTo>
                  <a:cubicBezTo>
                    <a:pt x="9514" y="30992"/>
                    <a:pt x="9371" y="30849"/>
                    <a:pt x="9264" y="30766"/>
                  </a:cubicBezTo>
                  <a:cubicBezTo>
                    <a:pt x="9145" y="30671"/>
                    <a:pt x="9025" y="30575"/>
                    <a:pt x="8883" y="30432"/>
                  </a:cubicBezTo>
                  <a:lnTo>
                    <a:pt x="8859" y="30420"/>
                  </a:lnTo>
                  <a:cubicBezTo>
                    <a:pt x="8847" y="30409"/>
                    <a:pt x="8835" y="30409"/>
                    <a:pt x="8835" y="30397"/>
                  </a:cubicBezTo>
                  <a:lnTo>
                    <a:pt x="8799" y="30373"/>
                  </a:lnTo>
                  <a:cubicBezTo>
                    <a:pt x="8704" y="30278"/>
                    <a:pt x="8585" y="30182"/>
                    <a:pt x="8466" y="30099"/>
                  </a:cubicBezTo>
                  <a:cubicBezTo>
                    <a:pt x="8311" y="29992"/>
                    <a:pt x="8168" y="29885"/>
                    <a:pt x="8002" y="29766"/>
                  </a:cubicBezTo>
                  <a:lnTo>
                    <a:pt x="8013" y="29766"/>
                  </a:lnTo>
                  <a:cubicBezTo>
                    <a:pt x="8013" y="29766"/>
                    <a:pt x="8002" y="29766"/>
                    <a:pt x="8002" y="29754"/>
                  </a:cubicBezTo>
                  <a:lnTo>
                    <a:pt x="8002" y="29754"/>
                  </a:lnTo>
                  <a:lnTo>
                    <a:pt x="8013" y="29766"/>
                  </a:lnTo>
                  <a:cubicBezTo>
                    <a:pt x="8013" y="29754"/>
                    <a:pt x="8002" y="29754"/>
                    <a:pt x="8002" y="29754"/>
                  </a:cubicBezTo>
                  <a:lnTo>
                    <a:pt x="8002" y="29754"/>
                  </a:lnTo>
                  <a:cubicBezTo>
                    <a:pt x="8002" y="29754"/>
                    <a:pt x="8002" y="29754"/>
                    <a:pt x="8002" y="29754"/>
                  </a:cubicBezTo>
                  <a:lnTo>
                    <a:pt x="7966" y="29718"/>
                  </a:lnTo>
                  <a:lnTo>
                    <a:pt x="7906" y="29682"/>
                  </a:lnTo>
                  <a:cubicBezTo>
                    <a:pt x="7775" y="29587"/>
                    <a:pt x="7644" y="29480"/>
                    <a:pt x="7478" y="29361"/>
                  </a:cubicBezTo>
                  <a:cubicBezTo>
                    <a:pt x="7430" y="29325"/>
                    <a:pt x="7370" y="29277"/>
                    <a:pt x="7335" y="29242"/>
                  </a:cubicBezTo>
                  <a:cubicBezTo>
                    <a:pt x="7251" y="29182"/>
                    <a:pt x="7168" y="29111"/>
                    <a:pt x="7097" y="29051"/>
                  </a:cubicBezTo>
                  <a:cubicBezTo>
                    <a:pt x="6954" y="28944"/>
                    <a:pt x="6811" y="28849"/>
                    <a:pt x="6632" y="28730"/>
                  </a:cubicBezTo>
                  <a:cubicBezTo>
                    <a:pt x="6573" y="28682"/>
                    <a:pt x="6513" y="28646"/>
                    <a:pt x="6454" y="28611"/>
                  </a:cubicBezTo>
                  <a:lnTo>
                    <a:pt x="6406" y="28575"/>
                  </a:lnTo>
                  <a:cubicBezTo>
                    <a:pt x="6358" y="28551"/>
                    <a:pt x="6299" y="28515"/>
                    <a:pt x="6263" y="28492"/>
                  </a:cubicBezTo>
                  <a:lnTo>
                    <a:pt x="6204" y="28444"/>
                  </a:lnTo>
                  <a:lnTo>
                    <a:pt x="6108" y="28385"/>
                  </a:lnTo>
                  <a:lnTo>
                    <a:pt x="6085" y="28349"/>
                  </a:lnTo>
                  <a:cubicBezTo>
                    <a:pt x="6061" y="28337"/>
                    <a:pt x="6037" y="28325"/>
                    <a:pt x="6025" y="28313"/>
                  </a:cubicBezTo>
                  <a:lnTo>
                    <a:pt x="5942" y="28254"/>
                  </a:lnTo>
                  <a:lnTo>
                    <a:pt x="5811" y="28146"/>
                  </a:lnTo>
                  <a:cubicBezTo>
                    <a:pt x="5739" y="28087"/>
                    <a:pt x="5680" y="28027"/>
                    <a:pt x="5620" y="27968"/>
                  </a:cubicBezTo>
                  <a:lnTo>
                    <a:pt x="5585" y="27932"/>
                  </a:lnTo>
                  <a:lnTo>
                    <a:pt x="5525" y="27873"/>
                  </a:lnTo>
                  <a:lnTo>
                    <a:pt x="5465" y="27813"/>
                  </a:lnTo>
                  <a:cubicBezTo>
                    <a:pt x="5454" y="27801"/>
                    <a:pt x="5430" y="27789"/>
                    <a:pt x="5406" y="27777"/>
                  </a:cubicBezTo>
                  <a:cubicBezTo>
                    <a:pt x="5394" y="27753"/>
                    <a:pt x="5382" y="27753"/>
                    <a:pt x="5370" y="27753"/>
                  </a:cubicBezTo>
                  <a:cubicBezTo>
                    <a:pt x="5346" y="27753"/>
                    <a:pt x="5335" y="27742"/>
                    <a:pt x="5323" y="27742"/>
                  </a:cubicBezTo>
                  <a:lnTo>
                    <a:pt x="5263" y="27718"/>
                  </a:lnTo>
                  <a:cubicBezTo>
                    <a:pt x="5251" y="27718"/>
                    <a:pt x="5251" y="27694"/>
                    <a:pt x="5227" y="27694"/>
                  </a:cubicBezTo>
                  <a:cubicBezTo>
                    <a:pt x="5168" y="27670"/>
                    <a:pt x="5108" y="27634"/>
                    <a:pt x="5073" y="27611"/>
                  </a:cubicBezTo>
                  <a:lnTo>
                    <a:pt x="4799" y="27480"/>
                  </a:lnTo>
                  <a:cubicBezTo>
                    <a:pt x="4727" y="27432"/>
                    <a:pt x="4632" y="27384"/>
                    <a:pt x="4561" y="27325"/>
                  </a:cubicBezTo>
                  <a:lnTo>
                    <a:pt x="4501" y="27277"/>
                  </a:lnTo>
                  <a:cubicBezTo>
                    <a:pt x="4442" y="27242"/>
                    <a:pt x="4370" y="27194"/>
                    <a:pt x="4311" y="27146"/>
                  </a:cubicBezTo>
                  <a:lnTo>
                    <a:pt x="4299" y="27134"/>
                  </a:lnTo>
                  <a:cubicBezTo>
                    <a:pt x="4275" y="27122"/>
                    <a:pt x="4251" y="27099"/>
                    <a:pt x="4239" y="27087"/>
                  </a:cubicBezTo>
                  <a:lnTo>
                    <a:pt x="4215" y="27075"/>
                  </a:lnTo>
                  <a:cubicBezTo>
                    <a:pt x="4203" y="27063"/>
                    <a:pt x="4192" y="27063"/>
                    <a:pt x="4180" y="27039"/>
                  </a:cubicBezTo>
                  <a:cubicBezTo>
                    <a:pt x="4156" y="27039"/>
                    <a:pt x="4144" y="27027"/>
                    <a:pt x="4132" y="27027"/>
                  </a:cubicBezTo>
                  <a:cubicBezTo>
                    <a:pt x="4096" y="27027"/>
                    <a:pt x="4096" y="27063"/>
                    <a:pt x="4096" y="27075"/>
                  </a:cubicBezTo>
                  <a:cubicBezTo>
                    <a:pt x="4096" y="27111"/>
                    <a:pt x="4144" y="27146"/>
                    <a:pt x="4192" y="27158"/>
                  </a:cubicBezTo>
                  <a:cubicBezTo>
                    <a:pt x="4203" y="27158"/>
                    <a:pt x="4203" y="27182"/>
                    <a:pt x="4215" y="27182"/>
                  </a:cubicBezTo>
                  <a:lnTo>
                    <a:pt x="4573" y="27444"/>
                  </a:lnTo>
                  <a:cubicBezTo>
                    <a:pt x="4596" y="27456"/>
                    <a:pt x="4608" y="27480"/>
                    <a:pt x="4620" y="27480"/>
                  </a:cubicBezTo>
                  <a:cubicBezTo>
                    <a:pt x="4656" y="27492"/>
                    <a:pt x="4680" y="27515"/>
                    <a:pt x="4692" y="27539"/>
                  </a:cubicBezTo>
                  <a:cubicBezTo>
                    <a:pt x="4727" y="27551"/>
                    <a:pt x="4751" y="27563"/>
                    <a:pt x="4787" y="27599"/>
                  </a:cubicBezTo>
                  <a:cubicBezTo>
                    <a:pt x="4799" y="27611"/>
                    <a:pt x="4834" y="27623"/>
                    <a:pt x="4846" y="27634"/>
                  </a:cubicBezTo>
                  <a:lnTo>
                    <a:pt x="4906" y="27682"/>
                  </a:lnTo>
                  <a:lnTo>
                    <a:pt x="5037" y="27765"/>
                  </a:lnTo>
                  <a:lnTo>
                    <a:pt x="5168" y="27861"/>
                  </a:lnTo>
                  <a:lnTo>
                    <a:pt x="5204" y="27873"/>
                  </a:lnTo>
                  <a:cubicBezTo>
                    <a:pt x="5239" y="27908"/>
                    <a:pt x="5275" y="27920"/>
                    <a:pt x="5311" y="27944"/>
                  </a:cubicBezTo>
                  <a:lnTo>
                    <a:pt x="5335" y="27980"/>
                  </a:lnTo>
                  <a:lnTo>
                    <a:pt x="5370" y="28015"/>
                  </a:lnTo>
                  <a:cubicBezTo>
                    <a:pt x="5394" y="28039"/>
                    <a:pt x="5418" y="28075"/>
                    <a:pt x="5442" y="28099"/>
                  </a:cubicBezTo>
                  <a:lnTo>
                    <a:pt x="5501" y="28158"/>
                  </a:lnTo>
                  <a:lnTo>
                    <a:pt x="5561" y="28218"/>
                  </a:lnTo>
                  <a:lnTo>
                    <a:pt x="5596" y="28254"/>
                  </a:lnTo>
                  <a:lnTo>
                    <a:pt x="5716" y="28373"/>
                  </a:lnTo>
                  <a:lnTo>
                    <a:pt x="5775" y="28408"/>
                  </a:lnTo>
                  <a:cubicBezTo>
                    <a:pt x="5811" y="28456"/>
                    <a:pt x="5858" y="28492"/>
                    <a:pt x="5906" y="28527"/>
                  </a:cubicBezTo>
                  <a:cubicBezTo>
                    <a:pt x="5918" y="28539"/>
                    <a:pt x="5954" y="28563"/>
                    <a:pt x="5966" y="28587"/>
                  </a:cubicBezTo>
                  <a:cubicBezTo>
                    <a:pt x="6013" y="28623"/>
                    <a:pt x="6037" y="28658"/>
                    <a:pt x="6085" y="28694"/>
                  </a:cubicBezTo>
                  <a:lnTo>
                    <a:pt x="6144" y="28742"/>
                  </a:lnTo>
                  <a:cubicBezTo>
                    <a:pt x="6192" y="28766"/>
                    <a:pt x="6227" y="28801"/>
                    <a:pt x="6263" y="28825"/>
                  </a:cubicBezTo>
                  <a:lnTo>
                    <a:pt x="6323" y="28873"/>
                  </a:lnTo>
                  <a:lnTo>
                    <a:pt x="6454" y="28956"/>
                  </a:lnTo>
                  <a:lnTo>
                    <a:pt x="6513" y="29004"/>
                  </a:lnTo>
                  <a:cubicBezTo>
                    <a:pt x="6561" y="29039"/>
                    <a:pt x="6608" y="29063"/>
                    <a:pt x="6632" y="29099"/>
                  </a:cubicBezTo>
                  <a:cubicBezTo>
                    <a:pt x="6644" y="29111"/>
                    <a:pt x="6680" y="29123"/>
                    <a:pt x="6692" y="29135"/>
                  </a:cubicBezTo>
                  <a:cubicBezTo>
                    <a:pt x="6739" y="29170"/>
                    <a:pt x="6763" y="29194"/>
                    <a:pt x="6811" y="29230"/>
                  </a:cubicBezTo>
                  <a:cubicBezTo>
                    <a:pt x="6930" y="29337"/>
                    <a:pt x="7037" y="29432"/>
                    <a:pt x="7156" y="29539"/>
                  </a:cubicBezTo>
                  <a:lnTo>
                    <a:pt x="7216" y="29587"/>
                  </a:lnTo>
                  <a:cubicBezTo>
                    <a:pt x="7275" y="29635"/>
                    <a:pt x="7335" y="29694"/>
                    <a:pt x="7394" y="29754"/>
                  </a:cubicBezTo>
                  <a:cubicBezTo>
                    <a:pt x="7454" y="29813"/>
                    <a:pt x="7525" y="29873"/>
                    <a:pt x="7597" y="29909"/>
                  </a:cubicBezTo>
                  <a:cubicBezTo>
                    <a:pt x="7680" y="29968"/>
                    <a:pt x="7751" y="30028"/>
                    <a:pt x="7835" y="30087"/>
                  </a:cubicBezTo>
                  <a:cubicBezTo>
                    <a:pt x="7871" y="30111"/>
                    <a:pt x="7882" y="30123"/>
                    <a:pt x="7918" y="30135"/>
                  </a:cubicBezTo>
                  <a:cubicBezTo>
                    <a:pt x="7942" y="30170"/>
                    <a:pt x="7990" y="30182"/>
                    <a:pt x="8013" y="30206"/>
                  </a:cubicBezTo>
                  <a:cubicBezTo>
                    <a:pt x="8097" y="30266"/>
                    <a:pt x="8168" y="30313"/>
                    <a:pt x="8240" y="30373"/>
                  </a:cubicBezTo>
                  <a:cubicBezTo>
                    <a:pt x="8299" y="30420"/>
                    <a:pt x="8359" y="30480"/>
                    <a:pt x="8418" y="30528"/>
                  </a:cubicBezTo>
                  <a:cubicBezTo>
                    <a:pt x="8478" y="30587"/>
                    <a:pt x="8549" y="30647"/>
                    <a:pt x="8609" y="30706"/>
                  </a:cubicBezTo>
                  <a:cubicBezTo>
                    <a:pt x="8692" y="30778"/>
                    <a:pt x="8764" y="30837"/>
                    <a:pt x="8823" y="30909"/>
                  </a:cubicBezTo>
                  <a:cubicBezTo>
                    <a:pt x="8930" y="31016"/>
                    <a:pt x="9025" y="31099"/>
                    <a:pt x="9145" y="31194"/>
                  </a:cubicBezTo>
                  <a:lnTo>
                    <a:pt x="9240" y="31266"/>
                  </a:lnTo>
                  <a:lnTo>
                    <a:pt x="9252" y="31278"/>
                  </a:lnTo>
                  <a:lnTo>
                    <a:pt x="9311" y="31325"/>
                  </a:lnTo>
                  <a:lnTo>
                    <a:pt x="9371" y="31385"/>
                  </a:lnTo>
                  <a:cubicBezTo>
                    <a:pt x="9502" y="31516"/>
                    <a:pt x="9645" y="31635"/>
                    <a:pt x="9776" y="31754"/>
                  </a:cubicBezTo>
                  <a:cubicBezTo>
                    <a:pt x="9895" y="31873"/>
                    <a:pt x="10026" y="31992"/>
                    <a:pt x="10133" y="32111"/>
                  </a:cubicBezTo>
                  <a:lnTo>
                    <a:pt x="10371" y="32349"/>
                  </a:lnTo>
                  <a:lnTo>
                    <a:pt x="10514" y="32504"/>
                  </a:lnTo>
                  <a:cubicBezTo>
                    <a:pt x="10621" y="32611"/>
                    <a:pt x="10740" y="32730"/>
                    <a:pt x="10859" y="32861"/>
                  </a:cubicBezTo>
                  <a:cubicBezTo>
                    <a:pt x="10919" y="32933"/>
                    <a:pt x="10990" y="33028"/>
                    <a:pt x="11050" y="33099"/>
                  </a:cubicBezTo>
                  <a:cubicBezTo>
                    <a:pt x="11157" y="33230"/>
                    <a:pt x="11264" y="33361"/>
                    <a:pt x="11383" y="33480"/>
                  </a:cubicBezTo>
                  <a:lnTo>
                    <a:pt x="11645" y="33754"/>
                  </a:lnTo>
                  <a:lnTo>
                    <a:pt x="11669" y="33766"/>
                  </a:lnTo>
                  <a:cubicBezTo>
                    <a:pt x="11621" y="33861"/>
                    <a:pt x="11692" y="33933"/>
                    <a:pt x="11752" y="34004"/>
                  </a:cubicBezTo>
                  <a:lnTo>
                    <a:pt x="11526" y="33873"/>
                  </a:lnTo>
                  <a:cubicBezTo>
                    <a:pt x="11454" y="33814"/>
                    <a:pt x="11383" y="33766"/>
                    <a:pt x="11288" y="33707"/>
                  </a:cubicBezTo>
                  <a:lnTo>
                    <a:pt x="11192" y="33635"/>
                  </a:lnTo>
                  <a:cubicBezTo>
                    <a:pt x="11133" y="33588"/>
                    <a:pt x="11050" y="33552"/>
                    <a:pt x="10990" y="33504"/>
                  </a:cubicBezTo>
                  <a:lnTo>
                    <a:pt x="10907" y="33457"/>
                  </a:lnTo>
                  <a:cubicBezTo>
                    <a:pt x="10871" y="33445"/>
                    <a:pt x="10847" y="33433"/>
                    <a:pt x="10811" y="33397"/>
                  </a:cubicBezTo>
                  <a:lnTo>
                    <a:pt x="10776" y="33385"/>
                  </a:lnTo>
                  <a:cubicBezTo>
                    <a:pt x="10728" y="33349"/>
                    <a:pt x="10680" y="33338"/>
                    <a:pt x="10633" y="33326"/>
                  </a:cubicBezTo>
                  <a:lnTo>
                    <a:pt x="10418" y="33230"/>
                  </a:lnTo>
                  <a:cubicBezTo>
                    <a:pt x="10323" y="33207"/>
                    <a:pt x="10240" y="33171"/>
                    <a:pt x="10157" y="33147"/>
                  </a:cubicBezTo>
                  <a:lnTo>
                    <a:pt x="10026" y="33099"/>
                  </a:lnTo>
                  <a:cubicBezTo>
                    <a:pt x="9883" y="33040"/>
                    <a:pt x="9728" y="32992"/>
                    <a:pt x="9597" y="32921"/>
                  </a:cubicBezTo>
                  <a:lnTo>
                    <a:pt x="9549" y="32909"/>
                  </a:lnTo>
                  <a:cubicBezTo>
                    <a:pt x="9406" y="32849"/>
                    <a:pt x="9264" y="32778"/>
                    <a:pt x="9121" y="32718"/>
                  </a:cubicBezTo>
                  <a:cubicBezTo>
                    <a:pt x="9025" y="32671"/>
                    <a:pt x="8942" y="32635"/>
                    <a:pt x="8835" y="32599"/>
                  </a:cubicBezTo>
                  <a:cubicBezTo>
                    <a:pt x="8764" y="32564"/>
                    <a:pt x="8704" y="32540"/>
                    <a:pt x="8621" y="32504"/>
                  </a:cubicBezTo>
                  <a:cubicBezTo>
                    <a:pt x="8490" y="32445"/>
                    <a:pt x="8359" y="32385"/>
                    <a:pt x="8216" y="32314"/>
                  </a:cubicBezTo>
                  <a:cubicBezTo>
                    <a:pt x="8132" y="32266"/>
                    <a:pt x="8061" y="32242"/>
                    <a:pt x="8002" y="32195"/>
                  </a:cubicBezTo>
                  <a:cubicBezTo>
                    <a:pt x="7847" y="32099"/>
                    <a:pt x="7716" y="32016"/>
                    <a:pt x="7585" y="31944"/>
                  </a:cubicBezTo>
                  <a:lnTo>
                    <a:pt x="7430" y="31849"/>
                  </a:lnTo>
                  <a:cubicBezTo>
                    <a:pt x="7228" y="31730"/>
                    <a:pt x="7025" y="31599"/>
                    <a:pt x="6811" y="31492"/>
                  </a:cubicBezTo>
                  <a:lnTo>
                    <a:pt x="6644" y="31409"/>
                  </a:lnTo>
                  <a:cubicBezTo>
                    <a:pt x="6501" y="31325"/>
                    <a:pt x="6347" y="31242"/>
                    <a:pt x="6204" y="31171"/>
                  </a:cubicBezTo>
                  <a:cubicBezTo>
                    <a:pt x="6025" y="31063"/>
                    <a:pt x="5846" y="30956"/>
                    <a:pt x="5668" y="30837"/>
                  </a:cubicBezTo>
                  <a:lnTo>
                    <a:pt x="5632" y="30825"/>
                  </a:lnTo>
                  <a:lnTo>
                    <a:pt x="5561" y="30778"/>
                  </a:lnTo>
                  <a:cubicBezTo>
                    <a:pt x="5477" y="30718"/>
                    <a:pt x="5370" y="30647"/>
                    <a:pt x="5275" y="30575"/>
                  </a:cubicBezTo>
                  <a:cubicBezTo>
                    <a:pt x="5156" y="30480"/>
                    <a:pt x="5037" y="30373"/>
                    <a:pt x="4894" y="30254"/>
                  </a:cubicBezTo>
                  <a:lnTo>
                    <a:pt x="4906" y="30254"/>
                  </a:lnTo>
                  <a:lnTo>
                    <a:pt x="4834" y="30182"/>
                  </a:lnTo>
                  <a:cubicBezTo>
                    <a:pt x="4787" y="30135"/>
                    <a:pt x="4727" y="30099"/>
                    <a:pt x="4680" y="30051"/>
                  </a:cubicBezTo>
                  <a:lnTo>
                    <a:pt x="4656" y="30016"/>
                  </a:lnTo>
                  <a:cubicBezTo>
                    <a:pt x="4573" y="29956"/>
                    <a:pt x="4513" y="29885"/>
                    <a:pt x="4442" y="29813"/>
                  </a:cubicBezTo>
                  <a:cubicBezTo>
                    <a:pt x="4251" y="29623"/>
                    <a:pt x="4084" y="29456"/>
                    <a:pt x="3918" y="29301"/>
                  </a:cubicBezTo>
                  <a:cubicBezTo>
                    <a:pt x="3846" y="29230"/>
                    <a:pt x="3775" y="29170"/>
                    <a:pt x="3703" y="29111"/>
                  </a:cubicBezTo>
                  <a:cubicBezTo>
                    <a:pt x="3608" y="29039"/>
                    <a:pt x="3525" y="28968"/>
                    <a:pt x="3441" y="28873"/>
                  </a:cubicBezTo>
                  <a:lnTo>
                    <a:pt x="2906" y="28385"/>
                  </a:lnTo>
                  <a:cubicBezTo>
                    <a:pt x="2822" y="28289"/>
                    <a:pt x="2715" y="28218"/>
                    <a:pt x="2632" y="28134"/>
                  </a:cubicBezTo>
                  <a:cubicBezTo>
                    <a:pt x="2572" y="28075"/>
                    <a:pt x="2513" y="28027"/>
                    <a:pt x="2453" y="27968"/>
                  </a:cubicBezTo>
                  <a:lnTo>
                    <a:pt x="2346" y="27861"/>
                  </a:lnTo>
                  <a:lnTo>
                    <a:pt x="2239" y="27753"/>
                  </a:lnTo>
                  <a:lnTo>
                    <a:pt x="2120" y="27611"/>
                  </a:lnTo>
                  <a:lnTo>
                    <a:pt x="2060" y="27551"/>
                  </a:lnTo>
                  <a:cubicBezTo>
                    <a:pt x="2036" y="27503"/>
                    <a:pt x="2001" y="27456"/>
                    <a:pt x="1953" y="27420"/>
                  </a:cubicBezTo>
                  <a:lnTo>
                    <a:pt x="1929" y="27372"/>
                  </a:lnTo>
                  <a:cubicBezTo>
                    <a:pt x="1834" y="27253"/>
                    <a:pt x="1751" y="27122"/>
                    <a:pt x="1679" y="27003"/>
                  </a:cubicBezTo>
                  <a:cubicBezTo>
                    <a:pt x="1655" y="26980"/>
                    <a:pt x="1655" y="26968"/>
                    <a:pt x="1644" y="26956"/>
                  </a:cubicBezTo>
                  <a:cubicBezTo>
                    <a:pt x="1596" y="26884"/>
                    <a:pt x="1560" y="26801"/>
                    <a:pt x="1501" y="26718"/>
                  </a:cubicBezTo>
                  <a:cubicBezTo>
                    <a:pt x="1394" y="26551"/>
                    <a:pt x="1286" y="26372"/>
                    <a:pt x="1179" y="26206"/>
                  </a:cubicBezTo>
                  <a:cubicBezTo>
                    <a:pt x="1060" y="26015"/>
                    <a:pt x="929" y="25825"/>
                    <a:pt x="798" y="25634"/>
                  </a:cubicBezTo>
                  <a:lnTo>
                    <a:pt x="703" y="25491"/>
                  </a:lnTo>
                  <a:lnTo>
                    <a:pt x="703" y="25479"/>
                  </a:lnTo>
                  <a:cubicBezTo>
                    <a:pt x="643" y="25372"/>
                    <a:pt x="572" y="25277"/>
                    <a:pt x="524" y="25170"/>
                  </a:cubicBezTo>
                  <a:close/>
                  <a:moveTo>
                    <a:pt x="22599" y="44220"/>
                  </a:moveTo>
                  <a:lnTo>
                    <a:pt x="22599" y="44220"/>
                  </a:lnTo>
                  <a:cubicBezTo>
                    <a:pt x="22595" y="44224"/>
                    <a:pt x="22592" y="44228"/>
                    <a:pt x="22589" y="44231"/>
                  </a:cubicBezTo>
                  <a:lnTo>
                    <a:pt x="22589" y="44231"/>
                  </a:lnTo>
                  <a:cubicBezTo>
                    <a:pt x="22599" y="44230"/>
                    <a:pt x="22599" y="44220"/>
                    <a:pt x="22599" y="44220"/>
                  </a:cubicBezTo>
                  <a:close/>
                  <a:moveTo>
                    <a:pt x="23813" y="37159"/>
                  </a:moveTo>
                  <a:cubicBezTo>
                    <a:pt x="23825" y="37159"/>
                    <a:pt x="23825" y="37159"/>
                    <a:pt x="23825" y="37183"/>
                  </a:cubicBezTo>
                  <a:cubicBezTo>
                    <a:pt x="23813" y="37362"/>
                    <a:pt x="23789" y="37517"/>
                    <a:pt x="23777" y="37695"/>
                  </a:cubicBezTo>
                  <a:cubicBezTo>
                    <a:pt x="23730" y="38207"/>
                    <a:pt x="23694" y="38731"/>
                    <a:pt x="23587" y="39243"/>
                  </a:cubicBezTo>
                  <a:lnTo>
                    <a:pt x="23492" y="39600"/>
                  </a:lnTo>
                  <a:lnTo>
                    <a:pt x="23408" y="39957"/>
                  </a:lnTo>
                  <a:cubicBezTo>
                    <a:pt x="23396" y="40017"/>
                    <a:pt x="23372" y="40100"/>
                    <a:pt x="23361" y="40148"/>
                  </a:cubicBezTo>
                  <a:cubicBezTo>
                    <a:pt x="23313" y="40350"/>
                    <a:pt x="23289" y="40529"/>
                    <a:pt x="23277" y="40672"/>
                  </a:cubicBezTo>
                  <a:lnTo>
                    <a:pt x="23253" y="40779"/>
                  </a:lnTo>
                  <a:lnTo>
                    <a:pt x="23218" y="41088"/>
                  </a:lnTo>
                  <a:cubicBezTo>
                    <a:pt x="23182" y="41231"/>
                    <a:pt x="23170" y="41362"/>
                    <a:pt x="23134" y="41493"/>
                  </a:cubicBezTo>
                  <a:cubicBezTo>
                    <a:pt x="23099" y="41767"/>
                    <a:pt x="23039" y="42041"/>
                    <a:pt x="22991" y="42327"/>
                  </a:cubicBezTo>
                  <a:cubicBezTo>
                    <a:pt x="22944" y="42517"/>
                    <a:pt x="22920" y="42672"/>
                    <a:pt x="22872" y="42803"/>
                  </a:cubicBezTo>
                  <a:cubicBezTo>
                    <a:pt x="22825" y="42982"/>
                    <a:pt x="22777" y="43148"/>
                    <a:pt x="22718" y="43315"/>
                  </a:cubicBezTo>
                  <a:lnTo>
                    <a:pt x="22694" y="43386"/>
                  </a:lnTo>
                  <a:lnTo>
                    <a:pt x="22682" y="43434"/>
                  </a:lnTo>
                  <a:cubicBezTo>
                    <a:pt x="22682" y="43446"/>
                    <a:pt x="22658" y="43458"/>
                    <a:pt x="22658" y="43470"/>
                  </a:cubicBezTo>
                  <a:cubicBezTo>
                    <a:pt x="22646" y="43505"/>
                    <a:pt x="22646" y="43529"/>
                    <a:pt x="22634" y="43565"/>
                  </a:cubicBezTo>
                  <a:lnTo>
                    <a:pt x="22622" y="43613"/>
                  </a:lnTo>
                  <a:cubicBezTo>
                    <a:pt x="22599" y="43636"/>
                    <a:pt x="22587" y="43672"/>
                    <a:pt x="22587" y="43684"/>
                  </a:cubicBezTo>
                  <a:cubicBezTo>
                    <a:pt x="22539" y="43767"/>
                    <a:pt x="22503" y="43863"/>
                    <a:pt x="22444" y="43946"/>
                  </a:cubicBezTo>
                  <a:cubicBezTo>
                    <a:pt x="22408" y="44005"/>
                    <a:pt x="22360" y="44065"/>
                    <a:pt x="22337" y="44125"/>
                  </a:cubicBezTo>
                  <a:lnTo>
                    <a:pt x="22277" y="44220"/>
                  </a:lnTo>
                  <a:lnTo>
                    <a:pt x="22182" y="44363"/>
                  </a:lnTo>
                  <a:cubicBezTo>
                    <a:pt x="22110" y="44506"/>
                    <a:pt x="22027" y="44625"/>
                    <a:pt x="21944" y="44756"/>
                  </a:cubicBezTo>
                  <a:cubicBezTo>
                    <a:pt x="21789" y="44994"/>
                    <a:pt x="21646" y="45184"/>
                    <a:pt x="21515" y="45351"/>
                  </a:cubicBezTo>
                  <a:lnTo>
                    <a:pt x="21563" y="45279"/>
                  </a:lnTo>
                  <a:lnTo>
                    <a:pt x="21587" y="45232"/>
                  </a:lnTo>
                  <a:cubicBezTo>
                    <a:pt x="21634" y="45160"/>
                    <a:pt x="21694" y="45077"/>
                    <a:pt x="21729" y="45006"/>
                  </a:cubicBezTo>
                  <a:lnTo>
                    <a:pt x="21741" y="44982"/>
                  </a:lnTo>
                  <a:cubicBezTo>
                    <a:pt x="21753" y="44946"/>
                    <a:pt x="21789" y="44898"/>
                    <a:pt x="21801" y="44875"/>
                  </a:cubicBezTo>
                  <a:lnTo>
                    <a:pt x="21825" y="44815"/>
                  </a:lnTo>
                  <a:lnTo>
                    <a:pt x="21872" y="44720"/>
                  </a:lnTo>
                  <a:cubicBezTo>
                    <a:pt x="21908" y="44648"/>
                    <a:pt x="21932" y="44577"/>
                    <a:pt x="21979" y="44506"/>
                  </a:cubicBezTo>
                  <a:lnTo>
                    <a:pt x="21991" y="44458"/>
                  </a:lnTo>
                  <a:lnTo>
                    <a:pt x="21991" y="44446"/>
                  </a:lnTo>
                  <a:cubicBezTo>
                    <a:pt x="22027" y="44363"/>
                    <a:pt x="22063" y="44279"/>
                    <a:pt x="22087" y="44208"/>
                  </a:cubicBezTo>
                  <a:cubicBezTo>
                    <a:pt x="22110" y="44101"/>
                    <a:pt x="22146" y="44005"/>
                    <a:pt x="22158" y="43922"/>
                  </a:cubicBezTo>
                  <a:cubicBezTo>
                    <a:pt x="22206" y="43732"/>
                    <a:pt x="22229" y="43529"/>
                    <a:pt x="22265" y="43339"/>
                  </a:cubicBezTo>
                  <a:cubicBezTo>
                    <a:pt x="22289" y="43172"/>
                    <a:pt x="22301" y="42993"/>
                    <a:pt x="22325" y="42779"/>
                  </a:cubicBezTo>
                  <a:cubicBezTo>
                    <a:pt x="22337" y="42601"/>
                    <a:pt x="22349" y="42398"/>
                    <a:pt x="22360" y="42220"/>
                  </a:cubicBezTo>
                  <a:cubicBezTo>
                    <a:pt x="22384" y="42041"/>
                    <a:pt x="22384" y="41862"/>
                    <a:pt x="22384" y="41672"/>
                  </a:cubicBezTo>
                  <a:cubicBezTo>
                    <a:pt x="22384" y="41469"/>
                    <a:pt x="22384" y="41267"/>
                    <a:pt x="22396" y="41112"/>
                  </a:cubicBezTo>
                  <a:cubicBezTo>
                    <a:pt x="22420" y="40827"/>
                    <a:pt x="22456" y="40553"/>
                    <a:pt x="22515" y="40303"/>
                  </a:cubicBezTo>
                  <a:lnTo>
                    <a:pt x="22515" y="40315"/>
                  </a:lnTo>
                  <a:cubicBezTo>
                    <a:pt x="22527" y="40231"/>
                    <a:pt x="22563" y="40160"/>
                    <a:pt x="22575" y="40065"/>
                  </a:cubicBezTo>
                  <a:cubicBezTo>
                    <a:pt x="22587" y="39993"/>
                    <a:pt x="22622" y="39922"/>
                    <a:pt x="22634" y="39838"/>
                  </a:cubicBezTo>
                  <a:cubicBezTo>
                    <a:pt x="22646" y="39803"/>
                    <a:pt x="22658" y="39743"/>
                    <a:pt x="22682" y="39695"/>
                  </a:cubicBezTo>
                  <a:cubicBezTo>
                    <a:pt x="22718" y="39529"/>
                    <a:pt x="22777" y="39362"/>
                    <a:pt x="22837" y="39183"/>
                  </a:cubicBezTo>
                  <a:cubicBezTo>
                    <a:pt x="22920" y="38981"/>
                    <a:pt x="22980" y="38826"/>
                    <a:pt x="23039" y="38683"/>
                  </a:cubicBezTo>
                  <a:cubicBezTo>
                    <a:pt x="23099" y="38552"/>
                    <a:pt x="23158" y="38398"/>
                    <a:pt x="23242" y="38231"/>
                  </a:cubicBezTo>
                  <a:lnTo>
                    <a:pt x="23253" y="38195"/>
                  </a:lnTo>
                  <a:lnTo>
                    <a:pt x="23277" y="38148"/>
                  </a:lnTo>
                  <a:cubicBezTo>
                    <a:pt x="23361" y="37981"/>
                    <a:pt x="23456" y="37838"/>
                    <a:pt x="23539" y="37671"/>
                  </a:cubicBezTo>
                  <a:lnTo>
                    <a:pt x="23551" y="37636"/>
                  </a:lnTo>
                  <a:cubicBezTo>
                    <a:pt x="23634" y="37505"/>
                    <a:pt x="23730" y="37338"/>
                    <a:pt x="23813" y="37159"/>
                  </a:cubicBezTo>
                  <a:close/>
                  <a:moveTo>
                    <a:pt x="21217" y="28504"/>
                  </a:moveTo>
                  <a:cubicBezTo>
                    <a:pt x="21229" y="28504"/>
                    <a:pt x="21229" y="28515"/>
                    <a:pt x="21253" y="28515"/>
                  </a:cubicBezTo>
                  <a:cubicBezTo>
                    <a:pt x="21265" y="28515"/>
                    <a:pt x="21265" y="28527"/>
                    <a:pt x="21277" y="28527"/>
                  </a:cubicBezTo>
                  <a:cubicBezTo>
                    <a:pt x="21325" y="28563"/>
                    <a:pt x="21372" y="28611"/>
                    <a:pt x="21408" y="28635"/>
                  </a:cubicBezTo>
                  <a:cubicBezTo>
                    <a:pt x="21503" y="28706"/>
                    <a:pt x="21587" y="28801"/>
                    <a:pt x="21682" y="28885"/>
                  </a:cubicBezTo>
                  <a:lnTo>
                    <a:pt x="21813" y="29027"/>
                  </a:lnTo>
                  <a:cubicBezTo>
                    <a:pt x="21860" y="29063"/>
                    <a:pt x="21908" y="29123"/>
                    <a:pt x="21968" y="29182"/>
                  </a:cubicBezTo>
                  <a:cubicBezTo>
                    <a:pt x="22063" y="29325"/>
                    <a:pt x="22170" y="29444"/>
                    <a:pt x="22277" y="29575"/>
                  </a:cubicBezTo>
                  <a:cubicBezTo>
                    <a:pt x="22384" y="29718"/>
                    <a:pt x="22480" y="29861"/>
                    <a:pt x="22575" y="30004"/>
                  </a:cubicBezTo>
                  <a:lnTo>
                    <a:pt x="22587" y="30016"/>
                  </a:lnTo>
                  <a:lnTo>
                    <a:pt x="22587" y="30004"/>
                  </a:lnTo>
                  <a:cubicBezTo>
                    <a:pt x="22682" y="30135"/>
                    <a:pt x="22741" y="30254"/>
                    <a:pt x="22813" y="30373"/>
                  </a:cubicBezTo>
                  <a:cubicBezTo>
                    <a:pt x="22872" y="30480"/>
                    <a:pt x="22932" y="30599"/>
                    <a:pt x="22980" y="30718"/>
                  </a:cubicBezTo>
                  <a:lnTo>
                    <a:pt x="22991" y="30730"/>
                  </a:lnTo>
                  <a:cubicBezTo>
                    <a:pt x="23051" y="30873"/>
                    <a:pt x="23122" y="31004"/>
                    <a:pt x="23182" y="31147"/>
                  </a:cubicBezTo>
                  <a:lnTo>
                    <a:pt x="23194" y="31194"/>
                  </a:lnTo>
                  <a:cubicBezTo>
                    <a:pt x="23253" y="31313"/>
                    <a:pt x="23301" y="31433"/>
                    <a:pt x="23361" y="31552"/>
                  </a:cubicBezTo>
                  <a:cubicBezTo>
                    <a:pt x="23468" y="31802"/>
                    <a:pt x="23575" y="32087"/>
                    <a:pt x="23670" y="32421"/>
                  </a:cubicBezTo>
                  <a:cubicBezTo>
                    <a:pt x="23706" y="32540"/>
                    <a:pt x="23753" y="32635"/>
                    <a:pt x="23777" y="32742"/>
                  </a:cubicBezTo>
                  <a:cubicBezTo>
                    <a:pt x="23813" y="32849"/>
                    <a:pt x="23837" y="32933"/>
                    <a:pt x="23873" y="33028"/>
                  </a:cubicBezTo>
                  <a:lnTo>
                    <a:pt x="23884" y="33076"/>
                  </a:lnTo>
                  <a:cubicBezTo>
                    <a:pt x="23908" y="33159"/>
                    <a:pt x="23944" y="33266"/>
                    <a:pt x="23956" y="33349"/>
                  </a:cubicBezTo>
                  <a:cubicBezTo>
                    <a:pt x="23968" y="33397"/>
                    <a:pt x="23992" y="33445"/>
                    <a:pt x="23992" y="33492"/>
                  </a:cubicBezTo>
                  <a:cubicBezTo>
                    <a:pt x="24004" y="33528"/>
                    <a:pt x="24015" y="33588"/>
                    <a:pt x="24015" y="33647"/>
                  </a:cubicBezTo>
                  <a:lnTo>
                    <a:pt x="24015" y="33671"/>
                  </a:lnTo>
                  <a:cubicBezTo>
                    <a:pt x="24027" y="33730"/>
                    <a:pt x="24027" y="33790"/>
                    <a:pt x="24051" y="33861"/>
                  </a:cubicBezTo>
                  <a:cubicBezTo>
                    <a:pt x="24063" y="33861"/>
                    <a:pt x="24063" y="33921"/>
                    <a:pt x="24063" y="33980"/>
                  </a:cubicBezTo>
                  <a:cubicBezTo>
                    <a:pt x="24063" y="34004"/>
                    <a:pt x="24063" y="34028"/>
                    <a:pt x="24051" y="34052"/>
                  </a:cubicBezTo>
                  <a:cubicBezTo>
                    <a:pt x="24027" y="34171"/>
                    <a:pt x="24027" y="34278"/>
                    <a:pt x="24027" y="34409"/>
                  </a:cubicBezTo>
                  <a:lnTo>
                    <a:pt x="24027" y="34576"/>
                  </a:lnTo>
                  <a:lnTo>
                    <a:pt x="24027" y="34754"/>
                  </a:lnTo>
                  <a:cubicBezTo>
                    <a:pt x="24027" y="34862"/>
                    <a:pt x="24015" y="34957"/>
                    <a:pt x="24015" y="35052"/>
                  </a:cubicBezTo>
                  <a:cubicBezTo>
                    <a:pt x="24015" y="35076"/>
                    <a:pt x="24004" y="35100"/>
                    <a:pt x="24004" y="35123"/>
                  </a:cubicBezTo>
                  <a:lnTo>
                    <a:pt x="23956" y="35350"/>
                  </a:lnTo>
                  <a:lnTo>
                    <a:pt x="23956" y="35362"/>
                  </a:lnTo>
                  <a:cubicBezTo>
                    <a:pt x="23932" y="35516"/>
                    <a:pt x="23884" y="35671"/>
                    <a:pt x="23849" y="35826"/>
                  </a:cubicBezTo>
                  <a:cubicBezTo>
                    <a:pt x="23825" y="35945"/>
                    <a:pt x="23789" y="36064"/>
                    <a:pt x="23777" y="36183"/>
                  </a:cubicBezTo>
                  <a:cubicBezTo>
                    <a:pt x="23753" y="36314"/>
                    <a:pt x="23718" y="36445"/>
                    <a:pt x="23670" y="36588"/>
                  </a:cubicBezTo>
                  <a:lnTo>
                    <a:pt x="23634" y="36767"/>
                  </a:lnTo>
                  <a:cubicBezTo>
                    <a:pt x="23611" y="36826"/>
                    <a:pt x="23587" y="36897"/>
                    <a:pt x="23575" y="36957"/>
                  </a:cubicBezTo>
                  <a:cubicBezTo>
                    <a:pt x="23551" y="37005"/>
                    <a:pt x="23527" y="37064"/>
                    <a:pt x="23515" y="37100"/>
                  </a:cubicBezTo>
                  <a:cubicBezTo>
                    <a:pt x="23492" y="37148"/>
                    <a:pt x="23468" y="37195"/>
                    <a:pt x="23432" y="37255"/>
                  </a:cubicBezTo>
                  <a:cubicBezTo>
                    <a:pt x="23372" y="37362"/>
                    <a:pt x="23337" y="37445"/>
                    <a:pt x="23277" y="37552"/>
                  </a:cubicBezTo>
                  <a:cubicBezTo>
                    <a:pt x="23230" y="37624"/>
                    <a:pt x="23194" y="37683"/>
                    <a:pt x="23158" y="37755"/>
                  </a:cubicBezTo>
                  <a:cubicBezTo>
                    <a:pt x="23063" y="37921"/>
                    <a:pt x="22980" y="38100"/>
                    <a:pt x="22896" y="38279"/>
                  </a:cubicBezTo>
                  <a:cubicBezTo>
                    <a:pt x="22813" y="38469"/>
                    <a:pt x="22741" y="38636"/>
                    <a:pt x="22682" y="38814"/>
                  </a:cubicBezTo>
                  <a:cubicBezTo>
                    <a:pt x="22622" y="38981"/>
                    <a:pt x="22563" y="39172"/>
                    <a:pt x="22480" y="39362"/>
                  </a:cubicBezTo>
                  <a:lnTo>
                    <a:pt x="22456" y="39469"/>
                  </a:lnTo>
                  <a:cubicBezTo>
                    <a:pt x="22408" y="39624"/>
                    <a:pt x="22349" y="39767"/>
                    <a:pt x="22325" y="39922"/>
                  </a:cubicBezTo>
                  <a:cubicBezTo>
                    <a:pt x="22289" y="40017"/>
                    <a:pt x="22277" y="40124"/>
                    <a:pt x="22241" y="40219"/>
                  </a:cubicBezTo>
                  <a:lnTo>
                    <a:pt x="22206" y="40481"/>
                  </a:lnTo>
                  <a:lnTo>
                    <a:pt x="22206" y="40493"/>
                  </a:lnTo>
                  <a:cubicBezTo>
                    <a:pt x="22170" y="40696"/>
                    <a:pt x="22146" y="40886"/>
                    <a:pt x="22122" y="41065"/>
                  </a:cubicBezTo>
                  <a:cubicBezTo>
                    <a:pt x="22110" y="41255"/>
                    <a:pt x="22099" y="41469"/>
                    <a:pt x="22099" y="41648"/>
                  </a:cubicBezTo>
                  <a:cubicBezTo>
                    <a:pt x="22099" y="41850"/>
                    <a:pt x="22087" y="42029"/>
                    <a:pt x="22087" y="42196"/>
                  </a:cubicBezTo>
                  <a:cubicBezTo>
                    <a:pt x="22063" y="42339"/>
                    <a:pt x="22063" y="42493"/>
                    <a:pt x="22051" y="42636"/>
                  </a:cubicBezTo>
                  <a:lnTo>
                    <a:pt x="22039" y="42755"/>
                  </a:lnTo>
                  <a:lnTo>
                    <a:pt x="22039" y="42779"/>
                  </a:lnTo>
                  <a:lnTo>
                    <a:pt x="22039" y="42791"/>
                  </a:lnTo>
                  <a:lnTo>
                    <a:pt x="22039" y="42815"/>
                  </a:lnTo>
                  <a:lnTo>
                    <a:pt x="22039" y="42839"/>
                  </a:lnTo>
                  <a:cubicBezTo>
                    <a:pt x="22003" y="43160"/>
                    <a:pt x="21968" y="43470"/>
                    <a:pt x="21908" y="43791"/>
                  </a:cubicBezTo>
                  <a:cubicBezTo>
                    <a:pt x="21884" y="43863"/>
                    <a:pt x="21872" y="43934"/>
                    <a:pt x="21848" y="44005"/>
                  </a:cubicBezTo>
                  <a:cubicBezTo>
                    <a:pt x="21825" y="44065"/>
                    <a:pt x="21801" y="44125"/>
                    <a:pt x="21789" y="44208"/>
                  </a:cubicBezTo>
                  <a:lnTo>
                    <a:pt x="21765" y="44244"/>
                  </a:lnTo>
                  <a:lnTo>
                    <a:pt x="21682" y="44470"/>
                  </a:lnTo>
                  <a:lnTo>
                    <a:pt x="21551" y="44779"/>
                  </a:lnTo>
                  <a:cubicBezTo>
                    <a:pt x="21527" y="44815"/>
                    <a:pt x="21515" y="44827"/>
                    <a:pt x="21503" y="44863"/>
                  </a:cubicBezTo>
                  <a:lnTo>
                    <a:pt x="21491" y="44887"/>
                  </a:lnTo>
                  <a:cubicBezTo>
                    <a:pt x="21467" y="44898"/>
                    <a:pt x="21467" y="44922"/>
                    <a:pt x="21456" y="44934"/>
                  </a:cubicBezTo>
                  <a:lnTo>
                    <a:pt x="21408" y="45006"/>
                  </a:lnTo>
                  <a:lnTo>
                    <a:pt x="21372" y="45077"/>
                  </a:lnTo>
                  <a:lnTo>
                    <a:pt x="21348" y="45113"/>
                  </a:lnTo>
                  <a:cubicBezTo>
                    <a:pt x="21313" y="45172"/>
                    <a:pt x="21265" y="45244"/>
                    <a:pt x="21217" y="45303"/>
                  </a:cubicBezTo>
                  <a:lnTo>
                    <a:pt x="21206" y="45339"/>
                  </a:lnTo>
                  <a:cubicBezTo>
                    <a:pt x="21194" y="45363"/>
                    <a:pt x="21158" y="45375"/>
                    <a:pt x="21146" y="45410"/>
                  </a:cubicBezTo>
                  <a:cubicBezTo>
                    <a:pt x="21110" y="45434"/>
                    <a:pt x="21086" y="45482"/>
                    <a:pt x="21051" y="45518"/>
                  </a:cubicBezTo>
                  <a:lnTo>
                    <a:pt x="20967" y="45613"/>
                  </a:lnTo>
                  <a:lnTo>
                    <a:pt x="20908" y="45672"/>
                  </a:lnTo>
                  <a:lnTo>
                    <a:pt x="20872" y="45708"/>
                  </a:lnTo>
                  <a:lnTo>
                    <a:pt x="20860" y="45720"/>
                  </a:lnTo>
                  <a:cubicBezTo>
                    <a:pt x="20836" y="45756"/>
                    <a:pt x="20801" y="45768"/>
                    <a:pt x="20777" y="45791"/>
                  </a:cubicBezTo>
                  <a:cubicBezTo>
                    <a:pt x="20741" y="45827"/>
                    <a:pt x="20694" y="45851"/>
                    <a:pt x="20658" y="45875"/>
                  </a:cubicBezTo>
                  <a:lnTo>
                    <a:pt x="20432" y="46006"/>
                  </a:lnTo>
                  <a:cubicBezTo>
                    <a:pt x="20396" y="46018"/>
                    <a:pt x="20360" y="46053"/>
                    <a:pt x="20324" y="46065"/>
                  </a:cubicBezTo>
                  <a:lnTo>
                    <a:pt x="20241" y="46113"/>
                  </a:lnTo>
                  <a:lnTo>
                    <a:pt x="20277" y="45839"/>
                  </a:lnTo>
                  <a:cubicBezTo>
                    <a:pt x="20313" y="45672"/>
                    <a:pt x="20336" y="45518"/>
                    <a:pt x="20384" y="45291"/>
                  </a:cubicBezTo>
                  <a:lnTo>
                    <a:pt x="20396" y="45196"/>
                  </a:lnTo>
                  <a:cubicBezTo>
                    <a:pt x="20432" y="45077"/>
                    <a:pt x="20455" y="44982"/>
                    <a:pt x="20491" y="44863"/>
                  </a:cubicBezTo>
                  <a:cubicBezTo>
                    <a:pt x="20539" y="44720"/>
                    <a:pt x="20575" y="44577"/>
                    <a:pt x="20622" y="44446"/>
                  </a:cubicBezTo>
                  <a:cubicBezTo>
                    <a:pt x="20729" y="44148"/>
                    <a:pt x="20813" y="43863"/>
                    <a:pt x="20908" y="43577"/>
                  </a:cubicBezTo>
                  <a:cubicBezTo>
                    <a:pt x="20932" y="43494"/>
                    <a:pt x="20956" y="43398"/>
                    <a:pt x="20979" y="43315"/>
                  </a:cubicBezTo>
                  <a:cubicBezTo>
                    <a:pt x="21015" y="43208"/>
                    <a:pt x="21039" y="43101"/>
                    <a:pt x="21075" y="43017"/>
                  </a:cubicBezTo>
                  <a:cubicBezTo>
                    <a:pt x="21098" y="42922"/>
                    <a:pt x="21134" y="42839"/>
                    <a:pt x="21158" y="42732"/>
                  </a:cubicBezTo>
                  <a:cubicBezTo>
                    <a:pt x="21194" y="42636"/>
                    <a:pt x="21217" y="42553"/>
                    <a:pt x="21253" y="42446"/>
                  </a:cubicBezTo>
                  <a:cubicBezTo>
                    <a:pt x="21289" y="42279"/>
                    <a:pt x="21337" y="42100"/>
                    <a:pt x="21384" y="41910"/>
                  </a:cubicBezTo>
                  <a:cubicBezTo>
                    <a:pt x="21396" y="41827"/>
                    <a:pt x="21432" y="41719"/>
                    <a:pt x="21444" y="41612"/>
                  </a:cubicBezTo>
                  <a:cubicBezTo>
                    <a:pt x="21527" y="41315"/>
                    <a:pt x="21634" y="41005"/>
                    <a:pt x="21729" y="40672"/>
                  </a:cubicBezTo>
                  <a:cubicBezTo>
                    <a:pt x="21765" y="40493"/>
                    <a:pt x="21825" y="40315"/>
                    <a:pt x="21872" y="40136"/>
                  </a:cubicBezTo>
                  <a:cubicBezTo>
                    <a:pt x="21884" y="40076"/>
                    <a:pt x="21908" y="40017"/>
                    <a:pt x="21920" y="39945"/>
                  </a:cubicBezTo>
                  <a:cubicBezTo>
                    <a:pt x="21932" y="39922"/>
                    <a:pt x="21932" y="39898"/>
                    <a:pt x="21944" y="39874"/>
                  </a:cubicBezTo>
                  <a:lnTo>
                    <a:pt x="21968" y="39826"/>
                  </a:lnTo>
                  <a:cubicBezTo>
                    <a:pt x="21991" y="39743"/>
                    <a:pt x="22003" y="39648"/>
                    <a:pt x="22039" y="39564"/>
                  </a:cubicBezTo>
                  <a:lnTo>
                    <a:pt x="22039" y="39541"/>
                  </a:lnTo>
                  <a:cubicBezTo>
                    <a:pt x="22051" y="39517"/>
                    <a:pt x="22051" y="39481"/>
                    <a:pt x="22051" y="39457"/>
                  </a:cubicBezTo>
                  <a:lnTo>
                    <a:pt x="22063" y="39410"/>
                  </a:lnTo>
                  <a:lnTo>
                    <a:pt x="22087" y="39362"/>
                  </a:lnTo>
                  <a:cubicBezTo>
                    <a:pt x="22087" y="39338"/>
                    <a:pt x="22099" y="39326"/>
                    <a:pt x="22099" y="39291"/>
                  </a:cubicBezTo>
                  <a:cubicBezTo>
                    <a:pt x="22110" y="39183"/>
                    <a:pt x="22146" y="39088"/>
                    <a:pt x="22158" y="38981"/>
                  </a:cubicBezTo>
                  <a:cubicBezTo>
                    <a:pt x="22182" y="38826"/>
                    <a:pt x="22206" y="38648"/>
                    <a:pt x="22218" y="38445"/>
                  </a:cubicBezTo>
                  <a:lnTo>
                    <a:pt x="22218" y="38433"/>
                  </a:lnTo>
                  <a:cubicBezTo>
                    <a:pt x="22229" y="38338"/>
                    <a:pt x="22229" y="38231"/>
                    <a:pt x="22241" y="38136"/>
                  </a:cubicBezTo>
                  <a:cubicBezTo>
                    <a:pt x="22241" y="38029"/>
                    <a:pt x="22265" y="37910"/>
                    <a:pt x="22265" y="37802"/>
                  </a:cubicBezTo>
                  <a:lnTo>
                    <a:pt x="22265" y="37302"/>
                  </a:lnTo>
                  <a:lnTo>
                    <a:pt x="22265" y="37267"/>
                  </a:lnTo>
                  <a:cubicBezTo>
                    <a:pt x="22265" y="37183"/>
                    <a:pt x="22265" y="37100"/>
                    <a:pt x="22241" y="37005"/>
                  </a:cubicBezTo>
                  <a:cubicBezTo>
                    <a:pt x="22241" y="36897"/>
                    <a:pt x="22229" y="36802"/>
                    <a:pt x="22229" y="36707"/>
                  </a:cubicBezTo>
                  <a:cubicBezTo>
                    <a:pt x="22229" y="36624"/>
                    <a:pt x="22218" y="36552"/>
                    <a:pt x="22218" y="36481"/>
                  </a:cubicBezTo>
                  <a:cubicBezTo>
                    <a:pt x="22218" y="36374"/>
                    <a:pt x="22206" y="36266"/>
                    <a:pt x="22206" y="36171"/>
                  </a:cubicBezTo>
                  <a:lnTo>
                    <a:pt x="22206" y="36135"/>
                  </a:lnTo>
                  <a:lnTo>
                    <a:pt x="22206" y="36076"/>
                  </a:lnTo>
                  <a:lnTo>
                    <a:pt x="22206" y="36064"/>
                  </a:lnTo>
                  <a:cubicBezTo>
                    <a:pt x="22206" y="35969"/>
                    <a:pt x="22182" y="35897"/>
                    <a:pt x="22182" y="35814"/>
                  </a:cubicBezTo>
                  <a:cubicBezTo>
                    <a:pt x="22170" y="35707"/>
                    <a:pt x="22170" y="35612"/>
                    <a:pt x="22158" y="35516"/>
                  </a:cubicBezTo>
                  <a:lnTo>
                    <a:pt x="22158" y="35469"/>
                  </a:lnTo>
                  <a:cubicBezTo>
                    <a:pt x="22146" y="35409"/>
                    <a:pt x="22146" y="35338"/>
                    <a:pt x="22122" y="35278"/>
                  </a:cubicBezTo>
                  <a:cubicBezTo>
                    <a:pt x="22110" y="35195"/>
                    <a:pt x="22110" y="35123"/>
                    <a:pt x="22099" y="35064"/>
                  </a:cubicBezTo>
                  <a:cubicBezTo>
                    <a:pt x="22087" y="35004"/>
                    <a:pt x="22087" y="34945"/>
                    <a:pt x="22063" y="34897"/>
                  </a:cubicBezTo>
                  <a:cubicBezTo>
                    <a:pt x="22051" y="34826"/>
                    <a:pt x="21979" y="34766"/>
                    <a:pt x="21884" y="34766"/>
                  </a:cubicBezTo>
                  <a:lnTo>
                    <a:pt x="21872" y="34766"/>
                  </a:lnTo>
                  <a:cubicBezTo>
                    <a:pt x="21789" y="34778"/>
                    <a:pt x="21706" y="34862"/>
                    <a:pt x="21706" y="34945"/>
                  </a:cubicBezTo>
                  <a:cubicBezTo>
                    <a:pt x="21706" y="34981"/>
                    <a:pt x="21706" y="35004"/>
                    <a:pt x="21729" y="35052"/>
                  </a:cubicBezTo>
                  <a:lnTo>
                    <a:pt x="21729" y="35076"/>
                  </a:lnTo>
                  <a:cubicBezTo>
                    <a:pt x="21729" y="35112"/>
                    <a:pt x="21729" y="35135"/>
                    <a:pt x="21741" y="35171"/>
                  </a:cubicBezTo>
                  <a:cubicBezTo>
                    <a:pt x="21741" y="35219"/>
                    <a:pt x="21753" y="35278"/>
                    <a:pt x="21753" y="35314"/>
                  </a:cubicBezTo>
                  <a:lnTo>
                    <a:pt x="21753" y="35362"/>
                  </a:lnTo>
                  <a:cubicBezTo>
                    <a:pt x="21765" y="35409"/>
                    <a:pt x="21765" y="35469"/>
                    <a:pt x="21765" y="35516"/>
                  </a:cubicBezTo>
                  <a:cubicBezTo>
                    <a:pt x="21789" y="35647"/>
                    <a:pt x="21789" y="35778"/>
                    <a:pt x="21801" y="35909"/>
                  </a:cubicBezTo>
                  <a:lnTo>
                    <a:pt x="21813" y="36016"/>
                  </a:lnTo>
                  <a:cubicBezTo>
                    <a:pt x="21848" y="36362"/>
                    <a:pt x="21860" y="36719"/>
                    <a:pt x="21872" y="37076"/>
                  </a:cubicBezTo>
                  <a:cubicBezTo>
                    <a:pt x="21884" y="37421"/>
                    <a:pt x="21884" y="37719"/>
                    <a:pt x="21884" y="38017"/>
                  </a:cubicBezTo>
                  <a:lnTo>
                    <a:pt x="21884" y="38088"/>
                  </a:lnTo>
                  <a:cubicBezTo>
                    <a:pt x="21884" y="38207"/>
                    <a:pt x="21884" y="38338"/>
                    <a:pt x="21872" y="38457"/>
                  </a:cubicBezTo>
                  <a:cubicBezTo>
                    <a:pt x="21872" y="38552"/>
                    <a:pt x="21860" y="38636"/>
                    <a:pt x="21860" y="38731"/>
                  </a:cubicBezTo>
                  <a:cubicBezTo>
                    <a:pt x="21860" y="38791"/>
                    <a:pt x="21860" y="38826"/>
                    <a:pt x="21848" y="38874"/>
                  </a:cubicBezTo>
                  <a:lnTo>
                    <a:pt x="21848" y="38922"/>
                  </a:lnTo>
                  <a:cubicBezTo>
                    <a:pt x="21848" y="38945"/>
                    <a:pt x="21848" y="38969"/>
                    <a:pt x="21825" y="38993"/>
                  </a:cubicBezTo>
                  <a:cubicBezTo>
                    <a:pt x="21813" y="39100"/>
                    <a:pt x="21801" y="39219"/>
                    <a:pt x="21789" y="39326"/>
                  </a:cubicBezTo>
                  <a:cubicBezTo>
                    <a:pt x="21765" y="39422"/>
                    <a:pt x="21753" y="39541"/>
                    <a:pt x="21729" y="39648"/>
                  </a:cubicBezTo>
                  <a:lnTo>
                    <a:pt x="21706" y="39695"/>
                  </a:lnTo>
                  <a:cubicBezTo>
                    <a:pt x="21670" y="39874"/>
                    <a:pt x="21622" y="40041"/>
                    <a:pt x="21575" y="40219"/>
                  </a:cubicBezTo>
                  <a:cubicBezTo>
                    <a:pt x="21563" y="40255"/>
                    <a:pt x="21551" y="40303"/>
                    <a:pt x="21551" y="40350"/>
                  </a:cubicBezTo>
                  <a:lnTo>
                    <a:pt x="21456" y="40612"/>
                  </a:lnTo>
                  <a:cubicBezTo>
                    <a:pt x="21408" y="40731"/>
                    <a:pt x="21384" y="40886"/>
                    <a:pt x="21337" y="41053"/>
                  </a:cubicBezTo>
                  <a:cubicBezTo>
                    <a:pt x="21325" y="41112"/>
                    <a:pt x="21325" y="41148"/>
                    <a:pt x="21313" y="41208"/>
                  </a:cubicBezTo>
                  <a:lnTo>
                    <a:pt x="21313" y="41231"/>
                  </a:lnTo>
                  <a:cubicBezTo>
                    <a:pt x="21265" y="41386"/>
                    <a:pt x="21206" y="41553"/>
                    <a:pt x="21158" y="41708"/>
                  </a:cubicBezTo>
                  <a:cubicBezTo>
                    <a:pt x="21110" y="41839"/>
                    <a:pt x="21051" y="41981"/>
                    <a:pt x="20991" y="42136"/>
                  </a:cubicBezTo>
                  <a:lnTo>
                    <a:pt x="20932" y="42267"/>
                  </a:lnTo>
                  <a:cubicBezTo>
                    <a:pt x="20896" y="42362"/>
                    <a:pt x="20860" y="42458"/>
                    <a:pt x="20813" y="42553"/>
                  </a:cubicBezTo>
                  <a:cubicBezTo>
                    <a:pt x="20753" y="42696"/>
                    <a:pt x="20694" y="42851"/>
                    <a:pt x="20658" y="42993"/>
                  </a:cubicBezTo>
                  <a:cubicBezTo>
                    <a:pt x="20610" y="43136"/>
                    <a:pt x="20563" y="43255"/>
                    <a:pt x="20515" y="43386"/>
                  </a:cubicBezTo>
                  <a:lnTo>
                    <a:pt x="20515" y="43398"/>
                  </a:lnTo>
                  <a:cubicBezTo>
                    <a:pt x="20396" y="43755"/>
                    <a:pt x="20265" y="44148"/>
                    <a:pt x="20182" y="44517"/>
                  </a:cubicBezTo>
                  <a:cubicBezTo>
                    <a:pt x="20146" y="44660"/>
                    <a:pt x="20098" y="44803"/>
                    <a:pt x="20074" y="44958"/>
                  </a:cubicBezTo>
                  <a:cubicBezTo>
                    <a:pt x="20039" y="45113"/>
                    <a:pt x="20015" y="45279"/>
                    <a:pt x="19979" y="45434"/>
                  </a:cubicBezTo>
                  <a:cubicBezTo>
                    <a:pt x="19979" y="45410"/>
                    <a:pt x="19967" y="45375"/>
                    <a:pt x="19967" y="45351"/>
                  </a:cubicBezTo>
                  <a:cubicBezTo>
                    <a:pt x="19955" y="45244"/>
                    <a:pt x="19943" y="45125"/>
                    <a:pt x="19920" y="45018"/>
                  </a:cubicBezTo>
                  <a:lnTo>
                    <a:pt x="19908" y="44958"/>
                  </a:lnTo>
                  <a:cubicBezTo>
                    <a:pt x="19884" y="44779"/>
                    <a:pt x="19860" y="44601"/>
                    <a:pt x="19836" y="44422"/>
                  </a:cubicBezTo>
                  <a:cubicBezTo>
                    <a:pt x="19824" y="44339"/>
                    <a:pt x="19801" y="44244"/>
                    <a:pt x="19789" y="44148"/>
                  </a:cubicBezTo>
                  <a:cubicBezTo>
                    <a:pt x="19777" y="44041"/>
                    <a:pt x="19765" y="43946"/>
                    <a:pt x="19729" y="43827"/>
                  </a:cubicBezTo>
                  <a:cubicBezTo>
                    <a:pt x="19670" y="43470"/>
                    <a:pt x="19598" y="43101"/>
                    <a:pt x="19527" y="42743"/>
                  </a:cubicBezTo>
                  <a:lnTo>
                    <a:pt x="19527" y="42720"/>
                  </a:lnTo>
                  <a:lnTo>
                    <a:pt x="19527" y="42684"/>
                  </a:lnTo>
                  <a:cubicBezTo>
                    <a:pt x="19503" y="42553"/>
                    <a:pt x="19479" y="42434"/>
                    <a:pt x="19467" y="42303"/>
                  </a:cubicBezTo>
                  <a:cubicBezTo>
                    <a:pt x="19443" y="42220"/>
                    <a:pt x="19443" y="42136"/>
                    <a:pt x="19432" y="42065"/>
                  </a:cubicBezTo>
                  <a:cubicBezTo>
                    <a:pt x="19432" y="42017"/>
                    <a:pt x="19432" y="41958"/>
                    <a:pt x="19420" y="41910"/>
                  </a:cubicBezTo>
                  <a:lnTo>
                    <a:pt x="19420" y="41862"/>
                  </a:lnTo>
                  <a:lnTo>
                    <a:pt x="19420" y="41565"/>
                  </a:lnTo>
                  <a:cubicBezTo>
                    <a:pt x="19420" y="41481"/>
                    <a:pt x="19420" y="41386"/>
                    <a:pt x="19432" y="41303"/>
                  </a:cubicBezTo>
                  <a:lnTo>
                    <a:pt x="19432" y="41291"/>
                  </a:lnTo>
                  <a:lnTo>
                    <a:pt x="19432" y="41255"/>
                  </a:lnTo>
                  <a:cubicBezTo>
                    <a:pt x="19432" y="41184"/>
                    <a:pt x="19443" y="41124"/>
                    <a:pt x="19467" y="41053"/>
                  </a:cubicBezTo>
                  <a:lnTo>
                    <a:pt x="19503" y="40827"/>
                  </a:lnTo>
                  <a:lnTo>
                    <a:pt x="19503" y="40815"/>
                  </a:lnTo>
                  <a:lnTo>
                    <a:pt x="19503" y="40779"/>
                  </a:lnTo>
                  <a:lnTo>
                    <a:pt x="19503" y="40755"/>
                  </a:lnTo>
                  <a:lnTo>
                    <a:pt x="19503" y="40731"/>
                  </a:lnTo>
                  <a:lnTo>
                    <a:pt x="19503" y="40719"/>
                  </a:lnTo>
                  <a:lnTo>
                    <a:pt x="19503" y="40696"/>
                  </a:lnTo>
                  <a:lnTo>
                    <a:pt x="19503" y="40672"/>
                  </a:lnTo>
                  <a:lnTo>
                    <a:pt x="19503" y="40648"/>
                  </a:lnTo>
                  <a:cubicBezTo>
                    <a:pt x="19551" y="40457"/>
                    <a:pt x="19598" y="40255"/>
                    <a:pt x="19658" y="40076"/>
                  </a:cubicBezTo>
                  <a:lnTo>
                    <a:pt x="19658" y="40065"/>
                  </a:lnTo>
                  <a:lnTo>
                    <a:pt x="19682" y="39957"/>
                  </a:lnTo>
                  <a:cubicBezTo>
                    <a:pt x="19729" y="39815"/>
                    <a:pt x="19777" y="39648"/>
                    <a:pt x="19824" y="39505"/>
                  </a:cubicBezTo>
                  <a:lnTo>
                    <a:pt x="19860" y="39326"/>
                  </a:lnTo>
                  <a:lnTo>
                    <a:pt x="19955" y="38969"/>
                  </a:lnTo>
                  <a:cubicBezTo>
                    <a:pt x="20003" y="38826"/>
                    <a:pt x="20027" y="38695"/>
                    <a:pt x="20074" y="38564"/>
                  </a:cubicBezTo>
                  <a:lnTo>
                    <a:pt x="20122" y="38410"/>
                  </a:lnTo>
                  <a:cubicBezTo>
                    <a:pt x="20182" y="38219"/>
                    <a:pt x="20217" y="38017"/>
                    <a:pt x="20253" y="37862"/>
                  </a:cubicBezTo>
                  <a:cubicBezTo>
                    <a:pt x="20277" y="37731"/>
                    <a:pt x="20313" y="37576"/>
                    <a:pt x="20324" y="37433"/>
                  </a:cubicBezTo>
                  <a:lnTo>
                    <a:pt x="20336" y="37362"/>
                  </a:lnTo>
                  <a:lnTo>
                    <a:pt x="20432" y="36862"/>
                  </a:lnTo>
                  <a:lnTo>
                    <a:pt x="20479" y="36647"/>
                  </a:lnTo>
                  <a:cubicBezTo>
                    <a:pt x="20491" y="36540"/>
                    <a:pt x="20515" y="36433"/>
                    <a:pt x="20539" y="36326"/>
                  </a:cubicBezTo>
                  <a:cubicBezTo>
                    <a:pt x="20563" y="36135"/>
                    <a:pt x="20610" y="35957"/>
                    <a:pt x="20634" y="35766"/>
                  </a:cubicBezTo>
                  <a:lnTo>
                    <a:pt x="20729" y="35278"/>
                  </a:lnTo>
                  <a:cubicBezTo>
                    <a:pt x="20777" y="35064"/>
                    <a:pt x="20813" y="34862"/>
                    <a:pt x="20848" y="34635"/>
                  </a:cubicBezTo>
                  <a:lnTo>
                    <a:pt x="20896" y="34409"/>
                  </a:lnTo>
                  <a:cubicBezTo>
                    <a:pt x="20956" y="34111"/>
                    <a:pt x="20991" y="33790"/>
                    <a:pt x="21039" y="33468"/>
                  </a:cubicBezTo>
                  <a:cubicBezTo>
                    <a:pt x="21075" y="33266"/>
                    <a:pt x="21086" y="33076"/>
                    <a:pt x="21086" y="32897"/>
                  </a:cubicBezTo>
                  <a:lnTo>
                    <a:pt x="21086" y="32802"/>
                  </a:lnTo>
                  <a:lnTo>
                    <a:pt x="21086" y="32611"/>
                  </a:lnTo>
                  <a:cubicBezTo>
                    <a:pt x="21086" y="32516"/>
                    <a:pt x="21098" y="32421"/>
                    <a:pt x="21098" y="32325"/>
                  </a:cubicBezTo>
                  <a:lnTo>
                    <a:pt x="21098" y="32302"/>
                  </a:lnTo>
                  <a:cubicBezTo>
                    <a:pt x="21110" y="32206"/>
                    <a:pt x="21110" y="32099"/>
                    <a:pt x="21134" y="32016"/>
                  </a:cubicBezTo>
                  <a:lnTo>
                    <a:pt x="21146" y="31861"/>
                  </a:lnTo>
                  <a:cubicBezTo>
                    <a:pt x="21158" y="31790"/>
                    <a:pt x="21158" y="31730"/>
                    <a:pt x="21170" y="31659"/>
                  </a:cubicBezTo>
                  <a:lnTo>
                    <a:pt x="21170" y="31647"/>
                  </a:lnTo>
                  <a:lnTo>
                    <a:pt x="21217" y="31325"/>
                  </a:lnTo>
                  <a:cubicBezTo>
                    <a:pt x="21229" y="31230"/>
                    <a:pt x="21229" y="31123"/>
                    <a:pt x="21253" y="31016"/>
                  </a:cubicBezTo>
                  <a:cubicBezTo>
                    <a:pt x="21265" y="30825"/>
                    <a:pt x="21265" y="30635"/>
                    <a:pt x="21265" y="30456"/>
                  </a:cubicBezTo>
                  <a:lnTo>
                    <a:pt x="21265" y="30242"/>
                  </a:lnTo>
                  <a:lnTo>
                    <a:pt x="21265" y="29885"/>
                  </a:lnTo>
                  <a:cubicBezTo>
                    <a:pt x="21265" y="29742"/>
                    <a:pt x="21253" y="29575"/>
                    <a:pt x="21253" y="29420"/>
                  </a:cubicBezTo>
                  <a:lnTo>
                    <a:pt x="21253" y="29349"/>
                  </a:lnTo>
                  <a:cubicBezTo>
                    <a:pt x="21229" y="29158"/>
                    <a:pt x="21217" y="28968"/>
                    <a:pt x="21217" y="28754"/>
                  </a:cubicBezTo>
                  <a:lnTo>
                    <a:pt x="21217" y="28515"/>
                  </a:lnTo>
                  <a:lnTo>
                    <a:pt x="21217" y="28504"/>
                  </a:lnTo>
                  <a:close/>
                  <a:moveTo>
                    <a:pt x="20253" y="46327"/>
                  </a:moveTo>
                  <a:cubicBezTo>
                    <a:pt x="20217" y="46351"/>
                    <a:pt x="20182" y="46375"/>
                    <a:pt x="20146" y="46387"/>
                  </a:cubicBezTo>
                  <a:lnTo>
                    <a:pt x="20146" y="46363"/>
                  </a:lnTo>
                  <a:lnTo>
                    <a:pt x="20146" y="46351"/>
                  </a:lnTo>
                  <a:lnTo>
                    <a:pt x="20182" y="46351"/>
                  </a:lnTo>
                  <a:cubicBezTo>
                    <a:pt x="20205" y="46351"/>
                    <a:pt x="20217" y="46327"/>
                    <a:pt x="20253" y="46327"/>
                  </a:cubicBezTo>
                  <a:close/>
                  <a:moveTo>
                    <a:pt x="16681" y="42755"/>
                  </a:moveTo>
                  <a:cubicBezTo>
                    <a:pt x="16729" y="42755"/>
                    <a:pt x="16788" y="42779"/>
                    <a:pt x="16824" y="42779"/>
                  </a:cubicBezTo>
                  <a:cubicBezTo>
                    <a:pt x="16860" y="42791"/>
                    <a:pt x="16884" y="42791"/>
                    <a:pt x="16919" y="42803"/>
                  </a:cubicBezTo>
                  <a:cubicBezTo>
                    <a:pt x="16967" y="42815"/>
                    <a:pt x="16991" y="42839"/>
                    <a:pt x="17026" y="42851"/>
                  </a:cubicBezTo>
                  <a:cubicBezTo>
                    <a:pt x="17098" y="42898"/>
                    <a:pt x="17169" y="42922"/>
                    <a:pt x="17241" y="42982"/>
                  </a:cubicBezTo>
                  <a:lnTo>
                    <a:pt x="17229" y="42982"/>
                  </a:lnTo>
                  <a:cubicBezTo>
                    <a:pt x="17241" y="42993"/>
                    <a:pt x="17276" y="43017"/>
                    <a:pt x="17288" y="43029"/>
                  </a:cubicBezTo>
                  <a:cubicBezTo>
                    <a:pt x="17300" y="43041"/>
                    <a:pt x="17336" y="43053"/>
                    <a:pt x="17348" y="43077"/>
                  </a:cubicBezTo>
                  <a:cubicBezTo>
                    <a:pt x="17360" y="43089"/>
                    <a:pt x="17384" y="43089"/>
                    <a:pt x="17396" y="43101"/>
                  </a:cubicBezTo>
                  <a:cubicBezTo>
                    <a:pt x="17443" y="43136"/>
                    <a:pt x="17467" y="43160"/>
                    <a:pt x="17515" y="43196"/>
                  </a:cubicBezTo>
                  <a:cubicBezTo>
                    <a:pt x="17598" y="43255"/>
                    <a:pt x="17693" y="43339"/>
                    <a:pt x="17800" y="43410"/>
                  </a:cubicBezTo>
                  <a:cubicBezTo>
                    <a:pt x="17872" y="43470"/>
                    <a:pt x="17931" y="43553"/>
                    <a:pt x="18003" y="43624"/>
                  </a:cubicBezTo>
                  <a:cubicBezTo>
                    <a:pt x="18098" y="43732"/>
                    <a:pt x="18181" y="43827"/>
                    <a:pt x="18277" y="43946"/>
                  </a:cubicBezTo>
                  <a:lnTo>
                    <a:pt x="18348" y="44041"/>
                  </a:lnTo>
                  <a:cubicBezTo>
                    <a:pt x="18479" y="44208"/>
                    <a:pt x="18574" y="44339"/>
                    <a:pt x="18658" y="44458"/>
                  </a:cubicBezTo>
                  <a:cubicBezTo>
                    <a:pt x="18693" y="44506"/>
                    <a:pt x="18717" y="44541"/>
                    <a:pt x="18729" y="44577"/>
                  </a:cubicBezTo>
                  <a:cubicBezTo>
                    <a:pt x="18753" y="44601"/>
                    <a:pt x="18777" y="44648"/>
                    <a:pt x="18789" y="44684"/>
                  </a:cubicBezTo>
                  <a:lnTo>
                    <a:pt x="18812" y="44696"/>
                  </a:lnTo>
                  <a:cubicBezTo>
                    <a:pt x="18836" y="44744"/>
                    <a:pt x="18848" y="44803"/>
                    <a:pt x="18872" y="44839"/>
                  </a:cubicBezTo>
                  <a:cubicBezTo>
                    <a:pt x="18884" y="44887"/>
                    <a:pt x="18896" y="44934"/>
                    <a:pt x="18896" y="44982"/>
                  </a:cubicBezTo>
                  <a:cubicBezTo>
                    <a:pt x="18908" y="45053"/>
                    <a:pt x="18931" y="45125"/>
                    <a:pt x="18931" y="45220"/>
                  </a:cubicBezTo>
                  <a:lnTo>
                    <a:pt x="18931" y="45315"/>
                  </a:lnTo>
                  <a:cubicBezTo>
                    <a:pt x="18931" y="45351"/>
                    <a:pt x="18931" y="45363"/>
                    <a:pt x="18908" y="45399"/>
                  </a:cubicBezTo>
                  <a:cubicBezTo>
                    <a:pt x="18908" y="45422"/>
                    <a:pt x="18896" y="45434"/>
                    <a:pt x="18896" y="45470"/>
                  </a:cubicBezTo>
                  <a:cubicBezTo>
                    <a:pt x="18884" y="45518"/>
                    <a:pt x="18848" y="45553"/>
                    <a:pt x="18836" y="45601"/>
                  </a:cubicBezTo>
                  <a:cubicBezTo>
                    <a:pt x="18824" y="45637"/>
                    <a:pt x="18789" y="45660"/>
                    <a:pt x="18777" y="45708"/>
                  </a:cubicBezTo>
                  <a:cubicBezTo>
                    <a:pt x="18729" y="45768"/>
                    <a:pt x="18705" y="45815"/>
                    <a:pt x="18658" y="45851"/>
                  </a:cubicBezTo>
                  <a:cubicBezTo>
                    <a:pt x="18550" y="45958"/>
                    <a:pt x="18455" y="46065"/>
                    <a:pt x="18360" y="46172"/>
                  </a:cubicBezTo>
                  <a:lnTo>
                    <a:pt x="18217" y="46315"/>
                  </a:lnTo>
                  <a:cubicBezTo>
                    <a:pt x="18110" y="46422"/>
                    <a:pt x="18003" y="46530"/>
                    <a:pt x="17919" y="46649"/>
                  </a:cubicBezTo>
                  <a:cubicBezTo>
                    <a:pt x="17860" y="46708"/>
                    <a:pt x="17812" y="46768"/>
                    <a:pt x="17753" y="46827"/>
                  </a:cubicBezTo>
                  <a:cubicBezTo>
                    <a:pt x="17634" y="46946"/>
                    <a:pt x="17443" y="47125"/>
                    <a:pt x="17276" y="47280"/>
                  </a:cubicBezTo>
                  <a:lnTo>
                    <a:pt x="17169" y="47387"/>
                  </a:lnTo>
                  <a:lnTo>
                    <a:pt x="16741" y="47815"/>
                  </a:lnTo>
                  <a:cubicBezTo>
                    <a:pt x="16645" y="47911"/>
                    <a:pt x="16562" y="48018"/>
                    <a:pt x="16467" y="48113"/>
                  </a:cubicBezTo>
                  <a:cubicBezTo>
                    <a:pt x="16384" y="48232"/>
                    <a:pt x="16288" y="48339"/>
                    <a:pt x="16217" y="48447"/>
                  </a:cubicBezTo>
                  <a:cubicBezTo>
                    <a:pt x="16086" y="48613"/>
                    <a:pt x="15967" y="48792"/>
                    <a:pt x="15860" y="48970"/>
                  </a:cubicBezTo>
                  <a:lnTo>
                    <a:pt x="15764" y="49101"/>
                  </a:lnTo>
                  <a:lnTo>
                    <a:pt x="15764" y="49089"/>
                  </a:lnTo>
                  <a:lnTo>
                    <a:pt x="15752" y="49113"/>
                  </a:lnTo>
                  <a:lnTo>
                    <a:pt x="15752" y="49101"/>
                  </a:lnTo>
                  <a:lnTo>
                    <a:pt x="15741" y="49125"/>
                  </a:lnTo>
                  <a:lnTo>
                    <a:pt x="15729" y="49149"/>
                  </a:lnTo>
                  <a:lnTo>
                    <a:pt x="15669" y="49232"/>
                  </a:lnTo>
                  <a:lnTo>
                    <a:pt x="15657" y="49268"/>
                  </a:lnTo>
                  <a:cubicBezTo>
                    <a:pt x="15574" y="49387"/>
                    <a:pt x="15491" y="49482"/>
                    <a:pt x="15431" y="49566"/>
                  </a:cubicBezTo>
                  <a:lnTo>
                    <a:pt x="15300" y="49744"/>
                  </a:lnTo>
                  <a:cubicBezTo>
                    <a:pt x="15264" y="49768"/>
                    <a:pt x="15241" y="49816"/>
                    <a:pt x="15205" y="49840"/>
                  </a:cubicBezTo>
                  <a:cubicBezTo>
                    <a:pt x="15133" y="49947"/>
                    <a:pt x="15038" y="50054"/>
                    <a:pt x="14967" y="50161"/>
                  </a:cubicBezTo>
                  <a:cubicBezTo>
                    <a:pt x="14895" y="50256"/>
                    <a:pt x="14836" y="50375"/>
                    <a:pt x="14776" y="50494"/>
                  </a:cubicBezTo>
                  <a:cubicBezTo>
                    <a:pt x="14740" y="50554"/>
                    <a:pt x="14717" y="50602"/>
                    <a:pt x="14681" y="50661"/>
                  </a:cubicBezTo>
                  <a:lnTo>
                    <a:pt x="14669" y="50673"/>
                  </a:lnTo>
                  <a:cubicBezTo>
                    <a:pt x="14621" y="50768"/>
                    <a:pt x="14562" y="50852"/>
                    <a:pt x="14502" y="50947"/>
                  </a:cubicBezTo>
                  <a:cubicBezTo>
                    <a:pt x="14490" y="50971"/>
                    <a:pt x="14467" y="51006"/>
                    <a:pt x="14443" y="51030"/>
                  </a:cubicBezTo>
                  <a:lnTo>
                    <a:pt x="14431" y="51054"/>
                  </a:lnTo>
                  <a:lnTo>
                    <a:pt x="14419" y="51066"/>
                  </a:lnTo>
                  <a:lnTo>
                    <a:pt x="14407" y="51066"/>
                  </a:lnTo>
                  <a:cubicBezTo>
                    <a:pt x="14383" y="51066"/>
                    <a:pt x="14383" y="51078"/>
                    <a:pt x="14371" y="51078"/>
                  </a:cubicBezTo>
                  <a:lnTo>
                    <a:pt x="14300" y="51078"/>
                  </a:lnTo>
                  <a:lnTo>
                    <a:pt x="14288" y="51066"/>
                  </a:lnTo>
                  <a:cubicBezTo>
                    <a:pt x="14264" y="51054"/>
                    <a:pt x="14252" y="51018"/>
                    <a:pt x="14240" y="51006"/>
                  </a:cubicBezTo>
                  <a:cubicBezTo>
                    <a:pt x="14205" y="50959"/>
                    <a:pt x="14181" y="50899"/>
                    <a:pt x="14145" y="50852"/>
                  </a:cubicBezTo>
                  <a:cubicBezTo>
                    <a:pt x="14121" y="50780"/>
                    <a:pt x="14086" y="50709"/>
                    <a:pt x="14062" y="50649"/>
                  </a:cubicBezTo>
                  <a:cubicBezTo>
                    <a:pt x="14026" y="50578"/>
                    <a:pt x="14014" y="50518"/>
                    <a:pt x="13990" y="50435"/>
                  </a:cubicBezTo>
                  <a:lnTo>
                    <a:pt x="13895" y="50125"/>
                  </a:lnTo>
                  <a:cubicBezTo>
                    <a:pt x="13883" y="50054"/>
                    <a:pt x="13871" y="49959"/>
                    <a:pt x="13847" y="49887"/>
                  </a:cubicBezTo>
                  <a:lnTo>
                    <a:pt x="13836" y="49828"/>
                  </a:lnTo>
                  <a:lnTo>
                    <a:pt x="13836" y="49804"/>
                  </a:lnTo>
                  <a:lnTo>
                    <a:pt x="13824" y="49756"/>
                  </a:lnTo>
                  <a:lnTo>
                    <a:pt x="13812" y="49685"/>
                  </a:lnTo>
                  <a:cubicBezTo>
                    <a:pt x="13788" y="49625"/>
                    <a:pt x="13776" y="49542"/>
                    <a:pt x="13776" y="49470"/>
                  </a:cubicBezTo>
                  <a:cubicBezTo>
                    <a:pt x="13728" y="49209"/>
                    <a:pt x="13693" y="48935"/>
                    <a:pt x="13657" y="48649"/>
                  </a:cubicBezTo>
                  <a:cubicBezTo>
                    <a:pt x="13633" y="48435"/>
                    <a:pt x="13609" y="48173"/>
                    <a:pt x="13597" y="47899"/>
                  </a:cubicBezTo>
                  <a:cubicBezTo>
                    <a:pt x="13597" y="47732"/>
                    <a:pt x="13586" y="47565"/>
                    <a:pt x="13597" y="47399"/>
                  </a:cubicBezTo>
                  <a:lnTo>
                    <a:pt x="13597" y="47315"/>
                  </a:lnTo>
                  <a:lnTo>
                    <a:pt x="13597" y="47149"/>
                  </a:lnTo>
                  <a:lnTo>
                    <a:pt x="13597" y="47077"/>
                  </a:lnTo>
                  <a:cubicBezTo>
                    <a:pt x="13597" y="47018"/>
                    <a:pt x="13609" y="46958"/>
                    <a:pt x="13609" y="46899"/>
                  </a:cubicBezTo>
                  <a:cubicBezTo>
                    <a:pt x="13633" y="46803"/>
                    <a:pt x="13633" y="46732"/>
                    <a:pt x="13645" y="46649"/>
                  </a:cubicBezTo>
                  <a:cubicBezTo>
                    <a:pt x="13645" y="46601"/>
                    <a:pt x="13657" y="46542"/>
                    <a:pt x="13657" y="46494"/>
                  </a:cubicBezTo>
                  <a:lnTo>
                    <a:pt x="13657" y="46446"/>
                  </a:lnTo>
                  <a:cubicBezTo>
                    <a:pt x="13669" y="46303"/>
                    <a:pt x="13705" y="46172"/>
                    <a:pt x="13728" y="46030"/>
                  </a:cubicBezTo>
                  <a:cubicBezTo>
                    <a:pt x="13776" y="45851"/>
                    <a:pt x="13824" y="45660"/>
                    <a:pt x="13871" y="45482"/>
                  </a:cubicBezTo>
                  <a:cubicBezTo>
                    <a:pt x="13883" y="45434"/>
                    <a:pt x="13895" y="45399"/>
                    <a:pt x="13907" y="45339"/>
                  </a:cubicBezTo>
                  <a:lnTo>
                    <a:pt x="13943" y="45244"/>
                  </a:lnTo>
                  <a:lnTo>
                    <a:pt x="13967" y="45172"/>
                  </a:lnTo>
                  <a:lnTo>
                    <a:pt x="14002" y="45101"/>
                  </a:lnTo>
                  <a:lnTo>
                    <a:pt x="14014" y="45041"/>
                  </a:lnTo>
                  <a:cubicBezTo>
                    <a:pt x="14026" y="44994"/>
                    <a:pt x="14050" y="44934"/>
                    <a:pt x="14062" y="44887"/>
                  </a:cubicBezTo>
                  <a:cubicBezTo>
                    <a:pt x="14074" y="44863"/>
                    <a:pt x="14074" y="44839"/>
                    <a:pt x="14086" y="44815"/>
                  </a:cubicBezTo>
                  <a:cubicBezTo>
                    <a:pt x="14109" y="44779"/>
                    <a:pt x="14133" y="44756"/>
                    <a:pt x="14145" y="44720"/>
                  </a:cubicBezTo>
                  <a:cubicBezTo>
                    <a:pt x="14169" y="44708"/>
                    <a:pt x="14181" y="44696"/>
                    <a:pt x="14181" y="44660"/>
                  </a:cubicBezTo>
                  <a:lnTo>
                    <a:pt x="14205" y="44625"/>
                  </a:lnTo>
                  <a:lnTo>
                    <a:pt x="14240" y="44577"/>
                  </a:lnTo>
                  <a:lnTo>
                    <a:pt x="14264" y="44529"/>
                  </a:lnTo>
                  <a:lnTo>
                    <a:pt x="14324" y="44422"/>
                  </a:lnTo>
                  <a:lnTo>
                    <a:pt x="14371" y="44351"/>
                  </a:lnTo>
                  <a:cubicBezTo>
                    <a:pt x="14443" y="44232"/>
                    <a:pt x="14526" y="44113"/>
                    <a:pt x="14598" y="44005"/>
                  </a:cubicBezTo>
                  <a:cubicBezTo>
                    <a:pt x="14645" y="43946"/>
                    <a:pt x="14681" y="43875"/>
                    <a:pt x="14740" y="43803"/>
                  </a:cubicBezTo>
                  <a:cubicBezTo>
                    <a:pt x="14800" y="43732"/>
                    <a:pt x="14848" y="43672"/>
                    <a:pt x="14907" y="43613"/>
                  </a:cubicBezTo>
                  <a:cubicBezTo>
                    <a:pt x="14979" y="43517"/>
                    <a:pt x="15074" y="43434"/>
                    <a:pt x="15145" y="43339"/>
                  </a:cubicBezTo>
                  <a:cubicBezTo>
                    <a:pt x="15193" y="43327"/>
                    <a:pt x="15217" y="43315"/>
                    <a:pt x="15264" y="43291"/>
                  </a:cubicBezTo>
                  <a:cubicBezTo>
                    <a:pt x="15312" y="43279"/>
                    <a:pt x="15360" y="43255"/>
                    <a:pt x="15395" y="43232"/>
                  </a:cubicBezTo>
                  <a:cubicBezTo>
                    <a:pt x="15455" y="43208"/>
                    <a:pt x="15514" y="43172"/>
                    <a:pt x="15562" y="43148"/>
                  </a:cubicBezTo>
                  <a:cubicBezTo>
                    <a:pt x="15598" y="43113"/>
                    <a:pt x="15633" y="43101"/>
                    <a:pt x="15669" y="43077"/>
                  </a:cubicBezTo>
                  <a:lnTo>
                    <a:pt x="15729" y="43029"/>
                  </a:lnTo>
                  <a:cubicBezTo>
                    <a:pt x="15776" y="42993"/>
                    <a:pt x="15812" y="42970"/>
                    <a:pt x="15848" y="42934"/>
                  </a:cubicBezTo>
                  <a:cubicBezTo>
                    <a:pt x="15895" y="42922"/>
                    <a:pt x="15919" y="42898"/>
                    <a:pt x="15967" y="42874"/>
                  </a:cubicBezTo>
                  <a:cubicBezTo>
                    <a:pt x="16038" y="42851"/>
                    <a:pt x="16110" y="42815"/>
                    <a:pt x="16205" y="42791"/>
                  </a:cubicBezTo>
                  <a:cubicBezTo>
                    <a:pt x="16229" y="42779"/>
                    <a:pt x="16264" y="42779"/>
                    <a:pt x="16312" y="42755"/>
                  </a:cubicBezTo>
                  <a:lnTo>
                    <a:pt x="16312" y="42755"/>
                  </a:lnTo>
                  <a:lnTo>
                    <a:pt x="16288" y="42779"/>
                  </a:lnTo>
                  <a:lnTo>
                    <a:pt x="16276" y="42791"/>
                  </a:lnTo>
                  <a:cubicBezTo>
                    <a:pt x="16253" y="42839"/>
                    <a:pt x="16205" y="42862"/>
                    <a:pt x="16169" y="42910"/>
                  </a:cubicBezTo>
                  <a:cubicBezTo>
                    <a:pt x="16110" y="42982"/>
                    <a:pt x="16038" y="43053"/>
                    <a:pt x="15967" y="43160"/>
                  </a:cubicBezTo>
                  <a:cubicBezTo>
                    <a:pt x="15907" y="43232"/>
                    <a:pt x="15848" y="43327"/>
                    <a:pt x="15788" y="43410"/>
                  </a:cubicBezTo>
                  <a:lnTo>
                    <a:pt x="15776" y="43434"/>
                  </a:lnTo>
                  <a:cubicBezTo>
                    <a:pt x="15741" y="43458"/>
                    <a:pt x="15729" y="43505"/>
                    <a:pt x="15693" y="43529"/>
                  </a:cubicBezTo>
                  <a:lnTo>
                    <a:pt x="15657" y="43613"/>
                  </a:lnTo>
                  <a:lnTo>
                    <a:pt x="15633" y="43636"/>
                  </a:lnTo>
                  <a:lnTo>
                    <a:pt x="15622" y="43648"/>
                  </a:lnTo>
                  <a:cubicBezTo>
                    <a:pt x="15622" y="43672"/>
                    <a:pt x="15610" y="43684"/>
                    <a:pt x="15610" y="43684"/>
                  </a:cubicBezTo>
                  <a:lnTo>
                    <a:pt x="15574" y="43744"/>
                  </a:lnTo>
                  <a:lnTo>
                    <a:pt x="15550" y="43803"/>
                  </a:lnTo>
                  <a:lnTo>
                    <a:pt x="15538" y="43827"/>
                  </a:lnTo>
                  <a:cubicBezTo>
                    <a:pt x="15514" y="43851"/>
                    <a:pt x="15502" y="43875"/>
                    <a:pt x="15502" y="43886"/>
                  </a:cubicBezTo>
                  <a:lnTo>
                    <a:pt x="15479" y="43946"/>
                  </a:lnTo>
                  <a:lnTo>
                    <a:pt x="15443" y="44005"/>
                  </a:lnTo>
                  <a:lnTo>
                    <a:pt x="15431" y="44041"/>
                  </a:lnTo>
                  <a:cubicBezTo>
                    <a:pt x="15419" y="44065"/>
                    <a:pt x="15419" y="44089"/>
                    <a:pt x="15395" y="44113"/>
                  </a:cubicBezTo>
                  <a:lnTo>
                    <a:pt x="15371" y="44172"/>
                  </a:lnTo>
                  <a:lnTo>
                    <a:pt x="15276" y="44398"/>
                  </a:lnTo>
                  <a:cubicBezTo>
                    <a:pt x="15252" y="44506"/>
                    <a:pt x="15205" y="44625"/>
                    <a:pt x="15181" y="44720"/>
                  </a:cubicBezTo>
                  <a:lnTo>
                    <a:pt x="15145" y="44827"/>
                  </a:lnTo>
                  <a:cubicBezTo>
                    <a:pt x="15086" y="44994"/>
                    <a:pt x="15038" y="45160"/>
                    <a:pt x="14979" y="45315"/>
                  </a:cubicBezTo>
                  <a:lnTo>
                    <a:pt x="14955" y="45410"/>
                  </a:lnTo>
                  <a:cubicBezTo>
                    <a:pt x="14943" y="45458"/>
                    <a:pt x="14907" y="45518"/>
                    <a:pt x="14895" y="45553"/>
                  </a:cubicBezTo>
                  <a:lnTo>
                    <a:pt x="14895" y="45541"/>
                  </a:lnTo>
                  <a:lnTo>
                    <a:pt x="14883" y="45589"/>
                  </a:lnTo>
                  <a:cubicBezTo>
                    <a:pt x="14848" y="45649"/>
                    <a:pt x="14836" y="45708"/>
                    <a:pt x="14824" y="45768"/>
                  </a:cubicBezTo>
                  <a:cubicBezTo>
                    <a:pt x="14788" y="45875"/>
                    <a:pt x="14740" y="45958"/>
                    <a:pt x="14729" y="46053"/>
                  </a:cubicBezTo>
                  <a:lnTo>
                    <a:pt x="14717" y="46089"/>
                  </a:lnTo>
                  <a:cubicBezTo>
                    <a:pt x="14705" y="46125"/>
                    <a:pt x="14705" y="46172"/>
                    <a:pt x="14681" y="46196"/>
                  </a:cubicBezTo>
                  <a:lnTo>
                    <a:pt x="14645" y="46375"/>
                  </a:lnTo>
                  <a:cubicBezTo>
                    <a:pt x="14621" y="46422"/>
                    <a:pt x="14621" y="46446"/>
                    <a:pt x="14609" y="46494"/>
                  </a:cubicBezTo>
                  <a:lnTo>
                    <a:pt x="14598" y="46553"/>
                  </a:lnTo>
                  <a:lnTo>
                    <a:pt x="14586" y="46613"/>
                  </a:lnTo>
                  <a:lnTo>
                    <a:pt x="14586" y="46625"/>
                  </a:lnTo>
                  <a:lnTo>
                    <a:pt x="14586" y="46672"/>
                  </a:lnTo>
                  <a:lnTo>
                    <a:pt x="14562" y="46732"/>
                  </a:lnTo>
                  <a:cubicBezTo>
                    <a:pt x="14550" y="46803"/>
                    <a:pt x="14538" y="46887"/>
                    <a:pt x="14538" y="46958"/>
                  </a:cubicBezTo>
                  <a:lnTo>
                    <a:pt x="14526" y="47077"/>
                  </a:lnTo>
                  <a:lnTo>
                    <a:pt x="14526" y="47089"/>
                  </a:lnTo>
                  <a:lnTo>
                    <a:pt x="14526" y="47137"/>
                  </a:lnTo>
                  <a:cubicBezTo>
                    <a:pt x="14526" y="47196"/>
                    <a:pt x="14526" y="47256"/>
                    <a:pt x="14502" y="47304"/>
                  </a:cubicBezTo>
                  <a:lnTo>
                    <a:pt x="14502" y="47315"/>
                  </a:lnTo>
                  <a:cubicBezTo>
                    <a:pt x="14502" y="47399"/>
                    <a:pt x="14490" y="47494"/>
                    <a:pt x="14490" y="47613"/>
                  </a:cubicBezTo>
                  <a:lnTo>
                    <a:pt x="14490" y="47935"/>
                  </a:lnTo>
                  <a:lnTo>
                    <a:pt x="14490" y="48101"/>
                  </a:lnTo>
                  <a:cubicBezTo>
                    <a:pt x="14490" y="48149"/>
                    <a:pt x="14490" y="48208"/>
                    <a:pt x="14502" y="48256"/>
                  </a:cubicBezTo>
                  <a:lnTo>
                    <a:pt x="14502" y="48054"/>
                  </a:lnTo>
                  <a:lnTo>
                    <a:pt x="14502" y="47935"/>
                  </a:lnTo>
                  <a:lnTo>
                    <a:pt x="14502" y="47899"/>
                  </a:lnTo>
                  <a:cubicBezTo>
                    <a:pt x="14526" y="47815"/>
                    <a:pt x="14526" y="47732"/>
                    <a:pt x="14538" y="47661"/>
                  </a:cubicBezTo>
                  <a:cubicBezTo>
                    <a:pt x="14550" y="47565"/>
                    <a:pt x="14562" y="47482"/>
                    <a:pt x="14562" y="47387"/>
                  </a:cubicBezTo>
                  <a:cubicBezTo>
                    <a:pt x="14598" y="47220"/>
                    <a:pt x="14621" y="47065"/>
                    <a:pt x="14657" y="46923"/>
                  </a:cubicBezTo>
                  <a:lnTo>
                    <a:pt x="14669" y="46851"/>
                  </a:lnTo>
                  <a:cubicBezTo>
                    <a:pt x="14681" y="46803"/>
                    <a:pt x="14681" y="46780"/>
                    <a:pt x="14705" y="46732"/>
                  </a:cubicBezTo>
                  <a:cubicBezTo>
                    <a:pt x="14717" y="46708"/>
                    <a:pt x="14717" y="46661"/>
                    <a:pt x="14729" y="46625"/>
                  </a:cubicBezTo>
                  <a:lnTo>
                    <a:pt x="14740" y="46589"/>
                  </a:lnTo>
                  <a:lnTo>
                    <a:pt x="14740" y="46565"/>
                  </a:lnTo>
                  <a:cubicBezTo>
                    <a:pt x="14764" y="46530"/>
                    <a:pt x="14776" y="46482"/>
                    <a:pt x="14788" y="46446"/>
                  </a:cubicBezTo>
                  <a:lnTo>
                    <a:pt x="14824" y="46363"/>
                  </a:lnTo>
                  <a:lnTo>
                    <a:pt x="14848" y="46268"/>
                  </a:lnTo>
                  <a:lnTo>
                    <a:pt x="14919" y="46065"/>
                  </a:lnTo>
                  <a:lnTo>
                    <a:pt x="14919" y="46053"/>
                  </a:lnTo>
                  <a:cubicBezTo>
                    <a:pt x="14979" y="45910"/>
                    <a:pt x="15026" y="45768"/>
                    <a:pt x="15074" y="45637"/>
                  </a:cubicBezTo>
                  <a:cubicBezTo>
                    <a:pt x="15086" y="45613"/>
                    <a:pt x="15086" y="45589"/>
                    <a:pt x="15098" y="45577"/>
                  </a:cubicBezTo>
                  <a:cubicBezTo>
                    <a:pt x="15133" y="45494"/>
                    <a:pt x="15157" y="45422"/>
                    <a:pt x="15181" y="45351"/>
                  </a:cubicBezTo>
                  <a:cubicBezTo>
                    <a:pt x="15205" y="45244"/>
                    <a:pt x="15252" y="45125"/>
                    <a:pt x="15276" y="45018"/>
                  </a:cubicBezTo>
                  <a:cubicBezTo>
                    <a:pt x="15312" y="44922"/>
                    <a:pt x="15336" y="44815"/>
                    <a:pt x="15383" y="44708"/>
                  </a:cubicBezTo>
                  <a:lnTo>
                    <a:pt x="15431" y="44589"/>
                  </a:lnTo>
                  <a:lnTo>
                    <a:pt x="15443" y="44541"/>
                  </a:lnTo>
                  <a:cubicBezTo>
                    <a:pt x="15455" y="44517"/>
                    <a:pt x="15455" y="44470"/>
                    <a:pt x="15479" y="44446"/>
                  </a:cubicBezTo>
                  <a:cubicBezTo>
                    <a:pt x="15479" y="44422"/>
                    <a:pt x="15491" y="44410"/>
                    <a:pt x="15491" y="44410"/>
                  </a:cubicBezTo>
                  <a:cubicBezTo>
                    <a:pt x="15514" y="44351"/>
                    <a:pt x="15538" y="44279"/>
                    <a:pt x="15562" y="44220"/>
                  </a:cubicBezTo>
                  <a:lnTo>
                    <a:pt x="15610" y="44101"/>
                  </a:lnTo>
                  <a:lnTo>
                    <a:pt x="15657" y="43994"/>
                  </a:lnTo>
                  <a:cubicBezTo>
                    <a:pt x="15669" y="43982"/>
                    <a:pt x="15669" y="43946"/>
                    <a:pt x="15681" y="43934"/>
                  </a:cubicBezTo>
                  <a:lnTo>
                    <a:pt x="15693" y="43910"/>
                  </a:lnTo>
                  <a:lnTo>
                    <a:pt x="15717" y="43875"/>
                  </a:lnTo>
                  <a:lnTo>
                    <a:pt x="15741" y="43815"/>
                  </a:lnTo>
                  <a:lnTo>
                    <a:pt x="15776" y="43744"/>
                  </a:lnTo>
                  <a:lnTo>
                    <a:pt x="15836" y="43636"/>
                  </a:lnTo>
                  <a:cubicBezTo>
                    <a:pt x="15848" y="43613"/>
                    <a:pt x="15872" y="43565"/>
                    <a:pt x="15895" y="43529"/>
                  </a:cubicBezTo>
                  <a:lnTo>
                    <a:pt x="15919" y="43470"/>
                  </a:lnTo>
                  <a:cubicBezTo>
                    <a:pt x="15931" y="43446"/>
                    <a:pt x="15967" y="43398"/>
                    <a:pt x="15979" y="43374"/>
                  </a:cubicBezTo>
                  <a:lnTo>
                    <a:pt x="16014" y="43327"/>
                  </a:lnTo>
                  <a:cubicBezTo>
                    <a:pt x="16038" y="43279"/>
                    <a:pt x="16050" y="43255"/>
                    <a:pt x="16086" y="43208"/>
                  </a:cubicBezTo>
                  <a:lnTo>
                    <a:pt x="16098" y="43172"/>
                  </a:lnTo>
                  <a:lnTo>
                    <a:pt x="16110" y="43148"/>
                  </a:lnTo>
                  <a:cubicBezTo>
                    <a:pt x="16157" y="43089"/>
                    <a:pt x="16193" y="43029"/>
                    <a:pt x="16229" y="42982"/>
                  </a:cubicBezTo>
                  <a:cubicBezTo>
                    <a:pt x="16276" y="42910"/>
                    <a:pt x="16336" y="42851"/>
                    <a:pt x="16395" y="42791"/>
                  </a:cubicBezTo>
                  <a:lnTo>
                    <a:pt x="16407" y="42779"/>
                  </a:lnTo>
                  <a:cubicBezTo>
                    <a:pt x="16455" y="42779"/>
                    <a:pt x="16503" y="42755"/>
                    <a:pt x="16550" y="42755"/>
                  </a:cubicBezTo>
                  <a:close/>
                  <a:moveTo>
                    <a:pt x="12895" y="0"/>
                  </a:moveTo>
                  <a:cubicBezTo>
                    <a:pt x="12550" y="0"/>
                    <a:pt x="12276" y="262"/>
                    <a:pt x="12252" y="607"/>
                  </a:cubicBezTo>
                  <a:cubicBezTo>
                    <a:pt x="12252" y="881"/>
                    <a:pt x="12419" y="1119"/>
                    <a:pt x="12657" y="1203"/>
                  </a:cubicBezTo>
                  <a:cubicBezTo>
                    <a:pt x="12657" y="1250"/>
                    <a:pt x="12645" y="1298"/>
                    <a:pt x="12645" y="1357"/>
                  </a:cubicBezTo>
                  <a:lnTo>
                    <a:pt x="12645" y="1500"/>
                  </a:lnTo>
                  <a:cubicBezTo>
                    <a:pt x="12645" y="1606"/>
                    <a:pt x="12645" y="1707"/>
                    <a:pt x="12646" y="1805"/>
                  </a:cubicBezTo>
                  <a:lnTo>
                    <a:pt x="12646" y="1805"/>
                  </a:lnTo>
                  <a:cubicBezTo>
                    <a:pt x="12646" y="1803"/>
                    <a:pt x="12645" y="1800"/>
                    <a:pt x="12645" y="1798"/>
                  </a:cubicBezTo>
                  <a:cubicBezTo>
                    <a:pt x="12645" y="1774"/>
                    <a:pt x="12633" y="1738"/>
                    <a:pt x="12633" y="1715"/>
                  </a:cubicBezTo>
                  <a:cubicBezTo>
                    <a:pt x="12579" y="1465"/>
                    <a:pt x="12347" y="1305"/>
                    <a:pt x="12118" y="1305"/>
                  </a:cubicBezTo>
                  <a:cubicBezTo>
                    <a:pt x="12095" y="1305"/>
                    <a:pt x="12072" y="1307"/>
                    <a:pt x="12050" y="1310"/>
                  </a:cubicBezTo>
                  <a:cubicBezTo>
                    <a:pt x="11788" y="1334"/>
                    <a:pt x="11573" y="1560"/>
                    <a:pt x="11573" y="1846"/>
                  </a:cubicBezTo>
                  <a:lnTo>
                    <a:pt x="11573" y="2012"/>
                  </a:lnTo>
                  <a:cubicBezTo>
                    <a:pt x="11573" y="2048"/>
                    <a:pt x="11585" y="2096"/>
                    <a:pt x="11609" y="2143"/>
                  </a:cubicBezTo>
                  <a:cubicBezTo>
                    <a:pt x="11609" y="2322"/>
                    <a:pt x="11621" y="2488"/>
                    <a:pt x="11669" y="2643"/>
                  </a:cubicBezTo>
                  <a:cubicBezTo>
                    <a:pt x="11681" y="2739"/>
                    <a:pt x="11704" y="2810"/>
                    <a:pt x="11728" y="2905"/>
                  </a:cubicBezTo>
                  <a:cubicBezTo>
                    <a:pt x="11740" y="2989"/>
                    <a:pt x="11764" y="3060"/>
                    <a:pt x="11788" y="3155"/>
                  </a:cubicBezTo>
                  <a:cubicBezTo>
                    <a:pt x="11812" y="3262"/>
                    <a:pt x="11847" y="3346"/>
                    <a:pt x="11871" y="3453"/>
                  </a:cubicBezTo>
                  <a:lnTo>
                    <a:pt x="11966" y="3762"/>
                  </a:lnTo>
                  <a:cubicBezTo>
                    <a:pt x="11978" y="3810"/>
                    <a:pt x="11990" y="3858"/>
                    <a:pt x="12002" y="3882"/>
                  </a:cubicBezTo>
                  <a:lnTo>
                    <a:pt x="11788" y="3751"/>
                  </a:lnTo>
                  <a:cubicBezTo>
                    <a:pt x="11692" y="3703"/>
                    <a:pt x="11609" y="3655"/>
                    <a:pt x="11526" y="3596"/>
                  </a:cubicBezTo>
                  <a:cubicBezTo>
                    <a:pt x="11645" y="3501"/>
                    <a:pt x="11728" y="3346"/>
                    <a:pt x="11728" y="3167"/>
                  </a:cubicBezTo>
                  <a:cubicBezTo>
                    <a:pt x="11728" y="2846"/>
                    <a:pt x="11454" y="2548"/>
                    <a:pt x="11133" y="2548"/>
                  </a:cubicBezTo>
                  <a:cubicBezTo>
                    <a:pt x="10799" y="2548"/>
                    <a:pt x="10502" y="2810"/>
                    <a:pt x="10502" y="3143"/>
                  </a:cubicBezTo>
                  <a:cubicBezTo>
                    <a:pt x="10502" y="3465"/>
                    <a:pt x="10776" y="3762"/>
                    <a:pt x="11097" y="3762"/>
                  </a:cubicBezTo>
                  <a:cubicBezTo>
                    <a:pt x="11204" y="3762"/>
                    <a:pt x="11311" y="3739"/>
                    <a:pt x="11395" y="3691"/>
                  </a:cubicBezTo>
                  <a:cubicBezTo>
                    <a:pt x="11431" y="3715"/>
                    <a:pt x="11454" y="3739"/>
                    <a:pt x="11490" y="3762"/>
                  </a:cubicBezTo>
                  <a:lnTo>
                    <a:pt x="11621" y="3858"/>
                  </a:lnTo>
                  <a:cubicBezTo>
                    <a:pt x="11788" y="3953"/>
                    <a:pt x="11942" y="4060"/>
                    <a:pt x="12097" y="4155"/>
                  </a:cubicBezTo>
                  <a:cubicBezTo>
                    <a:pt x="12121" y="4215"/>
                    <a:pt x="12145" y="4286"/>
                    <a:pt x="12169" y="4346"/>
                  </a:cubicBezTo>
                  <a:cubicBezTo>
                    <a:pt x="12216" y="4477"/>
                    <a:pt x="12240" y="4608"/>
                    <a:pt x="12288" y="4763"/>
                  </a:cubicBezTo>
                  <a:cubicBezTo>
                    <a:pt x="12300" y="4834"/>
                    <a:pt x="12323" y="4905"/>
                    <a:pt x="12347" y="5001"/>
                  </a:cubicBezTo>
                  <a:cubicBezTo>
                    <a:pt x="12359" y="5060"/>
                    <a:pt x="12383" y="5132"/>
                    <a:pt x="12395" y="5191"/>
                  </a:cubicBezTo>
                  <a:cubicBezTo>
                    <a:pt x="12395" y="5239"/>
                    <a:pt x="12407" y="5263"/>
                    <a:pt x="12407" y="5310"/>
                  </a:cubicBezTo>
                  <a:lnTo>
                    <a:pt x="12407" y="5441"/>
                  </a:lnTo>
                  <a:lnTo>
                    <a:pt x="12407" y="5489"/>
                  </a:lnTo>
                  <a:cubicBezTo>
                    <a:pt x="12407" y="5501"/>
                    <a:pt x="12407" y="5536"/>
                    <a:pt x="12419" y="5548"/>
                  </a:cubicBezTo>
                  <a:cubicBezTo>
                    <a:pt x="12383" y="5739"/>
                    <a:pt x="12347" y="5917"/>
                    <a:pt x="12335" y="6120"/>
                  </a:cubicBezTo>
                  <a:cubicBezTo>
                    <a:pt x="12300" y="6322"/>
                    <a:pt x="12288" y="6513"/>
                    <a:pt x="12276" y="6727"/>
                  </a:cubicBezTo>
                  <a:cubicBezTo>
                    <a:pt x="12264" y="6679"/>
                    <a:pt x="12240" y="6656"/>
                    <a:pt x="12240" y="6608"/>
                  </a:cubicBezTo>
                  <a:cubicBezTo>
                    <a:pt x="12193" y="6477"/>
                    <a:pt x="12157" y="6334"/>
                    <a:pt x="12109" y="6215"/>
                  </a:cubicBezTo>
                  <a:cubicBezTo>
                    <a:pt x="12038" y="6025"/>
                    <a:pt x="11978" y="5822"/>
                    <a:pt x="11895" y="5620"/>
                  </a:cubicBezTo>
                  <a:cubicBezTo>
                    <a:pt x="11883" y="5584"/>
                    <a:pt x="11859" y="5525"/>
                    <a:pt x="11835" y="5477"/>
                  </a:cubicBezTo>
                  <a:cubicBezTo>
                    <a:pt x="11823" y="5429"/>
                    <a:pt x="11800" y="5370"/>
                    <a:pt x="11776" y="5322"/>
                  </a:cubicBezTo>
                  <a:cubicBezTo>
                    <a:pt x="11764" y="5298"/>
                    <a:pt x="11752" y="5263"/>
                    <a:pt x="11740" y="5227"/>
                  </a:cubicBezTo>
                  <a:cubicBezTo>
                    <a:pt x="11740" y="5203"/>
                    <a:pt x="11716" y="5191"/>
                    <a:pt x="11716" y="5179"/>
                  </a:cubicBezTo>
                  <a:lnTo>
                    <a:pt x="11716" y="5167"/>
                  </a:lnTo>
                  <a:cubicBezTo>
                    <a:pt x="11740" y="5144"/>
                    <a:pt x="11752" y="5132"/>
                    <a:pt x="11764" y="5108"/>
                  </a:cubicBezTo>
                  <a:cubicBezTo>
                    <a:pt x="11776" y="5084"/>
                    <a:pt x="11776" y="5060"/>
                    <a:pt x="11776" y="5025"/>
                  </a:cubicBezTo>
                  <a:cubicBezTo>
                    <a:pt x="11776" y="5013"/>
                    <a:pt x="11776" y="5013"/>
                    <a:pt x="11800" y="5001"/>
                  </a:cubicBezTo>
                  <a:cubicBezTo>
                    <a:pt x="11800" y="4989"/>
                    <a:pt x="11800" y="4965"/>
                    <a:pt x="11812" y="4953"/>
                  </a:cubicBezTo>
                  <a:lnTo>
                    <a:pt x="11812" y="4929"/>
                  </a:lnTo>
                  <a:cubicBezTo>
                    <a:pt x="11812" y="4894"/>
                    <a:pt x="11800" y="4882"/>
                    <a:pt x="11776" y="4846"/>
                  </a:cubicBezTo>
                  <a:cubicBezTo>
                    <a:pt x="11764" y="4834"/>
                    <a:pt x="11752" y="4822"/>
                    <a:pt x="11716" y="4810"/>
                  </a:cubicBezTo>
                  <a:cubicBezTo>
                    <a:pt x="11704" y="4798"/>
                    <a:pt x="11686" y="4792"/>
                    <a:pt x="11666" y="4792"/>
                  </a:cubicBezTo>
                  <a:cubicBezTo>
                    <a:pt x="11645" y="4792"/>
                    <a:pt x="11621" y="4798"/>
                    <a:pt x="11597" y="4810"/>
                  </a:cubicBezTo>
                  <a:cubicBezTo>
                    <a:pt x="11561" y="4822"/>
                    <a:pt x="11526" y="4870"/>
                    <a:pt x="11514" y="4905"/>
                  </a:cubicBezTo>
                  <a:cubicBezTo>
                    <a:pt x="11502" y="4953"/>
                    <a:pt x="11478" y="5013"/>
                    <a:pt x="11502" y="5072"/>
                  </a:cubicBezTo>
                  <a:cubicBezTo>
                    <a:pt x="11502" y="5108"/>
                    <a:pt x="11514" y="5120"/>
                    <a:pt x="11526" y="5144"/>
                  </a:cubicBezTo>
                  <a:lnTo>
                    <a:pt x="11561" y="5179"/>
                  </a:lnTo>
                  <a:cubicBezTo>
                    <a:pt x="11573" y="5191"/>
                    <a:pt x="11573" y="5191"/>
                    <a:pt x="11585" y="5191"/>
                  </a:cubicBezTo>
                  <a:cubicBezTo>
                    <a:pt x="11597" y="5191"/>
                    <a:pt x="11621" y="5191"/>
                    <a:pt x="11621" y="5203"/>
                  </a:cubicBezTo>
                  <a:lnTo>
                    <a:pt x="11657" y="5203"/>
                  </a:lnTo>
                  <a:cubicBezTo>
                    <a:pt x="11681" y="5203"/>
                    <a:pt x="11681" y="5191"/>
                    <a:pt x="11692" y="5191"/>
                  </a:cubicBezTo>
                  <a:lnTo>
                    <a:pt x="11692" y="5203"/>
                  </a:lnTo>
                  <a:cubicBezTo>
                    <a:pt x="11704" y="5251"/>
                    <a:pt x="11716" y="5310"/>
                    <a:pt x="11740" y="5358"/>
                  </a:cubicBezTo>
                  <a:cubicBezTo>
                    <a:pt x="11752" y="5406"/>
                    <a:pt x="11764" y="5465"/>
                    <a:pt x="11776" y="5501"/>
                  </a:cubicBezTo>
                  <a:cubicBezTo>
                    <a:pt x="11812" y="5596"/>
                    <a:pt x="11835" y="5667"/>
                    <a:pt x="11859" y="5763"/>
                  </a:cubicBezTo>
                  <a:cubicBezTo>
                    <a:pt x="11883" y="5846"/>
                    <a:pt x="11919" y="5941"/>
                    <a:pt x="11942" y="6037"/>
                  </a:cubicBezTo>
                  <a:cubicBezTo>
                    <a:pt x="11978" y="6132"/>
                    <a:pt x="12002" y="6239"/>
                    <a:pt x="12038" y="6322"/>
                  </a:cubicBezTo>
                  <a:cubicBezTo>
                    <a:pt x="12073" y="6453"/>
                    <a:pt x="12121" y="6572"/>
                    <a:pt x="12169" y="6715"/>
                  </a:cubicBezTo>
                  <a:cubicBezTo>
                    <a:pt x="12181" y="6775"/>
                    <a:pt x="12216" y="6834"/>
                    <a:pt x="12228" y="6870"/>
                  </a:cubicBezTo>
                  <a:cubicBezTo>
                    <a:pt x="12240" y="6906"/>
                    <a:pt x="12240" y="6930"/>
                    <a:pt x="12252" y="6965"/>
                  </a:cubicBezTo>
                  <a:cubicBezTo>
                    <a:pt x="12252" y="6977"/>
                    <a:pt x="12252" y="6977"/>
                    <a:pt x="12276" y="6989"/>
                  </a:cubicBezTo>
                  <a:cubicBezTo>
                    <a:pt x="12228" y="7322"/>
                    <a:pt x="12193" y="7632"/>
                    <a:pt x="12169" y="7965"/>
                  </a:cubicBezTo>
                  <a:cubicBezTo>
                    <a:pt x="12157" y="8168"/>
                    <a:pt x="12133" y="8394"/>
                    <a:pt x="12121" y="8596"/>
                  </a:cubicBezTo>
                  <a:cubicBezTo>
                    <a:pt x="12121" y="8811"/>
                    <a:pt x="12109" y="9013"/>
                    <a:pt x="12109" y="9239"/>
                  </a:cubicBezTo>
                  <a:cubicBezTo>
                    <a:pt x="12109" y="9454"/>
                    <a:pt x="12097" y="9644"/>
                    <a:pt x="12097" y="9835"/>
                  </a:cubicBezTo>
                  <a:cubicBezTo>
                    <a:pt x="12097" y="10049"/>
                    <a:pt x="12109" y="10251"/>
                    <a:pt x="12109" y="10466"/>
                  </a:cubicBezTo>
                  <a:lnTo>
                    <a:pt x="12109" y="10704"/>
                  </a:lnTo>
                  <a:cubicBezTo>
                    <a:pt x="12073" y="10597"/>
                    <a:pt x="12062" y="10501"/>
                    <a:pt x="12038" y="10406"/>
                  </a:cubicBezTo>
                  <a:cubicBezTo>
                    <a:pt x="12002" y="10299"/>
                    <a:pt x="11978" y="10180"/>
                    <a:pt x="11942" y="10073"/>
                  </a:cubicBezTo>
                  <a:cubicBezTo>
                    <a:pt x="11919" y="9966"/>
                    <a:pt x="11883" y="9882"/>
                    <a:pt x="11835" y="9775"/>
                  </a:cubicBezTo>
                  <a:cubicBezTo>
                    <a:pt x="11835" y="9763"/>
                    <a:pt x="11823" y="9751"/>
                    <a:pt x="11823" y="9727"/>
                  </a:cubicBezTo>
                  <a:cubicBezTo>
                    <a:pt x="11823" y="9644"/>
                    <a:pt x="11812" y="9573"/>
                    <a:pt x="11800" y="9477"/>
                  </a:cubicBezTo>
                  <a:cubicBezTo>
                    <a:pt x="11776" y="9370"/>
                    <a:pt x="11776" y="9287"/>
                    <a:pt x="11764" y="9180"/>
                  </a:cubicBezTo>
                  <a:cubicBezTo>
                    <a:pt x="11752" y="8977"/>
                    <a:pt x="11716" y="8751"/>
                    <a:pt x="11716" y="8537"/>
                  </a:cubicBezTo>
                  <a:cubicBezTo>
                    <a:pt x="11716" y="8525"/>
                    <a:pt x="11704" y="8513"/>
                    <a:pt x="11692" y="8513"/>
                  </a:cubicBezTo>
                  <a:cubicBezTo>
                    <a:pt x="11681" y="8513"/>
                    <a:pt x="11657" y="8513"/>
                    <a:pt x="11657" y="8525"/>
                  </a:cubicBezTo>
                  <a:lnTo>
                    <a:pt x="11657" y="8537"/>
                  </a:lnTo>
                  <a:lnTo>
                    <a:pt x="11657" y="8561"/>
                  </a:lnTo>
                  <a:lnTo>
                    <a:pt x="11657" y="8870"/>
                  </a:lnTo>
                  <a:lnTo>
                    <a:pt x="11657" y="9013"/>
                  </a:lnTo>
                  <a:lnTo>
                    <a:pt x="11657" y="9180"/>
                  </a:lnTo>
                  <a:cubicBezTo>
                    <a:pt x="11657" y="9227"/>
                    <a:pt x="11657" y="9287"/>
                    <a:pt x="11681" y="9335"/>
                  </a:cubicBezTo>
                  <a:cubicBezTo>
                    <a:pt x="11657" y="9287"/>
                    <a:pt x="11633" y="9227"/>
                    <a:pt x="11621" y="9180"/>
                  </a:cubicBezTo>
                  <a:cubicBezTo>
                    <a:pt x="11573" y="9096"/>
                    <a:pt x="11526" y="8989"/>
                    <a:pt x="11478" y="8894"/>
                  </a:cubicBezTo>
                  <a:cubicBezTo>
                    <a:pt x="11454" y="8823"/>
                    <a:pt x="11419" y="8763"/>
                    <a:pt x="11395" y="8692"/>
                  </a:cubicBezTo>
                  <a:cubicBezTo>
                    <a:pt x="11395" y="8644"/>
                    <a:pt x="11383" y="8596"/>
                    <a:pt x="11383" y="8561"/>
                  </a:cubicBezTo>
                  <a:cubicBezTo>
                    <a:pt x="11383" y="8525"/>
                    <a:pt x="11383" y="8513"/>
                    <a:pt x="11359" y="8477"/>
                  </a:cubicBezTo>
                  <a:cubicBezTo>
                    <a:pt x="11359" y="8454"/>
                    <a:pt x="11359" y="8406"/>
                    <a:pt x="11347" y="8382"/>
                  </a:cubicBezTo>
                  <a:lnTo>
                    <a:pt x="11347" y="8263"/>
                  </a:lnTo>
                  <a:lnTo>
                    <a:pt x="11347" y="8156"/>
                  </a:lnTo>
                  <a:cubicBezTo>
                    <a:pt x="11347" y="8108"/>
                    <a:pt x="11359" y="8061"/>
                    <a:pt x="11359" y="8001"/>
                  </a:cubicBezTo>
                  <a:cubicBezTo>
                    <a:pt x="11383" y="7918"/>
                    <a:pt x="11383" y="7811"/>
                    <a:pt x="11395" y="7727"/>
                  </a:cubicBezTo>
                  <a:cubicBezTo>
                    <a:pt x="11407" y="7620"/>
                    <a:pt x="11407" y="7513"/>
                    <a:pt x="11419" y="7430"/>
                  </a:cubicBezTo>
                  <a:cubicBezTo>
                    <a:pt x="11419" y="7370"/>
                    <a:pt x="11442" y="7287"/>
                    <a:pt x="11442" y="7227"/>
                  </a:cubicBezTo>
                  <a:lnTo>
                    <a:pt x="11502" y="7227"/>
                  </a:lnTo>
                  <a:cubicBezTo>
                    <a:pt x="11764" y="7227"/>
                    <a:pt x="11990" y="7025"/>
                    <a:pt x="11990" y="6751"/>
                  </a:cubicBezTo>
                  <a:cubicBezTo>
                    <a:pt x="11990" y="6489"/>
                    <a:pt x="11776" y="6263"/>
                    <a:pt x="11514" y="6263"/>
                  </a:cubicBezTo>
                  <a:cubicBezTo>
                    <a:pt x="11383" y="6263"/>
                    <a:pt x="11240" y="6322"/>
                    <a:pt x="11157" y="6418"/>
                  </a:cubicBezTo>
                  <a:cubicBezTo>
                    <a:pt x="11157" y="6382"/>
                    <a:pt x="11169" y="6370"/>
                    <a:pt x="11169" y="6334"/>
                  </a:cubicBezTo>
                  <a:cubicBezTo>
                    <a:pt x="11169" y="6037"/>
                    <a:pt x="10930" y="5787"/>
                    <a:pt x="10633" y="5787"/>
                  </a:cubicBezTo>
                  <a:cubicBezTo>
                    <a:pt x="10335" y="5787"/>
                    <a:pt x="10085" y="6025"/>
                    <a:pt x="10085" y="6322"/>
                  </a:cubicBezTo>
                  <a:cubicBezTo>
                    <a:pt x="10085" y="6620"/>
                    <a:pt x="10323" y="6870"/>
                    <a:pt x="10621" y="6870"/>
                  </a:cubicBezTo>
                  <a:cubicBezTo>
                    <a:pt x="10645" y="6870"/>
                    <a:pt x="10692" y="6870"/>
                    <a:pt x="10728" y="6858"/>
                  </a:cubicBezTo>
                  <a:cubicBezTo>
                    <a:pt x="10740" y="6989"/>
                    <a:pt x="10752" y="7132"/>
                    <a:pt x="10788" y="7251"/>
                  </a:cubicBezTo>
                  <a:cubicBezTo>
                    <a:pt x="10799" y="7346"/>
                    <a:pt x="10823" y="7453"/>
                    <a:pt x="10847" y="7561"/>
                  </a:cubicBezTo>
                  <a:cubicBezTo>
                    <a:pt x="10859" y="7608"/>
                    <a:pt x="10859" y="7632"/>
                    <a:pt x="10871" y="7680"/>
                  </a:cubicBezTo>
                  <a:lnTo>
                    <a:pt x="10823" y="7632"/>
                  </a:lnTo>
                  <a:cubicBezTo>
                    <a:pt x="10788" y="7584"/>
                    <a:pt x="10740" y="7549"/>
                    <a:pt x="10680" y="7501"/>
                  </a:cubicBezTo>
                  <a:lnTo>
                    <a:pt x="10669" y="7489"/>
                  </a:lnTo>
                  <a:cubicBezTo>
                    <a:pt x="10633" y="7453"/>
                    <a:pt x="10609" y="7441"/>
                    <a:pt x="10585" y="7406"/>
                  </a:cubicBezTo>
                  <a:lnTo>
                    <a:pt x="10573" y="7394"/>
                  </a:lnTo>
                  <a:lnTo>
                    <a:pt x="10502" y="7322"/>
                  </a:lnTo>
                  <a:lnTo>
                    <a:pt x="10430" y="7251"/>
                  </a:lnTo>
                  <a:cubicBezTo>
                    <a:pt x="10407" y="7227"/>
                    <a:pt x="10407" y="7215"/>
                    <a:pt x="10395" y="7203"/>
                  </a:cubicBezTo>
                  <a:lnTo>
                    <a:pt x="10395" y="7191"/>
                  </a:lnTo>
                  <a:lnTo>
                    <a:pt x="10395" y="7156"/>
                  </a:lnTo>
                  <a:cubicBezTo>
                    <a:pt x="10389" y="7144"/>
                    <a:pt x="10377" y="7138"/>
                    <a:pt x="10365" y="7138"/>
                  </a:cubicBezTo>
                  <a:cubicBezTo>
                    <a:pt x="10353" y="7138"/>
                    <a:pt x="10341" y="7144"/>
                    <a:pt x="10335" y="7156"/>
                  </a:cubicBezTo>
                  <a:cubicBezTo>
                    <a:pt x="10323" y="7168"/>
                    <a:pt x="10335" y="7203"/>
                    <a:pt x="10347" y="7227"/>
                  </a:cubicBezTo>
                  <a:cubicBezTo>
                    <a:pt x="10371" y="7251"/>
                    <a:pt x="10371" y="7263"/>
                    <a:pt x="10383" y="7275"/>
                  </a:cubicBezTo>
                  <a:cubicBezTo>
                    <a:pt x="10395" y="7287"/>
                    <a:pt x="10395" y="7311"/>
                    <a:pt x="10407" y="7322"/>
                  </a:cubicBezTo>
                  <a:cubicBezTo>
                    <a:pt x="10430" y="7346"/>
                    <a:pt x="10454" y="7382"/>
                    <a:pt x="10490" y="7394"/>
                  </a:cubicBezTo>
                  <a:cubicBezTo>
                    <a:pt x="10526" y="7441"/>
                    <a:pt x="10573" y="7501"/>
                    <a:pt x="10621" y="7549"/>
                  </a:cubicBezTo>
                  <a:lnTo>
                    <a:pt x="10752" y="7680"/>
                  </a:lnTo>
                  <a:lnTo>
                    <a:pt x="10811" y="7739"/>
                  </a:lnTo>
                  <a:cubicBezTo>
                    <a:pt x="10823" y="7763"/>
                    <a:pt x="10859" y="7787"/>
                    <a:pt x="10871" y="7811"/>
                  </a:cubicBezTo>
                  <a:cubicBezTo>
                    <a:pt x="10895" y="7846"/>
                    <a:pt x="10919" y="7858"/>
                    <a:pt x="10930" y="7882"/>
                  </a:cubicBezTo>
                  <a:cubicBezTo>
                    <a:pt x="10954" y="7977"/>
                    <a:pt x="10978" y="8049"/>
                    <a:pt x="10990" y="8144"/>
                  </a:cubicBezTo>
                  <a:cubicBezTo>
                    <a:pt x="11014" y="8239"/>
                    <a:pt x="11038" y="8334"/>
                    <a:pt x="11073" y="8418"/>
                  </a:cubicBezTo>
                  <a:lnTo>
                    <a:pt x="11157" y="8739"/>
                  </a:lnTo>
                  <a:lnTo>
                    <a:pt x="11157" y="8751"/>
                  </a:lnTo>
                  <a:cubicBezTo>
                    <a:pt x="11157" y="8763"/>
                    <a:pt x="11169" y="8775"/>
                    <a:pt x="11169" y="8799"/>
                  </a:cubicBezTo>
                  <a:cubicBezTo>
                    <a:pt x="11228" y="8989"/>
                    <a:pt x="11311" y="9180"/>
                    <a:pt x="11383" y="9370"/>
                  </a:cubicBezTo>
                  <a:cubicBezTo>
                    <a:pt x="11407" y="9466"/>
                    <a:pt x="11454" y="9549"/>
                    <a:pt x="11490" y="9644"/>
                  </a:cubicBezTo>
                  <a:cubicBezTo>
                    <a:pt x="11526" y="9751"/>
                    <a:pt x="11573" y="9835"/>
                    <a:pt x="11609" y="9942"/>
                  </a:cubicBezTo>
                  <a:cubicBezTo>
                    <a:pt x="11681" y="10132"/>
                    <a:pt x="11764" y="10323"/>
                    <a:pt x="11859" y="10525"/>
                  </a:cubicBezTo>
                  <a:cubicBezTo>
                    <a:pt x="11907" y="10620"/>
                    <a:pt x="11942" y="10716"/>
                    <a:pt x="12002" y="10823"/>
                  </a:cubicBezTo>
                  <a:cubicBezTo>
                    <a:pt x="12038" y="10859"/>
                    <a:pt x="12050" y="10906"/>
                    <a:pt x="12085" y="10954"/>
                  </a:cubicBezTo>
                  <a:lnTo>
                    <a:pt x="12085" y="11037"/>
                  </a:lnTo>
                  <a:cubicBezTo>
                    <a:pt x="12062" y="11061"/>
                    <a:pt x="12062" y="11073"/>
                    <a:pt x="12085" y="11085"/>
                  </a:cubicBezTo>
                  <a:lnTo>
                    <a:pt x="12085" y="11323"/>
                  </a:lnTo>
                  <a:cubicBezTo>
                    <a:pt x="12097" y="11573"/>
                    <a:pt x="12097" y="11835"/>
                    <a:pt x="12109" y="12073"/>
                  </a:cubicBezTo>
                  <a:lnTo>
                    <a:pt x="12109" y="12109"/>
                  </a:lnTo>
                  <a:cubicBezTo>
                    <a:pt x="12097" y="12216"/>
                    <a:pt x="12085" y="12335"/>
                    <a:pt x="12062" y="12442"/>
                  </a:cubicBezTo>
                  <a:cubicBezTo>
                    <a:pt x="12062" y="12514"/>
                    <a:pt x="12050" y="12573"/>
                    <a:pt x="12050" y="12644"/>
                  </a:cubicBezTo>
                  <a:cubicBezTo>
                    <a:pt x="11990" y="12525"/>
                    <a:pt x="11931" y="12406"/>
                    <a:pt x="11859" y="12275"/>
                  </a:cubicBezTo>
                  <a:cubicBezTo>
                    <a:pt x="11764" y="12085"/>
                    <a:pt x="11669" y="11894"/>
                    <a:pt x="11573" y="11716"/>
                  </a:cubicBezTo>
                  <a:cubicBezTo>
                    <a:pt x="11514" y="11609"/>
                    <a:pt x="11454" y="11501"/>
                    <a:pt x="11407" y="11394"/>
                  </a:cubicBezTo>
                  <a:cubicBezTo>
                    <a:pt x="11371" y="11311"/>
                    <a:pt x="11311" y="11216"/>
                    <a:pt x="11264" y="11144"/>
                  </a:cubicBezTo>
                  <a:cubicBezTo>
                    <a:pt x="11145" y="10966"/>
                    <a:pt x="11026" y="10775"/>
                    <a:pt x="10907" y="10597"/>
                  </a:cubicBezTo>
                  <a:cubicBezTo>
                    <a:pt x="10907" y="10561"/>
                    <a:pt x="10895" y="10537"/>
                    <a:pt x="10895" y="10501"/>
                  </a:cubicBezTo>
                  <a:cubicBezTo>
                    <a:pt x="10871" y="10430"/>
                    <a:pt x="10859" y="10347"/>
                    <a:pt x="10847" y="10263"/>
                  </a:cubicBezTo>
                  <a:cubicBezTo>
                    <a:pt x="10847" y="10228"/>
                    <a:pt x="10835" y="10192"/>
                    <a:pt x="10835" y="10144"/>
                  </a:cubicBezTo>
                  <a:cubicBezTo>
                    <a:pt x="10811" y="10073"/>
                    <a:pt x="10799" y="10013"/>
                    <a:pt x="10799" y="9942"/>
                  </a:cubicBezTo>
                  <a:lnTo>
                    <a:pt x="10799" y="9954"/>
                  </a:lnTo>
                  <a:cubicBezTo>
                    <a:pt x="10788" y="9894"/>
                    <a:pt x="10788" y="9835"/>
                    <a:pt x="10776" y="9775"/>
                  </a:cubicBezTo>
                  <a:cubicBezTo>
                    <a:pt x="10752" y="9692"/>
                    <a:pt x="10740" y="9585"/>
                    <a:pt x="10728" y="9489"/>
                  </a:cubicBezTo>
                  <a:lnTo>
                    <a:pt x="10728" y="9477"/>
                  </a:lnTo>
                  <a:lnTo>
                    <a:pt x="10728" y="9466"/>
                  </a:lnTo>
                  <a:lnTo>
                    <a:pt x="10728" y="9430"/>
                  </a:lnTo>
                  <a:lnTo>
                    <a:pt x="10728" y="9418"/>
                  </a:lnTo>
                  <a:cubicBezTo>
                    <a:pt x="10728" y="9406"/>
                    <a:pt x="10728" y="9394"/>
                    <a:pt x="10716" y="9370"/>
                  </a:cubicBezTo>
                  <a:cubicBezTo>
                    <a:pt x="10692" y="9287"/>
                    <a:pt x="10680" y="9215"/>
                    <a:pt x="10657" y="9120"/>
                  </a:cubicBezTo>
                  <a:cubicBezTo>
                    <a:pt x="10621" y="9037"/>
                    <a:pt x="10609" y="8954"/>
                    <a:pt x="10573" y="8870"/>
                  </a:cubicBezTo>
                  <a:cubicBezTo>
                    <a:pt x="10680" y="8835"/>
                    <a:pt x="10752" y="8763"/>
                    <a:pt x="10752" y="8656"/>
                  </a:cubicBezTo>
                  <a:cubicBezTo>
                    <a:pt x="10752" y="8537"/>
                    <a:pt x="10657" y="8418"/>
                    <a:pt x="10538" y="8418"/>
                  </a:cubicBezTo>
                  <a:cubicBezTo>
                    <a:pt x="10502" y="8418"/>
                    <a:pt x="10478" y="8418"/>
                    <a:pt x="10442" y="8442"/>
                  </a:cubicBezTo>
                  <a:cubicBezTo>
                    <a:pt x="10371" y="8465"/>
                    <a:pt x="10311" y="8561"/>
                    <a:pt x="10299" y="8644"/>
                  </a:cubicBezTo>
                  <a:cubicBezTo>
                    <a:pt x="10299" y="8751"/>
                    <a:pt x="10371" y="8858"/>
                    <a:pt x="10490" y="8870"/>
                  </a:cubicBezTo>
                  <a:cubicBezTo>
                    <a:pt x="10490" y="8894"/>
                    <a:pt x="10490" y="8930"/>
                    <a:pt x="10502" y="8954"/>
                  </a:cubicBezTo>
                  <a:cubicBezTo>
                    <a:pt x="10538" y="9132"/>
                    <a:pt x="10573" y="9311"/>
                    <a:pt x="10609" y="9489"/>
                  </a:cubicBezTo>
                  <a:cubicBezTo>
                    <a:pt x="10621" y="9596"/>
                    <a:pt x="10657" y="9692"/>
                    <a:pt x="10669" y="9787"/>
                  </a:cubicBezTo>
                  <a:cubicBezTo>
                    <a:pt x="10680" y="9894"/>
                    <a:pt x="10716" y="10001"/>
                    <a:pt x="10740" y="10108"/>
                  </a:cubicBezTo>
                  <a:cubicBezTo>
                    <a:pt x="10752" y="10192"/>
                    <a:pt x="10788" y="10263"/>
                    <a:pt x="10799" y="10358"/>
                  </a:cubicBezTo>
                  <a:cubicBezTo>
                    <a:pt x="10788" y="10347"/>
                    <a:pt x="10776" y="10323"/>
                    <a:pt x="10776" y="10311"/>
                  </a:cubicBezTo>
                  <a:cubicBezTo>
                    <a:pt x="10716" y="10228"/>
                    <a:pt x="10633" y="10144"/>
                    <a:pt x="10573" y="10061"/>
                  </a:cubicBezTo>
                  <a:cubicBezTo>
                    <a:pt x="10514" y="9966"/>
                    <a:pt x="10442" y="9894"/>
                    <a:pt x="10383" y="9811"/>
                  </a:cubicBezTo>
                  <a:cubicBezTo>
                    <a:pt x="10323" y="9716"/>
                    <a:pt x="10252" y="9644"/>
                    <a:pt x="10192" y="9549"/>
                  </a:cubicBezTo>
                  <a:lnTo>
                    <a:pt x="10097" y="9418"/>
                  </a:lnTo>
                  <a:cubicBezTo>
                    <a:pt x="10073" y="9370"/>
                    <a:pt x="10037" y="9335"/>
                    <a:pt x="10026" y="9275"/>
                  </a:cubicBezTo>
                  <a:cubicBezTo>
                    <a:pt x="9978" y="9180"/>
                    <a:pt x="9942" y="9073"/>
                    <a:pt x="9883" y="8989"/>
                  </a:cubicBezTo>
                  <a:lnTo>
                    <a:pt x="9740" y="8715"/>
                  </a:lnTo>
                  <a:cubicBezTo>
                    <a:pt x="9704" y="8632"/>
                    <a:pt x="9645" y="8537"/>
                    <a:pt x="9597" y="8442"/>
                  </a:cubicBezTo>
                  <a:lnTo>
                    <a:pt x="9549" y="8346"/>
                  </a:lnTo>
                  <a:cubicBezTo>
                    <a:pt x="9621" y="8299"/>
                    <a:pt x="9680" y="8215"/>
                    <a:pt x="9680" y="8120"/>
                  </a:cubicBezTo>
                  <a:cubicBezTo>
                    <a:pt x="9680" y="7977"/>
                    <a:pt x="9561" y="7846"/>
                    <a:pt x="9406" y="7846"/>
                  </a:cubicBezTo>
                  <a:cubicBezTo>
                    <a:pt x="9252" y="7846"/>
                    <a:pt x="9121" y="7965"/>
                    <a:pt x="9121" y="8120"/>
                  </a:cubicBezTo>
                  <a:cubicBezTo>
                    <a:pt x="9121" y="8275"/>
                    <a:pt x="9240" y="8406"/>
                    <a:pt x="9406" y="8406"/>
                  </a:cubicBezTo>
                  <a:cubicBezTo>
                    <a:pt x="9430" y="8406"/>
                    <a:pt x="9466" y="8394"/>
                    <a:pt x="9490" y="8394"/>
                  </a:cubicBezTo>
                  <a:cubicBezTo>
                    <a:pt x="9490" y="8406"/>
                    <a:pt x="9490" y="8418"/>
                    <a:pt x="9502" y="8442"/>
                  </a:cubicBezTo>
                  <a:cubicBezTo>
                    <a:pt x="9537" y="8537"/>
                    <a:pt x="9585" y="8632"/>
                    <a:pt x="9621" y="8739"/>
                  </a:cubicBezTo>
                  <a:cubicBezTo>
                    <a:pt x="9668" y="8823"/>
                    <a:pt x="9728" y="8918"/>
                    <a:pt x="9776" y="9013"/>
                  </a:cubicBezTo>
                  <a:cubicBezTo>
                    <a:pt x="9859" y="9192"/>
                    <a:pt x="9966" y="9394"/>
                    <a:pt x="10073" y="9549"/>
                  </a:cubicBezTo>
                  <a:lnTo>
                    <a:pt x="10252" y="9823"/>
                  </a:lnTo>
                  <a:cubicBezTo>
                    <a:pt x="10311" y="9906"/>
                    <a:pt x="10371" y="9989"/>
                    <a:pt x="10430" y="10061"/>
                  </a:cubicBezTo>
                  <a:cubicBezTo>
                    <a:pt x="10490" y="10144"/>
                    <a:pt x="10561" y="10228"/>
                    <a:pt x="10621" y="10311"/>
                  </a:cubicBezTo>
                  <a:cubicBezTo>
                    <a:pt x="10609" y="10299"/>
                    <a:pt x="10597" y="10287"/>
                    <a:pt x="10561" y="10287"/>
                  </a:cubicBezTo>
                  <a:cubicBezTo>
                    <a:pt x="10538" y="10263"/>
                    <a:pt x="10514" y="10251"/>
                    <a:pt x="10490" y="10239"/>
                  </a:cubicBezTo>
                  <a:cubicBezTo>
                    <a:pt x="10454" y="10228"/>
                    <a:pt x="10442" y="10228"/>
                    <a:pt x="10418" y="10204"/>
                  </a:cubicBezTo>
                  <a:cubicBezTo>
                    <a:pt x="10371" y="10192"/>
                    <a:pt x="10323" y="10168"/>
                    <a:pt x="10264" y="10144"/>
                  </a:cubicBezTo>
                  <a:cubicBezTo>
                    <a:pt x="10216" y="10132"/>
                    <a:pt x="10180" y="10120"/>
                    <a:pt x="10133" y="10085"/>
                  </a:cubicBezTo>
                  <a:cubicBezTo>
                    <a:pt x="10085" y="10073"/>
                    <a:pt x="10026" y="10061"/>
                    <a:pt x="9978" y="10025"/>
                  </a:cubicBezTo>
                  <a:cubicBezTo>
                    <a:pt x="9883" y="10001"/>
                    <a:pt x="9787" y="9954"/>
                    <a:pt x="9680" y="9930"/>
                  </a:cubicBezTo>
                  <a:cubicBezTo>
                    <a:pt x="9656" y="9906"/>
                    <a:pt x="9621" y="9906"/>
                    <a:pt x="9597" y="9894"/>
                  </a:cubicBezTo>
                  <a:cubicBezTo>
                    <a:pt x="9585" y="9894"/>
                    <a:pt x="9549" y="9882"/>
                    <a:pt x="9537" y="9882"/>
                  </a:cubicBezTo>
                  <a:cubicBezTo>
                    <a:pt x="9490" y="9870"/>
                    <a:pt x="9430" y="9847"/>
                    <a:pt x="9383" y="9835"/>
                  </a:cubicBezTo>
                  <a:cubicBezTo>
                    <a:pt x="9323" y="9823"/>
                    <a:pt x="9264" y="9787"/>
                    <a:pt x="9204" y="9775"/>
                  </a:cubicBezTo>
                  <a:lnTo>
                    <a:pt x="9252" y="9644"/>
                  </a:lnTo>
                  <a:cubicBezTo>
                    <a:pt x="9252" y="9466"/>
                    <a:pt x="9121" y="9311"/>
                    <a:pt x="8942" y="9311"/>
                  </a:cubicBezTo>
                  <a:cubicBezTo>
                    <a:pt x="8764" y="9311"/>
                    <a:pt x="8609" y="9454"/>
                    <a:pt x="8609" y="9632"/>
                  </a:cubicBezTo>
                  <a:cubicBezTo>
                    <a:pt x="8609" y="9811"/>
                    <a:pt x="8752" y="9954"/>
                    <a:pt x="8930" y="9954"/>
                  </a:cubicBezTo>
                  <a:cubicBezTo>
                    <a:pt x="9025" y="9954"/>
                    <a:pt x="9121" y="9894"/>
                    <a:pt x="9180" y="9823"/>
                  </a:cubicBezTo>
                  <a:cubicBezTo>
                    <a:pt x="9264" y="9847"/>
                    <a:pt x="9347" y="9882"/>
                    <a:pt x="9430" y="9906"/>
                  </a:cubicBezTo>
                  <a:lnTo>
                    <a:pt x="9561" y="9954"/>
                  </a:lnTo>
                  <a:cubicBezTo>
                    <a:pt x="9609" y="9966"/>
                    <a:pt x="9645" y="9989"/>
                    <a:pt x="9680" y="10001"/>
                  </a:cubicBezTo>
                  <a:cubicBezTo>
                    <a:pt x="9740" y="10025"/>
                    <a:pt x="9823" y="10049"/>
                    <a:pt x="9883" y="10073"/>
                  </a:cubicBezTo>
                  <a:cubicBezTo>
                    <a:pt x="9954" y="10108"/>
                    <a:pt x="10014" y="10120"/>
                    <a:pt x="10085" y="10144"/>
                  </a:cubicBezTo>
                  <a:cubicBezTo>
                    <a:pt x="10157" y="10180"/>
                    <a:pt x="10216" y="10192"/>
                    <a:pt x="10299" y="10228"/>
                  </a:cubicBezTo>
                  <a:cubicBezTo>
                    <a:pt x="10323" y="10239"/>
                    <a:pt x="10359" y="10251"/>
                    <a:pt x="10395" y="10263"/>
                  </a:cubicBezTo>
                  <a:lnTo>
                    <a:pt x="10490" y="10311"/>
                  </a:lnTo>
                  <a:cubicBezTo>
                    <a:pt x="10502" y="10323"/>
                    <a:pt x="10538" y="10323"/>
                    <a:pt x="10549" y="10347"/>
                  </a:cubicBezTo>
                  <a:cubicBezTo>
                    <a:pt x="10561" y="10358"/>
                    <a:pt x="10597" y="10358"/>
                    <a:pt x="10609" y="10370"/>
                  </a:cubicBezTo>
                  <a:cubicBezTo>
                    <a:pt x="10633" y="10382"/>
                    <a:pt x="10669" y="10418"/>
                    <a:pt x="10692" y="10430"/>
                  </a:cubicBezTo>
                  <a:lnTo>
                    <a:pt x="10716" y="10442"/>
                  </a:lnTo>
                  <a:cubicBezTo>
                    <a:pt x="10728" y="10466"/>
                    <a:pt x="10728" y="10478"/>
                    <a:pt x="10740" y="10489"/>
                  </a:cubicBezTo>
                  <a:cubicBezTo>
                    <a:pt x="10776" y="10537"/>
                    <a:pt x="10799" y="10585"/>
                    <a:pt x="10835" y="10609"/>
                  </a:cubicBezTo>
                  <a:cubicBezTo>
                    <a:pt x="10847" y="10644"/>
                    <a:pt x="10859" y="10656"/>
                    <a:pt x="10871" y="10680"/>
                  </a:cubicBezTo>
                  <a:cubicBezTo>
                    <a:pt x="10871" y="10716"/>
                    <a:pt x="10895" y="10728"/>
                    <a:pt x="10895" y="10763"/>
                  </a:cubicBezTo>
                  <a:cubicBezTo>
                    <a:pt x="10895" y="10775"/>
                    <a:pt x="10907" y="10787"/>
                    <a:pt x="10919" y="10787"/>
                  </a:cubicBezTo>
                  <a:lnTo>
                    <a:pt x="10930" y="10787"/>
                  </a:lnTo>
                  <a:cubicBezTo>
                    <a:pt x="11026" y="10942"/>
                    <a:pt x="11133" y="11085"/>
                    <a:pt x="11216" y="11251"/>
                  </a:cubicBezTo>
                  <a:lnTo>
                    <a:pt x="11395" y="11561"/>
                  </a:lnTo>
                  <a:cubicBezTo>
                    <a:pt x="11431" y="11609"/>
                    <a:pt x="11442" y="11632"/>
                    <a:pt x="11454" y="11680"/>
                  </a:cubicBezTo>
                  <a:cubicBezTo>
                    <a:pt x="11490" y="11728"/>
                    <a:pt x="11502" y="11775"/>
                    <a:pt x="11526" y="11811"/>
                  </a:cubicBezTo>
                  <a:cubicBezTo>
                    <a:pt x="11561" y="11859"/>
                    <a:pt x="11573" y="11906"/>
                    <a:pt x="11609" y="11954"/>
                  </a:cubicBezTo>
                  <a:cubicBezTo>
                    <a:pt x="11561" y="11906"/>
                    <a:pt x="11502" y="11871"/>
                    <a:pt x="11454" y="11835"/>
                  </a:cubicBezTo>
                  <a:lnTo>
                    <a:pt x="11323" y="11740"/>
                  </a:lnTo>
                  <a:cubicBezTo>
                    <a:pt x="11276" y="11716"/>
                    <a:pt x="11228" y="11692"/>
                    <a:pt x="11204" y="11668"/>
                  </a:cubicBezTo>
                  <a:cubicBezTo>
                    <a:pt x="11157" y="11632"/>
                    <a:pt x="11109" y="11621"/>
                    <a:pt x="11073" y="11597"/>
                  </a:cubicBezTo>
                  <a:lnTo>
                    <a:pt x="10978" y="11549"/>
                  </a:lnTo>
                  <a:cubicBezTo>
                    <a:pt x="10954" y="11537"/>
                    <a:pt x="10930" y="11513"/>
                    <a:pt x="10907" y="11513"/>
                  </a:cubicBezTo>
                  <a:cubicBezTo>
                    <a:pt x="10895" y="11501"/>
                    <a:pt x="10859" y="11501"/>
                    <a:pt x="10835" y="11490"/>
                  </a:cubicBezTo>
                  <a:cubicBezTo>
                    <a:pt x="10811" y="11478"/>
                    <a:pt x="10788" y="11478"/>
                    <a:pt x="10776" y="11454"/>
                  </a:cubicBezTo>
                  <a:cubicBezTo>
                    <a:pt x="10716" y="11442"/>
                    <a:pt x="10657" y="11418"/>
                    <a:pt x="10609" y="11394"/>
                  </a:cubicBezTo>
                  <a:cubicBezTo>
                    <a:pt x="10561" y="11382"/>
                    <a:pt x="10502" y="11371"/>
                    <a:pt x="10454" y="11335"/>
                  </a:cubicBezTo>
                  <a:cubicBezTo>
                    <a:pt x="10430" y="11323"/>
                    <a:pt x="10395" y="11323"/>
                    <a:pt x="10383" y="11311"/>
                  </a:cubicBezTo>
                  <a:cubicBezTo>
                    <a:pt x="10359" y="11299"/>
                    <a:pt x="10323" y="11299"/>
                    <a:pt x="10299" y="11275"/>
                  </a:cubicBezTo>
                  <a:cubicBezTo>
                    <a:pt x="10311" y="11240"/>
                    <a:pt x="10323" y="11204"/>
                    <a:pt x="10323" y="11156"/>
                  </a:cubicBezTo>
                  <a:cubicBezTo>
                    <a:pt x="10323" y="10978"/>
                    <a:pt x="10192" y="10835"/>
                    <a:pt x="10014" y="10835"/>
                  </a:cubicBezTo>
                  <a:cubicBezTo>
                    <a:pt x="9835" y="10835"/>
                    <a:pt x="9680" y="10966"/>
                    <a:pt x="9680" y="11144"/>
                  </a:cubicBezTo>
                  <a:cubicBezTo>
                    <a:pt x="9680" y="11323"/>
                    <a:pt x="9823" y="11478"/>
                    <a:pt x="10002" y="11478"/>
                  </a:cubicBezTo>
                  <a:cubicBezTo>
                    <a:pt x="10097" y="11478"/>
                    <a:pt x="10180" y="11430"/>
                    <a:pt x="10252" y="11359"/>
                  </a:cubicBezTo>
                  <a:cubicBezTo>
                    <a:pt x="10252" y="11359"/>
                    <a:pt x="10264" y="11359"/>
                    <a:pt x="10264" y="11371"/>
                  </a:cubicBezTo>
                  <a:cubicBezTo>
                    <a:pt x="10276" y="11371"/>
                    <a:pt x="10299" y="11371"/>
                    <a:pt x="10299" y="11359"/>
                  </a:cubicBezTo>
                  <a:cubicBezTo>
                    <a:pt x="10299" y="11346"/>
                    <a:pt x="10299" y="11337"/>
                    <a:pt x="10296" y="11331"/>
                  </a:cubicBezTo>
                  <a:lnTo>
                    <a:pt x="10296" y="11331"/>
                  </a:lnTo>
                  <a:cubicBezTo>
                    <a:pt x="10312" y="11337"/>
                    <a:pt x="10327" y="11342"/>
                    <a:pt x="10335" y="11359"/>
                  </a:cubicBezTo>
                  <a:cubicBezTo>
                    <a:pt x="10430" y="11394"/>
                    <a:pt x="10502" y="11442"/>
                    <a:pt x="10597" y="11490"/>
                  </a:cubicBezTo>
                  <a:cubicBezTo>
                    <a:pt x="10633" y="11513"/>
                    <a:pt x="10692" y="11537"/>
                    <a:pt x="10740" y="11561"/>
                  </a:cubicBezTo>
                  <a:cubicBezTo>
                    <a:pt x="10776" y="11573"/>
                    <a:pt x="10811" y="11597"/>
                    <a:pt x="10847" y="11621"/>
                  </a:cubicBezTo>
                  <a:cubicBezTo>
                    <a:pt x="10895" y="11656"/>
                    <a:pt x="10930" y="11668"/>
                    <a:pt x="10978" y="11692"/>
                  </a:cubicBezTo>
                  <a:cubicBezTo>
                    <a:pt x="11026" y="11728"/>
                    <a:pt x="11073" y="11740"/>
                    <a:pt x="11109" y="11775"/>
                  </a:cubicBezTo>
                  <a:cubicBezTo>
                    <a:pt x="11157" y="11799"/>
                    <a:pt x="11204" y="11811"/>
                    <a:pt x="11252" y="11847"/>
                  </a:cubicBezTo>
                  <a:cubicBezTo>
                    <a:pt x="11288" y="11871"/>
                    <a:pt x="11323" y="11894"/>
                    <a:pt x="11371" y="11918"/>
                  </a:cubicBezTo>
                  <a:cubicBezTo>
                    <a:pt x="11454" y="11978"/>
                    <a:pt x="11561" y="12049"/>
                    <a:pt x="11645" y="12133"/>
                  </a:cubicBezTo>
                  <a:lnTo>
                    <a:pt x="11788" y="12263"/>
                  </a:lnTo>
                  <a:cubicBezTo>
                    <a:pt x="11800" y="12275"/>
                    <a:pt x="11800" y="12287"/>
                    <a:pt x="11812" y="12311"/>
                  </a:cubicBezTo>
                  <a:cubicBezTo>
                    <a:pt x="11823" y="12347"/>
                    <a:pt x="11859" y="12383"/>
                    <a:pt x="11871" y="12430"/>
                  </a:cubicBezTo>
                  <a:cubicBezTo>
                    <a:pt x="11919" y="12514"/>
                    <a:pt x="11978" y="12609"/>
                    <a:pt x="12026" y="12692"/>
                  </a:cubicBezTo>
                  <a:cubicBezTo>
                    <a:pt x="12050" y="12752"/>
                    <a:pt x="12097" y="12823"/>
                    <a:pt x="12121" y="12883"/>
                  </a:cubicBezTo>
                  <a:cubicBezTo>
                    <a:pt x="12121" y="13037"/>
                    <a:pt x="12121" y="13204"/>
                    <a:pt x="12109" y="13347"/>
                  </a:cubicBezTo>
                  <a:cubicBezTo>
                    <a:pt x="12109" y="13561"/>
                    <a:pt x="12097" y="13752"/>
                    <a:pt x="12097" y="13954"/>
                  </a:cubicBezTo>
                  <a:lnTo>
                    <a:pt x="12097" y="14228"/>
                  </a:lnTo>
                  <a:cubicBezTo>
                    <a:pt x="12097" y="14335"/>
                    <a:pt x="12097" y="14454"/>
                    <a:pt x="12109" y="14549"/>
                  </a:cubicBezTo>
                  <a:cubicBezTo>
                    <a:pt x="12109" y="14657"/>
                    <a:pt x="12121" y="14752"/>
                    <a:pt x="12145" y="14847"/>
                  </a:cubicBezTo>
                  <a:cubicBezTo>
                    <a:pt x="12157" y="14954"/>
                    <a:pt x="12157" y="15061"/>
                    <a:pt x="12169" y="15169"/>
                  </a:cubicBezTo>
                  <a:cubicBezTo>
                    <a:pt x="12181" y="15466"/>
                    <a:pt x="12181" y="15776"/>
                    <a:pt x="12204" y="16085"/>
                  </a:cubicBezTo>
                  <a:cubicBezTo>
                    <a:pt x="12216" y="16395"/>
                    <a:pt x="12216" y="16716"/>
                    <a:pt x="12228" y="17026"/>
                  </a:cubicBezTo>
                  <a:cubicBezTo>
                    <a:pt x="12240" y="17252"/>
                    <a:pt x="12264" y="17455"/>
                    <a:pt x="12276" y="17681"/>
                  </a:cubicBezTo>
                  <a:cubicBezTo>
                    <a:pt x="12288" y="17856"/>
                    <a:pt x="12288" y="18031"/>
                    <a:pt x="12299" y="18206"/>
                  </a:cubicBezTo>
                  <a:lnTo>
                    <a:pt x="12299" y="18206"/>
                  </a:lnTo>
                  <a:cubicBezTo>
                    <a:pt x="12298" y="18201"/>
                    <a:pt x="12295" y="18195"/>
                    <a:pt x="12288" y="18181"/>
                  </a:cubicBezTo>
                  <a:cubicBezTo>
                    <a:pt x="12240" y="18062"/>
                    <a:pt x="12216" y="17967"/>
                    <a:pt x="12169" y="17848"/>
                  </a:cubicBezTo>
                  <a:cubicBezTo>
                    <a:pt x="12121" y="17705"/>
                    <a:pt x="12062" y="17586"/>
                    <a:pt x="12026" y="17467"/>
                  </a:cubicBezTo>
                  <a:cubicBezTo>
                    <a:pt x="11931" y="17228"/>
                    <a:pt x="11823" y="17014"/>
                    <a:pt x="11704" y="16788"/>
                  </a:cubicBezTo>
                  <a:lnTo>
                    <a:pt x="11704" y="16752"/>
                  </a:lnTo>
                  <a:cubicBezTo>
                    <a:pt x="11704" y="16740"/>
                    <a:pt x="11704" y="16740"/>
                    <a:pt x="11692" y="16728"/>
                  </a:cubicBezTo>
                  <a:cubicBezTo>
                    <a:pt x="11692" y="16716"/>
                    <a:pt x="11681" y="16693"/>
                    <a:pt x="11681" y="16669"/>
                  </a:cubicBezTo>
                  <a:cubicBezTo>
                    <a:pt x="11681" y="16657"/>
                    <a:pt x="11681" y="16657"/>
                    <a:pt x="11669" y="16633"/>
                  </a:cubicBezTo>
                  <a:cubicBezTo>
                    <a:pt x="11633" y="16514"/>
                    <a:pt x="11621" y="16395"/>
                    <a:pt x="11585" y="16264"/>
                  </a:cubicBezTo>
                  <a:lnTo>
                    <a:pt x="11585" y="16252"/>
                  </a:lnTo>
                  <a:cubicBezTo>
                    <a:pt x="11573" y="16121"/>
                    <a:pt x="11550" y="15978"/>
                    <a:pt x="11526" y="15859"/>
                  </a:cubicBezTo>
                  <a:cubicBezTo>
                    <a:pt x="11514" y="15728"/>
                    <a:pt x="11490" y="15597"/>
                    <a:pt x="11466" y="15466"/>
                  </a:cubicBezTo>
                  <a:cubicBezTo>
                    <a:pt x="11442" y="15192"/>
                    <a:pt x="11431" y="14930"/>
                    <a:pt x="11407" y="14657"/>
                  </a:cubicBezTo>
                  <a:cubicBezTo>
                    <a:pt x="11407" y="14419"/>
                    <a:pt x="11431" y="14180"/>
                    <a:pt x="11431" y="13930"/>
                  </a:cubicBezTo>
                  <a:lnTo>
                    <a:pt x="11431" y="13228"/>
                  </a:lnTo>
                  <a:lnTo>
                    <a:pt x="11431" y="12823"/>
                  </a:lnTo>
                  <a:cubicBezTo>
                    <a:pt x="11431" y="12680"/>
                    <a:pt x="11383" y="12490"/>
                    <a:pt x="11252" y="12406"/>
                  </a:cubicBezTo>
                  <a:cubicBezTo>
                    <a:pt x="11219" y="12392"/>
                    <a:pt x="11186" y="12386"/>
                    <a:pt x="11154" y="12386"/>
                  </a:cubicBezTo>
                  <a:cubicBezTo>
                    <a:pt x="11105" y="12386"/>
                    <a:pt x="11057" y="12401"/>
                    <a:pt x="11014" y="12430"/>
                  </a:cubicBezTo>
                  <a:cubicBezTo>
                    <a:pt x="10954" y="12454"/>
                    <a:pt x="10907" y="12525"/>
                    <a:pt x="10895" y="12585"/>
                  </a:cubicBezTo>
                  <a:cubicBezTo>
                    <a:pt x="10859" y="12692"/>
                    <a:pt x="10895" y="12811"/>
                    <a:pt x="10907" y="12918"/>
                  </a:cubicBezTo>
                  <a:cubicBezTo>
                    <a:pt x="10919" y="12978"/>
                    <a:pt x="10930" y="13049"/>
                    <a:pt x="10966" y="13109"/>
                  </a:cubicBezTo>
                  <a:cubicBezTo>
                    <a:pt x="10978" y="13168"/>
                    <a:pt x="11014" y="13216"/>
                    <a:pt x="11038" y="13276"/>
                  </a:cubicBezTo>
                  <a:lnTo>
                    <a:pt x="11038" y="13406"/>
                  </a:lnTo>
                  <a:cubicBezTo>
                    <a:pt x="11038" y="13514"/>
                    <a:pt x="11050" y="13633"/>
                    <a:pt x="11050" y="13740"/>
                  </a:cubicBezTo>
                  <a:cubicBezTo>
                    <a:pt x="11073" y="13811"/>
                    <a:pt x="11073" y="13883"/>
                    <a:pt x="11085" y="13942"/>
                  </a:cubicBezTo>
                  <a:lnTo>
                    <a:pt x="11085" y="14097"/>
                  </a:lnTo>
                  <a:cubicBezTo>
                    <a:pt x="11097" y="14276"/>
                    <a:pt x="11109" y="14454"/>
                    <a:pt x="11145" y="14633"/>
                  </a:cubicBezTo>
                  <a:cubicBezTo>
                    <a:pt x="11157" y="14716"/>
                    <a:pt x="11169" y="14788"/>
                    <a:pt x="11169" y="14883"/>
                  </a:cubicBezTo>
                  <a:cubicBezTo>
                    <a:pt x="11192" y="14966"/>
                    <a:pt x="11204" y="15050"/>
                    <a:pt x="11216" y="15133"/>
                  </a:cubicBezTo>
                  <a:cubicBezTo>
                    <a:pt x="11216" y="15145"/>
                    <a:pt x="11216" y="15169"/>
                    <a:pt x="11228" y="15181"/>
                  </a:cubicBezTo>
                  <a:cubicBezTo>
                    <a:pt x="11228" y="15192"/>
                    <a:pt x="11228" y="15204"/>
                    <a:pt x="11252" y="15228"/>
                  </a:cubicBezTo>
                  <a:cubicBezTo>
                    <a:pt x="11252" y="15240"/>
                    <a:pt x="11252" y="15252"/>
                    <a:pt x="11264" y="15264"/>
                  </a:cubicBezTo>
                  <a:cubicBezTo>
                    <a:pt x="11276" y="15383"/>
                    <a:pt x="11288" y="15502"/>
                    <a:pt x="11323" y="15621"/>
                  </a:cubicBezTo>
                  <a:cubicBezTo>
                    <a:pt x="11347" y="15823"/>
                    <a:pt x="11395" y="16014"/>
                    <a:pt x="11442" y="16204"/>
                  </a:cubicBezTo>
                  <a:cubicBezTo>
                    <a:pt x="11431" y="16157"/>
                    <a:pt x="11407" y="16133"/>
                    <a:pt x="11383" y="16085"/>
                  </a:cubicBezTo>
                  <a:cubicBezTo>
                    <a:pt x="11264" y="15823"/>
                    <a:pt x="11157" y="15550"/>
                    <a:pt x="11014" y="15300"/>
                  </a:cubicBezTo>
                  <a:cubicBezTo>
                    <a:pt x="10966" y="15204"/>
                    <a:pt x="10907" y="15121"/>
                    <a:pt x="10859" y="15050"/>
                  </a:cubicBezTo>
                  <a:cubicBezTo>
                    <a:pt x="10859" y="15026"/>
                    <a:pt x="10847" y="15014"/>
                    <a:pt x="10847" y="15002"/>
                  </a:cubicBezTo>
                  <a:cubicBezTo>
                    <a:pt x="10811" y="14907"/>
                    <a:pt x="10776" y="14835"/>
                    <a:pt x="10740" y="14752"/>
                  </a:cubicBezTo>
                  <a:cubicBezTo>
                    <a:pt x="10716" y="14657"/>
                    <a:pt x="10669" y="14573"/>
                    <a:pt x="10633" y="14478"/>
                  </a:cubicBezTo>
                  <a:cubicBezTo>
                    <a:pt x="10621" y="14419"/>
                    <a:pt x="10597" y="14359"/>
                    <a:pt x="10561" y="14311"/>
                  </a:cubicBezTo>
                  <a:lnTo>
                    <a:pt x="10573" y="14311"/>
                  </a:lnTo>
                  <a:cubicBezTo>
                    <a:pt x="10597" y="14299"/>
                    <a:pt x="10597" y="14276"/>
                    <a:pt x="10573" y="14240"/>
                  </a:cubicBezTo>
                  <a:lnTo>
                    <a:pt x="10502" y="14168"/>
                  </a:lnTo>
                  <a:cubicBezTo>
                    <a:pt x="10478" y="14097"/>
                    <a:pt x="10442" y="14014"/>
                    <a:pt x="10418" y="13930"/>
                  </a:cubicBezTo>
                  <a:cubicBezTo>
                    <a:pt x="10335" y="13752"/>
                    <a:pt x="10276" y="13561"/>
                    <a:pt x="10204" y="13383"/>
                  </a:cubicBezTo>
                  <a:lnTo>
                    <a:pt x="10204" y="13359"/>
                  </a:lnTo>
                  <a:cubicBezTo>
                    <a:pt x="10180" y="13240"/>
                    <a:pt x="10133" y="13121"/>
                    <a:pt x="10097" y="13002"/>
                  </a:cubicBezTo>
                  <a:cubicBezTo>
                    <a:pt x="10085" y="12966"/>
                    <a:pt x="10073" y="12918"/>
                    <a:pt x="10061" y="12859"/>
                  </a:cubicBezTo>
                  <a:lnTo>
                    <a:pt x="10061" y="12799"/>
                  </a:lnTo>
                  <a:cubicBezTo>
                    <a:pt x="10180" y="12787"/>
                    <a:pt x="10264" y="12692"/>
                    <a:pt x="10264" y="12573"/>
                  </a:cubicBezTo>
                  <a:cubicBezTo>
                    <a:pt x="10264" y="12454"/>
                    <a:pt x="10157" y="12335"/>
                    <a:pt x="10037" y="12335"/>
                  </a:cubicBezTo>
                  <a:cubicBezTo>
                    <a:pt x="9907" y="12335"/>
                    <a:pt x="9799" y="12442"/>
                    <a:pt x="9799" y="12561"/>
                  </a:cubicBezTo>
                  <a:cubicBezTo>
                    <a:pt x="9799" y="12585"/>
                    <a:pt x="9823" y="12633"/>
                    <a:pt x="9823" y="12668"/>
                  </a:cubicBezTo>
                  <a:lnTo>
                    <a:pt x="9799" y="12680"/>
                  </a:lnTo>
                  <a:cubicBezTo>
                    <a:pt x="9787" y="12728"/>
                    <a:pt x="9787" y="12752"/>
                    <a:pt x="9799" y="12799"/>
                  </a:cubicBezTo>
                  <a:cubicBezTo>
                    <a:pt x="9823" y="12871"/>
                    <a:pt x="9847" y="12942"/>
                    <a:pt x="9859" y="13037"/>
                  </a:cubicBezTo>
                  <a:cubicBezTo>
                    <a:pt x="9895" y="13121"/>
                    <a:pt x="9907" y="13216"/>
                    <a:pt x="9942" y="13287"/>
                  </a:cubicBezTo>
                  <a:cubicBezTo>
                    <a:pt x="9966" y="13395"/>
                    <a:pt x="10002" y="13478"/>
                    <a:pt x="10026" y="13585"/>
                  </a:cubicBezTo>
                  <a:cubicBezTo>
                    <a:pt x="9978" y="13526"/>
                    <a:pt x="9918" y="13454"/>
                    <a:pt x="9883" y="13395"/>
                  </a:cubicBezTo>
                  <a:cubicBezTo>
                    <a:pt x="9823" y="13323"/>
                    <a:pt x="9740" y="13240"/>
                    <a:pt x="9680" y="13168"/>
                  </a:cubicBezTo>
                  <a:lnTo>
                    <a:pt x="9680" y="13180"/>
                  </a:lnTo>
                  <a:lnTo>
                    <a:pt x="9645" y="13145"/>
                  </a:lnTo>
                  <a:cubicBezTo>
                    <a:pt x="9621" y="13121"/>
                    <a:pt x="9621" y="13109"/>
                    <a:pt x="9609" y="13109"/>
                  </a:cubicBezTo>
                  <a:cubicBezTo>
                    <a:pt x="9561" y="13061"/>
                    <a:pt x="9537" y="13025"/>
                    <a:pt x="9490" y="12966"/>
                  </a:cubicBezTo>
                  <a:cubicBezTo>
                    <a:pt x="9466" y="12918"/>
                    <a:pt x="9418" y="12859"/>
                    <a:pt x="9383" y="12811"/>
                  </a:cubicBezTo>
                  <a:cubicBezTo>
                    <a:pt x="9299" y="12680"/>
                    <a:pt x="9228" y="12549"/>
                    <a:pt x="9145" y="12394"/>
                  </a:cubicBezTo>
                  <a:cubicBezTo>
                    <a:pt x="9133" y="12371"/>
                    <a:pt x="9121" y="12347"/>
                    <a:pt x="9121" y="12323"/>
                  </a:cubicBezTo>
                  <a:cubicBezTo>
                    <a:pt x="9287" y="12263"/>
                    <a:pt x="9406" y="12109"/>
                    <a:pt x="9406" y="11930"/>
                  </a:cubicBezTo>
                  <a:cubicBezTo>
                    <a:pt x="9406" y="11716"/>
                    <a:pt x="9228" y="11501"/>
                    <a:pt x="9002" y="11501"/>
                  </a:cubicBezTo>
                  <a:cubicBezTo>
                    <a:pt x="8775" y="11501"/>
                    <a:pt x="8585" y="11680"/>
                    <a:pt x="8573" y="11906"/>
                  </a:cubicBezTo>
                  <a:cubicBezTo>
                    <a:pt x="8573" y="12133"/>
                    <a:pt x="8752" y="12335"/>
                    <a:pt x="8966" y="12335"/>
                  </a:cubicBezTo>
                  <a:lnTo>
                    <a:pt x="8990" y="12335"/>
                  </a:lnTo>
                  <a:cubicBezTo>
                    <a:pt x="9014" y="12430"/>
                    <a:pt x="9049" y="12502"/>
                    <a:pt x="9085" y="12585"/>
                  </a:cubicBezTo>
                  <a:cubicBezTo>
                    <a:pt x="9121" y="12633"/>
                    <a:pt x="9133" y="12680"/>
                    <a:pt x="9168" y="12740"/>
                  </a:cubicBezTo>
                  <a:cubicBezTo>
                    <a:pt x="9192" y="12787"/>
                    <a:pt x="9228" y="12847"/>
                    <a:pt x="9252" y="12883"/>
                  </a:cubicBezTo>
                  <a:lnTo>
                    <a:pt x="9347" y="13025"/>
                  </a:lnTo>
                  <a:cubicBezTo>
                    <a:pt x="9371" y="13061"/>
                    <a:pt x="9406" y="13109"/>
                    <a:pt x="9442" y="13145"/>
                  </a:cubicBezTo>
                  <a:cubicBezTo>
                    <a:pt x="9502" y="13216"/>
                    <a:pt x="9585" y="13287"/>
                    <a:pt x="9656" y="13359"/>
                  </a:cubicBezTo>
                  <a:cubicBezTo>
                    <a:pt x="9728" y="13442"/>
                    <a:pt x="9787" y="13514"/>
                    <a:pt x="9859" y="13585"/>
                  </a:cubicBezTo>
                  <a:cubicBezTo>
                    <a:pt x="9918" y="13645"/>
                    <a:pt x="9966" y="13716"/>
                    <a:pt x="10026" y="13776"/>
                  </a:cubicBezTo>
                  <a:cubicBezTo>
                    <a:pt x="10061" y="13811"/>
                    <a:pt x="10073" y="13835"/>
                    <a:pt x="10097" y="13871"/>
                  </a:cubicBezTo>
                  <a:cubicBezTo>
                    <a:pt x="10121" y="13895"/>
                    <a:pt x="10145" y="13918"/>
                    <a:pt x="10157" y="13942"/>
                  </a:cubicBezTo>
                  <a:cubicBezTo>
                    <a:pt x="10192" y="14014"/>
                    <a:pt x="10216" y="14097"/>
                    <a:pt x="10252" y="14157"/>
                  </a:cubicBezTo>
                  <a:cubicBezTo>
                    <a:pt x="10299" y="14240"/>
                    <a:pt x="10335" y="14347"/>
                    <a:pt x="10383" y="14430"/>
                  </a:cubicBezTo>
                  <a:cubicBezTo>
                    <a:pt x="10442" y="14549"/>
                    <a:pt x="10490" y="14669"/>
                    <a:pt x="10549" y="14788"/>
                  </a:cubicBezTo>
                  <a:cubicBezTo>
                    <a:pt x="10597" y="14895"/>
                    <a:pt x="10657" y="15002"/>
                    <a:pt x="10692" y="15109"/>
                  </a:cubicBezTo>
                  <a:cubicBezTo>
                    <a:pt x="10740" y="15228"/>
                    <a:pt x="10776" y="15359"/>
                    <a:pt x="10811" y="15478"/>
                  </a:cubicBezTo>
                  <a:cubicBezTo>
                    <a:pt x="10859" y="15609"/>
                    <a:pt x="10919" y="15728"/>
                    <a:pt x="10978" y="15859"/>
                  </a:cubicBezTo>
                  <a:cubicBezTo>
                    <a:pt x="11038" y="16002"/>
                    <a:pt x="11085" y="16133"/>
                    <a:pt x="11133" y="16264"/>
                  </a:cubicBezTo>
                  <a:cubicBezTo>
                    <a:pt x="11216" y="16514"/>
                    <a:pt x="11311" y="16776"/>
                    <a:pt x="11407" y="17038"/>
                  </a:cubicBezTo>
                  <a:cubicBezTo>
                    <a:pt x="11371" y="16978"/>
                    <a:pt x="11311" y="16919"/>
                    <a:pt x="11264" y="16859"/>
                  </a:cubicBezTo>
                  <a:cubicBezTo>
                    <a:pt x="11252" y="16847"/>
                    <a:pt x="11228" y="16835"/>
                    <a:pt x="11228" y="16812"/>
                  </a:cubicBezTo>
                  <a:lnTo>
                    <a:pt x="11145" y="16681"/>
                  </a:lnTo>
                  <a:cubicBezTo>
                    <a:pt x="11109" y="16633"/>
                    <a:pt x="11073" y="16574"/>
                    <a:pt x="11026" y="16538"/>
                  </a:cubicBezTo>
                  <a:cubicBezTo>
                    <a:pt x="10978" y="16478"/>
                    <a:pt x="10930" y="16419"/>
                    <a:pt x="10895" y="16335"/>
                  </a:cubicBezTo>
                  <a:cubicBezTo>
                    <a:pt x="10835" y="16252"/>
                    <a:pt x="10776" y="16181"/>
                    <a:pt x="10716" y="16085"/>
                  </a:cubicBezTo>
                  <a:cubicBezTo>
                    <a:pt x="10657" y="16002"/>
                    <a:pt x="10573" y="15907"/>
                    <a:pt x="10502" y="15823"/>
                  </a:cubicBezTo>
                  <a:cubicBezTo>
                    <a:pt x="10478" y="15788"/>
                    <a:pt x="10454" y="15764"/>
                    <a:pt x="10430" y="15728"/>
                  </a:cubicBezTo>
                  <a:cubicBezTo>
                    <a:pt x="10383" y="15669"/>
                    <a:pt x="10359" y="15621"/>
                    <a:pt x="10311" y="15562"/>
                  </a:cubicBezTo>
                  <a:cubicBezTo>
                    <a:pt x="10240" y="15442"/>
                    <a:pt x="10180" y="15347"/>
                    <a:pt x="10121" y="15228"/>
                  </a:cubicBezTo>
                  <a:cubicBezTo>
                    <a:pt x="10061" y="15121"/>
                    <a:pt x="10002" y="15014"/>
                    <a:pt x="9942" y="14930"/>
                  </a:cubicBezTo>
                  <a:cubicBezTo>
                    <a:pt x="9883" y="14823"/>
                    <a:pt x="9799" y="14716"/>
                    <a:pt x="9728" y="14633"/>
                  </a:cubicBezTo>
                  <a:cubicBezTo>
                    <a:pt x="9668" y="14538"/>
                    <a:pt x="9597" y="14454"/>
                    <a:pt x="9537" y="14359"/>
                  </a:cubicBezTo>
                  <a:cubicBezTo>
                    <a:pt x="9478" y="14276"/>
                    <a:pt x="9406" y="14180"/>
                    <a:pt x="9323" y="14097"/>
                  </a:cubicBezTo>
                  <a:lnTo>
                    <a:pt x="9323" y="14097"/>
                  </a:lnTo>
                  <a:lnTo>
                    <a:pt x="9347" y="14109"/>
                  </a:lnTo>
                  <a:cubicBezTo>
                    <a:pt x="9264" y="14038"/>
                    <a:pt x="9204" y="13942"/>
                    <a:pt x="9145" y="13859"/>
                  </a:cubicBezTo>
                  <a:cubicBezTo>
                    <a:pt x="9133" y="13835"/>
                    <a:pt x="9121" y="13811"/>
                    <a:pt x="9109" y="13799"/>
                  </a:cubicBezTo>
                  <a:cubicBezTo>
                    <a:pt x="9085" y="13776"/>
                    <a:pt x="9085" y="13752"/>
                    <a:pt x="9073" y="13740"/>
                  </a:cubicBezTo>
                  <a:cubicBezTo>
                    <a:pt x="9049" y="13657"/>
                    <a:pt x="9025" y="13573"/>
                    <a:pt x="9002" y="13478"/>
                  </a:cubicBezTo>
                  <a:cubicBezTo>
                    <a:pt x="8966" y="13383"/>
                    <a:pt x="8942" y="13287"/>
                    <a:pt x="8883" y="13204"/>
                  </a:cubicBezTo>
                  <a:cubicBezTo>
                    <a:pt x="8835" y="13121"/>
                    <a:pt x="8787" y="13061"/>
                    <a:pt x="8728" y="13025"/>
                  </a:cubicBezTo>
                  <a:cubicBezTo>
                    <a:pt x="8764" y="12966"/>
                    <a:pt x="8764" y="12906"/>
                    <a:pt x="8728" y="12847"/>
                  </a:cubicBezTo>
                  <a:cubicBezTo>
                    <a:pt x="8716" y="12823"/>
                    <a:pt x="8716" y="12811"/>
                    <a:pt x="8704" y="12811"/>
                  </a:cubicBezTo>
                  <a:cubicBezTo>
                    <a:pt x="8668" y="12787"/>
                    <a:pt x="8633" y="12764"/>
                    <a:pt x="8585" y="12752"/>
                  </a:cubicBezTo>
                  <a:cubicBezTo>
                    <a:pt x="8537" y="12740"/>
                    <a:pt x="8513" y="12740"/>
                    <a:pt x="8466" y="12728"/>
                  </a:cubicBezTo>
                  <a:cubicBezTo>
                    <a:pt x="8455" y="12725"/>
                    <a:pt x="8444" y="12724"/>
                    <a:pt x="8433" y="12724"/>
                  </a:cubicBezTo>
                  <a:cubicBezTo>
                    <a:pt x="8352" y="12724"/>
                    <a:pt x="8286" y="12797"/>
                    <a:pt x="8275" y="12871"/>
                  </a:cubicBezTo>
                  <a:cubicBezTo>
                    <a:pt x="8252" y="12930"/>
                    <a:pt x="8287" y="12990"/>
                    <a:pt x="8335" y="13025"/>
                  </a:cubicBezTo>
                  <a:cubicBezTo>
                    <a:pt x="8311" y="13061"/>
                    <a:pt x="8335" y="13097"/>
                    <a:pt x="8347" y="13145"/>
                  </a:cubicBezTo>
                  <a:cubicBezTo>
                    <a:pt x="8359" y="13168"/>
                    <a:pt x="8359" y="13180"/>
                    <a:pt x="8371" y="13216"/>
                  </a:cubicBezTo>
                  <a:cubicBezTo>
                    <a:pt x="8418" y="13323"/>
                    <a:pt x="8478" y="13406"/>
                    <a:pt x="8537" y="13502"/>
                  </a:cubicBezTo>
                  <a:lnTo>
                    <a:pt x="8633" y="13633"/>
                  </a:lnTo>
                  <a:cubicBezTo>
                    <a:pt x="8644" y="13680"/>
                    <a:pt x="8668" y="13704"/>
                    <a:pt x="8692" y="13752"/>
                  </a:cubicBezTo>
                  <a:cubicBezTo>
                    <a:pt x="8692" y="13764"/>
                    <a:pt x="8692" y="13776"/>
                    <a:pt x="8704" y="13799"/>
                  </a:cubicBezTo>
                  <a:cubicBezTo>
                    <a:pt x="8716" y="13918"/>
                    <a:pt x="8775" y="14014"/>
                    <a:pt x="8847" y="14109"/>
                  </a:cubicBezTo>
                  <a:cubicBezTo>
                    <a:pt x="8906" y="14192"/>
                    <a:pt x="8990" y="14276"/>
                    <a:pt x="9061" y="14347"/>
                  </a:cubicBezTo>
                  <a:lnTo>
                    <a:pt x="9252" y="14538"/>
                  </a:lnTo>
                  <a:lnTo>
                    <a:pt x="9252" y="14538"/>
                  </a:lnTo>
                  <a:cubicBezTo>
                    <a:pt x="9264" y="14550"/>
                    <a:pt x="9287" y="14573"/>
                    <a:pt x="9287" y="14585"/>
                  </a:cubicBezTo>
                  <a:cubicBezTo>
                    <a:pt x="9295" y="14592"/>
                    <a:pt x="9297" y="14599"/>
                    <a:pt x="9301" y="14609"/>
                  </a:cubicBezTo>
                  <a:lnTo>
                    <a:pt x="9301" y="14609"/>
                  </a:lnTo>
                  <a:cubicBezTo>
                    <a:pt x="9301" y="14609"/>
                    <a:pt x="9300" y="14609"/>
                    <a:pt x="9299" y="14609"/>
                  </a:cubicBezTo>
                  <a:lnTo>
                    <a:pt x="9299" y="14609"/>
                  </a:lnTo>
                  <a:cubicBezTo>
                    <a:pt x="9299" y="14633"/>
                    <a:pt x="9311" y="14633"/>
                    <a:pt x="9311" y="14645"/>
                  </a:cubicBezTo>
                  <a:lnTo>
                    <a:pt x="9311" y="14657"/>
                  </a:lnTo>
                  <a:lnTo>
                    <a:pt x="9311" y="14669"/>
                  </a:lnTo>
                  <a:cubicBezTo>
                    <a:pt x="9311" y="14669"/>
                    <a:pt x="9311" y="14692"/>
                    <a:pt x="9323" y="14692"/>
                  </a:cubicBezTo>
                  <a:cubicBezTo>
                    <a:pt x="9347" y="14716"/>
                    <a:pt x="9371" y="14752"/>
                    <a:pt x="9383" y="14776"/>
                  </a:cubicBezTo>
                  <a:cubicBezTo>
                    <a:pt x="9401" y="14803"/>
                    <a:pt x="9419" y="14823"/>
                    <a:pt x="9432" y="14847"/>
                  </a:cubicBezTo>
                  <a:lnTo>
                    <a:pt x="9432" y="14847"/>
                  </a:lnTo>
                  <a:cubicBezTo>
                    <a:pt x="9431" y="14847"/>
                    <a:pt x="9431" y="14847"/>
                    <a:pt x="9430" y="14847"/>
                  </a:cubicBezTo>
                  <a:lnTo>
                    <a:pt x="9430" y="14847"/>
                  </a:lnTo>
                  <a:cubicBezTo>
                    <a:pt x="9430" y="14847"/>
                    <a:pt x="9442" y="14871"/>
                    <a:pt x="9442" y="14883"/>
                  </a:cubicBezTo>
                  <a:lnTo>
                    <a:pt x="9537" y="15014"/>
                  </a:lnTo>
                  <a:lnTo>
                    <a:pt x="9716" y="15288"/>
                  </a:lnTo>
                  <a:cubicBezTo>
                    <a:pt x="9776" y="15371"/>
                    <a:pt x="9835" y="15442"/>
                    <a:pt x="9907" y="15538"/>
                  </a:cubicBezTo>
                  <a:cubicBezTo>
                    <a:pt x="9942" y="15585"/>
                    <a:pt x="9966" y="15609"/>
                    <a:pt x="10002" y="15645"/>
                  </a:cubicBezTo>
                  <a:cubicBezTo>
                    <a:pt x="10037" y="15681"/>
                    <a:pt x="10085" y="15728"/>
                    <a:pt x="10121" y="15788"/>
                  </a:cubicBezTo>
                  <a:cubicBezTo>
                    <a:pt x="10180" y="15859"/>
                    <a:pt x="10252" y="15943"/>
                    <a:pt x="10323" y="16014"/>
                  </a:cubicBezTo>
                  <a:cubicBezTo>
                    <a:pt x="10395" y="16097"/>
                    <a:pt x="10478" y="16204"/>
                    <a:pt x="10549" y="16300"/>
                  </a:cubicBezTo>
                  <a:cubicBezTo>
                    <a:pt x="10573" y="16324"/>
                    <a:pt x="10597" y="16359"/>
                    <a:pt x="10621" y="16383"/>
                  </a:cubicBezTo>
                  <a:cubicBezTo>
                    <a:pt x="10609" y="16371"/>
                    <a:pt x="10573" y="16359"/>
                    <a:pt x="10561" y="16335"/>
                  </a:cubicBezTo>
                  <a:cubicBezTo>
                    <a:pt x="10490" y="16300"/>
                    <a:pt x="10430" y="16240"/>
                    <a:pt x="10359" y="16193"/>
                  </a:cubicBezTo>
                  <a:cubicBezTo>
                    <a:pt x="10311" y="16157"/>
                    <a:pt x="10276" y="16133"/>
                    <a:pt x="10240" y="16097"/>
                  </a:cubicBezTo>
                  <a:cubicBezTo>
                    <a:pt x="10204" y="16085"/>
                    <a:pt x="10192" y="16062"/>
                    <a:pt x="10157" y="16038"/>
                  </a:cubicBezTo>
                  <a:cubicBezTo>
                    <a:pt x="10145" y="16026"/>
                    <a:pt x="10121" y="16014"/>
                    <a:pt x="10097" y="16002"/>
                  </a:cubicBezTo>
                  <a:cubicBezTo>
                    <a:pt x="10085" y="15978"/>
                    <a:pt x="10061" y="15966"/>
                    <a:pt x="10037" y="15954"/>
                  </a:cubicBezTo>
                  <a:cubicBezTo>
                    <a:pt x="10026" y="15943"/>
                    <a:pt x="10002" y="15919"/>
                    <a:pt x="9978" y="15907"/>
                  </a:cubicBezTo>
                  <a:cubicBezTo>
                    <a:pt x="9954" y="15895"/>
                    <a:pt x="9918" y="15883"/>
                    <a:pt x="9907" y="15859"/>
                  </a:cubicBezTo>
                  <a:cubicBezTo>
                    <a:pt x="9883" y="15847"/>
                    <a:pt x="9859" y="15835"/>
                    <a:pt x="9835" y="15823"/>
                  </a:cubicBezTo>
                  <a:cubicBezTo>
                    <a:pt x="9740" y="15776"/>
                    <a:pt x="9656" y="15716"/>
                    <a:pt x="9549" y="15669"/>
                  </a:cubicBezTo>
                  <a:cubicBezTo>
                    <a:pt x="9466" y="15621"/>
                    <a:pt x="9371" y="15585"/>
                    <a:pt x="9264" y="15538"/>
                  </a:cubicBezTo>
                  <a:cubicBezTo>
                    <a:pt x="9240" y="15526"/>
                    <a:pt x="9228" y="15502"/>
                    <a:pt x="9192" y="15490"/>
                  </a:cubicBezTo>
                  <a:cubicBezTo>
                    <a:pt x="9192" y="15490"/>
                    <a:pt x="9180" y="15490"/>
                    <a:pt x="9180" y="15478"/>
                  </a:cubicBezTo>
                  <a:cubicBezTo>
                    <a:pt x="9228" y="15442"/>
                    <a:pt x="9240" y="15407"/>
                    <a:pt x="9240" y="15359"/>
                  </a:cubicBezTo>
                  <a:cubicBezTo>
                    <a:pt x="9240" y="15264"/>
                    <a:pt x="9168" y="15192"/>
                    <a:pt x="9085" y="15192"/>
                  </a:cubicBezTo>
                  <a:cubicBezTo>
                    <a:pt x="9002" y="15192"/>
                    <a:pt x="8930" y="15252"/>
                    <a:pt x="8930" y="15347"/>
                  </a:cubicBezTo>
                  <a:cubicBezTo>
                    <a:pt x="8930" y="15419"/>
                    <a:pt x="8990" y="15490"/>
                    <a:pt x="9073" y="15502"/>
                  </a:cubicBezTo>
                  <a:cubicBezTo>
                    <a:pt x="9073" y="15502"/>
                    <a:pt x="9073" y="15526"/>
                    <a:pt x="9085" y="15526"/>
                  </a:cubicBezTo>
                  <a:cubicBezTo>
                    <a:pt x="9133" y="15550"/>
                    <a:pt x="9180" y="15585"/>
                    <a:pt x="9228" y="15597"/>
                  </a:cubicBezTo>
                  <a:cubicBezTo>
                    <a:pt x="9264" y="15621"/>
                    <a:pt x="9311" y="15645"/>
                    <a:pt x="9347" y="15669"/>
                  </a:cubicBezTo>
                  <a:cubicBezTo>
                    <a:pt x="9430" y="15716"/>
                    <a:pt x="9502" y="15776"/>
                    <a:pt x="9585" y="15823"/>
                  </a:cubicBezTo>
                  <a:cubicBezTo>
                    <a:pt x="9621" y="15847"/>
                    <a:pt x="9680" y="15883"/>
                    <a:pt x="9728" y="15907"/>
                  </a:cubicBezTo>
                  <a:cubicBezTo>
                    <a:pt x="9776" y="15919"/>
                    <a:pt x="9799" y="15954"/>
                    <a:pt x="9847" y="15966"/>
                  </a:cubicBezTo>
                  <a:lnTo>
                    <a:pt x="9942" y="16014"/>
                  </a:lnTo>
                  <a:cubicBezTo>
                    <a:pt x="9954" y="16026"/>
                    <a:pt x="9978" y="16038"/>
                    <a:pt x="10002" y="16038"/>
                  </a:cubicBezTo>
                  <a:cubicBezTo>
                    <a:pt x="10037" y="16062"/>
                    <a:pt x="10073" y="16085"/>
                    <a:pt x="10121" y="16121"/>
                  </a:cubicBezTo>
                  <a:cubicBezTo>
                    <a:pt x="10180" y="16157"/>
                    <a:pt x="10240" y="16193"/>
                    <a:pt x="10276" y="16240"/>
                  </a:cubicBezTo>
                  <a:cubicBezTo>
                    <a:pt x="10335" y="16276"/>
                    <a:pt x="10383" y="16312"/>
                    <a:pt x="10442" y="16335"/>
                  </a:cubicBezTo>
                  <a:cubicBezTo>
                    <a:pt x="10490" y="16371"/>
                    <a:pt x="10549" y="16395"/>
                    <a:pt x="10597" y="16431"/>
                  </a:cubicBezTo>
                  <a:cubicBezTo>
                    <a:pt x="10621" y="16443"/>
                    <a:pt x="10657" y="16478"/>
                    <a:pt x="10680" y="16490"/>
                  </a:cubicBezTo>
                  <a:cubicBezTo>
                    <a:pt x="10692" y="16502"/>
                    <a:pt x="10716" y="16502"/>
                    <a:pt x="10728" y="16514"/>
                  </a:cubicBezTo>
                  <a:cubicBezTo>
                    <a:pt x="10788" y="16609"/>
                    <a:pt x="10859" y="16693"/>
                    <a:pt x="10919" y="16788"/>
                  </a:cubicBezTo>
                  <a:cubicBezTo>
                    <a:pt x="10978" y="16859"/>
                    <a:pt x="11038" y="16955"/>
                    <a:pt x="11109" y="17026"/>
                  </a:cubicBezTo>
                  <a:cubicBezTo>
                    <a:pt x="11192" y="17097"/>
                    <a:pt x="11264" y="17193"/>
                    <a:pt x="11323" y="17264"/>
                  </a:cubicBezTo>
                  <a:lnTo>
                    <a:pt x="11502" y="17490"/>
                  </a:lnTo>
                  <a:cubicBezTo>
                    <a:pt x="11526" y="17526"/>
                    <a:pt x="11561" y="17562"/>
                    <a:pt x="11573" y="17609"/>
                  </a:cubicBezTo>
                  <a:lnTo>
                    <a:pt x="11669" y="17824"/>
                  </a:lnTo>
                  <a:cubicBezTo>
                    <a:pt x="11764" y="18098"/>
                    <a:pt x="11883" y="18359"/>
                    <a:pt x="12002" y="18633"/>
                  </a:cubicBezTo>
                  <a:cubicBezTo>
                    <a:pt x="12062" y="18764"/>
                    <a:pt x="12109" y="18895"/>
                    <a:pt x="12169" y="19038"/>
                  </a:cubicBezTo>
                  <a:cubicBezTo>
                    <a:pt x="12204" y="19110"/>
                    <a:pt x="12216" y="19169"/>
                    <a:pt x="12240" y="19241"/>
                  </a:cubicBezTo>
                  <a:cubicBezTo>
                    <a:pt x="12264" y="19276"/>
                    <a:pt x="12276" y="19312"/>
                    <a:pt x="12276" y="19348"/>
                  </a:cubicBezTo>
                  <a:cubicBezTo>
                    <a:pt x="12288" y="19395"/>
                    <a:pt x="12300" y="19431"/>
                    <a:pt x="12323" y="19467"/>
                  </a:cubicBezTo>
                  <a:lnTo>
                    <a:pt x="12323" y="19514"/>
                  </a:lnTo>
                  <a:cubicBezTo>
                    <a:pt x="12300" y="19598"/>
                    <a:pt x="12300" y="19693"/>
                    <a:pt x="12300" y="19764"/>
                  </a:cubicBezTo>
                  <a:lnTo>
                    <a:pt x="12300" y="19883"/>
                  </a:lnTo>
                  <a:cubicBezTo>
                    <a:pt x="12300" y="19967"/>
                    <a:pt x="12300" y="20062"/>
                    <a:pt x="12323" y="20145"/>
                  </a:cubicBezTo>
                  <a:cubicBezTo>
                    <a:pt x="12335" y="20622"/>
                    <a:pt x="12383" y="21098"/>
                    <a:pt x="12407" y="21574"/>
                  </a:cubicBezTo>
                  <a:cubicBezTo>
                    <a:pt x="12443" y="22027"/>
                    <a:pt x="12478" y="22467"/>
                    <a:pt x="12526" y="22920"/>
                  </a:cubicBezTo>
                  <a:cubicBezTo>
                    <a:pt x="12633" y="23884"/>
                    <a:pt x="12764" y="24848"/>
                    <a:pt x="12919" y="25801"/>
                  </a:cubicBezTo>
                  <a:cubicBezTo>
                    <a:pt x="13062" y="26718"/>
                    <a:pt x="13193" y="27623"/>
                    <a:pt x="13336" y="28527"/>
                  </a:cubicBezTo>
                  <a:cubicBezTo>
                    <a:pt x="13347" y="28587"/>
                    <a:pt x="13347" y="28646"/>
                    <a:pt x="13359" y="28718"/>
                  </a:cubicBezTo>
                  <a:cubicBezTo>
                    <a:pt x="13347" y="28706"/>
                    <a:pt x="13347" y="28694"/>
                    <a:pt x="13336" y="28694"/>
                  </a:cubicBezTo>
                  <a:cubicBezTo>
                    <a:pt x="13288" y="28646"/>
                    <a:pt x="13252" y="28587"/>
                    <a:pt x="13216" y="28527"/>
                  </a:cubicBezTo>
                  <a:cubicBezTo>
                    <a:pt x="13169" y="28468"/>
                    <a:pt x="13133" y="28408"/>
                    <a:pt x="13097" y="28337"/>
                  </a:cubicBezTo>
                  <a:lnTo>
                    <a:pt x="13002" y="28158"/>
                  </a:lnTo>
                  <a:cubicBezTo>
                    <a:pt x="12990" y="28111"/>
                    <a:pt x="12955" y="28063"/>
                    <a:pt x="12943" y="28027"/>
                  </a:cubicBezTo>
                  <a:cubicBezTo>
                    <a:pt x="12931" y="27992"/>
                    <a:pt x="12919" y="27944"/>
                    <a:pt x="12895" y="27920"/>
                  </a:cubicBezTo>
                  <a:cubicBezTo>
                    <a:pt x="12883" y="27884"/>
                    <a:pt x="12871" y="27861"/>
                    <a:pt x="12859" y="27813"/>
                  </a:cubicBezTo>
                  <a:cubicBezTo>
                    <a:pt x="12835" y="27765"/>
                    <a:pt x="12824" y="27742"/>
                    <a:pt x="12812" y="27694"/>
                  </a:cubicBezTo>
                  <a:cubicBezTo>
                    <a:pt x="12800" y="27646"/>
                    <a:pt x="12776" y="27611"/>
                    <a:pt x="12776" y="27563"/>
                  </a:cubicBezTo>
                  <a:cubicBezTo>
                    <a:pt x="12764" y="27515"/>
                    <a:pt x="12764" y="27468"/>
                    <a:pt x="12752" y="27444"/>
                  </a:cubicBezTo>
                  <a:cubicBezTo>
                    <a:pt x="12716" y="27253"/>
                    <a:pt x="12693" y="27051"/>
                    <a:pt x="12681" y="26861"/>
                  </a:cubicBezTo>
                  <a:cubicBezTo>
                    <a:pt x="12657" y="26777"/>
                    <a:pt x="12657" y="26682"/>
                    <a:pt x="12645" y="26599"/>
                  </a:cubicBezTo>
                  <a:lnTo>
                    <a:pt x="12597" y="26277"/>
                  </a:lnTo>
                  <a:cubicBezTo>
                    <a:pt x="12585" y="26218"/>
                    <a:pt x="12585" y="26158"/>
                    <a:pt x="12574" y="26087"/>
                  </a:cubicBezTo>
                  <a:lnTo>
                    <a:pt x="12526" y="25908"/>
                  </a:lnTo>
                  <a:cubicBezTo>
                    <a:pt x="12514" y="25848"/>
                    <a:pt x="12478" y="25789"/>
                    <a:pt x="12466" y="25718"/>
                  </a:cubicBezTo>
                  <a:cubicBezTo>
                    <a:pt x="12454" y="25658"/>
                    <a:pt x="12419" y="25610"/>
                    <a:pt x="12395" y="25551"/>
                  </a:cubicBezTo>
                  <a:cubicBezTo>
                    <a:pt x="12359" y="25479"/>
                    <a:pt x="12323" y="25420"/>
                    <a:pt x="12276" y="25360"/>
                  </a:cubicBezTo>
                  <a:cubicBezTo>
                    <a:pt x="12228" y="25301"/>
                    <a:pt x="12169" y="25241"/>
                    <a:pt x="12109" y="25182"/>
                  </a:cubicBezTo>
                  <a:cubicBezTo>
                    <a:pt x="12062" y="25146"/>
                    <a:pt x="12002" y="25122"/>
                    <a:pt x="11931" y="25122"/>
                  </a:cubicBezTo>
                  <a:cubicBezTo>
                    <a:pt x="11871" y="25122"/>
                    <a:pt x="11823" y="25146"/>
                    <a:pt x="11800" y="25206"/>
                  </a:cubicBezTo>
                  <a:cubicBezTo>
                    <a:pt x="11788" y="25253"/>
                    <a:pt x="11764" y="25301"/>
                    <a:pt x="11764" y="25360"/>
                  </a:cubicBezTo>
                  <a:cubicBezTo>
                    <a:pt x="11764" y="25491"/>
                    <a:pt x="11788" y="25610"/>
                    <a:pt x="11800" y="25741"/>
                  </a:cubicBezTo>
                  <a:cubicBezTo>
                    <a:pt x="11812" y="25860"/>
                    <a:pt x="11847" y="25979"/>
                    <a:pt x="11871" y="26122"/>
                  </a:cubicBezTo>
                  <a:lnTo>
                    <a:pt x="11966" y="26480"/>
                  </a:lnTo>
                  <a:cubicBezTo>
                    <a:pt x="11990" y="26599"/>
                    <a:pt x="12026" y="26718"/>
                    <a:pt x="12062" y="26849"/>
                  </a:cubicBezTo>
                  <a:cubicBezTo>
                    <a:pt x="12062" y="26872"/>
                    <a:pt x="12085" y="26896"/>
                    <a:pt x="12085" y="26920"/>
                  </a:cubicBezTo>
                  <a:lnTo>
                    <a:pt x="11942" y="26741"/>
                  </a:lnTo>
                  <a:cubicBezTo>
                    <a:pt x="11907" y="26682"/>
                    <a:pt x="11847" y="26610"/>
                    <a:pt x="11800" y="26551"/>
                  </a:cubicBezTo>
                  <a:cubicBezTo>
                    <a:pt x="11740" y="26491"/>
                    <a:pt x="11692" y="26432"/>
                    <a:pt x="11633" y="26372"/>
                  </a:cubicBezTo>
                  <a:cubicBezTo>
                    <a:pt x="11609" y="26325"/>
                    <a:pt x="11573" y="26301"/>
                    <a:pt x="11550" y="26253"/>
                  </a:cubicBezTo>
                  <a:cubicBezTo>
                    <a:pt x="11514" y="26218"/>
                    <a:pt x="11490" y="26182"/>
                    <a:pt x="11466" y="26134"/>
                  </a:cubicBezTo>
                  <a:cubicBezTo>
                    <a:pt x="11454" y="26099"/>
                    <a:pt x="11431" y="26075"/>
                    <a:pt x="11407" y="26027"/>
                  </a:cubicBezTo>
                  <a:cubicBezTo>
                    <a:pt x="11395" y="26003"/>
                    <a:pt x="11371" y="25956"/>
                    <a:pt x="11347" y="25920"/>
                  </a:cubicBezTo>
                  <a:cubicBezTo>
                    <a:pt x="11311" y="25837"/>
                    <a:pt x="11264" y="25729"/>
                    <a:pt x="11228" y="25622"/>
                  </a:cubicBezTo>
                  <a:cubicBezTo>
                    <a:pt x="11216" y="25587"/>
                    <a:pt x="11204" y="25539"/>
                    <a:pt x="11204" y="25491"/>
                  </a:cubicBezTo>
                  <a:cubicBezTo>
                    <a:pt x="11204" y="25444"/>
                    <a:pt x="11192" y="25408"/>
                    <a:pt x="11192" y="25360"/>
                  </a:cubicBezTo>
                  <a:lnTo>
                    <a:pt x="11192" y="25146"/>
                  </a:lnTo>
                  <a:lnTo>
                    <a:pt x="11192" y="24777"/>
                  </a:lnTo>
                  <a:cubicBezTo>
                    <a:pt x="11192" y="24646"/>
                    <a:pt x="11169" y="24527"/>
                    <a:pt x="11157" y="24396"/>
                  </a:cubicBezTo>
                  <a:lnTo>
                    <a:pt x="11109" y="24039"/>
                  </a:lnTo>
                  <a:cubicBezTo>
                    <a:pt x="11097" y="23979"/>
                    <a:pt x="11097" y="23920"/>
                    <a:pt x="11085" y="23836"/>
                  </a:cubicBezTo>
                  <a:cubicBezTo>
                    <a:pt x="11050" y="23705"/>
                    <a:pt x="11026" y="23586"/>
                    <a:pt x="10978" y="23467"/>
                  </a:cubicBezTo>
                  <a:cubicBezTo>
                    <a:pt x="10919" y="23348"/>
                    <a:pt x="10847" y="23217"/>
                    <a:pt x="10692" y="23182"/>
                  </a:cubicBezTo>
                  <a:cubicBezTo>
                    <a:pt x="10682" y="23180"/>
                    <a:pt x="10671" y="23179"/>
                    <a:pt x="10661" y="23179"/>
                  </a:cubicBezTo>
                  <a:cubicBezTo>
                    <a:pt x="10543" y="23179"/>
                    <a:pt x="10437" y="23297"/>
                    <a:pt x="10383" y="23396"/>
                  </a:cubicBezTo>
                  <a:cubicBezTo>
                    <a:pt x="10359" y="23455"/>
                    <a:pt x="10323" y="23539"/>
                    <a:pt x="10323" y="23622"/>
                  </a:cubicBezTo>
                  <a:cubicBezTo>
                    <a:pt x="10311" y="23693"/>
                    <a:pt x="10311" y="23765"/>
                    <a:pt x="10323" y="23836"/>
                  </a:cubicBezTo>
                  <a:cubicBezTo>
                    <a:pt x="10323" y="23896"/>
                    <a:pt x="10335" y="23979"/>
                    <a:pt x="10335" y="24039"/>
                  </a:cubicBezTo>
                  <a:cubicBezTo>
                    <a:pt x="10335" y="24074"/>
                    <a:pt x="10359" y="24110"/>
                    <a:pt x="10359" y="24158"/>
                  </a:cubicBezTo>
                  <a:cubicBezTo>
                    <a:pt x="10371" y="24277"/>
                    <a:pt x="10395" y="24396"/>
                    <a:pt x="10442" y="24515"/>
                  </a:cubicBezTo>
                  <a:cubicBezTo>
                    <a:pt x="10454" y="24575"/>
                    <a:pt x="10478" y="24610"/>
                    <a:pt x="10490" y="24670"/>
                  </a:cubicBezTo>
                  <a:cubicBezTo>
                    <a:pt x="10502" y="24729"/>
                    <a:pt x="10514" y="24813"/>
                    <a:pt x="10549" y="24872"/>
                  </a:cubicBezTo>
                  <a:cubicBezTo>
                    <a:pt x="10561" y="24932"/>
                    <a:pt x="10573" y="24967"/>
                    <a:pt x="10597" y="25027"/>
                  </a:cubicBezTo>
                  <a:cubicBezTo>
                    <a:pt x="10609" y="25075"/>
                    <a:pt x="10621" y="25110"/>
                    <a:pt x="10633" y="25146"/>
                  </a:cubicBezTo>
                  <a:lnTo>
                    <a:pt x="10633" y="25170"/>
                  </a:lnTo>
                  <a:cubicBezTo>
                    <a:pt x="10621" y="25134"/>
                    <a:pt x="10597" y="25110"/>
                    <a:pt x="10573" y="25075"/>
                  </a:cubicBezTo>
                  <a:lnTo>
                    <a:pt x="10442" y="24848"/>
                  </a:lnTo>
                  <a:cubicBezTo>
                    <a:pt x="10395" y="24777"/>
                    <a:pt x="10347" y="24706"/>
                    <a:pt x="10323" y="24634"/>
                  </a:cubicBezTo>
                  <a:cubicBezTo>
                    <a:pt x="10288" y="24575"/>
                    <a:pt x="10264" y="24515"/>
                    <a:pt x="10252" y="24455"/>
                  </a:cubicBezTo>
                  <a:lnTo>
                    <a:pt x="10109" y="24134"/>
                  </a:lnTo>
                  <a:cubicBezTo>
                    <a:pt x="10073" y="24039"/>
                    <a:pt x="10026" y="23920"/>
                    <a:pt x="9978" y="23813"/>
                  </a:cubicBezTo>
                  <a:cubicBezTo>
                    <a:pt x="9954" y="23717"/>
                    <a:pt x="9907" y="23646"/>
                    <a:pt x="9871" y="23563"/>
                  </a:cubicBezTo>
                  <a:cubicBezTo>
                    <a:pt x="9859" y="23515"/>
                    <a:pt x="9859" y="23467"/>
                    <a:pt x="9847" y="23420"/>
                  </a:cubicBezTo>
                  <a:cubicBezTo>
                    <a:pt x="9835" y="23384"/>
                    <a:pt x="9835" y="23336"/>
                    <a:pt x="9811" y="23301"/>
                  </a:cubicBezTo>
                  <a:lnTo>
                    <a:pt x="9900" y="23134"/>
                  </a:lnTo>
                  <a:lnTo>
                    <a:pt x="9900" y="23134"/>
                  </a:lnTo>
                  <a:cubicBezTo>
                    <a:pt x="9898" y="23138"/>
                    <a:pt x="9896" y="23142"/>
                    <a:pt x="9895" y="23146"/>
                  </a:cubicBezTo>
                  <a:cubicBezTo>
                    <a:pt x="9906" y="23146"/>
                    <a:pt x="9907" y="23122"/>
                    <a:pt x="9907" y="23122"/>
                  </a:cubicBezTo>
                  <a:lnTo>
                    <a:pt x="9907" y="23122"/>
                  </a:lnTo>
                  <a:lnTo>
                    <a:pt x="9900" y="23134"/>
                  </a:lnTo>
                  <a:lnTo>
                    <a:pt x="9900" y="23134"/>
                  </a:lnTo>
                  <a:cubicBezTo>
                    <a:pt x="9982" y="22959"/>
                    <a:pt x="10075" y="22785"/>
                    <a:pt x="10133" y="22610"/>
                  </a:cubicBezTo>
                  <a:cubicBezTo>
                    <a:pt x="10204" y="22372"/>
                    <a:pt x="10228" y="22110"/>
                    <a:pt x="10204" y="21860"/>
                  </a:cubicBezTo>
                  <a:cubicBezTo>
                    <a:pt x="10192" y="21729"/>
                    <a:pt x="10157" y="21610"/>
                    <a:pt x="10109" y="21491"/>
                  </a:cubicBezTo>
                  <a:cubicBezTo>
                    <a:pt x="10097" y="21431"/>
                    <a:pt x="10073" y="21372"/>
                    <a:pt x="10026" y="21312"/>
                  </a:cubicBezTo>
                  <a:cubicBezTo>
                    <a:pt x="9990" y="21253"/>
                    <a:pt x="9954" y="21205"/>
                    <a:pt x="9918" y="21157"/>
                  </a:cubicBezTo>
                  <a:cubicBezTo>
                    <a:pt x="9871" y="21098"/>
                    <a:pt x="9799" y="21026"/>
                    <a:pt x="9740" y="20979"/>
                  </a:cubicBezTo>
                  <a:cubicBezTo>
                    <a:pt x="9680" y="20943"/>
                    <a:pt x="9621" y="20907"/>
                    <a:pt x="9549" y="20907"/>
                  </a:cubicBezTo>
                  <a:cubicBezTo>
                    <a:pt x="9490" y="20907"/>
                    <a:pt x="9430" y="20919"/>
                    <a:pt x="9395" y="20967"/>
                  </a:cubicBezTo>
                  <a:cubicBezTo>
                    <a:pt x="9359" y="21015"/>
                    <a:pt x="9335" y="21062"/>
                    <a:pt x="9323" y="21122"/>
                  </a:cubicBezTo>
                  <a:cubicBezTo>
                    <a:pt x="9323" y="21146"/>
                    <a:pt x="9311" y="21181"/>
                    <a:pt x="9311" y="21217"/>
                  </a:cubicBezTo>
                  <a:cubicBezTo>
                    <a:pt x="9311" y="21277"/>
                    <a:pt x="9299" y="21324"/>
                    <a:pt x="9311" y="21384"/>
                  </a:cubicBezTo>
                  <a:cubicBezTo>
                    <a:pt x="9311" y="21503"/>
                    <a:pt x="9311" y="21634"/>
                    <a:pt x="9323" y="21753"/>
                  </a:cubicBezTo>
                  <a:cubicBezTo>
                    <a:pt x="9335" y="21896"/>
                    <a:pt x="9371" y="22027"/>
                    <a:pt x="9383" y="22158"/>
                  </a:cubicBezTo>
                  <a:cubicBezTo>
                    <a:pt x="9430" y="22384"/>
                    <a:pt x="9478" y="22622"/>
                    <a:pt x="9514" y="22848"/>
                  </a:cubicBezTo>
                  <a:lnTo>
                    <a:pt x="9514" y="22872"/>
                  </a:lnTo>
                  <a:cubicBezTo>
                    <a:pt x="9454" y="22741"/>
                    <a:pt x="9383" y="22586"/>
                    <a:pt x="9323" y="22455"/>
                  </a:cubicBezTo>
                  <a:cubicBezTo>
                    <a:pt x="9275" y="22372"/>
                    <a:pt x="9252" y="22277"/>
                    <a:pt x="9204" y="22193"/>
                  </a:cubicBezTo>
                  <a:cubicBezTo>
                    <a:pt x="9156" y="22086"/>
                    <a:pt x="9121" y="21979"/>
                    <a:pt x="9073" y="21896"/>
                  </a:cubicBezTo>
                  <a:cubicBezTo>
                    <a:pt x="9061" y="21848"/>
                    <a:pt x="9025" y="21800"/>
                    <a:pt x="9002" y="21753"/>
                  </a:cubicBezTo>
                  <a:cubicBezTo>
                    <a:pt x="8966" y="21717"/>
                    <a:pt x="8954" y="21658"/>
                    <a:pt x="8918" y="21610"/>
                  </a:cubicBezTo>
                  <a:cubicBezTo>
                    <a:pt x="8894" y="21562"/>
                    <a:pt x="8883" y="21503"/>
                    <a:pt x="8847" y="21455"/>
                  </a:cubicBezTo>
                  <a:cubicBezTo>
                    <a:pt x="8740" y="21253"/>
                    <a:pt x="8644" y="21038"/>
                    <a:pt x="8525" y="20848"/>
                  </a:cubicBezTo>
                  <a:cubicBezTo>
                    <a:pt x="8490" y="20788"/>
                    <a:pt x="8466" y="20729"/>
                    <a:pt x="8430" y="20681"/>
                  </a:cubicBezTo>
                  <a:cubicBezTo>
                    <a:pt x="8406" y="20645"/>
                    <a:pt x="8383" y="20598"/>
                    <a:pt x="8359" y="20550"/>
                  </a:cubicBezTo>
                  <a:cubicBezTo>
                    <a:pt x="8311" y="20503"/>
                    <a:pt x="8287" y="20443"/>
                    <a:pt x="8240" y="20407"/>
                  </a:cubicBezTo>
                  <a:cubicBezTo>
                    <a:pt x="8192" y="20360"/>
                    <a:pt x="8144" y="20300"/>
                    <a:pt x="8109" y="20253"/>
                  </a:cubicBezTo>
                  <a:cubicBezTo>
                    <a:pt x="8061" y="20193"/>
                    <a:pt x="8002" y="20145"/>
                    <a:pt x="7942" y="20110"/>
                  </a:cubicBezTo>
                  <a:cubicBezTo>
                    <a:pt x="7882" y="20074"/>
                    <a:pt x="7835" y="20050"/>
                    <a:pt x="7775" y="20026"/>
                  </a:cubicBezTo>
                  <a:cubicBezTo>
                    <a:pt x="7733" y="20018"/>
                    <a:pt x="7691" y="20010"/>
                    <a:pt x="7649" y="20010"/>
                  </a:cubicBezTo>
                  <a:cubicBezTo>
                    <a:pt x="7632" y="20010"/>
                    <a:pt x="7614" y="20011"/>
                    <a:pt x="7597" y="20014"/>
                  </a:cubicBezTo>
                  <a:cubicBezTo>
                    <a:pt x="7549" y="20026"/>
                    <a:pt x="7513" y="20062"/>
                    <a:pt x="7478" y="20110"/>
                  </a:cubicBezTo>
                  <a:cubicBezTo>
                    <a:pt x="7454" y="20169"/>
                    <a:pt x="7430" y="20229"/>
                    <a:pt x="7418" y="20288"/>
                  </a:cubicBezTo>
                  <a:cubicBezTo>
                    <a:pt x="7406" y="20348"/>
                    <a:pt x="7418" y="20419"/>
                    <a:pt x="7418" y="20491"/>
                  </a:cubicBezTo>
                  <a:cubicBezTo>
                    <a:pt x="7430" y="20562"/>
                    <a:pt x="7454" y="20645"/>
                    <a:pt x="7478" y="20705"/>
                  </a:cubicBezTo>
                  <a:cubicBezTo>
                    <a:pt x="7513" y="20765"/>
                    <a:pt x="7549" y="20824"/>
                    <a:pt x="7597" y="20860"/>
                  </a:cubicBezTo>
                  <a:cubicBezTo>
                    <a:pt x="7692" y="20967"/>
                    <a:pt x="7811" y="21062"/>
                    <a:pt x="7930" y="21134"/>
                  </a:cubicBezTo>
                  <a:cubicBezTo>
                    <a:pt x="8013" y="21193"/>
                    <a:pt x="8109" y="21265"/>
                    <a:pt x="8192" y="21336"/>
                  </a:cubicBezTo>
                  <a:cubicBezTo>
                    <a:pt x="8287" y="21419"/>
                    <a:pt x="8359" y="21503"/>
                    <a:pt x="8430" y="21598"/>
                  </a:cubicBezTo>
                  <a:cubicBezTo>
                    <a:pt x="8478" y="21634"/>
                    <a:pt x="8502" y="21693"/>
                    <a:pt x="8549" y="21753"/>
                  </a:cubicBezTo>
                  <a:cubicBezTo>
                    <a:pt x="8609" y="21848"/>
                    <a:pt x="8656" y="21931"/>
                    <a:pt x="8704" y="22027"/>
                  </a:cubicBezTo>
                  <a:cubicBezTo>
                    <a:pt x="8740" y="22110"/>
                    <a:pt x="8799" y="22205"/>
                    <a:pt x="8847" y="22312"/>
                  </a:cubicBezTo>
                  <a:cubicBezTo>
                    <a:pt x="8894" y="22396"/>
                    <a:pt x="8954" y="22503"/>
                    <a:pt x="9002" y="22586"/>
                  </a:cubicBezTo>
                  <a:cubicBezTo>
                    <a:pt x="9025" y="22634"/>
                    <a:pt x="9037" y="22681"/>
                    <a:pt x="9073" y="22729"/>
                  </a:cubicBezTo>
                  <a:cubicBezTo>
                    <a:pt x="9085" y="22753"/>
                    <a:pt x="9121" y="22801"/>
                    <a:pt x="9133" y="22824"/>
                  </a:cubicBezTo>
                  <a:cubicBezTo>
                    <a:pt x="9145" y="22848"/>
                    <a:pt x="9145" y="22860"/>
                    <a:pt x="9145" y="22872"/>
                  </a:cubicBezTo>
                  <a:cubicBezTo>
                    <a:pt x="9156" y="22908"/>
                    <a:pt x="9180" y="22920"/>
                    <a:pt x="9192" y="22943"/>
                  </a:cubicBezTo>
                  <a:cubicBezTo>
                    <a:pt x="9216" y="22991"/>
                    <a:pt x="9252" y="23039"/>
                    <a:pt x="9264" y="23086"/>
                  </a:cubicBezTo>
                  <a:lnTo>
                    <a:pt x="9395" y="23301"/>
                  </a:lnTo>
                  <a:cubicBezTo>
                    <a:pt x="9371" y="23277"/>
                    <a:pt x="9359" y="23241"/>
                    <a:pt x="9323" y="23229"/>
                  </a:cubicBezTo>
                  <a:cubicBezTo>
                    <a:pt x="9240" y="23146"/>
                    <a:pt x="9156" y="23051"/>
                    <a:pt x="9073" y="22967"/>
                  </a:cubicBezTo>
                  <a:cubicBezTo>
                    <a:pt x="9025" y="22920"/>
                    <a:pt x="8978" y="22872"/>
                    <a:pt x="8918" y="22824"/>
                  </a:cubicBezTo>
                  <a:cubicBezTo>
                    <a:pt x="8883" y="22789"/>
                    <a:pt x="8835" y="22753"/>
                    <a:pt x="8775" y="22705"/>
                  </a:cubicBezTo>
                  <a:cubicBezTo>
                    <a:pt x="8716" y="22670"/>
                    <a:pt x="8656" y="22622"/>
                    <a:pt x="8609" y="22586"/>
                  </a:cubicBezTo>
                  <a:cubicBezTo>
                    <a:pt x="8478" y="22503"/>
                    <a:pt x="8323" y="22408"/>
                    <a:pt x="8168" y="22372"/>
                  </a:cubicBezTo>
                  <a:cubicBezTo>
                    <a:pt x="8085" y="22348"/>
                    <a:pt x="8013" y="22324"/>
                    <a:pt x="7954" y="22324"/>
                  </a:cubicBezTo>
                  <a:cubicBezTo>
                    <a:pt x="7906" y="22324"/>
                    <a:pt x="7871" y="22312"/>
                    <a:pt x="7811" y="22312"/>
                  </a:cubicBezTo>
                  <a:cubicBezTo>
                    <a:pt x="7751" y="22312"/>
                    <a:pt x="7668" y="22324"/>
                    <a:pt x="7632" y="22372"/>
                  </a:cubicBezTo>
                  <a:cubicBezTo>
                    <a:pt x="7585" y="22408"/>
                    <a:pt x="7549" y="22467"/>
                    <a:pt x="7537" y="22527"/>
                  </a:cubicBezTo>
                  <a:cubicBezTo>
                    <a:pt x="7525" y="22622"/>
                    <a:pt x="7525" y="22693"/>
                    <a:pt x="7537" y="22789"/>
                  </a:cubicBezTo>
                  <a:lnTo>
                    <a:pt x="7585" y="23003"/>
                  </a:lnTo>
                  <a:cubicBezTo>
                    <a:pt x="7609" y="23086"/>
                    <a:pt x="7644" y="23158"/>
                    <a:pt x="7704" y="23229"/>
                  </a:cubicBezTo>
                  <a:cubicBezTo>
                    <a:pt x="7751" y="23289"/>
                    <a:pt x="7811" y="23336"/>
                    <a:pt x="7871" y="23384"/>
                  </a:cubicBezTo>
                  <a:cubicBezTo>
                    <a:pt x="7966" y="23455"/>
                    <a:pt x="8109" y="23503"/>
                    <a:pt x="8228" y="23539"/>
                  </a:cubicBezTo>
                  <a:cubicBezTo>
                    <a:pt x="8252" y="23563"/>
                    <a:pt x="8287" y="23574"/>
                    <a:pt x="8311" y="23574"/>
                  </a:cubicBezTo>
                  <a:cubicBezTo>
                    <a:pt x="8347" y="23586"/>
                    <a:pt x="8383" y="23586"/>
                    <a:pt x="8418" y="23598"/>
                  </a:cubicBezTo>
                  <a:lnTo>
                    <a:pt x="8775" y="23693"/>
                  </a:lnTo>
                  <a:cubicBezTo>
                    <a:pt x="8894" y="23717"/>
                    <a:pt x="9002" y="23753"/>
                    <a:pt x="9121" y="23801"/>
                  </a:cubicBezTo>
                  <a:cubicBezTo>
                    <a:pt x="9156" y="23813"/>
                    <a:pt x="9192" y="23824"/>
                    <a:pt x="9240" y="23860"/>
                  </a:cubicBezTo>
                  <a:cubicBezTo>
                    <a:pt x="9275" y="23872"/>
                    <a:pt x="9311" y="23896"/>
                    <a:pt x="9335" y="23920"/>
                  </a:cubicBezTo>
                  <a:cubicBezTo>
                    <a:pt x="9395" y="23955"/>
                    <a:pt x="9442" y="24003"/>
                    <a:pt x="9502" y="24051"/>
                  </a:cubicBezTo>
                  <a:cubicBezTo>
                    <a:pt x="9549" y="24098"/>
                    <a:pt x="9597" y="24122"/>
                    <a:pt x="9621" y="24170"/>
                  </a:cubicBezTo>
                  <a:lnTo>
                    <a:pt x="9680" y="24229"/>
                  </a:lnTo>
                  <a:cubicBezTo>
                    <a:pt x="9692" y="24253"/>
                    <a:pt x="9728" y="24289"/>
                    <a:pt x="9740" y="24301"/>
                  </a:cubicBezTo>
                  <a:cubicBezTo>
                    <a:pt x="9776" y="24348"/>
                    <a:pt x="9787" y="24372"/>
                    <a:pt x="9811" y="24420"/>
                  </a:cubicBezTo>
                  <a:cubicBezTo>
                    <a:pt x="9835" y="24467"/>
                    <a:pt x="9859" y="24491"/>
                    <a:pt x="9871" y="24539"/>
                  </a:cubicBezTo>
                  <a:cubicBezTo>
                    <a:pt x="9895" y="24551"/>
                    <a:pt x="9895" y="24575"/>
                    <a:pt x="9907" y="24598"/>
                  </a:cubicBezTo>
                  <a:cubicBezTo>
                    <a:pt x="9930" y="24658"/>
                    <a:pt x="9954" y="24717"/>
                    <a:pt x="9978" y="24777"/>
                  </a:cubicBezTo>
                  <a:cubicBezTo>
                    <a:pt x="9799" y="24670"/>
                    <a:pt x="9609" y="24598"/>
                    <a:pt x="9418" y="24551"/>
                  </a:cubicBezTo>
                  <a:cubicBezTo>
                    <a:pt x="9216" y="24515"/>
                    <a:pt x="9014" y="24479"/>
                    <a:pt x="8811" y="24479"/>
                  </a:cubicBezTo>
                  <a:lnTo>
                    <a:pt x="8490" y="24479"/>
                  </a:lnTo>
                  <a:cubicBezTo>
                    <a:pt x="8466" y="24479"/>
                    <a:pt x="8430" y="24491"/>
                    <a:pt x="8418" y="24515"/>
                  </a:cubicBezTo>
                  <a:cubicBezTo>
                    <a:pt x="8394" y="24527"/>
                    <a:pt x="8371" y="24539"/>
                    <a:pt x="8359" y="24575"/>
                  </a:cubicBezTo>
                  <a:cubicBezTo>
                    <a:pt x="8323" y="24610"/>
                    <a:pt x="8323" y="24694"/>
                    <a:pt x="8347" y="24729"/>
                  </a:cubicBezTo>
                  <a:cubicBezTo>
                    <a:pt x="8359" y="24789"/>
                    <a:pt x="8406" y="24848"/>
                    <a:pt x="8454" y="24896"/>
                  </a:cubicBezTo>
                  <a:cubicBezTo>
                    <a:pt x="8549" y="25015"/>
                    <a:pt x="8704" y="25087"/>
                    <a:pt x="8847" y="25146"/>
                  </a:cubicBezTo>
                  <a:cubicBezTo>
                    <a:pt x="9002" y="25206"/>
                    <a:pt x="9168" y="25265"/>
                    <a:pt x="9347" y="25289"/>
                  </a:cubicBezTo>
                  <a:cubicBezTo>
                    <a:pt x="9406" y="25301"/>
                    <a:pt x="9466" y="25301"/>
                    <a:pt x="9526" y="25313"/>
                  </a:cubicBezTo>
                  <a:cubicBezTo>
                    <a:pt x="9645" y="25325"/>
                    <a:pt x="9764" y="25348"/>
                    <a:pt x="9883" y="25372"/>
                  </a:cubicBezTo>
                  <a:cubicBezTo>
                    <a:pt x="9907" y="25384"/>
                    <a:pt x="9954" y="25384"/>
                    <a:pt x="9978" y="25408"/>
                  </a:cubicBezTo>
                  <a:cubicBezTo>
                    <a:pt x="10014" y="25420"/>
                    <a:pt x="10037" y="25432"/>
                    <a:pt x="10073" y="25432"/>
                  </a:cubicBezTo>
                  <a:cubicBezTo>
                    <a:pt x="10121" y="25468"/>
                    <a:pt x="10157" y="25491"/>
                    <a:pt x="10204" y="25503"/>
                  </a:cubicBezTo>
                  <a:cubicBezTo>
                    <a:pt x="10252" y="25539"/>
                    <a:pt x="10276" y="25563"/>
                    <a:pt x="10323" y="25598"/>
                  </a:cubicBezTo>
                  <a:cubicBezTo>
                    <a:pt x="10430" y="25682"/>
                    <a:pt x="10514" y="25789"/>
                    <a:pt x="10609" y="25884"/>
                  </a:cubicBezTo>
                  <a:cubicBezTo>
                    <a:pt x="10692" y="25968"/>
                    <a:pt x="10799" y="26063"/>
                    <a:pt x="10895" y="26146"/>
                  </a:cubicBezTo>
                  <a:cubicBezTo>
                    <a:pt x="10919" y="26182"/>
                    <a:pt x="10966" y="26206"/>
                    <a:pt x="10990" y="26218"/>
                  </a:cubicBezTo>
                  <a:lnTo>
                    <a:pt x="11014" y="26241"/>
                  </a:lnTo>
                  <a:cubicBezTo>
                    <a:pt x="11157" y="26420"/>
                    <a:pt x="11288" y="26599"/>
                    <a:pt x="11454" y="26753"/>
                  </a:cubicBezTo>
                  <a:cubicBezTo>
                    <a:pt x="11526" y="26837"/>
                    <a:pt x="11585" y="26908"/>
                    <a:pt x="11669" y="26980"/>
                  </a:cubicBezTo>
                  <a:cubicBezTo>
                    <a:pt x="11645" y="26980"/>
                    <a:pt x="11633" y="26968"/>
                    <a:pt x="11621" y="26968"/>
                  </a:cubicBezTo>
                  <a:cubicBezTo>
                    <a:pt x="11431" y="26896"/>
                    <a:pt x="11216" y="26813"/>
                    <a:pt x="11014" y="26741"/>
                  </a:cubicBezTo>
                  <a:cubicBezTo>
                    <a:pt x="10954" y="26730"/>
                    <a:pt x="10895" y="26694"/>
                    <a:pt x="10835" y="26682"/>
                  </a:cubicBezTo>
                  <a:cubicBezTo>
                    <a:pt x="10776" y="26670"/>
                    <a:pt x="10716" y="26634"/>
                    <a:pt x="10657" y="26622"/>
                  </a:cubicBezTo>
                  <a:cubicBezTo>
                    <a:pt x="10538" y="26599"/>
                    <a:pt x="10395" y="26563"/>
                    <a:pt x="10276" y="26551"/>
                  </a:cubicBezTo>
                  <a:cubicBezTo>
                    <a:pt x="10216" y="26539"/>
                    <a:pt x="10157" y="26539"/>
                    <a:pt x="10097" y="26515"/>
                  </a:cubicBezTo>
                  <a:cubicBezTo>
                    <a:pt x="10057" y="26515"/>
                    <a:pt x="10028" y="26510"/>
                    <a:pt x="9996" y="26510"/>
                  </a:cubicBezTo>
                  <a:cubicBezTo>
                    <a:pt x="9979" y="26510"/>
                    <a:pt x="9962" y="26511"/>
                    <a:pt x="9942" y="26515"/>
                  </a:cubicBezTo>
                  <a:cubicBezTo>
                    <a:pt x="9895" y="26539"/>
                    <a:pt x="9859" y="26563"/>
                    <a:pt x="9847" y="26610"/>
                  </a:cubicBezTo>
                  <a:cubicBezTo>
                    <a:pt x="9799" y="26741"/>
                    <a:pt x="9907" y="26861"/>
                    <a:pt x="10002" y="26932"/>
                  </a:cubicBezTo>
                  <a:cubicBezTo>
                    <a:pt x="10097" y="27027"/>
                    <a:pt x="10240" y="27087"/>
                    <a:pt x="10359" y="27134"/>
                  </a:cubicBezTo>
                  <a:cubicBezTo>
                    <a:pt x="10418" y="27146"/>
                    <a:pt x="10454" y="27170"/>
                    <a:pt x="10514" y="27194"/>
                  </a:cubicBezTo>
                  <a:lnTo>
                    <a:pt x="10502" y="27194"/>
                  </a:lnTo>
                  <a:cubicBezTo>
                    <a:pt x="10573" y="27218"/>
                    <a:pt x="10657" y="27230"/>
                    <a:pt x="10728" y="27265"/>
                  </a:cubicBezTo>
                  <a:cubicBezTo>
                    <a:pt x="10776" y="27277"/>
                    <a:pt x="10799" y="27277"/>
                    <a:pt x="10847" y="27289"/>
                  </a:cubicBezTo>
                  <a:cubicBezTo>
                    <a:pt x="10895" y="27313"/>
                    <a:pt x="10930" y="27313"/>
                    <a:pt x="10966" y="27325"/>
                  </a:cubicBezTo>
                  <a:cubicBezTo>
                    <a:pt x="11050" y="27337"/>
                    <a:pt x="11145" y="27337"/>
                    <a:pt x="11228" y="27349"/>
                  </a:cubicBezTo>
                  <a:cubicBezTo>
                    <a:pt x="11276" y="27349"/>
                    <a:pt x="11323" y="27372"/>
                    <a:pt x="11371" y="27372"/>
                  </a:cubicBezTo>
                  <a:cubicBezTo>
                    <a:pt x="11407" y="27372"/>
                    <a:pt x="11442" y="27384"/>
                    <a:pt x="11490" y="27384"/>
                  </a:cubicBezTo>
                  <a:cubicBezTo>
                    <a:pt x="11561" y="27396"/>
                    <a:pt x="11645" y="27432"/>
                    <a:pt x="11728" y="27444"/>
                  </a:cubicBezTo>
                  <a:cubicBezTo>
                    <a:pt x="11788" y="27456"/>
                    <a:pt x="11823" y="27492"/>
                    <a:pt x="11871" y="27503"/>
                  </a:cubicBezTo>
                  <a:cubicBezTo>
                    <a:pt x="11919" y="27527"/>
                    <a:pt x="11978" y="27563"/>
                    <a:pt x="12026" y="27587"/>
                  </a:cubicBezTo>
                  <a:cubicBezTo>
                    <a:pt x="12097" y="27634"/>
                    <a:pt x="12157" y="27682"/>
                    <a:pt x="12216" y="27742"/>
                  </a:cubicBezTo>
                  <a:cubicBezTo>
                    <a:pt x="12228" y="27753"/>
                    <a:pt x="12240" y="27765"/>
                    <a:pt x="12264" y="27765"/>
                  </a:cubicBezTo>
                  <a:lnTo>
                    <a:pt x="12395" y="27908"/>
                  </a:lnTo>
                  <a:lnTo>
                    <a:pt x="12443" y="27944"/>
                  </a:lnTo>
                  <a:lnTo>
                    <a:pt x="12454" y="27944"/>
                  </a:lnTo>
                  <a:cubicBezTo>
                    <a:pt x="12502" y="28027"/>
                    <a:pt x="12538" y="28087"/>
                    <a:pt x="12585" y="28158"/>
                  </a:cubicBezTo>
                  <a:cubicBezTo>
                    <a:pt x="12621" y="28218"/>
                    <a:pt x="12645" y="28277"/>
                    <a:pt x="12693" y="28325"/>
                  </a:cubicBezTo>
                  <a:cubicBezTo>
                    <a:pt x="12740" y="28408"/>
                    <a:pt x="12800" y="28504"/>
                    <a:pt x="12835" y="28587"/>
                  </a:cubicBezTo>
                  <a:cubicBezTo>
                    <a:pt x="12871" y="28635"/>
                    <a:pt x="12883" y="28682"/>
                    <a:pt x="12919" y="28718"/>
                  </a:cubicBezTo>
                  <a:cubicBezTo>
                    <a:pt x="12895" y="28706"/>
                    <a:pt x="12871" y="28706"/>
                    <a:pt x="12859" y="28694"/>
                  </a:cubicBezTo>
                  <a:cubicBezTo>
                    <a:pt x="12776" y="28658"/>
                    <a:pt x="12716" y="28635"/>
                    <a:pt x="12645" y="28599"/>
                  </a:cubicBezTo>
                  <a:lnTo>
                    <a:pt x="12419" y="28515"/>
                  </a:lnTo>
                  <a:cubicBezTo>
                    <a:pt x="12347" y="28480"/>
                    <a:pt x="12264" y="28456"/>
                    <a:pt x="12181" y="28420"/>
                  </a:cubicBezTo>
                  <a:cubicBezTo>
                    <a:pt x="12085" y="28396"/>
                    <a:pt x="11978" y="28349"/>
                    <a:pt x="11871" y="28325"/>
                  </a:cubicBezTo>
                  <a:cubicBezTo>
                    <a:pt x="11764" y="28289"/>
                    <a:pt x="11645" y="28242"/>
                    <a:pt x="11526" y="28218"/>
                  </a:cubicBezTo>
                  <a:cubicBezTo>
                    <a:pt x="11407" y="28182"/>
                    <a:pt x="11311" y="28158"/>
                    <a:pt x="11192" y="28123"/>
                  </a:cubicBezTo>
                  <a:cubicBezTo>
                    <a:pt x="11133" y="28111"/>
                    <a:pt x="11050" y="28099"/>
                    <a:pt x="10990" y="28087"/>
                  </a:cubicBezTo>
                  <a:cubicBezTo>
                    <a:pt x="10966" y="28087"/>
                    <a:pt x="10930" y="28063"/>
                    <a:pt x="10919" y="28063"/>
                  </a:cubicBezTo>
                  <a:lnTo>
                    <a:pt x="10847" y="28063"/>
                  </a:lnTo>
                  <a:cubicBezTo>
                    <a:pt x="10811" y="28063"/>
                    <a:pt x="10799" y="28087"/>
                    <a:pt x="10788" y="28099"/>
                  </a:cubicBezTo>
                  <a:cubicBezTo>
                    <a:pt x="10776" y="28111"/>
                    <a:pt x="10752" y="28123"/>
                    <a:pt x="10752" y="28146"/>
                  </a:cubicBezTo>
                  <a:cubicBezTo>
                    <a:pt x="10740" y="28170"/>
                    <a:pt x="10740" y="28206"/>
                    <a:pt x="10752" y="28218"/>
                  </a:cubicBezTo>
                  <a:cubicBezTo>
                    <a:pt x="10776" y="28242"/>
                    <a:pt x="10788" y="28265"/>
                    <a:pt x="10799" y="28289"/>
                  </a:cubicBezTo>
                  <a:cubicBezTo>
                    <a:pt x="10847" y="28349"/>
                    <a:pt x="10895" y="28396"/>
                    <a:pt x="10954" y="28456"/>
                  </a:cubicBezTo>
                  <a:cubicBezTo>
                    <a:pt x="11026" y="28527"/>
                    <a:pt x="11109" y="28587"/>
                    <a:pt x="11192" y="28658"/>
                  </a:cubicBezTo>
                  <a:cubicBezTo>
                    <a:pt x="11264" y="28718"/>
                    <a:pt x="11335" y="28777"/>
                    <a:pt x="11431" y="28837"/>
                  </a:cubicBezTo>
                  <a:cubicBezTo>
                    <a:pt x="11561" y="28932"/>
                    <a:pt x="11728" y="28992"/>
                    <a:pt x="11871" y="29051"/>
                  </a:cubicBezTo>
                  <a:cubicBezTo>
                    <a:pt x="12026" y="29099"/>
                    <a:pt x="12181" y="29123"/>
                    <a:pt x="12347" y="29158"/>
                  </a:cubicBezTo>
                  <a:cubicBezTo>
                    <a:pt x="12466" y="29170"/>
                    <a:pt x="12574" y="29194"/>
                    <a:pt x="12693" y="29218"/>
                  </a:cubicBezTo>
                  <a:cubicBezTo>
                    <a:pt x="12740" y="29230"/>
                    <a:pt x="12776" y="29242"/>
                    <a:pt x="12835" y="29254"/>
                  </a:cubicBezTo>
                  <a:cubicBezTo>
                    <a:pt x="12871" y="29277"/>
                    <a:pt x="12919" y="29289"/>
                    <a:pt x="12943" y="29301"/>
                  </a:cubicBezTo>
                  <a:lnTo>
                    <a:pt x="13038" y="29349"/>
                  </a:lnTo>
                  <a:lnTo>
                    <a:pt x="13216" y="29480"/>
                  </a:lnTo>
                  <a:cubicBezTo>
                    <a:pt x="13300" y="29551"/>
                    <a:pt x="13371" y="29647"/>
                    <a:pt x="13466" y="29730"/>
                  </a:cubicBezTo>
                  <a:cubicBezTo>
                    <a:pt x="13478" y="29778"/>
                    <a:pt x="13490" y="29825"/>
                    <a:pt x="13490" y="29873"/>
                  </a:cubicBezTo>
                  <a:lnTo>
                    <a:pt x="13490" y="29897"/>
                  </a:lnTo>
                  <a:cubicBezTo>
                    <a:pt x="13514" y="29968"/>
                    <a:pt x="13514" y="30028"/>
                    <a:pt x="13526" y="30111"/>
                  </a:cubicBezTo>
                  <a:cubicBezTo>
                    <a:pt x="13586" y="30528"/>
                    <a:pt x="13633" y="30956"/>
                    <a:pt x="13669" y="31373"/>
                  </a:cubicBezTo>
                  <a:cubicBezTo>
                    <a:pt x="13728" y="31861"/>
                    <a:pt x="13788" y="32349"/>
                    <a:pt x="13836" y="32849"/>
                  </a:cubicBezTo>
                  <a:cubicBezTo>
                    <a:pt x="13895" y="33326"/>
                    <a:pt x="13955" y="33814"/>
                    <a:pt x="14026" y="34290"/>
                  </a:cubicBezTo>
                  <a:cubicBezTo>
                    <a:pt x="14086" y="34731"/>
                    <a:pt x="14181" y="35171"/>
                    <a:pt x="14252" y="35600"/>
                  </a:cubicBezTo>
                  <a:cubicBezTo>
                    <a:pt x="14324" y="36040"/>
                    <a:pt x="14419" y="36481"/>
                    <a:pt x="14526" y="36921"/>
                  </a:cubicBezTo>
                  <a:cubicBezTo>
                    <a:pt x="14562" y="37112"/>
                    <a:pt x="14609" y="37290"/>
                    <a:pt x="14657" y="37493"/>
                  </a:cubicBezTo>
                  <a:cubicBezTo>
                    <a:pt x="14621" y="37445"/>
                    <a:pt x="14598" y="37398"/>
                    <a:pt x="14550" y="37338"/>
                  </a:cubicBezTo>
                  <a:cubicBezTo>
                    <a:pt x="14467" y="37219"/>
                    <a:pt x="14383" y="37088"/>
                    <a:pt x="14300" y="36969"/>
                  </a:cubicBezTo>
                  <a:lnTo>
                    <a:pt x="14121" y="36659"/>
                  </a:lnTo>
                  <a:cubicBezTo>
                    <a:pt x="14062" y="36552"/>
                    <a:pt x="13990" y="36433"/>
                    <a:pt x="13907" y="36326"/>
                  </a:cubicBezTo>
                  <a:cubicBezTo>
                    <a:pt x="13764" y="36124"/>
                    <a:pt x="13597" y="35921"/>
                    <a:pt x="13455" y="35719"/>
                  </a:cubicBezTo>
                  <a:cubicBezTo>
                    <a:pt x="13336" y="35528"/>
                    <a:pt x="13216" y="35326"/>
                    <a:pt x="13097" y="35123"/>
                  </a:cubicBezTo>
                  <a:lnTo>
                    <a:pt x="13097" y="35123"/>
                  </a:lnTo>
                  <a:cubicBezTo>
                    <a:pt x="13133" y="35171"/>
                    <a:pt x="13181" y="35207"/>
                    <a:pt x="13228" y="35243"/>
                  </a:cubicBezTo>
                  <a:cubicBezTo>
                    <a:pt x="13109" y="35028"/>
                    <a:pt x="12990" y="34826"/>
                    <a:pt x="12824" y="34647"/>
                  </a:cubicBezTo>
                  <a:cubicBezTo>
                    <a:pt x="12657" y="34350"/>
                    <a:pt x="12478" y="34052"/>
                    <a:pt x="12276" y="33778"/>
                  </a:cubicBezTo>
                  <a:cubicBezTo>
                    <a:pt x="12264" y="33754"/>
                    <a:pt x="12228" y="33742"/>
                    <a:pt x="12216" y="33719"/>
                  </a:cubicBezTo>
                  <a:cubicBezTo>
                    <a:pt x="12216" y="33707"/>
                    <a:pt x="12216" y="33683"/>
                    <a:pt x="12204" y="33659"/>
                  </a:cubicBezTo>
                  <a:cubicBezTo>
                    <a:pt x="12169" y="33540"/>
                    <a:pt x="12145" y="33421"/>
                    <a:pt x="12121" y="33302"/>
                  </a:cubicBezTo>
                  <a:cubicBezTo>
                    <a:pt x="12121" y="33278"/>
                    <a:pt x="12109" y="33266"/>
                    <a:pt x="12109" y="33230"/>
                  </a:cubicBezTo>
                  <a:cubicBezTo>
                    <a:pt x="12097" y="33207"/>
                    <a:pt x="12085" y="33171"/>
                    <a:pt x="12085" y="33147"/>
                  </a:cubicBezTo>
                  <a:cubicBezTo>
                    <a:pt x="12062" y="33111"/>
                    <a:pt x="12062" y="33099"/>
                    <a:pt x="12050" y="33064"/>
                  </a:cubicBezTo>
                  <a:cubicBezTo>
                    <a:pt x="12038" y="33028"/>
                    <a:pt x="12002" y="32980"/>
                    <a:pt x="11990" y="32921"/>
                  </a:cubicBezTo>
                  <a:lnTo>
                    <a:pt x="11859" y="32611"/>
                  </a:lnTo>
                  <a:cubicBezTo>
                    <a:pt x="11812" y="32492"/>
                    <a:pt x="11752" y="32385"/>
                    <a:pt x="11692" y="32278"/>
                  </a:cubicBezTo>
                  <a:cubicBezTo>
                    <a:pt x="11645" y="32195"/>
                    <a:pt x="11585" y="32087"/>
                    <a:pt x="11550" y="31992"/>
                  </a:cubicBezTo>
                  <a:cubicBezTo>
                    <a:pt x="11442" y="31802"/>
                    <a:pt x="11288" y="31635"/>
                    <a:pt x="11157" y="31456"/>
                  </a:cubicBezTo>
                  <a:cubicBezTo>
                    <a:pt x="11026" y="31278"/>
                    <a:pt x="10907" y="31099"/>
                    <a:pt x="10776" y="30921"/>
                  </a:cubicBezTo>
                  <a:cubicBezTo>
                    <a:pt x="10633" y="30742"/>
                    <a:pt x="10502" y="30587"/>
                    <a:pt x="10371" y="30409"/>
                  </a:cubicBezTo>
                  <a:cubicBezTo>
                    <a:pt x="10240" y="30230"/>
                    <a:pt x="10121" y="30051"/>
                    <a:pt x="9966" y="29885"/>
                  </a:cubicBezTo>
                  <a:lnTo>
                    <a:pt x="9954" y="29873"/>
                  </a:lnTo>
                  <a:cubicBezTo>
                    <a:pt x="9847" y="29754"/>
                    <a:pt x="9764" y="29647"/>
                    <a:pt x="9656" y="29539"/>
                  </a:cubicBezTo>
                  <a:lnTo>
                    <a:pt x="9359" y="29242"/>
                  </a:lnTo>
                  <a:cubicBezTo>
                    <a:pt x="9168" y="29051"/>
                    <a:pt x="9002" y="28825"/>
                    <a:pt x="8811" y="28635"/>
                  </a:cubicBezTo>
                  <a:lnTo>
                    <a:pt x="8311" y="28182"/>
                  </a:lnTo>
                  <a:cubicBezTo>
                    <a:pt x="8132" y="28039"/>
                    <a:pt x="7978" y="27908"/>
                    <a:pt x="7775" y="27765"/>
                  </a:cubicBezTo>
                  <a:cubicBezTo>
                    <a:pt x="7418" y="27515"/>
                    <a:pt x="7049" y="27289"/>
                    <a:pt x="6692" y="27039"/>
                  </a:cubicBezTo>
                  <a:cubicBezTo>
                    <a:pt x="6525" y="26920"/>
                    <a:pt x="6370" y="26801"/>
                    <a:pt x="6192" y="26682"/>
                  </a:cubicBezTo>
                  <a:cubicBezTo>
                    <a:pt x="6037" y="26575"/>
                    <a:pt x="5894" y="26444"/>
                    <a:pt x="5739" y="26325"/>
                  </a:cubicBezTo>
                  <a:cubicBezTo>
                    <a:pt x="5668" y="26265"/>
                    <a:pt x="5608" y="26206"/>
                    <a:pt x="5537" y="26146"/>
                  </a:cubicBezTo>
                  <a:cubicBezTo>
                    <a:pt x="5454" y="26075"/>
                    <a:pt x="5370" y="26015"/>
                    <a:pt x="5275" y="25944"/>
                  </a:cubicBezTo>
                  <a:cubicBezTo>
                    <a:pt x="5180" y="25860"/>
                    <a:pt x="5073" y="25801"/>
                    <a:pt x="4965" y="25765"/>
                  </a:cubicBezTo>
                  <a:cubicBezTo>
                    <a:pt x="4858" y="25706"/>
                    <a:pt x="4739" y="25658"/>
                    <a:pt x="4644" y="25610"/>
                  </a:cubicBezTo>
                  <a:cubicBezTo>
                    <a:pt x="4549" y="25563"/>
                    <a:pt x="4442" y="25527"/>
                    <a:pt x="4346" y="25491"/>
                  </a:cubicBezTo>
                  <a:cubicBezTo>
                    <a:pt x="4227" y="25444"/>
                    <a:pt x="4084" y="25408"/>
                    <a:pt x="3953" y="25372"/>
                  </a:cubicBezTo>
                  <a:cubicBezTo>
                    <a:pt x="3834" y="25348"/>
                    <a:pt x="3703" y="25325"/>
                    <a:pt x="3584" y="25313"/>
                  </a:cubicBezTo>
                  <a:cubicBezTo>
                    <a:pt x="3370" y="25301"/>
                    <a:pt x="3156" y="25301"/>
                    <a:pt x="2941" y="25289"/>
                  </a:cubicBezTo>
                  <a:cubicBezTo>
                    <a:pt x="2834" y="25265"/>
                    <a:pt x="2751" y="25253"/>
                    <a:pt x="2644" y="25241"/>
                  </a:cubicBezTo>
                  <a:cubicBezTo>
                    <a:pt x="2465" y="25194"/>
                    <a:pt x="2275" y="25146"/>
                    <a:pt x="2096" y="25087"/>
                  </a:cubicBezTo>
                  <a:cubicBezTo>
                    <a:pt x="1906" y="25051"/>
                    <a:pt x="1703" y="25003"/>
                    <a:pt x="1525" y="24932"/>
                  </a:cubicBezTo>
                  <a:lnTo>
                    <a:pt x="1513" y="24932"/>
                  </a:lnTo>
                  <a:cubicBezTo>
                    <a:pt x="1346" y="24872"/>
                    <a:pt x="1191" y="24813"/>
                    <a:pt x="1024" y="24765"/>
                  </a:cubicBezTo>
                  <a:cubicBezTo>
                    <a:pt x="917" y="24729"/>
                    <a:pt x="798" y="24717"/>
                    <a:pt x="679" y="24717"/>
                  </a:cubicBezTo>
                  <a:cubicBezTo>
                    <a:pt x="572" y="24717"/>
                    <a:pt x="453" y="24717"/>
                    <a:pt x="358" y="24729"/>
                  </a:cubicBezTo>
                  <a:cubicBezTo>
                    <a:pt x="310" y="24729"/>
                    <a:pt x="262" y="24729"/>
                    <a:pt x="215" y="24753"/>
                  </a:cubicBezTo>
                  <a:cubicBezTo>
                    <a:pt x="155" y="24765"/>
                    <a:pt x="120" y="24777"/>
                    <a:pt x="72" y="24825"/>
                  </a:cubicBezTo>
                  <a:cubicBezTo>
                    <a:pt x="24" y="24848"/>
                    <a:pt x="12" y="24908"/>
                    <a:pt x="12" y="24967"/>
                  </a:cubicBezTo>
                  <a:cubicBezTo>
                    <a:pt x="1" y="25027"/>
                    <a:pt x="12" y="25110"/>
                    <a:pt x="36" y="25146"/>
                  </a:cubicBezTo>
                  <a:cubicBezTo>
                    <a:pt x="72" y="25206"/>
                    <a:pt x="96" y="25265"/>
                    <a:pt x="131" y="25313"/>
                  </a:cubicBezTo>
                  <a:cubicBezTo>
                    <a:pt x="179" y="25384"/>
                    <a:pt x="239" y="25468"/>
                    <a:pt x="274" y="25539"/>
                  </a:cubicBezTo>
                  <a:cubicBezTo>
                    <a:pt x="429" y="25718"/>
                    <a:pt x="572" y="25896"/>
                    <a:pt x="715" y="26075"/>
                  </a:cubicBezTo>
                  <a:cubicBezTo>
                    <a:pt x="846" y="26253"/>
                    <a:pt x="977" y="26420"/>
                    <a:pt x="1108" y="26610"/>
                  </a:cubicBezTo>
                  <a:cubicBezTo>
                    <a:pt x="1382" y="26991"/>
                    <a:pt x="1644" y="27384"/>
                    <a:pt x="1965" y="27730"/>
                  </a:cubicBezTo>
                  <a:cubicBezTo>
                    <a:pt x="2001" y="27765"/>
                    <a:pt x="2036" y="27813"/>
                    <a:pt x="2084" y="27849"/>
                  </a:cubicBezTo>
                  <a:lnTo>
                    <a:pt x="2215" y="27980"/>
                  </a:lnTo>
                  <a:cubicBezTo>
                    <a:pt x="2298" y="28051"/>
                    <a:pt x="2394" y="28123"/>
                    <a:pt x="2465" y="28206"/>
                  </a:cubicBezTo>
                  <a:cubicBezTo>
                    <a:pt x="2632" y="28337"/>
                    <a:pt x="2798" y="28480"/>
                    <a:pt x="2953" y="28623"/>
                  </a:cubicBezTo>
                  <a:cubicBezTo>
                    <a:pt x="3108" y="28754"/>
                    <a:pt x="3275" y="28896"/>
                    <a:pt x="3418" y="29051"/>
                  </a:cubicBezTo>
                  <a:cubicBezTo>
                    <a:pt x="3584" y="29194"/>
                    <a:pt x="3763" y="29361"/>
                    <a:pt x="3930" y="29528"/>
                  </a:cubicBezTo>
                  <a:cubicBezTo>
                    <a:pt x="4072" y="29694"/>
                    <a:pt x="4227" y="29837"/>
                    <a:pt x="4382" y="30004"/>
                  </a:cubicBezTo>
                  <a:lnTo>
                    <a:pt x="4656" y="30266"/>
                  </a:lnTo>
                  <a:cubicBezTo>
                    <a:pt x="4739" y="30361"/>
                    <a:pt x="4834" y="30432"/>
                    <a:pt x="4918" y="30504"/>
                  </a:cubicBezTo>
                  <a:cubicBezTo>
                    <a:pt x="5096" y="30659"/>
                    <a:pt x="5275" y="30790"/>
                    <a:pt x="5454" y="30921"/>
                  </a:cubicBezTo>
                  <a:cubicBezTo>
                    <a:pt x="5549" y="30980"/>
                    <a:pt x="5656" y="31063"/>
                    <a:pt x="5739" y="31123"/>
                  </a:cubicBezTo>
                  <a:cubicBezTo>
                    <a:pt x="5835" y="31182"/>
                    <a:pt x="5918" y="31242"/>
                    <a:pt x="6013" y="31278"/>
                  </a:cubicBezTo>
                  <a:cubicBezTo>
                    <a:pt x="6192" y="31385"/>
                    <a:pt x="6382" y="31492"/>
                    <a:pt x="6573" y="31611"/>
                  </a:cubicBezTo>
                  <a:cubicBezTo>
                    <a:pt x="6787" y="31730"/>
                    <a:pt x="6989" y="31849"/>
                    <a:pt x="7180" y="31980"/>
                  </a:cubicBezTo>
                  <a:cubicBezTo>
                    <a:pt x="7382" y="32099"/>
                    <a:pt x="7561" y="32230"/>
                    <a:pt x="7751" y="32349"/>
                  </a:cubicBezTo>
                  <a:cubicBezTo>
                    <a:pt x="7942" y="32468"/>
                    <a:pt x="8156" y="32576"/>
                    <a:pt x="8359" y="32683"/>
                  </a:cubicBezTo>
                  <a:cubicBezTo>
                    <a:pt x="8573" y="32766"/>
                    <a:pt x="8787" y="32861"/>
                    <a:pt x="9002" y="32945"/>
                  </a:cubicBezTo>
                  <a:lnTo>
                    <a:pt x="9621" y="33218"/>
                  </a:lnTo>
                  <a:cubicBezTo>
                    <a:pt x="9835" y="33302"/>
                    <a:pt x="10037" y="33361"/>
                    <a:pt x="10252" y="33445"/>
                  </a:cubicBezTo>
                  <a:lnTo>
                    <a:pt x="10383" y="33480"/>
                  </a:lnTo>
                  <a:cubicBezTo>
                    <a:pt x="10490" y="33516"/>
                    <a:pt x="10573" y="33564"/>
                    <a:pt x="10669" y="33599"/>
                  </a:cubicBezTo>
                  <a:cubicBezTo>
                    <a:pt x="10752" y="33647"/>
                    <a:pt x="10847" y="33707"/>
                    <a:pt x="10930" y="33766"/>
                  </a:cubicBezTo>
                  <a:cubicBezTo>
                    <a:pt x="10966" y="33802"/>
                    <a:pt x="11014" y="33814"/>
                    <a:pt x="11038" y="33838"/>
                  </a:cubicBezTo>
                  <a:cubicBezTo>
                    <a:pt x="11216" y="33957"/>
                    <a:pt x="11383" y="34076"/>
                    <a:pt x="11561" y="34183"/>
                  </a:cubicBezTo>
                  <a:cubicBezTo>
                    <a:pt x="11728" y="34278"/>
                    <a:pt x="11883" y="34350"/>
                    <a:pt x="12062" y="34433"/>
                  </a:cubicBezTo>
                  <a:cubicBezTo>
                    <a:pt x="12085" y="34457"/>
                    <a:pt x="12097" y="34469"/>
                    <a:pt x="12097" y="34481"/>
                  </a:cubicBezTo>
                  <a:cubicBezTo>
                    <a:pt x="12216" y="34671"/>
                    <a:pt x="12323" y="34850"/>
                    <a:pt x="12454" y="35052"/>
                  </a:cubicBezTo>
                  <a:cubicBezTo>
                    <a:pt x="12621" y="35290"/>
                    <a:pt x="12776" y="35528"/>
                    <a:pt x="12931" y="35743"/>
                  </a:cubicBezTo>
                  <a:cubicBezTo>
                    <a:pt x="13002" y="35850"/>
                    <a:pt x="13074" y="35969"/>
                    <a:pt x="13169" y="36076"/>
                  </a:cubicBezTo>
                  <a:cubicBezTo>
                    <a:pt x="13252" y="36195"/>
                    <a:pt x="13359" y="36302"/>
                    <a:pt x="13455" y="36397"/>
                  </a:cubicBezTo>
                  <a:cubicBezTo>
                    <a:pt x="13538" y="36505"/>
                    <a:pt x="13609" y="36612"/>
                    <a:pt x="13693" y="36731"/>
                  </a:cubicBezTo>
                  <a:cubicBezTo>
                    <a:pt x="13752" y="36838"/>
                    <a:pt x="13824" y="36933"/>
                    <a:pt x="13883" y="37040"/>
                  </a:cubicBezTo>
                  <a:cubicBezTo>
                    <a:pt x="13907" y="37100"/>
                    <a:pt x="13943" y="37159"/>
                    <a:pt x="13990" y="37219"/>
                  </a:cubicBezTo>
                  <a:cubicBezTo>
                    <a:pt x="14026" y="37278"/>
                    <a:pt x="14062" y="37338"/>
                    <a:pt x="14109" y="37398"/>
                  </a:cubicBezTo>
                  <a:cubicBezTo>
                    <a:pt x="14252" y="37612"/>
                    <a:pt x="14407" y="37826"/>
                    <a:pt x="14550" y="38040"/>
                  </a:cubicBezTo>
                  <a:cubicBezTo>
                    <a:pt x="14681" y="38243"/>
                    <a:pt x="14836" y="38469"/>
                    <a:pt x="14955" y="38695"/>
                  </a:cubicBezTo>
                  <a:cubicBezTo>
                    <a:pt x="15038" y="39076"/>
                    <a:pt x="15145" y="39469"/>
                    <a:pt x="15241" y="39874"/>
                  </a:cubicBezTo>
                  <a:cubicBezTo>
                    <a:pt x="15360" y="40315"/>
                    <a:pt x="15479" y="40743"/>
                    <a:pt x="15574" y="41184"/>
                  </a:cubicBezTo>
                  <a:cubicBezTo>
                    <a:pt x="15633" y="41386"/>
                    <a:pt x="15681" y="41612"/>
                    <a:pt x="15741" y="41815"/>
                  </a:cubicBezTo>
                  <a:lnTo>
                    <a:pt x="15919" y="42446"/>
                  </a:lnTo>
                  <a:cubicBezTo>
                    <a:pt x="15931" y="42470"/>
                    <a:pt x="15931" y="42505"/>
                    <a:pt x="15955" y="42517"/>
                  </a:cubicBezTo>
                  <a:cubicBezTo>
                    <a:pt x="15907" y="42529"/>
                    <a:pt x="15860" y="42553"/>
                    <a:pt x="15836" y="42577"/>
                  </a:cubicBezTo>
                  <a:cubicBezTo>
                    <a:pt x="15788" y="42612"/>
                    <a:pt x="15741" y="42624"/>
                    <a:pt x="15693" y="42672"/>
                  </a:cubicBezTo>
                  <a:lnTo>
                    <a:pt x="15562" y="42755"/>
                  </a:lnTo>
                  <a:cubicBezTo>
                    <a:pt x="15479" y="42827"/>
                    <a:pt x="15383" y="42886"/>
                    <a:pt x="15324" y="42982"/>
                  </a:cubicBezTo>
                  <a:lnTo>
                    <a:pt x="15312" y="42993"/>
                  </a:lnTo>
                  <a:cubicBezTo>
                    <a:pt x="15264" y="43041"/>
                    <a:pt x="15205" y="43089"/>
                    <a:pt x="15157" y="43148"/>
                  </a:cubicBezTo>
                  <a:cubicBezTo>
                    <a:pt x="15098" y="43208"/>
                    <a:pt x="15062" y="43243"/>
                    <a:pt x="15014" y="43303"/>
                  </a:cubicBezTo>
                  <a:cubicBezTo>
                    <a:pt x="14967" y="43351"/>
                    <a:pt x="14919" y="43410"/>
                    <a:pt x="14883" y="43458"/>
                  </a:cubicBezTo>
                  <a:cubicBezTo>
                    <a:pt x="14788" y="43565"/>
                    <a:pt x="14705" y="43660"/>
                    <a:pt x="14621" y="43767"/>
                  </a:cubicBezTo>
                  <a:cubicBezTo>
                    <a:pt x="14502" y="43934"/>
                    <a:pt x="14383" y="44113"/>
                    <a:pt x="14288" y="44291"/>
                  </a:cubicBezTo>
                  <a:cubicBezTo>
                    <a:pt x="14205" y="44398"/>
                    <a:pt x="14145" y="44494"/>
                    <a:pt x="14074" y="44613"/>
                  </a:cubicBezTo>
                  <a:cubicBezTo>
                    <a:pt x="14062" y="44648"/>
                    <a:pt x="14026" y="44672"/>
                    <a:pt x="14014" y="44708"/>
                  </a:cubicBezTo>
                  <a:cubicBezTo>
                    <a:pt x="14002" y="44732"/>
                    <a:pt x="13990" y="44767"/>
                    <a:pt x="13967" y="44815"/>
                  </a:cubicBezTo>
                  <a:cubicBezTo>
                    <a:pt x="13943" y="44875"/>
                    <a:pt x="13931" y="44946"/>
                    <a:pt x="13907" y="45006"/>
                  </a:cubicBezTo>
                  <a:cubicBezTo>
                    <a:pt x="13895" y="45065"/>
                    <a:pt x="13871" y="45137"/>
                    <a:pt x="13847" y="45196"/>
                  </a:cubicBezTo>
                  <a:cubicBezTo>
                    <a:pt x="13824" y="45315"/>
                    <a:pt x="13776" y="45434"/>
                    <a:pt x="13752" y="45565"/>
                  </a:cubicBezTo>
                  <a:cubicBezTo>
                    <a:pt x="13717" y="45708"/>
                    <a:pt x="13669" y="45827"/>
                    <a:pt x="13645" y="45958"/>
                  </a:cubicBezTo>
                  <a:cubicBezTo>
                    <a:pt x="13633" y="46006"/>
                    <a:pt x="13609" y="46065"/>
                    <a:pt x="13609" y="46125"/>
                  </a:cubicBezTo>
                  <a:cubicBezTo>
                    <a:pt x="13597" y="46184"/>
                    <a:pt x="13586" y="46220"/>
                    <a:pt x="13586" y="46280"/>
                  </a:cubicBezTo>
                  <a:cubicBezTo>
                    <a:pt x="13574" y="46375"/>
                    <a:pt x="13550" y="46446"/>
                    <a:pt x="13538" y="46542"/>
                  </a:cubicBezTo>
                  <a:cubicBezTo>
                    <a:pt x="13526" y="46601"/>
                    <a:pt x="13526" y="46637"/>
                    <a:pt x="13526" y="46696"/>
                  </a:cubicBezTo>
                  <a:cubicBezTo>
                    <a:pt x="13526" y="46756"/>
                    <a:pt x="13514" y="46815"/>
                    <a:pt x="13514" y="46875"/>
                  </a:cubicBezTo>
                  <a:cubicBezTo>
                    <a:pt x="13514" y="46958"/>
                    <a:pt x="13490" y="47042"/>
                    <a:pt x="13490" y="47113"/>
                  </a:cubicBezTo>
                  <a:cubicBezTo>
                    <a:pt x="13478" y="47232"/>
                    <a:pt x="13478" y="47351"/>
                    <a:pt x="13478" y="47470"/>
                  </a:cubicBezTo>
                  <a:lnTo>
                    <a:pt x="13478" y="47875"/>
                  </a:lnTo>
                  <a:lnTo>
                    <a:pt x="13478" y="47887"/>
                  </a:lnTo>
                  <a:cubicBezTo>
                    <a:pt x="13478" y="47946"/>
                    <a:pt x="13478" y="48030"/>
                    <a:pt x="13490" y="48089"/>
                  </a:cubicBezTo>
                  <a:lnTo>
                    <a:pt x="13490" y="48101"/>
                  </a:lnTo>
                  <a:cubicBezTo>
                    <a:pt x="13490" y="48185"/>
                    <a:pt x="13514" y="48268"/>
                    <a:pt x="13514" y="48351"/>
                  </a:cubicBezTo>
                  <a:cubicBezTo>
                    <a:pt x="13514" y="48447"/>
                    <a:pt x="13526" y="48518"/>
                    <a:pt x="13538" y="48589"/>
                  </a:cubicBezTo>
                  <a:cubicBezTo>
                    <a:pt x="13550" y="48756"/>
                    <a:pt x="13586" y="48923"/>
                    <a:pt x="13597" y="49078"/>
                  </a:cubicBezTo>
                  <a:cubicBezTo>
                    <a:pt x="13609" y="49220"/>
                    <a:pt x="13645" y="49351"/>
                    <a:pt x="13657" y="49482"/>
                  </a:cubicBezTo>
                  <a:cubicBezTo>
                    <a:pt x="13669" y="49601"/>
                    <a:pt x="13705" y="49720"/>
                    <a:pt x="13728" y="49840"/>
                  </a:cubicBezTo>
                  <a:cubicBezTo>
                    <a:pt x="13764" y="49971"/>
                    <a:pt x="13788" y="50113"/>
                    <a:pt x="13824" y="50232"/>
                  </a:cubicBezTo>
                  <a:cubicBezTo>
                    <a:pt x="13871" y="50352"/>
                    <a:pt x="13895" y="50471"/>
                    <a:pt x="13943" y="50590"/>
                  </a:cubicBezTo>
                  <a:cubicBezTo>
                    <a:pt x="13990" y="50709"/>
                    <a:pt x="14050" y="50828"/>
                    <a:pt x="14109" y="50947"/>
                  </a:cubicBezTo>
                  <a:cubicBezTo>
                    <a:pt x="14133" y="51006"/>
                    <a:pt x="14181" y="51066"/>
                    <a:pt x="14205" y="51102"/>
                  </a:cubicBezTo>
                  <a:cubicBezTo>
                    <a:pt x="14240" y="51137"/>
                    <a:pt x="14288" y="51161"/>
                    <a:pt x="14324" y="51185"/>
                  </a:cubicBezTo>
                  <a:cubicBezTo>
                    <a:pt x="14371" y="51185"/>
                    <a:pt x="14419" y="51149"/>
                    <a:pt x="14443" y="51125"/>
                  </a:cubicBezTo>
                  <a:cubicBezTo>
                    <a:pt x="14502" y="51078"/>
                    <a:pt x="14550" y="51006"/>
                    <a:pt x="14586" y="50947"/>
                  </a:cubicBezTo>
                  <a:cubicBezTo>
                    <a:pt x="14609" y="50899"/>
                    <a:pt x="14645" y="50852"/>
                    <a:pt x="14669" y="50792"/>
                  </a:cubicBezTo>
                  <a:cubicBezTo>
                    <a:pt x="14705" y="50733"/>
                    <a:pt x="14729" y="50673"/>
                    <a:pt x="14776" y="50613"/>
                  </a:cubicBezTo>
                  <a:cubicBezTo>
                    <a:pt x="14800" y="50554"/>
                    <a:pt x="14848" y="50494"/>
                    <a:pt x="14883" y="50435"/>
                  </a:cubicBezTo>
                  <a:cubicBezTo>
                    <a:pt x="14907" y="50375"/>
                    <a:pt x="14943" y="50328"/>
                    <a:pt x="14967" y="50292"/>
                  </a:cubicBezTo>
                  <a:lnTo>
                    <a:pt x="15098" y="50113"/>
                  </a:lnTo>
                  <a:cubicBezTo>
                    <a:pt x="15145" y="50054"/>
                    <a:pt x="15205" y="49994"/>
                    <a:pt x="15252" y="49935"/>
                  </a:cubicBezTo>
                  <a:cubicBezTo>
                    <a:pt x="15300" y="49887"/>
                    <a:pt x="15324" y="49840"/>
                    <a:pt x="15371" y="49792"/>
                  </a:cubicBezTo>
                  <a:lnTo>
                    <a:pt x="15383" y="49780"/>
                  </a:lnTo>
                  <a:cubicBezTo>
                    <a:pt x="15431" y="49732"/>
                    <a:pt x="15455" y="49697"/>
                    <a:pt x="15502" y="49649"/>
                  </a:cubicBezTo>
                  <a:cubicBezTo>
                    <a:pt x="15586" y="49542"/>
                    <a:pt x="15669" y="49435"/>
                    <a:pt x="15752" y="49351"/>
                  </a:cubicBezTo>
                  <a:cubicBezTo>
                    <a:pt x="15836" y="49244"/>
                    <a:pt x="15907" y="49161"/>
                    <a:pt x="15979" y="49054"/>
                  </a:cubicBezTo>
                  <a:cubicBezTo>
                    <a:pt x="16050" y="48947"/>
                    <a:pt x="16133" y="48863"/>
                    <a:pt x="16217" y="48756"/>
                  </a:cubicBezTo>
                  <a:cubicBezTo>
                    <a:pt x="16288" y="48661"/>
                    <a:pt x="16360" y="48577"/>
                    <a:pt x="16455" y="48470"/>
                  </a:cubicBezTo>
                  <a:cubicBezTo>
                    <a:pt x="16622" y="48292"/>
                    <a:pt x="16776" y="48113"/>
                    <a:pt x="16955" y="47946"/>
                  </a:cubicBezTo>
                  <a:cubicBezTo>
                    <a:pt x="17157" y="47768"/>
                    <a:pt x="17348" y="47589"/>
                    <a:pt x="17538" y="47434"/>
                  </a:cubicBezTo>
                  <a:cubicBezTo>
                    <a:pt x="17586" y="47387"/>
                    <a:pt x="17634" y="47351"/>
                    <a:pt x="17681" y="47315"/>
                  </a:cubicBezTo>
                  <a:cubicBezTo>
                    <a:pt x="17741" y="47494"/>
                    <a:pt x="17812" y="47673"/>
                    <a:pt x="17872" y="47827"/>
                  </a:cubicBezTo>
                  <a:cubicBezTo>
                    <a:pt x="17979" y="48161"/>
                    <a:pt x="18098" y="48482"/>
                    <a:pt x="18193" y="48816"/>
                  </a:cubicBezTo>
                  <a:cubicBezTo>
                    <a:pt x="18312" y="49161"/>
                    <a:pt x="18419" y="49482"/>
                    <a:pt x="18527" y="49828"/>
                  </a:cubicBezTo>
                  <a:cubicBezTo>
                    <a:pt x="18729" y="50506"/>
                    <a:pt x="18908" y="51209"/>
                    <a:pt x="19134" y="51899"/>
                  </a:cubicBezTo>
                  <a:cubicBezTo>
                    <a:pt x="19205" y="52114"/>
                    <a:pt x="19301" y="52352"/>
                    <a:pt x="19372" y="52578"/>
                  </a:cubicBezTo>
                  <a:cubicBezTo>
                    <a:pt x="19443" y="52804"/>
                    <a:pt x="19527" y="53007"/>
                    <a:pt x="19610" y="53233"/>
                  </a:cubicBezTo>
                  <a:cubicBezTo>
                    <a:pt x="19753" y="53685"/>
                    <a:pt x="19955" y="54114"/>
                    <a:pt x="20158" y="54531"/>
                  </a:cubicBezTo>
                  <a:cubicBezTo>
                    <a:pt x="20265" y="54733"/>
                    <a:pt x="20384" y="54947"/>
                    <a:pt x="20515" y="55126"/>
                  </a:cubicBezTo>
                  <a:cubicBezTo>
                    <a:pt x="20634" y="55304"/>
                    <a:pt x="20789" y="55471"/>
                    <a:pt x="20920" y="55626"/>
                  </a:cubicBezTo>
                  <a:cubicBezTo>
                    <a:pt x="21051" y="55781"/>
                    <a:pt x="21170" y="55924"/>
                    <a:pt x="21289" y="56078"/>
                  </a:cubicBezTo>
                  <a:cubicBezTo>
                    <a:pt x="21372" y="56162"/>
                    <a:pt x="21444" y="56257"/>
                    <a:pt x="21527" y="56340"/>
                  </a:cubicBezTo>
                  <a:cubicBezTo>
                    <a:pt x="21575" y="56400"/>
                    <a:pt x="21634" y="56447"/>
                    <a:pt x="21694" y="56495"/>
                  </a:cubicBezTo>
                  <a:cubicBezTo>
                    <a:pt x="21777" y="56567"/>
                    <a:pt x="21884" y="56578"/>
                    <a:pt x="22003" y="56578"/>
                  </a:cubicBezTo>
                  <a:lnTo>
                    <a:pt x="22015" y="56578"/>
                  </a:lnTo>
                  <a:cubicBezTo>
                    <a:pt x="22122" y="56578"/>
                    <a:pt x="22218" y="56555"/>
                    <a:pt x="22301" y="56495"/>
                  </a:cubicBezTo>
                  <a:cubicBezTo>
                    <a:pt x="22360" y="56447"/>
                    <a:pt x="22408" y="56376"/>
                    <a:pt x="22456" y="56317"/>
                  </a:cubicBezTo>
                  <a:cubicBezTo>
                    <a:pt x="22575" y="56078"/>
                    <a:pt x="22456" y="55805"/>
                    <a:pt x="22313" y="55602"/>
                  </a:cubicBezTo>
                  <a:cubicBezTo>
                    <a:pt x="22253" y="55507"/>
                    <a:pt x="22182" y="55424"/>
                    <a:pt x="22099" y="55352"/>
                  </a:cubicBezTo>
                  <a:lnTo>
                    <a:pt x="21956" y="55257"/>
                  </a:lnTo>
                  <a:cubicBezTo>
                    <a:pt x="21884" y="55150"/>
                    <a:pt x="21825" y="55054"/>
                    <a:pt x="21753" y="54959"/>
                  </a:cubicBezTo>
                  <a:cubicBezTo>
                    <a:pt x="21587" y="54733"/>
                    <a:pt x="21408" y="54519"/>
                    <a:pt x="21241" y="54292"/>
                  </a:cubicBezTo>
                  <a:cubicBezTo>
                    <a:pt x="21110" y="54102"/>
                    <a:pt x="21003" y="53888"/>
                    <a:pt x="20908" y="53685"/>
                  </a:cubicBezTo>
                  <a:cubicBezTo>
                    <a:pt x="20801" y="53447"/>
                    <a:pt x="20694" y="53221"/>
                    <a:pt x="20610" y="52983"/>
                  </a:cubicBezTo>
                  <a:cubicBezTo>
                    <a:pt x="20515" y="52745"/>
                    <a:pt x="20432" y="52495"/>
                    <a:pt x="20324" y="52257"/>
                  </a:cubicBezTo>
                  <a:cubicBezTo>
                    <a:pt x="20229" y="52030"/>
                    <a:pt x="20146" y="51816"/>
                    <a:pt x="20051" y="51602"/>
                  </a:cubicBezTo>
                  <a:cubicBezTo>
                    <a:pt x="20027" y="51518"/>
                    <a:pt x="19991" y="51447"/>
                    <a:pt x="19979" y="51375"/>
                  </a:cubicBezTo>
                  <a:cubicBezTo>
                    <a:pt x="19979" y="51209"/>
                    <a:pt x="19979" y="51042"/>
                    <a:pt x="19991" y="50899"/>
                  </a:cubicBezTo>
                  <a:lnTo>
                    <a:pt x="19991" y="50363"/>
                  </a:lnTo>
                  <a:cubicBezTo>
                    <a:pt x="19979" y="50173"/>
                    <a:pt x="19979" y="49971"/>
                    <a:pt x="19979" y="49780"/>
                  </a:cubicBezTo>
                  <a:lnTo>
                    <a:pt x="19979" y="49220"/>
                  </a:lnTo>
                  <a:cubicBezTo>
                    <a:pt x="19979" y="49018"/>
                    <a:pt x="19991" y="48828"/>
                    <a:pt x="20015" y="48637"/>
                  </a:cubicBezTo>
                  <a:cubicBezTo>
                    <a:pt x="20027" y="48458"/>
                    <a:pt x="20039" y="48268"/>
                    <a:pt x="20051" y="48089"/>
                  </a:cubicBezTo>
                  <a:cubicBezTo>
                    <a:pt x="20086" y="47696"/>
                    <a:pt x="20098" y="47315"/>
                    <a:pt x="20134" y="46923"/>
                  </a:cubicBezTo>
                  <a:cubicBezTo>
                    <a:pt x="20146" y="46815"/>
                    <a:pt x="20146" y="46720"/>
                    <a:pt x="20158" y="46613"/>
                  </a:cubicBezTo>
                  <a:lnTo>
                    <a:pt x="20170" y="46613"/>
                  </a:lnTo>
                  <a:cubicBezTo>
                    <a:pt x="20194" y="46613"/>
                    <a:pt x="20205" y="46613"/>
                    <a:pt x="20217" y="46601"/>
                  </a:cubicBezTo>
                  <a:cubicBezTo>
                    <a:pt x="20229" y="46601"/>
                    <a:pt x="20229" y="46577"/>
                    <a:pt x="20253" y="46577"/>
                  </a:cubicBezTo>
                  <a:cubicBezTo>
                    <a:pt x="20289" y="46553"/>
                    <a:pt x="20324" y="46542"/>
                    <a:pt x="20372" y="46506"/>
                  </a:cubicBezTo>
                  <a:cubicBezTo>
                    <a:pt x="20432" y="46482"/>
                    <a:pt x="20467" y="46446"/>
                    <a:pt x="20527" y="46399"/>
                  </a:cubicBezTo>
                  <a:cubicBezTo>
                    <a:pt x="20646" y="46327"/>
                    <a:pt x="20753" y="46256"/>
                    <a:pt x="20872" y="46184"/>
                  </a:cubicBezTo>
                  <a:cubicBezTo>
                    <a:pt x="20991" y="46101"/>
                    <a:pt x="21098" y="46030"/>
                    <a:pt x="21206" y="45958"/>
                  </a:cubicBezTo>
                  <a:cubicBezTo>
                    <a:pt x="21241" y="45910"/>
                    <a:pt x="21301" y="45887"/>
                    <a:pt x="21348" y="45839"/>
                  </a:cubicBezTo>
                  <a:cubicBezTo>
                    <a:pt x="21384" y="45803"/>
                    <a:pt x="21408" y="45780"/>
                    <a:pt x="21444" y="45768"/>
                  </a:cubicBezTo>
                  <a:cubicBezTo>
                    <a:pt x="21467" y="45744"/>
                    <a:pt x="21479" y="45720"/>
                    <a:pt x="21515" y="45684"/>
                  </a:cubicBezTo>
                  <a:cubicBezTo>
                    <a:pt x="21598" y="45589"/>
                    <a:pt x="21694" y="45482"/>
                    <a:pt x="21765" y="45375"/>
                  </a:cubicBezTo>
                  <a:cubicBezTo>
                    <a:pt x="21860" y="45268"/>
                    <a:pt x="21932" y="45172"/>
                    <a:pt x="22015" y="45053"/>
                  </a:cubicBezTo>
                  <a:cubicBezTo>
                    <a:pt x="22110" y="44946"/>
                    <a:pt x="22182" y="44827"/>
                    <a:pt x="22253" y="44708"/>
                  </a:cubicBezTo>
                  <a:cubicBezTo>
                    <a:pt x="22337" y="44589"/>
                    <a:pt x="22408" y="44470"/>
                    <a:pt x="22491" y="44363"/>
                  </a:cubicBezTo>
                  <a:cubicBezTo>
                    <a:pt x="22525" y="44318"/>
                    <a:pt x="22548" y="44284"/>
                    <a:pt x="22589" y="44231"/>
                  </a:cubicBezTo>
                  <a:lnTo>
                    <a:pt x="22589" y="44231"/>
                  </a:lnTo>
                  <a:cubicBezTo>
                    <a:pt x="22588" y="44232"/>
                    <a:pt x="22588" y="44232"/>
                    <a:pt x="22587" y="44232"/>
                  </a:cubicBezTo>
                  <a:cubicBezTo>
                    <a:pt x="22599" y="44220"/>
                    <a:pt x="22599" y="44196"/>
                    <a:pt x="22610" y="44184"/>
                  </a:cubicBezTo>
                  <a:cubicBezTo>
                    <a:pt x="22670" y="44113"/>
                    <a:pt x="22718" y="44017"/>
                    <a:pt x="22765" y="43946"/>
                  </a:cubicBezTo>
                  <a:lnTo>
                    <a:pt x="22896" y="43684"/>
                  </a:lnTo>
                  <a:cubicBezTo>
                    <a:pt x="22944" y="43589"/>
                    <a:pt x="22968" y="43517"/>
                    <a:pt x="23003" y="43422"/>
                  </a:cubicBezTo>
                  <a:cubicBezTo>
                    <a:pt x="23027" y="43351"/>
                    <a:pt x="23063" y="43267"/>
                    <a:pt x="23087" y="43184"/>
                  </a:cubicBezTo>
                  <a:cubicBezTo>
                    <a:pt x="23182" y="42922"/>
                    <a:pt x="23253" y="42648"/>
                    <a:pt x="23313" y="42386"/>
                  </a:cubicBezTo>
                  <a:cubicBezTo>
                    <a:pt x="23349" y="42255"/>
                    <a:pt x="23372" y="42100"/>
                    <a:pt x="23408" y="41958"/>
                  </a:cubicBezTo>
                  <a:cubicBezTo>
                    <a:pt x="23432" y="41815"/>
                    <a:pt x="23444" y="41684"/>
                    <a:pt x="23480" y="41541"/>
                  </a:cubicBezTo>
                  <a:cubicBezTo>
                    <a:pt x="23527" y="41267"/>
                    <a:pt x="23563" y="40981"/>
                    <a:pt x="23599" y="40719"/>
                  </a:cubicBezTo>
                  <a:cubicBezTo>
                    <a:pt x="23611" y="40588"/>
                    <a:pt x="23646" y="40446"/>
                    <a:pt x="23658" y="40315"/>
                  </a:cubicBezTo>
                  <a:cubicBezTo>
                    <a:pt x="23670" y="40195"/>
                    <a:pt x="23706" y="40065"/>
                    <a:pt x="23730" y="39945"/>
                  </a:cubicBezTo>
                  <a:lnTo>
                    <a:pt x="23730" y="39934"/>
                  </a:lnTo>
                  <a:lnTo>
                    <a:pt x="23730" y="39910"/>
                  </a:lnTo>
                  <a:cubicBezTo>
                    <a:pt x="23742" y="39886"/>
                    <a:pt x="23742" y="39838"/>
                    <a:pt x="23765" y="39815"/>
                  </a:cubicBezTo>
                  <a:cubicBezTo>
                    <a:pt x="23777" y="39779"/>
                    <a:pt x="23777" y="39731"/>
                    <a:pt x="23789" y="39707"/>
                  </a:cubicBezTo>
                  <a:cubicBezTo>
                    <a:pt x="23801" y="39612"/>
                    <a:pt x="23837" y="39517"/>
                    <a:pt x="23849" y="39422"/>
                  </a:cubicBezTo>
                  <a:cubicBezTo>
                    <a:pt x="23861" y="39314"/>
                    <a:pt x="23884" y="39231"/>
                    <a:pt x="23896" y="39124"/>
                  </a:cubicBezTo>
                  <a:cubicBezTo>
                    <a:pt x="23920" y="38922"/>
                    <a:pt x="23944" y="38707"/>
                    <a:pt x="23968" y="38481"/>
                  </a:cubicBezTo>
                  <a:lnTo>
                    <a:pt x="23968" y="38505"/>
                  </a:lnTo>
                  <a:cubicBezTo>
                    <a:pt x="23980" y="38386"/>
                    <a:pt x="23980" y="38243"/>
                    <a:pt x="24004" y="38124"/>
                  </a:cubicBezTo>
                  <a:cubicBezTo>
                    <a:pt x="24039" y="37564"/>
                    <a:pt x="24075" y="36993"/>
                    <a:pt x="24123" y="36433"/>
                  </a:cubicBezTo>
                  <a:cubicBezTo>
                    <a:pt x="24123" y="36386"/>
                    <a:pt x="24134" y="36338"/>
                    <a:pt x="24134" y="36302"/>
                  </a:cubicBezTo>
                  <a:cubicBezTo>
                    <a:pt x="24158" y="36207"/>
                    <a:pt x="24182" y="36100"/>
                    <a:pt x="24206" y="36016"/>
                  </a:cubicBezTo>
                  <a:cubicBezTo>
                    <a:pt x="24254" y="35826"/>
                    <a:pt x="24301" y="35647"/>
                    <a:pt x="24337" y="35445"/>
                  </a:cubicBezTo>
                  <a:cubicBezTo>
                    <a:pt x="24385" y="35254"/>
                    <a:pt x="24420" y="35064"/>
                    <a:pt x="24432" y="34873"/>
                  </a:cubicBezTo>
                  <a:cubicBezTo>
                    <a:pt x="24432" y="34778"/>
                    <a:pt x="24444" y="34671"/>
                    <a:pt x="24444" y="34588"/>
                  </a:cubicBezTo>
                  <a:cubicBezTo>
                    <a:pt x="24408" y="34504"/>
                    <a:pt x="24408" y="34397"/>
                    <a:pt x="24408" y="34302"/>
                  </a:cubicBezTo>
                  <a:cubicBezTo>
                    <a:pt x="24408" y="34111"/>
                    <a:pt x="24373" y="33921"/>
                    <a:pt x="24349" y="33742"/>
                  </a:cubicBezTo>
                  <a:cubicBezTo>
                    <a:pt x="24349" y="33730"/>
                    <a:pt x="24325" y="33695"/>
                    <a:pt x="24325" y="33683"/>
                  </a:cubicBezTo>
                  <a:cubicBezTo>
                    <a:pt x="24301" y="33516"/>
                    <a:pt x="24254" y="33349"/>
                    <a:pt x="24194" y="33195"/>
                  </a:cubicBezTo>
                  <a:cubicBezTo>
                    <a:pt x="24134" y="33028"/>
                    <a:pt x="24075" y="32849"/>
                    <a:pt x="24015" y="32683"/>
                  </a:cubicBezTo>
                  <a:cubicBezTo>
                    <a:pt x="23884" y="32325"/>
                    <a:pt x="23765" y="31968"/>
                    <a:pt x="23611" y="31611"/>
                  </a:cubicBezTo>
                  <a:cubicBezTo>
                    <a:pt x="23539" y="31433"/>
                    <a:pt x="23468" y="31266"/>
                    <a:pt x="23372" y="31111"/>
                  </a:cubicBezTo>
                  <a:cubicBezTo>
                    <a:pt x="23301" y="30944"/>
                    <a:pt x="23218" y="30766"/>
                    <a:pt x="23134" y="30599"/>
                  </a:cubicBezTo>
                  <a:cubicBezTo>
                    <a:pt x="23051" y="30420"/>
                    <a:pt x="22980" y="30254"/>
                    <a:pt x="22872" y="30099"/>
                  </a:cubicBezTo>
                  <a:cubicBezTo>
                    <a:pt x="22765" y="29932"/>
                    <a:pt x="22658" y="29766"/>
                    <a:pt x="22563" y="29623"/>
                  </a:cubicBezTo>
                  <a:cubicBezTo>
                    <a:pt x="22337" y="29301"/>
                    <a:pt x="22087" y="29004"/>
                    <a:pt x="21813" y="28730"/>
                  </a:cubicBezTo>
                  <a:cubicBezTo>
                    <a:pt x="21753" y="28646"/>
                    <a:pt x="21682" y="28587"/>
                    <a:pt x="21610" y="28527"/>
                  </a:cubicBezTo>
                  <a:cubicBezTo>
                    <a:pt x="21527" y="28456"/>
                    <a:pt x="21444" y="28373"/>
                    <a:pt x="21348" y="28313"/>
                  </a:cubicBezTo>
                  <a:cubicBezTo>
                    <a:pt x="21303" y="28277"/>
                    <a:pt x="21245" y="28241"/>
                    <a:pt x="21188" y="28241"/>
                  </a:cubicBezTo>
                  <a:cubicBezTo>
                    <a:pt x="21170" y="28241"/>
                    <a:pt x="21152" y="28245"/>
                    <a:pt x="21134" y="28254"/>
                  </a:cubicBezTo>
                  <a:cubicBezTo>
                    <a:pt x="21075" y="28265"/>
                    <a:pt x="21027" y="28325"/>
                    <a:pt x="21015" y="28385"/>
                  </a:cubicBezTo>
                  <a:cubicBezTo>
                    <a:pt x="20991" y="28468"/>
                    <a:pt x="20991" y="28563"/>
                    <a:pt x="21015" y="28646"/>
                  </a:cubicBezTo>
                  <a:cubicBezTo>
                    <a:pt x="21027" y="28742"/>
                    <a:pt x="21039" y="28825"/>
                    <a:pt x="21039" y="28932"/>
                  </a:cubicBezTo>
                  <a:cubicBezTo>
                    <a:pt x="21051" y="29027"/>
                    <a:pt x="21051" y="29111"/>
                    <a:pt x="21075" y="29218"/>
                  </a:cubicBezTo>
                  <a:cubicBezTo>
                    <a:pt x="21086" y="29397"/>
                    <a:pt x="21110" y="29575"/>
                    <a:pt x="21134" y="29754"/>
                  </a:cubicBezTo>
                  <a:lnTo>
                    <a:pt x="21134" y="29766"/>
                  </a:lnTo>
                  <a:cubicBezTo>
                    <a:pt x="21146" y="29980"/>
                    <a:pt x="21134" y="30182"/>
                    <a:pt x="21134" y="30397"/>
                  </a:cubicBezTo>
                  <a:lnTo>
                    <a:pt x="21134" y="30718"/>
                  </a:lnTo>
                  <a:cubicBezTo>
                    <a:pt x="21134" y="30825"/>
                    <a:pt x="21110" y="30932"/>
                    <a:pt x="21110" y="31028"/>
                  </a:cubicBezTo>
                  <a:cubicBezTo>
                    <a:pt x="21098" y="31206"/>
                    <a:pt x="21075" y="31409"/>
                    <a:pt x="21039" y="31587"/>
                  </a:cubicBezTo>
                  <a:cubicBezTo>
                    <a:pt x="21015" y="31766"/>
                    <a:pt x="20979" y="31956"/>
                    <a:pt x="20956" y="32135"/>
                  </a:cubicBezTo>
                  <a:cubicBezTo>
                    <a:pt x="20920" y="32314"/>
                    <a:pt x="20908" y="32492"/>
                    <a:pt x="20908" y="32671"/>
                  </a:cubicBezTo>
                  <a:cubicBezTo>
                    <a:pt x="20896" y="32849"/>
                    <a:pt x="20896" y="33028"/>
                    <a:pt x="20872" y="33218"/>
                  </a:cubicBezTo>
                  <a:cubicBezTo>
                    <a:pt x="20860" y="33314"/>
                    <a:pt x="20860" y="33397"/>
                    <a:pt x="20848" y="33492"/>
                  </a:cubicBezTo>
                  <a:cubicBezTo>
                    <a:pt x="20836" y="33671"/>
                    <a:pt x="20789" y="33861"/>
                    <a:pt x="20753" y="34040"/>
                  </a:cubicBezTo>
                  <a:cubicBezTo>
                    <a:pt x="20729" y="34230"/>
                    <a:pt x="20682" y="34445"/>
                    <a:pt x="20658" y="34635"/>
                  </a:cubicBezTo>
                  <a:cubicBezTo>
                    <a:pt x="20575" y="35016"/>
                    <a:pt x="20503" y="35397"/>
                    <a:pt x="20420" y="35766"/>
                  </a:cubicBezTo>
                  <a:cubicBezTo>
                    <a:pt x="20372" y="35957"/>
                    <a:pt x="20336" y="36135"/>
                    <a:pt x="20301" y="36326"/>
                  </a:cubicBezTo>
                  <a:cubicBezTo>
                    <a:pt x="20265" y="36505"/>
                    <a:pt x="20217" y="36683"/>
                    <a:pt x="20194" y="36862"/>
                  </a:cubicBezTo>
                  <a:cubicBezTo>
                    <a:pt x="20122" y="37243"/>
                    <a:pt x="20063" y="37624"/>
                    <a:pt x="19979" y="37993"/>
                  </a:cubicBezTo>
                  <a:cubicBezTo>
                    <a:pt x="19955" y="38100"/>
                    <a:pt x="19943" y="38195"/>
                    <a:pt x="19908" y="38291"/>
                  </a:cubicBezTo>
                  <a:cubicBezTo>
                    <a:pt x="19884" y="38386"/>
                    <a:pt x="19848" y="38469"/>
                    <a:pt x="19836" y="38576"/>
                  </a:cubicBezTo>
                  <a:cubicBezTo>
                    <a:pt x="19777" y="38755"/>
                    <a:pt x="19729" y="38933"/>
                    <a:pt x="19682" y="39124"/>
                  </a:cubicBezTo>
                  <a:cubicBezTo>
                    <a:pt x="19646" y="39326"/>
                    <a:pt x="19598" y="39517"/>
                    <a:pt x="19539" y="39707"/>
                  </a:cubicBezTo>
                  <a:cubicBezTo>
                    <a:pt x="19491" y="39898"/>
                    <a:pt x="19432" y="40076"/>
                    <a:pt x="19384" y="40279"/>
                  </a:cubicBezTo>
                  <a:cubicBezTo>
                    <a:pt x="19348" y="40469"/>
                    <a:pt x="19301" y="40648"/>
                    <a:pt x="19253" y="40838"/>
                  </a:cubicBezTo>
                  <a:cubicBezTo>
                    <a:pt x="19241" y="40898"/>
                    <a:pt x="19229" y="40957"/>
                    <a:pt x="19229" y="41017"/>
                  </a:cubicBezTo>
                  <a:cubicBezTo>
                    <a:pt x="19205" y="41077"/>
                    <a:pt x="19205" y="41136"/>
                    <a:pt x="19193" y="41196"/>
                  </a:cubicBezTo>
                  <a:cubicBezTo>
                    <a:pt x="19193" y="41267"/>
                    <a:pt x="19181" y="41327"/>
                    <a:pt x="19181" y="41410"/>
                  </a:cubicBezTo>
                  <a:cubicBezTo>
                    <a:pt x="19181" y="41481"/>
                    <a:pt x="19181" y="41541"/>
                    <a:pt x="19170" y="41612"/>
                  </a:cubicBezTo>
                  <a:lnTo>
                    <a:pt x="19170" y="41970"/>
                  </a:lnTo>
                  <a:cubicBezTo>
                    <a:pt x="19170" y="42100"/>
                    <a:pt x="19181" y="42243"/>
                    <a:pt x="19193" y="42374"/>
                  </a:cubicBezTo>
                  <a:cubicBezTo>
                    <a:pt x="19205" y="42565"/>
                    <a:pt x="19253" y="42755"/>
                    <a:pt x="19289" y="42958"/>
                  </a:cubicBezTo>
                  <a:cubicBezTo>
                    <a:pt x="19324" y="43148"/>
                    <a:pt x="19360" y="43339"/>
                    <a:pt x="19408" y="43553"/>
                  </a:cubicBezTo>
                  <a:cubicBezTo>
                    <a:pt x="19479" y="43922"/>
                    <a:pt x="19551" y="44279"/>
                    <a:pt x="19610" y="44648"/>
                  </a:cubicBezTo>
                  <a:cubicBezTo>
                    <a:pt x="19646" y="44779"/>
                    <a:pt x="19658" y="44922"/>
                    <a:pt x="19682" y="45065"/>
                  </a:cubicBezTo>
                  <a:cubicBezTo>
                    <a:pt x="19705" y="45184"/>
                    <a:pt x="19729" y="45315"/>
                    <a:pt x="19765" y="45434"/>
                  </a:cubicBezTo>
                  <a:cubicBezTo>
                    <a:pt x="19789" y="45553"/>
                    <a:pt x="19824" y="45696"/>
                    <a:pt x="19836" y="45815"/>
                  </a:cubicBezTo>
                  <a:cubicBezTo>
                    <a:pt x="19848" y="45851"/>
                    <a:pt x="19848" y="45887"/>
                    <a:pt x="19860" y="45910"/>
                  </a:cubicBezTo>
                  <a:cubicBezTo>
                    <a:pt x="19860" y="45934"/>
                    <a:pt x="19860" y="45934"/>
                    <a:pt x="19884" y="45946"/>
                  </a:cubicBezTo>
                  <a:cubicBezTo>
                    <a:pt x="19860" y="46089"/>
                    <a:pt x="19848" y="46232"/>
                    <a:pt x="19824" y="46375"/>
                  </a:cubicBezTo>
                  <a:cubicBezTo>
                    <a:pt x="19801" y="46553"/>
                    <a:pt x="19777" y="46744"/>
                    <a:pt x="19765" y="46923"/>
                  </a:cubicBezTo>
                  <a:cubicBezTo>
                    <a:pt x="19729" y="47327"/>
                    <a:pt x="19705" y="47732"/>
                    <a:pt x="19658" y="48137"/>
                  </a:cubicBezTo>
                  <a:lnTo>
                    <a:pt x="19658" y="48113"/>
                  </a:lnTo>
                  <a:cubicBezTo>
                    <a:pt x="19658" y="48161"/>
                    <a:pt x="19646" y="48208"/>
                    <a:pt x="19646" y="48256"/>
                  </a:cubicBezTo>
                  <a:cubicBezTo>
                    <a:pt x="19622" y="48447"/>
                    <a:pt x="19598" y="48637"/>
                    <a:pt x="19586" y="48828"/>
                  </a:cubicBezTo>
                  <a:cubicBezTo>
                    <a:pt x="19562" y="49030"/>
                    <a:pt x="19551" y="49220"/>
                    <a:pt x="19551" y="49423"/>
                  </a:cubicBezTo>
                  <a:cubicBezTo>
                    <a:pt x="19539" y="49697"/>
                    <a:pt x="19539" y="49982"/>
                    <a:pt x="19539" y="50244"/>
                  </a:cubicBezTo>
                  <a:cubicBezTo>
                    <a:pt x="19491" y="50101"/>
                    <a:pt x="19432" y="49935"/>
                    <a:pt x="19384" y="49780"/>
                  </a:cubicBezTo>
                  <a:cubicBezTo>
                    <a:pt x="19265" y="49387"/>
                    <a:pt x="19122" y="48994"/>
                    <a:pt x="18991" y="48613"/>
                  </a:cubicBezTo>
                  <a:lnTo>
                    <a:pt x="18812" y="48113"/>
                  </a:lnTo>
                  <a:lnTo>
                    <a:pt x="18812" y="48137"/>
                  </a:lnTo>
                  <a:cubicBezTo>
                    <a:pt x="18646" y="47673"/>
                    <a:pt x="18479" y="47220"/>
                    <a:pt x="18300" y="46768"/>
                  </a:cubicBezTo>
                  <a:lnTo>
                    <a:pt x="18396" y="46672"/>
                  </a:lnTo>
                  <a:lnTo>
                    <a:pt x="18658" y="46411"/>
                  </a:lnTo>
                  <a:lnTo>
                    <a:pt x="18931" y="46137"/>
                  </a:lnTo>
                  <a:cubicBezTo>
                    <a:pt x="18967" y="46089"/>
                    <a:pt x="19015" y="46030"/>
                    <a:pt x="19062" y="45970"/>
                  </a:cubicBezTo>
                  <a:cubicBezTo>
                    <a:pt x="19110" y="45910"/>
                    <a:pt x="19134" y="45875"/>
                    <a:pt x="19170" y="45815"/>
                  </a:cubicBezTo>
                  <a:lnTo>
                    <a:pt x="19170" y="45791"/>
                  </a:lnTo>
                  <a:cubicBezTo>
                    <a:pt x="19193" y="45732"/>
                    <a:pt x="19229" y="45672"/>
                    <a:pt x="19241" y="45613"/>
                  </a:cubicBezTo>
                  <a:cubicBezTo>
                    <a:pt x="19289" y="45482"/>
                    <a:pt x="19301" y="45351"/>
                    <a:pt x="19301" y="45220"/>
                  </a:cubicBezTo>
                  <a:cubicBezTo>
                    <a:pt x="19289" y="45077"/>
                    <a:pt x="19265" y="44946"/>
                    <a:pt x="19241" y="44815"/>
                  </a:cubicBezTo>
                  <a:cubicBezTo>
                    <a:pt x="19170" y="44541"/>
                    <a:pt x="19015" y="44303"/>
                    <a:pt x="18872" y="44089"/>
                  </a:cubicBezTo>
                  <a:cubicBezTo>
                    <a:pt x="18717" y="43875"/>
                    <a:pt x="18574" y="43672"/>
                    <a:pt x="18408" y="43458"/>
                  </a:cubicBezTo>
                  <a:cubicBezTo>
                    <a:pt x="18336" y="43351"/>
                    <a:pt x="18229" y="43255"/>
                    <a:pt x="18134" y="43160"/>
                  </a:cubicBezTo>
                  <a:cubicBezTo>
                    <a:pt x="18038" y="43077"/>
                    <a:pt x="17931" y="42993"/>
                    <a:pt x="17824" y="42922"/>
                  </a:cubicBezTo>
                  <a:cubicBezTo>
                    <a:pt x="17598" y="42779"/>
                    <a:pt x="17384" y="42624"/>
                    <a:pt x="17122" y="42541"/>
                  </a:cubicBezTo>
                  <a:lnTo>
                    <a:pt x="16943" y="42493"/>
                  </a:lnTo>
                  <a:cubicBezTo>
                    <a:pt x="16884" y="42481"/>
                    <a:pt x="16812" y="42481"/>
                    <a:pt x="16741" y="42481"/>
                  </a:cubicBezTo>
                  <a:lnTo>
                    <a:pt x="16705" y="42481"/>
                  </a:lnTo>
                  <a:cubicBezTo>
                    <a:pt x="16694" y="42425"/>
                    <a:pt x="16672" y="42380"/>
                    <a:pt x="16649" y="42325"/>
                  </a:cubicBezTo>
                  <a:lnTo>
                    <a:pt x="16649" y="42325"/>
                  </a:lnTo>
                  <a:cubicBezTo>
                    <a:pt x="16653" y="42329"/>
                    <a:pt x="16657" y="42331"/>
                    <a:pt x="16657" y="42339"/>
                  </a:cubicBezTo>
                  <a:lnTo>
                    <a:pt x="16657" y="42327"/>
                  </a:lnTo>
                  <a:cubicBezTo>
                    <a:pt x="16574" y="42077"/>
                    <a:pt x="16503" y="41827"/>
                    <a:pt x="16431" y="41565"/>
                  </a:cubicBezTo>
                  <a:cubicBezTo>
                    <a:pt x="16336" y="41267"/>
                    <a:pt x="16253" y="40957"/>
                    <a:pt x="16157" y="40660"/>
                  </a:cubicBezTo>
                  <a:cubicBezTo>
                    <a:pt x="16026" y="40195"/>
                    <a:pt x="15895" y="39755"/>
                    <a:pt x="15752" y="39291"/>
                  </a:cubicBezTo>
                  <a:cubicBezTo>
                    <a:pt x="15622" y="38850"/>
                    <a:pt x="15514" y="38386"/>
                    <a:pt x="15395" y="37933"/>
                  </a:cubicBezTo>
                  <a:cubicBezTo>
                    <a:pt x="15276" y="37505"/>
                    <a:pt x="15157" y="37088"/>
                    <a:pt x="15062" y="36659"/>
                  </a:cubicBezTo>
                  <a:cubicBezTo>
                    <a:pt x="14990" y="36433"/>
                    <a:pt x="14943" y="36207"/>
                    <a:pt x="14895" y="35993"/>
                  </a:cubicBezTo>
                  <a:cubicBezTo>
                    <a:pt x="14836" y="35731"/>
                    <a:pt x="14788" y="35493"/>
                    <a:pt x="14729" y="35243"/>
                  </a:cubicBezTo>
                  <a:cubicBezTo>
                    <a:pt x="14717" y="35135"/>
                    <a:pt x="14681" y="35040"/>
                    <a:pt x="14669" y="34945"/>
                  </a:cubicBezTo>
                  <a:lnTo>
                    <a:pt x="14669" y="34838"/>
                  </a:lnTo>
                  <a:cubicBezTo>
                    <a:pt x="14681" y="34647"/>
                    <a:pt x="14705" y="34457"/>
                    <a:pt x="14729" y="34278"/>
                  </a:cubicBezTo>
                  <a:cubicBezTo>
                    <a:pt x="14764" y="34088"/>
                    <a:pt x="14788" y="33909"/>
                    <a:pt x="14836" y="33707"/>
                  </a:cubicBezTo>
                  <a:cubicBezTo>
                    <a:pt x="14907" y="33326"/>
                    <a:pt x="15026" y="32957"/>
                    <a:pt x="15145" y="32599"/>
                  </a:cubicBezTo>
                  <a:cubicBezTo>
                    <a:pt x="15205" y="32433"/>
                    <a:pt x="15264" y="32278"/>
                    <a:pt x="15324" y="32123"/>
                  </a:cubicBezTo>
                  <a:lnTo>
                    <a:pt x="15455" y="31766"/>
                  </a:lnTo>
                  <a:cubicBezTo>
                    <a:pt x="15514" y="31623"/>
                    <a:pt x="15562" y="31492"/>
                    <a:pt x="15622" y="31361"/>
                  </a:cubicBezTo>
                  <a:cubicBezTo>
                    <a:pt x="15681" y="31242"/>
                    <a:pt x="15729" y="31123"/>
                    <a:pt x="15788" y="30992"/>
                  </a:cubicBezTo>
                  <a:lnTo>
                    <a:pt x="15919" y="30671"/>
                  </a:lnTo>
                  <a:cubicBezTo>
                    <a:pt x="15931" y="30671"/>
                    <a:pt x="15955" y="30694"/>
                    <a:pt x="15979" y="30694"/>
                  </a:cubicBezTo>
                  <a:cubicBezTo>
                    <a:pt x="16014" y="30694"/>
                    <a:pt x="16026" y="30706"/>
                    <a:pt x="16050" y="30706"/>
                  </a:cubicBezTo>
                  <a:lnTo>
                    <a:pt x="16086" y="30706"/>
                  </a:lnTo>
                  <a:cubicBezTo>
                    <a:pt x="16169" y="30694"/>
                    <a:pt x="16253" y="30647"/>
                    <a:pt x="16324" y="30599"/>
                  </a:cubicBezTo>
                  <a:cubicBezTo>
                    <a:pt x="16467" y="30492"/>
                    <a:pt x="16610" y="30397"/>
                    <a:pt x="16729" y="30254"/>
                  </a:cubicBezTo>
                  <a:cubicBezTo>
                    <a:pt x="16800" y="30170"/>
                    <a:pt x="16872" y="30075"/>
                    <a:pt x="16943" y="29980"/>
                  </a:cubicBezTo>
                  <a:cubicBezTo>
                    <a:pt x="17110" y="29754"/>
                    <a:pt x="17265" y="29516"/>
                    <a:pt x="17396" y="29277"/>
                  </a:cubicBezTo>
                  <a:cubicBezTo>
                    <a:pt x="17479" y="29147"/>
                    <a:pt x="17562" y="29004"/>
                    <a:pt x="17646" y="28861"/>
                  </a:cubicBezTo>
                  <a:cubicBezTo>
                    <a:pt x="17693" y="28766"/>
                    <a:pt x="17741" y="28682"/>
                    <a:pt x="17777" y="28611"/>
                  </a:cubicBezTo>
                  <a:cubicBezTo>
                    <a:pt x="17824" y="28515"/>
                    <a:pt x="17872" y="28444"/>
                    <a:pt x="17896" y="28349"/>
                  </a:cubicBezTo>
                  <a:cubicBezTo>
                    <a:pt x="17979" y="28218"/>
                    <a:pt x="18038" y="28075"/>
                    <a:pt x="18098" y="27920"/>
                  </a:cubicBezTo>
                  <a:cubicBezTo>
                    <a:pt x="18158" y="27777"/>
                    <a:pt x="18229" y="27611"/>
                    <a:pt x="18289" y="27444"/>
                  </a:cubicBezTo>
                  <a:cubicBezTo>
                    <a:pt x="18348" y="27265"/>
                    <a:pt x="18419" y="27087"/>
                    <a:pt x="18479" y="26908"/>
                  </a:cubicBezTo>
                  <a:cubicBezTo>
                    <a:pt x="18539" y="26753"/>
                    <a:pt x="18586" y="26599"/>
                    <a:pt x="18634" y="26444"/>
                  </a:cubicBezTo>
                  <a:cubicBezTo>
                    <a:pt x="18729" y="26122"/>
                    <a:pt x="18848" y="25813"/>
                    <a:pt x="18943" y="25479"/>
                  </a:cubicBezTo>
                  <a:cubicBezTo>
                    <a:pt x="19051" y="25146"/>
                    <a:pt x="19122" y="24836"/>
                    <a:pt x="19229" y="24515"/>
                  </a:cubicBezTo>
                  <a:lnTo>
                    <a:pt x="19539" y="23527"/>
                  </a:lnTo>
                  <a:lnTo>
                    <a:pt x="19801" y="22812"/>
                  </a:lnTo>
                  <a:cubicBezTo>
                    <a:pt x="19896" y="22562"/>
                    <a:pt x="19979" y="22324"/>
                    <a:pt x="20063" y="22074"/>
                  </a:cubicBezTo>
                  <a:cubicBezTo>
                    <a:pt x="20158" y="21741"/>
                    <a:pt x="20277" y="21419"/>
                    <a:pt x="20372" y="21086"/>
                  </a:cubicBezTo>
                  <a:cubicBezTo>
                    <a:pt x="20420" y="20907"/>
                    <a:pt x="20455" y="20753"/>
                    <a:pt x="20491" y="20562"/>
                  </a:cubicBezTo>
                  <a:cubicBezTo>
                    <a:pt x="20503" y="20479"/>
                    <a:pt x="20515" y="20384"/>
                    <a:pt x="20527" y="20312"/>
                  </a:cubicBezTo>
                  <a:cubicBezTo>
                    <a:pt x="20551" y="20241"/>
                    <a:pt x="20563" y="20169"/>
                    <a:pt x="20563" y="20086"/>
                  </a:cubicBezTo>
                  <a:cubicBezTo>
                    <a:pt x="20575" y="19907"/>
                    <a:pt x="20598" y="19753"/>
                    <a:pt x="20598" y="19574"/>
                  </a:cubicBezTo>
                  <a:lnTo>
                    <a:pt x="20598" y="19300"/>
                  </a:lnTo>
                  <a:lnTo>
                    <a:pt x="20598" y="19050"/>
                  </a:lnTo>
                  <a:cubicBezTo>
                    <a:pt x="20598" y="18955"/>
                    <a:pt x="20575" y="18883"/>
                    <a:pt x="20563" y="18812"/>
                  </a:cubicBezTo>
                  <a:lnTo>
                    <a:pt x="20515" y="18538"/>
                  </a:lnTo>
                  <a:cubicBezTo>
                    <a:pt x="20503" y="18467"/>
                    <a:pt x="20491" y="18383"/>
                    <a:pt x="20455" y="18300"/>
                  </a:cubicBezTo>
                  <a:cubicBezTo>
                    <a:pt x="20444" y="18217"/>
                    <a:pt x="20420" y="18121"/>
                    <a:pt x="20396" y="18026"/>
                  </a:cubicBezTo>
                  <a:cubicBezTo>
                    <a:pt x="20372" y="17871"/>
                    <a:pt x="20324" y="17705"/>
                    <a:pt x="20289" y="17562"/>
                  </a:cubicBezTo>
                  <a:lnTo>
                    <a:pt x="20158" y="17074"/>
                  </a:lnTo>
                  <a:cubicBezTo>
                    <a:pt x="20110" y="16919"/>
                    <a:pt x="20074" y="16752"/>
                    <a:pt x="20015" y="16609"/>
                  </a:cubicBezTo>
                  <a:lnTo>
                    <a:pt x="19836" y="16121"/>
                  </a:lnTo>
                  <a:lnTo>
                    <a:pt x="19836" y="16133"/>
                  </a:lnTo>
                  <a:cubicBezTo>
                    <a:pt x="19753" y="15919"/>
                    <a:pt x="19682" y="15704"/>
                    <a:pt x="19634" y="15478"/>
                  </a:cubicBezTo>
                  <a:cubicBezTo>
                    <a:pt x="19610" y="15371"/>
                    <a:pt x="19574" y="15252"/>
                    <a:pt x="19562" y="15145"/>
                  </a:cubicBezTo>
                  <a:cubicBezTo>
                    <a:pt x="19551" y="15085"/>
                    <a:pt x="19539" y="15050"/>
                    <a:pt x="19515" y="14990"/>
                  </a:cubicBezTo>
                  <a:cubicBezTo>
                    <a:pt x="19503" y="14907"/>
                    <a:pt x="19455" y="14847"/>
                    <a:pt x="19384" y="14823"/>
                  </a:cubicBezTo>
                  <a:cubicBezTo>
                    <a:pt x="19376" y="14819"/>
                    <a:pt x="19367" y="14818"/>
                    <a:pt x="19357" y="14818"/>
                  </a:cubicBezTo>
                  <a:cubicBezTo>
                    <a:pt x="19338" y="14818"/>
                    <a:pt x="19316" y="14823"/>
                    <a:pt x="19301" y="14823"/>
                  </a:cubicBezTo>
                  <a:cubicBezTo>
                    <a:pt x="19277" y="14788"/>
                    <a:pt x="19265" y="14776"/>
                    <a:pt x="19241" y="14764"/>
                  </a:cubicBezTo>
                  <a:cubicBezTo>
                    <a:pt x="19225" y="14754"/>
                    <a:pt x="19206" y="14750"/>
                    <a:pt x="19188" y="14750"/>
                  </a:cubicBezTo>
                  <a:cubicBezTo>
                    <a:pt x="19141" y="14750"/>
                    <a:pt x="19095" y="14780"/>
                    <a:pt x="19086" y="14823"/>
                  </a:cubicBezTo>
                  <a:cubicBezTo>
                    <a:pt x="19074" y="14847"/>
                    <a:pt x="19074" y="14871"/>
                    <a:pt x="19062" y="14895"/>
                  </a:cubicBezTo>
                  <a:cubicBezTo>
                    <a:pt x="19039" y="14930"/>
                    <a:pt x="19039" y="14942"/>
                    <a:pt x="19027" y="14966"/>
                  </a:cubicBezTo>
                  <a:cubicBezTo>
                    <a:pt x="19015" y="15014"/>
                    <a:pt x="19003" y="15073"/>
                    <a:pt x="18979" y="15121"/>
                  </a:cubicBezTo>
                  <a:cubicBezTo>
                    <a:pt x="18967" y="15169"/>
                    <a:pt x="18955" y="15228"/>
                    <a:pt x="18943" y="15264"/>
                  </a:cubicBezTo>
                  <a:cubicBezTo>
                    <a:pt x="18920" y="15347"/>
                    <a:pt x="18896" y="15431"/>
                    <a:pt x="18884" y="15502"/>
                  </a:cubicBezTo>
                  <a:cubicBezTo>
                    <a:pt x="18848" y="15597"/>
                    <a:pt x="18836" y="15681"/>
                    <a:pt x="18824" y="15776"/>
                  </a:cubicBezTo>
                  <a:cubicBezTo>
                    <a:pt x="18800" y="15859"/>
                    <a:pt x="18789" y="15966"/>
                    <a:pt x="18765" y="16062"/>
                  </a:cubicBezTo>
                  <a:lnTo>
                    <a:pt x="18765" y="16038"/>
                  </a:lnTo>
                  <a:cubicBezTo>
                    <a:pt x="18717" y="16264"/>
                    <a:pt x="18670" y="16478"/>
                    <a:pt x="18646" y="16693"/>
                  </a:cubicBezTo>
                  <a:cubicBezTo>
                    <a:pt x="18622" y="16752"/>
                    <a:pt x="18622" y="16800"/>
                    <a:pt x="18610" y="16859"/>
                  </a:cubicBezTo>
                  <a:cubicBezTo>
                    <a:pt x="18562" y="17097"/>
                    <a:pt x="18503" y="17347"/>
                    <a:pt x="18443" y="17586"/>
                  </a:cubicBezTo>
                  <a:cubicBezTo>
                    <a:pt x="18408" y="17728"/>
                    <a:pt x="18372" y="17871"/>
                    <a:pt x="18324" y="18002"/>
                  </a:cubicBezTo>
                  <a:cubicBezTo>
                    <a:pt x="18300" y="18121"/>
                    <a:pt x="18253" y="18229"/>
                    <a:pt x="18229" y="18348"/>
                  </a:cubicBezTo>
                  <a:cubicBezTo>
                    <a:pt x="18169" y="18526"/>
                    <a:pt x="18086" y="18717"/>
                    <a:pt x="18015" y="18895"/>
                  </a:cubicBezTo>
                  <a:cubicBezTo>
                    <a:pt x="17955" y="19062"/>
                    <a:pt x="17884" y="19229"/>
                    <a:pt x="17824" y="19395"/>
                  </a:cubicBezTo>
                  <a:cubicBezTo>
                    <a:pt x="17765" y="19574"/>
                    <a:pt x="17705" y="19729"/>
                    <a:pt x="17646" y="19907"/>
                  </a:cubicBezTo>
                  <a:cubicBezTo>
                    <a:pt x="17538" y="20229"/>
                    <a:pt x="17431" y="20550"/>
                    <a:pt x="17336" y="20860"/>
                  </a:cubicBezTo>
                  <a:cubicBezTo>
                    <a:pt x="17312" y="20907"/>
                    <a:pt x="17300" y="20955"/>
                    <a:pt x="17288" y="20979"/>
                  </a:cubicBezTo>
                  <a:cubicBezTo>
                    <a:pt x="17169" y="21300"/>
                    <a:pt x="17050" y="21610"/>
                    <a:pt x="16919" y="21919"/>
                  </a:cubicBezTo>
                  <a:cubicBezTo>
                    <a:pt x="16776" y="22229"/>
                    <a:pt x="16645" y="22562"/>
                    <a:pt x="16526" y="22884"/>
                  </a:cubicBezTo>
                  <a:cubicBezTo>
                    <a:pt x="16503" y="22967"/>
                    <a:pt x="16467" y="23051"/>
                    <a:pt x="16455" y="23122"/>
                  </a:cubicBezTo>
                  <a:cubicBezTo>
                    <a:pt x="16419" y="23229"/>
                    <a:pt x="16395" y="23324"/>
                    <a:pt x="16384" y="23420"/>
                  </a:cubicBezTo>
                  <a:cubicBezTo>
                    <a:pt x="16348" y="23515"/>
                    <a:pt x="16336" y="23586"/>
                    <a:pt x="16324" y="23682"/>
                  </a:cubicBezTo>
                  <a:cubicBezTo>
                    <a:pt x="16300" y="23753"/>
                    <a:pt x="16288" y="23813"/>
                    <a:pt x="16276" y="23884"/>
                  </a:cubicBezTo>
                  <a:cubicBezTo>
                    <a:pt x="16264" y="23991"/>
                    <a:pt x="16229" y="24074"/>
                    <a:pt x="16217" y="24182"/>
                  </a:cubicBezTo>
                  <a:lnTo>
                    <a:pt x="16169" y="24455"/>
                  </a:lnTo>
                  <a:cubicBezTo>
                    <a:pt x="16145" y="24610"/>
                    <a:pt x="16122" y="24777"/>
                    <a:pt x="16098" y="24944"/>
                  </a:cubicBezTo>
                  <a:cubicBezTo>
                    <a:pt x="16050" y="25265"/>
                    <a:pt x="16026" y="25598"/>
                    <a:pt x="15991" y="25944"/>
                  </a:cubicBezTo>
                  <a:cubicBezTo>
                    <a:pt x="15967" y="26301"/>
                    <a:pt x="15919" y="26658"/>
                    <a:pt x="15872" y="26991"/>
                  </a:cubicBezTo>
                  <a:cubicBezTo>
                    <a:pt x="15824" y="27337"/>
                    <a:pt x="15788" y="27682"/>
                    <a:pt x="15729" y="28004"/>
                  </a:cubicBezTo>
                  <a:cubicBezTo>
                    <a:pt x="15669" y="28349"/>
                    <a:pt x="15633" y="28682"/>
                    <a:pt x="15622" y="29016"/>
                  </a:cubicBezTo>
                  <a:cubicBezTo>
                    <a:pt x="15610" y="29242"/>
                    <a:pt x="15586" y="29456"/>
                    <a:pt x="15586" y="29670"/>
                  </a:cubicBezTo>
                  <a:cubicBezTo>
                    <a:pt x="15586" y="29778"/>
                    <a:pt x="15610" y="29885"/>
                    <a:pt x="15610" y="29992"/>
                  </a:cubicBezTo>
                  <a:cubicBezTo>
                    <a:pt x="15526" y="30194"/>
                    <a:pt x="15443" y="30385"/>
                    <a:pt x="15348" y="30599"/>
                  </a:cubicBezTo>
                  <a:cubicBezTo>
                    <a:pt x="15276" y="30778"/>
                    <a:pt x="15205" y="30968"/>
                    <a:pt x="15133" y="31147"/>
                  </a:cubicBezTo>
                  <a:cubicBezTo>
                    <a:pt x="15050" y="31361"/>
                    <a:pt x="14979" y="31552"/>
                    <a:pt x="14919" y="31754"/>
                  </a:cubicBezTo>
                  <a:cubicBezTo>
                    <a:pt x="14871" y="31909"/>
                    <a:pt x="14812" y="32040"/>
                    <a:pt x="14776" y="32195"/>
                  </a:cubicBezTo>
                  <a:cubicBezTo>
                    <a:pt x="14717" y="32373"/>
                    <a:pt x="14669" y="32552"/>
                    <a:pt x="14609" y="32730"/>
                  </a:cubicBezTo>
                  <a:cubicBezTo>
                    <a:pt x="14538" y="33028"/>
                    <a:pt x="14455" y="33338"/>
                    <a:pt x="14419" y="33647"/>
                  </a:cubicBezTo>
                  <a:cubicBezTo>
                    <a:pt x="14395" y="33719"/>
                    <a:pt x="14395" y="33802"/>
                    <a:pt x="14383" y="33873"/>
                  </a:cubicBezTo>
                  <a:cubicBezTo>
                    <a:pt x="14371" y="33802"/>
                    <a:pt x="14359" y="33719"/>
                    <a:pt x="14336" y="33635"/>
                  </a:cubicBezTo>
                  <a:cubicBezTo>
                    <a:pt x="14312" y="33445"/>
                    <a:pt x="14276" y="33266"/>
                    <a:pt x="14252" y="33064"/>
                  </a:cubicBezTo>
                  <a:cubicBezTo>
                    <a:pt x="14157" y="32409"/>
                    <a:pt x="14074" y="31754"/>
                    <a:pt x="14002" y="31099"/>
                  </a:cubicBezTo>
                  <a:cubicBezTo>
                    <a:pt x="13883" y="30170"/>
                    <a:pt x="13776" y="29230"/>
                    <a:pt x="13657" y="28289"/>
                  </a:cubicBezTo>
                  <a:cubicBezTo>
                    <a:pt x="13526" y="27337"/>
                    <a:pt x="13407" y="26384"/>
                    <a:pt x="13252" y="25432"/>
                  </a:cubicBezTo>
                  <a:cubicBezTo>
                    <a:pt x="13181" y="24956"/>
                    <a:pt x="13121" y="24479"/>
                    <a:pt x="13062" y="24003"/>
                  </a:cubicBezTo>
                  <a:cubicBezTo>
                    <a:pt x="13002" y="23563"/>
                    <a:pt x="12943" y="23110"/>
                    <a:pt x="12895" y="22670"/>
                  </a:cubicBezTo>
                  <a:cubicBezTo>
                    <a:pt x="12835" y="22146"/>
                    <a:pt x="12788" y="21622"/>
                    <a:pt x="12752" y="21098"/>
                  </a:cubicBezTo>
                  <a:cubicBezTo>
                    <a:pt x="12704" y="20705"/>
                    <a:pt x="12669" y="20312"/>
                    <a:pt x="12633" y="19907"/>
                  </a:cubicBezTo>
                  <a:lnTo>
                    <a:pt x="12645" y="19907"/>
                  </a:lnTo>
                  <a:cubicBezTo>
                    <a:pt x="12693" y="19895"/>
                    <a:pt x="12704" y="19848"/>
                    <a:pt x="12704" y="19812"/>
                  </a:cubicBezTo>
                  <a:lnTo>
                    <a:pt x="12704" y="19788"/>
                  </a:lnTo>
                  <a:cubicBezTo>
                    <a:pt x="12704" y="19764"/>
                    <a:pt x="12704" y="19717"/>
                    <a:pt x="12693" y="19693"/>
                  </a:cubicBezTo>
                  <a:lnTo>
                    <a:pt x="12693" y="19229"/>
                  </a:lnTo>
                  <a:lnTo>
                    <a:pt x="12693" y="19014"/>
                  </a:lnTo>
                  <a:lnTo>
                    <a:pt x="12693" y="18860"/>
                  </a:lnTo>
                  <a:lnTo>
                    <a:pt x="12693" y="18681"/>
                  </a:lnTo>
                  <a:cubicBezTo>
                    <a:pt x="12693" y="18645"/>
                    <a:pt x="12704" y="18621"/>
                    <a:pt x="12704" y="18586"/>
                  </a:cubicBezTo>
                  <a:cubicBezTo>
                    <a:pt x="12716" y="18562"/>
                    <a:pt x="12716" y="18514"/>
                    <a:pt x="12728" y="18479"/>
                  </a:cubicBezTo>
                  <a:cubicBezTo>
                    <a:pt x="12764" y="18395"/>
                    <a:pt x="12776" y="18288"/>
                    <a:pt x="12812" y="18205"/>
                  </a:cubicBezTo>
                  <a:cubicBezTo>
                    <a:pt x="12824" y="18145"/>
                    <a:pt x="12835" y="18086"/>
                    <a:pt x="12847" y="18038"/>
                  </a:cubicBezTo>
                  <a:lnTo>
                    <a:pt x="12990" y="17859"/>
                  </a:lnTo>
                  <a:cubicBezTo>
                    <a:pt x="13050" y="17788"/>
                    <a:pt x="13121" y="17693"/>
                    <a:pt x="13181" y="17621"/>
                  </a:cubicBezTo>
                  <a:cubicBezTo>
                    <a:pt x="13181" y="17621"/>
                    <a:pt x="13193" y="17609"/>
                    <a:pt x="13193" y="17586"/>
                  </a:cubicBezTo>
                  <a:cubicBezTo>
                    <a:pt x="13205" y="17574"/>
                    <a:pt x="13205" y="17562"/>
                    <a:pt x="13228" y="17550"/>
                  </a:cubicBezTo>
                  <a:cubicBezTo>
                    <a:pt x="13240" y="17526"/>
                    <a:pt x="13240" y="17514"/>
                    <a:pt x="13252" y="17502"/>
                  </a:cubicBezTo>
                  <a:lnTo>
                    <a:pt x="13347" y="17371"/>
                  </a:lnTo>
                  <a:cubicBezTo>
                    <a:pt x="13407" y="17276"/>
                    <a:pt x="13443" y="17205"/>
                    <a:pt x="13502" y="17109"/>
                  </a:cubicBezTo>
                  <a:cubicBezTo>
                    <a:pt x="13550" y="17038"/>
                    <a:pt x="13609" y="16966"/>
                    <a:pt x="13669" y="16907"/>
                  </a:cubicBezTo>
                  <a:cubicBezTo>
                    <a:pt x="13681" y="16871"/>
                    <a:pt x="13717" y="16859"/>
                    <a:pt x="13728" y="16847"/>
                  </a:cubicBezTo>
                  <a:cubicBezTo>
                    <a:pt x="13800" y="16788"/>
                    <a:pt x="13883" y="16740"/>
                    <a:pt x="13955" y="16681"/>
                  </a:cubicBezTo>
                  <a:lnTo>
                    <a:pt x="14133" y="16550"/>
                  </a:lnTo>
                  <a:cubicBezTo>
                    <a:pt x="14205" y="16490"/>
                    <a:pt x="14276" y="16443"/>
                    <a:pt x="14336" y="16383"/>
                  </a:cubicBezTo>
                  <a:cubicBezTo>
                    <a:pt x="14443" y="16300"/>
                    <a:pt x="14562" y="16204"/>
                    <a:pt x="14669" y="16097"/>
                  </a:cubicBezTo>
                  <a:cubicBezTo>
                    <a:pt x="14740" y="16038"/>
                    <a:pt x="14812" y="15966"/>
                    <a:pt x="14895" y="15895"/>
                  </a:cubicBezTo>
                  <a:cubicBezTo>
                    <a:pt x="14907" y="15883"/>
                    <a:pt x="14919" y="15859"/>
                    <a:pt x="14955" y="15847"/>
                  </a:cubicBezTo>
                  <a:cubicBezTo>
                    <a:pt x="15038" y="15966"/>
                    <a:pt x="15169" y="16062"/>
                    <a:pt x="15336" y="16062"/>
                  </a:cubicBezTo>
                  <a:cubicBezTo>
                    <a:pt x="15610" y="16062"/>
                    <a:pt x="15824" y="15847"/>
                    <a:pt x="15848" y="15585"/>
                  </a:cubicBezTo>
                  <a:cubicBezTo>
                    <a:pt x="15848" y="15383"/>
                    <a:pt x="15729" y="15204"/>
                    <a:pt x="15562" y="15133"/>
                  </a:cubicBezTo>
                  <a:cubicBezTo>
                    <a:pt x="15502" y="15109"/>
                    <a:pt x="15443" y="15085"/>
                    <a:pt x="15371" y="15085"/>
                  </a:cubicBezTo>
                  <a:cubicBezTo>
                    <a:pt x="15098" y="15085"/>
                    <a:pt x="14871" y="15300"/>
                    <a:pt x="14860" y="15562"/>
                  </a:cubicBezTo>
                  <a:cubicBezTo>
                    <a:pt x="14860" y="15621"/>
                    <a:pt x="14871" y="15681"/>
                    <a:pt x="14895" y="15740"/>
                  </a:cubicBezTo>
                  <a:lnTo>
                    <a:pt x="14860" y="15776"/>
                  </a:lnTo>
                  <a:cubicBezTo>
                    <a:pt x="14788" y="15835"/>
                    <a:pt x="14717" y="15907"/>
                    <a:pt x="14633" y="15966"/>
                  </a:cubicBezTo>
                  <a:cubicBezTo>
                    <a:pt x="14550" y="16038"/>
                    <a:pt x="14443" y="16133"/>
                    <a:pt x="14359" y="16204"/>
                  </a:cubicBezTo>
                  <a:cubicBezTo>
                    <a:pt x="14312" y="16240"/>
                    <a:pt x="14276" y="16276"/>
                    <a:pt x="14240" y="16312"/>
                  </a:cubicBezTo>
                  <a:cubicBezTo>
                    <a:pt x="14205" y="16324"/>
                    <a:pt x="14193" y="16335"/>
                    <a:pt x="14157" y="16371"/>
                  </a:cubicBezTo>
                  <a:cubicBezTo>
                    <a:pt x="14062" y="16443"/>
                    <a:pt x="13955" y="16538"/>
                    <a:pt x="13847" y="16609"/>
                  </a:cubicBezTo>
                  <a:cubicBezTo>
                    <a:pt x="13824" y="16633"/>
                    <a:pt x="13776" y="16657"/>
                    <a:pt x="13740" y="16681"/>
                  </a:cubicBezTo>
                  <a:cubicBezTo>
                    <a:pt x="13681" y="16728"/>
                    <a:pt x="13645" y="16752"/>
                    <a:pt x="13597" y="16800"/>
                  </a:cubicBezTo>
                  <a:cubicBezTo>
                    <a:pt x="13562" y="16835"/>
                    <a:pt x="13538" y="16871"/>
                    <a:pt x="13502" y="16919"/>
                  </a:cubicBezTo>
                  <a:cubicBezTo>
                    <a:pt x="13490" y="16931"/>
                    <a:pt x="13478" y="16955"/>
                    <a:pt x="13466" y="16978"/>
                  </a:cubicBezTo>
                  <a:cubicBezTo>
                    <a:pt x="13443" y="17014"/>
                    <a:pt x="13431" y="17026"/>
                    <a:pt x="13419" y="17050"/>
                  </a:cubicBezTo>
                  <a:cubicBezTo>
                    <a:pt x="13359" y="17145"/>
                    <a:pt x="13312" y="17216"/>
                    <a:pt x="13252" y="17312"/>
                  </a:cubicBezTo>
                  <a:cubicBezTo>
                    <a:pt x="13193" y="17395"/>
                    <a:pt x="13145" y="17490"/>
                    <a:pt x="13085" y="17562"/>
                  </a:cubicBezTo>
                  <a:cubicBezTo>
                    <a:pt x="13062" y="17609"/>
                    <a:pt x="13014" y="17669"/>
                    <a:pt x="12990" y="17705"/>
                  </a:cubicBezTo>
                  <a:cubicBezTo>
                    <a:pt x="12978" y="17728"/>
                    <a:pt x="12955" y="17752"/>
                    <a:pt x="12943" y="17764"/>
                  </a:cubicBezTo>
                  <a:cubicBezTo>
                    <a:pt x="12990" y="17621"/>
                    <a:pt x="13014" y="17490"/>
                    <a:pt x="13062" y="17336"/>
                  </a:cubicBezTo>
                  <a:cubicBezTo>
                    <a:pt x="13133" y="17109"/>
                    <a:pt x="13193" y="16895"/>
                    <a:pt x="13276" y="16669"/>
                  </a:cubicBezTo>
                  <a:cubicBezTo>
                    <a:pt x="13300" y="16550"/>
                    <a:pt x="13347" y="16431"/>
                    <a:pt x="13371" y="16312"/>
                  </a:cubicBezTo>
                  <a:lnTo>
                    <a:pt x="13371" y="16300"/>
                  </a:lnTo>
                  <a:cubicBezTo>
                    <a:pt x="13383" y="16300"/>
                    <a:pt x="13407" y="16300"/>
                    <a:pt x="13419" y="16276"/>
                  </a:cubicBezTo>
                  <a:cubicBezTo>
                    <a:pt x="13431" y="16264"/>
                    <a:pt x="13455" y="16252"/>
                    <a:pt x="13466" y="16216"/>
                  </a:cubicBezTo>
                  <a:lnTo>
                    <a:pt x="13466" y="16181"/>
                  </a:lnTo>
                  <a:cubicBezTo>
                    <a:pt x="13478" y="16157"/>
                    <a:pt x="13490" y="16145"/>
                    <a:pt x="13490" y="16133"/>
                  </a:cubicBezTo>
                  <a:cubicBezTo>
                    <a:pt x="13502" y="16121"/>
                    <a:pt x="13502" y="16097"/>
                    <a:pt x="13526" y="16097"/>
                  </a:cubicBezTo>
                  <a:cubicBezTo>
                    <a:pt x="13538" y="16085"/>
                    <a:pt x="13538" y="16073"/>
                    <a:pt x="13550" y="16073"/>
                  </a:cubicBezTo>
                  <a:cubicBezTo>
                    <a:pt x="13597" y="16014"/>
                    <a:pt x="13633" y="15966"/>
                    <a:pt x="13657" y="15907"/>
                  </a:cubicBezTo>
                  <a:cubicBezTo>
                    <a:pt x="13705" y="15847"/>
                    <a:pt x="13728" y="15788"/>
                    <a:pt x="13776" y="15728"/>
                  </a:cubicBezTo>
                  <a:cubicBezTo>
                    <a:pt x="13788" y="15716"/>
                    <a:pt x="13812" y="15704"/>
                    <a:pt x="13812" y="15681"/>
                  </a:cubicBezTo>
                  <a:cubicBezTo>
                    <a:pt x="13824" y="15669"/>
                    <a:pt x="13824" y="15657"/>
                    <a:pt x="13836" y="15645"/>
                  </a:cubicBezTo>
                  <a:lnTo>
                    <a:pt x="13883" y="15597"/>
                  </a:lnTo>
                  <a:cubicBezTo>
                    <a:pt x="13895" y="15585"/>
                    <a:pt x="13895" y="15562"/>
                    <a:pt x="13907" y="15550"/>
                  </a:cubicBezTo>
                  <a:cubicBezTo>
                    <a:pt x="13943" y="15526"/>
                    <a:pt x="13955" y="15490"/>
                    <a:pt x="13990" y="15466"/>
                  </a:cubicBezTo>
                  <a:lnTo>
                    <a:pt x="14074" y="15371"/>
                  </a:lnTo>
                  <a:cubicBezTo>
                    <a:pt x="14205" y="15204"/>
                    <a:pt x="14359" y="15061"/>
                    <a:pt x="14502" y="14895"/>
                  </a:cubicBezTo>
                  <a:cubicBezTo>
                    <a:pt x="14586" y="14823"/>
                    <a:pt x="14645" y="14752"/>
                    <a:pt x="14717" y="14669"/>
                  </a:cubicBezTo>
                  <a:cubicBezTo>
                    <a:pt x="14740" y="14633"/>
                    <a:pt x="14788" y="14597"/>
                    <a:pt x="14824" y="14549"/>
                  </a:cubicBezTo>
                  <a:lnTo>
                    <a:pt x="14943" y="14430"/>
                  </a:lnTo>
                  <a:cubicBezTo>
                    <a:pt x="14967" y="14454"/>
                    <a:pt x="15014" y="14466"/>
                    <a:pt x="15038" y="14466"/>
                  </a:cubicBezTo>
                  <a:cubicBezTo>
                    <a:pt x="15157" y="14466"/>
                    <a:pt x="15276" y="14359"/>
                    <a:pt x="15276" y="14240"/>
                  </a:cubicBezTo>
                  <a:cubicBezTo>
                    <a:pt x="15276" y="14121"/>
                    <a:pt x="15181" y="14002"/>
                    <a:pt x="15062" y="14002"/>
                  </a:cubicBezTo>
                  <a:cubicBezTo>
                    <a:pt x="14943" y="14002"/>
                    <a:pt x="14824" y="14109"/>
                    <a:pt x="14824" y="14228"/>
                  </a:cubicBezTo>
                  <a:cubicBezTo>
                    <a:pt x="14824" y="14288"/>
                    <a:pt x="14848" y="14347"/>
                    <a:pt x="14895" y="14395"/>
                  </a:cubicBezTo>
                  <a:cubicBezTo>
                    <a:pt x="14836" y="14454"/>
                    <a:pt x="14776" y="14490"/>
                    <a:pt x="14729" y="14549"/>
                  </a:cubicBezTo>
                  <a:cubicBezTo>
                    <a:pt x="14621" y="14669"/>
                    <a:pt x="14502" y="14776"/>
                    <a:pt x="14407" y="14895"/>
                  </a:cubicBezTo>
                  <a:cubicBezTo>
                    <a:pt x="14324" y="14966"/>
                    <a:pt x="14252" y="15050"/>
                    <a:pt x="14193" y="15121"/>
                  </a:cubicBezTo>
                  <a:cubicBezTo>
                    <a:pt x="14121" y="15204"/>
                    <a:pt x="14026" y="15288"/>
                    <a:pt x="13955" y="15371"/>
                  </a:cubicBezTo>
                  <a:cubicBezTo>
                    <a:pt x="13931" y="15419"/>
                    <a:pt x="13883" y="15442"/>
                    <a:pt x="13847" y="15490"/>
                  </a:cubicBezTo>
                  <a:cubicBezTo>
                    <a:pt x="13836" y="15502"/>
                    <a:pt x="13824" y="15538"/>
                    <a:pt x="13812" y="15550"/>
                  </a:cubicBezTo>
                  <a:cubicBezTo>
                    <a:pt x="13788" y="15562"/>
                    <a:pt x="13776" y="15585"/>
                    <a:pt x="13776" y="15597"/>
                  </a:cubicBezTo>
                  <a:cubicBezTo>
                    <a:pt x="13752" y="15645"/>
                    <a:pt x="13705" y="15681"/>
                    <a:pt x="13669" y="15740"/>
                  </a:cubicBezTo>
                  <a:cubicBezTo>
                    <a:pt x="13645" y="15788"/>
                    <a:pt x="13609" y="15835"/>
                    <a:pt x="13597" y="15859"/>
                  </a:cubicBezTo>
                  <a:cubicBezTo>
                    <a:pt x="13574" y="15907"/>
                    <a:pt x="13550" y="15943"/>
                    <a:pt x="13526" y="15966"/>
                  </a:cubicBezTo>
                  <a:cubicBezTo>
                    <a:pt x="13550" y="15883"/>
                    <a:pt x="13586" y="15788"/>
                    <a:pt x="13633" y="15716"/>
                  </a:cubicBezTo>
                  <a:cubicBezTo>
                    <a:pt x="13645" y="15669"/>
                    <a:pt x="13669" y="15609"/>
                    <a:pt x="13693" y="15562"/>
                  </a:cubicBezTo>
                  <a:cubicBezTo>
                    <a:pt x="13717" y="15526"/>
                    <a:pt x="13728" y="15478"/>
                    <a:pt x="13764" y="15419"/>
                  </a:cubicBezTo>
                  <a:cubicBezTo>
                    <a:pt x="13812" y="15311"/>
                    <a:pt x="13871" y="15228"/>
                    <a:pt x="13907" y="15121"/>
                  </a:cubicBezTo>
                  <a:cubicBezTo>
                    <a:pt x="13967" y="15014"/>
                    <a:pt x="14026" y="14895"/>
                    <a:pt x="14074" y="14788"/>
                  </a:cubicBezTo>
                  <a:cubicBezTo>
                    <a:pt x="14121" y="14704"/>
                    <a:pt x="14145" y="14633"/>
                    <a:pt x="14193" y="14538"/>
                  </a:cubicBezTo>
                  <a:cubicBezTo>
                    <a:pt x="14193" y="14538"/>
                    <a:pt x="14193" y="14549"/>
                    <a:pt x="14205" y="14549"/>
                  </a:cubicBezTo>
                  <a:cubicBezTo>
                    <a:pt x="14228" y="14549"/>
                    <a:pt x="14240" y="14538"/>
                    <a:pt x="14240" y="14526"/>
                  </a:cubicBezTo>
                  <a:lnTo>
                    <a:pt x="14240" y="14466"/>
                  </a:lnTo>
                  <a:lnTo>
                    <a:pt x="14324" y="14288"/>
                  </a:lnTo>
                  <a:cubicBezTo>
                    <a:pt x="14371" y="14180"/>
                    <a:pt x="14431" y="14097"/>
                    <a:pt x="14479" y="13990"/>
                  </a:cubicBezTo>
                  <a:lnTo>
                    <a:pt x="14526" y="13895"/>
                  </a:lnTo>
                  <a:cubicBezTo>
                    <a:pt x="14538" y="13871"/>
                    <a:pt x="14562" y="13835"/>
                    <a:pt x="14586" y="13811"/>
                  </a:cubicBezTo>
                  <a:cubicBezTo>
                    <a:pt x="14645" y="13716"/>
                    <a:pt x="14705" y="13645"/>
                    <a:pt x="14776" y="13573"/>
                  </a:cubicBezTo>
                  <a:cubicBezTo>
                    <a:pt x="14824" y="13514"/>
                    <a:pt x="14883" y="13454"/>
                    <a:pt x="14943" y="13406"/>
                  </a:cubicBezTo>
                  <a:cubicBezTo>
                    <a:pt x="14967" y="13359"/>
                    <a:pt x="15014" y="13335"/>
                    <a:pt x="15062" y="13287"/>
                  </a:cubicBezTo>
                  <a:cubicBezTo>
                    <a:pt x="15098" y="13264"/>
                    <a:pt x="15133" y="13216"/>
                    <a:pt x="15169" y="13180"/>
                  </a:cubicBezTo>
                  <a:cubicBezTo>
                    <a:pt x="15241" y="13121"/>
                    <a:pt x="15288" y="13085"/>
                    <a:pt x="15360" y="13025"/>
                  </a:cubicBezTo>
                  <a:cubicBezTo>
                    <a:pt x="15395" y="12978"/>
                    <a:pt x="15443" y="12942"/>
                    <a:pt x="15491" y="12918"/>
                  </a:cubicBezTo>
                  <a:lnTo>
                    <a:pt x="15502" y="12906"/>
                  </a:lnTo>
                  <a:lnTo>
                    <a:pt x="15538" y="12906"/>
                  </a:lnTo>
                  <a:cubicBezTo>
                    <a:pt x="15562" y="12906"/>
                    <a:pt x="15574" y="12871"/>
                    <a:pt x="15562" y="12847"/>
                  </a:cubicBezTo>
                  <a:cubicBezTo>
                    <a:pt x="15554" y="12836"/>
                    <a:pt x="15544" y="12831"/>
                    <a:pt x="15533" y="12831"/>
                  </a:cubicBezTo>
                  <a:cubicBezTo>
                    <a:pt x="15509" y="12831"/>
                    <a:pt x="15479" y="12851"/>
                    <a:pt x="15455" y="12859"/>
                  </a:cubicBezTo>
                  <a:cubicBezTo>
                    <a:pt x="15431" y="12883"/>
                    <a:pt x="15395" y="12906"/>
                    <a:pt x="15360" y="12930"/>
                  </a:cubicBezTo>
                  <a:cubicBezTo>
                    <a:pt x="15324" y="12966"/>
                    <a:pt x="15288" y="12978"/>
                    <a:pt x="15264" y="13002"/>
                  </a:cubicBezTo>
                  <a:lnTo>
                    <a:pt x="15217" y="13049"/>
                  </a:lnTo>
                  <a:cubicBezTo>
                    <a:pt x="15181" y="13085"/>
                    <a:pt x="15133" y="13121"/>
                    <a:pt x="15086" y="13156"/>
                  </a:cubicBezTo>
                  <a:cubicBezTo>
                    <a:pt x="15038" y="13204"/>
                    <a:pt x="15002" y="13228"/>
                    <a:pt x="14955" y="13276"/>
                  </a:cubicBezTo>
                  <a:cubicBezTo>
                    <a:pt x="14943" y="13287"/>
                    <a:pt x="14919" y="13299"/>
                    <a:pt x="14907" y="13299"/>
                  </a:cubicBezTo>
                  <a:cubicBezTo>
                    <a:pt x="14895" y="13323"/>
                    <a:pt x="14860" y="13335"/>
                    <a:pt x="14848" y="13359"/>
                  </a:cubicBezTo>
                  <a:lnTo>
                    <a:pt x="14776" y="13442"/>
                  </a:lnTo>
                  <a:lnTo>
                    <a:pt x="14729" y="13478"/>
                  </a:lnTo>
                  <a:cubicBezTo>
                    <a:pt x="14776" y="13395"/>
                    <a:pt x="14836" y="13287"/>
                    <a:pt x="14860" y="13204"/>
                  </a:cubicBezTo>
                  <a:cubicBezTo>
                    <a:pt x="14895" y="13145"/>
                    <a:pt x="14907" y="13085"/>
                    <a:pt x="14943" y="13025"/>
                  </a:cubicBezTo>
                  <a:cubicBezTo>
                    <a:pt x="14955" y="12966"/>
                    <a:pt x="14979" y="12906"/>
                    <a:pt x="15002" y="12847"/>
                  </a:cubicBezTo>
                  <a:cubicBezTo>
                    <a:pt x="15014" y="12787"/>
                    <a:pt x="15026" y="12728"/>
                    <a:pt x="15038" y="12680"/>
                  </a:cubicBezTo>
                  <a:cubicBezTo>
                    <a:pt x="15062" y="12644"/>
                    <a:pt x="15062" y="12621"/>
                    <a:pt x="15062" y="12609"/>
                  </a:cubicBezTo>
                  <a:lnTo>
                    <a:pt x="15074" y="12609"/>
                  </a:lnTo>
                  <a:cubicBezTo>
                    <a:pt x="15264" y="12609"/>
                    <a:pt x="15407" y="12454"/>
                    <a:pt x="15431" y="12263"/>
                  </a:cubicBezTo>
                  <a:cubicBezTo>
                    <a:pt x="15431" y="12085"/>
                    <a:pt x="15276" y="11906"/>
                    <a:pt x="15086" y="11906"/>
                  </a:cubicBezTo>
                  <a:cubicBezTo>
                    <a:pt x="14895" y="11906"/>
                    <a:pt x="14740" y="12049"/>
                    <a:pt x="14729" y="12252"/>
                  </a:cubicBezTo>
                  <a:cubicBezTo>
                    <a:pt x="14729" y="12371"/>
                    <a:pt x="14788" y="12466"/>
                    <a:pt x="14895" y="12525"/>
                  </a:cubicBezTo>
                  <a:cubicBezTo>
                    <a:pt x="14860" y="12621"/>
                    <a:pt x="14848" y="12704"/>
                    <a:pt x="14812" y="12787"/>
                  </a:cubicBezTo>
                  <a:cubicBezTo>
                    <a:pt x="14788" y="12847"/>
                    <a:pt x="14776" y="12906"/>
                    <a:pt x="14740" y="12966"/>
                  </a:cubicBezTo>
                  <a:cubicBezTo>
                    <a:pt x="14717" y="13025"/>
                    <a:pt x="14681" y="13085"/>
                    <a:pt x="14669" y="13145"/>
                  </a:cubicBezTo>
                  <a:cubicBezTo>
                    <a:pt x="14621" y="13228"/>
                    <a:pt x="14574" y="13323"/>
                    <a:pt x="14514" y="13406"/>
                  </a:cubicBezTo>
                  <a:cubicBezTo>
                    <a:pt x="14455" y="13514"/>
                    <a:pt x="14395" y="13621"/>
                    <a:pt x="14359" y="13716"/>
                  </a:cubicBezTo>
                  <a:cubicBezTo>
                    <a:pt x="14324" y="13764"/>
                    <a:pt x="14312" y="13811"/>
                    <a:pt x="14276" y="13859"/>
                  </a:cubicBezTo>
                  <a:lnTo>
                    <a:pt x="14276" y="13811"/>
                  </a:lnTo>
                  <a:cubicBezTo>
                    <a:pt x="14276" y="13776"/>
                    <a:pt x="14300" y="13740"/>
                    <a:pt x="14300" y="13704"/>
                  </a:cubicBezTo>
                  <a:lnTo>
                    <a:pt x="14300" y="13657"/>
                  </a:lnTo>
                  <a:cubicBezTo>
                    <a:pt x="14300" y="13621"/>
                    <a:pt x="14312" y="13573"/>
                    <a:pt x="14312" y="13514"/>
                  </a:cubicBezTo>
                  <a:cubicBezTo>
                    <a:pt x="14312" y="13478"/>
                    <a:pt x="14324" y="13442"/>
                    <a:pt x="14324" y="13406"/>
                  </a:cubicBezTo>
                  <a:cubicBezTo>
                    <a:pt x="14324" y="13347"/>
                    <a:pt x="14324" y="13287"/>
                    <a:pt x="14336" y="13228"/>
                  </a:cubicBezTo>
                  <a:lnTo>
                    <a:pt x="14336" y="13109"/>
                  </a:lnTo>
                  <a:lnTo>
                    <a:pt x="14336" y="13025"/>
                  </a:lnTo>
                  <a:lnTo>
                    <a:pt x="14336" y="12978"/>
                  </a:lnTo>
                  <a:cubicBezTo>
                    <a:pt x="14371" y="12966"/>
                    <a:pt x="14371" y="12930"/>
                    <a:pt x="14359" y="12918"/>
                  </a:cubicBezTo>
                  <a:lnTo>
                    <a:pt x="14336" y="12906"/>
                  </a:lnTo>
                  <a:cubicBezTo>
                    <a:pt x="14336" y="12906"/>
                    <a:pt x="14324" y="12906"/>
                    <a:pt x="14324" y="12883"/>
                  </a:cubicBezTo>
                  <a:lnTo>
                    <a:pt x="14300" y="12883"/>
                  </a:lnTo>
                  <a:cubicBezTo>
                    <a:pt x="14276" y="12883"/>
                    <a:pt x="14276" y="12906"/>
                    <a:pt x="14276" y="12918"/>
                  </a:cubicBezTo>
                  <a:cubicBezTo>
                    <a:pt x="14264" y="13002"/>
                    <a:pt x="14264" y="13109"/>
                    <a:pt x="14264" y="13204"/>
                  </a:cubicBezTo>
                  <a:cubicBezTo>
                    <a:pt x="14264" y="13264"/>
                    <a:pt x="14252" y="13335"/>
                    <a:pt x="14252" y="13395"/>
                  </a:cubicBezTo>
                  <a:cubicBezTo>
                    <a:pt x="14252" y="13442"/>
                    <a:pt x="14240" y="13478"/>
                    <a:pt x="14240" y="13537"/>
                  </a:cubicBezTo>
                  <a:cubicBezTo>
                    <a:pt x="14228" y="13645"/>
                    <a:pt x="14205" y="13764"/>
                    <a:pt x="14193" y="13871"/>
                  </a:cubicBezTo>
                  <a:lnTo>
                    <a:pt x="14193" y="13930"/>
                  </a:lnTo>
                  <a:cubicBezTo>
                    <a:pt x="14193" y="13954"/>
                    <a:pt x="14193" y="14002"/>
                    <a:pt x="14181" y="14038"/>
                  </a:cubicBezTo>
                  <a:lnTo>
                    <a:pt x="14181" y="14073"/>
                  </a:lnTo>
                  <a:cubicBezTo>
                    <a:pt x="14133" y="14180"/>
                    <a:pt x="14074" y="14288"/>
                    <a:pt x="14026" y="14395"/>
                  </a:cubicBezTo>
                  <a:cubicBezTo>
                    <a:pt x="13990" y="14490"/>
                    <a:pt x="13931" y="14597"/>
                    <a:pt x="13883" y="14704"/>
                  </a:cubicBezTo>
                  <a:lnTo>
                    <a:pt x="13883" y="14692"/>
                  </a:lnTo>
                  <a:cubicBezTo>
                    <a:pt x="13824" y="14811"/>
                    <a:pt x="13752" y="14942"/>
                    <a:pt x="13669" y="15061"/>
                  </a:cubicBezTo>
                  <a:cubicBezTo>
                    <a:pt x="13633" y="15133"/>
                    <a:pt x="13597" y="15192"/>
                    <a:pt x="13550" y="15264"/>
                  </a:cubicBezTo>
                  <a:cubicBezTo>
                    <a:pt x="13574" y="14942"/>
                    <a:pt x="13597" y="14597"/>
                    <a:pt x="13609" y="14276"/>
                  </a:cubicBezTo>
                  <a:lnTo>
                    <a:pt x="13609" y="14252"/>
                  </a:lnTo>
                  <a:cubicBezTo>
                    <a:pt x="13633" y="14216"/>
                    <a:pt x="13645" y="14168"/>
                    <a:pt x="13657" y="14133"/>
                  </a:cubicBezTo>
                  <a:cubicBezTo>
                    <a:pt x="13657" y="14121"/>
                    <a:pt x="13669" y="14109"/>
                    <a:pt x="13669" y="14109"/>
                  </a:cubicBezTo>
                  <a:cubicBezTo>
                    <a:pt x="13669" y="14097"/>
                    <a:pt x="13681" y="14073"/>
                    <a:pt x="13681" y="14061"/>
                  </a:cubicBezTo>
                  <a:cubicBezTo>
                    <a:pt x="13705" y="14014"/>
                    <a:pt x="13717" y="13978"/>
                    <a:pt x="13752" y="13942"/>
                  </a:cubicBezTo>
                  <a:cubicBezTo>
                    <a:pt x="13752" y="13930"/>
                    <a:pt x="13764" y="13918"/>
                    <a:pt x="13764" y="13918"/>
                  </a:cubicBezTo>
                  <a:cubicBezTo>
                    <a:pt x="13776" y="13883"/>
                    <a:pt x="13788" y="13871"/>
                    <a:pt x="13788" y="13835"/>
                  </a:cubicBezTo>
                  <a:lnTo>
                    <a:pt x="13836" y="13752"/>
                  </a:lnTo>
                  <a:cubicBezTo>
                    <a:pt x="13847" y="13716"/>
                    <a:pt x="13847" y="13704"/>
                    <a:pt x="13871" y="13680"/>
                  </a:cubicBezTo>
                  <a:cubicBezTo>
                    <a:pt x="13871" y="13657"/>
                    <a:pt x="13883" y="13657"/>
                    <a:pt x="13883" y="13645"/>
                  </a:cubicBezTo>
                  <a:cubicBezTo>
                    <a:pt x="13895" y="13633"/>
                    <a:pt x="13895" y="13597"/>
                    <a:pt x="13907" y="13585"/>
                  </a:cubicBezTo>
                  <a:cubicBezTo>
                    <a:pt x="13907" y="13573"/>
                    <a:pt x="13919" y="13561"/>
                    <a:pt x="13919" y="13537"/>
                  </a:cubicBezTo>
                  <a:cubicBezTo>
                    <a:pt x="13943" y="13502"/>
                    <a:pt x="13955" y="13466"/>
                    <a:pt x="13967" y="13418"/>
                  </a:cubicBezTo>
                  <a:lnTo>
                    <a:pt x="13967" y="13406"/>
                  </a:lnTo>
                  <a:lnTo>
                    <a:pt x="13978" y="13395"/>
                  </a:lnTo>
                  <a:cubicBezTo>
                    <a:pt x="13978" y="13383"/>
                    <a:pt x="13978" y="13359"/>
                    <a:pt x="13967" y="13359"/>
                  </a:cubicBezTo>
                  <a:lnTo>
                    <a:pt x="13943" y="13359"/>
                  </a:lnTo>
                  <a:cubicBezTo>
                    <a:pt x="13919" y="13383"/>
                    <a:pt x="13919" y="13395"/>
                    <a:pt x="13907" y="13406"/>
                  </a:cubicBezTo>
                  <a:cubicBezTo>
                    <a:pt x="13895" y="13442"/>
                    <a:pt x="13895" y="13454"/>
                    <a:pt x="13883" y="13478"/>
                  </a:cubicBezTo>
                  <a:cubicBezTo>
                    <a:pt x="13883" y="13502"/>
                    <a:pt x="13859" y="13514"/>
                    <a:pt x="13859" y="13526"/>
                  </a:cubicBezTo>
                  <a:lnTo>
                    <a:pt x="13824" y="13621"/>
                  </a:lnTo>
                  <a:cubicBezTo>
                    <a:pt x="13800" y="13633"/>
                    <a:pt x="13800" y="13645"/>
                    <a:pt x="13788" y="13680"/>
                  </a:cubicBezTo>
                  <a:cubicBezTo>
                    <a:pt x="13764" y="13716"/>
                    <a:pt x="13740" y="13764"/>
                    <a:pt x="13717" y="13823"/>
                  </a:cubicBezTo>
                  <a:lnTo>
                    <a:pt x="13669" y="13918"/>
                  </a:lnTo>
                  <a:cubicBezTo>
                    <a:pt x="13669" y="13930"/>
                    <a:pt x="13657" y="13942"/>
                    <a:pt x="13657" y="13954"/>
                  </a:cubicBezTo>
                  <a:cubicBezTo>
                    <a:pt x="13645" y="13990"/>
                    <a:pt x="13621" y="14038"/>
                    <a:pt x="13609" y="14061"/>
                  </a:cubicBezTo>
                  <a:cubicBezTo>
                    <a:pt x="13609" y="13871"/>
                    <a:pt x="13621" y="13657"/>
                    <a:pt x="13621" y="13466"/>
                  </a:cubicBezTo>
                  <a:lnTo>
                    <a:pt x="13621" y="13109"/>
                  </a:lnTo>
                  <a:lnTo>
                    <a:pt x="13621" y="13025"/>
                  </a:lnTo>
                  <a:cubicBezTo>
                    <a:pt x="13728" y="13025"/>
                    <a:pt x="13824" y="12930"/>
                    <a:pt x="13824" y="12823"/>
                  </a:cubicBezTo>
                  <a:cubicBezTo>
                    <a:pt x="13824" y="12728"/>
                    <a:pt x="13728" y="12621"/>
                    <a:pt x="13621" y="12621"/>
                  </a:cubicBezTo>
                  <a:cubicBezTo>
                    <a:pt x="13526" y="12621"/>
                    <a:pt x="13419" y="12704"/>
                    <a:pt x="13419" y="12811"/>
                  </a:cubicBezTo>
                  <a:cubicBezTo>
                    <a:pt x="13419" y="12918"/>
                    <a:pt x="13490" y="12990"/>
                    <a:pt x="13586" y="13002"/>
                  </a:cubicBezTo>
                  <a:cubicBezTo>
                    <a:pt x="13586" y="13037"/>
                    <a:pt x="13562" y="13061"/>
                    <a:pt x="13562" y="13097"/>
                  </a:cubicBezTo>
                  <a:cubicBezTo>
                    <a:pt x="13550" y="13228"/>
                    <a:pt x="13538" y="13359"/>
                    <a:pt x="13502" y="13502"/>
                  </a:cubicBezTo>
                  <a:cubicBezTo>
                    <a:pt x="13478" y="13692"/>
                    <a:pt x="13443" y="13895"/>
                    <a:pt x="13431" y="14097"/>
                  </a:cubicBezTo>
                  <a:cubicBezTo>
                    <a:pt x="13407" y="14335"/>
                    <a:pt x="13383" y="14549"/>
                    <a:pt x="13371" y="14788"/>
                  </a:cubicBezTo>
                  <a:lnTo>
                    <a:pt x="13371" y="14871"/>
                  </a:lnTo>
                  <a:cubicBezTo>
                    <a:pt x="13359" y="15014"/>
                    <a:pt x="13359" y="15145"/>
                    <a:pt x="13347" y="15300"/>
                  </a:cubicBezTo>
                  <a:cubicBezTo>
                    <a:pt x="13347" y="15407"/>
                    <a:pt x="13324" y="15502"/>
                    <a:pt x="13324" y="15609"/>
                  </a:cubicBezTo>
                  <a:cubicBezTo>
                    <a:pt x="13324" y="15669"/>
                    <a:pt x="13324" y="15728"/>
                    <a:pt x="13312" y="15788"/>
                  </a:cubicBezTo>
                  <a:cubicBezTo>
                    <a:pt x="13264" y="15895"/>
                    <a:pt x="13240" y="16014"/>
                    <a:pt x="13193" y="16121"/>
                  </a:cubicBezTo>
                  <a:cubicBezTo>
                    <a:pt x="13145" y="16240"/>
                    <a:pt x="13121" y="16371"/>
                    <a:pt x="13074" y="16490"/>
                  </a:cubicBezTo>
                  <a:cubicBezTo>
                    <a:pt x="13074" y="16383"/>
                    <a:pt x="13085" y="16276"/>
                    <a:pt x="13085" y="16181"/>
                  </a:cubicBezTo>
                  <a:lnTo>
                    <a:pt x="13085" y="16026"/>
                  </a:lnTo>
                  <a:lnTo>
                    <a:pt x="13085" y="15943"/>
                  </a:lnTo>
                  <a:lnTo>
                    <a:pt x="13085" y="15847"/>
                  </a:lnTo>
                  <a:cubicBezTo>
                    <a:pt x="13085" y="15800"/>
                    <a:pt x="13085" y="15764"/>
                    <a:pt x="13074" y="15716"/>
                  </a:cubicBezTo>
                  <a:cubicBezTo>
                    <a:pt x="13074" y="15657"/>
                    <a:pt x="13062" y="15597"/>
                    <a:pt x="13062" y="15538"/>
                  </a:cubicBezTo>
                  <a:cubicBezTo>
                    <a:pt x="13050" y="15431"/>
                    <a:pt x="13026" y="15323"/>
                    <a:pt x="13014" y="15240"/>
                  </a:cubicBezTo>
                  <a:cubicBezTo>
                    <a:pt x="13002" y="15133"/>
                    <a:pt x="12978" y="15014"/>
                    <a:pt x="12955" y="14907"/>
                  </a:cubicBezTo>
                  <a:cubicBezTo>
                    <a:pt x="12943" y="14847"/>
                    <a:pt x="12931" y="14788"/>
                    <a:pt x="12931" y="14728"/>
                  </a:cubicBezTo>
                  <a:cubicBezTo>
                    <a:pt x="13074" y="14716"/>
                    <a:pt x="13205" y="14597"/>
                    <a:pt x="13205" y="14430"/>
                  </a:cubicBezTo>
                  <a:cubicBezTo>
                    <a:pt x="13205" y="14276"/>
                    <a:pt x="13074" y="14121"/>
                    <a:pt x="12907" y="14121"/>
                  </a:cubicBezTo>
                  <a:cubicBezTo>
                    <a:pt x="12752" y="14121"/>
                    <a:pt x="12609" y="14252"/>
                    <a:pt x="12597" y="14419"/>
                  </a:cubicBezTo>
                  <a:cubicBezTo>
                    <a:pt x="12597" y="14573"/>
                    <a:pt x="12716" y="14704"/>
                    <a:pt x="12859" y="14716"/>
                  </a:cubicBezTo>
                  <a:lnTo>
                    <a:pt x="12859" y="14728"/>
                  </a:lnTo>
                  <a:cubicBezTo>
                    <a:pt x="12871" y="14776"/>
                    <a:pt x="12871" y="14823"/>
                    <a:pt x="12883" y="14871"/>
                  </a:cubicBezTo>
                  <a:cubicBezTo>
                    <a:pt x="12883" y="14907"/>
                    <a:pt x="12895" y="14954"/>
                    <a:pt x="12895" y="14990"/>
                  </a:cubicBezTo>
                  <a:cubicBezTo>
                    <a:pt x="12907" y="15061"/>
                    <a:pt x="12907" y="15145"/>
                    <a:pt x="12931" y="15228"/>
                  </a:cubicBezTo>
                  <a:lnTo>
                    <a:pt x="12978" y="15716"/>
                  </a:lnTo>
                  <a:lnTo>
                    <a:pt x="12978" y="15788"/>
                  </a:lnTo>
                  <a:cubicBezTo>
                    <a:pt x="12990" y="16002"/>
                    <a:pt x="12955" y="16204"/>
                    <a:pt x="12955" y="16419"/>
                  </a:cubicBezTo>
                  <a:lnTo>
                    <a:pt x="12955" y="16728"/>
                  </a:lnTo>
                  <a:lnTo>
                    <a:pt x="12955" y="16752"/>
                  </a:lnTo>
                  <a:cubicBezTo>
                    <a:pt x="12955" y="16776"/>
                    <a:pt x="12943" y="16800"/>
                    <a:pt x="12943" y="16812"/>
                  </a:cubicBezTo>
                  <a:cubicBezTo>
                    <a:pt x="12943" y="16847"/>
                    <a:pt x="12931" y="16871"/>
                    <a:pt x="12931" y="16907"/>
                  </a:cubicBezTo>
                  <a:lnTo>
                    <a:pt x="12931" y="16931"/>
                  </a:lnTo>
                  <a:cubicBezTo>
                    <a:pt x="12883" y="17097"/>
                    <a:pt x="12824" y="17276"/>
                    <a:pt x="12776" y="17443"/>
                  </a:cubicBezTo>
                  <a:cubicBezTo>
                    <a:pt x="12716" y="17681"/>
                    <a:pt x="12657" y="17919"/>
                    <a:pt x="12621" y="18157"/>
                  </a:cubicBezTo>
                  <a:cubicBezTo>
                    <a:pt x="12585" y="18276"/>
                    <a:pt x="12574" y="18395"/>
                    <a:pt x="12562" y="18502"/>
                  </a:cubicBezTo>
                  <a:cubicBezTo>
                    <a:pt x="12562" y="18538"/>
                    <a:pt x="12538" y="18586"/>
                    <a:pt x="12538" y="18633"/>
                  </a:cubicBezTo>
                  <a:lnTo>
                    <a:pt x="12538" y="18752"/>
                  </a:lnTo>
                  <a:cubicBezTo>
                    <a:pt x="12538" y="18681"/>
                    <a:pt x="12526" y="18598"/>
                    <a:pt x="12526" y="18514"/>
                  </a:cubicBezTo>
                  <a:lnTo>
                    <a:pt x="12526" y="18502"/>
                  </a:lnTo>
                  <a:lnTo>
                    <a:pt x="12526" y="18479"/>
                  </a:lnTo>
                  <a:cubicBezTo>
                    <a:pt x="12478" y="17740"/>
                    <a:pt x="12443" y="16978"/>
                    <a:pt x="12407" y="16240"/>
                  </a:cubicBezTo>
                  <a:cubicBezTo>
                    <a:pt x="12395" y="16002"/>
                    <a:pt x="12383" y="15776"/>
                    <a:pt x="12359" y="15538"/>
                  </a:cubicBezTo>
                  <a:lnTo>
                    <a:pt x="12359" y="15371"/>
                  </a:lnTo>
                  <a:cubicBezTo>
                    <a:pt x="12359" y="15252"/>
                    <a:pt x="12359" y="15133"/>
                    <a:pt x="12347" y="15014"/>
                  </a:cubicBezTo>
                  <a:cubicBezTo>
                    <a:pt x="12347" y="14930"/>
                    <a:pt x="12335" y="14823"/>
                    <a:pt x="12323" y="14728"/>
                  </a:cubicBezTo>
                  <a:cubicBezTo>
                    <a:pt x="12323" y="14657"/>
                    <a:pt x="12300" y="14597"/>
                    <a:pt x="12300" y="14526"/>
                  </a:cubicBezTo>
                  <a:cubicBezTo>
                    <a:pt x="12300" y="14430"/>
                    <a:pt x="12288" y="14347"/>
                    <a:pt x="12288" y="14252"/>
                  </a:cubicBezTo>
                  <a:cubicBezTo>
                    <a:pt x="12288" y="14157"/>
                    <a:pt x="12276" y="14049"/>
                    <a:pt x="12276" y="13942"/>
                  </a:cubicBezTo>
                  <a:lnTo>
                    <a:pt x="12276" y="13585"/>
                  </a:lnTo>
                  <a:lnTo>
                    <a:pt x="12276" y="13406"/>
                  </a:lnTo>
                  <a:lnTo>
                    <a:pt x="12276" y="13216"/>
                  </a:lnTo>
                  <a:lnTo>
                    <a:pt x="12276" y="13002"/>
                  </a:lnTo>
                  <a:lnTo>
                    <a:pt x="12276" y="12906"/>
                  </a:lnTo>
                  <a:cubicBezTo>
                    <a:pt x="12288" y="12859"/>
                    <a:pt x="12300" y="12823"/>
                    <a:pt x="12323" y="12787"/>
                  </a:cubicBezTo>
                  <a:cubicBezTo>
                    <a:pt x="12407" y="12514"/>
                    <a:pt x="12514" y="12252"/>
                    <a:pt x="12633" y="11990"/>
                  </a:cubicBezTo>
                  <a:cubicBezTo>
                    <a:pt x="12657" y="11918"/>
                    <a:pt x="12693" y="11847"/>
                    <a:pt x="12716" y="11787"/>
                  </a:cubicBezTo>
                  <a:cubicBezTo>
                    <a:pt x="12740" y="11787"/>
                    <a:pt x="12752" y="11775"/>
                    <a:pt x="12740" y="11752"/>
                  </a:cubicBezTo>
                  <a:cubicBezTo>
                    <a:pt x="12740" y="11752"/>
                    <a:pt x="12740" y="11740"/>
                    <a:pt x="12716" y="11740"/>
                  </a:cubicBezTo>
                  <a:lnTo>
                    <a:pt x="12764" y="11692"/>
                  </a:lnTo>
                  <a:lnTo>
                    <a:pt x="12764" y="11692"/>
                  </a:lnTo>
                  <a:cubicBezTo>
                    <a:pt x="12752" y="11716"/>
                    <a:pt x="12764" y="11740"/>
                    <a:pt x="12776" y="11740"/>
                  </a:cubicBezTo>
                  <a:cubicBezTo>
                    <a:pt x="12800" y="11740"/>
                    <a:pt x="12812" y="11740"/>
                    <a:pt x="12824" y="11728"/>
                  </a:cubicBezTo>
                  <a:cubicBezTo>
                    <a:pt x="12835" y="11728"/>
                    <a:pt x="12859" y="11716"/>
                    <a:pt x="12883" y="11716"/>
                  </a:cubicBezTo>
                  <a:cubicBezTo>
                    <a:pt x="12895" y="11716"/>
                    <a:pt x="12895" y="11692"/>
                    <a:pt x="12895" y="11680"/>
                  </a:cubicBezTo>
                  <a:cubicBezTo>
                    <a:pt x="12895" y="11668"/>
                    <a:pt x="12883" y="11668"/>
                    <a:pt x="12883" y="11668"/>
                  </a:cubicBezTo>
                  <a:cubicBezTo>
                    <a:pt x="12915" y="11658"/>
                    <a:pt x="12928" y="11628"/>
                    <a:pt x="12947" y="11613"/>
                  </a:cubicBezTo>
                  <a:lnTo>
                    <a:pt x="12947" y="11613"/>
                  </a:lnTo>
                  <a:cubicBezTo>
                    <a:pt x="12945" y="11616"/>
                    <a:pt x="12944" y="11618"/>
                    <a:pt x="12943" y="11621"/>
                  </a:cubicBezTo>
                  <a:lnTo>
                    <a:pt x="12939" y="11626"/>
                  </a:lnTo>
                  <a:lnTo>
                    <a:pt x="12939" y="11626"/>
                  </a:lnTo>
                  <a:cubicBezTo>
                    <a:pt x="12945" y="11619"/>
                    <a:pt x="12952" y="11612"/>
                    <a:pt x="12958" y="11606"/>
                  </a:cubicBezTo>
                  <a:lnTo>
                    <a:pt x="12958" y="11606"/>
                  </a:lnTo>
                  <a:cubicBezTo>
                    <a:pt x="13052" y="11536"/>
                    <a:pt x="13122" y="11477"/>
                    <a:pt x="13216" y="11394"/>
                  </a:cubicBezTo>
                  <a:cubicBezTo>
                    <a:pt x="13300" y="11335"/>
                    <a:pt x="13371" y="11263"/>
                    <a:pt x="13466" y="11204"/>
                  </a:cubicBezTo>
                  <a:cubicBezTo>
                    <a:pt x="13514" y="11180"/>
                    <a:pt x="13538" y="11144"/>
                    <a:pt x="13586" y="11120"/>
                  </a:cubicBezTo>
                  <a:cubicBezTo>
                    <a:pt x="13609" y="11085"/>
                    <a:pt x="13657" y="11061"/>
                    <a:pt x="13693" y="11013"/>
                  </a:cubicBezTo>
                  <a:cubicBezTo>
                    <a:pt x="13717" y="10966"/>
                    <a:pt x="13764" y="10918"/>
                    <a:pt x="13788" y="10894"/>
                  </a:cubicBezTo>
                  <a:cubicBezTo>
                    <a:pt x="13871" y="10954"/>
                    <a:pt x="13943" y="11001"/>
                    <a:pt x="14050" y="11001"/>
                  </a:cubicBezTo>
                  <a:cubicBezTo>
                    <a:pt x="14264" y="11001"/>
                    <a:pt x="14443" y="10823"/>
                    <a:pt x="14443" y="10609"/>
                  </a:cubicBezTo>
                  <a:cubicBezTo>
                    <a:pt x="14443" y="10406"/>
                    <a:pt x="14264" y="10204"/>
                    <a:pt x="14062" y="10204"/>
                  </a:cubicBezTo>
                  <a:cubicBezTo>
                    <a:pt x="13836" y="10204"/>
                    <a:pt x="13657" y="10382"/>
                    <a:pt x="13657" y="10597"/>
                  </a:cubicBezTo>
                  <a:cubicBezTo>
                    <a:pt x="13657" y="10680"/>
                    <a:pt x="13693" y="10763"/>
                    <a:pt x="13752" y="10835"/>
                  </a:cubicBezTo>
                  <a:cubicBezTo>
                    <a:pt x="13717" y="10859"/>
                    <a:pt x="13693" y="10906"/>
                    <a:pt x="13657" y="10942"/>
                  </a:cubicBezTo>
                  <a:lnTo>
                    <a:pt x="13645" y="10954"/>
                  </a:lnTo>
                  <a:lnTo>
                    <a:pt x="13633" y="10966"/>
                  </a:lnTo>
                  <a:cubicBezTo>
                    <a:pt x="13586" y="11001"/>
                    <a:pt x="13550" y="11025"/>
                    <a:pt x="13514" y="11061"/>
                  </a:cubicBezTo>
                  <a:cubicBezTo>
                    <a:pt x="13490" y="11073"/>
                    <a:pt x="13466" y="11085"/>
                    <a:pt x="13455" y="11097"/>
                  </a:cubicBezTo>
                  <a:cubicBezTo>
                    <a:pt x="13431" y="11120"/>
                    <a:pt x="13407" y="11132"/>
                    <a:pt x="13371" y="11144"/>
                  </a:cubicBezTo>
                  <a:cubicBezTo>
                    <a:pt x="13347" y="11156"/>
                    <a:pt x="13336" y="11180"/>
                    <a:pt x="13300" y="11204"/>
                  </a:cubicBezTo>
                  <a:cubicBezTo>
                    <a:pt x="13288" y="11216"/>
                    <a:pt x="13276" y="11240"/>
                    <a:pt x="13240" y="11251"/>
                  </a:cubicBezTo>
                  <a:cubicBezTo>
                    <a:pt x="13228" y="11263"/>
                    <a:pt x="13216" y="11275"/>
                    <a:pt x="13181" y="11299"/>
                  </a:cubicBezTo>
                  <a:cubicBezTo>
                    <a:pt x="13169" y="11311"/>
                    <a:pt x="13133" y="11323"/>
                    <a:pt x="13121" y="11359"/>
                  </a:cubicBezTo>
                  <a:cubicBezTo>
                    <a:pt x="13074" y="11382"/>
                    <a:pt x="13050" y="11418"/>
                    <a:pt x="13014" y="11454"/>
                  </a:cubicBezTo>
                  <a:cubicBezTo>
                    <a:pt x="12978" y="11490"/>
                    <a:pt x="12931" y="11537"/>
                    <a:pt x="12883" y="11561"/>
                  </a:cubicBezTo>
                  <a:cubicBezTo>
                    <a:pt x="12859" y="11597"/>
                    <a:pt x="12824" y="11621"/>
                    <a:pt x="12800" y="11632"/>
                  </a:cubicBezTo>
                  <a:lnTo>
                    <a:pt x="12776" y="11656"/>
                  </a:lnTo>
                  <a:cubicBezTo>
                    <a:pt x="12812" y="11573"/>
                    <a:pt x="12835" y="11490"/>
                    <a:pt x="12883" y="11418"/>
                  </a:cubicBezTo>
                  <a:cubicBezTo>
                    <a:pt x="12895" y="11382"/>
                    <a:pt x="12919" y="11359"/>
                    <a:pt x="12931" y="11311"/>
                  </a:cubicBezTo>
                  <a:cubicBezTo>
                    <a:pt x="12955" y="11263"/>
                    <a:pt x="12990" y="11204"/>
                    <a:pt x="13014" y="11156"/>
                  </a:cubicBezTo>
                  <a:cubicBezTo>
                    <a:pt x="13050" y="11120"/>
                    <a:pt x="13074" y="11061"/>
                    <a:pt x="13109" y="11013"/>
                  </a:cubicBezTo>
                  <a:cubicBezTo>
                    <a:pt x="13157" y="10954"/>
                    <a:pt x="13181" y="10894"/>
                    <a:pt x="13228" y="10847"/>
                  </a:cubicBezTo>
                  <a:cubicBezTo>
                    <a:pt x="13240" y="10823"/>
                    <a:pt x="13252" y="10799"/>
                    <a:pt x="13276" y="10775"/>
                  </a:cubicBezTo>
                  <a:cubicBezTo>
                    <a:pt x="13336" y="10680"/>
                    <a:pt x="13371" y="10609"/>
                    <a:pt x="13419" y="10525"/>
                  </a:cubicBezTo>
                  <a:lnTo>
                    <a:pt x="13419" y="10501"/>
                  </a:lnTo>
                  <a:cubicBezTo>
                    <a:pt x="13455" y="10442"/>
                    <a:pt x="13478" y="10406"/>
                    <a:pt x="13490" y="10347"/>
                  </a:cubicBezTo>
                  <a:cubicBezTo>
                    <a:pt x="13574" y="10192"/>
                    <a:pt x="13633" y="10049"/>
                    <a:pt x="13693" y="9894"/>
                  </a:cubicBezTo>
                  <a:lnTo>
                    <a:pt x="13717" y="9870"/>
                  </a:lnTo>
                  <a:cubicBezTo>
                    <a:pt x="13752" y="9835"/>
                    <a:pt x="13776" y="9811"/>
                    <a:pt x="13824" y="9775"/>
                  </a:cubicBezTo>
                  <a:cubicBezTo>
                    <a:pt x="13871" y="9751"/>
                    <a:pt x="13895" y="9716"/>
                    <a:pt x="13943" y="9692"/>
                  </a:cubicBezTo>
                  <a:cubicBezTo>
                    <a:pt x="13955" y="9668"/>
                    <a:pt x="13967" y="9668"/>
                    <a:pt x="13967" y="9656"/>
                  </a:cubicBezTo>
                  <a:cubicBezTo>
                    <a:pt x="14002" y="9644"/>
                    <a:pt x="14014" y="9608"/>
                    <a:pt x="14050" y="9596"/>
                  </a:cubicBezTo>
                  <a:cubicBezTo>
                    <a:pt x="14062" y="9585"/>
                    <a:pt x="14074" y="9585"/>
                    <a:pt x="14074" y="9573"/>
                  </a:cubicBezTo>
                  <a:cubicBezTo>
                    <a:pt x="14086" y="9549"/>
                    <a:pt x="14121" y="9537"/>
                    <a:pt x="14133" y="9525"/>
                  </a:cubicBezTo>
                  <a:cubicBezTo>
                    <a:pt x="14169" y="9489"/>
                    <a:pt x="14193" y="9477"/>
                    <a:pt x="14240" y="9454"/>
                  </a:cubicBezTo>
                  <a:cubicBezTo>
                    <a:pt x="14383" y="9346"/>
                    <a:pt x="14538" y="9239"/>
                    <a:pt x="14705" y="9132"/>
                  </a:cubicBezTo>
                  <a:cubicBezTo>
                    <a:pt x="14717" y="9156"/>
                    <a:pt x="14729" y="9156"/>
                    <a:pt x="14740" y="9156"/>
                  </a:cubicBezTo>
                  <a:cubicBezTo>
                    <a:pt x="14800" y="9156"/>
                    <a:pt x="14848" y="9108"/>
                    <a:pt x="14848" y="9061"/>
                  </a:cubicBezTo>
                  <a:cubicBezTo>
                    <a:pt x="14848" y="9001"/>
                    <a:pt x="14800" y="8954"/>
                    <a:pt x="14764" y="8954"/>
                  </a:cubicBezTo>
                  <a:cubicBezTo>
                    <a:pt x="14705" y="8954"/>
                    <a:pt x="14657" y="9001"/>
                    <a:pt x="14657" y="9049"/>
                  </a:cubicBezTo>
                  <a:cubicBezTo>
                    <a:pt x="14657" y="9061"/>
                    <a:pt x="14669" y="9073"/>
                    <a:pt x="14669" y="9096"/>
                  </a:cubicBezTo>
                  <a:cubicBezTo>
                    <a:pt x="14657" y="9108"/>
                    <a:pt x="14645" y="9108"/>
                    <a:pt x="14645" y="9120"/>
                  </a:cubicBezTo>
                  <a:lnTo>
                    <a:pt x="14609" y="9156"/>
                  </a:lnTo>
                  <a:cubicBezTo>
                    <a:pt x="14586" y="9180"/>
                    <a:pt x="14550" y="9192"/>
                    <a:pt x="14502" y="9227"/>
                  </a:cubicBezTo>
                  <a:cubicBezTo>
                    <a:pt x="14467" y="9251"/>
                    <a:pt x="14407" y="9287"/>
                    <a:pt x="14359" y="9335"/>
                  </a:cubicBezTo>
                  <a:cubicBezTo>
                    <a:pt x="14312" y="9358"/>
                    <a:pt x="14252" y="9406"/>
                    <a:pt x="14205" y="9430"/>
                  </a:cubicBezTo>
                  <a:cubicBezTo>
                    <a:pt x="14193" y="9430"/>
                    <a:pt x="14193" y="9454"/>
                    <a:pt x="14181" y="9454"/>
                  </a:cubicBezTo>
                  <a:cubicBezTo>
                    <a:pt x="14169" y="9466"/>
                    <a:pt x="14133" y="9477"/>
                    <a:pt x="14121" y="9489"/>
                  </a:cubicBezTo>
                  <a:cubicBezTo>
                    <a:pt x="14109" y="9513"/>
                    <a:pt x="14086" y="9525"/>
                    <a:pt x="14074" y="9525"/>
                  </a:cubicBezTo>
                  <a:lnTo>
                    <a:pt x="14062" y="9537"/>
                  </a:lnTo>
                  <a:cubicBezTo>
                    <a:pt x="14050" y="9549"/>
                    <a:pt x="14014" y="9573"/>
                    <a:pt x="14002" y="9585"/>
                  </a:cubicBezTo>
                  <a:cubicBezTo>
                    <a:pt x="13967" y="9596"/>
                    <a:pt x="13955" y="9632"/>
                    <a:pt x="13931" y="9644"/>
                  </a:cubicBezTo>
                  <a:lnTo>
                    <a:pt x="13907" y="9656"/>
                  </a:lnTo>
                  <a:cubicBezTo>
                    <a:pt x="13895" y="9668"/>
                    <a:pt x="13883" y="9668"/>
                    <a:pt x="13871" y="9692"/>
                  </a:cubicBezTo>
                  <a:cubicBezTo>
                    <a:pt x="13847" y="9704"/>
                    <a:pt x="13824" y="9716"/>
                    <a:pt x="13812" y="9751"/>
                  </a:cubicBezTo>
                  <a:lnTo>
                    <a:pt x="13764" y="9787"/>
                  </a:lnTo>
                  <a:cubicBezTo>
                    <a:pt x="13776" y="9763"/>
                    <a:pt x="13788" y="9716"/>
                    <a:pt x="13812" y="9692"/>
                  </a:cubicBezTo>
                  <a:cubicBezTo>
                    <a:pt x="13907" y="9466"/>
                    <a:pt x="14014" y="9227"/>
                    <a:pt x="14086" y="9001"/>
                  </a:cubicBezTo>
                  <a:cubicBezTo>
                    <a:pt x="14121" y="8894"/>
                    <a:pt x="14145" y="8811"/>
                    <a:pt x="14181" y="8704"/>
                  </a:cubicBezTo>
                  <a:lnTo>
                    <a:pt x="14181" y="8692"/>
                  </a:lnTo>
                  <a:cubicBezTo>
                    <a:pt x="14181" y="8680"/>
                    <a:pt x="14193" y="8656"/>
                    <a:pt x="14193" y="8644"/>
                  </a:cubicBezTo>
                  <a:cubicBezTo>
                    <a:pt x="14193" y="8620"/>
                    <a:pt x="14205" y="8596"/>
                    <a:pt x="14205" y="8573"/>
                  </a:cubicBezTo>
                  <a:cubicBezTo>
                    <a:pt x="14240" y="8501"/>
                    <a:pt x="14288" y="8442"/>
                    <a:pt x="14312" y="8358"/>
                  </a:cubicBezTo>
                  <a:cubicBezTo>
                    <a:pt x="14324" y="8334"/>
                    <a:pt x="14359" y="8287"/>
                    <a:pt x="14371" y="8263"/>
                  </a:cubicBezTo>
                  <a:cubicBezTo>
                    <a:pt x="14383" y="8227"/>
                    <a:pt x="14407" y="8203"/>
                    <a:pt x="14419" y="8180"/>
                  </a:cubicBezTo>
                  <a:cubicBezTo>
                    <a:pt x="14538" y="8001"/>
                    <a:pt x="14645" y="7822"/>
                    <a:pt x="14740" y="7632"/>
                  </a:cubicBezTo>
                  <a:cubicBezTo>
                    <a:pt x="14788" y="7549"/>
                    <a:pt x="14836" y="7441"/>
                    <a:pt x="14860" y="7334"/>
                  </a:cubicBezTo>
                  <a:lnTo>
                    <a:pt x="14860" y="7322"/>
                  </a:lnTo>
                  <a:cubicBezTo>
                    <a:pt x="14907" y="7346"/>
                    <a:pt x="14967" y="7382"/>
                    <a:pt x="15026" y="7382"/>
                  </a:cubicBezTo>
                  <a:cubicBezTo>
                    <a:pt x="15205" y="7382"/>
                    <a:pt x="15371" y="7227"/>
                    <a:pt x="15371" y="7049"/>
                  </a:cubicBezTo>
                  <a:cubicBezTo>
                    <a:pt x="15371" y="6918"/>
                    <a:pt x="15276" y="6787"/>
                    <a:pt x="15157" y="6739"/>
                  </a:cubicBezTo>
                  <a:lnTo>
                    <a:pt x="15169" y="6727"/>
                  </a:lnTo>
                  <a:lnTo>
                    <a:pt x="15169" y="6727"/>
                  </a:lnTo>
                  <a:cubicBezTo>
                    <a:pt x="15157" y="6727"/>
                    <a:pt x="15157" y="6739"/>
                    <a:pt x="15145" y="6739"/>
                  </a:cubicBezTo>
                  <a:cubicBezTo>
                    <a:pt x="15110" y="6727"/>
                    <a:pt x="15074" y="6715"/>
                    <a:pt x="15026" y="6715"/>
                  </a:cubicBezTo>
                  <a:cubicBezTo>
                    <a:pt x="14848" y="6715"/>
                    <a:pt x="14681" y="6858"/>
                    <a:pt x="14681" y="7037"/>
                  </a:cubicBezTo>
                  <a:cubicBezTo>
                    <a:pt x="14681" y="7096"/>
                    <a:pt x="14693" y="7156"/>
                    <a:pt x="14740" y="7215"/>
                  </a:cubicBezTo>
                  <a:cubicBezTo>
                    <a:pt x="14717" y="7263"/>
                    <a:pt x="14681" y="7322"/>
                    <a:pt x="14657" y="7370"/>
                  </a:cubicBezTo>
                  <a:cubicBezTo>
                    <a:pt x="14609" y="7441"/>
                    <a:pt x="14586" y="7513"/>
                    <a:pt x="14538" y="7608"/>
                  </a:cubicBezTo>
                  <a:cubicBezTo>
                    <a:pt x="14490" y="7680"/>
                    <a:pt x="14467" y="7751"/>
                    <a:pt x="14419" y="7822"/>
                  </a:cubicBezTo>
                  <a:cubicBezTo>
                    <a:pt x="14371" y="7906"/>
                    <a:pt x="14324" y="7989"/>
                    <a:pt x="14288" y="8061"/>
                  </a:cubicBezTo>
                  <a:cubicBezTo>
                    <a:pt x="14288" y="8084"/>
                    <a:pt x="14264" y="8096"/>
                    <a:pt x="14264" y="8108"/>
                  </a:cubicBezTo>
                  <a:cubicBezTo>
                    <a:pt x="14264" y="8049"/>
                    <a:pt x="14288" y="8001"/>
                    <a:pt x="14288" y="7942"/>
                  </a:cubicBezTo>
                  <a:cubicBezTo>
                    <a:pt x="14288" y="7846"/>
                    <a:pt x="14300" y="7739"/>
                    <a:pt x="14300" y="7632"/>
                  </a:cubicBezTo>
                  <a:cubicBezTo>
                    <a:pt x="14312" y="7441"/>
                    <a:pt x="14359" y="7263"/>
                    <a:pt x="14383" y="7084"/>
                  </a:cubicBezTo>
                  <a:cubicBezTo>
                    <a:pt x="14395" y="7037"/>
                    <a:pt x="14395" y="6977"/>
                    <a:pt x="14419" y="6930"/>
                  </a:cubicBezTo>
                  <a:cubicBezTo>
                    <a:pt x="14419" y="6906"/>
                    <a:pt x="14431" y="6870"/>
                    <a:pt x="14431" y="6846"/>
                  </a:cubicBezTo>
                  <a:cubicBezTo>
                    <a:pt x="14479" y="6810"/>
                    <a:pt x="14514" y="6751"/>
                    <a:pt x="14514" y="6691"/>
                  </a:cubicBezTo>
                  <a:cubicBezTo>
                    <a:pt x="14514" y="6620"/>
                    <a:pt x="14479" y="6560"/>
                    <a:pt x="14419" y="6537"/>
                  </a:cubicBezTo>
                  <a:lnTo>
                    <a:pt x="14419" y="6513"/>
                  </a:lnTo>
                  <a:cubicBezTo>
                    <a:pt x="14395" y="6501"/>
                    <a:pt x="14371" y="6501"/>
                    <a:pt x="14336" y="6501"/>
                  </a:cubicBezTo>
                  <a:cubicBezTo>
                    <a:pt x="14240" y="6501"/>
                    <a:pt x="14157" y="6572"/>
                    <a:pt x="14157" y="6679"/>
                  </a:cubicBezTo>
                  <a:cubicBezTo>
                    <a:pt x="14157" y="6751"/>
                    <a:pt x="14205" y="6810"/>
                    <a:pt x="14252" y="6846"/>
                  </a:cubicBezTo>
                  <a:cubicBezTo>
                    <a:pt x="14252" y="6858"/>
                    <a:pt x="14240" y="6870"/>
                    <a:pt x="14240" y="6906"/>
                  </a:cubicBezTo>
                  <a:lnTo>
                    <a:pt x="14145" y="7263"/>
                  </a:lnTo>
                  <a:cubicBezTo>
                    <a:pt x="14121" y="7382"/>
                    <a:pt x="14086" y="7501"/>
                    <a:pt x="14074" y="7608"/>
                  </a:cubicBezTo>
                  <a:cubicBezTo>
                    <a:pt x="14062" y="7703"/>
                    <a:pt x="14038" y="7822"/>
                    <a:pt x="14026" y="7930"/>
                  </a:cubicBezTo>
                  <a:cubicBezTo>
                    <a:pt x="14014" y="8037"/>
                    <a:pt x="14002" y="8156"/>
                    <a:pt x="13978" y="8263"/>
                  </a:cubicBezTo>
                  <a:cubicBezTo>
                    <a:pt x="13967" y="8346"/>
                    <a:pt x="13943" y="8442"/>
                    <a:pt x="13907" y="8525"/>
                  </a:cubicBezTo>
                  <a:cubicBezTo>
                    <a:pt x="13883" y="8620"/>
                    <a:pt x="13847" y="8692"/>
                    <a:pt x="13824" y="8775"/>
                  </a:cubicBezTo>
                  <a:lnTo>
                    <a:pt x="13824" y="8799"/>
                  </a:lnTo>
                  <a:lnTo>
                    <a:pt x="13824" y="8811"/>
                  </a:lnTo>
                  <a:cubicBezTo>
                    <a:pt x="13824" y="8823"/>
                    <a:pt x="13824" y="8823"/>
                    <a:pt x="13812" y="8835"/>
                  </a:cubicBezTo>
                  <a:lnTo>
                    <a:pt x="13812" y="8858"/>
                  </a:lnTo>
                  <a:cubicBezTo>
                    <a:pt x="13764" y="8954"/>
                    <a:pt x="13717" y="9073"/>
                    <a:pt x="13669" y="9180"/>
                  </a:cubicBezTo>
                  <a:cubicBezTo>
                    <a:pt x="13586" y="9406"/>
                    <a:pt x="13478" y="9632"/>
                    <a:pt x="13383" y="9847"/>
                  </a:cubicBezTo>
                  <a:cubicBezTo>
                    <a:pt x="13371" y="9894"/>
                    <a:pt x="13359" y="9930"/>
                    <a:pt x="13347" y="9966"/>
                  </a:cubicBezTo>
                  <a:cubicBezTo>
                    <a:pt x="13359" y="9823"/>
                    <a:pt x="13383" y="9692"/>
                    <a:pt x="13407" y="9537"/>
                  </a:cubicBezTo>
                  <a:cubicBezTo>
                    <a:pt x="13419" y="9311"/>
                    <a:pt x="13419" y="9096"/>
                    <a:pt x="13407" y="8870"/>
                  </a:cubicBezTo>
                  <a:cubicBezTo>
                    <a:pt x="13455" y="8835"/>
                    <a:pt x="13490" y="8811"/>
                    <a:pt x="13538" y="8763"/>
                  </a:cubicBezTo>
                  <a:cubicBezTo>
                    <a:pt x="13597" y="8692"/>
                    <a:pt x="13609" y="8596"/>
                    <a:pt x="13609" y="8513"/>
                  </a:cubicBezTo>
                  <a:cubicBezTo>
                    <a:pt x="13609" y="8454"/>
                    <a:pt x="13597" y="8382"/>
                    <a:pt x="13586" y="8323"/>
                  </a:cubicBezTo>
                  <a:cubicBezTo>
                    <a:pt x="13552" y="8164"/>
                    <a:pt x="13389" y="8060"/>
                    <a:pt x="13250" y="8060"/>
                  </a:cubicBezTo>
                  <a:cubicBezTo>
                    <a:pt x="13243" y="8060"/>
                    <a:pt x="13236" y="8060"/>
                    <a:pt x="13228" y="8061"/>
                  </a:cubicBezTo>
                  <a:cubicBezTo>
                    <a:pt x="13074" y="8084"/>
                    <a:pt x="12978" y="8203"/>
                    <a:pt x="12931" y="8346"/>
                  </a:cubicBezTo>
                  <a:cubicBezTo>
                    <a:pt x="12919" y="8406"/>
                    <a:pt x="12919" y="8477"/>
                    <a:pt x="12895" y="8537"/>
                  </a:cubicBezTo>
                  <a:cubicBezTo>
                    <a:pt x="12883" y="8739"/>
                    <a:pt x="13050" y="8882"/>
                    <a:pt x="13228" y="8894"/>
                  </a:cubicBezTo>
                  <a:lnTo>
                    <a:pt x="13181" y="9394"/>
                  </a:lnTo>
                  <a:cubicBezTo>
                    <a:pt x="13169" y="9525"/>
                    <a:pt x="13169" y="9656"/>
                    <a:pt x="13157" y="9787"/>
                  </a:cubicBezTo>
                  <a:cubicBezTo>
                    <a:pt x="13157" y="9930"/>
                    <a:pt x="13133" y="10049"/>
                    <a:pt x="13133" y="10180"/>
                  </a:cubicBezTo>
                  <a:lnTo>
                    <a:pt x="13133" y="10168"/>
                  </a:lnTo>
                  <a:cubicBezTo>
                    <a:pt x="13133" y="10204"/>
                    <a:pt x="13133" y="10239"/>
                    <a:pt x="13121" y="10287"/>
                  </a:cubicBezTo>
                  <a:lnTo>
                    <a:pt x="13121" y="10347"/>
                  </a:lnTo>
                  <a:cubicBezTo>
                    <a:pt x="13121" y="10406"/>
                    <a:pt x="13109" y="10478"/>
                    <a:pt x="13109" y="10537"/>
                  </a:cubicBezTo>
                  <a:lnTo>
                    <a:pt x="13109" y="10549"/>
                  </a:lnTo>
                  <a:cubicBezTo>
                    <a:pt x="12990" y="10763"/>
                    <a:pt x="12871" y="10966"/>
                    <a:pt x="12764" y="11192"/>
                  </a:cubicBezTo>
                  <a:cubicBezTo>
                    <a:pt x="12716" y="11299"/>
                    <a:pt x="12681" y="11418"/>
                    <a:pt x="12645" y="11537"/>
                  </a:cubicBezTo>
                  <a:cubicBezTo>
                    <a:pt x="12621" y="11632"/>
                    <a:pt x="12574" y="11740"/>
                    <a:pt x="12538" y="11847"/>
                  </a:cubicBezTo>
                  <a:lnTo>
                    <a:pt x="12538" y="11859"/>
                  </a:lnTo>
                  <a:lnTo>
                    <a:pt x="12538" y="11871"/>
                  </a:lnTo>
                  <a:lnTo>
                    <a:pt x="12538" y="11894"/>
                  </a:lnTo>
                  <a:cubicBezTo>
                    <a:pt x="12526" y="11918"/>
                    <a:pt x="12526" y="11954"/>
                    <a:pt x="12514" y="11978"/>
                  </a:cubicBezTo>
                  <a:lnTo>
                    <a:pt x="12514" y="11966"/>
                  </a:lnTo>
                  <a:cubicBezTo>
                    <a:pt x="12514" y="11978"/>
                    <a:pt x="12502" y="11990"/>
                    <a:pt x="12502" y="11990"/>
                  </a:cubicBezTo>
                  <a:cubicBezTo>
                    <a:pt x="12454" y="12144"/>
                    <a:pt x="12395" y="12275"/>
                    <a:pt x="12335" y="12430"/>
                  </a:cubicBezTo>
                  <a:cubicBezTo>
                    <a:pt x="12323" y="12454"/>
                    <a:pt x="12300" y="12490"/>
                    <a:pt x="12300" y="12514"/>
                  </a:cubicBezTo>
                  <a:lnTo>
                    <a:pt x="12300" y="12502"/>
                  </a:lnTo>
                  <a:cubicBezTo>
                    <a:pt x="12300" y="12323"/>
                    <a:pt x="12323" y="12133"/>
                    <a:pt x="12323" y="11954"/>
                  </a:cubicBezTo>
                  <a:cubicBezTo>
                    <a:pt x="12323" y="11835"/>
                    <a:pt x="12335" y="11716"/>
                    <a:pt x="12335" y="11609"/>
                  </a:cubicBezTo>
                  <a:cubicBezTo>
                    <a:pt x="12335" y="11490"/>
                    <a:pt x="12347" y="11371"/>
                    <a:pt x="12347" y="11263"/>
                  </a:cubicBezTo>
                  <a:lnTo>
                    <a:pt x="12347" y="11275"/>
                  </a:lnTo>
                  <a:cubicBezTo>
                    <a:pt x="12347" y="11240"/>
                    <a:pt x="12347" y="11204"/>
                    <a:pt x="12359" y="11156"/>
                  </a:cubicBezTo>
                  <a:cubicBezTo>
                    <a:pt x="12359" y="11120"/>
                    <a:pt x="12383" y="11073"/>
                    <a:pt x="12383" y="11025"/>
                  </a:cubicBezTo>
                  <a:lnTo>
                    <a:pt x="12383" y="11037"/>
                  </a:lnTo>
                  <a:cubicBezTo>
                    <a:pt x="12383" y="11001"/>
                    <a:pt x="12395" y="10954"/>
                    <a:pt x="12395" y="10906"/>
                  </a:cubicBezTo>
                  <a:cubicBezTo>
                    <a:pt x="12395" y="10799"/>
                    <a:pt x="12407" y="10716"/>
                    <a:pt x="12407" y="10609"/>
                  </a:cubicBezTo>
                  <a:lnTo>
                    <a:pt x="12407" y="10311"/>
                  </a:lnTo>
                  <a:cubicBezTo>
                    <a:pt x="12407" y="10108"/>
                    <a:pt x="12407" y="9894"/>
                    <a:pt x="12419" y="9692"/>
                  </a:cubicBezTo>
                  <a:cubicBezTo>
                    <a:pt x="12431" y="9489"/>
                    <a:pt x="12431" y="9287"/>
                    <a:pt x="12431" y="9096"/>
                  </a:cubicBezTo>
                  <a:cubicBezTo>
                    <a:pt x="12431" y="8882"/>
                    <a:pt x="12431" y="8680"/>
                    <a:pt x="12454" y="8477"/>
                  </a:cubicBezTo>
                  <a:cubicBezTo>
                    <a:pt x="12454" y="8358"/>
                    <a:pt x="12466" y="8239"/>
                    <a:pt x="12466" y="8108"/>
                  </a:cubicBezTo>
                  <a:cubicBezTo>
                    <a:pt x="12478" y="8084"/>
                    <a:pt x="12478" y="8037"/>
                    <a:pt x="12490" y="8001"/>
                  </a:cubicBezTo>
                  <a:cubicBezTo>
                    <a:pt x="12526" y="7918"/>
                    <a:pt x="12574" y="7822"/>
                    <a:pt x="12609" y="7739"/>
                  </a:cubicBezTo>
                  <a:cubicBezTo>
                    <a:pt x="12657" y="7668"/>
                    <a:pt x="12704" y="7572"/>
                    <a:pt x="12752" y="7501"/>
                  </a:cubicBezTo>
                  <a:cubicBezTo>
                    <a:pt x="12776" y="7441"/>
                    <a:pt x="12812" y="7382"/>
                    <a:pt x="12835" y="7334"/>
                  </a:cubicBezTo>
                  <a:cubicBezTo>
                    <a:pt x="12883" y="7251"/>
                    <a:pt x="12931" y="7156"/>
                    <a:pt x="12990" y="7072"/>
                  </a:cubicBezTo>
                  <a:cubicBezTo>
                    <a:pt x="13002" y="7049"/>
                    <a:pt x="13002" y="7037"/>
                    <a:pt x="13014" y="7037"/>
                  </a:cubicBezTo>
                  <a:cubicBezTo>
                    <a:pt x="13026" y="7037"/>
                    <a:pt x="13026" y="7037"/>
                    <a:pt x="13026" y="7025"/>
                  </a:cubicBezTo>
                  <a:cubicBezTo>
                    <a:pt x="13050" y="7013"/>
                    <a:pt x="13050" y="6989"/>
                    <a:pt x="13050" y="6977"/>
                  </a:cubicBezTo>
                  <a:cubicBezTo>
                    <a:pt x="13050" y="6965"/>
                    <a:pt x="13026" y="6953"/>
                    <a:pt x="13014" y="6953"/>
                  </a:cubicBezTo>
                  <a:lnTo>
                    <a:pt x="12955" y="6953"/>
                  </a:lnTo>
                  <a:lnTo>
                    <a:pt x="12943" y="6965"/>
                  </a:lnTo>
                  <a:cubicBezTo>
                    <a:pt x="12931" y="6977"/>
                    <a:pt x="12931" y="6989"/>
                    <a:pt x="12907" y="6989"/>
                  </a:cubicBezTo>
                  <a:cubicBezTo>
                    <a:pt x="12895" y="7025"/>
                    <a:pt x="12883" y="7037"/>
                    <a:pt x="12871" y="7072"/>
                  </a:cubicBezTo>
                  <a:cubicBezTo>
                    <a:pt x="12835" y="7132"/>
                    <a:pt x="12788" y="7191"/>
                    <a:pt x="12764" y="7263"/>
                  </a:cubicBezTo>
                  <a:cubicBezTo>
                    <a:pt x="12728" y="7322"/>
                    <a:pt x="12704" y="7370"/>
                    <a:pt x="12669" y="7406"/>
                  </a:cubicBezTo>
                  <a:cubicBezTo>
                    <a:pt x="12657" y="7453"/>
                    <a:pt x="12633" y="7489"/>
                    <a:pt x="12609" y="7525"/>
                  </a:cubicBezTo>
                  <a:cubicBezTo>
                    <a:pt x="12597" y="7561"/>
                    <a:pt x="12574" y="7608"/>
                    <a:pt x="12550" y="7632"/>
                  </a:cubicBezTo>
                  <a:cubicBezTo>
                    <a:pt x="12538" y="7644"/>
                    <a:pt x="12526" y="7680"/>
                    <a:pt x="12526" y="7692"/>
                  </a:cubicBezTo>
                  <a:lnTo>
                    <a:pt x="12478" y="7787"/>
                  </a:lnTo>
                  <a:cubicBezTo>
                    <a:pt x="12490" y="7584"/>
                    <a:pt x="12514" y="7406"/>
                    <a:pt x="12514" y="7215"/>
                  </a:cubicBezTo>
                  <a:cubicBezTo>
                    <a:pt x="12526" y="7096"/>
                    <a:pt x="12526" y="6977"/>
                    <a:pt x="12526" y="6846"/>
                  </a:cubicBezTo>
                  <a:cubicBezTo>
                    <a:pt x="12597" y="6668"/>
                    <a:pt x="12657" y="6489"/>
                    <a:pt x="12728" y="6310"/>
                  </a:cubicBezTo>
                  <a:cubicBezTo>
                    <a:pt x="12776" y="6203"/>
                    <a:pt x="12812" y="6096"/>
                    <a:pt x="12847" y="6013"/>
                  </a:cubicBezTo>
                  <a:cubicBezTo>
                    <a:pt x="12871" y="5977"/>
                    <a:pt x="12883" y="5953"/>
                    <a:pt x="12883" y="5941"/>
                  </a:cubicBezTo>
                  <a:cubicBezTo>
                    <a:pt x="12883" y="5953"/>
                    <a:pt x="12895" y="5965"/>
                    <a:pt x="12931" y="5965"/>
                  </a:cubicBezTo>
                  <a:cubicBezTo>
                    <a:pt x="12943" y="5965"/>
                    <a:pt x="12955" y="5953"/>
                    <a:pt x="12955" y="5941"/>
                  </a:cubicBezTo>
                  <a:cubicBezTo>
                    <a:pt x="12955" y="5917"/>
                    <a:pt x="12943" y="5917"/>
                    <a:pt x="12931" y="5917"/>
                  </a:cubicBezTo>
                  <a:lnTo>
                    <a:pt x="12943" y="5906"/>
                  </a:lnTo>
                  <a:lnTo>
                    <a:pt x="12955" y="5906"/>
                  </a:lnTo>
                  <a:cubicBezTo>
                    <a:pt x="12966" y="5906"/>
                    <a:pt x="12966" y="5894"/>
                    <a:pt x="12990" y="5894"/>
                  </a:cubicBezTo>
                  <a:cubicBezTo>
                    <a:pt x="13002" y="5894"/>
                    <a:pt x="13014" y="5894"/>
                    <a:pt x="13026" y="5882"/>
                  </a:cubicBezTo>
                  <a:cubicBezTo>
                    <a:pt x="13050" y="6060"/>
                    <a:pt x="13193" y="6203"/>
                    <a:pt x="13371" y="6203"/>
                  </a:cubicBezTo>
                  <a:cubicBezTo>
                    <a:pt x="13562" y="6203"/>
                    <a:pt x="13728" y="6060"/>
                    <a:pt x="13728" y="5858"/>
                  </a:cubicBezTo>
                  <a:cubicBezTo>
                    <a:pt x="13728" y="5667"/>
                    <a:pt x="13586" y="5501"/>
                    <a:pt x="13383" y="5501"/>
                  </a:cubicBezTo>
                  <a:cubicBezTo>
                    <a:pt x="13228" y="5501"/>
                    <a:pt x="13085" y="5608"/>
                    <a:pt x="13050" y="5763"/>
                  </a:cubicBezTo>
                  <a:cubicBezTo>
                    <a:pt x="13014" y="5775"/>
                    <a:pt x="13002" y="5775"/>
                    <a:pt x="12966" y="5787"/>
                  </a:cubicBezTo>
                  <a:cubicBezTo>
                    <a:pt x="12955" y="5798"/>
                    <a:pt x="12943" y="5822"/>
                    <a:pt x="12931" y="5822"/>
                  </a:cubicBezTo>
                  <a:cubicBezTo>
                    <a:pt x="12943" y="5798"/>
                    <a:pt x="12943" y="5775"/>
                    <a:pt x="12955" y="5763"/>
                  </a:cubicBezTo>
                  <a:cubicBezTo>
                    <a:pt x="12990" y="5679"/>
                    <a:pt x="13026" y="5620"/>
                    <a:pt x="13074" y="5548"/>
                  </a:cubicBezTo>
                  <a:lnTo>
                    <a:pt x="13121" y="5465"/>
                  </a:lnTo>
                  <a:cubicBezTo>
                    <a:pt x="13145" y="5429"/>
                    <a:pt x="13169" y="5382"/>
                    <a:pt x="13193" y="5358"/>
                  </a:cubicBezTo>
                  <a:cubicBezTo>
                    <a:pt x="13193" y="5346"/>
                    <a:pt x="13205" y="5346"/>
                    <a:pt x="13205" y="5322"/>
                  </a:cubicBezTo>
                  <a:cubicBezTo>
                    <a:pt x="13264" y="5239"/>
                    <a:pt x="13324" y="5167"/>
                    <a:pt x="13383" y="5072"/>
                  </a:cubicBezTo>
                  <a:cubicBezTo>
                    <a:pt x="13443" y="4989"/>
                    <a:pt x="13526" y="4894"/>
                    <a:pt x="13586" y="4810"/>
                  </a:cubicBezTo>
                  <a:lnTo>
                    <a:pt x="13669" y="4667"/>
                  </a:lnTo>
                  <a:cubicBezTo>
                    <a:pt x="13705" y="4632"/>
                    <a:pt x="13728" y="4584"/>
                    <a:pt x="13764" y="4524"/>
                  </a:cubicBezTo>
                  <a:lnTo>
                    <a:pt x="13943" y="4251"/>
                  </a:lnTo>
                  <a:cubicBezTo>
                    <a:pt x="14026" y="4120"/>
                    <a:pt x="14121" y="3989"/>
                    <a:pt x="14193" y="3870"/>
                  </a:cubicBezTo>
                  <a:cubicBezTo>
                    <a:pt x="14217" y="3953"/>
                    <a:pt x="14300" y="4012"/>
                    <a:pt x="14383" y="4012"/>
                  </a:cubicBezTo>
                  <a:cubicBezTo>
                    <a:pt x="14502" y="4012"/>
                    <a:pt x="14598" y="3929"/>
                    <a:pt x="14609" y="3810"/>
                  </a:cubicBezTo>
                  <a:cubicBezTo>
                    <a:pt x="14609" y="3691"/>
                    <a:pt x="14514" y="3584"/>
                    <a:pt x="14395" y="3584"/>
                  </a:cubicBezTo>
                  <a:cubicBezTo>
                    <a:pt x="14312" y="3584"/>
                    <a:pt x="14240" y="3643"/>
                    <a:pt x="14205" y="3739"/>
                  </a:cubicBezTo>
                  <a:cubicBezTo>
                    <a:pt x="14145" y="3774"/>
                    <a:pt x="14098" y="3834"/>
                    <a:pt x="14038" y="3893"/>
                  </a:cubicBezTo>
                  <a:cubicBezTo>
                    <a:pt x="13978" y="3953"/>
                    <a:pt x="13943" y="4012"/>
                    <a:pt x="13883" y="4096"/>
                  </a:cubicBezTo>
                  <a:cubicBezTo>
                    <a:pt x="13824" y="4167"/>
                    <a:pt x="13776" y="4239"/>
                    <a:pt x="13728" y="4310"/>
                  </a:cubicBezTo>
                  <a:cubicBezTo>
                    <a:pt x="13681" y="4370"/>
                    <a:pt x="13645" y="4453"/>
                    <a:pt x="13597" y="4513"/>
                  </a:cubicBezTo>
                  <a:lnTo>
                    <a:pt x="13597" y="4489"/>
                  </a:lnTo>
                  <a:cubicBezTo>
                    <a:pt x="13550" y="4572"/>
                    <a:pt x="13502" y="4632"/>
                    <a:pt x="13443" y="4703"/>
                  </a:cubicBezTo>
                  <a:cubicBezTo>
                    <a:pt x="13383" y="4774"/>
                    <a:pt x="13324" y="4846"/>
                    <a:pt x="13264" y="4941"/>
                  </a:cubicBezTo>
                  <a:cubicBezTo>
                    <a:pt x="13264" y="4953"/>
                    <a:pt x="13252" y="4953"/>
                    <a:pt x="13252" y="4965"/>
                  </a:cubicBezTo>
                  <a:lnTo>
                    <a:pt x="13252" y="4929"/>
                  </a:lnTo>
                  <a:cubicBezTo>
                    <a:pt x="13264" y="4846"/>
                    <a:pt x="13300" y="4763"/>
                    <a:pt x="13324" y="4691"/>
                  </a:cubicBezTo>
                  <a:cubicBezTo>
                    <a:pt x="13359" y="4596"/>
                    <a:pt x="13383" y="4524"/>
                    <a:pt x="13407" y="4429"/>
                  </a:cubicBezTo>
                  <a:cubicBezTo>
                    <a:pt x="13431" y="4334"/>
                    <a:pt x="13466" y="4227"/>
                    <a:pt x="13478" y="4120"/>
                  </a:cubicBezTo>
                  <a:cubicBezTo>
                    <a:pt x="13490" y="4060"/>
                    <a:pt x="13502" y="4001"/>
                    <a:pt x="13526" y="3929"/>
                  </a:cubicBezTo>
                  <a:cubicBezTo>
                    <a:pt x="13538" y="3929"/>
                    <a:pt x="13562" y="3941"/>
                    <a:pt x="13586" y="3941"/>
                  </a:cubicBezTo>
                  <a:cubicBezTo>
                    <a:pt x="13776" y="3941"/>
                    <a:pt x="13919" y="3798"/>
                    <a:pt x="13943" y="3596"/>
                  </a:cubicBezTo>
                  <a:cubicBezTo>
                    <a:pt x="13943" y="3417"/>
                    <a:pt x="13788" y="3239"/>
                    <a:pt x="13597" y="3239"/>
                  </a:cubicBezTo>
                  <a:cubicBezTo>
                    <a:pt x="13586" y="3239"/>
                    <a:pt x="13550" y="3262"/>
                    <a:pt x="13538" y="3262"/>
                  </a:cubicBezTo>
                  <a:cubicBezTo>
                    <a:pt x="13538" y="3239"/>
                    <a:pt x="13538" y="3215"/>
                    <a:pt x="13526" y="3203"/>
                  </a:cubicBezTo>
                  <a:lnTo>
                    <a:pt x="13526" y="3179"/>
                  </a:lnTo>
                  <a:cubicBezTo>
                    <a:pt x="13526" y="3167"/>
                    <a:pt x="13502" y="3143"/>
                    <a:pt x="13502" y="3120"/>
                  </a:cubicBezTo>
                  <a:lnTo>
                    <a:pt x="13502" y="3227"/>
                  </a:lnTo>
                  <a:lnTo>
                    <a:pt x="13502" y="3274"/>
                  </a:lnTo>
                  <a:cubicBezTo>
                    <a:pt x="13359" y="3322"/>
                    <a:pt x="13252" y="3441"/>
                    <a:pt x="13252" y="3584"/>
                  </a:cubicBezTo>
                  <a:cubicBezTo>
                    <a:pt x="13252" y="3691"/>
                    <a:pt x="13312" y="3798"/>
                    <a:pt x="13383" y="3858"/>
                  </a:cubicBezTo>
                  <a:cubicBezTo>
                    <a:pt x="13383" y="3882"/>
                    <a:pt x="13371" y="3917"/>
                    <a:pt x="13371" y="3941"/>
                  </a:cubicBezTo>
                  <a:lnTo>
                    <a:pt x="13371" y="3929"/>
                  </a:lnTo>
                  <a:cubicBezTo>
                    <a:pt x="13359" y="4012"/>
                    <a:pt x="13347" y="4120"/>
                    <a:pt x="13312" y="4215"/>
                  </a:cubicBezTo>
                  <a:cubicBezTo>
                    <a:pt x="13300" y="4298"/>
                    <a:pt x="13288" y="4393"/>
                    <a:pt x="13264" y="4489"/>
                  </a:cubicBezTo>
                  <a:cubicBezTo>
                    <a:pt x="13252" y="4596"/>
                    <a:pt x="13240" y="4691"/>
                    <a:pt x="13228" y="4786"/>
                  </a:cubicBezTo>
                  <a:cubicBezTo>
                    <a:pt x="13228" y="4834"/>
                    <a:pt x="13205" y="4882"/>
                    <a:pt x="13205" y="4929"/>
                  </a:cubicBezTo>
                  <a:cubicBezTo>
                    <a:pt x="13205" y="4953"/>
                    <a:pt x="13193" y="5001"/>
                    <a:pt x="13193" y="5025"/>
                  </a:cubicBezTo>
                  <a:lnTo>
                    <a:pt x="13109" y="5167"/>
                  </a:lnTo>
                  <a:cubicBezTo>
                    <a:pt x="13085" y="5191"/>
                    <a:pt x="13074" y="5203"/>
                    <a:pt x="13062" y="5239"/>
                  </a:cubicBezTo>
                  <a:cubicBezTo>
                    <a:pt x="13050" y="5251"/>
                    <a:pt x="13026" y="5286"/>
                    <a:pt x="13014" y="5298"/>
                  </a:cubicBezTo>
                  <a:cubicBezTo>
                    <a:pt x="13002" y="5310"/>
                    <a:pt x="12990" y="5346"/>
                    <a:pt x="12978" y="5358"/>
                  </a:cubicBezTo>
                  <a:cubicBezTo>
                    <a:pt x="12955" y="5382"/>
                    <a:pt x="12943" y="5406"/>
                    <a:pt x="12931" y="5429"/>
                  </a:cubicBezTo>
                  <a:cubicBezTo>
                    <a:pt x="12895" y="5477"/>
                    <a:pt x="12883" y="5525"/>
                    <a:pt x="12859" y="5584"/>
                  </a:cubicBezTo>
                  <a:cubicBezTo>
                    <a:pt x="12835" y="5608"/>
                    <a:pt x="12824" y="5620"/>
                    <a:pt x="12824" y="5656"/>
                  </a:cubicBezTo>
                  <a:cubicBezTo>
                    <a:pt x="12812" y="5679"/>
                    <a:pt x="12788" y="5715"/>
                    <a:pt x="12788" y="5727"/>
                  </a:cubicBezTo>
                  <a:cubicBezTo>
                    <a:pt x="12776" y="5775"/>
                    <a:pt x="12752" y="5834"/>
                    <a:pt x="12728" y="5882"/>
                  </a:cubicBezTo>
                  <a:cubicBezTo>
                    <a:pt x="12716" y="5906"/>
                    <a:pt x="12716" y="5917"/>
                    <a:pt x="12704" y="5953"/>
                  </a:cubicBezTo>
                  <a:cubicBezTo>
                    <a:pt x="12693" y="5977"/>
                    <a:pt x="12693" y="6001"/>
                    <a:pt x="12669" y="6025"/>
                  </a:cubicBezTo>
                  <a:lnTo>
                    <a:pt x="12669" y="6037"/>
                  </a:lnTo>
                  <a:lnTo>
                    <a:pt x="12669" y="6060"/>
                  </a:lnTo>
                  <a:lnTo>
                    <a:pt x="12669" y="6072"/>
                  </a:lnTo>
                  <a:cubicBezTo>
                    <a:pt x="12669" y="6084"/>
                    <a:pt x="12657" y="6096"/>
                    <a:pt x="12657" y="6132"/>
                  </a:cubicBezTo>
                  <a:cubicBezTo>
                    <a:pt x="12657" y="6144"/>
                    <a:pt x="12657" y="6144"/>
                    <a:pt x="12645" y="6156"/>
                  </a:cubicBezTo>
                  <a:cubicBezTo>
                    <a:pt x="12633" y="6191"/>
                    <a:pt x="12633" y="6203"/>
                    <a:pt x="12609" y="6239"/>
                  </a:cubicBezTo>
                  <a:lnTo>
                    <a:pt x="12609" y="6251"/>
                  </a:lnTo>
                  <a:lnTo>
                    <a:pt x="12609" y="6263"/>
                  </a:lnTo>
                  <a:cubicBezTo>
                    <a:pt x="12585" y="6322"/>
                    <a:pt x="12574" y="6394"/>
                    <a:pt x="12538" y="6477"/>
                  </a:cubicBezTo>
                  <a:cubicBezTo>
                    <a:pt x="12550" y="6322"/>
                    <a:pt x="12550" y="6156"/>
                    <a:pt x="12574" y="6013"/>
                  </a:cubicBezTo>
                  <a:cubicBezTo>
                    <a:pt x="12585" y="5798"/>
                    <a:pt x="12609" y="5608"/>
                    <a:pt x="12645" y="5406"/>
                  </a:cubicBezTo>
                  <a:cubicBezTo>
                    <a:pt x="12681" y="5203"/>
                    <a:pt x="12693" y="5013"/>
                    <a:pt x="12693" y="4822"/>
                  </a:cubicBezTo>
                  <a:cubicBezTo>
                    <a:pt x="12704" y="4608"/>
                    <a:pt x="12704" y="4405"/>
                    <a:pt x="12716" y="4215"/>
                  </a:cubicBezTo>
                  <a:lnTo>
                    <a:pt x="12716" y="4179"/>
                  </a:lnTo>
                  <a:cubicBezTo>
                    <a:pt x="12716" y="4167"/>
                    <a:pt x="12716" y="4155"/>
                    <a:pt x="12728" y="4132"/>
                  </a:cubicBezTo>
                  <a:cubicBezTo>
                    <a:pt x="12752" y="4096"/>
                    <a:pt x="12752" y="4048"/>
                    <a:pt x="12764" y="4001"/>
                  </a:cubicBezTo>
                  <a:cubicBezTo>
                    <a:pt x="12776" y="3953"/>
                    <a:pt x="12788" y="3917"/>
                    <a:pt x="12788" y="3858"/>
                  </a:cubicBezTo>
                  <a:lnTo>
                    <a:pt x="12835" y="3715"/>
                  </a:lnTo>
                  <a:cubicBezTo>
                    <a:pt x="12847" y="3655"/>
                    <a:pt x="12871" y="3620"/>
                    <a:pt x="12883" y="3560"/>
                  </a:cubicBezTo>
                  <a:cubicBezTo>
                    <a:pt x="12895" y="3524"/>
                    <a:pt x="12907" y="3501"/>
                    <a:pt x="12907" y="3453"/>
                  </a:cubicBezTo>
                  <a:cubicBezTo>
                    <a:pt x="12931" y="3417"/>
                    <a:pt x="12943" y="3381"/>
                    <a:pt x="12955" y="3346"/>
                  </a:cubicBezTo>
                  <a:cubicBezTo>
                    <a:pt x="12966" y="3322"/>
                    <a:pt x="12990" y="3286"/>
                    <a:pt x="13002" y="3239"/>
                  </a:cubicBezTo>
                  <a:cubicBezTo>
                    <a:pt x="13014" y="3215"/>
                    <a:pt x="13026" y="3167"/>
                    <a:pt x="13050" y="3143"/>
                  </a:cubicBezTo>
                  <a:cubicBezTo>
                    <a:pt x="13085" y="3048"/>
                    <a:pt x="13121" y="2965"/>
                    <a:pt x="13169" y="2858"/>
                  </a:cubicBezTo>
                  <a:cubicBezTo>
                    <a:pt x="13181" y="2810"/>
                    <a:pt x="13205" y="2786"/>
                    <a:pt x="13228" y="2750"/>
                  </a:cubicBezTo>
                  <a:cubicBezTo>
                    <a:pt x="13240" y="2739"/>
                    <a:pt x="13252" y="2703"/>
                    <a:pt x="13264" y="2691"/>
                  </a:cubicBezTo>
                  <a:lnTo>
                    <a:pt x="13264" y="2679"/>
                  </a:lnTo>
                  <a:cubicBezTo>
                    <a:pt x="13264" y="2679"/>
                    <a:pt x="13275" y="2684"/>
                    <a:pt x="13285" y="2684"/>
                  </a:cubicBezTo>
                  <a:cubicBezTo>
                    <a:pt x="13291" y="2684"/>
                    <a:pt x="13296" y="2683"/>
                    <a:pt x="13300" y="2679"/>
                  </a:cubicBezTo>
                  <a:cubicBezTo>
                    <a:pt x="13312" y="2679"/>
                    <a:pt x="13324" y="2643"/>
                    <a:pt x="13312" y="2631"/>
                  </a:cubicBezTo>
                  <a:cubicBezTo>
                    <a:pt x="13312" y="2619"/>
                    <a:pt x="13300" y="2608"/>
                    <a:pt x="13288" y="2608"/>
                  </a:cubicBezTo>
                  <a:lnTo>
                    <a:pt x="13252" y="2608"/>
                  </a:lnTo>
                  <a:cubicBezTo>
                    <a:pt x="13240" y="2608"/>
                    <a:pt x="13228" y="2619"/>
                    <a:pt x="13205" y="2631"/>
                  </a:cubicBezTo>
                  <a:cubicBezTo>
                    <a:pt x="13193" y="2643"/>
                    <a:pt x="13193" y="2643"/>
                    <a:pt x="13193" y="2667"/>
                  </a:cubicBezTo>
                  <a:cubicBezTo>
                    <a:pt x="13181" y="2679"/>
                    <a:pt x="13181" y="2691"/>
                    <a:pt x="13169" y="2691"/>
                  </a:cubicBezTo>
                  <a:cubicBezTo>
                    <a:pt x="13145" y="2727"/>
                    <a:pt x="13133" y="2739"/>
                    <a:pt x="13121" y="2762"/>
                  </a:cubicBezTo>
                  <a:cubicBezTo>
                    <a:pt x="13109" y="2798"/>
                    <a:pt x="13074" y="2822"/>
                    <a:pt x="13062" y="2858"/>
                  </a:cubicBezTo>
                  <a:cubicBezTo>
                    <a:pt x="13050" y="2869"/>
                    <a:pt x="13050" y="2881"/>
                    <a:pt x="13026" y="2917"/>
                  </a:cubicBezTo>
                  <a:cubicBezTo>
                    <a:pt x="13002" y="2977"/>
                    <a:pt x="12990" y="3024"/>
                    <a:pt x="12955" y="3084"/>
                  </a:cubicBezTo>
                  <a:cubicBezTo>
                    <a:pt x="12955" y="3096"/>
                    <a:pt x="12943" y="3108"/>
                    <a:pt x="12943" y="3108"/>
                  </a:cubicBezTo>
                  <a:cubicBezTo>
                    <a:pt x="12931" y="3143"/>
                    <a:pt x="12907" y="3179"/>
                    <a:pt x="12895" y="3215"/>
                  </a:cubicBezTo>
                  <a:cubicBezTo>
                    <a:pt x="12883" y="3239"/>
                    <a:pt x="12883" y="3262"/>
                    <a:pt x="12871" y="3286"/>
                  </a:cubicBezTo>
                  <a:cubicBezTo>
                    <a:pt x="12871" y="3298"/>
                    <a:pt x="12847" y="3322"/>
                    <a:pt x="12847" y="3334"/>
                  </a:cubicBezTo>
                  <a:cubicBezTo>
                    <a:pt x="12835" y="3381"/>
                    <a:pt x="12824" y="3405"/>
                    <a:pt x="12812" y="3453"/>
                  </a:cubicBezTo>
                  <a:cubicBezTo>
                    <a:pt x="12812" y="3465"/>
                    <a:pt x="12788" y="3477"/>
                    <a:pt x="12788" y="3512"/>
                  </a:cubicBezTo>
                  <a:cubicBezTo>
                    <a:pt x="12776" y="3572"/>
                    <a:pt x="12764" y="3631"/>
                    <a:pt x="12728" y="3691"/>
                  </a:cubicBezTo>
                  <a:lnTo>
                    <a:pt x="12728" y="3596"/>
                  </a:lnTo>
                  <a:lnTo>
                    <a:pt x="12728" y="3560"/>
                  </a:lnTo>
                  <a:cubicBezTo>
                    <a:pt x="12752" y="3441"/>
                    <a:pt x="12752" y="3334"/>
                    <a:pt x="12764" y="3215"/>
                  </a:cubicBezTo>
                  <a:cubicBezTo>
                    <a:pt x="12764" y="3120"/>
                    <a:pt x="12764" y="3048"/>
                    <a:pt x="12776" y="2965"/>
                  </a:cubicBezTo>
                  <a:lnTo>
                    <a:pt x="12776" y="2941"/>
                  </a:lnTo>
                  <a:lnTo>
                    <a:pt x="12776" y="2917"/>
                  </a:lnTo>
                  <a:cubicBezTo>
                    <a:pt x="12776" y="2881"/>
                    <a:pt x="12764" y="2869"/>
                    <a:pt x="12728" y="2869"/>
                  </a:cubicBezTo>
                  <a:lnTo>
                    <a:pt x="12728" y="2750"/>
                  </a:lnTo>
                  <a:cubicBezTo>
                    <a:pt x="12728" y="2703"/>
                    <a:pt x="12752" y="2667"/>
                    <a:pt x="12752" y="2619"/>
                  </a:cubicBezTo>
                  <a:cubicBezTo>
                    <a:pt x="12752" y="2572"/>
                    <a:pt x="12764" y="2524"/>
                    <a:pt x="12764" y="2488"/>
                  </a:cubicBezTo>
                  <a:lnTo>
                    <a:pt x="12764" y="2203"/>
                  </a:lnTo>
                  <a:cubicBezTo>
                    <a:pt x="12764" y="2131"/>
                    <a:pt x="12764" y="2036"/>
                    <a:pt x="12752" y="1965"/>
                  </a:cubicBezTo>
                  <a:lnTo>
                    <a:pt x="12752" y="1726"/>
                  </a:lnTo>
                  <a:cubicBezTo>
                    <a:pt x="12752" y="1572"/>
                    <a:pt x="12728" y="1429"/>
                    <a:pt x="12752" y="1262"/>
                  </a:cubicBezTo>
                  <a:lnTo>
                    <a:pt x="12752" y="1238"/>
                  </a:lnTo>
                  <a:cubicBezTo>
                    <a:pt x="12788" y="1250"/>
                    <a:pt x="12824" y="1250"/>
                    <a:pt x="12871" y="1250"/>
                  </a:cubicBezTo>
                  <a:cubicBezTo>
                    <a:pt x="13205" y="1250"/>
                    <a:pt x="13490" y="976"/>
                    <a:pt x="13502" y="643"/>
                  </a:cubicBezTo>
                  <a:cubicBezTo>
                    <a:pt x="13502" y="298"/>
                    <a:pt x="13240" y="0"/>
                    <a:pt x="128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1"/>
            <p:cNvSpPr/>
            <p:nvPr/>
          </p:nvSpPr>
          <p:spPr>
            <a:xfrm>
              <a:off x="5696525" y="3580625"/>
              <a:ext cx="25" cy="25"/>
            </a:xfrm>
            <a:custGeom>
              <a:avLst/>
              <a:gdLst/>
              <a:ahLst/>
              <a:cxnLst/>
              <a:rect l="l" t="t" r="r" b="b"/>
              <a:pathLst>
                <a:path w="1" h="1" extrusionOk="0">
                  <a:moveTo>
                    <a:pt x="1"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91"/>
          <p:cNvGrpSpPr/>
          <p:nvPr/>
        </p:nvGrpSpPr>
        <p:grpSpPr>
          <a:xfrm rot="2700000">
            <a:off x="7090165" y="2055666"/>
            <a:ext cx="356028" cy="1030950"/>
            <a:chOff x="566425" y="4780800"/>
            <a:chExt cx="594450" cy="1721350"/>
          </a:xfrm>
        </p:grpSpPr>
        <p:sp>
          <p:nvSpPr>
            <p:cNvPr id="1962" name="Google Shape;1962;p91"/>
            <p:cNvSpPr/>
            <p:nvPr/>
          </p:nvSpPr>
          <p:spPr>
            <a:xfrm>
              <a:off x="763175" y="5499625"/>
              <a:ext cx="25" cy="900"/>
            </a:xfrm>
            <a:custGeom>
              <a:avLst/>
              <a:gdLst/>
              <a:ahLst/>
              <a:cxnLst/>
              <a:rect l="l" t="t" r="r" b="b"/>
              <a:pathLst>
                <a:path w="1" h="36" extrusionOk="0">
                  <a:moveTo>
                    <a:pt x="1" y="36"/>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1"/>
            <p:cNvSpPr/>
            <p:nvPr/>
          </p:nvSpPr>
          <p:spPr>
            <a:xfrm>
              <a:off x="572975" y="5175775"/>
              <a:ext cx="25" cy="325"/>
            </a:xfrm>
            <a:custGeom>
              <a:avLst/>
              <a:gdLst/>
              <a:ahLst/>
              <a:cxnLst/>
              <a:rect l="l" t="t" r="r" b="b"/>
              <a:pathLst>
                <a:path w="1" h="13" extrusionOk="0">
                  <a:moveTo>
                    <a:pt x="1" y="12"/>
                  </a:moveTo>
                  <a:lnTo>
                    <a:pt x="1"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1"/>
            <p:cNvSpPr/>
            <p:nvPr/>
          </p:nvSpPr>
          <p:spPr>
            <a:xfrm>
              <a:off x="853975" y="5126650"/>
              <a:ext cx="25" cy="325"/>
            </a:xfrm>
            <a:custGeom>
              <a:avLst/>
              <a:gdLst/>
              <a:ahLst/>
              <a:cxnLst/>
              <a:rect l="l" t="t" r="r" b="b"/>
              <a:pathLst>
                <a:path w="1" h="13" extrusionOk="0">
                  <a:moveTo>
                    <a:pt x="0" y="1"/>
                  </a:moveTo>
                  <a:lnTo>
                    <a:pt x="0" y="13"/>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1"/>
            <p:cNvSpPr/>
            <p:nvPr/>
          </p:nvSpPr>
          <p:spPr>
            <a:xfrm>
              <a:off x="615550" y="5575225"/>
              <a:ext cx="25" cy="625"/>
            </a:xfrm>
            <a:custGeom>
              <a:avLst/>
              <a:gdLst/>
              <a:ahLst/>
              <a:cxnLst/>
              <a:rect l="l" t="t" r="r" b="b"/>
              <a:pathLst>
                <a:path w="1" h="25" extrusionOk="0">
                  <a:moveTo>
                    <a:pt x="0" y="24"/>
                  </a:moveTo>
                  <a:lnTo>
                    <a:pt x="0" y="24"/>
                  </a:lnTo>
                  <a:cubicBezTo>
                    <a:pt x="0" y="0"/>
                    <a:pt x="0" y="0"/>
                    <a:pt x="0"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1"/>
            <p:cNvSpPr/>
            <p:nvPr/>
          </p:nvSpPr>
          <p:spPr>
            <a:xfrm>
              <a:off x="1050725" y="5125450"/>
              <a:ext cx="25" cy="325"/>
            </a:xfrm>
            <a:custGeom>
              <a:avLst/>
              <a:gdLst/>
              <a:ahLst/>
              <a:cxnLst/>
              <a:rect l="l" t="t" r="r" b="b"/>
              <a:pathLst>
                <a:path w="1" h="13" extrusionOk="0">
                  <a:moveTo>
                    <a:pt x="0"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1"/>
            <p:cNvSpPr/>
            <p:nvPr/>
          </p:nvSpPr>
          <p:spPr>
            <a:xfrm>
              <a:off x="776575" y="4923950"/>
              <a:ext cx="25" cy="325"/>
            </a:xfrm>
            <a:custGeom>
              <a:avLst/>
              <a:gdLst/>
              <a:ahLst/>
              <a:cxnLst/>
              <a:rect l="l" t="t" r="r" b="b"/>
              <a:pathLst>
                <a:path w="1" h="13" extrusionOk="0">
                  <a:moveTo>
                    <a:pt x="0" y="12"/>
                  </a:moveTo>
                  <a:cubicBezTo>
                    <a:pt x="0" y="12"/>
                    <a:pt x="0" y="0"/>
                    <a:pt x="0" y="12"/>
                  </a:cubicBezTo>
                  <a:cubicBezTo>
                    <a:pt x="0" y="0"/>
                    <a:pt x="0" y="0"/>
                    <a:pt x="0" y="12"/>
                  </a:cubicBezTo>
                  <a:cubicBezTo>
                    <a:pt x="0" y="0"/>
                    <a:pt x="0" y="0"/>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1"/>
            <p:cNvSpPr/>
            <p:nvPr/>
          </p:nvSpPr>
          <p:spPr>
            <a:xfrm>
              <a:off x="762275" y="5236775"/>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1"/>
            <p:cNvSpPr/>
            <p:nvPr/>
          </p:nvSpPr>
          <p:spPr>
            <a:xfrm>
              <a:off x="689950" y="5188875"/>
              <a:ext cx="25" cy="0"/>
            </a:xfrm>
            <a:custGeom>
              <a:avLst/>
              <a:gdLst/>
              <a:ahLst/>
              <a:cxnLst/>
              <a:rect l="l" t="t" r="r" b="b"/>
              <a:pathLst>
                <a:path w="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1"/>
            <p:cNvSpPr/>
            <p:nvPr/>
          </p:nvSpPr>
          <p:spPr>
            <a:xfrm>
              <a:off x="566425" y="4780800"/>
              <a:ext cx="594450" cy="1721350"/>
            </a:xfrm>
            <a:custGeom>
              <a:avLst/>
              <a:gdLst/>
              <a:ahLst/>
              <a:cxnLst/>
              <a:rect l="l" t="t" r="r" b="b"/>
              <a:pathLst>
                <a:path w="23778" h="68854" extrusionOk="0">
                  <a:moveTo>
                    <a:pt x="15562" y="142"/>
                  </a:moveTo>
                  <a:cubicBezTo>
                    <a:pt x="15574" y="250"/>
                    <a:pt x="15586" y="345"/>
                    <a:pt x="15622" y="464"/>
                  </a:cubicBezTo>
                  <a:cubicBezTo>
                    <a:pt x="15645" y="607"/>
                    <a:pt x="15681" y="726"/>
                    <a:pt x="15729" y="857"/>
                  </a:cubicBezTo>
                  <a:lnTo>
                    <a:pt x="15812" y="1214"/>
                  </a:lnTo>
                  <a:cubicBezTo>
                    <a:pt x="15848" y="1333"/>
                    <a:pt x="15884" y="1440"/>
                    <a:pt x="15931" y="1559"/>
                  </a:cubicBezTo>
                  <a:cubicBezTo>
                    <a:pt x="15967" y="1631"/>
                    <a:pt x="15991" y="1702"/>
                    <a:pt x="16038" y="1774"/>
                  </a:cubicBezTo>
                  <a:cubicBezTo>
                    <a:pt x="16050" y="1809"/>
                    <a:pt x="16062" y="1857"/>
                    <a:pt x="16086" y="1881"/>
                  </a:cubicBezTo>
                  <a:cubicBezTo>
                    <a:pt x="16098" y="1893"/>
                    <a:pt x="16098" y="1928"/>
                    <a:pt x="16110" y="1940"/>
                  </a:cubicBezTo>
                  <a:cubicBezTo>
                    <a:pt x="16122" y="1976"/>
                    <a:pt x="16145" y="2012"/>
                    <a:pt x="16157" y="2047"/>
                  </a:cubicBezTo>
                  <a:cubicBezTo>
                    <a:pt x="16169" y="2071"/>
                    <a:pt x="16181" y="2119"/>
                    <a:pt x="16205" y="2155"/>
                  </a:cubicBezTo>
                  <a:lnTo>
                    <a:pt x="16229" y="2226"/>
                  </a:lnTo>
                  <a:cubicBezTo>
                    <a:pt x="16241" y="2250"/>
                    <a:pt x="16265" y="2297"/>
                    <a:pt x="16276" y="2333"/>
                  </a:cubicBezTo>
                  <a:lnTo>
                    <a:pt x="16288" y="2369"/>
                  </a:lnTo>
                  <a:cubicBezTo>
                    <a:pt x="16300" y="2417"/>
                    <a:pt x="16324" y="2452"/>
                    <a:pt x="16336" y="2488"/>
                  </a:cubicBezTo>
                  <a:cubicBezTo>
                    <a:pt x="16360" y="2583"/>
                    <a:pt x="16396" y="2690"/>
                    <a:pt x="16407" y="2774"/>
                  </a:cubicBezTo>
                  <a:lnTo>
                    <a:pt x="16443" y="2905"/>
                  </a:lnTo>
                  <a:cubicBezTo>
                    <a:pt x="16467" y="3024"/>
                    <a:pt x="16503" y="3143"/>
                    <a:pt x="16538" y="3262"/>
                  </a:cubicBezTo>
                  <a:cubicBezTo>
                    <a:pt x="16538" y="3298"/>
                    <a:pt x="16562" y="3310"/>
                    <a:pt x="16562" y="3345"/>
                  </a:cubicBezTo>
                  <a:cubicBezTo>
                    <a:pt x="16586" y="3464"/>
                    <a:pt x="16622" y="3595"/>
                    <a:pt x="16646" y="3714"/>
                  </a:cubicBezTo>
                  <a:cubicBezTo>
                    <a:pt x="16657" y="3821"/>
                    <a:pt x="16693" y="3905"/>
                    <a:pt x="16705" y="4012"/>
                  </a:cubicBezTo>
                  <a:lnTo>
                    <a:pt x="16717" y="4072"/>
                  </a:lnTo>
                  <a:cubicBezTo>
                    <a:pt x="16753" y="4191"/>
                    <a:pt x="16765" y="4322"/>
                    <a:pt x="16800" y="4441"/>
                  </a:cubicBezTo>
                  <a:cubicBezTo>
                    <a:pt x="16812" y="4548"/>
                    <a:pt x="16836" y="4667"/>
                    <a:pt x="16860" y="4774"/>
                  </a:cubicBezTo>
                  <a:cubicBezTo>
                    <a:pt x="16872" y="4869"/>
                    <a:pt x="16896" y="4988"/>
                    <a:pt x="16919" y="5095"/>
                  </a:cubicBezTo>
                  <a:lnTo>
                    <a:pt x="16919" y="5131"/>
                  </a:lnTo>
                  <a:cubicBezTo>
                    <a:pt x="16919" y="5155"/>
                    <a:pt x="16931" y="5203"/>
                    <a:pt x="16931" y="5226"/>
                  </a:cubicBezTo>
                  <a:lnTo>
                    <a:pt x="16943" y="5310"/>
                  </a:lnTo>
                  <a:lnTo>
                    <a:pt x="16955" y="5405"/>
                  </a:lnTo>
                  <a:lnTo>
                    <a:pt x="16955" y="5453"/>
                  </a:lnTo>
                  <a:cubicBezTo>
                    <a:pt x="16955" y="5524"/>
                    <a:pt x="16979" y="5584"/>
                    <a:pt x="16979" y="5667"/>
                  </a:cubicBezTo>
                  <a:cubicBezTo>
                    <a:pt x="16979" y="5762"/>
                    <a:pt x="16991" y="5869"/>
                    <a:pt x="16991" y="5977"/>
                  </a:cubicBezTo>
                  <a:lnTo>
                    <a:pt x="16991" y="6227"/>
                  </a:lnTo>
                  <a:lnTo>
                    <a:pt x="16991" y="6274"/>
                  </a:lnTo>
                  <a:lnTo>
                    <a:pt x="16991" y="6465"/>
                  </a:lnTo>
                  <a:lnTo>
                    <a:pt x="16991" y="6500"/>
                  </a:lnTo>
                  <a:lnTo>
                    <a:pt x="16991" y="6512"/>
                  </a:lnTo>
                  <a:lnTo>
                    <a:pt x="16991" y="6524"/>
                  </a:lnTo>
                  <a:lnTo>
                    <a:pt x="16991" y="6619"/>
                  </a:lnTo>
                  <a:lnTo>
                    <a:pt x="16991" y="6631"/>
                  </a:lnTo>
                  <a:lnTo>
                    <a:pt x="16991" y="6703"/>
                  </a:lnTo>
                  <a:lnTo>
                    <a:pt x="16991" y="6750"/>
                  </a:lnTo>
                  <a:lnTo>
                    <a:pt x="16991" y="6774"/>
                  </a:lnTo>
                  <a:lnTo>
                    <a:pt x="16979" y="6881"/>
                  </a:lnTo>
                  <a:lnTo>
                    <a:pt x="16955" y="6953"/>
                  </a:lnTo>
                  <a:lnTo>
                    <a:pt x="16943" y="7036"/>
                  </a:lnTo>
                  <a:cubicBezTo>
                    <a:pt x="16943" y="7060"/>
                    <a:pt x="16931" y="7108"/>
                    <a:pt x="16931" y="7131"/>
                  </a:cubicBezTo>
                  <a:cubicBezTo>
                    <a:pt x="16931" y="7155"/>
                    <a:pt x="16919" y="7167"/>
                    <a:pt x="16919" y="7179"/>
                  </a:cubicBezTo>
                  <a:cubicBezTo>
                    <a:pt x="16919" y="7215"/>
                    <a:pt x="16896" y="7239"/>
                    <a:pt x="16884" y="7286"/>
                  </a:cubicBezTo>
                  <a:cubicBezTo>
                    <a:pt x="16884" y="7298"/>
                    <a:pt x="16872" y="7310"/>
                    <a:pt x="16872" y="7334"/>
                  </a:cubicBezTo>
                  <a:cubicBezTo>
                    <a:pt x="16860" y="7358"/>
                    <a:pt x="16860" y="7393"/>
                    <a:pt x="16836" y="7417"/>
                  </a:cubicBezTo>
                  <a:lnTo>
                    <a:pt x="16824" y="7465"/>
                  </a:lnTo>
                  <a:cubicBezTo>
                    <a:pt x="16800" y="7536"/>
                    <a:pt x="16777" y="7596"/>
                    <a:pt x="16765" y="7655"/>
                  </a:cubicBezTo>
                  <a:cubicBezTo>
                    <a:pt x="16753" y="7691"/>
                    <a:pt x="16753" y="7715"/>
                    <a:pt x="16741" y="7751"/>
                  </a:cubicBezTo>
                  <a:cubicBezTo>
                    <a:pt x="16717" y="7786"/>
                    <a:pt x="16705" y="7822"/>
                    <a:pt x="16693" y="7870"/>
                  </a:cubicBezTo>
                  <a:cubicBezTo>
                    <a:pt x="16681" y="7893"/>
                    <a:pt x="16681" y="7905"/>
                    <a:pt x="16657" y="7941"/>
                  </a:cubicBezTo>
                  <a:cubicBezTo>
                    <a:pt x="16646" y="7965"/>
                    <a:pt x="16646" y="7989"/>
                    <a:pt x="16634" y="8012"/>
                  </a:cubicBezTo>
                  <a:lnTo>
                    <a:pt x="16586" y="8108"/>
                  </a:lnTo>
                  <a:lnTo>
                    <a:pt x="16538" y="8191"/>
                  </a:lnTo>
                  <a:cubicBezTo>
                    <a:pt x="16526" y="8227"/>
                    <a:pt x="16515" y="8239"/>
                    <a:pt x="16515" y="8251"/>
                  </a:cubicBezTo>
                  <a:cubicBezTo>
                    <a:pt x="16515" y="8262"/>
                    <a:pt x="16503" y="8262"/>
                    <a:pt x="16503" y="8286"/>
                  </a:cubicBezTo>
                  <a:lnTo>
                    <a:pt x="16455" y="8358"/>
                  </a:lnTo>
                  <a:lnTo>
                    <a:pt x="16443" y="8370"/>
                  </a:lnTo>
                  <a:lnTo>
                    <a:pt x="16348" y="8501"/>
                  </a:lnTo>
                  <a:cubicBezTo>
                    <a:pt x="16336" y="8536"/>
                    <a:pt x="16300" y="8560"/>
                    <a:pt x="16276" y="8608"/>
                  </a:cubicBezTo>
                  <a:lnTo>
                    <a:pt x="16265" y="8620"/>
                  </a:lnTo>
                  <a:lnTo>
                    <a:pt x="16241" y="8655"/>
                  </a:lnTo>
                  <a:cubicBezTo>
                    <a:pt x="16229" y="8679"/>
                    <a:pt x="16205" y="8715"/>
                    <a:pt x="16181" y="8727"/>
                  </a:cubicBezTo>
                  <a:cubicBezTo>
                    <a:pt x="16157" y="8774"/>
                    <a:pt x="16122" y="8822"/>
                    <a:pt x="16086" y="8858"/>
                  </a:cubicBezTo>
                  <a:lnTo>
                    <a:pt x="16026" y="8941"/>
                  </a:lnTo>
                  <a:lnTo>
                    <a:pt x="15979" y="9001"/>
                  </a:lnTo>
                  <a:lnTo>
                    <a:pt x="15884" y="9084"/>
                  </a:lnTo>
                  <a:lnTo>
                    <a:pt x="15860" y="9120"/>
                  </a:lnTo>
                  <a:cubicBezTo>
                    <a:pt x="15800" y="9179"/>
                    <a:pt x="15741" y="9239"/>
                    <a:pt x="15693" y="9298"/>
                  </a:cubicBezTo>
                  <a:lnTo>
                    <a:pt x="15645" y="9334"/>
                  </a:lnTo>
                  <a:cubicBezTo>
                    <a:pt x="15622" y="9358"/>
                    <a:pt x="15610" y="9382"/>
                    <a:pt x="15574" y="9394"/>
                  </a:cubicBezTo>
                  <a:cubicBezTo>
                    <a:pt x="15514" y="9453"/>
                    <a:pt x="15455" y="9513"/>
                    <a:pt x="15383" y="9572"/>
                  </a:cubicBezTo>
                  <a:cubicBezTo>
                    <a:pt x="15288" y="9656"/>
                    <a:pt x="15193" y="9739"/>
                    <a:pt x="15074" y="9846"/>
                  </a:cubicBezTo>
                  <a:cubicBezTo>
                    <a:pt x="14848" y="10025"/>
                    <a:pt x="14669" y="10167"/>
                    <a:pt x="14526" y="10322"/>
                  </a:cubicBezTo>
                  <a:lnTo>
                    <a:pt x="14431" y="10406"/>
                  </a:lnTo>
                  <a:cubicBezTo>
                    <a:pt x="14443" y="10334"/>
                    <a:pt x="14479" y="10275"/>
                    <a:pt x="14491" y="10203"/>
                  </a:cubicBezTo>
                  <a:cubicBezTo>
                    <a:pt x="14538" y="10025"/>
                    <a:pt x="14586" y="9834"/>
                    <a:pt x="14621" y="9656"/>
                  </a:cubicBezTo>
                  <a:lnTo>
                    <a:pt x="14657" y="9536"/>
                  </a:lnTo>
                  <a:cubicBezTo>
                    <a:pt x="14717" y="9310"/>
                    <a:pt x="14776" y="9072"/>
                    <a:pt x="14836" y="8846"/>
                  </a:cubicBezTo>
                  <a:cubicBezTo>
                    <a:pt x="14860" y="8727"/>
                    <a:pt x="14895" y="8608"/>
                    <a:pt x="14919" y="8501"/>
                  </a:cubicBezTo>
                  <a:cubicBezTo>
                    <a:pt x="14955" y="8405"/>
                    <a:pt x="14979" y="8286"/>
                    <a:pt x="15014" y="8179"/>
                  </a:cubicBezTo>
                  <a:lnTo>
                    <a:pt x="15014" y="8167"/>
                  </a:lnTo>
                  <a:lnTo>
                    <a:pt x="15193" y="7489"/>
                  </a:lnTo>
                  <a:cubicBezTo>
                    <a:pt x="15193" y="7477"/>
                    <a:pt x="15193" y="7477"/>
                    <a:pt x="15205" y="7465"/>
                  </a:cubicBezTo>
                  <a:lnTo>
                    <a:pt x="15229" y="7370"/>
                  </a:lnTo>
                  <a:cubicBezTo>
                    <a:pt x="15264" y="7286"/>
                    <a:pt x="15276" y="7215"/>
                    <a:pt x="15312" y="7120"/>
                  </a:cubicBezTo>
                  <a:cubicBezTo>
                    <a:pt x="15336" y="7012"/>
                    <a:pt x="15372" y="6893"/>
                    <a:pt x="15383" y="6798"/>
                  </a:cubicBezTo>
                  <a:cubicBezTo>
                    <a:pt x="15395" y="6739"/>
                    <a:pt x="15395" y="6679"/>
                    <a:pt x="15395" y="6631"/>
                  </a:cubicBezTo>
                  <a:lnTo>
                    <a:pt x="15395" y="6619"/>
                  </a:lnTo>
                  <a:lnTo>
                    <a:pt x="15395" y="6453"/>
                  </a:lnTo>
                  <a:lnTo>
                    <a:pt x="15395" y="6203"/>
                  </a:lnTo>
                  <a:lnTo>
                    <a:pt x="15395" y="6096"/>
                  </a:lnTo>
                  <a:lnTo>
                    <a:pt x="15395" y="6084"/>
                  </a:lnTo>
                  <a:lnTo>
                    <a:pt x="15395" y="6060"/>
                  </a:lnTo>
                  <a:cubicBezTo>
                    <a:pt x="15348" y="6167"/>
                    <a:pt x="15324" y="6274"/>
                    <a:pt x="15288" y="6405"/>
                  </a:cubicBezTo>
                  <a:cubicBezTo>
                    <a:pt x="15264" y="6500"/>
                    <a:pt x="15229" y="6619"/>
                    <a:pt x="15217" y="6739"/>
                  </a:cubicBezTo>
                  <a:cubicBezTo>
                    <a:pt x="15205" y="6858"/>
                    <a:pt x="15169" y="6953"/>
                    <a:pt x="15145" y="7060"/>
                  </a:cubicBezTo>
                  <a:cubicBezTo>
                    <a:pt x="15110" y="7179"/>
                    <a:pt x="15086" y="7286"/>
                    <a:pt x="15038" y="7405"/>
                  </a:cubicBezTo>
                  <a:cubicBezTo>
                    <a:pt x="14991" y="7536"/>
                    <a:pt x="14967" y="7667"/>
                    <a:pt x="14931" y="7810"/>
                  </a:cubicBezTo>
                  <a:lnTo>
                    <a:pt x="14895" y="7989"/>
                  </a:lnTo>
                  <a:cubicBezTo>
                    <a:pt x="14836" y="8227"/>
                    <a:pt x="14776" y="8417"/>
                    <a:pt x="14717" y="8608"/>
                  </a:cubicBezTo>
                  <a:lnTo>
                    <a:pt x="14669" y="8763"/>
                  </a:lnTo>
                  <a:cubicBezTo>
                    <a:pt x="14633" y="8858"/>
                    <a:pt x="14610" y="8953"/>
                    <a:pt x="14574" y="9036"/>
                  </a:cubicBezTo>
                  <a:cubicBezTo>
                    <a:pt x="14514" y="9215"/>
                    <a:pt x="14479" y="9394"/>
                    <a:pt x="14419" y="9596"/>
                  </a:cubicBezTo>
                  <a:cubicBezTo>
                    <a:pt x="14395" y="9620"/>
                    <a:pt x="14395" y="9656"/>
                    <a:pt x="14383" y="9667"/>
                  </a:cubicBezTo>
                  <a:cubicBezTo>
                    <a:pt x="14383" y="9548"/>
                    <a:pt x="14395" y="9441"/>
                    <a:pt x="14395" y="9358"/>
                  </a:cubicBezTo>
                  <a:lnTo>
                    <a:pt x="14395" y="9203"/>
                  </a:lnTo>
                  <a:lnTo>
                    <a:pt x="14395" y="9155"/>
                  </a:lnTo>
                  <a:lnTo>
                    <a:pt x="14395" y="9036"/>
                  </a:lnTo>
                  <a:lnTo>
                    <a:pt x="14395" y="8977"/>
                  </a:lnTo>
                  <a:lnTo>
                    <a:pt x="14395" y="8917"/>
                  </a:lnTo>
                  <a:lnTo>
                    <a:pt x="14395" y="8894"/>
                  </a:lnTo>
                  <a:lnTo>
                    <a:pt x="14395" y="8882"/>
                  </a:lnTo>
                  <a:lnTo>
                    <a:pt x="14395" y="8822"/>
                  </a:lnTo>
                  <a:cubicBezTo>
                    <a:pt x="14395" y="8763"/>
                    <a:pt x="14383" y="8679"/>
                    <a:pt x="14383" y="8620"/>
                  </a:cubicBezTo>
                  <a:cubicBezTo>
                    <a:pt x="14383" y="8548"/>
                    <a:pt x="14371" y="8489"/>
                    <a:pt x="14360" y="8417"/>
                  </a:cubicBezTo>
                  <a:cubicBezTo>
                    <a:pt x="14360" y="8358"/>
                    <a:pt x="14348" y="8298"/>
                    <a:pt x="14324" y="8251"/>
                  </a:cubicBezTo>
                  <a:cubicBezTo>
                    <a:pt x="14300" y="8120"/>
                    <a:pt x="14288" y="8001"/>
                    <a:pt x="14252" y="7870"/>
                  </a:cubicBezTo>
                  <a:cubicBezTo>
                    <a:pt x="14229" y="7727"/>
                    <a:pt x="14169" y="7751"/>
                    <a:pt x="14133" y="7608"/>
                  </a:cubicBezTo>
                  <a:cubicBezTo>
                    <a:pt x="14110" y="7477"/>
                    <a:pt x="14074" y="7322"/>
                    <a:pt x="14050" y="7191"/>
                  </a:cubicBezTo>
                  <a:cubicBezTo>
                    <a:pt x="14026" y="7131"/>
                    <a:pt x="14014" y="7072"/>
                    <a:pt x="14014" y="7012"/>
                  </a:cubicBezTo>
                  <a:lnTo>
                    <a:pt x="14002" y="6929"/>
                  </a:lnTo>
                  <a:cubicBezTo>
                    <a:pt x="13990" y="6858"/>
                    <a:pt x="13967" y="6798"/>
                    <a:pt x="13955" y="6715"/>
                  </a:cubicBezTo>
                  <a:lnTo>
                    <a:pt x="13943" y="6679"/>
                  </a:lnTo>
                  <a:cubicBezTo>
                    <a:pt x="13943" y="6643"/>
                    <a:pt x="13931" y="6596"/>
                    <a:pt x="13931" y="6572"/>
                  </a:cubicBezTo>
                  <a:lnTo>
                    <a:pt x="13907" y="6453"/>
                  </a:lnTo>
                  <a:lnTo>
                    <a:pt x="13895" y="6393"/>
                  </a:lnTo>
                  <a:cubicBezTo>
                    <a:pt x="13895" y="6346"/>
                    <a:pt x="13883" y="6322"/>
                    <a:pt x="13883" y="6274"/>
                  </a:cubicBezTo>
                  <a:lnTo>
                    <a:pt x="13883" y="6227"/>
                  </a:lnTo>
                  <a:cubicBezTo>
                    <a:pt x="13883" y="6179"/>
                    <a:pt x="13883" y="6155"/>
                    <a:pt x="13871" y="6107"/>
                  </a:cubicBezTo>
                  <a:lnTo>
                    <a:pt x="13871" y="6096"/>
                  </a:lnTo>
                  <a:cubicBezTo>
                    <a:pt x="13871" y="5988"/>
                    <a:pt x="13848" y="5881"/>
                    <a:pt x="13848" y="5786"/>
                  </a:cubicBezTo>
                  <a:lnTo>
                    <a:pt x="13848" y="5691"/>
                  </a:lnTo>
                  <a:lnTo>
                    <a:pt x="13848" y="5488"/>
                  </a:lnTo>
                  <a:lnTo>
                    <a:pt x="13848" y="5250"/>
                  </a:lnTo>
                  <a:lnTo>
                    <a:pt x="13848" y="5107"/>
                  </a:lnTo>
                  <a:lnTo>
                    <a:pt x="13848" y="5072"/>
                  </a:lnTo>
                  <a:cubicBezTo>
                    <a:pt x="13848" y="4988"/>
                    <a:pt x="13871" y="4905"/>
                    <a:pt x="13871" y="4834"/>
                  </a:cubicBezTo>
                  <a:lnTo>
                    <a:pt x="13871" y="4798"/>
                  </a:lnTo>
                  <a:cubicBezTo>
                    <a:pt x="13871" y="4774"/>
                    <a:pt x="13871" y="4738"/>
                    <a:pt x="13883" y="4714"/>
                  </a:cubicBezTo>
                  <a:cubicBezTo>
                    <a:pt x="13883" y="4655"/>
                    <a:pt x="13895" y="4607"/>
                    <a:pt x="13895" y="4548"/>
                  </a:cubicBezTo>
                  <a:lnTo>
                    <a:pt x="13931" y="4393"/>
                  </a:lnTo>
                  <a:cubicBezTo>
                    <a:pt x="13931" y="4369"/>
                    <a:pt x="13943" y="4322"/>
                    <a:pt x="13955" y="4298"/>
                  </a:cubicBezTo>
                  <a:lnTo>
                    <a:pt x="13955" y="4262"/>
                  </a:lnTo>
                  <a:cubicBezTo>
                    <a:pt x="13955" y="4238"/>
                    <a:pt x="13967" y="4202"/>
                    <a:pt x="13967" y="4179"/>
                  </a:cubicBezTo>
                  <a:lnTo>
                    <a:pt x="13967" y="4143"/>
                  </a:lnTo>
                  <a:cubicBezTo>
                    <a:pt x="13990" y="4095"/>
                    <a:pt x="14002" y="4060"/>
                    <a:pt x="14002" y="4024"/>
                  </a:cubicBezTo>
                  <a:lnTo>
                    <a:pt x="14014" y="4000"/>
                  </a:lnTo>
                  <a:cubicBezTo>
                    <a:pt x="14038" y="3893"/>
                    <a:pt x="14086" y="3786"/>
                    <a:pt x="14121" y="3679"/>
                  </a:cubicBezTo>
                  <a:lnTo>
                    <a:pt x="14157" y="3560"/>
                  </a:lnTo>
                  <a:cubicBezTo>
                    <a:pt x="14193" y="3488"/>
                    <a:pt x="14229" y="3405"/>
                    <a:pt x="14252" y="3321"/>
                  </a:cubicBezTo>
                  <a:cubicBezTo>
                    <a:pt x="14336" y="3107"/>
                    <a:pt x="14431" y="2845"/>
                    <a:pt x="14502" y="2607"/>
                  </a:cubicBezTo>
                  <a:cubicBezTo>
                    <a:pt x="14538" y="2524"/>
                    <a:pt x="14562" y="2417"/>
                    <a:pt x="14598" y="2333"/>
                  </a:cubicBezTo>
                  <a:cubicBezTo>
                    <a:pt x="14633" y="2190"/>
                    <a:pt x="14681" y="2047"/>
                    <a:pt x="14729" y="1916"/>
                  </a:cubicBezTo>
                  <a:cubicBezTo>
                    <a:pt x="14800" y="1655"/>
                    <a:pt x="14895" y="1440"/>
                    <a:pt x="14979" y="1226"/>
                  </a:cubicBezTo>
                  <a:cubicBezTo>
                    <a:pt x="15026" y="1143"/>
                    <a:pt x="15050" y="1035"/>
                    <a:pt x="15098" y="940"/>
                  </a:cubicBezTo>
                  <a:cubicBezTo>
                    <a:pt x="15145" y="845"/>
                    <a:pt x="15205" y="738"/>
                    <a:pt x="15253" y="619"/>
                  </a:cubicBezTo>
                  <a:cubicBezTo>
                    <a:pt x="15264" y="583"/>
                    <a:pt x="15276" y="547"/>
                    <a:pt x="15312" y="512"/>
                  </a:cubicBezTo>
                  <a:cubicBezTo>
                    <a:pt x="15324" y="500"/>
                    <a:pt x="15324" y="488"/>
                    <a:pt x="15336" y="464"/>
                  </a:cubicBezTo>
                  <a:cubicBezTo>
                    <a:pt x="15348" y="440"/>
                    <a:pt x="15383" y="404"/>
                    <a:pt x="15395" y="369"/>
                  </a:cubicBezTo>
                  <a:lnTo>
                    <a:pt x="15407" y="333"/>
                  </a:lnTo>
                  <a:lnTo>
                    <a:pt x="15431" y="309"/>
                  </a:lnTo>
                  <a:cubicBezTo>
                    <a:pt x="15455" y="262"/>
                    <a:pt x="15491" y="214"/>
                    <a:pt x="15526" y="166"/>
                  </a:cubicBezTo>
                  <a:lnTo>
                    <a:pt x="15562" y="142"/>
                  </a:lnTo>
                  <a:close/>
                  <a:moveTo>
                    <a:pt x="10924" y="12199"/>
                  </a:moveTo>
                  <a:cubicBezTo>
                    <a:pt x="10931" y="12199"/>
                    <a:pt x="10931" y="12224"/>
                    <a:pt x="10931" y="12239"/>
                  </a:cubicBezTo>
                  <a:cubicBezTo>
                    <a:pt x="10926" y="12228"/>
                    <a:pt x="10921" y="12217"/>
                    <a:pt x="10916" y="12207"/>
                  </a:cubicBezTo>
                  <a:lnTo>
                    <a:pt x="10916" y="12207"/>
                  </a:lnTo>
                  <a:cubicBezTo>
                    <a:pt x="10920" y="12201"/>
                    <a:pt x="10922" y="12199"/>
                    <a:pt x="10924" y="12199"/>
                  </a:cubicBezTo>
                  <a:close/>
                  <a:moveTo>
                    <a:pt x="8656" y="4655"/>
                  </a:moveTo>
                  <a:cubicBezTo>
                    <a:pt x="8668" y="4679"/>
                    <a:pt x="8704" y="4691"/>
                    <a:pt x="8716" y="4726"/>
                  </a:cubicBezTo>
                  <a:cubicBezTo>
                    <a:pt x="8704" y="4738"/>
                    <a:pt x="8704" y="4774"/>
                    <a:pt x="8704" y="4798"/>
                  </a:cubicBezTo>
                  <a:lnTo>
                    <a:pt x="8704" y="4857"/>
                  </a:lnTo>
                  <a:lnTo>
                    <a:pt x="8704" y="4869"/>
                  </a:lnTo>
                  <a:lnTo>
                    <a:pt x="8704" y="4929"/>
                  </a:lnTo>
                  <a:cubicBezTo>
                    <a:pt x="8704" y="4988"/>
                    <a:pt x="8716" y="5036"/>
                    <a:pt x="8728" y="5095"/>
                  </a:cubicBezTo>
                  <a:lnTo>
                    <a:pt x="8728" y="5107"/>
                  </a:lnTo>
                  <a:lnTo>
                    <a:pt x="8776" y="5286"/>
                  </a:lnTo>
                  <a:cubicBezTo>
                    <a:pt x="8787" y="5345"/>
                    <a:pt x="8811" y="5405"/>
                    <a:pt x="8835" y="5488"/>
                  </a:cubicBezTo>
                  <a:cubicBezTo>
                    <a:pt x="8847" y="5560"/>
                    <a:pt x="8883" y="5619"/>
                    <a:pt x="8895" y="5679"/>
                  </a:cubicBezTo>
                  <a:cubicBezTo>
                    <a:pt x="8906" y="5738"/>
                    <a:pt x="8942" y="5798"/>
                    <a:pt x="8954" y="5846"/>
                  </a:cubicBezTo>
                  <a:cubicBezTo>
                    <a:pt x="8990" y="5929"/>
                    <a:pt x="9026" y="6000"/>
                    <a:pt x="9073" y="6096"/>
                  </a:cubicBezTo>
                  <a:cubicBezTo>
                    <a:pt x="9085" y="6107"/>
                    <a:pt x="9109" y="6143"/>
                    <a:pt x="9109" y="6155"/>
                  </a:cubicBezTo>
                  <a:cubicBezTo>
                    <a:pt x="9180" y="6286"/>
                    <a:pt x="9228" y="6393"/>
                    <a:pt x="9287" y="6477"/>
                  </a:cubicBezTo>
                  <a:cubicBezTo>
                    <a:pt x="9323" y="6536"/>
                    <a:pt x="9359" y="6619"/>
                    <a:pt x="9407" y="6679"/>
                  </a:cubicBezTo>
                  <a:cubicBezTo>
                    <a:pt x="9418" y="6703"/>
                    <a:pt x="9442" y="6739"/>
                    <a:pt x="9466" y="6774"/>
                  </a:cubicBezTo>
                  <a:cubicBezTo>
                    <a:pt x="9526" y="6893"/>
                    <a:pt x="9597" y="7000"/>
                    <a:pt x="9657" y="7108"/>
                  </a:cubicBezTo>
                  <a:cubicBezTo>
                    <a:pt x="9716" y="7215"/>
                    <a:pt x="9788" y="7334"/>
                    <a:pt x="9883" y="7429"/>
                  </a:cubicBezTo>
                  <a:cubicBezTo>
                    <a:pt x="9919" y="7489"/>
                    <a:pt x="9966" y="7536"/>
                    <a:pt x="10014" y="7596"/>
                  </a:cubicBezTo>
                  <a:cubicBezTo>
                    <a:pt x="10061" y="7643"/>
                    <a:pt x="10085" y="7703"/>
                    <a:pt x="10133" y="7751"/>
                  </a:cubicBezTo>
                  <a:lnTo>
                    <a:pt x="10133" y="7762"/>
                  </a:lnTo>
                  <a:cubicBezTo>
                    <a:pt x="10145" y="7786"/>
                    <a:pt x="10157" y="7810"/>
                    <a:pt x="10180" y="7834"/>
                  </a:cubicBezTo>
                  <a:cubicBezTo>
                    <a:pt x="10192" y="7870"/>
                    <a:pt x="10204" y="7881"/>
                    <a:pt x="10216" y="7905"/>
                  </a:cubicBezTo>
                  <a:cubicBezTo>
                    <a:pt x="10216" y="7905"/>
                    <a:pt x="10216" y="7929"/>
                    <a:pt x="10240" y="7929"/>
                  </a:cubicBezTo>
                  <a:lnTo>
                    <a:pt x="10252" y="7941"/>
                  </a:lnTo>
                  <a:cubicBezTo>
                    <a:pt x="10276" y="7989"/>
                    <a:pt x="10300" y="8024"/>
                    <a:pt x="10323" y="8084"/>
                  </a:cubicBezTo>
                  <a:cubicBezTo>
                    <a:pt x="10359" y="8143"/>
                    <a:pt x="10371" y="8203"/>
                    <a:pt x="10395" y="8262"/>
                  </a:cubicBezTo>
                  <a:cubicBezTo>
                    <a:pt x="10430" y="8322"/>
                    <a:pt x="10442" y="8405"/>
                    <a:pt x="10478" y="8465"/>
                  </a:cubicBezTo>
                  <a:cubicBezTo>
                    <a:pt x="10490" y="8524"/>
                    <a:pt x="10514" y="8596"/>
                    <a:pt x="10538" y="8655"/>
                  </a:cubicBezTo>
                  <a:cubicBezTo>
                    <a:pt x="10550" y="8715"/>
                    <a:pt x="10550" y="8774"/>
                    <a:pt x="10561" y="8834"/>
                  </a:cubicBezTo>
                  <a:lnTo>
                    <a:pt x="10561" y="8858"/>
                  </a:lnTo>
                  <a:cubicBezTo>
                    <a:pt x="10561" y="8894"/>
                    <a:pt x="10573" y="8905"/>
                    <a:pt x="10573" y="8941"/>
                  </a:cubicBezTo>
                  <a:lnTo>
                    <a:pt x="10573" y="8953"/>
                  </a:lnTo>
                  <a:cubicBezTo>
                    <a:pt x="10573" y="8977"/>
                    <a:pt x="10573" y="9013"/>
                    <a:pt x="10609" y="9024"/>
                  </a:cubicBezTo>
                  <a:lnTo>
                    <a:pt x="10621" y="9024"/>
                  </a:lnTo>
                  <a:cubicBezTo>
                    <a:pt x="10633" y="9024"/>
                    <a:pt x="10657" y="9024"/>
                    <a:pt x="10657" y="9013"/>
                  </a:cubicBezTo>
                  <a:cubicBezTo>
                    <a:pt x="10669" y="9001"/>
                    <a:pt x="10669" y="8965"/>
                    <a:pt x="10669" y="8941"/>
                  </a:cubicBezTo>
                  <a:lnTo>
                    <a:pt x="10669" y="8917"/>
                  </a:lnTo>
                  <a:cubicBezTo>
                    <a:pt x="10669" y="8905"/>
                    <a:pt x="10669" y="8882"/>
                    <a:pt x="10657" y="8858"/>
                  </a:cubicBezTo>
                  <a:lnTo>
                    <a:pt x="10657" y="8834"/>
                  </a:lnTo>
                  <a:cubicBezTo>
                    <a:pt x="10633" y="8774"/>
                    <a:pt x="10633" y="8715"/>
                    <a:pt x="10621" y="8667"/>
                  </a:cubicBezTo>
                  <a:cubicBezTo>
                    <a:pt x="10621" y="8620"/>
                    <a:pt x="10609" y="8560"/>
                    <a:pt x="10597" y="8524"/>
                  </a:cubicBezTo>
                  <a:cubicBezTo>
                    <a:pt x="10573" y="8477"/>
                    <a:pt x="10561" y="8417"/>
                    <a:pt x="10561" y="8370"/>
                  </a:cubicBezTo>
                  <a:lnTo>
                    <a:pt x="10550" y="8310"/>
                  </a:lnTo>
                  <a:cubicBezTo>
                    <a:pt x="10514" y="8179"/>
                    <a:pt x="10478" y="8060"/>
                    <a:pt x="10442" y="7953"/>
                  </a:cubicBezTo>
                  <a:cubicBezTo>
                    <a:pt x="10430" y="7905"/>
                    <a:pt x="10395" y="7846"/>
                    <a:pt x="10383" y="7786"/>
                  </a:cubicBezTo>
                  <a:lnTo>
                    <a:pt x="10335" y="7703"/>
                  </a:lnTo>
                  <a:cubicBezTo>
                    <a:pt x="10323" y="7691"/>
                    <a:pt x="10311" y="7655"/>
                    <a:pt x="10311" y="7643"/>
                  </a:cubicBezTo>
                  <a:lnTo>
                    <a:pt x="10300" y="7631"/>
                  </a:lnTo>
                  <a:cubicBezTo>
                    <a:pt x="10276" y="7596"/>
                    <a:pt x="10252" y="7548"/>
                    <a:pt x="10216" y="7524"/>
                  </a:cubicBezTo>
                  <a:lnTo>
                    <a:pt x="10192" y="7489"/>
                  </a:lnTo>
                  <a:lnTo>
                    <a:pt x="10180" y="7477"/>
                  </a:lnTo>
                  <a:cubicBezTo>
                    <a:pt x="10145" y="7429"/>
                    <a:pt x="10121" y="7405"/>
                    <a:pt x="10097" y="7358"/>
                  </a:cubicBezTo>
                  <a:cubicBezTo>
                    <a:pt x="10038" y="7274"/>
                    <a:pt x="9978" y="7167"/>
                    <a:pt x="9919" y="7072"/>
                  </a:cubicBezTo>
                  <a:cubicBezTo>
                    <a:pt x="9776" y="6798"/>
                    <a:pt x="9645" y="6500"/>
                    <a:pt x="9502" y="6203"/>
                  </a:cubicBezTo>
                  <a:cubicBezTo>
                    <a:pt x="9442" y="6060"/>
                    <a:pt x="9383" y="5917"/>
                    <a:pt x="9311" y="5786"/>
                  </a:cubicBezTo>
                  <a:cubicBezTo>
                    <a:pt x="9287" y="5703"/>
                    <a:pt x="9252" y="5631"/>
                    <a:pt x="9228" y="5572"/>
                  </a:cubicBezTo>
                  <a:cubicBezTo>
                    <a:pt x="9180" y="5465"/>
                    <a:pt x="9145" y="5345"/>
                    <a:pt x="9109" y="5250"/>
                  </a:cubicBezTo>
                  <a:lnTo>
                    <a:pt x="9085" y="5203"/>
                  </a:lnTo>
                  <a:lnTo>
                    <a:pt x="9085" y="5203"/>
                  </a:lnTo>
                  <a:lnTo>
                    <a:pt x="9121" y="5226"/>
                  </a:lnTo>
                  <a:cubicBezTo>
                    <a:pt x="9180" y="5286"/>
                    <a:pt x="9228" y="5345"/>
                    <a:pt x="9264" y="5405"/>
                  </a:cubicBezTo>
                  <a:cubicBezTo>
                    <a:pt x="9383" y="5548"/>
                    <a:pt x="9490" y="5679"/>
                    <a:pt x="9609" y="5810"/>
                  </a:cubicBezTo>
                  <a:cubicBezTo>
                    <a:pt x="9728" y="5941"/>
                    <a:pt x="9847" y="6096"/>
                    <a:pt x="9966" y="6227"/>
                  </a:cubicBezTo>
                  <a:cubicBezTo>
                    <a:pt x="10073" y="6346"/>
                    <a:pt x="10204" y="6500"/>
                    <a:pt x="10335" y="6643"/>
                  </a:cubicBezTo>
                  <a:lnTo>
                    <a:pt x="10359" y="6655"/>
                  </a:lnTo>
                  <a:cubicBezTo>
                    <a:pt x="10419" y="6715"/>
                    <a:pt x="10478" y="6774"/>
                    <a:pt x="10538" y="6858"/>
                  </a:cubicBezTo>
                  <a:lnTo>
                    <a:pt x="10728" y="7048"/>
                  </a:lnTo>
                  <a:lnTo>
                    <a:pt x="10752" y="7072"/>
                  </a:lnTo>
                  <a:lnTo>
                    <a:pt x="10835" y="7155"/>
                  </a:lnTo>
                  <a:lnTo>
                    <a:pt x="10871" y="7191"/>
                  </a:lnTo>
                  <a:lnTo>
                    <a:pt x="10931" y="7250"/>
                  </a:lnTo>
                  <a:cubicBezTo>
                    <a:pt x="10954" y="7274"/>
                    <a:pt x="10966" y="7298"/>
                    <a:pt x="10990" y="7310"/>
                  </a:cubicBezTo>
                  <a:cubicBezTo>
                    <a:pt x="11014" y="7334"/>
                    <a:pt x="11026" y="7346"/>
                    <a:pt x="11026" y="7358"/>
                  </a:cubicBezTo>
                  <a:lnTo>
                    <a:pt x="11038" y="7370"/>
                  </a:lnTo>
                  <a:lnTo>
                    <a:pt x="11038" y="7393"/>
                  </a:lnTo>
                  <a:cubicBezTo>
                    <a:pt x="11050" y="7417"/>
                    <a:pt x="11085" y="7453"/>
                    <a:pt x="11097" y="7477"/>
                  </a:cubicBezTo>
                  <a:cubicBezTo>
                    <a:pt x="11133" y="7524"/>
                    <a:pt x="11145" y="7548"/>
                    <a:pt x="11169" y="7596"/>
                  </a:cubicBezTo>
                  <a:lnTo>
                    <a:pt x="11264" y="7774"/>
                  </a:lnTo>
                  <a:lnTo>
                    <a:pt x="11347" y="7953"/>
                  </a:lnTo>
                  <a:cubicBezTo>
                    <a:pt x="11395" y="8048"/>
                    <a:pt x="11443" y="8143"/>
                    <a:pt x="11466" y="8239"/>
                  </a:cubicBezTo>
                  <a:cubicBezTo>
                    <a:pt x="11490" y="8251"/>
                    <a:pt x="11490" y="8286"/>
                    <a:pt x="11502" y="8298"/>
                  </a:cubicBezTo>
                  <a:cubicBezTo>
                    <a:pt x="11514" y="8322"/>
                    <a:pt x="11526" y="8358"/>
                    <a:pt x="11526" y="8382"/>
                  </a:cubicBezTo>
                  <a:cubicBezTo>
                    <a:pt x="11562" y="8477"/>
                    <a:pt x="11609" y="8584"/>
                    <a:pt x="11645" y="8703"/>
                  </a:cubicBezTo>
                  <a:cubicBezTo>
                    <a:pt x="11681" y="8774"/>
                    <a:pt x="11693" y="8834"/>
                    <a:pt x="11704" y="8894"/>
                  </a:cubicBezTo>
                  <a:cubicBezTo>
                    <a:pt x="11728" y="8917"/>
                    <a:pt x="11728" y="8953"/>
                    <a:pt x="11740" y="8977"/>
                  </a:cubicBezTo>
                  <a:cubicBezTo>
                    <a:pt x="11752" y="9013"/>
                    <a:pt x="11752" y="9060"/>
                    <a:pt x="11764" y="9084"/>
                  </a:cubicBezTo>
                  <a:cubicBezTo>
                    <a:pt x="11788" y="9132"/>
                    <a:pt x="11788" y="9191"/>
                    <a:pt x="11800" y="9251"/>
                  </a:cubicBezTo>
                  <a:cubicBezTo>
                    <a:pt x="11812" y="9298"/>
                    <a:pt x="11812" y="9334"/>
                    <a:pt x="11812" y="9382"/>
                  </a:cubicBezTo>
                  <a:lnTo>
                    <a:pt x="11812" y="9394"/>
                  </a:lnTo>
                  <a:cubicBezTo>
                    <a:pt x="11824" y="9560"/>
                    <a:pt x="11824" y="9715"/>
                    <a:pt x="11847" y="9870"/>
                  </a:cubicBezTo>
                  <a:lnTo>
                    <a:pt x="11847" y="9917"/>
                  </a:lnTo>
                  <a:cubicBezTo>
                    <a:pt x="11847" y="10096"/>
                    <a:pt x="11859" y="10275"/>
                    <a:pt x="11859" y="10465"/>
                  </a:cubicBezTo>
                  <a:lnTo>
                    <a:pt x="11859" y="10608"/>
                  </a:lnTo>
                  <a:lnTo>
                    <a:pt x="11859" y="10620"/>
                  </a:lnTo>
                  <a:cubicBezTo>
                    <a:pt x="11859" y="10727"/>
                    <a:pt x="11847" y="10846"/>
                    <a:pt x="11847" y="10965"/>
                  </a:cubicBezTo>
                  <a:cubicBezTo>
                    <a:pt x="11824" y="11084"/>
                    <a:pt x="11812" y="11180"/>
                    <a:pt x="11800" y="11287"/>
                  </a:cubicBezTo>
                  <a:cubicBezTo>
                    <a:pt x="11788" y="11382"/>
                    <a:pt x="11764" y="11477"/>
                    <a:pt x="11740" y="11572"/>
                  </a:cubicBezTo>
                  <a:cubicBezTo>
                    <a:pt x="11728" y="11656"/>
                    <a:pt x="11693" y="11739"/>
                    <a:pt x="11681" y="11822"/>
                  </a:cubicBezTo>
                  <a:lnTo>
                    <a:pt x="11681" y="11834"/>
                  </a:lnTo>
                  <a:cubicBezTo>
                    <a:pt x="11645" y="11930"/>
                    <a:pt x="11621" y="12037"/>
                    <a:pt x="11573" y="12132"/>
                  </a:cubicBezTo>
                  <a:cubicBezTo>
                    <a:pt x="11573" y="12156"/>
                    <a:pt x="11562" y="12168"/>
                    <a:pt x="11562" y="12192"/>
                  </a:cubicBezTo>
                  <a:lnTo>
                    <a:pt x="11514" y="12287"/>
                  </a:lnTo>
                  <a:cubicBezTo>
                    <a:pt x="11490" y="12346"/>
                    <a:pt x="11466" y="12394"/>
                    <a:pt x="11443" y="12453"/>
                  </a:cubicBezTo>
                  <a:cubicBezTo>
                    <a:pt x="11431" y="12489"/>
                    <a:pt x="11395" y="12537"/>
                    <a:pt x="11383" y="12584"/>
                  </a:cubicBezTo>
                  <a:lnTo>
                    <a:pt x="11371" y="12632"/>
                  </a:lnTo>
                  <a:cubicBezTo>
                    <a:pt x="11347" y="12668"/>
                    <a:pt x="11335" y="12704"/>
                    <a:pt x="11323" y="12751"/>
                  </a:cubicBezTo>
                  <a:cubicBezTo>
                    <a:pt x="11323" y="12763"/>
                    <a:pt x="11312" y="12775"/>
                    <a:pt x="11312" y="12787"/>
                  </a:cubicBezTo>
                  <a:cubicBezTo>
                    <a:pt x="11288" y="12668"/>
                    <a:pt x="11276" y="12573"/>
                    <a:pt x="11264" y="12453"/>
                  </a:cubicBezTo>
                  <a:cubicBezTo>
                    <a:pt x="11216" y="12168"/>
                    <a:pt x="11192" y="11870"/>
                    <a:pt x="11145" y="11584"/>
                  </a:cubicBezTo>
                  <a:cubicBezTo>
                    <a:pt x="11133" y="11465"/>
                    <a:pt x="11109" y="11346"/>
                    <a:pt x="11085" y="11227"/>
                  </a:cubicBezTo>
                  <a:cubicBezTo>
                    <a:pt x="11073" y="11108"/>
                    <a:pt x="11050" y="11001"/>
                    <a:pt x="11038" y="10882"/>
                  </a:cubicBezTo>
                  <a:lnTo>
                    <a:pt x="11026" y="10810"/>
                  </a:lnTo>
                  <a:lnTo>
                    <a:pt x="10978" y="10501"/>
                  </a:lnTo>
                  <a:lnTo>
                    <a:pt x="10966" y="10334"/>
                  </a:lnTo>
                  <a:lnTo>
                    <a:pt x="10931" y="10025"/>
                  </a:lnTo>
                  <a:cubicBezTo>
                    <a:pt x="10919" y="9894"/>
                    <a:pt x="10907" y="9751"/>
                    <a:pt x="10907" y="9608"/>
                  </a:cubicBezTo>
                  <a:cubicBezTo>
                    <a:pt x="10907" y="9572"/>
                    <a:pt x="10895" y="9536"/>
                    <a:pt x="10859" y="9513"/>
                  </a:cubicBezTo>
                  <a:cubicBezTo>
                    <a:pt x="10847" y="9489"/>
                    <a:pt x="10811" y="9477"/>
                    <a:pt x="10776" y="9477"/>
                  </a:cubicBezTo>
                  <a:lnTo>
                    <a:pt x="10740" y="9477"/>
                  </a:lnTo>
                  <a:cubicBezTo>
                    <a:pt x="10728" y="9477"/>
                    <a:pt x="10692" y="9477"/>
                    <a:pt x="10681" y="9489"/>
                  </a:cubicBezTo>
                  <a:cubicBezTo>
                    <a:pt x="10669" y="9501"/>
                    <a:pt x="10657" y="9501"/>
                    <a:pt x="10633" y="9513"/>
                  </a:cubicBezTo>
                  <a:cubicBezTo>
                    <a:pt x="10621" y="9536"/>
                    <a:pt x="10609" y="9548"/>
                    <a:pt x="10609" y="9572"/>
                  </a:cubicBezTo>
                  <a:cubicBezTo>
                    <a:pt x="10609" y="9596"/>
                    <a:pt x="10597" y="9620"/>
                    <a:pt x="10609" y="9656"/>
                  </a:cubicBezTo>
                  <a:cubicBezTo>
                    <a:pt x="10633" y="9977"/>
                    <a:pt x="10669" y="10227"/>
                    <a:pt x="10692" y="10465"/>
                  </a:cubicBezTo>
                  <a:cubicBezTo>
                    <a:pt x="10716" y="10584"/>
                    <a:pt x="10728" y="10727"/>
                    <a:pt x="10740" y="10846"/>
                  </a:cubicBezTo>
                  <a:cubicBezTo>
                    <a:pt x="10752" y="10941"/>
                    <a:pt x="10776" y="11060"/>
                    <a:pt x="10788" y="11168"/>
                  </a:cubicBezTo>
                  <a:cubicBezTo>
                    <a:pt x="10800" y="11299"/>
                    <a:pt x="10811" y="11441"/>
                    <a:pt x="10835" y="11561"/>
                  </a:cubicBezTo>
                  <a:cubicBezTo>
                    <a:pt x="10857" y="11758"/>
                    <a:pt x="10869" y="11966"/>
                    <a:pt x="10899" y="12175"/>
                  </a:cubicBezTo>
                  <a:lnTo>
                    <a:pt x="10899" y="12175"/>
                  </a:lnTo>
                  <a:cubicBezTo>
                    <a:pt x="10880" y="12142"/>
                    <a:pt x="10857" y="12109"/>
                    <a:pt x="10835" y="12072"/>
                  </a:cubicBezTo>
                  <a:cubicBezTo>
                    <a:pt x="10788" y="12001"/>
                    <a:pt x="10740" y="11930"/>
                    <a:pt x="10681" y="11870"/>
                  </a:cubicBezTo>
                  <a:cubicBezTo>
                    <a:pt x="10633" y="11787"/>
                    <a:pt x="10573" y="11715"/>
                    <a:pt x="10514" y="11656"/>
                  </a:cubicBezTo>
                  <a:lnTo>
                    <a:pt x="10335" y="11430"/>
                  </a:lnTo>
                  <a:lnTo>
                    <a:pt x="10026" y="11072"/>
                  </a:lnTo>
                  <a:lnTo>
                    <a:pt x="10002" y="11037"/>
                  </a:lnTo>
                  <a:lnTo>
                    <a:pt x="9954" y="10989"/>
                  </a:lnTo>
                  <a:cubicBezTo>
                    <a:pt x="9907" y="10941"/>
                    <a:pt x="9859" y="10882"/>
                    <a:pt x="9823" y="10822"/>
                  </a:cubicBezTo>
                  <a:lnTo>
                    <a:pt x="9799" y="10810"/>
                  </a:lnTo>
                  <a:cubicBezTo>
                    <a:pt x="9788" y="10787"/>
                    <a:pt x="9764" y="10763"/>
                    <a:pt x="9740" y="10739"/>
                  </a:cubicBezTo>
                  <a:cubicBezTo>
                    <a:pt x="9728" y="10727"/>
                    <a:pt x="9728" y="10703"/>
                    <a:pt x="9716" y="10691"/>
                  </a:cubicBezTo>
                  <a:cubicBezTo>
                    <a:pt x="9704" y="10668"/>
                    <a:pt x="9680" y="10644"/>
                    <a:pt x="9657" y="10620"/>
                  </a:cubicBezTo>
                  <a:lnTo>
                    <a:pt x="9561" y="10501"/>
                  </a:lnTo>
                  <a:cubicBezTo>
                    <a:pt x="9549" y="10465"/>
                    <a:pt x="9526" y="10441"/>
                    <a:pt x="9502" y="10429"/>
                  </a:cubicBezTo>
                  <a:lnTo>
                    <a:pt x="9490" y="10406"/>
                  </a:lnTo>
                  <a:cubicBezTo>
                    <a:pt x="9478" y="10382"/>
                    <a:pt x="9442" y="10346"/>
                    <a:pt x="9430" y="10322"/>
                  </a:cubicBezTo>
                  <a:lnTo>
                    <a:pt x="9418" y="10287"/>
                  </a:lnTo>
                  <a:cubicBezTo>
                    <a:pt x="9407" y="10263"/>
                    <a:pt x="9383" y="10227"/>
                    <a:pt x="9359" y="10203"/>
                  </a:cubicBezTo>
                  <a:lnTo>
                    <a:pt x="9311" y="10108"/>
                  </a:lnTo>
                  <a:lnTo>
                    <a:pt x="9299" y="10072"/>
                  </a:lnTo>
                  <a:cubicBezTo>
                    <a:pt x="9287" y="10037"/>
                    <a:pt x="9264" y="10025"/>
                    <a:pt x="9252" y="9989"/>
                  </a:cubicBezTo>
                  <a:lnTo>
                    <a:pt x="9240" y="9965"/>
                  </a:lnTo>
                  <a:lnTo>
                    <a:pt x="9240" y="9953"/>
                  </a:lnTo>
                  <a:lnTo>
                    <a:pt x="9192" y="9858"/>
                  </a:lnTo>
                  <a:lnTo>
                    <a:pt x="9168" y="9786"/>
                  </a:lnTo>
                  <a:lnTo>
                    <a:pt x="9133" y="9715"/>
                  </a:lnTo>
                  <a:lnTo>
                    <a:pt x="9121" y="9679"/>
                  </a:lnTo>
                  <a:cubicBezTo>
                    <a:pt x="9085" y="9620"/>
                    <a:pt x="9073" y="9548"/>
                    <a:pt x="9049" y="9489"/>
                  </a:cubicBezTo>
                  <a:cubicBezTo>
                    <a:pt x="9014" y="9394"/>
                    <a:pt x="8990" y="9298"/>
                    <a:pt x="8954" y="9203"/>
                  </a:cubicBezTo>
                  <a:cubicBezTo>
                    <a:pt x="8930" y="9120"/>
                    <a:pt x="8895" y="9024"/>
                    <a:pt x="8871" y="8917"/>
                  </a:cubicBezTo>
                  <a:cubicBezTo>
                    <a:pt x="8847" y="8858"/>
                    <a:pt x="8835" y="8822"/>
                    <a:pt x="8823" y="8763"/>
                  </a:cubicBezTo>
                  <a:lnTo>
                    <a:pt x="8787" y="8679"/>
                  </a:lnTo>
                  <a:cubicBezTo>
                    <a:pt x="8787" y="8667"/>
                    <a:pt x="8776" y="8643"/>
                    <a:pt x="8776" y="8620"/>
                  </a:cubicBezTo>
                  <a:lnTo>
                    <a:pt x="8764" y="8596"/>
                  </a:lnTo>
                  <a:lnTo>
                    <a:pt x="8752" y="8548"/>
                  </a:lnTo>
                  <a:lnTo>
                    <a:pt x="8728" y="8501"/>
                  </a:lnTo>
                  <a:cubicBezTo>
                    <a:pt x="8716" y="8477"/>
                    <a:pt x="8716" y="8429"/>
                    <a:pt x="8704" y="8405"/>
                  </a:cubicBezTo>
                  <a:lnTo>
                    <a:pt x="8692" y="8322"/>
                  </a:lnTo>
                  <a:cubicBezTo>
                    <a:pt x="8668" y="8286"/>
                    <a:pt x="8668" y="8251"/>
                    <a:pt x="8656" y="8203"/>
                  </a:cubicBezTo>
                  <a:lnTo>
                    <a:pt x="8656" y="8179"/>
                  </a:lnTo>
                  <a:lnTo>
                    <a:pt x="8656" y="8167"/>
                  </a:lnTo>
                  <a:lnTo>
                    <a:pt x="8656" y="8143"/>
                  </a:lnTo>
                  <a:cubicBezTo>
                    <a:pt x="8656" y="8108"/>
                    <a:pt x="8645" y="8060"/>
                    <a:pt x="8645" y="8024"/>
                  </a:cubicBezTo>
                  <a:lnTo>
                    <a:pt x="8645" y="7989"/>
                  </a:lnTo>
                  <a:cubicBezTo>
                    <a:pt x="8645" y="7941"/>
                    <a:pt x="8633" y="7893"/>
                    <a:pt x="8633" y="7846"/>
                  </a:cubicBezTo>
                  <a:lnTo>
                    <a:pt x="8633" y="7762"/>
                  </a:lnTo>
                  <a:cubicBezTo>
                    <a:pt x="8633" y="7703"/>
                    <a:pt x="8609" y="7655"/>
                    <a:pt x="8609" y="7596"/>
                  </a:cubicBezTo>
                  <a:lnTo>
                    <a:pt x="8609" y="7512"/>
                  </a:lnTo>
                  <a:lnTo>
                    <a:pt x="8609" y="7334"/>
                  </a:lnTo>
                  <a:cubicBezTo>
                    <a:pt x="8609" y="7120"/>
                    <a:pt x="8597" y="6941"/>
                    <a:pt x="8597" y="6750"/>
                  </a:cubicBezTo>
                  <a:lnTo>
                    <a:pt x="8597" y="6465"/>
                  </a:lnTo>
                  <a:lnTo>
                    <a:pt x="8597" y="6453"/>
                  </a:lnTo>
                  <a:lnTo>
                    <a:pt x="8597" y="6322"/>
                  </a:lnTo>
                  <a:lnTo>
                    <a:pt x="8597" y="6227"/>
                  </a:lnTo>
                  <a:lnTo>
                    <a:pt x="8597" y="6215"/>
                  </a:lnTo>
                  <a:lnTo>
                    <a:pt x="8597" y="6084"/>
                  </a:lnTo>
                  <a:lnTo>
                    <a:pt x="8597" y="5988"/>
                  </a:lnTo>
                  <a:lnTo>
                    <a:pt x="8597" y="5977"/>
                  </a:lnTo>
                  <a:lnTo>
                    <a:pt x="8597" y="5798"/>
                  </a:lnTo>
                  <a:lnTo>
                    <a:pt x="8597" y="5762"/>
                  </a:lnTo>
                  <a:lnTo>
                    <a:pt x="8597" y="5750"/>
                  </a:lnTo>
                  <a:cubicBezTo>
                    <a:pt x="8597" y="5691"/>
                    <a:pt x="8597" y="5619"/>
                    <a:pt x="8609" y="5560"/>
                  </a:cubicBezTo>
                  <a:cubicBezTo>
                    <a:pt x="8609" y="5453"/>
                    <a:pt x="8633" y="5334"/>
                    <a:pt x="8633" y="5226"/>
                  </a:cubicBezTo>
                  <a:lnTo>
                    <a:pt x="8633" y="5203"/>
                  </a:lnTo>
                  <a:cubicBezTo>
                    <a:pt x="8633" y="5107"/>
                    <a:pt x="8645" y="5024"/>
                    <a:pt x="8645" y="4929"/>
                  </a:cubicBezTo>
                  <a:lnTo>
                    <a:pt x="8645" y="4905"/>
                  </a:lnTo>
                  <a:cubicBezTo>
                    <a:pt x="8645" y="4834"/>
                    <a:pt x="8656" y="4750"/>
                    <a:pt x="8656" y="4679"/>
                  </a:cubicBezTo>
                  <a:lnTo>
                    <a:pt x="8656" y="4667"/>
                  </a:lnTo>
                  <a:lnTo>
                    <a:pt x="8656" y="4655"/>
                  </a:lnTo>
                  <a:close/>
                  <a:moveTo>
                    <a:pt x="13443" y="12834"/>
                  </a:moveTo>
                  <a:cubicBezTo>
                    <a:pt x="13442" y="12837"/>
                    <a:pt x="13441" y="12840"/>
                    <a:pt x="13440" y="12842"/>
                  </a:cubicBezTo>
                  <a:lnTo>
                    <a:pt x="13440" y="12842"/>
                  </a:lnTo>
                  <a:cubicBezTo>
                    <a:pt x="13443" y="12839"/>
                    <a:pt x="13443" y="12834"/>
                    <a:pt x="13443" y="12834"/>
                  </a:cubicBezTo>
                  <a:close/>
                  <a:moveTo>
                    <a:pt x="18682" y="10513"/>
                  </a:moveTo>
                  <a:cubicBezTo>
                    <a:pt x="18777" y="10513"/>
                    <a:pt x="18884" y="10525"/>
                    <a:pt x="18967" y="10525"/>
                  </a:cubicBezTo>
                  <a:lnTo>
                    <a:pt x="19003" y="10525"/>
                  </a:lnTo>
                  <a:cubicBezTo>
                    <a:pt x="19039" y="10525"/>
                    <a:pt x="19086" y="10548"/>
                    <a:pt x="19134" y="10548"/>
                  </a:cubicBezTo>
                  <a:cubicBezTo>
                    <a:pt x="19158" y="10548"/>
                    <a:pt x="19182" y="10548"/>
                    <a:pt x="19205" y="10560"/>
                  </a:cubicBezTo>
                  <a:cubicBezTo>
                    <a:pt x="19324" y="10572"/>
                    <a:pt x="19432" y="10584"/>
                    <a:pt x="19551" y="10596"/>
                  </a:cubicBezTo>
                  <a:cubicBezTo>
                    <a:pt x="19574" y="10596"/>
                    <a:pt x="19598" y="10620"/>
                    <a:pt x="19622" y="10620"/>
                  </a:cubicBezTo>
                  <a:lnTo>
                    <a:pt x="19848" y="10656"/>
                  </a:lnTo>
                  <a:cubicBezTo>
                    <a:pt x="19896" y="10679"/>
                    <a:pt x="19932" y="10691"/>
                    <a:pt x="19991" y="10715"/>
                  </a:cubicBezTo>
                  <a:lnTo>
                    <a:pt x="20348" y="10894"/>
                  </a:lnTo>
                  <a:lnTo>
                    <a:pt x="20456" y="10965"/>
                  </a:lnTo>
                  <a:cubicBezTo>
                    <a:pt x="20527" y="11001"/>
                    <a:pt x="20610" y="11037"/>
                    <a:pt x="20682" y="11060"/>
                  </a:cubicBezTo>
                  <a:cubicBezTo>
                    <a:pt x="20789" y="11108"/>
                    <a:pt x="20860" y="11144"/>
                    <a:pt x="20932" y="11168"/>
                  </a:cubicBezTo>
                  <a:cubicBezTo>
                    <a:pt x="21027" y="11203"/>
                    <a:pt x="21098" y="11215"/>
                    <a:pt x="21206" y="11239"/>
                  </a:cubicBezTo>
                  <a:cubicBezTo>
                    <a:pt x="21277" y="11263"/>
                    <a:pt x="21349" y="11275"/>
                    <a:pt x="21444" y="11287"/>
                  </a:cubicBezTo>
                  <a:lnTo>
                    <a:pt x="21468" y="11287"/>
                  </a:lnTo>
                  <a:cubicBezTo>
                    <a:pt x="21575" y="11299"/>
                    <a:pt x="21658" y="11322"/>
                    <a:pt x="21741" y="11346"/>
                  </a:cubicBezTo>
                  <a:cubicBezTo>
                    <a:pt x="21825" y="11358"/>
                    <a:pt x="21896" y="11382"/>
                    <a:pt x="21980" y="11406"/>
                  </a:cubicBezTo>
                  <a:cubicBezTo>
                    <a:pt x="22063" y="11441"/>
                    <a:pt x="22170" y="11453"/>
                    <a:pt x="22253" y="11477"/>
                  </a:cubicBezTo>
                  <a:cubicBezTo>
                    <a:pt x="22337" y="11501"/>
                    <a:pt x="22408" y="11525"/>
                    <a:pt x="22480" y="11537"/>
                  </a:cubicBezTo>
                  <a:cubicBezTo>
                    <a:pt x="22646" y="11584"/>
                    <a:pt x="22825" y="11632"/>
                    <a:pt x="22992" y="11656"/>
                  </a:cubicBezTo>
                  <a:lnTo>
                    <a:pt x="23027" y="11656"/>
                  </a:lnTo>
                  <a:cubicBezTo>
                    <a:pt x="23027" y="11680"/>
                    <a:pt x="23015" y="11680"/>
                    <a:pt x="23015" y="11691"/>
                  </a:cubicBezTo>
                  <a:cubicBezTo>
                    <a:pt x="23003" y="11715"/>
                    <a:pt x="22992" y="11751"/>
                    <a:pt x="22956" y="11763"/>
                  </a:cubicBezTo>
                  <a:cubicBezTo>
                    <a:pt x="22956" y="11763"/>
                    <a:pt x="22956" y="11775"/>
                    <a:pt x="22944" y="11775"/>
                  </a:cubicBezTo>
                  <a:cubicBezTo>
                    <a:pt x="22896" y="11822"/>
                    <a:pt x="22873" y="11870"/>
                    <a:pt x="22825" y="11918"/>
                  </a:cubicBezTo>
                  <a:lnTo>
                    <a:pt x="22813" y="11942"/>
                  </a:lnTo>
                  <a:cubicBezTo>
                    <a:pt x="22789" y="11953"/>
                    <a:pt x="22777" y="11989"/>
                    <a:pt x="22753" y="12001"/>
                  </a:cubicBezTo>
                  <a:lnTo>
                    <a:pt x="22670" y="12072"/>
                  </a:lnTo>
                  <a:lnTo>
                    <a:pt x="22551" y="12192"/>
                  </a:lnTo>
                  <a:cubicBezTo>
                    <a:pt x="22492" y="12251"/>
                    <a:pt x="22432" y="12334"/>
                    <a:pt x="22361" y="12394"/>
                  </a:cubicBezTo>
                  <a:lnTo>
                    <a:pt x="22337" y="12418"/>
                  </a:lnTo>
                  <a:lnTo>
                    <a:pt x="22170" y="12584"/>
                  </a:lnTo>
                  <a:lnTo>
                    <a:pt x="22134" y="12608"/>
                  </a:lnTo>
                  <a:lnTo>
                    <a:pt x="22039" y="12715"/>
                  </a:lnTo>
                  <a:lnTo>
                    <a:pt x="21956" y="12787"/>
                  </a:lnTo>
                  <a:lnTo>
                    <a:pt x="21896" y="12834"/>
                  </a:lnTo>
                  <a:lnTo>
                    <a:pt x="21837" y="12894"/>
                  </a:lnTo>
                  <a:cubicBezTo>
                    <a:pt x="21801" y="12942"/>
                    <a:pt x="21753" y="12965"/>
                    <a:pt x="21694" y="13013"/>
                  </a:cubicBezTo>
                  <a:cubicBezTo>
                    <a:pt x="21587" y="13085"/>
                    <a:pt x="21468" y="13168"/>
                    <a:pt x="21360" y="13227"/>
                  </a:cubicBezTo>
                  <a:cubicBezTo>
                    <a:pt x="21265" y="13287"/>
                    <a:pt x="21158" y="13323"/>
                    <a:pt x="21039" y="13370"/>
                  </a:cubicBezTo>
                  <a:cubicBezTo>
                    <a:pt x="20920" y="13418"/>
                    <a:pt x="20801" y="13466"/>
                    <a:pt x="20670" y="13489"/>
                  </a:cubicBezTo>
                  <a:cubicBezTo>
                    <a:pt x="20515" y="13525"/>
                    <a:pt x="20372" y="13549"/>
                    <a:pt x="20229" y="13561"/>
                  </a:cubicBezTo>
                  <a:cubicBezTo>
                    <a:pt x="20110" y="13585"/>
                    <a:pt x="19991" y="13585"/>
                    <a:pt x="19872" y="13585"/>
                  </a:cubicBezTo>
                  <a:cubicBezTo>
                    <a:pt x="19753" y="13585"/>
                    <a:pt x="19670" y="13561"/>
                    <a:pt x="19563" y="13549"/>
                  </a:cubicBezTo>
                  <a:lnTo>
                    <a:pt x="19503" y="13537"/>
                  </a:lnTo>
                  <a:cubicBezTo>
                    <a:pt x="19479" y="13537"/>
                    <a:pt x="19432" y="13525"/>
                    <a:pt x="19396" y="13525"/>
                  </a:cubicBezTo>
                  <a:cubicBezTo>
                    <a:pt x="19336" y="13501"/>
                    <a:pt x="19265" y="13489"/>
                    <a:pt x="19205" y="13477"/>
                  </a:cubicBezTo>
                  <a:lnTo>
                    <a:pt x="19182" y="13477"/>
                  </a:lnTo>
                  <a:cubicBezTo>
                    <a:pt x="19146" y="13477"/>
                    <a:pt x="19134" y="13466"/>
                    <a:pt x="19098" y="13466"/>
                  </a:cubicBezTo>
                  <a:lnTo>
                    <a:pt x="19074" y="13442"/>
                  </a:lnTo>
                  <a:cubicBezTo>
                    <a:pt x="19063" y="13442"/>
                    <a:pt x="19039" y="13430"/>
                    <a:pt x="19015" y="13430"/>
                  </a:cubicBezTo>
                  <a:lnTo>
                    <a:pt x="19003" y="13430"/>
                  </a:lnTo>
                  <a:cubicBezTo>
                    <a:pt x="18967" y="13418"/>
                    <a:pt x="18943" y="13406"/>
                    <a:pt x="18908" y="13406"/>
                  </a:cubicBezTo>
                  <a:cubicBezTo>
                    <a:pt x="18884" y="13382"/>
                    <a:pt x="18848" y="13370"/>
                    <a:pt x="18801" y="13370"/>
                  </a:cubicBezTo>
                  <a:cubicBezTo>
                    <a:pt x="18741" y="13346"/>
                    <a:pt x="18682" y="13311"/>
                    <a:pt x="18610" y="13287"/>
                  </a:cubicBezTo>
                  <a:lnTo>
                    <a:pt x="18431" y="13192"/>
                  </a:lnTo>
                  <a:cubicBezTo>
                    <a:pt x="18324" y="13144"/>
                    <a:pt x="18205" y="13085"/>
                    <a:pt x="18110" y="13049"/>
                  </a:cubicBezTo>
                  <a:cubicBezTo>
                    <a:pt x="17908" y="12954"/>
                    <a:pt x="17765" y="12882"/>
                    <a:pt x="17610" y="12811"/>
                  </a:cubicBezTo>
                  <a:lnTo>
                    <a:pt x="17527" y="12763"/>
                  </a:lnTo>
                  <a:lnTo>
                    <a:pt x="17253" y="12632"/>
                  </a:lnTo>
                  <a:cubicBezTo>
                    <a:pt x="17181" y="12596"/>
                    <a:pt x="17110" y="12549"/>
                    <a:pt x="17038" y="12525"/>
                  </a:cubicBezTo>
                  <a:lnTo>
                    <a:pt x="17003" y="12513"/>
                  </a:lnTo>
                  <a:cubicBezTo>
                    <a:pt x="16919" y="12465"/>
                    <a:pt x="16836" y="12430"/>
                    <a:pt x="16777" y="12418"/>
                  </a:cubicBezTo>
                  <a:cubicBezTo>
                    <a:pt x="16693" y="12394"/>
                    <a:pt x="16598" y="12346"/>
                    <a:pt x="16515" y="12334"/>
                  </a:cubicBezTo>
                  <a:cubicBezTo>
                    <a:pt x="16467" y="12311"/>
                    <a:pt x="16419" y="12299"/>
                    <a:pt x="16396" y="12299"/>
                  </a:cubicBezTo>
                  <a:lnTo>
                    <a:pt x="16384" y="12299"/>
                  </a:lnTo>
                  <a:cubicBezTo>
                    <a:pt x="16360" y="12299"/>
                    <a:pt x="16348" y="12299"/>
                    <a:pt x="16336" y="12287"/>
                  </a:cubicBezTo>
                  <a:lnTo>
                    <a:pt x="16229" y="12287"/>
                  </a:lnTo>
                  <a:cubicBezTo>
                    <a:pt x="16157" y="12275"/>
                    <a:pt x="16086" y="12275"/>
                    <a:pt x="16026" y="12251"/>
                  </a:cubicBezTo>
                  <a:lnTo>
                    <a:pt x="15967" y="12251"/>
                  </a:lnTo>
                  <a:cubicBezTo>
                    <a:pt x="15884" y="12239"/>
                    <a:pt x="15824" y="12239"/>
                    <a:pt x="15753" y="12239"/>
                  </a:cubicBezTo>
                  <a:lnTo>
                    <a:pt x="15693" y="12239"/>
                  </a:lnTo>
                  <a:cubicBezTo>
                    <a:pt x="15634" y="12227"/>
                    <a:pt x="15562" y="12215"/>
                    <a:pt x="15491" y="12215"/>
                  </a:cubicBezTo>
                  <a:cubicBezTo>
                    <a:pt x="15538" y="12192"/>
                    <a:pt x="15574" y="12168"/>
                    <a:pt x="15622" y="12156"/>
                  </a:cubicBezTo>
                  <a:cubicBezTo>
                    <a:pt x="15741" y="12084"/>
                    <a:pt x="15860" y="12049"/>
                    <a:pt x="15991" y="11989"/>
                  </a:cubicBezTo>
                  <a:cubicBezTo>
                    <a:pt x="16026" y="11977"/>
                    <a:pt x="16074" y="11953"/>
                    <a:pt x="16098" y="11942"/>
                  </a:cubicBezTo>
                  <a:cubicBezTo>
                    <a:pt x="16134" y="11930"/>
                    <a:pt x="16157" y="11930"/>
                    <a:pt x="16193" y="11918"/>
                  </a:cubicBezTo>
                  <a:lnTo>
                    <a:pt x="16229" y="11894"/>
                  </a:lnTo>
                  <a:cubicBezTo>
                    <a:pt x="16312" y="11870"/>
                    <a:pt x="16372" y="11858"/>
                    <a:pt x="16443" y="11834"/>
                  </a:cubicBezTo>
                  <a:lnTo>
                    <a:pt x="16503" y="11834"/>
                  </a:lnTo>
                  <a:lnTo>
                    <a:pt x="16729" y="11799"/>
                  </a:lnTo>
                  <a:cubicBezTo>
                    <a:pt x="16812" y="11775"/>
                    <a:pt x="16907" y="11775"/>
                    <a:pt x="16979" y="11763"/>
                  </a:cubicBezTo>
                  <a:lnTo>
                    <a:pt x="17396" y="11763"/>
                  </a:lnTo>
                  <a:cubicBezTo>
                    <a:pt x="17431" y="11763"/>
                    <a:pt x="17479" y="11763"/>
                    <a:pt x="17539" y="11775"/>
                  </a:cubicBezTo>
                  <a:cubicBezTo>
                    <a:pt x="17586" y="11775"/>
                    <a:pt x="17646" y="11787"/>
                    <a:pt x="17705" y="11787"/>
                  </a:cubicBezTo>
                  <a:cubicBezTo>
                    <a:pt x="17753" y="11787"/>
                    <a:pt x="17789" y="11811"/>
                    <a:pt x="17824" y="11811"/>
                  </a:cubicBezTo>
                  <a:cubicBezTo>
                    <a:pt x="17884" y="11811"/>
                    <a:pt x="17931" y="11822"/>
                    <a:pt x="17991" y="11822"/>
                  </a:cubicBezTo>
                  <a:cubicBezTo>
                    <a:pt x="18181" y="11834"/>
                    <a:pt x="18372" y="11846"/>
                    <a:pt x="18562" y="11846"/>
                  </a:cubicBezTo>
                  <a:lnTo>
                    <a:pt x="18598" y="11846"/>
                  </a:lnTo>
                  <a:cubicBezTo>
                    <a:pt x="18741" y="11870"/>
                    <a:pt x="18896" y="11870"/>
                    <a:pt x="19027" y="11882"/>
                  </a:cubicBezTo>
                  <a:cubicBezTo>
                    <a:pt x="19086" y="11882"/>
                    <a:pt x="19146" y="11894"/>
                    <a:pt x="19205" y="11894"/>
                  </a:cubicBezTo>
                  <a:cubicBezTo>
                    <a:pt x="19396" y="11906"/>
                    <a:pt x="19598" y="11930"/>
                    <a:pt x="19801" y="11953"/>
                  </a:cubicBezTo>
                  <a:lnTo>
                    <a:pt x="19836" y="11953"/>
                  </a:lnTo>
                  <a:cubicBezTo>
                    <a:pt x="19896" y="11965"/>
                    <a:pt x="19955" y="11965"/>
                    <a:pt x="20015" y="11989"/>
                  </a:cubicBezTo>
                  <a:lnTo>
                    <a:pt x="20051" y="11989"/>
                  </a:lnTo>
                  <a:cubicBezTo>
                    <a:pt x="20086" y="11989"/>
                    <a:pt x="20134" y="12001"/>
                    <a:pt x="20158" y="12001"/>
                  </a:cubicBezTo>
                  <a:cubicBezTo>
                    <a:pt x="20217" y="12001"/>
                    <a:pt x="20265" y="12001"/>
                    <a:pt x="20325" y="11989"/>
                  </a:cubicBezTo>
                  <a:cubicBezTo>
                    <a:pt x="20372" y="11977"/>
                    <a:pt x="20432" y="11942"/>
                    <a:pt x="20467" y="11906"/>
                  </a:cubicBezTo>
                  <a:cubicBezTo>
                    <a:pt x="20444" y="11882"/>
                    <a:pt x="20396" y="11846"/>
                    <a:pt x="20348" y="11834"/>
                  </a:cubicBezTo>
                  <a:cubicBezTo>
                    <a:pt x="20313" y="11822"/>
                    <a:pt x="20265" y="11811"/>
                    <a:pt x="20229" y="11787"/>
                  </a:cubicBezTo>
                  <a:cubicBezTo>
                    <a:pt x="20217" y="11787"/>
                    <a:pt x="20206" y="11787"/>
                    <a:pt x="20194" y="11775"/>
                  </a:cubicBezTo>
                  <a:cubicBezTo>
                    <a:pt x="20158" y="11775"/>
                    <a:pt x="20146" y="11775"/>
                    <a:pt x="20110" y="11763"/>
                  </a:cubicBezTo>
                  <a:lnTo>
                    <a:pt x="20075" y="11763"/>
                  </a:lnTo>
                  <a:cubicBezTo>
                    <a:pt x="20027" y="11763"/>
                    <a:pt x="19967" y="11751"/>
                    <a:pt x="19920" y="11751"/>
                  </a:cubicBezTo>
                  <a:cubicBezTo>
                    <a:pt x="19741" y="11715"/>
                    <a:pt x="19551" y="11703"/>
                    <a:pt x="19313" y="11691"/>
                  </a:cubicBezTo>
                  <a:lnTo>
                    <a:pt x="19146" y="11680"/>
                  </a:lnTo>
                  <a:cubicBezTo>
                    <a:pt x="19003" y="11656"/>
                    <a:pt x="18836" y="11656"/>
                    <a:pt x="18682" y="11644"/>
                  </a:cubicBezTo>
                  <a:cubicBezTo>
                    <a:pt x="18491" y="11632"/>
                    <a:pt x="18265" y="11632"/>
                    <a:pt x="18074" y="11620"/>
                  </a:cubicBezTo>
                  <a:cubicBezTo>
                    <a:pt x="17967" y="11596"/>
                    <a:pt x="17848" y="11584"/>
                    <a:pt x="17753" y="11572"/>
                  </a:cubicBezTo>
                  <a:cubicBezTo>
                    <a:pt x="17658" y="11561"/>
                    <a:pt x="17574" y="11537"/>
                    <a:pt x="17467" y="11537"/>
                  </a:cubicBezTo>
                  <a:cubicBezTo>
                    <a:pt x="17348" y="11525"/>
                    <a:pt x="17229" y="11525"/>
                    <a:pt x="17134" y="11513"/>
                  </a:cubicBezTo>
                  <a:lnTo>
                    <a:pt x="16622" y="11513"/>
                  </a:lnTo>
                  <a:cubicBezTo>
                    <a:pt x="16586" y="11513"/>
                    <a:pt x="16562" y="11513"/>
                    <a:pt x="16526" y="11525"/>
                  </a:cubicBezTo>
                  <a:cubicBezTo>
                    <a:pt x="16515" y="11525"/>
                    <a:pt x="16479" y="11525"/>
                    <a:pt x="16467" y="11537"/>
                  </a:cubicBezTo>
                  <a:lnTo>
                    <a:pt x="16455" y="11537"/>
                  </a:lnTo>
                  <a:cubicBezTo>
                    <a:pt x="16467" y="11525"/>
                    <a:pt x="16503" y="11513"/>
                    <a:pt x="16515" y="11489"/>
                  </a:cubicBezTo>
                  <a:lnTo>
                    <a:pt x="16538" y="11465"/>
                  </a:lnTo>
                  <a:cubicBezTo>
                    <a:pt x="16574" y="11430"/>
                    <a:pt x="16598" y="11406"/>
                    <a:pt x="16634" y="11394"/>
                  </a:cubicBezTo>
                  <a:lnTo>
                    <a:pt x="16681" y="11346"/>
                  </a:lnTo>
                  <a:cubicBezTo>
                    <a:pt x="16705" y="11310"/>
                    <a:pt x="16753" y="11287"/>
                    <a:pt x="16777" y="11263"/>
                  </a:cubicBezTo>
                  <a:cubicBezTo>
                    <a:pt x="16812" y="11227"/>
                    <a:pt x="16836" y="11215"/>
                    <a:pt x="16872" y="11180"/>
                  </a:cubicBezTo>
                  <a:lnTo>
                    <a:pt x="16931" y="11144"/>
                  </a:lnTo>
                  <a:cubicBezTo>
                    <a:pt x="16979" y="11108"/>
                    <a:pt x="17003" y="11084"/>
                    <a:pt x="17050" y="11060"/>
                  </a:cubicBezTo>
                  <a:lnTo>
                    <a:pt x="17098" y="11037"/>
                  </a:lnTo>
                  <a:cubicBezTo>
                    <a:pt x="17122" y="11025"/>
                    <a:pt x="17158" y="10989"/>
                    <a:pt x="17181" y="10977"/>
                  </a:cubicBezTo>
                  <a:lnTo>
                    <a:pt x="17253" y="10929"/>
                  </a:lnTo>
                  <a:cubicBezTo>
                    <a:pt x="17288" y="10918"/>
                    <a:pt x="17312" y="10894"/>
                    <a:pt x="17348" y="10870"/>
                  </a:cubicBezTo>
                  <a:cubicBezTo>
                    <a:pt x="17396" y="10858"/>
                    <a:pt x="17419" y="10822"/>
                    <a:pt x="17467" y="10810"/>
                  </a:cubicBezTo>
                  <a:lnTo>
                    <a:pt x="17515" y="10775"/>
                  </a:lnTo>
                  <a:cubicBezTo>
                    <a:pt x="17527" y="10763"/>
                    <a:pt x="17539" y="10763"/>
                    <a:pt x="17574" y="10751"/>
                  </a:cubicBezTo>
                  <a:cubicBezTo>
                    <a:pt x="17586" y="10751"/>
                    <a:pt x="17586" y="10739"/>
                    <a:pt x="17598" y="10739"/>
                  </a:cubicBezTo>
                  <a:lnTo>
                    <a:pt x="17634" y="10715"/>
                  </a:lnTo>
                  <a:cubicBezTo>
                    <a:pt x="17646" y="10703"/>
                    <a:pt x="17669" y="10703"/>
                    <a:pt x="17693" y="10691"/>
                  </a:cubicBezTo>
                  <a:cubicBezTo>
                    <a:pt x="17705" y="10691"/>
                    <a:pt x="17717" y="10679"/>
                    <a:pt x="17729" y="10679"/>
                  </a:cubicBezTo>
                  <a:lnTo>
                    <a:pt x="17765" y="10668"/>
                  </a:lnTo>
                  <a:lnTo>
                    <a:pt x="17789" y="10644"/>
                  </a:lnTo>
                  <a:lnTo>
                    <a:pt x="17836" y="10632"/>
                  </a:lnTo>
                  <a:lnTo>
                    <a:pt x="17872" y="10632"/>
                  </a:lnTo>
                  <a:cubicBezTo>
                    <a:pt x="17896" y="10620"/>
                    <a:pt x="17931" y="10620"/>
                    <a:pt x="17955" y="10608"/>
                  </a:cubicBezTo>
                  <a:cubicBezTo>
                    <a:pt x="18003" y="10584"/>
                    <a:pt x="18050" y="10572"/>
                    <a:pt x="18086" y="10572"/>
                  </a:cubicBezTo>
                  <a:cubicBezTo>
                    <a:pt x="18193" y="10548"/>
                    <a:pt x="18301" y="10525"/>
                    <a:pt x="18384" y="10525"/>
                  </a:cubicBezTo>
                  <a:cubicBezTo>
                    <a:pt x="18479" y="10513"/>
                    <a:pt x="18586" y="10513"/>
                    <a:pt x="18682" y="10513"/>
                  </a:cubicBezTo>
                  <a:close/>
                  <a:moveTo>
                    <a:pt x="5437" y="16616"/>
                  </a:moveTo>
                  <a:lnTo>
                    <a:pt x="5437" y="16616"/>
                  </a:lnTo>
                  <a:cubicBezTo>
                    <a:pt x="5443" y="16632"/>
                    <a:pt x="5449" y="16646"/>
                    <a:pt x="5454" y="16656"/>
                  </a:cubicBezTo>
                  <a:cubicBezTo>
                    <a:pt x="5454" y="16647"/>
                    <a:pt x="5446" y="16637"/>
                    <a:pt x="5443" y="16621"/>
                  </a:cubicBezTo>
                  <a:lnTo>
                    <a:pt x="5443" y="16621"/>
                  </a:lnTo>
                  <a:cubicBezTo>
                    <a:pt x="5443" y="16621"/>
                    <a:pt x="5442" y="16621"/>
                    <a:pt x="5442" y="16621"/>
                  </a:cubicBezTo>
                  <a:cubicBezTo>
                    <a:pt x="5440" y="16619"/>
                    <a:pt x="5438" y="16617"/>
                    <a:pt x="5437" y="16616"/>
                  </a:cubicBezTo>
                  <a:close/>
                  <a:moveTo>
                    <a:pt x="8525" y="9334"/>
                  </a:moveTo>
                  <a:lnTo>
                    <a:pt x="8525" y="9370"/>
                  </a:lnTo>
                  <a:lnTo>
                    <a:pt x="8525" y="9513"/>
                  </a:lnTo>
                  <a:lnTo>
                    <a:pt x="8525" y="9560"/>
                  </a:lnTo>
                  <a:lnTo>
                    <a:pt x="8525" y="9572"/>
                  </a:lnTo>
                  <a:lnTo>
                    <a:pt x="8525" y="9596"/>
                  </a:lnTo>
                  <a:cubicBezTo>
                    <a:pt x="8514" y="9786"/>
                    <a:pt x="8514" y="9977"/>
                    <a:pt x="8490" y="10191"/>
                  </a:cubicBezTo>
                  <a:lnTo>
                    <a:pt x="8490" y="10275"/>
                  </a:lnTo>
                  <a:cubicBezTo>
                    <a:pt x="8478" y="10489"/>
                    <a:pt x="8478" y="10703"/>
                    <a:pt x="8466" y="10953"/>
                  </a:cubicBezTo>
                  <a:lnTo>
                    <a:pt x="8466" y="10977"/>
                  </a:lnTo>
                  <a:lnTo>
                    <a:pt x="8466" y="11156"/>
                  </a:lnTo>
                  <a:cubicBezTo>
                    <a:pt x="8466" y="11275"/>
                    <a:pt x="8454" y="11394"/>
                    <a:pt x="8454" y="11489"/>
                  </a:cubicBezTo>
                  <a:lnTo>
                    <a:pt x="8454" y="11846"/>
                  </a:lnTo>
                  <a:cubicBezTo>
                    <a:pt x="8466" y="12168"/>
                    <a:pt x="8466" y="12477"/>
                    <a:pt x="8478" y="12775"/>
                  </a:cubicBezTo>
                  <a:cubicBezTo>
                    <a:pt x="8490" y="12942"/>
                    <a:pt x="8490" y="13085"/>
                    <a:pt x="8514" y="13251"/>
                  </a:cubicBezTo>
                  <a:cubicBezTo>
                    <a:pt x="8525" y="13382"/>
                    <a:pt x="8525" y="13513"/>
                    <a:pt x="8537" y="13668"/>
                  </a:cubicBezTo>
                  <a:lnTo>
                    <a:pt x="8537" y="13739"/>
                  </a:lnTo>
                  <a:cubicBezTo>
                    <a:pt x="8537" y="13858"/>
                    <a:pt x="8549" y="13989"/>
                    <a:pt x="8549" y="14108"/>
                  </a:cubicBezTo>
                  <a:lnTo>
                    <a:pt x="8549" y="14156"/>
                  </a:lnTo>
                  <a:cubicBezTo>
                    <a:pt x="8549" y="14287"/>
                    <a:pt x="8573" y="14430"/>
                    <a:pt x="8573" y="14561"/>
                  </a:cubicBezTo>
                  <a:lnTo>
                    <a:pt x="8573" y="15061"/>
                  </a:lnTo>
                  <a:lnTo>
                    <a:pt x="8573" y="15097"/>
                  </a:lnTo>
                  <a:cubicBezTo>
                    <a:pt x="8573" y="15156"/>
                    <a:pt x="8573" y="15228"/>
                    <a:pt x="8549" y="15287"/>
                  </a:cubicBezTo>
                  <a:cubicBezTo>
                    <a:pt x="8537" y="15382"/>
                    <a:pt x="8537" y="15478"/>
                    <a:pt x="8525" y="15573"/>
                  </a:cubicBezTo>
                  <a:cubicBezTo>
                    <a:pt x="8525" y="15632"/>
                    <a:pt x="8514" y="15704"/>
                    <a:pt x="8490" y="15787"/>
                  </a:cubicBezTo>
                  <a:cubicBezTo>
                    <a:pt x="8478" y="15859"/>
                    <a:pt x="8478" y="15942"/>
                    <a:pt x="8466" y="16037"/>
                  </a:cubicBezTo>
                  <a:cubicBezTo>
                    <a:pt x="8454" y="16121"/>
                    <a:pt x="8418" y="16228"/>
                    <a:pt x="8406" y="16323"/>
                  </a:cubicBezTo>
                  <a:cubicBezTo>
                    <a:pt x="8395" y="16394"/>
                    <a:pt x="8359" y="16466"/>
                    <a:pt x="8347" y="16537"/>
                  </a:cubicBezTo>
                  <a:lnTo>
                    <a:pt x="8335" y="16573"/>
                  </a:lnTo>
                  <a:lnTo>
                    <a:pt x="8192" y="16978"/>
                  </a:lnTo>
                  <a:cubicBezTo>
                    <a:pt x="8156" y="17097"/>
                    <a:pt x="8109" y="17216"/>
                    <a:pt x="8049" y="17347"/>
                  </a:cubicBezTo>
                  <a:cubicBezTo>
                    <a:pt x="7942" y="17585"/>
                    <a:pt x="7835" y="17787"/>
                    <a:pt x="7716" y="17990"/>
                  </a:cubicBezTo>
                  <a:cubicBezTo>
                    <a:pt x="7692" y="18002"/>
                    <a:pt x="7656" y="18026"/>
                    <a:pt x="7656" y="18061"/>
                  </a:cubicBezTo>
                  <a:lnTo>
                    <a:pt x="7656" y="18109"/>
                  </a:lnTo>
                  <a:cubicBezTo>
                    <a:pt x="7644" y="18121"/>
                    <a:pt x="7633" y="18145"/>
                    <a:pt x="7633" y="18168"/>
                  </a:cubicBezTo>
                  <a:lnTo>
                    <a:pt x="7633" y="18180"/>
                  </a:lnTo>
                  <a:lnTo>
                    <a:pt x="7502" y="18407"/>
                  </a:lnTo>
                  <a:cubicBezTo>
                    <a:pt x="7406" y="18549"/>
                    <a:pt x="7323" y="18680"/>
                    <a:pt x="7228" y="18847"/>
                  </a:cubicBezTo>
                  <a:cubicBezTo>
                    <a:pt x="7216" y="18883"/>
                    <a:pt x="7180" y="18907"/>
                    <a:pt x="7168" y="18954"/>
                  </a:cubicBezTo>
                  <a:cubicBezTo>
                    <a:pt x="7144" y="19026"/>
                    <a:pt x="7097" y="19097"/>
                    <a:pt x="7061" y="19181"/>
                  </a:cubicBezTo>
                  <a:cubicBezTo>
                    <a:pt x="7037" y="19252"/>
                    <a:pt x="7001" y="19311"/>
                    <a:pt x="6990" y="19383"/>
                  </a:cubicBezTo>
                  <a:cubicBezTo>
                    <a:pt x="6942" y="19502"/>
                    <a:pt x="6906" y="19657"/>
                    <a:pt x="6871" y="19812"/>
                  </a:cubicBezTo>
                  <a:cubicBezTo>
                    <a:pt x="6859" y="19871"/>
                    <a:pt x="6847" y="19931"/>
                    <a:pt x="6847" y="19990"/>
                  </a:cubicBezTo>
                  <a:cubicBezTo>
                    <a:pt x="6847" y="19954"/>
                    <a:pt x="6823" y="19907"/>
                    <a:pt x="6823" y="19859"/>
                  </a:cubicBezTo>
                  <a:cubicBezTo>
                    <a:pt x="6823" y="19800"/>
                    <a:pt x="6811" y="19752"/>
                    <a:pt x="6811" y="19692"/>
                  </a:cubicBezTo>
                  <a:lnTo>
                    <a:pt x="6811" y="19681"/>
                  </a:lnTo>
                  <a:lnTo>
                    <a:pt x="6763" y="19419"/>
                  </a:lnTo>
                  <a:lnTo>
                    <a:pt x="6763" y="19383"/>
                  </a:lnTo>
                  <a:lnTo>
                    <a:pt x="6751" y="19157"/>
                  </a:lnTo>
                  <a:cubicBezTo>
                    <a:pt x="6740" y="18847"/>
                    <a:pt x="6728" y="18585"/>
                    <a:pt x="6692" y="18347"/>
                  </a:cubicBezTo>
                  <a:cubicBezTo>
                    <a:pt x="6680" y="18204"/>
                    <a:pt x="6680" y="18085"/>
                    <a:pt x="6680" y="17954"/>
                  </a:cubicBezTo>
                  <a:lnTo>
                    <a:pt x="6680" y="17585"/>
                  </a:lnTo>
                  <a:lnTo>
                    <a:pt x="6680" y="17537"/>
                  </a:lnTo>
                  <a:cubicBezTo>
                    <a:pt x="6680" y="17526"/>
                    <a:pt x="6668" y="17514"/>
                    <a:pt x="6668" y="17490"/>
                  </a:cubicBezTo>
                  <a:cubicBezTo>
                    <a:pt x="6644" y="17478"/>
                    <a:pt x="6644" y="17478"/>
                    <a:pt x="6632" y="17478"/>
                  </a:cubicBezTo>
                  <a:lnTo>
                    <a:pt x="6609" y="17478"/>
                  </a:lnTo>
                  <a:cubicBezTo>
                    <a:pt x="6609" y="17406"/>
                    <a:pt x="6620" y="17335"/>
                    <a:pt x="6632" y="17252"/>
                  </a:cubicBezTo>
                  <a:lnTo>
                    <a:pt x="6632" y="17216"/>
                  </a:lnTo>
                  <a:cubicBezTo>
                    <a:pt x="6644" y="17133"/>
                    <a:pt x="6644" y="17073"/>
                    <a:pt x="6668" y="17014"/>
                  </a:cubicBezTo>
                  <a:lnTo>
                    <a:pt x="6668" y="17002"/>
                  </a:lnTo>
                  <a:cubicBezTo>
                    <a:pt x="6668" y="16954"/>
                    <a:pt x="6680" y="16930"/>
                    <a:pt x="6680" y="16883"/>
                  </a:cubicBezTo>
                  <a:cubicBezTo>
                    <a:pt x="6728" y="16656"/>
                    <a:pt x="6751" y="16478"/>
                    <a:pt x="6787" y="16299"/>
                  </a:cubicBezTo>
                  <a:cubicBezTo>
                    <a:pt x="6823" y="16121"/>
                    <a:pt x="6871" y="15930"/>
                    <a:pt x="6918" y="15763"/>
                  </a:cubicBezTo>
                  <a:cubicBezTo>
                    <a:pt x="6942" y="15644"/>
                    <a:pt x="6990" y="15513"/>
                    <a:pt x="7049" y="15382"/>
                  </a:cubicBezTo>
                  <a:cubicBezTo>
                    <a:pt x="7097" y="15251"/>
                    <a:pt x="7156" y="15132"/>
                    <a:pt x="7204" y="15013"/>
                  </a:cubicBezTo>
                  <a:lnTo>
                    <a:pt x="7204" y="14990"/>
                  </a:lnTo>
                  <a:cubicBezTo>
                    <a:pt x="7263" y="14859"/>
                    <a:pt x="7299" y="14728"/>
                    <a:pt x="7359" y="14597"/>
                  </a:cubicBezTo>
                  <a:cubicBezTo>
                    <a:pt x="7394" y="14537"/>
                    <a:pt x="7406" y="14478"/>
                    <a:pt x="7442" y="14394"/>
                  </a:cubicBezTo>
                  <a:cubicBezTo>
                    <a:pt x="7466" y="14335"/>
                    <a:pt x="7502" y="14263"/>
                    <a:pt x="7513" y="14192"/>
                  </a:cubicBezTo>
                  <a:cubicBezTo>
                    <a:pt x="7525" y="14156"/>
                    <a:pt x="7525" y="14132"/>
                    <a:pt x="7537" y="14097"/>
                  </a:cubicBezTo>
                  <a:cubicBezTo>
                    <a:pt x="7561" y="14073"/>
                    <a:pt x="7561" y="14037"/>
                    <a:pt x="7573" y="14013"/>
                  </a:cubicBezTo>
                  <a:lnTo>
                    <a:pt x="7585" y="13966"/>
                  </a:lnTo>
                  <a:cubicBezTo>
                    <a:pt x="7597" y="13918"/>
                    <a:pt x="7621" y="13882"/>
                    <a:pt x="7633" y="13823"/>
                  </a:cubicBezTo>
                  <a:lnTo>
                    <a:pt x="7644" y="13763"/>
                  </a:lnTo>
                  <a:cubicBezTo>
                    <a:pt x="7656" y="13716"/>
                    <a:pt x="7680" y="13656"/>
                    <a:pt x="7680" y="13608"/>
                  </a:cubicBezTo>
                  <a:cubicBezTo>
                    <a:pt x="7680" y="13596"/>
                    <a:pt x="7692" y="13561"/>
                    <a:pt x="7692" y="13549"/>
                  </a:cubicBezTo>
                  <a:cubicBezTo>
                    <a:pt x="7704" y="13501"/>
                    <a:pt x="7704" y="13442"/>
                    <a:pt x="7716" y="13406"/>
                  </a:cubicBezTo>
                  <a:cubicBezTo>
                    <a:pt x="7728" y="13263"/>
                    <a:pt x="7752" y="13120"/>
                    <a:pt x="7763" y="12965"/>
                  </a:cubicBezTo>
                  <a:cubicBezTo>
                    <a:pt x="7775" y="12834"/>
                    <a:pt x="7775" y="12704"/>
                    <a:pt x="7799" y="12573"/>
                  </a:cubicBezTo>
                  <a:lnTo>
                    <a:pt x="7799" y="12489"/>
                  </a:lnTo>
                  <a:cubicBezTo>
                    <a:pt x="7763" y="12668"/>
                    <a:pt x="7716" y="12846"/>
                    <a:pt x="7668" y="13049"/>
                  </a:cubicBezTo>
                  <a:cubicBezTo>
                    <a:pt x="7656" y="13132"/>
                    <a:pt x="7633" y="13239"/>
                    <a:pt x="7609" y="13323"/>
                  </a:cubicBezTo>
                  <a:cubicBezTo>
                    <a:pt x="7597" y="13382"/>
                    <a:pt x="7585" y="13466"/>
                    <a:pt x="7573" y="13525"/>
                  </a:cubicBezTo>
                  <a:lnTo>
                    <a:pt x="7549" y="13596"/>
                  </a:lnTo>
                  <a:lnTo>
                    <a:pt x="7525" y="13668"/>
                  </a:lnTo>
                  <a:cubicBezTo>
                    <a:pt x="7478" y="13787"/>
                    <a:pt x="7454" y="13906"/>
                    <a:pt x="7406" y="14037"/>
                  </a:cubicBezTo>
                  <a:cubicBezTo>
                    <a:pt x="7371" y="14120"/>
                    <a:pt x="7347" y="14192"/>
                    <a:pt x="7335" y="14263"/>
                  </a:cubicBezTo>
                  <a:cubicBezTo>
                    <a:pt x="7299" y="14323"/>
                    <a:pt x="7287" y="14382"/>
                    <a:pt x="7252" y="14442"/>
                  </a:cubicBezTo>
                  <a:lnTo>
                    <a:pt x="7240" y="14478"/>
                  </a:lnTo>
                  <a:cubicBezTo>
                    <a:pt x="7216" y="14537"/>
                    <a:pt x="7180" y="14609"/>
                    <a:pt x="7156" y="14668"/>
                  </a:cubicBezTo>
                  <a:cubicBezTo>
                    <a:pt x="7121" y="14739"/>
                    <a:pt x="7073" y="14835"/>
                    <a:pt x="7049" y="14918"/>
                  </a:cubicBezTo>
                  <a:cubicBezTo>
                    <a:pt x="6978" y="15097"/>
                    <a:pt x="6918" y="15228"/>
                    <a:pt x="6871" y="15371"/>
                  </a:cubicBezTo>
                  <a:cubicBezTo>
                    <a:pt x="6632" y="15990"/>
                    <a:pt x="6525" y="16656"/>
                    <a:pt x="6466" y="17168"/>
                  </a:cubicBezTo>
                  <a:cubicBezTo>
                    <a:pt x="6454" y="17240"/>
                    <a:pt x="6454" y="17311"/>
                    <a:pt x="6442" y="17395"/>
                  </a:cubicBezTo>
                  <a:lnTo>
                    <a:pt x="6442" y="17406"/>
                  </a:lnTo>
                  <a:cubicBezTo>
                    <a:pt x="6442" y="17478"/>
                    <a:pt x="6430" y="17549"/>
                    <a:pt x="6430" y="17609"/>
                  </a:cubicBezTo>
                  <a:cubicBezTo>
                    <a:pt x="6430" y="17728"/>
                    <a:pt x="6442" y="17871"/>
                    <a:pt x="6442" y="17990"/>
                  </a:cubicBezTo>
                  <a:lnTo>
                    <a:pt x="6442" y="18061"/>
                  </a:lnTo>
                  <a:lnTo>
                    <a:pt x="6442" y="18073"/>
                  </a:lnTo>
                  <a:cubicBezTo>
                    <a:pt x="6442" y="18121"/>
                    <a:pt x="6442" y="18168"/>
                    <a:pt x="6454" y="18192"/>
                  </a:cubicBezTo>
                  <a:lnTo>
                    <a:pt x="6454" y="18240"/>
                  </a:lnTo>
                  <a:cubicBezTo>
                    <a:pt x="6394" y="18061"/>
                    <a:pt x="6335" y="17883"/>
                    <a:pt x="6251" y="17704"/>
                  </a:cubicBezTo>
                  <a:cubicBezTo>
                    <a:pt x="6204" y="17597"/>
                    <a:pt x="6156" y="17478"/>
                    <a:pt x="6097" y="17371"/>
                  </a:cubicBezTo>
                  <a:cubicBezTo>
                    <a:pt x="6085" y="17335"/>
                    <a:pt x="6073" y="17287"/>
                    <a:pt x="6037" y="17252"/>
                  </a:cubicBezTo>
                  <a:cubicBezTo>
                    <a:pt x="5989" y="17168"/>
                    <a:pt x="5954" y="17061"/>
                    <a:pt x="5918" y="16954"/>
                  </a:cubicBezTo>
                  <a:cubicBezTo>
                    <a:pt x="5894" y="16883"/>
                    <a:pt x="5858" y="16799"/>
                    <a:pt x="5835" y="16716"/>
                  </a:cubicBezTo>
                  <a:cubicBezTo>
                    <a:pt x="5811" y="16680"/>
                    <a:pt x="5799" y="16644"/>
                    <a:pt x="5799" y="16597"/>
                  </a:cubicBezTo>
                  <a:cubicBezTo>
                    <a:pt x="5787" y="16573"/>
                    <a:pt x="5787" y="16525"/>
                    <a:pt x="5775" y="16502"/>
                  </a:cubicBezTo>
                  <a:lnTo>
                    <a:pt x="5775" y="16466"/>
                  </a:lnTo>
                  <a:cubicBezTo>
                    <a:pt x="5751" y="16394"/>
                    <a:pt x="5739" y="16299"/>
                    <a:pt x="5728" y="16228"/>
                  </a:cubicBezTo>
                  <a:cubicBezTo>
                    <a:pt x="5716" y="16156"/>
                    <a:pt x="5692" y="16085"/>
                    <a:pt x="5692" y="16002"/>
                  </a:cubicBezTo>
                  <a:lnTo>
                    <a:pt x="5692" y="15966"/>
                  </a:lnTo>
                  <a:cubicBezTo>
                    <a:pt x="5680" y="15728"/>
                    <a:pt x="5656" y="15466"/>
                    <a:pt x="5632" y="15216"/>
                  </a:cubicBezTo>
                  <a:lnTo>
                    <a:pt x="5632" y="15156"/>
                  </a:lnTo>
                  <a:cubicBezTo>
                    <a:pt x="5620" y="15037"/>
                    <a:pt x="5620" y="14906"/>
                    <a:pt x="5620" y="14751"/>
                  </a:cubicBezTo>
                  <a:lnTo>
                    <a:pt x="5620" y="14335"/>
                  </a:lnTo>
                  <a:cubicBezTo>
                    <a:pt x="5620" y="14216"/>
                    <a:pt x="5632" y="14097"/>
                    <a:pt x="5656" y="13966"/>
                  </a:cubicBezTo>
                  <a:cubicBezTo>
                    <a:pt x="5668" y="13847"/>
                    <a:pt x="5680" y="13727"/>
                    <a:pt x="5716" y="13596"/>
                  </a:cubicBezTo>
                  <a:cubicBezTo>
                    <a:pt x="5728" y="13537"/>
                    <a:pt x="5739" y="13477"/>
                    <a:pt x="5739" y="13418"/>
                  </a:cubicBezTo>
                  <a:cubicBezTo>
                    <a:pt x="5751" y="13346"/>
                    <a:pt x="5775" y="13263"/>
                    <a:pt x="5787" y="13204"/>
                  </a:cubicBezTo>
                  <a:lnTo>
                    <a:pt x="5787" y="13192"/>
                  </a:lnTo>
                  <a:cubicBezTo>
                    <a:pt x="5799" y="13132"/>
                    <a:pt x="5811" y="13085"/>
                    <a:pt x="5847" y="13025"/>
                  </a:cubicBezTo>
                  <a:cubicBezTo>
                    <a:pt x="5870" y="12965"/>
                    <a:pt x="5894" y="12894"/>
                    <a:pt x="5918" y="12834"/>
                  </a:cubicBezTo>
                  <a:cubicBezTo>
                    <a:pt x="5942" y="12775"/>
                    <a:pt x="5966" y="12727"/>
                    <a:pt x="5989" y="12668"/>
                  </a:cubicBezTo>
                  <a:cubicBezTo>
                    <a:pt x="6025" y="12632"/>
                    <a:pt x="6049" y="12584"/>
                    <a:pt x="6073" y="12537"/>
                  </a:cubicBezTo>
                  <a:lnTo>
                    <a:pt x="6085" y="12525"/>
                  </a:lnTo>
                  <a:cubicBezTo>
                    <a:pt x="6132" y="12453"/>
                    <a:pt x="6168" y="12394"/>
                    <a:pt x="6216" y="12311"/>
                  </a:cubicBezTo>
                  <a:cubicBezTo>
                    <a:pt x="6263" y="12275"/>
                    <a:pt x="6287" y="12215"/>
                    <a:pt x="6335" y="12168"/>
                  </a:cubicBezTo>
                  <a:lnTo>
                    <a:pt x="6382" y="12120"/>
                  </a:lnTo>
                  <a:cubicBezTo>
                    <a:pt x="6466" y="12001"/>
                    <a:pt x="6573" y="11894"/>
                    <a:pt x="6668" y="11775"/>
                  </a:cubicBezTo>
                  <a:cubicBezTo>
                    <a:pt x="6763" y="11656"/>
                    <a:pt x="6859" y="11537"/>
                    <a:pt x="6966" y="11418"/>
                  </a:cubicBezTo>
                  <a:cubicBezTo>
                    <a:pt x="7001" y="11382"/>
                    <a:pt x="7037" y="11322"/>
                    <a:pt x="7085" y="11263"/>
                  </a:cubicBezTo>
                  <a:cubicBezTo>
                    <a:pt x="7180" y="11108"/>
                    <a:pt x="7287" y="10977"/>
                    <a:pt x="7394" y="10846"/>
                  </a:cubicBezTo>
                  <a:cubicBezTo>
                    <a:pt x="7418" y="10799"/>
                    <a:pt x="7466" y="10739"/>
                    <a:pt x="7502" y="10691"/>
                  </a:cubicBezTo>
                  <a:lnTo>
                    <a:pt x="7537" y="10620"/>
                  </a:lnTo>
                  <a:cubicBezTo>
                    <a:pt x="7644" y="10465"/>
                    <a:pt x="7740" y="10334"/>
                    <a:pt x="7835" y="10191"/>
                  </a:cubicBezTo>
                  <a:cubicBezTo>
                    <a:pt x="7942" y="10037"/>
                    <a:pt x="8061" y="9894"/>
                    <a:pt x="8216" y="9691"/>
                  </a:cubicBezTo>
                  <a:cubicBezTo>
                    <a:pt x="8299" y="9572"/>
                    <a:pt x="8406" y="9453"/>
                    <a:pt x="8525" y="9334"/>
                  </a:cubicBezTo>
                  <a:close/>
                  <a:moveTo>
                    <a:pt x="810" y="13882"/>
                  </a:moveTo>
                  <a:cubicBezTo>
                    <a:pt x="878" y="13950"/>
                    <a:pt x="944" y="14017"/>
                    <a:pt x="1001" y="14073"/>
                  </a:cubicBezTo>
                  <a:cubicBezTo>
                    <a:pt x="1048" y="14108"/>
                    <a:pt x="1084" y="14156"/>
                    <a:pt x="1120" y="14192"/>
                  </a:cubicBezTo>
                  <a:cubicBezTo>
                    <a:pt x="1144" y="14204"/>
                    <a:pt x="1156" y="14228"/>
                    <a:pt x="1179" y="14251"/>
                  </a:cubicBezTo>
                  <a:cubicBezTo>
                    <a:pt x="1215" y="14275"/>
                    <a:pt x="1239" y="14311"/>
                    <a:pt x="1263" y="14335"/>
                  </a:cubicBezTo>
                  <a:cubicBezTo>
                    <a:pt x="1286" y="14370"/>
                    <a:pt x="1322" y="14394"/>
                    <a:pt x="1346" y="14442"/>
                  </a:cubicBezTo>
                  <a:cubicBezTo>
                    <a:pt x="1394" y="14489"/>
                    <a:pt x="1417" y="14525"/>
                    <a:pt x="1465" y="14573"/>
                  </a:cubicBezTo>
                  <a:cubicBezTo>
                    <a:pt x="1537" y="14668"/>
                    <a:pt x="1620" y="14751"/>
                    <a:pt x="1691" y="14835"/>
                  </a:cubicBezTo>
                  <a:cubicBezTo>
                    <a:pt x="1751" y="14894"/>
                    <a:pt x="1810" y="14966"/>
                    <a:pt x="1870" y="15025"/>
                  </a:cubicBezTo>
                  <a:lnTo>
                    <a:pt x="1918" y="15061"/>
                  </a:lnTo>
                  <a:cubicBezTo>
                    <a:pt x="1953" y="15109"/>
                    <a:pt x="2001" y="15168"/>
                    <a:pt x="2048" y="15216"/>
                  </a:cubicBezTo>
                  <a:cubicBezTo>
                    <a:pt x="2108" y="15275"/>
                    <a:pt x="2168" y="15347"/>
                    <a:pt x="2239" y="15394"/>
                  </a:cubicBezTo>
                  <a:cubicBezTo>
                    <a:pt x="2310" y="15442"/>
                    <a:pt x="2394" y="15478"/>
                    <a:pt x="2453" y="15525"/>
                  </a:cubicBezTo>
                  <a:lnTo>
                    <a:pt x="2465" y="15525"/>
                  </a:lnTo>
                  <a:cubicBezTo>
                    <a:pt x="2549" y="15573"/>
                    <a:pt x="2632" y="15632"/>
                    <a:pt x="2703" y="15680"/>
                  </a:cubicBezTo>
                  <a:lnTo>
                    <a:pt x="2763" y="15704"/>
                  </a:lnTo>
                  <a:cubicBezTo>
                    <a:pt x="2834" y="15752"/>
                    <a:pt x="2930" y="15811"/>
                    <a:pt x="3013" y="15859"/>
                  </a:cubicBezTo>
                  <a:cubicBezTo>
                    <a:pt x="3084" y="15906"/>
                    <a:pt x="3168" y="15966"/>
                    <a:pt x="3239" y="16025"/>
                  </a:cubicBezTo>
                  <a:cubicBezTo>
                    <a:pt x="3299" y="16061"/>
                    <a:pt x="3346" y="16109"/>
                    <a:pt x="3406" y="16168"/>
                  </a:cubicBezTo>
                  <a:cubicBezTo>
                    <a:pt x="3442" y="16216"/>
                    <a:pt x="3489" y="16275"/>
                    <a:pt x="3525" y="16323"/>
                  </a:cubicBezTo>
                  <a:lnTo>
                    <a:pt x="3608" y="16454"/>
                  </a:lnTo>
                  <a:cubicBezTo>
                    <a:pt x="3644" y="16525"/>
                    <a:pt x="3680" y="16597"/>
                    <a:pt x="3715" y="16680"/>
                  </a:cubicBezTo>
                  <a:cubicBezTo>
                    <a:pt x="3775" y="16823"/>
                    <a:pt x="3823" y="16990"/>
                    <a:pt x="3858" y="17168"/>
                  </a:cubicBezTo>
                  <a:cubicBezTo>
                    <a:pt x="3882" y="17240"/>
                    <a:pt x="3894" y="17311"/>
                    <a:pt x="3906" y="17371"/>
                  </a:cubicBezTo>
                  <a:cubicBezTo>
                    <a:pt x="3942" y="17549"/>
                    <a:pt x="3977" y="17752"/>
                    <a:pt x="4037" y="17907"/>
                  </a:cubicBezTo>
                  <a:cubicBezTo>
                    <a:pt x="4061" y="17954"/>
                    <a:pt x="4073" y="18002"/>
                    <a:pt x="4096" y="18061"/>
                  </a:cubicBezTo>
                  <a:cubicBezTo>
                    <a:pt x="4132" y="18133"/>
                    <a:pt x="4156" y="18192"/>
                    <a:pt x="4180" y="18264"/>
                  </a:cubicBezTo>
                  <a:cubicBezTo>
                    <a:pt x="4215" y="18407"/>
                    <a:pt x="4251" y="18526"/>
                    <a:pt x="4299" y="18645"/>
                  </a:cubicBezTo>
                  <a:cubicBezTo>
                    <a:pt x="4311" y="18728"/>
                    <a:pt x="4334" y="18823"/>
                    <a:pt x="4334" y="18907"/>
                  </a:cubicBezTo>
                  <a:cubicBezTo>
                    <a:pt x="4358" y="19061"/>
                    <a:pt x="4358" y="19216"/>
                    <a:pt x="4358" y="19371"/>
                  </a:cubicBezTo>
                  <a:cubicBezTo>
                    <a:pt x="4358" y="19478"/>
                    <a:pt x="4358" y="19573"/>
                    <a:pt x="4370" y="19681"/>
                  </a:cubicBezTo>
                  <a:cubicBezTo>
                    <a:pt x="4382" y="19931"/>
                    <a:pt x="4418" y="20193"/>
                    <a:pt x="4430" y="20419"/>
                  </a:cubicBezTo>
                  <a:lnTo>
                    <a:pt x="4430" y="20454"/>
                  </a:lnTo>
                  <a:lnTo>
                    <a:pt x="4430" y="20466"/>
                  </a:lnTo>
                  <a:cubicBezTo>
                    <a:pt x="4442" y="20645"/>
                    <a:pt x="4454" y="20812"/>
                    <a:pt x="4454" y="20990"/>
                  </a:cubicBezTo>
                  <a:cubicBezTo>
                    <a:pt x="4477" y="21169"/>
                    <a:pt x="4477" y="21347"/>
                    <a:pt x="4489" y="21526"/>
                  </a:cubicBezTo>
                  <a:cubicBezTo>
                    <a:pt x="4501" y="21693"/>
                    <a:pt x="4537" y="21847"/>
                    <a:pt x="4596" y="22062"/>
                  </a:cubicBezTo>
                  <a:cubicBezTo>
                    <a:pt x="4608" y="22145"/>
                    <a:pt x="4632" y="22228"/>
                    <a:pt x="4656" y="22300"/>
                  </a:cubicBezTo>
                  <a:cubicBezTo>
                    <a:pt x="4656" y="22312"/>
                    <a:pt x="4668" y="22324"/>
                    <a:pt x="4668" y="22324"/>
                  </a:cubicBezTo>
                  <a:cubicBezTo>
                    <a:pt x="4656" y="22312"/>
                    <a:pt x="4632" y="22300"/>
                    <a:pt x="4632" y="22264"/>
                  </a:cubicBezTo>
                  <a:cubicBezTo>
                    <a:pt x="4596" y="22205"/>
                    <a:pt x="4561" y="22169"/>
                    <a:pt x="4537" y="22109"/>
                  </a:cubicBezTo>
                  <a:lnTo>
                    <a:pt x="4501" y="22062"/>
                  </a:lnTo>
                  <a:cubicBezTo>
                    <a:pt x="4489" y="22050"/>
                    <a:pt x="4477" y="22014"/>
                    <a:pt x="4477" y="22002"/>
                  </a:cubicBezTo>
                  <a:cubicBezTo>
                    <a:pt x="4454" y="21990"/>
                    <a:pt x="4454" y="21967"/>
                    <a:pt x="4442" y="21955"/>
                  </a:cubicBezTo>
                  <a:cubicBezTo>
                    <a:pt x="4430" y="21943"/>
                    <a:pt x="4418" y="21907"/>
                    <a:pt x="4418" y="21895"/>
                  </a:cubicBezTo>
                  <a:cubicBezTo>
                    <a:pt x="4394" y="21871"/>
                    <a:pt x="4382" y="21847"/>
                    <a:pt x="4370" y="21824"/>
                  </a:cubicBezTo>
                  <a:lnTo>
                    <a:pt x="4323" y="21728"/>
                  </a:lnTo>
                  <a:cubicBezTo>
                    <a:pt x="4299" y="21657"/>
                    <a:pt x="4263" y="21574"/>
                    <a:pt x="4239" y="21490"/>
                  </a:cubicBezTo>
                  <a:cubicBezTo>
                    <a:pt x="4204" y="21407"/>
                    <a:pt x="4156" y="21300"/>
                    <a:pt x="4132" y="21193"/>
                  </a:cubicBezTo>
                  <a:cubicBezTo>
                    <a:pt x="4061" y="21002"/>
                    <a:pt x="3977" y="20835"/>
                    <a:pt x="3894" y="20681"/>
                  </a:cubicBezTo>
                  <a:cubicBezTo>
                    <a:pt x="3858" y="20633"/>
                    <a:pt x="3846" y="20597"/>
                    <a:pt x="3823" y="20562"/>
                  </a:cubicBezTo>
                  <a:cubicBezTo>
                    <a:pt x="3787" y="20514"/>
                    <a:pt x="3763" y="20478"/>
                    <a:pt x="3739" y="20443"/>
                  </a:cubicBezTo>
                  <a:cubicBezTo>
                    <a:pt x="3703" y="20359"/>
                    <a:pt x="3644" y="20300"/>
                    <a:pt x="3584" y="20240"/>
                  </a:cubicBezTo>
                  <a:lnTo>
                    <a:pt x="3549" y="20216"/>
                  </a:lnTo>
                  <a:cubicBezTo>
                    <a:pt x="3418" y="20085"/>
                    <a:pt x="3299" y="19931"/>
                    <a:pt x="3180" y="19788"/>
                  </a:cubicBezTo>
                  <a:lnTo>
                    <a:pt x="3144" y="19752"/>
                  </a:lnTo>
                  <a:cubicBezTo>
                    <a:pt x="3120" y="19728"/>
                    <a:pt x="3108" y="19681"/>
                    <a:pt x="3072" y="19645"/>
                  </a:cubicBezTo>
                  <a:cubicBezTo>
                    <a:pt x="3049" y="19621"/>
                    <a:pt x="3025" y="19573"/>
                    <a:pt x="3013" y="19550"/>
                  </a:cubicBezTo>
                  <a:lnTo>
                    <a:pt x="3001" y="19526"/>
                  </a:lnTo>
                  <a:cubicBezTo>
                    <a:pt x="2989" y="19490"/>
                    <a:pt x="2953" y="19454"/>
                    <a:pt x="2941" y="19407"/>
                  </a:cubicBezTo>
                  <a:cubicBezTo>
                    <a:pt x="2930" y="19383"/>
                    <a:pt x="2906" y="19371"/>
                    <a:pt x="2906" y="19335"/>
                  </a:cubicBezTo>
                  <a:cubicBezTo>
                    <a:pt x="2894" y="19311"/>
                    <a:pt x="2882" y="19288"/>
                    <a:pt x="2882" y="19264"/>
                  </a:cubicBezTo>
                  <a:cubicBezTo>
                    <a:pt x="2846" y="19192"/>
                    <a:pt x="2822" y="19133"/>
                    <a:pt x="2787" y="19050"/>
                  </a:cubicBezTo>
                  <a:cubicBezTo>
                    <a:pt x="2787" y="19038"/>
                    <a:pt x="2775" y="19026"/>
                    <a:pt x="2775" y="19014"/>
                  </a:cubicBezTo>
                  <a:lnTo>
                    <a:pt x="2763" y="18966"/>
                  </a:lnTo>
                  <a:lnTo>
                    <a:pt x="2751" y="18919"/>
                  </a:lnTo>
                  <a:lnTo>
                    <a:pt x="2751" y="18907"/>
                  </a:lnTo>
                  <a:cubicBezTo>
                    <a:pt x="2751" y="18895"/>
                    <a:pt x="2727" y="18871"/>
                    <a:pt x="2727" y="18859"/>
                  </a:cubicBezTo>
                  <a:cubicBezTo>
                    <a:pt x="2691" y="18740"/>
                    <a:pt x="2644" y="18621"/>
                    <a:pt x="2584" y="18490"/>
                  </a:cubicBezTo>
                  <a:cubicBezTo>
                    <a:pt x="2537" y="18371"/>
                    <a:pt x="2477" y="18264"/>
                    <a:pt x="2418" y="18157"/>
                  </a:cubicBezTo>
                  <a:cubicBezTo>
                    <a:pt x="2406" y="18145"/>
                    <a:pt x="2394" y="18121"/>
                    <a:pt x="2394" y="18097"/>
                  </a:cubicBezTo>
                  <a:cubicBezTo>
                    <a:pt x="2370" y="18073"/>
                    <a:pt x="2346" y="18026"/>
                    <a:pt x="2334" y="18002"/>
                  </a:cubicBezTo>
                  <a:lnTo>
                    <a:pt x="2299" y="17942"/>
                  </a:lnTo>
                  <a:cubicBezTo>
                    <a:pt x="2287" y="17907"/>
                    <a:pt x="2275" y="17883"/>
                    <a:pt x="2239" y="17847"/>
                  </a:cubicBezTo>
                  <a:cubicBezTo>
                    <a:pt x="2239" y="17847"/>
                    <a:pt x="2239" y="17835"/>
                    <a:pt x="2227" y="17835"/>
                  </a:cubicBezTo>
                  <a:lnTo>
                    <a:pt x="2227" y="17823"/>
                  </a:lnTo>
                  <a:lnTo>
                    <a:pt x="2191" y="17776"/>
                  </a:lnTo>
                  <a:cubicBezTo>
                    <a:pt x="2096" y="17561"/>
                    <a:pt x="1989" y="17347"/>
                    <a:pt x="1894" y="17121"/>
                  </a:cubicBezTo>
                  <a:cubicBezTo>
                    <a:pt x="1834" y="16966"/>
                    <a:pt x="1798" y="16811"/>
                    <a:pt x="1751" y="16656"/>
                  </a:cubicBezTo>
                  <a:lnTo>
                    <a:pt x="1715" y="16585"/>
                  </a:lnTo>
                  <a:cubicBezTo>
                    <a:pt x="1679" y="16442"/>
                    <a:pt x="1620" y="16287"/>
                    <a:pt x="1572" y="16144"/>
                  </a:cubicBezTo>
                  <a:lnTo>
                    <a:pt x="1537" y="16049"/>
                  </a:lnTo>
                  <a:cubicBezTo>
                    <a:pt x="1441" y="15740"/>
                    <a:pt x="1334" y="15406"/>
                    <a:pt x="1215" y="14990"/>
                  </a:cubicBezTo>
                  <a:cubicBezTo>
                    <a:pt x="1179" y="14894"/>
                    <a:pt x="1156" y="14799"/>
                    <a:pt x="1120" y="14692"/>
                  </a:cubicBezTo>
                  <a:cubicBezTo>
                    <a:pt x="1096" y="14620"/>
                    <a:pt x="1060" y="14537"/>
                    <a:pt x="1048" y="14454"/>
                  </a:cubicBezTo>
                  <a:lnTo>
                    <a:pt x="1036" y="14430"/>
                  </a:lnTo>
                  <a:cubicBezTo>
                    <a:pt x="1001" y="14335"/>
                    <a:pt x="977" y="14263"/>
                    <a:pt x="941" y="14192"/>
                  </a:cubicBezTo>
                  <a:lnTo>
                    <a:pt x="929" y="14180"/>
                  </a:lnTo>
                  <a:cubicBezTo>
                    <a:pt x="917" y="14144"/>
                    <a:pt x="905" y="14120"/>
                    <a:pt x="882" y="14073"/>
                  </a:cubicBezTo>
                  <a:lnTo>
                    <a:pt x="870" y="14037"/>
                  </a:lnTo>
                  <a:cubicBezTo>
                    <a:pt x="858" y="14001"/>
                    <a:pt x="846" y="13966"/>
                    <a:pt x="822" y="13942"/>
                  </a:cubicBezTo>
                  <a:lnTo>
                    <a:pt x="822" y="13918"/>
                  </a:lnTo>
                  <a:lnTo>
                    <a:pt x="822" y="13906"/>
                  </a:lnTo>
                  <a:lnTo>
                    <a:pt x="810" y="13882"/>
                  </a:lnTo>
                  <a:close/>
                  <a:moveTo>
                    <a:pt x="7823" y="18240"/>
                  </a:moveTo>
                  <a:cubicBezTo>
                    <a:pt x="7894" y="18288"/>
                    <a:pt x="7990" y="18311"/>
                    <a:pt x="8061" y="18359"/>
                  </a:cubicBezTo>
                  <a:lnTo>
                    <a:pt x="8240" y="18490"/>
                  </a:lnTo>
                  <a:cubicBezTo>
                    <a:pt x="8287" y="18538"/>
                    <a:pt x="8359" y="18585"/>
                    <a:pt x="8418" y="18645"/>
                  </a:cubicBezTo>
                  <a:cubicBezTo>
                    <a:pt x="8490" y="18716"/>
                    <a:pt x="8549" y="18788"/>
                    <a:pt x="8597" y="18859"/>
                  </a:cubicBezTo>
                  <a:cubicBezTo>
                    <a:pt x="8621" y="18895"/>
                    <a:pt x="8656" y="18942"/>
                    <a:pt x="8668" y="18978"/>
                  </a:cubicBezTo>
                  <a:cubicBezTo>
                    <a:pt x="8704" y="19026"/>
                    <a:pt x="8716" y="19073"/>
                    <a:pt x="8740" y="19097"/>
                  </a:cubicBezTo>
                  <a:cubicBezTo>
                    <a:pt x="8776" y="19157"/>
                    <a:pt x="8799" y="19204"/>
                    <a:pt x="8823" y="19264"/>
                  </a:cubicBezTo>
                  <a:cubicBezTo>
                    <a:pt x="8835" y="19311"/>
                    <a:pt x="8847" y="19347"/>
                    <a:pt x="8859" y="19383"/>
                  </a:cubicBezTo>
                  <a:lnTo>
                    <a:pt x="8883" y="19419"/>
                  </a:lnTo>
                  <a:cubicBezTo>
                    <a:pt x="8942" y="19562"/>
                    <a:pt x="9002" y="19740"/>
                    <a:pt x="9037" y="19907"/>
                  </a:cubicBezTo>
                  <a:cubicBezTo>
                    <a:pt x="9085" y="20062"/>
                    <a:pt x="9133" y="20240"/>
                    <a:pt x="9180" y="20395"/>
                  </a:cubicBezTo>
                  <a:lnTo>
                    <a:pt x="9192" y="20454"/>
                  </a:lnTo>
                  <a:lnTo>
                    <a:pt x="9204" y="20502"/>
                  </a:lnTo>
                  <a:cubicBezTo>
                    <a:pt x="9204" y="20526"/>
                    <a:pt x="9216" y="20538"/>
                    <a:pt x="9216" y="20574"/>
                  </a:cubicBezTo>
                  <a:cubicBezTo>
                    <a:pt x="9216" y="20585"/>
                    <a:pt x="9216" y="20609"/>
                    <a:pt x="9240" y="20621"/>
                  </a:cubicBezTo>
                  <a:lnTo>
                    <a:pt x="9240" y="20633"/>
                  </a:lnTo>
                  <a:cubicBezTo>
                    <a:pt x="9240" y="20645"/>
                    <a:pt x="9252" y="20681"/>
                    <a:pt x="9252" y="20705"/>
                  </a:cubicBezTo>
                  <a:lnTo>
                    <a:pt x="9252" y="20752"/>
                  </a:lnTo>
                  <a:cubicBezTo>
                    <a:pt x="9252" y="20776"/>
                    <a:pt x="9252" y="20812"/>
                    <a:pt x="9264" y="20824"/>
                  </a:cubicBezTo>
                  <a:lnTo>
                    <a:pt x="9264" y="20859"/>
                  </a:lnTo>
                  <a:cubicBezTo>
                    <a:pt x="9276" y="21002"/>
                    <a:pt x="9299" y="21133"/>
                    <a:pt x="9299" y="21252"/>
                  </a:cubicBezTo>
                  <a:lnTo>
                    <a:pt x="9299" y="21431"/>
                  </a:lnTo>
                  <a:lnTo>
                    <a:pt x="9299" y="21645"/>
                  </a:lnTo>
                  <a:cubicBezTo>
                    <a:pt x="9299" y="21705"/>
                    <a:pt x="9299" y="21752"/>
                    <a:pt x="9276" y="21800"/>
                  </a:cubicBezTo>
                  <a:cubicBezTo>
                    <a:pt x="9276" y="21836"/>
                    <a:pt x="9276" y="21883"/>
                    <a:pt x="9264" y="21931"/>
                  </a:cubicBezTo>
                  <a:cubicBezTo>
                    <a:pt x="9264" y="22014"/>
                    <a:pt x="9252" y="22109"/>
                    <a:pt x="9240" y="22217"/>
                  </a:cubicBezTo>
                  <a:cubicBezTo>
                    <a:pt x="9240" y="22240"/>
                    <a:pt x="9216" y="22276"/>
                    <a:pt x="9216" y="22312"/>
                  </a:cubicBezTo>
                  <a:lnTo>
                    <a:pt x="9204" y="22276"/>
                  </a:lnTo>
                  <a:cubicBezTo>
                    <a:pt x="9192" y="22240"/>
                    <a:pt x="9180" y="22217"/>
                    <a:pt x="9180" y="22181"/>
                  </a:cubicBezTo>
                  <a:cubicBezTo>
                    <a:pt x="9133" y="22062"/>
                    <a:pt x="9085" y="21978"/>
                    <a:pt x="9061" y="21883"/>
                  </a:cubicBezTo>
                  <a:cubicBezTo>
                    <a:pt x="8978" y="21717"/>
                    <a:pt x="8906" y="21538"/>
                    <a:pt x="8799" y="21347"/>
                  </a:cubicBezTo>
                  <a:cubicBezTo>
                    <a:pt x="8716" y="21181"/>
                    <a:pt x="8621" y="21002"/>
                    <a:pt x="8525" y="20824"/>
                  </a:cubicBezTo>
                  <a:cubicBezTo>
                    <a:pt x="8466" y="20705"/>
                    <a:pt x="8383" y="20609"/>
                    <a:pt x="8323" y="20502"/>
                  </a:cubicBezTo>
                  <a:cubicBezTo>
                    <a:pt x="8299" y="20443"/>
                    <a:pt x="8252" y="20383"/>
                    <a:pt x="8228" y="20324"/>
                  </a:cubicBezTo>
                  <a:cubicBezTo>
                    <a:pt x="8180" y="20252"/>
                    <a:pt x="8133" y="20157"/>
                    <a:pt x="8085" y="20085"/>
                  </a:cubicBezTo>
                  <a:cubicBezTo>
                    <a:pt x="8049" y="19990"/>
                    <a:pt x="8002" y="19919"/>
                    <a:pt x="7942" y="19835"/>
                  </a:cubicBezTo>
                  <a:cubicBezTo>
                    <a:pt x="7883" y="19728"/>
                    <a:pt x="7811" y="19609"/>
                    <a:pt x="7752" y="19502"/>
                  </a:cubicBezTo>
                  <a:cubicBezTo>
                    <a:pt x="7716" y="19442"/>
                    <a:pt x="7668" y="19395"/>
                    <a:pt x="7644" y="19335"/>
                  </a:cubicBezTo>
                  <a:lnTo>
                    <a:pt x="7597" y="19276"/>
                  </a:lnTo>
                  <a:lnTo>
                    <a:pt x="7597" y="19264"/>
                  </a:lnTo>
                  <a:cubicBezTo>
                    <a:pt x="7585" y="19252"/>
                    <a:pt x="7585" y="19216"/>
                    <a:pt x="7573" y="19204"/>
                  </a:cubicBezTo>
                  <a:cubicBezTo>
                    <a:pt x="7537" y="19181"/>
                    <a:pt x="7490" y="19145"/>
                    <a:pt x="7454" y="19133"/>
                  </a:cubicBezTo>
                  <a:lnTo>
                    <a:pt x="7418" y="19133"/>
                  </a:lnTo>
                  <a:cubicBezTo>
                    <a:pt x="7418" y="19133"/>
                    <a:pt x="7406" y="19145"/>
                    <a:pt x="7406" y="19157"/>
                  </a:cubicBezTo>
                  <a:cubicBezTo>
                    <a:pt x="7394" y="19204"/>
                    <a:pt x="7394" y="19264"/>
                    <a:pt x="7406" y="19300"/>
                  </a:cubicBezTo>
                  <a:cubicBezTo>
                    <a:pt x="7406" y="19311"/>
                    <a:pt x="7418" y="19335"/>
                    <a:pt x="7430" y="19359"/>
                  </a:cubicBezTo>
                  <a:lnTo>
                    <a:pt x="7430" y="19371"/>
                  </a:lnTo>
                  <a:lnTo>
                    <a:pt x="7466" y="19419"/>
                  </a:lnTo>
                  <a:lnTo>
                    <a:pt x="7478" y="19442"/>
                  </a:lnTo>
                  <a:cubicBezTo>
                    <a:pt x="7513" y="19490"/>
                    <a:pt x="7525" y="19538"/>
                    <a:pt x="7549" y="19597"/>
                  </a:cubicBezTo>
                  <a:lnTo>
                    <a:pt x="7549" y="19609"/>
                  </a:lnTo>
                  <a:cubicBezTo>
                    <a:pt x="7597" y="19681"/>
                    <a:pt x="7644" y="19776"/>
                    <a:pt x="7692" y="19847"/>
                  </a:cubicBezTo>
                  <a:cubicBezTo>
                    <a:pt x="7728" y="19919"/>
                    <a:pt x="7763" y="19990"/>
                    <a:pt x="7811" y="20050"/>
                  </a:cubicBezTo>
                  <a:cubicBezTo>
                    <a:pt x="7871" y="20157"/>
                    <a:pt x="7906" y="20252"/>
                    <a:pt x="7966" y="20347"/>
                  </a:cubicBezTo>
                  <a:cubicBezTo>
                    <a:pt x="8025" y="20454"/>
                    <a:pt x="8085" y="20574"/>
                    <a:pt x="8168" y="20681"/>
                  </a:cubicBezTo>
                  <a:cubicBezTo>
                    <a:pt x="8192" y="20740"/>
                    <a:pt x="8228" y="20800"/>
                    <a:pt x="8264" y="20859"/>
                  </a:cubicBezTo>
                  <a:cubicBezTo>
                    <a:pt x="8299" y="20919"/>
                    <a:pt x="8323" y="20978"/>
                    <a:pt x="8359" y="21026"/>
                  </a:cubicBezTo>
                  <a:lnTo>
                    <a:pt x="8466" y="21216"/>
                  </a:lnTo>
                  <a:cubicBezTo>
                    <a:pt x="8490" y="21276"/>
                    <a:pt x="8537" y="21347"/>
                    <a:pt x="8561" y="21407"/>
                  </a:cubicBezTo>
                  <a:cubicBezTo>
                    <a:pt x="8585" y="21419"/>
                    <a:pt x="8585" y="21443"/>
                    <a:pt x="8597" y="21455"/>
                  </a:cubicBezTo>
                  <a:lnTo>
                    <a:pt x="8609" y="21467"/>
                  </a:lnTo>
                  <a:lnTo>
                    <a:pt x="8609" y="21478"/>
                  </a:lnTo>
                  <a:lnTo>
                    <a:pt x="8609" y="21502"/>
                  </a:lnTo>
                  <a:lnTo>
                    <a:pt x="8609" y="21514"/>
                  </a:lnTo>
                  <a:lnTo>
                    <a:pt x="8621" y="21526"/>
                  </a:lnTo>
                  <a:lnTo>
                    <a:pt x="8621" y="21538"/>
                  </a:lnTo>
                  <a:lnTo>
                    <a:pt x="8621" y="21550"/>
                  </a:lnTo>
                  <a:cubicBezTo>
                    <a:pt x="8716" y="21717"/>
                    <a:pt x="8787" y="21871"/>
                    <a:pt x="8847" y="22014"/>
                  </a:cubicBezTo>
                  <a:cubicBezTo>
                    <a:pt x="8906" y="22169"/>
                    <a:pt x="8966" y="22300"/>
                    <a:pt x="9014" y="22419"/>
                  </a:cubicBezTo>
                  <a:cubicBezTo>
                    <a:pt x="8966" y="22407"/>
                    <a:pt x="8942" y="22383"/>
                    <a:pt x="8895" y="22371"/>
                  </a:cubicBezTo>
                  <a:lnTo>
                    <a:pt x="8847" y="22359"/>
                  </a:lnTo>
                  <a:cubicBezTo>
                    <a:pt x="8787" y="22348"/>
                    <a:pt x="8740" y="22312"/>
                    <a:pt x="8680" y="22300"/>
                  </a:cubicBezTo>
                  <a:lnTo>
                    <a:pt x="8656" y="22288"/>
                  </a:lnTo>
                  <a:cubicBezTo>
                    <a:pt x="8609" y="22264"/>
                    <a:pt x="8585" y="22252"/>
                    <a:pt x="8537" y="22240"/>
                  </a:cubicBezTo>
                  <a:cubicBezTo>
                    <a:pt x="8525" y="22228"/>
                    <a:pt x="8502" y="22228"/>
                    <a:pt x="8478" y="22205"/>
                  </a:cubicBezTo>
                  <a:cubicBezTo>
                    <a:pt x="8371" y="22169"/>
                    <a:pt x="8287" y="22121"/>
                    <a:pt x="8192" y="22074"/>
                  </a:cubicBezTo>
                  <a:lnTo>
                    <a:pt x="8109" y="22026"/>
                  </a:lnTo>
                  <a:cubicBezTo>
                    <a:pt x="8061" y="22002"/>
                    <a:pt x="8002" y="21990"/>
                    <a:pt x="7954" y="21955"/>
                  </a:cubicBezTo>
                  <a:cubicBezTo>
                    <a:pt x="7906" y="21943"/>
                    <a:pt x="7871" y="21907"/>
                    <a:pt x="7823" y="21895"/>
                  </a:cubicBezTo>
                  <a:cubicBezTo>
                    <a:pt x="7775" y="21883"/>
                    <a:pt x="7728" y="21847"/>
                    <a:pt x="7692" y="21836"/>
                  </a:cubicBezTo>
                  <a:lnTo>
                    <a:pt x="7644" y="21824"/>
                  </a:lnTo>
                  <a:cubicBezTo>
                    <a:pt x="7573" y="21788"/>
                    <a:pt x="7490" y="21752"/>
                    <a:pt x="7418" y="21705"/>
                  </a:cubicBezTo>
                  <a:lnTo>
                    <a:pt x="7192" y="21574"/>
                  </a:lnTo>
                  <a:cubicBezTo>
                    <a:pt x="7156" y="21538"/>
                    <a:pt x="7097" y="21514"/>
                    <a:pt x="7049" y="21478"/>
                  </a:cubicBezTo>
                  <a:cubicBezTo>
                    <a:pt x="7001" y="21455"/>
                    <a:pt x="6954" y="21419"/>
                    <a:pt x="6930" y="21395"/>
                  </a:cubicBezTo>
                  <a:lnTo>
                    <a:pt x="6918" y="21288"/>
                  </a:lnTo>
                  <a:lnTo>
                    <a:pt x="6918" y="21121"/>
                  </a:lnTo>
                  <a:lnTo>
                    <a:pt x="6918" y="20943"/>
                  </a:lnTo>
                  <a:lnTo>
                    <a:pt x="6918" y="20895"/>
                  </a:lnTo>
                  <a:cubicBezTo>
                    <a:pt x="6918" y="20824"/>
                    <a:pt x="6918" y="20764"/>
                    <a:pt x="6930" y="20693"/>
                  </a:cubicBezTo>
                  <a:cubicBezTo>
                    <a:pt x="6930" y="20621"/>
                    <a:pt x="6930" y="20562"/>
                    <a:pt x="6942" y="20478"/>
                  </a:cubicBezTo>
                  <a:cubicBezTo>
                    <a:pt x="6942" y="20395"/>
                    <a:pt x="6954" y="20324"/>
                    <a:pt x="6954" y="20228"/>
                  </a:cubicBezTo>
                  <a:cubicBezTo>
                    <a:pt x="6954" y="20169"/>
                    <a:pt x="6978" y="20097"/>
                    <a:pt x="6990" y="20038"/>
                  </a:cubicBezTo>
                  <a:lnTo>
                    <a:pt x="6990" y="20002"/>
                  </a:lnTo>
                  <a:lnTo>
                    <a:pt x="7037" y="19788"/>
                  </a:lnTo>
                  <a:cubicBezTo>
                    <a:pt x="7049" y="19704"/>
                    <a:pt x="7073" y="19633"/>
                    <a:pt x="7097" y="19550"/>
                  </a:cubicBezTo>
                  <a:lnTo>
                    <a:pt x="7097" y="19526"/>
                  </a:lnTo>
                  <a:cubicBezTo>
                    <a:pt x="7109" y="19466"/>
                    <a:pt x="7132" y="19407"/>
                    <a:pt x="7156" y="19347"/>
                  </a:cubicBezTo>
                  <a:cubicBezTo>
                    <a:pt x="7168" y="19323"/>
                    <a:pt x="7180" y="19276"/>
                    <a:pt x="7192" y="19252"/>
                  </a:cubicBezTo>
                  <a:cubicBezTo>
                    <a:pt x="7216" y="19216"/>
                    <a:pt x="7228" y="19192"/>
                    <a:pt x="7240" y="19145"/>
                  </a:cubicBezTo>
                  <a:cubicBezTo>
                    <a:pt x="7299" y="19026"/>
                    <a:pt x="7359" y="18919"/>
                    <a:pt x="7418" y="18800"/>
                  </a:cubicBezTo>
                  <a:cubicBezTo>
                    <a:pt x="7490" y="18680"/>
                    <a:pt x="7573" y="18573"/>
                    <a:pt x="7644" y="18478"/>
                  </a:cubicBezTo>
                  <a:lnTo>
                    <a:pt x="7656" y="18442"/>
                  </a:lnTo>
                  <a:cubicBezTo>
                    <a:pt x="7692" y="18419"/>
                    <a:pt x="7704" y="18371"/>
                    <a:pt x="7728" y="18335"/>
                  </a:cubicBezTo>
                  <a:cubicBezTo>
                    <a:pt x="7752" y="18311"/>
                    <a:pt x="7775" y="18276"/>
                    <a:pt x="7787" y="18240"/>
                  </a:cubicBezTo>
                  <a:close/>
                  <a:moveTo>
                    <a:pt x="703" y="13799"/>
                  </a:moveTo>
                  <a:cubicBezTo>
                    <a:pt x="703" y="13799"/>
                    <a:pt x="727" y="13799"/>
                    <a:pt x="727" y="13811"/>
                  </a:cubicBezTo>
                  <a:cubicBezTo>
                    <a:pt x="748" y="13832"/>
                    <a:pt x="760" y="13843"/>
                    <a:pt x="786" y="13862"/>
                  </a:cubicBezTo>
                  <a:lnTo>
                    <a:pt x="786" y="13862"/>
                  </a:lnTo>
                  <a:lnTo>
                    <a:pt x="786" y="13882"/>
                  </a:lnTo>
                  <a:cubicBezTo>
                    <a:pt x="798" y="13906"/>
                    <a:pt x="798" y="13918"/>
                    <a:pt x="798" y="13954"/>
                  </a:cubicBezTo>
                  <a:cubicBezTo>
                    <a:pt x="798" y="13977"/>
                    <a:pt x="810" y="14001"/>
                    <a:pt x="810" y="14025"/>
                  </a:cubicBezTo>
                  <a:lnTo>
                    <a:pt x="810" y="14061"/>
                  </a:lnTo>
                  <a:cubicBezTo>
                    <a:pt x="846" y="14156"/>
                    <a:pt x="858" y="14275"/>
                    <a:pt x="870" y="14382"/>
                  </a:cubicBezTo>
                  <a:cubicBezTo>
                    <a:pt x="882" y="14454"/>
                    <a:pt x="905" y="14513"/>
                    <a:pt x="917" y="14597"/>
                  </a:cubicBezTo>
                  <a:cubicBezTo>
                    <a:pt x="941" y="14751"/>
                    <a:pt x="989" y="14930"/>
                    <a:pt x="1025" y="15109"/>
                  </a:cubicBezTo>
                  <a:lnTo>
                    <a:pt x="1025" y="15144"/>
                  </a:lnTo>
                  <a:lnTo>
                    <a:pt x="1025" y="15156"/>
                  </a:lnTo>
                  <a:lnTo>
                    <a:pt x="1025" y="15168"/>
                  </a:lnTo>
                  <a:lnTo>
                    <a:pt x="1025" y="15192"/>
                  </a:lnTo>
                  <a:lnTo>
                    <a:pt x="1036" y="15216"/>
                  </a:lnTo>
                  <a:lnTo>
                    <a:pt x="1048" y="15251"/>
                  </a:lnTo>
                  <a:lnTo>
                    <a:pt x="1048" y="15263"/>
                  </a:lnTo>
                  <a:lnTo>
                    <a:pt x="1048" y="15275"/>
                  </a:lnTo>
                  <a:lnTo>
                    <a:pt x="1048" y="15287"/>
                  </a:lnTo>
                  <a:cubicBezTo>
                    <a:pt x="1060" y="15359"/>
                    <a:pt x="1096" y="15442"/>
                    <a:pt x="1120" y="15549"/>
                  </a:cubicBezTo>
                  <a:lnTo>
                    <a:pt x="1144" y="15573"/>
                  </a:lnTo>
                  <a:cubicBezTo>
                    <a:pt x="1156" y="15644"/>
                    <a:pt x="1179" y="15740"/>
                    <a:pt x="1215" y="15811"/>
                  </a:cubicBezTo>
                  <a:cubicBezTo>
                    <a:pt x="1239" y="15894"/>
                    <a:pt x="1275" y="16002"/>
                    <a:pt x="1298" y="16097"/>
                  </a:cubicBezTo>
                  <a:cubicBezTo>
                    <a:pt x="1334" y="16168"/>
                    <a:pt x="1346" y="16240"/>
                    <a:pt x="1382" y="16323"/>
                  </a:cubicBezTo>
                  <a:lnTo>
                    <a:pt x="1394" y="16383"/>
                  </a:lnTo>
                  <a:cubicBezTo>
                    <a:pt x="1453" y="16561"/>
                    <a:pt x="1513" y="16716"/>
                    <a:pt x="1572" y="16895"/>
                  </a:cubicBezTo>
                  <a:cubicBezTo>
                    <a:pt x="1596" y="16990"/>
                    <a:pt x="1644" y="17097"/>
                    <a:pt x="1679" y="17180"/>
                  </a:cubicBezTo>
                  <a:cubicBezTo>
                    <a:pt x="1715" y="17276"/>
                    <a:pt x="1763" y="17359"/>
                    <a:pt x="1798" y="17430"/>
                  </a:cubicBezTo>
                  <a:cubicBezTo>
                    <a:pt x="1870" y="17585"/>
                    <a:pt x="1929" y="17704"/>
                    <a:pt x="2001" y="17823"/>
                  </a:cubicBezTo>
                  <a:lnTo>
                    <a:pt x="2132" y="18049"/>
                  </a:lnTo>
                  <a:cubicBezTo>
                    <a:pt x="2168" y="18109"/>
                    <a:pt x="2191" y="18145"/>
                    <a:pt x="2227" y="18204"/>
                  </a:cubicBezTo>
                  <a:lnTo>
                    <a:pt x="2370" y="18502"/>
                  </a:lnTo>
                  <a:cubicBezTo>
                    <a:pt x="2406" y="18561"/>
                    <a:pt x="2418" y="18609"/>
                    <a:pt x="2453" y="18669"/>
                  </a:cubicBezTo>
                  <a:cubicBezTo>
                    <a:pt x="2453" y="18680"/>
                    <a:pt x="2465" y="18704"/>
                    <a:pt x="2465" y="18716"/>
                  </a:cubicBezTo>
                  <a:cubicBezTo>
                    <a:pt x="2477" y="18740"/>
                    <a:pt x="2477" y="18752"/>
                    <a:pt x="2489" y="18788"/>
                  </a:cubicBezTo>
                  <a:cubicBezTo>
                    <a:pt x="2489" y="18800"/>
                    <a:pt x="2513" y="18823"/>
                    <a:pt x="2513" y="18835"/>
                  </a:cubicBezTo>
                  <a:lnTo>
                    <a:pt x="2525" y="18871"/>
                  </a:lnTo>
                  <a:lnTo>
                    <a:pt x="2549" y="18966"/>
                  </a:lnTo>
                  <a:lnTo>
                    <a:pt x="2644" y="19192"/>
                  </a:lnTo>
                  <a:lnTo>
                    <a:pt x="2656" y="19228"/>
                  </a:lnTo>
                  <a:cubicBezTo>
                    <a:pt x="2691" y="19323"/>
                    <a:pt x="2715" y="19395"/>
                    <a:pt x="2763" y="19490"/>
                  </a:cubicBezTo>
                  <a:cubicBezTo>
                    <a:pt x="2787" y="19550"/>
                    <a:pt x="2810" y="19585"/>
                    <a:pt x="2834" y="19621"/>
                  </a:cubicBezTo>
                  <a:cubicBezTo>
                    <a:pt x="2846" y="19669"/>
                    <a:pt x="2882" y="19692"/>
                    <a:pt x="2894" y="19740"/>
                  </a:cubicBezTo>
                  <a:lnTo>
                    <a:pt x="2894" y="19752"/>
                  </a:lnTo>
                  <a:cubicBezTo>
                    <a:pt x="2906" y="19764"/>
                    <a:pt x="2906" y="19788"/>
                    <a:pt x="2930" y="19800"/>
                  </a:cubicBezTo>
                  <a:lnTo>
                    <a:pt x="2941" y="19812"/>
                  </a:lnTo>
                  <a:cubicBezTo>
                    <a:pt x="2953" y="19823"/>
                    <a:pt x="2965" y="19847"/>
                    <a:pt x="2965" y="19859"/>
                  </a:cubicBezTo>
                  <a:lnTo>
                    <a:pt x="3061" y="19990"/>
                  </a:lnTo>
                  <a:cubicBezTo>
                    <a:pt x="3108" y="20038"/>
                    <a:pt x="3132" y="20097"/>
                    <a:pt x="3191" y="20157"/>
                  </a:cubicBezTo>
                  <a:cubicBezTo>
                    <a:pt x="3239" y="20216"/>
                    <a:pt x="3299" y="20276"/>
                    <a:pt x="3346" y="20324"/>
                  </a:cubicBezTo>
                  <a:lnTo>
                    <a:pt x="3406" y="20383"/>
                  </a:lnTo>
                  <a:lnTo>
                    <a:pt x="3489" y="20466"/>
                  </a:lnTo>
                  <a:lnTo>
                    <a:pt x="3584" y="20562"/>
                  </a:lnTo>
                  <a:cubicBezTo>
                    <a:pt x="3596" y="20574"/>
                    <a:pt x="3608" y="20597"/>
                    <a:pt x="3620" y="20621"/>
                  </a:cubicBezTo>
                  <a:lnTo>
                    <a:pt x="3644" y="20633"/>
                  </a:lnTo>
                  <a:lnTo>
                    <a:pt x="3644" y="20645"/>
                  </a:lnTo>
                  <a:cubicBezTo>
                    <a:pt x="3656" y="20681"/>
                    <a:pt x="3680" y="20705"/>
                    <a:pt x="3703" y="20740"/>
                  </a:cubicBezTo>
                  <a:cubicBezTo>
                    <a:pt x="3715" y="20752"/>
                    <a:pt x="3727" y="20776"/>
                    <a:pt x="3739" y="20800"/>
                  </a:cubicBezTo>
                  <a:cubicBezTo>
                    <a:pt x="3763" y="20812"/>
                    <a:pt x="3763" y="20824"/>
                    <a:pt x="3775" y="20835"/>
                  </a:cubicBezTo>
                  <a:cubicBezTo>
                    <a:pt x="3799" y="20919"/>
                    <a:pt x="3846" y="20978"/>
                    <a:pt x="3882" y="21050"/>
                  </a:cubicBezTo>
                  <a:cubicBezTo>
                    <a:pt x="3894" y="21074"/>
                    <a:pt x="3906" y="21097"/>
                    <a:pt x="3906" y="21121"/>
                  </a:cubicBezTo>
                  <a:cubicBezTo>
                    <a:pt x="3918" y="21157"/>
                    <a:pt x="3942" y="21193"/>
                    <a:pt x="3953" y="21228"/>
                  </a:cubicBezTo>
                  <a:cubicBezTo>
                    <a:pt x="3965" y="21252"/>
                    <a:pt x="3977" y="21288"/>
                    <a:pt x="4001" y="21336"/>
                  </a:cubicBezTo>
                  <a:lnTo>
                    <a:pt x="4001" y="21347"/>
                  </a:lnTo>
                  <a:lnTo>
                    <a:pt x="4013" y="21371"/>
                  </a:lnTo>
                  <a:lnTo>
                    <a:pt x="4025" y="21407"/>
                  </a:lnTo>
                  <a:cubicBezTo>
                    <a:pt x="4061" y="21467"/>
                    <a:pt x="4073" y="21526"/>
                    <a:pt x="4084" y="21586"/>
                  </a:cubicBezTo>
                  <a:lnTo>
                    <a:pt x="4120" y="21657"/>
                  </a:lnTo>
                  <a:lnTo>
                    <a:pt x="4132" y="21693"/>
                  </a:lnTo>
                  <a:cubicBezTo>
                    <a:pt x="4144" y="21717"/>
                    <a:pt x="4156" y="21764"/>
                    <a:pt x="4180" y="21788"/>
                  </a:cubicBezTo>
                  <a:cubicBezTo>
                    <a:pt x="4192" y="21824"/>
                    <a:pt x="4204" y="21871"/>
                    <a:pt x="4215" y="21895"/>
                  </a:cubicBezTo>
                  <a:cubicBezTo>
                    <a:pt x="4239" y="21907"/>
                    <a:pt x="4239" y="21931"/>
                    <a:pt x="4251" y="21943"/>
                  </a:cubicBezTo>
                  <a:cubicBezTo>
                    <a:pt x="4263" y="21967"/>
                    <a:pt x="4275" y="22002"/>
                    <a:pt x="4299" y="22014"/>
                  </a:cubicBezTo>
                  <a:cubicBezTo>
                    <a:pt x="4311" y="22026"/>
                    <a:pt x="4311" y="22050"/>
                    <a:pt x="4323" y="22062"/>
                  </a:cubicBezTo>
                  <a:cubicBezTo>
                    <a:pt x="4334" y="22074"/>
                    <a:pt x="4358" y="22109"/>
                    <a:pt x="4370" y="22121"/>
                  </a:cubicBezTo>
                  <a:cubicBezTo>
                    <a:pt x="4394" y="22169"/>
                    <a:pt x="4418" y="22193"/>
                    <a:pt x="4442" y="22228"/>
                  </a:cubicBezTo>
                  <a:cubicBezTo>
                    <a:pt x="4477" y="22252"/>
                    <a:pt x="4489" y="22300"/>
                    <a:pt x="4513" y="22324"/>
                  </a:cubicBezTo>
                  <a:lnTo>
                    <a:pt x="4537" y="22359"/>
                  </a:lnTo>
                  <a:cubicBezTo>
                    <a:pt x="4608" y="22467"/>
                    <a:pt x="4680" y="22598"/>
                    <a:pt x="4751" y="22705"/>
                  </a:cubicBezTo>
                  <a:cubicBezTo>
                    <a:pt x="4763" y="22776"/>
                    <a:pt x="4775" y="22800"/>
                    <a:pt x="4787" y="22836"/>
                  </a:cubicBezTo>
                  <a:cubicBezTo>
                    <a:pt x="4739" y="22788"/>
                    <a:pt x="4715" y="22752"/>
                    <a:pt x="4668" y="22717"/>
                  </a:cubicBezTo>
                  <a:cubicBezTo>
                    <a:pt x="4608" y="22645"/>
                    <a:pt x="4537" y="22586"/>
                    <a:pt x="4465" y="22526"/>
                  </a:cubicBezTo>
                  <a:cubicBezTo>
                    <a:pt x="4430" y="22490"/>
                    <a:pt x="4418" y="22479"/>
                    <a:pt x="4382" y="22467"/>
                  </a:cubicBezTo>
                  <a:cubicBezTo>
                    <a:pt x="4370" y="22455"/>
                    <a:pt x="4358" y="22455"/>
                    <a:pt x="4358" y="22431"/>
                  </a:cubicBezTo>
                  <a:cubicBezTo>
                    <a:pt x="4323" y="22407"/>
                    <a:pt x="4299" y="22395"/>
                    <a:pt x="4263" y="22359"/>
                  </a:cubicBezTo>
                  <a:lnTo>
                    <a:pt x="4251" y="22348"/>
                  </a:lnTo>
                  <a:cubicBezTo>
                    <a:pt x="4180" y="22288"/>
                    <a:pt x="4108" y="22240"/>
                    <a:pt x="4049" y="22193"/>
                  </a:cubicBezTo>
                  <a:cubicBezTo>
                    <a:pt x="3870" y="22062"/>
                    <a:pt x="3715" y="21978"/>
                    <a:pt x="3572" y="21883"/>
                  </a:cubicBezTo>
                  <a:cubicBezTo>
                    <a:pt x="3549" y="21871"/>
                    <a:pt x="3525" y="21859"/>
                    <a:pt x="3513" y="21836"/>
                  </a:cubicBezTo>
                  <a:cubicBezTo>
                    <a:pt x="3453" y="21800"/>
                    <a:pt x="3370" y="21764"/>
                    <a:pt x="3311" y="21705"/>
                  </a:cubicBezTo>
                  <a:cubicBezTo>
                    <a:pt x="3299" y="21693"/>
                    <a:pt x="3287" y="21693"/>
                    <a:pt x="3275" y="21681"/>
                  </a:cubicBezTo>
                  <a:cubicBezTo>
                    <a:pt x="3239" y="21657"/>
                    <a:pt x="3215" y="21633"/>
                    <a:pt x="3180" y="21609"/>
                  </a:cubicBezTo>
                  <a:lnTo>
                    <a:pt x="3120" y="21574"/>
                  </a:lnTo>
                  <a:lnTo>
                    <a:pt x="3061" y="21526"/>
                  </a:lnTo>
                  <a:cubicBezTo>
                    <a:pt x="3013" y="21502"/>
                    <a:pt x="2989" y="21455"/>
                    <a:pt x="2941" y="21419"/>
                  </a:cubicBezTo>
                  <a:lnTo>
                    <a:pt x="2870" y="21347"/>
                  </a:lnTo>
                  <a:lnTo>
                    <a:pt x="2834" y="21312"/>
                  </a:lnTo>
                  <a:lnTo>
                    <a:pt x="2775" y="21252"/>
                  </a:lnTo>
                  <a:lnTo>
                    <a:pt x="2715" y="21193"/>
                  </a:lnTo>
                  <a:cubicBezTo>
                    <a:pt x="2691" y="21169"/>
                    <a:pt x="2668" y="21133"/>
                    <a:pt x="2644" y="21109"/>
                  </a:cubicBezTo>
                  <a:cubicBezTo>
                    <a:pt x="2632" y="21097"/>
                    <a:pt x="2632" y="21074"/>
                    <a:pt x="2608" y="21062"/>
                  </a:cubicBezTo>
                  <a:cubicBezTo>
                    <a:pt x="2537" y="20955"/>
                    <a:pt x="2477" y="20859"/>
                    <a:pt x="2406" y="20740"/>
                  </a:cubicBezTo>
                  <a:lnTo>
                    <a:pt x="2346" y="20633"/>
                  </a:lnTo>
                  <a:cubicBezTo>
                    <a:pt x="2334" y="20621"/>
                    <a:pt x="2310" y="20585"/>
                    <a:pt x="2310" y="20574"/>
                  </a:cubicBezTo>
                  <a:lnTo>
                    <a:pt x="2179" y="20300"/>
                  </a:lnTo>
                  <a:lnTo>
                    <a:pt x="2096" y="20121"/>
                  </a:lnTo>
                  <a:cubicBezTo>
                    <a:pt x="2037" y="20002"/>
                    <a:pt x="1953" y="19883"/>
                    <a:pt x="1894" y="19764"/>
                  </a:cubicBezTo>
                  <a:lnTo>
                    <a:pt x="1858" y="19681"/>
                  </a:lnTo>
                  <a:cubicBezTo>
                    <a:pt x="1751" y="19490"/>
                    <a:pt x="1656" y="19288"/>
                    <a:pt x="1572" y="19097"/>
                  </a:cubicBezTo>
                  <a:cubicBezTo>
                    <a:pt x="1525" y="18990"/>
                    <a:pt x="1477" y="18907"/>
                    <a:pt x="1441" y="18800"/>
                  </a:cubicBezTo>
                  <a:cubicBezTo>
                    <a:pt x="1358" y="18657"/>
                    <a:pt x="1286" y="18502"/>
                    <a:pt x="1215" y="18335"/>
                  </a:cubicBezTo>
                  <a:cubicBezTo>
                    <a:pt x="1144" y="18180"/>
                    <a:pt x="1060" y="18038"/>
                    <a:pt x="1001" y="17895"/>
                  </a:cubicBezTo>
                  <a:cubicBezTo>
                    <a:pt x="965" y="17776"/>
                    <a:pt x="917" y="17668"/>
                    <a:pt x="882" y="17549"/>
                  </a:cubicBezTo>
                  <a:cubicBezTo>
                    <a:pt x="858" y="17466"/>
                    <a:pt x="822" y="17359"/>
                    <a:pt x="810" y="17252"/>
                  </a:cubicBezTo>
                  <a:lnTo>
                    <a:pt x="798" y="17204"/>
                  </a:lnTo>
                  <a:lnTo>
                    <a:pt x="786" y="17145"/>
                  </a:lnTo>
                  <a:cubicBezTo>
                    <a:pt x="763" y="17049"/>
                    <a:pt x="739" y="16954"/>
                    <a:pt x="727" y="16847"/>
                  </a:cubicBezTo>
                  <a:cubicBezTo>
                    <a:pt x="703" y="16728"/>
                    <a:pt x="679" y="16585"/>
                    <a:pt x="667" y="16430"/>
                  </a:cubicBezTo>
                  <a:lnTo>
                    <a:pt x="667" y="16394"/>
                  </a:lnTo>
                  <a:cubicBezTo>
                    <a:pt x="632" y="16133"/>
                    <a:pt x="584" y="15882"/>
                    <a:pt x="560" y="15632"/>
                  </a:cubicBezTo>
                  <a:cubicBezTo>
                    <a:pt x="548" y="15442"/>
                    <a:pt x="524" y="15287"/>
                    <a:pt x="524" y="15144"/>
                  </a:cubicBezTo>
                  <a:lnTo>
                    <a:pt x="524" y="14751"/>
                  </a:lnTo>
                  <a:lnTo>
                    <a:pt x="524" y="14656"/>
                  </a:lnTo>
                  <a:lnTo>
                    <a:pt x="524" y="14537"/>
                  </a:lnTo>
                  <a:lnTo>
                    <a:pt x="524" y="14466"/>
                  </a:lnTo>
                  <a:cubicBezTo>
                    <a:pt x="524" y="14358"/>
                    <a:pt x="548" y="14216"/>
                    <a:pt x="560" y="14073"/>
                  </a:cubicBezTo>
                  <a:cubicBezTo>
                    <a:pt x="572" y="14025"/>
                    <a:pt x="572" y="13977"/>
                    <a:pt x="584" y="13930"/>
                  </a:cubicBezTo>
                  <a:cubicBezTo>
                    <a:pt x="584" y="13918"/>
                    <a:pt x="608" y="13906"/>
                    <a:pt x="608" y="13894"/>
                  </a:cubicBezTo>
                  <a:cubicBezTo>
                    <a:pt x="620" y="13870"/>
                    <a:pt x="620" y="13847"/>
                    <a:pt x="632" y="13835"/>
                  </a:cubicBezTo>
                  <a:lnTo>
                    <a:pt x="644" y="13811"/>
                  </a:lnTo>
                  <a:lnTo>
                    <a:pt x="667" y="13799"/>
                  </a:lnTo>
                  <a:close/>
                  <a:moveTo>
                    <a:pt x="15681" y="17609"/>
                  </a:moveTo>
                  <a:lnTo>
                    <a:pt x="15681" y="17645"/>
                  </a:lnTo>
                  <a:cubicBezTo>
                    <a:pt x="15681" y="17704"/>
                    <a:pt x="15681" y="17764"/>
                    <a:pt x="15693" y="17823"/>
                  </a:cubicBezTo>
                  <a:cubicBezTo>
                    <a:pt x="15693" y="17930"/>
                    <a:pt x="15705" y="18014"/>
                    <a:pt x="15705" y="18121"/>
                  </a:cubicBezTo>
                  <a:lnTo>
                    <a:pt x="15705" y="18192"/>
                  </a:lnTo>
                  <a:cubicBezTo>
                    <a:pt x="15705" y="18323"/>
                    <a:pt x="15729" y="18466"/>
                    <a:pt x="15729" y="18597"/>
                  </a:cubicBezTo>
                  <a:cubicBezTo>
                    <a:pt x="15729" y="18657"/>
                    <a:pt x="15741" y="18716"/>
                    <a:pt x="15741" y="18776"/>
                  </a:cubicBezTo>
                  <a:lnTo>
                    <a:pt x="15741" y="18823"/>
                  </a:lnTo>
                  <a:cubicBezTo>
                    <a:pt x="15741" y="18859"/>
                    <a:pt x="15753" y="18907"/>
                    <a:pt x="15753" y="18954"/>
                  </a:cubicBezTo>
                  <a:cubicBezTo>
                    <a:pt x="15764" y="19097"/>
                    <a:pt x="15800" y="19240"/>
                    <a:pt x="15812" y="19371"/>
                  </a:cubicBezTo>
                  <a:cubicBezTo>
                    <a:pt x="15848" y="19490"/>
                    <a:pt x="15860" y="19609"/>
                    <a:pt x="15884" y="19728"/>
                  </a:cubicBezTo>
                  <a:lnTo>
                    <a:pt x="15919" y="19859"/>
                  </a:lnTo>
                  <a:lnTo>
                    <a:pt x="16050" y="20490"/>
                  </a:lnTo>
                  <a:cubicBezTo>
                    <a:pt x="16110" y="20788"/>
                    <a:pt x="16157" y="21097"/>
                    <a:pt x="16205" y="21502"/>
                  </a:cubicBezTo>
                  <a:cubicBezTo>
                    <a:pt x="16217" y="21597"/>
                    <a:pt x="16217" y="21705"/>
                    <a:pt x="16229" y="21812"/>
                  </a:cubicBezTo>
                  <a:lnTo>
                    <a:pt x="16229" y="21824"/>
                  </a:lnTo>
                  <a:lnTo>
                    <a:pt x="16229" y="22181"/>
                  </a:lnTo>
                  <a:cubicBezTo>
                    <a:pt x="16229" y="22288"/>
                    <a:pt x="16217" y="22395"/>
                    <a:pt x="16217" y="22514"/>
                  </a:cubicBezTo>
                  <a:cubicBezTo>
                    <a:pt x="16205" y="22633"/>
                    <a:pt x="16181" y="22752"/>
                    <a:pt x="16169" y="22836"/>
                  </a:cubicBezTo>
                  <a:cubicBezTo>
                    <a:pt x="16157" y="22895"/>
                    <a:pt x="16157" y="22955"/>
                    <a:pt x="16145" y="23002"/>
                  </a:cubicBezTo>
                  <a:lnTo>
                    <a:pt x="16098" y="23181"/>
                  </a:lnTo>
                  <a:cubicBezTo>
                    <a:pt x="16062" y="23288"/>
                    <a:pt x="16038" y="23383"/>
                    <a:pt x="15991" y="23502"/>
                  </a:cubicBezTo>
                  <a:cubicBezTo>
                    <a:pt x="15943" y="23622"/>
                    <a:pt x="15907" y="23729"/>
                    <a:pt x="15860" y="23836"/>
                  </a:cubicBezTo>
                  <a:cubicBezTo>
                    <a:pt x="15800" y="23967"/>
                    <a:pt x="15729" y="24098"/>
                    <a:pt x="15669" y="24217"/>
                  </a:cubicBezTo>
                  <a:cubicBezTo>
                    <a:pt x="15610" y="24336"/>
                    <a:pt x="15550" y="24455"/>
                    <a:pt x="15467" y="24562"/>
                  </a:cubicBezTo>
                  <a:cubicBezTo>
                    <a:pt x="15407" y="24669"/>
                    <a:pt x="15336" y="24776"/>
                    <a:pt x="15264" y="24872"/>
                  </a:cubicBezTo>
                  <a:lnTo>
                    <a:pt x="15229" y="24919"/>
                  </a:lnTo>
                  <a:cubicBezTo>
                    <a:pt x="15205" y="24967"/>
                    <a:pt x="15169" y="24991"/>
                    <a:pt x="15145" y="25038"/>
                  </a:cubicBezTo>
                  <a:cubicBezTo>
                    <a:pt x="15098" y="25098"/>
                    <a:pt x="15074" y="25146"/>
                    <a:pt x="15026" y="25193"/>
                  </a:cubicBezTo>
                  <a:cubicBezTo>
                    <a:pt x="14991" y="25217"/>
                    <a:pt x="14979" y="25253"/>
                    <a:pt x="14955" y="25265"/>
                  </a:cubicBezTo>
                  <a:cubicBezTo>
                    <a:pt x="14919" y="25288"/>
                    <a:pt x="14872" y="25324"/>
                    <a:pt x="14848" y="25348"/>
                  </a:cubicBezTo>
                  <a:cubicBezTo>
                    <a:pt x="14776" y="25396"/>
                    <a:pt x="14693" y="25443"/>
                    <a:pt x="14633" y="25491"/>
                  </a:cubicBezTo>
                  <a:lnTo>
                    <a:pt x="14562" y="25515"/>
                  </a:lnTo>
                  <a:cubicBezTo>
                    <a:pt x="14550" y="25527"/>
                    <a:pt x="14538" y="25527"/>
                    <a:pt x="14514" y="25550"/>
                  </a:cubicBezTo>
                  <a:lnTo>
                    <a:pt x="14502" y="25550"/>
                  </a:lnTo>
                  <a:lnTo>
                    <a:pt x="14455" y="25562"/>
                  </a:lnTo>
                  <a:cubicBezTo>
                    <a:pt x="14431" y="25574"/>
                    <a:pt x="14383" y="25610"/>
                    <a:pt x="14360" y="25622"/>
                  </a:cubicBezTo>
                  <a:cubicBezTo>
                    <a:pt x="14300" y="25646"/>
                    <a:pt x="14217" y="25681"/>
                    <a:pt x="14157" y="25705"/>
                  </a:cubicBezTo>
                  <a:cubicBezTo>
                    <a:pt x="14133" y="25729"/>
                    <a:pt x="14086" y="25741"/>
                    <a:pt x="14062" y="25753"/>
                  </a:cubicBezTo>
                  <a:cubicBezTo>
                    <a:pt x="13979" y="25788"/>
                    <a:pt x="13895" y="25824"/>
                    <a:pt x="13824" y="25860"/>
                  </a:cubicBezTo>
                  <a:lnTo>
                    <a:pt x="13645" y="25943"/>
                  </a:lnTo>
                  <a:cubicBezTo>
                    <a:pt x="13586" y="25979"/>
                    <a:pt x="13538" y="26003"/>
                    <a:pt x="13478" y="26038"/>
                  </a:cubicBezTo>
                  <a:cubicBezTo>
                    <a:pt x="13419" y="26086"/>
                    <a:pt x="13359" y="26110"/>
                    <a:pt x="13312" y="26158"/>
                  </a:cubicBezTo>
                  <a:lnTo>
                    <a:pt x="13288" y="26169"/>
                  </a:lnTo>
                  <a:cubicBezTo>
                    <a:pt x="13240" y="26205"/>
                    <a:pt x="13193" y="26229"/>
                    <a:pt x="13169" y="26277"/>
                  </a:cubicBezTo>
                  <a:lnTo>
                    <a:pt x="13086" y="26336"/>
                  </a:lnTo>
                  <a:lnTo>
                    <a:pt x="13026" y="26396"/>
                  </a:lnTo>
                  <a:lnTo>
                    <a:pt x="13002" y="26419"/>
                  </a:lnTo>
                  <a:cubicBezTo>
                    <a:pt x="12990" y="26443"/>
                    <a:pt x="12967" y="26467"/>
                    <a:pt x="12943" y="26479"/>
                  </a:cubicBezTo>
                  <a:lnTo>
                    <a:pt x="12883" y="26539"/>
                  </a:lnTo>
                  <a:lnTo>
                    <a:pt x="12871" y="26562"/>
                  </a:lnTo>
                  <a:cubicBezTo>
                    <a:pt x="12776" y="26658"/>
                    <a:pt x="12705" y="26753"/>
                    <a:pt x="12633" y="26860"/>
                  </a:cubicBezTo>
                  <a:cubicBezTo>
                    <a:pt x="12550" y="26955"/>
                    <a:pt x="12478" y="27062"/>
                    <a:pt x="12419" y="27170"/>
                  </a:cubicBezTo>
                  <a:lnTo>
                    <a:pt x="12335" y="27301"/>
                  </a:lnTo>
                  <a:cubicBezTo>
                    <a:pt x="12312" y="27312"/>
                    <a:pt x="12312" y="27336"/>
                    <a:pt x="12300" y="27336"/>
                  </a:cubicBezTo>
                  <a:cubicBezTo>
                    <a:pt x="12288" y="27348"/>
                    <a:pt x="12276" y="27372"/>
                    <a:pt x="12252" y="27396"/>
                  </a:cubicBezTo>
                  <a:cubicBezTo>
                    <a:pt x="12240" y="27408"/>
                    <a:pt x="12240" y="27420"/>
                    <a:pt x="12228" y="27432"/>
                  </a:cubicBezTo>
                  <a:lnTo>
                    <a:pt x="12240" y="27396"/>
                  </a:lnTo>
                  <a:cubicBezTo>
                    <a:pt x="12312" y="27217"/>
                    <a:pt x="12371" y="27039"/>
                    <a:pt x="12455" y="26836"/>
                  </a:cubicBezTo>
                  <a:lnTo>
                    <a:pt x="12466" y="26812"/>
                  </a:lnTo>
                  <a:cubicBezTo>
                    <a:pt x="12526" y="26646"/>
                    <a:pt x="12586" y="26503"/>
                    <a:pt x="12645" y="26336"/>
                  </a:cubicBezTo>
                  <a:cubicBezTo>
                    <a:pt x="12669" y="26289"/>
                    <a:pt x="12693" y="26241"/>
                    <a:pt x="12716" y="26181"/>
                  </a:cubicBezTo>
                  <a:cubicBezTo>
                    <a:pt x="12764" y="26122"/>
                    <a:pt x="12812" y="26050"/>
                    <a:pt x="12847" y="25991"/>
                  </a:cubicBezTo>
                  <a:lnTo>
                    <a:pt x="12871" y="25979"/>
                  </a:lnTo>
                  <a:cubicBezTo>
                    <a:pt x="12931" y="25908"/>
                    <a:pt x="12967" y="25812"/>
                    <a:pt x="13026" y="25729"/>
                  </a:cubicBezTo>
                  <a:cubicBezTo>
                    <a:pt x="13109" y="25610"/>
                    <a:pt x="13169" y="25491"/>
                    <a:pt x="13240" y="25372"/>
                  </a:cubicBezTo>
                  <a:cubicBezTo>
                    <a:pt x="13252" y="25324"/>
                    <a:pt x="13288" y="25288"/>
                    <a:pt x="13300" y="25253"/>
                  </a:cubicBezTo>
                  <a:cubicBezTo>
                    <a:pt x="13359" y="25157"/>
                    <a:pt x="13407" y="25050"/>
                    <a:pt x="13467" y="24967"/>
                  </a:cubicBezTo>
                  <a:cubicBezTo>
                    <a:pt x="13502" y="24895"/>
                    <a:pt x="13538" y="24836"/>
                    <a:pt x="13586" y="24753"/>
                  </a:cubicBezTo>
                  <a:lnTo>
                    <a:pt x="13609" y="24693"/>
                  </a:lnTo>
                  <a:lnTo>
                    <a:pt x="13836" y="24300"/>
                  </a:lnTo>
                  <a:cubicBezTo>
                    <a:pt x="13883" y="24217"/>
                    <a:pt x="13919" y="24145"/>
                    <a:pt x="13955" y="24074"/>
                  </a:cubicBezTo>
                  <a:cubicBezTo>
                    <a:pt x="14086" y="23848"/>
                    <a:pt x="14205" y="23598"/>
                    <a:pt x="14300" y="23348"/>
                  </a:cubicBezTo>
                  <a:cubicBezTo>
                    <a:pt x="14360" y="23181"/>
                    <a:pt x="14419" y="23002"/>
                    <a:pt x="14479" y="22836"/>
                  </a:cubicBezTo>
                  <a:lnTo>
                    <a:pt x="14479" y="22824"/>
                  </a:lnTo>
                  <a:lnTo>
                    <a:pt x="14502" y="22752"/>
                  </a:lnTo>
                  <a:cubicBezTo>
                    <a:pt x="14550" y="22598"/>
                    <a:pt x="14598" y="22467"/>
                    <a:pt x="14633" y="22312"/>
                  </a:cubicBezTo>
                  <a:cubicBezTo>
                    <a:pt x="14669" y="22228"/>
                    <a:pt x="14693" y="22157"/>
                    <a:pt x="14729" y="22062"/>
                  </a:cubicBezTo>
                  <a:cubicBezTo>
                    <a:pt x="14741" y="22002"/>
                    <a:pt x="14752" y="21955"/>
                    <a:pt x="14788" y="21895"/>
                  </a:cubicBezTo>
                  <a:cubicBezTo>
                    <a:pt x="14848" y="21740"/>
                    <a:pt x="14895" y="21586"/>
                    <a:pt x="14919" y="21443"/>
                  </a:cubicBezTo>
                  <a:cubicBezTo>
                    <a:pt x="14967" y="21288"/>
                    <a:pt x="14991" y="21145"/>
                    <a:pt x="15026" y="21002"/>
                  </a:cubicBezTo>
                  <a:cubicBezTo>
                    <a:pt x="15038" y="20966"/>
                    <a:pt x="15038" y="20919"/>
                    <a:pt x="15050" y="20871"/>
                  </a:cubicBezTo>
                  <a:cubicBezTo>
                    <a:pt x="15086" y="20752"/>
                    <a:pt x="15098" y="20645"/>
                    <a:pt x="15110" y="20526"/>
                  </a:cubicBezTo>
                  <a:lnTo>
                    <a:pt x="15110" y="20502"/>
                  </a:lnTo>
                  <a:lnTo>
                    <a:pt x="15133" y="20407"/>
                  </a:lnTo>
                  <a:cubicBezTo>
                    <a:pt x="15145" y="20371"/>
                    <a:pt x="15145" y="20312"/>
                    <a:pt x="15157" y="20252"/>
                  </a:cubicBezTo>
                  <a:lnTo>
                    <a:pt x="15169" y="20193"/>
                  </a:lnTo>
                  <a:cubicBezTo>
                    <a:pt x="15193" y="20133"/>
                    <a:pt x="15193" y="20073"/>
                    <a:pt x="15205" y="20014"/>
                  </a:cubicBezTo>
                  <a:cubicBezTo>
                    <a:pt x="15217" y="19847"/>
                    <a:pt x="15217" y="19692"/>
                    <a:pt x="15205" y="19538"/>
                  </a:cubicBezTo>
                  <a:cubicBezTo>
                    <a:pt x="15169" y="19609"/>
                    <a:pt x="15145" y="19692"/>
                    <a:pt x="15110" y="19788"/>
                  </a:cubicBezTo>
                  <a:cubicBezTo>
                    <a:pt x="15086" y="19871"/>
                    <a:pt x="15050" y="19966"/>
                    <a:pt x="15038" y="20050"/>
                  </a:cubicBezTo>
                  <a:cubicBezTo>
                    <a:pt x="15026" y="20109"/>
                    <a:pt x="15014" y="20169"/>
                    <a:pt x="15014" y="20228"/>
                  </a:cubicBezTo>
                  <a:cubicBezTo>
                    <a:pt x="15014" y="20264"/>
                    <a:pt x="14991" y="20288"/>
                    <a:pt x="14991" y="20324"/>
                  </a:cubicBezTo>
                  <a:cubicBezTo>
                    <a:pt x="14979" y="20407"/>
                    <a:pt x="14967" y="20514"/>
                    <a:pt x="14955" y="20609"/>
                  </a:cubicBezTo>
                  <a:cubicBezTo>
                    <a:pt x="14919" y="20788"/>
                    <a:pt x="14872" y="20978"/>
                    <a:pt x="14836" y="21157"/>
                  </a:cubicBezTo>
                  <a:cubicBezTo>
                    <a:pt x="14812" y="21228"/>
                    <a:pt x="14788" y="21324"/>
                    <a:pt x="14776" y="21407"/>
                  </a:cubicBezTo>
                  <a:cubicBezTo>
                    <a:pt x="14741" y="21502"/>
                    <a:pt x="14729" y="21586"/>
                    <a:pt x="14681" y="21705"/>
                  </a:cubicBezTo>
                  <a:cubicBezTo>
                    <a:pt x="14669" y="21764"/>
                    <a:pt x="14657" y="21812"/>
                    <a:pt x="14621" y="21871"/>
                  </a:cubicBezTo>
                  <a:cubicBezTo>
                    <a:pt x="14574" y="21990"/>
                    <a:pt x="14550" y="22121"/>
                    <a:pt x="14502" y="22240"/>
                  </a:cubicBezTo>
                  <a:lnTo>
                    <a:pt x="14491" y="22288"/>
                  </a:lnTo>
                  <a:lnTo>
                    <a:pt x="14479" y="22336"/>
                  </a:lnTo>
                  <a:cubicBezTo>
                    <a:pt x="14431" y="22467"/>
                    <a:pt x="14383" y="22609"/>
                    <a:pt x="14336" y="22752"/>
                  </a:cubicBezTo>
                  <a:lnTo>
                    <a:pt x="14276" y="22931"/>
                  </a:lnTo>
                  <a:cubicBezTo>
                    <a:pt x="14252" y="23014"/>
                    <a:pt x="14217" y="23110"/>
                    <a:pt x="14193" y="23205"/>
                  </a:cubicBezTo>
                  <a:cubicBezTo>
                    <a:pt x="14157" y="23312"/>
                    <a:pt x="14121" y="23419"/>
                    <a:pt x="14074" y="23526"/>
                  </a:cubicBezTo>
                  <a:cubicBezTo>
                    <a:pt x="14038" y="23598"/>
                    <a:pt x="14002" y="23669"/>
                    <a:pt x="13967" y="23764"/>
                  </a:cubicBezTo>
                  <a:cubicBezTo>
                    <a:pt x="13919" y="23836"/>
                    <a:pt x="13883" y="23919"/>
                    <a:pt x="13836" y="24014"/>
                  </a:cubicBezTo>
                  <a:lnTo>
                    <a:pt x="13657" y="24324"/>
                  </a:lnTo>
                  <a:cubicBezTo>
                    <a:pt x="13621" y="24372"/>
                    <a:pt x="13598" y="24431"/>
                    <a:pt x="13562" y="24491"/>
                  </a:cubicBezTo>
                  <a:lnTo>
                    <a:pt x="13502" y="24598"/>
                  </a:lnTo>
                  <a:cubicBezTo>
                    <a:pt x="13431" y="24717"/>
                    <a:pt x="13371" y="24836"/>
                    <a:pt x="13300" y="24955"/>
                  </a:cubicBezTo>
                  <a:cubicBezTo>
                    <a:pt x="13240" y="25038"/>
                    <a:pt x="13193" y="25134"/>
                    <a:pt x="13145" y="25217"/>
                  </a:cubicBezTo>
                  <a:cubicBezTo>
                    <a:pt x="13109" y="25288"/>
                    <a:pt x="13074" y="25348"/>
                    <a:pt x="13026" y="25431"/>
                  </a:cubicBezTo>
                  <a:lnTo>
                    <a:pt x="13002" y="25491"/>
                  </a:lnTo>
                  <a:lnTo>
                    <a:pt x="12990" y="25503"/>
                  </a:lnTo>
                  <a:cubicBezTo>
                    <a:pt x="12990" y="25503"/>
                    <a:pt x="12990" y="25515"/>
                    <a:pt x="12967" y="25515"/>
                  </a:cubicBezTo>
                  <a:lnTo>
                    <a:pt x="12955" y="25550"/>
                  </a:lnTo>
                  <a:cubicBezTo>
                    <a:pt x="12907" y="25610"/>
                    <a:pt x="12883" y="25681"/>
                    <a:pt x="12836" y="25741"/>
                  </a:cubicBezTo>
                  <a:cubicBezTo>
                    <a:pt x="12776" y="25812"/>
                    <a:pt x="12716" y="25884"/>
                    <a:pt x="12669" y="25967"/>
                  </a:cubicBezTo>
                  <a:cubicBezTo>
                    <a:pt x="12609" y="26038"/>
                    <a:pt x="12574" y="26110"/>
                    <a:pt x="12526" y="26181"/>
                  </a:cubicBezTo>
                  <a:cubicBezTo>
                    <a:pt x="12478" y="26277"/>
                    <a:pt x="12431" y="26348"/>
                    <a:pt x="12407" y="26455"/>
                  </a:cubicBezTo>
                  <a:cubicBezTo>
                    <a:pt x="12371" y="26527"/>
                    <a:pt x="12347" y="26598"/>
                    <a:pt x="12312" y="26658"/>
                  </a:cubicBezTo>
                  <a:lnTo>
                    <a:pt x="12300" y="26717"/>
                  </a:lnTo>
                  <a:cubicBezTo>
                    <a:pt x="12276" y="26812"/>
                    <a:pt x="12240" y="26884"/>
                    <a:pt x="12193" y="26979"/>
                  </a:cubicBezTo>
                  <a:cubicBezTo>
                    <a:pt x="12169" y="27062"/>
                    <a:pt x="12121" y="27134"/>
                    <a:pt x="12097" y="27229"/>
                  </a:cubicBezTo>
                  <a:cubicBezTo>
                    <a:pt x="12062" y="27301"/>
                    <a:pt x="12038" y="27396"/>
                    <a:pt x="12002" y="27467"/>
                  </a:cubicBezTo>
                  <a:cubicBezTo>
                    <a:pt x="11919" y="27705"/>
                    <a:pt x="11824" y="27932"/>
                    <a:pt x="11764" y="28134"/>
                  </a:cubicBezTo>
                  <a:cubicBezTo>
                    <a:pt x="11752" y="28170"/>
                    <a:pt x="11740" y="28194"/>
                    <a:pt x="11704" y="28241"/>
                  </a:cubicBezTo>
                  <a:lnTo>
                    <a:pt x="11704" y="27908"/>
                  </a:lnTo>
                  <a:cubicBezTo>
                    <a:pt x="11704" y="27634"/>
                    <a:pt x="11693" y="27372"/>
                    <a:pt x="11693" y="27122"/>
                  </a:cubicBezTo>
                  <a:cubicBezTo>
                    <a:pt x="11681" y="26860"/>
                    <a:pt x="11681" y="26598"/>
                    <a:pt x="11645" y="26336"/>
                  </a:cubicBezTo>
                  <a:cubicBezTo>
                    <a:pt x="11633" y="26205"/>
                    <a:pt x="11633" y="26050"/>
                    <a:pt x="11621" y="25919"/>
                  </a:cubicBezTo>
                  <a:cubicBezTo>
                    <a:pt x="11621" y="25872"/>
                    <a:pt x="11597" y="25824"/>
                    <a:pt x="11597" y="25788"/>
                  </a:cubicBezTo>
                  <a:lnTo>
                    <a:pt x="11597" y="25729"/>
                  </a:lnTo>
                  <a:cubicBezTo>
                    <a:pt x="11597" y="25681"/>
                    <a:pt x="11585" y="25634"/>
                    <a:pt x="11585" y="25586"/>
                  </a:cubicBezTo>
                  <a:lnTo>
                    <a:pt x="11609" y="25550"/>
                  </a:lnTo>
                  <a:cubicBezTo>
                    <a:pt x="11609" y="25515"/>
                    <a:pt x="11585" y="25479"/>
                    <a:pt x="11585" y="25443"/>
                  </a:cubicBezTo>
                  <a:cubicBezTo>
                    <a:pt x="11585" y="25431"/>
                    <a:pt x="11585" y="25407"/>
                    <a:pt x="11573" y="25396"/>
                  </a:cubicBezTo>
                  <a:cubicBezTo>
                    <a:pt x="11562" y="25348"/>
                    <a:pt x="11562" y="25324"/>
                    <a:pt x="11550" y="25276"/>
                  </a:cubicBezTo>
                  <a:cubicBezTo>
                    <a:pt x="11514" y="25169"/>
                    <a:pt x="11490" y="25074"/>
                    <a:pt x="11466" y="24967"/>
                  </a:cubicBezTo>
                  <a:cubicBezTo>
                    <a:pt x="11454" y="24895"/>
                    <a:pt x="11431" y="24836"/>
                    <a:pt x="11407" y="24753"/>
                  </a:cubicBezTo>
                  <a:cubicBezTo>
                    <a:pt x="11383" y="24634"/>
                    <a:pt x="11347" y="24538"/>
                    <a:pt x="11323" y="24419"/>
                  </a:cubicBezTo>
                  <a:cubicBezTo>
                    <a:pt x="11312" y="24360"/>
                    <a:pt x="11288" y="24276"/>
                    <a:pt x="11276" y="24205"/>
                  </a:cubicBezTo>
                  <a:cubicBezTo>
                    <a:pt x="11264" y="24133"/>
                    <a:pt x="11252" y="24038"/>
                    <a:pt x="11228" y="23967"/>
                  </a:cubicBezTo>
                  <a:lnTo>
                    <a:pt x="11216" y="23824"/>
                  </a:lnTo>
                  <a:lnTo>
                    <a:pt x="11216" y="23776"/>
                  </a:lnTo>
                  <a:lnTo>
                    <a:pt x="11216" y="23741"/>
                  </a:lnTo>
                  <a:lnTo>
                    <a:pt x="11216" y="23705"/>
                  </a:lnTo>
                  <a:lnTo>
                    <a:pt x="11216" y="23669"/>
                  </a:lnTo>
                  <a:lnTo>
                    <a:pt x="11216" y="23622"/>
                  </a:lnTo>
                  <a:lnTo>
                    <a:pt x="11216" y="23538"/>
                  </a:lnTo>
                  <a:cubicBezTo>
                    <a:pt x="11216" y="23502"/>
                    <a:pt x="11216" y="23467"/>
                    <a:pt x="11228" y="23431"/>
                  </a:cubicBezTo>
                  <a:lnTo>
                    <a:pt x="11228" y="23383"/>
                  </a:lnTo>
                  <a:cubicBezTo>
                    <a:pt x="11240" y="23300"/>
                    <a:pt x="11264" y="23193"/>
                    <a:pt x="11276" y="23110"/>
                  </a:cubicBezTo>
                  <a:cubicBezTo>
                    <a:pt x="11288" y="23062"/>
                    <a:pt x="11288" y="23026"/>
                    <a:pt x="11312" y="22990"/>
                  </a:cubicBezTo>
                  <a:cubicBezTo>
                    <a:pt x="11312" y="22955"/>
                    <a:pt x="11323" y="22943"/>
                    <a:pt x="11323" y="22907"/>
                  </a:cubicBezTo>
                  <a:cubicBezTo>
                    <a:pt x="11323" y="22895"/>
                    <a:pt x="11323" y="22895"/>
                    <a:pt x="11335" y="22883"/>
                  </a:cubicBezTo>
                  <a:cubicBezTo>
                    <a:pt x="11347" y="22824"/>
                    <a:pt x="11359" y="22776"/>
                    <a:pt x="11395" y="22717"/>
                  </a:cubicBezTo>
                  <a:cubicBezTo>
                    <a:pt x="11407" y="22669"/>
                    <a:pt x="11443" y="22609"/>
                    <a:pt x="11454" y="22574"/>
                  </a:cubicBezTo>
                  <a:lnTo>
                    <a:pt x="11454" y="22550"/>
                  </a:lnTo>
                  <a:cubicBezTo>
                    <a:pt x="11478" y="22479"/>
                    <a:pt x="11514" y="22419"/>
                    <a:pt x="11550" y="22359"/>
                  </a:cubicBezTo>
                  <a:cubicBezTo>
                    <a:pt x="11562" y="22336"/>
                    <a:pt x="11585" y="22300"/>
                    <a:pt x="11621" y="22252"/>
                  </a:cubicBezTo>
                  <a:cubicBezTo>
                    <a:pt x="11645" y="22217"/>
                    <a:pt x="11693" y="22169"/>
                    <a:pt x="11716" y="22133"/>
                  </a:cubicBezTo>
                  <a:lnTo>
                    <a:pt x="11740" y="22121"/>
                  </a:lnTo>
                  <a:cubicBezTo>
                    <a:pt x="11776" y="22074"/>
                    <a:pt x="11824" y="22038"/>
                    <a:pt x="11871" y="21978"/>
                  </a:cubicBezTo>
                  <a:cubicBezTo>
                    <a:pt x="11943" y="21883"/>
                    <a:pt x="12014" y="21812"/>
                    <a:pt x="12062" y="21717"/>
                  </a:cubicBezTo>
                  <a:cubicBezTo>
                    <a:pt x="12097" y="21681"/>
                    <a:pt x="12121" y="21633"/>
                    <a:pt x="12157" y="21574"/>
                  </a:cubicBezTo>
                  <a:cubicBezTo>
                    <a:pt x="12181" y="21526"/>
                    <a:pt x="12216" y="21467"/>
                    <a:pt x="12228" y="21407"/>
                  </a:cubicBezTo>
                  <a:cubicBezTo>
                    <a:pt x="12335" y="21205"/>
                    <a:pt x="12395" y="20978"/>
                    <a:pt x="12466" y="20752"/>
                  </a:cubicBezTo>
                  <a:lnTo>
                    <a:pt x="12490" y="20681"/>
                  </a:lnTo>
                  <a:lnTo>
                    <a:pt x="12490" y="20669"/>
                  </a:lnTo>
                  <a:cubicBezTo>
                    <a:pt x="12526" y="20585"/>
                    <a:pt x="12538" y="20502"/>
                    <a:pt x="12574" y="20431"/>
                  </a:cubicBezTo>
                  <a:cubicBezTo>
                    <a:pt x="12574" y="20407"/>
                    <a:pt x="12586" y="20395"/>
                    <a:pt x="12586" y="20383"/>
                  </a:cubicBezTo>
                  <a:cubicBezTo>
                    <a:pt x="12597" y="20347"/>
                    <a:pt x="12597" y="20324"/>
                    <a:pt x="12609" y="20288"/>
                  </a:cubicBezTo>
                  <a:cubicBezTo>
                    <a:pt x="12633" y="20264"/>
                    <a:pt x="12633" y="20228"/>
                    <a:pt x="12645" y="20216"/>
                  </a:cubicBezTo>
                  <a:lnTo>
                    <a:pt x="12669" y="20157"/>
                  </a:lnTo>
                  <a:lnTo>
                    <a:pt x="12764" y="19978"/>
                  </a:lnTo>
                  <a:cubicBezTo>
                    <a:pt x="12788" y="19919"/>
                    <a:pt x="12824" y="19859"/>
                    <a:pt x="12871" y="19800"/>
                  </a:cubicBezTo>
                  <a:lnTo>
                    <a:pt x="12883" y="19788"/>
                  </a:lnTo>
                  <a:cubicBezTo>
                    <a:pt x="12931" y="19728"/>
                    <a:pt x="12955" y="19669"/>
                    <a:pt x="13002" y="19609"/>
                  </a:cubicBezTo>
                  <a:cubicBezTo>
                    <a:pt x="13050" y="19550"/>
                    <a:pt x="13086" y="19490"/>
                    <a:pt x="13121" y="19442"/>
                  </a:cubicBezTo>
                  <a:cubicBezTo>
                    <a:pt x="13169" y="19395"/>
                    <a:pt x="13205" y="19359"/>
                    <a:pt x="13240" y="19311"/>
                  </a:cubicBezTo>
                  <a:cubicBezTo>
                    <a:pt x="13348" y="19204"/>
                    <a:pt x="13443" y="19133"/>
                    <a:pt x="13562" y="19038"/>
                  </a:cubicBezTo>
                  <a:lnTo>
                    <a:pt x="13657" y="18966"/>
                  </a:lnTo>
                  <a:lnTo>
                    <a:pt x="13883" y="18788"/>
                  </a:lnTo>
                  <a:cubicBezTo>
                    <a:pt x="13955" y="18728"/>
                    <a:pt x="14038" y="18669"/>
                    <a:pt x="14121" y="18597"/>
                  </a:cubicBezTo>
                  <a:lnTo>
                    <a:pt x="14479" y="18323"/>
                  </a:lnTo>
                  <a:lnTo>
                    <a:pt x="14514" y="18299"/>
                  </a:lnTo>
                  <a:lnTo>
                    <a:pt x="14562" y="18264"/>
                  </a:lnTo>
                  <a:cubicBezTo>
                    <a:pt x="14621" y="18228"/>
                    <a:pt x="14669" y="18192"/>
                    <a:pt x="14729" y="18145"/>
                  </a:cubicBezTo>
                  <a:cubicBezTo>
                    <a:pt x="14788" y="18109"/>
                    <a:pt x="14848" y="18061"/>
                    <a:pt x="14919" y="18014"/>
                  </a:cubicBezTo>
                  <a:cubicBezTo>
                    <a:pt x="14931" y="18002"/>
                    <a:pt x="14955" y="17990"/>
                    <a:pt x="14967" y="17990"/>
                  </a:cubicBezTo>
                  <a:cubicBezTo>
                    <a:pt x="14979" y="17966"/>
                    <a:pt x="14991" y="17966"/>
                    <a:pt x="14991" y="17954"/>
                  </a:cubicBezTo>
                  <a:lnTo>
                    <a:pt x="15133" y="17871"/>
                  </a:lnTo>
                  <a:lnTo>
                    <a:pt x="15264" y="17776"/>
                  </a:lnTo>
                  <a:cubicBezTo>
                    <a:pt x="15312" y="17752"/>
                    <a:pt x="15372" y="17716"/>
                    <a:pt x="15431" y="17704"/>
                  </a:cubicBezTo>
                  <a:cubicBezTo>
                    <a:pt x="15491" y="17668"/>
                    <a:pt x="15550" y="17657"/>
                    <a:pt x="15622" y="17633"/>
                  </a:cubicBezTo>
                  <a:lnTo>
                    <a:pt x="15645" y="17633"/>
                  </a:lnTo>
                  <a:cubicBezTo>
                    <a:pt x="15669" y="17633"/>
                    <a:pt x="15669" y="17633"/>
                    <a:pt x="15681" y="17609"/>
                  </a:cubicBezTo>
                  <a:close/>
                  <a:moveTo>
                    <a:pt x="1798" y="31706"/>
                  </a:moveTo>
                  <a:cubicBezTo>
                    <a:pt x="1798" y="31706"/>
                    <a:pt x="1798" y="31718"/>
                    <a:pt x="1810" y="31718"/>
                  </a:cubicBezTo>
                  <a:cubicBezTo>
                    <a:pt x="1810" y="31718"/>
                    <a:pt x="1810" y="31706"/>
                    <a:pt x="1798" y="31706"/>
                  </a:cubicBezTo>
                  <a:close/>
                  <a:moveTo>
                    <a:pt x="6990" y="21788"/>
                  </a:moveTo>
                  <a:lnTo>
                    <a:pt x="6990" y="21788"/>
                  </a:lnTo>
                  <a:cubicBezTo>
                    <a:pt x="7037" y="21824"/>
                    <a:pt x="7073" y="21836"/>
                    <a:pt x="7132" y="21871"/>
                  </a:cubicBezTo>
                  <a:cubicBezTo>
                    <a:pt x="7180" y="21895"/>
                    <a:pt x="7228" y="21907"/>
                    <a:pt x="7275" y="21931"/>
                  </a:cubicBezTo>
                  <a:cubicBezTo>
                    <a:pt x="7359" y="21967"/>
                    <a:pt x="7466" y="22002"/>
                    <a:pt x="7561" y="22050"/>
                  </a:cubicBezTo>
                  <a:cubicBezTo>
                    <a:pt x="7728" y="22109"/>
                    <a:pt x="7930" y="22181"/>
                    <a:pt x="8109" y="22228"/>
                  </a:cubicBezTo>
                  <a:cubicBezTo>
                    <a:pt x="8180" y="22252"/>
                    <a:pt x="8264" y="22264"/>
                    <a:pt x="8347" y="22300"/>
                  </a:cubicBezTo>
                  <a:cubicBezTo>
                    <a:pt x="8371" y="22312"/>
                    <a:pt x="8418" y="22312"/>
                    <a:pt x="8442" y="22324"/>
                  </a:cubicBezTo>
                  <a:cubicBezTo>
                    <a:pt x="8490" y="22348"/>
                    <a:pt x="8549" y="22359"/>
                    <a:pt x="8597" y="22359"/>
                  </a:cubicBezTo>
                  <a:cubicBezTo>
                    <a:pt x="8656" y="22371"/>
                    <a:pt x="8728" y="22383"/>
                    <a:pt x="8787" y="22407"/>
                  </a:cubicBezTo>
                  <a:cubicBezTo>
                    <a:pt x="8835" y="22407"/>
                    <a:pt x="8859" y="22419"/>
                    <a:pt x="8906" y="22419"/>
                  </a:cubicBezTo>
                  <a:cubicBezTo>
                    <a:pt x="8954" y="22431"/>
                    <a:pt x="9002" y="22431"/>
                    <a:pt x="9049" y="22443"/>
                  </a:cubicBezTo>
                  <a:cubicBezTo>
                    <a:pt x="9049" y="22467"/>
                    <a:pt x="9049" y="22467"/>
                    <a:pt x="9061" y="22479"/>
                  </a:cubicBezTo>
                  <a:lnTo>
                    <a:pt x="9061" y="22467"/>
                  </a:lnTo>
                  <a:lnTo>
                    <a:pt x="9145" y="22729"/>
                  </a:lnTo>
                  <a:cubicBezTo>
                    <a:pt x="9180" y="22824"/>
                    <a:pt x="9204" y="22919"/>
                    <a:pt x="9240" y="23014"/>
                  </a:cubicBezTo>
                  <a:cubicBezTo>
                    <a:pt x="9264" y="23098"/>
                    <a:pt x="9299" y="23205"/>
                    <a:pt x="9323" y="23300"/>
                  </a:cubicBezTo>
                  <a:cubicBezTo>
                    <a:pt x="9359" y="23383"/>
                    <a:pt x="9383" y="23491"/>
                    <a:pt x="9395" y="23586"/>
                  </a:cubicBezTo>
                  <a:cubicBezTo>
                    <a:pt x="9430" y="23669"/>
                    <a:pt x="9442" y="23764"/>
                    <a:pt x="9478" y="23836"/>
                  </a:cubicBezTo>
                  <a:cubicBezTo>
                    <a:pt x="9490" y="23907"/>
                    <a:pt x="9502" y="23991"/>
                    <a:pt x="9538" y="24074"/>
                  </a:cubicBezTo>
                  <a:cubicBezTo>
                    <a:pt x="9538" y="24098"/>
                    <a:pt x="9549" y="24133"/>
                    <a:pt x="9549" y="24145"/>
                  </a:cubicBezTo>
                  <a:cubicBezTo>
                    <a:pt x="9561" y="24193"/>
                    <a:pt x="9561" y="24253"/>
                    <a:pt x="9573" y="24288"/>
                  </a:cubicBezTo>
                  <a:cubicBezTo>
                    <a:pt x="9597" y="24372"/>
                    <a:pt x="9609" y="24443"/>
                    <a:pt x="9609" y="24514"/>
                  </a:cubicBezTo>
                  <a:cubicBezTo>
                    <a:pt x="9621" y="24586"/>
                    <a:pt x="9621" y="24669"/>
                    <a:pt x="9633" y="24741"/>
                  </a:cubicBezTo>
                  <a:cubicBezTo>
                    <a:pt x="9657" y="24848"/>
                    <a:pt x="9657" y="24967"/>
                    <a:pt x="9668" y="25074"/>
                  </a:cubicBezTo>
                  <a:cubicBezTo>
                    <a:pt x="9680" y="25169"/>
                    <a:pt x="9680" y="25276"/>
                    <a:pt x="9680" y="25384"/>
                  </a:cubicBezTo>
                  <a:cubicBezTo>
                    <a:pt x="9680" y="25396"/>
                    <a:pt x="9692" y="25407"/>
                    <a:pt x="9692" y="25419"/>
                  </a:cubicBezTo>
                  <a:lnTo>
                    <a:pt x="9609" y="26277"/>
                  </a:lnTo>
                  <a:cubicBezTo>
                    <a:pt x="9573" y="26789"/>
                    <a:pt x="9538" y="27324"/>
                    <a:pt x="9514" y="27848"/>
                  </a:cubicBezTo>
                  <a:cubicBezTo>
                    <a:pt x="9502" y="28074"/>
                    <a:pt x="9502" y="28301"/>
                    <a:pt x="9490" y="28515"/>
                  </a:cubicBezTo>
                  <a:cubicBezTo>
                    <a:pt x="9478" y="28777"/>
                    <a:pt x="9478" y="29027"/>
                    <a:pt x="9478" y="29289"/>
                  </a:cubicBezTo>
                  <a:lnTo>
                    <a:pt x="9478" y="30063"/>
                  </a:lnTo>
                  <a:cubicBezTo>
                    <a:pt x="9478" y="30325"/>
                    <a:pt x="9490" y="30575"/>
                    <a:pt x="9502" y="30825"/>
                  </a:cubicBezTo>
                  <a:cubicBezTo>
                    <a:pt x="9514" y="31099"/>
                    <a:pt x="9538" y="31349"/>
                    <a:pt x="9549" y="31599"/>
                  </a:cubicBezTo>
                  <a:cubicBezTo>
                    <a:pt x="9561" y="31789"/>
                    <a:pt x="9573" y="31992"/>
                    <a:pt x="9609" y="32182"/>
                  </a:cubicBezTo>
                  <a:cubicBezTo>
                    <a:pt x="9573" y="32134"/>
                    <a:pt x="9561" y="32099"/>
                    <a:pt x="9538" y="32027"/>
                  </a:cubicBezTo>
                  <a:cubicBezTo>
                    <a:pt x="9490" y="31944"/>
                    <a:pt x="9442" y="31837"/>
                    <a:pt x="9395" y="31753"/>
                  </a:cubicBezTo>
                  <a:cubicBezTo>
                    <a:pt x="9311" y="31551"/>
                    <a:pt x="9240" y="31361"/>
                    <a:pt x="9157" y="31170"/>
                  </a:cubicBezTo>
                  <a:cubicBezTo>
                    <a:pt x="9061" y="30884"/>
                    <a:pt x="8966" y="30622"/>
                    <a:pt x="8859" y="30337"/>
                  </a:cubicBezTo>
                  <a:cubicBezTo>
                    <a:pt x="8776" y="30063"/>
                    <a:pt x="8680" y="29813"/>
                    <a:pt x="8585" y="29551"/>
                  </a:cubicBezTo>
                  <a:cubicBezTo>
                    <a:pt x="8549" y="29456"/>
                    <a:pt x="8525" y="29372"/>
                    <a:pt x="8490" y="29289"/>
                  </a:cubicBezTo>
                  <a:cubicBezTo>
                    <a:pt x="8454" y="29122"/>
                    <a:pt x="8395" y="28896"/>
                    <a:pt x="8323" y="28670"/>
                  </a:cubicBezTo>
                  <a:lnTo>
                    <a:pt x="8109" y="27777"/>
                  </a:lnTo>
                  <a:cubicBezTo>
                    <a:pt x="8061" y="27610"/>
                    <a:pt x="8014" y="27455"/>
                    <a:pt x="7966" y="27301"/>
                  </a:cubicBezTo>
                  <a:cubicBezTo>
                    <a:pt x="7906" y="27134"/>
                    <a:pt x="7871" y="26955"/>
                    <a:pt x="7811" y="26789"/>
                  </a:cubicBezTo>
                  <a:cubicBezTo>
                    <a:pt x="7763" y="26634"/>
                    <a:pt x="7716" y="26479"/>
                    <a:pt x="7656" y="26312"/>
                  </a:cubicBezTo>
                  <a:cubicBezTo>
                    <a:pt x="7609" y="26134"/>
                    <a:pt x="7573" y="25979"/>
                    <a:pt x="7513" y="25800"/>
                  </a:cubicBezTo>
                  <a:lnTo>
                    <a:pt x="7418" y="25396"/>
                  </a:lnTo>
                  <a:lnTo>
                    <a:pt x="7335" y="24991"/>
                  </a:lnTo>
                  <a:cubicBezTo>
                    <a:pt x="7287" y="24705"/>
                    <a:pt x="7240" y="24407"/>
                    <a:pt x="7216" y="24110"/>
                  </a:cubicBezTo>
                  <a:cubicBezTo>
                    <a:pt x="7216" y="24050"/>
                    <a:pt x="7204" y="23991"/>
                    <a:pt x="7204" y="23919"/>
                  </a:cubicBezTo>
                  <a:cubicBezTo>
                    <a:pt x="7180" y="23622"/>
                    <a:pt x="7156" y="23324"/>
                    <a:pt x="7121" y="23038"/>
                  </a:cubicBezTo>
                  <a:lnTo>
                    <a:pt x="6990" y="21788"/>
                  </a:lnTo>
                  <a:close/>
                  <a:moveTo>
                    <a:pt x="2930" y="32662"/>
                  </a:moveTo>
                  <a:cubicBezTo>
                    <a:pt x="2932" y="32670"/>
                    <a:pt x="2941" y="32670"/>
                    <a:pt x="2941" y="32670"/>
                  </a:cubicBezTo>
                  <a:cubicBezTo>
                    <a:pt x="2938" y="32667"/>
                    <a:pt x="2934" y="32664"/>
                    <a:pt x="2930" y="32662"/>
                  </a:cubicBezTo>
                  <a:close/>
                  <a:moveTo>
                    <a:pt x="2978" y="32692"/>
                  </a:moveTo>
                  <a:cubicBezTo>
                    <a:pt x="2981" y="32706"/>
                    <a:pt x="2989" y="32706"/>
                    <a:pt x="2989" y="32706"/>
                  </a:cubicBezTo>
                  <a:cubicBezTo>
                    <a:pt x="2986" y="32701"/>
                    <a:pt x="2982" y="32696"/>
                    <a:pt x="2978" y="32692"/>
                  </a:cubicBezTo>
                  <a:close/>
                  <a:moveTo>
                    <a:pt x="2989" y="32689"/>
                  </a:moveTo>
                  <a:cubicBezTo>
                    <a:pt x="2992" y="32706"/>
                    <a:pt x="3001" y="32706"/>
                    <a:pt x="3001" y="32706"/>
                  </a:cubicBezTo>
                  <a:cubicBezTo>
                    <a:pt x="3001" y="32706"/>
                    <a:pt x="2996" y="32696"/>
                    <a:pt x="2989" y="32689"/>
                  </a:cubicBezTo>
                  <a:close/>
                  <a:moveTo>
                    <a:pt x="14264" y="33016"/>
                  </a:moveTo>
                  <a:cubicBezTo>
                    <a:pt x="14260" y="33038"/>
                    <a:pt x="14258" y="33060"/>
                    <a:pt x="14256" y="33081"/>
                  </a:cubicBezTo>
                  <a:lnTo>
                    <a:pt x="14256" y="33081"/>
                  </a:lnTo>
                  <a:lnTo>
                    <a:pt x="14264" y="33016"/>
                  </a:lnTo>
                  <a:close/>
                  <a:moveTo>
                    <a:pt x="18241" y="34825"/>
                  </a:moveTo>
                  <a:cubicBezTo>
                    <a:pt x="18231" y="34842"/>
                    <a:pt x="18223" y="34858"/>
                    <a:pt x="18215" y="34874"/>
                  </a:cubicBezTo>
                  <a:lnTo>
                    <a:pt x="18215" y="34874"/>
                  </a:lnTo>
                  <a:cubicBezTo>
                    <a:pt x="18226" y="34859"/>
                    <a:pt x="18235" y="34844"/>
                    <a:pt x="18241" y="34825"/>
                  </a:cubicBezTo>
                  <a:close/>
                  <a:moveTo>
                    <a:pt x="13514" y="29182"/>
                  </a:moveTo>
                  <a:cubicBezTo>
                    <a:pt x="13538" y="29182"/>
                    <a:pt x="13586" y="29182"/>
                    <a:pt x="13609" y="29194"/>
                  </a:cubicBezTo>
                  <a:cubicBezTo>
                    <a:pt x="13657" y="29206"/>
                    <a:pt x="13705" y="29206"/>
                    <a:pt x="13752" y="29217"/>
                  </a:cubicBezTo>
                  <a:cubicBezTo>
                    <a:pt x="13788" y="29241"/>
                    <a:pt x="13836" y="29253"/>
                    <a:pt x="13871" y="29265"/>
                  </a:cubicBezTo>
                  <a:lnTo>
                    <a:pt x="13883" y="29265"/>
                  </a:lnTo>
                  <a:lnTo>
                    <a:pt x="13967" y="29313"/>
                  </a:lnTo>
                  <a:cubicBezTo>
                    <a:pt x="14014" y="29325"/>
                    <a:pt x="14050" y="29360"/>
                    <a:pt x="14074" y="29372"/>
                  </a:cubicBezTo>
                  <a:cubicBezTo>
                    <a:pt x="14098" y="29384"/>
                    <a:pt x="14145" y="29420"/>
                    <a:pt x="14193" y="29432"/>
                  </a:cubicBezTo>
                  <a:cubicBezTo>
                    <a:pt x="14240" y="29444"/>
                    <a:pt x="14264" y="29479"/>
                    <a:pt x="14312" y="29491"/>
                  </a:cubicBezTo>
                  <a:cubicBezTo>
                    <a:pt x="14371" y="29515"/>
                    <a:pt x="14419" y="29539"/>
                    <a:pt x="14467" y="29563"/>
                  </a:cubicBezTo>
                  <a:lnTo>
                    <a:pt x="14598" y="29610"/>
                  </a:lnTo>
                  <a:lnTo>
                    <a:pt x="14669" y="29610"/>
                  </a:lnTo>
                  <a:lnTo>
                    <a:pt x="14669" y="29634"/>
                  </a:lnTo>
                  <a:lnTo>
                    <a:pt x="14669" y="29694"/>
                  </a:lnTo>
                  <a:cubicBezTo>
                    <a:pt x="14669" y="29741"/>
                    <a:pt x="14657" y="29777"/>
                    <a:pt x="14657" y="29813"/>
                  </a:cubicBezTo>
                  <a:cubicBezTo>
                    <a:pt x="14657" y="29860"/>
                    <a:pt x="14645" y="29896"/>
                    <a:pt x="14645" y="29932"/>
                  </a:cubicBezTo>
                  <a:lnTo>
                    <a:pt x="14598" y="30158"/>
                  </a:lnTo>
                  <a:cubicBezTo>
                    <a:pt x="14562" y="30313"/>
                    <a:pt x="14550" y="30456"/>
                    <a:pt x="14526" y="30622"/>
                  </a:cubicBezTo>
                  <a:cubicBezTo>
                    <a:pt x="14491" y="30861"/>
                    <a:pt x="14443" y="31099"/>
                    <a:pt x="14419" y="31325"/>
                  </a:cubicBezTo>
                  <a:lnTo>
                    <a:pt x="14467" y="31182"/>
                  </a:lnTo>
                  <a:cubicBezTo>
                    <a:pt x="14467" y="31170"/>
                    <a:pt x="14467" y="31170"/>
                    <a:pt x="14479" y="31158"/>
                  </a:cubicBezTo>
                  <a:lnTo>
                    <a:pt x="14479" y="31146"/>
                  </a:lnTo>
                  <a:lnTo>
                    <a:pt x="14479" y="31122"/>
                  </a:lnTo>
                  <a:lnTo>
                    <a:pt x="14526" y="30991"/>
                  </a:lnTo>
                  <a:cubicBezTo>
                    <a:pt x="14526" y="30980"/>
                    <a:pt x="14526" y="30980"/>
                    <a:pt x="14538" y="30968"/>
                  </a:cubicBezTo>
                  <a:cubicBezTo>
                    <a:pt x="14538" y="30944"/>
                    <a:pt x="14538" y="30944"/>
                    <a:pt x="14550" y="30932"/>
                  </a:cubicBezTo>
                  <a:lnTo>
                    <a:pt x="14550" y="30920"/>
                  </a:lnTo>
                  <a:cubicBezTo>
                    <a:pt x="14562" y="30884"/>
                    <a:pt x="14586" y="30849"/>
                    <a:pt x="14586" y="30813"/>
                  </a:cubicBezTo>
                  <a:cubicBezTo>
                    <a:pt x="14586" y="30801"/>
                    <a:pt x="14598" y="30789"/>
                    <a:pt x="14598" y="30753"/>
                  </a:cubicBezTo>
                  <a:cubicBezTo>
                    <a:pt x="14598" y="30741"/>
                    <a:pt x="14610" y="30706"/>
                    <a:pt x="14610" y="30694"/>
                  </a:cubicBezTo>
                  <a:lnTo>
                    <a:pt x="14657" y="30468"/>
                  </a:lnTo>
                  <a:cubicBezTo>
                    <a:pt x="14669" y="30396"/>
                    <a:pt x="14681" y="30313"/>
                    <a:pt x="14705" y="30229"/>
                  </a:cubicBezTo>
                  <a:cubicBezTo>
                    <a:pt x="14717" y="30158"/>
                    <a:pt x="14717" y="30087"/>
                    <a:pt x="14729" y="30015"/>
                  </a:cubicBezTo>
                  <a:cubicBezTo>
                    <a:pt x="14741" y="29932"/>
                    <a:pt x="14741" y="29872"/>
                    <a:pt x="14764" y="29801"/>
                  </a:cubicBezTo>
                  <a:lnTo>
                    <a:pt x="14764" y="29753"/>
                  </a:lnTo>
                  <a:lnTo>
                    <a:pt x="14764" y="29694"/>
                  </a:lnTo>
                  <a:lnTo>
                    <a:pt x="14764" y="29634"/>
                  </a:lnTo>
                  <a:lnTo>
                    <a:pt x="14764" y="29598"/>
                  </a:lnTo>
                  <a:cubicBezTo>
                    <a:pt x="14824" y="29598"/>
                    <a:pt x="14895" y="29575"/>
                    <a:pt x="14955" y="29563"/>
                  </a:cubicBezTo>
                  <a:cubicBezTo>
                    <a:pt x="15002" y="29551"/>
                    <a:pt x="15062" y="29539"/>
                    <a:pt x="15098" y="29503"/>
                  </a:cubicBezTo>
                  <a:cubicBezTo>
                    <a:pt x="15145" y="29467"/>
                    <a:pt x="15205" y="29444"/>
                    <a:pt x="15241" y="29420"/>
                  </a:cubicBezTo>
                  <a:lnTo>
                    <a:pt x="15253" y="29396"/>
                  </a:lnTo>
                  <a:lnTo>
                    <a:pt x="15383" y="29313"/>
                  </a:lnTo>
                  <a:cubicBezTo>
                    <a:pt x="15419" y="29301"/>
                    <a:pt x="15455" y="29277"/>
                    <a:pt x="15491" y="29265"/>
                  </a:cubicBezTo>
                  <a:cubicBezTo>
                    <a:pt x="15514" y="29253"/>
                    <a:pt x="15562" y="29241"/>
                    <a:pt x="15598" y="29241"/>
                  </a:cubicBezTo>
                  <a:cubicBezTo>
                    <a:pt x="15622" y="29217"/>
                    <a:pt x="15669" y="29217"/>
                    <a:pt x="15693" y="29217"/>
                  </a:cubicBezTo>
                  <a:lnTo>
                    <a:pt x="15872" y="29217"/>
                  </a:lnTo>
                  <a:cubicBezTo>
                    <a:pt x="15919" y="29217"/>
                    <a:pt x="15943" y="29241"/>
                    <a:pt x="15991" y="29253"/>
                  </a:cubicBezTo>
                  <a:cubicBezTo>
                    <a:pt x="16026" y="29265"/>
                    <a:pt x="16074" y="29277"/>
                    <a:pt x="16098" y="29301"/>
                  </a:cubicBezTo>
                  <a:cubicBezTo>
                    <a:pt x="16145" y="29313"/>
                    <a:pt x="16169" y="29325"/>
                    <a:pt x="16205" y="29360"/>
                  </a:cubicBezTo>
                  <a:cubicBezTo>
                    <a:pt x="16229" y="29372"/>
                    <a:pt x="16265" y="29396"/>
                    <a:pt x="16288" y="29420"/>
                  </a:cubicBezTo>
                  <a:lnTo>
                    <a:pt x="16384" y="29503"/>
                  </a:lnTo>
                  <a:cubicBezTo>
                    <a:pt x="16407" y="29539"/>
                    <a:pt x="16443" y="29563"/>
                    <a:pt x="16467" y="29610"/>
                  </a:cubicBezTo>
                  <a:cubicBezTo>
                    <a:pt x="16515" y="29670"/>
                    <a:pt x="16562" y="29729"/>
                    <a:pt x="16586" y="29789"/>
                  </a:cubicBezTo>
                  <a:lnTo>
                    <a:pt x="16598" y="29801"/>
                  </a:lnTo>
                  <a:cubicBezTo>
                    <a:pt x="16634" y="29848"/>
                    <a:pt x="16646" y="29872"/>
                    <a:pt x="16657" y="29908"/>
                  </a:cubicBezTo>
                  <a:cubicBezTo>
                    <a:pt x="16657" y="29920"/>
                    <a:pt x="16681" y="29932"/>
                    <a:pt x="16681" y="29968"/>
                  </a:cubicBezTo>
                  <a:cubicBezTo>
                    <a:pt x="16693" y="30039"/>
                    <a:pt x="16705" y="30110"/>
                    <a:pt x="16705" y="30194"/>
                  </a:cubicBezTo>
                  <a:cubicBezTo>
                    <a:pt x="16705" y="30253"/>
                    <a:pt x="16717" y="30325"/>
                    <a:pt x="16717" y="30384"/>
                  </a:cubicBezTo>
                  <a:cubicBezTo>
                    <a:pt x="16717" y="30456"/>
                    <a:pt x="16705" y="30515"/>
                    <a:pt x="16705" y="30587"/>
                  </a:cubicBezTo>
                  <a:lnTo>
                    <a:pt x="16705" y="30622"/>
                  </a:lnTo>
                  <a:cubicBezTo>
                    <a:pt x="16693" y="30706"/>
                    <a:pt x="16681" y="30813"/>
                    <a:pt x="16657" y="30908"/>
                  </a:cubicBezTo>
                  <a:cubicBezTo>
                    <a:pt x="16646" y="30968"/>
                    <a:pt x="16634" y="31039"/>
                    <a:pt x="16622" y="31099"/>
                  </a:cubicBezTo>
                  <a:lnTo>
                    <a:pt x="16598" y="31158"/>
                  </a:lnTo>
                  <a:lnTo>
                    <a:pt x="16586" y="31230"/>
                  </a:lnTo>
                  <a:lnTo>
                    <a:pt x="16562" y="31301"/>
                  </a:lnTo>
                  <a:cubicBezTo>
                    <a:pt x="16538" y="31337"/>
                    <a:pt x="16538" y="31361"/>
                    <a:pt x="16526" y="31396"/>
                  </a:cubicBezTo>
                  <a:cubicBezTo>
                    <a:pt x="16526" y="31408"/>
                    <a:pt x="16515" y="31420"/>
                    <a:pt x="16515" y="31444"/>
                  </a:cubicBezTo>
                  <a:cubicBezTo>
                    <a:pt x="16503" y="31480"/>
                    <a:pt x="16479" y="31539"/>
                    <a:pt x="16455" y="31587"/>
                  </a:cubicBezTo>
                  <a:cubicBezTo>
                    <a:pt x="16443" y="31634"/>
                    <a:pt x="16419" y="31694"/>
                    <a:pt x="16396" y="31742"/>
                  </a:cubicBezTo>
                  <a:cubicBezTo>
                    <a:pt x="16336" y="31920"/>
                    <a:pt x="16276" y="32099"/>
                    <a:pt x="16217" y="32289"/>
                  </a:cubicBezTo>
                  <a:lnTo>
                    <a:pt x="16205" y="32349"/>
                  </a:lnTo>
                  <a:cubicBezTo>
                    <a:pt x="16181" y="32373"/>
                    <a:pt x="16181" y="32408"/>
                    <a:pt x="16169" y="32432"/>
                  </a:cubicBezTo>
                  <a:lnTo>
                    <a:pt x="16169" y="32456"/>
                  </a:lnTo>
                  <a:cubicBezTo>
                    <a:pt x="16110" y="32611"/>
                    <a:pt x="16074" y="32789"/>
                    <a:pt x="16015" y="33027"/>
                  </a:cubicBezTo>
                  <a:cubicBezTo>
                    <a:pt x="15991" y="33087"/>
                    <a:pt x="15979" y="33135"/>
                    <a:pt x="15979" y="33194"/>
                  </a:cubicBezTo>
                  <a:cubicBezTo>
                    <a:pt x="15955" y="33325"/>
                    <a:pt x="15919" y="33480"/>
                    <a:pt x="15872" y="33623"/>
                  </a:cubicBezTo>
                  <a:cubicBezTo>
                    <a:pt x="15848" y="33730"/>
                    <a:pt x="15812" y="33837"/>
                    <a:pt x="15788" y="33920"/>
                  </a:cubicBezTo>
                  <a:cubicBezTo>
                    <a:pt x="15776" y="33956"/>
                    <a:pt x="15753" y="34004"/>
                    <a:pt x="15753" y="34028"/>
                  </a:cubicBezTo>
                  <a:lnTo>
                    <a:pt x="15741" y="34063"/>
                  </a:lnTo>
                  <a:cubicBezTo>
                    <a:pt x="15729" y="34123"/>
                    <a:pt x="15693" y="34182"/>
                    <a:pt x="15681" y="34242"/>
                  </a:cubicBezTo>
                  <a:cubicBezTo>
                    <a:pt x="15657" y="34325"/>
                    <a:pt x="15610" y="34420"/>
                    <a:pt x="15562" y="34516"/>
                  </a:cubicBezTo>
                  <a:cubicBezTo>
                    <a:pt x="15550" y="34563"/>
                    <a:pt x="15514" y="34599"/>
                    <a:pt x="15503" y="34635"/>
                  </a:cubicBezTo>
                  <a:cubicBezTo>
                    <a:pt x="15479" y="34682"/>
                    <a:pt x="15431" y="34742"/>
                    <a:pt x="15395" y="34790"/>
                  </a:cubicBezTo>
                  <a:lnTo>
                    <a:pt x="15383" y="34801"/>
                  </a:lnTo>
                  <a:lnTo>
                    <a:pt x="15300" y="34897"/>
                  </a:lnTo>
                  <a:cubicBezTo>
                    <a:pt x="15276" y="34909"/>
                    <a:pt x="15264" y="34921"/>
                    <a:pt x="15241" y="34932"/>
                  </a:cubicBezTo>
                  <a:lnTo>
                    <a:pt x="15217" y="34956"/>
                  </a:lnTo>
                  <a:lnTo>
                    <a:pt x="15205" y="34968"/>
                  </a:lnTo>
                  <a:lnTo>
                    <a:pt x="15193" y="34968"/>
                  </a:lnTo>
                  <a:lnTo>
                    <a:pt x="15181" y="34980"/>
                  </a:lnTo>
                  <a:cubicBezTo>
                    <a:pt x="15157" y="34992"/>
                    <a:pt x="15145" y="34992"/>
                    <a:pt x="15133" y="35016"/>
                  </a:cubicBezTo>
                  <a:cubicBezTo>
                    <a:pt x="15122" y="35016"/>
                    <a:pt x="15098" y="35028"/>
                    <a:pt x="15086" y="35028"/>
                  </a:cubicBezTo>
                  <a:lnTo>
                    <a:pt x="15074" y="35016"/>
                  </a:lnTo>
                  <a:cubicBezTo>
                    <a:pt x="15026" y="34980"/>
                    <a:pt x="15002" y="34968"/>
                    <a:pt x="14943" y="34932"/>
                  </a:cubicBezTo>
                  <a:cubicBezTo>
                    <a:pt x="14919" y="34932"/>
                    <a:pt x="14907" y="34921"/>
                    <a:pt x="14895" y="34921"/>
                  </a:cubicBezTo>
                  <a:cubicBezTo>
                    <a:pt x="14860" y="34909"/>
                    <a:pt x="14824" y="34897"/>
                    <a:pt x="14788" y="34873"/>
                  </a:cubicBezTo>
                  <a:cubicBezTo>
                    <a:pt x="14800" y="34849"/>
                    <a:pt x="14836" y="34813"/>
                    <a:pt x="14848" y="34790"/>
                  </a:cubicBezTo>
                  <a:lnTo>
                    <a:pt x="14860" y="34754"/>
                  </a:lnTo>
                  <a:cubicBezTo>
                    <a:pt x="14895" y="34730"/>
                    <a:pt x="14907" y="34682"/>
                    <a:pt x="14943" y="34659"/>
                  </a:cubicBezTo>
                  <a:cubicBezTo>
                    <a:pt x="14955" y="34635"/>
                    <a:pt x="14955" y="34623"/>
                    <a:pt x="14967" y="34611"/>
                  </a:cubicBezTo>
                  <a:lnTo>
                    <a:pt x="14979" y="34599"/>
                  </a:lnTo>
                  <a:cubicBezTo>
                    <a:pt x="15002" y="34575"/>
                    <a:pt x="15002" y="34563"/>
                    <a:pt x="15002" y="34563"/>
                  </a:cubicBezTo>
                  <a:lnTo>
                    <a:pt x="15014" y="34540"/>
                  </a:lnTo>
                  <a:lnTo>
                    <a:pt x="15026" y="34504"/>
                  </a:lnTo>
                  <a:cubicBezTo>
                    <a:pt x="15026" y="34504"/>
                    <a:pt x="15026" y="34492"/>
                    <a:pt x="15038" y="34492"/>
                  </a:cubicBezTo>
                  <a:cubicBezTo>
                    <a:pt x="15038" y="34492"/>
                    <a:pt x="15038" y="34480"/>
                    <a:pt x="15050" y="34480"/>
                  </a:cubicBezTo>
                  <a:lnTo>
                    <a:pt x="15074" y="34456"/>
                  </a:lnTo>
                  <a:cubicBezTo>
                    <a:pt x="15086" y="34432"/>
                    <a:pt x="15098" y="34385"/>
                    <a:pt x="15122" y="34337"/>
                  </a:cubicBezTo>
                  <a:cubicBezTo>
                    <a:pt x="15145" y="34266"/>
                    <a:pt x="15181" y="34206"/>
                    <a:pt x="15193" y="34135"/>
                  </a:cubicBezTo>
                  <a:lnTo>
                    <a:pt x="15276" y="33825"/>
                  </a:lnTo>
                  <a:cubicBezTo>
                    <a:pt x="15312" y="33706"/>
                    <a:pt x="15324" y="33599"/>
                    <a:pt x="15336" y="33504"/>
                  </a:cubicBezTo>
                  <a:lnTo>
                    <a:pt x="15336" y="33492"/>
                  </a:lnTo>
                  <a:cubicBezTo>
                    <a:pt x="15336" y="33444"/>
                    <a:pt x="15348" y="33420"/>
                    <a:pt x="15348" y="33373"/>
                  </a:cubicBezTo>
                  <a:lnTo>
                    <a:pt x="15348" y="33361"/>
                  </a:lnTo>
                  <a:cubicBezTo>
                    <a:pt x="15348" y="33325"/>
                    <a:pt x="15372" y="33301"/>
                    <a:pt x="15372" y="33266"/>
                  </a:cubicBezTo>
                  <a:cubicBezTo>
                    <a:pt x="15372" y="33194"/>
                    <a:pt x="15383" y="33111"/>
                    <a:pt x="15383" y="33016"/>
                  </a:cubicBezTo>
                  <a:lnTo>
                    <a:pt x="15383" y="32777"/>
                  </a:lnTo>
                  <a:cubicBezTo>
                    <a:pt x="15383" y="32706"/>
                    <a:pt x="15372" y="32635"/>
                    <a:pt x="15372" y="32551"/>
                  </a:cubicBezTo>
                  <a:cubicBezTo>
                    <a:pt x="15348" y="32456"/>
                    <a:pt x="15348" y="32361"/>
                    <a:pt x="15348" y="32254"/>
                  </a:cubicBezTo>
                  <a:cubicBezTo>
                    <a:pt x="15348" y="32277"/>
                    <a:pt x="15348" y="32301"/>
                    <a:pt x="15336" y="32313"/>
                  </a:cubicBezTo>
                  <a:cubicBezTo>
                    <a:pt x="15324" y="32373"/>
                    <a:pt x="15324" y="32432"/>
                    <a:pt x="15312" y="32515"/>
                  </a:cubicBezTo>
                  <a:lnTo>
                    <a:pt x="15312" y="32551"/>
                  </a:lnTo>
                  <a:cubicBezTo>
                    <a:pt x="15312" y="32599"/>
                    <a:pt x="15300" y="32646"/>
                    <a:pt x="15300" y="32706"/>
                  </a:cubicBezTo>
                  <a:lnTo>
                    <a:pt x="15276" y="32789"/>
                  </a:lnTo>
                  <a:cubicBezTo>
                    <a:pt x="15264" y="32873"/>
                    <a:pt x="15264" y="32944"/>
                    <a:pt x="15264" y="33016"/>
                  </a:cubicBezTo>
                  <a:cubicBezTo>
                    <a:pt x="15264" y="33063"/>
                    <a:pt x="15264" y="33087"/>
                    <a:pt x="15253" y="33135"/>
                  </a:cubicBezTo>
                  <a:cubicBezTo>
                    <a:pt x="15253" y="33182"/>
                    <a:pt x="15253" y="33230"/>
                    <a:pt x="15241" y="33254"/>
                  </a:cubicBezTo>
                  <a:cubicBezTo>
                    <a:pt x="15241" y="33313"/>
                    <a:pt x="15217" y="33361"/>
                    <a:pt x="15217" y="33420"/>
                  </a:cubicBezTo>
                  <a:lnTo>
                    <a:pt x="15217" y="33444"/>
                  </a:lnTo>
                  <a:cubicBezTo>
                    <a:pt x="15205" y="33551"/>
                    <a:pt x="15193" y="33647"/>
                    <a:pt x="15157" y="33730"/>
                  </a:cubicBezTo>
                  <a:cubicBezTo>
                    <a:pt x="15145" y="33825"/>
                    <a:pt x="15122" y="33909"/>
                    <a:pt x="15086" y="34004"/>
                  </a:cubicBezTo>
                  <a:lnTo>
                    <a:pt x="15086" y="34016"/>
                  </a:lnTo>
                  <a:lnTo>
                    <a:pt x="15086" y="34028"/>
                  </a:lnTo>
                  <a:cubicBezTo>
                    <a:pt x="15074" y="34099"/>
                    <a:pt x="15038" y="34159"/>
                    <a:pt x="15026" y="34242"/>
                  </a:cubicBezTo>
                  <a:lnTo>
                    <a:pt x="15014" y="34266"/>
                  </a:lnTo>
                  <a:cubicBezTo>
                    <a:pt x="15002" y="34301"/>
                    <a:pt x="14979" y="34325"/>
                    <a:pt x="14979" y="34361"/>
                  </a:cubicBezTo>
                  <a:cubicBezTo>
                    <a:pt x="14967" y="34385"/>
                    <a:pt x="14955" y="34420"/>
                    <a:pt x="14943" y="34456"/>
                  </a:cubicBezTo>
                  <a:cubicBezTo>
                    <a:pt x="14943" y="34480"/>
                    <a:pt x="14919" y="34492"/>
                    <a:pt x="14919" y="34492"/>
                  </a:cubicBezTo>
                  <a:lnTo>
                    <a:pt x="14919" y="34480"/>
                  </a:lnTo>
                  <a:cubicBezTo>
                    <a:pt x="14919" y="34492"/>
                    <a:pt x="14907" y="34492"/>
                    <a:pt x="14907" y="34504"/>
                  </a:cubicBezTo>
                  <a:cubicBezTo>
                    <a:pt x="14895" y="34551"/>
                    <a:pt x="14860" y="34599"/>
                    <a:pt x="14836" y="34659"/>
                  </a:cubicBezTo>
                  <a:lnTo>
                    <a:pt x="14836" y="34671"/>
                  </a:lnTo>
                  <a:cubicBezTo>
                    <a:pt x="14824" y="34682"/>
                    <a:pt x="14800" y="34694"/>
                    <a:pt x="14800" y="34730"/>
                  </a:cubicBezTo>
                  <a:lnTo>
                    <a:pt x="14776" y="34778"/>
                  </a:lnTo>
                  <a:cubicBezTo>
                    <a:pt x="14764" y="34801"/>
                    <a:pt x="14729" y="34837"/>
                    <a:pt x="14717" y="34873"/>
                  </a:cubicBezTo>
                  <a:cubicBezTo>
                    <a:pt x="14645" y="34861"/>
                    <a:pt x="14586" y="34837"/>
                    <a:pt x="14502" y="34813"/>
                  </a:cubicBezTo>
                  <a:cubicBezTo>
                    <a:pt x="14479" y="34801"/>
                    <a:pt x="14431" y="34801"/>
                    <a:pt x="14407" y="34801"/>
                  </a:cubicBezTo>
                  <a:cubicBezTo>
                    <a:pt x="14312" y="34790"/>
                    <a:pt x="14229" y="34778"/>
                    <a:pt x="14145" y="34778"/>
                  </a:cubicBezTo>
                  <a:lnTo>
                    <a:pt x="14145" y="34754"/>
                  </a:lnTo>
                  <a:lnTo>
                    <a:pt x="14145" y="34742"/>
                  </a:lnTo>
                  <a:lnTo>
                    <a:pt x="14169" y="34682"/>
                  </a:lnTo>
                  <a:lnTo>
                    <a:pt x="14169" y="34671"/>
                  </a:lnTo>
                  <a:lnTo>
                    <a:pt x="14169" y="34635"/>
                  </a:lnTo>
                  <a:cubicBezTo>
                    <a:pt x="14169" y="34623"/>
                    <a:pt x="14169" y="34599"/>
                    <a:pt x="14181" y="34575"/>
                  </a:cubicBezTo>
                  <a:lnTo>
                    <a:pt x="14181" y="34551"/>
                  </a:lnTo>
                  <a:cubicBezTo>
                    <a:pt x="14181" y="34516"/>
                    <a:pt x="14193" y="34504"/>
                    <a:pt x="14193" y="34480"/>
                  </a:cubicBezTo>
                  <a:cubicBezTo>
                    <a:pt x="14205" y="34397"/>
                    <a:pt x="14205" y="34337"/>
                    <a:pt x="14229" y="34266"/>
                  </a:cubicBezTo>
                  <a:cubicBezTo>
                    <a:pt x="14240" y="34123"/>
                    <a:pt x="14252" y="33968"/>
                    <a:pt x="14252" y="33837"/>
                  </a:cubicBezTo>
                  <a:lnTo>
                    <a:pt x="14252" y="33539"/>
                  </a:lnTo>
                  <a:lnTo>
                    <a:pt x="14252" y="33206"/>
                  </a:lnTo>
                  <a:cubicBezTo>
                    <a:pt x="14252" y="33166"/>
                    <a:pt x="14252" y="33125"/>
                    <a:pt x="14256" y="33081"/>
                  </a:cubicBezTo>
                  <a:lnTo>
                    <a:pt x="14256" y="33081"/>
                  </a:lnTo>
                  <a:lnTo>
                    <a:pt x="14252" y="33111"/>
                  </a:lnTo>
                  <a:cubicBezTo>
                    <a:pt x="14240" y="33170"/>
                    <a:pt x="14240" y="33206"/>
                    <a:pt x="14229" y="33266"/>
                  </a:cubicBezTo>
                  <a:cubicBezTo>
                    <a:pt x="14205" y="33361"/>
                    <a:pt x="14193" y="33432"/>
                    <a:pt x="14193" y="33492"/>
                  </a:cubicBezTo>
                  <a:cubicBezTo>
                    <a:pt x="14181" y="33623"/>
                    <a:pt x="14169" y="33778"/>
                    <a:pt x="14145" y="33944"/>
                  </a:cubicBezTo>
                  <a:cubicBezTo>
                    <a:pt x="14133" y="34028"/>
                    <a:pt x="14133" y="34123"/>
                    <a:pt x="14133" y="34218"/>
                  </a:cubicBezTo>
                  <a:cubicBezTo>
                    <a:pt x="14133" y="34278"/>
                    <a:pt x="14121" y="34361"/>
                    <a:pt x="14121" y="34420"/>
                  </a:cubicBezTo>
                  <a:cubicBezTo>
                    <a:pt x="14110" y="34516"/>
                    <a:pt x="14110" y="34635"/>
                    <a:pt x="14086" y="34754"/>
                  </a:cubicBezTo>
                  <a:lnTo>
                    <a:pt x="13729" y="34754"/>
                  </a:lnTo>
                  <a:cubicBezTo>
                    <a:pt x="13693" y="34754"/>
                    <a:pt x="13645" y="34778"/>
                    <a:pt x="13609" y="34778"/>
                  </a:cubicBezTo>
                  <a:cubicBezTo>
                    <a:pt x="13526" y="34790"/>
                    <a:pt x="13431" y="34790"/>
                    <a:pt x="13359" y="34813"/>
                  </a:cubicBezTo>
                  <a:cubicBezTo>
                    <a:pt x="13359" y="34778"/>
                    <a:pt x="13348" y="34718"/>
                    <a:pt x="13348" y="34671"/>
                  </a:cubicBezTo>
                  <a:cubicBezTo>
                    <a:pt x="13336" y="34575"/>
                    <a:pt x="13336" y="34492"/>
                    <a:pt x="13336" y="34420"/>
                  </a:cubicBezTo>
                  <a:cubicBezTo>
                    <a:pt x="13336" y="34337"/>
                    <a:pt x="13312" y="34266"/>
                    <a:pt x="13312" y="34206"/>
                  </a:cubicBezTo>
                  <a:lnTo>
                    <a:pt x="13312" y="34063"/>
                  </a:lnTo>
                  <a:lnTo>
                    <a:pt x="13312" y="33909"/>
                  </a:lnTo>
                  <a:lnTo>
                    <a:pt x="13300" y="33718"/>
                  </a:lnTo>
                  <a:cubicBezTo>
                    <a:pt x="13300" y="33658"/>
                    <a:pt x="13288" y="33587"/>
                    <a:pt x="13288" y="33504"/>
                  </a:cubicBezTo>
                  <a:cubicBezTo>
                    <a:pt x="13276" y="33432"/>
                    <a:pt x="13276" y="33361"/>
                    <a:pt x="13252" y="33266"/>
                  </a:cubicBezTo>
                  <a:cubicBezTo>
                    <a:pt x="13240" y="33206"/>
                    <a:pt x="13240" y="33170"/>
                    <a:pt x="13228" y="33111"/>
                  </a:cubicBezTo>
                  <a:lnTo>
                    <a:pt x="13217" y="33027"/>
                  </a:lnTo>
                  <a:cubicBezTo>
                    <a:pt x="13193" y="32956"/>
                    <a:pt x="13193" y="32896"/>
                    <a:pt x="13181" y="32825"/>
                  </a:cubicBezTo>
                  <a:cubicBezTo>
                    <a:pt x="13181" y="32754"/>
                    <a:pt x="13169" y="32670"/>
                    <a:pt x="13169" y="32599"/>
                  </a:cubicBezTo>
                  <a:lnTo>
                    <a:pt x="13157" y="32658"/>
                  </a:lnTo>
                  <a:lnTo>
                    <a:pt x="13133" y="32718"/>
                  </a:lnTo>
                  <a:cubicBezTo>
                    <a:pt x="13121" y="32777"/>
                    <a:pt x="13121" y="32837"/>
                    <a:pt x="13109" y="32908"/>
                  </a:cubicBezTo>
                  <a:lnTo>
                    <a:pt x="13109" y="32932"/>
                  </a:lnTo>
                  <a:lnTo>
                    <a:pt x="13109" y="33016"/>
                  </a:lnTo>
                  <a:lnTo>
                    <a:pt x="13109" y="33051"/>
                  </a:lnTo>
                  <a:lnTo>
                    <a:pt x="13109" y="33135"/>
                  </a:lnTo>
                  <a:lnTo>
                    <a:pt x="13109" y="33623"/>
                  </a:lnTo>
                  <a:cubicBezTo>
                    <a:pt x="13121" y="33789"/>
                    <a:pt x="13121" y="33944"/>
                    <a:pt x="13133" y="34099"/>
                  </a:cubicBezTo>
                  <a:cubicBezTo>
                    <a:pt x="13133" y="34147"/>
                    <a:pt x="13157" y="34194"/>
                    <a:pt x="13157" y="34242"/>
                  </a:cubicBezTo>
                  <a:lnTo>
                    <a:pt x="13157" y="34301"/>
                  </a:lnTo>
                  <a:cubicBezTo>
                    <a:pt x="13157" y="34337"/>
                    <a:pt x="13169" y="34373"/>
                    <a:pt x="13169" y="34420"/>
                  </a:cubicBezTo>
                  <a:lnTo>
                    <a:pt x="13169" y="34444"/>
                  </a:lnTo>
                  <a:lnTo>
                    <a:pt x="13169" y="34480"/>
                  </a:lnTo>
                  <a:cubicBezTo>
                    <a:pt x="13169" y="34504"/>
                    <a:pt x="13181" y="34540"/>
                    <a:pt x="13181" y="34563"/>
                  </a:cubicBezTo>
                  <a:lnTo>
                    <a:pt x="13181" y="34599"/>
                  </a:lnTo>
                  <a:lnTo>
                    <a:pt x="13181" y="34623"/>
                  </a:lnTo>
                  <a:cubicBezTo>
                    <a:pt x="13181" y="34659"/>
                    <a:pt x="13193" y="34682"/>
                    <a:pt x="13193" y="34718"/>
                  </a:cubicBezTo>
                  <a:cubicBezTo>
                    <a:pt x="13193" y="34742"/>
                    <a:pt x="13217" y="34754"/>
                    <a:pt x="13217" y="34790"/>
                  </a:cubicBezTo>
                  <a:cubicBezTo>
                    <a:pt x="13217" y="34813"/>
                    <a:pt x="13228" y="34849"/>
                    <a:pt x="13228" y="34873"/>
                  </a:cubicBezTo>
                  <a:cubicBezTo>
                    <a:pt x="13050" y="34921"/>
                    <a:pt x="12883" y="34968"/>
                    <a:pt x="12740" y="35016"/>
                  </a:cubicBezTo>
                  <a:cubicBezTo>
                    <a:pt x="12633" y="35040"/>
                    <a:pt x="12538" y="35075"/>
                    <a:pt x="12455" y="35099"/>
                  </a:cubicBezTo>
                  <a:cubicBezTo>
                    <a:pt x="12443" y="35099"/>
                    <a:pt x="12419" y="35111"/>
                    <a:pt x="12407" y="35111"/>
                  </a:cubicBezTo>
                  <a:cubicBezTo>
                    <a:pt x="12407" y="35075"/>
                    <a:pt x="12407" y="35028"/>
                    <a:pt x="12395" y="34980"/>
                  </a:cubicBezTo>
                  <a:lnTo>
                    <a:pt x="12395" y="34968"/>
                  </a:lnTo>
                  <a:cubicBezTo>
                    <a:pt x="12383" y="34873"/>
                    <a:pt x="12359" y="34790"/>
                    <a:pt x="12347" y="34682"/>
                  </a:cubicBezTo>
                  <a:cubicBezTo>
                    <a:pt x="12335" y="34635"/>
                    <a:pt x="12335" y="34575"/>
                    <a:pt x="12324" y="34540"/>
                  </a:cubicBezTo>
                  <a:lnTo>
                    <a:pt x="12300" y="34504"/>
                  </a:lnTo>
                  <a:cubicBezTo>
                    <a:pt x="12288" y="34456"/>
                    <a:pt x="12288" y="34420"/>
                    <a:pt x="12276" y="34385"/>
                  </a:cubicBezTo>
                  <a:cubicBezTo>
                    <a:pt x="12264" y="34337"/>
                    <a:pt x="12240" y="34278"/>
                    <a:pt x="12216" y="34242"/>
                  </a:cubicBezTo>
                  <a:cubicBezTo>
                    <a:pt x="12205" y="34194"/>
                    <a:pt x="12181" y="34147"/>
                    <a:pt x="12157" y="34099"/>
                  </a:cubicBezTo>
                  <a:lnTo>
                    <a:pt x="12121" y="34039"/>
                  </a:lnTo>
                  <a:cubicBezTo>
                    <a:pt x="12050" y="33885"/>
                    <a:pt x="11978" y="33706"/>
                    <a:pt x="11883" y="33551"/>
                  </a:cubicBezTo>
                  <a:lnTo>
                    <a:pt x="11871" y="33528"/>
                  </a:lnTo>
                  <a:cubicBezTo>
                    <a:pt x="11847" y="33468"/>
                    <a:pt x="11812" y="33420"/>
                    <a:pt x="11788" y="33373"/>
                  </a:cubicBezTo>
                  <a:cubicBezTo>
                    <a:pt x="11740" y="33313"/>
                    <a:pt x="11704" y="33254"/>
                    <a:pt x="11669" y="33194"/>
                  </a:cubicBezTo>
                  <a:lnTo>
                    <a:pt x="11621" y="33135"/>
                  </a:lnTo>
                  <a:cubicBezTo>
                    <a:pt x="11585" y="33111"/>
                    <a:pt x="11573" y="33063"/>
                    <a:pt x="11562" y="33027"/>
                  </a:cubicBezTo>
                  <a:cubicBezTo>
                    <a:pt x="11514" y="32968"/>
                    <a:pt x="11490" y="32908"/>
                    <a:pt x="11454" y="32837"/>
                  </a:cubicBezTo>
                  <a:cubicBezTo>
                    <a:pt x="11431" y="32777"/>
                    <a:pt x="11395" y="32706"/>
                    <a:pt x="11371" y="32646"/>
                  </a:cubicBezTo>
                  <a:lnTo>
                    <a:pt x="11371" y="32635"/>
                  </a:lnTo>
                  <a:lnTo>
                    <a:pt x="11347" y="32587"/>
                  </a:lnTo>
                  <a:lnTo>
                    <a:pt x="11323" y="32515"/>
                  </a:lnTo>
                  <a:cubicBezTo>
                    <a:pt x="11312" y="32480"/>
                    <a:pt x="11312" y="32456"/>
                    <a:pt x="11288" y="32420"/>
                  </a:cubicBezTo>
                  <a:lnTo>
                    <a:pt x="11288" y="32396"/>
                  </a:lnTo>
                  <a:cubicBezTo>
                    <a:pt x="11276" y="32361"/>
                    <a:pt x="11276" y="32313"/>
                    <a:pt x="11276" y="32289"/>
                  </a:cubicBezTo>
                  <a:cubicBezTo>
                    <a:pt x="11276" y="32254"/>
                    <a:pt x="11264" y="32230"/>
                    <a:pt x="11264" y="32194"/>
                  </a:cubicBezTo>
                  <a:cubicBezTo>
                    <a:pt x="11264" y="32158"/>
                    <a:pt x="11252" y="32111"/>
                    <a:pt x="11252" y="32063"/>
                  </a:cubicBezTo>
                  <a:lnTo>
                    <a:pt x="11252" y="32015"/>
                  </a:lnTo>
                  <a:lnTo>
                    <a:pt x="11252" y="31932"/>
                  </a:lnTo>
                  <a:lnTo>
                    <a:pt x="11252" y="31884"/>
                  </a:lnTo>
                  <a:lnTo>
                    <a:pt x="11252" y="31801"/>
                  </a:lnTo>
                  <a:lnTo>
                    <a:pt x="11252" y="31753"/>
                  </a:lnTo>
                  <a:lnTo>
                    <a:pt x="11252" y="31515"/>
                  </a:lnTo>
                  <a:cubicBezTo>
                    <a:pt x="11169" y="31384"/>
                    <a:pt x="11169" y="31206"/>
                    <a:pt x="11169" y="31027"/>
                  </a:cubicBezTo>
                  <a:lnTo>
                    <a:pt x="11169" y="30980"/>
                  </a:lnTo>
                  <a:lnTo>
                    <a:pt x="11169" y="30837"/>
                  </a:lnTo>
                  <a:lnTo>
                    <a:pt x="11169" y="30825"/>
                  </a:lnTo>
                  <a:lnTo>
                    <a:pt x="11169" y="30753"/>
                  </a:lnTo>
                  <a:cubicBezTo>
                    <a:pt x="11169" y="30730"/>
                    <a:pt x="11192" y="30694"/>
                    <a:pt x="11192" y="30646"/>
                  </a:cubicBezTo>
                  <a:cubicBezTo>
                    <a:pt x="11204" y="30610"/>
                    <a:pt x="11204" y="30539"/>
                    <a:pt x="11216" y="30515"/>
                  </a:cubicBezTo>
                  <a:cubicBezTo>
                    <a:pt x="11228" y="30480"/>
                    <a:pt x="11228" y="30468"/>
                    <a:pt x="11240" y="30444"/>
                  </a:cubicBezTo>
                  <a:cubicBezTo>
                    <a:pt x="11240" y="30432"/>
                    <a:pt x="11264" y="30408"/>
                    <a:pt x="11276" y="30396"/>
                  </a:cubicBezTo>
                  <a:cubicBezTo>
                    <a:pt x="11288" y="30384"/>
                    <a:pt x="11288" y="30360"/>
                    <a:pt x="11300" y="30349"/>
                  </a:cubicBezTo>
                  <a:cubicBezTo>
                    <a:pt x="11335" y="30325"/>
                    <a:pt x="11347" y="30289"/>
                    <a:pt x="11383" y="30277"/>
                  </a:cubicBezTo>
                  <a:cubicBezTo>
                    <a:pt x="11383" y="30277"/>
                    <a:pt x="11395" y="30277"/>
                    <a:pt x="11395" y="30265"/>
                  </a:cubicBezTo>
                  <a:cubicBezTo>
                    <a:pt x="11443" y="30218"/>
                    <a:pt x="11478" y="30194"/>
                    <a:pt x="11514" y="30146"/>
                  </a:cubicBezTo>
                  <a:cubicBezTo>
                    <a:pt x="11538" y="30110"/>
                    <a:pt x="11573" y="30099"/>
                    <a:pt x="11597" y="30075"/>
                  </a:cubicBezTo>
                  <a:lnTo>
                    <a:pt x="11621" y="30051"/>
                  </a:lnTo>
                  <a:cubicBezTo>
                    <a:pt x="11657" y="30027"/>
                    <a:pt x="11693" y="30015"/>
                    <a:pt x="11740" y="29979"/>
                  </a:cubicBezTo>
                  <a:cubicBezTo>
                    <a:pt x="11812" y="29932"/>
                    <a:pt x="11883" y="29908"/>
                    <a:pt x="11943" y="29872"/>
                  </a:cubicBezTo>
                  <a:cubicBezTo>
                    <a:pt x="12014" y="29848"/>
                    <a:pt x="12074" y="29813"/>
                    <a:pt x="12145" y="29789"/>
                  </a:cubicBezTo>
                  <a:cubicBezTo>
                    <a:pt x="12181" y="29753"/>
                    <a:pt x="12228" y="29741"/>
                    <a:pt x="12276" y="29718"/>
                  </a:cubicBezTo>
                  <a:cubicBezTo>
                    <a:pt x="12359" y="29670"/>
                    <a:pt x="12466" y="29622"/>
                    <a:pt x="12562" y="29563"/>
                  </a:cubicBezTo>
                  <a:cubicBezTo>
                    <a:pt x="12562" y="29563"/>
                    <a:pt x="12574" y="29563"/>
                    <a:pt x="12574" y="29551"/>
                  </a:cubicBezTo>
                  <a:lnTo>
                    <a:pt x="12645" y="29503"/>
                  </a:lnTo>
                  <a:lnTo>
                    <a:pt x="12633" y="29503"/>
                  </a:lnTo>
                  <a:lnTo>
                    <a:pt x="12657" y="29491"/>
                  </a:lnTo>
                  <a:lnTo>
                    <a:pt x="12716" y="29456"/>
                  </a:lnTo>
                  <a:cubicBezTo>
                    <a:pt x="12752" y="29444"/>
                    <a:pt x="12764" y="29432"/>
                    <a:pt x="12800" y="29420"/>
                  </a:cubicBezTo>
                  <a:lnTo>
                    <a:pt x="12836" y="29384"/>
                  </a:lnTo>
                  <a:lnTo>
                    <a:pt x="12895" y="29360"/>
                  </a:lnTo>
                  <a:cubicBezTo>
                    <a:pt x="12955" y="29325"/>
                    <a:pt x="13038" y="29277"/>
                    <a:pt x="13109" y="29253"/>
                  </a:cubicBezTo>
                  <a:cubicBezTo>
                    <a:pt x="13169" y="29241"/>
                    <a:pt x="13217" y="29206"/>
                    <a:pt x="13276" y="29194"/>
                  </a:cubicBezTo>
                  <a:cubicBezTo>
                    <a:pt x="13300" y="29182"/>
                    <a:pt x="13348" y="29182"/>
                    <a:pt x="13371" y="29182"/>
                  </a:cubicBezTo>
                  <a:close/>
                  <a:moveTo>
                    <a:pt x="11407" y="33301"/>
                  </a:moveTo>
                  <a:cubicBezTo>
                    <a:pt x="11407" y="33313"/>
                    <a:pt x="11431" y="33313"/>
                    <a:pt x="11431" y="33325"/>
                  </a:cubicBezTo>
                  <a:cubicBezTo>
                    <a:pt x="11490" y="33420"/>
                    <a:pt x="11526" y="33492"/>
                    <a:pt x="11585" y="33587"/>
                  </a:cubicBezTo>
                  <a:cubicBezTo>
                    <a:pt x="11609" y="33611"/>
                    <a:pt x="11633" y="33658"/>
                    <a:pt x="11645" y="33682"/>
                  </a:cubicBezTo>
                  <a:cubicBezTo>
                    <a:pt x="11704" y="33789"/>
                    <a:pt x="11752" y="33909"/>
                    <a:pt x="11812" y="34016"/>
                  </a:cubicBezTo>
                  <a:lnTo>
                    <a:pt x="11943" y="34325"/>
                  </a:lnTo>
                  <a:cubicBezTo>
                    <a:pt x="11966" y="34373"/>
                    <a:pt x="11978" y="34397"/>
                    <a:pt x="11990" y="34444"/>
                  </a:cubicBezTo>
                  <a:cubicBezTo>
                    <a:pt x="12002" y="34492"/>
                    <a:pt x="12026" y="34516"/>
                    <a:pt x="12026" y="34563"/>
                  </a:cubicBezTo>
                  <a:cubicBezTo>
                    <a:pt x="12062" y="34742"/>
                    <a:pt x="12097" y="34932"/>
                    <a:pt x="12109" y="35111"/>
                  </a:cubicBezTo>
                  <a:lnTo>
                    <a:pt x="12109" y="35254"/>
                  </a:lnTo>
                  <a:lnTo>
                    <a:pt x="12109" y="35278"/>
                  </a:lnTo>
                  <a:cubicBezTo>
                    <a:pt x="12097" y="35278"/>
                    <a:pt x="12085" y="35290"/>
                    <a:pt x="12085" y="35290"/>
                  </a:cubicBezTo>
                  <a:cubicBezTo>
                    <a:pt x="12026" y="35325"/>
                    <a:pt x="11966" y="35349"/>
                    <a:pt x="11883" y="35397"/>
                  </a:cubicBezTo>
                  <a:cubicBezTo>
                    <a:pt x="11883" y="35385"/>
                    <a:pt x="11871" y="35373"/>
                    <a:pt x="11871" y="35349"/>
                  </a:cubicBezTo>
                  <a:cubicBezTo>
                    <a:pt x="11847" y="35278"/>
                    <a:pt x="11812" y="35194"/>
                    <a:pt x="11788" y="35111"/>
                  </a:cubicBezTo>
                  <a:cubicBezTo>
                    <a:pt x="11752" y="35040"/>
                    <a:pt x="11728" y="34968"/>
                    <a:pt x="11704" y="34897"/>
                  </a:cubicBezTo>
                  <a:cubicBezTo>
                    <a:pt x="11681" y="34813"/>
                    <a:pt x="11669" y="34742"/>
                    <a:pt x="11633" y="34671"/>
                  </a:cubicBezTo>
                  <a:cubicBezTo>
                    <a:pt x="11621" y="34611"/>
                    <a:pt x="11609" y="34540"/>
                    <a:pt x="11573" y="34480"/>
                  </a:cubicBezTo>
                  <a:cubicBezTo>
                    <a:pt x="11562" y="34420"/>
                    <a:pt x="11526" y="34337"/>
                    <a:pt x="11502" y="34278"/>
                  </a:cubicBezTo>
                  <a:cubicBezTo>
                    <a:pt x="11454" y="34182"/>
                    <a:pt x="11431" y="34063"/>
                    <a:pt x="11395" y="33956"/>
                  </a:cubicBezTo>
                  <a:cubicBezTo>
                    <a:pt x="11407" y="33730"/>
                    <a:pt x="11407" y="33528"/>
                    <a:pt x="11407" y="33301"/>
                  </a:cubicBezTo>
                  <a:close/>
                  <a:moveTo>
                    <a:pt x="11395" y="34361"/>
                  </a:moveTo>
                  <a:lnTo>
                    <a:pt x="11395" y="34373"/>
                  </a:lnTo>
                  <a:lnTo>
                    <a:pt x="11395" y="34385"/>
                  </a:lnTo>
                  <a:cubicBezTo>
                    <a:pt x="11407" y="34420"/>
                    <a:pt x="11431" y="34444"/>
                    <a:pt x="11431" y="34480"/>
                  </a:cubicBezTo>
                  <a:cubicBezTo>
                    <a:pt x="11490" y="34623"/>
                    <a:pt x="11526" y="34754"/>
                    <a:pt x="11573" y="34909"/>
                  </a:cubicBezTo>
                  <a:cubicBezTo>
                    <a:pt x="11633" y="35052"/>
                    <a:pt x="11693" y="35218"/>
                    <a:pt x="11740" y="35373"/>
                  </a:cubicBezTo>
                  <a:cubicBezTo>
                    <a:pt x="11752" y="35397"/>
                    <a:pt x="11752" y="35433"/>
                    <a:pt x="11764" y="35456"/>
                  </a:cubicBezTo>
                  <a:cubicBezTo>
                    <a:pt x="11752" y="35456"/>
                    <a:pt x="11740" y="35456"/>
                    <a:pt x="11740" y="35444"/>
                  </a:cubicBezTo>
                  <a:cubicBezTo>
                    <a:pt x="11728" y="35444"/>
                    <a:pt x="11704" y="35433"/>
                    <a:pt x="11693" y="35433"/>
                  </a:cubicBezTo>
                  <a:cubicBezTo>
                    <a:pt x="11669" y="35409"/>
                    <a:pt x="11633" y="35397"/>
                    <a:pt x="11621" y="35385"/>
                  </a:cubicBezTo>
                  <a:cubicBezTo>
                    <a:pt x="11585" y="35373"/>
                    <a:pt x="11573" y="35349"/>
                    <a:pt x="11550" y="35325"/>
                  </a:cubicBezTo>
                  <a:cubicBezTo>
                    <a:pt x="11514" y="35313"/>
                    <a:pt x="11502" y="35278"/>
                    <a:pt x="11466" y="35266"/>
                  </a:cubicBezTo>
                  <a:cubicBezTo>
                    <a:pt x="11443" y="35254"/>
                    <a:pt x="11419" y="35218"/>
                    <a:pt x="11395" y="35206"/>
                  </a:cubicBezTo>
                  <a:cubicBezTo>
                    <a:pt x="11395" y="35194"/>
                    <a:pt x="11371" y="35159"/>
                    <a:pt x="11347" y="35135"/>
                  </a:cubicBezTo>
                  <a:lnTo>
                    <a:pt x="11347" y="35040"/>
                  </a:lnTo>
                  <a:cubicBezTo>
                    <a:pt x="11371" y="34813"/>
                    <a:pt x="11383" y="34575"/>
                    <a:pt x="11395" y="34361"/>
                  </a:cubicBezTo>
                  <a:close/>
                  <a:moveTo>
                    <a:pt x="23373" y="33825"/>
                  </a:moveTo>
                  <a:lnTo>
                    <a:pt x="23420" y="33956"/>
                  </a:lnTo>
                  <a:cubicBezTo>
                    <a:pt x="23432" y="34016"/>
                    <a:pt x="23432" y="34063"/>
                    <a:pt x="23444" y="34123"/>
                  </a:cubicBezTo>
                  <a:cubicBezTo>
                    <a:pt x="23444" y="34159"/>
                    <a:pt x="23468" y="34218"/>
                    <a:pt x="23444" y="34266"/>
                  </a:cubicBezTo>
                  <a:cubicBezTo>
                    <a:pt x="23456" y="34361"/>
                    <a:pt x="23432" y="34409"/>
                    <a:pt x="23432" y="34480"/>
                  </a:cubicBezTo>
                  <a:cubicBezTo>
                    <a:pt x="23420" y="34563"/>
                    <a:pt x="23384" y="34671"/>
                    <a:pt x="23361" y="34790"/>
                  </a:cubicBezTo>
                  <a:cubicBezTo>
                    <a:pt x="23337" y="34861"/>
                    <a:pt x="23313" y="34932"/>
                    <a:pt x="23289" y="35004"/>
                  </a:cubicBezTo>
                  <a:lnTo>
                    <a:pt x="23194" y="35230"/>
                  </a:lnTo>
                  <a:cubicBezTo>
                    <a:pt x="23158" y="35325"/>
                    <a:pt x="23123" y="35397"/>
                    <a:pt x="23075" y="35456"/>
                  </a:cubicBezTo>
                  <a:cubicBezTo>
                    <a:pt x="23063" y="35492"/>
                    <a:pt x="23051" y="35516"/>
                    <a:pt x="23015" y="35528"/>
                  </a:cubicBezTo>
                  <a:lnTo>
                    <a:pt x="22968" y="35575"/>
                  </a:lnTo>
                  <a:cubicBezTo>
                    <a:pt x="22956" y="35587"/>
                    <a:pt x="22944" y="35599"/>
                    <a:pt x="22908" y="35623"/>
                  </a:cubicBezTo>
                  <a:cubicBezTo>
                    <a:pt x="22849" y="35647"/>
                    <a:pt x="22789" y="35694"/>
                    <a:pt x="22753" y="35718"/>
                  </a:cubicBezTo>
                  <a:lnTo>
                    <a:pt x="22718" y="35742"/>
                  </a:lnTo>
                  <a:lnTo>
                    <a:pt x="22694" y="35754"/>
                  </a:lnTo>
                  <a:cubicBezTo>
                    <a:pt x="22646" y="35778"/>
                    <a:pt x="22599" y="35802"/>
                    <a:pt x="22539" y="35825"/>
                  </a:cubicBezTo>
                  <a:cubicBezTo>
                    <a:pt x="22468" y="35873"/>
                    <a:pt x="22408" y="35897"/>
                    <a:pt x="22349" y="35944"/>
                  </a:cubicBezTo>
                  <a:cubicBezTo>
                    <a:pt x="22325" y="35980"/>
                    <a:pt x="22277" y="35992"/>
                    <a:pt x="22241" y="36016"/>
                  </a:cubicBezTo>
                  <a:cubicBezTo>
                    <a:pt x="22158" y="36111"/>
                    <a:pt x="22087" y="36195"/>
                    <a:pt x="22051" y="36302"/>
                  </a:cubicBezTo>
                  <a:lnTo>
                    <a:pt x="22003" y="36433"/>
                  </a:lnTo>
                  <a:lnTo>
                    <a:pt x="21991" y="36492"/>
                  </a:lnTo>
                  <a:cubicBezTo>
                    <a:pt x="21980" y="36575"/>
                    <a:pt x="21944" y="36611"/>
                    <a:pt x="21932" y="36683"/>
                  </a:cubicBezTo>
                  <a:cubicBezTo>
                    <a:pt x="21932" y="36695"/>
                    <a:pt x="21920" y="36706"/>
                    <a:pt x="21920" y="36718"/>
                  </a:cubicBezTo>
                  <a:cubicBezTo>
                    <a:pt x="21896" y="36730"/>
                    <a:pt x="21896" y="36754"/>
                    <a:pt x="21884" y="36754"/>
                  </a:cubicBezTo>
                  <a:lnTo>
                    <a:pt x="21837" y="36790"/>
                  </a:lnTo>
                  <a:cubicBezTo>
                    <a:pt x="21718" y="36897"/>
                    <a:pt x="21599" y="37004"/>
                    <a:pt x="21456" y="37111"/>
                  </a:cubicBezTo>
                  <a:cubicBezTo>
                    <a:pt x="21384" y="37147"/>
                    <a:pt x="21301" y="37207"/>
                    <a:pt x="21241" y="37254"/>
                  </a:cubicBezTo>
                  <a:cubicBezTo>
                    <a:pt x="21170" y="37302"/>
                    <a:pt x="21087" y="37349"/>
                    <a:pt x="21003" y="37385"/>
                  </a:cubicBezTo>
                  <a:cubicBezTo>
                    <a:pt x="20908" y="37457"/>
                    <a:pt x="20837" y="37492"/>
                    <a:pt x="20741" y="37528"/>
                  </a:cubicBezTo>
                  <a:lnTo>
                    <a:pt x="20432" y="37659"/>
                  </a:lnTo>
                  <a:cubicBezTo>
                    <a:pt x="20372" y="37695"/>
                    <a:pt x="20313" y="37707"/>
                    <a:pt x="20253" y="37730"/>
                  </a:cubicBezTo>
                  <a:cubicBezTo>
                    <a:pt x="20194" y="37766"/>
                    <a:pt x="20134" y="37790"/>
                    <a:pt x="20075" y="37814"/>
                  </a:cubicBezTo>
                  <a:cubicBezTo>
                    <a:pt x="20134" y="37766"/>
                    <a:pt x="20194" y="37707"/>
                    <a:pt x="20265" y="37647"/>
                  </a:cubicBezTo>
                  <a:cubicBezTo>
                    <a:pt x="20420" y="37492"/>
                    <a:pt x="20551" y="37373"/>
                    <a:pt x="20658" y="37242"/>
                  </a:cubicBezTo>
                  <a:lnTo>
                    <a:pt x="20837" y="37016"/>
                  </a:lnTo>
                  <a:cubicBezTo>
                    <a:pt x="20872" y="36945"/>
                    <a:pt x="20932" y="36885"/>
                    <a:pt x="20991" y="36778"/>
                  </a:cubicBezTo>
                  <a:cubicBezTo>
                    <a:pt x="21039" y="36706"/>
                    <a:pt x="21087" y="36623"/>
                    <a:pt x="21134" y="36540"/>
                  </a:cubicBezTo>
                  <a:cubicBezTo>
                    <a:pt x="21158" y="36468"/>
                    <a:pt x="21206" y="36397"/>
                    <a:pt x="21229" y="36290"/>
                  </a:cubicBezTo>
                  <a:cubicBezTo>
                    <a:pt x="21265" y="36218"/>
                    <a:pt x="21277" y="36147"/>
                    <a:pt x="21301" y="36064"/>
                  </a:cubicBezTo>
                  <a:cubicBezTo>
                    <a:pt x="21325" y="35992"/>
                    <a:pt x="21349" y="35909"/>
                    <a:pt x="21372" y="35802"/>
                  </a:cubicBezTo>
                  <a:lnTo>
                    <a:pt x="21384" y="35730"/>
                  </a:lnTo>
                  <a:cubicBezTo>
                    <a:pt x="21396" y="35671"/>
                    <a:pt x="21396" y="35611"/>
                    <a:pt x="21408" y="35552"/>
                  </a:cubicBezTo>
                  <a:cubicBezTo>
                    <a:pt x="21420" y="35468"/>
                    <a:pt x="21444" y="35385"/>
                    <a:pt x="21468" y="35313"/>
                  </a:cubicBezTo>
                  <a:cubicBezTo>
                    <a:pt x="21468" y="35290"/>
                    <a:pt x="21479" y="35278"/>
                    <a:pt x="21479" y="35266"/>
                  </a:cubicBezTo>
                  <a:cubicBezTo>
                    <a:pt x="21503" y="35218"/>
                    <a:pt x="21515" y="35171"/>
                    <a:pt x="21527" y="35147"/>
                  </a:cubicBezTo>
                  <a:cubicBezTo>
                    <a:pt x="21539" y="35135"/>
                    <a:pt x="21539" y="35099"/>
                    <a:pt x="21563" y="35087"/>
                  </a:cubicBezTo>
                  <a:cubicBezTo>
                    <a:pt x="21575" y="35075"/>
                    <a:pt x="21587" y="35040"/>
                    <a:pt x="21599" y="35028"/>
                  </a:cubicBezTo>
                  <a:cubicBezTo>
                    <a:pt x="21622" y="35016"/>
                    <a:pt x="21634" y="34992"/>
                    <a:pt x="21634" y="34980"/>
                  </a:cubicBezTo>
                  <a:cubicBezTo>
                    <a:pt x="21646" y="34968"/>
                    <a:pt x="21658" y="34968"/>
                    <a:pt x="21682" y="34956"/>
                  </a:cubicBezTo>
                  <a:cubicBezTo>
                    <a:pt x="21694" y="34932"/>
                    <a:pt x="21706" y="34932"/>
                    <a:pt x="21706" y="34932"/>
                  </a:cubicBezTo>
                  <a:cubicBezTo>
                    <a:pt x="21718" y="34921"/>
                    <a:pt x="21753" y="34921"/>
                    <a:pt x="21765" y="34909"/>
                  </a:cubicBezTo>
                  <a:cubicBezTo>
                    <a:pt x="21801" y="34897"/>
                    <a:pt x="21813" y="34897"/>
                    <a:pt x="21837" y="34873"/>
                  </a:cubicBezTo>
                  <a:cubicBezTo>
                    <a:pt x="21896" y="34861"/>
                    <a:pt x="21968" y="34861"/>
                    <a:pt x="22015" y="34849"/>
                  </a:cubicBezTo>
                  <a:lnTo>
                    <a:pt x="22051" y="34849"/>
                  </a:lnTo>
                  <a:cubicBezTo>
                    <a:pt x="22158" y="34837"/>
                    <a:pt x="22241" y="34837"/>
                    <a:pt x="22337" y="34813"/>
                  </a:cubicBezTo>
                  <a:cubicBezTo>
                    <a:pt x="22361" y="34813"/>
                    <a:pt x="22396" y="34813"/>
                    <a:pt x="22420" y="34801"/>
                  </a:cubicBezTo>
                  <a:lnTo>
                    <a:pt x="22468" y="34801"/>
                  </a:lnTo>
                  <a:cubicBezTo>
                    <a:pt x="22575" y="34790"/>
                    <a:pt x="22658" y="34778"/>
                    <a:pt x="22765" y="34742"/>
                  </a:cubicBezTo>
                  <a:cubicBezTo>
                    <a:pt x="22825" y="34730"/>
                    <a:pt x="22873" y="34694"/>
                    <a:pt x="22932" y="34671"/>
                  </a:cubicBezTo>
                  <a:cubicBezTo>
                    <a:pt x="22968" y="34635"/>
                    <a:pt x="23027" y="34611"/>
                    <a:pt x="23075" y="34563"/>
                  </a:cubicBezTo>
                  <a:cubicBezTo>
                    <a:pt x="23170" y="34492"/>
                    <a:pt x="23230" y="34385"/>
                    <a:pt x="23289" y="34266"/>
                  </a:cubicBezTo>
                  <a:cubicBezTo>
                    <a:pt x="23313" y="34206"/>
                    <a:pt x="23325" y="34159"/>
                    <a:pt x="23349" y="34099"/>
                  </a:cubicBezTo>
                  <a:cubicBezTo>
                    <a:pt x="23349" y="34075"/>
                    <a:pt x="23361" y="34039"/>
                    <a:pt x="23361" y="34004"/>
                  </a:cubicBezTo>
                  <a:lnTo>
                    <a:pt x="23361" y="33980"/>
                  </a:lnTo>
                  <a:cubicBezTo>
                    <a:pt x="23361" y="33944"/>
                    <a:pt x="23373" y="33897"/>
                    <a:pt x="23373" y="33849"/>
                  </a:cubicBezTo>
                  <a:lnTo>
                    <a:pt x="23373" y="33837"/>
                  </a:lnTo>
                  <a:lnTo>
                    <a:pt x="23373" y="33825"/>
                  </a:lnTo>
                  <a:close/>
                  <a:moveTo>
                    <a:pt x="19551" y="30241"/>
                  </a:moveTo>
                  <a:cubicBezTo>
                    <a:pt x="19574" y="30241"/>
                    <a:pt x="19622" y="30265"/>
                    <a:pt x="19670" y="30265"/>
                  </a:cubicBezTo>
                  <a:lnTo>
                    <a:pt x="19717" y="30265"/>
                  </a:lnTo>
                  <a:cubicBezTo>
                    <a:pt x="19801" y="30277"/>
                    <a:pt x="19872" y="30289"/>
                    <a:pt x="19955" y="30325"/>
                  </a:cubicBezTo>
                  <a:cubicBezTo>
                    <a:pt x="20027" y="30349"/>
                    <a:pt x="20098" y="30384"/>
                    <a:pt x="20194" y="30408"/>
                  </a:cubicBezTo>
                  <a:cubicBezTo>
                    <a:pt x="20229" y="30420"/>
                    <a:pt x="20265" y="30456"/>
                    <a:pt x="20313" y="30468"/>
                  </a:cubicBezTo>
                  <a:cubicBezTo>
                    <a:pt x="20325" y="30468"/>
                    <a:pt x="20325" y="30480"/>
                    <a:pt x="20336" y="30480"/>
                  </a:cubicBezTo>
                  <a:cubicBezTo>
                    <a:pt x="20372" y="30503"/>
                    <a:pt x="20396" y="30527"/>
                    <a:pt x="20444" y="30563"/>
                  </a:cubicBezTo>
                  <a:cubicBezTo>
                    <a:pt x="20491" y="30587"/>
                    <a:pt x="20515" y="30634"/>
                    <a:pt x="20551" y="30658"/>
                  </a:cubicBezTo>
                  <a:lnTo>
                    <a:pt x="20563" y="30682"/>
                  </a:lnTo>
                  <a:cubicBezTo>
                    <a:pt x="20610" y="30718"/>
                    <a:pt x="20646" y="30765"/>
                    <a:pt x="20682" y="30825"/>
                  </a:cubicBezTo>
                  <a:cubicBezTo>
                    <a:pt x="20729" y="30884"/>
                    <a:pt x="20753" y="30944"/>
                    <a:pt x="20801" y="31003"/>
                  </a:cubicBezTo>
                  <a:lnTo>
                    <a:pt x="20801" y="31015"/>
                  </a:lnTo>
                  <a:cubicBezTo>
                    <a:pt x="20825" y="31063"/>
                    <a:pt x="20848" y="31111"/>
                    <a:pt x="20872" y="31170"/>
                  </a:cubicBezTo>
                  <a:cubicBezTo>
                    <a:pt x="20908" y="31230"/>
                    <a:pt x="20920" y="31277"/>
                    <a:pt x="20944" y="31337"/>
                  </a:cubicBezTo>
                  <a:cubicBezTo>
                    <a:pt x="20991" y="31432"/>
                    <a:pt x="21039" y="31539"/>
                    <a:pt x="21063" y="31634"/>
                  </a:cubicBezTo>
                  <a:lnTo>
                    <a:pt x="21087" y="31658"/>
                  </a:lnTo>
                  <a:lnTo>
                    <a:pt x="21087" y="31670"/>
                  </a:lnTo>
                  <a:lnTo>
                    <a:pt x="21218" y="31992"/>
                  </a:lnTo>
                  <a:cubicBezTo>
                    <a:pt x="21241" y="32063"/>
                    <a:pt x="21289" y="32123"/>
                    <a:pt x="21325" y="32182"/>
                  </a:cubicBezTo>
                  <a:cubicBezTo>
                    <a:pt x="21277" y="32313"/>
                    <a:pt x="21206" y="32432"/>
                    <a:pt x="21146" y="32563"/>
                  </a:cubicBezTo>
                  <a:cubicBezTo>
                    <a:pt x="21098" y="32670"/>
                    <a:pt x="21039" y="32777"/>
                    <a:pt x="20991" y="32885"/>
                  </a:cubicBezTo>
                  <a:lnTo>
                    <a:pt x="20991" y="32896"/>
                  </a:lnTo>
                  <a:cubicBezTo>
                    <a:pt x="20979" y="32920"/>
                    <a:pt x="20968" y="32944"/>
                    <a:pt x="20932" y="32968"/>
                  </a:cubicBezTo>
                  <a:cubicBezTo>
                    <a:pt x="20920" y="32980"/>
                    <a:pt x="20908" y="33004"/>
                    <a:pt x="20884" y="33027"/>
                  </a:cubicBezTo>
                  <a:cubicBezTo>
                    <a:pt x="20872" y="33063"/>
                    <a:pt x="20848" y="33087"/>
                    <a:pt x="20825" y="33123"/>
                  </a:cubicBezTo>
                  <a:cubicBezTo>
                    <a:pt x="20801" y="33147"/>
                    <a:pt x="20789" y="33194"/>
                    <a:pt x="20753" y="33218"/>
                  </a:cubicBezTo>
                  <a:cubicBezTo>
                    <a:pt x="20729" y="33266"/>
                    <a:pt x="20706" y="33301"/>
                    <a:pt x="20682" y="33337"/>
                  </a:cubicBezTo>
                  <a:cubicBezTo>
                    <a:pt x="20634" y="33397"/>
                    <a:pt x="20587" y="33444"/>
                    <a:pt x="20551" y="33504"/>
                  </a:cubicBezTo>
                  <a:cubicBezTo>
                    <a:pt x="20503" y="33551"/>
                    <a:pt x="20456" y="33599"/>
                    <a:pt x="20432" y="33635"/>
                  </a:cubicBezTo>
                  <a:cubicBezTo>
                    <a:pt x="20372" y="33694"/>
                    <a:pt x="20325" y="33754"/>
                    <a:pt x="20265" y="33813"/>
                  </a:cubicBezTo>
                  <a:lnTo>
                    <a:pt x="20158" y="33920"/>
                  </a:lnTo>
                  <a:lnTo>
                    <a:pt x="20075" y="34016"/>
                  </a:lnTo>
                  <a:cubicBezTo>
                    <a:pt x="20015" y="34075"/>
                    <a:pt x="19932" y="34135"/>
                    <a:pt x="19872" y="34194"/>
                  </a:cubicBezTo>
                  <a:cubicBezTo>
                    <a:pt x="19717" y="34325"/>
                    <a:pt x="19551" y="34444"/>
                    <a:pt x="19384" y="34575"/>
                  </a:cubicBezTo>
                  <a:cubicBezTo>
                    <a:pt x="19729" y="34349"/>
                    <a:pt x="20086" y="34147"/>
                    <a:pt x="20396" y="33897"/>
                  </a:cubicBezTo>
                  <a:lnTo>
                    <a:pt x="20408" y="33873"/>
                  </a:lnTo>
                  <a:lnTo>
                    <a:pt x="20432" y="33861"/>
                  </a:lnTo>
                  <a:lnTo>
                    <a:pt x="20408" y="33861"/>
                  </a:lnTo>
                  <a:cubicBezTo>
                    <a:pt x="20432" y="33861"/>
                    <a:pt x="20432" y="33849"/>
                    <a:pt x="20444" y="33849"/>
                  </a:cubicBezTo>
                  <a:cubicBezTo>
                    <a:pt x="20503" y="33801"/>
                    <a:pt x="20563" y="33742"/>
                    <a:pt x="20622" y="33694"/>
                  </a:cubicBezTo>
                  <a:cubicBezTo>
                    <a:pt x="20729" y="33611"/>
                    <a:pt x="20825" y="33539"/>
                    <a:pt x="20908" y="33432"/>
                  </a:cubicBezTo>
                  <a:cubicBezTo>
                    <a:pt x="20944" y="33373"/>
                    <a:pt x="21003" y="33313"/>
                    <a:pt x="21051" y="33254"/>
                  </a:cubicBezTo>
                  <a:cubicBezTo>
                    <a:pt x="21087" y="33206"/>
                    <a:pt x="21110" y="33182"/>
                    <a:pt x="21146" y="33135"/>
                  </a:cubicBezTo>
                  <a:lnTo>
                    <a:pt x="21182" y="33087"/>
                  </a:lnTo>
                  <a:cubicBezTo>
                    <a:pt x="21206" y="33075"/>
                    <a:pt x="21218" y="33039"/>
                    <a:pt x="21229" y="33027"/>
                  </a:cubicBezTo>
                  <a:cubicBezTo>
                    <a:pt x="21241" y="33016"/>
                    <a:pt x="21265" y="32980"/>
                    <a:pt x="21265" y="32956"/>
                  </a:cubicBezTo>
                  <a:cubicBezTo>
                    <a:pt x="21349" y="32789"/>
                    <a:pt x="21420" y="32646"/>
                    <a:pt x="21515" y="32480"/>
                  </a:cubicBezTo>
                  <a:cubicBezTo>
                    <a:pt x="21515" y="32468"/>
                    <a:pt x="21527" y="32468"/>
                    <a:pt x="21527" y="32444"/>
                  </a:cubicBezTo>
                  <a:cubicBezTo>
                    <a:pt x="21599" y="32527"/>
                    <a:pt x="21694" y="32611"/>
                    <a:pt x="21777" y="32670"/>
                  </a:cubicBezTo>
                  <a:cubicBezTo>
                    <a:pt x="21872" y="32730"/>
                    <a:pt x="21980" y="32789"/>
                    <a:pt x="22099" y="32849"/>
                  </a:cubicBezTo>
                  <a:lnTo>
                    <a:pt x="22122" y="32861"/>
                  </a:lnTo>
                  <a:cubicBezTo>
                    <a:pt x="22134" y="32885"/>
                    <a:pt x="22170" y="32885"/>
                    <a:pt x="22182" y="32896"/>
                  </a:cubicBezTo>
                  <a:lnTo>
                    <a:pt x="22230" y="32908"/>
                  </a:lnTo>
                  <a:lnTo>
                    <a:pt x="22277" y="32920"/>
                  </a:lnTo>
                  <a:cubicBezTo>
                    <a:pt x="22301" y="32944"/>
                    <a:pt x="22313" y="32944"/>
                    <a:pt x="22349" y="32956"/>
                  </a:cubicBezTo>
                  <a:cubicBezTo>
                    <a:pt x="22372" y="32968"/>
                    <a:pt x="22408" y="32968"/>
                    <a:pt x="22420" y="32980"/>
                  </a:cubicBezTo>
                  <a:cubicBezTo>
                    <a:pt x="22480" y="33004"/>
                    <a:pt x="22527" y="33027"/>
                    <a:pt x="22587" y="33039"/>
                  </a:cubicBezTo>
                  <a:lnTo>
                    <a:pt x="22611" y="33063"/>
                  </a:lnTo>
                  <a:cubicBezTo>
                    <a:pt x="22646" y="33075"/>
                    <a:pt x="22670" y="33087"/>
                    <a:pt x="22694" y="33099"/>
                  </a:cubicBezTo>
                  <a:lnTo>
                    <a:pt x="22730" y="33123"/>
                  </a:lnTo>
                  <a:cubicBezTo>
                    <a:pt x="22777" y="33147"/>
                    <a:pt x="22825" y="33158"/>
                    <a:pt x="22849" y="33194"/>
                  </a:cubicBezTo>
                  <a:cubicBezTo>
                    <a:pt x="22908" y="33242"/>
                    <a:pt x="22968" y="33266"/>
                    <a:pt x="23027" y="33313"/>
                  </a:cubicBezTo>
                  <a:cubicBezTo>
                    <a:pt x="23051" y="33325"/>
                    <a:pt x="23075" y="33337"/>
                    <a:pt x="23087" y="33361"/>
                  </a:cubicBezTo>
                  <a:lnTo>
                    <a:pt x="23111" y="33373"/>
                  </a:lnTo>
                  <a:lnTo>
                    <a:pt x="23123" y="33385"/>
                  </a:lnTo>
                  <a:cubicBezTo>
                    <a:pt x="23146" y="33432"/>
                    <a:pt x="23194" y="33456"/>
                    <a:pt x="23230" y="33504"/>
                  </a:cubicBezTo>
                  <a:cubicBezTo>
                    <a:pt x="23230" y="33539"/>
                    <a:pt x="23242" y="33551"/>
                    <a:pt x="23242" y="33575"/>
                  </a:cubicBezTo>
                  <a:lnTo>
                    <a:pt x="23242" y="33658"/>
                  </a:lnTo>
                  <a:cubicBezTo>
                    <a:pt x="23242" y="33742"/>
                    <a:pt x="23230" y="33813"/>
                    <a:pt x="23206" y="33909"/>
                  </a:cubicBezTo>
                  <a:cubicBezTo>
                    <a:pt x="23194" y="33968"/>
                    <a:pt x="23194" y="34028"/>
                    <a:pt x="23182" y="34087"/>
                  </a:cubicBezTo>
                  <a:lnTo>
                    <a:pt x="23182" y="34099"/>
                  </a:lnTo>
                  <a:cubicBezTo>
                    <a:pt x="23170" y="34135"/>
                    <a:pt x="23170" y="34147"/>
                    <a:pt x="23146" y="34170"/>
                  </a:cubicBezTo>
                  <a:cubicBezTo>
                    <a:pt x="23134" y="34206"/>
                    <a:pt x="23123" y="34254"/>
                    <a:pt x="23087" y="34278"/>
                  </a:cubicBezTo>
                  <a:cubicBezTo>
                    <a:pt x="23075" y="34313"/>
                    <a:pt x="23063" y="34325"/>
                    <a:pt x="23051" y="34349"/>
                  </a:cubicBezTo>
                  <a:cubicBezTo>
                    <a:pt x="23027" y="34373"/>
                    <a:pt x="23015" y="34397"/>
                    <a:pt x="22992" y="34409"/>
                  </a:cubicBezTo>
                  <a:cubicBezTo>
                    <a:pt x="22968" y="34432"/>
                    <a:pt x="22944" y="34444"/>
                    <a:pt x="22932" y="34456"/>
                  </a:cubicBezTo>
                  <a:cubicBezTo>
                    <a:pt x="22908" y="34468"/>
                    <a:pt x="22884" y="34492"/>
                    <a:pt x="22849" y="34504"/>
                  </a:cubicBezTo>
                  <a:cubicBezTo>
                    <a:pt x="22837" y="34516"/>
                    <a:pt x="22813" y="34516"/>
                    <a:pt x="22777" y="34528"/>
                  </a:cubicBezTo>
                  <a:cubicBezTo>
                    <a:pt x="22753" y="34551"/>
                    <a:pt x="22706" y="34563"/>
                    <a:pt x="22670" y="34563"/>
                  </a:cubicBezTo>
                  <a:cubicBezTo>
                    <a:pt x="22599" y="34575"/>
                    <a:pt x="22539" y="34587"/>
                    <a:pt x="22468" y="34611"/>
                  </a:cubicBezTo>
                  <a:lnTo>
                    <a:pt x="22337" y="34623"/>
                  </a:lnTo>
                  <a:lnTo>
                    <a:pt x="22194" y="34623"/>
                  </a:lnTo>
                  <a:cubicBezTo>
                    <a:pt x="22111" y="34623"/>
                    <a:pt x="22015" y="34635"/>
                    <a:pt x="21920" y="34647"/>
                  </a:cubicBezTo>
                  <a:cubicBezTo>
                    <a:pt x="21813" y="34671"/>
                    <a:pt x="21706" y="34694"/>
                    <a:pt x="21622" y="34730"/>
                  </a:cubicBezTo>
                  <a:lnTo>
                    <a:pt x="21479" y="34813"/>
                  </a:lnTo>
                  <a:cubicBezTo>
                    <a:pt x="21444" y="34861"/>
                    <a:pt x="21396" y="34909"/>
                    <a:pt x="21360" y="34968"/>
                  </a:cubicBezTo>
                  <a:cubicBezTo>
                    <a:pt x="21337" y="35004"/>
                    <a:pt x="21301" y="35063"/>
                    <a:pt x="21289" y="35111"/>
                  </a:cubicBezTo>
                  <a:cubicBezTo>
                    <a:pt x="21277" y="35159"/>
                    <a:pt x="21265" y="35218"/>
                    <a:pt x="21241" y="35266"/>
                  </a:cubicBezTo>
                  <a:lnTo>
                    <a:pt x="21229" y="35290"/>
                  </a:lnTo>
                  <a:cubicBezTo>
                    <a:pt x="21218" y="35325"/>
                    <a:pt x="21218" y="35361"/>
                    <a:pt x="21206" y="35397"/>
                  </a:cubicBezTo>
                  <a:cubicBezTo>
                    <a:pt x="21170" y="35504"/>
                    <a:pt x="21158" y="35623"/>
                    <a:pt x="21146" y="35718"/>
                  </a:cubicBezTo>
                  <a:lnTo>
                    <a:pt x="21146" y="35742"/>
                  </a:lnTo>
                  <a:cubicBezTo>
                    <a:pt x="21122" y="35802"/>
                    <a:pt x="21122" y="35837"/>
                    <a:pt x="21110" y="35897"/>
                  </a:cubicBezTo>
                  <a:cubicBezTo>
                    <a:pt x="21098" y="35944"/>
                    <a:pt x="21098" y="35980"/>
                    <a:pt x="21087" y="36016"/>
                  </a:cubicBezTo>
                  <a:lnTo>
                    <a:pt x="21087" y="36052"/>
                  </a:lnTo>
                  <a:lnTo>
                    <a:pt x="21063" y="36064"/>
                  </a:lnTo>
                  <a:cubicBezTo>
                    <a:pt x="21051" y="36123"/>
                    <a:pt x="21027" y="36195"/>
                    <a:pt x="20991" y="36254"/>
                  </a:cubicBezTo>
                  <a:lnTo>
                    <a:pt x="20991" y="36278"/>
                  </a:lnTo>
                  <a:lnTo>
                    <a:pt x="20979" y="36302"/>
                  </a:lnTo>
                  <a:lnTo>
                    <a:pt x="20932" y="36397"/>
                  </a:lnTo>
                  <a:cubicBezTo>
                    <a:pt x="20920" y="36433"/>
                    <a:pt x="20884" y="36468"/>
                    <a:pt x="20872" y="36516"/>
                  </a:cubicBezTo>
                  <a:cubicBezTo>
                    <a:pt x="20848" y="36587"/>
                    <a:pt x="20801" y="36647"/>
                    <a:pt x="20753" y="36706"/>
                  </a:cubicBezTo>
                  <a:lnTo>
                    <a:pt x="20741" y="36718"/>
                  </a:lnTo>
                  <a:lnTo>
                    <a:pt x="20706" y="36766"/>
                  </a:lnTo>
                  <a:cubicBezTo>
                    <a:pt x="20682" y="36814"/>
                    <a:pt x="20646" y="36837"/>
                    <a:pt x="20622" y="36885"/>
                  </a:cubicBezTo>
                  <a:cubicBezTo>
                    <a:pt x="20575" y="36933"/>
                    <a:pt x="20551" y="36992"/>
                    <a:pt x="20503" y="37028"/>
                  </a:cubicBezTo>
                  <a:cubicBezTo>
                    <a:pt x="20444" y="37087"/>
                    <a:pt x="20384" y="37171"/>
                    <a:pt x="20313" y="37242"/>
                  </a:cubicBezTo>
                  <a:cubicBezTo>
                    <a:pt x="20265" y="37302"/>
                    <a:pt x="20206" y="37349"/>
                    <a:pt x="20146" y="37409"/>
                  </a:cubicBezTo>
                  <a:lnTo>
                    <a:pt x="20134" y="37421"/>
                  </a:lnTo>
                  <a:lnTo>
                    <a:pt x="20110" y="37433"/>
                  </a:lnTo>
                  <a:lnTo>
                    <a:pt x="20098" y="37445"/>
                  </a:lnTo>
                  <a:cubicBezTo>
                    <a:pt x="19979" y="37552"/>
                    <a:pt x="19872" y="37659"/>
                    <a:pt x="19741" y="37766"/>
                  </a:cubicBezTo>
                  <a:cubicBezTo>
                    <a:pt x="19717" y="37790"/>
                    <a:pt x="19670" y="37802"/>
                    <a:pt x="19634" y="37838"/>
                  </a:cubicBezTo>
                  <a:cubicBezTo>
                    <a:pt x="19515" y="37897"/>
                    <a:pt x="19396" y="37957"/>
                    <a:pt x="19265" y="38016"/>
                  </a:cubicBezTo>
                  <a:cubicBezTo>
                    <a:pt x="19253" y="38016"/>
                    <a:pt x="19241" y="38028"/>
                    <a:pt x="19205" y="38028"/>
                  </a:cubicBezTo>
                  <a:cubicBezTo>
                    <a:pt x="19193" y="38028"/>
                    <a:pt x="19193" y="38028"/>
                    <a:pt x="19182" y="38040"/>
                  </a:cubicBezTo>
                  <a:cubicBezTo>
                    <a:pt x="19158" y="38040"/>
                    <a:pt x="19146" y="38064"/>
                    <a:pt x="19134" y="38064"/>
                  </a:cubicBezTo>
                  <a:cubicBezTo>
                    <a:pt x="19122" y="38076"/>
                    <a:pt x="19086" y="38088"/>
                    <a:pt x="19074" y="38099"/>
                  </a:cubicBezTo>
                  <a:lnTo>
                    <a:pt x="19015" y="38099"/>
                  </a:lnTo>
                  <a:cubicBezTo>
                    <a:pt x="19003" y="38117"/>
                    <a:pt x="18982" y="38123"/>
                    <a:pt x="18954" y="38123"/>
                  </a:cubicBezTo>
                  <a:cubicBezTo>
                    <a:pt x="18926" y="38123"/>
                    <a:pt x="18890" y="38117"/>
                    <a:pt x="18848" y="38111"/>
                  </a:cubicBezTo>
                  <a:cubicBezTo>
                    <a:pt x="18836" y="38111"/>
                    <a:pt x="18812" y="38111"/>
                    <a:pt x="18789" y="38088"/>
                  </a:cubicBezTo>
                  <a:lnTo>
                    <a:pt x="18753" y="38076"/>
                  </a:lnTo>
                  <a:cubicBezTo>
                    <a:pt x="18622" y="38064"/>
                    <a:pt x="18539" y="38028"/>
                    <a:pt x="18455" y="38016"/>
                  </a:cubicBezTo>
                  <a:cubicBezTo>
                    <a:pt x="18348" y="37992"/>
                    <a:pt x="18229" y="37957"/>
                    <a:pt x="18110" y="37933"/>
                  </a:cubicBezTo>
                  <a:cubicBezTo>
                    <a:pt x="17931" y="37885"/>
                    <a:pt x="17765" y="37826"/>
                    <a:pt x="17586" y="37778"/>
                  </a:cubicBezTo>
                  <a:lnTo>
                    <a:pt x="17396" y="37718"/>
                  </a:lnTo>
                  <a:cubicBezTo>
                    <a:pt x="17288" y="37695"/>
                    <a:pt x="17181" y="37659"/>
                    <a:pt x="17050" y="37635"/>
                  </a:cubicBezTo>
                  <a:cubicBezTo>
                    <a:pt x="16943" y="37599"/>
                    <a:pt x="16836" y="37588"/>
                    <a:pt x="16741" y="37552"/>
                  </a:cubicBezTo>
                  <a:lnTo>
                    <a:pt x="16717" y="37552"/>
                  </a:lnTo>
                  <a:cubicBezTo>
                    <a:pt x="16586" y="37528"/>
                    <a:pt x="16455" y="37516"/>
                    <a:pt x="16336" y="37492"/>
                  </a:cubicBezTo>
                  <a:lnTo>
                    <a:pt x="16324" y="37492"/>
                  </a:lnTo>
                  <a:cubicBezTo>
                    <a:pt x="16241" y="37480"/>
                    <a:pt x="16169" y="37468"/>
                    <a:pt x="16086" y="37468"/>
                  </a:cubicBezTo>
                  <a:lnTo>
                    <a:pt x="15717" y="37468"/>
                  </a:lnTo>
                  <a:cubicBezTo>
                    <a:pt x="15753" y="37361"/>
                    <a:pt x="15788" y="37254"/>
                    <a:pt x="15812" y="37135"/>
                  </a:cubicBezTo>
                  <a:lnTo>
                    <a:pt x="15812" y="37123"/>
                  </a:lnTo>
                  <a:lnTo>
                    <a:pt x="15812" y="37111"/>
                  </a:lnTo>
                  <a:lnTo>
                    <a:pt x="15848" y="37099"/>
                  </a:lnTo>
                  <a:cubicBezTo>
                    <a:pt x="15860" y="37099"/>
                    <a:pt x="15872" y="37076"/>
                    <a:pt x="15884" y="37076"/>
                  </a:cubicBezTo>
                  <a:cubicBezTo>
                    <a:pt x="15907" y="37076"/>
                    <a:pt x="15919" y="37064"/>
                    <a:pt x="15931" y="37064"/>
                  </a:cubicBezTo>
                  <a:cubicBezTo>
                    <a:pt x="15979" y="37052"/>
                    <a:pt x="16026" y="37052"/>
                    <a:pt x="16074" y="37052"/>
                  </a:cubicBezTo>
                  <a:lnTo>
                    <a:pt x="16157" y="37052"/>
                  </a:lnTo>
                  <a:cubicBezTo>
                    <a:pt x="16169" y="37052"/>
                    <a:pt x="16205" y="37052"/>
                    <a:pt x="16217" y="37040"/>
                  </a:cubicBezTo>
                  <a:cubicBezTo>
                    <a:pt x="16265" y="37040"/>
                    <a:pt x="16288" y="37016"/>
                    <a:pt x="16336" y="37016"/>
                  </a:cubicBezTo>
                  <a:cubicBezTo>
                    <a:pt x="16384" y="37016"/>
                    <a:pt x="16407" y="37004"/>
                    <a:pt x="16455" y="37004"/>
                  </a:cubicBezTo>
                  <a:cubicBezTo>
                    <a:pt x="16526" y="36992"/>
                    <a:pt x="16610" y="36992"/>
                    <a:pt x="16693" y="36980"/>
                  </a:cubicBezTo>
                  <a:cubicBezTo>
                    <a:pt x="16741" y="36956"/>
                    <a:pt x="16765" y="36956"/>
                    <a:pt x="16812" y="36945"/>
                  </a:cubicBezTo>
                  <a:cubicBezTo>
                    <a:pt x="16848" y="36945"/>
                    <a:pt x="16872" y="36933"/>
                    <a:pt x="16907" y="36933"/>
                  </a:cubicBezTo>
                  <a:cubicBezTo>
                    <a:pt x="16943" y="36921"/>
                    <a:pt x="16991" y="36921"/>
                    <a:pt x="17050" y="36897"/>
                  </a:cubicBezTo>
                  <a:cubicBezTo>
                    <a:pt x="17086" y="36897"/>
                    <a:pt x="17110" y="36885"/>
                    <a:pt x="17146" y="36885"/>
                  </a:cubicBezTo>
                  <a:lnTo>
                    <a:pt x="17169" y="36885"/>
                  </a:lnTo>
                  <a:cubicBezTo>
                    <a:pt x="17241" y="36873"/>
                    <a:pt x="17324" y="36873"/>
                    <a:pt x="17396" y="36873"/>
                  </a:cubicBezTo>
                  <a:cubicBezTo>
                    <a:pt x="17443" y="36873"/>
                    <a:pt x="17479" y="36861"/>
                    <a:pt x="17527" y="36861"/>
                  </a:cubicBezTo>
                  <a:cubicBezTo>
                    <a:pt x="17562" y="36861"/>
                    <a:pt x="17586" y="36837"/>
                    <a:pt x="17622" y="36837"/>
                  </a:cubicBezTo>
                  <a:lnTo>
                    <a:pt x="17646" y="36837"/>
                  </a:lnTo>
                  <a:cubicBezTo>
                    <a:pt x="17658" y="36837"/>
                    <a:pt x="17669" y="36837"/>
                    <a:pt x="17693" y="36826"/>
                  </a:cubicBezTo>
                  <a:lnTo>
                    <a:pt x="17705" y="36826"/>
                  </a:lnTo>
                  <a:cubicBezTo>
                    <a:pt x="17717" y="36826"/>
                    <a:pt x="17729" y="36826"/>
                    <a:pt x="17753" y="36814"/>
                  </a:cubicBezTo>
                  <a:cubicBezTo>
                    <a:pt x="17800" y="36802"/>
                    <a:pt x="17836" y="36802"/>
                    <a:pt x="17872" y="36778"/>
                  </a:cubicBezTo>
                  <a:cubicBezTo>
                    <a:pt x="17896" y="36766"/>
                    <a:pt x="17943" y="36766"/>
                    <a:pt x="17979" y="36754"/>
                  </a:cubicBezTo>
                  <a:lnTo>
                    <a:pt x="18003" y="36742"/>
                  </a:lnTo>
                  <a:cubicBezTo>
                    <a:pt x="18015" y="36718"/>
                    <a:pt x="18050" y="36718"/>
                    <a:pt x="18062" y="36706"/>
                  </a:cubicBezTo>
                  <a:lnTo>
                    <a:pt x="18134" y="36683"/>
                  </a:lnTo>
                  <a:cubicBezTo>
                    <a:pt x="18181" y="36659"/>
                    <a:pt x="18241" y="36647"/>
                    <a:pt x="18289" y="36623"/>
                  </a:cubicBezTo>
                  <a:lnTo>
                    <a:pt x="18360" y="36587"/>
                  </a:lnTo>
                  <a:cubicBezTo>
                    <a:pt x="18431" y="36564"/>
                    <a:pt x="18527" y="36528"/>
                    <a:pt x="18598" y="36480"/>
                  </a:cubicBezTo>
                  <a:cubicBezTo>
                    <a:pt x="18705" y="36445"/>
                    <a:pt x="18789" y="36385"/>
                    <a:pt x="18884" y="36325"/>
                  </a:cubicBezTo>
                  <a:cubicBezTo>
                    <a:pt x="18967" y="36266"/>
                    <a:pt x="19063" y="36183"/>
                    <a:pt x="19146" y="36111"/>
                  </a:cubicBezTo>
                  <a:lnTo>
                    <a:pt x="19289" y="35980"/>
                  </a:lnTo>
                  <a:lnTo>
                    <a:pt x="19301" y="35968"/>
                  </a:lnTo>
                  <a:lnTo>
                    <a:pt x="19313" y="35944"/>
                  </a:lnTo>
                  <a:lnTo>
                    <a:pt x="19372" y="35885"/>
                  </a:lnTo>
                  <a:cubicBezTo>
                    <a:pt x="19432" y="35814"/>
                    <a:pt x="19491" y="35754"/>
                    <a:pt x="19551" y="35683"/>
                  </a:cubicBezTo>
                  <a:lnTo>
                    <a:pt x="19551" y="35683"/>
                  </a:lnTo>
                  <a:lnTo>
                    <a:pt x="19539" y="35694"/>
                  </a:lnTo>
                  <a:lnTo>
                    <a:pt x="19527" y="35706"/>
                  </a:lnTo>
                  <a:cubicBezTo>
                    <a:pt x="19467" y="35754"/>
                    <a:pt x="19420" y="35814"/>
                    <a:pt x="19360" y="35861"/>
                  </a:cubicBezTo>
                  <a:lnTo>
                    <a:pt x="19313" y="35909"/>
                  </a:lnTo>
                  <a:lnTo>
                    <a:pt x="19289" y="35921"/>
                  </a:lnTo>
                  <a:cubicBezTo>
                    <a:pt x="19241" y="35944"/>
                    <a:pt x="19205" y="35980"/>
                    <a:pt x="19170" y="36004"/>
                  </a:cubicBezTo>
                  <a:cubicBezTo>
                    <a:pt x="19074" y="36064"/>
                    <a:pt x="18967" y="36123"/>
                    <a:pt x="18884" y="36183"/>
                  </a:cubicBezTo>
                  <a:cubicBezTo>
                    <a:pt x="18812" y="36230"/>
                    <a:pt x="18753" y="36266"/>
                    <a:pt x="18670" y="36290"/>
                  </a:cubicBezTo>
                  <a:cubicBezTo>
                    <a:pt x="18598" y="36325"/>
                    <a:pt x="18539" y="36349"/>
                    <a:pt x="18467" y="36385"/>
                  </a:cubicBezTo>
                  <a:cubicBezTo>
                    <a:pt x="18348" y="36421"/>
                    <a:pt x="18241" y="36468"/>
                    <a:pt x="18122" y="36516"/>
                  </a:cubicBezTo>
                  <a:cubicBezTo>
                    <a:pt x="18062" y="36528"/>
                    <a:pt x="18015" y="36564"/>
                    <a:pt x="17955" y="36575"/>
                  </a:cubicBezTo>
                  <a:lnTo>
                    <a:pt x="17943" y="36575"/>
                  </a:lnTo>
                  <a:cubicBezTo>
                    <a:pt x="17931" y="36575"/>
                    <a:pt x="17896" y="36587"/>
                    <a:pt x="17884" y="36587"/>
                  </a:cubicBezTo>
                  <a:lnTo>
                    <a:pt x="17824" y="36599"/>
                  </a:lnTo>
                  <a:lnTo>
                    <a:pt x="17800" y="36623"/>
                  </a:lnTo>
                  <a:lnTo>
                    <a:pt x="17753" y="36635"/>
                  </a:lnTo>
                  <a:lnTo>
                    <a:pt x="17717" y="36647"/>
                  </a:lnTo>
                  <a:cubicBezTo>
                    <a:pt x="17705" y="36647"/>
                    <a:pt x="17669" y="36659"/>
                    <a:pt x="17658" y="36659"/>
                  </a:cubicBezTo>
                  <a:lnTo>
                    <a:pt x="17634" y="36659"/>
                  </a:lnTo>
                  <a:cubicBezTo>
                    <a:pt x="17622" y="36659"/>
                    <a:pt x="17586" y="36659"/>
                    <a:pt x="17574" y="36683"/>
                  </a:cubicBezTo>
                  <a:lnTo>
                    <a:pt x="17539" y="36683"/>
                  </a:lnTo>
                  <a:cubicBezTo>
                    <a:pt x="17527" y="36683"/>
                    <a:pt x="17503" y="36683"/>
                    <a:pt x="17479" y="36695"/>
                  </a:cubicBezTo>
                  <a:lnTo>
                    <a:pt x="17408" y="36695"/>
                  </a:lnTo>
                  <a:cubicBezTo>
                    <a:pt x="17348" y="36695"/>
                    <a:pt x="17288" y="36706"/>
                    <a:pt x="17229" y="36706"/>
                  </a:cubicBezTo>
                  <a:cubicBezTo>
                    <a:pt x="17181" y="36706"/>
                    <a:pt x="17146" y="36718"/>
                    <a:pt x="17110" y="36718"/>
                  </a:cubicBezTo>
                  <a:cubicBezTo>
                    <a:pt x="17062" y="36718"/>
                    <a:pt x="17038" y="36730"/>
                    <a:pt x="16991" y="36730"/>
                  </a:cubicBezTo>
                  <a:cubicBezTo>
                    <a:pt x="16943" y="36754"/>
                    <a:pt x="16884" y="36754"/>
                    <a:pt x="16836" y="36766"/>
                  </a:cubicBezTo>
                  <a:lnTo>
                    <a:pt x="16777" y="36778"/>
                  </a:lnTo>
                  <a:cubicBezTo>
                    <a:pt x="16741" y="36790"/>
                    <a:pt x="16705" y="36790"/>
                    <a:pt x="16657" y="36814"/>
                  </a:cubicBezTo>
                  <a:cubicBezTo>
                    <a:pt x="16622" y="36826"/>
                    <a:pt x="16586" y="36826"/>
                    <a:pt x="16538" y="36826"/>
                  </a:cubicBezTo>
                  <a:cubicBezTo>
                    <a:pt x="16467" y="36837"/>
                    <a:pt x="16396" y="36837"/>
                    <a:pt x="16324" y="36849"/>
                  </a:cubicBezTo>
                  <a:cubicBezTo>
                    <a:pt x="16276" y="36849"/>
                    <a:pt x="16241" y="36873"/>
                    <a:pt x="16205" y="36873"/>
                  </a:cubicBezTo>
                  <a:lnTo>
                    <a:pt x="16122" y="36885"/>
                  </a:lnTo>
                  <a:cubicBezTo>
                    <a:pt x="16086" y="36885"/>
                    <a:pt x="16050" y="36897"/>
                    <a:pt x="16003" y="36897"/>
                  </a:cubicBezTo>
                  <a:cubicBezTo>
                    <a:pt x="15979" y="36897"/>
                    <a:pt x="15931" y="36909"/>
                    <a:pt x="15907" y="36909"/>
                  </a:cubicBezTo>
                  <a:cubicBezTo>
                    <a:pt x="15884" y="36909"/>
                    <a:pt x="15884" y="36909"/>
                    <a:pt x="15872" y="36933"/>
                  </a:cubicBezTo>
                  <a:cubicBezTo>
                    <a:pt x="15872" y="36897"/>
                    <a:pt x="15884" y="36849"/>
                    <a:pt x="15884" y="36826"/>
                  </a:cubicBezTo>
                  <a:cubicBezTo>
                    <a:pt x="15907" y="36706"/>
                    <a:pt x="15907" y="36611"/>
                    <a:pt x="15907" y="36528"/>
                  </a:cubicBezTo>
                  <a:lnTo>
                    <a:pt x="15907" y="36456"/>
                  </a:lnTo>
                  <a:lnTo>
                    <a:pt x="16003" y="36421"/>
                  </a:lnTo>
                  <a:cubicBezTo>
                    <a:pt x="16098" y="36409"/>
                    <a:pt x="16169" y="36373"/>
                    <a:pt x="16265" y="36361"/>
                  </a:cubicBezTo>
                  <a:lnTo>
                    <a:pt x="16276" y="36361"/>
                  </a:lnTo>
                  <a:lnTo>
                    <a:pt x="16455" y="36314"/>
                  </a:lnTo>
                  <a:lnTo>
                    <a:pt x="16503" y="36314"/>
                  </a:lnTo>
                  <a:cubicBezTo>
                    <a:pt x="16515" y="36314"/>
                    <a:pt x="16526" y="36302"/>
                    <a:pt x="16562" y="36302"/>
                  </a:cubicBezTo>
                  <a:cubicBezTo>
                    <a:pt x="16586" y="36302"/>
                    <a:pt x="16622" y="36290"/>
                    <a:pt x="16646" y="36254"/>
                  </a:cubicBezTo>
                  <a:cubicBezTo>
                    <a:pt x="16657" y="36254"/>
                    <a:pt x="16681" y="36242"/>
                    <a:pt x="16693" y="36230"/>
                  </a:cubicBezTo>
                  <a:cubicBezTo>
                    <a:pt x="16705" y="36218"/>
                    <a:pt x="16717" y="36218"/>
                    <a:pt x="16753" y="36195"/>
                  </a:cubicBezTo>
                  <a:lnTo>
                    <a:pt x="16860" y="36135"/>
                  </a:lnTo>
                  <a:lnTo>
                    <a:pt x="16919" y="36111"/>
                  </a:lnTo>
                  <a:cubicBezTo>
                    <a:pt x="16979" y="36075"/>
                    <a:pt x="17062" y="36016"/>
                    <a:pt x="17134" y="35980"/>
                  </a:cubicBezTo>
                  <a:lnTo>
                    <a:pt x="17193" y="35933"/>
                  </a:lnTo>
                  <a:lnTo>
                    <a:pt x="17300" y="35873"/>
                  </a:lnTo>
                  <a:cubicBezTo>
                    <a:pt x="17336" y="35861"/>
                    <a:pt x="17360" y="35837"/>
                    <a:pt x="17372" y="35814"/>
                  </a:cubicBezTo>
                  <a:lnTo>
                    <a:pt x="17408" y="35778"/>
                  </a:lnTo>
                  <a:lnTo>
                    <a:pt x="17431" y="35766"/>
                  </a:lnTo>
                  <a:cubicBezTo>
                    <a:pt x="17467" y="35754"/>
                    <a:pt x="17479" y="35718"/>
                    <a:pt x="17515" y="35706"/>
                  </a:cubicBezTo>
                  <a:lnTo>
                    <a:pt x="17669" y="35575"/>
                  </a:lnTo>
                  <a:lnTo>
                    <a:pt x="17693" y="35563"/>
                  </a:lnTo>
                  <a:cubicBezTo>
                    <a:pt x="17729" y="35516"/>
                    <a:pt x="17777" y="35468"/>
                    <a:pt x="17824" y="35444"/>
                  </a:cubicBezTo>
                  <a:cubicBezTo>
                    <a:pt x="17943" y="35337"/>
                    <a:pt x="18050" y="35206"/>
                    <a:pt x="18122" y="35052"/>
                  </a:cubicBezTo>
                  <a:cubicBezTo>
                    <a:pt x="18160" y="34994"/>
                    <a:pt x="18183" y="34937"/>
                    <a:pt x="18215" y="34874"/>
                  </a:cubicBezTo>
                  <a:lnTo>
                    <a:pt x="18215" y="34874"/>
                  </a:lnTo>
                  <a:cubicBezTo>
                    <a:pt x="18205" y="34889"/>
                    <a:pt x="18193" y="34903"/>
                    <a:pt x="18181" y="34921"/>
                  </a:cubicBezTo>
                  <a:cubicBezTo>
                    <a:pt x="18134" y="34992"/>
                    <a:pt x="18086" y="35052"/>
                    <a:pt x="18062" y="35099"/>
                  </a:cubicBezTo>
                  <a:cubicBezTo>
                    <a:pt x="18027" y="35147"/>
                    <a:pt x="17991" y="35182"/>
                    <a:pt x="17943" y="35218"/>
                  </a:cubicBezTo>
                  <a:cubicBezTo>
                    <a:pt x="17896" y="35266"/>
                    <a:pt x="17836" y="35302"/>
                    <a:pt x="17765" y="35361"/>
                  </a:cubicBezTo>
                  <a:lnTo>
                    <a:pt x="17693" y="35409"/>
                  </a:lnTo>
                  <a:lnTo>
                    <a:pt x="17610" y="35456"/>
                  </a:lnTo>
                  <a:cubicBezTo>
                    <a:pt x="17586" y="35468"/>
                    <a:pt x="17550" y="35504"/>
                    <a:pt x="17527" y="35516"/>
                  </a:cubicBezTo>
                  <a:cubicBezTo>
                    <a:pt x="17515" y="35528"/>
                    <a:pt x="17491" y="35528"/>
                    <a:pt x="17479" y="35540"/>
                  </a:cubicBezTo>
                  <a:cubicBezTo>
                    <a:pt x="17396" y="35599"/>
                    <a:pt x="17300" y="35647"/>
                    <a:pt x="17217" y="35706"/>
                  </a:cubicBezTo>
                  <a:lnTo>
                    <a:pt x="17110" y="35766"/>
                  </a:lnTo>
                  <a:cubicBezTo>
                    <a:pt x="17038" y="35814"/>
                    <a:pt x="16955" y="35837"/>
                    <a:pt x="16884" y="35885"/>
                  </a:cubicBezTo>
                  <a:cubicBezTo>
                    <a:pt x="16860" y="35897"/>
                    <a:pt x="16824" y="35921"/>
                    <a:pt x="16777" y="35933"/>
                  </a:cubicBezTo>
                  <a:cubicBezTo>
                    <a:pt x="16741" y="35944"/>
                    <a:pt x="16693" y="35980"/>
                    <a:pt x="16646" y="36004"/>
                  </a:cubicBezTo>
                  <a:cubicBezTo>
                    <a:pt x="16598" y="36016"/>
                    <a:pt x="16562" y="36052"/>
                    <a:pt x="16515" y="36075"/>
                  </a:cubicBezTo>
                  <a:cubicBezTo>
                    <a:pt x="16503" y="36075"/>
                    <a:pt x="16503" y="36099"/>
                    <a:pt x="16479" y="36099"/>
                  </a:cubicBezTo>
                  <a:lnTo>
                    <a:pt x="16467" y="36099"/>
                  </a:lnTo>
                  <a:cubicBezTo>
                    <a:pt x="16443" y="36099"/>
                    <a:pt x="16419" y="36111"/>
                    <a:pt x="16396" y="36111"/>
                  </a:cubicBezTo>
                  <a:cubicBezTo>
                    <a:pt x="16360" y="36111"/>
                    <a:pt x="16348" y="36123"/>
                    <a:pt x="16324" y="36123"/>
                  </a:cubicBezTo>
                  <a:lnTo>
                    <a:pt x="16229" y="36135"/>
                  </a:lnTo>
                  <a:lnTo>
                    <a:pt x="16205" y="36135"/>
                  </a:lnTo>
                  <a:lnTo>
                    <a:pt x="16038" y="36171"/>
                  </a:lnTo>
                  <a:lnTo>
                    <a:pt x="15979" y="36183"/>
                  </a:lnTo>
                  <a:cubicBezTo>
                    <a:pt x="15931" y="36195"/>
                    <a:pt x="15884" y="36195"/>
                    <a:pt x="15848" y="36218"/>
                  </a:cubicBezTo>
                  <a:cubicBezTo>
                    <a:pt x="15824" y="36123"/>
                    <a:pt x="15812" y="36040"/>
                    <a:pt x="15800" y="35956"/>
                  </a:cubicBezTo>
                  <a:cubicBezTo>
                    <a:pt x="15788" y="35933"/>
                    <a:pt x="15788" y="35897"/>
                    <a:pt x="15764" y="35873"/>
                  </a:cubicBezTo>
                  <a:lnTo>
                    <a:pt x="15753" y="35837"/>
                  </a:lnTo>
                  <a:cubicBezTo>
                    <a:pt x="15741" y="35814"/>
                    <a:pt x="15741" y="35802"/>
                    <a:pt x="15729" y="35766"/>
                  </a:cubicBezTo>
                  <a:cubicBezTo>
                    <a:pt x="15764" y="35754"/>
                    <a:pt x="15824" y="35718"/>
                    <a:pt x="15884" y="35694"/>
                  </a:cubicBezTo>
                  <a:cubicBezTo>
                    <a:pt x="15919" y="35683"/>
                    <a:pt x="15967" y="35647"/>
                    <a:pt x="15991" y="35635"/>
                  </a:cubicBezTo>
                  <a:cubicBezTo>
                    <a:pt x="16038" y="35599"/>
                    <a:pt x="16062" y="35587"/>
                    <a:pt x="16098" y="35563"/>
                  </a:cubicBezTo>
                  <a:cubicBezTo>
                    <a:pt x="16145" y="35528"/>
                    <a:pt x="16181" y="35480"/>
                    <a:pt x="16229" y="35444"/>
                  </a:cubicBezTo>
                  <a:lnTo>
                    <a:pt x="16455" y="35218"/>
                  </a:lnTo>
                  <a:lnTo>
                    <a:pt x="16562" y="35111"/>
                  </a:lnTo>
                  <a:cubicBezTo>
                    <a:pt x="16598" y="35063"/>
                    <a:pt x="16646" y="35028"/>
                    <a:pt x="16681" y="34980"/>
                  </a:cubicBezTo>
                  <a:cubicBezTo>
                    <a:pt x="16693" y="34944"/>
                    <a:pt x="16717" y="34932"/>
                    <a:pt x="16741" y="34909"/>
                  </a:cubicBezTo>
                  <a:lnTo>
                    <a:pt x="16753" y="34885"/>
                  </a:lnTo>
                  <a:cubicBezTo>
                    <a:pt x="16765" y="34873"/>
                    <a:pt x="16765" y="34861"/>
                    <a:pt x="16777" y="34849"/>
                  </a:cubicBezTo>
                  <a:cubicBezTo>
                    <a:pt x="16812" y="34801"/>
                    <a:pt x="16836" y="34754"/>
                    <a:pt x="16872" y="34694"/>
                  </a:cubicBezTo>
                  <a:lnTo>
                    <a:pt x="16919" y="34635"/>
                  </a:lnTo>
                  <a:lnTo>
                    <a:pt x="16943" y="34587"/>
                  </a:lnTo>
                  <a:cubicBezTo>
                    <a:pt x="16979" y="34551"/>
                    <a:pt x="16991" y="34516"/>
                    <a:pt x="17015" y="34468"/>
                  </a:cubicBezTo>
                  <a:cubicBezTo>
                    <a:pt x="17122" y="34290"/>
                    <a:pt x="17229" y="34135"/>
                    <a:pt x="17336" y="33956"/>
                  </a:cubicBezTo>
                  <a:lnTo>
                    <a:pt x="17348" y="33932"/>
                  </a:lnTo>
                  <a:lnTo>
                    <a:pt x="17348" y="33920"/>
                  </a:lnTo>
                  <a:lnTo>
                    <a:pt x="17288" y="34016"/>
                  </a:lnTo>
                  <a:lnTo>
                    <a:pt x="16979" y="34456"/>
                  </a:lnTo>
                  <a:cubicBezTo>
                    <a:pt x="16943" y="34492"/>
                    <a:pt x="16919" y="34528"/>
                    <a:pt x="16896" y="34563"/>
                  </a:cubicBezTo>
                  <a:cubicBezTo>
                    <a:pt x="16884" y="34587"/>
                    <a:pt x="16872" y="34611"/>
                    <a:pt x="16860" y="34635"/>
                  </a:cubicBezTo>
                  <a:lnTo>
                    <a:pt x="16824" y="34682"/>
                  </a:lnTo>
                  <a:cubicBezTo>
                    <a:pt x="16777" y="34742"/>
                    <a:pt x="16741" y="34801"/>
                    <a:pt x="16681" y="34873"/>
                  </a:cubicBezTo>
                  <a:cubicBezTo>
                    <a:pt x="16622" y="34944"/>
                    <a:pt x="16538" y="35028"/>
                    <a:pt x="16479" y="35087"/>
                  </a:cubicBezTo>
                  <a:cubicBezTo>
                    <a:pt x="16419" y="35147"/>
                    <a:pt x="16348" y="35206"/>
                    <a:pt x="16288" y="35278"/>
                  </a:cubicBezTo>
                  <a:lnTo>
                    <a:pt x="16265" y="35302"/>
                  </a:lnTo>
                  <a:lnTo>
                    <a:pt x="16229" y="35325"/>
                  </a:lnTo>
                  <a:cubicBezTo>
                    <a:pt x="16169" y="35385"/>
                    <a:pt x="16110" y="35444"/>
                    <a:pt x="16038" y="35504"/>
                  </a:cubicBezTo>
                  <a:cubicBezTo>
                    <a:pt x="15991" y="35528"/>
                    <a:pt x="15943" y="35563"/>
                    <a:pt x="15919" y="35587"/>
                  </a:cubicBezTo>
                  <a:lnTo>
                    <a:pt x="15884" y="35599"/>
                  </a:lnTo>
                  <a:cubicBezTo>
                    <a:pt x="15860" y="35623"/>
                    <a:pt x="15824" y="35647"/>
                    <a:pt x="15800" y="35659"/>
                  </a:cubicBezTo>
                  <a:lnTo>
                    <a:pt x="15729" y="35706"/>
                  </a:lnTo>
                  <a:cubicBezTo>
                    <a:pt x="15693" y="35659"/>
                    <a:pt x="15681" y="35623"/>
                    <a:pt x="15645" y="35575"/>
                  </a:cubicBezTo>
                  <a:cubicBezTo>
                    <a:pt x="15610" y="35516"/>
                    <a:pt x="15550" y="35456"/>
                    <a:pt x="15491" y="35409"/>
                  </a:cubicBezTo>
                  <a:cubicBezTo>
                    <a:pt x="15503" y="35385"/>
                    <a:pt x="15526" y="35361"/>
                    <a:pt x="15550" y="35337"/>
                  </a:cubicBezTo>
                  <a:cubicBezTo>
                    <a:pt x="15610" y="35266"/>
                    <a:pt x="15669" y="35159"/>
                    <a:pt x="15741" y="35040"/>
                  </a:cubicBezTo>
                  <a:cubicBezTo>
                    <a:pt x="15800" y="34944"/>
                    <a:pt x="15860" y="34849"/>
                    <a:pt x="15919" y="34730"/>
                  </a:cubicBezTo>
                  <a:lnTo>
                    <a:pt x="15967" y="34647"/>
                  </a:lnTo>
                  <a:cubicBezTo>
                    <a:pt x="16003" y="34575"/>
                    <a:pt x="16038" y="34504"/>
                    <a:pt x="16086" y="34432"/>
                  </a:cubicBezTo>
                  <a:cubicBezTo>
                    <a:pt x="16122" y="34337"/>
                    <a:pt x="16181" y="34254"/>
                    <a:pt x="16229" y="34170"/>
                  </a:cubicBezTo>
                  <a:cubicBezTo>
                    <a:pt x="16300" y="34051"/>
                    <a:pt x="16384" y="33932"/>
                    <a:pt x="16443" y="33801"/>
                  </a:cubicBezTo>
                  <a:cubicBezTo>
                    <a:pt x="16467" y="33754"/>
                    <a:pt x="16479" y="33718"/>
                    <a:pt x="16515" y="33658"/>
                  </a:cubicBezTo>
                  <a:lnTo>
                    <a:pt x="16538" y="33599"/>
                  </a:lnTo>
                  <a:cubicBezTo>
                    <a:pt x="16562" y="33563"/>
                    <a:pt x="16574" y="33516"/>
                    <a:pt x="16586" y="33480"/>
                  </a:cubicBezTo>
                  <a:lnTo>
                    <a:pt x="16598" y="33432"/>
                  </a:lnTo>
                  <a:cubicBezTo>
                    <a:pt x="16622" y="33385"/>
                    <a:pt x="16634" y="33361"/>
                    <a:pt x="16646" y="33313"/>
                  </a:cubicBezTo>
                  <a:cubicBezTo>
                    <a:pt x="16657" y="33301"/>
                    <a:pt x="16657" y="33266"/>
                    <a:pt x="16681" y="33254"/>
                  </a:cubicBezTo>
                  <a:cubicBezTo>
                    <a:pt x="16693" y="33206"/>
                    <a:pt x="16705" y="33182"/>
                    <a:pt x="16717" y="33135"/>
                  </a:cubicBezTo>
                  <a:cubicBezTo>
                    <a:pt x="16741" y="33099"/>
                    <a:pt x="16741" y="33075"/>
                    <a:pt x="16753" y="33039"/>
                  </a:cubicBezTo>
                  <a:lnTo>
                    <a:pt x="16800" y="32908"/>
                  </a:lnTo>
                  <a:cubicBezTo>
                    <a:pt x="16824" y="32837"/>
                    <a:pt x="16836" y="32742"/>
                    <a:pt x="16872" y="32670"/>
                  </a:cubicBezTo>
                  <a:cubicBezTo>
                    <a:pt x="16896" y="32563"/>
                    <a:pt x="16931" y="32480"/>
                    <a:pt x="16955" y="32408"/>
                  </a:cubicBezTo>
                  <a:cubicBezTo>
                    <a:pt x="16979" y="32349"/>
                    <a:pt x="17003" y="32301"/>
                    <a:pt x="17015" y="32242"/>
                  </a:cubicBezTo>
                  <a:lnTo>
                    <a:pt x="17050" y="32182"/>
                  </a:lnTo>
                  <a:cubicBezTo>
                    <a:pt x="17074" y="32123"/>
                    <a:pt x="17098" y="32075"/>
                    <a:pt x="17122" y="32027"/>
                  </a:cubicBezTo>
                  <a:cubicBezTo>
                    <a:pt x="17158" y="31992"/>
                    <a:pt x="17169" y="31944"/>
                    <a:pt x="17193" y="31896"/>
                  </a:cubicBezTo>
                  <a:cubicBezTo>
                    <a:pt x="17241" y="31825"/>
                    <a:pt x="17288" y="31753"/>
                    <a:pt x="17348" y="31694"/>
                  </a:cubicBezTo>
                  <a:cubicBezTo>
                    <a:pt x="17396" y="31634"/>
                    <a:pt x="17431" y="31587"/>
                    <a:pt x="17479" y="31539"/>
                  </a:cubicBezTo>
                  <a:cubicBezTo>
                    <a:pt x="17550" y="31480"/>
                    <a:pt x="17610" y="31420"/>
                    <a:pt x="17693" y="31372"/>
                  </a:cubicBezTo>
                  <a:lnTo>
                    <a:pt x="17729" y="31349"/>
                  </a:lnTo>
                  <a:cubicBezTo>
                    <a:pt x="17812" y="31289"/>
                    <a:pt x="17884" y="31242"/>
                    <a:pt x="17955" y="31182"/>
                  </a:cubicBezTo>
                  <a:cubicBezTo>
                    <a:pt x="18074" y="31099"/>
                    <a:pt x="18193" y="30980"/>
                    <a:pt x="18301" y="30872"/>
                  </a:cubicBezTo>
                  <a:lnTo>
                    <a:pt x="18312" y="30861"/>
                  </a:lnTo>
                  <a:lnTo>
                    <a:pt x="18384" y="30777"/>
                  </a:lnTo>
                  <a:cubicBezTo>
                    <a:pt x="18420" y="30753"/>
                    <a:pt x="18443" y="30718"/>
                    <a:pt x="18491" y="30694"/>
                  </a:cubicBezTo>
                  <a:cubicBezTo>
                    <a:pt x="18539" y="30658"/>
                    <a:pt x="18562" y="30634"/>
                    <a:pt x="18610" y="30587"/>
                  </a:cubicBezTo>
                  <a:cubicBezTo>
                    <a:pt x="18705" y="30527"/>
                    <a:pt x="18789" y="30456"/>
                    <a:pt x="18896" y="30396"/>
                  </a:cubicBezTo>
                  <a:cubicBezTo>
                    <a:pt x="18943" y="30360"/>
                    <a:pt x="18979" y="30349"/>
                    <a:pt x="19039" y="30325"/>
                  </a:cubicBezTo>
                  <a:cubicBezTo>
                    <a:pt x="19086" y="30301"/>
                    <a:pt x="19146" y="30289"/>
                    <a:pt x="19193" y="30277"/>
                  </a:cubicBezTo>
                  <a:cubicBezTo>
                    <a:pt x="19241" y="30265"/>
                    <a:pt x="19277" y="30265"/>
                    <a:pt x="19313" y="30241"/>
                  </a:cubicBezTo>
                  <a:close/>
                  <a:moveTo>
                    <a:pt x="7454" y="32361"/>
                  </a:moveTo>
                  <a:cubicBezTo>
                    <a:pt x="7478" y="32361"/>
                    <a:pt x="7513" y="32373"/>
                    <a:pt x="7537" y="32373"/>
                  </a:cubicBezTo>
                  <a:cubicBezTo>
                    <a:pt x="7644" y="32408"/>
                    <a:pt x="7763" y="32456"/>
                    <a:pt x="7871" y="32515"/>
                  </a:cubicBezTo>
                  <a:cubicBezTo>
                    <a:pt x="8014" y="32587"/>
                    <a:pt x="8168" y="32658"/>
                    <a:pt x="8323" y="32766"/>
                  </a:cubicBezTo>
                  <a:lnTo>
                    <a:pt x="8347" y="32777"/>
                  </a:lnTo>
                  <a:lnTo>
                    <a:pt x="8359" y="32789"/>
                  </a:lnTo>
                  <a:cubicBezTo>
                    <a:pt x="8442" y="32837"/>
                    <a:pt x="8525" y="32896"/>
                    <a:pt x="8597" y="32944"/>
                  </a:cubicBezTo>
                  <a:lnTo>
                    <a:pt x="8728" y="33027"/>
                  </a:lnTo>
                  <a:cubicBezTo>
                    <a:pt x="8776" y="33063"/>
                    <a:pt x="8799" y="33075"/>
                    <a:pt x="8847" y="33087"/>
                  </a:cubicBezTo>
                  <a:cubicBezTo>
                    <a:pt x="8918" y="33123"/>
                    <a:pt x="9014" y="33170"/>
                    <a:pt x="9097" y="33194"/>
                  </a:cubicBezTo>
                  <a:cubicBezTo>
                    <a:pt x="9192" y="33230"/>
                    <a:pt x="9276" y="33254"/>
                    <a:pt x="9395" y="33289"/>
                  </a:cubicBezTo>
                  <a:lnTo>
                    <a:pt x="9490" y="33289"/>
                  </a:lnTo>
                  <a:lnTo>
                    <a:pt x="9621" y="33325"/>
                  </a:lnTo>
                  <a:cubicBezTo>
                    <a:pt x="9668" y="33337"/>
                    <a:pt x="9692" y="33373"/>
                    <a:pt x="9740" y="33385"/>
                  </a:cubicBezTo>
                  <a:cubicBezTo>
                    <a:pt x="9776" y="33420"/>
                    <a:pt x="9799" y="33432"/>
                    <a:pt x="9835" y="33468"/>
                  </a:cubicBezTo>
                  <a:lnTo>
                    <a:pt x="9847" y="33468"/>
                  </a:lnTo>
                  <a:lnTo>
                    <a:pt x="9907" y="33528"/>
                  </a:lnTo>
                  <a:cubicBezTo>
                    <a:pt x="9978" y="33599"/>
                    <a:pt x="10038" y="33682"/>
                    <a:pt x="10097" y="33778"/>
                  </a:cubicBezTo>
                  <a:cubicBezTo>
                    <a:pt x="10133" y="33801"/>
                    <a:pt x="10157" y="33849"/>
                    <a:pt x="10169" y="33885"/>
                  </a:cubicBezTo>
                  <a:cubicBezTo>
                    <a:pt x="10216" y="33944"/>
                    <a:pt x="10264" y="34004"/>
                    <a:pt x="10323" y="34063"/>
                  </a:cubicBezTo>
                  <a:cubicBezTo>
                    <a:pt x="10371" y="34099"/>
                    <a:pt x="10407" y="34159"/>
                    <a:pt x="10454" y="34206"/>
                  </a:cubicBezTo>
                  <a:lnTo>
                    <a:pt x="10490" y="34242"/>
                  </a:lnTo>
                  <a:cubicBezTo>
                    <a:pt x="10526" y="34278"/>
                    <a:pt x="10585" y="34337"/>
                    <a:pt x="10633" y="34397"/>
                  </a:cubicBezTo>
                  <a:cubicBezTo>
                    <a:pt x="10681" y="34456"/>
                    <a:pt x="10728" y="34516"/>
                    <a:pt x="10788" y="34575"/>
                  </a:cubicBezTo>
                  <a:lnTo>
                    <a:pt x="10800" y="34599"/>
                  </a:lnTo>
                  <a:cubicBezTo>
                    <a:pt x="10847" y="34671"/>
                    <a:pt x="10907" y="34742"/>
                    <a:pt x="10966" y="34801"/>
                  </a:cubicBezTo>
                  <a:cubicBezTo>
                    <a:pt x="11026" y="34873"/>
                    <a:pt x="11085" y="34956"/>
                    <a:pt x="11157" y="35040"/>
                  </a:cubicBezTo>
                  <a:cubicBezTo>
                    <a:pt x="11216" y="35111"/>
                    <a:pt x="11288" y="35194"/>
                    <a:pt x="11359" y="35254"/>
                  </a:cubicBezTo>
                  <a:cubicBezTo>
                    <a:pt x="11407" y="35278"/>
                    <a:pt x="11443" y="35313"/>
                    <a:pt x="11478" y="35337"/>
                  </a:cubicBezTo>
                  <a:cubicBezTo>
                    <a:pt x="11502" y="35349"/>
                    <a:pt x="11514" y="35349"/>
                    <a:pt x="11526" y="35373"/>
                  </a:cubicBezTo>
                  <a:cubicBezTo>
                    <a:pt x="11538" y="35373"/>
                    <a:pt x="11538" y="35385"/>
                    <a:pt x="11562" y="35385"/>
                  </a:cubicBezTo>
                  <a:cubicBezTo>
                    <a:pt x="11597" y="35409"/>
                    <a:pt x="11633" y="35433"/>
                    <a:pt x="11681" y="35444"/>
                  </a:cubicBezTo>
                  <a:cubicBezTo>
                    <a:pt x="11704" y="35456"/>
                    <a:pt x="11740" y="35468"/>
                    <a:pt x="11764" y="35468"/>
                  </a:cubicBezTo>
                  <a:lnTo>
                    <a:pt x="11776" y="35468"/>
                  </a:lnTo>
                  <a:cubicBezTo>
                    <a:pt x="11740" y="35504"/>
                    <a:pt x="11693" y="35528"/>
                    <a:pt x="11657" y="35563"/>
                  </a:cubicBezTo>
                  <a:cubicBezTo>
                    <a:pt x="11597" y="35611"/>
                    <a:pt x="11538" y="35647"/>
                    <a:pt x="11478" y="35706"/>
                  </a:cubicBezTo>
                  <a:lnTo>
                    <a:pt x="11466" y="35730"/>
                  </a:lnTo>
                  <a:cubicBezTo>
                    <a:pt x="11454" y="35730"/>
                    <a:pt x="11454" y="35742"/>
                    <a:pt x="11443" y="35742"/>
                  </a:cubicBezTo>
                  <a:cubicBezTo>
                    <a:pt x="11395" y="35790"/>
                    <a:pt x="11335" y="35825"/>
                    <a:pt x="11276" y="35885"/>
                  </a:cubicBezTo>
                  <a:lnTo>
                    <a:pt x="11264" y="35885"/>
                  </a:lnTo>
                  <a:lnTo>
                    <a:pt x="11204" y="35825"/>
                  </a:lnTo>
                  <a:lnTo>
                    <a:pt x="11181" y="35814"/>
                  </a:lnTo>
                  <a:lnTo>
                    <a:pt x="11145" y="35790"/>
                  </a:lnTo>
                  <a:lnTo>
                    <a:pt x="11097" y="35754"/>
                  </a:lnTo>
                  <a:cubicBezTo>
                    <a:pt x="11050" y="35718"/>
                    <a:pt x="10990" y="35683"/>
                    <a:pt x="10942" y="35647"/>
                  </a:cubicBezTo>
                  <a:lnTo>
                    <a:pt x="10907" y="35623"/>
                  </a:lnTo>
                  <a:cubicBezTo>
                    <a:pt x="10847" y="35575"/>
                    <a:pt x="10800" y="35540"/>
                    <a:pt x="10740" y="35504"/>
                  </a:cubicBezTo>
                  <a:cubicBezTo>
                    <a:pt x="10681" y="35456"/>
                    <a:pt x="10621" y="35409"/>
                    <a:pt x="10550" y="35349"/>
                  </a:cubicBezTo>
                  <a:cubicBezTo>
                    <a:pt x="10490" y="35302"/>
                    <a:pt x="10430" y="35242"/>
                    <a:pt x="10347" y="35206"/>
                  </a:cubicBezTo>
                  <a:lnTo>
                    <a:pt x="10311" y="35159"/>
                  </a:lnTo>
                  <a:cubicBezTo>
                    <a:pt x="10276" y="35147"/>
                    <a:pt x="10252" y="35111"/>
                    <a:pt x="10228" y="35099"/>
                  </a:cubicBezTo>
                  <a:lnTo>
                    <a:pt x="10204" y="35063"/>
                  </a:lnTo>
                  <a:cubicBezTo>
                    <a:pt x="10169" y="35052"/>
                    <a:pt x="10157" y="35028"/>
                    <a:pt x="10133" y="34992"/>
                  </a:cubicBezTo>
                  <a:lnTo>
                    <a:pt x="10097" y="34968"/>
                  </a:lnTo>
                  <a:lnTo>
                    <a:pt x="10026" y="34885"/>
                  </a:lnTo>
                  <a:lnTo>
                    <a:pt x="9990" y="34861"/>
                  </a:lnTo>
                  <a:lnTo>
                    <a:pt x="9919" y="34790"/>
                  </a:lnTo>
                  <a:lnTo>
                    <a:pt x="9907" y="34766"/>
                  </a:lnTo>
                  <a:lnTo>
                    <a:pt x="9895" y="34754"/>
                  </a:lnTo>
                  <a:lnTo>
                    <a:pt x="9871" y="34742"/>
                  </a:lnTo>
                  <a:lnTo>
                    <a:pt x="9847" y="34706"/>
                  </a:lnTo>
                  <a:lnTo>
                    <a:pt x="9811" y="34682"/>
                  </a:lnTo>
                  <a:lnTo>
                    <a:pt x="9799" y="34671"/>
                  </a:lnTo>
                  <a:cubicBezTo>
                    <a:pt x="9716" y="34575"/>
                    <a:pt x="9621" y="34480"/>
                    <a:pt x="9538" y="34385"/>
                  </a:cubicBezTo>
                  <a:lnTo>
                    <a:pt x="9323" y="34170"/>
                  </a:lnTo>
                  <a:cubicBezTo>
                    <a:pt x="9252" y="34099"/>
                    <a:pt x="9157" y="34039"/>
                    <a:pt x="9085" y="33968"/>
                  </a:cubicBezTo>
                  <a:lnTo>
                    <a:pt x="9097" y="33968"/>
                  </a:lnTo>
                  <a:cubicBezTo>
                    <a:pt x="9073" y="33956"/>
                    <a:pt x="9061" y="33920"/>
                    <a:pt x="9026" y="33909"/>
                  </a:cubicBezTo>
                  <a:cubicBezTo>
                    <a:pt x="9002" y="33897"/>
                    <a:pt x="8978" y="33861"/>
                    <a:pt x="8954" y="33849"/>
                  </a:cubicBezTo>
                  <a:lnTo>
                    <a:pt x="8883" y="33789"/>
                  </a:lnTo>
                  <a:cubicBezTo>
                    <a:pt x="8847" y="33754"/>
                    <a:pt x="8799" y="33730"/>
                    <a:pt x="8776" y="33694"/>
                  </a:cubicBezTo>
                  <a:cubicBezTo>
                    <a:pt x="8752" y="33670"/>
                    <a:pt x="8704" y="33635"/>
                    <a:pt x="8668" y="33611"/>
                  </a:cubicBezTo>
                  <a:lnTo>
                    <a:pt x="8656" y="33599"/>
                  </a:lnTo>
                  <a:lnTo>
                    <a:pt x="8656" y="33599"/>
                  </a:lnTo>
                  <a:cubicBezTo>
                    <a:pt x="8668" y="33623"/>
                    <a:pt x="8692" y="33635"/>
                    <a:pt x="8704" y="33670"/>
                  </a:cubicBezTo>
                  <a:cubicBezTo>
                    <a:pt x="8728" y="33718"/>
                    <a:pt x="8764" y="33754"/>
                    <a:pt x="8776" y="33801"/>
                  </a:cubicBezTo>
                  <a:cubicBezTo>
                    <a:pt x="8823" y="33873"/>
                    <a:pt x="8871" y="33932"/>
                    <a:pt x="8930" y="34016"/>
                  </a:cubicBezTo>
                  <a:cubicBezTo>
                    <a:pt x="9002" y="34111"/>
                    <a:pt x="9085" y="34230"/>
                    <a:pt x="9204" y="34349"/>
                  </a:cubicBezTo>
                  <a:cubicBezTo>
                    <a:pt x="9299" y="34456"/>
                    <a:pt x="9383" y="34551"/>
                    <a:pt x="9490" y="34647"/>
                  </a:cubicBezTo>
                  <a:lnTo>
                    <a:pt x="9561" y="34730"/>
                  </a:lnTo>
                  <a:cubicBezTo>
                    <a:pt x="9609" y="34790"/>
                    <a:pt x="9668" y="34825"/>
                    <a:pt x="9716" y="34873"/>
                  </a:cubicBezTo>
                  <a:cubicBezTo>
                    <a:pt x="9776" y="34932"/>
                    <a:pt x="9823" y="34980"/>
                    <a:pt x="9883" y="35028"/>
                  </a:cubicBezTo>
                  <a:cubicBezTo>
                    <a:pt x="9907" y="35052"/>
                    <a:pt x="9942" y="35063"/>
                    <a:pt x="9966" y="35099"/>
                  </a:cubicBezTo>
                  <a:cubicBezTo>
                    <a:pt x="9978" y="35111"/>
                    <a:pt x="10002" y="35123"/>
                    <a:pt x="10026" y="35147"/>
                  </a:cubicBezTo>
                  <a:lnTo>
                    <a:pt x="10038" y="35159"/>
                  </a:lnTo>
                  <a:lnTo>
                    <a:pt x="10061" y="35171"/>
                  </a:lnTo>
                  <a:cubicBezTo>
                    <a:pt x="10073" y="35182"/>
                    <a:pt x="10085" y="35206"/>
                    <a:pt x="10097" y="35206"/>
                  </a:cubicBezTo>
                  <a:lnTo>
                    <a:pt x="10145" y="35230"/>
                  </a:lnTo>
                  <a:lnTo>
                    <a:pt x="10192" y="35266"/>
                  </a:lnTo>
                  <a:cubicBezTo>
                    <a:pt x="10216" y="35290"/>
                    <a:pt x="10252" y="35302"/>
                    <a:pt x="10300" y="35337"/>
                  </a:cubicBezTo>
                  <a:lnTo>
                    <a:pt x="10335" y="35361"/>
                  </a:lnTo>
                  <a:cubicBezTo>
                    <a:pt x="10359" y="35385"/>
                    <a:pt x="10371" y="35385"/>
                    <a:pt x="10383" y="35397"/>
                  </a:cubicBezTo>
                  <a:lnTo>
                    <a:pt x="10395" y="35409"/>
                  </a:lnTo>
                  <a:lnTo>
                    <a:pt x="10419" y="35421"/>
                  </a:lnTo>
                  <a:cubicBezTo>
                    <a:pt x="10430" y="35444"/>
                    <a:pt x="10454" y="35456"/>
                    <a:pt x="10478" y="35468"/>
                  </a:cubicBezTo>
                  <a:cubicBezTo>
                    <a:pt x="10597" y="35540"/>
                    <a:pt x="10716" y="35623"/>
                    <a:pt x="10835" y="35683"/>
                  </a:cubicBezTo>
                  <a:cubicBezTo>
                    <a:pt x="10859" y="35694"/>
                    <a:pt x="10895" y="35706"/>
                    <a:pt x="10919" y="35742"/>
                  </a:cubicBezTo>
                  <a:cubicBezTo>
                    <a:pt x="10931" y="35754"/>
                    <a:pt x="10966" y="35766"/>
                    <a:pt x="10978" y="35778"/>
                  </a:cubicBezTo>
                  <a:cubicBezTo>
                    <a:pt x="11038" y="35814"/>
                    <a:pt x="11097" y="35861"/>
                    <a:pt x="11157" y="35885"/>
                  </a:cubicBezTo>
                  <a:cubicBezTo>
                    <a:pt x="11169" y="35885"/>
                    <a:pt x="11169" y="35897"/>
                    <a:pt x="11192" y="35897"/>
                  </a:cubicBezTo>
                  <a:lnTo>
                    <a:pt x="11192" y="35921"/>
                  </a:lnTo>
                  <a:cubicBezTo>
                    <a:pt x="11192" y="35921"/>
                    <a:pt x="11169" y="35921"/>
                    <a:pt x="11169" y="35933"/>
                  </a:cubicBezTo>
                  <a:cubicBezTo>
                    <a:pt x="11169" y="35933"/>
                    <a:pt x="11169" y="35944"/>
                    <a:pt x="11192" y="35944"/>
                  </a:cubicBezTo>
                  <a:lnTo>
                    <a:pt x="11264" y="35944"/>
                  </a:lnTo>
                  <a:lnTo>
                    <a:pt x="11228" y="35980"/>
                  </a:lnTo>
                  <a:cubicBezTo>
                    <a:pt x="11204" y="36004"/>
                    <a:pt x="11169" y="36052"/>
                    <a:pt x="11145" y="36075"/>
                  </a:cubicBezTo>
                  <a:cubicBezTo>
                    <a:pt x="11109" y="36123"/>
                    <a:pt x="11073" y="36159"/>
                    <a:pt x="11038" y="36195"/>
                  </a:cubicBezTo>
                  <a:cubicBezTo>
                    <a:pt x="10966" y="36302"/>
                    <a:pt x="10895" y="36409"/>
                    <a:pt x="10835" y="36516"/>
                  </a:cubicBezTo>
                  <a:cubicBezTo>
                    <a:pt x="10811" y="36540"/>
                    <a:pt x="10800" y="36575"/>
                    <a:pt x="10776" y="36611"/>
                  </a:cubicBezTo>
                  <a:cubicBezTo>
                    <a:pt x="10657" y="36659"/>
                    <a:pt x="10633" y="36695"/>
                    <a:pt x="10621" y="36706"/>
                  </a:cubicBezTo>
                  <a:cubicBezTo>
                    <a:pt x="10597" y="36695"/>
                    <a:pt x="10573" y="36695"/>
                    <a:pt x="10550" y="36683"/>
                  </a:cubicBezTo>
                  <a:lnTo>
                    <a:pt x="10454" y="36635"/>
                  </a:lnTo>
                  <a:cubicBezTo>
                    <a:pt x="10442" y="36623"/>
                    <a:pt x="10407" y="36623"/>
                    <a:pt x="10395" y="36599"/>
                  </a:cubicBezTo>
                  <a:lnTo>
                    <a:pt x="10371" y="36587"/>
                  </a:lnTo>
                  <a:lnTo>
                    <a:pt x="10276" y="36540"/>
                  </a:lnTo>
                  <a:cubicBezTo>
                    <a:pt x="10252" y="36528"/>
                    <a:pt x="10240" y="36516"/>
                    <a:pt x="10204" y="36504"/>
                  </a:cubicBezTo>
                  <a:lnTo>
                    <a:pt x="10180" y="36480"/>
                  </a:lnTo>
                  <a:lnTo>
                    <a:pt x="10121" y="36456"/>
                  </a:lnTo>
                  <a:cubicBezTo>
                    <a:pt x="10073" y="36445"/>
                    <a:pt x="10038" y="36409"/>
                    <a:pt x="10002" y="36397"/>
                  </a:cubicBezTo>
                  <a:cubicBezTo>
                    <a:pt x="9942" y="36349"/>
                    <a:pt x="9859" y="36325"/>
                    <a:pt x="9799" y="36278"/>
                  </a:cubicBezTo>
                  <a:lnTo>
                    <a:pt x="9680" y="36206"/>
                  </a:lnTo>
                  <a:lnTo>
                    <a:pt x="9633" y="36171"/>
                  </a:lnTo>
                  <a:lnTo>
                    <a:pt x="9597" y="36147"/>
                  </a:lnTo>
                  <a:lnTo>
                    <a:pt x="9454" y="36052"/>
                  </a:lnTo>
                  <a:cubicBezTo>
                    <a:pt x="9323" y="35980"/>
                    <a:pt x="9180" y="35909"/>
                    <a:pt x="9073" y="35861"/>
                  </a:cubicBezTo>
                  <a:lnTo>
                    <a:pt x="9061" y="35861"/>
                  </a:lnTo>
                  <a:cubicBezTo>
                    <a:pt x="9026" y="35849"/>
                    <a:pt x="9002" y="35825"/>
                    <a:pt x="8978" y="35825"/>
                  </a:cubicBezTo>
                  <a:lnTo>
                    <a:pt x="8799" y="35742"/>
                  </a:lnTo>
                  <a:cubicBezTo>
                    <a:pt x="8764" y="35706"/>
                    <a:pt x="8704" y="35683"/>
                    <a:pt x="8656" y="35647"/>
                  </a:cubicBezTo>
                  <a:cubicBezTo>
                    <a:pt x="8597" y="35611"/>
                    <a:pt x="8537" y="35563"/>
                    <a:pt x="8478" y="35528"/>
                  </a:cubicBezTo>
                  <a:lnTo>
                    <a:pt x="8478" y="35528"/>
                  </a:lnTo>
                  <a:lnTo>
                    <a:pt x="8525" y="35587"/>
                  </a:lnTo>
                  <a:cubicBezTo>
                    <a:pt x="8573" y="35647"/>
                    <a:pt x="8609" y="35694"/>
                    <a:pt x="8668" y="35754"/>
                  </a:cubicBezTo>
                  <a:cubicBezTo>
                    <a:pt x="8728" y="35814"/>
                    <a:pt x="8787" y="35873"/>
                    <a:pt x="8871" y="35921"/>
                  </a:cubicBezTo>
                  <a:cubicBezTo>
                    <a:pt x="9014" y="36040"/>
                    <a:pt x="9168" y="36147"/>
                    <a:pt x="9299" y="36230"/>
                  </a:cubicBezTo>
                  <a:cubicBezTo>
                    <a:pt x="9466" y="36337"/>
                    <a:pt x="9621" y="36421"/>
                    <a:pt x="9788" y="36516"/>
                  </a:cubicBezTo>
                  <a:lnTo>
                    <a:pt x="9966" y="36599"/>
                  </a:lnTo>
                  <a:lnTo>
                    <a:pt x="10038" y="36635"/>
                  </a:lnTo>
                  <a:cubicBezTo>
                    <a:pt x="10085" y="36647"/>
                    <a:pt x="10121" y="36659"/>
                    <a:pt x="10157" y="36695"/>
                  </a:cubicBezTo>
                  <a:cubicBezTo>
                    <a:pt x="10180" y="36695"/>
                    <a:pt x="10192" y="36706"/>
                    <a:pt x="10204" y="36706"/>
                  </a:cubicBezTo>
                  <a:cubicBezTo>
                    <a:pt x="10216" y="36706"/>
                    <a:pt x="10252" y="36718"/>
                    <a:pt x="10264" y="36718"/>
                  </a:cubicBezTo>
                  <a:lnTo>
                    <a:pt x="10395" y="36766"/>
                  </a:lnTo>
                  <a:cubicBezTo>
                    <a:pt x="10419" y="36766"/>
                    <a:pt x="10442" y="36778"/>
                    <a:pt x="10454" y="36778"/>
                  </a:cubicBezTo>
                  <a:lnTo>
                    <a:pt x="10538" y="36778"/>
                  </a:lnTo>
                  <a:cubicBezTo>
                    <a:pt x="10550" y="36778"/>
                    <a:pt x="10561" y="36790"/>
                    <a:pt x="10597" y="36790"/>
                  </a:cubicBezTo>
                  <a:cubicBezTo>
                    <a:pt x="10538" y="36909"/>
                    <a:pt x="10490" y="37028"/>
                    <a:pt x="10454" y="37159"/>
                  </a:cubicBezTo>
                  <a:cubicBezTo>
                    <a:pt x="10442" y="37242"/>
                    <a:pt x="10419" y="37337"/>
                    <a:pt x="10419" y="37433"/>
                  </a:cubicBezTo>
                  <a:cubicBezTo>
                    <a:pt x="10383" y="37421"/>
                    <a:pt x="10371" y="37421"/>
                    <a:pt x="10335" y="37421"/>
                  </a:cubicBezTo>
                  <a:lnTo>
                    <a:pt x="10323" y="37421"/>
                  </a:lnTo>
                  <a:cubicBezTo>
                    <a:pt x="10276" y="37409"/>
                    <a:pt x="10216" y="37397"/>
                    <a:pt x="10180" y="37397"/>
                  </a:cubicBezTo>
                  <a:lnTo>
                    <a:pt x="10157" y="37397"/>
                  </a:lnTo>
                  <a:lnTo>
                    <a:pt x="10061" y="37373"/>
                  </a:lnTo>
                  <a:lnTo>
                    <a:pt x="9966" y="37361"/>
                  </a:lnTo>
                  <a:cubicBezTo>
                    <a:pt x="9859" y="37349"/>
                    <a:pt x="9788" y="37314"/>
                    <a:pt x="9704" y="37302"/>
                  </a:cubicBezTo>
                  <a:cubicBezTo>
                    <a:pt x="9668" y="37302"/>
                    <a:pt x="9621" y="37290"/>
                    <a:pt x="9597" y="37290"/>
                  </a:cubicBezTo>
                  <a:cubicBezTo>
                    <a:pt x="9549" y="37278"/>
                    <a:pt x="9490" y="37278"/>
                    <a:pt x="9442" y="37254"/>
                  </a:cubicBezTo>
                  <a:cubicBezTo>
                    <a:pt x="9430" y="37254"/>
                    <a:pt x="9418" y="37254"/>
                    <a:pt x="9407" y="37242"/>
                  </a:cubicBezTo>
                  <a:lnTo>
                    <a:pt x="9371" y="37242"/>
                  </a:lnTo>
                  <a:cubicBezTo>
                    <a:pt x="9359" y="37242"/>
                    <a:pt x="9323" y="37230"/>
                    <a:pt x="9311" y="37230"/>
                  </a:cubicBezTo>
                  <a:cubicBezTo>
                    <a:pt x="9299" y="37230"/>
                    <a:pt x="9264" y="37218"/>
                    <a:pt x="9252" y="37218"/>
                  </a:cubicBezTo>
                  <a:cubicBezTo>
                    <a:pt x="9240" y="37218"/>
                    <a:pt x="9228" y="37218"/>
                    <a:pt x="9192" y="37195"/>
                  </a:cubicBezTo>
                  <a:lnTo>
                    <a:pt x="9168" y="37195"/>
                  </a:lnTo>
                  <a:cubicBezTo>
                    <a:pt x="9109" y="37183"/>
                    <a:pt x="9049" y="37183"/>
                    <a:pt x="8990" y="37171"/>
                  </a:cubicBezTo>
                  <a:lnTo>
                    <a:pt x="8990" y="37171"/>
                  </a:lnTo>
                  <a:lnTo>
                    <a:pt x="9061" y="37195"/>
                  </a:lnTo>
                  <a:cubicBezTo>
                    <a:pt x="9121" y="37218"/>
                    <a:pt x="9168" y="37242"/>
                    <a:pt x="9228" y="37254"/>
                  </a:cubicBezTo>
                  <a:cubicBezTo>
                    <a:pt x="9252" y="37278"/>
                    <a:pt x="9299" y="37290"/>
                    <a:pt x="9323" y="37290"/>
                  </a:cubicBezTo>
                  <a:cubicBezTo>
                    <a:pt x="9359" y="37302"/>
                    <a:pt x="9371" y="37302"/>
                    <a:pt x="9407" y="37314"/>
                  </a:cubicBezTo>
                  <a:lnTo>
                    <a:pt x="9418" y="37314"/>
                  </a:lnTo>
                  <a:cubicBezTo>
                    <a:pt x="9430" y="37314"/>
                    <a:pt x="9430" y="37314"/>
                    <a:pt x="9442" y="37337"/>
                  </a:cubicBezTo>
                  <a:cubicBezTo>
                    <a:pt x="9490" y="37349"/>
                    <a:pt x="9538" y="37361"/>
                    <a:pt x="9585" y="37361"/>
                  </a:cubicBezTo>
                  <a:cubicBezTo>
                    <a:pt x="9597" y="37361"/>
                    <a:pt x="9609" y="37361"/>
                    <a:pt x="9621" y="37373"/>
                  </a:cubicBezTo>
                  <a:lnTo>
                    <a:pt x="9680" y="37373"/>
                  </a:lnTo>
                  <a:cubicBezTo>
                    <a:pt x="9716" y="37373"/>
                    <a:pt x="9764" y="37397"/>
                    <a:pt x="9788" y="37397"/>
                  </a:cubicBezTo>
                  <a:cubicBezTo>
                    <a:pt x="9823" y="37397"/>
                    <a:pt x="9859" y="37409"/>
                    <a:pt x="9895" y="37409"/>
                  </a:cubicBezTo>
                  <a:lnTo>
                    <a:pt x="9942" y="37409"/>
                  </a:lnTo>
                  <a:cubicBezTo>
                    <a:pt x="9966" y="37409"/>
                    <a:pt x="10002" y="37409"/>
                    <a:pt x="10026" y="37421"/>
                  </a:cubicBezTo>
                  <a:cubicBezTo>
                    <a:pt x="10085" y="37421"/>
                    <a:pt x="10133" y="37433"/>
                    <a:pt x="10192" y="37433"/>
                  </a:cubicBezTo>
                  <a:lnTo>
                    <a:pt x="10204" y="37433"/>
                  </a:lnTo>
                  <a:lnTo>
                    <a:pt x="10252" y="37457"/>
                  </a:lnTo>
                  <a:cubicBezTo>
                    <a:pt x="10300" y="37457"/>
                    <a:pt x="10335" y="37468"/>
                    <a:pt x="10383" y="37480"/>
                  </a:cubicBezTo>
                  <a:cubicBezTo>
                    <a:pt x="10395" y="37480"/>
                    <a:pt x="10419" y="37492"/>
                    <a:pt x="10419" y="37492"/>
                  </a:cubicBezTo>
                  <a:cubicBezTo>
                    <a:pt x="10395" y="37599"/>
                    <a:pt x="10395" y="37718"/>
                    <a:pt x="10419" y="37826"/>
                  </a:cubicBezTo>
                  <a:lnTo>
                    <a:pt x="10419" y="37897"/>
                  </a:lnTo>
                  <a:lnTo>
                    <a:pt x="10395" y="37897"/>
                  </a:lnTo>
                  <a:cubicBezTo>
                    <a:pt x="10371" y="37897"/>
                    <a:pt x="10359" y="37897"/>
                    <a:pt x="10335" y="37909"/>
                  </a:cubicBezTo>
                  <a:lnTo>
                    <a:pt x="10276" y="37909"/>
                  </a:lnTo>
                  <a:cubicBezTo>
                    <a:pt x="10252" y="37957"/>
                    <a:pt x="10216" y="37969"/>
                    <a:pt x="10192" y="37992"/>
                  </a:cubicBezTo>
                  <a:lnTo>
                    <a:pt x="10180" y="38004"/>
                  </a:lnTo>
                  <a:cubicBezTo>
                    <a:pt x="10097" y="38028"/>
                    <a:pt x="10038" y="38076"/>
                    <a:pt x="9966" y="38111"/>
                  </a:cubicBezTo>
                  <a:lnTo>
                    <a:pt x="9954" y="38123"/>
                  </a:lnTo>
                  <a:cubicBezTo>
                    <a:pt x="9907" y="38147"/>
                    <a:pt x="9859" y="38159"/>
                    <a:pt x="9811" y="38183"/>
                  </a:cubicBezTo>
                  <a:cubicBezTo>
                    <a:pt x="9776" y="38195"/>
                    <a:pt x="9728" y="38219"/>
                    <a:pt x="9680" y="38242"/>
                  </a:cubicBezTo>
                  <a:cubicBezTo>
                    <a:pt x="9633" y="38254"/>
                    <a:pt x="9597" y="38266"/>
                    <a:pt x="9549" y="38302"/>
                  </a:cubicBezTo>
                  <a:cubicBezTo>
                    <a:pt x="9502" y="38314"/>
                    <a:pt x="9442" y="38350"/>
                    <a:pt x="9395" y="38361"/>
                  </a:cubicBezTo>
                  <a:lnTo>
                    <a:pt x="9371" y="38373"/>
                  </a:lnTo>
                  <a:lnTo>
                    <a:pt x="9347" y="38373"/>
                  </a:lnTo>
                  <a:cubicBezTo>
                    <a:pt x="9264" y="38409"/>
                    <a:pt x="9204" y="38421"/>
                    <a:pt x="9133" y="38445"/>
                  </a:cubicBezTo>
                  <a:cubicBezTo>
                    <a:pt x="9073" y="38469"/>
                    <a:pt x="9014" y="38492"/>
                    <a:pt x="8918" y="38504"/>
                  </a:cubicBezTo>
                  <a:cubicBezTo>
                    <a:pt x="8847" y="38528"/>
                    <a:pt x="8776" y="38540"/>
                    <a:pt x="8692" y="38552"/>
                  </a:cubicBezTo>
                  <a:lnTo>
                    <a:pt x="8645" y="38552"/>
                  </a:lnTo>
                  <a:cubicBezTo>
                    <a:pt x="8537" y="38564"/>
                    <a:pt x="8430" y="38564"/>
                    <a:pt x="8323" y="38564"/>
                  </a:cubicBezTo>
                  <a:lnTo>
                    <a:pt x="8002" y="38564"/>
                  </a:lnTo>
                  <a:cubicBezTo>
                    <a:pt x="7954" y="38564"/>
                    <a:pt x="7918" y="38564"/>
                    <a:pt x="7859" y="38552"/>
                  </a:cubicBezTo>
                  <a:cubicBezTo>
                    <a:pt x="7763" y="38552"/>
                    <a:pt x="7656" y="38540"/>
                    <a:pt x="7561" y="38528"/>
                  </a:cubicBezTo>
                  <a:cubicBezTo>
                    <a:pt x="7502" y="38504"/>
                    <a:pt x="7418" y="38504"/>
                    <a:pt x="7347" y="38492"/>
                  </a:cubicBezTo>
                  <a:cubicBezTo>
                    <a:pt x="7228" y="38480"/>
                    <a:pt x="7109" y="38445"/>
                    <a:pt x="6978" y="38409"/>
                  </a:cubicBezTo>
                  <a:cubicBezTo>
                    <a:pt x="6859" y="38373"/>
                    <a:pt x="6740" y="38350"/>
                    <a:pt x="6620" y="38302"/>
                  </a:cubicBezTo>
                  <a:cubicBezTo>
                    <a:pt x="6561" y="38290"/>
                    <a:pt x="6501" y="38254"/>
                    <a:pt x="6418" y="38230"/>
                  </a:cubicBezTo>
                  <a:cubicBezTo>
                    <a:pt x="6347" y="38195"/>
                    <a:pt x="6287" y="38171"/>
                    <a:pt x="6216" y="38135"/>
                  </a:cubicBezTo>
                  <a:cubicBezTo>
                    <a:pt x="6144" y="38111"/>
                    <a:pt x="6061" y="38064"/>
                    <a:pt x="5989" y="38016"/>
                  </a:cubicBezTo>
                  <a:lnTo>
                    <a:pt x="5858" y="37933"/>
                  </a:lnTo>
                  <a:lnTo>
                    <a:pt x="5763" y="37838"/>
                  </a:lnTo>
                  <a:cubicBezTo>
                    <a:pt x="5739" y="37814"/>
                    <a:pt x="5704" y="37778"/>
                    <a:pt x="5692" y="37730"/>
                  </a:cubicBezTo>
                  <a:cubicBezTo>
                    <a:pt x="5608" y="37611"/>
                    <a:pt x="5549" y="37492"/>
                    <a:pt x="5466" y="37361"/>
                  </a:cubicBezTo>
                  <a:cubicBezTo>
                    <a:pt x="5454" y="37349"/>
                    <a:pt x="5454" y="37314"/>
                    <a:pt x="5442" y="37302"/>
                  </a:cubicBezTo>
                  <a:cubicBezTo>
                    <a:pt x="5430" y="37290"/>
                    <a:pt x="5430" y="37254"/>
                    <a:pt x="5406" y="37242"/>
                  </a:cubicBezTo>
                  <a:cubicBezTo>
                    <a:pt x="5394" y="37218"/>
                    <a:pt x="5394" y="37195"/>
                    <a:pt x="5382" y="37171"/>
                  </a:cubicBezTo>
                  <a:cubicBezTo>
                    <a:pt x="5382" y="37159"/>
                    <a:pt x="5382" y="37135"/>
                    <a:pt x="5370" y="37123"/>
                  </a:cubicBezTo>
                  <a:lnTo>
                    <a:pt x="5370" y="37076"/>
                  </a:lnTo>
                  <a:cubicBezTo>
                    <a:pt x="5370" y="37040"/>
                    <a:pt x="5382" y="36992"/>
                    <a:pt x="5382" y="36933"/>
                  </a:cubicBezTo>
                  <a:cubicBezTo>
                    <a:pt x="5382" y="36885"/>
                    <a:pt x="5394" y="36861"/>
                    <a:pt x="5406" y="36814"/>
                  </a:cubicBezTo>
                  <a:cubicBezTo>
                    <a:pt x="5406" y="36802"/>
                    <a:pt x="5406" y="36778"/>
                    <a:pt x="5430" y="36766"/>
                  </a:cubicBezTo>
                  <a:lnTo>
                    <a:pt x="5430" y="36802"/>
                  </a:lnTo>
                  <a:cubicBezTo>
                    <a:pt x="5430" y="36873"/>
                    <a:pt x="5454" y="36956"/>
                    <a:pt x="5489" y="37040"/>
                  </a:cubicBezTo>
                  <a:cubicBezTo>
                    <a:pt x="5549" y="37183"/>
                    <a:pt x="5632" y="37314"/>
                    <a:pt x="5739" y="37409"/>
                  </a:cubicBezTo>
                  <a:cubicBezTo>
                    <a:pt x="5847" y="37492"/>
                    <a:pt x="5978" y="37588"/>
                    <a:pt x="6144" y="37647"/>
                  </a:cubicBezTo>
                  <a:cubicBezTo>
                    <a:pt x="6204" y="37671"/>
                    <a:pt x="6275" y="37695"/>
                    <a:pt x="6335" y="37718"/>
                  </a:cubicBezTo>
                  <a:lnTo>
                    <a:pt x="6347" y="37718"/>
                  </a:lnTo>
                  <a:cubicBezTo>
                    <a:pt x="6394" y="37730"/>
                    <a:pt x="6442" y="37754"/>
                    <a:pt x="6466" y="37766"/>
                  </a:cubicBezTo>
                  <a:cubicBezTo>
                    <a:pt x="6501" y="37778"/>
                    <a:pt x="6537" y="37790"/>
                    <a:pt x="6573" y="37814"/>
                  </a:cubicBezTo>
                  <a:lnTo>
                    <a:pt x="6632" y="37838"/>
                  </a:lnTo>
                  <a:cubicBezTo>
                    <a:pt x="6692" y="37849"/>
                    <a:pt x="6740" y="37885"/>
                    <a:pt x="6799" y="37897"/>
                  </a:cubicBezTo>
                  <a:cubicBezTo>
                    <a:pt x="6823" y="37909"/>
                    <a:pt x="6871" y="37909"/>
                    <a:pt x="6894" y="37933"/>
                  </a:cubicBezTo>
                  <a:cubicBezTo>
                    <a:pt x="6942" y="37945"/>
                    <a:pt x="6978" y="37957"/>
                    <a:pt x="7001" y="37957"/>
                  </a:cubicBezTo>
                  <a:cubicBezTo>
                    <a:pt x="7013" y="37957"/>
                    <a:pt x="7049" y="37957"/>
                    <a:pt x="7061" y="37969"/>
                  </a:cubicBezTo>
                  <a:cubicBezTo>
                    <a:pt x="7121" y="37992"/>
                    <a:pt x="7180" y="37992"/>
                    <a:pt x="7252" y="38004"/>
                  </a:cubicBezTo>
                  <a:lnTo>
                    <a:pt x="7275" y="38004"/>
                  </a:lnTo>
                  <a:cubicBezTo>
                    <a:pt x="7347" y="38016"/>
                    <a:pt x="7418" y="38016"/>
                    <a:pt x="7490" y="38028"/>
                  </a:cubicBezTo>
                  <a:lnTo>
                    <a:pt x="7728" y="38028"/>
                  </a:lnTo>
                  <a:cubicBezTo>
                    <a:pt x="7763" y="38028"/>
                    <a:pt x="7799" y="38016"/>
                    <a:pt x="7835" y="38016"/>
                  </a:cubicBezTo>
                  <a:cubicBezTo>
                    <a:pt x="7871" y="38016"/>
                    <a:pt x="7906" y="38004"/>
                    <a:pt x="7942" y="37992"/>
                  </a:cubicBezTo>
                  <a:cubicBezTo>
                    <a:pt x="8002" y="37969"/>
                    <a:pt x="8061" y="37945"/>
                    <a:pt x="8121" y="37933"/>
                  </a:cubicBezTo>
                  <a:cubicBezTo>
                    <a:pt x="8144" y="37909"/>
                    <a:pt x="8192" y="37897"/>
                    <a:pt x="8240" y="37885"/>
                  </a:cubicBezTo>
                  <a:cubicBezTo>
                    <a:pt x="8252" y="37885"/>
                    <a:pt x="8264" y="37873"/>
                    <a:pt x="8287" y="37873"/>
                  </a:cubicBezTo>
                  <a:lnTo>
                    <a:pt x="8430" y="37873"/>
                  </a:lnTo>
                  <a:cubicBezTo>
                    <a:pt x="8502" y="37885"/>
                    <a:pt x="8561" y="37897"/>
                    <a:pt x="8609" y="37909"/>
                  </a:cubicBezTo>
                  <a:lnTo>
                    <a:pt x="8656" y="37933"/>
                  </a:lnTo>
                  <a:cubicBezTo>
                    <a:pt x="8716" y="37945"/>
                    <a:pt x="8787" y="37969"/>
                    <a:pt x="8847" y="37992"/>
                  </a:cubicBezTo>
                  <a:cubicBezTo>
                    <a:pt x="8895" y="38004"/>
                    <a:pt x="8954" y="38016"/>
                    <a:pt x="9014" y="38016"/>
                  </a:cubicBezTo>
                  <a:cubicBezTo>
                    <a:pt x="9037" y="38016"/>
                    <a:pt x="9061" y="38028"/>
                    <a:pt x="9085" y="38028"/>
                  </a:cubicBezTo>
                  <a:cubicBezTo>
                    <a:pt x="9121" y="38028"/>
                    <a:pt x="9157" y="38052"/>
                    <a:pt x="9204" y="38052"/>
                  </a:cubicBezTo>
                  <a:cubicBezTo>
                    <a:pt x="9252" y="38052"/>
                    <a:pt x="9287" y="38064"/>
                    <a:pt x="9323" y="38064"/>
                  </a:cubicBezTo>
                  <a:lnTo>
                    <a:pt x="9347" y="38064"/>
                  </a:lnTo>
                  <a:cubicBezTo>
                    <a:pt x="9395" y="38064"/>
                    <a:pt x="9442" y="38069"/>
                    <a:pt x="9497" y="38069"/>
                  </a:cubicBezTo>
                  <a:cubicBezTo>
                    <a:pt x="9524" y="38069"/>
                    <a:pt x="9553" y="38068"/>
                    <a:pt x="9585" y="38064"/>
                  </a:cubicBezTo>
                  <a:cubicBezTo>
                    <a:pt x="9645" y="38064"/>
                    <a:pt x="9680" y="38052"/>
                    <a:pt x="9728" y="38052"/>
                  </a:cubicBezTo>
                  <a:cubicBezTo>
                    <a:pt x="9740" y="38052"/>
                    <a:pt x="9776" y="38028"/>
                    <a:pt x="9799" y="38028"/>
                  </a:cubicBezTo>
                  <a:cubicBezTo>
                    <a:pt x="9835" y="38028"/>
                    <a:pt x="9847" y="38016"/>
                    <a:pt x="9883" y="38016"/>
                  </a:cubicBezTo>
                  <a:cubicBezTo>
                    <a:pt x="9919" y="38004"/>
                    <a:pt x="9954" y="37992"/>
                    <a:pt x="10002" y="37992"/>
                  </a:cubicBezTo>
                  <a:cubicBezTo>
                    <a:pt x="10073" y="37969"/>
                    <a:pt x="10145" y="37945"/>
                    <a:pt x="10204" y="37933"/>
                  </a:cubicBezTo>
                  <a:cubicBezTo>
                    <a:pt x="10216" y="37933"/>
                    <a:pt x="10252" y="37909"/>
                    <a:pt x="10264" y="37909"/>
                  </a:cubicBezTo>
                  <a:lnTo>
                    <a:pt x="10240" y="37909"/>
                  </a:lnTo>
                  <a:cubicBezTo>
                    <a:pt x="10204" y="37909"/>
                    <a:pt x="10180" y="37933"/>
                    <a:pt x="10157" y="37933"/>
                  </a:cubicBezTo>
                  <a:lnTo>
                    <a:pt x="10145" y="37933"/>
                  </a:lnTo>
                  <a:lnTo>
                    <a:pt x="10121" y="37945"/>
                  </a:lnTo>
                  <a:cubicBezTo>
                    <a:pt x="10085" y="37945"/>
                    <a:pt x="10061" y="37957"/>
                    <a:pt x="10026" y="37957"/>
                  </a:cubicBezTo>
                  <a:lnTo>
                    <a:pt x="10014" y="37957"/>
                  </a:lnTo>
                  <a:cubicBezTo>
                    <a:pt x="9966" y="37969"/>
                    <a:pt x="9942" y="37969"/>
                    <a:pt x="9895" y="37992"/>
                  </a:cubicBezTo>
                  <a:cubicBezTo>
                    <a:pt x="9847" y="37992"/>
                    <a:pt x="9823" y="38004"/>
                    <a:pt x="9776" y="38004"/>
                  </a:cubicBezTo>
                  <a:lnTo>
                    <a:pt x="9657" y="38004"/>
                  </a:lnTo>
                  <a:cubicBezTo>
                    <a:pt x="9609" y="38004"/>
                    <a:pt x="9585" y="38004"/>
                    <a:pt x="9538" y="37992"/>
                  </a:cubicBezTo>
                  <a:lnTo>
                    <a:pt x="9490" y="37992"/>
                  </a:lnTo>
                  <a:cubicBezTo>
                    <a:pt x="9323" y="37957"/>
                    <a:pt x="9145" y="37909"/>
                    <a:pt x="8990" y="37873"/>
                  </a:cubicBezTo>
                  <a:cubicBezTo>
                    <a:pt x="8930" y="37849"/>
                    <a:pt x="8847" y="37826"/>
                    <a:pt x="8787" y="37814"/>
                  </a:cubicBezTo>
                  <a:lnTo>
                    <a:pt x="8764" y="37790"/>
                  </a:lnTo>
                  <a:cubicBezTo>
                    <a:pt x="8668" y="37766"/>
                    <a:pt x="8597" y="37730"/>
                    <a:pt x="8525" y="37718"/>
                  </a:cubicBezTo>
                  <a:cubicBezTo>
                    <a:pt x="8514" y="37718"/>
                    <a:pt x="8490" y="37718"/>
                    <a:pt x="8490" y="37707"/>
                  </a:cubicBezTo>
                  <a:cubicBezTo>
                    <a:pt x="8454" y="37701"/>
                    <a:pt x="8421" y="37698"/>
                    <a:pt x="8389" y="37698"/>
                  </a:cubicBezTo>
                  <a:cubicBezTo>
                    <a:pt x="8356" y="37698"/>
                    <a:pt x="8323" y="37701"/>
                    <a:pt x="8287" y="37707"/>
                  </a:cubicBezTo>
                  <a:cubicBezTo>
                    <a:pt x="8240" y="37718"/>
                    <a:pt x="8192" y="37718"/>
                    <a:pt x="8168" y="37730"/>
                  </a:cubicBezTo>
                  <a:cubicBezTo>
                    <a:pt x="8133" y="37754"/>
                    <a:pt x="8109" y="37766"/>
                    <a:pt x="8061" y="37766"/>
                  </a:cubicBezTo>
                  <a:cubicBezTo>
                    <a:pt x="8014" y="37778"/>
                    <a:pt x="7990" y="37790"/>
                    <a:pt x="7942" y="37814"/>
                  </a:cubicBezTo>
                  <a:cubicBezTo>
                    <a:pt x="7918" y="37826"/>
                    <a:pt x="7883" y="37826"/>
                    <a:pt x="7859" y="37838"/>
                  </a:cubicBezTo>
                  <a:cubicBezTo>
                    <a:pt x="7823" y="37838"/>
                    <a:pt x="7799" y="37849"/>
                    <a:pt x="7752" y="37849"/>
                  </a:cubicBezTo>
                  <a:lnTo>
                    <a:pt x="7644" y="37849"/>
                  </a:lnTo>
                  <a:cubicBezTo>
                    <a:pt x="7502" y="37849"/>
                    <a:pt x="7335" y="37838"/>
                    <a:pt x="7156" y="37814"/>
                  </a:cubicBezTo>
                  <a:lnTo>
                    <a:pt x="7109" y="37814"/>
                  </a:lnTo>
                  <a:cubicBezTo>
                    <a:pt x="7037" y="37790"/>
                    <a:pt x="6978" y="37778"/>
                    <a:pt x="6882" y="37754"/>
                  </a:cubicBezTo>
                  <a:lnTo>
                    <a:pt x="6823" y="37730"/>
                  </a:lnTo>
                  <a:cubicBezTo>
                    <a:pt x="6751" y="37707"/>
                    <a:pt x="6680" y="37695"/>
                    <a:pt x="6609" y="37659"/>
                  </a:cubicBezTo>
                  <a:cubicBezTo>
                    <a:pt x="6561" y="37647"/>
                    <a:pt x="6525" y="37647"/>
                    <a:pt x="6490" y="37635"/>
                  </a:cubicBezTo>
                  <a:cubicBezTo>
                    <a:pt x="6430" y="37611"/>
                    <a:pt x="6382" y="37599"/>
                    <a:pt x="6323" y="37588"/>
                  </a:cubicBezTo>
                  <a:cubicBezTo>
                    <a:pt x="6275" y="37576"/>
                    <a:pt x="6216" y="37552"/>
                    <a:pt x="6168" y="37528"/>
                  </a:cubicBezTo>
                  <a:cubicBezTo>
                    <a:pt x="6132" y="37516"/>
                    <a:pt x="6097" y="37480"/>
                    <a:pt x="6049" y="37468"/>
                  </a:cubicBezTo>
                  <a:cubicBezTo>
                    <a:pt x="6025" y="37433"/>
                    <a:pt x="5978" y="37421"/>
                    <a:pt x="5954" y="37385"/>
                  </a:cubicBezTo>
                  <a:cubicBezTo>
                    <a:pt x="5918" y="37361"/>
                    <a:pt x="5894" y="37349"/>
                    <a:pt x="5870" y="37314"/>
                  </a:cubicBezTo>
                  <a:lnTo>
                    <a:pt x="5835" y="37278"/>
                  </a:lnTo>
                  <a:cubicBezTo>
                    <a:pt x="5799" y="37230"/>
                    <a:pt x="5775" y="37195"/>
                    <a:pt x="5751" y="37159"/>
                  </a:cubicBezTo>
                  <a:lnTo>
                    <a:pt x="5751" y="37135"/>
                  </a:lnTo>
                  <a:cubicBezTo>
                    <a:pt x="5739" y="37111"/>
                    <a:pt x="5716" y="37064"/>
                    <a:pt x="5692" y="37016"/>
                  </a:cubicBezTo>
                  <a:cubicBezTo>
                    <a:pt x="5680" y="36992"/>
                    <a:pt x="5680" y="36956"/>
                    <a:pt x="5668" y="36933"/>
                  </a:cubicBezTo>
                  <a:cubicBezTo>
                    <a:pt x="5656" y="36897"/>
                    <a:pt x="5656" y="36861"/>
                    <a:pt x="5656" y="36814"/>
                  </a:cubicBezTo>
                  <a:cubicBezTo>
                    <a:pt x="5656" y="36754"/>
                    <a:pt x="5632" y="36695"/>
                    <a:pt x="5632" y="36635"/>
                  </a:cubicBezTo>
                  <a:lnTo>
                    <a:pt x="5632" y="36445"/>
                  </a:lnTo>
                  <a:cubicBezTo>
                    <a:pt x="5632" y="36397"/>
                    <a:pt x="5632" y="36337"/>
                    <a:pt x="5656" y="36290"/>
                  </a:cubicBezTo>
                  <a:cubicBezTo>
                    <a:pt x="5668" y="36266"/>
                    <a:pt x="5668" y="36230"/>
                    <a:pt x="5680" y="36206"/>
                  </a:cubicBezTo>
                  <a:lnTo>
                    <a:pt x="5775" y="36028"/>
                  </a:lnTo>
                  <a:lnTo>
                    <a:pt x="5787" y="35992"/>
                  </a:lnTo>
                  <a:lnTo>
                    <a:pt x="5918" y="35766"/>
                  </a:lnTo>
                  <a:cubicBezTo>
                    <a:pt x="5954" y="35706"/>
                    <a:pt x="5966" y="35671"/>
                    <a:pt x="5978" y="35623"/>
                  </a:cubicBezTo>
                  <a:cubicBezTo>
                    <a:pt x="5989" y="35575"/>
                    <a:pt x="6013" y="35516"/>
                    <a:pt x="6013" y="35468"/>
                  </a:cubicBezTo>
                  <a:cubicBezTo>
                    <a:pt x="6025" y="35373"/>
                    <a:pt x="6025" y="35278"/>
                    <a:pt x="6013" y="35171"/>
                  </a:cubicBezTo>
                  <a:cubicBezTo>
                    <a:pt x="5989" y="35087"/>
                    <a:pt x="5978" y="34980"/>
                    <a:pt x="5966" y="34897"/>
                  </a:cubicBezTo>
                  <a:lnTo>
                    <a:pt x="5966" y="34897"/>
                  </a:lnTo>
                  <a:lnTo>
                    <a:pt x="5978" y="34909"/>
                  </a:lnTo>
                  <a:cubicBezTo>
                    <a:pt x="5989" y="34921"/>
                    <a:pt x="6013" y="34956"/>
                    <a:pt x="6025" y="34968"/>
                  </a:cubicBezTo>
                  <a:cubicBezTo>
                    <a:pt x="6037" y="34992"/>
                    <a:pt x="6073" y="35016"/>
                    <a:pt x="6097" y="35028"/>
                  </a:cubicBezTo>
                  <a:cubicBezTo>
                    <a:pt x="6109" y="35028"/>
                    <a:pt x="6109" y="35040"/>
                    <a:pt x="6132" y="35040"/>
                  </a:cubicBezTo>
                  <a:cubicBezTo>
                    <a:pt x="6156" y="35052"/>
                    <a:pt x="6192" y="35075"/>
                    <a:pt x="6204" y="35087"/>
                  </a:cubicBezTo>
                  <a:cubicBezTo>
                    <a:pt x="6263" y="35111"/>
                    <a:pt x="6311" y="35159"/>
                    <a:pt x="6370" y="35194"/>
                  </a:cubicBezTo>
                  <a:cubicBezTo>
                    <a:pt x="6442" y="35230"/>
                    <a:pt x="6525" y="35278"/>
                    <a:pt x="6620" y="35313"/>
                  </a:cubicBezTo>
                  <a:lnTo>
                    <a:pt x="6751" y="35349"/>
                  </a:lnTo>
                  <a:lnTo>
                    <a:pt x="6882" y="35397"/>
                  </a:lnTo>
                  <a:cubicBezTo>
                    <a:pt x="6930" y="35409"/>
                    <a:pt x="6990" y="35433"/>
                    <a:pt x="7037" y="35433"/>
                  </a:cubicBezTo>
                  <a:cubicBezTo>
                    <a:pt x="7085" y="35433"/>
                    <a:pt x="7109" y="35444"/>
                    <a:pt x="7156" y="35444"/>
                  </a:cubicBezTo>
                  <a:cubicBezTo>
                    <a:pt x="7216" y="35444"/>
                    <a:pt x="7287" y="35456"/>
                    <a:pt x="7347" y="35456"/>
                  </a:cubicBezTo>
                  <a:cubicBezTo>
                    <a:pt x="7466" y="35456"/>
                    <a:pt x="7573" y="35468"/>
                    <a:pt x="7692" y="35468"/>
                  </a:cubicBezTo>
                  <a:cubicBezTo>
                    <a:pt x="7537" y="35444"/>
                    <a:pt x="7394" y="35409"/>
                    <a:pt x="7263" y="35397"/>
                  </a:cubicBezTo>
                  <a:cubicBezTo>
                    <a:pt x="7180" y="35385"/>
                    <a:pt x="7109" y="35361"/>
                    <a:pt x="7049" y="35337"/>
                  </a:cubicBezTo>
                  <a:cubicBezTo>
                    <a:pt x="6906" y="35278"/>
                    <a:pt x="6763" y="35218"/>
                    <a:pt x="6632" y="35147"/>
                  </a:cubicBezTo>
                  <a:cubicBezTo>
                    <a:pt x="6561" y="35099"/>
                    <a:pt x="6466" y="35052"/>
                    <a:pt x="6394" y="34992"/>
                  </a:cubicBezTo>
                  <a:cubicBezTo>
                    <a:pt x="6370" y="34968"/>
                    <a:pt x="6323" y="34944"/>
                    <a:pt x="6287" y="34921"/>
                  </a:cubicBezTo>
                  <a:cubicBezTo>
                    <a:pt x="6263" y="34909"/>
                    <a:pt x="6251" y="34885"/>
                    <a:pt x="6216" y="34873"/>
                  </a:cubicBezTo>
                  <a:cubicBezTo>
                    <a:pt x="6204" y="34873"/>
                    <a:pt x="6204" y="34861"/>
                    <a:pt x="6192" y="34861"/>
                  </a:cubicBezTo>
                  <a:cubicBezTo>
                    <a:pt x="6168" y="34849"/>
                    <a:pt x="6156" y="34849"/>
                    <a:pt x="6144" y="34825"/>
                  </a:cubicBezTo>
                  <a:cubicBezTo>
                    <a:pt x="6073" y="34754"/>
                    <a:pt x="5989" y="34671"/>
                    <a:pt x="5930" y="34599"/>
                  </a:cubicBezTo>
                  <a:cubicBezTo>
                    <a:pt x="5918" y="34575"/>
                    <a:pt x="5918" y="34563"/>
                    <a:pt x="5906" y="34563"/>
                  </a:cubicBezTo>
                  <a:lnTo>
                    <a:pt x="5906" y="34504"/>
                  </a:lnTo>
                  <a:cubicBezTo>
                    <a:pt x="5906" y="34468"/>
                    <a:pt x="5906" y="34444"/>
                    <a:pt x="5918" y="34409"/>
                  </a:cubicBezTo>
                  <a:lnTo>
                    <a:pt x="5918" y="34397"/>
                  </a:lnTo>
                  <a:cubicBezTo>
                    <a:pt x="5918" y="34373"/>
                    <a:pt x="5930" y="34337"/>
                    <a:pt x="5930" y="34325"/>
                  </a:cubicBezTo>
                  <a:cubicBezTo>
                    <a:pt x="5954" y="34301"/>
                    <a:pt x="5954" y="34254"/>
                    <a:pt x="5966" y="34218"/>
                  </a:cubicBezTo>
                  <a:cubicBezTo>
                    <a:pt x="5978" y="34182"/>
                    <a:pt x="5989" y="34135"/>
                    <a:pt x="6013" y="34099"/>
                  </a:cubicBezTo>
                  <a:cubicBezTo>
                    <a:pt x="6025" y="34075"/>
                    <a:pt x="6037" y="34039"/>
                    <a:pt x="6049" y="34004"/>
                  </a:cubicBezTo>
                  <a:lnTo>
                    <a:pt x="6073" y="33968"/>
                  </a:lnTo>
                  <a:lnTo>
                    <a:pt x="6085" y="33932"/>
                  </a:lnTo>
                  <a:lnTo>
                    <a:pt x="6168" y="33718"/>
                  </a:lnTo>
                  <a:cubicBezTo>
                    <a:pt x="6192" y="33682"/>
                    <a:pt x="6204" y="33635"/>
                    <a:pt x="6216" y="33611"/>
                  </a:cubicBezTo>
                  <a:lnTo>
                    <a:pt x="6216" y="33599"/>
                  </a:lnTo>
                  <a:lnTo>
                    <a:pt x="6216" y="33587"/>
                  </a:lnTo>
                  <a:cubicBezTo>
                    <a:pt x="6228" y="33551"/>
                    <a:pt x="6228" y="33539"/>
                    <a:pt x="6251" y="33504"/>
                  </a:cubicBezTo>
                  <a:cubicBezTo>
                    <a:pt x="6251" y="33492"/>
                    <a:pt x="6263" y="33468"/>
                    <a:pt x="6263" y="33444"/>
                  </a:cubicBezTo>
                  <a:cubicBezTo>
                    <a:pt x="6311" y="33337"/>
                    <a:pt x="6335" y="33254"/>
                    <a:pt x="6370" y="33182"/>
                  </a:cubicBezTo>
                  <a:cubicBezTo>
                    <a:pt x="6394" y="33123"/>
                    <a:pt x="6430" y="33039"/>
                    <a:pt x="6466" y="32992"/>
                  </a:cubicBezTo>
                  <a:lnTo>
                    <a:pt x="6478" y="32968"/>
                  </a:lnTo>
                  <a:cubicBezTo>
                    <a:pt x="6501" y="32944"/>
                    <a:pt x="6525" y="32908"/>
                    <a:pt x="6537" y="32885"/>
                  </a:cubicBezTo>
                  <a:cubicBezTo>
                    <a:pt x="6573" y="32849"/>
                    <a:pt x="6609" y="32813"/>
                    <a:pt x="6620" y="32777"/>
                  </a:cubicBezTo>
                  <a:cubicBezTo>
                    <a:pt x="6632" y="32754"/>
                    <a:pt x="6668" y="32730"/>
                    <a:pt x="6692" y="32706"/>
                  </a:cubicBezTo>
                  <a:cubicBezTo>
                    <a:pt x="6716" y="32670"/>
                    <a:pt x="6763" y="32646"/>
                    <a:pt x="6799" y="32611"/>
                  </a:cubicBezTo>
                  <a:cubicBezTo>
                    <a:pt x="6823" y="32599"/>
                    <a:pt x="6871" y="32575"/>
                    <a:pt x="6894" y="32551"/>
                  </a:cubicBezTo>
                  <a:cubicBezTo>
                    <a:pt x="6930" y="32539"/>
                    <a:pt x="6954" y="32515"/>
                    <a:pt x="7001" y="32492"/>
                  </a:cubicBezTo>
                  <a:cubicBezTo>
                    <a:pt x="7061" y="32468"/>
                    <a:pt x="7132" y="32432"/>
                    <a:pt x="7216" y="32408"/>
                  </a:cubicBezTo>
                  <a:cubicBezTo>
                    <a:pt x="7240" y="32396"/>
                    <a:pt x="7252" y="32396"/>
                    <a:pt x="7287" y="32373"/>
                  </a:cubicBezTo>
                  <a:cubicBezTo>
                    <a:pt x="7311" y="32373"/>
                    <a:pt x="7335" y="32361"/>
                    <a:pt x="7359" y="32361"/>
                  </a:cubicBezTo>
                  <a:close/>
                  <a:moveTo>
                    <a:pt x="13895" y="35147"/>
                  </a:moveTo>
                  <a:cubicBezTo>
                    <a:pt x="13955" y="35147"/>
                    <a:pt x="14002" y="35159"/>
                    <a:pt x="14062" y="35159"/>
                  </a:cubicBezTo>
                  <a:cubicBezTo>
                    <a:pt x="14121" y="35159"/>
                    <a:pt x="14169" y="35159"/>
                    <a:pt x="14229" y="35171"/>
                  </a:cubicBezTo>
                  <a:lnTo>
                    <a:pt x="14240" y="35171"/>
                  </a:lnTo>
                  <a:cubicBezTo>
                    <a:pt x="14348" y="35182"/>
                    <a:pt x="14443" y="35218"/>
                    <a:pt x="14538" y="35242"/>
                  </a:cubicBezTo>
                  <a:lnTo>
                    <a:pt x="14562" y="35242"/>
                  </a:lnTo>
                  <a:cubicBezTo>
                    <a:pt x="14550" y="35278"/>
                    <a:pt x="14550" y="35290"/>
                    <a:pt x="14550" y="35325"/>
                  </a:cubicBezTo>
                  <a:cubicBezTo>
                    <a:pt x="14550" y="35337"/>
                    <a:pt x="14550" y="35349"/>
                    <a:pt x="14562" y="35361"/>
                  </a:cubicBezTo>
                  <a:cubicBezTo>
                    <a:pt x="14586" y="35397"/>
                    <a:pt x="14598" y="35421"/>
                    <a:pt x="14621" y="35444"/>
                  </a:cubicBezTo>
                  <a:cubicBezTo>
                    <a:pt x="14645" y="35456"/>
                    <a:pt x="14657" y="35456"/>
                    <a:pt x="14669" y="35456"/>
                  </a:cubicBezTo>
                  <a:lnTo>
                    <a:pt x="14907" y="35456"/>
                  </a:lnTo>
                  <a:cubicBezTo>
                    <a:pt x="14919" y="35456"/>
                    <a:pt x="14919" y="35456"/>
                    <a:pt x="14943" y="35468"/>
                  </a:cubicBezTo>
                  <a:cubicBezTo>
                    <a:pt x="14979" y="35480"/>
                    <a:pt x="15026" y="35516"/>
                    <a:pt x="15074" y="35528"/>
                  </a:cubicBezTo>
                  <a:lnTo>
                    <a:pt x="15098" y="35540"/>
                  </a:lnTo>
                  <a:cubicBezTo>
                    <a:pt x="15098" y="35575"/>
                    <a:pt x="15098" y="35587"/>
                    <a:pt x="15122" y="35599"/>
                  </a:cubicBezTo>
                  <a:cubicBezTo>
                    <a:pt x="15122" y="35599"/>
                    <a:pt x="15133" y="35599"/>
                    <a:pt x="15133" y="35623"/>
                  </a:cubicBezTo>
                  <a:lnTo>
                    <a:pt x="15133" y="35683"/>
                  </a:lnTo>
                  <a:cubicBezTo>
                    <a:pt x="15133" y="35706"/>
                    <a:pt x="15133" y="35718"/>
                    <a:pt x="15122" y="35754"/>
                  </a:cubicBezTo>
                  <a:cubicBezTo>
                    <a:pt x="15122" y="35778"/>
                    <a:pt x="15098" y="35814"/>
                    <a:pt x="15086" y="35837"/>
                  </a:cubicBezTo>
                  <a:lnTo>
                    <a:pt x="15086" y="35861"/>
                  </a:lnTo>
                  <a:cubicBezTo>
                    <a:pt x="15086" y="35861"/>
                    <a:pt x="15086" y="35873"/>
                    <a:pt x="15074" y="35873"/>
                  </a:cubicBezTo>
                  <a:lnTo>
                    <a:pt x="15086" y="35873"/>
                  </a:lnTo>
                  <a:cubicBezTo>
                    <a:pt x="15098" y="35873"/>
                    <a:pt x="15122" y="35873"/>
                    <a:pt x="15122" y="35861"/>
                  </a:cubicBezTo>
                  <a:cubicBezTo>
                    <a:pt x="15133" y="35861"/>
                    <a:pt x="15145" y="35837"/>
                    <a:pt x="15157" y="35825"/>
                  </a:cubicBezTo>
                  <a:cubicBezTo>
                    <a:pt x="15181" y="35814"/>
                    <a:pt x="15205" y="35802"/>
                    <a:pt x="15217" y="35766"/>
                  </a:cubicBezTo>
                  <a:lnTo>
                    <a:pt x="15264" y="35683"/>
                  </a:lnTo>
                  <a:cubicBezTo>
                    <a:pt x="15276" y="35694"/>
                    <a:pt x="15300" y="35706"/>
                    <a:pt x="15312" y="35742"/>
                  </a:cubicBezTo>
                  <a:cubicBezTo>
                    <a:pt x="15324" y="35754"/>
                    <a:pt x="15324" y="35766"/>
                    <a:pt x="15336" y="35778"/>
                  </a:cubicBezTo>
                  <a:cubicBezTo>
                    <a:pt x="15336" y="35802"/>
                    <a:pt x="15360" y="35814"/>
                    <a:pt x="15360" y="35825"/>
                  </a:cubicBezTo>
                  <a:cubicBezTo>
                    <a:pt x="15372" y="35861"/>
                    <a:pt x="15372" y="35885"/>
                    <a:pt x="15383" y="35921"/>
                  </a:cubicBezTo>
                  <a:cubicBezTo>
                    <a:pt x="15395" y="35956"/>
                    <a:pt x="15395" y="36016"/>
                    <a:pt x="15419" y="36064"/>
                  </a:cubicBezTo>
                  <a:lnTo>
                    <a:pt x="15419" y="36254"/>
                  </a:lnTo>
                  <a:cubicBezTo>
                    <a:pt x="15419" y="36361"/>
                    <a:pt x="15395" y="36456"/>
                    <a:pt x="15383" y="36552"/>
                  </a:cubicBezTo>
                  <a:lnTo>
                    <a:pt x="15300" y="36909"/>
                  </a:lnTo>
                  <a:cubicBezTo>
                    <a:pt x="15264" y="37016"/>
                    <a:pt x="15217" y="37123"/>
                    <a:pt x="15181" y="37230"/>
                  </a:cubicBezTo>
                  <a:cubicBezTo>
                    <a:pt x="15133" y="37314"/>
                    <a:pt x="15086" y="37409"/>
                    <a:pt x="15026" y="37492"/>
                  </a:cubicBezTo>
                  <a:cubicBezTo>
                    <a:pt x="14967" y="37588"/>
                    <a:pt x="14907" y="37671"/>
                    <a:pt x="14836" y="37766"/>
                  </a:cubicBezTo>
                  <a:cubicBezTo>
                    <a:pt x="14752" y="37849"/>
                    <a:pt x="14669" y="37957"/>
                    <a:pt x="14562" y="38040"/>
                  </a:cubicBezTo>
                  <a:cubicBezTo>
                    <a:pt x="14395" y="38195"/>
                    <a:pt x="14217" y="38338"/>
                    <a:pt x="14038" y="38480"/>
                  </a:cubicBezTo>
                  <a:cubicBezTo>
                    <a:pt x="13979" y="38516"/>
                    <a:pt x="13907" y="38564"/>
                    <a:pt x="13848" y="38611"/>
                  </a:cubicBezTo>
                  <a:cubicBezTo>
                    <a:pt x="13788" y="38659"/>
                    <a:pt x="13729" y="38683"/>
                    <a:pt x="13669" y="38719"/>
                  </a:cubicBezTo>
                  <a:cubicBezTo>
                    <a:pt x="13645" y="38731"/>
                    <a:pt x="13609" y="38742"/>
                    <a:pt x="13562" y="38754"/>
                  </a:cubicBezTo>
                  <a:cubicBezTo>
                    <a:pt x="13526" y="38790"/>
                    <a:pt x="13478" y="38802"/>
                    <a:pt x="13419" y="38838"/>
                  </a:cubicBezTo>
                  <a:cubicBezTo>
                    <a:pt x="13407" y="38838"/>
                    <a:pt x="13371" y="38850"/>
                    <a:pt x="13359" y="38850"/>
                  </a:cubicBezTo>
                  <a:cubicBezTo>
                    <a:pt x="13288" y="38873"/>
                    <a:pt x="13205" y="38897"/>
                    <a:pt x="13121" y="38921"/>
                  </a:cubicBezTo>
                  <a:lnTo>
                    <a:pt x="13074" y="38921"/>
                  </a:lnTo>
                  <a:lnTo>
                    <a:pt x="12847" y="38969"/>
                  </a:lnTo>
                  <a:cubicBezTo>
                    <a:pt x="12764" y="38981"/>
                    <a:pt x="12669" y="38992"/>
                    <a:pt x="12597" y="39016"/>
                  </a:cubicBezTo>
                  <a:cubicBezTo>
                    <a:pt x="12443" y="39028"/>
                    <a:pt x="12276" y="39040"/>
                    <a:pt x="12109" y="39040"/>
                  </a:cubicBezTo>
                  <a:lnTo>
                    <a:pt x="11943" y="39040"/>
                  </a:lnTo>
                  <a:cubicBezTo>
                    <a:pt x="11847" y="39040"/>
                    <a:pt x="11704" y="39028"/>
                    <a:pt x="11573" y="39016"/>
                  </a:cubicBezTo>
                  <a:cubicBezTo>
                    <a:pt x="11502" y="38992"/>
                    <a:pt x="11443" y="38981"/>
                    <a:pt x="11383" y="38969"/>
                  </a:cubicBezTo>
                  <a:lnTo>
                    <a:pt x="11240" y="38921"/>
                  </a:lnTo>
                  <a:cubicBezTo>
                    <a:pt x="11204" y="38909"/>
                    <a:pt x="11157" y="38873"/>
                    <a:pt x="11121" y="38850"/>
                  </a:cubicBezTo>
                  <a:lnTo>
                    <a:pt x="11085" y="38814"/>
                  </a:lnTo>
                  <a:lnTo>
                    <a:pt x="11050" y="38802"/>
                  </a:lnTo>
                  <a:cubicBezTo>
                    <a:pt x="11002" y="38754"/>
                    <a:pt x="10966" y="38731"/>
                    <a:pt x="10931" y="38683"/>
                  </a:cubicBezTo>
                  <a:cubicBezTo>
                    <a:pt x="10919" y="38671"/>
                    <a:pt x="10907" y="38659"/>
                    <a:pt x="10883" y="38623"/>
                  </a:cubicBezTo>
                  <a:cubicBezTo>
                    <a:pt x="10859" y="38600"/>
                    <a:pt x="10847" y="38552"/>
                    <a:pt x="10811" y="38504"/>
                  </a:cubicBezTo>
                  <a:cubicBezTo>
                    <a:pt x="10788" y="38445"/>
                    <a:pt x="10752" y="38385"/>
                    <a:pt x="10740" y="38326"/>
                  </a:cubicBezTo>
                  <a:cubicBezTo>
                    <a:pt x="10728" y="38266"/>
                    <a:pt x="10692" y="38207"/>
                    <a:pt x="10681" y="38135"/>
                  </a:cubicBezTo>
                  <a:cubicBezTo>
                    <a:pt x="10704" y="38064"/>
                    <a:pt x="10692" y="37969"/>
                    <a:pt x="10681" y="37873"/>
                  </a:cubicBezTo>
                  <a:cubicBezTo>
                    <a:pt x="10669" y="37766"/>
                    <a:pt x="10669" y="37659"/>
                    <a:pt x="10669" y="37540"/>
                  </a:cubicBezTo>
                  <a:cubicBezTo>
                    <a:pt x="10669" y="37468"/>
                    <a:pt x="10681" y="37409"/>
                    <a:pt x="10681" y="37326"/>
                  </a:cubicBezTo>
                  <a:cubicBezTo>
                    <a:pt x="10692" y="37266"/>
                    <a:pt x="10704" y="37195"/>
                    <a:pt x="10728" y="37135"/>
                  </a:cubicBezTo>
                  <a:cubicBezTo>
                    <a:pt x="10752" y="37064"/>
                    <a:pt x="10776" y="37004"/>
                    <a:pt x="10800" y="36933"/>
                  </a:cubicBezTo>
                  <a:lnTo>
                    <a:pt x="10811" y="36897"/>
                  </a:lnTo>
                  <a:lnTo>
                    <a:pt x="10835" y="36885"/>
                  </a:lnTo>
                  <a:cubicBezTo>
                    <a:pt x="10871" y="36778"/>
                    <a:pt x="10931" y="36671"/>
                    <a:pt x="10990" y="36587"/>
                  </a:cubicBezTo>
                  <a:cubicBezTo>
                    <a:pt x="11050" y="36492"/>
                    <a:pt x="11109" y="36421"/>
                    <a:pt x="11169" y="36337"/>
                  </a:cubicBezTo>
                  <a:cubicBezTo>
                    <a:pt x="11264" y="36230"/>
                    <a:pt x="11347" y="36123"/>
                    <a:pt x="11454" y="36040"/>
                  </a:cubicBezTo>
                  <a:cubicBezTo>
                    <a:pt x="11550" y="35944"/>
                    <a:pt x="11633" y="35885"/>
                    <a:pt x="11728" y="35814"/>
                  </a:cubicBezTo>
                  <a:cubicBezTo>
                    <a:pt x="11800" y="35754"/>
                    <a:pt x="11871" y="35706"/>
                    <a:pt x="11931" y="35683"/>
                  </a:cubicBezTo>
                  <a:cubicBezTo>
                    <a:pt x="11943" y="35683"/>
                    <a:pt x="11943" y="35659"/>
                    <a:pt x="11966" y="35659"/>
                  </a:cubicBezTo>
                  <a:cubicBezTo>
                    <a:pt x="11978" y="35647"/>
                    <a:pt x="11990" y="35647"/>
                    <a:pt x="12002" y="35635"/>
                  </a:cubicBezTo>
                  <a:lnTo>
                    <a:pt x="12050" y="35599"/>
                  </a:lnTo>
                  <a:cubicBezTo>
                    <a:pt x="12169" y="35540"/>
                    <a:pt x="12288" y="35480"/>
                    <a:pt x="12395" y="35444"/>
                  </a:cubicBezTo>
                  <a:cubicBezTo>
                    <a:pt x="12407" y="35421"/>
                    <a:pt x="12443" y="35421"/>
                    <a:pt x="12455" y="35409"/>
                  </a:cubicBezTo>
                  <a:cubicBezTo>
                    <a:pt x="12574" y="35361"/>
                    <a:pt x="12705" y="35325"/>
                    <a:pt x="12824" y="35290"/>
                  </a:cubicBezTo>
                  <a:cubicBezTo>
                    <a:pt x="12836" y="35290"/>
                    <a:pt x="12836" y="35290"/>
                    <a:pt x="12859" y="35278"/>
                  </a:cubicBezTo>
                  <a:cubicBezTo>
                    <a:pt x="12883" y="35278"/>
                    <a:pt x="12919" y="35266"/>
                    <a:pt x="12943" y="35266"/>
                  </a:cubicBezTo>
                  <a:cubicBezTo>
                    <a:pt x="13038" y="35254"/>
                    <a:pt x="13121" y="35218"/>
                    <a:pt x="13228" y="35206"/>
                  </a:cubicBezTo>
                  <a:lnTo>
                    <a:pt x="13490" y="35159"/>
                  </a:lnTo>
                  <a:lnTo>
                    <a:pt x="13598" y="35159"/>
                  </a:lnTo>
                  <a:cubicBezTo>
                    <a:pt x="13705" y="35147"/>
                    <a:pt x="13812" y="35147"/>
                    <a:pt x="13895" y="35147"/>
                  </a:cubicBezTo>
                  <a:close/>
                  <a:moveTo>
                    <a:pt x="11627" y="41089"/>
                  </a:moveTo>
                  <a:lnTo>
                    <a:pt x="11627" y="41089"/>
                  </a:lnTo>
                  <a:cubicBezTo>
                    <a:pt x="11613" y="41101"/>
                    <a:pt x="11599" y="41113"/>
                    <a:pt x="11585" y="41124"/>
                  </a:cubicBezTo>
                  <a:lnTo>
                    <a:pt x="11609" y="41112"/>
                  </a:lnTo>
                  <a:lnTo>
                    <a:pt x="11621" y="41100"/>
                  </a:lnTo>
                  <a:cubicBezTo>
                    <a:pt x="11623" y="41096"/>
                    <a:pt x="11625" y="41093"/>
                    <a:pt x="11627" y="41089"/>
                  </a:cubicBezTo>
                  <a:close/>
                  <a:moveTo>
                    <a:pt x="7763" y="44755"/>
                  </a:moveTo>
                  <a:cubicBezTo>
                    <a:pt x="7775" y="44779"/>
                    <a:pt x="7799" y="44791"/>
                    <a:pt x="7823" y="44803"/>
                  </a:cubicBezTo>
                  <a:cubicBezTo>
                    <a:pt x="7823" y="44803"/>
                    <a:pt x="7811" y="44791"/>
                    <a:pt x="7811" y="44767"/>
                  </a:cubicBezTo>
                  <a:cubicBezTo>
                    <a:pt x="7799" y="44767"/>
                    <a:pt x="7775" y="44755"/>
                    <a:pt x="7763" y="44755"/>
                  </a:cubicBezTo>
                  <a:close/>
                  <a:moveTo>
                    <a:pt x="15622" y="37969"/>
                  </a:moveTo>
                  <a:lnTo>
                    <a:pt x="15622" y="37969"/>
                  </a:lnTo>
                  <a:cubicBezTo>
                    <a:pt x="15669" y="38004"/>
                    <a:pt x="15717" y="38052"/>
                    <a:pt x="15753" y="38076"/>
                  </a:cubicBezTo>
                  <a:cubicBezTo>
                    <a:pt x="15848" y="38147"/>
                    <a:pt x="15931" y="38207"/>
                    <a:pt x="16038" y="38266"/>
                  </a:cubicBezTo>
                  <a:cubicBezTo>
                    <a:pt x="16145" y="38350"/>
                    <a:pt x="16253" y="38409"/>
                    <a:pt x="16348" y="38469"/>
                  </a:cubicBezTo>
                  <a:cubicBezTo>
                    <a:pt x="16455" y="38528"/>
                    <a:pt x="16562" y="38564"/>
                    <a:pt x="16669" y="38623"/>
                  </a:cubicBezTo>
                  <a:cubicBezTo>
                    <a:pt x="16884" y="38731"/>
                    <a:pt x="17134" y="38802"/>
                    <a:pt x="17336" y="38850"/>
                  </a:cubicBezTo>
                  <a:lnTo>
                    <a:pt x="18003" y="39028"/>
                  </a:lnTo>
                  <a:cubicBezTo>
                    <a:pt x="18110" y="39064"/>
                    <a:pt x="18181" y="39076"/>
                    <a:pt x="18253" y="39088"/>
                  </a:cubicBezTo>
                  <a:cubicBezTo>
                    <a:pt x="18301" y="39100"/>
                    <a:pt x="18324" y="39100"/>
                    <a:pt x="18372" y="39123"/>
                  </a:cubicBezTo>
                  <a:cubicBezTo>
                    <a:pt x="18420" y="39123"/>
                    <a:pt x="18467" y="39135"/>
                    <a:pt x="18491" y="39135"/>
                  </a:cubicBezTo>
                  <a:lnTo>
                    <a:pt x="18527" y="39135"/>
                  </a:lnTo>
                  <a:cubicBezTo>
                    <a:pt x="18586" y="39147"/>
                    <a:pt x="18646" y="39147"/>
                    <a:pt x="18693" y="39159"/>
                  </a:cubicBezTo>
                  <a:cubicBezTo>
                    <a:pt x="18729" y="39183"/>
                    <a:pt x="18789" y="39183"/>
                    <a:pt x="18836" y="39183"/>
                  </a:cubicBezTo>
                  <a:cubicBezTo>
                    <a:pt x="18943" y="39195"/>
                    <a:pt x="19063" y="39195"/>
                    <a:pt x="19158" y="39207"/>
                  </a:cubicBezTo>
                  <a:lnTo>
                    <a:pt x="19193" y="39207"/>
                  </a:lnTo>
                  <a:cubicBezTo>
                    <a:pt x="19313" y="39207"/>
                    <a:pt x="19420" y="39219"/>
                    <a:pt x="19551" y="39242"/>
                  </a:cubicBezTo>
                  <a:cubicBezTo>
                    <a:pt x="19574" y="39242"/>
                    <a:pt x="19610" y="39254"/>
                    <a:pt x="19658" y="39254"/>
                  </a:cubicBezTo>
                  <a:cubicBezTo>
                    <a:pt x="19729" y="39266"/>
                    <a:pt x="19801" y="39266"/>
                    <a:pt x="19872" y="39278"/>
                  </a:cubicBezTo>
                  <a:lnTo>
                    <a:pt x="20348" y="39278"/>
                  </a:lnTo>
                  <a:cubicBezTo>
                    <a:pt x="20432" y="39278"/>
                    <a:pt x="20491" y="39278"/>
                    <a:pt x="20563" y="39302"/>
                  </a:cubicBezTo>
                  <a:cubicBezTo>
                    <a:pt x="20622" y="39302"/>
                    <a:pt x="20682" y="39314"/>
                    <a:pt x="20741" y="39326"/>
                  </a:cubicBezTo>
                  <a:lnTo>
                    <a:pt x="20753" y="39326"/>
                  </a:lnTo>
                  <a:cubicBezTo>
                    <a:pt x="20789" y="39326"/>
                    <a:pt x="20825" y="39338"/>
                    <a:pt x="20860" y="39362"/>
                  </a:cubicBezTo>
                  <a:cubicBezTo>
                    <a:pt x="20872" y="39362"/>
                    <a:pt x="20908" y="39373"/>
                    <a:pt x="20920" y="39385"/>
                  </a:cubicBezTo>
                  <a:cubicBezTo>
                    <a:pt x="20932" y="39385"/>
                    <a:pt x="20944" y="39397"/>
                    <a:pt x="20968" y="39397"/>
                  </a:cubicBezTo>
                  <a:cubicBezTo>
                    <a:pt x="20979" y="39409"/>
                    <a:pt x="21003" y="39433"/>
                    <a:pt x="21027" y="39445"/>
                  </a:cubicBezTo>
                  <a:cubicBezTo>
                    <a:pt x="21051" y="39457"/>
                    <a:pt x="21063" y="39493"/>
                    <a:pt x="21098" y="39516"/>
                  </a:cubicBezTo>
                  <a:cubicBezTo>
                    <a:pt x="21122" y="39552"/>
                    <a:pt x="21146" y="39576"/>
                    <a:pt x="21170" y="39612"/>
                  </a:cubicBezTo>
                  <a:cubicBezTo>
                    <a:pt x="21182" y="39635"/>
                    <a:pt x="21218" y="39671"/>
                    <a:pt x="21229" y="39707"/>
                  </a:cubicBezTo>
                  <a:lnTo>
                    <a:pt x="21241" y="39743"/>
                  </a:lnTo>
                  <a:cubicBezTo>
                    <a:pt x="21241" y="39743"/>
                    <a:pt x="21229" y="39754"/>
                    <a:pt x="21229" y="39778"/>
                  </a:cubicBezTo>
                  <a:lnTo>
                    <a:pt x="21218" y="39790"/>
                  </a:lnTo>
                  <a:cubicBezTo>
                    <a:pt x="21122" y="39826"/>
                    <a:pt x="21027" y="39874"/>
                    <a:pt x="20920" y="39921"/>
                  </a:cubicBezTo>
                  <a:cubicBezTo>
                    <a:pt x="20848" y="39957"/>
                    <a:pt x="20765" y="39981"/>
                    <a:pt x="20682" y="40004"/>
                  </a:cubicBezTo>
                  <a:lnTo>
                    <a:pt x="20575" y="40052"/>
                  </a:lnTo>
                  <a:cubicBezTo>
                    <a:pt x="20456" y="40100"/>
                    <a:pt x="20348" y="40147"/>
                    <a:pt x="20265" y="40207"/>
                  </a:cubicBezTo>
                  <a:cubicBezTo>
                    <a:pt x="20110" y="40290"/>
                    <a:pt x="20015" y="40385"/>
                    <a:pt x="19920" y="40469"/>
                  </a:cubicBezTo>
                  <a:cubicBezTo>
                    <a:pt x="19860" y="40540"/>
                    <a:pt x="19836" y="40647"/>
                    <a:pt x="19801" y="40743"/>
                  </a:cubicBezTo>
                  <a:cubicBezTo>
                    <a:pt x="19789" y="40802"/>
                    <a:pt x="19777" y="40838"/>
                    <a:pt x="19753" y="40897"/>
                  </a:cubicBezTo>
                  <a:lnTo>
                    <a:pt x="19717" y="41124"/>
                  </a:lnTo>
                  <a:cubicBezTo>
                    <a:pt x="19694" y="41195"/>
                    <a:pt x="19682" y="41255"/>
                    <a:pt x="19670" y="41338"/>
                  </a:cubicBezTo>
                  <a:cubicBezTo>
                    <a:pt x="19658" y="41409"/>
                    <a:pt x="19634" y="41481"/>
                    <a:pt x="19610" y="41552"/>
                  </a:cubicBezTo>
                  <a:cubicBezTo>
                    <a:pt x="19598" y="41636"/>
                    <a:pt x="19563" y="41695"/>
                    <a:pt x="19551" y="41767"/>
                  </a:cubicBezTo>
                  <a:cubicBezTo>
                    <a:pt x="19503" y="41898"/>
                    <a:pt x="19455" y="42029"/>
                    <a:pt x="19396" y="42148"/>
                  </a:cubicBezTo>
                  <a:cubicBezTo>
                    <a:pt x="19372" y="42231"/>
                    <a:pt x="19336" y="42290"/>
                    <a:pt x="19313" y="42326"/>
                  </a:cubicBezTo>
                  <a:cubicBezTo>
                    <a:pt x="19277" y="42374"/>
                    <a:pt x="19265" y="42410"/>
                    <a:pt x="19241" y="42445"/>
                  </a:cubicBezTo>
                  <a:cubicBezTo>
                    <a:pt x="19134" y="42588"/>
                    <a:pt x="19015" y="42707"/>
                    <a:pt x="18884" y="42826"/>
                  </a:cubicBezTo>
                  <a:lnTo>
                    <a:pt x="18860" y="42826"/>
                  </a:lnTo>
                  <a:cubicBezTo>
                    <a:pt x="18765" y="42791"/>
                    <a:pt x="18670" y="42779"/>
                    <a:pt x="18562" y="42743"/>
                  </a:cubicBezTo>
                  <a:lnTo>
                    <a:pt x="18384" y="42707"/>
                  </a:lnTo>
                  <a:cubicBezTo>
                    <a:pt x="18229" y="42660"/>
                    <a:pt x="18074" y="42612"/>
                    <a:pt x="17908" y="42564"/>
                  </a:cubicBezTo>
                  <a:lnTo>
                    <a:pt x="17908" y="42564"/>
                  </a:lnTo>
                  <a:cubicBezTo>
                    <a:pt x="18003" y="42600"/>
                    <a:pt x="18074" y="42648"/>
                    <a:pt x="18170" y="42671"/>
                  </a:cubicBezTo>
                  <a:lnTo>
                    <a:pt x="18384" y="42767"/>
                  </a:lnTo>
                  <a:cubicBezTo>
                    <a:pt x="18443" y="42791"/>
                    <a:pt x="18527" y="42802"/>
                    <a:pt x="18586" y="42826"/>
                  </a:cubicBezTo>
                  <a:cubicBezTo>
                    <a:pt x="18622" y="42838"/>
                    <a:pt x="18658" y="42850"/>
                    <a:pt x="18705" y="42862"/>
                  </a:cubicBezTo>
                  <a:cubicBezTo>
                    <a:pt x="18729" y="42886"/>
                    <a:pt x="18765" y="42886"/>
                    <a:pt x="18789" y="42898"/>
                  </a:cubicBezTo>
                  <a:lnTo>
                    <a:pt x="18801" y="42898"/>
                  </a:lnTo>
                  <a:cubicBezTo>
                    <a:pt x="18705" y="42981"/>
                    <a:pt x="18598" y="43076"/>
                    <a:pt x="18491" y="43148"/>
                  </a:cubicBezTo>
                  <a:cubicBezTo>
                    <a:pt x="18443" y="43183"/>
                    <a:pt x="18408" y="43207"/>
                    <a:pt x="18372" y="43219"/>
                  </a:cubicBezTo>
                  <a:lnTo>
                    <a:pt x="18193" y="43314"/>
                  </a:lnTo>
                  <a:cubicBezTo>
                    <a:pt x="18146" y="43326"/>
                    <a:pt x="18086" y="43338"/>
                    <a:pt x="18050" y="43362"/>
                  </a:cubicBezTo>
                  <a:cubicBezTo>
                    <a:pt x="18003" y="43374"/>
                    <a:pt x="17943" y="43386"/>
                    <a:pt x="17896" y="43386"/>
                  </a:cubicBezTo>
                  <a:cubicBezTo>
                    <a:pt x="17836" y="43398"/>
                    <a:pt x="17765" y="43422"/>
                    <a:pt x="17705" y="43445"/>
                  </a:cubicBezTo>
                  <a:cubicBezTo>
                    <a:pt x="17586" y="43493"/>
                    <a:pt x="17491" y="43600"/>
                    <a:pt x="17431" y="43731"/>
                  </a:cubicBezTo>
                  <a:cubicBezTo>
                    <a:pt x="17419" y="43791"/>
                    <a:pt x="17396" y="43850"/>
                    <a:pt x="17372" y="43898"/>
                  </a:cubicBezTo>
                  <a:lnTo>
                    <a:pt x="17372" y="43910"/>
                  </a:lnTo>
                  <a:cubicBezTo>
                    <a:pt x="17360" y="43969"/>
                    <a:pt x="17336" y="44029"/>
                    <a:pt x="17300" y="44100"/>
                  </a:cubicBezTo>
                  <a:cubicBezTo>
                    <a:pt x="17277" y="44160"/>
                    <a:pt x="17241" y="44207"/>
                    <a:pt x="17217" y="44279"/>
                  </a:cubicBezTo>
                  <a:cubicBezTo>
                    <a:pt x="17169" y="44338"/>
                    <a:pt x="17122" y="44410"/>
                    <a:pt x="17074" y="44469"/>
                  </a:cubicBezTo>
                  <a:cubicBezTo>
                    <a:pt x="17038" y="44529"/>
                    <a:pt x="16979" y="44588"/>
                    <a:pt x="16919" y="44636"/>
                  </a:cubicBezTo>
                  <a:cubicBezTo>
                    <a:pt x="16884" y="44672"/>
                    <a:pt x="16836" y="44696"/>
                    <a:pt x="16812" y="44731"/>
                  </a:cubicBezTo>
                  <a:cubicBezTo>
                    <a:pt x="16777" y="44743"/>
                    <a:pt x="16753" y="44755"/>
                    <a:pt x="16717" y="44791"/>
                  </a:cubicBezTo>
                  <a:cubicBezTo>
                    <a:pt x="16693" y="44803"/>
                    <a:pt x="16681" y="44815"/>
                    <a:pt x="16646" y="44827"/>
                  </a:cubicBezTo>
                  <a:cubicBezTo>
                    <a:pt x="16634" y="44827"/>
                    <a:pt x="16622" y="44850"/>
                    <a:pt x="16598" y="44850"/>
                  </a:cubicBezTo>
                  <a:cubicBezTo>
                    <a:pt x="16586" y="44850"/>
                    <a:pt x="16574" y="44850"/>
                    <a:pt x="16562" y="44862"/>
                  </a:cubicBezTo>
                  <a:lnTo>
                    <a:pt x="16419" y="44862"/>
                  </a:lnTo>
                  <a:cubicBezTo>
                    <a:pt x="16384" y="44862"/>
                    <a:pt x="16324" y="44850"/>
                    <a:pt x="16288" y="44850"/>
                  </a:cubicBezTo>
                  <a:cubicBezTo>
                    <a:pt x="16265" y="44827"/>
                    <a:pt x="16217" y="44827"/>
                    <a:pt x="16181" y="44815"/>
                  </a:cubicBezTo>
                  <a:lnTo>
                    <a:pt x="16169" y="44815"/>
                  </a:lnTo>
                  <a:lnTo>
                    <a:pt x="15979" y="44755"/>
                  </a:lnTo>
                  <a:lnTo>
                    <a:pt x="15943" y="44743"/>
                  </a:lnTo>
                  <a:cubicBezTo>
                    <a:pt x="15907" y="44731"/>
                    <a:pt x="15860" y="44707"/>
                    <a:pt x="15800" y="44696"/>
                  </a:cubicBezTo>
                  <a:cubicBezTo>
                    <a:pt x="15764" y="44684"/>
                    <a:pt x="15741" y="44684"/>
                    <a:pt x="15705" y="44672"/>
                  </a:cubicBezTo>
                  <a:lnTo>
                    <a:pt x="15729" y="44672"/>
                  </a:lnTo>
                  <a:lnTo>
                    <a:pt x="15681" y="44648"/>
                  </a:lnTo>
                  <a:cubicBezTo>
                    <a:pt x="15622" y="44636"/>
                    <a:pt x="15574" y="44624"/>
                    <a:pt x="15514" y="44588"/>
                  </a:cubicBezTo>
                  <a:cubicBezTo>
                    <a:pt x="15455" y="44576"/>
                    <a:pt x="15407" y="44553"/>
                    <a:pt x="15372" y="44529"/>
                  </a:cubicBezTo>
                  <a:lnTo>
                    <a:pt x="15312" y="44505"/>
                  </a:lnTo>
                  <a:cubicBezTo>
                    <a:pt x="15264" y="44493"/>
                    <a:pt x="15217" y="44457"/>
                    <a:pt x="15169" y="44434"/>
                  </a:cubicBezTo>
                  <a:cubicBezTo>
                    <a:pt x="15157" y="44410"/>
                    <a:pt x="15133" y="44410"/>
                    <a:pt x="15110" y="44398"/>
                  </a:cubicBezTo>
                  <a:cubicBezTo>
                    <a:pt x="15074" y="44374"/>
                    <a:pt x="15038" y="44326"/>
                    <a:pt x="14991" y="44291"/>
                  </a:cubicBezTo>
                  <a:cubicBezTo>
                    <a:pt x="14967" y="44255"/>
                    <a:pt x="14919" y="44219"/>
                    <a:pt x="14895" y="44172"/>
                  </a:cubicBezTo>
                  <a:cubicBezTo>
                    <a:pt x="14848" y="44112"/>
                    <a:pt x="14812" y="44076"/>
                    <a:pt x="14776" y="43993"/>
                  </a:cubicBezTo>
                  <a:cubicBezTo>
                    <a:pt x="14752" y="43981"/>
                    <a:pt x="14752" y="43969"/>
                    <a:pt x="14741" y="43957"/>
                  </a:cubicBezTo>
                  <a:lnTo>
                    <a:pt x="14693" y="43862"/>
                  </a:lnTo>
                  <a:lnTo>
                    <a:pt x="14669" y="43814"/>
                  </a:lnTo>
                  <a:cubicBezTo>
                    <a:pt x="14657" y="43791"/>
                    <a:pt x="14633" y="43743"/>
                    <a:pt x="14621" y="43719"/>
                  </a:cubicBezTo>
                  <a:lnTo>
                    <a:pt x="14610" y="43672"/>
                  </a:lnTo>
                  <a:cubicBezTo>
                    <a:pt x="14562" y="43576"/>
                    <a:pt x="14538" y="43493"/>
                    <a:pt x="14491" y="43398"/>
                  </a:cubicBezTo>
                  <a:cubicBezTo>
                    <a:pt x="14431" y="43303"/>
                    <a:pt x="14383" y="43183"/>
                    <a:pt x="14324" y="43088"/>
                  </a:cubicBezTo>
                  <a:cubicBezTo>
                    <a:pt x="14276" y="43005"/>
                    <a:pt x="14217" y="42898"/>
                    <a:pt x="14181" y="42779"/>
                  </a:cubicBezTo>
                  <a:lnTo>
                    <a:pt x="14121" y="42648"/>
                  </a:lnTo>
                  <a:cubicBezTo>
                    <a:pt x="14098" y="42600"/>
                    <a:pt x="14086" y="42564"/>
                    <a:pt x="14074" y="42529"/>
                  </a:cubicBezTo>
                  <a:lnTo>
                    <a:pt x="14062" y="42469"/>
                  </a:lnTo>
                  <a:cubicBezTo>
                    <a:pt x="14038" y="42433"/>
                    <a:pt x="14026" y="42386"/>
                    <a:pt x="14026" y="42362"/>
                  </a:cubicBezTo>
                  <a:lnTo>
                    <a:pt x="14014" y="42326"/>
                  </a:lnTo>
                  <a:cubicBezTo>
                    <a:pt x="13979" y="42207"/>
                    <a:pt x="13955" y="42124"/>
                    <a:pt x="13919" y="42017"/>
                  </a:cubicBezTo>
                  <a:lnTo>
                    <a:pt x="13883" y="41826"/>
                  </a:lnTo>
                  <a:cubicBezTo>
                    <a:pt x="13883" y="41814"/>
                    <a:pt x="13859" y="41790"/>
                    <a:pt x="13859" y="41767"/>
                  </a:cubicBezTo>
                  <a:lnTo>
                    <a:pt x="13859" y="41731"/>
                  </a:lnTo>
                  <a:lnTo>
                    <a:pt x="13859" y="41707"/>
                  </a:lnTo>
                  <a:lnTo>
                    <a:pt x="13848" y="41612"/>
                  </a:lnTo>
                  <a:cubicBezTo>
                    <a:pt x="13848" y="41600"/>
                    <a:pt x="13848" y="41576"/>
                    <a:pt x="13836" y="41552"/>
                  </a:cubicBezTo>
                  <a:lnTo>
                    <a:pt x="13836" y="41528"/>
                  </a:lnTo>
                  <a:lnTo>
                    <a:pt x="13824" y="41469"/>
                  </a:lnTo>
                  <a:lnTo>
                    <a:pt x="13824" y="41421"/>
                  </a:lnTo>
                  <a:cubicBezTo>
                    <a:pt x="13824" y="41398"/>
                    <a:pt x="13824" y="41350"/>
                    <a:pt x="13800" y="41314"/>
                  </a:cubicBezTo>
                  <a:cubicBezTo>
                    <a:pt x="13800" y="41243"/>
                    <a:pt x="13788" y="41183"/>
                    <a:pt x="13788" y="41112"/>
                  </a:cubicBezTo>
                  <a:cubicBezTo>
                    <a:pt x="13788" y="41052"/>
                    <a:pt x="13788" y="40993"/>
                    <a:pt x="13776" y="40933"/>
                  </a:cubicBezTo>
                  <a:lnTo>
                    <a:pt x="13776" y="40802"/>
                  </a:lnTo>
                  <a:cubicBezTo>
                    <a:pt x="13776" y="40707"/>
                    <a:pt x="13764" y="40624"/>
                    <a:pt x="13764" y="40528"/>
                  </a:cubicBezTo>
                  <a:lnTo>
                    <a:pt x="13764" y="40469"/>
                  </a:lnTo>
                  <a:lnTo>
                    <a:pt x="13764" y="40171"/>
                  </a:lnTo>
                  <a:cubicBezTo>
                    <a:pt x="13764" y="40088"/>
                    <a:pt x="13764" y="39993"/>
                    <a:pt x="13776" y="39909"/>
                  </a:cubicBezTo>
                  <a:cubicBezTo>
                    <a:pt x="13776" y="39862"/>
                    <a:pt x="13776" y="39826"/>
                    <a:pt x="13788" y="39790"/>
                  </a:cubicBezTo>
                  <a:cubicBezTo>
                    <a:pt x="13788" y="39743"/>
                    <a:pt x="13800" y="39683"/>
                    <a:pt x="13800" y="39635"/>
                  </a:cubicBezTo>
                  <a:cubicBezTo>
                    <a:pt x="13800" y="39552"/>
                    <a:pt x="13824" y="39469"/>
                    <a:pt x="13824" y="39385"/>
                  </a:cubicBezTo>
                  <a:lnTo>
                    <a:pt x="13824" y="39338"/>
                  </a:lnTo>
                  <a:cubicBezTo>
                    <a:pt x="13883" y="39314"/>
                    <a:pt x="13943" y="39290"/>
                    <a:pt x="14002" y="39266"/>
                  </a:cubicBezTo>
                  <a:cubicBezTo>
                    <a:pt x="14014" y="39254"/>
                    <a:pt x="14038" y="39254"/>
                    <a:pt x="14062" y="39231"/>
                  </a:cubicBezTo>
                  <a:cubicBezTo>
                    <a:pt x="14098" y="39219"/>
                    <a:pt x="14133" y="39195"/>
                    <a:pt x="14181" y="39159"/>
                  </a:cubicBezTo>
                  <a:cubicBezTo>
                    <a:pt x="14181" y="39159"/>
                    <a:pt x="14193" y="39159"/>
                    <a:pt x="14193" y="39147"/>
                  </a:cubicBezTo>
                  <a:lnTo>
                    <a:pt x="14193" y="39171"/>
                  </a:lnTo>
                  <a:cubicBezTo>
                    <a:pt x="14205" y="39219"/>
                    <a:pt x="14217" y="39266"/>
                    <a:pt x="14217" y="39290"/>
                  </a:cubicBezTo>
                  <a:lnTo>
                    <a:pt x="14240" y="39338"/>
                  </a:lnTo>
                  <a:cubicBezTo>
                    <a:pt x="14252" y="39385"/>
                    <a:pt x="14264" y="39445"/>
                    <a:pt x="14276" y="39493"/>
                  </a:cubicBezTo>
                  <a:lnTo>
                    <a:pt x="14312" y="39588"/>
                  </a:lnTo>
                  <a:lnTo>
                    <a:pt x="14336" y="39695"/>
                  </a:lnTo>
                  <a:cubicBezTo>
                    <a:pt x="14360" y="39731"/>
                    <a:pt x="14360" y="39754"/>
                    <a:pt x="14371" y="39802"/>
                  </a:cubicBezTo>
                  <a:cubicBezTo>
                    <a:pt x="14371" y="39814"/>
                    <a:pt x="14383" y="39850"/>
                    <a:pt x="14383" y="39862"/>
                  </a:cubicBezTo>
                  <a:cubicBezTo>
                    <a:pt x="14395" y="39909"/>
                    <a:pt x="14419" y="39933"/>
                    <a:pt x="14431" y="39969"/>
                  </a:cubicBezTo>
                  <a:lnTo>
                    <a:pt x="14431" y="39981"/>
                  </a:lnTo>
                  <a:cubicBezTo>
                    <a:pt x="14455" y="40028"/>
                    <a:pt x="14479" y="40064"/>
                    <a:pt x="14502" y="40112"/>
                  </a:cubicBezTo>
                  <a:lnTo>
                    <a:pt x="14550" y="40207"/>
                  </a:lnTo>
                  <a:lnTo>
                    <a:pt x="14633" y="40385"/>
                  </a:lnTo>
                  <a:cubicBezTo>
                    <a:pt x="14717" y="40540"/>
                    <a:pt x="14800" y="40695"/>
                    <a:pt x="14872" y="40862"/>
                  </a:cubicBezTo>
                  <a:lnTo>
                    <a:pt x="14860" y="40778"/>
                  </a:lnTo>
                  <a:cubicBezTo>
                    <a:pt x="14836" y="40695"/>
                    <a:pt x="14800" y="40588"/>
                    <a:pt x="14776" y="40505"/>
                  </a:cubicBezTo>
                  <a:lnTo>
                    <a:pt x="14752" y="40457"/>
                  </a:lnTo>
                  <a:cubicBezTo>
                    <a:pt x="14741" y="40409"/>
                    <a:pt x="14729" y="40385"/>
                    <a:pt x="14717" y="40338"/>
                  </a:cubicBezTo>
                  <a:lnTo>
                    <a:pt x="14717" y="40326"/>
                  </a:lnTo>
                  <a:lnTo>
                    <a:pt x="14669" y="40183"/>
                  </a:lnTo>
                  <a:lnTo>
                    <a:pt x="14657" y="40124"/>
                  </a:lnTo>
                  <a:cubicBezTo>
                    <a:pt x="14633" y="40100"/>
                    <a:pt x="14621" y="40064"/>
                    <a:pt x="14621" y="40040"/>
                  </a:cubicBezTo>
                  <a:lnTo>
                    <a:pt x="14610" y="40004"/>
                  </a:lnTo>
                  <a:lnTo>
                    <a:pt x="14598" y="39969"/>
                  </a:lnTo>
                  <a:cubicBezTo>
                    <a:pt x="14574" y="39945"/>
                    <a:pt x="14574" y="39921"/>
                    <a:pt x="14562" y="39909"/>
                  </a:cubicBezTo>
                  <a:cubicBezTo>
                    <a:pt x="14550" y="39885"/>
                    <a:pt x="14550" y="39874"/>
                    <a:pt x="14550" y="39862"/>
                  </a:cubicBezTo>
                  <a:cubicBezTo>
                    <a:pt x="14538" y="39850"/>
                    <a:pt x="14538" y="39814"/>
                    <a:pt x="14538" y="39802"/>
                  </a:cubicBezTo>
                  <a:lnTo>
                    <a:pt x="14514" y="39766"/>
                  </a:lnTo>
                  <a:lnTo>
                    <a:pt x="14514" y="39754"/>
                  </a:lnTo>
                  <a:cubicBezTo>
                    <a:pt x="14514" y="39743"/>
                    <a:pt x="14502" y="39731"/>
                    <a:pt x="14502" y="39707"/>
                  </a:cubicBezTo>
                  <a:cubicBezTo>
                    <a:pt x="14491" y="39683"/>
                    <a:pt x="14491" y="39671"/>
                    <a:pt x="14479" y="39635"/>
                  </a:cubicBezTo>
                  <a:cubicBezTo>
                    <a:pt x="14455" y="39612"/>
                    <a:pt x="14455" y="39576"/>
                    <a:pt x="14443" y="39552"/>
                  </a:cubicBezTo>
                  <a:cubicBezTo>
                    <a:pt x="14431" y="39493"/>
                    <a:pt x="14419" y="39433"/>
                    <a:pt x="14383" y="39373"/>
                  </a:cubicBezTo>
                  <a:lnTo>
                    <a:pt x="14371" y="39314"/>
                  </a:lnTo>
                  <a:lnTo>
                    <a:pt x="14324" y="39135"/>
                  </a:lnTo>
                  <a:cubicBezTo>
                    <a:pt x="14324" y="39112"/>
                    <a:pt x="14324" y="39100"/>
                    <a:pt x="14312" y="39088"/>
                  </a:cubicBezTo>
                  <a:cubicBezTo>
                    <a:pt x="14395" y="39028"/>
                    <a:pt x="14479" y="38969"/>
                    <a:pt x="14562" y="38909"/>
                  </a:cubicBezTo>
                  <a:cubicBezTo>
                    <a:pt x="14574" y="38909"/>
                    <a:pt x="14574" y="38897"/>
                    <a:pt x="14598" y="38897"/>
                  </a:cubicBezTo>
                  <a:cubicBezTo>
                    <a:pt x="14657" y="38850"/>
                    <a:pt x="14717" y="38802"/>
                    <a:pt x="14788" y="38754"/>
                  </a:cubicBezTo>
                  <a:lnTo>
                    <a:pt x="14800" y="38790"/>
                  </a:lnTo>
                  <a:cubicBezTo>
                    <a:pt x="14812" y="38814"/>
                    <a:pt x="14836" y="38838"/>
                    <a:pt x="14848" y="38861"/>
                  </a:cubicBezTo>
                  <a:cubicBezTo>
                    <a:pt x="14860" y="38873"/>
                    <a:pt x="14860" y="38897"/>
                    <a:pt x="14872" y="38909"/>
                  </a:cubicBezTo>
                  <a:cubicBezTo>
                    <a:pt x="14907" y="38957"/>
                    <a:pt x="14919" y="38981"/>
                    <a:pt x="14955" y="39028"/>
                  </a:cubicBezTo>
                  <a:cubicBezTo>
                    <a:pt x="14979" y="39088"/>
                    <a:pt x="15026" y="39147"/>
                    <a:pt x="15074" y="39207"/>
                  </a:cubicBezTo>
                  <a:lnTo>
                    <a:pt x="15205" y="39385"/>
                  </a:lnTo>
                  <a:cubicBezTo>
                    <a:pt x="15169" y="39266"/>
                    <a:pt x="15133" y="39135"/>
                    <a:pt x="15050" y="38969"/>
                  </a:cubicBezTo>
                  <a:cubicBezTo>
                    <a:pt x="15038" y="38921"/>
                    <a:pt x="15026" y="38897"/>
                    <a:pt x="15014" y="38850"/>
                  </a:cubicBezTo>
                  <a:cubicBezTo>
                    <a:pt x="14991" y="38802"/>
                    <a:pt x="14967" y="38778"/>
                    <a:pt x="14955" y="38742"/>
                  </a:cubicBezTo>
                  <a:lnTo>
                    <a:pt x="14931" y="38719"/>
                  </a:lnTo>
                  <a:lnTo>
                    <a:pt x="14919" y="38683"/>
                  </a:lnTo>
                  <a:lnTo>
                    <a:pt x="14907" y="38671"/>
                  </a:lnTo>
                  <a:cubicBezTo>
                    <a:pt x="14991" y="38600"/>
                    <a:pt x="15074" y="38540"/>
                    <a:pt x="15133" y="38480"/>
                  </a:cubicBezTo>
                  <a:lnTo>
                    <a:pt x="15145" y="38492"/>
                  </a:lnTo>
                  <a:lnTo>
                    <a:pt x="15193" y="38552"/>
                  </a:lnTo>
                  <a:lnTo>
                    <a:pt x="15229" y="38611"/>
                  </a:lnTo>
                  <a:cubicBezTo>
                    <a:pt x="15253" y="38623"/>
                    <a:pt x="15264" y="38659"/>
                    <a:pt x="15276" y="38671"/>
                  </a:cubicBezTo>
                  <a:lnTo>
                    <a:pt x="15288" y="38695"/>
                  </a:lnTo>
                  <a:lnTo>
                    <a:pt x="15312" y="38719"/>
                  </a:lnTo>
                  <a:cubicBezTo>
                    <a:pt x="15324" y="38731"/>
                    <a:pt x="15336" y="38754"/>
                    <a:pt x="15372" y="38778"/>
                  </a:cubicBezTo>
                  <a:lnTo>
                    <a:pt x="15443" y="38850"/>
                  </a:lnTo>
                  <a:lnTo>
                    <a:pt x="15467" y="38873"/>
                  </a:lnTo>
                  <a:lnTo>
                    <a:pt x="15526" y="38933"/>
                  </a:lnTo>
                  <a:lnTo>
                    <a:pt x="15550" y="38957"/>
                  </a:lnTo>
                  <a:lnTo>
                    <a:pt x="15729" y="39135"/>
                  </a:lnTo>
                  <a:lnTo>
                    <a:pt x="15907" y="39314"/>
                  </a:lnTo>
                  <a:cubicBezTo>
                    <a:pt x="15967" y="39373"/>
                    <a:pt x="16026" y="39409"/>
                    <a:pt x="16086" y="39469"/>
                  </a:cubicBezTo>
                  <a:cubicBezTo>
                    <a:pt x="16122" y="39516"/>
                    <a:pt x="16169" y="39552"/>
                    <a:pt x="16217" y="39588"/>
                  </a:cubicBezTo>
                  <a:lnTo>
                    <a:pt x="16241" y="39623"/>
                  </a:lnTo>
                  <a:cubicBezTo>
                    <a:pt x="16265" y="39635"/>
                    <a:pt x="16288" y="39647"/>
                    <a:pt x="16300" y="39671"/>
                  </a:cubicBezTo>
                  <a:lnTo>
                    <a:pt x="16336" y="39683"/>
                  </a:lnTo>
                  <a:lnTo>
                    <a:pt x="16360" y="39695"/>
                  </a:lnTo>
                  <a:cubicBezTo>
                    <a:pt x="16384" y="39707"/>
                    <a:pt x="16396" y="39731"/>
                    <a:pt x="16419" y="39743"/>
                  </a:cubicBezTo>
                  <a:lnTo>
                    <a:pt x="16455" y="39754"/>
                  </a:lnTo>
                  <a:cubicBezTo>
                    <a:pt x="16515" y="39802"/>
                    <a:pt x="16574" y="39826"/>
                    <a:pt x="16634" y="39874"/>
                  </a:cubicBezTo>
                  <a:lnTo>
                    <a:pt x="16657" y="39885"/>
                  </a:lnTo>
                  <a:lnTo>
                    <a:pt x="16753" y="39945"/>
                  </a:lnTo>
                  <a:cubicBezTo>
                    <a:pt x="16765" y="39969"/>
                    <a:pt x="16800" y="39981"/>
                    <a:pt x="16812" y="39981"/>
                  </a:cubicBezTo>
                  <a:lnTo>
                    <a:pt x="16836" y="39993"/>
                  </a:lnTo>
                  <a:cubicBezTo>
                    <a:pt x="16979" y="40064"/>
                    <a:pt x="17122" y="40124"/>
                    <a:pt x="17277" y="40207"/>
                  </a:cubicBezTo>
                  <a:cubicBezTo>
                    <a:pt x="17348" y="40231"/>
                    <a:pt x="17396" y="40266"/>
                    <a:pt x="17455" y="40278"/>
                  </a:cubicBezTo>
                  <a:lnTo>
                    <a:pt x="17479" y="40290"/>
                  </a:lnTo>
                  <a:cubicBezTo>
                    <a:pt x="17515" y="40302"/>
                    <a:pt x="17527" y="40302"/>
                    <a:pt x="17550" y="40326"/>
                  </a:cubicBezTo>
                  <a:lnTo>
                    <a:pt x="17610" y="40338"/>
                  </a:lnTo>
                  <a:lnTo>
                    <a:pt x="17669" y="40350"/>
                  </a:lnTo>
                  <a:cubicBezTo>
                    <a:pt x="17705" y="40350"/>
                    <a:pt x="17717" y="40362"/>
                    <a:pt x="17753" y="40362"/>
                  </a:cubicBezTo>
                  <a:lnTo>
                    <a:pt x="17812" y="40362"/>
                  </a:lnTo>
                  <a:cubicBezTo>
                    <a:pt x="17824" y="40362"/>
                    <a:pt x="17848" y="40362"/>
                    <a:pt x="17872" y="40385"/>
                  </a:cubicBezTo>
                  <a:cubicBezTo>
                    <a:pt x="17943" y="40397"/>
                    <a:pt x="18027" y="40397"/>
                    <a:pt x="18110" y="40409"/>
                  </a:cubicBezTo>
                  <a:cubicBezTo>
                    <a:pt x="18050" y="40397"/>
                    <a:pt x="18003" y="40385"/>
                    <a:pt x="17943" y="40385"/>
                  </a:cubicBezTo>
                  <a:cubicBezTo>
                    <a:pt x="17908" y="40362"/>
                    <a:pt x="17884" y="40362"/>
                    <a:pt x="17848" y="40350"/>
                  </a:cubicBezTo>
                  <a:lnTo>
                    <a:pt x="17824" y="40338"/>
                  </a:lnTo>
                  <a:cubicBezTo>
                    <a:pt x="17812" y="40326"/>
                    <a:pt x="17777" y="40326"/>
                    <a:pt x="17765" y="40302"/>
                  </a:cubicBezTo>
                  <a:lnTo>
                    <a:pt x="17753" y="40302"/>
                  </a:lnTo>
                  <a:cubicBezTo>
                    <a:pt x="17729" y="40302"/>
                    <a:pt x="17717" y="40290"/>
                    <a:pt x="17717" y="40290"/>
                  </a:cubicBezTo>
                  <a:cubicBezTo>
                    <a:pt x="17669" y="40278"/>
                    <a:pt x="17634" y="40266"/>
                    <a:pt x="17586" y="40231"/>
                  </a:cubicBezTo>
                  <a:lnTo>
                    <a:pt x="17479" y="40183"/>
                  </a:lnTo>
                  <a:cubicBezTo>
                    <a:pt x="17455" y="40171"/>
                    <a:pt x="17419" y="40159"/>
                    <a:pt x="17408" y="40147"/>
                  </a:cubicBezTo>
                  <a:lnTo>
                    <a:pt x="17300" y="40088"/>
                  </a:lnTo>
                  <a:lnTo>
                    <a:pt x="17193" y="40028"/>
                  </a:lnTo>
                  <a:cubicBezTo>
                    <a:pt x="17158" y="39993"/>
                    <a:pt x="17110" y="39981"/>
                    <a:pt x="17074" y="39945"/>
                  </a:cubicBezTo>
                  <a:lnTo>
                    <a:pt x="17003" y="39909"/>
                  </a:lnTo>
                  <a:cubicBezTo>
                    <a:pt x="16955" y="39885"/>
                    <a:pt x="16931" y="39862"/>
                    <a:pt x="16884" y="39850"/>
                  </a:cubicBezTo>
                  <a:lnTo>
                    <a:pt x="16824" y="39814"/>
                  </a:lnTo>
                  <a:lnTo>
                    <a:pt x="16741" y="39754"/>
                  </a:lnTo>
                  <a:lnTo>
                    <a:pt x="16646" y="39695"/>
                  </a:lnTo>
                  <a:cubicBezTo>
                    <a:pt x="16634" y="39683"/>
                    <a:pt x="16622" y="39671"/>
                    <a:pt x="16598" y="39671"/>
                  </a:cubicBezTo>
                  <a:lnTo>
                    <a:pt x="16574" y="39647"/>
                  </a:lnTo>
                  <a:lnTo>
                    <a:pt x="16526" y="39623"/>
                  </a:lnTo>
                  <a:lnTo>
                    <a:pt x="16515" y="39612"/>
                  </a:lnTo>
                  <a:lnTo>
                    <a:pt x="16503" y="39588"/>
                  </a:lnTo>
                  <a:cubicBezTo>
                    <a:pt x="16455" y="39552"/>
                    <a:pt x="16407" y="39516"/>
                    <a:pt x="16348" y="39469"/>
                  </a:cubicBezTo>
                  <a:cubicBezTo>
                    <a:pt x="16241" y="39385"/>
                    <a:pt x="16145" y="39290"/>
                    <a:pt x="16026" y="39195"/>
                  </a:cubicBezTo>
                  <a:cubicBezTo>
                    <a:pt x="15884" y="39076"/>
                    <a:pt x="15788" y="38969"/>
                    <a:pt x="15669" y="38861"/>
                  </a:cubicBezTo>
                  <a:lnTo>
                    <a:pt x="15455" y="38659"/>
                  </a:lnTo>
                  <a:lnTo>
                    <a:pt x="15407" y="38611"/>
                  </a:lnTo>
                  <a:cubicBezTo>
                    <a:pt x="15383" y="38564"/>
                    <a:pt x="15336" y="38540"/>
                    <a:pt x="15312" y="38492"/>
                  </a:cubicBezTo>
                  <a:lnTo>
                    <a:pt x="15276" y="38445"/>
                  </a:lnTo>
                  <a:lnTo>
                    <a:pt x="15229" y="38385"/>
                  </a:lnTo>
                  <a:lnTo>
                    <a:pt x="15264" y="38361"/>
                  </a:lnTo>
                  <a:lnTo>
                    <a:pt x="15288" y="38326"/>
                  </a:lnTo>
                  <a:cubicBezTo>
                    <a:pt x="15395" y="38219"/>
                    <a:pt x="15491" y="38099"/>
                    <a:pt x="15562" y="37980"/>
                  </a:cubicBezTo>
                  <a:cubicBezTo>
                    <a:pt x="15586" y="38016"/>
                    <a:pt x="15622" y="38028"/>
                    <a:pt x="15645" y="38064"/>
                  </a:cubicBezTo>
                  <a:lnTo>
                    <a:pt x="15622" y="37969"/>
                  </a:lnTo>
                  <a:close/>
                  <a:moveTo>
                    <a:pt x="10847" y="38981"/>
                  </a:moveTo>
                  <a:lnTo>
                    <a:pt x="10871" y="39016"/>
                  </a:lnTo>
                  <a:cubicBezTo>
                    <a:pt x="10919" y="39064"/>
                    <a:pt x="10966" y="39100"/>
                    <a:pt x="11014" y="39135"/>
                  </a:cubicBezTo>
                  <a:cubicBezTo>
                    <a:pt x="11097" y="39207"/>
                    <a:pt x="11216" y="39266"/>
                    <a:pt x="11323" y="39314"/>
                  </a:cubicBezTo>
                  <a:cubicBezTo>
                    <a:pt x="11407" y="39362"/>
                    <a:pt x="11514" y="39385"/>
                    <a:pt x="11645" y="39397"/>
                  </a:cubicBezTo>
                  <a:cubicBezTo>
                    <a:pt x="11681" y="39397"/>
                    <a:pt x="11693" y="39421"/>
                    <a:pt x="11728" y="39421"/>
                  </a:cubicBezTo>
                  <a:lnTo>
                    <a:pt x="11764" y="39421"/>
                  </a:lnTo>
                  <a:lnTo>
                    <a:pt x="11704" y="39481"/>
                  </a:lnTo>
                  <a:lnTo>
                    <a:pt x="11669" y="39516"/>
                  </a:lnTo>
                  <a:lnTo>
                    <a:pt x="11585" y="39612"/>
                  </a:lnTo>
                  <a:lnTo>
                    <a:pt x="11526" y="39683"/>
                  </a:lnTo>
                  <a:lnTo>
                    <a:pt x="11514" y="39719"/>
                  </a:lnTo>
                  <a:cubicBezTo>
                    <a:pt x="11502" y="39731"/>
                    <a:pt x="11490" y="39743"/>
                    <a:pt x="11466" y="39778"/>
                  </a:cubicBezTo>
                  <a:cubicBezTo>
                    <a:pt x="11443" y="39790"/>
                    <a:pt x="11419" y="39814"/>
                    <a:pt x="11395" y="39838"/>
                  </a:cubicBezTo>
                  <a:lnTo>
                    <a:pt x="11371" y="39862"/>
                  </a:lnTo>
                  <a:lnTo>
                    <a:pt x="11276" y="39933"/>
                  </a:lnTo>
                  <a:lnTo>
                    <a:pt x="11228" y="39969"/>
                  </a:lnTo>
                  <a:lnTo>
                    <a:pt x="11181" y="39993"/>
                  </a:lnTo>
                  <a:cubicBezTo>
                    <a:pt x="11145" y="40028"/>
                    <a:pt x="11109" y="40052"/>
                    <a:pt x="11050" y="40076"/>
                  </a:cubicBezTo>
                  <a:cubicBezTo>
                    <a:pt x="10966" y="40112"/>
                    <a:pt x="10871" y="40159"/>
                    <a:pt x="10764" y="40195"/>
                  </a:cubicBezTo>
                  <a:lnTo>
                    <a:pt x="10752" y="40195"/>
                  </a:lnTo>
                  <a:lnTo>
                    <a:pt x="10692" y="40207"/>
                  </a:lnTo>
                  <a:lnTo>
                    <a:pt x="10633" y="40219"/>
                  </a:lnTo>
                  <a:cubicBezTo>
                    <a:pt x="10609" y="40231"/>
                    <a:pt x="10561" y="40255"/>
                    <a:pt x="10526" y="40266"/>
                  </a:cubicBezTo>
                  <a:lnTo>
                    <a:pt x="10514" y="40266"/>
                  </a:lnTo>
                  <a:cubicBezTo>
                    <a:pt x="10383" y="40326"/>
                    <a:pt x="10252" y="40397"/>
                    <a:pt x="10133" y="40469"/>
                  </a:cubicBezTo>
                  <a:cubicBezTo>
                    <a:pt x="10085" y="40505"/>
                    <a:pt x="10038" y="40516"/>
                    <a:pt x="10014" y="40552"/>
                  </a:cubicBezTo>
                  <a:cubicBezTo>
                    <a:pt x="9990" y="40564"/>
                    <a:pt x="9966" y="40576"/>
                    <a:pt x="9954" y="40588"/>
                  </a:cubicBezTo>
                  <a:lnTo>
                    <a:pt x="9919" y="40612"/>
                  </a:lnTo>
                  <a:lnTo>
                    <a:pt x="9859" y="40636"/>
                  </a:lnTo>
                  <a:lnTo>
                    <a:pt x="9835" y="40647"/>
                  </a:lnTo>
                  <a:cubicBezTo>
                    <a:pt x="9811" y="40647"/>
                    <a:pt x="9811" y="40647"/>
                    <a:pt x="9799" y="40671"/>
                  </a:cubicBezTo>
                  <a:lnTo>
                    <a:pt x="9788" y="40671"/>
                  </a:lnTo>
                  <a:cubicBezTo>
                    <a:pt x="9776" y="40671"/>
                    <a:pt x="9764" y="40683"/>
                    <a:pt x="9740" y="40683"/>
                  </a:cubicBezTo>
                  <a:cubicBezTo>
                    <a:pt x="9692" y="40695"/>
                    <a:pt x="9668" y="40707"/>
                    <a:pt x="9621" y="40731"/>
                  </a:cubicBezTo>
                  <a:cubicBezTo>
                    <a:pt x="9597" y="40743"/>
                    <a:pt x="9561" y="40743"/>
                    <a:pt x="9549" y="40755"/>
                  </a:cubicBezTo>
                  <a:lnTo>
                    <a:pt x="9502" y="40766"/>
                  </a:lnTo>
                  <a:cubicBezTo>
                    <a:pt x="9478" y="40790"/>
                    <a:pt x="9442" y="40790"/>
                    <a:pt x="9418" y="40802"/>
                  </a:cubicBezTo>
                  <a:lnTo>
                    <a:pt x="9359" y="40814"/>
                  </a:lnTo>
                  <a:cubicBezTo>
                    <a:pt x="9323" y="40826"/>
                    <a:pt x="9276" y="40826"/>
                    <a:pt x="9252" y="40850"/>
                  </a:cubicBezTo>
                  <a:lnTo>
                    <a:pt x="9216" y="40850"/>
                  </a:lnTo>
                  <a:cubicBezTo>
                    <a:pt x="9204" y="40850"/>
                    <a:pt x="9192" y="40862"/>
                    <a:pt x="9157" y="40862"/>
                  </a:cubicBezTo>
                  <a:cubicBezTo>
                    <a:pt x="9133" y="40862"/>
                    <a:pt x="9097" y="40874"/>
                    <a:pt x="9073" y="40874"/>
                  </a:cubicBezTo>
                  <a:cubicBezTo>
                    <a:pt x="9121" y="40886"/>
                    <a:pt x="9157" y="40886"/>
                    <a:pt x="9204" y="40886"/>
                  </a:cubicBezTo>
                  <a:lnTo>
                    <a:pt x="9323" y="40886"/>
                  </a:lnTo>
                  <a:cubicBezTo>
                    <a:pt x="9407" y="40886"/>
                    <a:pt x="9478" y="40874"/>
                    <a:pt x="9561" y="40862"/>
                  </a:cubicBezTo>
                  <a:cubicBezTo>
                    <a:pt x="9609" y="40838"/>
                    <a:pt x="9657" y="40838"/>
                    <a:pt x="9680" y="40826"/>
                  </a:cubicBezTo>
                  <a:cubicBezTo>
                    <a:pt x="9704" y="40826"/>
                    <a:pt x="9704" y="40826"/>
                    <a:pt x="9716" y="40814"/>
                  </a:cubicBezTo>
                  <a:lnTo>
                    <a:pt x="9740" y="40814"/>
                  </a:lnTo>
                  <a:cubicBezTo>
                    <a:pt x="9752" y="40814"/>
                    <a:pt x="9776" y="40802"/>
                    <a:pt x="9788" y="40802"/>
                  </a:cubicBezTo>
                  <a:cubicBezTo>
                    <a:pt x="9859" y="40766"/>
                    <a:pt x="9942" y="40743"/>
                    <a:pt x="10002" y="40695"/>
                  </a:cubicBezTo>
                  <a:cubicBezTo>
                    <a:pt x="10073" y="40647"/>
                    <a:pt x="10133" y="40624"/>
                    <a:pt x="10192" y="40576"/>
                  </a:cubicBezTo>
                  <a:cubicBezTo>
                    <a:pt x="10252" y="40528"/>
                    <a:pt x="10311" y="40505"/>
                    <a:pt x="10371" y="40469"/>
                  </a:cubicBezTo>
                  <a:cubicBezTo>
                    <a:pt x="10430" y="40445"/>
                    <a:pt x="10502" y="40397"/>
                    <a:pt x="10561" y="40362"/>
                  </a:cubicBezTo>
                  <a:lnTo>
                    <a:pt x="10573" y="40350"/>
                  </a:lnTo>
                  <a:lnTo>
                    <a:pt x="10669" y="40302"/>
                  </a:lnTo>
                  <a:lnTo>
                    <a:pt x="10728" y="40278"/>
                  </a:lnTo>
                  <a:lnTo>
                    <a:pt x="10788" y="40243"/>
                  </a:lnTo>
                  <a:lnTo>
                    <a:pt x="10811" y="40231"/>
                  </a:lnTo>
                  <a:cubicBezTo>
                    <a:pt x="10907" y="40207"/>
                    <a:pt x="10990" y="40159"/>
                    <a:pt x="11073" y="40112"/>
                  </a:cubicBezTo>
                  <a:cubicBezTo>
                    <a:pt x="11109" y="40100"/>
                    <a:pt x="11157" y="40076"/>
                    <a:pt x="11192" y="40040"/>
                  </a:cubicBezTo>
                  <a:lnTo>
                    <a:pt x="11228" y="39993"/>
                  </a:lnTo>
                  <a:lnTo>
                    <a:pt x="11252" y="39981"/>
                  </a:lnTo>
                  <a:cubicBezTo>
                    <a:pt x="11264" y="39969"/>
                    <a:pt x="11288" y="39957"/>
                    <a:pt x="11312" y="39933"/>
                  </a:cubicBezTo>
                  <a:lnTo>
                    <a:pt x="11347" y="39897"/>
                  </a:lnTo>
                  <a:cubicBezTo>
                    <a:pt x="11383" y="39862"/>
                    <a:pt x="11407" y="39838"/>
                    <a:pt x="11443" y="39814"/>
                  </a:cubicBezTo>
                  <a:cubicBezTo>
                    <a:pt x="11466" y="39802"/>
                    <a:pt x="11490" y="39778"/>
                    <a:pt x="11502" y="39754"/>
                  </a:cubicBezTo>
                  <a:lnTo>
                    <a:pt x="11514" y="39743"/>
                  </a:lnTo>
                  <a:cubicBezTo>
                    <a:pt x="11514" y="39731"/>
                    <a:pt x="11526" y="39731"/>
                    <a:pt x="11526" y="39719"/>
                  </a:cubicBezTo>
                  <a:lnTo>
                    <a:pt x="11562" y="39671"/>
                  </a:lnTo>
                  <a:lnTo>
                    <a:pt x="11585" y="39635"/>
                  </a:lnTo>
                  <a:cubicBezTo>
                    <a:pt x="11621" y="39612"/>
                    <a:pt x="11645" y="39576"/>
                    <a:pt x="11681" y="39540"/>
                  </a:cubicBezTo>
                  <a:lnTo>
                    <a:pt x="11704" y="39504"/>
                  </a:lnTo>
                  <a:lnTo>
                    <a:pt x="11752" y="39457"/>
                  </a:lnTo>
                  <a:lnTo>
                    <a:pt x="11776" y="39433"/>
                  </a:lnTo>
                  <a:lnTo>
                    <a:pt x="11812" y="39397"/>
                  </a:lnTo>
                  <a:cubicBezTo>
                    <a:pt x="11871" y="39409"/>
                    <a:pt x="11931" y="39409"/>
                    <a:pt x="12002" y="39409"/>
                  </a:cubicBezTo>
                  <a:lnTo>
                    <a:pt x="12097" y="39409"/>
                  </a:lnTo>
                  <a:cubicBezTo>
                    <a:pt x="12145" y="39409"/>
                    <a:pt x="12169" y="39409"/>
                    <a:pt x="12216" y="39433"/>
                  </a:cubicBezTo>
                  <a:lnTo>
                    <a:pt x="12240" y="39433"/>
                  </a:lnTo>
                  <a:lnTo>
                    <a:pt x="12228" y="39445"/>
                  </a:lnTo>
                  <a:cubicBezTo>
                    <a:pt x="12205" y="39493"/>
                    <a:pt x="12169" y="39516"/>
                    <a:pt x="12157" y="39564"/>
                  </a:cubicBezTo>
                  <a:lnTo>
                    <a:pt x="12121" y="39612"/>
                  </a:lnTo>
                  <a:lnTo>
                    <a:pt x="12097" y="39671"/>
                  </a:lnTo>
                  <a:cubicBezTo>
                    <a:pt x="12062" y="39707"/>
                    <a:pt x="12038" y="39743"/>
                    <a:pt x="12026" y="39790"/>
                  </a:cubicBezTo>
                  <a:lnTo>
                    <a:pt x="12002" y="39814"/>
                  </a:lnTo>
                  <a:cubicBezTo>
                    <a:pt x="11990" y="39826"/>
                    <a:pt x="11978" y="39862"/>
                    <a:pt x="11966" y="39874"/>
                  </a:cubicBezTo>
                  <a:lnTo>
                    <a:pt x="11931" y="39921"/>
                  </a:lnTo>
                  <a:lnTo>
                    <a:pt x="11907" y="39969"/>
                  </a:lnTo>
                  <a:cubicBezTo>
                    <a:pt x="11847" y="40028"/>
                    <a:pt x="11800" y="40088"/>
                    <a:pt x="11752" y="40124"/>
                  </a:cubicBezTo>
                  <a:cubicBezTo>
                    <a:pt x="11704" y="40171"/>
                    <a:pt x="11669" y="40219"/>
                    <a:pt x="11621" y="40278"/>
                  </a:cubicBezTo>
                  <a:lnTo>
                    <a:pt x="11585" y="40302"/>
                  </a:lnTo>
                  <a:cubicBezTo>
                    <a:pt x="11550" y="40350"/>
                    <a:pt x="11502" y="40409"/>
                    <a:pt x="11454" y="40457"/>
                  </a:cubicBezTo>
                  <a:lnTo>
                    <a:pt x="11431" y="40481"/>
                  </a:lnTo>
                  <a:cubicBezTo>
                    <a:pt x="11383" y="40528"/>
                    <a:pt x="11335" y="40588"/>
                    <a:pt x="11276" y="40647"/>
                  </a:cubicBezTo>
                  <a:cubicBezTo>
                    <a:pt x="11228" y="40695"/>
                    <a:pt x="11192" y="40755"/>
                    <a:pt x="11145" y="40802"/>
                  </a:cubicBezTo>
                  <a:lnTo>
                    <a:pt x="11050" y="40886"/>
                  </a:lnTo>
                  <a:cubicBezTo>
                    <a:pt x="11038" y="40897"/>
                    <a:pt x="11026" y="40921"/>
                    <a:pt x="11014" y="40945"/>
                  </a:cubicBezTo>
                  <a:lnTo>
                    <a:pt x="10966" y="40993"/>
                  </a:lnTo>
                  <a:lnTo>
                    <a:pt x="10954" y="41005"/>
                  </a:lnTo>
                  <a:cubicBezTo>
                    <a:pt x="10931" y="41017"/>
                    <a:pt x="10919" y="41040"/>
                    <a:pt x="10919" y="41052"/>
                  </a:cubicBezTo>
                  <a:lnTo>
                    <a:pt x="10907" y="41064"/>
                  </a:lnTo>
                  <a:lnTo>
                    <a:pt x="10895" y="41076"/>
                  </a:lnTo>
                  <a:lnTo>
                    <a:pt x="10871" y="41100"/>
                  </a:lnTo>
                  <a:lnTo>
                    <a:pt x="10859" y="41112"/>
                  </a:lnTo>
                  <a:lnTo>
                    <a:pt x="10811" y="41159"/>
                  </a:lnTo>
                  <a:lnTo>
                    <a:pt x="10776" y="41195"/>
                  </a:lnTo>
                  <a:cubicBezTo>
                    <a:pt x="10740" y="41219"/>
                    <a:pt x="10716" y="41243"/>
                    <a:pt x="10692" y="41255"/>
                  </a:cubicBezTo>
                  <a:lnTo>
                    <a:pt x="10669" y="41290"/>
                  </a:lnTo>
                  <a:cubicBezTo>
                    <a:pt x="10597" y="41350"/>
                    <a:pt x="10514" y="41398"/>
                    <a:pt x="10442" y="41457"/>
                  </a:cubicBezTo>
                  <a:cubicBezTo>
                    <a:pt x="10335" y="41528"/>
                    <a:pt x="10252" y="41588"/>
                    <a:pt x="10145" y="41659"/>
                  </a:cubicBezTo>
                  <a:lnTo>
                    <a:pt x="10133" y="41671"/>
                  </a:lnTo>
                  <a:lnTo>
                    <a:pt x="10121" y="41695"/>
                  </a:lnTo>
                  <a:cubicBezTo>
                    <a:pt x="10097" y="41707"/>
                    <a:pt x="10085" y="41707"/>
                    <a:pt x="10073" y="41719"/>
                  </a:cubicBezTo>
                  <a:lnTo>
                    <a:pt x="10038" y="41731"/>
                  </a:lnTo>
                  <a:cubicBezTo>
                    <a:pt x="10026" y="41755"/>
                    <a:pt x="10002" y="41767"/>
                    <a:pt x="9978" y="41779"/>
                  </a:cubicBezTo>
                  <a:lnTo>
                    <a:pt x="9954" y="41814"/>
                  </a:lnTo>
                  <a:cubicBezTo>
                    <a:pt x="9919" y="41826"/>
                    <a:pt x="9907" y="41838"/>
                    <a:pt x="9883" y="41850"/>
                  </a:cubicBezTo>
                  <a:cubicBezTo>
                    <a:pt x="9799" y="41898"/>
                    <a:pt x="9740" y="41945"/>
                    <a:pt x="9668" y="41969"/>
                  </a:cubicBezTo>
                  <a:lnTo>
                    <a:pt x="9645" y="41969"/>
                  </a:lnTo>
                  <a:lnTo>
                    <a:pt x="9609" y="41993"/>
                  </a:lnTo>
                  <a:lnTo>
                    <a:pt x="9597" y="42005"/>
                  </a:lnTo>
                  <a:cubicBezTo>
                    <a:pt x="9561" y="42017"/>
                    <a:pt x="9549" y="42029"/>
                    <a:pt x="9526" y="42029"/>
                  </a:cubicBezTo>
                  <a:lnTo>
                    <a:pt x="9430" y="42076"/>
                  </a:lnTo>
                  <a:cubicBezTo>
                    <a:pt x="9407" y="42088"/>
                    <a:pt x="9383" y="42088"/>
                    <a:pt x="9359" y="42112"/>
                  </a:cubicBezTo>
                  <a:cubicBezTo>
                    <a:pt x="9383" y="42112"/>
                    <a:pt x="9430" y="42112"/>
                    <a:pt x="9478" y="42088"/>
                  </a:cubicBezTo>
                  <a:cubicBezTo>
                    <a:pt x="9526" y="42076"/>
                    <a:pt x="9549" y="42076"/>
                    <a:pt x="9609" y="42064"/>
                  </a:cubicBezTo>
                  <a:cubicBezTo>
                    <a:pt x="9680" y="42029"/>
                    <a:pt x="9764" y="42017"/>
                    <a:pt x="9823" y="41993"/>
                  </a:cubicBezTo>
                  <a:lnTo>
                    <a:pt x="9835" y="41993"/>
                  </a:lnTo>
                  <a:lnTo>
                    <a:pt x="9919" y="41945"/>
                  </a:lnTo>
                  <a:cubicBezTo>
                    <a:pt x="9954" y="41933"/>
                    <a:pt x="9966" y="41909"/>
                    <a:pt x="10002" y="41909"/>
                  </a:cubicBezTo>
                  <a:cubicBezTo>
                    <a:pt x="10014" y="41909"/>
                    <a:pt x="10026" y="41898"/>
                    <a:pt x="10026" y="41898"/>
                  </a:cubicBezTo>
                  <a:cubicBezTo>
                    <a:pt x="10085" y="41874"/>
                    <a:pt x="10157" y="41826"/>
                    <a:pt x="10240" y="41767"/>
                  </a:cubicBezTo>
                  <a:cubicBezTo>
                    <a:pt x="10264" y="41755"/>
                    <a:pt x="10276" y="41731"/>
                    <a:pt x="10311" y="41719"/>
                  </a:cubicBezTo>
                  <a:lnTo>
                    <a:pt x="10335" y="41707"/>
                  </a:lnTo>
                  <a:lnTo>
                    <a:pt x="10359" y="41707"/>
                  </a:lnTo>
                  <a:lnTo>
                    <a:pt x="10395" y="41671"/>
                  </a:lnTo>
                  <a:lnTo>
                    <a:pt x="10538" y="41588"/>
                  </a:lnTo>
                  <a:lnTo>
                    <a:pt x="10573" y="41552"/>
                  </a:lnTo>
                  <a:cubicBezTo>
                    <a:pt x="10621" y="41528"/>
                    <a:pt x="10669" y="41493"/>
                    <a:pt x="10692" y="41469"/>
                  </a:cubicBezTo>
                  <a:lnTo>
                    <a:pt x="10716" y="41457"/>
                  </a:lnTo>
                  <a:lnTo>
                    <a:pt x="10728" y="41433"/>
                  </a:lnTo>
                  <a:lnTo>
                    <a:pt x="10740" y="41421"/>
                  </a:lnTo>
                  <a:lnTo>
                    <a:pt x="10752" y="41409"/>
                  </a:lnTo>
                  <a:cubicBezTo>
                    <a:pt x="10788" y="41398"/>
                    <a:pt x="10811" y="41362"/>
                    <a:pt x="10847" y="41350"/>
                  </a:cubicBezTo>
                  <a:lnTo>
                    <a:pt x="10859" y="41338"/>
                  </a:lnTo>
                  <a:cubicBezTo>
                    <a:pt x="10895" y="41302"/>
                    <a:pt x="10919" y="41290"/>
                    <a:pt x="10931" y="41255"/>
                  </a:cubicBezTo>
                  <a:lnTo>
                    <a:pt x="10954" y="41243"/>
                  </a:lnTo>
                  <a:lnTo>
                    <a:pt x="10978" y="41219"/>
                  </a:lnTo>
                  <a:lnTo>
                    <a:pt x="11014" y="41183"/>
                  </a:lnTo>
                  <a:lnTo>
                    <a:pt x="11026" y="41171"/>
                  </a:lnTo>
                  <a:cubicBezTo>
                    <a:pt x="11038" y="41136"/>
                    <a:pt x="11073" y="41124"/>
                    <a:pt x="11085" y="41100"/>
                  </a:cubicBezTo>
                  <a:lnTo>
                    <a:pt x="11097" y="41076"/>
                  </a:lnTo>
                  <a:cubicBezTo>
                    <a:pt x="11157" y="41017"/>
                    <a:pt x="11216" y="40945"/>
                    <a:pt x="11264" y="40886"/>
                  </a:cubicBezTo>
                  <a:cubicBezTo>
                    <a:pt x="11312" y="40838"/>
                    <a:pt x="11347" y="40778"/>
                    <a:pt x="11395" y="40743"/>
                  </a:cubicBezTo>
                  <a:cubicBezTo>
                    <a:pt x="11502" y="40624"/>
                    <a:pt x="11609" y="40516"/>
                    <a:pt x="11704" y="40397"/>
                  </a:cubicBezTo>
                  <a:cubicBezTo>
                    <a:pt x="11764" y="40338"/>
                    <a:pt x="11824" y="40278"/>
                    <a:pt x="11871" y="40219"/>
                  </a:cubicBezTo>
                  <a:cubicBezTo>
                    <a:pt x="11883" y="40207"/>
                    <a:pt x="11907" y="40171"/>
                    <a:pt x="11931" y="40159"/>
                  </a:cubicBezTo>
                  <a:lnTo>
                    <a:pt x="11943" y="40147"/>
                  </a:lnTo>
                  <a:cubicBezTo>
                    <a:pt x="11966" y="40124"/>
                    <a:pt x="11966" y="40112"/>
                    <a:pt x="11978" y="40112"/>
                  </a:cubicBezTo>
                  <a:lnTo>
                    <a:pt x="11990" y="40100"/>
                  </a:lnTo>
                  <a:lnTo>
                    <a:pt x="12002" y="40088"/>
                  </a:lnTo>
                  <a:cubicBezTo>
                    <a:pt x="12026" y="40064"/>
                    <a:pt x="12026" y="40064"/>
                    <a:pt x="12026" y="40052"/>
                  </a:cubicBezTo>
                  <a:lnTo>
                    <a:pt x="12038" y="40040"/>
                  </a:lnTo>
                  <a:lnTo>
                    <a:pt x="12038" y="40028"/>
                  </a:lnTo>
                  <a:cubicBezTo>
                    <a:pt x="12050" y="40004"/>
                    <a:pt x="12062" y="39981"/>
                    <a:pt x="12085" y="39969"/>
                  </a:cubicBezTo>
                  <a:lnTo>
                    <a:pt x="12109" y="39909"/>
                  </a:lnTo>
                  <a:lnTo>
                    <a:pt x="12145" y="39850"/>
                  </a:lnTo>
                  <a:cubicBezTo>
                    <a:pt x="12157" y="39826"/>
                    <a:pt x="12169" y="39802"/>
                    <a:pt x="12181" y="39790"/>
                  </a:cubicBezTo>
                  <a:lnTo>
                    <a:pt x="12205" y="39766"/>
                  </a:lnTo>
                  <a:lnTo>
                    <a:pt x="12216" y="39743"/>
                  </a:lnTo>
                  <a:cubicBezTo>
                    <a:pt x="12228" y="39731"/>
                    <a:pt x="12240" y="39695"/>
                    <a:pt x="12264" y="39683"/>
                  </a:cubicBezTo>
                  <a:cubicBezTo>
                    <a:pt x="12288" y="39635"/>
                    <a:pt x="12324" y="39576"/>
                    <a:pt x="12347" y="39528"/>
                  </a:cubicBezTo>
                  <a:lnTo>
                    <a:pt x="12371" y="39493"/>
                  </a:lnTo>
                  <a:lnTo>
                    <a:pt x="12645" y="39493"/>
                  </a:lnTo>
                  <a:cubicBezTo>
                    <a:pt x="12609" y="39528"/>
                    <a:pt x="12597" y="39576"/>
                    <a:pt x="12574" y="39635"/>
                  </a:cubicBezTo>
                  <a:lnTo>
                    <a:pt x="12538" y="39695"/>
                  </a:lnTo>
                  <a:cubicBezTo>
                    <a:pt x="12490" y="39766"/>
                    <a:pt x="12466" y="39826"/>
                    <a:pt x="12443" y="39885"/>
                  </a:cubicBezTo>
                  <a:cubicBezTo>
                    <a:pt x="12419" y="39909"/>
                    <a:pt x="12419" y="39921"/>
                    <a:pt x="12407" y="39933"/>
                  </a:cubicBezTo>
                  <a:cubicBezTo>
                    <a:pt x="12395" y="39945"/>
                    <a:pt x="12395" y="39969"/>
                    <a:pt x="12383" y="39969"/>
                  </a:cubicBezTo>
                  <a:cubicBezTo>
                    <a:pt x="12359" y="39981"/>
                    <a:pt x="12359" y="39993"/>
                    <a:pt x="12347" y="40004"/>
                  </a:cubicBezTo>
                  <a:cubicBezTo>
                    <a:pt x="12335" y="40040"/>
                    <a:pt x="12300" y="40064"/>
                    <a:pt x="12288" y="40100"/>
                  </a:cubicBezTo>
                  <a:lnTo>
                    <a:pt x="12276" y="40124"/>
                  </a:lnTo>
                  <a:cubicBezTo>
                    <a:pt x="12264" y="40159"/>
                    <a:pt x="12240" y="40171"/>
                    <a:pt x="12216" y="40207"/>
                  </a:cubicBezTo>
                  <a:lnTo>
                    <a:pt x="12205" y="40219"/>
                  </a:lnTo>
                  <a:cubicBezTo>
                    <a:pt x="12145" y="40290"/>
                    <a:pt x="12097" y="40362"/>
                    <a:pt x="12038" y="40445"/>
                  </a:cubicBezTo>
                  <a:cubicBezTo>
                    <a:pt x="11978" y="40516"/>
                    <a:pt x="11919" y="40600"/>
                    <a:pt x="11859" y="40683"/>
                  </a:cubicBezTo>
                  <a:lnTo>
                    <a:pt x="11764" y="40814"/>
                  </a:lnTo>
                  <a:lnTo>
                    <a:pt x="11728" y="40897"/>
                  </a:lnTo>
                  <a:lnTo>
                    <a:pt x="11704" y="40933"/>
                  </a:lnTo>
                  <a:cubicBezTo>
                    <a:pt x="11682" y="40988"/>
                    <a:pt x="11650" y="41043"/>
                    <a:pt x="11627" y="41089"/>
                  </a:cubicBezTo>
                  <a:lnTo>
                    <a:pt x="11627" y="41089"/>
                  </a:lnTo>
                  <a:cubicBezTo>
                    <a:pt x="11672" y="41049"/>
                    <a:pt x="11718" y="41003"/>
                    <a:pt x="11764" y="40957"/>
                  </a:cubicBezTo>
                  <a:cubicBezTo>
                    <a:pt x="11800" y="40933"/>
                    <a:pt x="11824" y="40897"/>
                    <a:pt x="11847" y="40874"/>
                  </a:cubicBezTo>
                  <a:lnTo>
                    <a:pt x="11907" y="40814"/>
                  </a:lnTo>
                  <a:lnTo>
                    <a:pt x="11943" y="40766"/>
                  </a:lnTo>
                  <a:cubicBezTo>
                    <a:pt x="12038" y="40659"/>
                    <a:pt x="12145" y="40576"/>
                    <a:pt x="12228" y="40469"/>
                  </a:cubicBezTo>
                  <a:cubicBezTo>
                    <a:pt x="12276" y="40409"/>
                    <a:pt x="12324" y="40338"/>
                    <a:pt x="12359" y="40278"/>
                  </a:cubicBezTo>
                  <a:cubicBezTo>
                    <a:pt x="12395" y="40231"/>
                    <a:pt x="12419" y="40183"/>
                    <a:pt x="12455" y="40124"/>
                  </a:cubicBezTo>
                  <a:lnTo>
                    <a:pt x="12502" y="40052"/>
                  </a:lnTo>
                  <a:cubicBezTo>
                    <a:pt x="12514" y="40040"/>
                    <a:pt x="12514" y="40028"/>
                    <a:pt x="12526" y="40004"/>
                  </a:cubicBezTo>
                  <a:cubicBezTo>
                    <a:pt x="12538" y="39993"/>
                    <a:pt x="12538" y="39981"/>
                    <a:pt x="12538" y="39969"/>
                  </a:cubicBezTo>
                  <a:lnTo>
                    <a:pt x="12538" y="39945"/>
                  </a:lnTo>
                  <a:lnTo>
                    <a:pt x="12574" y="39885"/>
                  </a:lnTo>
                  <a:cubicBezTo>
                    <a:pt x="12586" y="39874"/>
                    <a:pt x="12586" y="39862"/>
                    <a:pt x="12597" y="39850"/>
                  </a:cubicBezTo>
                  <a:cubicBezTo>
                    <a:pt x="12621" y="39814"/>
                    <a:pt x="12633" y="39766"/>
                    <a:pt x="12645" y="39743"/>
                  </a:cubicBezTo>
                  <a:lnTo>
                    <a:pt x="12693" y="39671"/>
                  </a:lnTo>
                  <a:lnTo>
                    <a:pt x="12740" y="39588"/>
                  </a:lnTo>
                  <a:cubicBezTo>
                    <a:pt x="12752" y="39576"/>
                    <a:pt x="12752" y="39552"/>
                    <a:pt x="12764" y="39528"/>
                  </a:cubicBezTo>
                  <a:lnTo>
                    <a:pt x="12776" y="39504"/>
                  </a:lnTo>
                  <a:cubicBezTo>
                    <a:pt x="12836" y="39504"/>
                    <a:pt x="12895" y="39504"/>
                    <a:pt x="12955" y="39493"/>
                  </a:cubicBezTo>
                  <a:cubicBezTo>
                    <a:pt x="13038" y="39493"/>
                    <a:pt x="13097" y="39469"/>
                    <a:pt x="13157" y="39469"/>
                  </a:cubicBezTo>
                  <a:lnTo>
                    <a:pt x="13181" y="39469"/>
                  </a:lnTo>
                  <a:cubicBezTo>
                    <a:pt x="13169" y="39493"/>
                    <a:pt x="13157" y="39504"/>
                    <a:pt x="13121" y="39516"/>
                  </a:cubicBezTo>
                  <a:cubicBezTo>
                    <a:pt x="13109" y="39528"/>
                    <a:pt x="13097" y="39552"/>
                    <a:pt x="13062" y="39564"/>
                  </a:cubicBezTo>
                  <a:cubicBezTo>
                    <a:pt x="13038" y="39588"/>
                    <a:pt x="13002" y="39612"/>
                    <a:pt x="12990" y="39635"/>
                  </a:cubicBezTo>
                  <a:lnTo>
                    <a:pt x="12943" y="39683"/>
                  </a:lnTo>
                  <a:lnTo>
                    <a:pt x="12919" y="39707"/>
                  </a:lnTo>
                  <a:cubicBezTo>
                    <a:pt x="12883" y="39743"/>
                    <a:pt x="12871" y="39766"/>
                    <a:pt x="12836" y="39790"/>
                  </a:cubicBezTo>
                  <a:cubicBezTo>
                    <a:pt x="12764" y="39874"/>
                    <a:pt x="12716" y="39981"/>
                    <a:pt x="12693" y="40052"/>
                  </a:cubicBezTo>
                  <a:lnTo>
                    <a:pt x="12597" y="40326"/>
                  </a:lnTo>
                  <a:lnTo>
                    <a:pt x="12597" y="40338"/>
                  </a:lnTo>
                  <a:cubicBezTo>
                    <a:pt x="12586" y="40397"/>
                    <a:pt x="12574" y="40469"/>
                    <a:pt x="12562" y="40528"/>
                  </a:cubicBezTo>
                  <a:lnTo>
                    <a:pt x="12538" y="40600"/>
                  </a:lnTo>
                  <a:cubicBezTo>
                    <a:pt x="12514" y="40707"/>
                    <a:pt x="12502" y="40814"/>
                    <a:pt x="12466" y="40921"/>
                  </a:cubicBezTo>
                  <a:cubicBezTo>
                    <a:pt x="12443" y="41064"/>
                    <a:pt x="12395" y="41219"/>
                    <a:pt x="12335" y="41398"/>
                  </a:cubicBezTo>
                  <a:cubicBezTo>
                    <a:pt x="12288" y="41552"/>
                    <a:pt x="12228" y="41707"/>
                    <a:pt x="12169" y="41838"/>
                  </a:cubicBezTo>
                  <a:lnTo>
                    <a:pt x="12109" y="41969"/>
                  </a:lnTo>
                  <a:cubicBezTo>
                    <a:pt x="12097" y="42017"/>
                    <a:pt x="12085" y="42052"/>
                    <a:pt x="12050" y="42076"/>
                  </a:cubicBezTo>
                  <a:lnTo>
                    <a:pt x="12002" y="42171"/>
                  </a:lnTo>
                  <a:lnTo>
                    <a:pt x="11990" y="42195"/>
                  </a:lnTo>
                  <a:cubicBezTo>
                    <a:pt x="11978" y="42231"/>
                    <a:pt x="11966" y="42243"/>
                    <a:pt x="11943" y="42267"/>
                  </a:cubicBezTo>
                  <a:lnTo>
                    <a:pt x="11919" y="42326"/>
                  </a:lnTo>
                  <a:lnTo>
                    <a:pt x="11883" y="42386"/>
                  </a:lnTo>
                  <a:cubicBezTo>
                    <a:pt x="11859" y="42433"/>
                    <a:pt x="11824" y="42469"/>
                    <a:pt x="11812" y="42493"/>
                  </a:cubicBezTo>
                  <a:cubicBezTo>
                    <a:pt x="11800" y="42505"/>
                    <a:pt x="11788" y="42541"/>
                    <a:pt x="11752" y="42552"/>
                  </a:cubicBezTo>
                  <a:lnTo>
                    <a:pt x="11704" y="42600"/>
                  </a:lnTo>
                  <a:cubicBezTo>
                    <a:pt x="11693" y="42612"/>
                    <a:pt x="11681" y="42612"/>
                    <a:pt x="11669" y="42624"/>
                  </a:cubicBezTo>
                  <a:cubicBezTo>
                    <a:pt x="11645" y="42648"/>
                    <a:pt x="11621" y="42648"/>
                    <a:pt x="11609" y="42660"/>
                  </a:cubicBezTo>
                  <a:cubicBezTo>
                    <a:pt x="11573" y="42671"/>
                    <a:pt x="11550" y="42671"/>
                    <a:pt x="11514" y="42683"/>
                  </a:cubicBezTo>
                  <a:cubicBezTo>
                    <a:pt x="11466" y="42707"/>
                    <a:pt x="11407" y="42707"/>
                    <a:pt x="11347" y="42719"/>
                  </a:cubicBezTo>
                  <a:cubicBezTo>
                    <a:pt x="11312" y="42719"/>
                    <a:pt x="11252" y="42731"/>
                    <a:pt x="11204" y="42731"/>
                  </a:cubicBezTo>
                  <a:cubicBezTo>
                    <a:pt x="11133" y="42731"/>
                    <a:pt x="11073" y="42743"/>
                    <a:pt x="11026" y="42767"/>
                  </a:cubicBezTo>
                  <a:cubicBezTo>
                    <a:pt x="10966" y="42779"/>
                    <a:pt x="10919" y="42791"/>
                    <a:pt x="10859" y="42826"/>
                  </a:cubicBezTo>
                  <a:cubicBezTo>
                    <a:pt x="10752" y="42886"/>
                    <a:pt x="10669" y="42969"/>
                    <a:pt x="10573" y="43100"/>
                  </a:cubicBezTo>
                  <a:cubicBezTo>
                    <a:pt x="10514" y="43207"/>
                    <a:pt x="10490" y="43314"/>
                    <a:pt x="10454" y="43422"/>
                  </a:cubicBezTo>
                  <a:cubicBezTo>
                    <a:pt x="10442" y="43457"/>
                    <a:pt x="10430" y="43517"/>
                    <a:pt x="10407" y="43564"/>
                  </a:cubicBezTo>
                  <a:cubicBezTo>
                    <a:pt x="10395" y="43612"/>
                    <a:pt x="10395" y="43636"/>
                    <a:pt x="10383" y="43684"/>
                  </a:cubicBezTo>
                  <a:cubicBezTo>
                    <a:pt x="10371" y="43743"/>
                    <a:pt x="10359" y="43791"/>
                    <a:pt x="10323" y="43850"/>
                  </a:cubicBezTo>
                  <a:cubicBezTo>
                    <a:pt x="10311" y="43898"/>
                    <a:pt x="10300" y="43934"/>
                    <a:pt x="10264" y="43981"/>
                  </a:cubicBezTo>
                  <a:lnTo>
                    <a:pt x="10252" y="44017"/>
                  </a:lnTo>
                  <a:lnTo>
                    <a:pt x="10240" y="44041"/>
                  </a:lnTo>
                  <a:lnTo>
                    <a:pt x="10240" y="44053"/>
                  </a:lnTo>
                  <a:lnTo>
                    <a:pt x="10216" y="44076"/>
                  </a:lnTo>
                  <a:cubicBezTo>
                    <a:pt x="10216" y="44088"/>
                    <a:pt x="10204" y="44100"/>
                    <a:pt x="10192" y="44112"/>
                  </a:cubicBezTo>
                  <a:lnTo>
                    <a:pt x="10180" y="44136"/>
                  </a:lnTo>
                  <a:cubicBezTo>
                    <a:pt x="10157" y="44160"/>
                    <a:pt x="10133" y="44195"/>
                    <a:pt x="10121" y="44231"/>
                  </a:cubicBezTo>
                  <a:lnTo>
                    <a:pt x="10097" y="44255"/>
                  </a:lnTo>
                  <a:lnTo>
                    <a:pt x="10097" y="44267"/>
                  </a:lnTo>
                  <a:cubicBezTo>
                    <a:pt x="10061" y="44338"/>
                    <a:pt x="10014" y="44398"/>
                    <a:pt x="9966" y="44469"/>
                  </a:cubicBezTo>
                  <a:cubicBezTo>
                    <a:pt x="9942" y="44517"/>
                    <a:pt x="9907" y="44553"/>
                    <a:pt x="9895" y="44588"/>
                  </a:cubicBezTo>
                  <a:cubicBezTo>
                    <a:pt x="9883" y="44624"/>
                    <a:pt x="9847" y="44636"/>
                    <a:pt x="9835" y="44672"/>
                  </a:cubicBezTo>
                  <a:lnTo>
                    <a:pt x="9823" y="44684"/>
                  </a:lnTo>
                  <a:cubicBezTo>
                    <a:pt x="9764" y="44743"/>
                    <a:pt x="9704" y="44815"/>
                    <a:pt x="9645" y="44874"/>
                  </a:cubicBezTo>
                  <a:lnTo>
                    <a:pt x="9621" y="44886"/>
                  </a:lnTo>
                  <a:cubicBezTo>
                    <a:pt x="9597" y="44922"/>
                    <a:pt x="9561" y="44934"/>
                    <a:pt x="9538" y="44969"/>
                  </a:cubicBezTo>
                  <a:lnTo>
                    <a:pt x="9526" y="44981"/>
                  </a:lnTo>
                  <a:lnTo>
                    <a:pt x="9478" y="45029"/>
                  </a:lnTo>
                  <a:lnTo>
                    <a:pt x="9466" y="45029"/>
                  </a:lnTo>
                  <a:cubicBezTo>
                    <a:pt x="9418" y="45053"/>
                    <a:pt x="9383" y="45065"/>
                    <a:pt x="9347" y="45100"/>
                  </a:cubicBezTo>
                  <a:cubicBezTo>
                    <a:pt x="9311" y="45112"/>
                    <a:pt x="9287" y="45124"/>
                    <a:pt x="9240" y="45148"/>
                  </a:cubicBezTo>
                  <a:cubicBezTo>
                    <a:pt x="9204" y="45160"/>
                    <a:pt x="9192" y="45160"/>
                    <a:pt x="9168" y="45172"/>
                  </a:cubicBezTo>
                  <a:cubicBezTo>
                    <a:pt x="9145" y="45172"/>
                    <a:pt x="9145" y="45172"/>
                    <a:pt x="9133" y="45184"/>
                  </a:cubicBezTo>
                  <a:lnTo>
                    <a:pt x="9121" y="45184"/>
                  </a:lnTo>
                  <a:cubicBezTo>
                    <a:pt x="9085" y="45184"/>
                    <a:pt x="9073" y="45208"/>
                    <a:pt x="9049" y="45208"/>
                  </a:cubicBezTo>
                  <a:lnTo>
                    <a:pt x="8871" y="45208"/>
                  </a:lnTo>
                  <a:cubicBezTo>
                    <a:pt x="8823" y="45208"/>
                    <a:pt x="8776" y="45208"/>
                    <a:pt x="8728" y="45184"/>
                  </a:cubicBezTo>
                  <a:lnTo>
                    <a:pt x="8692" y="45184"/>
                  </a:lnTo>
                  <a:cubicBezTo>
                    <a:pt x="8597" y="45172"/>
                    <a:pt x="8490" y="45148"/>
                    <a:pt x="8395" y="45124"/>
                  </a:cubicBezTo>
                  <a:lnTo>
                    <a:pt x="8371" y="45124"/>
                  </a:lnTo>
                  <a:cubicBezTo>
                    <a:pt x="8347" y="45112"/>
                    <a:pt x="8335" y="45112"/>
                    <a:pt x="8299" y="45100"/>
                  </a:cubicBezTo>
                  <a:cubicBezTo>
                    <a:pt x="8275" y="45088"/>
                    <a:pt x="8252" y="45088"/>
                    <a:pt x="8228" y="45065"/>
                  </a:cubicBezTo>
                  <a:cubicBezTo>
                    <a:pt x="8192" y="45053"/>
                    <a:pt x="8156" y="45041"/>
                    <a:pt x="8121" y="45005"/>
                  </a:cubicBezTo>
                  <a:cubicBezTo>
                    <a:pt x="8097" y="44993"/>
                    <a:pt x="8061" y="44969"/>
                    <a:pt x="8037" y="44946"/>
                  </a:cubicBezTo>
                  <a:lnTo>
                    <a:pt x="8002" y="44922"/>
                  </a:lnTo>
                  <a:cubicBezTo>
                    <a:pt x="7990" y="44910"/>
                    <a:pt x="7954" y="44886"/>
                    <a:pt x="7942" y="44874"/>
                  </a:cubicBezTo>
                  <a:cubicBezTo>
                    <a:pt x="7894" y="44850"/>
                    <a:pt x="7859" y="44827"/>
                    <a:pt x="7775" y="44803"/>
                  </a:cubicBezTo>
                  <a:cubicBezTo>
                    <a:pt x="7763" y="44803"/>
                    <a:pt x="7763" y="44803"/>
                    <a:pt x="7752" y="44791"/>
                  </a:cubicBezTo>
                  <a:lnTo>
                    <a:pt x="7740" y="44791"/>
                  </a:lnTo>
                  <a:lnTo>
                    <a:pt x="7644" y="44743"/>
                  </a:lnTo>
                  <a:lnTo>
                    <a:pt x="7621" y="44731"/>
                  </a:lnTo>
                  <a:cubicBezTo>
                    <a:pt x="7597" y="44707"/>
                    <a:pt x="7585" y="44696"/>
                    <a:pt x="7561" y="44696"/>
                  </a:cubicBezTo>
                  <a:lnTo>
                    <a:pt x="7525" y="44684"/>
                  </a:lnTo>
                  <a:cubicBezTo>
                    <a:pt x="7513" y="44672"/>
                    <a:pt x="7502" y="44672"/>
                    <a:pt x="7478" y="44648"/>
                  </a:cubicBezTo>
                  <a:cubicBezTo>
                    <a:pt x="7454" y="44636"/>
                    <a:pt x="7418" y="44612"/>
                    <a:pt x="7394" y="44588"/>
                  </a:cubicBezTo>
                  <a:lnTo>
                    <a:pt x="7359" y="44565"/>
                  </a:lnTo>
                  <a:lnTo>
                    <a:pt x="7335" y="44529"/>
                  </a:lnTo>
                  <a:cubicBezTo>
                    <a:pt x="7287" y="44469"/>
                    <a:pt x="7240" y="44398"/>
                    <a:pt x="7204" y="44326"/>
                  </a:cubicBezTo>
                  <a:cubicBezTo>
                    <a:pt x="7263" y="44219"/>
                    <a:pt x="7240" y="44184"/>
                    <a:pt x="7228" y="44148"/>
                  </a:cubicBezTo>
                  <a:cubicBezTo>
                    <a:pt x="7180" y="44029"/>
                    <a:pt x="7144" y="43910"/>
                    <a:pt x="7109" y="43803"/>
                  </a:cubicBezTo>
                  <a:lnTo>
                    <a:pt x="7097" y="43779"/>
                  </a:lnTo>
                  <a:cubicBezTo>
                    <a:pt x="7085" y="43719"/>
                    <a:pt x="7061" y="43672"/>
                    <a:pt x="7049" y="43612"/>
                  </a:cubicBezTo>
                  <a:cubicBezTo>
                    <a:pt x="7025" y="43541"/>
                    <a:pt x="7001" y="43469"/>
                    <a:pt x="6978" y="43386"/>
                  </a:cubicBezTo>
                  <a:cubicBezTo>
                    <a:pt x="6930" y="43255"/>
                    <a:pt x="6906" y="43136"/>
                    <a:pt x="6871" y="43017"/>
                  </a:cubicBezTo>
                  <a:lnTo>
                    <a:pt x="6859" y="42945"/>
                  </a:lnTo>
                  <a:cubicBezTo>
                    <a:pt x="6823" y="42838"/>
                    <a:pt x="6811" y="42731"/>
                    <a:pt x="6763" y="42648"/>
                  </a:cubicBezTo>
                  <a:cubicBezTo>
                    <a:pt x="6740" y="42576"/>
                    <a:pt x="6704" y="42493"/>
                    <a:pt x="6680" y="42433"/>
                  </a:cubicBezTo>
                  <a:cubicBezTo>
                    <a:pt x="6668" y="42398"/>
                    <a:pt x="6632" y="42350"/>
                    <a:pt x="6609" y="42302"/>
                  </a:cubicBezTo>
                  <a:cubicBezTo>
                    <a:pt x="6585" y="42290"/>
                    <a:pt x="6585" y="42255"/>
                    <a:pt x="6573" y="42243"/>
                  </a:cubicBezTo>
                  <a:cubicBezTo>
                    <a:pt x="6549" y="42183"/>
                    <a:pt x="6501" y="42124"/>
                    <a:pt x="6454" y="42076"/>
                  </a:cubicBezTo>
                  <a:cubicBezTo>
                    <a:pt x="6406" y="42017"/>
                    <a:pt x="6370" y="41981"/>
                    <a:pt x="6323" y="41933"/>
                  </a:cubicBezTo>
                  <a:lnTo>
                    <a:pt x="6323" y="41921"/>
                  </a:lnTo>
                  <a:cubicBezTo>
                    <a:pt x="6156" y="41755"/>
                    <a:pt x="6013" y="41576"/>
                    <a:pt x="5870" y="41386"/>
                  </a:cubicBezTo>
                  <a:cubicBezTo>
                    <a:pt x="5835" y="41326"/>
                    <a:pt x="5787" y="41243"/>
                    <a:pt x="5739" y="41183"/>
                  </a:cubicBezTo>
                  <a:cubicBezTo>
                    <a:pt x="5692" y="41112"/>
                    <a:pt x="5668" y="41040"/>
                    <a:pt x="5632" y="40981"/>
                  </a:cubicBezTo>
                  <a:lnTo>
                    <a:pt x="5597" y="40850"/>
                  </a:lnTo>
                  <a:cubicBezTo>
                    <a:pt x="5597" y="40814"/>
                    <a:pt x="5573" y="40790"/>
                    <a:pt x="5573" y="40766"/>
                  </a:cubicBezTo>
                  <a:lnTo>
                    <a:pt x="5573" y="40683"/>
                  </a:lnTo>
                  <a:lnTo>
                    <a:pt x="5573" y="40624"/>
                  </a:lnTo>
                  <a:cubicBezTo>
                    <a:pt x="5573" y="40612"/>
                    <a:pt x="5573" y="40588"/>
                    <a:pt x="5597" y="40576"/>
                  </a:cubicBezTo>
                  <a:cubicBezTo>
                    <a:pt x="5597" y="40564"/>
                    <a:pt x="5608" y="40552"/>
                    <a:pt x="5608" y="40528"/>
                  </a:cubicBezTo>
                  <a:cubicBezTo>
                    <a:pt x="5608" y="40516"/>
                    <a:pt x="5620" y="40505"/>
                    <a:pt x="5620" y="40493"/>
                  </a:cubicBezTo>
                  <a:cubicBezTo>
                    <a:pt x="5632" y="40469"/>
                    <a:pt x="5632" y="40457"/>
                    <a:pt x="5656" y="40457"/>
                  </a:cubicBezTo>
                  <a:lnTo>
                    <a:pt x="5692" y="40409"/>
                  </a:lnTo>
                  <a:cubicBezTo>
                    <a:pt x="5716" y="40397"/>
                    <a:pt x="5739" y="40385"/>
                    <a:pt x="5751" y="40374"/>
                  </a:cubicBezTo>
                  <a:cubicBezTo>
                    <a:pt x="5787" y="40350"/>
                    <a:pt x="5799" y="40338"/>
                    <a:pt x="5835" y="40326"/>
                  </a:cubicBezTo>
                  <a:cubicBezTo>
                    <a:pt x="5858" y="40314"/>
                    <a:pt x="5894" y="40290"/>
                    <a:pt x="5930" y="40278"/>
                  </a:cubicBezTo>
                  <a:cubicBezTo>
                    <a:pt x="5978" y="40266"/>
                    <a:pt x="6037" y="40255"/>
                    <a:pt x="6097" y="40231"/>
                  </a:cubicBezTo>
                  <a:cubicBezTo>
                    <a:pt x="6228" y="40207"/>
                    <a:pt x="6382" y="40159"/>
                    <a:pt x="6513" y="40135"/>
                  </a:cubicBezTo>
                  <a:cubicBezTo>
                    <a:pt x="6632" y="40100"/>
                    <a:pt x="6740" y="40076"/>
                    <a:pt x="6859" y="40040"/>
                  </a:cubicBezTo>
                  <a:lnTo>
                    <a:pt x="6930" y="40028"/>
                  </a:lnTo>
                  <a:cubicBezTo>
                    <a:pt x="7037" y="39993"/>
                    <a:pt x="7121" y="39981"/>
                    <a:pt x="7228" y="39957"/>
                  </a:cubicBezTo>
                  <a:cubicBezTo>
                    <a:pt x="7299" y="39933"/>
                    <a:pt x="7359" y="39909"/>
                    <a:pt x="7442" y="39897"/>
                  </a:cubicBezTo>
                  <a:cubicBezTo>
                    <a:pt x="7466" y="39874"/>
                    <a:pt x="7502" y="39874"/>
                    <a:pt x="7513" y="39862"/>
                  </a:cubicBezTo>
                  <a:cubicBezTo>
                    <a:pt x="7537" y="39850"/>
                    <a:pt x="7573" y="39850"/>
                    <a:pt x="7585" y="39838"/>
                  </a:cubicBezTo>
                  <a:lnTo>
                    <a:pt x="7597" y="39838"/>
                  </a:lnTo>
                  <a:cubicBezTo>
                    <a:pt x="7680" y="39814"/>
                    <a:pt x="7740" y="39802"/>
                    <a:pt x="7811" y="39790"/>
                  </a:cubicBezTo>
                  <a:cubicBezTo>
                    <a:pt x="7918" y="39778"/>
                    <a:pt x="8002" y="39778"/>
                    <a:pt x="8109" y="39754"/>
                  </a:cubicBezTo>
                  <a:lnTo>
                    <a:pt x="8490" y="39754"/>
                  </a:lnTo>
                  <a:cubicBezTo>
                    <a:pt x="8585" y="39754"/>
                    <a:pt x="8656" y="39754"/>
                    <a:pt x="8752" y="39778"/>
                  </a:cubicBezTo>
                  <a:lnTo>
                    <a:pt x="9085" y="39778"/>
                  </a:lnTo>
                  <a:cubicBezTo>
                    <a:pt x="9168" y="39778"/>
                    <a:pt x="9228" y="39778"/>
                    <a:pt x="9299" y="39754"/>
                  </a:cubicBezTo>
                  <a:cubicBezTo>
                    <a:pt x="9371" y="39754"/>
                    <a:pt x="9442" y="39743"/>
                    <a:pt x="9502" y="39743"/>
                  </a:cubicBezTo>
                  <a:cubicBezTo>
                    <a:pt x="9585" y="39731"/>
                    <a:pt x="9645" y="39731"/>
                    <a:pt x="9704" y="39719"/>
                  </a:cubicBezTo>
                  <a:cubicBezTo>
                    <a:pt x="9895" y="39683"/>
                    <a:pt x="10085" y="39612"/>
                    <a:pt x="10264" y="39504"/>
                  </a:cubicBezTo>
                  <a:cubicBezTo>
                    <a:pt x="10359" y="39445"/>
                    <a:pt x="10442" y="39397"/>
                    <a:pt x="10538" y="39338"/>
                  </a:cubicBezTo>
                  <a:cubicBezTo>
                    <a:pt x="10573" y="39314"/>
                    <a:pt x="10609" y="39278"/>
                    <a:pt x="10633" y="39266"/>
                  </a:cubicBezTo>
                  <a:cubicBezTo>
                    <a:pt x="10669" y="39242"/>
                    <a:pt x="10692" y="39207"/>
                    <a:pt x="10716" y="39183"/>
                  </a:cubicBezTo>
                  <a:cubicBezTo>
                    <a:pt x="10728" y="39159"/>
                    <a:pt x="10740" y="39135"/>
                    <a:pt x="10752" y="39100"/>
                  </a:cubicBezTo>
                  <a:cubicBezTo>
                    <a:pt x="10752" y="39088"/>
                    <a:pt x="10776" y="39076"/>
                    <a:pt x="10788" y="39064"/>
                  </a:cubicBezTo>
                  <a:cubicBezTo>
                    <a:pt x="10800" y="39040"/>
                    <a:pt x="10811" y="39028"/>
                    <a:pt x="10835" y="39004"/>
                  </a:cubicBezTo>
                  <a:lnTo>
                    <a:pt x="10847" y="38981"/>
                  </a:lnTo>
                  <a:close/>
                  <a:moveTo>
                    <a:pt x="13300" y="39445"/>
                  </a:moveTo>
                  <a:lnTo>
                    <a:pt x="13300" y="39481"/>
                  </a:lnTo>
                  <a:lnTo>
                    <a:pt x="13300" y="39493"/>
                  </a:lnTo>
                  <a:lnTo>
                    <a:pt x="13348" y="39493"/>
                  </a:lnTo>
                  <a:cubicBezTo>
                    <a:pt x="13312" y="39552"/>
                    <a:pt x="13288" y="39623"/>
                    <a:pt x="13240" y="39695"/>
                  </a:cubicBezTo>
                  <a:cubicBezTo>
                    <a:pt x="13228" y="39731"/>
                    <a:pt x="13228" y="39743"/>
                    <a:pt x="13217" y="39778"/>
                  </a:cubicBezTo>
                  <a:cubicBezTo>
                    <a:pt x="13157" y="39909"/>
                    <a:pt x="13109" y="40028"/>
                    <a:pt x="13062" y="40135"/>
                  </a:cubicBezTo>
                  <a:lnTo>
                    <a:pt x="13062" y="40147"/>
                  </a:lnTo>
                  <a:cubicBezTo>
                    <a:pt x="13062" y="40159"/>
                    <a:pt x="13050" y="40171"/>
                    <a:pt x="13050" y="40195"/>
                  </a:cubicBezTo>
                  <a:cubicBezTo>
                    <a:pt x="13038" y="40219"/>
                    <a:pt x="13038" y="40266"/>
                    <a:pt x="13014" y="40290"/>
                  </a:cubicBezTo>
                  <a:cubicBezTo>
                    <a:pt x="13002" y="40326"/>
                    <a:pt x="13002" y="40350"/>
                    <a:pt x="12990" y="40385"/>
                  </a:cubicBezTo>
                  <a:cubicBezTo>
                    <a:pt x="12990" y="40397"/>
                    <a:pt x="12978" y="40409"/>
                    <a:pt x="12978" y="40433"/>
                  </a:cubicBezTo>
                  <a:cubicBezTo>
                    <a:pt x="12955" y="40457"/>
                    <a:pt x="12955" y="40505"/>
                    <a:pt x="12943" y="40528"/>
                  </a:cubicBezTo>
                  <a:cubicBezTo>
                    <a:pt x="12919" y="40636"/>
                    <a:pt x="12895" y="40755"/>
                    <a:pt x="12871" y="40862"/>
                  </a:cubicBezTo>
                  <a:lnTo>
                    <a:pt x="12859" y="40921"/>
                  </a:lnTo>
                  <a:cubicBezTo>
                    <a:pt x="12812" y="41112"/>
                    <a:pt x="12776" y="41302"/>
                    <a:pt x="12752" y="41505"/>
                  </a:cubicBezTo>
                  <a:cubicBezTo>
                    <a:pt x="12752" y="41540"/>
                    <a:pt x="12740" y="41588"/>
                    <a:pt x="12716" y="41636"/>
                  </a:cubicBezTo>
                  <a:lnTo>
                    <a:pt x="12705" y="41743"/>
                  </a:lnTo>
                  <a:cubicBezTo>
                    <a:pt x="12633" y="42183"/>
                    <a:pt x="12574" y="42636"/>
                    <a:pt x="12502" y="43064"/>
                  </a:cubicBezTo>
                  <a:cubicBezTo>
                    <a:pt x="12478" y="43136"/>
                    <a:pt x="12466" y="43207"/>
                    <a:pt x="12455" y="43267"/>
                  </a:cubicBezTo>
                  <a:cubicBezTo>
                    <a:pt x="12419" y="43350"/>
                    <a:pt x="12395" y="43433"/>
                    <a:pt x="12359" y="43505"/>
                  </a:cubicBezTo>
                  <a:cubicBezTo>
                    <a:pt x="12324" y="43600"/>
                    <a:pt x="12288" y="43672"/>
                    <a:pt x="12240" y="43743"/>
                  </a:cubicBezTo>
                  <a:cubicBezTo>
                    <a:pt x="12205" y="43803"/>
                    <a:pt x="12169" y="43862"/>
                    <a:pt x="12121" y="43910"/>
                  </a:cubicBezTo>
                  <a:lnTo>
                    <a:pt x="12085" y="43957"/>
                  </a:lnTo>
                  <a:cubicBezTo>
                    <a:pt x="12050" y="43981"/>
                    <a:pt x="12038" y="44017"/>
                    <a:pt x="12002" y="44041"/>
                  </a:cubicBezTo>
                  <a:cubicBezTo>
                    <a:pt x="11966" y="44088"/>
                    <a:pt x="11931" y="44136"/>
                    <a:pt x="11883" y="44184"/>
                  </a:cubicBezTo>
                  <a:cubicBezTo>
                    <a:pt x="11812" y="44267"/>
                    <a:pt x="11728" y="44374"/>
                    <a:pt x="11633" y="44457"/>
                  </a:cubicBezTo>
                  <a:cubicBezTo>
                    <a:pt x="11621" y="44481"/>
                    <a:pt x="11609" y="44493"/>
                    <a:pt x="11585" y="44493"/>
                  </a:cubicBezTo>
                  <a:cubicBezTo>
                    <a:pt x="11585" y="44493"/>
                    <a:pt x="11573" y="44493"/>
                    <a:pt x="11573" y="44505"/>
                  </a:cubicBezTo>
                  <a:cubicBezTo>
                    <a:pt x="11562" y="44505"/>
                    <a:pt x="11550" y="44517"/>
                    <a:pt x="11526" y="44517"/>
                  </a:cubicBezTo>
                  <a:cubicBezTo>
                    <a:pt x="11514" y="44541"/>
                    <a:pt x="11490" y="44541"/>
                    <a:pt x="11466" y="44541"/>
                  </a:cubicBezTo>
                  <a:cubicBezTo>
                    <a:pt x="11407" y="44553"/>
                    <a:pt x="11335" y="44565"/>
                    <a:pt x="11276" y="44576"/>
                  </a:cubicBezTo>
                  <a:cubicBezTo>
                    <a:pt x="11236" y="44576"/>
                    <a:pt x="11196" y="44587"/>
                    <a:pt x="11153" y="44587"/>
                  </a:cubicBezTo>
                  <a:cubicBezTo>
                    <a:pt x="11132" y="44587"/>
                    <a:pt x="11109" y="44584"/>
                    <a:pt x="11085" y="44576"/>
                  </a:cubicBezTo>
                  <a:cubicBezTo>
                    <a:pt x="11038" y="44576"/>
                    <a:pt x="10990" y="44576"/>
                    <a:pt x="10954" y="44565"/>
                  </a:cubicBezTo>
                  <a:cubicBezTo>
                    <a:pt x="10883" y="44559"/>
                    <a:pt x="10814" y="44556"/>
                    <a:pt x="10747" y="44556"/>
                  </a:cubicBezTo>
                  <a:cubicBezTo>
                    <a:pt x="10681" y="44556"/>
                    <a:pt x="10615" y="44559"/>
                    <a:pt x="10550" y="44565"/>
                  </a:cubicBezTo>
                  <a:cubicBezTo>
                    <a:pt x="10454" y="44576"/>
                    <a:pt x="10359" y="44612"/>
                    <a:pt x="10276" y="44660"/>
                  </a:cubicBezTo>
                  <a:cubicBezTo>
                    <a:pt x="10252" y="44672"/>
                    <a:pt x="10216" y="44684"/>
                    <a:pt x="10192" y="44719"/>
                  </a:cubicBezTo>
                  <a:cubicBezTo>
                    <a:pt x="10157" y="44731"/>
                    <a:pt x="10145" y="44755"/>
                    <a:pt x="10121" y="44779"/>
                  </a:cubicBezTo>
                  <a:cubicBezTo>
                    <a:pt x="10061" y="44838"/>
                    <a:pt x="10002" y="44898"/>
                    <a:pt x="9919" y="44934"/>
                  </a:cubicBezTo>
                  <a:cubicBezTo>
                    <a:pt x="9847" y="44993"/>
                    <a:pt x="9764" y="45041"/>
                    <a:pt x="9668" y="45088"/>
                  </a:cubicBezTo>
                  <a:cubicBezTo>
                    <a:pt x="9597" y="45112"/>
                    <a:pt x="9538" y="45160"/>
                    <a:pt x="9466" y="45196"/>
                  </a:cubicBezTo>
                  <a:cubicBezTo>
                    <a:pt x="9407" y="45219"/>
                    <a:pt x="9347" y="45231"/>
                    <a:pt x="9299" y="45255"/>
                  </a:cubicBezTo>
                  <a:cubicBezTo>
                    <a:pt x="9264" y="45255"/>
                    <a:pt x="9240" y="45267"/>
                    <a:pt x="9204" y="45267"/>
                  </a:cubicBezTo>
                  <a:lnTo>
                    <a:pt x="9061" y="45267"/>
                  </a:lnTo>
                  <a:cubicBezTo>
                    <a:pt x="9121" y="45267"/>
                    <a:pt x="9168" y="45255"/>
                    <a:pt x="9228" y="45231"/>
                  </a:cubicBezTo>
                  <a:cubicBezTo>
                    <a:pt x="9287" y="45219"/>
                    <a:pt x="9347" y="45196"/>
                    <a:pt x="9418" y="45148"/>
                  </a:cubicBezTo>
                  <a:cubicBezTo>
                    <a:pt x="9490" y="45100"/>
                    <a:pt x="9585" y="45041"/>
                    <a:pt x="9657" y="44981"/>
                  </a:cubicBezTo>
                  <a:cubicBezTo>
                    <a:pt x="9728" y="44922"/>
                    <a:pt x="9799" y="44862"/>
                    <a:pt x="9859" y="44791"/>
                  </a:cubicBezTo>
                  <a:cubicBezTo>
                    <a:pt x="9942" y="44719"/>
                    <a:pt x="10002" y="44636"/>
                    <a:pt x="10038" y="44565"/>
                  </a:cubicBezTo>
                  <a:lnTo>
                    <a:pt x="10133" y="44434"/>
                  </a:lnTo>
                  <a:cubicBezTo>
                    <a:pt x="10157" y="44386"/>
                    <a:pt x="10192" y="44338"/>
                    <a:pt x="10204" y="44315"/>
                  </a:cubicBezTo>
                  <a:cubicBezTo>
                    <a:pt x="10216" y="44279"/>
                    <a:pt x="10240" y="44255"/>
                    <a:pt x="10252" y="44243"/>
                  </a:cubicBezTo>
                  <a:cubicBezTo>
                    <a:pt x="10264" y="44219"/>
                    <a:pt x="10264" y="44207"/>
                    <a:pt x="10276" y="44195"/>
                  </a:cubicBezTo>
                  <a:lnTo>
                    <a:pt x="10300" y="44184"/>
                  </a:lnTo>
                  <a:cubicBezTo>
                    <a:pt x="10311" y="44160"/>
                    <a:pt x="10311" y="44148"/>
                    <a:pt x="10323" y="44136"/>
                  </a:cubicBezTo>
                  <a:cubicBezTo>
                    <a:pt x="10335" y="44100"/>
                    <a:pt x="10347" y="44088"/>
                    <a:pt x="10347" y="44065"/>
                  </a:cubicBezTo>
                  <a:lnTo>
                    <a:pt x="10395" y="43922"/>
                  </a:lnTo>
                  <a:lnTo>
                    <a:pt x="10395" y="43910"/>
                  </a:lnTo>
                  <a:lnTo>
                    <a:pt x="10442" y="43779"/>
                  </a:lnTo>
                  <a:cubicBezTo>
                    <a:pt x="10478" y="43684"/>
                    <a:pt x="10490" y="43612"/>
                    <a:pt x="10514" y="43529"/>
                  </a:cubicBezTo>
                  <a:lnTo>
                    <a:pt x="10538" y="43481"/>
                  </a:lnTo>
                  <a:cubicBezTo>
                    <a:pt x="10538" y="43469"/>
                    <a:pt x="10538" y="43445"/>
                    <a:pt x="10550" y="43445"/>
                  </a:cubicBezTo>
                  <a:cubicBezTo>
                    <a:pt x="10561" y="43386"/>
                    <a:pt x="10597" y="43314"/>
                    <a:pt x="10621" y="43255"/>
                  </a:cubicBezTo>
                  <a:lnTo>
                    <a:pt x="10669" y="43172"/>
                  </a:lnTo>
                  <a:cubicBezTo>
                    <a:pt x="10681" y="43136"/>
                    <a:pt x="10692" y="43124"/>
                    <a:pt x="10728" y="43088"/>
                  </a:cubicBezTo>
                  <a:lnTo>
                    <a:pt x="10776" y="43052"/>
                  </a:lnTo>
                  <a:lnTo>
                    <a:pt x="10811" y="43005"/>
                  </a:lnTo>
                  <a:cubicBezTo>
                    <a:pt x="10835" y="42993"/>
                    <a:pt x="10847" y="42993"/>
                    <a:pt x="10859" y="42969"/>
                  </a:cubicBezTo>
                  <a:cubicBezTo>
                    <a:pt x="10871" y="42969"/>
                    <a:pt x="10895" y="42957"/>
                    <a:pt x="10907" y="42957"/>
                  </a:cubicBezTo>
                  <a:cubicBezTo>
                    <a:pt x="10919" y="42957"/>
                    <a:pt x="10931" y="42945"/>
                    <a:pt x="10931" y="42945"/>
                  </a:cubicBezTo>
                  <a:cubicBezTo>
                    <a:pt x="10954" y="42945"/>
                    <a:pt x="10978" y="42933"/>
                    <a:pt x="10990" y="42933"/>
                  </a:cubicBezTo>
                  <a:lnTo>
                    <a:pt x="11204" y="42933"/>
                  </a:lnTo>
                  <a:cubicBezTo>
                    <a:pt x="11288" y="42933"/>
                    <a:pt x="11371" y="42933"/>
                    <a:pt x="11454" y="42910"/>
                  </a:cubicBezTo>
                  <a:cubicBezTo>
                    <a:pt x="11585" y="42898"/>
                    <a:pt x="11704" y="42838"/>
                    <a:pt x="11800" y="42779"/>
                  </a:cubicBezTo>
                  <a:cubicBezTo>
                    <a:pt x="11883" y="42719"/>
                    <a:pt x="11966" y="42612"/>
                    <a:pt x="12038" y="42493"/>
                  </a:cubicBezTo>
                  <a:lnTo>
                    <a:pt x="12050" y="42469"/>
                  </a:lnTo>
                  <a:cubicBezTo>
                    <a:pt x="12062" y="42433"/>
                    <a:pt x="12097" y="42410"/>
                    <a:pt x="12109" y="42374"/>
                  </a:cubicBezTo>
                  <a:cubicBezTo>
                    <a:pt x="12121" y="42350"/>
                    <a:pt x="12145" y="42302"/>
                    <a:pt x="12169" y="42279"/>
                  </a:cubicBezTo>
                  <a:lnTo>
                    <a:pt x="12181" y="42231"/>
                  </a:lnTo>
                  <a:lnTo>
                    <a:pt x="12228" y="42136"/>
                  </a:lnTo>
                  <a:lnTo>
                    <a:pt x="12240" y="42100"/>
                  </a:lnTo>
                  <a:cubicBezTo>
                    <a:pt x="12264" y="42064"/>
                    <a:pt x="12276" y="42017"/>
                    <a:pt x="12288" y="41993"/>
                  </a:cubicBezTo>
                  <a:lnTo>
                    <a:pt x="12300" y="41957"/>
                  </a:lnTo>
                  <a:cubicBezTo>
                    <a:pt x="12383" y="41779"/>
                    <a:pt x="12443" y="41588"/>
                    <a:pt x="12478" y="41409"/>
                  </a:cubicBezTo>
                  <a:cubicBezTo>
                    <a:pt x="12526" y="41219"/>
                    <a:pt x="12586" y="41005"/>
                    <a:pt x="12621" y="40814"/>
                  </a:cubicBezTo>
                  <a:cubicBezTo>
                    <a:pt x="12633" y="40743"/>
                    <a:pt x="12645" y="40683"/>
                    <a:pt x="12657" y="40612"/>
                  </a:cubicBezTo>
                  <a:cubicBezTo>
                    <a:pt x="12657" y="40588"/>
                    <a:pt x="12657" y="40576"/>
                    <a:pt x="12681" y="40564"/>
                  </a:cubicBezTo>
                  <a:cubicBezTo>
                    <a:pt x="12693" y="40493"/>
                    <a:pt x="12705" y="40409"/>
                    <a:pt x="12716" y="40350"/>
                  </a:cubicBezTo>
                  <a:cubicBezTo>
                    <a:pt x="12740" y="40278"/>
                    <a:pt x="12752" y="40207"/>
                    <a:pt x="12764" y="40147"/>
                  </a:cubicBezTo>
                  <a:lnTo>
                    <a:pt x="12764" y="40135"/>
                  </a:lnTo>
                  <a:cubicBezTo>
                    <a:pt x="12776" y="40076"/>
                    <a:pt x="12800" y="40028"/>
                    <a:pt x="12824" y="39969"/>
                  </a:cubicBezTo>
                  <a:lnTo>
                    <a:pt x="12871" y="39874"/>
                  </a:lnTo>
                  <a:cubicBezTo>
                    <a:pt x="12883" y="39862"/>
                    <a:pt x="12895" y="39838"/>
                    <a:pt x="12919" y="39814"/>
                  </a:cubicBezTo>
                  <a:cubicBezTo>
                    <a:pt x="12955" y="39754"/>
                    <a:pt x="13002" y="39731"/>
                    <a:pt x="13038" y="39683"/>
                  </a:cubicBezTo>
                  <a:lnTo>
                    <a:pt x="13074" y="39635"/>
                  </a:lnTo>
                  <a:lnTo>
                    <a:pt x="13121" y="39600"/>
                  </a:lnTo>
                  <a:lnTo>
                    <a:pt x="13169" y="39552"/>
                  </a:lnTo>
                  <a:lnTo>
                    <a:pt x="13217" y="39552"/>
                  </a:lnTo>
                  <a:cubicBezTo>
                    <a:pt x="13228" y="39552"/>
                    <a:pt x="13240" y="39540"/>
                    <a:pt x="13240" y="39540"/>
                  </a:cubicBezTo>
                  <a:lnTo>
                    <a:pt x="13276" y="39504"/>
                  </a:lnTo>
                  <a:cubicBezTo>
                    <a:pt x="13276" y="39493"/>
                    <a:pt x="13288" y="39481"/>
                    <a:pt x="13288" y="39481"/>
                  </a:cubicBezTo>
                  <a:lnTo>
                    <a:pt x="13288" y="39457"/>
                  </a:lnTo>
                  <a:cubicBezTo>
                    <a:pt x="13288" y="39445"/>
                    <a:pt x="13288" y="39445"/>
                    <a:pt x="13276" y="39445"/>
                  </a:cubicBezTo>
                  <a:close/>
                  <a:moveTo>
                    <a:pt x="21313" y="39778"/>
                  </a:moveTo>
                  <a:cubicBezTo>
                    <a:pt x="21313" y="39790"/>
                    <a:pt x="21325" y="39802"/>
                    <a:pt x="21325" y="39838"/>
                  </a:cubicBezTo>
                  <a:cubicBezTo>
                    <a:pt x="21337" y="39862"/>
                    <a:pt x="21337" y="39909"/>
                    <a:pt x="21337" y="39933"/>
                  </a:cubicBezTo>
                  <a:lnTo>
                    <a:pt x="21337" y="40052"/>
                  </a:lnTo>
                  <a:cubicBezTo>
                    <a:pt x="21289" y="40195"/>
                    <a:pt x="21289" y="40266"/>
                    <a:pt x="21289" y="40314"/>
                  </a:cubicBezTo>
                  <a:cubicBezTo>
                    <a:pt x="21289" y="40338"/>
                    <a:pt x="21277" y="40374"/>
                    <a:pt x="21277" y="40397"/>
                  </a:cubicBezTo>
                  <a:cubicBezTo>
                    <a:pt x="21265" y="40457"/>
                    <a:pt x="21253" y="40505"/>
                    <a:pt x="21229" y="40552"/>
                  </a:cubicBezTo>
                  <a:cubicBezTo>
                    <a:pt x="21218" y="40576"/>
                    <a:pt x="21206" y="40624"/>
                    <a:pt x="21194" y="40647"/>
                  </a:cubicBezTo>
                  <a:lnTo>
                    <a:pt x="21170" y="40695"/>
                  </a:lnTo>
                  <a:cubicBezTo>
                    <a:pt x="21146" y="40790"/>
                    <a:pt x="21098" y="40886"/>
                    <a:pt x="21051" y="41005"/>
                  </a:cubicBezTo>
                  <a:cubicBezTo>
                    <a:pt x="21003" y="41124"/>
                    <a:pt x="20979" y="41231"/>
                    <a:pt x="20956" y="41338"/>
                  </a:cubicBezTo>
                  <a:cubicBezTo>
                    <a:pt x="20920" y="41421"/>
                    <a:pt x="20920" y="41481"/>
                    <a:pt x="20920" y="41540"/>
                  </a:cubicBezTo>
                  <a:cubicBezTo>
                    <a:pt x="20920" y="41600"/>
                    <a:pt x="20920" y="41659"/>
                    <a:pt x="20956" y="41719"/>
                  </a:cubicBezTo>
                  <a:cubicBezTo>
                    <a:pt x="20968" y="41755"/>
                    <a:pt x="20979" y="41779"/>
                    <a:pt x="20979" y="41814"/>
                  </a:cubicBezTo>
                  <a:cubicBezTo>
                    <a:pt x="20991" y="41826"/>
                    <a:pt x="20991" y="41862"/>
                    <a:pt x="21003" y="41874"/>
                  </a:cubicBezTo>
                  <a:cubicBezTo>
                    <a:pt x="21027" y="41898"/>
                    <a:pt x="21027" y="41933"/>
                    <a:pt x="21039" y="41957"/>
                  </a:cubicBezTo>
                  <a:cubicBezTo>
                    <a:pt x="21051" y="41993"/>
                    <a:pt x="21051" y="42017"/>
                    <a:pt x="21051" y="42064"/>
                  </a:cubicBezTo>
                  <a:lnTo>
                    <a:pt x="21051" y="42136"/>
                  </a:lnTo>
                  <a:lnTo>
                    <a:pt x="21051" y="42231"/>
                  </a:lnTo>
                  <a:lnTo>
                    <a:pt x="21051" y="42243"/>
                  </a:lnTo>
                  <a:cubicBezTo>
                    <a:pt x="21051" y="42302"/>
                    <a:pt x="21051" y="42350"/>
                    <a:pt x="21039" y="42410"/>
                  </a:cubicBezTo>
                  <a:cubicBezTo>
                    <a:pt x="21039" y="42445"/>
                    <a:pt x="21027" y="42505"/>
                    <a:pt x="21027" y="42552"/>
                  </a:cubicBezTo>
                  <a:cubicBezTo>
                    <a:pt x="21027" y="42600"/>
                    <a:pt x="21003" y="42648"/>
                    <a:pt x="20991" y="42683"/>
                  </a:cubicBezTo>
                  <a:cubicBezTo>
                    <a:pt x="20968" y="42802"/>
                    <a:pt x="20920" y="42910"/>
                    <a:pt x="20860" y="43029"/>
                  </a:cubicBezTo>
                  <a:cubicBezTo>
                    <a:pt x="20848" y="43064"/>
                    <a:pt x="20837" y="43100"/>
                    <a:pt x="20801" y="43136"/>
                  </a:cubicBezTo>
                  <a:cubicBezTo>
                    <a:pt x="20789" y="43172"/>
                    <a:pt x="20777" y="43195"/>
                    <a:pt x="20741" y="43207"/>
                  </a:cubicBezTo>
                  <a:lnTo>
                    <a:pt x="20694" y="43255"/>
                  </a:lnTo>
                  <a:lnTo>
                    <a:pt x="20634" y="43314"/>
                  </a:lnTo>
                  <a:cubicBezTo>
                    <a:pt x="20610" y="43326"/>
                    <a:pt x="20587" y="43350"/>
                    <a:pt x="20563" y="43362"/>
                  </a:cubicBezTo>
                  <a:cubicBezTo>
                    <a:pt x="20491" y="43398"/>
                    <a:pt x="20408" y="43433"/>
                    <a:pt x="20325" y="43469"/>
                  </a:cubicBezTo>
                  <a:cubicBezTo>
                    <a:pt x="20265" y="43481"/>
                    <a:pt x="20206" y="43505"/>
                    <a:pt x="20146" y="43529"/>
                  </a:cubicBezTo>
                  <a:lnTo>
                    <a:pt x="19920" y="43564"/>
                  </a:lnTo>
                  <a:cubicBezTo>
                    <a:pt x="19872" y="43564"/>
                    <a:pt x="19848" y="43576"/>
                    <a:pt x="19801" y="43576"/>
                  </a:cubicBezTo>
                  <a:cubicBezTo>
                    <a:pt x="19717" y="43600"/>
                    <a:pt x="19610" y="43624"/>
                    <a:pt x="19491" y="43672"/>
                  </a:cubicBezTo>
                  <a:cubicBezTo>
                    <a:pt x="19444" y="43684"/>
                    <a:pt x="19396" y="43695"/>
                    <a:pt x="19336" y="43731"/>
                  </a:cubicBezTo>
                  <a:cubicBezTo>
                    <a:pt x="19277" y="43743"/>
                    <a:pt x="19217" y="43779"/>
                    <a:pt x="19158" y="43791"/>
                  </a:cubicBezTo>
                  <a:cubicBezTo>
                    <a:pt x="19134" y="43803"/>
                    <a:pt x="19098" y="43803"/>
                    <a:pt x="19074" y="43826"/>
                  </a:cubicBezTo>
                  <a:cubicBezTo>
                    <a:pt x="19003" y="43850"/>
                    <a:pt x="18920" y="43862"/>
                    <a:pt x="18848" y="43898"/>
                  </a:cubicBezTo>
                  <a:cubicBezTo>
                    <a:pt x="18801" y="43910"/>
                    <a:pt x="18753" y="43945"/>
                    <a:pt x="18705" y="43957"/>
                  </a:cubicBezTo>
                  <a:cubicBezTo>
                    <a:pt x="18646" y="43981"/>
                    <a:pt x="18598" y="44017"/>
                    <a:pt x="18539" y="44041"/>
                  </a:cubicBezTo>
                  <a:cubicBezTo>
                    <a:pt x="18467" y="44088"/>
                    <a:pt x="18372" y="44160"/>
                    <a:pt x="18289" y="44255"/>
                  </a:cubicBezTo>
                  <a:cubicBezTo>
                    <a:pt x="18181" y="44362"/>
                    <a:pt x="18074" y="44457"/>
                    <a:pt x="17991" y="44565"/>
                  </a:cubicBezTo>
                  <a:cubicBezTo>
                    <a:pt x="17931" y="44624"/>
                    <a:pt x="17884" y="44684"/>
                    <a:pt x="17824" y="44743"/>
                  </a:cubicBezTo>
                  <a:cubicBezTo>
                    <a:pt x="17812" y="44779"/>
                    <a:pt x="17777" y="44791"/>
                    <a:pt x="17765" y="44803"/>
                  </a:cubicBezTo>
                  <a:lnTo>
                    <a:pt x="17753" y="44815"/>
                  </a:lnTo>
                  <a:cubicBezTo>
                    <a:pt x="17693" y="44874"/>
                    <a:pt x="17634" y="44922"/>
                    <a:pt x="17574" y="44969"/>
                  </a:cubicBezTo>
                  <a:cubicBezTo>
                    <a:pt x="17515" y="45017"/>
                    <a:pt x="17443" y="45053"/>
                    <a:pt x="17360" y="45100"/>
                  </a:cubicBezTo>
                  <a:cubicBezTo>
                    <a:pt x="17336" y="45112"/>
                    <a:pt x="17288" y="45136"/>
                    <a:pt x="17265" y="45160"/>
                  </a:cubicBezTo>
                  <a:cubicBezTo>
                    <a:pt x="17229" y="45172"/>
                    <a:pt x="17181" y="45196"/>
                    <a:pt x="17158" y="45219"/>
                  </a:cubicBezTo>
                  <a:cubicBezTo>
                    <a:pt x="17146" y="45231"/>
                    <a:pt x="17110" y="45231"/>
                    <a:pt x="17098" y="45255"/>
                  </a:cubicBezTo>
                  <a:cubicBezTo>
                    <a:pt x="17038" y="45279"/>
                    <a:pt x="16991" y="45315"/>
                    <a:pt x="16931" y="45338"/>
                  </a:cubicBezTo>
                  <a:cubicBezTo>
                    <a:pt x="16919" y="45338"/>
                    <a:pt x="16907" y="45350"/>
                    <a:pt x="16872" y="45350"/>
                  </a:cubicBezTo>
                  <a:lnTo>
                    <a:pt x="16788" y="45350"/>
                  </a:lnTo>
                  <a:cubicBezTo>
                    <a:pt x="16741" y="45350"/>
                    <a:pt x="16705" y="45350"/>
                    <a:pt x="16681" y="45338"/>
                  </a:cubicBezTo>
                  <a:cubicBezTo>
                    <a:pt x="16646" y="45338"/>
                    <a:pt x="16622" y="45327"/>
                    <a:pt x="16586" y="45327"/>
                  </a:cubicBezTo>
                  <a:cubicBezTo>
                    <a:pt x="16562" y="45315"/>
                    <a:pt x="16515" y="45291"/>
                    <a:pt x="16491" y="45279"/>
                  </a:cubicBezTo>
                  <a:cubicBezTo>
                    <a:pt x="16443" y="45267"/>
                    <a:pt x="16407" y="45231"/>
                    <a:pt x="16384" y="45219"/>
                  </a:cubicBezTo>
                  <a:lnTo>
                    <a:pt x="16348" y="45208"/>
                  </a:lnTo>
                  <a:cubicBezTo>
                    <a:pt x="16324" y="45196"/>
                    <a:pt x="16312" y="45172"/>
                    <a:pt x="16276" y="45160"/>
                  </a:cubicBezTo>
                  <a:lnTo>
                    <a:pt x="16145" y="45077"/>
                  </a:lnTo>
                  <a:cubicBezTo>
                    <a:pt x="16086" y="45029"/>
                    <a:pt x="16026" y="44981"/>
                    <a:pt x="15979" y="44957"/>
                  </a:cubicBezTo>
                  <a:lnTo>
                    <a:pt x="15919" y="44910"/>
                  </a:lnTo>
                  <a:cubicBezTo>
                    <a:pt x="15860" y="44862"/>
                    <a:pt x="15800" y="44815"/>
                    <a:pt x="15741" y="44791"/>
                  </a:cubicBezTo>
                  <a:cubicBezTo>
                    <a:pt x="15741" y="44791"/>
                    <a:pt x="15729" y="44791"/>
                    <a:pt x="15729" y="44779"/>
                  </a:cubicBezTo>
                  <a:lnTo>
                    <a:pt x="15741" y="44779"/>
                  </a:lnTo>
                  <a:cubicBezTo>
                    <a:pt x="15753" y="44779"/>
                    <a:pt x="15776" y="44791"/>
                    <a:pt x="15800" y="44791"/>
                  </a:cubicBezTo>
                  <a:cubicBezTo>
                    <a:pt x="15848" y="44803"/>
                    <a:pt x="15895" y="44815"/>
                    <a:pt x="15931" y="44850"/>
                  </a:cubicBezTo>
                  <a:lnTo>
                    <a:pt x="15967" y="44862"/>
                  </a:lnTo>
                  <a:lnTo>
                    <a:pt x="15979" y="44862"/>
                  </a:lnTo>
                  <a:cubicBezTo>
                    <a:pt x="16026" y="44874"/>
                    <a:pt x="16086" y="44910"/>
                    <a:pt x="16134" y="44922"/>
                  </a:cubicBezTo>
                  <a:cubicBezTo>
                    <a:pt x="16193" y="44934"/>
                    <a:pt x="16229" y="44957"/>
                    <a:pt x="16288" y="44969"/>
                  </a:cubicBezTo>
                  <a:cubicBezTo>
                    <a:pt x="16312" y="44969"/>
                    <a:pt x="16324" y="44981"/>
                    <a:pt x="16348" y="44981"/>
                  </a:cubicBezTo>
                  <a:cubicBezTo>
                    <a:pt x="16396" y="44981"/>
                    <a:pt x="16431" y="44993"/>
                    <a:pt x="16467" y="44993"/>
                  </a:cubicBezTo>
                  <a:cubicBezTo>
                    <a:pt x="16498" y="45000"/>
                    <a:pt x="16529" y="45003"/>
                    <a:pt x="16558" y="45003"/>
                  </a:cubicBezTo>
                  <a:cubicBezTo>
                    <a:pt x="16629" y="45003"/>
                    <a:pt x="16694" y="44986"/>
                    <a:pt x="16753" y="44969"/>
                  </a:cubicBezTo>
                  <a:cubicBezTo>
                    <a:pt x="16800" y="44957"/>
                    <a:pt x="16860" y="44922"/>
                    <a:pt x="16919" y="44898"/>
                  </a:cubicBezTo>
                  <a:cubicBezTo>
                    <a:pt x="16979" y="44862"/>
                    <a:pt x="17027" y="44838"/>
                    <a:pt x="17062" y="44791"/>
                  </a:cubicBezTo>
                  <a:cubicBezTo>
                    <a:pt x="17158" y="44719"/>
                    <a:pt x="17229" y="44636"/>
                    <a:pt x="17300" y="44553"/>
                  </a:cubicBezTo>
                  <a:cubicBezTo>
                    <a:pt x="17384" y="44457"/>
                    <a:pt x="17455" y="44374"/>
                    <a:pt x="17527" y="44255"/>
                  </a:cubicBezTo>
                  <a:cubicBezTo>
                    <a:pt x="17574" y="44184"/>
                    <a:pt x="17598" y="44100"/>
                    <a:pt x="17646" y="44017"/>
                  </a:cubicBezTo>
                  <a:cubicBezTo>
                    <a:pt x="17658" y="43981"/>
                    <a:pt x="17681" y="43945"/>
                    <a:pt x="17693" y="43898"/>
                  </a:cubicBezTo>
                  <a:lnTo>
                    <a:pt x="17741" y="43767"/>
                  </a:lnTo>
                  <a:cubicBezTo>
                    <a:pt x="17741" y="43743"/>
                    <a:pt x="17753" y="43743"/>
                    <a:pt x="17753" y="43731"/>
                  </a:cubicBezTo>
                  <a:cubicBezTo>
                    <a:pt x="17753" y="43719"/>
                    <a:pt x="17765" y="43719"/>
                    <a:pt x="17765" y="43707"/>
                  </a:cubicBezTo>
                  <a:lnTo>
                    <a:pt x="17777" y="43684"/>
                  </a:lnTo>
                  <a:lnTo>
                    <a:pt x="17824" y="43684"/>
                  </a:lnTo>
                  <a:lnTo>
                    <a:pt x="17836" y="43672"/>
                  </a:lnTo>
                  <a:lnTo>
                    <a:pt x="17872" y="43660"/>
                  </a:lnTo>
                  <a:lnTo>
                    <a:pt x="17884" y="43660"/>
                  </a:lnTo>
                  <a:cubicBezTo>
                    <a:pt x="17920" y="43648"/>
                    <a:pt x="17955" y="43648"/>
                    <a:pt x="17991" y="43624"/>
                  </a:cubicBezTo>
                  <a:lnTo>
                    <a:pt x="18039" y="43612"/>
                  </a:lnTo>
                  <a:cubicBezTo>
                    <a:pt x="18074" y="43600"/>
                    <a:pt x="18134" y="43600"/>
                    <a:pt x="18193" y="43564"/>
                  </a:cubicBezTo>
                  <a:cubicBezTo>
                    <a:pt x="18253" y="43553"/>
                    <a:pt x="18312" y="43541"/>
                    <a:pt x="18360" y="43505"/>
                  </a:cubicBezTo>
                  <a:cubicBezTo>
                    <a:pt x="18420" y="43481"/>
                    <a:pt x="18467" y="43469"/>
                    <a:pt x="18515" y="43433"/>
                  </a:cubicBezTo>
                  <a:cubicBezTo>
                    <a:pt x="18610" y="43374"/>
                    <a:pt x="18705" y="43303"/>
                    <a:pt x="18812" y="43207"/>
                  </a:cubicBezTo>
                  <a:cubicBezTo>
                    <a:pt x="18884" y="43148"/>
                    <a:pt x="18967" y="43064"/>
                    <a:pt x="19063" y="42969"/>
                  </a:cubicBezTo>
                  <a:cubicBezTo>
                    <a:pt x="19146" y="42886"/>
                    <a:pt x="19229" y="42791"/>
                    <a:pt x="19301" y="42719"/>
                  </a:cubicBezTo>
                  <a:cubicBezTo>
                    <a:pt x="19372" y="42648"/>
                    <a:pt x="19467" y="42541"/>
                    <a:pt x="19527" y="42433"/>
                  </a:cubicBezTo>
                  <a:cubicBezTo>
                    <a:pt x="19551" y="42374"/>
                    <a:pt x="19586" y="42314"/>
                    <a:pt x="19610" y="42279"/>
                  </a:cubicBezTo>
                  <a:cubicBezTo>
                    <a:pt x="19646" y="42219"/>
                    <a:pt x="19658" y="42160"/>
                    <a:pt x="19682" y="42112"/>
                  </a:cubicBezTo>
                  <a:cubicBezTo>
                    <a:pt x="19729" y="42005"/>
                    <a:pt x="19765" y="41886"/>
                    <a:pt x="19801" y="41779"/>
                  </a:cubicBezTo>
                  <a:cubicBezTo>
                    <a:pt x="19848" y="41636"/>
                    <a:pt x="19884" y="41505"/>
                    <a:pt x="19896" y="41362"/>
                  </a:cubicBezTo>
                  <a:cubicBezTo>
                    <a:pt x="19908" y="41278"/>
                    <a:pt x="19920" y="41171"/>
                    <a:pt x="19944" y="41088"/>
                  </a:cubicBezTo>
                  <a:cubicBezTo>
                    <a:pt x="19944" y="41040"/>
                    <a:pt x="19955" y="40993"/>
                    <a:pt x="19955" y="40945"/>
                  </a:cubicBezTo>
                  <a:cubicBezTo>
                    <a:pt x="19967" y="40850"/>
                    <a:pt x="20003" y="40731"/>
                    <a:pt x="20027" y="40612"/>
                  </a:cubicBezTo>
                  <a:cubicBezTo>
                    <a:pt x="20027" y="40588"/>
                    <a:pt x="20039" y="40564"/>
                    <a:pt x="20063" y="40552"/>
                  </a:cubicBezTo>
                  <a:cubicBezTo>
                    <a:pt x="20075" y="40528"/>
                    <a:pt x="20075" y="40516"/>
                    <a:pt x="20086" y="40505"/>
                  </a:cubicBezTo>
                  <a:cubicBezTo>
                    <a:pt x="20098" y="40493"/>
                    <a:pt x="20098" y="40469"/>
                    <a:pt x="20122" y="40457"/>
                  </a:cubicBezTo>
                  <a:cubicBezTo>
                    <a:pt x="20134" y="40445"/>
                    <a:pt x="20146" y="40409"/>
                    <a:pt x="20158" y="40397"/>
                  </a:cubicBezTo>
                  <a:lnTo>
                    <a:pt x="20217" y="40338"/>
                  </a:lnTo>
                  <a:lnTo>
                    <a:pt x="20241" y="40326"/>
                  </a:lnTo>
                  <a:cubicBezTo>
                    <a:pt x="20301" y="40278"/>
                    <a:pt x="20372" y="40231"/>
                    <a:pt x="20444" y="40195"/>
                  </a:cubicBezTo>
                  <a:lnTo>
                    <a:pt x="20753" y="40052"/>
                  </a:lnTo>
                  <a:cubicBezTo>
                    <a:pt x="20777" y="40040"/>
                    <a:pt x="20789" y="40040"/>
                    <a:pt x="20813" y="40028"/>
                  </a:cubicBezTo>
                  <a:cubicBezTo>
                    <a:pt x="20860" y="40016"/>
                    <a:pt x="20908" y="39993"/>
                    <a:pt x="20956" y="39969"/>
                  </a:cubicBezTo>
                  <a:cubicBezTo>
                    <a:pt x="20991" y="39957"/>
                    <a:pt x="21039" y="39921"/>
                    <a:pt x="21087" y="39909"/>
                  </a:cubicBezTo>
                  <a:cubicBezTo>
                    <a:pt x="21134" y="39897"/>
                    <a:pt x="21158" y="39874"/>
                    <a:pt x="21194" y="39850"/>
                  </a:cubicBezTo>
                  <a:lnTo>
                    <a:pt x="21218" y="39838"/>
                  </a:lnTo>
                  <a:lnTo>
                    <a:pt x="21253" y="39814"/>
                  </a:lnTo>
                  <a:cubicBezTo>
                    <a:pt x="21265" y="39802"/>
                    <a:pt x="21289" y="39790"/>
                    <a:pt x="21313" y="39778"/>
                  </a:cubicBezTo>
                  <a:close/>
                  <a:moveTo>
                    <a:pt x="4406" y="53982"/>
                  </a:moveTo>
                  <a:cubicBezTo>
                    <a:pt x="4406" y="53994"/>
                    <a:pt x="4418" y="53994"/>
                    <a:pt x="4418" y="53994"/>
                  </a:cubicBezTo>
                  <a:cubicBezTo>
                    <a:pt x="4418" y="53982"/>
                    <a:pt x="4406" y="53982"/>
                    <a:pt x="4406" y="53982"/>
                  </a:cubicBezTo>
                  <a:close/>
                  <a:moveTo>
                    <a:pt x="4442" y="53994"/>
                  </a:moveTo>
                  <a:cubicBezTo>
                    <a:pt x="4442" y="54018"/>
                    <a:pt x="4465" y="54018"/>
                    <a:pt x="4465" y="54018"/>
                  </a:cubicBezTo>
                  <a:lnTo>
                    <a:pt x="4442" y="53994"/>
                  </a:lnTo>
                  <a:close/>
                  <a:moveTo>
                    <a:pt x="16122" y="45886"/>
                  </a:moveTo>
                  <a:lnTo>
                    <a:pt x="16122" y="45922"/>
                  </a:lnTo>
                  <a:cubicBezTo>
                    <a:pt x="16122" y="45981"/>
                    <a:pt x="16122" y="46041"/>
                    <a:pt x="16110" y="46077"/>
                  </a:cubicBezTo>
                  <a:lnTo>
                    <a:pt x="16110" y="46112"/>
                  </a:lnTo>
                  <a:lnTo>
                    <a:pt x="16110" y="46160"/>
                  </a:lnTo>
                  <a:cubicBezTo>
                    <a:pt x="16110" y="46196"/>
                    <a:pt x="16098" y="46231"/>
                    <a:pt x="16098" y="46279"/>
                  </a:cubicBezTo>
                  <a:cubicBezTo>
                    <a:pt x="16098" y="46291"/>
                    <a:pt x="16098" y="46303"/>
                    <a:pt x="16086" y="46315"/>
                  </a:cubicBezTo>
                  <a:cubicBezTo>
                    <a:pt x="16086" y="46362"/>
                    <a:pt x="16062" y="46398"/>
                    <a:pt x="16062" y="46434"/>
                  </a:cubicBezTo>
                  <a:cubicBezTo>
                    <a:pt x="16038" y="46553"/>
                    <a:pt x="16026" y="46672"/>
                    <a:pt x="15991" y="46779"/>
                  </a:cubicBezTo>
                  <a:cubicBezTo>
                    <a:pt x="15967" y="46874"/>
                    <a:pt x="15931" y="46970"/>
                    <a:pt x="15919" y="47065"/>
                  </a:cubicBezTo>
                  <a:cubicBezTo>
                    <a:pt x="15860" y="47291"/>
                    <a:pt x="15788" y="47505"/>
                    <a:pt x="15681" y="47744"/>
                  </a:cubicBezTo>
                  <a:cubicBezTo>
                    <a:pt x="15634" y="47886"/>
                    <a:pt x="15574" y="48017"/>
                    <a:pt x="15526" y="48148"/>
                  </a:cubicBezTo>
                  <a:cubicBezTo>
                    <a:pt x="15503" y="48244"/>
                    <a:pt x="15455" y="48327"/>
                    <a:pt x="15431" y="48434"/>
                  </a:cubicBezTo>
                  <a:cubicBezTo>
                    <a:pt x="15336" y="48672"/>
                    <a:pt x="15253" y="48910"/>
                    <a:pt x="15181" y="49148"/>
                  </a:cubicBezTo>
                  <a:cubicBezTo>
                    <a:pt x="15145" y="49232"/>
                    <a:pt x="15133" y="49315"/>
                    <a:pt x="15098" y="49399"/>
                  </a:cubicBezTo>
                  <a:lnTo>
                    <a:pt x="15074" y="49518"/>
                  </a:lnTo>
                  <a:cubicBezTo>
                    <a:pt x="15038" y="49625"/>
                    <a:pt x="15002" y="49732"/>
                    <a:pt x="14967" y="49827"/>
                  </a:cubicBezTo>
                  <a:lnTo>
                    <a:pt x="14967" y="49851"/>
                  </a:lnTo>
                  <a:lnTo>
                    <a:pt x="14967" y="49863"/>
                  </a:lnTo>
                  <a:cubicBezTo>
                    <a:pt x="14955" y="49910"/>
                    <a:pt x="14943" y="49934"/>
                    <a:pt x="14919" y="49982"/>
                  </a:cubicBezTo>
                  <a:lnTo>
                    <a:pt x="14907" y="49994"/>
                  </a:lnTo>
                  <a:lnTo>
                    <a:pt x="14860" y="50089"/>
                  </a:lnTo>
                  <a:lnTo>
                    <a:pt x="14848" y="50113"/>
                  </a:lnTo>
                  <a:cubicBezTo>
                    <a:pt x="14836" y="50149"/>
                    <a:pt x="14824" y="50184"/>
                    <a:pt x="14800" y="50220"/>
                  </a:cubicBezTo>
                  <a:lnTo>
                    <a:pt x="14729" y="50351"/>
                  </a:lnTo>
                  <a:lnTo>
                    <a:pt x="14645" y="50482"/>
                  </a:lnTo>
                  <a:cubicBezTo>
                    <a:pt x="14621" y="50518"/>
                    <a:pt x="14610" y="50542"/>
                    <a:pt x="14598" y="50565"/>
                  </a:cubicBezTo>
                  <a:lnTo>
                    <a:pt x="14586" y="50589"/>
                  </a:lnTo>
                  <a:cubicBezTo>
                    <a:pt x="14538" y="50649"/>
                    <a:pt x="14491" y="50720"/>
                    <a:pt x="14443" y="50780"/>
                  </a:cubicBezTo>
                  <a:lnTo>
                    <a:pt x="14419" y="50815"/>
                  </a:lnTo>
                  <a:lnTo>
                    <a:pt x="14348" y="50923"/>
                  </a:lnTo>
                  <a:cubicBezTo>
                    <a:pt x="14300" y="50982"/>
                    <a:pt x="14240" y="51042"/>
                    <a:pt x="14193" y="51101"/>
                  </a:cubicBezTo>
                  <a:cubicBezTo>
                    <a:pt x="14145" y="51161"/>
                    <a:pt x="14110" y="51196"/>
                    <a:pt x="14062" y="51256"/>
                  </a:cubicBezTo>
                  <a:lnTo>
                    <a:pt x="14002" y="51315"/>
                  </a:lnTo>
                  <a:cubicBezTo>
                    <a:pt x="13943" y="51399"/>
                    <a:pt x="13859" y="51482"/>
                    <a:pt x="13788" y="51554"/>
                  </a:cubicBezTo>
                  <a:lnTo>
                    <a:pt x="13776" y="51577"/>
                  </a:lnTo>
                  <a:cubicBezTo>
                    <a:pt x="13752" y="51601"/>
                    <a:pt x="13729" y="51637"/>
                    <a:pt x="13705" y="51661"/>
                  </a:cubicBezTo>
                  <a:lnTo>
                    <a:pt x="13669" y="51696"/>
                  </a:lnTo>
                  <a:cubicBezTo>
                    <a:pt x="13645" y="51720"/>
                    <a:pt x="13609" y="51756"/>
                    <a:pt x="13598" y="51780"/>
                  </a:cubicBezTo>
                  <a:lnTo>
                    <a:pt x="13550" y="51827"/>
                  </a:lnTo>
                  <a:lnTo>
                    <a:pt x="13467" y="51899"/>
                  </a:lnTo>
                  <a:cubicBezTo>
                    <a:pt x="13431" y="51935"/>
                    <a:pt x="13407" y="51946"/>
                    <a:pt x="13395" y="51970"/>
                  </a:cubicBezTo>
                  <a:lnTo>
                    <a:pt x="13359" y="52006"/>
                  </a:lnTo>
                  <a:cubicBezTo>
                    <a:pt x="13300" y="52054"/>
                    <a:pt x="13240" y="52089"/>
                    <a:pt x="13193" y="52137"/>
                  </a:cubicBezTo>
                  <a:lnTo>
                    <a:pt x="13133" y="52196"/>
                  </a:lnTo>
                  <a:cubicBezTo>
                    <a:pt x="13097" y="52244"/>
                    <a:pt x="13050" y="52268"/>
                    <a:pt x="13002" y="52316"/>
                  </a:cubicBezTo>
                  <a:cubicBezTo>
                    <a:pt x="12895" y="52411"/>
                    <a:pt x="12776" y="52494"/>
                    <a:pt x="12681" y="52589"/>
                  </a:cubicBezTo>
                  <a:cubicBezTo>
                    <a:pt x="12455" y="52768"/>
                    <a:pt x="12240" y="52911"/>
                    <a:pt x="12050" y="53089"/>
                  </a:cubicBezTo>
                  <a:cubicBezTo>
                    <a:pt x="12002" y="53125"/>
                    <a:pt x="11966" y="53161"/>
                    <a:pt x="11931" y="53208"/>
                  </a:cubicBezTo>
                  <a:cubicBezTo>
                    <a:pt x="11883" y="53256"/>
                    <a:pt x="11824" y="53304"/>
                    <a:pt x="11788" y="53363"/>
                  </a:cubicBezTo>
                  <a:cubicBezTo>
                    <a:pt x="11740" y="53399"/>
                    <a:pt x="11693" y="53447"/>
                    <a:pt x="11645" y="53506"/>
                  </a:cubicBezTo>
                  <a:lnTo>
                    <a:pt x="11609" y="53554"/>
                  </a:lnTo>
                  <a:lnTo>
                    <a:pt x="11585" y="53566"/>
                  </a:lnTo>
                  <a:cubicBezTo>
                    <a:pt x="11585" y="53578"/>
                    <a:pt x="11573" y="53578"/>
                    <a:pt x="11573" y="53601"/>
                  </a:cubicBezTo>
                  <a:cubicBezTo>
                    <a:pt x="11562" y="53613"/>
                    <a:pt x="11550" y="53625"/>
                    <a:pt x="11550" y="53637"/>
                  </a:cubicBezTo>
                  <a:lnTo>
                    <a:pt x="11514" y="53685"/>
                  </a:lnTo>
                  <a:lnTo>
                    <a:pt x="11466" y="53732"/>
                  </a:lnTo>
                  <a:lnTo>
                    <a:pt x="11431" y="53780"/>
                  </a:lnTo>
                  <a:lnTo>
                    <a:pt x="11407" y="53804"/>
                  </a:lnTo>
                  <a:cubicBezTo>
                    <a:pt x="11383" y="53851"/>
                    <a:pt x="11347" y="53875"/>
                    <a:pt x="11323" y="53923"/>
                  </a:cubicBezTo>
                  <a:cubicBezTo>
                    <a:pt x="11288" y="53959"/>
                    <a:pt x="11264" y="53994"/>
                    <a:pt x="11228" y="54042"/>
                  </a:cubicBezTo>
                  <a:cubicBezTo>
                    <a:pt x="11204" y="54090"/>
                    <a:pt x="11169" y="54137"/>
                    <a:pt x="11133" y="54173"/>
                  </a:cubicBezTo>
                  <a:cubicBezTo>
                    <a:pt x="11145" y="54149"/>
                    <a:pt x="11145" y="54137"/>
                    <a:pt x="11157" y="54101"/>
                  </a:cubicBezTo>
                  <a:cubicBezTo>
                    <a:pt x="11228" y="53923"/>
                    <a:pt x="11312" y="53732"/>
                    <a:pt x="11383" y="53566"/>
                  </a:cubicBezTo>
                  <a:cubicBezTo>
                    <a:pt x="11407" y="53482"/>
                    <a:pt x="11454" y="53375"/>
                    <a:pt x="11490" y="53280"/>
                  </a:cubicBezTo>
                  <a:lnTo>
                    <a:pt x="11550" y="53137"/>
                  </a:lnTo>
                  <a:cubicBezTo>
                    <a:pt x="11621" y="52958"/>
                    <a:pt x="11693" y="52768"/>
                    <a:pt x="11800" y="52542"/>
                  </a:cubicBezTo>
                  <a:cubicBezTo>
                    <a:pt x="11824" y="52482"/>
                    <a:pt x="11847" y="52435"/>
                    <a:pt x="11871" y="52375"/>
                  </a:cubicBezTo>
                  <a:cubicBezTo>
                    <a:pt x="11931" y="52244"/>
                    <a:pt x="11990" y="52125"/>
                    <a:pt x="12038" y="51994"/>
                  </a:cubicBezTo>
                  <a:cubicBezTo>
                    <a:pt x="12085" y="51887"/>
                    <a:pt x="12121" y="51768"/>
                    <a:pt x="12169" y="51661"/>
                  </a:cubicBezTo>
                  <a:cubicBezTo>
                    <a:pt x="12216" y="51577"/>
                    <a:pt x="12264" y="51470"/>
                    <a:pt x="12324" y="51363"/>
                  </a:cubicBezTo>
                  <a:cubicBezTo>
                    <a:pt x="12383" y="51256"/>
                    <a:pt x="12419" y="51137"/>
                    <a:pt x="12466" y="51065"/>
                  </a:cubicBezTo>
                  <a:cubicBezTo>
                    <a:pt x="12526" y="50934"/>
                    <a:pt x="12574" y="50827"/>
                    <a:pt x="12597" y="50720"/>
                  </a:cubicBezTo>
                  <a:lnTo>
                    <a:pt x="12597" y="50720"/>
                  </a:lnTo>
                  <a:lnTo>
                    <a:pt x="12586" y="50744"/>
                  </a:lnTo>
                  <a:lnTo>
                    <a:pt x="12574" y="50756"/>
                  </a:lnTo>
                  <a:cubicBezTo>
                    <a:pt x="12562" y="50780"/>
                    <a:pt x="12526" y="50803"/>
                    <a:pt x="12514" y="50827"/>
                  </a:cubicBezTo>
                  <a:cubicBezTo>
                    <a:pt x="12455" y="50887"/>
                    <a:pt x="12407" y="50946"/>
                    <a:pt x="12347" y="51018"/>
                  </a:cubicBezTo>
                  <a:lnTo>
                    <a:pt x="12264" y="51161"/>
                  </a:lnTo>
                  <a:lnTo>
                    <a:pt x="12240" y="51173"/>
                  </a:lnTo>
                  <a:cubicBezTo>
                    <a:pt x="12216" y="51220"/>
                    <a:pt x="12181" y="51256"/>
                    <a:pt x="12157" y="51315"/>
                  </a:cubicBezTo>
                  <a:cubicBezTo>
                    <a:pt x="12109" y="51411"/>
                    <a:pt x="12050" y="51518"/>
                    <a:pt x="12002" y="51637"/>
                  </a:cubicBezTo>
                  <a:cubicBezTo>
                    <a:pt x="11978" y="51708"/>
                    <a:pt x="11943" y="51792"/>
                    <a:pt x="11919" y="51875"/>
                  </a:cubicBezTo>
                  <a:lnTo>
                    <a:pt x="11883" y="51958"/>
                  </a:lnTo>
                  <a:cubicBezTo>
                    <a:pt x="11883" y="51970"/>
                    <a:pt x="11871" y="51970"/>
                    <a:pt x="11871" y="51994"/>
                  </a:cubicBezTo>
                  <a:cubicBezTo>
                    <a:pt x="11788" y="52196"/>
                    <a:pt x="11693" y="52423"/>
                    <a:pt x="11585" y="52625"/>
                  </a:cubicBezTo>
                  <a:lnTo>
                    <a:pt x="11573" y="52649"/>
                  </a:lnTo>
                  <a:cubicBezTo>
                    <a:pt x="11490" y="52851"/>
                    <a:pt x="11395" y="53066"/>
                    <a:pt x="11312" y="53280"/>
                  </a:cubicBezTo>
                  <a:cubicBezTo>
                    <a:pt x="11216" y="53494"/>
                    <a:pt x="11109" y="53720"/>
                    <a:pt x="11026" y="53923"/>
                  </a:cubicBezTo>
                  <a:lnTo>
                    <a:pt x="10978" y="54030"/>
                  </a:lnTo>
                  <a:cubicBezTo>
                    <a:pt x="10907" y="54197"/>
                    <a:pt x="10811" y="54375"/>
                    <a:pt x="10740" y="54554"/>
                  </a:cubicBezTo>
                  <a:cubicBezTo>
                    <a:pt x="10716" y="54613"/>
                    <a:pt x="10681" y="54685"/>
                    <a:pt x="10657" y="54744"/>
                  </a:cubicBezTo>
                  <a:cubicBezTo>
                    <a:pt x="10657" y="54697"/>
                    <a:pt x="10633" y="54649"/>
                    <a:pt x="10633" y="54625"/>
                  </a:cubicBezTo>
                  <a:cubicBezTo>
                    <a:pt x="10621" y="54566"/>
                    <a:pt x="10621" y="54518"/>
                    <a:pt x="10609" y="54459"/>
                  </a:cubicBezTo>
                  <a:cubicBezTo>
                    <a:pt x="10597" y="54340"/>
                    <a:pt x="10561" y="54232"/>
                    <a:pt x="10550" y="54101"/>
                  </a:cubicBezTo>
                  <a:cubicBezTo>
                    <a:pt x="10538" y="54042"/>
                    <a:pt x="10514" y="53970"/>
                    <a:pt x="10502" y="53911"/>
                  </a:cubicBezTo>
                  <a:cubicBezTo>
                    <a:pt x="10478" y="53756"/>
                    <a:pt x="10442" y="53625"/>
                    <a:pt x="10419" y="53506"/>
                  </a:cubicBezTo>
                  <a:cubicBezTo>
                    <a:pt x="10395" y="53423"/>
                    <a:pt x="10383" y="53339"/>
                    <a:pt x="10371" y="53256"/>
                  </a:cubicBezTo>
                  <a:cubicBezTo>
                    <a:pt x="10371" y="53220"/>
                    <a:pt x="10359" y="53197"/>
                    <a:pt x="10359" y="53161"/>
                  </a:cubicBezTo>
                  <a:lnTo>
                    <a:pt x="10335" y="53089"/>
                  </a:lnTo>
                  <a:lnTo>
                    <a:pt x="10335" y="53078"/>
                  </a:lnTo>
                  <a:cubicBezTo>
                    <a:pt x="10323" y="53006"/>
                    <a:pt x="10323" y="52923"/>
                    <a:pt x="10323" y="52851"/>
                  </a:cubicBezTo>
                  <a:lnTo>
                    <a:pt x="10323" y="52804"/>
                  </a:lnTo>
                  <a:cubicBezTo>
                    <a:pt x="10323" y="52768"/>
                    <a:pt x="10323" y="52720"/>
                    <a:pt x="10311" y="52685"/>
                  </a:cubicBezTo>
                  <a:lnTo>
                    <a:pt x="10311" y="52613"/>
                  </a:lnTo>
                  <a:lnTo>
                    <a:pt x="10311" y="52530"/>
                  </a:lnTo>
                  <a:lnTo>
                    <a:pt x="10311" y="52363"/>
                  </a:lnTo>
                  <a:lnTo>
                    <a:pt x="10311" y="52256"/>
                  </a:lnTo>
                  <a:lnTo>
                    <a:pt x="10311" y="52232"/>
                  </a:lnTo>
                  <a:lnTo>
                    <a:pt x="10311" y="52208"/>
                  </a:lnTo>
                  <a:cubicBezTo>
                    <a:pt x="10311" y="52173"/>
                    <a:pt x="10311" y="52137"/>
                    <a:pt x="10323" y="52089"/>
                  </a:cubicBezTo>
                  <a:lnTo>
                    <a:pt x="10335" y="51946"/>
                  </a:lnTo>
                  <a:lnTo>
                    <a:pt x="10335" y="51935"/>
                  </a:lnTo>
                  <a:lnTo>
                    <a:pt x="10359" y="51839"/>
                  </a:lnTo>
                  <a:lnTo>
                    <a:pt x="10359" y="51815"/>
                  </a:lnTo>
                  <a:cubicBezTo>
                    <a:pt x="10359" y="51780"/>
                    <a:pt x="10359" y="51768"/>
                    <a:pt x="10371" y="51732"/>
                  </a:cubicBezTo>
                  <a:cubicBezTo>
                    <a:pt x="10383" y="51708"/>
                    <a:pt x="10383" y="51661"/>
                    <a:pt x="10395" y="51637"/>
                  </a:cubicBezTo>
                  <a:cubicBezTo>
                    <a:pt x="10395" y="51601"/>
                    <a:pt x="10419" y="51577"/>
                    <a:pt x="10419" y="51542"/>
                  </a:cubicBezTo>
                  <a:lnTo>
                    <a:pt x="10419" y="51530"/>
                  </a:lnTo>
                  <a:cubicBezTo>
                    <a:pt x="10430" y="51470"/>
                    <a:pt x="10442" y="51423"/>
                    <a:pt x="10454" y="51363"/>
                  </a:cubicBezTo>
                  <a:cubicBezTo>
                    <a:pt x="10478" y="51315"/>
                    <a:pt x="10490" y="51292"/>
                    <a:pt x="10502" y="51244"/>
                  </a:cubicBezTo>
                  <a:cubicBezTo>
                    <a:pt x="10538" y="51161"/>
                    <a:pt x="10561" y="51065"/>
                    <a:pt x="10609" y="50958"/>
                  </a:cubicBezTo>
                  <a:lnTo>
                    <a:pt x="10621" y="50923"/>
                  </a:lnTo>
                  <a:cubicBezTo>
                    <a:pt x="10633" y="50887"/>
                    <a:pt x="10657" y="50863"/>
                    <a:pt x="10657" y="50827"/>
                  </a:cubicBezTo>
                  <a:cubicBezTo>
                    <a:pt x="10657" y="50815"/>
                    <a:pt x="10669" y="50803"/>
                    <a:pt x="10669" y="50780"/>
                  </a:cubicBezTo>
                  <a:lnTo>
                    <a:pt x="10716" y="50696"/>
                  </a:lnTo>
                  <a:cubicBezTo>
                    <a:pt x="10728" y="50684"/>
                    <a:pt x="10728" y="50661"/>
                    <a:pt x="10740" y="50649"/>
                  </a:cubicBezTo>
                  <a:cubicBezTo>
                    <a:pt x="10752" y="50625"/>
                    <a:pt x="10776" y="50589"/>
                    <a:pt x="10788" y="50542"/>
                  </a:cubicBezTo>
                  <a:lnTo>
                    <a:pt x="10811" y="50482"/>
                  </a:lnTo>
                  <a:lnTo>
                    <a:pt x="10847" y="50422"/>
                  </a:lnTo>
                  <a:lnTo>
                    <a:pt x="10907" y="50339"/>
                  </a:lnTo>
                  <a:lnTo>
                    <a:pt x="10919" y="50327"/>
                  </a:lnTo>
                  <a:cubicBezTo>
                    <a:pt x="10931" y="50315"/>
                    <a:pt x="10931" y="50291"/>
                    <a:pt x="10942" y="50280"/>
                  </a:cubicBezTo>
                  <a:lnTo>
                    <a:pt x="10990" y="50208"/>
                  </a:lnTo>
                  <a:cubicBezTo>
                    <a:pt x="11002" y="50172"/>
                    <a:pt x="11038" y="50149"/>
                    <a:pt x="11050" y="50113"/>
                  </a:cubicBezTo>
                  <a:lnTo>
                    <a:pt x="11050" y="50101"/>
                  </a:lnTo>
                  <a:cubicBezTo>
                    <a:pt x="11050" y="50101"/>
                    <a:pt x="11050" y="50089"/>
                    <a:pt x="11073" y="50089"/>
                  </a:cubicBezTo>
                  <a:lnTo>
                    <a:pt x="11085" y="50053"/>
                  </a:lnTo>
                  <a:cubicBezTo>
                    <a:pt x="11097" y="50041"/>
                    <a:pt x="11109" y="50018"/>
                    <a:pt x="11133" y="49994"/>
                  </a:cubicBezTo>
                  <a:cubicBezTo>
                    <a:pt x="11157" y="49970"/>
                    <a:pt x="11169" y="49922"/>
                    <a:pt x="11204" y="49899"/>
                  </a:cubicBezTo>
                  <a:lnTo>
                    <a:pt x="11228" y="49863"/>
                  </a:lnTo>
                  <a:cubicBezTo>
                    <a:pt x="11288" y="49803"/>
                    <a:pt x="11335" y="49732"/>
                    <a:pt x="11395" y="49672"/>
                  </a:cubicBezTo>
                  <a:cubicBezTo>
                    <a:pt x="11454" y="49601"/>
                    <a:pt x="11526" y="49506"/>
                    <a:pt x="11585" y="49434"/>
                  </a:cubicBezTo>
                  <a:cubicBezTo>
                    <a:pt x="11633" y="49375"/>
                    <a:pt x="11681" y="49327"/>
                    <a:pt x="11728" y="49279"/>
                  </a:cubicBezTo>
                  <a:lnTo>
                    <a:pt x="11752" y="49256"/>
                  </a:lnTo>
                  <a:lnTo>
                    <a:pt x="11824" y="49184"/>
                  </a:lnTo>
                  <a:lnTo>
                    <a:pt x="11883" y="49125"/>
                  </a:lnTo>
                  <a:cubicBezTo>
                    <a:pt x="11919" y="49089"/>
                    <a:pt x="11943" y="49077"/>
                    <a:pt x="11966" y="49041"/>
                  </a:cubicBezTo>
                  <a:lnTo>
                    <a:pt x="11978" y="49029"/>
                  </a:lnTo>
                  <a:cubicBezTo>
                    <a:pt x="12062" y="48958"/>
                    <a:pt x="12145" y="48887"/>
                    <a:pt x="12228" y="48803"/>
                  </a:cubicBezTo>
                  <a:cubicBezTo>
                    <a:pt x="12312" y="48732"/>
                    <a:pt x="12407" y="48660"/>
                    <a:pt x="12478" y="48589"/>
                  </a:cubicBezTo>
                  <a:cubicBezTo>
                    <a:pt x="12586" y="48494"/>
                    <a:pt x="12669" y="48422"/>
                    <a:pt x="12776" y="48327"/>
                  </a:cubicBezTo>
                  <a:lnTo>
                    <a:pt x="12824" y="48303"/>
                  </a:lnTo>
                  <a:cubicBezTo>
                    <a:pt x="12895" y="48244"/>
                    <a:pt x="12967" y="48160"/>
                    <a:pt x="13062" y="48113"/>
                  </a:cubicBezTo>
                  <a:cubicBezTo>
                    <a:pt x="13169" y="47958"/>
                    <a:pt x="13276" y="47875"/>
                    <a:pt x="13359" y="47791"/>
                  </a:cubicBezTo>
                  <a:cubicBezTo>
                    <a:pt x="13371" y="47779"/>
                    <a:pt x="13407" y="47767"/>
                    <a:pt x="13419" y="47755"/>
                  </a:cubicBezTo>
                  <a:cubicBezTo>
                    <a:pt x="13526" y="47672"/>
                    <a:pt x="13633" y="47601"/>
                    <a:pt x="13717" y="47529"/>
                  </a:cubicBezTo>
                  <a:lnTo>
                    <a:pt x="13836" y="47458"/>
                  </a:lnTo>
                  <a:cubicBezTo>
                    <a:pt x="13907" y="47398"/>
                    <a:pt x="13990" y="47351"/>
                    <a:pt x="14074" y="47291"/>
                  </a:cubicBezTo>
                  <a:cubicBezTo>
                    <a:pt x="14110" y="47255"/>
                    <a:pt x="14145" y="47243"/>
                    <a:pt x="14181" y="47220"/>
                  </a:cubicBezTo>
                  <a:lnTo>
                    <a:pt x="14205" y="47184"/>
                  </a:lnTo>
                  <a:cubicBezTo>
                    <a:pt x="14240" y="47172"/>
                    <a:pt x="14264" y="47136"/>
                    <a:pt x="14300" y="47124"/>
                  </a:cubicBezTo>
                  <a:lnTo>
                    <a:pt x="14360" y="47101"/>
                  </a:lnTo>
                  <a:cubicBezTo>
                    <a:pt x="14383" y="47077"/>
                    <a:pt x="14419" y="47053"/>
                    <a:pt x="14455" y="47041"/>
                  </a:cubicBezTo>
                  <a:cubicBezTo>
                    <a:pt x="14491" y="47017"/>
                    <a:pt x="14538" y="46993"/>
                    <a:pt x="14562" y="46970"/>
                  </a:cubicBezTo>
                  <a:cubicBezTo>
                    <a:pt x="14574" y="46958"/>
                    <a:pt x="14610" y="46958"/>
                    <a:pt x="14621" y="46946"/>
                  </a:cubicBezTo>
                  <a:cubicBezTo>
                    <a:pt x="14657" y="46934"/>
                    <a:pt x="14693" y="46910"/>
                    <a:pt x="14729" y="46886"/>
                  </a:cubicBezTo>
                  <a:cubicBezTo>
                    <a:pt x="14800" y="46839"/>
                    <a:pt x="14872" y="46815"/>
                    <a:pt x="14955" y="46767"/>
                  </a:cubicBezTo>
                  <a:cubicBezTo>
                    <a:pt x="15074" y="46708"/>
                    <a:pt x="15157" y="46648"/>
                    <a:pt x="15264" y="46577"/>
                  </a:cubicBezTo>
                  <a:cubicBezTo>
                    <a:pt x="15372" y="46493"/>
                    <a:pt x="15455" y="46422"/>
                    <a:pt x="15562" y="46351"/>
                  </a:cubicBezTo>
                  <a:cubicBezTo>
                    <a:pt x="15669" y="46279"/>
                    <a:pt x="15764" y="46184"/>
                    <a:pt x="15872" y="46112"/>
                  </a:cubicBezTo>
                  <a:cubicBezTo>
                    <a:pt x="15979" y="46041"/>
                    <a:pt x="16050" y="45958"/>
                    <a:pt x="16122" y="45886"/>
                  </a:cubicBezTo>
                  <a:close/>
                  <a:moveTo>
                    <a:pt x="18765" y="53601"/>
                  </a:moveTo>
                  <a:lnTo>
                    <a:pt x="18765" y="53613"/>
                  </a:lnTo>
                  <a:lnTo>
                    <a:pt x="18765" y="53625"/>
                  </a:lnTo>
                  <a:lnTo>
                    <a:pt x="18622" y="53804"/>
                  </a:lnTo>
                  <a:lnTo>
                    <a:pt x="18610" y="53840"/>
                  </a:lnTo>
                  <a:cubicBezTo>
                    <a:pt x="18551" y="53911"/>
                    <a:pt x="18503" y="53982"/>
                    <a:pt x="18443" y="54066"/>
                  </a:cubicBezTo>
                  <a:lnTo>
                    <a:pt x="18431" y="54090"/>
                  </a:lnTo>
                  <a:cubicBezTo>
                    <a:pt x="18372" y="54185"/>
                    <a:pt x="18301" y="54268"/>
                    <a:pt x="18241" y="54363"/>
                  </a:cubicBezTo>
                  <a:cubicBezTo>
                    <a:pt x="18193" y="54423"/>
                    <a:pt x="18170" y="54459"/>
                    <a:pt x="18122" y="54518"/>
                  </a:cubicBezTo>
                  <a:lnTo>
                    <a:pt x="18110" y="54542"/>
                  </a:lnTo>
                  <a:lnTo>
                    <a:pt x="18086" y="54566"/>
                  </a:lnTo>
                  <a:cubicBezTo>
                    <a:pt x="18062" y="54613"/>
                    <a:pt x="18015" y="54661"/>
                    <a:pt x="17991" y="54721"/>
                  </a:cubicBezTo>
                  <a:lnTo>
                    <a:pt x="17931" y="54792"/>
                  </a:lnTo>
                  <a:cubicBezTo>
                    <a:pt x="17896" y="54816"/>
                    <a:pt x="17872" y="54863"/>
                    <a:pt x="17836" y="54899"/>
                  </a:cubicBezTo>
                  <a:cubicBezTo>
                    <a:pt x="17836" y="54899"/>
                    <a:pt x="17836" y="54911"/>
                    <a:pt x="17824" y="54911"/>
                  </a:cubicBezTo>
                  <a:cubicBezTo>
                    <a:pt x="17812" y="54935"/>
                    <a:pt x="17789" y="54959"/>
                    <a:pt x="17765" y="54983"/>
                  </a:cubicBezTo>
                  <a:cubicBezTo>
                    <a:pt x="17729" y="55030"/>
                    <a:pt x="17705" y="55054"/>
                    <a:pt x="17669" y="55090"/>
                  </a:cubicBezTo>
                  <a:lnTo>
                    <a:pt x="17491" y="55316"/>
                  </a:lnTo>
                  <a:cubicBezTo>
                    <a:pt x="17372" y="55459"/>
                    <a:pt x="17277" y="55590"/>
                    <a:pt x="17122" y="55756"/>
                  </a:cubicBezTo>
                  <a:cubicBezTo>
                    <a:pt x="17074" y="55804"/>
                    <a:pt x="17050" y="55852"/>
                    <a:pt x="17003" y="55887"/>
                  </a:cubicBezTo>
                  <a:lnTo>
                    <a:pt x="16943" y="55971"/>
                  </a:lnTo>
                  <a:cubicBezTo>
                    <a:pt x="16919" y="56006"/>
                    <a:pt x="16872" y="56042"/>
                    <a:pt x="16836" y="56090"/>
                  </a:cubicBezTo>
                  <a:lnTo>
                    <a:pt x="16777" y="56149"/>
                  </a:lnTo>
                  <a:cubicBezTo>
                    <a:pt x="16753" y="56173"/>
                    <a:pt x="16717" y="56209"/>
                    <a:pt x="16681" y="56233"/>
                  </a:cubicBezTo>
                  <a:lnTo>
                    <a:pt x="16646" y="56268"/>
                  </a:lnTo>
                  <a:lnTo>
                    <a:pt x="16562" y="56352"/>
                  </a:lnTo>
                  <a:lnTo>
                    <a:pt x="16538" y="56364"/>
                  </a:lnTo>
                  <a:lnTo>
                    <a:pt x="16526" y="56387"/>
                  </a:lnTo>
                  <a:cubicBezTo>
                    <a:pt x="16503" y="56411"/>
                    <a:pt x="16467" y="56447"/>
                    <a:pt x="16443" y="56459"/>
                  </a:cubicBezTo>
                  <a:lnTo>
                    <a:pt x="16384" y="56507"/>
                  </a:lnTo>
                  <a:cubicBezTo>
                    <a:pt x="16348" y="56518"/>
                    <a:pt x="16324" y="56542"/>
                    <a:pt x="16288" y="56578"/>
                  </a:cubicBezTo>
                  <a:lnTo>
                    <a:pt x="16265" y="56590"/>
                  </a:lnTo>
                  <a:lnTo>
                    <a:pt x="16241" y="56602"/>
                  </a:lnTo>
                  <a:lnTo>
                    <a:pt x="16205" y="56637"/>
                  </a:lnTo>
                  <a:lnTo>
                    <a:pt x="16169" y="56649"/>
                  </a:lnTo>
                  <a:cubicBezTo>
                    <a:pt x="16157" y="56661"/>
                    <a:pt x="16145" y="56685"/>
                    <a:pt x="16110" y="56697"/>
                  </a:cubicBezTo>
                  <a:lnTo>
                    <a:pt x="16038" y="56745"/>
                  </a:lnTo>
                  <a:cubicBezTo>
                    <a:pt x="15991" y="56768"/>
                    <a:pt x="15943" y="56804"/>
                    <a:pt x="15907" y="56840"/>
                  </a:cubicBezTo>
                  <a:cubicBezTo>
                    <a:pt x="15824" y="56899"/>
                    <a:pt x="15741" y="56947"/>
                    <a:pt x="15669" y="57007"/>
                  </a:cubicBezTo>
                  <a:cubicBezTo>
                    <a:pt x="15574" y="57066"/>
                    <a:pt x="15503" y="57114"/>
                    <a:pt x="15407" y="57173"/>
                  </a:cubicBezTo>
                  <a:cubicBezTo>
                    <a:pt x="15348" y="57221"/>
                    <a:pt x="15288" y="57245"/>
                    <a:pt x="15229" y="57280"/>
                  </a:cubicBezTo>
                  <a:lnTo>
                    <a:pt x="15205" y="57292"/>
                  </a:lnTo>
                  <a:lnTo>
                    <a:pt x="15145" y="57316"/>
                  </a:lnTo>
                  <a:lnTo>
                    <a:pt x="15086" y="57352"/>
                  </a:lnTo>
                  <a:lnTo>
                    <a:pt x="14991" y="57399"/>
                  </a:lnTo>
                  <a:lnTo>
                    <a:pt x="14979" y="57399"/>
                  </a:lnTo>
                  <a:lnTo>
                    <a:pt x="14955" y="57411"/>
                  </a:lnTo>
                  <a:cubicBezTo>
                    <a:pt x="14919" y="57423"/>
                    <a:pt x="14907" y="57435"/>
                    <a:pt x="14872" y="57459"/>
                  </a:cubicBezTo>
                  <a:lnTo>
                    <a:pt x="14836" y="57471"/>
                  </a:lnTo>
                  <a:lnTo>
                    <a:pt x="14741" y="57507"/>
                  </a:lnTo>
                  <a:cubicBezTo>
                    <a:pt x="14717" y="57530"/>
                    <a:pt x="14669" y="57542"/>
                    <a:pt x="14633" y="57554"/>
                  </a:cubicBezTo>
                  <a:lnTo>
                    <a:pt x="14610" y="57566"/>
                  </a:lnTo>
                  <a:cubicBezTo>
                    <a:pt x="14574" y="57590"/>
                    <a:pt x="14550" y="57602"/>
                    <a:pt x="14502" y="57602"/>
                  </a:cubicBezTo>
                  <a:lnTo>
                    <a:pt x="14479" y="57614"/>
                  </a:lnTo>
                  <a:cubicBezTo>
                    <a:pt x="14443" y="57626"/>
                    <a:pt x="14419" y="57626"/>
                    <a:pt x="14383" y="57650"/>
                  </a:cubicBezTo>
                  <a:lnTo>
                    <a:pt x="14252" y="57673"/>
                  </a:lnTo>
                  <a:cubicBezTo>
                    <a:pt x="14217" y="57673"/>
                    <a:pt x="14193" y="57685"/>
                    <a:pt x="14157" y="57685"/>
                  </a:cubicBezTo>
                  <a:cubicBezTo>
                    <a:pt x="14145" y="57685"/>
                    <a:pt x="14133" y="57685"/>
                    <a:pt x="14121" y="57709"/>
                  </a:cubicBezTo>
                  <a:cubicBezTo>
                    <a:pt x="14086" y="57709"/>
                    <a:pt x="14062" y="57721"/>
                    <a:pt x="14026" y="57721"/>
                  </a:cubicBezTo>
                  <a:lnTo>
                    <a:pt x="14014" y="57721"/>
                  </a:lnTo>
                  <a:cubicBezTo>
                    <a:pt x="13943" y="57733"/>
                    <a:pt x="13883" y="57745"/>
                    <a:pt x="13800" y="57745"/>
                  </a:cubicBezTo>
                  <a:lnTo>
                    <a:pt x="13729" y="57769"/>
                  </a:lnTo>
                  <a:lnTo>
                    <a:pt x="13681" y="57780"/>
                  </a:lnTo>
                  <a:cubicBezTo>
                    <a:pt x="13538" y="57804"/>
                    <a:pt x="13371" y="57840"/>
                    <a:pt x="13228" y="57864"/>
                  </a:cubicBezTo>
                  <a:cubicBezTo>
                    <a:pt x="13133" y="57888"/>
                    <a:pt x="13026" y="57911"/>
                    <a:pt x="12943" y="57923"/>
                  </a:cubicBezTo>
                  <a:cubicBezTo>
                    <a:pt x="12847" y="57947"/>
                    <a:pt x="12764" y="57971"/>
                    <a:pt x="12693" y="58007"/>
                  </a:cubicBezTo>
                  <a:lnTo>
                    <a:pt x="12669" y="58007"/>
                  </a:lnTo>
                  <a:cubicBezTo>
                    <a:pt x="12597" y="58019"/>
                    <a:pt x="12526" y="58042"/>
                    <a:pt x="12431" y="58078"/>
                  </a:cubicBezTo>
                  <a:cubicBezTo>
                    <a:pt x="12371" y="58090"/>
                    <a:pt x="12312" y="58126"/>
                    <a:pt x="12252" y="58138"/>
                  </a:cubicBezTo>
                  <a:lnTo>
                    <a:pt x="12335" y="58066"/>
                  </a:lnTo>
                  <a:lnTo>
                    <a:pt x="12812" y="57590"/>
                  </a:lnTo>
                  <a:lnTo>
                    <a:pt x="13086" y="57304"/>
                  </a:lnTo>
                  <a:cubicBezTo>
                    <a:pt x="13169" y="57233"/>
                    <a:pt x="13252" y="57149"/>
                    <a:pt x="13324" y="57066"/>
                  </a:cubicBezTo>
                  <a:lnTo>
                    <a:pt x="13598" y="56792"/>
                  </a:lnTo>
                  <a:lnTo>
                    <a:pt x="14181" y="56221"/>
                  </a:lnTo>
                  <a:cubicBezTo>
                    <a:pt x="14205" y="56185"/>
                    <a:pt x="14240" y="56137"/>
                    <a:pt x="14217" y="56102"/>
                  </a:cubicBezTo>
                  <a:cubicBezTo>
                    <a:pt x="14217" y="56078"/>
                    <a:pt x="14217" y="56054"/>
                    <a:pt x="14205" y="56042"/>
                  </a:cubicBezTo>
                  <a:cubicBezTo>
                    <a:pt x="14193" y="56018"/>
                    <a:pt x="14193" y="56006"/>
                    <a:pt x="14181" y="55995"/>
                  </a:cubicBezTo>
                  <a:cubicBezTo>
                    <a:pt x="14157" y="55995"/>
                    <a:pt x="14157" y="55983"/>
                    <a:pt x="14145" y="55983"/>
                  </a:cubicBezTo>
                  <a:cubicBezTo>
                    <a:pt x="14133" y="55959"/>
                    <a:pt x="14121" y="55959"/>
                    <a:pt x="14098" y="55959"/>
                  </a:cubicBezTo>
                  <a:cubicBezTo>
                    <a:pt x="14062" y="55959"/>
                    <a:pt x="14002" y="55983"/>
                    <a:pt x="13967" y="56006"/>
                  </a:cubicBezTo>
                  <a:cubicBezTo>
                    <a:pt x="13883" y="56114"/>
                    <a:pt x="13776" y="56197"/>
                    <a:pt x="13681" y="56304"/>
                  </a:cubicBezTo>
                  <a:lnTo>
                    <a:pt x="13467" y="56530"/>
                  </a:lnTo>
                  <a:lnTo>
                    <a:pt x="13407" y="56590"/>
                  </a:lnTo>
                  <a:lnTo>
                    <a:pt x="13348" y="56649"/>
                  </a:lnTo>
                  <a:lnTo>
                    <a:pt x="13228" y="56768"/>
                  </a:lnTo>
                  <a:cubicBezTo>
                    <a:pt x="13181" y="56792"/>
                    <a:pt x="13145" y="56840"/>
                    <a:pt x="13109" y="56876"/>
                  </a:cubicBezTo>
                  <a:lnTo>
                    <a:pt x="13062" y="56911"/>
                  </a:lnTo>
                  <a:lnTo>
                    <a:pt x="12943" y="57030"/>
                  </a:lnTo>
                  <a:cubicBezTo>
                    <a:pt x="12895" y="57078"/>
                    <a:pt x="12847" y="57114"/>
                    <a:pt x="12812" y="57149"/>
                  </a:cubicBezTo>
                  <a:cubicBezTo>
                    <a:pt x="12716" y="57245"/>
                    <a:pt x="12633" y="57316"/>
                    <a:pt x="12538" y="57411"/>
                  </a:cubicBezTo>
                  <a:cubicBezTo>
                    <a:pt x="12431" y="57507"/>
                    <a:pt x="12335" y="57614"/>
                    <a:pt x="12216" y="57721"/>
                  </a:cubicBezTo>
                  <a:cubicBezTo>
                    <a:pt x="12109" y="57828"/>
                    <a:pt x="12002" y="57911"/>
                    <a:pt x="11895" y="58019"/>
                  </a:cubicBezTo>
                  <a:cubicBezTo>
                    <a:pt x="11859" y="58066"/>
                    <a:pt x="11812" y="58090"/>
                    <a:pt x="11776" y="58138"/>
                  </a:cubicBezTo>
                  <a:cubicBezTo>
                    <a:pt x="11740" y="58245"/>
                    <a:pt x="11693" y="58292"/>
                    <a:pt x="11645" y="58328"/>
                  </a:cubicBezTo>
                  <a:cubicBezTo>
                    <a:pt x="11645" y="58316"/>
                    <a:pt x="11669" y="58304"/>
                    <a:pt x="11669" y="58292"/>
                  </a:cubicBezTo>
                  <a:cubicBezTo>
                    <a:pt x="11681" y="58245"/>
                    <a:pt x="11693" y="58209"/>
                    <a:pt x="11693" y="58173"/>
                  </a:cubicBezTo>
                  <a:lnTo>
                    <a:pt x="11704" y="58126"/>
                  </a:lnTo>
                  <a:cubicBezTo>
                    <a:pt x="11716" y="58078"/>
                    <a:pt x="11740" y="58019"/>
                    <a:pt x="11740" y="57971"/>
                  </a:cubicBezTo>
                  <a:lnTo>
                    <a:pt x="11776" y="57792"/>
                  </a:lnTo>
                  <a:cubicBezTo>
                    <a:pt x="11800" y="57769"/>
                    <a:pt x="11800" y="57733"/>
                    <a:pt x="11812" y="57697"/>
                  </a:cubicBezTo>
                  <a:cubicBezTo>
                    <a:pt x="11812" y="57673"/>
                    <a:pt x="11824" y="57661"/>
                    <a:pt x="11824" y="57638"/>
                  </a:cubicBezTo>
                  <a:cubicBezTo>
                    <a:pt x="11859" y="57530"/>
                    <a:pt x="11883" y="57435"/>
                    <a:pt x="11931" y="57340"/>
                  </a:cubicBezTo>
                  <a:lnTo>
                    <a:pt x="11931" y="57316"/>
                  </a:lnTo>
                  <a:cubicBezTo>
                    <a:pt x="11954" y="57245"/>
                    <a:pt x="11990" y="57161"/>
                    <a:pt x="12038" y="57078"/>
                  </a:cubicBezTo>
                  <a:cubicBezTo>
                    <a:pt x="12074" y="56995"/>
                    <a:pt x="12121" y="56899"/>
                    <a:pt x="12169" y="56828"/>
                  </a:cubicBezTo>
                  <a:cubicBezTo>
                    <a:pt x="12216" y="56745"/>
                    <a:pt x="12276" y="56637"/>
                    <a:pt x="12335" y="56542"/>
                  </a:cubicBezTo>
                  <a:cubicBezTo>
                    <a:pt x="12407" y="56447"/>
                    <a:pt x="12466" y="56352"/>
                    <a:pt x="12526" y="56268"/>
                  </a:cubicBezTo>
                  <a:lnTo>
                    <a:pt x="12538" y="56245"/>
                  </a:lnTo>
                  <a:cubicBezTo>
                    <a:pt x="12574" y="56221"/>
                    <a:pt x="12597" y="56173"/>
                    <a:pt x="12609" y="56149"/>
                  </a:cubicBezTo>
                  <a:cubicBezTo>
                    <a:pt x="12728" y="55995"/>
                    <a:pt x="12847" y="55864"/>
                    <a:pt x="12967" y="55733"/>
                  </a:cubicBezTo>
                  <a:lnTo>
                    <a:pt x="13002" y="55697"/>
                  </a:lnTo>
                  <a:lnTo>
                    <a:pt x="13312" y="55340"/>
                  </a:lnTo>
                  <a:lnTo>
                    <a:pt x="13324" y="55328"/>
                  </a:lnTo>
                  <a:lnTo>
                    <a:pt x="13431" y="55221"/>
                  </a:lnTo>
                  <a:cubicBezTo>
                    <a:pt x="13478" y="55173"/>
                    <a:pt x="13526" y="55149"/>
                    <a:pt x="13550" y="55113"/>
                  </a:cubicBezTo>
                  <a:cubicBezTo>
                    <a:pt x="13609" y="55078"/>
                    <a:pt x="13669" y="55030"/>
                    <a:pt x="13717" y="54994"/>
                  </a:cubicBezTo>
                  <a:cubicBezTo>
                    <a:pt x="13776" y="54971"/>
                    <a:pt x="13824" y="54923"/>
                    <a:pt x="13883" y="54887"/>
                  </a:cubicBezTo>
                  <a:cubicBezTo>
                    <a:pt x="13955" y="54852"/>
                    <a:pt x="14014" y="54804"/>
                    <a:pt x="14074" y="54780"/>
                  </a:cubicBezTo>
                  <a:cubicBezTo>
                    <a:pt x="14133" y="54732"/>
                    <a:pt x="14193" y="54697"/>
                    <a:pt x="14252" y="54673"/>
                  </a:cubicBezTo>
                  <a:cubicBezTo>
                    <a:pt x="14264" y="54661"/>
                    <a:pt x="14276" y="54661"/>
                    <a:pt x="14312" y="54637"/>
                  </a:cubicBezTo>
                  <a:cubicBezTo>
                    <a:pt x="14395" y="54590"/>
                    <a:pt x="14491" y="54530"/>
                    <a:pt x="14574" y="54494"/>
                  </a:cubicBezTo>
                  <a:lnTo>
                    <a:pt x="14752" y="54399"/>
                  </a:lnTo>
                  <a:lnTo>
                    <a:pt x="14931" y="54316"/>
                  </a:lnTo>
                  <a:lnTo>
                    <a:pt x="15074" y="54268"/>
                  </a:lnTo>
                  <a:cubicBezTo>
                    <a:pt x="15098" y="54256"/>
                    <a:pt x="15145" y="54244"/>
                    <a:pt x="15169" y="54244"/>
                  </a:cubicBezTo>
                  <a:lnTo>
                    <a:pt x="15217" y="54244"/>
                  </a:lnTo>
                  <a:cubicBezTo>
                    <a:pt x="15229" y="54244"/>
                    <a:pt x="15253" y="54221"/>
                    <a:pt x="15276" y="54221"/>
                  </a:cubicBezTo>
                  <a:cubicBezTo>
                    <a:pt x="15312" y="54221"/>
                    <a:pt x="15336" y="54209"/>
                    <a:pt x="15348" y="54209"/>
                  </a:cubicBezTo>
                  <a:lnTo>
                    <a:pt x="15372" y="54209"/>
                  </a:lnTo>
                  <a:cubicBezTo>
                    <a:pt x="15395" y="54209"/>
                    <a:pt x="15431" y="54197"/>
                    <a:pt x="15455" y="54197"/>
                  </a:cubicBezTo>
                  <a:lnTo>
                    <a:pt x="15514" y="54185"/>
                  </a:lnTo>
                  <a:cubicBezTo>
                    <a:pt x="15550" y="54185"/>
                    <a:pt x="15574" y="54185"/>
                    <a:pt x="15610" y="54161"/>
                  </a:cubicBezTo>
                  <a:lnTo>
                    <a:pt x="15645" y="54161"/>
                  </a:lnTo>
                  <a:cubicBezTo>
                    <a:pt x="15741" y="54149"/>
                    <a:pt x="15824" y="54149"/>
                    <a:pt x="15931" y="54137"/>
                  </a:cubicBezTo>
                  <a:cubicBezTo>
                    <a:pt x="16026" y="54125"/>
                    <a:pt x="16110" y="54101"/>
                    <a:pt x="16181" y="54101"/>
                  </a:cubicBezTo>
                  <a:lnTo>
                    <a:pt x="16205" y="54101"/>
                  </a:lnTo>
                  <a:cubicBezTo>
                    <a:pt x="16300" y="54090"/>
                    <a:pt x="16396" y="54078"/>
                    <a:pt x="16479" y="54066"/>
                  </a:cubicBezTo>
                  <a:lnTo>
                    <a:pt x="16753" y="54018"/>
                  </a:lnTo>
                  <a:cubicBezTo>
                    <a:pt x="16896" y="53982"/>
                    <a:pt x="17050" y="53959"/>
                    <a:pt x="17217" y="53923"/>
                  </a:cubicBezTo>
                  <a:cubicBezTo>
                    <a:pt x="17241" y="53923"/>
                    <a:pt x="17277" y="53911"/>
                    <a:pt x="17300" y="53911"/>
                  </a:cubicBezTo>
                  <a:cubicBezTo>
                    <a:pt x="17467" y="53887"/>
                    <a:pt x="17646" y="53840"/>
                    <a:pt x="17824" y="53804"/>
                  </a:cubicBezTo>
                  <a:cubicBezTo>
                    <a:pt x="17896" y="53792"/>
                    <a:pt x="17967" y="53780"/>
                    <a:pt x="18062" y="53768"/>
                  </a:cubicBezTo>
                  <a:lnTo>
                    <a:pt x="18086" y="53768"/>
                  </a:lnTo>
                  <a:lnTo>
                    <a:pt x="18074" y="53780"/>
                  </a:lnTo>
                  <a:lnTo>
                    <a:pt x="18062" y="53792"/>
                  </a:lnTo>
                  <a:cubicBezTo>
                    <a:pt x="17955" y="53851"/>
                    <a:pt x="17872" y="53923"/>
                    <a:pt x="17765" y="53970"/>
                  </a:cubicBezTo>
                  <a:cubicBezTo>
                    <a:pt x="17705" y="54006"/>
                    <a:pt x="17634" y="54042"/>
                    <a:pt x="17550" y="54078"/>
                  </a:cubicBezTo>
                  <a:cubicBezTo>
                    <a:pt x="17419" y="54149"/>
                    <a:pt x="17277" y="54209"/>
                    <a:pt x="17134" y="54280"/>
                  </a:cubicBezTo>
                  <a:cubicBezTo>
                    <a:pt x="16860" y="54435"/>
                    <a:pt x="16562" y="54578"/>
                    <a:pt x="16265" y="54721"/>
                  </a:cubicBezTo>
                  <a:cubicBezTo>
                    <a:pt x="16157" y="54756"/>
                    <a:pt x="16050" y="54792"/>
                    <a:pt x="15943" y="54840"/>
                  </a:cubicBezTo>
                  <a:lnTo>
                    <a:pt x="15812" y="54875"/>
                  </a:lnTo>
                  <a:lnTo>
                    <a:pt x="15800" y="54875"/>
                  </a:lnTo>
                  <a:lnTo>
                    <a:pt x="15753" y="54899"/>
                  </a:lnTo>
                  <a:cubicBezTo>
                    <a:pt x="15705" y="54911"/>
                    <a:pt x="15669" y="54923"/>
                    <a:pt x="15634" y="54935"/>
                  </a:cubicBezTo>
                  <a:lnTo>
                    <a:pt x="15610" y="54959"/>
                  </a:lnTo>
                  <a:cubicBezTo>
                    <a:pt x="15574" y="54971"/>
                    <a:pt x="15562" y="54971"/>
                    <a:pt x="15526" y="54983"/>
                  </a:cubicBezTo>
                  <a:lnTo>
                    <a:pt x="15443" y="55030"/>
                  </a:lnTo>
                  <a:cubicBezTo>
                    <a:pt x="15383" y="55054"/>
                    <a:pt x="15336" y="55090"/>
                    <a:pt x="15288" y="55113"/>
                  </a:cubicBezTo>
                  <a:cubicBezTo>
                    <a:pt x="15205" y="55173"/>
                    <a:pt x="15098" y="55256"/>
                    <a:pt x="14991" y="55328"/>
                  </a:cubicBezTo>
                  <a:lnTo>
                    <a:pt x="14955" y="55375"/>
                  </a:lnTo>
                  <a:cubicBezTo>
                    <a:pt x="14872" y="55435"/>
                    <a:pt x="14788" y="55494"/>
                    <a:pt x="14717" y="55566"/>
                  </a:cubicBezTo>
                  <a:cubicBezTo>
                    <a:pt x="14669" y="55614"/>
                    <a:pt x="14621" y="55637"/>
                    <a:pt x="14598" y="55685"/>
                  </a:cubicBezTo>
                  <a:lnTo>
                    <a:pt x="14574" y="55697"/>
                  </a:lnTo>
                  <a:lnTo>
                    <a:pt x="14538" y="55745"/>
                  </a:lnTo>
                  <a:lnTo>
                    <a:pt x="14502" y="55768"/>
                  </a:lnTo>
                  <a:cubicBezTo>
                    <a:pt x="14502" y="55792"/>
                    <a:pt x="14491" y="55792"/>
                    <a:pt x="14491" y="55804"/>
                  </a:cubicBezTo>
                  <a:cubicBezTo>
                    <a:pt x="14491" y="55816"/>
                    <a:pt x="14502" y="55828"/>
                    <a:pt x="14502" y="55828"/>
                  </a:cubicBezTo>
                  <a:lnTo>
                    <a:pt x="14514" y="55828"/>
                  </a:lnTo>
                  <a:cubicBezTo>
                    <a:pt x="14550" y="55828"/>
                    <a:pt x="14562" y="55816"/>
                    <a:pt x="14598" y="55792"/>
                  </a:cubicBezTo>
                  <a:lnTo>
                    <a:pt x="14610" y="55768"/>
                  </a:lnTo>
                  <a:cubicBezTo>
                    <a:pt x="14621" y="55756"/>
                    <a:pt x="14633" y="55745"/>
                    <a:pt x="14669" y="55733"/>
                  </a:cubicBezTo>
                  <a:lnTo>
                    <a:pt x="14693" y="55697"/>
                  </a:lnTo>
                  <a:cubicBezTo>
                    <a:pt x="14741" y="55649"/>
                    <a:pt x="14788" y="55625"/>
                    <a:pt x="14836" y="55578"/>
                  </a:cubicBezTo>
                  <a:cubicBezTo>
                    <a:pt x="14872" y="55530"/>
                    <a:pt x="14931" y="55506"/>
                    <a:pt x="14991" y="55459"/>
                  </a:cubicBezTo>
                  <a:cubicBezTo>
                    <a:pt x="15050" y="55411"/>
                    <a:pt x="15110" y="55387"/>
                    <a:pt x="15169" y="55340"/>
                  </a:cubicBezTo>
                  <a:cubicBezTo>
                    <a:pt x="15229" y="55316"/>
                    <a:pt x="15288" y="55280"/>
                    <a:pt x="15336" y="55256"/>
                  </a:cubicBezTo>
                  <a:cubicBezTo>
                    <a:pt x="15383" y="55221"/>
                    <a:pt x="15443" y="55209"/>
                    <a:pt x="15491" y="55173"/>
                  </a:cubicBezTo>
                  <a:lnTo>
                    <a:pt x="15503" y="55161"/>
                  </a:lnTo>
                  <a:cubicBezTo>
                    <a:pt x="15503" y="55161"/>
                    <a:pt x="15514" y="55161"/>
                    <a:pt x="15514" y="55149"/>
                  </a:cubicBezTo>
                  <a:cubicBezTo>
                    <a:pt x="15550" y="55137"/>
                    <a:pt x="15574" y="55113"/>
                    <a:pt x="15610" y="55113"/>
                  </a:cubicBezTo>
                  <a:cubicBezTo>
                    <a:pt x="15634" y="55102"/>
                    <a:pt x="15669" y="55102"/>
                    <a:pt x="15693" y="55090"/>
                  </a:cubicBezTo>
                  <a:lnTo>
                    <a:pt x="15705" y="55090"/>
                  </a:lnTo>
                  <a:lnTo>
                    <a:pt x="15884" y="55042"/>
                  </a:lnTo>
                  <a:cubicBezTo>
                    <a:pt x="15943" y="55030"/>
                    <a:pt x="16026" y="55018"/>
                    <a:pt x="16086" y="54994"/>
                  </a:cubicBezTo>
                  <a:cubicBezTo>
                    <a:pt x="16217" y="54971"/>
                    <a:pt x="16348" y="54923"/>
                    <a:pt x="16467" y="54875"/>
                  </a:cubicBezTo>
                  <a:lnTo>
                    <a:pt x="16824" y="54744"/>
                  </a:lnTo>
                  <a:cubicBezTo>
                    <a:pt x="16860" y="54732"/>
                    <a:pt x="16896" y="54721"/>
                    <a:pt x="16931" y="54697"/>
                  </a:cubicBezTo>
                  <a:cubicBezTo>
                    <a:pt x="17003" y="54673"/>
                    <a:pt x="17074" y="54637"/>
                    <a:pt x="17134" y="54625"/>
                  </a:cubicBezTo>
                  <a:cubicBezTo>
                    <a:pt x="17241" y="54578"/>
                    <a:pt x="17348" y="54542"/>
                    <a:pt x="17479" y="54482"/>
                  </a:cubicBezTo>
                  <a:cubicBezTo>
                    <a:pt x="17515" y="54459"/>
                    <a:pt x="17527" y="54459"/>
                    <a:pt x="17550" y="54447"/>
                  </a:cubicBezTo>
                  <a:cubicBezTo>
                    <a:pt x="17646" y="54423"/>
                    <a:pt x="17729" y="54375"/>
                    <a:pt x="17812" y="54328"/>
                  </a:cubicBezTo>
                  <a:cubicBezTo>
                    <a:pt x="17896" y="54268"/>
                    <a:pt x="18003" y="54209"/>
                    <a:pt x="18122" y="54125"/>
                  </a:cubicBezTo>
                  <a:cubicBezTo>
                    <a:pt x="18181" y="54078"/>
                    <a:pt x="18229" y="54042"/>
                    <a:pt x="18289" y="54006"/>
                  </a:cubicBezTo>
                  <a:cubicBezTo>
                    <a:pt x="18324" y="53959"/>
                    <a:pt x="18384" y="53923"/>
                    <a:pt x="18431" y="53899"/>
                  </a:cubicBezTo>
                  <a:lnTo>
                    <a:pt x="18443" y="53887"/>
                  </a:lnTo>
                  <a:cubicBezTo>
                    <a:pt x="18491" y="53851"/>
                    <a:pt x="18539" y="53804"/>
                    <a:pt x="18562" y="53780"/>
                  </a:cubicBezTo>
                  <a:lnTo>
                    <a:pt x="18610" y="53732"/>
                  </a:lnTo>
                  <a:cubicBezTo>
                    <a:pt x="18622" y="53720"/>
                    <a:pt x="18646" y="53709"/>
                    <a:pt x="18646" y="53685"/>
                  </a:cubicBezTo>
                  <a:cubicBezTo>
                    <a:pt x="18658" y="53661"/>
                    <a:pt x="18670" y="53649"/>
                    <a:pt x="18670" y="53613"/>
                  </a:cubicBezTo>
                  <a:cubicBezTo>
                    <a:pt x="18705" y="53613"/>
                    <a:pt x="18729" y="53601"/>
                    <a:pt x="18765" y="53601"/>
                  </a:cubicBezTo>
                  <a:close/>
                  <a:moveTo>
                    <a:pt x="11204" y="54447"/>
                  </a:moveTo>
                  <a:lnTo>
                    <a:pt x="11204" y="54447"/>
                  </a:lnTo>
                  <a:cubicBezTo>
                    <a:pt x="11073" y="54971"/>
                    <a:pt x="10931" y="55506"/>
                    <a:pt x="10788" y="56030"/>
                  </a:cubicBezTo>
                  <a:cubicBezTo>
                    <a:pt x="10692" y="56340"/>
                    <a:pt x="10621" y="56661"/>
                    <a:pt x="10550" y="56983"/>
                  </a:cubicBezTo>
                  <a:cubicBezTo>
                    <a:pt x="10502" y="57138"/>
                    <a:pt x="10478" y="57304"/>
                    <a:pt x="10430" y="57471"/>
                  </a:cubicBezTo>
                  <a:cubicBezTo>
                    <a:pt x="10407" y="57530"/>
                    <a:pt x="10395" y="57578"/>
                    <a:pt x="10383" y="57638"/>
                  </a:cubicBezTo>
                  <a:cubicBezTo>
                    <a:pt x="10311" y="57840"/>
                    <a:pt x="10228" y="58031"/>
                    <a:pt x="10169" y="58245"/>
                  </a:cubicBezTo>
                  <a:cubicBezTo>
                    <a:pt x="10133" y="58388"/>
                    <a:pt x="10085" y="58531"/>
                    <a:pt x="10026" y="58673"/>
                  </a:cubicBezTo>
                  <a:cubicBezTo>
                    <a:pt x="9966" y="58840"/>
                    <a:pt x="9907" y="58983"/>
                    <a:pt x="9847" y="59150"/>
                  </a:cubicBezTo>
                  <a:cubicBezTo>
                    <a:pt x="9752" y="59388"/>
                    <a:pt x="9657" y="59626"/>
                    <a:pt x="9549" y="59852"/>
                  </a:cubicBezTo>
                  <a:cubicBezTo>
                    <a:pt x="9561" y="59662"/>
                    <a:pt x="9573" y="59459"/>
                    <a:pt x="9597" y="59281"/>
                  </a:cubicBezTo>
                  <a:lnTo>
                    <a:pt x="9597" y="58912"/>
                  </a:lnTo>
                  <a:lnTo>
                    <a:pt x="9597" y="58733"/>
                  </a:lnTo>
                  <a:cubicBezTo>
                    <a:pt x="9657" y="58554"/>
                    <a:pt x="9716" y="58388"/>
                    <a:pt x="9776" y="58209"/>
                  </a:cubicBezTo>
                  <a:cubicBezTo>
                    <a:pt x="9847" y="57995"/>
                    <a:pt x="9930" y="57769"/>
                    <a:pt x="10014" y="57542"/>
                  </a:cubicBezTo>
                  <a:cubicBezTo>
                    <a:pt x="10085" y="57340"/>
                    <a:pt x="10145" y="57126"/>
                    <a:pt x="10204" y="56923"/>
                  </a:cubicBezTo>
                  <a:cubicBezTo>
                    <a:pt x="10228" y="56804"/>
                    <a:pt x="10264" y="56661"/>
                    <a:pt x="10311" y="56542"/>
                  </a:cubicBezTo>
                  <a:cubicBezTo>
                    <a:pt x="10335" y="56447"/>
                    <a:pt x="10371" y="56340"/>
                    <a:pt x="10395" y="56221"/>
                  </a:cubicBezTo>
                  <a:cubicBezTo>
                    <a:pt x="10407" y="56161"/>
                    <a:pt x="10430" y="56102"/>
                    <a:pt x="10442" y="56054"/>
                  </a:cubicBezTo>
                  <a:lnTo>
                    <a:pt x="10490" y="55923"/>
                  </a:lnTo>
                  <a:cubicBezTo>
                    <a:pt x="10538" y="55804"/>
                    <a:pt x="10561" y="55685"/>
                    <a:pt x="10609" y="55566"/>
                  </a:cubicBezTo>
                  <a:lnTo>
                    <a:pt x="10788" y="54983"/>
                  </a:lnTo>
                  <a:cubicBezTo>
                    <a:pt x="10811" y="54935"/>
                    <a:pt x="10859" y="54887"/>
                    <a:pt x="10883" y="54852"/>
                  </a:cubicBezTo>
                  <a:cubicBezTo>
                    <a:pt x="10966" y="54756"/>
                    <a:pt x="11038" y="54649"/>
                    <a:pt x="11109" y="54566"/>
                  </a:cubicBezTo>
                  <a:cubicBezTo>
                    <a:pt x="11145" y="54518"/>
                    <a:pt x="11169" y="54494"/>
                    <a:pt x="11204" y="54447"/>
                  </a:cubicBezTo>
                  <a:close/>
                  <a:moveTo>
                    <a:pt x="15557" y="1"/>
                  </a:moveTo>
                  <a:cubicBezTo>
                    <a:pt x="15536" y="1"/>
                    <a:pt x="15516" y="10"/>
                    <a:pt x="15503" y="23"/>
                  </a:cubicBezTo>
                  <a:cubicBezTo>
                    <a:pt x="15491" y="35"/>
                    <a:pt x="15455" y="47"/>
                    <a:pt x="15443" y="59"/>
                  </a:cubicBezTo>
                  <a:cubicBezTo>
                    <a:pt x="15431" y="95"/>
                    <a:pt x="15395" y="107"/>
                    <a:pt x="15383" y="142"/>
                  </a:cubicBezTo>
                  <a:cubicBezTo>
                    <a:pt x="15348" y="166"/>
                    <a:pt x="15336" y="214"/>
                    <a:pt x="15312" y="238"/>
                  </a:cubicBezTo>
                  <a:cubicBezTo>
                    <a:pt x="15253" y="345"/>
                    <a:pt x="15193" y="452"/>
                    <a:pt x="15133" y="571"/>
                  </a:cubicBezTo>
                  <a:cubicBezTo>
                    <a:pt x="15098" y="631"/>
                    <a:pt x="15074" y="678"/>
                    <a:pt x="15050" y="738"/>
                  </a:cubicBezTo>
                  <a:cubicBezTo>
                    <a:pt x="15026" y="797"/>
                    <a:pt x="15014" y="833"/>
                    <a:pt x="14979" y="893"/>
                  </a:cubicBezTo>
                  <a:cubicBezTo>
                    <a:pt x="14955" y="952"/>
                    <a:pt x="14931" y="1012"/>
                    <a:pt x="14907" y="1071"/>
                  </a:cubicBezTo>
                  <a:cubicBezTo>
                    <a:pt x="14883" y="1131"/>
                    <a:pt x="14860" y="1190"/>
                    <a:pt x="14836" y="1250"/>
                  </a:cubicBezTo>
                  <a:cubicBezTo>
                    <a:pt x="14788" y="1357"/>
                    <a:pt x="14741" y="1476"/>
                    <a:pt x="14717" y="1595"/>
                  </a:cubicBezTo>
                  <a:cubicBezTo>
                    <a:pt x="14669" y="1714"/>
                    <a:pt x="14633" y="1833"/>
                    <a:pt x="14598" y="1952"/>
                  </a:cubicBezTo>
                  <a:cubicBezTo>
                    <a:pt x="14514" y="2190"/>
                    <a:pt x="14443" y="2417"/>
                    <a:pt x="14371" y="2655"/>
                  </a:cubicBezTo>
                  <a:cubicBezTo>
                    <a:pt x="14300" y="2893"/>
                    <a:pt x="14205" y="3119"/>
                    <a:pt x="14098" y="3333"/>
                  </a:cubicBezTo>
                  <a:cubicBezTo>
                    <a:pt x="14014" y="3560"/>
                    <a:pt x="13907" y="3786"/>
                    <a:pt x="13836" y="4012"/>
                  </a:cubicBezTo>
                  <a:cubicBezTo>
                    <a:pt x="13788" y="4131"/>
                    <a:pt x="13764" y="4250"/>
                    <a:pt x="13729" y="4369"/>
                  </a:cubicBezTo>
                  <a:cubicBezTo>
                    <a:pt x="13717" y="4429"/>
                    <a:pt x="13705" y="4488"/>
                    <a:pt x="13705" y="4548"/>
                  </a:cubicBezTo>
                  <a:cubicBezTo>
                    <a:pt x="13681" y="4607"/>
                    <a:pt x="13681" y="4667"/>
                    <a:pt x="13669" y="4726"/>
                  </a:cubicBezTo>
                  <a:cubicBezTo>
                    <a:pt x="13669" y="4786"/>
                    <a:pt x="13657" y="4845"/>
                    <a:pt x="13657" y="4905"/>
                  </a:cubicBezTo>
                  <a:cubicBezTo>
                    <a:pt x="13657" y="4941"/>
                    <a:pt x="13657" y="4988"/>
                    <a:pt x="13645" y="5024"/>
                  </a:cubicBezTo>
                  <a:lnTo>
                    <a:pt x="13645" y="5084"/>
                  </a:lnTo>
                  <a:lnTo>
                    <a:pt x="13645" y="5476"/>
                  </a:lnTo>
                  <a:lnTo>
                    <a:pt x="13645" y="5643"/>
                  </a:lnTo>
                  <a:lnTo>
                    <a:pt x="13645" y="5881"/>
                  </a:lnTo>
                  <a:lnTo>
                    <a:pt x="13645" y="6036"/>
                  </a:lnTo>
                  <a:lnTo>
                    <a:pt x="13645" y="6191"/>
                  </a:lnTo>
                  <a:cubicBezTo>
                    <a:pt x="13645" y="6250"/>
                    <a:pt x="13645" y="6334"/>
                    <a:pt x="13657" y="6393"/>
                  </a:cubicBezTo>
                  <a:cubicBezTo>
                    <a:pt x="13669" y="6453"/>
                    <a:pt x="13669" y="6512"/>
                    <a:pt x="13681" y="6584"/>
                  </a:cubicBezTo>
                  <a:cubicBezTo>
                    <a:pt x="13705" y="6643"/>
                    <a:pt x="13705" y="6703"/>
                    <a:pt x="13717" y="6762"/>
                  </a:cubicBezTo>
                  <a:cubicBezTo>
                    <a:pt x="13729" y="6822"/>
                    <a:pt x="13740" y="6881"/>
                    <a:pt x="13740" y="6941"/>
                  </a:cubicBezTo>
                  <a:cubicBezTo>
                    <a:pt x="13788" y="7179"/>
                    <a:pt x="13836" y="7429"/>
                    <a:pt x="13895" y="7667"/>
                  </a:cubicBezTo>
                  <a:cubicBezTo>
                    <a:pt x="13919" y="7786"/>
                    <a:pt x="13955" y="7917"/>
                    <a:pt x="13967" y="8036"/>
                  </a:cubicBezTo>
                  <a:cubicBezTo>
                    <a:pt x="14002" y="8155"/>
                    <a:pt x="14014" y="8274"/>
                    <a:pt x="14026" y="8382"/>
                  </a:cubicBezTo>
                  <a:cubicBezTo>
                    <a:pt x="14026" y="8429"/>
                    <a:pt x="14038" y="8453"/>
                    <a:pt x="14038" y="8501"/>
                  </a:cubicBezTo>
                  <a:cubicBezTo>
                    <a:pt x="14038" y="8572"/>
                    <a:pt x="14062" y="8655"/>
                    <a:pt x="14062" y="8715"/>
                  </a:cubicBezTo>
                  <a:cubicBezTo>
                    <a:pt x="14062" y="8786"/>
                    <a:pt x="14074" y="8858"/>
                    <a:pt x="14074" y="8917"/>
                  </a:cubicBezTo>
                  <a:lnTo>
                    <a:pt x="14074" y="9155"/>
                  </a:lnTo>
                  <a:lnTo>
                    <a:pt x="14074" y="9382"/>
                  </a:lnTo>
                  <a:cubicBezTo>
                    <a:pt x="14062" y="9584"/>
                    <a:pt x="14062" y="9798"/>
                    <a:pt x="14038" y="10025"/>
                  </a:cubicBezTo>
                  <a:lnTo>
                    <a:pt x="14038" y="10382"/>
                  </a:lnTo>
                  <a:lnTo>
                    <a:pt x="14038" y="10537"/>
                  </a:lnTo>
                  <a:cubicBezTo>
                    <a:pt x="13967" y="10739"/>
                    <a:pt x="13895" y="10929"/>
                    <a:pt x="13824" y="11108"/>
                  </a:cubicBezTo>
                  <a:lnTo>
                    <a:pt x="13681" y="11465"/>
                  </a:lnTo>
                  <a:cubicBezTo>
                    <a:pt x="13669" y="11513"/>
                    <a:pt x="13657" y="11549"/>
                    <a:pt x="13645" y="11584"/>
                  </a:cubicBezTo>
                  <a:cubicBezTo>
                    <a:pt x="13621" y="11644"/>
                    <a:pt x="13598" y="11691"/>
                    <a:pt x="13586" y="11751"/>
                  </a:cubicBezTo>
                  <a:lnTo>
                    <a:pt x="13443" y="12061"/>
                  </a:lnTo>
                  <a:cubicBezTo>
                    <a:pt x="13383" y="12180"/>
                    <a:pt x="13348" y="12299"/>
                    <a:pt x="13288" y="12418"/>
                  </a:cubicBezTo>
                  <a:cubicBezTo>
                    <a:pt x="13193" y="12620"/>
                    <a:pt x="13109" y="12823"/>
                    <a:pt x="13050" y="13025"/>
                  </a:cubicBezTo>
                  <a:lnTo>
                    <a:pt x="12824" y="13692"/>
                  </a:lnTo>
                  <a:cubicBezTo>
                    <a:pt x="12764" y="13870"/>
                    <a:pt x="12705" y="14037"/>
                    <a:pt x="12645" y="14216"/>
                  </a:cubicBezTo>
                  <a:cubicBezTo>
                    <a:pt x="12597" y="14263"/>
                    <a:pt x="12574" y="14311"/>
                    <a:pt x="12526" y="14347"/>
                  </a:cubicBezTo>
                  <a:cubicBezTo>
                    <a:pt x="12455" y="14454"/>
                    <a:pt x="12359" y="14549"/>
                    <a:pt x="12288" y="14644"/>
                  </a:cubicBezTo>
                  <a:cubicBezTo>
                    <a:pt x="12121" y="14870"/>
                    <a:pt x="11978" y="15097"/>
                    <a:pt x="11835" y="15323"/>
                  </a:cubicBezTo>
                  <a:cubicBezTo>
                    <a:pt x="11764" y="15418"/>
                    <a:pt x="11704" y="15525"/>
                    <a:pt x="11645" y="15644"/>
                  </a:cubicBezTo>
                  <a:cubicBezTo>
                    <a:pt x="11597" y="15716"/>
                    <a:pt x="11573" y="15811"/>
                    <a:pt x="11538" y="15882"/>
                  </a:cubicBezTo>
                  <a:cubicBezTo>
                    <a:pt x="11538" y="15585"/>
                    <a:pt x="11538" y="15287"/>
                    <a:pt x="11526" y="15001"/>
                  </a:cubicBezTo>
                  <a:cubicBezTo>
                    <a:pt x="11514" y="14585"/>
                    <a:pt x="11478" y="14192"/>
                    <a:pt x="11443" y="13775"/>
                  </a:cubicBezTo>
                  <a:cubicBezTo>
                    <a:pt x="11407" y="13454"/>
                    <a:pt x="11359" y="13144"/>
                    <a:pt x="11300" y="12846"/>
                  </a:cubicBezTo>
                  <a:lnTo>
                    <a:pt x="11300" y="12834"/>
                  </a:lnTo>
                  <a:cubicBezTo>
                    <a:pt x="11323" y="12775"/>
                    <a:pt x="11347" y="12727"/>
                    <a:pt x="11359" y="12668"/>
                  </a:cubicBezTo>
                  <a:cubicBezTo>
                    <a:pt x="11395" y="12596"/>
                    <a:pt x="11443" y="12525"/>
                    <a:pt x="11478" y="12442"/>
                  </a:cubicBezTo>
                  <a:lnTo>
                    <a:pt x="11621" y="12180"/>
                  </a:lnTo>
                  <a:cubicBezTo>
                    <a:pt x="11657" y="12108"/>
                    <a:pt x="11693" y="12013"/>
                    <a:pt x="11740" y="11942"/>
                  </a:cubicBezTo>
                  <a:cubicBezTo>
                    <a:pt x="11764" y="11870"/>
                    <a:pt x="11812" y="11775"/>
                    <a:pt x="11835" y="11703"/>
                  </a:cubicBezTo>
                  <a:cubicBezTo>
                    <a:pt x="11871" y="11608"/>
                    <a:pt x="11895" y="11525"/>
                    <a:pt x="11919" y="11453"/>
                  </a:cubicBezTo>
                  <a:cubicBezTo>
                    <a:pt x="11931" y="11358"/>
                    <a:pt x="11954" y="11275"/>
                    <a:pt x="11978" y="11191"/>
                  </a:cubicBezTo>
                  <a:cubicBezTo>
                    <a:pt x="11990" y="11108"/>
                    <a:pt x="12014" y="11013"/>
                    <a:pt x="12014" y="10929"/>
                  </a:cubicBezTo>
                  <a:cubicBezTo>
                    <a:pt x="12038" y="10834"/>
                    <a:pt x="12050" y="10739"/>
                    <a:pt x="12050" y="10644"/>
                  </a:cubicBezTo>
                  <a:cubicBezTo>
                    <a:pt x="12062" y="10465"/>
                    <a:pt x="12062" y="10275"/>
                    <a:pt x="12050" y="10096"/>
                  </a:cubicBezTo>
                  <a:cubicBezTo>
                    <a:pt x="12050" y="9917"/>
                    <a:pt x="12038" y="9751"/>
                    <a:pt x="12014" y="9572"/>
                  </a:cubicBezTo>
                  <a:cubicBezTo>
                    <a:pt x="12002" y="9394"/>
                    <a:pt x="11990" y="9215"/>
                    <a:pt x="11954" y="9036"/>
                  </a:cubicBezTo>
                  <a:cubicBezTo>
                    <a:pt x="11931" y="8858"/>
                    <a:pt x="11871" y="8679"/>
                    <a:pt x="11812" y="8513"/>
                  </a:cubicBezTo>
                  <a:lnTo>
                    <a:pt x="11716" y="8298"/>
                  </a:lnTo>
                  <a:cubicBezTo>
                    <a:pt x="11657" y="8132"/>
                    <a:pt x="11585" y="7965"/>
                    <a:pt x="11514" y="7786"/>
                  </a:cubicBezTo>
                  <a:cubicBezTo>
                    <a:pt x="11478" y="7715"/>
                    <a:pt x="11443" y="7643"/>
                    <a:pt x="11407" y="7560"/>
                  </a:cubicBezTo>
                  <a:cubicBezTo>
                    <a:pt x="11359" y="7477"/>
                    <a:pt x="11323" y="7405"/>
                    <a:pt x="11276" y="7310"/>
                  </a:cubicBezTo>
                  <a:cubicBezTo>
                    <a:pt x="11240" y="7250"/>
                    <a:pt x="11204" y="7191"/>
                    <a:pt x="11169" y="7143"/>
                  </a:cubicBezTo>
                  <a:cubicBezTo>
                    <a:pt x="11157" y="7120"/>
                    <a:pt x="11121" y="7108"/>
                    <a:pt x="11109" y="7072"/>
                  </a:cubicBezTo>
                  <a:cubicBezTo>
                    <a:pt x="11097" y="7060"/>
                    <a:pt x="11097" y="7048"/>
                    <a:pt x="11085" y="7024"/>
                  </a:cubicBezTo>
                  <a:cubicBezTo>
                    <a:pt x="11073" y="7012"/>
                    <a:pt x="11050" y="7000"/>
                    <a:pt x="11050" y="6989"/>
                  </a:cubicBezTo>
                  <a:lnTo>
                    <a:pt x="11050" y="6989"/>
                  </a:lnTo>
                  <a:lnTo>
                    <a:pt x="11073" y="7000"/>
                  </a:lnTo>
                  <a:lnTo>
                    <a:pt x="11073" y="7000"/>
                  </a:lnTo>
                  <a:lnTo>
                    <a:pt x="10942" y="6881"/>
                  </a:lnTo>
                  <a:lnTo>
                    <a:pt x="10811" y="6750"/>
                  </a:lnTo>
                  <a:lnTo>
                    <a:pt x="10585" y="6524"/>
                  </a:lnTo>
                  <a:lnTo>
                    <a:pt x="10395" y="6334"/>
                  </a:lnTo>
                  <a:cubicBezTo>
                    <a:pt x="10371" y="6298"/>
                    <a:pt x="10335" y="6250"/>
                    <a:pt x="10311" y="6227"/>
                  </a:cubicBezTo>
                  <a:lnTo>
                    <a:pt x="10216" y="6131"/>
                  </a:lnTo>
                  <a:cubicBezTo>
                    <a:pt x="10097" y="6000"/>
                    <a:pt x="9978" y="5869"/>
                    <a:pt x="9859" y="5715"/>
                  </a:cubicBezTo>
                  <a:cubicBezTo>
                    <a:pt x="9740" y="5584"/>
                    <a:pt x="9621" y="5441"/>
                    <a:pt x="9502" y="5298"/>
                  </a:cubicBezTo>
                  <a:cubicBezTo>
                    <a:pt x="9383" y="5167"/>
                    <a:pt x="9264" y="5024"/>
                    <a:pt x="9145" y="4881"/>
                  </a:cubicBezTo>
                  <a:cubicBezTo>
                    <a:pt x="9073" y="4798"/>
                    <a:pt x="8978" y="4703"/>
                    <a:pt x="8906" y="4619"/>
                  </a:cubicBezTo>
                  <a:cubicBezTo>
                    <a:pt x="8883" y="4572"/>
                    <a:pt x="8835" y="4524"/>
                    <a:pt x="8799" y="4500"/>
                  </a:cubicBezTo>
                  <a:cubicBezTo>
                    <a:pt x="8776" y="4453"/>
                    <a:pt x="8728" y="4405"/>
                    <a:pt x="8704" y="4369"/>
                  </a:cubicBezTo>
                  <a:lnTo>
                    <a:pt x="8656" y="4322"/>
                  </a:lnTo>
                  <a:cubicBezTo>
                    <a:pt x="8645" y="4310"/>
                    <a:pt x="8621" y="4286"/>
                    <a:pt x="8597" y="4286"/>
                  </a:cubicBezTo>
                  <a:cubicBezTo>
                    <a:pt x="8589" y="4286"/>
                    <a:pt x="8570" y="4281"/>
                    <a:pt x="8555" y="4281"/>
                  </a:cubicBezTo>
                  <a:cubicBezTo>
                    <a:pt x="8548" y="4281"/>
                    <a:pt x="8541" y="4282"/>
                    <a:pt x="8537" y="4286"/>
                  </a:cubicBezTo>
                  <a:cubicBezTo>
                    <a:pt x="8502" y="4310"/>
                    <a:pt x="8490" y="4322"/>
                    <a:pt x="8478" y="4333"/>
                  </a:cubicBezTo>
                  <a:cubicBezTo>
                    <a:pt x="8478" y="4345"/>
                    <a:pt x="8466" y="4369"/>
                    <a:pt x="8466" y="4381"/>
                  </a:cubicBezTo>
                  <a:cubicBezTo>
                    <a:pt x="8466" y="4393"/>
                    <a:pt x="8442" y="4405"/>
                    <a:pt x="8442" y="4429"/>
                  </a:cubicBezTo>
                  <a:cubicBezTo>
                    <a:pt x="8430" y="4453"/>
                    <a:pt x="8430" y="4488"/>
                    <a:pt x="8430" y="4512"/>
                  </a:cubicBezTo>
                  <a:cubicBezTo>
                    <a:pt x="8430" y="4548"/>
                    <a:pt x="8430" y="4560"/>
                    <a:pt x="8418" y="4583"/>
                  </a:cubicBezTo>
                  <a:cubicBezTo>
                    <a:pt x="8418" y="4631"/>
                    <a:pt x="8406" y="4679"/>
                    <a:pt x="8406" y="4726"/>
                  </a:cubicBezTo>
                  <a:cubicBezTo>
                    <a:pt x="8395" y="4810"/>
                    <a:pt x="8395" y="4905"/>
                    <a:pt x="8395" y="4988"/>
                  </a:cubicBezTo>
                  <a:cubicBezTo>
                    <a:pt x="8371" y="5167"/>
                    <a:pt x="8359" y="5345"/>
                    <a:pt x="8359" y="5524"/>
                  </a:cubicBezTo>
                  <a:cubicBezTo>
                    <a:pt x="8359" y="5584"/>
                    <a:pt x="8359" y="5631"/>
                    <a:pt x="8347" y="5691"/>
                  </a:cubicBezTo>
                  <a:cubicBezTo>
                    <a:pt x="8347" y="5869"/>
                    <a:pt x="8335" y="6048"/>
                    <a:pt x="8335" y="6227"/>
                  </a:cubicBezTo>
                  <a:lnTo>
                    <a:pt x="8335" y="6524"/>
                  </a:lnTo>
                  <a:lnTo>
                    <a:pt x="8335" y="6810"/>
                  </a:lnTo>
                  <a:cubicBezTo>
                    <a:pt x="8335" y="6893"/>
                    <a:pt x="8335" y="6989"/>
                    <a:pt x="8347" y="7060"/>
                  </a:cubicBezTo>
                  <a:cubicBezTo>
                    <a:pt x="8347" y="7143"/>
                    <a:pt x="8347" y="7227"/>
                    <a:pt x="8359" y="7310"/>
                  </a:cubicBezTo>
                  <a:cubicBezTo>
                    <a:pt x="8359" y="7405"/>
                    <a:pt x="8371" y="7489"/>
                    <a:pt x="8371" y="7584"/>
                  </a:cubicBezTo>
                  <a:cubicBezTo>
                    <a:pt x="8395" y="7667"/>
                    <a:pt x="8395" y="7774"/>
                    <a:pt x="8406" y="7858"/>
                  </a:cubicBezTo>
                  <a:cubicBezTo>
                    <a:pt x="8418" y="7917"/>
                    <a:pt x="8418" y="7977"/>
                    <a:pt x="8430" y="8024"/>
                  </a:cubicBezTo>
                  <a:cubicBezTo>
                    <a:pt x="8430" y="8072"/>
                    <a:pt x="8442" y="8096"/>
                    <a:pt x="8466" y="8143"/>
                  </a:cubicBezTo>
                  <a:cubicBezTo>
                    <a:pt x="8466" y="8191"/>
                    <a:pt x="8478" y="8215"/>
                    <a:pt x="8478" y="8262"/>
                  </a:cubicBezTo>
                  <a:cubicBezTo>
                    <a:pt x="8490" y="8322"/>
                    <a:pt x="8502" y="8382"/>
                    <a:pt x="8525" y="8429"/>
                  </a:cubicBezTo>
                  <a:cubicBezTo>
                    <a:pt x="8537" y="8477"/>
                    <a:pt x="8537" y="8501"/>
                    <a:pt x="8549" y="8548"/>
                  </a:cubicBezTo>
                  <a:lnTo>
                    <a:pt x="8597" y="8679"/>
                  </a:lnTo>
                  <a:cubicBezTo>
                    <a:pt x="8621" y="8774"/>
                    <a:pt x="8645" y="8846"/>
                    <a:pt x="8668" y="8929"/>
                  </a:cubicBezTo>
                  <a:cubicBezTo>
                    <a:pt x="8728" y="9132"/>
                    <a:pt x="8787" y="9310"/>
                    <a:pt x="8859" y="9501"/>
                  </a:cubicBezTo>
                  <a:cubicBezTo>
                    <a:pt x="8883" y="9525"/>
                    <a:pt x="8895" y="9560"/>
                    <a:pt x="8895" y="9608"/>
                  </a:cubicBezTo>
                  <a:cubicBezTo>
                    <a:pt x="8906" y="9644"/>
                    <a:pt x="8918" y="9703"/>
                    <a:pt x="8954" y="9751"/>
                  </a:cubicBezTo>
                  <a:cubicBezTo>
                    <a:pt x="8966" y="9798"/>
                    <a:pt x="9002" y="9846"/>
                    <a:pt x="9014" y="9906"/>
                  </a:cubicBezTo>
                  <a:cubicBezTo>
                    <a:pt x="9026" y="9941"/>
                    <a:pt x="9037" y="9977"/>
                    <a:pt x="9061" y="10001"/>
                  </a:cubicBezTo>
                  <a:cubicBezTo>
                    <a:pt x="9073" y="10037"/>
                    <a:pt x="9085" y="10084"/>
                    <a:pt x="9109" y="10108"/>
                  </a:cubicBezTo>
                  <a:lnTo>
                    <a:pt x="9145" y="10203"/>
                  </a:lnTo>
                  <a:cubicBezTo>
                    <a:pt x="9168" y="10215"/>
                    <a:pt x="9168" y="10227"/>
                    <a:pt x="9180" y="10239"/>
                  </a:cubicBezTo>
                  <a:lnTo>
                    <a:pt x="9264" y="10382"/>
                  </a:lnTo>
                  <a:cubicBezTo>
                    <a:pt x="9287" y="10406"/>
                    <a:pt x="9311" y="10453"/>
                    <a:pt x="9347" y="10477"/>
                  </a:cubicBezTo>
                  <a:cubicBezTo>
                    <a:pt x="9359" y="10513"/>
                    <a:pt x="9383" y="10537"/>
                    <a:pt x="9407" y="10584"/>
                  </a:cubicBezTo>
                  <a:cubicBezTo>
                    <a:pt x="9430" y="10620"/>
                    <a:pt x="9466" y="10656"/>
                    <a:pt x="9478" y="10691"/>
                  </a:cubicBezTo>
                  <a:cubicBezTo>
                    <a:pt x="9502" y="10739"/>
                    <a:pt x="9549" y="10775"/>
                    <a:pt x="9585" y="10822"/>
                  </a:cubicBezTo>
                  <a:cubicBezTo>
                    <a:pt x="9609" y="10858"/>
                    <a:pt x="9645" y="10894"/>
                    <a:pt x="9668" y="10929"/>
                  </a:cubicBezTo>
                  <a:lnTo>
                    <a:pt x="10026" y="11334"/>
                  </a:lnTo>
                  <a:cubicBezTo>
                    <a:pt x="10145" y="11465"/>
                    <a:pt x="10252" y="11596"/>
                    <a:pt x="10347" y="11727"/>
                  </a:cubicBezTo>
                  <a:cubicBezTo>
                    <a:pt x="10383" y="11763"/>
                    <a:pt x="10395" y="11787"/>
                    <a:pt x="10430" y="11834"/>
                  </a:cubicBezTo>
                  <a:lnTo>
                    <a:pt x="10407" y="11822"/>
                  </a:lnTo>
                  <a:lnTo>
                    <a:pt x="10407" y="11822"/>
                  </a:lnTo>
                  <a:cubicBezTo>
                    <a:pt x="10454" y="11894"/>
                    <a:pt x="10514" y="11965"/>
                    <a:pt x="10561" y="12025"/>
                  </a:cubicBezTo>
                  <a:cubicBezTo>
                    <a:pt x="10609" y="12108"/>
                    <a:pt x="10669" y="12192"/>
                    <a:pt x="10704" y="12263"/>
                  </a:cubicBezTo>
                  <a:lnTo>
                    <a:pt x="10847" y="12489"/>
                  </a:lnTo>
                  <a:cubicBezTo>
                    <a:pt x="10871" y="12549"/>
                    <a:pt x="10919" y="12608"/>
                    <a:pt x="10942" y="12668"/>
                  </a:cubicBezTo>
                  <a:cubicBezTo>
                    <a:pt x="10966" y="12799"/>
                    <a:pt x="10990" y="12954"/>
                    <a:pt x="11002" y="13085"/>
                  </a:cubicBezTo>
                  <a:cubicBezTo>
                    <a:pt x="11026" y="13215"/>
                    <a:pt x="11038" y="13358"/>
                    <a:pt x="11050" y="13501"/>
                  </a:cubicBezTo>
                  <a:cubicBezTo>
                    <a:pt x="11097" y="14013"/>
                    <a:pt x="11145" y="14513"/>
                    <a:pt x="11145" y="15037"/>
                  </a:cubicBezTo>
                  <a:lnTo>
                    <a:pt x="11145" y="15835"/>
                  </a:lnTo>
                  <a:cubicBezTo>
                    <a:pt x="11145" y="16097"/>
                    <a:pt x="11145" y="16347"/>
                    <a:pt x="11133" y="16597"/>
                  </a:cubicBezTo>
                  <a:lnTo>
                    <a:pt x="11133" y="16728"/>
                  </a:lnTo>
                  <a:lnTo>
                    <a:pt x="11133" y="16752"/>
                  </a:lnTo>
                  <a:cubicBezTo>
                    <a:pt x="11133" y="16871"/>
                    <a:pt x="11109" y="16966"/>
                    <a:pt x="11097" y="17085"/>
                  </a:cubicBezTo>
                  <a:cubicBezTo>
                    <a:pt x="11097" y="17168"/>
                    <a:pt x="11085" y="17228"/>
                    <a:pt x="11085" y="17299"/>
                  </a:cubicBezTo>
                  <a:cubicBezTo>
                    <a:pt x="11085" y="17359"/>
                    <a:pt x="11073" y="17430"/>
                    <a:pt x="11050" y="17490"/>
                  </a:cubicBezTo>
                  <a:cubicBezTo>
                    <a:pt x="11026" y="17740"/>
                    <a:pt x="10978" y="17978"/>
                    <a:pt x="10931" y="18240"/>
                  </a:cubicBezTo>
                  <a:lnTo>
                    <a:pt x="10931" y="18216"/>
                  </a:lnTo>
                  <a:cubicBezTo>
                    <a:pt x="10919" y="18323"/>
                    <a:pt x="10907" y="18419"/>
                    <a:pt x="10895" y="18514"/>
                  </a:cubicBezTo>
                  <a:lnTo>
                    <a:pt x="10895" y="18538"/>
                  </a:lnTo>
                  <a:lnTo>
                    <a:pt x="10895" y="18549"/>
                  </a:lnTo>
                  <a:lnTo>
                    <a:pt x="10895" y="18561"/>
                  </a:lnTo>
                  <a:cubicBezTo>
                    <a:pt x="10871" y="18621"/>
                    <a:pt x="10871" y="18680"/>
                    <a:pt x="10859" y="18740"/>
                  </a:cubicBezTo>
                  <a:lnTo>
                    <a:pt x="10859" y="18728"/>
                  </a:lnTo>
                  <a:cubicBezTo>
                    <a:pt x="10859" y="18752"/>
                    <a:pt x="10847" y="18788"/>
                    <a:pt x="10847" y="18811"/>
                  </a:cubicBezTo>
                  <a:cubicBezTo>
                    <a:pt x="10811" y="19014"/>
                    <a:pt x="10788" y="19192"/>
                    <a:pt x="10752" y="19383"/>
                  </a:cubicBezTo>
                  <a:cubicBezTo>
                    <a:pt x="10669" y="19871"/>
                    <a:pt x="10597" y="20359"/>
                    <a:pt x="10502" y="20871"/>
                  </a:cubicBezTo>
                  <a:lnTo>
                    <a:pt x="10371" y="21633"/>
                  </a:lnTo>
                  <a:cubicBezTo>
                    <a:pt x="10323" y="21883"/>
                    <a:pt x="10276" y="22133"/>
                    <a:pt x="10240" y="22407"/>
                  </a:cubicBezTo>
                  <a:cubicBezTo>
                    <a:pt x="10204" y="22550"/>
                    <a:pt x="10192" y="22705"/>
                    <a:pt x="10157" y="22848"/>
                  </a:cubicBezTo>
                  <a:lnTo>
                    <a:pt x="10157" y="22860"/>
                  </a:lnTo>
                  <a:cubicBezTo>
                    <a:pt x="10145" y="22979"/>
                    <a:pt x="10121" y="23098"/>
                    <a:pt x="10097" y="23217"/>
                  </a:cubicBezTo>
                  <a:cubicBezTo>
                    <a:pt x="10061" y="23479"/>
                    <a:pt x="10002" y="23741"/>
                    <a:pt x="9942" y="23991"/>
                  </a:cubicBezTo>
                  <a:cubicBezTo>
                    <a:pt x="9883" y="24253"/>
                    <a:pt x="9823" y="24503"/>
                    <a:pt x="9776" y="24753"/>
                  </a:cubicBezTo>
                  <a:cubicBezTo>
                    <a:pt x="9764" y="24812"/>
                    <a:pt x="9764" y="24872"/>
                    <a:pt x="9740" y="24919"/>
                  </a:cubicBezTo>
                  <a:cubicBezTo>
                    <a:pt x="9740" y="24860"/>
                    <a:pt x="9740" y="24800"/>
                    <a:pt x="9728" y="24741"/>
                  </a:cubicBezTo>
                  <a:cubicBezTo>
                    <a:pt x="9728" y="24693"/>
                    <a:pt x="9728" y="24645"/>
                    <a:pt x="9716" y="24610"/>
                  </a:cubicBezTo>
                  <a:cubicBezTo>
                    <a:pt x="9716" y="24562"/>
                    <a:pt x="9716" y="24514"/>
                    <a:pt x="9704" y="24491"/>
                  </a:cubicBezTo>
                  <a:cubicBezTo>
                    <a:pt x="9704" y="24431"/>
                    <a:pt x="9680" y="24372"/>
                    <a:pt x="9680" y="24288"/>
                  </a:cubicBezTo>
                  <a:cubicBezTo>
                    <a:pt x="9680" y="24253"/>
                    <a:pt x="9668" y="24205"/>
                    <a:pt x="9668" y="24157"/>
                  </a:cubicBezTo>
                  <a:cubicBezTo>
                    <a:pt x="9668" y="24110"/>
                    <a:pt x="9657" y="24074"/>
                    <a:pt x="9657" y="24038"/>
                  </a:cubicBezTo>
                  <a:cubicBezTo>
                    <a:pt x="9645" y="23979"/>
                    <a:pt x="9621" y="23907"/>
                    <a:pt x="9621" y="23848"/>
                  </a:cubicBezTo>
                  <a:cubicBezTo>
                    <a:pt x="9609" y="23741"/>
                    <a:pt x="9585" y="23657"/>
                    <a:pt x="9561" y="23550"/>
                  </a:cubicBezTo>
                  <a:cubicBezTo>
                    <a:pt x="9538" y="23443"/>
                    <a:pt x="9526" y="23360"/>
                    <a:pt x="9490" y="23252"/>
                  </a:cubicBezTo>
                  <a:cubicBezTo>
                    <a:pt x="9466" y="23145"/>
                    <a:pt x="9430" y="23062"/>
                    <a:pt x="9407" y="22967"/>
                  </a:cubicBezTo>
                  <a:cubicBezTo>
                    <a:pt x="9371" y="22883"/>
                    <a:pt x="9347" y="22776"/>
                    <a:pt x="9311" y="22681"/>
                  </a:cubicBezTo>
                  <a:cubicBezTo>
                    <a:pt x="9299" y="22609"/>
                    <a:pt x="9264" y="22550"/>
                    <a:pt x="9240" y="22479"/>
                  </a:cubicBezTo>
                  <a:lnTo>
                    <a:pt x="9240" y="22467"/>
                  </a:lnTo>
                  <a:lnTo>
                    <a:pt x="9240" y="22443"/>
                  </a:lnTo>
                  <a:cubicBezTo>
                    <a:pt x="9252" y="22407"/>
                    <a:pt x="9264" y="22348"/>
                    <a:pt x="9287" y="22300"/>
                  </a:cubicBezTo>
                  <a:lnTo>
                    <a:pt x="9323" y="22169"/>
                  </a:lnTo>
                  <a:cubicBezTo>
                    <a:pt x="9359" y="22074"/>
                    <a:pt x="9371" y="21967"/>
                    <a:pt x="9407" y="21883"/>
                  </a:cubicBezTo>
                  <a:lnTo>
                    <a:pt x="9442" y="21574"/>
                  </a:lnTo>
                  <a:cubicBezTo>
                    <a:pt x="9466" y="21467"/>
                    <a:pt x="9466" y="21371"/>
                    <a:pt x="9466" y="21276"/>
                  </a:cubicBezTo>
                  <a:cubicBezTo>
                    <a:pt x="9466" y="21097"/>
                    <a:pt x="9466" y="20919"/>
                    <a:pt x="9442" y="20716"/>
                  </a:cubicBezTo>
                  <a:cubicBezTo>
                    <a:pt x="9430" y="20538"/>
                    <a:pt x="9407" y="20383"/>
                    <a:pt x="9359" y="20216"/>
                  </a:cubicBezTo>
                  <a:cubicBezTo>
                    <a:pt x="9347" y="20181"/>
                    <a:pt x="9347" y="20145"/>
                    <a:pt x="9323" y="20109"/>
                  </a:cubicBezTo>
                  <a:lnTo>
                    <a:pt x="9323" y="20121"/>
                  </a:lnTo>
                  <a:cubicBezTo>
                    <a:pt x="9264" y="19871"/>
                    <a:pt x="9192" y="19609"/>
                    <a:pt x="9109" y="19371"/>
                  </a:cubicBezTo>
                  <a:cubicBezTo>
                    <a:pt x="9109" y="19347"/>
                    <a:pt x="9085" y="19335"/>
                    <a:pt x="9085" y="19323"/>
                  </a:cubicBezTo>
                  <a:cubicBezTo>
                    <a:pt x="9085" y="19323"/>
                    <a:pt x="9085" y="19311"/>
                    <a:pt x="9073" y="19288"/>
                  </a:cubicBezTo>
                  <a:cubicBezTo>
                    <a:pt x="9049" y="19204"/>
                    <a:pt x="9002" y="19109"/>
                    <a:pt x="8954" y="19026"/>
                  </a:cubicBezTo>
                  <a:cubicBezTo>
                    <a:pt x="8906" y="18930"/>
                    <a:pt x="8871" y="18847"/>
                    <a:pt x="8811" y="18776"/>
                  </a:cubicBezTo>
                  <a:cubicBezTo>
                    <a:pt x="8752" y="18680"/>
                    <a:pt x="8692" y="18609"/>
                    <a:pt x="8609" y="18514"/>
                  </a:cubicBezTo>
                  <a:cubicBezTo>
                    <a:pt x="8585" y="18478"/>
                    <a:pt x="8549" y="18442"/>
                    <a:pt x="8514" y="18395"/>
                  </a:cubicBezTo>
                  <a:cubicBezTo>
                    <a:pt x="8478" y="18371"/>
                    <a:pt x="8430" y="18335"/>
                    <a:pt x="8406" y="18311"/>
                  </a:cubicBezTo>
                  <a:cubicBezTo>
                    <a:pt x="8347" y="18252"/>
                    <a:pt x="8275" y="18204"/>
                    <a:pt x="8192" y="18145"/>
                  </a:cubicBezTo>
                  <a:cubicBezTo>
                    <a:pt x="8121" y="18097"/>
                    <a:pt x="8049" y="18061"/>
                    <a:pt x="7978" y="18026"/>
                  </a:cubicBezTo>
                  <a:lnTo>
                    <a:pt x="7990" y="18026"/>
                  </a:lnTo>
                  <a:cubicBezTo>
                    <a:pt x="7978" y="18026"/>
                    <a:pt x="7978" y="18014"/>
                    <a:pt x="7954" y="18014"/>
                  </a:cubicBezTo>
                  <a:cubicBezTo>
                    <a:pt x="7930" y="18002"/>
                    <a:pt x="7894" y="17978"/>
                    <a:pt x="7859" y="17966"/>
                  </a:cubicBezTo>
                  <a:cubicBezTo>
                    <a:pt x="8002" y="17716"/>
                    <a:pt x="8156" y="17466"/>
                    <a:pt x="8275" y="17192"/>
                  </a:cubicBezTo>
                  <a:cubicBezTo>
                    <a:pt x="8406" y="16930"/>
                    <a:pt x="8514" y="16644"/>
                    <a:pt x="8609" y="16359"/>
                  </a:cubicBezTo>
                  <a:cubicBezTo>
                    <a:pt x="8716" y="16061"/>
                    <a:pt x="8764" y="15752"/>
                    <a:pt x="8823" y="15454"/>
                  </a:cubicBezTo>
                  <a:cubicBezTo>
                    <a:pt x="8835" y="15382"/>
                    <a:pt x="8835" y="15299"/>
                    <a:pt x="8847" y="15240"/>
                  </a:cubicBezTo>
                  <a:cubicBezTo>
                    <a:pt x="8847" y="15204"/>
                    <a:pt x="8847" y="15168"/>
                    <a:pt x="8871" y="15120"/>
                  </a:cubicBezTo>
                  <a:cubicBezTo>
                    <a:pt x="8871" y="15097"/>
                    <a:pt x="8871" y="15061"/>
                    <a:pt x="8883" y="15037"/>
                  </a:cubicBezTo>
                  <a:cubicBezTo>
                    <a:pt x="8883" y="14870"/>
                    <a:pt x="8895" y="14704"/>
                    <a:pt x="8895" y="14525"/>
                  </a:cubicBezTo>
                  <a:cubicBezTo>
                    <a:pt x="8895" y="14228"/>
                    <a:pt x="8883" y="13930"/>
                    <a:pt x="8847" y="13632"/>
                  </a:cubicBezTo>
                  <a:lnTo>
                    <a:pt x="8764" y="12739"/>
                  </a:lnTo>
                  <a:lnTo>
                    <a:pt x="8764" y="12775"/>
                  </a:lnTo>
                  <a:lnTo>
                    <a:pt x="8668" y="11882"/>
                  </a:lnTo>
                  <a:cubicBezTo>
                    <a:pt x="8656" y="11715"/>
                    <a:pt x="8645" y="11572"/>
                    <a:pt x="8645" y="11406"/>
                  </a:cubicBezTo>
                  <a:lnTo>
                    <a:pt x="8645" y="10953"/>
                  </a:lnTo>
                  <a:lnTo>
                    <a:pt x="8645" y="10513"/>
                  </a:lnTo>
                  <a:lnTo>
                    <a:pt x="8645" y="10084"/>
                  </a:lnTo>
                  <a:cubicBezTo>
                    <a:pt x="8645" y="9798"/>
                    <a:pt x="8656" y="9513"/>
                    <a:pt x="8645" y="9227"/>
                  </a:cubicBezTo>
                  <a:cubicBezTo>
                    <a:pt x="8645" y="9203"/>
                    <a:pt x="8645" y="9155"/>
                    <a:pt x="8633" y="9132"/>
                  </a:cubicBezTo>
                  <a:cubicBezTo>
                    <a:pt x="8633" y="9096"/>
                    <a:pt x="8609" y="9084"/>
                    <a:pt x="8585" y="9072"/>
                  </a:cubicBezTo>
                  <a:cubicBezTo>
                    <a:pt x="8549" y="9048"/>
                    <a:pt x="8537" y="9036"/>
                    <a:pt x="8490" y="9036"/>
                  </a:cubicBezTo>
                  <a:cubicBezTo>
                    <a:pt x="8466" y="9036"/>
                    <a:pt x="8454" y="9048"/>
                    <a:pt x="8418" y="9072"/>
                  </a:cubicBezTo>
                  <a:cubicBezTo>
                    <a:pt x="8395" y="9084"/>
                    <a:pt x="8359" y="9108"/>
                    <a:pt x="8335" y="9132"/>
                  </a:cubicBezTo>
                  <a:lnTo>
                    <a:pt x="8252" y="9203"/>
                  </a:lnTo>
                  <a:cubicBezTo>
                    <a:pt x="8156" y="9322"/>
                    <a:pt x="8061" y="9441"/>
                    <a:pt x="7978" y="9560"/>
                  </a:cubicBezTo>
                  <a:cubicBezTo>
                    <a:pt x="7799" y="9798"/>
                    <a:pt x="7633" y="10037"/>
                    <a:pt x="7466" y="10287"/>
                  </a:cubicBezTo>
                  <a:cubicBezTo>
                    <a:pt x="7347" y="10477"/>
                    <a:pt x="7216" y="10679"/>
                    <a:pt x="7085" y="10870"/>
                  </a:cubicBezTo>
                  <a:cubicBezTo>
                    <a:pt x="6966" y="11049"/>
                    <a:pt x="6823" y="11227"/>
                    <a:pt x="6692" y="11406"/>
                  </a:cubicBezTo>
                  <a:cubicBezTo>
                    <a:pt x="6501" y="11644"/>
                    <a:pt x="6287" y="11870"/>
                    <a:pt x="6097" y="12084"/>
                  </a:cubicBezTo>
                  <a:cubicBezTo>
                    <a:pt x="6013" y="12192"/>
                    <a:pt x="5918" y="12311"/>
                    <a:pt x="5847" y="12430"/>
                  </a:cubicBezTo>
                  <a:cubicBezTo>
                    <a:pt x="5835" y="12465"/>
                    <a:pt x="5799" y="12489"/>
                    <a:pt x="5787" y="12525"/>
                  </a:cubicBezTo>
                  <a:cubicBezTo>
                    <a:pt x="5775" y="12549"/>
                    <a:pt x="5739" y="12596"/>
                    <a:pt x="5728" y="12620"/>
                  </a:cubicBezTo>
                  <a:cubicBezTo>
                    <a:pt x="5680" y="12704"/>
                    <a:pt x="5656" y="12775"/>
                    <a:pt x="5620" y="12846"/>
                  </a:cubicBezTo>
                  <a:lnTo>
                    <a:pt x="5537" y="13073"/>
                  </a:lnTo>
                  <a:cubicBezTo>
                    <a:pt x="5501" y="13144"/>
                    <a:pt x="5477" y="13239"/>
                    <a:pt x="5454" y="13311"/>
                  </a:cubicBezTo>
                  <a:cubicBezTo>
                    <a:pt x="5418" y="13477"/>
                    <a:pt x="5382" y="13632"/>
                    <a:pt x="5358" y="13811"/>
                  </a:cubicBezTo>
                  <a:cubicBezTo>
                    <a:pt x="5358" y="13847"/>
                    <a:pt x="5335" y="13894"/>
                    <a:pt x="5335" y="13918"/>
                  </a:cubicBezTo>
                  <a:cubicBezTo>
                    <a:pt x="5311" y="14073"/>
                    <a:pt x="5299" y="14204"/>
                    <a:pt x="5299" y="14347"/>
                  </a:cubicBezTo>
                  <a:cubicBezTo>
                    <a:pt x="5275" y="14513"/>
                    <a:pt x="5275" y="14668"/>
                    <a:pt x="5275" y="14823"/>
                  </a:cubicBezTo>
                  <a:cubicBezTo>
                    <a:pt x="5275" y="14978"/>
                    <a:pt x="5275" y="15109"/>
                    <a:pt x="5299" y="15263"/>
                  </a:cubicBezTo>
                  <a:cubicBezTo>
                    <a:pt x="5299" y="15406"/>
                    <a:pt x="5311" y="15573"/>
                    <a:pt x="5311" y="15716"/>
                  </a:cubicBezTo>
                  <a:cubicBezTo>
                    <a:pt x="5323" y="15882"/>
                    <a:pt x="5335" y="16037"/>
                    <a:pt x="5358" y="16192"/>
                  </a:cubicBezTo>
                  <a:cubicBezTo>
                    <a:pt x="5370" y="16275"/>
                    <a:pt x="5382" y="16335"/>
                    <a:pt x="5394" y="16406"/>
                  </a:cubicBezTo>
                  <a:cubicBezTo>
                    <a:pt x="5418" y="16478"/>
                    <a:pt x="5430" y="16549"/>
                    <a:pt x="5442" y="16609"/>
                  </a:cubicBezTo>
                  <a:cubicBezTo>
                    <a:pt x="5442" y="16613"/>
                    <a:pt x="5442" y="16618"/>
                    <a:pt x="5443" y="16621"/>
                  </a:cubicBezTo>
                  <a:lnTo>
                    <a:pt x="5443" y="16621"/>
                  </a:lnTo>
                  <a:cubicBezTo>
                    <a:pt x="5502" y="16657"/>
                    <a:pt x="5561" y="16704"/>
                    <a:pt x="5632" y="16752"/>
                  </a:cubicBezTo>
                  <a:cubicBezTo>
                    <a:pt x="5668" y="16871"/>
                    <a:pt x="5716" y="16978"/>
                    <a:pt x="5751" y="17097"/>
                  </a:cubicBezTo>
                  <a:cubicBezTo>
                    <a:pt x="5799" y="17192"/>
                    <a:pt x="5858" y="17311"/>
                    <a:pt x="5906" y="17418"/>
                  </a:cubicBezTo>
                  <a:lnTo>
                    <a:pt x="5930" y="17490"/>
                  </a:lnTo>
                  <a:lnTo>
                    <a:pt x="6073" y="17811"/>
                  </a:lnTo>
                  <a:cubicBezTo>
                    <a:pt x="6109" y="17895"/>
                    <a:pt x="6144" y="17990"/>
                    <a:pt x="6192" y="18073"/>
                  </a:cubicBezTo>
                  <a:cubicBezTo>
                    <a:pt x="6251" y="18204"/>
                    <a:pt x="6287" y="18359"/>
                    <a:pt x="6335" y="18526"/>
                  </a:cubicBezTo>
                  <a:cubicBezTo>
                    <a:pt x="6347" y="18597"/>
                    <a:pt x="6382" y="18669"/>
                    <a:pt x="6394" y="18740"/>
                  </a:cubicBezTo>
                  <a:cubicBezTo>
                    <a:pt x="6406" y="18823"/>
                    <a:pt x="6442" y="18907"/>
                    <a:pt x="6454" y="18978"/>
                  </a:cubicBezTo>
                  <a:cubicBezTo>
                    <a:pt x="6466" y="19026"/>
                    <a:pt x="6490" y="19085"/>
                    <a:pt x="6501" y="19145"/>
                  </a:cubicBezTo>
                  <a:cubicBezTo>
                    <a:pt x="6513" y="19204"/>
                    <a:pt x="6525" y="19264"/>
                    <a:pt x="6525" y="19323"/>
                  </a:cubicBezTo>
                  <a:cubicBezTo>
                    <a:pt x="6549" y="19395"/>
                    <a:pt x="6561" y="19490"/>
                    <a:pt x="6561" y="19573"/>
                  </a:cubicBezTo>
                  <a:lnTo>
                    <a:pt x="6561" y="19609"/>
                  </a:lnTo>
                  <a:lnTo>
                    <a:pt x="6561" y="19669"/>
                  </a:lnTo>
                  <a:lnTo>
                    <a:pt x="6561" y="19692"/>
                  </a:lnTo>
                  <a:lnTo>
                    <a:pt x="6561" y="19728"/>
                  </a:lnTo>
                  <a:lnTo>
                    <a:pt x="6561" y="19740"/>
                  </a:lnTo>
                  <a:lnTo>
                    <a:pt x="6561" y="19776"/>
                  </a:lnTo>
                  <a:lnTo>
                    <a:pt x="6561" y="19788"/>
                  </a:lnTo>
                  <a:cubicBezTo>
                    <a:pt x="6561" y="19812"/>
                    <a:pt x="6561" y="19859"/>
                    <a:pt x="6573" y="19895"/>
                  </a:cubicBezTo>
                  <a:cubicBezTo>
                    <a:pt x="6573" y="19966"/>
                    <a:pt x="6585" y="20026"/>
                    <a:pt x="6585" y="20097"/>
                  </a:cubicBezTo>
                  <a:lnTo>
                    <a:pt x="6585" y="20109"/>
                  </a:lnTo>
                  <a:cubicBezTo>
                    <a:pt x="6585" y="20157"/>
                    <a:pt x="6585" y="20216"/>
                    <a:pt x="6609" y="20264"/>
                  </a:cubicBezTo>
                  <a:lnTo>
                    <a:pt x="6609" y="20276"/>
                  </a:lnTo>
                  <a:lnTo>
                    <a:pt x="6644" y="20907"/>
                  </a:lnTo>
                  <a:lnTo>
                    <a:pt x="6668" y="21145"/>
                  </a:lnTo>
                  <a:cubicBezTo>
                    <a:pt x="6644" y="21121"/>
                    <a:pt x="6632" y="21097"/>
                    <a:pt x="6620" y="21086"/>
                  </a:cubicBezTo>
                  <a:cubicBezTo>
                    <a:pt x="6537" y="20978"/>
                    <a:pt x="6466" y="20871"/>
                    <a:pt x="6394" y="20752"/>
                  </a:cubicBezTo>
                  <a:lnTo>
                    <a:pt x="6382" y="20716"/>
                  </a:lnTo>
                  <a:cubicBezTo>
                    <a:pt x="6347" y="20657"/>
                    <a:pt x="6311" y="20621"/>
                    <a:pt x="6275" y="20562"/>
                  </a:cubicBezTo>
                  <a:cubicBezTo>
                    <a:pt x="6251" y="20514"/>
                    <a:pt x="6216" y="20466"/>
                    <a:pt x="6204" y="20419"/>
                  </a:cubicBezTo>
                  <a:lnTo>
                    <a:pt x="6168" y="20383"/>
                  </a:lnTo>
                  <a:cubicBezTo>
                    <a:pt x="5978" y="20026"/>
                    <a:pt x="5847" y="19740"/>
                    <a:pt x="5728" y="19454"/>
                  </a:cubicBezTo>
                  <a:lnTo>
                    <a:pt x="5728" y="19442"/>
                  </a:lnTo>
                  <a:cubicBezTo>
                    <a:pt x="5692" y="19371"/>
                    <a:pt x="5668" y="19300"/>
                    <a:pt x="5656" y="19216"/>
                  </a:cubicBezTo>
                  <a:cubicBezTo>
                    <a:pt x="5620" y="19133"/>
                    <a:pt x="5597" y="19038"/>
                    <a:pt x="5573" y="18954"/>
                  </a:cubicBezTo>
                  <a:cubicBezTo>
                    <a:pt x="5549" y="18847"/>
                    <a:pt x="5537" y="18764"/>
                    <a:pt x="5513" y="18657"/>
                  </a:cubicBezTo>
                  <a:cubicBezTo>
                    <a:pt x="5501" y="18561"/>
                    <a:pt x="5489" y="18466"/>
                    <a:pt x="5477" y="18383"/>
                  </a:cubicBezTo>
                  <a:lnTo>
                    <a:pt x="5454" y="18311"/>
                  </a:lnTo>
                  <a:cubicBezTo>
                    <a:pt x="5430" y="18145"/>
                    <a:pt x="5394" y="17966"/>
                    <a:pt x="5358" y="17787"/>
                  </a:cubicBezTo>
                  <a:cubicBezTo>
                    <a:pt x="5311" y="17597"/>
                    <a:pt x="5263" y="17395"/>
                    <a:pt x="5239" y="17192"/>
                  </a:cubicBezTo>
                  <a:lnTo>
                    <a:pt x="5216" y="17097"/>
                  </a:lnTo>
                  <a:cubicBezTo>
                    <a:pt x="5192" y="16942"/>
                    <a:pt x="5156" y="16775"/>
                    <a:pt x="5132" y="16621"/>
                  </a:cubicBezTo>
                  <a:cubicBezTo>
                    <a:pt x="5120" y="16537"/>
                    <a:pt x="5096" y="16466"/>
                    <a:pt x="5096" y="16383"/>
                  </a:cubicBezTo>
                  <a:lnTo>
                    <a:pt x="5096" y="16335"/>
                  </a:lnTo>
                  <a:cubicBezTo>
                    <a:pt x="5132" y="16347"/>
                    <a:pt x="5156" y="16383"/>
                    <a:pt x="5180" y="16394"/>
                  </a:cubicBezTo>
                  <a:lnTo>
                    <a:pt x="5192" y="16406"/>
                  </a:lnTo>
                  <a:cubicBezTo>
                    <a:pt x="5192" y="16406"/>
                    <a:pt x="5204" y="16406"/>
                    <a:pt x="5204" y="16418"/>
                  </a:cubicBezTo>
                  <a:cubicBezTo>
                    <a:pt x="5251" y="16454"/>
                    <a:pt x="5275" y="16502"/>
                    <a:pt x="5323" y="16525"/>
                  </a:cubicBezTo>
                  <a:cubicBezTo>
                    <a:pt x="5335" y="16537"/>
                    <a:pt x="5358" y="16561"/>
                    <a:pt x="5370" y="16561"/>
                  </a:cubicBezTo>
                  <a:cubicBezTo>
                    <a:pt x="5381" y="16572"/>
                    <a:pt x="5413" y="16594"/>
                    <a:pt x="5437" y="16616"/>
                  </a:cubicBezTo>
                  <a:lnTo>
                    <a:pt x="5437" y="16616"/>
                  </a:lnTo>
                  <a:cubicBezTo>
                    <a:pt x="5427" y="16594"/>
                    <a:pt x="5415" y="16570"/>
                    <a:pt x="5394" y="16549"/>
                  </a:cubicBezTo>
                  <a:cubicBezTo>
                    <a:pt x="5358" y="16490"/>
                    <a:pt x="5323" y="16454"/>
                    <a:pt x="5263" y="16406"/>
                  </a:cubicBezTo>
                  <a:cubicBezTo>
                    <a:pt x="5216" y="16359"/>
                    <a:pt x="5180" y="16311"/>
                    <a:pt x="5120" y="16287"/>
                  </a:cubicBezTo>
                  <a:cubicBezTo>
                    <a:pt x="5085" y="16275"/>
                    <a:pt x="5061" y="16240"/>
                    <a:pt x="5025" y="16228"/>
                  </a:cubicBezTo>
                  <a:cubicBezTo>
                    <a:pt x="5001" y="16216"/>
                    <a:pt x="4977" y="16192"/>
                    <a:pt x="4954" y="16168"/>
                  </a:cubicBezTo>
                  <a:cubicBezTo>
                    <a:pt x="4918" y="16156"/>
                    <a:pt x="4894" y="16133"/>
                    <a:pt x="4858" y="16133"/>
                  </a:cubicBezTo>
                  <a:cubicBezTo>
                    <a:pt x="4854" y="16131"/>
                    <a:pt x="4851" y="16131"/>
                    <a:pt x="4847" y="16131"/>
                  </a:cubicBezTo>
                  <a:cubicBezTo>
                    <a:pt x="4815" y="16131"/>
                    <a:pt x="4787" y="16171"/>
                    <a:pt x="4787" y="16192"/>
                  </a:cubicBezTo>
                  <a:cubicBezTo>
                    <a:pt x="4787" y="16228"/>
                    <a:pt x="4787" y="16252"/>
                    <a:pt x="4799" y="16287"/>
                  </a:cubicBezTo>
                  <a:cubicBezTo>
                    <a:pt x="4823" y="16478"/>
                    <a:pt x="4846" y="16668"/>
                    <a:pt x="4882" y="16871"/>
                  </a:cubicBezTo>
                  <a:lnTo>
                    <a:pt x="4966" y="17442"/>
                  </a:lnTo>
                  <a:cubicBezTo>
                    <a:pt x="5001" y="17657"/>
                    <a:pt x="5025" y="17847"/>
                    <a:pt x="5061" y="18061"/>
                  </a:cubicBezTo>
                  <a:cubicBezTo>
                    <a:pt x="5073" y="18157"/>
                    <a:pt x="5073" y="18252"/>
                    <a:pt x="5085" y="18359"/>
                  </a:cubicBezTo>
                  <a:cubicBezTo>
                    <a:pt x="5096" y="18454"/>
                    <a:pt x="5120" y="18549"/>
                    <a:pt x="5132" y="18657"/>
                  </a:cubicBezTo>
                  <a:cubicBezTo>
                    <a:pt x="5144" y="18752"/>
                    <a:pt x="5156" y="18847"/>
                    <a:pt x="5180" y="18954"/>
                  </a:cubicBezTo>
                  <a:cubicBezTo>
                    <a:pt x="5192" y="19050"/>
                    <a:pt x="5216" y="19145"/>
                    <a:pt x="5251" y="19252"/>
                  </a:cubicBezTo>
                  <a:cubicBezTo>
                    <a:pt x="5311" y="19442"/>
                    <a:pt x="5370" y="19633"/>
                    <a:pt x="5454" y="19823"/>
                  </a:cubicBezTo>
                  <a:cubicBezTo>
                    <a:pt x="5620" y="20204"/>
                    <a:pt x="5799" y="20562"/>
                    <a:pt x="6013" y="20895"/>
                  </a:cubicBezTo>
                  <a:cubicBezTo>
                    <a:pt x="6073" y="20990"/>
                    <a:pt x="6109" y="21074"/>
                    <a:pt x="6168" y="21169"/>
                  </a:cubicBezTo>
                  <a:cubicBezTo>
                    <a:pt x="6228" y="21252"/>
                    <a:pt x="6287" y="21347"/>
                    <a:pt x="6370" y="21419"/>
                  </a:cubicBezTo>
                  <a:cubicBezTo>
                    <a:pt x="6430" y="21478"/>
                    <a:pt x="6501" y="21538"/>
                    <a:pt x="6573" y="21586"/>
                  </a:cubicBezTo>
                  <a:cubicBezTo>
                    <a:pt x="6573" y="21645"/>
                    <a:pt x="6585" y="21705"/>
                    <a:pt x="6585" y="21776"/>
                  </a:cubicBezTo>
                  <a:cubicBezTo>
                    <a:pt x="6609" y="22109"/>
                    <a:pt x="6632" y="22419"/>
                    <a:pt x="6668" y="22729"/>
                  </a:cubicBezTo>
                  <a:cubicBezTo>
                    <a:pt x="6692" y="23038"/>
                    <a:pt x="6728" y="23360"/>
                    <a:pt x="6751" y="23657"/>
                  </a:cubicBezTo>
                  <a:lnTo>
                    <a:pt x="6847" y="24586"/>
                  </a:lnTo>
                  <a:cubicBezTo>
                    <a:pt x="6859" y="24741"/>
                    <a:pt x="6871" y="24884"/>
                    <a:pt x="6882" y="25026"/>
                  </a:cubicBezTo>
                  <a:cubicBezTo>
                    <a:pt x="6906" y="25157"/>
                    <a:pt x="6930" y="25288"/>
                    <a:pt x="6942" y="25407"/>
                  </a:cubicBezTo>
                  <a:cubicBezTo>
                    <a:pt x="6990" y="25693"/>
                    <a:pt x="7049" y="25955"/>
                    <a:pt x="7121" y="26241"/>
                  </a:cubicBezTo>
                  <a:cubicBezTo>
                    <a:pt x="7168" y="26455"/>
                    <a:pt x="7228" y="26646"/>
                    <a:pt x="7287" y="26848"/>
                  </a:cubicBezTo>
                  <a:cubicBezTo>
                    <a:pt x="7204" y="26705"/>
                    <a:pt x="7097" y="26550"/>
                    <a:pt x="7001" y="26408"/>
                  </a:cubicBezTo>
                  <a:cubicBezTo>
                    <a:pt x="6787" y="26062"/>
                    <a:pt x="6573" y="25741"/>
                    <a:pt x="6370" y="25396"/>
                  </a:cubicBezTo>
                  <a:cubicBezTo>
                    <a:pt x="6323" y="25336"/>
                    <a:pt x="6287" y="25265"/>
                    <a:pt x="6251" y="25181"/>
                  </a:cubicBezTo>
                  <a:cubicBezTo>
                    <a:pt x="6204" y="25110"/>
                    <a:pt x="6168" y="25038"/>
                    <a:pt x="6132" y="24979"/>
                  </a:cubicBezTo>
                  <a:cubicBezTo>
                    <a:pt x="6097" y="24884"/>
                    <a:pt x="6073" y="24812"/>
                    <a:pt x="6025" y="24729"/>
                  </a:cubicBezTo>
                  <a:cubicBezTo>
                    <a:pt x="5954" y="24550"/>
                    <a:pt x="5858" y="24384"/>
                    <a:pt x="5775" y="24205"/>
                  </a:cubicBezTo>
                  <a:cubicBezTo>
                    <a:pt x="5680" y="24038"/>
                    <a:pt x="5573" y="23895"/>
                    <a:pt x="5477" y="23729"/>
                  </a:cubicBezTo>
                  <a:cubicBezTo>
                    <a:pt x="5442" y="23693"/>
                    <a:pt x="5418" y="23657"/>
                    <a:pt x="5394" y="23622"/>
                  </a:cubicBezTo>
                  <a:cubicBezTo>
                    <a:pt x="5370" y="23550"/>
                    <a:pt x="5335" y="23491"/>
                    <a:pt x="5323" y="23419"/>
                  </a:cubicBezTo>
                  <a:cubicBezTo>
                    <a:pt x="5239" y="23193"/>
                    <a:pt x="5156" y="22967"/>
                    <a:pt x="5085" y="22729"/>
                  </a:cubicBezTo>
                  <a:cubicBezTo>
                    <a:pt x="5013" y="22502"/>
                    <a:pt x="4954" y="22300"/>
                    <a:pt x="4894" y="22062"/>
                  </a:cubicBezTo>
                  <a:lnTo>
                    <a:pt x="4799" y="21657"/>
                  </a:lnTo>
                  <a:cubicBezTo>
                    <a:pt x="4775" y="21514"/>
                    <a:pt x="4763" y="21359"/>
                    <a:pt x="4739" y="21216"/>
                  </a:cubicBezTo>
                  <a:lnTo>
                    <a:pt x="4704" y="20633"/>
                  </a:lnTo>
                  <a:cubicBezTo>
                    <a:pt x="4680" y="20419"/>
                    <a:pt x="4656" y="20204"/>
                    <a:pt x="4620" y="19990"/>
                  </a:cubicBezTo>
                  <a:lnTo>
                    <a:pt x="4620" y="19966"/>
                  </a:lnTo>
                  <a:cubicBezTo>
                    <a:pt x="4596" y="19609"/>
                    <a:pt x="4585" y="19252"/>
                    <a:pt x="4537" y="18895"/>
                  </a:cubicBezTo>
                  <a:cubicBezTo>
                    <a:pt x="4501" y="18514"/>
                    <a:pt x="4346" y="18180"/>
                    <a:pt x="4192" y="17847"/>
                  </a:cubicBezTo>
                  <a:cubicBezTo>
                    <a:pt x="4168" y="17787"/>
                    <a:pt x="4144" y="17728"/>
                    <a:pt x="4120" y="17668"/>
                  </a:cubicBezTo>
                  <a:cubicBezTo>
                    <a:pt x="4061" y="17490"/>
                    <a:pt x="4013" y="17311"/>
                    <a:pt x="3965" y="17133"/>
                  </a:cubicBezTo>
                  <a:cubicBezTo>
                    <a:pt x="3930" y="16954"/>
                    <a:pt x="3870" y="16787"/>
                    <a:pt x="3811" y="16609"/>
                  </a:cubicBezTo>
                  <a:cubicBezTo>
                    <a:pt x="3775" y="16525"/>
                    <a:pt x="3727" y="16454"/>
                    <a:pt x="3692" y="16359"/>
                  </a:cubicBezTo>
                  <a:lnTo>
                    <a:pt x="3549" y="16133"/>
                  </a:lnTo>
                  <a:cubicBezTo>
                    <a:pt x="3513" y="16061"/>
                    <a:pt x="3453" y="16002"/>
                    <a:pt x="3370" y="15942"/>
                  </a:cubicBezTo>
                  <a:cubicBezTo>
                    <a:pt x="3299" y="15882"/>
                    <a:pt x="3239" y="15823"/>
                    <a:pt x="3168" y="15763"/>
                  </a:cubicBezTo>
                  <a:cubicBezTo>
                    <a:pt x="3013" y="15644"/>
                    <a:pt x="2858" y="15561"/>
                    <a:pt x="2691" y="15454"/>
                  </a:cubicBezTo>
                  <a:cubicBezTo>
                    <a:pt x="2537" y="15359"/>
                    <a:pt x="2382" y="15275"/>
                    <a:pt x="2239" y="15156"/>
                  </a:cubicBezTo>
                  <a:lnTo>
                    <a:pt x="2144" y="15049"/>
                  </a:lnTo>
                  <a:cubicBezTo>
                    <a:pt x="2025" y="14918"/>
                    <a:pt x="1906" y="14787"/>
                    <a:pt x="1787" y="14632"/>
                  </a:cubicBezTo>
                  <a:cubicBezTo>
                    <a:pt x="1667" y="14501"/>
                    <a:pt x="1560" y="14370"/>
                    <a:pt x="1441" y="14228"/>
                  </a:cubicBezTo>
                  <a:cubicBezTo>
                    <a:pt x="1382" y="14168"/>
                    <a:pt x="1334" y="14108"/>
                    <a:pt x="1275" y="14049"/>
                  </a:cubicBezTo>
                  <a:cubicBezTo>
                    <a:pt x="1215" y="13989"/>
                    <a:pt x="1156" y="13918"/>
                    <a:pt x="1096" y="13858"/>
                  </a:cubicBezTo>
                  <a:cubicBezTo>
                    <a:pt x="1036" y="13799"/>
                    <a:pt x="977" y="13739"/>
                    <a:pt x="905" y="13692"/>
                  </a:cubicBezTo>
                  <a:cubicBezTo>
                    <a:pt x="846" y="13656"/>
                    <a:pt x="786" y="13596"/>
                    <a:pt x="715" y="13561"/>
                  </a:cubicBezTo>
                  <a:cubicBezTo>
                    <a:pt x="685" y="13546"/>
                    <a:pt x="650" y="13531"/>
                    <a:pt x="616" y="13531"/>
                  </a:cubicBezTo>
                  <a:cubicBezTo>
                    <a:pt x="597" y="13531"/>
                    <a:pt x="578" y="13536"/>
                    <a:pt x="560" y="13549"/>
                  </a:cubicBezTo>
                  <a:cubicBezTo>
                    <a:pt x="489" y="13573"/>
                    <a:pt x="453" y="13632"/>
                    <a:pt x="417" y="13692"/>
                  </a:cubicBezTo>
                  <a:lnTo>
                    <a:pt x="370" y="13835"/>
                  </a:lnTo>
                  <a:cubicBezTo>
                    <a:pt x="358" y="13858"/>
                    <a:pt x="358" y="13906"/>
                    <a:pt x="334" y="13930"/>
                  </a:cubicBezTo>
                  <a:cubicBezTo>
                    <a:pt x="334" y="13966"/>
                    <a:pt x="322" y="13989"/>
                    <a:pt x="322" y="14025"/>
                  </a:cubicBezTo>
                  <a:cubicBezTo>
                    <a:pt x="322" y="14037"/>
                    <a:pt x="322" y="14049"/>
                    <a:pt x="310" y="14073"/>
                  </a:cubicBezTo>
                  <a:lnTo>
                    <a:pt x="310" y="14097"/>
                  </a:lnTo>
                  <a:lnTo>
                    <a:pt x="310" y="14132"/>
                  </a:lnTo>
                  <a:lnTo>
                    <a:pt x="310" y="14156"/>
                  </a:lnTo>
                  <a:lnTo>
                    <a:pt x="263" y="14513"/>
                  </a:lnTo>
                  <a:cubicBezTo>
                    <a:pt x="251" y="14644"/>
                    <a:pt x="239" y="14787"/>
                    <a:pt x="239" y="14930"/>
                  </a:cubicBezTo>
                  <a:cubicBezTo>
                    <a:pt x="215" y="15204"/>
                    <a:pt x="203" y="15454"/>
                    <a:pt x="191" y="15716"/>
                  </a:cubicBezTo>
                  <a:lnTo>
                    <a:pt x="191" y="15752"/>
                  </a:lnTo>
                  <a:lnTo>
                    <a:pt x="191" y="15763"/>
                  </a:lnTo>
                  <a:lnTo>
                    <a:pt x="191" y="15775"/>
                  </a:lnTo>
                  <a:lnTo>
                    <a:pt x="191" y="15811"/>
                  </a:lnTo>
                  <a:lnTo>
                    <a:pt x="191" y="15871"/>
                  </a:lnTo>
                  <a:lnTo>
                    <a:pt x="191" y="15882"/>
                  </a:lnTo>
                  <a:lnTo>
                    <a:pt x="191" y="15894"/>
                  </a:lnTo>
                  <a:lnTo>
                    <a:pt x="191" y="16168"/>
                  </a:lnTo>
                  <a:lnTo>
                    <a:pt x="191" y="16430"/>
                  </a:lnTo>
                  <a:lnTo>
                    <a:pt x="191" y="16716"/>
                  </a:lnTo>
                  <a:cubicBezTo>
                    <a:pt x="191" y="16811"/>
                    <a:pt x="203" y="16895"/>
                    <a:pt x="203" y="16990"/>
                  </a:cubicBezTo>
                  <a:cubicBezTo>
                    <a:pt x="203" y="17073"/>
                    <a:pt x="215" y="17180"/>
                    <a:pt x="239" y="17264"/>
                  </a:cubicBezTo>
                  <a:lnTo>
                    <a:pt x="274" y="17537"/>
                  </a:lnTo>
                  <a:cubicBezTo>
                    <a:pt x="310" y="17645"/>
                    <a:pt x="322" y="17740"/>
                    <a:pt x="358" y="17847"/>
                  </a:cubicBezTo>
                  <a:cubicBezTo>
                    <a:pt x="370" y="17942"/>
                    <a:pt x="394" y="18014"/>
                    <a:pt x="429" y="18097"/>
                  </a:cubicBezTo>
                  <a:cubicBezTo>
                    <a:pt x="441" y="18145"/>
                    <a:pt x="477" y="18204"/>
                    <a:pt x="489" y="18252"/>
                  </a:cubicBezTo>
                  <a:cubicBezTo>
                    <a:pt x="501" y="18299"/>
                    <a:pt x="513" y="18335"/>
                    <a:pt x="548" y="18371"/>
                  </a:cubicBezTo>
                  <a:cubicBezTo>
                    <a:pt x="596" y="18454"/>
                    <a:pt x="632" y="18561"/>
                    <a:pt x="691" y="18657"/>
                  </a:cubicBezTo>
                  <a:cubicBezTo>
                    <a:pt x="786" y="18811"/>
                    <a:pt x="870" y="18966"/>
                    <a:pt x="965" y="19109"/>
                  </a:cubicBezTo>
                  <a:cubicBezTo>
                    <a:pt x="1048" y="19276"/>
                    <a:pt x="1156" y="19442"/>
                    <a:pt x="1263" y="19609"/>
                  </a:cubicBezTo>
                  <a:cubicBezTo>
                    <a:pt x="1370" y="19764"/>
                    <a:pt x="1465" y="19919"/>
                    <a:pt x="1584" y="20062"/>
                  </a:cubicBezTo>
                  <a:cubicBezTo>
                    <a:pt x="1691" y="20204"/>
                    <a:pt x="1787" y="20347"/>
                    <a:pt x="1870" y="20502"/>
                  </a:cubicBezTo>
                  <a:lnTo>
                    <a:pt x="2048" y="20764"/>
                  </a:lnTo>
                  <a:cubicBezTo>
                    <a:pt x="2108" y="20835"/>
                    <a:pt x="2168" y="20931"/>
                    <a:pt x="2227" y="21002"/>
                  </a:cubicBezTo>
                  <a:cubicBezTo>
                    <a:pt x="2287" y="21074"/>
                    <a:pt x="2334" y="21133"/>
                    <a:pt x="2394" y="21216"/>
                  </a:cubicBezTo>
                  <a:cubicBezTo>
                    <a:pt x="2453" y="21288"/>
                    <a:pt x="2525" y="21347"/>
                    <a:pt x="2584" y="21419"/>
                  </a:cubicBezTo>
                  <a:cubicBezTo>
                    <a:pt x="2656" y="21490"/>
                    <a:pt x="2739" y="21550"/>
                    <a:pt x="2810" y="21609"/>
                  </a:cubicBezTo>
                  <a:cubicBezTo>
                    <a:pt x="2870" y="21669"/>
                    <a:pt x="2941" y="21717"/>
                    <a:pt x="3013" y="21764"/>
                  </a:cubicBezTo>
                  <a:cubicBezTo>
                    <a:pt x="3156" y="21847"/>
                    <a:pt x="3287" y="21931"/>
                    <a:pt x="3418" y="22014"/>
                  </a:cubicBezTo>
                  <a:cubicBezTo>
                    <a:pt x="3537" y="22086"/>
                    <a:pt x="3656" y="22181"/>
                    <a:pt x="3787" y="22252"/>
                  </a:cubicBezTo>
                  <a:lnTo>
                    <a:pt x="4144" y="22526"/>
                  </a:lnTo>
                  <a:cubicBezTo>
                    <a:pt x="4227" y="22586"/>
                    <a:pt x="4299" y="22645"/>
                    <a:pt x="4358" y="22705"/>
                  </a:cubicBezTo>
                  <a:cubicBezTo>
                    <a:pt x="4430" y="22764"/>
                    <a:pt x="4489" y="22836"/>
                    <a:pt x="4549" y="22895"/>
                  </a:cubicBezTo>
                  <a:cubicBezTo>
                    <a:pt x="4715" y="23074"/>
                    <a:pt x="4882" y="23252"/>
                    <a:pt x="5061" y="23431"/>
                  </a:cubicBezTo>
                  <a:cubicBezTo>
                    <a:pt x="5085" y="23479"/>
                    <a:pt x="5132" y="23502"/>
                    <a:pt x="5156" y="23550"/>
                  </a:cubicBezTo>
                  <a:cubicBezTo>
                    <a:pt x="5239" y="23717"/>
                    <a:pt x="5323" y="23872"/>
                    <a:pt x="5418" y="24026"/>
                  </a:cubicBezTo>
                  <a:lnTo>
                    <a:pt x="5728" y="24514"/>
                  </a:lnTo>
                  <a:cubicBezTo>
                    <a:pt x="5918" y="24812"/>
                    <a:pt x="6085" y="25146"/>
                    <a:pt x="6275" y="25443"/>
                  </a:cubicBezTo>
                  <a:cubicBezTo>
                    <a:pt x="6501" y="25777"/>
                    <a:pt x="6728" y="26110"/>
                    <a:pt x="6930" y="26455"/>
                  </a:cubicBezTo>
                  <a:cubicBezTo>
                    <a:pt x="6990" y="26550"/>
                    <a:pt x="7061" y="26658"/>
                    <a:pt x="7121" y="26765"/>
                  </a:cubicBezTo>
                  <a:lnTo>
                    <a:pt x="7263" y="26991"/>
                  </a:lnTo>
                  <a:lnTo>
                    <a:pt x="7442" y="27301"/>
                  </a:lnTo>
                  <a:cubicBezTo>
                    <a:pt x="7454" y="27324"/>
                    <a:pt x="7466" y="27360"/>
                    <a:pt x="7502" y="27408"/>
                  </a:cubicBezTo>
                  <a:cubicBezTo>
                    <a:pt x="7502" y="27420"/>
                    <a:pt x="7513" y="27432"/>
                    <a:pt x="7513" y="27443"/>
                  </a:cubicBezTo>
                  <a:cubicBezTo>
                    <a:pt x="7561" y="27586"/>
                    <a:pt x="7585" y="27729"/>
                    <a:pt x="7621" y="27884"/>
                  </a:cubicBezTo>
                  <a:cubicBezTo>
                    <a:pt x="7680" y="28146"/>
                    <a:pt x="7752" y="28432"/>
                    <a:pt x="7811" y="28694"/>
                  </a:cubicBezTo>
                  <a:cubicBezTo>
                    <a:pt x="7883" y="29015"/>
                    <a:pt x="7954" y="29325"/>
                    <a:pt x="8061" y="29622"/>
                  </a:cubicBezTo>
                  <a:cubicBezTo>
                    <a:pt x="8109" y="29765"/>
                    <a:pt x="8168" y="29920"/>
                    <a:pt x="8216" y="30087"/>
                  </a:cubicBezTo>
                  <a:cubicBezTo>
                    <a:pt x="8252" y="30229"/>
                    <a:pt x="8311" y="30396"/>
                    <a:pt x="8359" y="30539"/>
                  </a:cubicBezTo>
                  <a:cubicBezTo>
                    <a:pt x="8454" y="30837"/>
                    <a:pt x="8549" y="31158"/>
                    <a:pt x="8656" y="31456"/>
                  </a:cubicBezTo>
                  <a:cubicBezTo>
                    <a:pt x="8764" y="31765"/>
                    <a:pt x="8895" y="32063"/>
                    <a:pt x="9026" y="32361"/>
                  </a:cubicBezTo>
                  <a:cubicBezTo>
                    <a:pt x="9133" y="32599"/>
                    <a:pt x="9264" y="32825"/>
                    <a:pt x="9383" y="33063"/>
                  </a:cubicBezTo>
                  <a:cubicBezTo>
                    <a:pt x="9383" y="33063"/>
                    <a:pt x="9383" y="33075"/>
                    <a:pt x="9407" y="33075"/>
                  </a:cubicBezTo>
                  <a:cubicBezTo>
                    <a:pt x="9383" y="33075"/>
                    <a:pt x="9371" y="33063"/>
                    <a:pt x="9359" y="33063"/>
                  </a:cubicBezTo>
                  <a:lnTo>
                    <a:pt x="9180" y="33016"/>
                  </a:lnTo>
                  <a:cubicBezTo>
                    <a:pt x="9049" y="32968"/>
                    <a:pt x="8906" y="32920"/>
                    <a:pt x="8787" y="32885"/>
                  </a:cubicBezTo>
                  <a:lnTo>
                    <a:pt x="8609" y="32789"/>
                  </a:lnTo>
                  <a:cubicBezTo>
                    <a:pt x="8537" y="32742"/>
                    <a:pt x="8466" y="32682"/>
                    <a:pt x="8371" y="32646"/>
                  </a:cubicBezTo>
                  <a:cubicBezTo>
                    <a:pt x="8299" y="32599"/>
                    <a:pt x="8216" y="32539"/>
                    <a:pt x="8121" y="32492"/>
                  </a:cubicBezTo>
                  <a:cubicBezTo>
                    <a:pt x="8037" y="32444"/>
                    <a:pt x="7954" y="32408"/>
                    <a:pt x="7871" y="32361"/>
                  </a:cubicBezTo>
                  <a:cubicBezTo>
                    <a:pt x="7775" y="32313"/>
                    <a:pt x="7692" y="32289"/>
                    <a:pt x="7597" y="32242"/>
                  </a:cubicBezTo>
                  <a:cubicBezTo>
                    <a:pt x="7513" y="32206"/>
                    <a:pt x="7418" y="32182"/>
                    <a:pt x="7335" y="32170"/>
                  </a:cubicBezTo>
                  <a:cubicBezTo>
                    <a:pt x="7311" y="32166"/>
                    <a:pt x="7287" y="32164"/>
                    <a:pt x="7264" y="32164"/>
                  </a:cubicBezTo>
                  <a:cubicBezTo>
                    <a:pt x="7160" y="32164"/>
                    <a:pt x="7063" y="32203"/>
                    <a:pt x="6966" y="32242"/>
                  </a:cubicBezTo>
                  <a:cubicBezTo>
                    <a:pt x="6871" y="32289"/>
                    <a:pt x="6799" y="32325"/>
                    <a:pt x="6704" y="32373"/>
                  </a:cubicBezTo>
                  <a:cubicBezTo>
                    <a:pt x="6668" y="32408"/>
                    <a:pt x="6620" y="32420"/>
                    <a:pt x="6585" y="32444"/>
                  </a:cubicBezTo>
                  <a:cubicBezTo>
                    <a:pt x="6549" y="32480"/>
                    <a:pt x="6513" y="32504"/>
                    <a:pt x="6466" y="32539"/>
                  </a:cubicBezTo>
                  <a:cubicBezTo>
                    <a:pt x="6394" y="32599"/>
                    <a:pt x="6335" y="32682"/>
                    <a:pt x="6275" y="32766"/>
                  </a:cubicBezTo>
                  <a:cubicBezTo>
                    <a:pt x="6216" y="32837"/>
                    <a:pt x="6168" y="32920"/>
                    <a:pt x="6132" y="33016"/>
                  </a:cubicBezTo>
                  <a:lnTo>
                    <a:pt x="6037" y="33194"/>
                  </a:lnTo>
                  <a:cubicBezTo>
                    <a:pt x="6033" y="33168"/>
                    <a:pt x="6028" y="33142"/>
                    <a:pt x="6023" y="33116"/>
                  </a:cubicBezTo>
                  <a:lnTo>
                    <a:pt x="6023" y="33116"/>
                  </a:lnTo>
                  <a:cubicBezTo>
                    <a:pt x="6028" y="33122"/>
                    <a:pt x="6032" y="33128"/>
                    <a:pt x="6037" y="33135"/>
                  </a:cubicBezTo>
                  <a:cubicBezTo>
                    <a:pt x="6037" y="33123"/>
                    <a:pt x="6025" y="33123"/>
                    <a:pt x="6025" y="33099"/>
                  </a:cubicBezTo>
                  <a:lnTo>
                    <a:pt x="6018" y="33092"/>
                  </a:lnTo>
                  <a:lnTo>
                    <a:pt x="6018" y="33092"/>
                  </a:lnTo>
                  <a:cubicBezTo>
                    <a:pt x="6020" y="33100"/>
                    <a:pt x="6021" y="33108"/>
                    <a:pt x="6023" y="33116"/>
                  </a:cubicBezTo>
                  <a:lnTo>
                    <a:pt x="6023" y="33116"/>
                  </a:lnTo>
                  <a:cubicBezTo>
                    <a:pt x="5995" y="33080"/>
                    <a:pt x="5973" y="33057"/>
                    <a:pt x="5942" y="33016"/>
                  </a:cubicBezTo>
                  <a:cubicBezTo>
                    <a:pt x="5882" y="32944"/>
                    <a:pt x="5847" y="32885"/>
                    <a:pt x="5787" y="32801"/>
                  </a:cubicBezTo>
                  <a:lnTo>
                    <a:pt x="5680" y="32670"/>
                  </a:lnTo>
                  <a:lnTo>
                    <a:pt x="5561" y="32527"/>
                  </a:lnTo>
                  <a:cubicBezTo>
                    <a:pt x="5442" y="32361"/>
                    <a:pt x="5311" y="32194"/>
                    <a:pt x="5192" y="32027"/>
                  </a:cubicBezTo>
                  <a:cubicBezTo>
                    <a:pt x="5013" y="31789"/>
                    <a:pt x="4870" y="31587"/>
                    <a:pt x="4739" y="31396"/>
                  </a:cubicBezTo>
                  <a:cubicBezTo>
                    <a:pt x="4656" y="31253"/>
                    <a:pt x="4573" y="31122"/>
                    <a:pt x="4489" y="30991"/>
                  </a:cubicBezTo>
                  <a:cubicBezTo>
                    <a:pt x="4430" y="30884"/>
                    <a:pt x="4358" y="30777"/>
                    <a:pt x="4299" y="30682"/>
                  </a:cubicBezTo>
                  <a:cubicBezTo>
                    <a:pt x="4132" y="30420"/>
                    <a:pt x="3977" y="30218"/>
                    <a:pt x="3834" y="30039"/>
                  </a:cubicBezTo>
                  <a:cubicBezTo>
                    <a:pt x="3739" y="29920"/>
                    <a:pt x="3656" y="29825"/>
                    <a:pt x="3561" y="29741"/>
                  </a:cubicBezTo>
                  <a:cubicBezTo>
                    <a:pt x="3477" y="29646"/>
                    <a:pt x="3382" y="29551"/>
                    <a:pt x="3311" y="29444"/>
                  </a:cubicBezTo>
                  <a:lnTo>
                    <a:pt x="3287" y="29396"/>
                  </a:lnTo>
                  <a:lnTo>
                    <a:pt x="3251" y="29348"/>
                  </a:lnTo>
                  <a:cubicBezTo>
                    <a:pt x="3108" y="29146"/>
                    <a:pt x="2953" y="28932"/>
                    <a:pt x="2834" y="28729"/>
                  </a:cubicBezTo>
                  <a:cubicBezTo>
                    <a:pt x="2703" y="28503"/>
                    <a:pt x="2572" y="28277"/>
                    <a:pt x="2453" y="28063"/>
                  </a:cubicBezTo>
                  <a:cubicBezTo>
                    <a:pt x="2394" y="27955"/>
                    <a:pt x="2334" y="27836"/>
                    <a:pt x="2275" y="27717"/>
                  </a:cubicBezTo>
                  <a:cubicBezTo>
                    <a:pt x="2215" y="27598"/>
                    <a:pt x="2156" y="27479"/>
                    <a:pt x="2108" y="27372"/>
                  </a:cubicBezTo>
                  <a:lnTo>
                    <a:pt x="2060" y="27301"/>
                  </a:lnTo>
                  <a:lnTo>
                    <a:pt x="2060" y="27289"/>
                  </a:lnTo>
                  <a:cubicBezTo>
                    <a:pt x="2060" y="27265"/>
                    <a:pt x="2048" y="27253"/>
                    <a:pt x="2048" y="27253"/>
                  </a:cubicBezTo>
                  <a:lnTo>
                    <a:pt x="2013" y="27229"/>
                  </a:lnTo>
                  <a:lnTo>
                    <a:pt x="2001" y="27229"/>
                  </a:lnTo>
                  <a:cubicBezTo>
                    <a:pt x="1989" y="27229"/>
                    <a:pt x="1977" y="27229"/>
                    <a:pt x="1965" y="27241"/>
                  </a:cubicBezTo>
                  <a:cubicBezTo>
                    <a:pt x="1941" y="27253"/>
                    <a:pt x="1941" y="27265"/>
                    <a:pt x="1941" y="27289"/>
                  </a:cubicBezTo>
                  <a:lnTo>
                    <a:pt x="1941" y="27324"/>
                  </a:lnTo>
                  <a:cubicBezTo>
                    <a:pt x="1941" y="27348"/>
                    <a:pt x="1965" y="27348"/>
                    <a:pt x="1965" y="27360"/>
                  </a:cubicBezTo>
                  <a:cubicBezTo>
                    <a:pt x="1965" y="27372"/>
                    <a:pt x="1977" y="27372"/>
                    <a:pt x="1977" y="27384"/>
                  </a:cubicBezTo>
                  <a:cubicBezTo>
                    <a:pt x="1977" y="27408"/>
                    <a:pt x="1989" y="27408"/>
                    <a:pt x="1989" y="27420"/>
                  </a:cubicBezTo>
                  <a:cubicBezTo>
                    <a:pt x="2001" y="27432"/>
                    <a:pt x="2001" y="27467"/>
                    <a:pt x="2013" y="27479"/>
                  </a:cubicBezTo>
                  <a:lnTo>
                    <a:pt x="2037" y="27491"/>
                  </a:lnTo>
                  <a:lnTo>
                    <a:pt x="2060" y="27551"/>
                  </a:lnTo>
                  <a:cubicBezTo>
                    <a:pt x="2072" y="27586"/>
                    <a:pt x="2096" y="27622"/>
                    <a:pt x="2108" y="27658"/>
                  </a:cubicBezTo>
                  <a:cubicBezTo>
                    <a:pt x="2120" y="27682"/>
                    <a:pt x="2132" y="27729"/>
                    <a:pt x="2168" y="27765"/>
                  </a:cubicBezTo>
                  <a:cubicBezTo>
                    <a:pt x="2215" y="27836"/>
                    <a:pt x="2239" y="27920"/>
                    <a:pt x="2287" y="28003"/>
                  </a:cubicBezTo>
                  <a:cubicBezTo>
                    <a:pt x="2334" y="28074"/>
                    <a:pt x="2370" y="28158"/>
                    <a:pt x="2418" y="28241"/>
                  </a:cubicBezTo>
                  <a:cubicBezTo>
                    <a:pt x="2429" y="28277"/>
                    <a:pt x="2465" y="28313"/>
                    <a:pt x="2477" y="28360"/>
                  </a:cubicBezTo>
                  <a:cubicBezTo>
                    <a:pt x="2525" y="28444"/>
                    <a:pt x="2584" y="28539"/>
                    <a:pt x="2632" y="28622"/>
                  </a:cubicBezTo>
                  <a:cubicBezTo>
                    <a:pt x="2703" y="28753"/>
                    <a:pt x="2787" y="28908"/>
                    <a:pt x="2870" y="29039"/>
                  </a:cubicBezTo>
                  <a:cubicBezTo>
                    <a:pt x="2965" y="29206"/>
                    <a:pt x="3072" y="29372"/>
                    <a:pt x="3191" y="29527"/>
                  </a:cubicBezTo>
                  <a:cubicBezTo>
                    <a:pt x="3263" y="29634"/>
                    <a:pt x="3346" y="29729"/>
                    <a:pt x="3418" y="29813"/>
                  </a:cubicBezTo>
                  <a:cubicBezTo>
                    <a:pt x="3465" y="29872"/>
                    <a:pt x="3501" y="29920"/>
                    <a:pt x="3549" y="29979"/>
                  </a:cubicBezTo>
                  <a:cubicBezTo>
                    <a:pt x="3584" y="30027"/>
                    <a:pt x="3608" y="30063"/>
                    <a:pt x="3656" y="30110"/>
                  </a:cubicBezTo>
                  <a:cubicBezTo>
                    <a:pt x="3692" y="30158"/>
                    <a:pt x="3727" y="30218"/>
                    <a:pt x="3763" y="30265"/>
                  </a:cubicBezTo>
                  <a:cubicBezTo>
                    <a:pt x="3823" y="30360"/>
                    <a:pt x="3894" y="30468"/>
                    <a:pt x="3953" y="30587"/>
                  </a:cubicBezTo>
                  <a:lnTo>
                    <a:pt x="4180" y="31039"/>
                  </a:lnTo>
                  <a:cubicBezTo>
                    <a:pt x="4227" y="31134"/>
                    <a:pt x="4287" y="31230"/>
                    <a:pt x="4323" y="31337"/>
                  </a:cubicBezTo>
                  <a:cubicBezTo>
                    <a:pt x="4382" y="31456"/>
                    <a:pt x="4442" y="31575"/>
                    <a:pt x="4525" y="31694"/>
                  </a:cubicBezTo>
                  <a:cubicBezTo>
                    <a:pt x="4549" y="31753"/>
                    <a:pt x="4585" y="31789"/>
                    <a:pt x="4620" y="31849"/>
                  </a:cubicBezTo>
                  <a:cubicBezTo>
                    <a:pt x="4656" y="31908"/>
                    <a:pt x="4704" y="31968"/>
                    <a:pt x="4739" y="32027"/>
                  </a:cubicBezTo>
                  <a:cubicBezTo>
                    <a:pt x="4823" y="32134"/>
                    <a:pt x="4906" y="32254"/>
                    <a:pt x="4977" y="32373"/>
                  </a:cubicBezTo>
                  <a:cubicBezTo>
                    <a:pt x="5073" y="32492"/>
                    <a:pt x="5156" y="32599"/>
                    <a:pt x="5251" y="32718"/>
                  </a:cubicBezTo>
                  <a:cubicBezTo>
                    <a:pt x="5311" y="32789"/>
                    <a:pt x="5382" y="32861"/>
                    <a:pt x="5442" y="32944"/>
                  </a:cubicBezTo>
                  <a:lnTo>
                    <a:pt x="5501" y="33016"/>
                  </a:lnTo>
                  <a:cubicBezTo>
                    <a:pt x="5537" y="33063"/>
                    <a:pt x="5573" y="33087"/>
                    <a:pt x="5608" y="33135"/>
                  </a:cubicBezTo>
                  <a:cubicBezTo>
                    <a:pt x="5644" y="33194"/>
                    <a:pt x="5716" y="33254"/>
                    <a:pt x="5763" y="33325"/>
                  </a:cubicBezTo>
                  <a:lnTo>
                    <a:pt x="5716" y="33373"/>
                  </a:lnTo>
                  <a:cubicBezTo>
                    <a:pt x="5692" y="33373"/>
                    <a:pt x="5692" y="33373"/>
                    <a:pt x="5680" y="33361"/>
                  </a:cubicBezTo>
                  <a:cubicBezTo>
                    <a:pt x="5668" y="33361"/>
                    <a:pt x="5668" y="33361"/>
                    <a:pt x="5644" y="33349"/>
                  </a:cubicBezTo>
                  <a:cubicBezTo>
                    <a:pt x="5608" y="33325"/>
                    <a:pt x="5561" y="33325"/>
                    <a:pt x="5513" y="33313"/>
                  </a:cubicBezTo>
                  <a:cubicBezTo>
                    <a:pt x="5466" y="33301"/>
                    <a:pt x="5430" y="33301"/>
                    <a:pt x="5370" y="33289"/>
                  </a:cubicBezTo>
                  <a:cubicBezTo>
                    <a:pt x="5335" y="33289"/>
                    <a:pt x="5311" y="33266"/>
                    <a:pt x="5275" y="33266"/>
                  </a:cubicBezTo>
                  <a:cubicBezTo>
                    <a:pt x="5204" y="33254"/>
                    <a:pt x="5132" y="33242"/>
                    <a:pt x="5037" y="33206"/>
                  </a:cubicBezTo>
                  <a:cubicBezTo>
                    <a:pt x="4954" y="33194"/>
                    <a:pt x="4858" y="33170"/>
                    <a:pt x="4775" y="33147"/>
                  </a:cubicBezTo>
                  <a:cubicBezTo>
                    <a:pt x="4727" y="33135"/>
                    <a:pt x="4704" y="33135"/>
                    <a:pt x="4656" y="33123"/>
                  </a:cubicBezTo>
                  <a:lnTo>
                    <a:pt x="4608" y="33111"/>
                  </a:lnTo>
                  <a:cubicBezTo>
                    <a:pt x="4585" y="33111"/>
                    <a:pt x="4549" y="33087"/>
                    <a:pt x="4525" y="33075"/>
                  </a:cubicBezTo>
                  <a:cubicBezTo>
                    <a:pt x="4501" y="33075"/>
                    <a:pt x="4489" y="33063"/>
                    <a:pt x="4477" y="33063"/>
                  </a:cubicBezTo>
                  <a:lnTo>
                    <a:pt x="4430" y="33051"/>
                  </a:lnTo>
                  <a:cubicBezTo>
                    <a:pt x="4382" y="33027"/>
                    <a:pt x="4323" y="33016"/>
                    <a:pt x="4287" y="33004"/>
                  </a:cubicBezTo>
                  <a:cubicBezTo>
                    <a:pt x="4204" y="32968"/>
                    <a:pt x="4120" y="32944"/>
                    <a:pt x="4049" y="32908"/>
                  </a:cubicBezTo>
                  <a:lnTo>
                    <a:pt x="3692" y="32777"/>
                  </a:lnTo>
                  <a:cubicBezTo>
                    <a:pt x="3668" y="32766"/>
                    <a:pt x="3644" y="32766"/>
                    <a:pt x="3632" y="32754"/>
                  </a:cubicBezTo>
                  <a:cubicBezTo>
                    <a:pt x="3596" y="32730"/>
                    <a:pt x="3584" y="32718"/>
                    <a:pt x="3549" y="32718"/>
                  </a:cubicBezTo>
                  <a:lnTo>
                    <a:pt x="3489" y="32694"/>
                  </a:lnTo>
                  <a:cubicBezTo>
                    <a:pt x="3465" y="32670"/>
                    <a:pt x="3418" y="32658"/>
                    <a:pt x="3394" y="32623"/>
                  </a:cubicBezTo>
                  <a:lnTo>
                    <a:pt x="3358" y="32611"/>
                  </a:lnTo>
                  <a:lnTo>
                    <a:pt x="3275" y="32575"/>
                  </a:lnTo>
                  <a:lnTo>
                    <a:pt x="3215" y="32539"/>
                  </a:lnTo>
                  <a:lnTo>
                    <a:pt x="3156" y="32492"/>
                  </a:lnTo>
                  <a:cubicBezTo>
                    <a:pt x="3132" y="32480"/>
                    <a:pt x="3108" y="32468"/>
                    <a:pt x="3084" y="32456"/>
                  </a:cubicBezTo>
                  <a:cubicBezTo>
                    <a:pt x="3072" y="32432"/>
                    <a:pt x="3061" y="32432"/>
                    <a:pt x="3049" y="32420"/>
                  </a:cubicBezTo>
                  <a:cubicBezTo>
                    <a:pt x="3037" y="32408"/>
                    <a:pt x="3013" y="32408"/>
                    <a:pt x="3001" y="32396"/>
                  </a:cubicBezTo>
                  <a:cubicBezTo>
                    <a:pt x="2989" y="32373"/>
                    <a:pt x="2953" y="32361"/>
                    <a:pt x="2941" y="32349"/>
                  </a:cubicBezTo>
                  <a:cubicBezTo>
                    <a:pt x="2906" y="32337"/>
                    <a:pt x="2882" y="32301"/>
                    <a:pt x="2858" y="32289"/>
                  </a:cubicBezTo>
                  <a:cubicBezTo>
                    <a:pt x="2751" y="32218"/>
                    <a:pt x="2656" y="32134"/>
                    <a:pt x="2560" y="32063"/>
                  </a:cubicBezTo>
                  <a:cubicBezTo>
                    <a:pt x="2477" y="32004"/>
                    <a:pt x="2418" y="31944"/>
                    <a:pt x="2358" y="31884"/>
                  </a:cubicBezTo>
                  <a:lnTo>
                    <a:pt x="2346" y="31873"/>
                  </a:lnTo>
                  <a:lnTo>
                    <a:pt x="2334" y="31861"/>
                  </a:lnTo>
                  <a:lnTo>
                    <a:pt x="2322" y="31837"/>
                  </a:lnTo>
                  <a:cubicBezTo>
                    <a:pt x="2239" y="31765"/>
                    <a:pt x="2179" y="31694"/>
                    <a:pt x="2120" y="31623"/>
                  </a:cubicBezTo>
                  <a:cubicBezTo>
                    <a:pt x="2060" y="31527"/>
                    <a:pt x="1989" y="31456"/>
                    <a:pt x="1929" y="31361"/>
                  </a:cubicBezTo>
                  <a:cubicBezTo>
                    <a:pt x="1906" y="31337"/>
                    <a:pt x="1882" y="31301"/>
                    <a:pt x="1858" y="31277"/>
                  </a:cubicBezTo>
                  <a:lnTo>
                    <a:pt x="1727" y="31099"/>
                  </a:lnTo>
                  <a:lnTo>
                    <a:pt x="1703" y="31063"/>
                  </a:lnTo>
                  <a:cubicBezTo>
                    <a:pt x="1632" y="30968"/>
                    <a:pt x="1560" y="30872"/>
                    <a:pt x="1501" y="30765"/>
                  </a:cubicBezTo>
                  <a:cubicBezTo>
                    <a:pt x="1441" y="30670"/>
                    <a:pt x="1382" y="30575"/>
                    <a:pt x="1310" y="30468"/>
                  </a:cubicBezTo>
                  <a:lnTo>
                    <a:pt x="1275" y="30432"/>
                  </a:lnTo>
                  <a:lnTo>
                    <a:pt x="1251" y="30384"/>
                  </a:lnTo>
                  <a:lnTo>
                    <a:pt x="1227" y="30372"/>
                  </a:lnTo>
                  <a:lnTo>
                    <a:pt x="1215" y="30349"/>
                  </a:lnTo>
                  <a:cubicBezTo>
                    <a:pt x="1203" y="30325"/>
                    <a:pt x="1191" y="30277"/>
                    <a:pt x="1156" y="30253"/>
                  </a:cubicBezTo>
                  <a:cubicBezTo>
                    <a:pt x="1144" y="30206"/>
                    <a:pt x="1108" y="30158"/>
                    <a:pt x="1096" y="30110"/>
                  </a:cubicBezTo>
                  <a:lnTo>
                    <a:pt x="1048" y="29979"/>
                  </a:lnTo>
                  <a:lnTo>
                    <a:pt x="1048" y="29956"/>
                  </a:lnTo>
                  <a:cubicBezTo>
                    <a:pt x="1036" y="29920"/>
                    <a:pt x="1036" y="29896"/>
                    <a:pt x="1025" y="29860"/>
                  </a:cubicBezTo>
                  <a:lnTo>
                    <a:pt x="1025" y="29837"/>
                  </a:lnTo>
                  <a:lnTo>
                    <a:pt x="1025" y="29813"/>
                  </a:lnTo>
                  <a:cubicBezTo>
                    <a:pt x="1013" y="29741"/>
                    <a:pt x="989" y="29670"/>
                    <a:pt x="977" y="29610"/>
                  </a:cubicBezTo>
                  <a:cubicBezTo>
                    <a:pt x="965" y="29563"/>
                    <a:pt x="965" y="29515"/>
                    <a:pt x="965" y="29479"/>
                  </a:cubicBezTo>
                  <a:cubicBezTo>
                    <a:pt x="965" y="29432"/>
                    <a:pt x="953" y="29384"/>
                    <a:pt x="953" y="29337"/>
                  </a:cubicBezTo>
                  <a:lnTo>
                    <a:pt x="905" y="28979"/>
                  </a:lnTo>
                  <a:cubicBezTo>
                    <a:pt x="905" y="28944"/>
                    <a:pt x="894" y="28896"/>
                    <a:pt x="894" y="28848"/>
                  </a:cubicBezTo>
                  <a:cubicBezTo>
                    <a:pt x="870" y="28682"/>
                    <a:pt x="846" y="28515"/>
                    <a:pt x="834" y="28360"/>
                  </a:cubicBezTo>
                  <a:cubicBezTo>
                    <a:pt x="798" y="28194"/>
                    <a:pt x="775" y="28027"/>
                    <a:pt x="739" y="27848"/>
                  </a:cubicBezTo>
                  <a:cubicBezTo>
                    <a:pt x="679" y="27503"/>
                    <a:pt x="620" y="27181"/>
                    <a:pt x="548" y="26884"/>
                  </a:cubicBezTo>
                  <a:cubicBezTo>
                    <a:pt x="513" y="26717"/>
                    <a:pt x="477" y="26539"/>
                    <a:pt x="441" y="26372"/>
                  </a:cubicBezTo>
                  <a:lnTo>
                    <a:pt x="394" y="26193"/>
                  </a:lnTo>
                  <a:cubicBezTo>
                    <a:pt x="370" y="26098"/>
                    <a:pt x="358" y="25991"/>
                    <a:pt x="322" y="25884"/>
                  </a:cubicBezTo>
                  <a:cubicBezTo>
                    <a:pt x="310" y="25824"/>
                    <a:pt x="298" y="25765"/>
                    <a:pt x="298" y="25693"/>
                  </a:cubicBezTo>
                  <a:cubicBezTo>
                    <a:pt x="274" y="25622"/>
                    <a:pt x="274" y="25562"/>
                    <a:pt x="263" y="25479"/>
                  </a:cubicBezTo>
                  <a:lnTo>
                    <a:pt x="263" y="25467"/>
                  </a:lnTo>
                  <a:lnTo>
                    <a:pt x="263" y="25455"/>
                  </a:lnTo>
                  <a:cubicBezTo>
                    <a:pt x="310" y="25515"/>
                    <a:pt x="370" y="25574"/>
                    <a:pt x="417" y="25622"/>
                  </a:cubicBezTo>
                  <a:lnTo>
                    <a:pt x="596" y="25800"/>
                  </a:lnTo>
                  <a:cubicBezTo>
                    <a:pt x="655" y="25836"/>
                    <a:pt x="715" y="25896"/>
                    <a:pt x="798" y="25955"/>
                  </a:cubicBezTo>
                  <a:cubicBezTo>
                    <a:pt x="846" y="25991"/>
                    <a:pt x="894" y="26038"/>
                    <a:pt x="953" y="26062"/>
                  </a:cubicBezTo>
                  <a:lnTo>
                    <a:pt x="1013" y="26110"/>
                  </a:lnTo>
                  <a:cubicBezTo>
                    <a:pt x="1048" y="26134"/>
                    <a:pt x="1084" y="26169"/>
                    <a:pt x="1132" y="26193"/>
                  </a:cubicBezTo>
                  <a:cubicBezTo>
                    <a:pt x="1167" y="26229"/>
                    <a:pt x="1215" y="26253"/>
                    <a:pt x="1275" y="26277"/>
                  </a:cubicBezTo>
                  <a:cubicBezTo>
                    <a:pt x="1286" y="26289"/>
                    <a:pt x="1322" y="26289"/>
                    <a:pt x="1334" y="26300"/>
                  </a:cubicBezTo>
                  <a:cubicBezTo>
                    <a:pt x="1346" y="26300"/>
                    <a:pt x="1346" y="26312"/>
                    <a:pt x="1370" y="26312"/>
                  </a:cubicBezTo>
                  <a:lnTo>
                    <a:pt x="1394" y="26336"/>
                  </a:lnTo>
                  <a:lnTo>
                    <a:pt x="1489" y="26372"/>
                  </a:lnTo>
                  <a:lnTo>
                    <a:pt x="1513" y="26396"/>
                  </a:lnTo>
                  <a:cubicBezTo>
                    <a:pt x="1548" y="26408"/>
                    <a:pt x="1572" y="26408"/>
                    <a:pt x="1608" y="26419"/>
                  </a:cubicBezTo>
                  <a:lnTo>
                    <a:pt x="1632" y="26431"/>
                  </a:lnTo>
                  <a:cubicBezTo>
                    <a:pt x="1703" y="26467"/>
                    <a:pt x="1763" y="26479"/>
                    <a:pt x="1846" y="26515"/>
                  </a:cubicBezTo>
                  <a:lnTo>
                    <a:pt x="1906" y="26527"/>
                  </a:lnTo>
                  <a:cubicBezTo>
                    <a:pt x="1965" y="26539"/>
                    <a:pt x="2037" y="26574"/>
                    <a:pt x="2096" y="26586"/>
                  </a:cubicBezTo>
                  <a:cubicBezTo>
                    <a:pt x="2120" y="26598"/>
                    <a:pt x="2144" y="26598"/>
                    <a:pt x="2168" y="26610"/>
                  </a:cubicBezTo>
                  <a:lnTo>
                    <a:pt x="2203" y="26634"/>
                  </a:lnTo>
                  <a:lnTo>
                    <a:pt x="2215" y="26634"/>
                  </a:lnTo>
                  <a:cubicBezTo>
                    <a:pt x="2239" y="26646"/>
                    <a:pt x="2263" y="26646"/>
                    <a:pt x="2287" y="26658"/>
                  </a:cubicBezTo>
                  <a:lnTo>
                    <a:pt x="2322" y="26670"/>
                  </a:lnTo>
                  <a:cubicBezTo>
                    <a:pt x="2358" y="26693"/>
                    <a:pt x="2394" y="26717"/>
                    <a:pt x="2441" y="26729"/>
                  </a:cubicBezTo>
                  <a:cubicBezTo>
                    <a:pt x="2477" y="26765"/>
                    <a:pt x="2513" y="26777"/>
                    <a:pt x="2560" y="26812"/>
                  </a:cubicBezTo>
                  <a:lnTo>
                    <a:pt x="2572" y="26824"/>
                  </a:lnTo>
                  <a:cubicBezTo>
                    <a:pt x="2596" y="26848"/>
                    <a:pt x="2644" y="26884"/>
                    <a:pt x="2680" y="26931"/>
                  </a:cubicBezTo>
                  <a:lnTo>
                    <a:pt x="2715" y="26967"/>
                  </a:lnTo>
                  <a:lnTo>
                    <a:pt x="2763" y="27015"/>
                  </a:lnTo>
                  <a:lnTo>
                    <a:pt x="2775" y="27027"/>
                  </a:lnTo>
                  <a:lnTo>
                    <a:pt x="2810" y="27062"/>
                  </a:lnTo>
                  <a:cubicBezTo>
                    <a:pt x="2858" y="27110"/>
                    <a:pt x="2894" y="27170"/>
                    <a:pt x="2941" y="27205"/>
                  </a:cubicBezTo>
                  <a:cubicBezTo>
                    <a:pt x="3001" y="27265"/>
                    <a:pt x="3061" y="27348"/>
                    <a:pt x="3108" y="27408"/>
                  </a:cubicBezTo>
                  <a:cubicBezTo>
                    <a:pt x="3215" y="27527"/>
                    <a:pt x="3334" y="27646"/>
                    <a:pt x="3453" y="27741"/>
                  </a:cubicBezTo>
                  <a:cubicBezTo>
                    <a:pt x="3513" y="27789"/>
                    <a:pt x="3572" y="27848"/>
                    <a:pt x="3632" y="27896"/>
                  </a:cubicBezTo>
                  <a:cubicBezTo>
                    <a:pt x="3668" y="27943"/>
                    <a:pt x="3727" y="27979"/>
                    <a:pt x="3775" y="28015"/>
                  </a:cubicBezTo>
                  <a:cubicBezTo>
                    <a:pt x="3811" y="28039"/>
                    <a:pt x="3846" y="28074"/>
                    <a:pt x="3882" y="28098"/>
                  </a:cubicBezTo>
                  <a:lnTo>
                    <a:pt x="3930" y="28134"/>
                  </a:lnTo>
                  <a:lnTo>
                    <a:pt x="3965" y="28182"/>
                  </a:lnTo>
                  <a:lnTo>
                    <a:pt x="3989" y="28194"/>
                  </a:lnTo>
                  <a:lnTo>
                    <a:pt x="4013" y="28217"/>
                  </a:lnTo>
                  <a:lnTo>
                    <a:pt x="4061" y="28265"/>
                  </a:lnTo>
                  <a:lnTo>
                    <a:pt x="4084" y="28301"/>
                  </a:lnTo>
                  <a:lnTo>
                    <a:pt x="4108" y="28313"/>
                  </a:lnTo>
                  <a:lnTo>
                    <a:pt x="4168" y="28372"/>
                  </a:lnTo>
                  <a:cubicBezTo>
                    <a:pt x="4180" y="28384"/>
                    <a:pt x="4192" y="28396"/>
                    <a:pt x="4192" y="28420"/>
                  </a:cubicBezTo>
                  <a:lnTo>
                    <a:pt x="4204" y="28432"/>
                  </a:lnTo>
                  <a:cubicBezTo>
                    <a:pt x="4227" y="28444"/>
                    <a:pt x="4239" y="28455"/>
                    <a:pt x="4251" y="28491"/>
                  </a:cubicBezTo>
                  <a:cubicBezTo>
                    <a:pt x="4323" y="28598"/>
                    <a:pt x="4406" y="28694"/>
                    <a:pt x="4465" y="28801"/>
                  </a:cubicBezTo>
                  <a:lnTo>
                    <a:pt x="4489" y="28860"/>
                  </a:lnTo>
                  <a:cubicBezTo>
                    <a:pt x="4525" y="28908"/>
                    <a:pt x="4537" y="28932"/>
                    <a:pt x="4561" y="28979"/>
                  </a:cubicBezTo>
                  <a:lnTo>
                    <a:pt x="4620" y="29098"/>
                  </a:lnTo>
                  <a:lnTo>
                    <a:pt x="4644" y="29134"/>
                  </a:lnTo>
                  <a:cubicBezTo>
                    <a:pt x="4644" y="29146"/>
                    <a:pt x="4656" y="29158"/>
                    <a:pt x="4656" y="29158"/>
                  </a:cubicBezTo>
                  <a:lnTo>
                    <a:pt x="4668" y="29170"/>
                  </a:lnTo>
                  <a:lnTo>
                    <a:pt x="4704" y="29217"/>
                  </a:lnTo>
                  <a:cubicBezTo>
                    <a:pt x="4727" y="29265"/>
                    <a:pt x="4763" y="29313"/>
                    <a:pt x="4775" y="29372"/>
                  </a:cubicBezTo>
                  <a:lnTo>
                    <a:pt x="4823" y="29456"/>
                  </a:lnTo>
                  <a:cubicBezTo>
                    <a:pt x="4846" y="29503"/>
                    <a:pt x="4858" y="29551"/>
                    <a:pt x="4894" y="29587"/>
                  </a:cubicBezTo>
                  <a:lnTo>
                    <a:pt x="4942" y="29670"/>
                  </a:lnTo>
                  <a:lnTo>
                    <a:pt x="5013" y="29813"/>
                  </a:lnTo>
                  <a:cubicBezTo>
                    <a:pt x="5037" y="29860"/>
                    <a:pt x="5061" y="29908"/>
                    <a:pt x="5073" y="29944"/>
                  </a:cubicBezTo>
                  <a:lnTo>
                    <a:pt x="5120" y="30039"/>
                  </a:lnTo>
                  <a:cubicBezTo>
                    <a:pt x="5132" y="30063"/>
                    <a:pt x="5144" y="30099"/>
                    <a:pt x="5144" y="30110"/>
                  </a:cubicBezTo>
                  <a:cubicBezTo>
                    <a:pt x="5144" y="30122"/>
                    <a:pt x="5156" y="30146"/>
                    <a:pt x="5156" y="30158"/>
                  </a:cubicBezTo>
                  <a:lnTo>
                    <a:pt x="5180" y="30182"/>
                  </a:lnTo>
                  <a:cubicBezTo>
                    <a:pt x="5192" y="30206"/>
                    <a:pt x="5192" y="30229"/>
                    <a:pt x="5204" y="30241"/>
                  </a:cubicBezTo>
                  <a:lnTo>
                    <a:pt x="5239" y="30337"/>
                  </a:lnTo>
                  <a:lnTo>
                    <a:pt x="5263" y="30420"/>
                  </a:lnTo>
                  <a:lnTo>
                    <a:pt x="5311" y="30563"/>
                  </a:lnTo>
                  <a:lnTo>
                    <a:pt x="5323" y="30599"/>
                  </a:lnTo>
                  <a:cubicBezTo>
                    <a:pt x="5323" y="30622"/>
                    <a:pt x="5335" y="30634"/>
                    <a:pt x="5335" y="30658"/>
                  </a:cubicBezTo>
                  <a:lnTo>
                    <a:pt x="5358" y="30694"/>
                  </a:lnTo>
                  <a:lnTo>
                    <a:pt x="5370" y="30718"/>
                  </a:lnTo>
                  <a:lnTo>
                    <a:pt x="5382" y="30777"/>
                  </a:lnTo>
                  <a:cubicBezTo>
                    <a:pt x="5382" y="30801"/>
                    <a:pt x="5394" y="30825"/>
                    <a:pt x="5394" y="30837"/>
                  </a:cubicBezTo>
                  <a:lnTo>
                    <a:pt x="5406" y="30872"/>
                  </a:lnTo>
                  <a:lnTo>
                    <a:pt x="5430" y="30896"/>
                  </a:lnTo>
                  <a:cubicBezTo>
                    <a:pt x="5430" y="30920"/>
                    <a:pt x="5442" y="30944"/>
                    <a:pt x="5442" y="30956"/>
                  </a:cubicBezTo>
                  <a:lnTo>
                    <a:pt x="5489" y="31134"/>
                  </a:lnTo>
                  <a:lnTo>
                    <a:pt x="5489" y="31170"/>
                  </a:lnTo>
                  <a:cubicBezTo>
                    <a:pt x="5513" y="31313"/>
                    <a:pt x="5561" y="31480"/>
                    <a:pt x="5585" y="31634"/>
                  </a:cubicBezTo>
                  <a:lnTo>
                    <a:pt x="5620" y="31730"/>
                  </a:lnTo>
                  <a:lnTo>
                    <a:pt x="5704" y="32087"/>
                  </a:lnTo>
                  <a:lnTo>
                    <a:pt x="5704" y="32111"/>
                  </a:lnTo>
                  <a:cubicBezTo>
                    <a:pt x="5728" y="32182"/>
                    <a:pt x="5751" y="32265"/>
                    <a:pt x="5763" y="32349"/>
                  </a:cubicBezTo>
                  <a:cubicBezTo>
                    <a:pt x="5799" y="32432"/>
                    <a:pt x="5811" y="32504"/>
                    <a:pt x="5847" y="32599"/>
                  </a:cubicBezTo>
                  <a:cubicBezTo>
                    <a:pt x="5858" y="32670"/>
                    <a:pt x="5882" y="32742"/>
                    <a:pt x="5918" y="32801"/>
                  </a:cubicBezTo>
                  <a:lnTo>
                    <a:pt x="6001" y="33075"/>
                  </a:lnTo>
                  <a:lnTo>
                    <a:pt x="6018" y="33092"/>
                  </a:lnTo>
                  <a:lnTo>
                    <a:pt x="6018" y="33092"/>
                  </a:lnTo>
                  <a:cubicBezTo>
                    <a:pt x="5993" y="32975"/>
                    <a:pt x="5958" y="32862"/>
                    <a:pt x="5930" y="32742"/>
                  </a:cubicBezTo>
                  <a:lnTo>
                    <a:pt x="5894" y="32563"/>
                  </a:lnTo>
                  <a:cubicBezTo>
                    <a:pt x="5870" y="32492"/>
                    <a:pt x="5858" y="32420"/>
                    <a:pt x="5847" y="32325"/>
                  </a:cubicBezTo>
                  <a:cubicBezTo>
                    <a:pt x="5835" y="32242"/>
                    <a:pt x="5811" y="32146"/>
                    <a:pt x="5787" y="32063"/>
                  </a:cubicBezTo>
                  <a:cubicBezTo>
                    <a:pt x="5751" y="31908"/>
                    <a:pt x="5728" y="31753"/>
                    <a:pt x="5692" y="31599"/>
                  </a:cubicBezTo>
                  <a:cubicBezTo>
                    <a:pt x="5668" y="31420"/>
                    <a:pt x="5620" y="31253"/>
                    <a:pt x="5597" y="31075"/>
                  </a:cubicBezTo>
                  <a:cubicBezTo>
                    <a:pt x="5573" y="31039"/>
                    <a:pt x="5573" y="31003"/>
                    <a:pt x="5561" y="30956"/>
                  </a:cubicBezTo>
                  <a:cubicBezTo>
                    <a:pt x="5549" y="30932"/>
                    <a:pt x="5549" y="30884"/>
                    <a:pt x="5537" y="30861"/>
                  </a:cubicBezTo>
                  <a:cubicBezTo>
                    <a:pt x="5513" y="30813"/>
                    <a:pt x="5501" y="30753"/>
                    <a:pt x="5489" y="30706"/>
                  </a:cubicBezTo>
                  <a:cubicBezTo>
                    <a:pt x="5477" y="30658"/>
                    <a:pt x="5454" y="30634"/>
                    <a:pt x="5454" y="30587"/>
                  </a:cubicBezTo>
                  <a:cubicBezTo>
                    <a:pt x="5430" y="30515"/>
                    <a:pt x="5418" y="30420"/>
                    <a:pt x="5382" y="30349"/>
                  </a:cubicBezTo>
                  <a:cubicBezTo>
                    <a:pt x="5370" y="30301"/>
                    <a:pt x="5358" y="30265"/>
                    <a:pt x="5335" y="30229"/>
                  </a:cubicBezTo>
                  <a:lnTo>
                    <a:pt x="5299" y="30146"/>
                  </a:lnTo>
                  <a:cubicBezTo>
                    <a:pt x="5263" y="30063"/>
                    <a:pt x="5216" y="29991"/>
                    <a:pt x="5192" y="29920"/>
                  </a:cubicBezTo>
                  <a:cubicBezTo>
                    <a:pt x="5156" y="29848"/>
                    <a:pt x="5120" y="29765"/>
                    <a:pt x="5073" y="29694"/>
                  </a:cubicBezTo>
                  <a:cubicBezTo>
                    <a:pt x="4906" y="29396"/>
                    <a:pt x="4763" y="29086"/>
                    <a:pt x="4561" y="28801"/>
                  </a:cubicBezTo>
                  <a:cubicBezTo>
                    <a:pt x="4537" y="28753"/>
                    <a:pt x="4525" y="28729"/>
                    <a:pt x="4489" y="28682"/>
                  </a:cubicBezTo>
                  <a:cubicBezTo>
                    <a:pt x="4465" y="28634"/>
                    <a:pt x="4442" y="28610"/>
                    <a:pt x="4418" y="28575"/>
                  </a:cubicBezTo>
                  <a:cubicBezTo>
                    <a:pt x="4406" y="28551"/>
                    <a:pt x="4382" y="28515"/>
                    <a:pt x="4358" y="28491"/>
                  </a:cubicBezTo>
                  <a:cubicBezTo>
                    <a:pt x="4323" y="28444"/>
                    <a:pt x="4299" y="28420"/>
                    <a:pt x="4263" y="28372"/>
                  </a:cubicBezTo>
                  <a:cubicBezTo>
                    <a:pt x="4239" y="28324"/>
                    <a:pt x="4204" y="28301"/>
                    <a:pt x="4180" y="28253"/>
                  </a:cubicBezTo>
                  <a:cubicBezTo>
                    <a:pt x="4144" y="28217"/>
                    <a:pt x="4120" y="28194"/>
                    <a:pt x="4108" y="28158"/>
                  </a:cubicBezTo>
                  <a:cubicBezTo>
                    <a:pt x="4073" y="28134"/>
                    <a:pt x="4061" y="28098"/>
                    <a:pt x="4025" y="28074"/>
                  </a:cubicBezTo>
                  <a:cubicBezTo>
                    <a:pt x="4001" y="28039"/>
                    <a:pt x="3965" y="28015"/>
                    <a:pt x="3942" y="28003"/>
                  </a:cubicBezTo>
                  <a:cubicBezTo>
                    <a:pt x="3882" y="27943"/>
                    <a:pt x="3811" y="27884"/>
                    <a:pt x="3751" y="27836"/>
                  </a:cubicBezTo>
                  <a:cubicBezTo>
                    <a:pt x="3692" y="27777"/>
                    <a:pt x="3608" y="27729"/>
                    <a:pt x="3537" y="27670"/>
                  </a:cubicBezTo>
                  <a:cubicBezTo>
                    <a:pt x="3513" y="27646"/>
                    <a:pt x="3465" y="27610"/>
                    <a:pt x="3430" y="27586"/>
                  </a:cubicBezTo>
                  <a:cubicBezTo>
                    <a:pt x="3418" y="27562"/>
                    <a:pt x="3406" y="27551"/>
                    <a:pt x="3370" y="27539"/>
                  </a:cubicBezTo>
                  <a:cubicBezTo>
                    <a:pt x="3358" y="27527"/>
                    <a:pt x="3346" y="27503"/>
                    <a:pt x="3311" y="27491"/>
                  </a:cubicBezTo>
                  <a:lnTo>
                    <a:pt x="3215" y="27384"/>
                  </a:lnTo>
                  <a:cubicBezTo>
                    <a:pt x="3180" y="27360"/>
                    <a:pt x="3156" y="27312"/>
                    <a:pt x="3108" y="27289"/>
                  </a:cubicBezTo>
                  <a:cubicBezTo>
                    <a:pt x="3049" y="27229"/>
                    <a:pt x="3001" y="27170"/>
                    <a:pt x="2941" y="27110"/>
                  </a:cubicBezTo>
                  <a:cubicBezTo>
                    <a:pt x="2882" y="27051"/>
                    <a:pt x="2822" y="26967"/>
                    <a:pt x="2763" y="26908"/>
                  </a:cubicBezTo>
                  <a:cubicBezTo>
                    <a:pt x="2632" y="26765"/>
                    <a:pt x="2477" y="26634"/>
                    <a:pt x="2322" y="26539"/>
                  </a:cubicBezTo>
                  <a:cubicBezTo>
                    <a:pt x="2227" y="26491"/>
                    <a:pt x="2144" y="26455"/>
                    <a:pt x="2037" y="26419"/>
                  </a:cubicBezTo>
                  <a:cubicBezTo>
                    <a:pt x="1989" y="26408"/>
                    <a:pt x="1965" y="26396"/>
                    <a:pt x="1918" y="26372"/>
                  </a:cubicBezTo>
                  <a:cubicBezTo>
                    <a:pt x="1870" y="26360"/>
                    <a:pt x="1846" y="26348"/>
                    <a:pt x="1798" y="26336"/>
                  </a:cubicBezTo>
                  <a:cubicBezTo>
                    <a:pt x="1727" y="26300"/>
                    <a:pt x="1644" y="26289"/>
                    <a:pt x="1584" y="26253"/>
                  </a:cubicBezTo>
                  <a:cubicBezTo>
                    <a:pt x="1548" y="26241"/>
                    <a:pt x="1513" y="26229"/>
                    <a:pt x="1465" y="26217"/>
                  </a:cubicBezTo>
                  <a:cubicBezTo>
                    <a:pt x="1429" y="26193"/>
                    <a:pt x="1394" y="26181"/>
                    <a:pt x="1346" y="26169"/>
                  </a:cubicBezTo>
                  <a:cubicBezTo>
                    <a:pt x="1275" y="26122"/>
                    <a:pt x="1203" y="26098"/>
                    <a:pt x="1132" y="26050"/>
                  </a:cubicBezTo>
                  <a:cubicBezTo>
                    <a:pt x="1025" y="25991"/>
                    <a:pt x="929" y="25919"/>
                    <a:pt x="846" y="25836"/>
                  </a:cubicBezTo>
                  <a:cubicBezTo>
                    <a:pt x="775" y="25800"/>
                    <a:pt x="715" y="25741"/>
                    <a:pt x="632" y="25681"/>
                  </a:cubicBezTo>
                  <a:cubicBezTo>
                    <a:pt x="596" y="25646"/>
                    <a:pt x="548" y="25598"/>
                    <a:pt x="513" y="25574"/>
                  </a:cubicBezTo>
                  <a:cubicBezTo>
                    <a:pt x="477" y="25538"/>
                    <a:pt x="441" y="25503"/>
                    <a:pt x="417" y="25467"/>
                  </a:cubicBezTo>
                  <a:cubicBezTo>
                    <a:pt x="358" y="25407"/>
                    <a:pt x="310" y="25360"/>
                    <a:pt x="263" y="25300"/>
                  </a:cubicBezTo>
                  <a:lnTo>
                    <a:pt x="191" y="25229"/>
                  </a:lnTo>
                  <a:lnTo>
                    <a:pt x="143" y="25181"/>
                  </a:lnTo>
                  <a:cubicBezTo>
                    <a:pt x="132" y="25169"/>
                    <a:pt x="132" y="25157"/>
                    <a:pt x="96" y="25157"/>
                  </a:cubicBezTo>
                  <a:cubicBezTo>
                    <a:pt x="89" y="25154"/>
                    <a:pt x="81" y="25152"/>
                    <a:pt x="73" y="25152"/>
                  </a:cubicBezTo>
                  <a:cubicBezTo>
                    <a:pt x="53" y="25152"/>
                    <a:pt x="33" y="25161"/>
                    <a:pt x="24" y="25169"/>
                  </a:cubicBezTo>
                  <a:cubicBezTo>
                    <a:pt x="13" y="25181"/>
                    <a:pt x="1" y="25217"/>
                    <a:pt x="1" y="25241"/>
                  </a:cubicBezTo>
                  <a:cubicBezTo>
                    <a:pt x="13" y="25407"/>
                    <a:pt x="13" y="25562"/>
                    <a:pt x="36" y="25705"/>
                  </a:cubicBezTo>
                  <a:lnTo>
                    <a:pt x="132" y="26193"/>
                  </a:lnTo>
                  <a:cubicBezTo>
                    <a:pt x="191" y="26527"/>
                    <a:pt x="263" y="26872"/>
                    <a:pt x="322" y="27193"/>
                  </a:cubicBezTo>
                  <a:lnTo>
                    <a:pt x="417" y="27682"/>
                  </a:lnTo>
                  <a:cubicBezTo>
                    <a:pt x="441" y="27848"/>
                    <a:pt x="477" y="28003"/>
                    <a:pt x="489" y="28158"/>
                  </a:cubicBezTo>
                  <a:cubicBezTo>
                    <a:pt x="513" y="28324"/>
                    <a:pt x="536" y="28491"/>
                    <a:pt x="560" y="28658"/>
                  </a:cubicBezTo>
                  <a:cubicBezTo>
                    <a:pt x="572" y="28813"/>
                    <a:pt x="608" y="28979"/>
                    <a:pt x="620" y="29146"/>
                  </a:cubicBezTo>
                  <a:cubicBezTo>
                    <a:pt x="655" y="29325"/>
                    <a:pt x="667" y="29491"/>
                    <a:pt x="691" y="29646"/>
                  </a:cubicBezTo>
                  <a:cubicBezTo>
                    <a:pt x="715" y="29741"/>
                    <a:pt x="727" y="29825"/>
                    <a:pt x="751" y="29908"/>
                  </a:cubicBezTo>
                  <a:cubicBezTo>
                    <a:pt x="775" y="29944"/>
                    <a:pt x="786" y="29979"/>
                    <a:pt x="786" y="30027"/>
                  </a:cubicBezTo>
                  <a:cubicBezTo>
                    <a:pt x="786" y="30039"/>
                    <a:pt x="798" y="30051"/>
                    <a:pt x="798" y="30063"/>
                  </a:cubicBezTo>
                  <a:cubicBezTo>
                    <a:pt x="798" y="30087"/>
                    <a:pt x="810" y="30110"/>
                    <a:pt x="834" y="30122"/>
                  </a:cubicBezTo>
                  <a:cubicBezTo>
                    <a:pt x="846" y="30170"/>
                    <a:pt x="858" y="30206"/>
                    <a:pt x="870" y="30241"/>
                  </a:cubicBezTo>
                  <a:cubicBezTo>
                    <a:pt x="894" y="30289"/>
                    <a:pt x="917" y="30325"/>
                    <a:pt x="929" y="30360"/>
                  </a:cubicBezTo>
                  <a:cubicBezTo>
                    <a:pt x="977" y="30444"/>
                    <a:pt x="1025" y="30527"/>
                    <a:pt x="1072" y="30599"/>
                  </a:cubicBezTo>
                  <a:cubicBezTo>
                    <a:pt x="1156" y="30753"/>
                    <a:pt x="1251" y="30884"/>
                    <a:pt x="1334" y="31015"/>
                  </a:cubicBezTo>
                  <a:lnTo>
                    <a:pt x="1560" y="31337"/>
                  </a:lnTo>
                  <a:cubicBezTo>
                    <a:pt x="1629" y="31429"/>
                    <a:pt x="1720" y="31543"/>
                    <a:pt x="1791" y="31647"/>
                  </a:cubicBezTo>
                  <a:lnTo>
                    <a:pt x="1791" y="31647"/>
                  </a:lnTo>
                  <a:cubicBezTo>
                    <a:pt x="1790" y="31647"/>
                    <a:pt x="1788" y="31646"/>
                    <a:pt x="1787" y="31646"/>
                  </a:cubicBezTo>
                  <a:cubicBezTo>
                    <a:pt x="1787" y="31658"/>
                    <a:pt x="1798" y="31658"/>
                    <a:pt x="1798" y="31670"/>
                  </a:cubicBezTo>
                  <a:lnTo>
                    <a:pt x="1798" y="31670"/>
                  </a:lnTo>
                  <a:cubicBezTo>
                    <a:pt x="1798" y="31670"/>
                    <a:pt x="1798" y="31658"/>
                    <a:pt x="1787" y="31658"/>
                  </a:cubicBezTo>
                  <a:lnTo>
                    <a:pt x="1798" y="31670"/>
                  </a:lnTo>
                  <a:cubicBezTo>
                    <a:pt x="1798" y="31670"/>
                    <a:pt x="1798" y="31694"/>
                    <a:pt x="1810" y="31694"/>
                  </a:cubicBezTo>
                  <a:lnTo>
                    <a:pt x="1810" y="31706"/>
                  </a:lnTo>
                  <a:lnTo>
                    <a:pt x="1810" y="31718"/>
                  </a:lnTo>
                  <a:cubicBezTo>
                    <a:pt x="1918" y="31849"/>
                    <a:pt x="2025" y="31992"/>
                    <a:pt x="2144" y="32087"/>
                  </a:cubicBezTo>
                  <a:cubicBezTo>
                    <a:pt x="2168" y="32123"/>
                    <a:pt x="2203" y="32146"/>
                    <a:pt x="2239" y="32182"/>
                  </a:cubicBezTo>
                  <a:cubicBezTo>
                    <a:pt x="2275" y="32206"/>
                    <a:pt x="2322" y="32242"/>
                    <a:pt x="2346" y="32265"/>
                  </a:cubicBezTo>
                  <a:cubicBezTo>
                    <a:pt x="2406" y="32313"/>
                    <a:pt x="2477" y="32373"/>
                    <a:pt x="2537" y="32420"/>
                  </a:cubicBezTo>
                  <a:cubicBezTo>
                    <a:pt x="2596" y="32468"/>
                    <a:pt x="2656" y="32504"/>
                    <a:pt x="2715" y="32539"/>
                  </a:cubicBezTo>
                  <a:cubicBezTo>
                    <a:pt x="2751" y="32551"/>
                    <a:pt x="2763" y="32563"/>
                    <a:pt x="2799" y="32587"/>
                  </a:cubicBezTo>
                  <a:cubicBezTo>
                    <a:pt x="2822" y="32599"/>
                    <a:pt x="2858" y="32623"/>
                    <a:pt x="2882" y="32646"/>
                  </a:cubicBezTo>
                  <a:lnTo>
                    <a:pt x="2894" y="32646"/>
                  </a:lnTo>
                  <a:cubicBezTo>
                    <a:pt x="2910" y="32655"/>
                    <a:pt x="2921" y="32657"/>
                    <a:pt x="2930" y="32662"/>
                  </a:cubicBezTo>
                  <a:lnTo>
                    <a:pt x="2930" y="32662"/>
                  </a:lnTo>
                  <a:cubicBezTo>
                    <a:pt x="2930" y="32661"/>
                    <a:pt x="2930" y="32660"/>
                    <a:pt x="2930" y="32658"/>
                  </a:cubicBezTo>
                  <a:lnTo>
                    <a:pt x="2930" y="32658"/>
                  </a:lnTo>
                  <a:cubicBezTo>
                    <a:pt x="2939" y="32668"/>
                    <a:pt x="2962" y="32677"/>
                    <a:pt x="2978" y="32692"/>
                  </a:cubicBezTo>
                  <a:lnTo>
                    <a:pt x="2978" y="32692"/>
                  </a:lnTo>
                  <a:cubicBezTo>
                    <a:pt x="2977" y="32689"/>
                    <a:pt x="2977" y="32686"/>
                    <a:pt x="2977" y="32682"/>
                  </a:cubicBezTo>
                  <a:cubicBezTo>
                    <a:pt x="2981" y="32682"/>
                    <a:pt x="2986" y="32685"/>
                    <a:pt x="2989" y="32689"/>
                  </a:cubicBezTo>
                  <a:lnTo>
                    <a:pt x="2989" y="32689"/>
                  </a:lnTo>
                  <a:cubicBezTo>
                    <a:pt x="2989" y="32687"/>
                    <a:pt x="2989" y="32685"/>
                    <a:pt x="2989" y="32682"/>
                  </a:cubicBezTo>
                  <a:cubicBezTo>
                    <a:pt x="3001" y="32682"/>
                    <a:pt x="3001" y="32706"/>
                    <a:pt x="3013" y="32706"/>
                  </a:cubicBezTo>
                  <a:cubicBezTo>
                    <a:pt x="3061" y="32730"/>
                    <a:pt x="3096" y="32742"/>
                    <a:pt x="3132" y="32766"/>
                  </a:cubicBezTo>
                  <a:lnTo>
                    <a:pt x="3227" y="32801"/>
                  </a:lnTo>
                  <a:cubicBezTo>
                    <a:pt x="3275" y="32825"/>
                    <a:pt x="3311" y="32849"/>
                    <a:pt x="3370" y="32861"/>
                  </a:cubicBezTo>
                  <a:cubicBezTo>
                    <a:pt x="3418" y="32885"/>
                    <a:pt x="3453" y="32896"/>
                    <a:pt x="3489" y="32908"/>
                  </a:cubicBezTo>
                  <a:cubicBezTo>
                    <a:pt x="3584" y="32944"/>
                    <a:pt x="3656" y="32980"/>
                    <a:pt x="3751" y="33016"/>
                  </a:cubicBezTo>
                  <a:cubicBezTo>
                    <a:pt x="3823" y="33039"/>
                    <a:pt x="3882" y="33075"/>
                    <a:pt x="3953" y="33087"/>
                  </a:cubicBezTo>
                  <a:cubicBezTo>
                    <a:pt x="4120" y="33147"/>
                    <a:pt x="4287" y="33206"/>
                    <a:pt x="4442" y="33254"/>
                  </a:cubicBezTo>
                  <a:cubicBezTo>
                    <a:pt x="4608" y="33301"/>
                    <a:pt x="4775" y="33325"/>
                    <a:pt x="4942" y="33373"/>
                  </a:cubicBezTo>
                  <a:cubicBezTo>
                    <a:pt x="5120" y="33420"/>
                    <a:pt x="5299" y="33444"/>
                    <a:pt x="5477" y="33504"/>
                  </a:cubicBezTo>
                  <a:cubicBezTo>
                    <a:pt x="5501" y="33516"/>
                    <a:pt x="5537" y="33516"/>
                    <a:pt x="5561" y="33539"/>
                  </a:cubicBezTo>
                  <a:lnTo>
                    <a:pt x="5549" y="33539"/>
                  </a:lnTo>
                  <a:cubicBezTo>
                    <a:pt x="5573" y="33551"/>
                    <a:pt x="5608" y="33551"/>
                    <a:pt x="5632" y="33563"/>
                  </a:cubicBezTo>
                  <a:cubicBezTo>
                    <a:pt x="5668" y="33575"/>
                    <a:pt x="5692" y="33575"/>
                    <a:pt x="5728" y="33599"/>
                  </a:cubicBezTo>
                  <a:cubicBezTo>
                    <a:pt x="5739" y="33599"/>
                    <a:pt x="5751" y="33611"/>
                    <a:pt x="5775" y="33611"/>
                  </a:cubicBezTo>
                  <a:cubicBezTo>
                    <a:pt x="5739" y="33670"/>
                    <a:pt x="5716" y="33730"/>
                    <a:pt x="5680" y="33801"/>
                  </a:cubicBezTo>
                  <a:cubicBezTo>
                    <a:pt x="5632" y="33897"/>
                    <a:pt x="5597" y="33980"/>
                    <a:pt x="5561" y="34087"/>
                  </a:cubicBezTo>
                  <a:lnTo>
                    <a:pt x="5513" y="34218"/>
                  </a:lnTo>
                  <a:cubicBezTo>
                    <a:pt x="5501" y="34266"/>
                    <a:pt x="5489" y="34325"/>
                    <a:pt x="5489" y="34373"/>
                  </a:cubicBezTo>
                  <a:lnTo>
                    <a:pt x="5489" y="34516"/>
                  </a:lnTo>
                  <a:cubicBezTo>
                    <a:pt x="5489" y="34575"/>
                    <a:pt x="5501" y="34623"/>
                    <a:pt x="5501" y="34682"/>
                  </a:cubicBezTo>
                  <a:lnTo>
                    <a:pt x="5549" y="35040"/>
                  </a:lnTo>
                  <a:cubicBezTo>
                    <a:pt x="5549" y="35099"/>
                    <a:pt x="5561" y="35159"/>
                    <a:pt x="5561" y="35218"/>
                  </a:cubicBezTo>
                  <a:cubicBezTo>
                    <a:pt x="5561" y="35278"/>
                    <a:pt x="5561" y="35325"/>
                    <a:pt x="5549" y="35385"/>
                  </a:cubicBezTo>
                  <a:cubicBezTo>
                    <a:pt x="5549" y="35409"/>
                    <a:pt x="5537" y="35421"/>
                    <a:pt x="5537" y="35456"/>
                  </a:cubicBezTo>
                  <a:cubicBezTo>
                    <a:pt x="5513" y="35480"/>
                    <a:pt x="5501" y="35528"/>
                    <a:pt x="5489" y="35563"/>
                  </a:cubicBezTo>
                  <a:cubicBezTo>
                    <a:pt x="5454" y="35623"/>
                    <a:pt x="5430" y="35683"/>
                    <a:pt x="5394" y="35718"/>
                  </a:cubicBezTo>
                  <a:cubicBezTo>
                    <a:pt x="5394" y="35742"/>
                    <a:pt x="5382" y="35742"/>
                    <a:pt x="5382" y="35754"/>
                  </a:cubicBezTo>
                  <a:cubicBezTo>
                    <a:pt x="5311" y="35873"/>
                    <a:pt x="5251" y="35992"/>
                    <a:pt x="5204" y="36123"/>
                  </a:cubicBezTo>
                  <a:cubicBezTo>
                    <a:pt x="5156" y="36254"/>
                    <a:pt x="5120" y="36409"/>
                    <a:pt x="5073" y="36540"/>
                  </a:cubicBezTo>
                  <a:cubicBezTo>
                    <a:pt x="5073" y="36552"/>
                    <a:pt x="5061" y="36575"/>
                    <a:pt x="5061" y="36599"/>
                  </a:cubicBezTo>
                  <a:cubicBezTo>
                    <a:pt x="5061" y="36611"/>
                    <a:pt x="5061" y="36611"/>
                    <a:pt x="5037" y="36635"/>
                  </a:cubicBezTo>
                  <a:cubicBezTo>
                    <a:pt x="5037" y="36647"/>
                    <a:pt x="5037" y="36647"/>
                    <a:pt x="5025" y="36659"/>
                  </a:cubicBezTo>
                  <a:cubicBezTo>
                    <a:pt x="5025" y="36671"/>
                    <a:pt x="5013" y="36695"/>
                    <a:pt x="5013" y="36706"/>
                  </a:cubicBezTo>
                  <a:lnTo>
                    <a:pt x="5013" y="36695"/>
                  </a:lnTo>
                  <a:cubicBezTo>
                    <a:pt x="4977" y="36778"/>
                    <a:pt x="4954" y="36885"/>
                    <a:pt x="4954" y="36968"/>
                  </a:cubicBezTo>
                  <a:cubicBezTo>
                    <a:pt x="4954" y="37016"/>
                    <a:pt x="4942" y="37064"/>
                    <a:pt x="4954" y="37111"/>
                  </a:cubicBezTo>
                  <a:cubicBezTo>
                    <a:pt x="4954" y="37147"/>
                    <a:pt x="4966" y="37195"/>
                    <a:pt x="4977" y="37254"/>
                  </a:cubicBezTo>
                  <a:cubicBezTo>
                    <a:pt x="5001" y="37302"/>
                    <a:pt x="5013" y="37349"/>
                    <a:pt x="5037" y="37385"/>
                  </a:cubicBezTo>
                  <a:cubicBezTo>
                    <a:pt x="5085" y="37480"/>
                    <a:pt x="5144" y="37552"/>
                    <a:pt x="5192" y="37623"/>
                  </a:cubicBezTo>
                  <a:cubicBezTo>
                    <a:pt x="5251" y="37718"/>
                    <a:pt x="5311" y="37790"/>
                    <a:pt x="5370" y="37861"/>
                  </a:cubicBezTo>
                  <a:cubicBezTo>
                    <a:pt x="5430" y="37945"/>
                    <a:pt x="5501" y="38016"/>
                    <a:pt x="5597" y="38076"/>
                  </a:cubicBezTo>
                  <a:cubicBezTo>
                    <a:pt x="5668" y="38135"/>
                    <a:pt x="5751" y="38195"/>
                    <a:pt x="5847" y="38242"/>
                  </a:cubicBezTo>
                  <a:lnTo>
                    <a:pt x="6109" y="38373"/>
                  </a:lnTo>
                  <a:cubicBezTo>
                    <a:pt x="6204" y="38397"/>
                    <a:pt x="6287" y="38445"/>
                    <a:pt x="6382" y="38480"/>
                  </a:cubicBezTo>
                  <a:cubicBezTo>
                    <a:pt x="6466" y="38504"/>
                    <a:pt x="6573" y="38540"/>
                    <a:pt x="6668" y="38564"/>
                  </a:cubicBezTo>
                  <a:cubicBezTo>
                    <a:pt x="6751" y="38600"/>
                    <a:pt x="6847" y="38623"/>
                    <a:pt x="6942" y="38635"/>
                  </a:cubicBezTo>
                  <a:cubicBezTo>
                    <a:pt x="7049" y="38671"/>
                    <a:pt x="7144" y="38683"/>
                    <a:pt x="7240" y="38695"/>
                  </a:cubicBezTo>
                  <a:lnTo>
                    <a:pt x="7275" y="38695"/>
                  </a:lnTo>
                  <a:lnTo>
                    <a:pt x="7537" y="38742"/>
                  </a:lnTo>
                  <a:cubicBezTo>
                    <a:pt x="7644" y="38754"/>
                    <a:pt x="7740" y="38778"/>
                    <a:pt x="7835" y="38790"/>
                  </a:cubicBezTo>
                  <a:cubicBezTo>
                    <a:pt x="7942" y="38802"/>
                    <a:pt x="8037" y="38802"/>
                    <a:pt x="8133" y="38802"/>
                  </a:cubicBezTo>
                  <a:lnTo>
                    <a:pt x="8454" y="38802"/>
                  </a:lnTo>
                  <a:cubicBezTo>
                    <a:pt x="8549" y="38802"/>
                    <a:pt x="8645" y="38790"/>
                    <a:pt x="8752" y="38778"/>
                  </a:cubicBezTo>
                  <a:cubicBezTo>
                    <a:pt x="8835" y="38754"/>
                    <a:pt x="8906" y="38731"/>
                    <a:pt x="8990" y="38719"/>
                  </a:cubicBezTo>
                  <a:lnTo>
                    <a:pt x="9204" y="38623"/>
                  </a:lnTo>
                  <a:cubicBezTo>
                    <a:pt x="9359" y="38564"/>
                    <a:pt x="9490" y="38492"/>
                    <a:pt x="9621" y="38421"/>
                  </a:cubicBezTo>
                  <a:cubicBezTo>
                    <a:pt x="9645" y="38421"/>
                    <a:pt x="9645" y="38397"/>
                    <a:pt x="9657" y="38397"/>
                  </a:cubicBezTo>
                  <a:cubicBezTo>
                    <a:pt x="9776" y="38338"/>
                    <a:pt x="9883" y="38266"/>
                    <a:pt x="9978" y="38195"/>
                  </a:cubicBezTo>
                  <a:cubicBezTo>
                    <a:pt x="10026" y="38159"/>
                    <a:pt x="10073" y="38135"/>
                    <a:pt x="10133" y="38099"/>
                  </a:cubicBezTo>
                  <a:lnTo>
                    <a:pt x="10264" y="38016"/>
                  </a:lnTo>
                  <a:lnTo>
                    <a:pt x="10276" y="38016"/>
                  </a:lnTo>
                  <a:cubicBezTo>
                    <a:pt x="10300" y="38135"/>
                    <a:pt x="10323" y="38242"/>
                    <a:pt x="10371" y="38361"/>
                  </a:cubicBezTo>
                  <a:cubicBezTo>
                    <a:pt x="10419" y="38480"/>
                    <a:pt x="10478" y="38600"/>
                    <a:pt x="10550" y="38719"/>
                  </a:cubicBezTo>
                  <a:lnTo>
                    <a:pt x="10538" y="38731"/>
                  </a:lnTo>
                  <a:lnTo>
                    <a:pt x="10478" y="38790"/>
                  </a:lnTo>
                  <a:cubicBezTo>
                    <a:pt x="10442" y="38814"/>
                    <a:pt x="10419" y="38861"/>
                    <a:pt x="10383" y="38897"/>
                  </a:cubicBezTo>
                  <a:cubicBezTo>
                    <a:pt x="10371" y="38909"/>
                    <a:pt x="10359" y="38921"/>
                    <a:pt x="10335" y="38957"/>
                  </a:cubicBezTo>
                  <a:lnTo>
                    <a:pt x="10311" y="38981"/>
                  </a:lnTo>
                  <a:cubicBezTo>
                    <a:pt x="10252" y="39028"/>
                    <a:pt x="10204" y="39052"/>
                    <a:pt x="10145" y="39088"/>
                  </a:cubicBezTo>
                  <a:cubicBezTo>
                    <a:pt x="10085" y="39135"/>
                    <a:pt x="10014" y="39159"/>
                    <a:pt x="9954" y="39207"/>
                  </a:cubicBezTo>
                  <a:cubicBezTo>
                    <a:pt x="9895" y="39231"/>
                    <a:pt x="9835" y="39266"/>
                    <a:pt x="9764" y="39290"/>
                  </a:cubicBezTo>
                  <a:cubicBezTo>
                    <a:pt x="9704" y="39326"/>
                    <a:pt x="9645" y="39338"/>
                    <a:pt x="9585" y="39350"/>
                  </a:cubicBezTo>
                  <a:cubicBezTo>
                    <a:pt x="9478" y="39385"/>
                    <a:pt x="9371" y="39397"/>
                    <a:pt x="9264" y="39409"/>
                  </a:cubicBezTo>
                  <a:cubicBezTo>
                    <a:pt x="9168" y="39433"/>
                    <a:pt x="9049" y="39445"/>
                    <a:pt x="8942" y="39457"/>
                  </a:cubicBezTo>
                  <a:cubicBezTo>
                    <a:pt x="8668" y="39493"/>
                    <a:pt x="8418" y="39469"/>
                    <a:pt x="8156" y="39493"/>
                  </a:cubicBezTo>
                  <a:cubicBezTo>
                    <a:pt x="8014" y="39504"/>
                    <a:pt x="7883" y="39504"/>
                    <a:pt x="7763" y="39516"/>
                  </a:cubicBezTo>
                  <a:cubicBezTo>
                    <a:pt x="7633" y="39528"/>
                    <a:pt x="7502" y="39552"/>
                    <a:pt x="7382" y="39576"/>
                  </a:cubicBezTo>
                  <a:cubicBezTo>
                    <a:pt x="7228" y="39623"/>
                    <a:pt x="7085" y="39671"/>
                    <a:pt x="6942" y="39695"/>
                  </a:cubicBezTo>
                  <a:lnTo>
                    <a:pt x="6966" y="39695"/>
                  </a:lnTo>
                  <a:cubicBezTo>
                    <a:pt x="6823" y="39731"/>
                    <a:pt x="6692" y="39754"/>
                    <a:pt x="6573" y="39790"/>
                  </a:cubicBezTo>
                  <a:cubicBezTo>
                    <a:pt x="6442" y="39814"/>
                    <a:pt x="6323" y="39850"/>
                    <a:pt x="6192" y="39874"/>
                  </a:cubicBezTo>
                  <a:cubicBezTo>
                    <a:pt x="6049" y="39909"/>
                    <a:pt x="5918" y="39921"/>
                    <a:pt x="5799" y="39969"/>
                  </a:cubicBezTo>
                  <a:cubicBezTo>
                    <a:pt x="5668" y="39993"/>
                    <a:pt x="5549" y="40052"/>
                    <a:pt x="5430" y="40124"/>
                  </a:cubicBezTo>
                  <a:cubicBezTo>
                    <a:pt x="5323" y="40207"/>
                    <a:pt x="5251" y="40302"/>
                    <a:pt x="5204" y="40445"/>
                  </a:cubicBezTo>
                  <a:cubicBezTo>
                    <a:pt x="5180" y="40528"/>
                    <a:pt x="5192" y="40624"/>
                    <a:pt x="5192" y="40707"/>
                  </a:cubicBezTo>
                  <a:cubicBezTo>
                    <a:pt x="5204" y="40838"/>
                    <a:pt x="5263" y="40957"/>
                    <a:pt x="5311" y="41076"/>
                  </a:cubicBezTo>
                  <a:cubicBezTo>
                    <a:pt x="5370" y="41219"/>
                    <a:pt x="5442" y="41314"/>
                    <a:pt x="5537" y="41433"/>
                  </a:cubicBezTo>
                  <a:cubicBezTo>
                    <a:pt x="5561" y="41481"/>
                    <a:pt x="5608" y="41528"/>
                    <a:pt x="5656" y="41576"/>
                  </a:cubicBezTo>
                  <a:cubicBezTo>
                    <a:pt x="5692" y="41612"/>
                    <a:pt x="5739" y="41671"/>
                    <a:pt x="5787" y="41719"/>
                  </a:cubicBezTo>
                  <a:cubicBezTo>
                    <a:pt x="5870" y="41826"/>
                    <a:pt x="5966" y="41933"/>
                    <a:pt x="6073" y="42029"/>
                  </a:cubicBezTo>
                  <a:cubicBezTo>
                    <a:pt x="6109" y="42076"/>
                    <a:pt x="6156" y="42124"/>
                    <a:pt x="6192" y="42183"/>
                  </a:cubicBezTo>
                  <a:cubicBezTo>
                    <a:pt x="6216" y="42231"/>
                    <a:pt x="6251" y="42267"/>
                    <a:pt x="6275" y="42326"/>
                  </a:cubicBezTo>
                  <a:cubicBezTo>
                    <a:pt x="6323" y="42410"/>
                    <a:pt x="6347" y="42493"/>
                    <a:pt x="6382" y="42564"/>
                  </a:cubicBezTo>
                  <a:cubicBezTo>
                    <a:pt x="6466" y="42826"/>
                    <a:pt x="6513" y="43076"/>
                    <a:pt x="6585" y="43326"/>
                  </a:cubicBezTo>
                  <a:cubicBezTo>
                    <a:pt x="6632" y="43445"/>
                    <a:pt x="6680" y="43576"/>
                    <a:pt x="6728" y="43695"/>
                  </a:cubicBezTo>
                  <a:cubicBezTo>
                    <a:pt x="6763" y="43838"/>
                    <a:pt x="6811" y="43957"/>
                    <a:pt x="6859" y="44088"/>
                  </a:cubicBezTo>
                  <a:cubicBezTo>
                    <a:pt x="6882" y="44160"/>
                    <a:pt x="6918" y="44231"/>
                    <a:pt x="6966" y="44315"/>
                  </a:cubicBezTo>
                  <a:cubicBezTo>
                    <a:pt x="6978" y="44338"/>
                    <a:pt x="6990" y="44374"/>
                    <a:pt x="7025" y="44398"/>
                  </a:cubicBezTo>
                  <a:cubicBezTo>
                    <a:pt x="7049" y="44434"/>
                    <a:pt x="7061" y="44469"/>
                    <a:pt x="7097" y="44505"/>
                  </a:cubicBezTo>
                  <a:cubicBezTo>
                    <a:pt x="7144" y="44576"/>
                    <a:pt x="7204" y="44636"/>
                    <a:pt x="7275" y="44696"/>
                  </a:cubicBezTo>
                  <a:cubicBezTo>
                    <a:pt x="7287" y="44696"/>
                    <a:pt x="7287" y="44707"/>
                    <a:pt x="7299" y="44707"/>
                  </a:cubicBezTo>
                  <a:cubicBezTo>
                    <a:pt x="7513" y="44874"/>
                    <a:pt x="7716" y="45029"/>
                    <a:pt x="7954" y="45160"/>
                  </a:cubicBezTo>
                  <a:lnTo>
                    <a:pt x="8133" y="45243"/>
                  </a:lnTo>
                  <a:cubicBezTo>
                    <a:pt x="8192" y="45279"/>
                    <a:pt x="8240" y="45291"/>
                    <a:pt x="8299" y="45303"/>
                  </a:cubicBezTo>
                  <a:cubicBezTo>
                    <a:pt x="8311" y="45303"/>
                    <a:pt x="8347" y="45327"/>
                    <a:pt x="8359" y="45327"/>
                  </a:cubicBezTo>
                  <a:cubicBezTo>
                    <a:pt x="8406" y="45327"/>
                    <a:pt x="8430" y="45338"/>
                    <a:pt x="8478" y="45338"/>
                  </a:cubicBezTo>
                  <a:cubicBezTo>
                    <a:pt x="8609" y="45350"/>
                    <a:pt x="8728" y="45362"/>
                    <a:pt x="8871" y="45386"/>
                  </a:cubicBezTo>
                  <a:cubicBezTo>
                    <a:pt x="8930" y="45386"/>
                    <a:pt x="9002" y="45398"/>
                    <a:pt x="9061" y="45398"/>
                  </a:cubicBezTo>
                  <a:cubicBezTo>
                    <a:pt x="9121" y="45398"/>
                    <a:pt x="9180" y="45386"/>
                    <a:pt x="9240" y="45386"/>
                  </a:cubicBezTo>
                  <a:cubicBezTo>
                    <a:pt x="9299" y="45362"/>
                    <a:pt x="9359" y="45350"/>
                    <a:pt x="9418" y="45327"/>
                  </a:cubicBezTo>
                  <a:cubicBezTo>
                    <a:pt x="9478" y="45291"/>
                    <a:pt x="9538" y="45279"/>
                    <a:pt x="9597" y="45243"/>
                  </a:cubicBezTo>
                  <a:cubicBezTo>
                    <a:pt x="9704" y="45184"/>
                    <a:pt x="9799" y="45124"/>
                    <a:pt x="9907" y="45053"/>
                  </a:cubicBezTo>
                  <a:cubicBezTo>
                    <a:pt x="9954" y="45029"/>
                    <a:pt x="10014" y="44981"/>
                    <a:pt x="10061" y="44934"/>
                  </a:cubicBezTo>
                  <a:cubicBezTo>
                    <a:pt x="10097" y="44886"/>
                    <a:pt x="10145" y="44862"/>
                    <a:pt x="10192" y="44815"/>
                  </a:cubicBezTo>
                  <a:cubicBezTo>
                    <a:pt x="10204" y="44803"/>
                    <a:pt x="10240" y="44791"/>
                    <a:pt x="10252" y="44767"/>
                  </a:cubicBezTo>
                  <a:cubicBezTo>
                    <a:pt x="10264" y="44767"/>
                    <a:pt x="10276" y="44755"/>
                    <a:pt x="10300" y="44755"/>
                  </a:cubicBezTo>
                  <a:cubicBezTo>
                    <a:pt x="10311" y="44755"/>
                    <a:pt x="10323" y="44743"/>
                    <a:pt x="10359" y="44743"/>
                  </a:cubicBezTo>
                  <a:cubicBezTo>
                    <a:pt x="10371" y="44743"/>
                    <a:pt x="10395" y="44731"/>
                    <a:pt x="10419" y="44731"/>
                  </a:cubicBezTo>
                  <a:lnTo>
                    <a:pt x="10490" y="44731"/>
                  </a:lnTo>
                  <a:cubicBezTo>
                    <a:pt x="10550" y="44731"/>
                    <a:pt x="10609" y="44731"/>
                    <a:pt x="10669" y="44743"/>
                  </a:cubicBezTo>
                  <a:cubicBezTo>
                    <a:pt x="10716" y="44743"/>
                    <a:pt x="10752" y="44755"/>
                    <a:pt x="10788" y="44767"/>
                  </a:cubicBezTo>
                  <a:cubicBezTo>
                    <a:pt x="10871" y="44791"/>
                    <a:pt x="10954" y="44803"/>
                    <a:pt x="11038" y="44815"/>
                  </a:cubicBezTo>
                  <a:cubicBezTo>
                    <a:pt x="11109" y="44827"/>
                    <a:pt x="11192" y="44827"/>
                    <a:pt x="11252" y="44827"/>
                  </a:cubicBezTo>
                  <a:cubicBezTo>
                    <a:pt x="11312" y="44827"/>
                    <a:pt x="11383" y="44827"/>
                    <a:pt x="11443" y="44815"/>
                  </a:cubicBezTo>
                  <a:cubicBezTo>
                    <a:pt x="11502" y="44803"/>
                    <a:pt x="11550" y="44803"/>
                    <a:pt x="11609" y="44767"/>
                  </a:cubicBezTo>
                  <a:cubicBezTo>
                    <a:pt x="11669" y="44743"/>
                    <a:pt x="11728" y="44707"/>
                    <a:pt x="11764" y="44672"/>
                  </a:cubicBezTo>
                  <a:cubicBezTo>
                    <a:pt x="11824" y="44624"/>
                    <a:pt x="11871" y="44576"/>
                    <a:pt x="11919" y="44517"/>
                  </a:cubicBezTo>
                  <a:cubicBezTo>
                    <a:pt x="12002" y="44434"/>
                    <a:pt x="12097" y="44326"/>
                    <a:pt x="12181" y="44231"/>
                  </a:cubicBezTo>
                  <a:cubicBezTo>
                    <a:pt x="12276" y="44148"/>
                    <a:pt x="12574" y="43386"/>
                    <a:pt x="12633" y="43279"/>
                  </a:cubicBezTo>
                  <a:cubicBezTo>
                    <a:pt x="12634" y="43278"/>
                    <a:pt x="12634" y="43278"/>
                    <a:pt x="12634" y="43278"/>
                  </a:cubicBezTo>
                  <a:cubicBezTo>
                    <a:pt x="12663" y="43278"/>
                    <a:pt x="12830" y="44314"/>
                    <a:pt x="12478" y="47767"/>
                  </a:cubicBezTo>
                  <a:cubicBezTo>
                    <a:pt x="12466" y="47898"/>
                    <a:pt x="12455" y="48017"/>
                    <a:pt x="12443" y="48136"/>
                  </a:cubicBezTo>
                  <a:cubicBezTo>
                    <a:pt x="12395" y="48160"/>
                    <a:pt x="12347" y="48208"/>
                    <a:pt x="12300" y="48244"/>
                  </a:cubicBezTo>
                  <a:cubicBezTo>
                    <a:pt x="12109" y="48398"/>
                    <a:pt x="11907" y="48553"/>
                    <a:pt x="11704" y="48720"/>
                  </a:cubicBezTo>
                  <a:cubicBezTo>
                    <a:pt x="11669" y="48744"/>
                    <a:pt x="11621" y="48791"/>
                    <a:pt x="11573" y="48815"/>
                  </a:cubicBezTo>
                  <a:cubicBezTo>
                    <a:pt x="11526" y="48863"/>
                    <a:pt x="11466" y="48910"/>
                    <a:pt x="11431" y="48958"/>
                  </a:cubicBezTo>
                  <a:lnTo>
                    <a:pt x="11288" y="49089"/>
                  </a:lnTo>
                  <a:cubicBezTo>
                    <a:pt x="11252" y="49137"/>
                    <a:pt x="11204" y="49196"/>
                    <a:pt x="11157" y="49232"/>
                  </a:cubicBezTo>
                  <a:cubicBezTo>
                    <a:pt x="11109" y="49291"/>
                    <a:pt x="11073" y="49339"/>
                    <a:pt x="11026" y="49399"/>
                  </a:cubicBezTo>
                  <a:cubicBezTo>
                    <a:pt x="10990" y="49446"/>
                    <a:pt x="10954" y="49494"/>
                    <a:pt x="10919" y="49529"/>
                  </a:cubicBezTo>
                  <a:cubicBezTo>
                    <a:pt x="10895" y="49577"/>
                    <a:pt x="10847" y="49625"/>
                    <a:pt x="10811" y="49672"/>
                  </a:cubicBezTo>
                  <a:cubicBezTo>
                    <a:pt x="10788" y="49696"/>
                    <a:pt x="10752" y="49744"/>
                    <a:pt x="10740" y="49768"/>
                  </a:cubicBezTo>
                  <a:cubicBezTo>
                    <a:pt x="10728" y="49791"/>
                    <a:pt x="10728" y="49803"/>
                    <a:pt x="10716" y="49815"/>
                  </a:cubicBezTo>
                  <a:cubicBezTo>
                    <a:pt x="10692" y="49851"/>
                    <a:pt x="10669" y="49875"/>
                    <a:pt x="10657" y="49922"/>
                  </a:cubicBezTo>
                  <a:cubicBezTo>
                    <a:pt x="10633" y="49946"/>
                    <a:pt x="10621" y="49970"/>
                    <a:pt x="10609" y="49994"/>
                  </a:cubicBezTo>
                  <a:cubicBezTo>
                    <a:pt x="10573" y="50041"/>
                    <a:pt x="10550" y="50101"/>
                    <a:pt x="10514" y="50149"/>
                  </a:cubicBezTo>
                  <a:lnTo>
                    <a:pt x="10478" y="50232"/>
                  </a:lnTo>
                  <a:cubicBezTo>
                    <a:pt x="10454" y="50268"/>
                    <a:pt x="10442" y="50280"/>
                    <a:pt x="10430" y="50303"/>
                  </a:cubicBezTo>
                  <a:cubicBezTo>
                    <a:pt x="10395" y="50363"/>
                    <a:pt x="10371" y="50411"/>
                    <a:pt x="10359" y="50470"/>
                  </a:cubicBezTo>
                  <a:cubicBezTo>
                    <a:pt x="10323" y="50530"/>
                    <a:pt x="10300" y="50589"/>
                    <a:pt x="10276" y="50649"/>
                  </a:cubicBezTo>
                  <a:cubicBezTo>
                    <a:pt x="10252" y="50708"/>
                    <a:pt x="10240" y="50768"/>
                    <a:pt x="10204" y="50827"/>
                  </a:cubicBezTo>
                  <a:cubicBezTo>
                    <a:pt x="10157" y="50934"/>
                    <a:pt x="10133" y="51053"/>
                    <a:pt x="10085" y="51161"/>
                  </a:cubicBezTo>
                  <a:cubicBezTo>
                    <a:pt x="10073" y="51220"/>
                    <a:pt x="10061" y="51280"/>
                    <a:pt x="10038" y="51315"/>
                  </a:cubicBezTo>
                  <a:cubicBezTo>
                    <a:pt x="10026" y="51363"/>
                    <a:pt x="10026" y="51411"/>
                    <a:pt x="10014" y="51458"/>
                  </a:cubicBezTo>
                  <a:cubicBezTo>
                    <a:pt x="10014" y="51470"/>
                    <a:pt x="10002" y="51494"/>
                    <a:pt x="10002" y="51518"/>
                  </a:cubicBezTo>
                  <a:cubicBezTo>
                    <a:pt x="9978" y="51589"/>
                    <a:pt x="9978" y="51649"/>
                    <a:pt x="9966" y="51720"/>
                  </a:cubicBezTo>
                  <a:lnTo>
                    <a:pt x="9966" y="51792"/>
                  </a:lnTo>
                  <a:cubicBezTo>
                    <a:pt x="9966" y="51839"/>
                    <a:pt x="9966" y="51875"/>
                    <a:pt x="9954" y="51911"/>
                  </a:cubicBezTo>
                  <a:cubicBezTo>
                    <a:pt x="9942" y="52030"/>
                    <a:pt x="9942" y="52149"/>
                    <a:pt x="9942" y="52268"/>
                  </a:cubicBezTo>
                  <a:cubicBezTo>
                    <a:pt x="9942" y="52387"/>
                    <a:pt x="9942" y="52506"/>
                    <a:pt x="9954" y="52625"/>
                  </a:cubicBezTo>
                  <a:cubicBezTo>
                    <a:pt x="9954" y="52685"/>
                    <a:pt x="9966" y="52732"/>
                    <a:pt x="9966" y="52792"/>
                  </a:cubicBezTo>
                  <a:cubicBezTo>
                    <a:pt x="9978" y="52863"/>
                    <a:pt x="9978" y="52947"/>
                    <a:pt x="10002" y="53018"/>
                  </a:cubicBezTo>
                  <a:cubicBezTo>
                    <a:pt x="10002" y="53078"/>
                    <a:pt x="10014" y="53137"/>
                    <a:pt x="10026" y="53197"/>
                  </a:cubicBezTo>
                  <a:cubicBezTo>
                    <a:pt x="10038" y="53244"/>
                    <a:pt x="10038" y="53304"/>
                    <a:pt x="10061" y="53339"/>
                  </a:cubicBezTo>
                  <a:cubicBezTo>
                    <a:pt x="10073" y="53423"/>
                    <a:pt x="10085" y="53482"/>
                    <a:pt x="10097" y="53554"/>
                  </a:cubicBezTo>
                  <a:cubicBezTo>
                    <a:pt x="10121" y="53625"/>
                    <a:pt x="10133" y="53685"/>
                    <a:pt x="10145" y="53756"/>
                  </a:cubicBezTo>
                  <a:cubicBezTo>
                    <a:pt x="10180" y="53863"/>
                    <a:pt x="10204" y="53982"/>
                    <a:pt x="10216" y="54090"/>
                  </a:cubicBezTo>
                  <a:cubicBezTo>
                    <a:pt x="10252" y="54209"/>
                    <a:pt x="10276" y="54340"/>
                    <a:pt x="10300" y="54459"/>
                  </a:cubicBezTo>
                  <a:lnTo>
                    <a:pt x="10335" y="54637"/>
                  </a:lnTo>
                  <a:cubicBezTo>
                    <a:pt x="10359" y="54697"/>
                    <a:pt x="10371" y="54756"/>
                    <a:pt x="10371" y="54816"/>
                  </a:cubicBezTo>
                  <a:lnTo>
                    <a:pt x="10371" y="54863"/>
                  </a:lnTo>
                  <a:cubicBezTo>
                    <a:pt x="10335" y="54923"/>
                    <a:pt x="10323" y="54994"/>
                    <a:pt x="10300" y="55054"/>
                  </a:cubicBezTo>
                  <a:cubicBezTo>
                    <a:pt x="10252" y="55161"/>
                    <a:pt x="10216" y="55268"/>
                    <a:pt x="10180" y="55364"/>
                  </a:cubicBezTo>
                  <a:cubicBezTo>
                    <a:pt x="10133" y="55483"/>
                    <a:pt x="10085" y="55602"/>
                    <a:pt x="10061" y="55721"/>
                  </a:cubicBezTo>
                  <a:lnTo>
                    <a:pt x="10014" y="55864"/>
                  </a:lnTo>
                  <a:cubicBezTo>
                    <a:pt x="10002" y="55899"/>
                    <a:pt x="9978" y="55959"/>
                    <a:pt x="9966" y="56006"/>
                  </a:cubicBezTo>
                  <a:cubicBezTo>
                    <a:pt x="9942" y="56126"/>
                    <a:pt x="9907" y="56233"/>
                    <a:pt x="9883" y="56352"/>
                  </a:cubicBezTo>
                  <a:cubicBezTo>
                    <a:pt x="9823" y="56590"/>
                    <a:pt x="9776" y="56816"/>
                    <a:pt x="9716" y="57054"/>
                  </a:cubicBezTo>
                  <a:lnTo>
                    <a:pt x="9716" y="57030"/>
                  </a:lnTo>
                  <a:cubicBezTo>
                    <a:pt x="9704" y="57126"/>
                    <a:pt x="9668" y="57197"/>
                    <a:pt x="9657" y="57292"/>
                  </a:cubicBezTo>
                  <a:cubicBezTo>
                    <a:pt x="9645" y="57364"/>
                    <a:pt x="9609" y="57435"/>
                    <a:pt x="9597" y="57530"/>
                  </a:cubicBezTo>
                  <a:lnTo>
                    <a:pt x="9502" y="57840"/>
                  </a:lnTo>
                  <a:cubicBezTo>
                    <a:pt x="9490" y="57900"/>
                    <a:pt x="9478" y="57971"/>
                    <a:pt x="9442" y="58031"/>
                  </a:cubicBezTo>
                  <a:lnTo>
                    <a:pt x="9442" y="57840"/>
                  </a:lnTo>
                  <a:cubicBezTo>
                    <a:pt x="9442" y="57733"/>
                    <a:pt x="9442" y="57614"/>
                    <a:pt x="9430" y="57507"/>
                  </a:cubicBezTo>
                  <a:cubicBezTo>
                    <a:pt x="9430" y="57411"/>
                    <a:pt x="9418" y="57304"/>
                    <a:pt x="9407" y="57185"/>
                  </a:cubicBezTo>
                  <a:cubicBezTo>
                    <a:pt x="9383" y="56995"/>
                    <a:pt x="9359" y="56780"/>
                    <a:pt x="9323" y="56590"/>
                  </a:cubicBezTo>
                  <a:cubicBezTo>
                    <a:pt x="9311" y="56423"/>
                    <a:pt x="9287" y="56245"/>
                    <a:pt x="9240" y="56078"/>
                  </a:cubicBezTo>
                  <a:cubicBezTo>
                    <a:pt x="9240" y="56054"/>
                    <a:pt x="9228" y="56018"/>
                    <a:pt x="9228" y="55995"/>
                  </a:cubicBezTo>
                  <a:cubicBezTo>
                    <a:pt x="9228" y="55959"/>
                    <a:pt x="9204" y="55935"/>
                    <a:pt x="9192" y="55899"/>
                  </a:cubicBezTo>
                  <a:cubicBezTo>
                    <a:pt x="9180" y="55840"/>
                    <a:pt x="9168" y="55804"/>
                    <a:pt x="9133" y="55745"/>
                  </a:cubicBezTo>
                  <a:cubicBezTo>
                    <a:pt x="9085" y="55637"/>
                    <a:pt x="9049" y="55530"/>
                    <a:pt x="9002" y="55447"/>
                  </a:cubicBezTo>
                  <a:lnTo>
                    <a:pt x="8871" y="55173"/>
                  </a:lnTo>
                  <a:cubicBezTo>
                    <a:pt x="8823" y="55090"/>
                    <a:pt x="8764" y="54983"/>
                    <a:pt x="8716" y="54887"/>
                  </a:cubicBezTo>
                  <a:cubicBezTo>
                    <a:pt x="8633" y="54709"/>
                    <a:pt x="8525" y="54518"/>
                    <a:pt x="8395" y="54351"/>
                  </a:cubicBezTo>
                  <a:lnTo>
                    <a:pt x="8347" y="54316"/>
                  </a:lnTo>
                  <a:cubicBezTo>
                    <a:pt x="8347" y="54292"/>
                    <a:pt x="8347" y="54280"/>
                    <a:pt x="8335" y="54268"/>
                  </a:cubicBezTo>
                  <a:cubicBezTo>
                    <a:pt x="8335" y="54264"/>
                    <a:pt x="8335" y="54260"/>
                    <a:pt x="8334" y="54256"/>
                  </a:cubicBezTo>
                  <a:lnTo>
                    <a:pt x="8334" y="54256"/>
                  </a:lnTo>
                  <a:lnTo>
                    <a:pt x="8347" y="54268"/>
                  </a:lnTo>
                  <a:cubicBezTo>
                    <a:pt x="8359" y="54268"/>
                    <a:pt x="8359" y="54280"/>
                    <a:pt x="8359" y="54280"/>
                  </a:cubicBezTo>
                  <a:lnTo>
                    <a:pt x="8359" y="54280"/>
                  </a:lnTo>
                  <a:cubicBezTo>
                    <a:pt x="8359" y="54256"/>
                    <a:pt x="8347" y="54244"/>
                    <a:pt x="8347" y="54209"/>
                  </a:cubicBezTo>
                  <a:lnTo>
                    <a:pt x="8323" y="54161"/>
                  </a:lnTo>
                  <a:cubicBezTo>
                    <a:pt x="8313" y="54130"/>
                    <a:pt x="8311" y="54099"/>
                    <a:pt x="8303" y="54060"/>
                  </a:cubicBezTo>
                  <a:lnTo>
                    <a:pt x="8303" y="54060"/>
                  </a:lnTo>
                  <a:cubicBezTo>
                    <a:pt x="8305" y="54078"/>
                    <a:pt x="8308" y="54096"/>
                    <a:pt x="8311" y="54113"/>
                  </a:cubicBezTo>
                  <a:cubicBezTo>
                    <a:pt x="8311" y="54157"/>
                    <a:pt x="8331" y="54210"/>
                    <a:pt x="8334" y="54256"/>
                  </a:cubicBezTo>
                  <a:lnTo>
                    <a:pt x="8334" y="54256"/>
                  </a:lnTo>
                  <a:lnTo>
                    <a:pt x="8299" y="54221"/>
                  </a:lnTo>
                  <a:cubicBezTo>
                    <a:pt x="8287" y="54197"/>
                    <a:pt x="8252" y="54185"/>
                    <a:pt x="8228" y="54149"/>
                  </a:cubicBezTo>
                  <a:lnTo>
                    <a:pt x="8192" y="54125"/>
                  </a:lnTo>
                  <a:lnTo>
                    <a:pt x="8144" y="54078"/>
                  </a:lnTo>
                  <a:lnTo>
                    <a:pt x="8133" y="54066"/>
                  </a:lnTo>
                  <a:lnTo>
                    <a:pt x="8121" y="54042"/>
                  </a:lnTo>
                  <a:cubicBezTo>
                    <a:pt x="8109" y="54030"/>
                    <a:pt x="8097" y="54018"/>
                    <a:pt x="8073" y="54018"/>
                  </a:cubicBezTo>
                  <a:lnTo>
                    <a:pt x="8049" y="53982"/>
                  </a:lnTo>
                  <a:cubicBezTo>
                    <a:pt x="7990" y="53923"/>
                    <a:pt x="7906" y="53863"/>
                    <a:pt x="7835" y="53828"/>
                  </a:cubicBezTo>
                  <a:lnTo>
                    <a:pt x="7704" y="53732"/>
                  </a:lnTo>
                  <a:cubicBezTo>
                    <a:pt x="7656" y="53709"/>
                    <a:pt x="7609" y="53673"/>
                    <a:pt x="7549" y="53649"/>
                  </a:cubicBezTo>
                  <a:cubicBezTo>
                    <a:pt x="7490" y="53613"/>
                    <a:pt x="7430" y="53566"/>
                    <a:pt x="7371" y="53542"/>
                  </a:cubicBezTo>
                  <a:cubicBezTo>
                    <a:pt x="7359" y="53530"/>
                    <a:pt x="7335" y="53506"/>
                    <a:pt x="7311" y="53494"/>
                  </a:cubicBezTo>
                  <a:cubicBezTo>
                    <a:pt x="7287" y="53482"/>
                    <a:pt x="7240" y="53447"/>
                    <a:pt x="7216" y="53435"/>
                  </a:cubicBezTo>
                  <a:cubicBezTo>
                    <a:pt x="7156" y="53411"/>
                    <a:pt x="7097" y="53363"/>
                    <a:pt x="7049" y="53328"/>
                  </a:cubicBezTo>
                  <a:cubicBezTo>
                    <a:pt x="6871" y="53208"/>
                    <a:pt x="6704" y="53089"/>
                    <a:pt x="6537" y="52970"/>
                  </a:cubicBezTo>
                  <a:cubicBezTo>
                    <a:pt x="6418" y="52887"/>
                    <a:pt x="6287" y="52792"/>
                    <a:pt x="6168" y="52708"/>
                  </a:cubicBezTo>
                  <a:lnTo>
                    <a:pt x="6037" y="52601"/>
                  </a:lnTo>
                  <a:cubicBezTo>
                    <a:pt x="5858" y="52470"/>
                    <a:pt x="5680" y="52363"/>
                    <a:pt x="5525" y="52280"/>
                  </a:cubicBezTo>
                  <a:cubicBezTo>
                    <a:pt x="5489" y="52244"/>
                    <a:pt x="5442" y="52220"/>
                    <a:pt x="5394" y="52196"/>
                  </a:cubicBezTo>
                  <a:cubicBezTo>
                    <a:pt x="5382" y="52196"/>
                    <a:pt x="5382" y="52185"/>
                    <a:pt x="5370" y="52185"/>
                  </a:cubicBezTo>
                  <a:cubicBezTo>
                    <a:pt x="5347" y="52173"/>
                    <a:pt x="5323" y="52161"/>
                    <a:pt x="5311" y="52137"/>
                  </a:cubicBezTo>
                  <a:cubicBezTo>
                    <a:pt x="5287" y="52137"/>
                    <a:pt x="5275" y="52125"/>
                    <a:pt x="5275" y="52125"/>
                  </a:cubicBezTo>
                  <a:cubicBezTo>
                    <a:pt x="5263" y="52125"/>
                    <a:pt x="5263" y="52125"/>
                    <a:pt x="5251" y="52113"/>
                  </a:cubicBezTo>
                  <a:cubicBezTo>
                    <a:pt x="5168" y="52077"/>
                    <a:pt x="5096" y="52065"/>
                    <a:pt x="5025" y="52065"/>
                  </a:cubicBezTo>
                  <a:lnTo>
                    <a:pt x="5013" y="52065"/>
                  </a:lnTo>
                  <a:cubicBezTo>
                    <a:pt x="5025" y="52113"/>
                    <a:pt x="5037" y="52173"/>
                    <a:pt x="5085" y="52220"/>
                  </a:cubicBezTo>
                  <a:cubicBezTo>
                    <a:pt x="5108" y="52256"/>
                    <a:pt x="5156" y="52304"/>
                    <a:pt x="5204" y="52316"/>
                  </a:cubicBezTo>
                  <a:cubicBezTo>
                    <a:pt x="5227" y="52339"/>
                    <a:pt x="5263" y="52363"/>
                    <a:pt x="5287" y="52375"/>
                  </a:cubicBezTo>
                  <a:lnTo>
                    <a:pt x="5335" y="52411"/>
                  </a:lnTo>
                  <a:cubicBezTo>
                    <a:pt x="5394" y="52435"/>
                    <a:pt x="5442" y="52470"/>
                    <a:pt x="5501" y="52494"/>
                  </a:cubicBezTo>
                  <a:cubicBezTo>
                    <a:pt x="5680" y="52601"/>
                    <a:pt x="5858" y="52720"/>
                    <a:pt x="6025" y="52839"/>
                  </a:cubicBezTo>
                  <a:cubicBezTo>
                    <a:pt x="6061" y="52875"/>
                    <a:pt x="6120" y="52899"/>
                    <a:pt x="6168" y="52947"/>
                  </a:cubicBezTo>
                  <a:cubicBezTo>
                    <a:pt x="6287" y="53018"/>
                    <a:pt x="6406" y="53113"/>
                    <a:pt x="6525" y="53197"/>
                  </a:cubicBezTo>
                  <a:lnTo>
                    <a:pt x="6561" y="53208"/>
                  </a:lnTo>
                  <a:cubicBezTo>
                    <a:pt x="6704" y="53316"/>
                    <a:pt x="6871" y="53435"/>
                    <a:pt x="7037" y="53542"/>
                  </a:cubicBezTo>
                  <a:lnTo>
                    <a:pt x="7168" y="53625"/>
                  </a:lnTo>
                  <a:cubicBezTo>
                    <a:pt x="7192" y="53661"/>
                    <a:pt x="7240" y="53673"/>
                    <a:pt x="7275" y="53709"/>
                  </a:cubicBezTo>
                  <a:cubicBezTo>
                    <a:pt x="7359" y="53768"/>
                    <a:pt x="7454" y="53828"/>
                    <a:pt x="7525" y="53887"/>
                  </a:cubicBezTo>
                  <a:cubicBezTo>
                    <a:pt x="7585" y="53923"/>
                    <a:pt x="7633" y="53970"/>
                    <a:pt x="7692" y="54018"/>
                  </a:cubicBezTo>
                  <a:lnTo>
                    <a:pt x="7704" y="54030"/>
                  </a:lnTo>
                  <a:lnTo>
                    <a:pt x="7716" y="54042"/>
                  </a:lnTo>
                  <a:cubicBezTo>
                    <a:pt x="7728" y="54066"/>
                    <a:pt x="7752" y="54066"/>
                    <a:pt x="7763" y="54078"/>
                  </a:cubicBezTo>
                  <a:lnTo>
                    <a:pt x="7787" y="54101"/>
                  </a:lnTo>
                  <a:lnTo>
                    <a:pt x="7823" y="54137"/>
                  </a:lnTo>
                  <a:lnTo>
                    <a:pt x="7835" y="54149"/>
                  </a:lnTo>
                  <a:lnTo>
                    <a:pt x="8014" y="54328"/>
                  </a:lnTo>
                  <a:cubicBezTo>
                    <a:pt x="8061" y="54387"/>
                    <a:pt x="8121" y="54435"/>
                    <a:pt x="8168" y="54494"/>
                  </a:cubicBezTo>
                  <a:lnTo>
                    <a:pt x="8180" y="54506"/>
                  </a:lnTo>
                  <a:lnTo>
                    <a:pt x="8192" y="54542"/>
                  </a:lnTo>
                  <a:lnTo>
                    <a:pt x="8323" y="54721"/>
                  </a:lnTo>
                  <a:lnTo>
                    <a:pt x="8359" y="54744"/>
                  </a:lnTo>
                  <a:cubicBezTo>
                    <a:pt x="8371" y="54780"/>
                    <a:pt x="8383" y="54792"/>
                    <a:pt x="8406" y="54816"/>
                  </a:cubicBezTo>
                  <a:cubicBezTo>
                    <a:pt x="8418" y="54852"/>
                    <a:pt x="8442" y="54875"/>
                    <a:pt x="8466" y="54923"/>
                  </a:cubicBezTo>
                  <a:cubicBezTo>
                    <a:pt x="8525" y="55042"/>
                    <a:pt x="8597" y="55161"/>
                    <a:pt x="8656" y="55280"/>
                  </a:cubicBezTo>
                  <a:cubicBezTo>
                    <a:pt x="8656" y="55279"/>
                    <a:pt x="8657" y="55278"/>
                    <a:pt x="8658" y="55278"/>
                  </a:cubicBezTo>
                  <a:cubicBezTo>
                    <a:pt x="8664" y="55278"/>
                    <a:pt x="8693" y="55320"/>
                    <a:pt x="8704" y="55352"/>
                  </a:cubicBezTo>
                  <a:cubicBezTo>
                    <a:pt x="8668" y="55340"/>
                    <a:pt x="8645" y="55316"/>
                    <a:pt x="8609" y="55292"/>
                  </a:cubicBezTo>
                  <a:cubicBezTo>
                    <a:pt x="8585" y="55268"/>
                    <a:pt x="8537" y="55256"/>
                    <a:pt x="8490" y="55221"/>
                  </a:cubicBezTo>
                  <a:lnTo>
                    <a:pt x="8442" y="55185"/>
                  </a:lnTo>
                  <a:cubicBezTo>
                    <a:pt x="8383" y="55161"/>
                    <a:pt x="8323" y="55113"/>
                    <a:pt x="8264" y="55090"/>
                  </a:cubicBezTo>
                  <a:lnTo>
                    <a:pt x="8228" y="55054"/>
                  </a:lnTo>
                  <a:cubicBezTo>
                    <a:pt x="8168" y="55030"/>
                    <a:pt x="8109" y="54983"/>
                    <a:pt x="8049" y="54947"/>
                  </a:cubicBezTo>
                  <a:lnTo>
                    <a:pt x="8014" y="54935"/>
                  </a:lnTo>
                  <a:lnTo>
                    <a:pt x="7990" y="54923"/>
                  </a:lnTo>
                  <a:lnTo>
                    <a:pt x="7978" y="54923"/>
                  </a:lnTo>
                  <a:cubicBezTo>
                    <a:pt x="7954" y="54923"/>
                    <a:pt x="7942" y="54911"/>
                    <a:pt x="7942" y="54911"/>
                  </a:cubicBezTo>
                  <a:lnTo>
                    <a:pt x="7930" y="54899"/>
                  </a:lnTo>
                  <a:cubicBezTo>
                    <a:pt x="7894" y="54875"/>
                    <a:pt x="7859" y="54863"/>
                    <a:pt x="7811" y="54852"/>
                  </a:cubicBezTo>
                  <a:lnTo>
                    <a:pt x="7537" y="54756"/>
                  </a:lnTo>
                  <a:cubicBezTo>
                    <a:pt x="7466" y="54732"/>
                    <a:pt x="7394" y="54721"/>
                    <a:pt x="7299" y="54685"/>
                  </a:cubicBezTo>
                  <a:lnTo>
                    <a:pt x="7275" y="54685"/>
                  </a:lnTo>
                  <a:cubicBezTo>
                    <a:pt x="7204" y="54673"/>
                    <a:pt x="7109" y="54637"/>
                    <a:pt x="7037" y="54625"/>
                  </a:cubicBezTo>
                  <a:cubicBezTo>
                    <a:pt x="6942" y="54602"/>
                    <a:pt x="6847" y="54578"/>
                    <a:pt x="6740" y="54566"/>
                  </a:cubicBezTo>
                  <a:lnTo>
                    <a:pt x="6644" y="54554"/>
                  </a:lnTo>
                  <a:cubicBezTo>
                    <a:pt x="6501" y="54518"/>
                    <a:pt x="6335" y="54482"/>
                    <a:pt x="6132" y="54435"/>
                  </a:cubicBezTo>
                  <a:cubicBezTo>
                    <a:pt x="6013" y="54399"/>
                    <a:pt x="5894" y="54375"/>
                    <a:pt x="5787" y="54340"/>
                  </a:cubicBezTo>
                  <a:cubicBezTo>
                    <a:pt x="5728" y="54328"/>
                    <a:pt x="5656" y="54316"/>
                    <a:pt x="5597" y="54304"/>
                  </a:cubicBezTo>
                  <a:cubicBezTo>
                    <a:pt x="5513" y="54280"/>
                    <a:pt x="5454" y="54268"/>
                    <a:pt x="5382" y="54244"/>
                  </a:cubicBezTo>
                  <a:cubicBezTo>
                    <a:pt x="5358" y="54221"/>
                    <a:pt x="5323" y="54221"/>
                    <a:pt x="5275" y="54209"/>
                  </a:cubicBezTo>
                  <a:cubicBezTo>
                    <a:pt x="5251" y="54197"/>
                    <a:pt x="5216" y="54197"/>
                    <a:pt x="5192" y="54185"/>
                  </a:cubicBezTo>
                  <a:lnTo>
                    <a:pt x="5180" y="54185"/>
                  </a:lnTo>
                  <a:cubicBezTo>
                    <a:pt x="5156" y="54185"/>
                    <a:pt x="5144" y="54161"/>
                    <a:pt x="5120" y="54161"/>
                  </a:cubicBezTo>
                  <a:lnTo>
                    <a:pt x="5085" y="54149"/>
                  </a:lnTo>
                  <a:cubicBezTo>
                    <a:pt x="5073" y="54137"/>
                    <a:pt x="5037" y="54137"/>
                    <a:pt x="5025" y="54125"/>
                  </a:cubicBezTo>
                  <a:lnTo>
                    <a:pt x="5013" y="54125"/>
                  </a:lnTo>
                  <a:cubicBezTo>
                    <a:pt x="5013" y="54125"/>
                    <a:pt x="5001" y="54125"/>
                    <a:pt x="5001" y="54101"/>
                  </a:cubicBezTo>
                  <a:lnTo>
                    <a:pt x="4823" y="54018"/>
                  </a:lnTo>
                  <a:cubicBezTo>
                    <a:pt x="4787" y="54006"/>
                    <a:pt x="4763" y="53970"/>
                    <a:pt x="4715" y="53959"/>
                  </a:cubicBezTo>
                  <a:lnTo>
                    <a:pt x="4668" y="53923"/>
                  </a:lnTo>
                  <a:cubicBezTo>
                    <a:pt x="4596" y="53887"/>
                    <a:pt x="4501" y="53828"/>
                    <a:pt x="4418" y="53768"/>
                  </a:cubicBezTo>
                  <a:cubicBezTo>
                    <a:pt x="4323" y="53685"/>
                    <a:pt x="4227" y="53613"/>
                    <a:pt x="4144" y="53530"/>
                  </a:cubicBezTo>
                  <a:cubicBezTo>
                    <a:pt x="4049" y="53423"/>
                    <a:pt x="3942" y="53316"/>
                    <a:pt x="3846" y="53197"/>
                  </a:cubicBezTo>
                  <a:lnTo>
                    <a:pt x="3632" y="52887"/>
                  </a:lnTo>
                  <a:cubicBezTo>
                    <a:pt x="3572" y="52780"/>
                    <a:pt x="3513" y="52673"/>
                    <a:pt x="3465" y="52554"/>
                  </a:cubicBezTo>
                  <a:cubicBezTo>
                    <a:pt x="3418" y="52435"/>
                    <a:pt x="3370" y="52316"/>
                    <a:pt x="3346" y="52196"/>
                  </a:cubicBezTo>
                  <a:lnTo>
                    <a:pt x="3299" y="52018"/>
                  </a:lnTo>
                  <a:cubicBezTo>
                    <a:pt x="3299" y="51994"/>
                    <a:pt x="3287" y="51958"/>
                    <a:pt x="3287" y="51935"/>
                  </a:cubicBezTo>
                  <a:lnTo>
                    <a:pt x="3275" y="51863"/>
                  </a:lnTo>
                  <a:lnTo>
                    <a:pt x="3251" y="51756"/>
                  </a:lnTo>
                  <a:cubicBezTo>
                    <a:pt x="3251" y="51708"/>
                    <a:pt x="3239" y="51661"/>
                    <a:pt x="3239" y="51601"/>
                  </a:cubicBezTo>
                  <a:lnTo>
                    <a:pt x="3239" y="51565"/>
                  </a:lnTo>
                  <a:cubicBezTo>
                    <a:pt x="3227" y="51482"/>
                    <a:pt x="3227" y="51411"/>
                    <a:pt x="3215" y="51339"/>
                  </a:cubicBezTo>
                  <a:lnTo>
                    <a:pt x="3215" y="51292"/>
                  </a:lnTo>
                  <a:cubicBezTo>
                    <a:pt x="3191" y="51208"/>
                    <a:pt x="3191" y="51113"/>
                    <a:pt x="3180" y="51030"/>
                  </a:cubicBezTo>
                  <a:lnTo>
                    <a:pt x="3168" y="50863"/>
                  </a:lnTo>
                  <a:lnTo>
                    <a:pt x="3168" y="50815"/>
                  </a:lnTo>
                  <a:lnTo>
                    <a:pt x="3168" y="50768"/>
                  </a:lnTo>
                  <a:lnTo>
                    <a:pt x="3168" y="50696"/>
                  </a:lnTo>
                  <a:lnTo>
                    <a:pt x="3168" y="50672"/>
                  </a:lnTo>
                  <a:cubicBezTo>
                    <a:pt x="3168" y="50613"/>
                    <a:pt x="3156" y="50553"/>
                    <a:pt x="3156" y="50494"/>
                  </a:cubicBezTo>
                  <a:lnTo>
                    <a:pt x="3156" y="50470"/>
                  </a:lnTo>
                  <a:lnTo>
                    <a:pt x="3156" y="50387"/>
                  </a:lnTo>
                  <a:lnTo>
                    <a:pt x="3156" y="50351"/>
                  </a:lnTo>
                  <a:cubicBezTo>
                    <a:pt x="3168" y="50351"/>
                    <a:pt x="3168" y="50375"/>
                    <a:pt x="3180" y="50375"/>
                  </a:cubicBezTo>
                  <a:lnTo>
                    <a:pt x="3191" y="50387"/>
                  </a:lnTo>
                  <a:cubicBezTo>
                    <a:pt x="3358" y="50458"/>
                    <a:pt x="3513" y="50530"/>
                    <a:pt x="3668" y="50613"/>
                  </a:cubicBezTo>
                  <a:cubicBezTo>
                    <a:pt x="3751" y="50637"/>
                    <a:pt x="3811" y="50672"/>
                    <a:pt x="3882" y="50696"/>
                  </a:cubicBezTo>
                  <a:cubicBezTo>
                    <a:pt x="3965" y="50744"/>
                    <a:pt x="4061" y="50768"/>
                    <a:pt x="4144" y="50815"/>
                  </a:cubicBezTo>
                  <a:cubicBezTo>
                    <a:pt x="4287" y="50875"/>
                    <a:pt x="4430" y="50946"/>
                    <a:pt x="4608" y="51053"/>
                  </a:cubicBezTo>
                  <a:lnTo>
                    <a:pt x="4620" y="51065"/>
                  </a:lnTo>
                  <a:cubicBezTo>
                    <a:pt x="4704" y="51101"/>
                    <a:pt x="4763" y="51149"/>
                    <a:pt x="4835" y="51173"/>
                  </a:cubicBezTo>
                  <a:cubicBezTo>
                    <a:pt x="4918" y="51220"/>
                    <a:pt x="5013" y="51244"/>
                    <a:pt x="5085" y="51280"/>
                  </a:cubicBezTo>
                  <a:cubicBezTo>
                    <a:pt x="5156" y="51303"/>
                    <a:pt x="5239" y="51327"/>
                    <a:pt x="5335" y="51351"/>
                  </a:cubicBezTo>
                  <a:cubicBezTo>
                    <a:pt x="5418" y="51363"/>
                    <a:pt x="5501" y="51399"/>
                    <a:pt x="5573" y="51411"/>
                  </a:cubicBezTo>
                  <a:lnTo>
                    <a:pt x="5680" y="51423"/>
                  </a:lnTo>
                  <a:cubicBezTo>
                    <a:pt x="5811" y="51458"/>
                    <a:pt x="5954" y="51470"/>
                    <a:pt x="6085" y="51506"/>
                  </a:cubicBezTo>
                  <a:cubicBezTo>
                    <a:pt x="6144" y="51518"/>
                    <a:pt x="6192" y="51530"/>
                    <a:pt x="6228" y="51542"/>
                  </a:cubicBezTo>
                  <a:cubicBezTo>
                    <a:pt x="6311" y="51577"/>
                    <a:pt x="6370" y="51601"/>
                    <a:pt x="6430" y="51649"/>
                  </a:cubicBezTo>
                  <a:cubicBezTo>
                    <a:pt x="6442" y="51661"/>
                    <a:pt x="6466" y="51684"/>
                    <a:pt x="6490" y="51684"/>
                  </a:cubicBezTo>
                  <a:cubicBezTo>
                    <a:pt x="6585" y="51744"/>
                    <a:pt x="6680" y="51804"/>
                    <a:pt x="6787" y="51863"/>
                  </a:cubicBezTo>
                  <a:cubicBezTo>
                    <a:pt x="6799" y="51875"/>
                    <a:pt x="6823" y="51887"/>
                    <a:pt x="6847" y="51887"/>
                  </a:cubicBezTo>
                  <a:cubicBezTo>
                    <a:pt x="6882" y="51923"/>
                    <a:pt x="6918" y="51935"/>
                    <a:pt x="6966" y="51958"/>
                  </a:cubicBezTo>
                  <a:lnTo>
                    <a:pt x="6978" y="51982"/>
                  </a:lnTo>
                  <a:cubicBezTo>
                    <a:pt x="7049" y="52018"/>
                    <a:pt x="7144" y="52077"/>
                    <a:pt x="7216" y="52137"/>
                  </a:cubicBezTo>
                  <a:cubicBezTo>
                    <a:pt x="7299" y="52196"/>
                    <a:pt x="7382" y="52280"/>
                    <a:pt x="7442" y="52339"/>
                  </a:cubicBezTo>
                  <a:cubicBezTo>
                    <a:pt x="7513" y="52411"/>
                    <a:pt x="7573" y="52482"/>
                    <a:pt x="7644" y="52554"/>
                  </a:cubicBezTo>
                  <a:cubicBezTo>
                    <a:pt x="7680" y="52589"/>
                    <a:pt x="7704" y="52637"/>
                    <a:pt x="7716" y="52661"/>
                  </a:cubicBezTo>
                  <a:cubicBezTo>
                    <a:pt x="7740" y="52697"/>
                    <a:pt x="7752" y="52708"/>
                    <a:pt x="7775" y="52732"/>
                  </a:cubicBezTo>
                  <a:lnTo>
                    <a:pt x="7799" y="52756"/>
                  </a:lnTo>
                  <a:lnTo>
                    <a:pt x="7799" y="52768"/>
                  </a:lnTo>
                  <a:lnTo>
                    <a:pt x="7811" y="52792"/>
                  </a:lnTo>
                  <a:lnTo>
                    <a:pt x="7823" y="52816"/>
                  </a:lnTo>
                  <a:lnTo>
                    <a:pt x="7835" y="52839"/>
                  </a:lnTo>
                  <a:cubicBezTo>
                    <a:pt x="7859" y="52851"/>
                    <a:pt x="7859" y="52875"/>
                    <a:pt x="7871" y="52887"/>
                  </a:cubicBezTo>
                  <a:cubicBezTo>
                    <a:pt x="7883" y="52899"/>
                    <a:pt x="7883" y="52935"/>
                    <a:pt x="7894" y="52947"/>
                  </a:cubicBezTo>
                  <a:lnTo>
                    <a:pt x="7918" y="52970"/>
                  </a:lnTo>
                  <a:cubicBezTo>
                    <a:pt x="7918" y="52994"/>
                    <a:pt x="7930" y="52994"/>
                    <a:pt x="7930" y="53006"/>
                  </a:cubicBezTo>
                  <a:cubicBezTo>
                    <a:pt x="7942" y="53018"/>
                    <a:pt x="7942" y="53030"/>
                    <a:pt x="7954" y="53066"/>
                  </a:cubicBezTo>
                  <a:lnTo>
                    <a:pt x="7990" y="53113"/>
                  </a:lnTo>
                  <a:cubicBezTo>
                    <a:pt x="8002" y="53149"/>
                    <a:pt x="8037" y="53197"/>
                    <a:pt x="8049" y="53232"/>
                  </a:cubicBezTo>
                  <a:cubicBezTo>
                    <a:pt x="8061" y="53256"/>
                    <a:pt x="8073" y="53292"/>
                    <a:pt x="8097" y="53328"/>
                  </a:cubicBezTo>
                  <a:lnTo>
                    <a:pt x="8121" y="53411"/>
                  </a:lnTo>
                  <a:cubicBezTo>
                    <a:pt x="8133" y="53435"/>
                    <a:pt x="8156" y="53482"/>
                    <a:pt x="8156" y="53506"/>
                  </a:cubicBezTo>
                  <a:lnTo>
                    <a:pt x="8168" y="53554"/>
                  </a:lnTo>
                  <a:lnTo>
                    <a:pt x="8216" y="53685"/>
                  </a:lnTo>
                  <a:lnTo>
                    <a:pt x="8228" y="53744"/>
                  </a:lnTo>
                  <a:cubicBezTo>
                    <a:pt x="8240" y="53780"/>
                    <a:pt x="8240" y="53828"/>
                    <a:pt x="8252" y="53851"/>
                  </a:cubicBezTo>
                  <a:cubicBezTo>
                    <a:pt x="8275" y="53899"/>
                    <a:pt x="8275" y="53947"/>
                    <a:pt x="8287" y="53982"/>
                  </a:cubicBezTo>
                  <a:lnTo>
                    <a:pt x="8299" y="54042"/>
                  </a:lnTo>
                  <a:cubicBezTo>
                    <a:pt x="8301" y="54048"/>
                    <a:pt x="8302" y="54054"/>
                    <a:pt x="8303" y="54060"/>
                  </a:cubicBezTo>
                  <a:lnTo>
                    <a:pt x="8303" y="54060"/>
                  </a:lnTo>
                  <a:cubicBezTo>
                    <a:pt x="8299" y="54018"/>
                    <a:pt x="8299" y="53977"/>
                    <a:pt x="8299" y="53935"/>
                  </a:cubicBezTo>
                  <a:cubicBezTo>
                    <a:pt x="8299" y="53875"/>
                    <a:pt x="8287" y="53816"/>
                    <a:pt x="8275" y="53780"/>
                  </a:cubicBezTo>
                  <a:cubicBezTo>
                    <a:pt x="8275" y="53744"/>
                    <a:pt x="8275" y="53732"/>
                    <a:pt x="8252" y="53697"/>
                  </a:cubicBezTo>
                  <a:cubicBezTo>
                    <a:pt x="8252" y="53673"/>
                    <a:pt x="8240" y="53661"/>
                    <a:pt x="8240" y="53625"/>
                  </a:cubicBezTo>
                  <a:cubicBezTo>
                    <a:pt x="8228" y="53578"/>
                    <a:pt x="8228" y="53554"/>
                    <a:pt x="8216" y="53506"/>
                  </a:cubicBezTo>
                  <a:cubicBezTo>
                    <a:pt x="8216" y="53494"/>
                    <a:pt x="8216" y="53482"/>
                    <a:pt x="8192" y="53459"/>
                  </a:cubicBezTo>
                  <a:lnTo>
                    <a:pt x="8192" y="53447"/>
                  </a:lnTo>
                  <a:lnTo>
                    <a:pt x="8192" y="53435"/>
                  </a:lnTo>
                  <a:lnTo>
                    <a:pt x="8192" y="53423"/>
                  </a:lnTo>
                  <a:lnTo>
                    <a:pt x="8192" y="53411"/>
                  </a:lnTo>
                  <a:lnTo>
                    <a:pt x="8192" y="53387"/>
                  </a:lnTo>
                  <a:cubicBezTo>
                    <a:pt x="8192" y="53375"/>
                    <a:pt x="8192" y="53363"/>
                    <a:pt x="8180" y="53351"/>
                  </a:cubicBezTo>
                  <a:lnTo>
                    <a:pt x="8180" y="53328"/>
                  </a:lnTo>
                  <a:cubicBezTo>
                    <a:pt x="8180" y="53316"/>
                    <a:pt x="8180" y="53316"/>
                    <a:pt x="8168" y="53304"/>
                  </a:cubicBezTo>
                  <a:cubicBezTo>
                    <a:pt x="8168" y="53292"/>
                    <a:pt x="8168" y="53268"/>
                    <a:pt x="8156" y="53268"/>
                  </a:cubicBezTo>
                  <a:lnTo>
                    <a:pt x="8156" y="53256"/>
                  </a:lnTo>
                  <a:cubicBezTo>
                    <a:pt x="8133" y="53220"/>
                    <a:pt x="8121" y="53185"/>
                    <a:pt x="8121" y="53149"/>
                  </a:cubicBezTo>
                  <a:cubicBezTo>
                    <a:pt x="8109" y="53125"/>
                    <a:pt x="8097" y="53078"/>
                    <a:pt x="8097" y="53042"/>
                  </a:cubicBezTo>
                  <a:lnTo>
                    <a:pt x="8049" y="52911"/>
                  </a:lnTo>
                  <a:cubicBezTo>
                    <a:pt x="8037" y="52887"/>
                    <a:pt x="8014" y="52839"/>
                    <a:pt x="8002" y="52804"/>
                  </a:cubicBezTo>
                  <a:lnTo>
                    <a:pt x="7954" y="52720"/>
                  </a:lnTo>
                  <a:cubicBezTo>
                    <a:pt x="7954" y="52708"/>
                    <a:pt x="7942" y="52685"/>
                    <a:pt x="7942" y="52673"/>
                  </a:cubicBezTo>
                  <a:cubicBezTo>
                    <a:pt x="7918" y="52625"/>
                    <a:pt x="7894" y="52589"/>
                    <a:pt x="7871" y="52542"/>
                  </a:cubicBezTo>
                  <a:cubicBezTo>
                    <a:pt x="7859" y="52506"/>
                    <a:pt x="7823" y="52482"/>
                    <a:pt x="7811" y="52435"/>
                  </a:cubicBezTo>
                  <a:lnTo>
                    <a:pt x="7716" y="52304"/>
                  </a:lnTo>
                  <a:cubicBezTo>
                    <a:pt x="7644" y="52196"/>
                    <a:pt x="7573" y="52089"/>
                    <a:pt x="7478" y="52006"/>
                  </a:cubicBezTo>
                  <a:cubicBezTo>
                    <a:pt x="7394" y="51911"/>
                    <a:pt x="7299" y="51827"/>
                    <a:pt x="7204" y="51756"/>
                  </a:cubicBezTo>
                  <a:cubicBezTo>
                    <a:pt x="7037" y="51637"/>
                    <a:pt x="6871" y="51530"/>
                    <a:pt x="6704" y="51411"/>
                  </a:cubicBezTo>
                  <a:cubicBezTo>
                    <a:pt x="6632" y="51363"/>
                    <a:pt x="6573" y="51315"/>
                    <a:pt x="6501" y="51280"/>
                  </a:cubicBezTo>
                  <a:cubicBezTo>
                    <a:pt x="6466" y="51244"/>
                    <a:pt x="6430" y="51232"/>
                    <a:pt x="6382" y="51220"/>
                  </a:cubicBezTo>
                  <a:cubicBezTo>
                    <a:pt x="6335" y="51184"/>
                    <a:pt x="6311" y="51173"/>
                    <a:pt x="6263" y="51161"/>
                  </a:cubicBezTo>
                  <a:lnTo>
                    <a:pt x="6132" y="51113"/>
                  </a:lnTo>
                  <a:cubicBezTo>
                    <a:pt x="6085" y="51101"/>
                    <a:pt x="6037" y="51077"/>
                    <a:pt x="5978" y="51065"/>
                  </a:cubicBezTo>
                  <a:cubicBezTo>
                    <a:pt x="5894" y="51053"/>
                    <a:pt x="5811" y="51042"/>
                    <a:pt x="5728" y="51018"/>
                  </a:cubicBezTo>
                  <a:cubicBezTo>
                    <a:pt x="5561" y="50994"/>
                    <a:pt x="5394" y="50958"/>
                    <a:pt x="5239" y="50923"/>
                  </a:cubicBezTo>
                  <a:cubicBezTo>
                    <a:pt x="5192" y="50899"/>
                    <a:pt x="5144" y="50887"/>
                    <a:pt x="5085" y="50875"/>
                  </a:cubicBezTo>
                  <a:cubicBezTo>
                    <a:pt x="5037" y="50863"/>
                    <a:pt x="4977" y="50839"/>
                    <a:pt x="4942" y="50815"/>
                  </a:cubicBezTo>
                  <a:cubicBezTo>
                    <a:pt x="4882" y="50780"/>
                    <a:pt x="4799" y="50756"/>
                    <a:pt x="4739" y="50720"/>
                  </a:cubicBezTo>
                  <a:cubicBezTo>
                    <a:pt x="4668" y="50696"/>
                    <a:pt x="4608" y="50661"/>
                    <a:pt x="4549" y="50625"/>
                  </a:cubicBezTo>
                  <a:cubicBezTo>
                    <a:pt x="4406" y="50542"/>
                    <a:pt x="4239" y="50470"/>
                    <a:pt x="4084" y="50411"/>
                  </a:cubicBezTo>
                  <a:cubicBezTo>
                    <a:pt x="3930" y="50351"/>
                    <a:pt x="3763" y="50280"/>
                    <a:pt x="3608" y="50220"/>
                  </a:cubicBezTo>
                  <a:cubicBezTo>
                    <a:pt x="3525" y="50184"/>
                    <a:pt x="3453" y="50149"/>
                    <a:pt x="3358" y="50113"/>
                  </a:cubicBezTo>
                  <a:cubicBezTo>
                    <a:pt x="3334" y="50101"/>
                    <a:pt x="3287" y="50089"/>
                    <a:pt x="3251" y="50065"/>
                  </a:cubicBezTo>
                  <a:cubicBezTo>
                    <a:pt x="3239" y="50053"/>
                    <a:pt x="3215" y="50053"/>
                    <a:pt x="3191" y="50041"/>
                  </a:cubicBezTo>
                  <a:cubicBezTo>
                    <a:pt x="3168" y="50030"/>
                    <a:pt x="3132" y="50006"/>
                    <a:pt x="3096" y="49994"/>
                  </a:cubicBezTo>
                  <a:cubicBezTo>
                    <a:pt x="3061" y="49982"/>
                    <a:pt x="3037" y="49982"/>
                    <a:pt x="3001" y="49982"/>
                  </a:cubicBezTo>
                  <a:cubicBezTo>
                    <a:pt x="2977" y="49982"/>
                    <a:pt x="2941" y="49982"/>
                    <a:pt x="2930" y="49994"/>
                  </a:cubicBezTo>
                  <a:cubicBezTo>
                    <a:pt x="2894" y="50006"/>
                    <a:pt x="2882" y="50030"/>
                    <a:pt x="2870" y="50041"/>
                  </a:cubicBezTo>
                  <a:cubicBezTo>
                    <a:pt x="2858" y="50053"/>
                    <a:pt x="2834" y="50089"/>
                    <a:pt x="2822" y="50101"/>
                  </a:cubicBezTo>
                  <a:cubicBezTo>
                    <a:pt x="2799" y="50161"/>
                    <a:pt x="2799" y="50220"/>
                    <a:pt x="2799" y="50280"/>
                  </a:cubicBezTo>
                  <a:lnTo>
                    <a:pt x="2799" y="50422"/>
                  </a:lnTo>
                  <a:cubicBezTo>
                    <a:pt x="2799" y="50518"/>
                    <a:pt x="2810" y="50589"/>
                    <a:pt x="2810" y="50684"/>
                  </a:cubicBezTo>
                  <a:cubicBezTo>
                    <a:pt x="2822" y="50863"/>
                    <a:pt x="2834" y="51053"/>
                    <a:pt x="2858" y="51232"/>
                  </a:cubicBezTo>
                  <a:cubicBezTo>
                    <a:pt x="2858" y="51315"/>
                    <a:pt x="2870" y="51411"/>
                    <a:pt x="2882" y="51494"/>
                  </a:cubicBezTo>
                  <a:cubicBezTo>
                    <a:pt x="2882" y="51542"/>
                    <a:pt x="2894" y="51589"/>
                    <a:pt x="2894" y="51637"/>
                  </a:cubicBezTo>
                  <a:lnTo>
                    <a:pt x="2894" y="51673"/>
                  </a:lnTo>
                  <a:cubicBezTo>
                    <a:pt x="2894" y="51708"/>
                    <a:pt x="2918" y="51732"/>
                    <a:pt x="2918" y="51768"/>
                  </a:cubicBezTo>
                  <a:cubicBezTo>
                    <a:pt x="2930" y="51815"/>
                    <a:pt x="2930" y="51875"/>
                    <a:pt x="2941" y="51911"/>
                  </a:cubicBezTo>
                  <a:cubicBezTo>
                    <a:pt x="2953" y="51970"/>
                    <a:pt x="2977" y="52018"/>
                    <a:pt x="2977" y="52077"/>
                  </a:cubicBezTo>
                  <a:lnTo>
                    <a:pt x="3013" y="52256"/>
                  </a:lnTo>
                  <a:cubicBezTo>
                    <a:pt x="3096" y="52494"/>
                    <a:pt x="3191" y="52732"/>
                    <a:pt x="3334" y="52947"/>
                  </a:cubicBezTo>
                  <a:lnTo>
                    <a:pt x="3549" y="53256"/>
                  </a:lnTo>
                  <a:cubicBezTo>
                    <a:pt x="3632" y="53363"/>
                    <a:pt x="3715" y="53447"/>
                    <a:pt x="3811" y="53542"/>
                  </a:cubicBezTo>
                  <a:cubicBezTo>
                    <a:pt x="3894" y="53625"/>
                    <a:pt x="4001" y="53720"/>
                    <a:pt x="4108" y="53792"/>
                  </a:cubicBezTo>
                  <a:cubicBezTo>
                    <a:pt x="4192" y="53863"/>
                    <a:pt x="4287" y="53923"/>
                    <a:pt x="4382" y="53982"/>
                  </a:cubicBezTo>
                  <a:lnTo>
                    <a:pt x="4406" y="53982"/>
                  </a:lnTo>
                  <a:cubicBezTo>
                    <a:pt x="4406" y="53982"/>
                    <a:pt x="4406" y="53982"/>
                    <a:pt x="4406" y="53982"/>
                  </a:cubicBezTo>
                  <a:lnTo>
                    <a:pt x="4406" y="53982"/>
                  </a:lnTo>
                  <a:cubicBezTo>
                    <a:pt x="4418" y="53982"/>
                    <a:pt x="4418" y="53994"/>
                    <a:pt x="4430" y="53994"/>
                  </a:cubicBezTo>
                  <a:lnTo>
                    <a:pt x="4442" y="53994"/>
                  </a:lnTo>
                  <a:cubicBezTo>
                    <a:pt x="4465" y="53994"/>
                    <a:pt x="4465" y="54018"/>
                    <a:pt x="4477" y="54018"/>
                  </a:cubicBezTo>
                  <a:cubicBezTo>
                    <a:pt x="4489" y="54018"/>
                    <a:pt x="4501" y="54030"/>
                    <a:pt x="4525" y="54030"/>
                  </a:cubicBezTo>
                  <a:lnTo>
                    <a:pt x="4596" y="54030"/>
                  </a:lnTo>
                  <a:cubicBezTo>
                    <a:pt x="4596" y="54030"/>
                    <a:pt x="4608" y="54030"/>
                    <a:pt x="4608" y="54042"/>
                  </a:cubicBezTo>
                  <a:lnTo>
                    <a:pt x="4704" y="54090"/>
                  </a:lnTo>
                  <a:cubicBezTo>
                    <a:pt x="4727" y="54101"/>
                    <a:pt x="4775" y="54113"/>
                    <a:pt x="4799" y="54149"/>
                  </a:cubicBezTo>
                  <a:cubicBezTo>
                    <a:pt x="4835" y="54161"/>
                    <a:pt x="4882" y="54173"/>
                    <a:pt x="4906" y="54197"/>
                  </a:cubicBezTo>
                  <a:cubicBezTo>
                    <a:pt x="4942" y="54209"/>
                    <a:pt x="4977" y="54221"/>
                    <a:pt x="5013" y="54232"/>
                  </a:cubicBezTo>
                  <a:lnTo>
                    <a:pt x="5001" y="54232"/>
                  </a:lnTo>
                  <a:cubicBezTo>
                    <a:pt x="5025" y="54256"/>
                    <a:pt x="5037" y="54256"/>
                    <a:pt x="5073" y="54268"/>
                  </a:cubicBezTo>
                  <a:cubicBezTo>
                    <a:pt x="5120" y="54280"/>
                    <a:pt x="5144" y="54292"/>
                    <a:pt x="5192" y="54292"/>
                  </a:cubicBezTo>
                  <a:cubicBezTo>
                    <a:pt x="5275" y="54328"/>
                    <a:pt x="5358" y="54340"/>
                    <a:pt x="5442" y="54351"/>
                  </a:cubicBezTo>
                  <a:cubicBezTo>
                    <a:pt x="5489" y="54375"/>
                    <a:pt x="5537" y="54375"/>
                    <a:pt x="5573" y="54387"/>
                  </a:cubicBezTo>
                  <a:cubicBezTo>
                    <a:pt x="5608" y="54399"/>
                    <a:pt x="5656" y="54399"/>
                    <a:pt x="5680" y="54411"/>
                  </a:cubicBezTo>
                  <a:cubicBezTo>
                    <a:pt x="5787" y="54435"/>
                    <a:pt x="5870" y="54459"/>
                    <a:pt x="5978" y="54471"/>
                  </a:cubicBezTo>
                  <a:cubicBezTo>
                    <a:pt x="6049" y="54494"/>
                    <a:pt x="6132" y="54506"/>
                    <a:pt x="6216" y="54518"/>
                  </a:cubicBezTo>
                  <a:cubicBezTo>
                    <a:pt x="6311" y="54530"/>
                    <a:pt x="6406" y="54566"/>
                    <a:pt x="6513" y="54578"/>
                  </a:cubicBezTo>
                  <a:cubicBezTo>
                    <a:pt x="6609" y="54590"/>
                    <a:pt x="6680" y="54613"/>
                    <a:pt x="6763" y="54625"/>
                  </a:cubicBezTo>
                  <a:cubicBezTo>
                    <a:pt x="6942" y="54649"/>
                    <a:pt x="7109" y="54697"/>
                    <a:pt x="7275" y="54732"/>
                  </a:cubicBezTo>
                  <a:cubicBezTo>
                    <a:pt x="7347" y="54744"/>
                    <a:pt x="7418" y="54768"/>
                    <a:pt x="7478" y="54792"/>
                  </a:cubicBezTo>
                  <a:cubicBezTo>
                    <a:pt x="7537" y="54804"/>
                    <a:pt x="7621" y="54828"/>
                    <a:pt x="7680" y="54852"/>
                  </a:cubicBezTo>
                  <a:lnTo>
                    <a:pt x="7656" y="54852"/>
                  </a:lnTo>
                  <a:cubicBezTo>
                    <a:pt x="7692" y="54863"/>
                    <a:pt x="7704" y="54863"/>
                    <a:pt x="7740" y="54875"/>
                  </a:cubicBezTo>
                  <a:cubicBezTo>
                    <a:pt x="7763" y="54887"/>
                    <a:pt x="7775" y="54911"/>
                    <a:pt x="7811" y="54911"/>
                  </a:cubicBezTo>
                  <a:cubicBezTo>
                    <a:pt x="8061" y="55054"/>
                    <a:pt x="8311" y="55209"/>
                    <a:pt x="8537" y="55387"/>
                  </a:cubicBezTo>
                  <a:cubicBezTo>
                    <a:pt x="8585" y="55411"/>
                    <a:pt x="8633" y="55459"/>
                    <a:pt x="8668" y="55483"/>
                  </a:cubicBezTo>
                  <a:lnTo>
                    <a:pt x="8704" y="55518"/>
                  </a:lnTo>
                  <a:cubicBezTo>
                    <a:pt x="8716" y="55530"/>
                    <a:pt x="8728" y="55566"/>
                    <a:pt x="8752" y="55590"/>
                  </a:cubicBezTo>
                  <a:cubicBezTo>
                    <a:pt x="8764" y="55625"/>
                    <a:pt x="8776" y="55649"/>
                    <a:pt x="8787" y="55697"/>
                  </a:cubicBezTo>
                  <a:cubicBezTo>
                    <a:pt x="8811" y="55745"/>
                    <a:pt x="8835" y="55768"/>
                    <a:pt x="8847" y="55816"/>
                  </a:cubicBezTo>
                  <a:cubicBezTo>
                    <a:pt x="8871" y="55840"/>
                    <a:pt x="8895" y="55875"/>
                    <a:pt x="8930" y="55899"/>
                  </a:cubicBezTo>
                  <a:cubicBezTo>
                    <a:pt x="8942" y="56006"/>
                    <a:pt x="8954" y="56126"/>
                    <a:pt x="8966" y="56233"/>
                  </a:cubicBezTo>
                  <a:cubicBezTo>
                    <a:pt x="8990" y="56352"/>
                    <a:pt x="9002" y="56483"/>
                    <a:pt x="9014" y="56602"/>
                  </a:cubicBezTo>
                  <a:lnTo>
                    <a:pt x="9109" y="57364"/>
                  </a:lnTo>
                  <a:cubicBezTo>
                    <a:pt x="9121" y="57483"/>
                    <a:pt x="9145" y="57602"/>
                    <a:pt x="9168" y="57721"/>
                  </a:cubicBezTo>
                  <a:cubicBezTo>
                    <a:pt x="9180" y="57852"/>
                    <a:pt x="9204" y="57971"/>
                    <a:pt x="9228" y="58102"/>
                  </a:cubicBezTo>
                  <a:cubicBezTo>
                    <a:pt x="9240" y="58161"/>
                    <a:pt x="9240" y="58221"/>
                    <a:pt x="9240" y="58304"/>
                  </a:cubicBezTo>
                  <a:cubicBezTo>
                    <a:pt x="9240" y="58364"/>
                    <a:pt x="9240" y="58423"/>
                    <a:pt x="9252" y="58495"/>
                  </a:cubicBezTo>
                  <a:lnTo>
                    <a:pt x="9252" y="58602"/>
                  </a:lnTo>
                  <a:cubicBezTo>
                    <a:pt x="9240" y="58697"/>
                    <a:pt x="9240" y="58793"/>
                    <a:pt x="9228" y="58900"/>
                  </a:cubicBezTo>
                  <a:lnTo>
                    <a:pt x="9228" y="58995"/>
                  </a:lnTo>
                  <a:cubicBezTo>
                    <a:pt x="9204" y="59054"/>
                    <a:pt x="9192" y="59102"/>
                    <a:pt x="9180" y="59162"/>
                  </a:cubicBezTo>
                  <a:cubicBezTo>
                    <a:pt x="9168" y="59209"/>
                    <a:pt x="9145" y="59269"/>
                    <a:pt x="9145" y="59316"/>
                  </a:cubicBezTo>
                  <a:cubicBezTo>
                    <a:pt x="9133" y="59376"/>
                    <a:pt x="9121" y="59435"/>
                    <a:pt x="9121" y="59495"/>
                  </a:cubicBezTo>
                  <a:cubicBezTo>
                    <a:pt x="9121" y="59507"/>
                    <a:pt x="9133" y="59531"/>
                    <a:pt x="9145" y="59531"/>
                  </a:cubicBezTo>
                  <a:lnTo>
                    <a:pt x="9168" y="59531"/>
                  </a:lnTo>
                  <a:cubicBezTo>
                    <a:pt x="9145" y="59650"/>
                    <a:pt x="9133" y="59769"/>
                    <a:pt x="9121" y="59876"/>
                  </a:cubicBezTo>
                  <a:cubicBezTo>
                    <a:pt x="9085" y="60090"/>
                    <a:pt x="9049" y="60293"/>
                    <a:pt x="9002" y="60483"/>
                  </a:cubicBezTo>
                  <a:lnTo>
                    <a:pt x="8906" y="60805"/>
                  </a:lnTo>
                  <a:cubicBezTo>
                    <a:pt x="8906" y="60805"/>
                    <a:pt x="8906" y="60817"/>
                    <a:pt x="8930" y="60817"/>
                  </a:cubicBezTo>
                  <a:cubicBezTo>
                    <a:pt x="8954" y="60840"/>
                    <a:pt x="8990" y="60888"/>
                    <a:pt x="9014" y="60924"/>
                  </a:cubicBezTo>
                  <a:cubicBezTo>
                    <a:pt x="9014" y="60936"/>
                    <a:pt x="9014" y="60936"/>
                    <a:pt x="9002" y="60948"/>
                  </a:cubicBezTo>
                  <a:cubicBezTo>
                    <a:pt x="8930" y="61162"/>
                    <a:pt x="8835" y="61364"/>
                    <a:pt x="8752" y="61555"/>
                  </a:cubicBezTo>
                  <a:lnTo>
                    <a:pt x="8573" y="61960"/>
                  </a:lnTo>
                  <a:cubicBezTo>
                    <a:pt x="8514" y="62091"/>
                    <a:pt x="8466" y="62233"/>
                    <a:pt x="8406" y="62376"/>
                  </a:cubicBezTo>
                  <a:cubicBezTo>
                    <a:pt x="8299" y="62662"/>
                    <a:pt x="8180" y="62960"/>
                    <a:pt x="8061" y="63245"/>
                  </a:cubicBezTo>
                  <a:cubicBezTo>
                    <a:pt x="7942" y="63519"/>
                    <a:pt x="7811" y="63805"/>
                    <a:pt x="7704" y="64103"/>
                  </a:cubicBezTo>
                  <a:cubicBezTo>
                    <a:pt x="7597" y="64341"/>
                    <a:pt x="7513" y="64591"/>
                    <a:pt x="7406" y="64829"/>
                  </a:cubicBezTo>
                  <a:cubicBezTo>
                    <a:pt x="7394" y="64865"/>
                    <a:pt x="7382" y="64877"/>
                    <a:pt x="7359" y="64912"/>
                  </a:cubicBezTo>
                  <a:cubicBezTo>
                    <a:pt x="7287" y="65043"/>
                    <a:pt x="7204" y="65174"/>
                    <a:pt x="7144" y="65305"/>
                  </a:cubicBezTo>
                  <a:cubicBezTo>
                    <a:pt x="7061" y="65448"/>
                    <a:pt x="6990" y="65591"/>
                    <a:pt x="6930" y="65746"/>
                  </a:cubicBezTo>
                  <a:cubicBezTo>
                    <a:pt x="6871" y="65877"/>
                    <a:pt x="6823" y="66008"/>
                    <a:pt x="6763" y="66162"/>
                  </a:cubicBezTo>
                  <a:lnTo>
                    <a:pt x="6763" y="66174"/>
                  </a:lnTo>
                  <a:cubicBezTo>
                    <a:pt x="6704" y="66293"/>
                    <a:pt x="6644" y="66412"/>
                    <a:pt x="6609" y="66543"/>
                  </a:cubicBezTo>
                  <a:lnTo>
                    <a:pt x="6513" y="66770"/>
                  </a:lnTo>
                  <a:lnTo>
                    <a:pt x="6382" y="67032"/>
                  </a:lnTo>
                  <a:cubicBezTo>
                    <a:pt x="6311" y="67186"/>
                    <a:pt x="6251" y="67329"/>
                    <a:pt x="6204" y="67484"/>
                  </a:cubicBezTo>
                  <a:lnTo>
                    <a:pt x="6073" y="67889"/>
                  </a:lnTo>
                  <a:cubicBezTo>
                    <a:pt x="6025" y="68032"/>
                    <a:pt x="5978" y="68163"/>
                    <a:pt x="5918" y="68317"/>
                  </a:cubicBezTo>
                  <a:cubicBezTo>
                    <a:pt x="5858" y="68484"/>
                    <a:pt x="5918" y="68675"/>
                    <a:pt x="6049" y="68782"/>
                  </a:cubicBezTo>
                  <a:cubicBezTo>
                    <a:pt x="6097" y="68806"/>
                    <a:pt x="6156" y="68841"/>
                    <a:pt x="6216" y="68853"/>
                  </a:cubicBezTo>
                  <a:lnTo>
                    <a:pt x="6311" y="68853"/>
                  </a:lnTo>
                  <a:cubicBezTo>
                    <a:pt x="6394" y="68853"/>
                    <a:pt x="6466" y="68806"/>
                    <a:pt x="6549" y="68758"/>
                  </a:cubicBezTo>
                  <a:cubicBezTo>
                    <a:pt x="6668" y="68675"/>
                    <a:pt x="6692" y="68520"/>
                    <a:pt x="6740" y="68389"/>
                  </a:cubicBezTo>
                  <a:cubicBezTo>
                    <a:pt x="6763" y="68282"/>
                    <a:pt x="6799" y="68198"/>
                    <a:pt x="6811" y="68091"/>
                  </a:cubicBezTo>
                  <a:cubicBezTo>
                    <a:pt x="6859" y="67913"/>
                    <a:pt x="6882" y="67746"/>
                    <a:pt x="6930" y="67567"/>
                  </a:cubicBezTo>
                  <a:lnTo>
                    <a:pt x="6978" y="67389"/>
                  </a:lnTo>
                  <a:cubicBezTo>
                    <a:pt x="7025" y="67294"/>
                    <a:pt x="7049" y="67186"/>
                    <a:pt x="7097" y="67079"/>
                  </a:cubicBezTo>
                  <a:cubicBezTo>
                    <a:pt x="7168" y="66901"/>
                    <a:pt x="7228" y="66734"/>
                    <a:pt x="7287" y="66555"/>
                  </a:cubicBezTo>
                  <a:cubicBezTo>
                    <a:pt x="7347" y="66401"/>
                    <a:pt x="7394" y="66222"/>
                    <a:pt x="7454" y="66055"/>
                  </a:cubicBezTo>
                  <a:cubicBezTo>
                    <a:pt x="7513" y="65877"/>
                    <a:pt x="7573" y="65710"/>
                    <a:pt x="7644" y="65531"/>
                  </a:cubicBezTo>
                  <a:cubicBezTo>
                    <a:pt x="7704" y="65400"/>
                    <a:pt x="7775" y="65270"/>
                    <a:pt x="7835" y="65127"/>
                  </a:cubicBezTo>
                  <a:cubicBezTo>
                    <a:pt x="7894" y="64984"/>
                    <a:pt x="7954" y="64853"/>
                    <a:pt x="8037" y="64698"/>
                  </a:cubicBezTo>
                  <a:lnTo>
                    <a:pt x="8395" y="63805"/>
                  </a:lnTo>
                  <a:cubicBezTo>
                    <a:pt x="8454" y="63662"/>
                    <a:pt x="8514" y="63519"/>
                    <a:pt x="8573" y="63376"/>
                  </a:cubicBezTo>
                  <a:cubicBezTo>
                    <a:pt x="8633" y="63245"/>
                    <a:pt x="8668" y="63091"/>
                    <a:pt x="8728" y="62960"/>
                  </a:cubicBezTo>
                  <a:lnTo>
                    <a:pt x="9085" y="62019"/>
                  </a:lnTo>
                  <a:cubicBezTo>
                    <a:pt x="9180" y="61793"/>
                    <a:pt x="9264" y="61579"/>
                    <a:pt x="9371" y="61352"/>
                  </a:cubicBezTo>
                  <a:cubicBezTo>
                    <a:pt x="9502" y="61186"/>
                    <a:pt x="9621" y="61007"/>
                    <a:pt x="9764" y="60840"/>
                  </a:cubicBezTo>
                  <a:lnTo>
                    <a:pt x="10252" y="60221"/>
                  </a:lnTo>
                  <a:cubicBezTo>
                    <a:pt x="10573" y="59816"/>
                    <a:pt x="10919" y="59447"/>
                    <a:pt x="11276" y="59078"/>
                  </a:cubicBezTo>
                  <a:cubicBezTo>
                    <a:pt x="11383" y="58971"/>
                    <a:pt x="11466" y="58876"/>
                    <a:pt x="11573" y="58793"/>
                  </a:cubicBezTo>
                  <a:cubicBezTo>
                    <a:pt x="11681" y="58685"/>
                    <a:pt x="11788" y="58602"/>
                    <a:pt x="11883" y="58495"/>
                  </a:cubicBezTo>
                  <a:cubicBezTo>
                    <a:pt x="11966" y="58459"/>
                    <a:pt x="12026" y="58447"/>
                    <a:pt x="12085" y="58423"/>
                  </a:cubicBezTo>
                  <a:cubicBezTo>
                    <a:pt x="12157" y="58388"/>
                    <a:pt x="12240" y="58364"/>
                    <a:pt x="12324" y="58328"/>
                  </a:cubicBezTo>
                  <a:lnTo>
                    <a:pt x="12586" y="58245"/>
                  </a:lnTo>
                  <a:cubicBezTo>
                    <a:pt x="12681" y="58209"/>
                    <a:pt x="12752" y="58197"/>
                    <a:pt x="12836" y="58161"/>
                  </a:cubicBezTo>
                  <a:lnTo>
                    <a:pt x="12824" y="58161"/>
                  </a:lnTo>
                  <a:cubicBezTo>
                    <a:pt x="12871" y="58150"/>
                    <a:pt x="12895" y="58150"/>
                    <a:pt x="12943" y="58138"/>
                  </a:cubicBezTo>
                  <a:cubicBezTo>
                    <a:pt x="13109" y="58090"/>
                    <a:pt x="13288" y="58066"/>
                    <a:pt x="13455" y="58019"/>
                  </a:cubicBezTo>
                  <a:lnTo>
                    <a:pt x="13990" y="57923"/>
                  </a:lnTo>
                  <a:cubicBezTo>
                    <a:pt x="14026" y="57911"/>
                    <a:pt x="14074" y="57911"/>
                    <a:pt x="14121" y="57900"/>
                  </a:cubicBezTo>
                  <a:cubicBezTo>
                    <a:pt x="14181" y="57888"/>
                    <a:pt x="14229" y="57864"/>
                    <a:pt x="14288" y="57864"/>
                  </a:cubicBezTo>
                  <a:cubicBezTo>
                    <a:pt x="14324" y="57852"/>
                    <a:pt x="14371" y="57840"/>
                    <a:pt x="14419" y="57840"/>
                  </a:cubicBezTo>
                  <a:cubicBezTo>
                    <a:pt x="14467" y="57828"/>
                    <a:pt x="14491" y="57828"/>
                    <a:pt x="14538" y="57804"/>
                  </a:cubicBezTo>
                  <a:cubicBezTo>
                    <a:pt x="14586" y="57792"/>
                    <a:pt x="14610" y="57780"/>
                    <a:pt x="14657" y="57769"/>
                  </a:cubicBezTo>
                  <a:cubicBezTo>
                    <a:pt x="14705" y="57745"/>
                    <a:pt x="14764" y="57721"/>
                    <a:pt x="14800" y="57709"/>
                  </a:cubicBezTo>
                  <a:cubicBezTo>
                    <a:pt x="14824" y="57709"/>
                    <a:pt x="14836" y="57685"/>
                    <a:pt x="14848" y="57685"/>
                  </a:cubicBezTo>
                  <a:lnTo>
                    <a:pt x="14943" y="57650"/>
                  </a:lnTo>
                  <a:cubicBezTo>
                    <a:pt x="14967" y="57626"/>
                    <a:pt x="15014" y="57614"/>
                    <a:pt x="15038" y="57590"/>
                  </a:cubicBezTo>
                  <a:cubicBezTo>
                    <a:pt x="15074" y="57566"/>
                    <a:pt x="15122" y="57554"/>
                    <a:pt x="15145" y="57530"/>
                  </a:cubicBezTo>
                  <a:cubicBezTo>
                    <a:pt x="15193" y="57495"/>
                    <a:pt x="15241" y="57483"/>
                    <a:pt x="15276" y="57447"/>
                  </a:cubicBezTo>
                  <a:cubicBezTo>
                    <a:pt x="15324" y="57423"/>
                    <a:pt x="15372" y="57388"/>
                    <a:pt x="15419" y="57376"/>
                  </a:cubicBezTo>
                  <a:cubicBezTo>
                    <a:pt x="15443" y="57364"/>
                    <a:pt x="15479" y="57352"/>
                    <a:pt x="15503" y="57316"/>
                  </a:cubicBezTo>
                  <a:cubicBezTo>
                    <a:pt x="15669" y="57209"/>
                    <a:pt x="15836" y="57114"/>
                    <a:pt x="15991" y="56995"/>
                  </a:cubicBezTo>
                  <a:cubicBezTo>
                    <a:pt x="16074" y="56947"/>
                    <a:pt x="16145" y="56888"/>
                    <a:pt x="16205" y="56840"/>
                  </a:cubicBezTo>
                  <a:cubicBezTo>
                    <a:pt x="16253" y="56816"/>
                    <a:pt x="16276" y="56780"/>
                    <a:pt x="16324" y="56757"/>
                  </a:cubicBezTo>
                  <a:cubicBezTo>
                    <a:pt x="16348" y="56721"/>
                    <a:pt x="16384" y="56709"/>
                    <a:pt x="16407" y="56673"/>
                  </a:cubicBezTo>
                  <a:cubicBezTo>
                    <a:pt x="16455" y="56649"/>
                    <a:pt x="16503" y="56602"/>
                    <a:pt x="16550" y="56578"/>
                  </a:cubicBezTo>
                  <a:cubicBezTo>
                    <a:pt x="16574" y="56542"/>
                    <a:pt x="16610" y="56530"/>
                    <a:pt x="16634" y="56495"/>
                  </a:cubicBezTo>
                  <a:cubicBezTo>
                    <a:pt x="16669" y="56471"/>
                    <a:pt x="16693" y="56435"/>
                    <a:pt x="16729" y="56423"/>
                  </a:cubicBezTo>
                  <a:cubicBezTo>
                    <a:pt x="16765" y="56376"/>
                    <a:pt x="16812" y="56352"/>
                    <a:pt x="16848" y="56304"/>
                  </a:cubicBezTo>
                  <a:cubicBezTo>
                    <a:pt x="16919" y="56245"/>
                    <a:pt x="16979" y="56173"/>
                    <a:pt x="17038" y="56102"/>
                  </a:cubicBezTo>
                  <a:cubicBezTo>
                    <a:pt x="17098" y="56042"/>
                    <a:pt x="17158" y="55959"/>
                    <a:pt x="17217" y="55899"/>
                  </a:cubicBezTo>
                  <a:cubicBezTo>
                    <a:pt x="17277" y="55840"/>
                    <a:pt x="17336" y="55768"/>
                    <a:pt x="17384" y="55709"/>
                  </a:cubicBezTo>
                  <a:cubicBezTo>
                    <a:pt x="17443" y="55649"/>
                    <a:pt x="17503" y="55578"/>
                    <a:pt x="17539" y="55518"/>
                  </a:cubicBezTo>
                  <a:lnTo>
                    <a:pt x="17717" y="55292"/>
                  </a:lnTo>
                  <a:cubicBezTo>
                    <a:pt x="17777" y="55221"/>
                    <a:pt x="17836" y="55149"/>
                    <a:pt x="17896" y="55054"/>
                  </a:cubicBezTo>
                  <a:cubicBezTo>
                    <a:pt x="18003" y="54911"/>
                    <a:pt x="18122" y="54768"/>
                    <a:pt x="18229" y="54625"/>
                  </a:cubicBezTo>
                  <a:cubicBezTo>
                    <a:pt x="18253" y="54578"/>
                    <a:pt x="18289" y="54530"/>
                    <a:pt x="18336" y="54494"/>
                  </a:cubicBezTo>
                  <a:cubicBezTo>
                    <a:pt x="18431" y="54340"/>
                    <a:pt x="18539" y="54209"/>
                    <a:pt x="18634" y="54054"/>
                  </a:cubicBezTo>
                  <a:cubicBezTo>
                    <a:pt x="18670" y="53982"/>
                    <a:pt x="18729" y="53911"/>
                    <a:pt x="18777" y="53840"/>
                  </a:cubicBezTo>
                  <a:cubicBezTo>
                    <a:pt x="18812" y="53804"/>
                    <a:pt x="18824" y="53756"/>
                    <a:pt x="18848" y="53720"/>
                  </a:cubicBezTo>
                  <a:cubicBezTo>
                    <a:pt x="18872" y="53697"/>
                    <a:pt x="18884" y="53673"/>
                    <a:pt x="18896" y="53661"/>
                  </a:cubicBezTo>
                  <a:cubicBezTo>
                    <a:pt x="18908" y="53625"/>
                    <a:pt x="18932" y="53613"/>
                    <a:pt x="18943" y="53578"/>
                  </a:cubicBezTo>
                  <a:cubicBezTo>
                    <a:pt x="18943" y="53566"/>
                    <a:pt x="18955" y="53554"/>
                    <a:pt x="18955" y="53542"/>
                  </a:cubicBezTo>
                  <a:cubicBezTo>
                    <a:pt x="18955" y="53518"/>
                    <a:pt x="18955" y="53506"/>
                    <a:pt x="18967" y="53494"/>
                  </a:cubicBezTo>
                  <a:cubicBezTo>
                    <a:pt x="18967" y="53459"/>
                    <a:pt x="18967" y="53435"/>
                    <a:pt x="18955" y="53423"/>
                  </a:cubicBezTo>
                  <a:lnTo>
                    <a:pt x="18908" y="53375"/>
                  </a:lnTo>
                  <a:cubicBezTo>
                    <a:pt x="18896" y="53363"/>
                    <a:pt x="18872" y="53363"/>
                    <a:pt x="18848" y="53363"/>
                  </a:cubicBezTo>
                  <a:cubicBezTo>
                    <a:pt x="18836" y="53363"/>
                    <a:pt x="18812" y="53363"/>
                    <a:pt x="18789" y="53375"/>
                  </a:cubicBezTo>
                  <a:cubicBezTo>
                    <a:pt x="18729" y="53387"/>
                    <a:pt x="18693" y="53399"/>
                    <a:pt x="18634" y="53423"/>
                  </a:cubicBezTo>
                  <a:cubicBezTo>
                    <a:pt x="18586" y="53435"/>
                    <a:pt x="18527" y="53447"/>
                    <a:pt x="18467" y="53447"/>
                  </a:cubicBezTo>
                  <a:cubicBezTo>
                    <a:pt x="18348" y="53482"/>
                    <a:pt x="18229" y="53494"/>
                    <a:pt x="18110" y="53518"/>
                  </a:cubicBezTo>
                  <a:cubicBezTo>
                    <a:pt x="17931" y="53554"/>
                    <a:pt x="17753" y="53578"/>
                    <a:pt x="17574" y="53625"/>
                  </a:cubicBezTo>
                  <a:cubicBezTo>
                    <a:pt x="17396" y="53661"/>
                    <a:pt x="17217" y="53697"/>
                    <a:pt x="17038" y="53732"/>
                  </a:cubicBezTo>
                  <a:cubicBezTo>
                    <a:pt x="16860" y="53756"/>
                    <a:pt x="16681" y="53804"/>
                    <a:pt x="16503" y="53840"/>
                  </a:cubicBezTo>
                  <a:cubicBezTo>
                    <a:pt x="16455" y="53840"/>
                    <a:pt x="16407" y="53851"/>
                    <a:pt x="16384" y="53851"/>
                  </a:cubicBezTo>
                  <a:cubicBezTo>
                    <a:pt x="16336" y="53851"/>
                    <a:pt x="16288" y="53863"/>
                    <a:pt x="16253" y="53863"/>
                  </a:cubicBezTo>
                  <a:lnTo>
                    <a:pt x="15979" y="53911"/>
                  </a:lnTo>
                  <a:lnTo>
                    <a:pt x="15991" y="53911"/>
                  </a:lnTo>
                  <a:cubicBezTo>
                    <a:pt x="15895" y="53923"/>
                    <a:pt x="15788" y="53935"/>
                    <a:pt x="15681" y="53935"/>
                  </a:cubicBezTo>
                  <a:cubicBezTo>
                    <a:pt x="15622" y="53959"/>
                    <a:pt x="15550" y="53959"/>
                    <a:pt x="15491" y="53959"/>
                  </a:cubicBezTo>
                  <a:cubicBezTo>
                    <a:pt x="15431" y="53959"/>
                    <a:pt x="15383" y="53970"/>
                    <a:pt x="15324" y="53970"/>
                  </a:cubicBezTo>
                  <a:lnTo>
                    <a:pt x="15336" y="53970"/>
                  </a:lnTo>
                  <a:cubicBezTo>
                    <a:pt x="15324" y="53970"/>
                    <a:pt x="15312" y="53970"/>
                    <a:pt x="15276" y="53982"/>
                  </a:cubicBezTo>
                  <a:cubicBezTo>
                    <a:pt x="15264" y="53982"/>
                    <a:pt x="15253" y="53982"/>
                    <a:pt x="15241" y="53994"/>
                  </a:cubicBezTo>
                  <a:cubicBezTo>
                    <a:pt x="15205" y="53994"/>
                    <a:pt x="15181" y="54018"/>
                    <a:pt x="15145" y="54018"/>
                  </a:cubicBezTo>
                  <a:cubicBezTo>
                    <a:pt x="15086" y="54030"/>
                    <a:pt x="15014" y="54054"/>
                    <a:pt x="14955" y="54078"/>
                  </a:cubicBezTo>
                  <a:cubicBezTo>
                    <a:pt x="14860" y="54101"/>
                    <a:pt x="14776" y="54149"/>
                    <a:pt x="14681" y="54173"/>
                  </a:cubicBezTo>
                  <a:cubicBezTo>
                    <a:pt x="14610" y="54209"/>
                    <a:pt x="14538" y="54256"/>
                    <a:pt x="14467" y="54280"/>
                  </a:cubicBezTo>
                  <a:cubicBezTo>
                    <a:pt x="14300" y="54375"/>
                    <a:pt x="14145" y="54447"/>
                    <a:pt x="13990" y="54530"/>
                  </a:cubicBezTo>
                  <a:cubicBezTo>
                    <a:pt x="13907" y="54578"/>
                    <a:pt x="13848" y="54613"/>
                    <a:pt x="13776" y="54649"/>
                  </a:cubicBezTo>
                  <a:cubicBezTo>
                    <a:pt x="13609" y="54744"/>
                    <a:pt x="13467" y="54852"/>
                    <a:pt x="13336" y="54971"/>
                  </a:cubicBezTo>
                  <a:cubicBezTo>
                    <a:pt x="13193" y="55090"/>
                    <a:pt x="13062" y="55221"/>
                    <a:pt x="12943" y="55352"/>
                  </a:cubicBezTo>
                  <a:cubicBezTo>
                    <a:pt x="12824" y="55471"/>
                    <a:pt x="12705" y="55602"/>
                    <a:pt x="12597" y="55745"/>
                  </a:cubicBezTo>
                  <a:cubicBezTo>
                    <a:pt x="12478" y="55875"/>
                    <a:pt x="12359" y="56018"/>
                    <a:pt x="12264" y="56173"/>
                  </a:cubicBezTo>
                  <a:cubicBezTo>
                    <a:pt x="12216" y="56245"/>
                    <a:pt x="12157" y="56340"/>
                    <a:pt x="12109" y="56411"/>
                  </a:cubicBezTo>
                  <a:cubicBezTo>
                    <a:pt x="12062" y="56483"/>
                    <a:pt x="12026" y="56578"/>
                    <a:pt x="11978" y="56661"/>
                  </a:cubicBezTo>
                  <a:cubicBezTo>
                    <a:pt x="11931" y="56733"/>
                    <a:pt x="11907" y="56828"/>
                    <a:pt x="11859" y="56899"/>
                  </a:cubicBezTo>
                  <a:cubicBezTo>
                    <a:pt x="11812" y="56995"/>
                    <a:pt x="11788" y="57066"/>
                    <a:pt x="11752" y="57149"/>
                  </a:cubicBezTo>
                  <a:cubicBezTo>
                    <a:pt x="11728" y="57245"/>
                    <a:pt x="11704" y="57316"/>
                    <a:pt x="11681" y="57411"/>
                  </a:cubicBezTo>
                  <a:cubicBezTo>
                    <a:pt x="11669" y="57495"/>
                    <a:pt x="11633" y="57590"/>
                    <a:pt x="11621" y="57673"/>
                  </a:cubicBezTo>
                  <a:cubicBezTo>
                    <a:pt x="11609" y="57769"/>
                    <a:pt x="11573" y="57864"/>
                    <a:pt x="11562" y="57959"/>
                  </a:cubicBezTo>
                  <a:cubicBezTo>
                    <a:pt x="11550" y="58042"/>
                    <a:pt x="11526" y="58126"/>
                    <a:pt x="11502" y="58209"/>
                  </a:cubicBezTo>
                  <a:cubicBezTo>
                    <a:pt x="11490" y="58269"/>
                    <a:pt x="11466" y="58328"/>
                    <a:pt x="11443" y="58376"/>
                  </a:cubicBezTo>
                  <a:lnTo>
                    <a:pt x="11443" y="58388"/>
                  </a:lnTo>
                  <a:cubicBezTo>
                    <a:pt x="11216" y="58602"/>
                    <a:pt x="10978" y="58816"/>
                    <a:pt x="10752" y="59043"/>
                  </a:cubicBezTo>
                  <a:cubicBezTo>
                    <a:pt x="10478" y="59340"/>
                    <a:pt x="10192" y="59638"/>
                    <a:pt x="9919" y="59947"/>
                  </a:cubicBezTo>
                  <a:cubicBezTo>
                    <a:pt x="9883" y="59995"/>
                    <a:pt x="9847" y="60043"/>
                    <a:pt x="9799" y="60102"/>
                  </a:cubicBezTo>
                  <a:cubicBezTo>
                    <a:pt x="9835" y="59983"/>
                    <a:pt x="9883" y="59876"/>
                    <a:pt x="9907" y="59757"/>
                  </a:cubicBezTo>
                  <a:cubicBezTo>
                    <a:pt x="9954" y="59674"/>
                    <a:pt x="9978" y="59578"/>
                    <a:pt x="10026" y="59471"/>
                  </a:cubicBezTo>
                  <a:cubicBezTo>
                    <a:pt x="10085" y="59328"/>
                    <a:pt x="10145" y="59174"/>
                    <a:pt x="10216" y="59031"/>
                  </a:cubicBezTo>
                  <a:cubicBezTo>
                    <a:pt x="10276" y="58876"/>
                    <a:pt x="10323" y="58745"/>
                    <a:pt x="10383" y="58602"/>
                  </a:cubicBezTo>
                  <a:cubicBezTo>
                    <a:pt x="10478" y="58328"/>
                    <a:pt x="10573" y="58066"/>
                    <a:pt x="10669" y="57792"/>
                  </a:cubicBezTo>
                  <a:cubicBezTo>
                    <a:pt x="10752" y="57530"/>
                    <a:pt x="10835" y="57257"/>
                    <a:pt x="10919" y="56971"/>
                  </a:cubicBezTo>
                  <a:cubicBezTo>
                    <a:pt x="10966" y="56828"/>
                    <a:pt x="11014" y="56697"/>
                    <a:pt x="11050" y="56542"/>
                  </a:cubicBezTo>
                  <a:cubicBezTo>
                    <a:pt x="11097" y="56411"/>
                    <a:pt x="11157" y="56256"/>
                    <a:pt x="11204" y="56126"/>
                  </a:cubicBezTo>
                  <a:cubicBezTo>
                    <a:pt x="11288" y="55864"/>
                    <a:pt x="11383" y="55578"/>
                    <a:pt x="11443" y="55292"/>
                  </a:cubicBezTo>
                  <a:cubicBezTo>
                    <a:pt x="11585" y="54709"/>
                    <a:pt x="11693" y="54113"/>
                    <a:pt x="11847" y="53518"/>
                  </a:cubicBezTo>
                  <a:cubicBezTo>
                    <a:pt x="11847" y="53494"/>
                    <a:pt x="11859" y="53459"/>
                    <a:pt x="11871" y="53435"/>
                  </a:cubicBezTo>
                  <a:lnTo>
                    <a:pt x="11883" y="53423"/>
                  </a:lnTo>
                  <a:lnTo>
                    <a:pt x="12038" y="53268"/>
                  </a:lnTo>
                  <a:cubicBezTo>
                    <a:pt x="12062" y="53244"/>
                    <a:pt x="12097" y="53208"/>
                    <a:pt x="12121" y="53197"/>
                  </a:cubicBezTo>
                  <a:cubicBezTo>
                    <a:pt x="12216" y="53101"/>
                    <a:pt x="12300" y="53030"/>
                    <a:pt x="12395" y="52958"/>
                  </a:cubicBezTo>
                  <a:cubicBezTo>
                    <a:pt x="12502" y="52887"/>
                    <a:pt x="12586" y="52792"/>
                    <a:pt x="12693" y="52720"/>
                  </a:cubicBezTo>
                  <a:cubicBezTo>
                    <a:pt x="12883" y="52566"/>
                    <a:pt x="13074" y="52411"/>
                    <a:pt x="13252" y="52244"/>
                  </a:cubicBezTo>
                  <a:cubicBezTo>
                    <a:pt x="13300" y="52196"/>
                    <a:pt x="13348" y="52149"/>
                    <a:pt x="13407" y="52125"/>
                  </a:cubicBezTo>
                  <a:cubicBezTo>
                    <a:pt x="13455" y="52077"/>
                    <a:pt x="13490" y="52030"/>
                    <a:pt x="13538" y="52006"/>
                  </a:cubicBezTo>
                  <a:lnTo>
                    <a:pt x="13669" y="51875"/>
                  </a:lnTo>
                  <a:lnTo>
                    <a:pt x="13812" y="51732"/>
                  </a:lnTo>
                  <a:cubicBezTo>
                    <a:pt x="13848" y="51696"/>
                    <a:pt x="13883" y="51649"/>
                    <a:pt x="13907" y="51613"/>
                  </a:cubicBezTo>
                  <a:cubicBezTo>
                    <a:pt x="13943" y="51577"/>
                    <a:pt x="13967" y="51542"/>
                    <a:pt x="14014" y="51494"/>
                  </a:cubicBezTo>
                  <a:cubicBezTo>
                    <a:pt x="14062" y="51434"/>
                    <a:pt x="14121" y="51375"/>
                    <a:pt x="14169" y="51315"/>
                  </a:cubicBezTo>
                  <a:cubicBezTo>
                    <a:pt x="14193" y="51280"/>
                    <a:pt x="14240" y="51244"/>
                    <a:pt x="14264" y="51196"/>
                  </a:cubicBezTo>
                  <a:cubicBezTo>
                    <a:pt x="14360" y="51101"/>
                    <a:pt x="14431" y="50994"/>
                    <a:pt x="14526" y="50887"/>
                  </a:cubicBezTo>
                  <a:cubicBezTo>
                    <a:pt x="14538" y="50875"/>
                    <a:pt x="14550" y="50863"/>
                    <a:pt x="14550" y="50827"/>
                  </a:cubicBezTo>
                  <a:cubicBezTo>
                    <a:pt x="14586" y="50803"/>
                    <a:pt x="14598" y="50756"/>
                    <a:pt x="14621" y="50720"/>
                  </a:cubicBezTo>
                  <a:cubicBezTo>
                    <a:pt x="14657" y="50684"/>
                    <a:pt x="14681" y="50625"/>
                    <a:pt x="14717" y="50577"/>
                  </a:cubicBezTo>
                  <a:cubicBezTo>
                    <a:pt x="14741" y="50518"/>
                    <a:pt x="14776" y="50470"/>
                    <a:pt x="14800" y="50411"/>
                  </a:cubicBezTo>
                  <a:cubicBezTo>
                    <a:pt x="14836" y="50351"/>
                    <a:pt x="14860" y="50303"/>
                    <a:pt x="14895" y="50244"/>
                  </a:cubicBezTo>
                  <a:cubicBezTo>
                    <a:pt x="14955" y="50125"/>
                    <a:pt x="15002" y="50030"/>
                    <a:pt x="15038" y="49910"/>
                  </a:cubicBezTo>
                  <a:cubicBezTo>
                    <a:pt x="15133" y="49684"/>
                    <a:pt x="15193" y="49446"/>
                    <a:pt x="15253" y="49220"/>
                  </a:cubicBezTo>
                  <a:cubicBezTo>
                    <a:pt x="15312" y="48982"/>
                    <a:pt x="15383" y="48744"/>
                    <a:pt x="15479" y="48517"/>
                  </a:cubicBezTo>
                  <a:cubicBezTo>
                    <a:pt x="15562" y="48303"/>
                    <a:pt x="15657" y="48065"/>
                    <a:pt x="15729" y="47839"/>
                  </a:cubicBezTo>
                  <a:cubicBezTo>
                    <a:pt x="15776" y="47720"/>
                    <a:pt x="15812" y="47601"/>
                    <a:pt x="15848" y="47494"/>
                  </a:cubicBezTo>
                  <a:cubicBezTo>
                    <a:pt x="15895" y="47374"/>
                    <a:pt x="15919" y="47267"/>
                    <a:pt x="15967" y="47148"/>
                  </a:cubicBezTo>
                  <a:cubicBezTo>
                    <a:pt x="15979" y="47089"/>
                    <a:pt x="16015" y="47029"/>
                    <a:pt x="16026" y="46970"/>
                  </a:cubicBezTo>
                  <a:cubicBezTo>
                    <a:pt x="16038" y="46910"/>
                    <a:pt x="16074" y="46839"/>
                    <a:pt x="16086" y="46779"/>
                  </a:cubicBezTo>
                  <a:lnTo>
                    <a:pt x="16134" y="46601"/>
                  </a:lnTo>
                  <a:lnTo>
                    <a:pt x="16169" y="46422"/>
                  </a:lnTo>
                  <a:cubicBezTo>
                    <a:pt x="16205" y="46303"/>
                    <a:pt x="16217" y="46184"/>
                    <a:pt x="16229" y="46053"/>
                  </a:cubicBezTo>
                  <a:cubicBezTo>
                    <a:pt x="16229" y="46005"/>
                    <a:pt x="16253" y="45958"/>
                    <a:pt x="16253" y="45934"/>
                  </a:cubicBezTo>
                  <a:lnTo>
                    <a:pt x="16253" y="45839"/>
                  </a:lnTo>
                  <a:cubicBezTo>
                    <a:pt x="16253" y="45815"/>
                    <a:pt x="16253" y="45803"/>
                    <a:pt x="16229" y="45767"/>
                  </a:cubicBezTo>
                  <a:cubicBezTo>
                    <a:pt x="16217" y="45743"/>
                    <a:pt x="16193" y="45696"/>
                    <a:pt x="16145" y="45696"/>
                  </a:cubicBezTo>
                  <a:cubicBezTo>
                    <a:pt x="16134" y="45696"/>
                    <a:pt x="16110" y="45696"/>
                    <a:pt x="16098" y="45708"/>
                  </a:cubicBezTo>
                  <a:cubicBezTo>
                    <a:pt x="16086" y="45719"/>
                    <a:pt x="16074" y="45743"/>
                    <a:pt x="16038" y="45755"/>
                  </a:cubicBezTo>
                  <a:cubicBezTo>
                    <a:pt x="15979" y="45815"/>
                    <a:pt x="15919" y="45862"/>
                    <a:pt x="15860" y="45922"/>
                  </a:cubicBezTo>
                  <a:cubicBezTo>
                    <a:pt x="15729" y="46017"/>
                    <a:pt x="15598" y="46112"/>
                    <a:pt x="15455" y="46220"/>
                  </a:cubicBezTo>
                  <a:cubicBezTo>
                    <a:pt x="15383" y="46255"/>
                    <a:pt x="15324" y="46315"/>
                    <a:pt x="15253" y="46362"/>
                  </a:cubicBezTo>
                  <a:cubicBezTo>
                    <a:pt x="15217" y="46398"/>
                    <a:pt x="15181" y="46410"/>
                    <a:pt x="15145" y="46434"/>
                  </a:cubicBezTo>
                  <a:cubicBezTo>
                    <a:pt x="15122" y="46470"/>
                    <a:pt x="15074" y="46481"/>
                    <a:pt x="15038" y="46517"/>
                  </a:cubicBezTo>
                  <a:cubicBezTo>
                    <a:pt x="14979" y="46541"/>
                    <a:pt x="14907" y="46589"/>
                    <a:pt x="14848" y="46612"/>
                  </a:cubicBezTo>
                  <a:cubicBezTo>
                    <a:pt x="14741" y="46672"/>
                    <a:pt x="14645" y="46720"/>
                    <a:pt x="14538" y="46779"/>
                  </a:cubicBezTo>
                  <a:cubicBezTo>
                    <a:pt x="14479" y="46815"/>
                    <a:pt x="14431" y="46839"/>
                    <a:pt x="14371" y="46874"/>
                  </a:cubicBezTo>
                  <a:cubicBezTo>
                    <a:pt x="14312" y="46898"/>
                    <a:pt x="14252" y="46934"/>
                    <a:pt x="14205" y="46958"/>
                  </a:cubicBezTo>
                  <a:cubicBezTo>
                    <a:pt x="14181" y="46970"/>
                    <a:pt x="14133" y="47005"/>
                    <a:pt x="14110" y="47017"/>
                  </a:cubicBezTo>
                  <a:cubicBezTo>
                    <a:pt x="14086" y="47029"/>
                    <a:pt x="14062" y="47053"/>
                    <a:pt x="14050" y="47065"/>
                  </a:cubicBezTo>
                  <a:cubicBezTo>
                    <a:pt x="13990" y="47089"/>
                    <a:pt x="13943" y="47136"/>
                    <a:pt x="13883" y="47172"/>
                  </a:cubicBezTo>
                  <a:cubicBezTo>
                    <a:pt x="13776" y="47243"/>
                    <a:pt x="13693" y="47303"/>
                    <a:pt x="13586" y="47374"/>
                  </a:cubicBezTo>
                  <a:cubicBezTo>
                    <a:pt x="13455" y="47470"/>
                    <a:pt x="13312" y="47565"/>
                    <a:pt x="13193" y="47672"/>
                  </a:cubicBezTo>
                  <a:cubicBezTo>
                    <a:pt x="13276" y="47208"/>
                    <a:pt x="13336" y="46755"/>
                    <a:pt x="13371" y="46291"/>
                  </a:cubicBezTo>
                  <a:cubicBezTo>
                    <a:pt x="13407" y="45958"/>
                    <a:pt x="13431" y="45648"/>
                    <a:pt x="13455" y="45327"/>
                  </a:cubicBezTo>
                  <a:cubicBezTo>
                    <a:pt x="13455" y="45231"/>
                    <a:pt x="13467" y="45148"/>
                    <a:pt x="13467" y="45053"/>
                  </a:cubicBezTo>
                  <a:lnTo>
                    <a:pt x="13467" y="44791"/>
                  </a:lnTo>
                  <a:lnTo>
                    <a:pt x="13467" y="44326"/>
                  </a:lnTo>
                  <a:cubicBezTo>
                    <a:pt x="13467" y="44088"/>
                    <a:pt x="13478" y="43850"/>
                    <a:pt x="13478" y="43600"/>
                  </a:cubicBezTo>
                  <a:cubicBezTo>
                    <a:pt x="13478" y="43457"/>
                    <a:pt x="13490" y="43326"/>
                    <a:pt x="13490" y="43195"/>
                  </a:cubicBezTo>
                  <a:lnTo>
                    <a:pt x="13490" y="43148"/>
                  </a:lnTo>
                  <a:lnTo>
                    <a:pt x="13490" y="43100"/>
                  </a:lnTo>
                  <a:lnTo>
                    <a:pt x="13490" y="43076"/>
                  </a:lnTo>
                  <a:lnTo>
                    <a:pt x="13490" y="42898"/>
                  </a:lnTo>
                  <a:lnTo>
                    <a:pt x="13490" y="42886"/>
                  </a:lnTo>
                  <a:lnTo>
                    <a:pt x="13490" y="42850"/>
                  </a:lnTo>
                  <a:cubicBezTo>
                    <a:pt x="13490" y="42600"/>
                    <a:pt x="13490" y="42326"/>
                    <a:pt x="13514" y="42076"/>
                  </a:cubicBezTo>
                  <a:lnTo>
                    <a:pt x="13514" y="41552"/>
                  </a:lnTo>
                  <a:lnTo>
                    <a:pt x="13514" y="41409"/>
                  </a:lnTo>
                  <a:cubicBezTo>
                    <a:pt x="13514" y="41231"/>
                    <a:pt x="13526" y="41040"/>
                    <a:pt x="13526" y="40862"/>
                  </a:cubicBezTo>
                  <a:cubicBezTo>
                    <a:pt x="13526" y="40683"/>
                    <a:pt x="13490" y="40516"/>
                    <a:pt x="13490" y="40338"/>
                  </a:cubicBezTo>
                  <a:lnTo>
                    <a:pt x="13490" y="40326"/>
                  </a:lnTo>
                  <a:lnTo>
                    <a:pt x="13490" y="39826"/>
                  </a:lnTo>
                  <a:lnTo>
                    <a:pt x="13490" y="39647"/>
                  </a:lnTo>
                  <a:cubicBezTo>
                    <a:pt x="13490" y="39612"/>
                    <a:pt x="13490" y="39564"/>
                    <a:pt x="13514" y="39516"/>
                  </a:cubicBezTo>
                  <a:cubicBezTo>
                    <a:pt x="13526" y="39504"/>
                    <a:pt x="13526" y="39469"/>
                    <a:pt x="13538" y="39457"/>
                  </a:cubicBezTo>
                  <a:cubicBezTo>
                    <a:pt x="13550" y="39409"/>
                    <a:pt x="13574" y="39373"/>
                    <a:pt x="13598" y="39326"/>
                  </a:cubicBezTo>
                  <a:cubicBezTo>
                    <a:pt x="13609" y="39326"/>
                    <a:pt x="13633" y="39326"/>
                    <a:pt x="13633" y="39314"/>
                  </a:cubicBezTo>
                  <a:lnTo>
                    <a:pt x="13633" y="39326"/>
                  </a:lnTo>
                  <a:cubicBezTo>
                    <a:pt x="13633" y="39409"/>
                    <a:pt x="13645" y="39516"/>
                    <a:pt x="13633" y="39612"/>
                  </a:cubicBezTo>
                  <a:lnTo>
                    <a:pt x="13633" y="39635"/>
                  </a:lnTo>
                  <a:cubicBezTo>
                    <a:pt x="13633" y="39743"/>
                    <a:pt x="13609" y="39862"/>
                    <a:pt x="13609" y="39969"/>
                  </a:cubicBezTo>
                  <a:cubicBezTo>
                    <a:pt x="13598" y="40088"/>
                    <a:pt x="13598" y="40219"/>
                    <a:pt x="13586" y="40338"/>
                  </a:cubicBezTo>
                  <a:cubicBezTo>
                    <a:pt x="13574" y="40564"/>
                    <a:pt x="13574" y="40778"/>
                    <a:pt x="13574" y="41005"/>
                  </a:cubicBezTo>
                  <a:lnTo>
                    <a:pt x="13574" y="41171"/>
                  </a:lnTo>
                  <a:lnTo>
                    <a:pt x="13574" y="41350"/>
                  </a:lnTo>
                  <a:cubicBezTo>
                    <a:pt x="13574" y="41421"/>
                    <a:pt x="13586" y="41481"/>
                    <a:pt x="13586" y="41552"/>
                  </a:cubicBezTo>
                  <a:cubicBezTo>
                    <a:pt x="13586" y="41612"/>
                    <a:pt x="13598" y="41671"/>
                    <a:pt x="13598" y="41731"/>
                  </a:cubicBezTo>
                  <a:cubicBezTo>
                    <a:pt x="13609" y="41838"/>
                    <a:pt x="13633" y="41945"/>
                    <a:pt x="13657" y="42052"/>
                  </a:cubicBezTo>
                  <a:cubicBezTo>
                    <a:pt x="13669" y="42112"/>
                    <a:pt x="13693" y="42171"/>
                    <a:pt x="13693" y="42207"/>
                  </a:cubicBezTo>
                  <a:cubicBezTo>
                    <a:pt x="13705" y="42290"/>
                    <a:pt x="13717" y="42350"/>
                    <a:pt x="13729" y="42421"/>
                  </a:cubicBezTo>
                  <a:cubicBezTo>
                    <a:pt x="13752" y="42493"/>
                    <a:pt x="13776" y="42588"/>
                    <a:pt x="13812" y="42660"/>
                  </a:cubicBezTo>
                  <a:cubicBezTo>
                    <a:pt x="13812" y="42671"/>
                    <a:pt x="13824" y="42683"/>
                    <a:pt x="13824" y="42707"/>
                  </a:cubicBezTo>
                  <a:cubicBezTo>
                    <a:pt x="13836" y="42731"/>
                    <a:pt x="13836" y="42767"/>
                    <a:pt x="13848" y="42791"/>
                  </a:cubicBezTo>
                  <a:cubicBezTo>
                    <a:pt x="13871" y="42826"/>
                    <a:pt x="13883" y="42862"/>
                    <a:pt x="13895" y="42898"/>
                  </a:cubicBezTo>
                  <a:cubicBezTo>
                    <a:pt x="13907" y="42945"/>
                    <a:pt x="13943" y="42981"/>
                    <a:pt x="13955" y="43029"/>
                  </a:cubicBezTo>
                  <a:lnTo>
                    <a:pt x="14002" y="43124"/>
                  </a:lnTo>
                  <a:cubicBezTo>
                    <a:pt x="14048" y="43192"/>
                    <a:pt x="14082" y="43260"/>
                    <a:pt x="14116" y="43328"/>
                  </a:cubicBezTo>
                  <a:lnTo>
                    <a:pt x="14116" y="43328"/>
                  </a:lnTo>
                  <a:cubicBezTo>
                    <a:pt x="14115" y="43327"/>
                    <a:pt x="14112" y="43326"/>
                    <a:pt x="14110" y="43326"/>
                  </a:cubicBezTo>
                  <a:cubicBezTo>
                    <a:pt x="14145" y="43433"/>
                    <a:pt x="14205" y="43517"/>
                    <a:pt x="14252" y="43624"/>
                  </a:cubicBezTo>
                  <a:lnTo>
                    <a:pt x="14300" y="43719"/>
                  </a:lnTo>
                  <a:cubicBezTo>
                    <a:pt x="14300" y="43779"/>
                    <a:pt x="14312" y="43838"/>
                    <a:pt x="14348" y="43898"/>
                  </a:cubicBezTo>
                  <a:cubicBezTo>
                    <a:pt x="14360" y="43934"/>
                    <a:pt x="14383" y="43981"/>
                    <a:pt x="14419" y="44017"/>
                  </a:cubicBezTo>
                  <a:cubicBezTo>
                    <a:pt x="14443" y="44053"/>
                    <a:pt x="14479" y="44088"/>
                    <a:pt x="14502" y="44136"/>
                  </a:cubicBezTo>
                  <a:cubicBezTo>
                    <a:pt x="14526" y="44148"/>
                    <a:pt x="14538" y="44160"/>
                    <a:pt x="14550" y="44160"/>
                  </a:cubicBezTo>
                  <a:cubicBezTo>
                    <a:pt x="14550" y="44160"/>
                    <a:pt x="14550" y="44172"/>
                    <a:pt x="14562" y="44172"/>
                  </a:cubicBezTo>
                  <a:cubicBezTo>
                    <a:pt x="14657" y="44315"/>
                    <a:pt x="14764" y="44410"/>
                    <a:pt x="14895" y="44505"/>
                  </a:cubicBezTo>
                  <a:cubicBezTo>
                    <a:pt x="15002" y="44576"/>
                    <a:pt x="15086" y="44648"/>
                    <a:pt x="15193" y="44707"/>
                  </a:cubicBezTo>
                  <a:lnTo>
                    <a:pt x="15419" y="44850"/>
                  </a:lnTo>
                  <a:cubicBezTo>
                    <a:pt x="15443" y="44862"/>
                    <a:pt x="15491" y="44886"/>
                    <a:pt x="15514" y="44910"/>
                  </a:cubicBezTo>
                  <a:cubicBezTo>
                    <a:pt x="15550" y="44922"/>
                    <a:pt x="15598" y="44946"/>
                    <a:pt x="15622" y="44969"/>
                  </a:cubicBezTo>
                  <a:cubicBezTo>
                    <a:pt x="15717" y="45029"/>
                    <a:pt x="15800" y="45088"/>
                    <a:pt x="15895" y="45160"/>
                  </a:cubicBezTo>
                  <a:cubicBezTo>
                    <a:pt x="15979" y="45231"/>
                    <a:pt x="16086" y="45291"/>
                    <a:pt x="16169" y="45350"/>
                  </a:cubicBezTo>
                  <a:cubicBezTo>
                    <a:pt x="16205" y="45386"/>
                    <a:pt x="16253" y="45398"/>
                    <a:pt x="16276" y="45410"/>
                  </a:cubicBezTo>
                  <a:cubicBezTo>
                    <a:pt x="16348" y="45458"/>
                    <a:pt x="16431" y="45481"/>
                    <a:pt x="16503" y="45505"/>
                  </a:cubicBezTo>
                  <a:cubicBezTo>
                    <a:pt x="16526" y="45505"/>
                    <a:pt x="16550" y="45517"/>
                    <a:pt x="16574" y="45517"/>
                  </a:cubicBezTo>
                  <a:cubicBezTo>
                    <a:pt x="16622" y="45523"/>
                    <a:pt x="16666" y="45526"/>
                    <a:pt x="16711" y="45526"/>
                  </a:cubicBezTo>
                  <a:cubicBezTo>
                    <a:pt x="16756" y="45526"/>
                    <a:pt x="16800" y="45523"/>
                    <a:pt x="16848" y="45517"/>
                  </a:cubicBezTo>
                  <a:cubicBezTo>
                    <a:pt x="16931" y="45505"/>
                    <a:pt x="17003" y="45458"/>
                    <a:pt x="17086" y="45410"/>
                  </a:cubicBezTo>
                  <a:cubicBezTo>
                    <a:pt x="17122" y="45386"/>
                    <a:pt x="17181" y="45350"/>
                    <a:pt x="17229" y="45327"/>
                  </a:cubicBezTo>
                  <a:cubicBezTo>
                    <a:pt x="17336" y="45267"/>
                    <a:pt x="17419" y="45219"/>
                    <a:pt x="17515" y="45148"/>
                  </a:cubicBezTo>
                  <a:cubicBezTo>
                    <a:pt x="17598" y="45088"/>
                    <a:pt x="17693" y="45005"/>
                    <a:pt x="17777" y="44922"/>
                  </a:cubicBezTo>
                  <a:cubicBezTo>
                    <a:pt x="17860" y="44850"/>
                    <a:pt x="17931" y="44755"/>
                    <a:pt x="18003" y="44672"/>
                  </a:cubicBezTo>
                  <a:cubicBezTo>
                    <a:pt x="18074" y="44576"/>
                    <a:pt x="18158" y="44493"/>
                    <a:pt x="18229" y="44410"/>
                  </a:cubicBezTo>
                  <a:lnTo>
                    <a:pt x="18360" y="44279"/>
                  </a:lnTo>
                  <a:cubicBezTo>
                    <a:pt x="18408" y="44231"/>
                    <a:pt x="18467" y="44195"/>
                    <a:pt x="18527" y="44148"/>
                  </a:cubicBezTo>
                  <a:cubicBezTo>
                    <a:pt x="18551" y="44112"/>
                    <a:pt x="18598" y="44100"/>
                    <a:pt x="18646" y="44076"/>
                  </a:cubicBezTo>
                  <a:lnTo>
                    <a:pt x="18729" y="44029"/>
                  </a:lnTo>
                  <a:lnTo>
                    <a:pt x="18824" y="43981"/>
                  </a:lnTo>
                  <a:cubicBezTo>
                    <a:pt x="18955" y="43922"/>
                    <a:pt x="19110" y="43898"/>
                    <a:pt x="19241" y="43850"/>
                  </a:cubicBezTo>
                  <a:cubicBezTo>
                    <a:pt x="19384" y="43803"/>
                    <a:pt x="19527" y="43755"/>
                    <a:pt x="19670" y="43719"/>
                  </a:cubicBezTo>
                  <a:cubicBezTo>
                    <a:pt x="19741" y="43695"/>
                    <a:pt x="19825" y="43684"/>
                    <a:pt x="19884" y="43684"/>
                  </a:cubicBezTo>
                  <a:cubicBezTo>
                    <a:pt x="19944" y="43684"/>
                    <a:pt x="19979" y="43672"/>
                    <a:pt x="20039" y="43672"/>
                  </a:cubicBezTo>
                  <a:cubicBezTo>
                    <a:pt x="20098" y="43672"/>
                    <a:pt x="20158" y="43660"/>
                    <a:pt x="20217" y="43636"/>
                  </a:cubicBezTo>
                  <a:cubicBezTo>
                    <a:pt x="20336" y="43612"/>
                    <a:pt x="20444" y="43576"/>
                    <a:pt x="20551" y="43541"/>
                  </a:cubicBezTo>
                  <a:cubicBezTo>
                    <a:pt x="20610" y="43517"/>
                    <a:pt x="20658" y="43493"/>
                    <a:pt x="20694" y="43457"/>
                  </a:cubicBezTo>
                  <a:cubicBezTo>
                    <a:pt x="20741" y="43433"/>
                    <a:pt x="20789" y="43398"/>
                    <a:pt x="20837" y="43362"/>
                  </a:cubicBezTo>
                  <a:cubicBezTo>
                    <a:pt x="20872" y="43314"/>
                    <a:pt x="20920" y="43267"/>
                    <a:pt x="20956" y="43219"/>
                  </a:cubicBezTo>
                  <a:cubicBezTo>
                    <a:pt x="20979" y="43183"/>
                    <a:pt x="21015" y="43136"/>
                    <a:pt x="21039" y="43076"/>
                  </a:cubicBezTo>
                  <a:lnTo>
                    <a:pt x="21170" y="42767"/>
                  </a:lnTo>
                  <a:cubicBezTo>
                    <a:pt x="21218" y="42660"/>
                    <a:pt x="21229" y="42541"/>
                    <a:pt x="21265" y="42421"/>
                  </a:cubicBezTo>
                  <a:cubicBezTo>
                    <a:pt x="21277" y="42362"/>
                    <a:pt x="21277" y="42314"/>
                    <a:pt x="21277" y="42255"/>
                  </a:cubicBezTo>
                  <a:cubicBezTo>
                    <a:pt x="21277" y="42195"/>
                    <a:pt x="21289" y="42124"/>
                    <a:pt x="21289" y="42064"/>
                  </a:cubicBezTo>
                  <a:cubicBezTo>
                    <a:pt x="21289" y="42005"/>
                    <a:pt x="21289" y="41945"/>
                    <a:pt x="21277" y="41886"/>
                  </a:cubicBezTo>
                  <a:lnTo>
                    <a:pt x="21229" y="41707"/>
                  </a:lnTo>
                  <a:lnTo>
                    <a:pt x="21194" y="41576"/>
                  </a:lnTo>
                  <a:lnTo>
                    <a:pt x="21194" y="41540"/>
                  </a:lnTo>
                  <a:lnTo>
                    <a:pt x="21194" y="41528"/>
                  </a:lnTo>
                  <a:lnTo>
                    <a:pt x="21194" y="41481"/>
                  </a:lnTo>
                  <a:cubicBezTo>
                    <a:pt x="21194" y="41457"/>
                    <a:pt x="21206" y="41421"/>
                    <a:pt x="21218" y="41374"/>
                  </a:cubicBezTo>
                  <a:lnTo>
                    <a:pt x="21444" y="40755"/>
                  </a:lnTo>
                  <a:cubicBezTo>
                    <a:pt x="21456" y="40695"/>
                    <a:pt x="21491" y="40647"/>
                    <a:pt x="21503" y="40588"/>
                  </a:cubicBezTo>
                  <a:cubicBezTo>
                    <a:pt x="21527" y="40528"/>
                    <a:pt x="21551" y="40469"/>
                    <a:pt x="21563" y="40409"/>
                  </a:cubicBezTo>
                  <a:cubicBezTo>
                    <a:pt x="21587" y="40302"/>
                    <a:pt x="21610" y="40219"/>
                    <a:pt x="21610" y="40112"/>
                  </a:cubicBezTo>
                  <a:lnTo>
                    <a:pt x="21610" y="40028"/>
                  </a:lnTo>
                  <a:cubicBezTo>
                    <a:pt x="21610" y="39933"/>
                    <a:pt x="21587" y="39850"/>
                    <a:pt x="21575" y="39754"/>
                  </a:cubicBezTo>
                  <a:cubicBezTo>
                    <a:pt x="21527" y="39588"/>
                    <a:pt x="21444" y="39433"/>
                    <a:pt x="21337" y="39290"/>
                  </a:cubicBezTo>
                  <a:cubicBezTo>
                    <a:pt x="21289" y="39254"/>
                    <a:pt x="21253" y="39195"/>
                    <a:pt x="21206" y="39147"/>
                  </a:cubicBezTo>
                  <a:cubicBezTo>
                    <a:pt x="21146" y="39100"/>
                    <a:pt x="21098" y="39052"/>
                    <a:pt x="21027" y="39028"/>
                  </a:cubicBezTo>
                  <a:cubicBezTo>
                    <a:pt x="20956" y="38981"/>
                    <a:pt x="20872" y="38969"/>
                    <a:pt x="20801" y="38957"/>
                  </a:cubicBezTo>
                  <a:cubicBezTo>
                    <a:pt x="20631" y="38930"/>
                    <a:pt x="20455" y="38917"/>
                    <a:pt x="20277" y="38917"/>
                  </a:cubicBezTo>
                  <a:cubicBezTo>
                    <a:pt x="20217" y="38917"/>
                    <a:pt x="20158" y="38918"/>
                    <a:pt x="20098" y="38921"/>
                  </a:cubicBezTo>
                  <a:lnTo>
                    <a:pt x="19884" y="38921"/>
                  </a:lnTo>
                  <a:cubicBezTo>
                    <a:pt x="19765" y="38921"/>
                    <a:pt x="19658" y="38909"/>
                    <a:pt x="19539" y="38897"/>
                  </a:cubicBezTo>
                  <a:cubicBezTo>
                    <a:pt x="19432" y="38873"/>
                    <a:pt x="19313" y="38861"/>
                    <a:pt x="19205" y="38861"/>
                  </a:cubicBezTo>
                  <a:cubicBezTo>
                    <a:pt x="19086" y="38850"/>
                    <a:pt x="18967" y="38850"/>
                    <a:pt x="18872" y="38838"/>
                  </a:cubicBezTo>
                  <a:lnTo>
                    <a:pt x="18515" y="38790"/>
                  </a:lnTo>
                  <a:lnTo>
                    <a:pt x="18491" y="38790"/>
                  </a:lnTo>
                  <a:cubicBezTo>
                    <a:pt x="18396" y="38778"/>
                    <a:pt x="18277" y="38742"/>
                    <a:pt x="18170" y="38731"/>
                  </a:cubicBezTo>
                  <a:cubicBezTo>
                    <a:pt x="18050" y="38695"/>
                    <a:pt x="17931" y="38671"/>
                    <a:pt x="17824" y="38635"/>
                  </a:cubicBezTo>
                  <a:cubicBezTo>
                    <a:pt x="17717" y="38611"/>
                    <a:pt x="17598" y="38576"/>
                    <a:pt x="17503" y="38552"/>
                  </a:cubicBezTo>
                  <a:cubicBezTo>
                    <a:pt x="17396" y="38516"/>
                    <a:pt x="17277" y="38492"/>
                    <a:pt x="17169" y="38457"/>
                  </a:cubicBezTo>
                  <a:cubicBezTo>
                    <a:pt x="17146" y="38445"/>
                    <a:pt x="17098" y="38445"/>
                    <a:pt x="17062" y="38433"/>
                  </a:cubicBezTo>
                  <a:cubicBezTo>
                    <a:pt x="16991" y="38397"/>
                    <a:pt x="16919" y="38373"/>
                    <a:pt x="16848" y="38361"/>
                  </a:cubicBezTo>
                  <a:cubicBezTo>
                    <a:pt x="16765" y="38326"/>
                    <a:pt x="16705" y="38302"/>
                    <a:pt x="16634" y="38266"/>
                  </a:cubicBezTo>
                  <a:cubicBezTo>
                    <a:pt x="16562" y="38242"/>
                    <a:pt x="16491" y="38195"/>
                    <a:pt x="16407" y="38159"/>
                  </a:cubicBezTo>
                  <a:cubicBezTo>
                    <a:pt x="16336" y="38123"/>
                    <a:pt x="16265" y="38076"/>
                    <a:pt x="16169" y="38028"/>
                  </a:cubicBezTo>
                  <a:cubicBezTo>
                    <a:pt x="16026" y="37945"/>
                    <a:pt x="15895" y="37861"/>
                    <a:pt x="15741" y="37778"/>
                  </a:cubicBezTo>
                  <a:cubicBezTo>
                    <a:pt x="15693" y="37742"/>
                    <a:pt x="15669" y="37730"/>
                    <a:pt x="15622" y="37707"/>
                  </a:cubicBezTo>
                  <a:cubicBezTo>
                    <a:pt x="15610" y="37683"/>
                    <a:pt x="15574" y="37671"/>
                    <a:pt x="15562" y="37659"/>
                  </a:cubicBezTo>
                  <a:cubicBezTo>
                    <a:pt x="15550" y="37659"/>
                    <a:pt x="15550" y="37647"/>
                    <a:pt x="15538" y="37647"/>
                  </a:cubicBezTo>
                  <a:cubicBezTo>
                    <a:pt x="15550" y="37623"/>
                    <a:pt x="15550" y="37611"/>
                    <a:pt x="15562" y="37588"/>
                  </a:cubicBezTo>
                  <a:cubicBezTo>
                    <a:pt x="15622" y="37588"/>
                    <a:pt x="15681" y="37564"/>
                    <a:pt x="15753" y="37564"/>
                  </a:cubicBezTo>
                  <a:cubicBezTo>
                    <a:pt x="15812" y="37564"/>
                    <a:pt x="15895" y="37552"/>
                    <a:pt x="15955" y="37552"/>
                  </a:cubicBezTo>
                  <a:cubicBezTo>
                    <a:pt x="16038" y="37552"/>
                    <a:pt x="16110" y="37564"/>
                    <a:pt x="16205" y="37588"/>
                  </a:cubicBezTo>
                  <a:cubicBezTo>
                    <a:pt x="16276" y="37599"/>
                    <a:pt x="16348" y="37599"/>
                    <a:pt x="16431" y="37611"/>
                  </a:cubicBezTo>
                  <a:lnTo>
                    <a:pt x="16693" y="37659"/>
                  </a:lnTo>
                  <a:cubicBezTo>
                    <a:pt x="16753" y="37671"/>
                    <a:pt x="16824" y="37683"/>
                    <a:pt x="16884" y="37707"/>
                  </a:cubicBezTo>
                  <a:lnTo>
                    <a:pt x="17062" y="37742"/>
                  </a:lnTo>
                  <a:cubicBezTo>
                    <a:pt x="17169" y="37778"/>
                    <a:pt x="17288" y="37802"/>
                    <a:pt x="17396" y="37838"/>
                  </a:cubicBezTo>
                  <a:cubicBezTo>
                    <a:pt x="17622" y="37897"/>
                    <a:pt x="17860" y="37969"/>
                    <a:pt x="18074" y="38028"/>
                  </a:cubicBezTo>
                  <a:cubicBezTo>
                    <a:pt x="18312" y="38088"/>
                    <a:pt x="18551" y="38159"/>
                    <a:pt x="18789" y="38195"/>
                  </a:cubicBezTo>
                  <a:cubicBezTo>
                    <a:pt x="18848" y="38207"/>
                    <a:pt x="18908" y="38207"/>
                    <a:pt x="18967" y="38219"/>
                  </a:cubicBezTo>
                  <a:cubicBezTo>
                    <a:pt x="18999" y="38219"/>
                    <a:pt x="19036" y="38229"/>
                    <a:pt x="19071" y="38229"/>
                  </a:cubicBezTo>
                  <a:cubicBezTo>
                    <a:pt x="19089" y="38229"/>
                    <a:pt x="19106" y="38226"/>
                    <a:pt x="19122" y="38219"/>
                  </a:cubicBezTo>
                  <a:cubicBezTo>
                    <a:pt x="19170" y="38219"/>
                    <a:pt x="19205" y="38207"/>
                    <a:pt x="19253" y="38207"/>
                  </a:cubicBezTo>
                  <a:cubicBezTo>
                    <a:pt x="19372" y="38195"/>
                    <a:pt x="19479" y="38159"/>
                    <a:pt x="19598" y="38135"/>
                  </a:cubicBezTo>
                  <a:cubicBezTo>
                    <a:pt x="19658" y="38123"/>
                    <a:pt x="19729" y="38099"/>
                    <a:pt x="19789" y="38088"/>
                  </a:cubicBezTo>
                  <a:cubicBezTo>
                    <a:pt x="19860" y="38076"/>
                    <a:pt x="19920" y="38040"/>
                    <a:pt x="20003" y="38016"/>
                  </a:cubicBezTo>
                  <a:cubicBezTo>
                    <a:pt x="20122" y="37969"/>
                    <a:pt x="20241" y="37921"/>
                    <a:pt x="20372" y="37861"/>
                  </a:cubicBezTo>
                  <a:cubicBezTo>
                    <a:pt x="20598" y="37778"/>
                    <a:pt x="20813" y="37707"/>
                    <a:pt x="21027" y="37599"/>
                  </a:cubicBezTo>
                  <a:cubicBezTo>
                    <a:pt x="21146" y="37540"/>
                    <a:pt x="21253" y="37480"/>
                    <a:pt x="21372" y="37421"/>
                  </a:cubicBezTo>
                  <a:cubicBezTo>
                    <a:pt x="21468" y="37361"/>
                    <a:pt x="21575" y="37290"/>
                    <a:pt x="21670" y="37207"/>
                  </a:cubicBezTo>
                  <a:cubicBezTo>
                    <a:pt x="21741" y="37171"/>
                    <a:pt x="21801" y="37111"/>
                    <a:pt x="21872" y="37052"/>
                  </a:cubicBezTo>
                  <a:cubicBezTo>
                    <a:pt x="21932" y="36992"/>
                    <a:pt x="22003" y="36945"/>
                    <a:pt x="22063" y="36885"/>
                  </a:cubicBezTo>
                  <a:cubicBezTo>
                    <a:pt x="22099" y="36849"/>
                    <a:pt x="22122" y="36826"/>
                    <a:pt x="22146" y="36778"/>
                  </a:cubicBezTo>
                  <a:lnTo>
                    <a:pt x="22182" y="36695"/>
                  </a:lnTo>
                  <a:lnTo>
                    <a:pt x="22230" y="36552"/>
                  </a:lnTo>
                  <a:cubicBezTo>
                    <a:pt x="22265" y="36480"/>
                    <a:pt x="22277" y="36409"/>
                    <a:pt x="22301" y="36337"/>
                  </a:cubicBezTo>
                  <a:cubicBezTo>
                    <a:pt x="22325" y="36314"/>
                    <a:pt x="22325" y="36302"/>
                    <a:pt x="22337" y="36278"/>
                  </a:cubicBezTo>
                  <a:cubicBezTo>
                    <a:pt x="22349" y="36254"/>
                    <a:pt x="22349" y="36242"/>
                    <a:pt x="22361" y="36230"/>
                  </a:cubicBezTo>
                  <a:lnTo>
                    <a:pt x="22408" y="36183"/>
                  </a:lnTo>
                  <a:cubicBezTo>
                    <a:pt x="22420" y="36171"/>
                    <a:pt x="22456" y="36159"/>
                    <a:pt x="22468" y="36135"/>
                  </a:cubicBezTo>
                  <a:cubicBezTo>
                    <a:pt x="22515" y="36111"/>
                    <a:pt x="22563" y="36075"/>
                    <a:pt x="22622" y="36052"/>
                  </a:cubicBezTo>
                  <a:cubicBezTo>
                    <a:pt x="22718" y="35992"/>
                    <a:pt x="22825" y="35944"/>
                    <a:pt x="22920" y="35897"/>
                  </a:cubicBezTo>
                  <a:lnTo>
                    <a:pt x="23003" y="35861"/>
                  </a:lnTo>
                  <a:cubicBezTo>
                    <a:pt x="23039" y="35837"/>
                    <a:pt x="23063" y="35825"/>
                    <a:pt x="23099" y="35802"/>
                  </a:cubicBezTo>
                  <a:cubicBezTo>
                    <a:pt x="23123" y="35766"/>
                    <a:pt x="23170" y="35742"/>
                    <a:pt x="23194" y="35706"/>
                  </a:cubicBezTo>
                  <a:cubicBezTo>
                    <a:pt x="23254" y="35647"/>
                    <a:pt x="23301" y="35575"/>
                    <a:pt x="23337" y="35516"/>
                  </a:cubicBezTo>
                  <a:cubicBezTo>
                    <a:pt x="23373" y="35444"/>
                    <a:pt x="23408" y="35361"/>
                    <a:pt x="23456" y="35278"/>
                  </a:cubicBezTo>
                  <a:cubicBezTo>
                    <a:pt x="23480" y="35206"/>
                    <a:pt x="23527" y="35123"/>
                    <a:pt x="23539" y="35052"/>
                  </a:cubicBezTo>
                  <a:lnTo>
                    <a:pt x="23635" y="34790"/>
                  </a:lnTo>
                  <a:cubicBezTo>
                    <a:pt x="23670" y="34623"/>
                    <a:pt x="23718" y="34444"/>
                    <a:pt x="23718" y="34278"/>
                  </a:cubicBezTo>
                  <a:cubicBezTo>
                    <a:pt x="23777" y="34182"/>
                    <a:pt x="23754" y="34004"/>
                    <a:pt x="23706" y="33837"/>
                  </a:cubicBezTo>
                  <a:cubicBezTo>
                    <a:pt x="23658" y="33682"/>
                    <a:pt x="23587" y="33539"/>
                    <a:pt x="23492" y="33408"/>
                  </a:cubicBezTo>
                  <a:cubicBezTo>
                    <a:pt x="23432" y="33325"/>
                    <a:pt x="23373" y="33254"/>
                    <a:pt x="23301" y="33182"/>
                  </a:cubicBezTo>
                  <a:cubicBezTo>
                    <a:pt x="23230" y="33111"/>
                    <a:pt x="23158" y="33063"/>
                    <a:pt x="23063" y="33004"/>
                  </a:cubicBezTo>
                  <a:cubicBezTo>
                    <a:pt x="23003" y="32968"/>
                    <a:pt x="22956" y="32944"/>
                    <a:pt x="22896" y="32908"/>
                  </a:cubicBezTo>
                  <a:cubicBezTo>
                    <a:pt x="22873" y="32896"/>
                    <a:pt x="22825" y="32885"/>
                    <a:pt x="22801" y="32849"/>
                  </a:cubicBezTo>
                  <a:cubicBezTo>
                    <a:pt x="22765" y="32837"/>
                    <a:pt x="22718" y="32825"/>
                    <a:pt x="22694" y="32813"/>
                  </a:cubicBezTo>
                  <a:cubicBezTo>
                    <a:pt x="22658" y="32789"/>
                    <a:pt x="22622" y="32777"/>
                    <a:pt x="22587" y="32766"/>
                  </a:cubicBezTo>
                  <a:cubicBezTo>
                    <a:pt x="22563" y="32754"/>
                    <a:pt x="22515" y="32754"/>
                    <a:pt x="22480" y="32730"/>
                  </a:cubicBezTo>
                  <a:cubicBezTo>
                    <a:pt x="22444" y="32718"/>
                    <a:pt x="22408" y="32706"/>
                    <a:pt x="22361" y="32706"/>
                  </a:cubicBezTo>
                  <a:cubicBezTo>
                    <a:pt x="22337" y="32694"/>
                    <a:pt x="22289" y="32694"/>
                    <a:pt x="22265" y="32670"/>
                  </a:cubicBezTo>
                  <a:cubicBezTo>
                    <a:pt x="22206" y="32658"/>
                    <a:pt x="22146" y="32623"/>
                    <a:pt x="22087" y="32599"/>
                  </a:cubicBezTo>
                  <a:cubicBezTo>
                    <a:pt x="22027" y="32563"/>
                    <a:pt x="21980" y="32551"/>
                    <a:pt x="21932" y="32515"/>
                  </a:cubicBezTo>
                  <a:cubicBezTo>
                    <a:pt x="21872" y="32480"/>
                    <a:pt x="21825" y="32432"/>
                    <a:pt x="21789" y="32408"/>
                  </a:cubicBezTo>
                  <a:lnTo>
                    <a:pt x="21646" y="32265"/>
                  </a:lnTo>
                  <a:cubicBezTo>
                    <a:pt x="21634" y="32254"/>
                    <a:pt x="21622" y="32230"/>
                    <a:pt x="21610" y="32206"/>
                  </a:cubicBezTo>
                  <a:cubicBezTo>
                    <a:pt x="21587" y="32182"/>
                    <a:pt x="21575" y="32170"/>
                    <a:pt x="21563" y="32146"/>
                  </a:cubicBezTo>
                  <a:cubicBezTo>
                    <a:pt x="21551" y="32134"/>
                    <a:pt x="21551" y="32123"/>
                    <a:pt x="21527" y="32111"/>
                  </a:cubicBezTo>
                  <a:cubicBezTo>
                    <a:pt x="21503" y="32063"/>
                    <a:pt x="21468" y="32004"/>
                    <a:pt x="21444" y="31956"/>
                  </a:cubicBezTo>
                  <a:cubicBezTo>
                    <a:pt x="21325" y="31730"/>
                    <a:pt x="21229" y="31480"/>
                    <a:pt x="21134" y="31253"/>
                  </a:cubicBezTo>
                  <a:cubicBezTo>
                    <a:pt x="20979" y="30920"/>
                    <a:pt x="20789" y="30575"/>
                    <a:pt x="20479" y="30360"/>
                  </a:cubicBezTo>
                  <a:cubicBezTo>
                    <a:pt x="20336" y="30277"/>
                    <a:pt x="20182" y="30218"/>
                    <a:pt x="20027" y="30170"/>
                  </a:cubicBezTo>
                  <a:cubicBezTo>
                    <a:pt x="19955" y="30146"/>
                    <a:pt x="19860" y="30122"/>
                    <a:pt x="19789" y="30110"/>
                  </a:cubicBezTo>
                  <a:cubicBezTo>
                    <a:pt x="19705" y="30099"/>
                    <a:pt x="19622" y="30087"/>
                    <a:pt x="19539" y="30087"/>
                  </a:cubicBezTo>
                  <a:cubicBezTo>
                    <a:pt x="19384" y="30087"/>
                    <a:pt x="19229" y="30099"/>
                    <a:pt x="19086" y="30158"/>
                  </a:cubicBezTo>
                  <a:cubicBezTo>
                    <a:pt x="18955" y="30206"/>
                    <a:pt x="18848" y="30277"/>
                    <a:pt x="18729" y="30349"/>
                  </a:cubicBezTo>
                  <a:cubicBezTo>
                    <a:pt x="18670" y="30396"/>
                    <a:pt x="18634" y="30420"/>
                    <a:pt x="18574" y="30468"/>
                  </a:cubicBezTo>
                  <a:cubicBezTo>
                    <a:pt x="18527" y="30503"/>
                    <a:pt x="18479" y="30539"/>
                    <a:pt x="18431" y="30587"/>
                  </a:cubicBezTo>
                  <a:cubicBezTo>
                    <a:pt x="18348" y="30658"/>
                    <a:pt x="18277" y="30753"/>
                    <a:pt x="18181" y="30837"/>
                  </a:cubicBezTo>
                  <a:cubicBezTo>
                    <a:pt x="18158" y="30872"/>
                    <a:pt x="18122" y="30896"/>
                    <a:pt x="18074" y="30932"/>
                  </a:cubicBezTo>
                  <a:lnTo>
                    <a:pt x="17812" y="31158"/>
                  </a:lnTo>
                  <a:cubicBezTo>
                    <a:pt x="17693" y="31242"/>
                    <a:pt x="17562" y="31349"/>
                    <a:pt x="17455" y="31456"/>
                  </a:cubicBezTo>
                  <a:cubicBezTo>
                    <a:pt x="17241" y="31646"/>
                    <a:pt x="17098" y="31896"/>
                    <a:pt x="16991" y="32170"/>
                  </a:cubicBezTo>
                  <a:cubicBezTo>
                    <a:pt x="16943" y="32265"/>
                    <a:pt x="16907" y="32385"/>
                    <a:pt x="16860" y="32504"/>
                  </a:cubicBezTo>
                  <a:cubicBezTo>
                    <a:pt x="16812" y="32623"/>
                    <a:pt x="16788" y="32766"/>
                    <a:pt x="16741" y="32885"/>
                  </a:cubicBezTo>
                  <a:cubicBezTo>
                    <a:pt x="16729" y="32920"/>
                    <a:pt x="16705" y="32968"/>
                    <a:pt x="16693" y="33004"/>
                  </a:cubicBezTo>
                  <a:cubicBezTo>
                    <a:pt x="16681" y="33027"/>
                    <a:pt x="16681" y="33063"/>
                    <a:pt x="16669" y="33075"/>
                  </a:cubicBezTo>
                  <a:cubicBezTo>
                    <a:pt x="16634" y="33135"/>
                    <a:pt x="16610" y="33206"/>
                    <a:pt x="16586" y="33266"/>
                  </a:cubicBezTo>
                  <a:cubicBezTo>
                    <a:pt x="16550" y="33373"/>
                    <a:pt x="16503" y="33456"/>
                    <a:pt x="16443" y="33563"/>
                  </a:cubicBezTo>
                  <a:cubicBezTo>
                    <a:pt x="16396" y="33658"/>
                    <a:pt x="16336" y="33742"/>
                    <a:pt x="16288" y="33813"/>
                  </a:cubicBezTo>
                  <a:lnTo>
                    <a:pt x="15979" y="34313"/>
                  </a:lnTo>
                  <a:cubicBezTo>
                    <a:pt x="15872" y="34492"/>
                    <a:pt x="15776" y="34671"/>
                    <a:pt x="15657" y="34849"/>
                  </a:cubicBezTo>
                  <a:cubicBezTo>
                    <a:pt x="15574" y="34968"/>
                    <a:pt x="15491" y="35087"/>
                    <a:pt x="15395" y="35206"/>
                  </a:cubicBezTo>
                  <a:cubicBezTo>
                    <a:pt x="15383" y="35218"/>
                    <a:pt x="15372" y="35242"/>
                    <a:pt x="15336" y="35266"/>
                  </a:cubicBezTo>
                  <a:cubicBezTo>
                    <a:pt x="15300" y="35218"/>
                    <a:pt x="15253" y="35182"/>
                    <a:pt x="15205" y="35147"/>
                  </a:cubicBezTo>
                  <a:lnTo>
                    <a:pt x="15217" y="35147"/>
                  </a:lnTo>
                  <a:cubicBezTo>
                    <a:pt x="15253" y="35123"/>
                    <a:pt x="15276" y="35111"/>
                    <a:pt x="15312" y="35087"/>
                  </a:cubicBezTo>
                  <a:cubicBezTo>
                    <a:pt x="15324" y="35087"/>
                    <a:pt x="15324" y="35063"/>
                    <a:pt x="15336" y="35063"/>
                  </a:cubicBezTo>
                  <a:cubicBezTo>
                    <a:pt x="15360" y="35052"/>
                    <a:pt x="15383" y="35052"/>
                    <a:pt x="15395" y="35040"/>
                  </a:cubicBezTo>
                  <a:cubicBezTo>
                    <a:pt x="15431" y="35004"/>
                    <a:pt x="15455" y="34992"/>
                    <a:pt x="15479" y="34968"/>
                  </a:cubicBezTo>
                  <a:cubicBezTo>
                    <a:pt x="15491" y="34944"/>
                    <a:pt x="15514" y="34932"/>
                    <a:pt x="15538" y="34909"/>
                  </a:cubicBezTo>
                  <a:lnTo>
                    <a:pt x="15598" y="34849"/>
                  </a:lnTo>
                  <a:cubicBezTo>
                    <a:pt x="15634" y="34801"/>
                    <a:pt x="15669" y="34754"/>
                    <a:pt x="15717" y="34694"/>
                  </a:cubicBezTo>
                  <a:cubicBezTo>
                    <a:pt x="15753" y="34623"/>
                    <a:pt x="15788" y="34551"/>
                    <a:pt x="15836" y="34468"/>
                  </a:cubicBezTo>
                  <a:cubicBezTo>
                    <a:pt x="15848" y="34432"/>
                    <a:pt x="15872" y="34385"/>
                    <a:pt x="15895" y="34349"/>
                  </a:cubicBezTo>
                  <a:cubicBezTo>
                    <a:pt x="15931" y="34254"/>
                    <a:pt x="15967" y="34159"/>
                    <a:pt x="16015" y="34051"/>
                  </a:cubicBezTo>
                  <a:cubicBezTo>
                    <a:pt x="16086" y="33861"/>
                    <a:pt x="16145" y="33670"/>
                    <a:pt x="16193" y="33480"/>
                  </a:cubicBezTo>
                  <a:cubicBezTo>
                    <a:pt x="16229" y="33277"/>
                    <a:pt x="16276" y="33087"/>
                    <a:pt x="16336" y="32896"/>
                  </a:cubicBezTo>
                  <a:cubicBezTo>
                    <a:pt x="16348" y="32825"/>
                    <a:pt x="16384" y="32766"/>
                    <a:pt x="16396" y="32682"/>
                  </a:cubicBezTo>
                  <a:cubicBezTo>
                    <a:pt x="16407" y="32658"/>
                    <a:pt x="16407" y="32611"/>
                    <a:pt x="16431" y="32587"/>
                  </a:cubicBezTo>
                  <a:cubicBezTo>
                    <a:pt x="16455" y="32468"/>
                    <a:pt x="16503" y="32349"/>
                    <a:pt x="16526" y="32230"/>
                  </a:cubicBezTo>
                  <a:cubicBezTo>
                    <a:pt x="16550" y="32182"/>
                    <a:pt x="16562" y="32123"/>
                    <a:pt x="16574" y="32075"/>
                  </a:cubicBezTo>
                  <a:cubicBezTo>
                    <a:pt x="16586" y="32015"/>
                    <a:pt x="16610" y="31956"/>
                    <a:pt x="16634" y="31896"/>
                  </a:cubicBezTo>
                  <a:lnTo>
                    <a:pt x="16634" y="31908"/>
                  </a:lnTo>
                  <a:cubicBezTo>
                    <a:pt x="16669" y="31837"/>
                    <a:pt x="16681" y="31753"/>
                    <a:pt x="16705" y="31670"/>
                  </a:cubicBezTo>
                  <a:cubicBezTo>
                    <a:pt x="16741" y="31599"/>
                    <a:pt x="16765" y="31527"/>
                    <a:pt x="16788" y="31456"/>
                  </a:cubicBezTo>
                  <a:cubicBezTo>
                    <a:pt x="16800" y="31396"/>
                    <a:pt x="16812" y="31349"/>
                    <a:pt x="16824" y="31289"/>
                  </a:cubicBezTo>
                  <a:cubicBezTo>
                    <a:pt x="16848" y="31242"/>
                    <a:pt x="16860" y="31182"/>
                    <a:pt x="16860" y="31134"/>
                  </a:cubicBezTo>
                  <a:cubicBezTo>
                    <a:pt x="16872" y="31099"/>
                    <a:pt x="16872" y="31063"/>
                    <a:pt x="16884" y="31015"/>
                  </a:cubicBezTo>
                  <a:cubicBezTo>
                    <a:pt x="16907" y="30920"/>
                    <a:pt x="16931" y="30813"/>
                    <a:pt x="16943" y="30706"/>
                  </a:cubicBezTo>
                  <a:cubicBezTo>
                    <a:pt x="16967" y="30658"/>
                    <a:pt x="16967" y="30599"/>
                    <a:pt x="16967" y="30563"/>
                  </a:cubicBezTo>
                  <a:cubicBezTo>
                    <a:pt x="16967" y="30503"/>
                    <a:pt x="16979" y="30444"/>
                    <a:pt x="16979" y="30384"/>
                  </a:cubicBezTo>
                  <a:cubicBezTo>
                    <a:pt x="16979" y="30301"/>
                    <a:pt x="16979" y="30229"/>
                    <a:pt x="16967" y="30170"/>
                  </a:cubicBezTo>
                  <a:cubicBezTo>
                    <a:pt x="16943" y="30099"/>
                    <a:pt x="16943" y="30003"/>
                    <a:pt x="16919" y="29932"/>
                  </a:cubicBezTo>
                  <a:cubicBezTo>
                    <a:pt x="16907" y="29872"/>
                    <a:pt x="16872" y="29813"/>
                    <a:pt x="16848" y="29753"/>
                  </a:cubicBezTo>
                  <a:cubicBezTo>
                    <a:pt x="16812" y="29694"/>
                    <a:pt x="16765" y="29634"/>
                    <a:pt x="16729" y="29575"/>
                  </a:cubicBezTo>
                  <a:cubicBezTo>
                    <a:pt x="16646" y="29456"/>
                    <a:pt x="16550" y="29348"/>
                    <a:pt x="16443" y="29265"/>
                  </a:cubicBezTo>
                  <a:cubicBezTo>
                    <a:pt x="16324" y="29170"/>
                    <a:pt x="16193" y="29110"/>
                    <a:pt x="16050" y="29086"/>
                  </a:cubicBezTo>
                  <a:cubicBezTo>
                    <a:pt x="15985" y="29069"/>
                    <a:pt x="15916" y="29060"/>
                    <a:pt x="15846" y="29060"/>
                  </a:cubicBezTo>
                  <a:cubicBezTo>
                    <a:pt x="15776" y="29060"/>
                    <a:pt x="15705" y="29069"/>
                    <a:pt x="15634" y="29086"/>
                  </a:cubicBezTo>
                  <a:cubicBezTo>
                    <a:pt x="15503" y="29110"/>
                    <a:pt x="15383" y="29170"/>
                    <a:pt x="15264" y="29229"/>
                  </a:cubicBezTo>
                  <a:cubicBezTo>
                    <a:pt x="15205" y="29265"/>
                    <a:pt x="15157" y="29313"/>
                    <a:pt x="15098" y="29337"/>
                  </a:cubicBezTo>
                  <a:cubicBezTo>
                    <a:pt x="15074" y="29348"/>
                    <a:pt x="15062" y="29372"/>
                    <a:pt x="15026" y="29384"/>
                  </a:cubicBezTo>
                  <a:cubicBezTo>
                    <a:pt x="15014" y="29396"/>
                    <a:pt x="14979" y="29396"/>
                    <a:pt x="14967" y="29396"/>
                  </a:cubicBezTo>
                  <a:cubicBezTo>
                    <a:pt x="14943" y="29396"/>
                    <a:pt x="14907" y="29408"/>
                    <a:pt x="14883" y="29408"/>
                  </a:cubicBezTo>
                  <a:lnTo>
                    <a:pt x="14729" y="29408"/>
                  </a:lnTo>
                  <a:cubicBezTo>
                    <a:pt x="14717" y="29408"/>
                    <a:pt x="14681" y="29396"/>
                    <a:pt x="14669" y="29396"/>
                  </a:cubicBezTo>
                  <a:cubicBezTo>
                    <a:pt x="14645" y="29384"/>
                    <a:pt x="14610" y="29372"/>
                    <a:pt x="14586" y="29372"/>
                  </a:cubicBezTo>
                  <a:cubicBezTo>
                    <a:pt x="14479" y="29325"/>
                    <a:pt x="14371" y="29265"/>
                    <a:pt x="14288" y="29206"/>
                  </a:cubicBezTo>
                  <a:cubicBezTo>
                    <a:pt x="14169" y="29134"/>
                    <a:pt x="14050" y="29075"/>
                    <a:pt x="13907" y="29027"/>
                  </a:cubicBezTo>
                  <a:cubicBezTo>
                    <a:pt x="13848" y="29015"/>
                    <a:pt x="13776" y="28991"/>
                    <a:pt x="13717" y="28979"/>
                  </a:cubicBezTo>
                  <a:cubicBezTo>
                    <a:pt x="13681" y="28973"/>
                    <a:pt x="13645" y="28970"/>
                    <a:pt x="13608" y="28970"/>
                  </a:cubicBezTo>
                  <a:cubicBezTo>
                    <a:pt x="13571" y="28970"/>
                    <a:pt x="13532" y="28973"/>
                    <a:pt x="13490" y="28979"/>
                  </a:cubicBezTo>
                  <a:cubicBezTo>
                    <a:pt x="13359" y="28991"/>
                    <a:pt x="13228" y="29027"/>
                    <a:pt x="13097" y="29086"/>
                  </a:cubicBezTo>
                  <a:cubicBezTo>
                    <a:pt x="13050" y="29098"/>
                    <a:pt x="13002" y="29134"/>
                    <a:pt x="12955" y="29146"/>
                  </a:cubicBezTo>
                  <a:cubicBezTo>
                    <a:pt x="12919" y="29170"/>
                    <a:pt x="12859" y="29206"/>
                    <a:pt x="12812" y="29217"/>
                  </a:cubicBezTo>
                  <a:cubicBezTo>
                    <a:pt x="12693" y="29289"/>
                    <a:pt x="12574" y="29348"/>
                    <a:pt x="12455" y="29432"/>
                  </a:cubicBezTo>
                  <a:lnTo>
                    <a:pt x="12443" y="29432"/>
                  </a:lnTo>
                  <a:cubicBezTo>
                    <a:pt x="12264" y="29515"/>
                    <a:pt x="12097" y="29610"/>
                    <a:pt x="11919" y="29694"/>
                  </a:cubicBezTo>
                  <a:cubicBezTo>
                    <a:pt x="11847" y="29741"/>
                    <a:pt x="11752" y="29765"/>
                    <a:pt x="11681" y="29813"/>
                  </a:cubicBezTo>
                  <a:cubicBezTo>
                    <a:pt x="11693" y="29670"/>
                    <a:pt x="11728" y="29515"/>
                    <a:pt x="11752" y="29384"/>
                  </a:cubicBezTo>
                  <a:lnTo>
                    <a:pt x="11847" y="28896"/>
                  </a:lnTo>
                  <a:cubicBezTo>
                    <a:pt x="11883" y="28717"/>
                    <a:pt x="11931" y="28551"/>
                    <a:pt x="11978" y="28372"/>
                  </a:cubicBezTo>
                  <a:lnTo>
                    <a:pt x="11978" y="28360"/>
                  </a:lnTo>
                  <a:cubicBezTo>
                    <a:pt x="11978" y="28360"/>
                    <a:pt x="11978" y="28336"/>
                    <a:pt x="11990" y="28336"/>
                  </a:cubicBezTo>
                  <a:cubicBezTo>
                    <a:pt x="12050" y="28241"/>
                    <a:pt x="12121" y="28146"/>
                    <a:pt x="12181" y="28039"/>
                  </a:cubicBezTo>
                  <a:cubicBezTo>
                    <a:pt x="12264" y="27943"/>
                    <a:pt x="12347" y="27848"/>
                    <a:pt x="12419" y="27741"/>
                  </a:cubicBezTo>
                  <a:lnTo>
                    <a:pt x="12645" y="27432"/>
                  </a:lnTo>
                  <a:cubicBezTo>
                    <a:pt x="12716" y="27324"/>
                    <a:pt x="12776" y="27229"/>
                    <a:pt x="12836" y="27122"/>
                  </a:cubicBezTo>
                  <a:cubicBezTo>
                    <a:pt x="12883" y="27062"/>
                    <a:pt x="12931" y="26991"/>
                    <a:pt x="12990" y="26931"/>
                  </a:cubicBezTo>
                  <a:cubicBezTo>
                    <a:pt x="13074" y="26824"/>
                    <a:pt x="13169" y="26717"/>
                    <a:pt x="13276" y="26610"/>
                  </a:cubicBezTo>
                  <a:cubicBezTo>
                    <a:pt x="13300" y="26586"/>
                    <a:pt x="13348" y="26550"/>
                    <a:pt x="13371" y="26515"/>
                  </a:cubicBezTo>
                  <a:cubicBezTo>
                    <a:pt x="13407" y="26479"/>
                    <a:pt x="13455" y="26455"/>
                    <a:pt x="13490" y="26419"/>
                  </a:cubicBezTo>
                  <a:cubicBezTo>
                    <a:pt x="13538" y="26396"/>
                    <a:pt x="13598" y="26348"/>
                    <a:pt x="13657" y="26312"/>
                  </a:cubicBezTo>
                  <a:cubicBezTo>
                    <a:pt x="13717" y="26289"/>
                    <a:pt x="13764" y="26253"/>
                    <a:pt x="13824" y="26229"/>
                  </a:cubicBezTo>
                  <a:cubicBezTo>
                    <a:pt x="13931" y="26169"/>
                    <a:pt x="14050" y="26110"/>
                    <a:pt x="14145" y="26062"/>
                  </a:cubicBezTo>
                  <a:cubicBezTo>
                    <a:pt x="14264" y="26015"/>
                    <a:pt x="14371" y="25955"/>
                    <a:pt x="14491" y="25919"/>
                  </a:cubicBezTo>
                  <a:cubicBezTo>
                    <a:pt x="14550" y="25884"/>
                    <a:pt x="14621" y="25860"/>
                    <a:pt x="14681" y="25824"/>
                  </a:cubicBezTo>
                  <a:cubicBezTo>
                    <a:pt x="14741" y="25800"/>
                    <a:pt x="14800" y="25765"/>
                    <a:pt x="14860" y="25717"/>
                  </a:cubicBezTo>
                  <a:cubicBezTo>
                    <a:pt x="14919" y="25693"/>
                    <a:pt x="14967" y="25657"/>
                    <a:pt x="15014" y="25622"/>
                  </a:cubicBezTo>
                  <a:cubicBezTo>
                    <a:pt x="15062" y="25586"/>
                    <a:pt x="15086" y="25562"/>
                    <a:pt x="15133" y="25527"/>
                  </a:cubicBezTo>
                  <a:lnTo>
                    <a:pt x="15312" y="25348"/>
                  </a:lnTo>
                  <a:cubicBezTo>
                    <a:pt x="15383" y="25241"/>
                    <a:pt x="15455" y="25146"/>
                    <a:pt x="15538" y="25026"/>
                  </a:cubicBezTo>
                  <a:cubicBezTo>
                    <a:pt x="15610" y="24919"/>
                    <a:pt x="15669" y="24800"/>
                    <a:pt x="15729" y="24693"/>
                  </a:cubicBezTo>
                  <a:cubicBezTo>
                    <a:pt x="15860" y="24467"/>
                    <a:pt x="15967" y="24229"/>
                    <a:pt x="16074" y="24014"/>
                  </a:cubicBezTo>
                  <a:cubicBezTo>
                    <a:pt x="16134" y="23895"/>
                    <a:pt x="16169" y="23776"/>
                    <a:pt x="16217" y="23669"/>
                  </a:cubicBezTo>
                  <a:lnTo>
                    <a:pt x="16348" y="23312"/>
                  </a:lnTo>
                  <a:cubicBezTo>
                    <a:pt x="16396" y="23193"/>
                    <a:pt x="16431" y="23062"/>
                    <a:pt x="16455" y="22919"/>
                  </a:cubicBezTo>
                  <a:cubicBezTo>
                    <a:pt x="16491" y="22800"/>
                    <a:pt x="16503" y="22669"/>
                    <a:pt x="16515" y="22538"/>
                  </a:cubicBezTo>
                  <a:cubicBezTo>
                    <a:pt x="16526" y="22407"/>
                    <a:pt x="16550" y="22264"/>
                    <a:pt x="16550" y="22133"/>
                  </a:cubicBezTo>
                  <a:lnTo>
                    <a:pt x="16550" y="21752"/>
                  </a:lnTo>
                  <a:lnTo>
                    <a:pt x="16503" y="21347"/>
                  </a:lnTo>
                  <a:cubicBezTo>
                    <a:pt x="16491" y="21228"/>
                    <a:pt x="16467" y="21109"/>
                    <a:pt x="16443" y="20990"/>
                  </a:cubicBezTo>
                  <a:cubicBezTo>
                    <a:pt x="16431" y="20871"/>
                    <a:pt x="16396" y="20740"/>
                    <a:pt x="16372" y="20621"/>
                  </a:cubicBezTo>
                  <a:cubicBezTo>
                    <a:pt x="16336" y="20478"/>
                    <a:pt x="16312" y="20335"/>
                    <a:pt x="16265" y="20204"/>
                  </a:cubicBezTo>
                  <a:cubicBezTo>
                    <a:pt x="16205" y="19966"/>
                    <a:pt x="16134" y="19704"/>
                    <a:pt x="16050" y="19466"/>
                  </a:cubicBezTo>
                  <a:cubicBezTo>
                    <a:pt x="16038" y="19431"/>
                    <a:pt x="16026" y="19371"/>
                    <a:pt x="16015" y="19323"/>
                  </a:cubicBezTo>
                  <a:lnTo>
                    <a:pt x="16015" y="19288"/>
                  </a:lnTo>
                  <a:lnTo>
                    <a:pt x="16015" y="19276"/>
                  </a:lnTo>
                  <a:cubicBezTo>
                    <a:pt x="16015" y="19264"/>
                    <a:pt x="15991" y="19228"/>
                    <a:pt x="15991" y="19216"/>
                  </a:cubicBezTo>
                  <a:cubicBezTo>
                    <a:pt x="15979" y="19157"/>
                    <a:pt x="15967" y="19085"/>
                    <a:pt x="15955" y="19026"/>
                  </a:cubicBezTo>
                  <a:cubicBezTo>
                    <a:pt x="15931" y="18966"/>
                    <a:pt x="15931" y="18919"/>
                    <a:pt x="15919" y="18859"/>
                  </a:cubicBezTo>
                  <a:cubicBezTo>
                    <a:pt x="15907" y="18800"/>
                    <a:pt x="15907" y="18740"/>
                    <a:pt x="15895" y="18680"/>
                  </a:cubicBezTo>
                  <a:cubicBezTo>
                    <a:pt x="15895" y="18621"/>
                    <a:pt x="15872" y="18561"/>
                    <a:pt x="15872" y="18502"/>
                  </a:cubicBezTo>
                  <a:cubicBezTo>
                    <a:pt x="15860" y="18311"/>
                    <a:pt x="15848" y="18097"/>
                    <a:pt x="15836" y="17907"/>
                  </a:cubicBezTo>
                  <a:cubicBezTo>
                    <a:pt x="15836" y="17823"/>
                    <a:pt x="15812" y="17716"/>
                    <a:pt x="15812" y="17621"/>
                  </a:cubicBezTo>
                  <a:lnTo>
                    <a:pt x="15812" y="17490"/>
                  </a:lnTo>
                  <a:lnTo>
                    <a:pt x="15812" y="17418"/>
                  </a:lnTo>
                  <a:cubicBezTo>
                    <a:pt x="15812" y="17383"/>
                    <a:pt x="15800" y="17371"/>
                    <a:pt x="15788" y="17359"/>
                  </a:cubicBezTo>
                  <a:cubicBezTo>
                    <a:pt x="15776" y="17359"/>
                    <a:pt x="15776" y="17359"/>
                    <a:pt x="15753" y="17347"/>
                  </a:cubicBezTo>
                  <a:cubicBezTo>
                    <a:pt x="15741" y="17347"/>
                    <a:pt x="15741" y="17323"/>
                    <a:pt x="15729" y="17323"/>
                  </a:cubicBezTo>
                  <a:cubicBezTo>
                    <a:pt x="15705" y="17317"/>
                    <a:pt x="15687" y="17314"/>
                    <a:pt x="15669" y="17314"/>
                  </a:cubicBezTo>
                  <a:cubicBezTo>
                    <a:pt x="15651" y="17314"/>
                    <a:pt x="15634" y="17317"/>
                    <a:pt x="15610" y="17323"/>
                  </a:cubicBezTo>
                  <a:cubicBezTo>
                    <a:pt x="15491" y="17371"/>
                    <a:pt x="15383" y="17418"/>
                    <a:pt x="15264" y="17466"/>
                  </a:cubicBezTo>
                  <a:cubicBezTo>
                    <a:pt x="15205" y="17490"/>
                    <a:pt x="15145" y="17526"/>
                    <a:pt x="15098" y="17549"/>
                  </a:cubicBezTo>
                  <a:cubicBezTo>
                    <a:pt x="15062" y="17585"/>
                    <a:pt x="15002" y="17621"/>
                    <a:pt x="14955" y="17657"/>
                  </a:cubicBezTo>
                  <a:cubicBezTo>
                    <a:pt x="14848" y="17728"/>
                    <a:pt x="14764" y="17799"/>
                    <a:pt x="14657" y="17883"/>
                  </a:cubicBezTo>
                  <a:cubicBezTo>
                    <a:pt x="14562" y="17954"/>
                    <a:pt x="14467" y="18026"/>
                    <a:pt x="14371" y="18097"/>
                  </a:cubicBezTo>
                  <a:cubicBezTo>
                    <a:pt x="14264" y="18192"/>
                    <a:pt x="14181" y="18264"/>
                    <a:pt x="14074" y="18359"/>
                  </a:cubicBezTo>
                  <a:cubicBezTo>
                    <a:pt x="13883" y="18514"/>
                    <a:pt x="13669" y="18680"/>
                    <a:pt x="13467" y="18847"/>
                  </a:cubicBezTo>
                  <a:cubicBezTo>
                    <a:pt x="13348" y="18930"/>
                    <a:pt x="13240" y="19026"/>
                    <a:pt x="13133" y="19133"/>
                  </a:cubicBezTo>
                  <a:cubicBezTo>
                    <a:pt x="13062" y="19204"/>
                    <a:pt x="13002" y="19288"/>
                    <a:pt x="12931" y="19371"/>
                  </a:cubicBezTo>
                  <a:lnTo>
                    <a:pt x="12836" y="19502"/>
                  </a:lnTo>
                  <a:cubicBezTo>
                    <a:pt x="12812" y="19562"/>
                    <a:pt x="12764" y="19621"/>
                    <a:pt x="12740" y="19681"/>
                  </a:cubicBezTo>
                  <a:cubicBezTo>
                    <a:pt x="12705" y="19740"/>
                    <a:pt x="12657" y="19800"/>
                    <a:pt x="12633" y="19859"/>
                  </a:cubicBezTo>
                  <a:cubicBezTo>
                    <a:pt x="12597" y="19919"/>
                    <a:pt x="12574" y="19966"/>
                    <a:pt x="12562" y="20026"/>
                  </a:cubicBezTo>
                  <a:cubicBezTo>
                    <a:pt x="12526" y="20085"/>
                    <a:pt x="12514" y="20121"/>
                    <a:pt x="12478" y="20181"/>
                  </a:cubicBezTo>
                  <a:cubicBezTo>
                    <a:pt x="12466" y="20228"/>
                    <a:pt x="12455" y="20276"/>
                    <a:pt x="12419" y="20335"/>
                  </a:cubicBezTo>
                  <a:lnTo>
                    <a:pt x="12383" y="20466"/>
                  </a:lnTo>
                  <a:cubicBezTo>
                    <a:pt x="12347" y="20538"/>
                    <a:pt x="12324" y="20633"/>
                    <a:pt x="12300" y="20705"/>
                  </a:cubicBezTo>
                  <a:cubicBezTo>
                    <a:pt x="12276" y="20800"/>
                    <a:pt x="12240" y="20871"/>
                    <a:pt x="12216" y="20955"/>
                  </a:cubicBezTo>
                  <a:cubicBezTo>
                    <a:pt x="12205" y="21002"/>
                    <a:pt x="12181" y="21038"/>
                    <a:pt x="12169" y="21074"/>
                  </a:cubicBezTo>
                  <a:cubicBezTo>
                    <a:pt x="12157" y="21121"/>
                    <a:pt x="12121" y="21169"/>
                    <a:pt x="12109" y="21228"/>
                  </a:cubicBezTo>
                  <a:lnTo>
                    <a:pt x="12062" y="21312"/>
                  </a:lnTo>
                  <a:cubicBezTo>
                    <a:pt x="12038" y="21371"/>
                    <a:pt x="12002" y="21431"/>
                    <a:pt x="11966" y="21490"/>
                  </a:cubicBezTo>
                  <a:cubicBezTo>
                    <a:pt x="11931" y="21550"/>
                    <a:pt x="11883" y="21609"/>
                    <a:pt x="11847" y="21657"/>
                  </a:cubicBezTo>
                  <a:cubicBezTo>
                    <a:pt x="11752" y="21764"/>
                    <a:pt x="11669" y="21871"/>
                    <a:pt x="11573" y="21955"/>
                  </a:cubicBezTo>
                  <a:cubicBezTo>
                    <a:pt x="11502" y="22026"/>
                    <a:pt x="11443" y="22109"/>
                    <a:pt x="11395" y="22193"/>
                  </a:cubicBezTo>
                  <a:lnTo>
                    <a:pt x="11312" y="22371"/>
                  </a:lnTo>
                  <a:cubicBezTo>
                    <a:pt x="11252" y="22490"/>
                    <a:pt x="11216" y="22609"/>
                    <a:pt x="11169" y="22740"/>
                  </a:cubicBezTo>
                  <a:cubicBezTo>
                    <a:pt x="11157" y="22776"/>
                    <a:pt x="11157" y="22800"/>
                    <a:pt x="11157" y="22836"/>
                  </a:cubicBezTo>
                  <a:cubicBezTo>
                    <a:pt x="11157" y="22860"/>
                    <a:pt x="11145" y="22895"/>
                    <a:pt x="11145" y="22919"/>
                  </a:cubicBezTo>
                  <a:cubicBezTo>
                    <a:pt x="11133" y="22979"/>
                    <a:pt x="11133" y="23062"/>
                    <a:pt x="11109" y="23121"/>
                  </a:cubicBezTo>
                  <a:cubicBezTo>
                    <a:pt x="11109" y="23181"/>
                    <a:pt x="11097" y="23241"/>
                    <a:pt x="11097" y="23276"/>
                  </a:cubicBezTo>
                  <a:cubicBezTo>
                    <a:pt x="11097" y="23336"/>
                    <a:pt x="11085" y="23419"/>
                    <a:pt x="11085" y="23479"/>
                  </a:cubicBezTo>
                  <a:lnTo>
                    <a:pt x="11085" y="23598"/>
                  </a:lnTo>
                  <a:lnTo>
                    <a:pt x="11085" y="23693"/>
                  </a:lnTo>
                  <a:cubicBezTo>
                    <a:pt x="11085" y="23776"/>
                    <a:pt x="11097" y="23836"/>
                    <a:pt x="11097" y="23907"/>
                  </a:cubicBezTo>
                  <a:cubicBezTo>
                    <a:pt x="11097" y="23931"/>
                    <a:pt x="11097" y="23955"/>
                    <a:pt x="11109" y="23979"/>
                  </a:cubicBezTo>
                  <a:cubicBezTo>
                    <a:pt x="11109" y="24014"/>
                    <a:pt x="11133" y="24050"/>
                    <a:pt x="11133" y="24086"/>
                  </a:cubicBezTo>
                  <a:lnTo>
                    <a:pt x="11169" y="24264"/>
                  </a:lnTo>
                  <a:cubicBezTo>
                    <a:pt x="11204" y="24395"/>
                    <a:pt x="11252" y="24514"/>
                    <a:pt x="11276" y="24645"/>
                  </a:cubicBezTo>
                  <a:cubicBezTo>
                    <a:pt x="11335" y="24872"/>
                    <a:pt x="11407" y="25098"/>
                    <a:pt x="11454" y="25300"/>
                  </a:cubicBezTo>
                  <a:cubicBezTo>
                    <a:pt x="11466" y="25360"/>
                    <a:pt x="11490" y="25419"/>
                    <a:pt x="11490" y="25467"/>
                  </a:cubicBezTo>
                  <a:cubicBezTo>
                    <a:pt x="11490" y="25503"/>
                    <a:pt x="11490" y="25527"/>
                    <a:pt x="11502" y="25538"/>
                  </a:cubicBezTo>
                  <a:cubicBezTo>
                    <a:pt x="11502" y="25574"/>
                    <a:pt x="11514" y="25598"/>
                    <a:pt x="11514" y="25634"/>
                  </a:cubicBezTo>
                  <a:cubicBezTo>
                    <a:pt x="11526" y="25884"/>
                    <a:pt x="11550" y="26122"/>
                    <a:pt x="11550" y="26372"/>
                  </a:cubicBezTo>
                  <a:lnTo>
                    <a:pt x="11550" y="27181"/>
                  </a:lnTo>
                  <a:cubicBezTo>
                    <a:pt x="11550" y="27420"/>
                    <a:pt x="11550" y="27646"/>
                    <a:pt x="11526" y="27884"/>
                  </a:cubicBezTo>
                  <a:cubicBezTo>
                    <a:pt x="11526" y="28003"/>
                    <a:pt x="11514" y="28134"/>
                    <a:pt x="11514" y="28253"/>
                  </a:cubicBezTo>
                  <a:cubicBezTo>
                    <a:pt x="11514" y="28313"/>
                    <a:pt x="11514" y="28360"/>
                    <a:pt x="11502" y="28420"/>
                  </a:cubicBezTo>
                  <a:lnTo>
                    <a:pt x="11502" y="28539"/>
                  </a:lnTo>
                  <a:lnTo>
                    <a:pt x="11502" y="28610"/>
                  </a:lnTo>
                  <a:cubicBezTo>
                    <a:pt x="11502" y="28634"/>
                    <a:pt x="11502" y="28670"/>
                    <a:pt x="11526" y="28694"/>
                  </a:cubicBezTo>
                  <a:cubicBezTo>
                    <a:pt x="11550" y="28729"/>
                    <a:pt x="11573" y="28741"/>
                    <a:pt x="11609" y="28741"/>
                  </a:cubicBezTo>
                  <a:lnTo>
                    <a:pt x="11621" y="28741"/>
                  </a:lnTo>
                  <a:cubicBezTo>
                    <a:pt x="11609" y="28813"/>
                    <a:pt x="11585" y="28908"/>
                    <a:pt x="11573" y="28979"/>
                  </a:cubicBezTo>
                  <a:cubicBezTo>
                    <a:pt x="11550" y="29158"/>
                    <a:pt x="11514" y="29348"/>
                    <a:pt x="11502" y="29527"/>
                  </a:cubicBezTo>
                  <a:cubicBezTo>
                    <a:pt x="11490" y="29634"/>
                    <a:pt x="11466" y="29753"/>
                    <a:pt x="11454" y="29860"/>
                  </a:cubicBezTo>
                  <a:cubicBezTo>
                    <a:pt x="11431" y="29884"/>
                    <a:pt x="11395" y="29908"/>
                    <a:pt x="11371" y="29932"/>
                  </a:cubicBezTo>
                  <a:cubicBezTo>
                    <a:pt x="11312" y="29991"/>
                    <a:pt x="11252" y="30039"/>
                    <a:pt x="11169" y="30099"/>
                  </a:cubicBezTo>
                  <a:cubicBezTo>
                    <a:pt x="11038" y="30229"/>
                    <a:pt x="10990" y="30408"/>
                    <a:pt x="10966" y="30587"/>
                  </a:cubicBezTo>
                  <a:cubicBezTo>
                    <a:pt x="10954" y="30682"/>
                    <a:pt x="10931" y="30753"/>
                    <a:pt x="10931" y="30837"/>
                  </a:cubicBezTo>
                  <a:cubicBezTo>
                    <a:pt x="10931" y="30932"/>
                    <a:pt x="10919" y="31003"/>
                    <a:pt x="10919" y="31099"/>
                  </a:cubicBezTo>
                  <a:lnTo>
                    <a:pt x="10919" y="31111"/>
                  </a:lnTo>
                  <a:lnTo>
                    <a:pt x="10919" y="31122"/>
                  </a:lnTo>
                  <a:lnTo>
                    <a:pt x="10919" y="31194"/>
                  </a:lnTo>
                  <a:lnTo>
                    <a:pt x="10919" y="31218"/>
                  </a:lnTo>
                  <a:lnTo>
                    <a:pt x="10919" y="31492"/>
                  </a:lnTo>
                  <a:lnTo>
                    <a:pt x="10919" y="31658"/>
                  </a:lnTo>
                  <a:cubicBezTo>
                    <a:pt x="10919" y="31718"/>
                    <a:pt x="10931" y="31765"/>
                    <a:pt x="10931" y="31825"/>
                  </a:cubicBezTo>
                  <a:lnTo>
                    <a:pt x="10978" y="32134"/>
                  </a:lnTo>
                  <a:cubicBezTo>
                    <a:pt x="10990" y="32182"/>
                    <a:pt x="10990" y="32230"/>
                    <a:pt x="11014" y="32265"/>
                  </a:cubicBezTo>
                  <a:cubicBezTo>
                    <a:pt x="11014" y="32289"/>
                    <a:pt x="11014" y="32289"/>
                    <a:pt x="11026" y="32301"/>
                  </a:cubicBezTo>
                  <a:lnTo>
                    <a:pt x="11026" y="32325"/>
                  </a:lnTo>
                  <a:lnTo>
                    <a:pt x="11026" y="32349"/>
                  </a:lnTo>
                  <a:lnTo>
                    <a:pt x="11026" y="32563"/>
                  </a:lnTo>
                  <a:cubicBezTo>
                    <a:pt x="11026" y="32646"/>
                    <a:pt x="11038" y="32706"/>
                    <a:pt x="11038" y="32777"/>
                  </a:cubicBezTo>
                  <a:cubicBezTo>
                    <a:pt x="11050" y="32849"/>
                    <a:pt x="11073" y="32908"/>
                    <a:pt x="11085" y="32980"/>
                  </a:cubicBezTo>
                  <a:lnTo>
                    <a:pt x="11133" y="33123"/>
                  </a:lnTo>
                  <a:cubicBezTo>
                    <a:pt x="11109" y="33385"/>
                    <a:pt x="11097" y="33635"/>
                    <a:pt x="11097" y="33909"/>
                  </a:cubicBezTo>
                  <a:cubicBezTo>
                    <a:pt x="11097" y="34087"/>
                    <a:pt x="11085" y="34266"/>
                    <a:pt x="11085" y="34444"/>
                  </a:cubicBezTo>
                  <a:lnTo>
                    <a:pt x="11085" y="34671"/>
                  </a:lnTo>
                  <a:cubicBezTo>
                    <a:pt x="11026" y="34575"/>
                    <a:pt x="10966" y="34504"/>
                    <a:pt x="10919" y="34409"/>
                  </a:cubicBezTo>
                  <a:cubicBezTo>
                    <a:pt x="10859" y="34325"/>
                    <a:pt x="10800" y="34254"/>
                    <a:pt x="10740" y="34170"/>
                  </a:cubicBezTo>
                  <a:cubicBezTo>
                    <a:pt x="10716" y="34147"/>
                    <a:pt x="10681" y="34111"/>
                    <a:pt x="10669" y="34087"/>
                  </a:cubicBezTo>
                  <a:cubicBezTo>
                    <a:pt x="10657" y="34075"/>
                    <a:pt x="10657" y="34051"/>
                    <a:pt x="10633" y="34028"/>
                  </a:cubicBezTo>
                  <a:cubicBezTo>
                    <a:pt x="10573" y="33897"/>
                    <a:pt x="10514" y="33754"/>
                    <a:pt x="10442" y="33623"/>
                  </a:cubicBezTo>
                  <a:cubicBezTo>
                    <a:pt x="10335" y="33420"/>
                    <a:pt x="10240" y="33218"/>
                    <a:pt x="10133" y="33016"/>
                  </a:cubicBezTo>
                  <a:cubicBezTo>
                    <a:pt x="10085" y="32801"/>
                    <a:pt x="10061" y="32611"/>
                    <a:pt x="10038" y="32408"/>
                  </a:cubicBezTo>
                  <a:cubicBezTo>
                    <a:pt x="10002" y="32123"/>
                    <a:pt x="9954" y="31837"/>
                    <a:pt x="9919" y="31551"/>
                  </a:cubicBezTo>
                  <a:cubicBezTo>
                    <a:pt x="9883" y="31134"/>
                    <a:pt x="9847" y="30741"/>
                    <a:pt x="9835" y="30325"/>
                  </a:cubicBezTo>
                  <a:cubicBezTo>
                    <a:pt x="9823" y="30099"/>
                    <a:pt x="9823" y="29884"/>
                    <a:pt x="9823" y="29670"/>
                  </a:cubicBezTo>
                  <a:cubicBezTo>
                    <a:pt x="9823" y="29444"/>
                    <a:pt x="9823" y="29229"/>
                    <a:pt x="9835" y="29015"/>
                  </a:cubicBezTo>
                  <a:cubicBezTo>
                    <a:pt x="9847" y="28491"/>
                    <a:pt x="9883" y="27979"/>
                    <a:pt x="9907" y="27467"/>
                  </a:cubicBezTo>
                  <a:cubicBezTo>
                    <a:pt x="9942" y="26943"/>
                    <a:pt x="9966" y="26419"/>
                    <a:pt x="10014" y="25896"/>
                  </a:cubicBezTo>
                  <a:cubicBezTo>
                    <a:pt x="10038" y="25538"/>
                    <a:pt x="10085" y="25205"/>
                    <a:pt x="10145" y="24860"/>
                  </a:cubicBezTo>
                  <a:cubicBezTo>
                    <a:pt x="10180" y="24645"/>
                    <a:pt x="10216" y="24455"/>
                    <a:pt x="10264" y="24264"/>
                  </a:cubicBezTo>
                  <a:lnTo>
                    <a:pt x="10395" y="23633"/>
                  </a:lnTo>
                  <a:cubicBezTo>
                    <a:pt x="10442" y="23419"/>
                    <a:pt x="10490" y="23193"/>
                    <a:pt x="10514" y="22967"/>
                  </a:cubicBezTo>
                  <a:cubicBezTo>
                    <a:pt x="10514" y="22943"/>
                    <a:pt x="10538" y="22907"/>
                    <a:pt x="10538" y="22883"/>
                  </a:cubicBezTo>
                  <a:lnTo>
                    <a:pt x="10538" y="22860"/>
                  </a:lnTo>
                  <a:cubicBezTo>
                    <a:pt x="10561" y="22681"/>
                    <a:pt x="10597" y="22526"/>
                    <a:pt x="10609" y="22348"/>
                  </a:cubicBezTo>
                  <a:lnTo>
                    <a:pt x="10609" y="22324"/>
                  </a:lnTo>
                  <a:cubicBezTo>
                    <a:pt x="10776" y="21336"/>
                    <a:pt x="10966" y="20324"/>
                    <a:pt x="11169" y="19323"/>
                  </a:cubicBezTo>
                  <a:cubicBezTo>
                    <a:pt x="11228" y="19073"/>
                    <a:pt x="11276" y="18811"/>
                    <a:pt x="11335" y="18549"/>
                  </a:cubicBezTo>
                  <a:cubicBezTo>
                    <a:pt x="11395" y="18276"/>
                    <a:pt x="11454" y="18014"/>
                    <a:pt x="11514" y="17764"/>
                  </a:cubicBezTo>
                  <a:cubicBezTo>
                    <a:pt x="11550" y="17621"/>
                    <a:pt x="11562" y="17490"/>
                    <a:pt x="11585" y="17359"/>
                  </a:cubicBezTo>
                  <a:cubicBezTo>
                    <a:pt x="11609" y="17311"/>
                    <a:pt x="11609" y="17252"/>
                    <a:pt x="11609" y="17204"/>
                  </a:cubicBezTo>
                  <a:cubicBezTo>
                    <a:pt x="11609" y="17180"/>
                    <a:pt x="11609" y="17145"/>
                    <a:pt x="11621" y="17133"/>
                  </a:cubicBezTo>
                  <a:cubicBezTo>
                    <a:pt x="11633" y="17109"/>
                    <a:pt x="11645" y="17085"/>
                    <a:pt x="11645" y="17061"/>
                  </a:cubicBezTo>
                  <a:cubicBezTo>
                    <a:pt x="11669" y="17025"/>
                    <a:pt x="11669" y="16990"/>
                    <a:pt x="11681" y="16954"/>
                  </a:cubicBezTo>
                  <a:cubicBezTo>
                    <a:pt x="11693" y="16930"/>
                    <a:pt x="11693" y="16883"/>
                    <a:pt x="11704" y="16847"/>
                  </a:cubicBezTo>
                  <a:cubicBezTo>
                    <a:pt x="11728" y="16775"/>
                    <a:pt x="11752" y="16716"/>
                    <a:pt x="11764" y="16644"/>
                  </a:cubicBezTo>
                  <a:cubicBezTo>
                    <a:pt x="11800" y="16537"/>
                    <a:pt x="11847" y="16430"/>
                    <a:pt x="11871" y="16335"/>
                  </a:cubicBezTo>
                  <a:cubicBezTo>
                    <a:pt x="11907" y="16228"/>
                    <a:pt x="11966" y="16121"/>
                    <a:pt x="11990" y="16013"/>
                  </a:cubicBezTo>
                  <a:cubicBezTo>
                    <a:pt x="12085" y="15823"/>
                    <a:pt x="12169" y="15644"/>
                    <a:pt x="12276" y="15454"/>
                  </a:cubicBezTo>
                  <a:cubicBezTo>
                    <a:pt x="12335" y="15347"/>
                    <a:pt x="12395" y="15240"/>
                    <a:pt x="12455" y="15156"/>
                  </a:cubicBezTo>
                  <a:cubicBezTo>
                    <a:pt x="12455" y="15156"/>
                    <a:pt x="12466" y="15156"/>
                    <a:pt x="12466" y="15168"/>
                  </a:cubicBezTo>
                  <a:cubicBezTo>
                    <a:pt x="12478" y="15168"/>
                    <a:pt x="12514" y="15168"/>
                    <a:pt x="12514" y="15156"/>
                  </a:cubicBezTo>
                  <a:cubicBezTo>
                    <a:pt x="12538" y="15097"/>
                    <a:pt x="12574" y="15049"/>
                    <a:pt x="12597" y="14990"/>
                  </a:cubicBezTo>
                  <a:cubicBezTo>
                    <a:pt x="12621" y="14942"/>
                    <a:pt x="12645" y="14906"/>
                    <a:pt x="12657" y="14859"/>
                  </a:cubicBezTo>
                  <a:cubicBezTo>
                    <a:pt x="12681" y="14799"/>
                    <a:pt x="12705" y="14751"/>
                    <a:pt x="12716" y="14692"/>
                  </a:cubicBezTo>
                  <a:cubicBezTo>
                    <a:pt x="12740" y="14668"/>
                    <a:pt x="12764" y="14632"/>
                    <a:pt x="12776" y="14609"/>
                  </a:cubicBezTo>
                  <a:cubicBezTo>
                    <a:pt x="12836" y="14513"/>
                    <a:pt x="12883" y="14442"/>
                    <a:pt x="12943" y="14370"/>
                  </a:cubicBezTo>
                  <a:cubicBezTo>
                    <a:pt x="12955" y="14335"/>
                    <a:pt x="12990" y="14311"/>
                    <a:pt x="13002" y="14275"/>
                  </a:cubicBezTo>
                  <a:cubicBezTo>
                    <a:pt x="13050" y="14228"/>
                    <a:pt x="13074" y="14192"/>
                    <a:pt x="13121" y="14144"/>
                  </a:cubicBezTo>
                  <a:lnTo>
                    <a:pt x="13252" y="14013"/>
                  </a:lnTo>
                  <a:cubicBezTo>
                    <a:pt x="13348" y="13918"/>
                    <a:pt x="13455" y="13835"/>
                    <a:pt x="13550" y="13739"/>
                  </a:cubicBezTo>
                  <a:cubicBezTo>
                    <a:pt x="13645" y="13668"/>
                    <a:pt x="13729" y="13573"/>
                    <a:pt x="13824" y="13501"/>
                  </a:cubicBezTo>
                  <a:cubicBezTo>
                    <a:pt x="14014" y="13323"/>
                    <a:pt x="14193" y="13144"/>
                    <a:pt x="14371" y="12965"/>
                  </a:cubicBezTo>
                  <a:cubicBezTo>
                    <a:pt x="14467" y="12882"/>
                    <a:pt x="14550" y="12787"/>
                    <a:pt x="14645" y="12715"/>
                  </a:cubicBezTo>
                  <a:cubicBezTo>
                    <a:pt x="14717" y="12644"/>
                    <a:pt x="14800" y="12561"/>
                    <a:pt x="14895" y="12489"/>
                  </a:cubicBezTo>
                  <a:cubicBezTo>
                    <a:pt x="14919" y="12489"/>
                    <a:pt x="14967" y="12477"/>
                    <a:pt x="15002" y="12465"/>
                  </a:cubicBezTo>
                  <a:cubicBezTo>
                    <a:pt x="15038" y="12442"/>
                    <a:pt x="15074" y="12430"/>
                    <a:pt x="15122" y="12406"/>
                  </a:cubicBezTo>
                  <a:cubicBezTo>
                    <a:pt x="15145" y="12382"/>
                    <a:pt x="15181" y="12370"/>
                    <a:pt x="15217" y="12358"/>
                  </a:cubicBezTo>
                  <a:cubicBezTo>
                    <a:pt x="15253" y="12346"/>
                    <a:pt x="15264" y="12346"/>
                    <a:pt x="15300" y="12323"/>
                  </a:cubicBezTo>
                  <a:lnTo>
                    <a:pt x="15503" y="12323"/>
                  </a:lnTo>
                  <a:cubicBezTo>
                    <a:pt x="15800" y="12346"/>
                    <a:pt x="16086" y="12370"/>
                    <a:pt x="16372" y="12418"/>
                  </a:cubicBezTo>
                  <a:cubicBezTo>
                    <a:pt x="16396" y="12418"/>
                    <a:pt x="16431" y="12430"/>
                    <a:pt x="16443" y="12430"/>
                  </a:cubicBezTo>
                  <a:cubicBezTo>
                    <a:pt x="16467" y="12430"/>
                    <a:pt x="16503" y="12442"/>
                    <a:pt x="16515" y="12465"/>
                  </a:cubicBezTo>
                  <a:lnTo>
                    <a:pt x="16503" y="12465"/>
                  </a:lnTo>
                  <a:cubicBezTo>
                    <a:pt x="16562" y="12489"/>
                    <a:pt x="16634" y="12501"/>
                    <a:pt x="16693" y="12537"/>
                  </a:cubicBezTo>
                  <a:cubicBezTo>
                    <a:pt x="16765" y="12561"/>
                    <a:pt x="16824" y="12596"/>
                    <a:pt x="16907" y="12620"/>
                  </a:cubicBezTo>
                  <a:cubicBezTo>
                    <a:pt x="17062" y="12704"/>
                    <a:pt x="17217" y="12775"/>
                    <a:pt x="17384" y="12858"/>
                  </a:cubicBezTo>
                  <a:cubicBezTo>
                    <a:pt x="17455" y="12906"/>
                    <a:pt x="17527" y="12954"/>
                    <a:pt x="17598" y="12977"/>
                  </a:cubicBezTo>
                  <a:lnTo>
                    <a:pt x="17872" y="13120"/>
                  </a:lnTo>
                  <a:cubicBezTo>
                    <a:pt x="17943" y="13144"/>
                    <a:pt x="18015" y="13192"/>
                    <a:pt x="18074" y="13215"/>
                  </a:cubicBezTo>
                  <a:lnTo>
                    <a:pt x="18348" y="13358"/>
                  </a:lnTo>
                  <a:lnTo>
                    <a:pt x="18431" y="13394"/>
                  </a:lnTo>
                  <a:cubicBezTo>
                    <a:pt x="18479" y="13418"/>
                    <a:pt x="18515" y="13442"/>
                    <a:pt x="18551" y="13454"/>
                  </a:cubicBezTo>
                  <a:cubicBezTo>
                    <a:pt x="18634" y="13489"/>
                    <a:pt x="18717" y="13537"/>
                    <a:pt x="18789" y="13561"/>
                  </a:cubicBezTo>
                  <a:cubicBezTo>
                    <a:pt x="18824" y="13573"/>
                    <a:pt x="18872" y="13596"/>
                    <a:pt x="18896" y="13608"/>
                  </a:cubicBezTo>
                  <a:cubicBezTo>
                    <a:pt x="18932" y="13620"/>
                    <a:pt x="18943" y="13620"/>
                    <a:pt x="18967" y="13632"/>
                  </a:cubicBezTo>
                  <a:lnTo>
                    <a:pt x="18955" y="13632"/>
                  </a:lnTo>
                  <a:cubicBezTo>
                    <a:pt x="18991" y="13656"/>
                    <a:pt x="19027" y="13668"/>
                    <a:pt x="19063" y="13668"/>
                  </a:cubicBezTo>
                  <a:cubicBezTo>
                    <a:pt x="19086" y="13680"/>
                    <a:pt x="19134" y="13692"/>
                    <a:pt x="19170" y="13692"/>
                  </a:cubicBezTo>
                  <a:cubicBezTo>
                    <a:pt x="19205" y="13716"/>
                    <a:pt x="19241" y="13716"/>
                    <a:pt x="19289" y="13727"/>
                  </a:cubicBezTo>
                  <a:cubicBezTo>
                    <a:pt x="19313" y="13739"/>
                    <a:pt x="19360" y="13739"/>
                    <a:pt x="19384" y="13751"/>
                  </a:cubicBezTo>
                  <a:lnTo>
                    <a:pt x="19610" y="13751"/>
                  </a:lnTo>
                  <a:cubicBezTo>
                    <a:pt x="19717" y="13775"/>
                    <a:pt x="19836" y="13787"/>
                    <a:pt x="19944" y="13787"/>
                  </a:cubicBezTo>
                  <a:cubicBezTo>
                    <a:pt x="20075" y="13787"/>
                    <a:pt x="20194" y="13787"/>
                    <a:pt x="20325" y="13775"/>
                  </a:cubicBezTo>
                  <a:cubicBezTo>
                    <a:pt x="20456" y="13751"/>
                    <a:pt x="20575" y="13739"/>
                    <a:pt x="20694" y="13716"/>
                  </a:cubicBezTo>
                  <a:cubicBezTo>
                    <a:pt x="20813" y="13680"/>
                    <a:pt x="20944" y="13656"/>
                    <a:pt x="21075" y="13608"/>
                  </a:cubicBezTo>
                  <a:cubicBezTo>
                    <a:pt x="21301" y="13513"/>
                    <a:pt x="21527" y="13418"/>
                    <a:pt x="21741" y="13263"/>
                  </a:cubicBezTo>
                  <a:cubicBezTo>
                    <a:pt x="21789" y="13239"/>
                    <a:pt x="21837" y="13192"/>
                    <a:pt x="21884" y="13156"/>
                  </a:cubicBezTo>
                  <a:cubicBezTo>
                    <a:pt x="21932" y="13132"/>
                    <a:pt x="21980" y="13085"/>
                    <a:pt x="22027" y="13061"/>
                  </a:cubicBezTo>
                  <a:cubicBezTo>
                    <a:pt x="22051" y="13025"/>
                    <a:pt x="22099" y="13001"/>
                    <a:pt x="22122" y="12954"/>
                  </a:cubicBezTo>
                  <a:lnTo>
                    <a:pt x="22182" y="12894"/>
                  </a:lnTo>
                  <a:cubicBezTo>
                    <a:pt x="22194" y="12882"/>
                    <a:pt x="22218" y="12882"/>
                    <a:pt x="22218" y="12858"/>
                  </a:cubicBezTo>
                  <a:lnTo>
                    <a:pt x="22313" y="12763"/>
                  </a:lnTo>
                  <a:cubicBezTo>
                    <a:pt x="22372" y="12704"/>
                    <a:pt x="22432" y="12620"/>
                    <a:pt x="22492" y="12561"/>
                  </a:cubicBezTo>
                  <a:cubicBezTo>
                    <a:pt x="22611" y="12430"/>
                    <a:pt x="22753" y="12299"/>
                    <a:pt x="22873" y="12168"/>
                  </a:cubicBezTo>
                  <a:cubicBezTo>
                    <a:pt x="22932" y="12108"/>
                    <a:pt x="22992" y="12025"/>
                    <a:pt x="23027" y="11965"/>
                  </a:cubicBezTo>
                  <a:cubicBezTo>
                    <a:pt x="23063" y="11942"/>
                    <a:pt x="23087" y="11894"/>
                    <a:pt x="23123" y="11846"/>
                  </a:cubicBezTo>
                  <a:cubicBezTo>
                    <a:pt x="23146" y="11811"/>
                    <a:pt x="23194" y="11751"/>
                    <a:pt x="23206" y="11691"/>
                  </a:cubicBezTo>
                  <a:cubicBezTo>
                    <a:pt x="23206" y="11656"/>
                    <a:pt x="23230" y="11644"/>
                    <a:pt x="23230" y="11608"/>
                  </a:cubicBezTo>
                  <a:cubicBezTo>
                    <a:pt x="23230" y="11584"/>
                    <a:pt x="23230" y="11572"/>
                    <a:pt x="23206" y="11537"/>
                  </a:cubicBezTo>
                  <a:cubicBezTo>
                    <a:pt x="23194" y="11513"/>
                    <a:pt x="23182" y="11489"/>
                    <a:pt x="23170" y="11477"/>
                  </a:cubicBezTo>
                  <a:lnTo>
                    <a:pt x="23075" y="11430"/>
                  </a:lnTo>
                  <a:cubicBezTo>
                    <a:pt x="23051" y="11418"/>
                    <a:pt x="23003" y="11418"/>
                    <a:pt x="22968" y="11406"/>
                  </a:cubicBezTo>
                  <a:cubicBezTo>
                    <a:pt x="22944" y="11406"/>
                    <a:pt x="22932" y="11394"/>
                    <a:pt x="22896" y="11394"/>
                  </a:cubicBezTo>
                  <a:cubicBezTo>
                    <a:pt x="22849" y="11370"/>
                    <a:pt x="22825" y="11370"/>
                    <a:pt x="22777" y="11358"/>
                  </a:cubicBezTo>
                  <a:cubicBezTo>
                    <a:pt x="22694" y="11334"/>
                    <a:pt x="22599" y="11310"/>
                    <a:pt x="22515" y="11287"/>
                  </a:cubicBezTo>
                  <a:cubicBezTo>
                    <a:pt x="22349" y="11239"/>
                    <a:pt x="22182" y="11191"/>
                    <a:pt x="22003" y="11132"/>
                  </a:cubicBezTo>
                  <a:cubicBezTo>
                    <a:pt x="21837" y="11096"/>
                    <a:pt x="21682" y="11049"/>
                    <a:pt x="21515" y="11013"/>
                  </a:cubicBezTo>
                  <a:lnTo>
                    <a:pt x="21289" y="10977"/>
                  </a:lnTo>
                  <a:cubicBezTo>
                    <a:pt x="21218" y="10953"/>
                    <a:pt x="21158" y="10941"/>
                    <a:pt x="21087" y="10929"/>
                  </a:cubicBezTo>
                  <a:cubicBezTo>
                    <a:pt x="21039" y="10918"/>
                    <a:pt x="20979" y="10894"/>
                    <a:pt x="20932" y="10882"/>
                  </a:cubicBezTo>
                  <a:cubicBezTo>
                    <a:pt x="20884" y="10870"/>
                    <a:pt x="20848" y="10858"/>
                    <a:pt x="20801" y="10822"/>
                  </a:cubicBezTo>
                  <a:cubicBezTo>
                    <a:pt x="20646" y="10751"/>
                    <a:pt x="20503" y="10679"/>
                    <a:pt x="20348" y="10584"/>
                  </a:cubicBezTo>
                  <a:cubicBezTo>
                    <a:pt x="20277" y="10537"/>
                    <a:pt x="20206" y="10501"/>
                    <a:pt x="20110" y="10465"/>
                  </a:cubicBezTo>
                  <a:cubicBezTo>
                    <a:pt x="20075" y="10453"/>
                    <a:pt x="20027" y="10418"/>
                    <a:pt x="19979" y="10406"/>
                  </a:cubicBezTo>
                  <a:lnTo>
                    <a:pt x="19848" y="10358"/>
                  </a:lnTo>
                  <a:cubicBezTo>
                    <a:pt x="19801" y="10346"/>
                    <a:pt x="19753" y="10346"/>
                    <a:pt x="19717" y="10334"/>
                  </a:cubicBezTo>
                  <a:cubicBezTo>
                    <a:pt x="19670" y="10334"/>
                    <a:pt x="19622" y="10322"/>
                    <a:pt x="19574" y="10322"/>
                  </a:cubicBezTo>
                  <a:cubicBezTo>
                    <a:pt x="19491" y="10298"/>
                    <a:pt x="19420" y="10298"/>
                    <a:pt x="19324" y="10287"/>
                  </a:cubicBezTo>
                  <a:cubicBezTo>
                    <a:pt x="19134" y="10275"/>
                    <a:pt x="18920" y="10239"/>
                    <a:pt x="18729" y="10239"/>
                  </a:cubicBezTo>
                  <a:cubicBezTo>
                    <a:pt x="18598" y="10239"/>
                    <a:pt x="18479" y="10239"/>
                    <a:pt x="18348" y="10263"/>
                  </a:cubicBezTo>
                  <a:cubicBezTo>
                    <a:pt x="18229" y="10275"/>
                    <a:pt x="18086" y="10298"/>
                    <a:pt x="17967" y="10334"/>
                  </a:cubicBezTo>
                  <a:cubicBezTo>
                    <a:pt x="17908" y="10346"/>
                    <a:pt x="17872" y="10358"/>
                    <a:pt x="17824" y="10382"/>
                  </a:cubicBezTo>
                  <a:cubicBezTo>
                    <a:pt x="17789" y="10394"/>
                    <a:pt x="17753" y="10406"/>
                    <a:pt x="17717" y="10418"/>
                  </a:cubicBezTo>
                  <a:cubicBezTo>
                    <a:pt x="17669" y="10441"/>
                    <a:pt x="17634" y="10465"/>
                    <a:pt x="17586" y="10477"/>
                  </a:cubicBezTo>
                  <a:cubicBezTo>
                    <a:pt x="17574" y="10477"/>
                    <a:pt x="17550" y="10501"/>
                    <a:pt x="17539" y="10513"/>
                  </a:cubicBezTo>
                  <a:lnTo>
                    <a:pt x="17455" y="10560"/>
                  </a:lnTo>
                  <a:cubicBezTo>
                    <a:pt x="17419" y="10572"/>
                    <a:pt x="17396" y="10584"/>
                    <a:pt x="17348" y="10620"/>
                  </a:cubicBezTo>
                  <a:cubicBezTo>
                    <a:pt x="17300" y="10644"/>
                    <a:pt x="17253" y="10656"/>
                    <a:pt x="17229" y="10691"/>
                  </a:cubicBezTo>
                  <a:cubicBezTo>
                    <a:pt x="17193" y="10703"/>
                    <a:pt x="17169" y="10739"/>
                    <a:pt x="17134" y="10751"/>
                  </a:cubicBezTo>
                  <a:cubicBezTo>
                    <a:pt x="17110" y="10763"/>
                    <a:pt x="17074" y="10799"/>
                    <a:pt x="17050" y="10810"/>
                  </a:cubicBezTo>
                  <a:lnTo>
                    <a:pt x="17038" y="10810"/>
                  </a:lnTo>
                  <a:cubicBezTo>
                    <a:pt x="17015" y="10810"/>
                    <a:pt x="17015" y="10822"/>
                    <a:pt x="17003" y="10822"/>
                  </a:cubicBezTo>
                  <a:lnTo>
                    <a:pt x="17015" y="10822"/>
                  </a:lnTo>
                  <a:lnTo>
                    <a:pt x="17003" y="10834"/>
                  </a:lnTo>
                  <a:cubicBezTo>
                    <a:pt x="16991" y="10834"/>
                    <a:pt x="16991" y="10858"/>
                    <a:pt x="16979" y="10858"/>
                  </a:cubicBezTo>
                  <a:lnTo>
                    <a:pt x="16955" y="10870"/>
                  </a:lnTo>
                  <a:lnTo>
                    <a:pt x="16979" y="10870"/>
                  </a:lnTo>
                  <a:lnTo>
                    <a:pt x="16943" y="10894"/>
                  </a:lnTo>
                  <a:lnTo>
                    <a:pt x="16955" y="10894"/>
                  </a:lnTo>
                  <a:lnTo>
                    <a:pt x="16943" y="10918"/>
                  </a:lnTo>
                  <a:lnTo>
                    <a:pt x="16931" y="10929"/>
                  </a:lnTo>
                  <a:lnTo>
                    <a:pt x="16943" y="10929"/>
                  </a:lnTo>
                  <a:lnTo>
                    <a:pt x="16931" y="10941"/>
                  </a:lnTo>
                  <a:cubicBezTo>
                    <a:pt x="16931" y="10941"/>
                    <a:pt x="16919" y="10941"/>
                    <a:pt x="16919" y="10953"/>
                  </a:cubicBezTo>
                  <a:cubicBezTo>
                    <a:pt x="16919" y="10953"/>
                    <a:pt x="16896" y="10953"/>
                    <a:pt x="16896" y="10977"/>
                  </a:cubicBezTo>
                  <a:cubicBezTo>
                    <a:pt x="16884" y="10989"/>
                    <a:pt x="16872" y="10989"/>
                    <a:pt x="16860" y="11001"/>
                  </a:cubicBezTo>
                  <a:cubicBezTo>
                    <a:pt x="16824" y="11037"/>
                    <a:pt x="16800" y="11049"/>
                    <a:pt x="16765" y="11072"/>
                  </a:cubicBezTo>
                  <a:cubicBezTo>
                    <a:pt x="16753" y="11096"/>
                    <a:pt x="16741" y="11108"/>
                    <a:pt x="16705" y="11120"/>
                  </a:cubicBezTo>
                  <a:cubicBezTo>
                    <a:pt x="16693" y="11132"/>
                    <a:pt x="16681" y="11156"/>
                    <a:pt x="16646" y="11168"/>
                  </a:cubicBezTo>
                  <a:cubicBezTo>
                    <a:pt x="16598" y="11215"/>
                    <a:pt x="16562" y="11239"/>
                    <a:pt x="16526" y="11287"/>
                  </a:cubicBezTo>
                  <a:lnTo>
                    <a:pt x="16396" y="11418"/>
                  </a:lnTo>
                  <a:cubicBezTo>
                    <a:pt x="16348" y="11453"/>
                    <a:pt x="16324" y="11489"/>
                    <a:pt x="16276" y="11525"/>
                  </a:cubicBezTo>
                  <a:lnTo>
                    <a:pt x="16241" y="11549"/>
                  </a:lnTo>
                  <a:cubicBezTo>
                    <a:pt x="16229" y="11549"/>
                    <a:pt x="16205" y="11572"/>
                    <a:pt x="16181" y="11572"/>
                  </a:cubicBezTo>
                  <a:cubicBezTo>
                    <a:pt x="15979" y="11632"/>
                    <a:pt x="15788" y="11703"/>
                    <a:pt x="15586" y="11787"/>
                  </a:cubicBezTo>
                  <a:cubicBezTo>
                    <a:pt x="15491" y="11834"/>
                    <a:pt x="15395" y="11882"/>
                    <a:pt x="15288" y="11930"/>
                  </a:cubicBezTo>
                  <a:cubicBezTo>
                    <a:pt x="15205" y="11965"/>
                    <a:pt x="15110" y="12001"/>
                    <a:pt x="15026" y="12049"/>
                  </a:cubicBezTo>
                  <a:cubicBezTo>
                    <a:pt x="14919" y="12084"/>
                    <a:pt x="14836" y="12132"/>
                    <a:pt x="14729" y="12192"/>
                  </a:cubicBezTo>
                  <a:cubicBezTo>
                    <a:pt x="14681" y="12227"/>
                    <a:pt x="14633" y="12251"/>
                    <a:pt x="14574" y="12287"/>
                  </a:cubicBezTo>
                  <a:cubicBezTo>
                    <a:pt x="14550" y="12299"/>
                    <a:pt x="14538" y="12311"/>
                    <a:pt x="14502" y="12323"/>
                  </a:cubicBezTo>
                  <a:cubicBezTo>
                    <a:pt x="14479" y="12346"/>
                    <a:pt x="14455" y="12370"/>
                    <a:pt x="14431" y="12382"/>
                  </a:cubicBezTo>
                  <a:cubicBezTo>
                    <a:pt x="14300" y="12489"/>
                    <a:pt x="14181" y="12608"/>
                    <a:pt x="14038" y="12727"/>
                  </a:cubicBezTo>
                  <a:cubicBezTo>
                    <a:pt x="13895" y="12858"/>
                    <a:pt x="13740" y="13013"/>
                    <a:pt x="13609" y="13144"/>
                  </a:cubicBezTo>
                  <a:cubicBezTo>
                    <a:pt x="13538" y="13215"/>
                    <a:pt x="13467" y="13299"/>
                    <a:pt x="13383" y="13382"/>
                  </a:cubicBezTo>
                  <a:cubicBezTo>
                    <a:pt x="13312" y="13454"/>
                    <a:pt x="13240" y="13549"/>
                    <a:pt x="13181" y="13632"/>
                  </a:cubicBezTo>
                  <a:cubicBezTo>
                    <a:pt x="13133" y="13680"/>
                    <a:pt x="13109" y="13739"/>
                    <a:pt x="13062" y="13787"/>
                  </a:cubicBezTo>
                  <a:cubicBezTo>
                    <a:pt x="13086" y="13727"/>
                    <a:pt x="13121" y="13656"/>
                    <a:pt x="13133" y="13596"/>
                  </a:cubicBezTo>
                  <a:cubicBezTo>
                    <a:pt x="13181" y="13489"/>
                    <a:pt x="13205" y="13394"/>
                    <a:pt x="13252" y="13299"/>
                  </a:cubicBezTo>
                  <a:lnTo>
                    <a:pt x="13348" y="13073"/>
                  </a:lnTo>
                  <a:cubicBezTo>
                    <a:pt x="13370" y="13004"/>
                    <a:pt x="13416" y="12913"/>
                    <a:pt x="13440" y="12842"/>
                  </a:cubicBezTo>
                  <a:lnTo>
                    <a:pt x="13440" y="12842"/>
                  </a:lnTo>
                  <a:cubicBezTo>
                    <a:pt x="13438" y="12845"/>
                    <a:pt x="13436" y="12846"/>
                    <a:pt x="13431" y="12846"/>
                  </a:cubicBezTo>
                  <a:cubicBezTo>
                    <a:pt x="13538" y="12620"/>
                    <a:pt x="13645" y="12418"/>
                    <a:pt x="13729" y="12203"/>
                  </a:cubicBezTo>
                  <a:cubicBezTo>
                    <a:pt x="13776" y="12108"/>
                    <a:pt x="13824" y="11989"/>
                    <a:pt x="13883" y="11882"/>
                  </a:cubicBezTo>
                  <a:cubicBezTo>
                    <a:pt x="13895" y="11834"/>
                    <a:pt x="13919" y="11775"/>
                    <a:pt x="13943" y="11727"/>
                  </a:cubicBezTo>
                  <a:lnTo>
                    <a:pt x="13979" y="11596"/>
                  </a:lnTo>
                  <a:cubicBezTo>
                    <a:pt x="14026" y="11477"/>
                    <a:pt x="14062" y="11358"/>
                    <a:pt x="14098" y="11239"/>
                  </a:cubicBezTo>
                  <a:cubicBezTo>
                    <a:pt x="14133" y="11132"/>
                    <a:pt x="14181" y="11037"/>
                    <a:pt x="14205" y="10929"/>
                  </a:cubicBezTo>
                  <a:cubicBezTo>
                    <a:pt x="14217" y="10870"/>
                    <a:pt x="14252" y="10799"/>
                    <a:pt x="14264" y="10739"/>
                  </a:cubicBezTo>
                  <a:lnTo>
                    <a:pt x="14300" y="10703"/>
                  </a:lnTo>
                  <a:cubicBezTo>
                    <a:pt x="14336" y="10656"/>
                    <a:pt x="14383" y="10620"/>
                    <a:pt x="14431" y="10584"/>
                  </a:cubicBezTo>
                  <a:cubicBezTo>
                    <a:pt x="14479" y="10537"/>
                    <a:pt x="14514" y="10513"/>
                    <a:pt x="14574" y="10465"/>
                  </a:cubicBezTo>
                  <a:cubicBezTo>
                    <a:pt x="14681" y="10382"/>
                    <a:pt x="14776" y="10298"/>
                    <a:pt x="14872" y="10227"/>
                  </a:cubicBezTo>
                  <a:cubicBezTo>
                    <a:pt x="14967" y="10156"/>
                    <a:pt x="15050" y="10096"/>
                    <a:pt x="15145" y="10025"/>
                  </a:cubicBezTo>
                  <a:cubicBezTo>
                    <a:pt x="15205" y="9977"/>
                    <a:pt x="15253" y="9929"/>
                    <a:pt x="15312" y="9882"/>
                  </a:cubicBezTo>
                  <a:cubicBezTo>
                    <a:pt x="15372" y="9846"/>
                    <a:pt x="15407" y="9798"/>
                    <a:pt x="15467" y="9751"/>
                  </a:cubicBezTo>
                  <a:cubicBezTo>
                    <a:pt x="15514" y="9727"/>
                    <a:pt x="15550" y="9679"/>
                    <a:pt x="15586" y="9644"/>
                  </a:cubicBezTo>
                  <a:cubicBezTo>
                    <a:pt x="15634" y="9608"/>
                    <a:pt x="15681" y="9572"/>
                    <a:pt x="15729" y="9525"/>
                  </a:cubicBezTo>
                  <a:lnTo>
                    <a:pt x="15884" y="9370"/>
                  </a:lnTo>
                  <a:lnTo>
                    <a:pt x="16003" y="9251"/>
                  </a:lnTo>
                  <a:cubicBezTo>
                    <a:pt x="16086" y="9155"/>
                    <a:pt x="16169" y="9072"/>
                    <a:pt x="16241" y="8977"/>
                  </a:cubicBezTo>
                  <a:cubicBezTo>
                    <a:pt x="16324" y="8894"/>
                    <a:pt x="16396" y="8786"/>
                    <a:pt x="16455" y="8691"/>
                  </a:cubicBezTo>
                  <a:cubicBezTo>
                    <a:pt x="16479" y="8667"/>
                    <a:pt x="16503" y="8620"/>
                    <a:pt x="16526" y="8596"/>
                  </a:cubicBezTo>
                  <a:cubicBezTo>
                    <a:pt x="16538" y="8572"/>
                    <a:pt x="16562" y="8548"/>
                    <a:pt x="16574" y="8536"/>
                  </a:cubicBezTo>
                  <a:cubicBezTo>
                    <a:pt x="16598" y="8477"/>
                    <a:pt x="16646" y="8417"/>
                    <a:pt x="16681" y="8358"/>
                  </a:cubicBezTo>
                  <a:cubicBezTo>
                    <a:pt x="16693" y="8334"/>
                    <a:pt x="16693" y="8322"/>
                    <a:pt x="16705" y="8298"/>
                  </a:cubicBezTo>
                  <a:cubicBezTo>
                    <a:pt x="16717" y="8251"/>
                    <a:pt x="16753" y="8215"/>
                    <a:pt x="16765" y="8179"/>
                  </a:cubicBezTo>
                  <a:cubicBezTo>
                    <a:pt x="16800" y="8120"/>
                    <a:pt x="16812" y="8072"/>
                    <a:pt x="16836" y="8012"/>
                  </a:cubicBezTo>
                  <a:cubicBezTo>
                    <a:pt x="16884" y="7905"/>
                    <a:pt x="16931" y="7786"/>
                    <a:pt x="16955" y="7679"/>
                  </a:cubicBezTo>
                  <a:cubicBezTo>
                    <a:pt x="16979" y="7620"/>
                    <a:pt x="17003" y="7560"/>
                    <a:pt x="17015" y="7489"/>
                  </a:cubicBezTo>
                  <a:cubicBezTo>
                    <a:pt x="17038" y="7429"/>
                    <a:pt x="17050" y="7370"/>
                    <a:pt x="17074" y="7298"/>
                  </a:cubicBezTo>
                  <a:lnTo>
                    <a:pt x="17122" y="7120"/>
                  </a:lnTo>
                  <a:cubicBezTo>
                    <a:pt x="17122" y="7084"/>
                    <a:pt x="17134" y="7072"/>
                    <a:pt x="17134" y="7048"/>
                  </a:cubicBezTo>
                  <a:cubicBezTo>
                    <a:pt x="17134" y="7012"/>
                    <a:pt x="17158" y="6989"/>
                    <a:pt x="17158" y="6941"/>
                  </a:cubicBezTo>
                  <a:cubicBezTo>
                    <a:pt x="17169" y="6881"/>
                    <a:pt x="17169" y="6822"/>
                    <a:pt x="17181" y="6762"/>
                  </a:cubicBezTo>
                  <a:lnTo>
                    <a:pt x="17181" y="6691"/>
                  </a:lnTo>
                  <a:cubicBezTo>
                    <a:pt x="17181" y="6643"/>
                    <a:pt x="17181" y="6608"/>
                    <a:pt x="17193" y="6572"/>
                  </a:cubicBezTo>
                  <a:lnTo>
                    <a:pt x="17193" y="6512"/>
                  </a:lnTo>
                  <a:lnTo>
                    <a:pt x="17193" y="6369"/>
                  </a:lnTo>
                  <a:lnTo>
                    <a:pt x="17193" y="6215"/>
                  </a:lnTo>
                  <a:lnTo>
                    <a:pt x="17193" y="6048"/>
                  </a:lnTo>
                  <a:lnTo>
                    <a:pt x="17193" y="5834"/>
                  </a:lnTo>
                  <a:cubicBezTo>
                    <a:pt x="17193" y="5762"/>
                    <a:pt x="17193" y="5703"/>
                    <a:pt x="17181" y="5631"/>
                  </a:cubicBezTo>
                  <a:cubicBezTo>
                    <a:pt x="17181" y="5572"/>
                    <a:pt x="17169" y="5500"/>
                    <a:pt x="17169" y="5441"/>
                  </a:cubicBezTo>
                  <a:cubicBezTo>
                    <a:pt x="17169" y="5381"/>
                    <a:pt x="17158" y="5298"/>
                    <a:pt x="17134" y="5238"/>
                  </a:cubicBezTo>
                  <a:cubicBezTo>
                    <a:pt x="17122" y="5179"/>
                    <a:pt x="17122" y="5119"/>
                    <a:pt x="17110" y="5084"/>
                  </a:cubicBezTo>
                  <a:cubicBezTo>
                    <a:pt x="17050" y="4822"/>
                    <a:pt x="17003" y="4583"/>
                    <a:pt x="16943" y="4333"/>
                  </a:cubicBezTo>
                  <a:cubicBezTo>
                    <a:pt x="16884" y="4095"/>
                    <a:pt x="16836" y="3857"/>
                    <a:pt x="16777" y="3619"/>
                  </a:cubicBezTo>
                  <a:cubicBezTo>
                    <a:pt x="16717" y="3381"/>
                    <a:pt x="16657" y="3143"/>
                    <a:pt x="16586" y="2905"/>
                  </a:cubicBezTo>
                  <a:cubicBezTo>
                    <a:pt x="16562" y="2786"/>
                    <a:pt x="16526" y="2667"/>
                    <a:pt x="16479" y="2559"/>
                  </a:cubicBezTo>
                  <a:cubicBezTo>
                    <a:pt x="16467" y="2500"/>
                    <a:pt x="16443" y="2440"/>
                    <a:pt x="16419" y="2381"/>
                  </a:cubicBezTo>
                  <a:cubicBezTo>
                    <a:pt x="16419" y="2357"/>
                    <a:pt x="16407" y="2345"/>
                    <a:pt x="16396" y="2309"/>
                  </a:cubicBezTo>
                  <a:cubicBezTo>
                    <a:pt x="16384" y="2262"/>
                    <a:pt x="16372" y="2238"/>
                    <a:pt x="16348" y="2190"/>
                  </a:cubicBezTo>
                  <a:cubicBezTo>
                    <a:pt x="16336" y="2131"/>
                    <a:pt x="16300" y="2071"/>
                    <a:pt x="16276" y="2012"/>
                  </a:cubicBezTo>
                  <a:cubicBezTo>
                    <a:pt x="16241" y="1952"/>
                    <a:pt x="16229" y="1893"/>
                    <a:pt x="16205" y="1845"/>
                  </a:cubicBezTo>
                  <a:cubicBezTo>
                    <a:pt x="16157" y="1750"/>
                    <a:pt x="16098" y="1643"/>
                    <a:pt x="16050" y="1524"/>
                  </a:cubicBezTo>
                  <a:cubicBezTo>
                    <a:pt x="16026" y="1452"/>
                    <a:pt x="15991" y="1393"/>
                    <a:pt x="15967" y="1309"/>
                  </a:cubicBezTo>
                  <a:cubicBezTo>
                    <a:pt x="15943" y="1274"/>
                    <a:pt x="15931" y="1238"/>
                    <a:pt x="15919" y="1190"/>
                  </a:cubicBezTo>
                  <a:cubicBezTo>
                    <a:pt x="15907" y="1154"/>
                    <a:pt x="15884" y="1107"/>
                    <a:pt x="15884" y="1071"/>
                  </a:cubicBezTo>
                  <a:cubicBezTo>
                    <a:pt x="15860" y="1000"/>
                    <a:pt x="15848" y="916"/>
                    <a:pt x="15824" y="833"/>
                  </a:cubicBezTo>
                  <a:cubicBezTo>
                    <a:pt x="15788" y="678"/>
                    <a:pt x="15741" y="523"/>
                    <a:pt x="15693" y="357"/>
                  </a:cubicBezTo>
                  <a:cubicBezTo>
                    <a:pt x="15681" y="285"/>
                    <a:pt x="15669" y="214"/>
                    <a:pt x="15645" y="119"/>
                  </a:cubicBezTo>
                  <a:lnTo>
                    <a:pt x="15645" y="142"/>
                  </a:lnTo>
                  <a:cubicBezTo>
                    <a:pt x="15645" y="107"/>
                    <a:pt x="15645" y="95"/>
                    <a:pt x="15634" y="59"/>
                  </a:cubicBezTo>
                  <a:cubicBezTo>
                    <a:pt x="15634" y="47"/>
                    <a:pt x="15622" y="35"/>
                    <a:pt x="15610" y="23"/>
                  </a:cubicBezTo>
                  <a:cubicBezTo>
                    <a:pt x="15594" y="7"/>
                    <a:pt x="15575" y="1"/>
                    <a:pt x="15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1"/>
            <p:cNvSpPr/>
            <p:nvPr/>
          </p:nvSpPr>
          <p:spPr>
            <a:xfrm>
              <a:off x="986425" y="5563025"/>
              <a:ext cx="25" cy="325"/>
            </a:xfrm>
            <a:custGeom>
              <a:avLst/>
              <a:gdLst/>
              <a:ahLst/>
              <a:cxnLst/>
              <a:rect l="l" t="t" r="r" b="b"/>
              <a:pathLst>
                <a:path w="1" h="13" extrusionOk="0">
                  <a:moveTo>
                    <a:pt x="0" y="0"/>
                  </a:moveTo>
                  <a:lnTo>
                    <a:pt x="0" y="0"/>
                  </a:lnTo>
                  <a:cubicBezTo>
                    <a:pt x="0" y="12"/>
                    <a:pt x="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1"/>
            <p:cNvSpPr/>
            <p:nvPr/>
          </p:nvSpPr>
          <p:spPr>
            <a:xfrm>
              <a:off x="989400" y="5549025"/>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1"/>
            <p:cNvSpPr/>
            <p:nvPr/>
          </p:nvSpPr>
          <p:spPr>
            <a:xfrm>
              <a:off x="751275" y="5900250"/>
              <a:ext cx="325" cy="25"/>
            </a:xfrm>
            <a:custGeom>
              <a:avLst/>
              <a:gdLst/>
              <a:ahLst/>
              <a:cxnLst/>
              <a:rect l="l" t="t" r="r" b="b"/>
              <a:pathLst>
                <a:path w="13" h="1" extrusionOk="0">
                  <a:moveTo>
                    <a:pt x="12" y="1"/>
                  </a:moveTo>
                  <a:lnTo>
                    <a:pt x="12" y="1"/>
                  </a:lnTo>
                  <a:cubicBezTo>
                    <a:pt x="12" y="1"/>
                    <a:pt x="0" y="1"/>
                    <a:pt x="12" y="1"/>
                  </a:cubicBezTo>
                  <a:cubicBezTo>
                    <a:pt x="0"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91"/>
            <p:cNvSpPr/>
            <p:nvPr/>
          </p:nvSpPr>
          <p:spPr>
            <a:xfrm>
              <a:off x="810500" y="5743400"/>
              <a:ext cx="325" cy="525"/>
            </a:xfrm>
            <a:custGeom>
              <a:avLst/>
              <a:gdLst/>
              <a:ahLst/>
              <a:cxnLst/>
              <a:rect l="l" t="t" r="r" b="b"/>
              <a:pathLst>
                <a:path w="13" h="21" extrusionOk="0">
                  <a:moveTo>
                    <a:pt x="13" y="0"/>
                  </a:moveTo>
                  <a:cubicBezTo>
                    <a:pt x="13" y="0"/>
                    <a:pt x="1" y="0"/>
                    <a:pt x="1" y="12"/>
                  </a:cubicBezTo>
                  <a:cubicBezTo>
                    <a:pt x="1" y="17"/>
                    <a:pt x="3" y="20"/>
                    <a:pt x="5" y="20"/>
                  </a:cubicBezTo>
                  <a:cubicBezTo>
                    <a:pt x="9" y="20"/>
                    <a:pt x="13" y="1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1"/>
            <p:cNvSpPr/>
            <p:nvPr/>
          </p:nvSpPr>
          <p:spPr>
            <a:xfrm>
              <a:off x="767650" y="5808575"/>
              <a:ext cx="10725" cy="4125"/>
            </a:xfrm>
            <a:custGeom>
              <a:avLst/>
              <a:gdLst/>
              <a:ahLst/>
              <a:cxnLst/>
              <a:rect l="l" t="t" r="r" b="b"/>
              <a:pathLst>
                <a:path w="429" h="165" extrusionOk="0">
                  <a:moveTo>
                    <a:pt x="310" y="1"/>
                  </a:moveTo>
                  <a:cubicBezTo>
                    <a:pt x="298" y="1"/>
                    <a:pt x="286" y="13"/>
                    <a:pt x="250" y="13"/>
                  </a:cubicBezTo>
                  <a:cubicBezTo>
                    <a:pt x="226" y="36"/>
                    <a:pt x="191" y="36"/>
                    <a:pt x="167" y="48"/>
                  </a:cubicBezTo>
                  <a:cubicBezTo>
                    <a:pt x="107" y="60"/>
                    <a:pt x="60" y="96"/>
                    <a:pt x="0" y="132"/>
                  </a:cubicBezTo>
                  <a:cubicBezTo>
                    <a:pt x="24" y="132"/>
                    <a:pt x="72" y="156"/>
                    <a:pt x="107" y="156"/>
                  </a:cubicBezTo>
                  <a:cubicBezTo>
                    <a:pt x="137" y="162"/>
                    <a:pt x="161" y="164"/>
                    <a:pt x="183" y="164"/>
                  </a:cubicBezTo>
                  <a:cubicBezTo>
                    <a:pt x="206" y="164"/>
                    <a:pt x="226" y="162"/>
                    <a:pt x="250" y="156"/>
                  </a:cubicBezTo>
                  <a:cubicBezTo>
                    <a:pt x="262" y="156"/>
                    <a:pt x="298" y="156"/>
                    <a:pt x="310" y="132"/>
                  </a:cubicBezTo>
                  <a:cubicBezTo>
                    <a:pt x="322" y="132"/>
                    <a:pt x="346" y="132"/>
                    <a:pt x="357" y="120"/>
                  </a:cubicBezTo>
                  <a:cubicBezTo>
                    <a:pt x="369" y="120"/>
                    <a:pt x="381" y="108"/>
                    <a:pt x="405" y="108"/>
                  </a:cubicBezTo>
                  <a:cubicBezTo>
                    <a:pt x="417" y="96"/>
                    <a:pt x="429" y="72"/>
                    <a:pt x="417" y="48"/>
                  </a:cubicBezTo>
                  <a:cubicBezTo>
                    <a:pt x="417" y="36"/>
                    <a:pt x="405" y="36"/>
                    <a:pt x="405" y="13"/>
                  </a:cubicBezTo>
                  <a:cubicBezTo>
                    <a:pt x="405" y="13"/>
                    <a:pt x="381"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1"/>
            <p:cNvSpPr/>
            <p:nvPr/>
          </p:nvSpPr>
          <p:spPr>
            <a:xfrm>
              <a:off x="951000" y="5780600"/>
              <a:ext cx="46750" cy="53600"/>
            </a:xfrm>
            <a:custGeom>
              <a:avLst/>
              <a:gdLst/>
              <a:ahLst/>
              <a:cxnLst/>
              <a:rect l="l" t="t" r="r" b="b"/>
              <a:pathLst>
                <a:path w="1870" h="2144" extrusionOk="0">
                  <a:moveTo>
                    <a:pt x="48" y="1"/>
                  </a:moveTo>
                  <a:cubicBezTo>
                    <a:pt x="36" y="1"/>
                    <a:pt x="36" y="12"/>
                    <a:pt x="12" y="36"/>
                  </a:cubicBezTo>
                  <a:cubicBezTo>
                    <a:pt x="12" y="48"/>
                    <a:pt x="0" y="60"/>
                    <a:pt x="12" y="72"/>
                  </a:cubicBezTo>
                  <a:cubicBezTo>
                    <a:pt x="12" y="96"/>
                    <a:pt x="36" y="108"/>
                    <a:pt x="48" y="108"/>
                  </a:cubicBezTo>
                  <a:lnTo>
                    <a:pt x="60" y="108"/>
                  </a:lnTo>
                  <a:cubicBezTo>
                    <a:pt x="72" y="108"/>
                    <a:pt x="72" y="120"/>
                    <a:pt x="96" y="132"/>
                  </a:cubicBezTo>
                  <a:cubicBezTo>
                    <a:pt x="108" y="155"/>
                    <a:pt x="120" y="155"/>
                    <a:pt x="120" y="167"/>
                  </a:cubicBezTo>
                  <a:cubicBezTo>
                    <a:pt x="131" y="179"/>
                    <a:pt x="167" y="215"/>
                    <a:pt x="179" y="239"/>
                  </a:cubicBezTo>
                  <a:cubicBezTo>
                    <a:pt x="227" y="298"/>
                    <a:pt x="251" y="358"/>
                    <a:pt x="298" y="417"/>
                  </a:cubicBezTo>
                  <a:lnTo>
                    <a:pt x="334" y="465"/>
                  </a:lnTo>
                  <a:lnTo>
                    <a:pt x="358" y="513"/>
                  </a:lnTo>
                  <a:cubicBezTo>
                    <a:pt x="393" y="572"/>
                    <a:pt x="429" y="632"/>
                    <a:pt x="465" y="691"/>
                  </a:cubicBezTo>
                  <a:cubicBezTo>
                    <a:pt x="560" y="846"/>
                    <a:pt x="667" y="989"/>
                    <a:pt x="762" y="1108"/>
                  </a:cubicBezTo>
                  <a:cubicBezTo>
                    <a:pt x="786" y="1144"/>
                    <a:pt x="822" y="1179"/>
                    <a:pt x="858" y="1227"/>
                  </a:cubicBezTo>
                  <a:cubicBezTo>
                    <a:pt x="905" y="1286"/>
                    <a:pt x="953" y="1322"/>
                    <a:pt x="1013" y="1370"/>
                  </a:cubicBezTo>
                  <a:cubicBezTo>
                    <a:pt x="1072" y="1429"/>
                    <a:pt x="1132" y="1489"/>
                    <a:pt x="1191" y="1536"/>
                  </a:cubicBezTo>
                  <a:lnTo>
                    <a:pt x="1215" y="1560"/>
                  </a:lnTo>
                  <a:cubicBezTo>
                    <a:pt x="1274" y="1620"/>
                    <a:pt x="1334" y="1679"/>
                    <a:pt x="1394" y="1727"/>
                  </a:cubicBezTo>
                  <a:cubicBezTo>
                    <a:pt x="1441" y="1775"/>
                    <a:pt x="1501" y="1834"/>
                    <a:pt x="1572" y="1882"/>
                  </a:cubicBezTo>
                  <a:cubicBezTo>
                    <a:pt x="1632" y="1941"/>
                    <a:pt x="1715" y="2001"/>
                    <a:pt x="1775" y="2060"/>
                  </a:cubicBezTo>
                  <a:cubicBezTo>
                    <a:pt x="1786" y="2072"/>
                    <a:pt x="1810" y="2084"/>
                    <a:pt x="1834" y="2120"/>
                  </a:cubicBezTo>
                  <a:lnTo>
                    <a:pt x="1870" y="2144"/>
                  </a:lnTo>
                  <a:cubicBezTo>
                    <a:pt x="1846" y="2120"/>
                    <a:pt x="1822" y="2060"/>
                    <a:pt x="1775" y="2013"/>
                  </a:cubicBezTo>
                  <a:cubicBezTo>
                    <a:pt x="1667" y="1870"/>
                    <a:pt x="1560" y="1727"/>
                    <a:pt x="1465" y="1596"/>
                  </a:cubicBezTo>
                  <a:cubicBezTo>
                    <a:pt x="1370" y="1477"/>
                    <a:pt x="1263" y="1370"/>
                    <a:pt x="1179" y="1251"/>
                  </a:cubicBezTo>
                  <a:lnTo>
                    <a:pt x="1143" y="1227"/>
                  </a:lnTo>
                  <a:cubicBezTo>
                    <a:pt x="1132" y="1215"/>
                    <a:pt x="1120" y="1179"/>
                    <a:pt x="1084" y="1167"/>
                  </a:cubicBezTo>
                  <a:cubicBezTo>
                    <a:pt x="1060" y="1132"/>
                    <a:pt x="1048" y="1108"/>
                    <a:pt x="1013" y="1096"/>
                  </a:cubicBezTo>
                  <a:cubicBezTo>
                    <a:pt x="989" y="1060"/>
                    <a:pt x="965" y="1025"/>
                    <a:pt x="941" y="1001"/>
                  </a:cubicBezTo>
                  <a:lnTo>
                    <a:pt x="893" y="953"/>
                  </a:lnTo>
                  <a:cubicBezTo>
                    <a:pt x="822" y="870"/>
                    <a:pt x="751" y="774"/>
                    <a:pt x="667" y="679"/>
                  </a:cubicBezTo>
                  <a:cubicBezTo>
                    <a:pt x="596" y="572"/>
                    <a:pt x="536" y="477"/>
                    <a:pt x="465" y="382"/>
                  </a:cubicBezTo>
                  <a:cubicBezTo>
                    <a:pt x="429" y="334"/>
                    <a:pt x="405" y="286"/>
                    <a:pt x="358" y="239"/>
                  </a:cubicBezTo>
                  <a:lnTo>
                    <a:pt x="334" y="203"/>
                  </a:lnTo>
                  <a:cubicBezTo>
                    <a:pt x="310" y="179"/>
                    <a:pt x="298" y="155"/>
                    <a:pt x="274" y="132"/>
                  </a:cubicBezTo>
                  <a:cubicBezTo>
                    <a:pt x="227" y="96"/>
                    <a:pt x="167" y="36"/>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1"/>
            <p:cNvSpPr/>
            <p:nvPr/>
          </p:nvSpPr>
          <p:spPr>
            <a:xfrm>
              <a:off x="769425" y="5702475"/>
              <a:ext cx="6275" cy="4025"/>
            </a:xfrm>
            <a:custGeom>
              <a:avLst/>
              <a:gdLst/>
              <a:ahLst/>
              <a:cxnLst/>
              <a:rect l="l" t="t" r="r" b="b"/>
              <a:pathLst>
                <a:path w="251" h="161" extrusionOk="0">
                  <a:moveTo>
                    <a:pt x="107" y="1"/>
                  </a:moveTo>
                  <a:cubicBezTo>
                    <a:pt x="75" y="1"/>
                    <a:pt x="40" y="6"/>
                    <a:pt x="1" y="6"/>
                  </a:cubicBezTo>
                  <a:cubicBezTo>
                    <a:pt x="1" y="18"/>
                    <a:pt x="13" y="30"/>
                    <a:pt x="36" y="42"/>
                  </a:cubicBezTo>
                  <a:cubicBezTo>
                    <a:pt x="48" y="66"/>
                    <a:pt x="48" y="78"/>
                    <a:pt x="60" y="89"/>
                  </a:cubicBezTo>
                  <a:cubicBezTo>
                    <a:pt x="72" y="125"/>
                    <a:pt x="108" y="137"/>
                    <a:pt x="144" y="149"/>
                  </a:cubicBezTo>
                  <a:cubicBezTo>
                    <a:pt x="144" y="149"/>
                    <a:pt x="167" y="149"/>
                    <a:pt x="167" y="161"/>
                  </a:cubicBezTo>
                  <a:cubicBezTo>
                    <a:pt x="191" y="161"/>
                    <a:pt x="227" y="149"/>
                    <a:pt x="239" y="125"/>
                  </a:cubicBezTo>
                  <a:cubicBezTo>
                    <a:pt x="251" y="113"/>
                    <a:pt x="251" y="78"/>
                    <a:pt x="239" y="66"/>
                  </a:cubicBezTo>
                  <a:lnTo>
                    <a:pt x="191" y="18"/>
                  </a:lnTo>
                  <a:cubicBezTo>
                    <a:pt x="191" y="6"/>
                    <a:pt x="167" y="6"/>
                    <a:pt x="155" y="6"/>
                  </a:cubicBezTo>
                  <a:cubicBezTo>
                    <a:pt x="140" y="2"/>
                    <a:pt x="124"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1"/>
            <p:cNvSpPr/>
            <p:nvPr/>
          </p:nvSpPr>
          <p:spPr>
            <a:xfrm>
              <a:off x="903375" y="5861575"/>
              <a:ext cx="25" cy="600"/>
            </a:xfrm>
            <a:custGeom>
              <a:avLst/>
              <a:gdLst/>
              <a:ahLst/>
              <a:cxnLst/>
              <a:rect l="l" t="t" r="r" b="b"/>
              <a:pathLst>
                <a:path w="1" h="24" extrusionOk="0">
                  <a:moveTo>
                    <a:pt x="0" y="0"/>
                  </a:moveTo>
                  <a:cubicBezTo>
                    <a:pt x="0" y="0"/>
                    <a:pt x="0" y="12"/>
                    <a:pt x="0" y="0"/>
                  </a:cubicBezTo>
                  <a:lnTo>
                    <a:pt x="0" y="2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1"/>
            <p:cNvSpPr/>
            <p:nvPr/>
          </p:nvSpPr>
          <p:spPr>
            <a:xfrm>
              <a:off x="903675" y="5852625"/>
              <a:ext cx="25" cy="325"/>
            </a:xfrm>
            <a:custGeom>
              <a:avLst/>
              <a:gdLst/>
              <a:ahLst/>
              <a:cxnLst/>
              <a:rect l="l" t="t" r="r" b="b"/>
              <a:pathLst>
                <a:path w="1" h="13" extrusionOk="0">
                  <a:moveTo>
                    <a:pt x="0" y="1"/>
                  </a:moveTo>
                  <a:cubicBezTo>
                    <a:pt x="0" y="13"/>
                    <a:pt x="0" y="13"/>
                    <a:pt x="0" y="1"/>
                  </a:cubicBezTo>
                  <a:cubicBezTo>
                    <a:pt x="0" y="13"/>
                    <a:pt x="0" y="13"/>
                    <a:pt x="0" y="1"/>
                  </a:cubicBez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1"/>
            <p:cNvSpPr/>
            <p:nvPr/>
          </p:nvSpPr>
          <p:spPr>
            <a:xfrm>
              <a:off x="923925" y="5696075"/>
              <a:ext cx="13400" cy="15800"/>
            </a:xfrm>
            <a:custGeom>
              <a:avLst/>
              <a:gdLst/>
              <a:ahLst/>
              <a:cxnLst/>
              <a:rect l="l" t="t" r="r" b="b"/>
              <a:pathLst>
                <a:path w="536" h="632" extrusionOk="0">
                  <a:moveTo>
                    <a:pt x="393" y="0"/>
                  </a:moveTo>
                  <a:cubicBezTo>
                    <a:pt x="357" y="0"/>
                    <a:pt x="310" y="36"/>
                    <a:pt x="274" y="84"/>
                  </a:cubicBezTo>
                  <a:cubicBezTo>
                    <a:pt x="262" y="107"/>
                    <a:pt x="262" y="143"/>
                    <a:pt x="274" y="179"/>
                  </a:cubicBezTo>
                  <a:lnTo>
                    <a:pt x="274" y="215"/>
                  </a:lnTo>
                  <a:cubicBezTo>
                    <a:pt x="262" y="286"/>
                    <a:pt x="262" y="345"/>
                    <a:pt x="250" y="429"/>
                  </a:cubicBezTo>
                  <a:cubicBezTo>
                    <a:pt x="250" y="429"/>
                    <a:pt x="238" y="429"/>
                    <a:pt x="238" y="441"/>
                  </a:cubicBezTo>
                  <a:cubicBezTo>
                    <a:pt x="226" y="453"/>
                    <a:pt x="191" y="465"/>
                    <a:pt x="179" y="465"/>
                  </a:cubicBezTo>
                  <a:lnTo>
                    <a:pt x="155" y="465"/>
                  </a:lnTo>
                  <a:cubicBezTo>
                    <a:pt x="95" y="476"/>
                    <a:pt x="60" y="476"/>
                    <a:pt x="0" y="476"/>
                  </a:cubicBezTo>
                  <a:lnTo>
                    <a:pt x="83" y="572"/>
                  </a:lnTo>
                  <a:cubicBezTo>
                    <a:pt x="131" y="607"/>
                    <a:pt x="167" y="619"/>
                    <a:pt x="191" y="631"/>
                  </a:cubicBezTo>
                  <a:lnTo>
                    <a:pt x="250" y="631"/>
                  </a:lnTo>
                  <a:cubicBezTo>
                    <a:pt x="310" y="631"/>
                    <a:pt x="369" y="631"/>
                    <a:pt x="417" y="596"/>
                  </a:cubicBezTo>
                  <a:cubicBezTo>
                    <a:pt x="476" y="572"/>
                    <a:pt x="488" y="500"/>
                    <a:pt x="500" y="441"/>
                  </a:cubicBezTo>
                  <a:cubicBezTo>
                    <a:pt x="524" y="405"/>
                    <a:pt x="524" y="369"/>
                    <a:pt x="524" y="334"/>
                  </a:cubicBezTo>
                  <a:cubicBezTo>
                    <a:pt x="536" y="298"/>
                    <a:pt x="536" y="262"/>
                    <a:pt x="536" y="215"/>
                  </a:cubicBezTo>
                  <a:cubicBezTo>
                    <a:pt x="536" y="179"/>
                    <a:pt x="536" y="143"/>
                    <a:pt x="524" y="107"/>
                  </a:cubicBezTo>
                  <a:cubicBezTo>
                    <a:pt x="500" y="48"/>
                    <a:pt x="452" y="2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1"/>
            <p:cNvSpPr/>
            <p:nvPr/>
          </p:nvSpPr>
          <p:spPr>
            <a:xfrm>
              <a:off x="936425" y="5707075"/>
              <a:ext cx="25" cy="325"/>
            </a:xfrm>
            <a:custGeom>
              <a:avLst/>
              <a:gdLst/>
              <a:ahLst/>
              <a:cxnLst/>
              <a:rect l="l" t="t" r="r" b="b"/>
              <a:pathLst>
                <a:path w="1" h="13" extrusionOk="0">
                  <a:moveTo>
                    <a:pt x="0" y="1"/>
                  </a:moveTo>
                  <a:lnTo>
                    <a:pt x="0" y="1"/>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1"/>
            <p:cNvSpPr/>
            <p:nvPr/>
          </p:nvSpPr>
          <p:spPr>
            <a:xfrm>
              <a:off x="901300" y="5720175"/>
              <a:ext cx="14000" cy="10550"/>
            </a:xfrm>
            <a:custGeom>
              <a:avLst/>
              <a:gdLst/>
              <a:ahLst/>
              <a:cxnLst/>
              <a:rect l="l" t="t" r="r" b="b"/>
              <a:pathLst>
                <a:path w="560" h="422" extrusionOk="0">
                  <a:moveTo>
                    <a:pt x="464" y="1"/>
                  </a:moveTo>
                  <a:cubicBezTo>
                    <a:pt x="429" y="1"/>
                    <a:pt x="381" y="36"/>
                    <a:pt x="381" y="84"/>
                  </a:cubicBezTo>
                  <a:lnTo>
                    <a:pt x="381" y="96"/>
                  </a:lnTo>
                  <a:cubicBezTo>
                    <a:pt x="381" y="96"/>
                    <a:pt x="381" y="108"/>
                    <a:pt x="369" y="108"/>
                  </a:cubicBezTo>
                  <a:lnTo>
                    <a:pt x="334" y="143"/>
                  </a:lnTo>
                  <a:cubicBezTo>
                    <a:pt x="298" y="191"/>
                    <a:pt x="250" y="239"/>
                    <a:pt x="203" y="263"/>
                  </a:cubicBezTo>
                  <a:cubicBezTo>
                    <a:pt x="191" y="274"/>
                    <a:pt x="179" y="274"/>
                    <a:pt x="179" y="298"/>
                  </a:cubicBezTo>
                  <a:cubicBezTo>
                    <a:pt x="179" y="298"/>
                    <a:pt x="155" y="298"/>
                    <a:pt x="155" y="310"/>
                  </a:cubicBezTo>
                  <a:cubicBezTo>
                    <a:pt x="155" y="310"/>
                    <a:pt x="143" y="310"/>
                    <a:pt x="143" y="322"/>
                  </a:cubicBezTo>
                  <a:cubicBezTo>
                    <a:pt x="131" y="322"/>
                    <a:pt x="119" y="334"/>
                    <a:pt x="83" y="334"/>
                  </a:cubicBezTo>
                  <a:lnTo>
                    <a:pt x="0" y="334"/>
                  </a:lnTo>
                  <a:cubicBezTo>
                    <a:pt x="32" y="366"/>
                    <a:pt x="73" y="388"/>
                    <a:pt x="124" y="401"/>
                  </a:cubicBezTo>
                  <a:lnTo>
                    <a:pt x="124" y="401"/>
                  </a:lnTo>
                  <a:cubicBezTo>
                    <a:pt x="124" y="404"/>
                    <a:pt x="127" y="409"/>
                    <a:pt x="131" y="417"/>
                  </a:cubicBezTo>
                  <a:cubicBezTo>
                    <a:pt x="146" y="420"/>
                    <a:pt x="160" y="422"/>
                    <a:pt x="174" y="422"/>
                  </a:cubicBezTo>
                  <a:cubicBezTo>
                    <a:pt x="215" y="422"/>
                    <a:pt x="253" y="408"/>
                    <a:pt x="298" y="382"/>
                  </a:cubicBezTo>
                  <a:cubicBezTo>
                    <a:pt x="357" y="346"/>
                    <a:pt x="417" y="310"/>
                    <a:pt x="453" y="263"/>
                  </a:cubicBezTo>
                  <a:cubicBezTo>
                    <a:pt x="488" y="239"/>
                    <a:pt x="500" y="203"/>
                    <a:pt x="512" y="179"/>
                  </a:cubicBezTo>
                  <a:cubicBezTo>
                    <a:pt x="536" y="143"/>
                    <a:pt x="548" y="108"/>
                    <a:pt x="548" y="84"/>
                  </a:cubicBezTo>
                  <a:cubicBezTo>
                    <a:pt x="560" y="36"/>
                    <a:pt x="512"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1"/>
            <p:cNvSpPr/>
            <p:nvPr/>
          </p:nvSpPr>
          <p:spPr>
            <a:xfrm>
              <a:off x="873600" y="5733150"/>
              <a:ext cx="13425" cy="8175"/>
            </a:xfrm>
            <a:custGeom>
              <a:avLst/>
              <a:gdLst/>
              <a:ahLst/>
              <a:cxnLst/>
              <a:rect l="l" t="t" r="r" b="b"/>
              <a:pathLst>
                <a:path w="537" h="327" extrusionOk="0">
                  <a:moveTo>
                    <a:pt x="441" y="1"/>
                  </a:moveTo>
                  <a:cubicBezTo>
                    <a:pt x="416" y="1"/>
                    <a:pt x="390" y="10"/>
                    <a:pt x="370" y="29"/>
                  </a:cubicBezTo>
                  <a:cubicBezTo>
                    <a:pt x="358" y="41"/>
                    <a:pt x="346" y="53"/>
                    <a:pt x="346" y="65"/>
                  </a:cubicBezTo>
                  <a:cubicBezTo>
                    <a:pt x="322" y="89"/>
                    <a:pt x="310" y="101"/>
                    <a:pt x="299" y="101"/>
                  </a:cubicBezTo>
                  <a:cubicBezTo>
                    <a:pt x="287" y="113"/>
                    <a:pt x="263" y="125"/>
                    <a:pt x="239" y="148"/>
                  </a:cubicBezTo>
                  <a:cubicBezTo>
                    <a:pt x="227" y="148"/>
                    <a:pt x="227" y="160"/>
                    <a:pt x="203" y="160"/>
                  </a:cubicBezTo>
                  <a:cubicBezTo>
                    <a:pt x="191" y="160"/>
                    <a:pt x="191" y="160"/>
                    <a:pt x="179" y="172"/>
                  </a:cubicBezTo>
                  <a:lnTo>
                    <a:pt x="96" y="172"/>
                  </a:lnTo>
                  <a:cubicBezTo>
                    <a:pt x="72" y="172"/>
                    <a:pt x="60" y="160"/>
                    <a:pt x="48" y="160"/>
                  </a:cubicBezTo>
                  <a:cubicBezTo>
                    <a:pt x="37" y="160"/>
                    <a:pt x="13" y="148"/>
                    <a:pt x="1" y="125"/>
                  </a:cubicBezTo>
                  <a:lnTo>
                    <a:pt x="1" y="125"/>
                  </a:lnTo>
                  <a:cubicBezTo>
                    <a:pt x="13" y="172"/>
                    <a:pt x="25" y="220"/>
                    <a:pt x="72" y="267"/>
                  </a:cubicBezTo>
                  <a:cubicBezTo>
                    <a:pt x="96" y="279"/>
                    <a:pt x="120" y="291"/>
                    <a:pt x="132" y="315"/>
                  </a:cubicBezTo>
                  <a:cubicBezTo>
                    <a:pt x="156" y="327"/>
                    <a:pt x="179" y="327"/>
                    <a:pt x="191" y="327"/>
                  </a:cubicBezTo>
                  <a:lnTo>
                    <a:pt x="227" y="327"/>
                  </a:lnTo>
                  <a:cubicBezTo>
                    <a:pt x="287" y="327"/>
                    <a:pt x="358" y="315"/>
                    <a:pt x="418" y="267"/>
                  </a:cubicBezTo>
                  <a:cubicBezTo>
                    <a:pt x="453" y="256"/>
                    <a:pt x="465" y="232"/>
                    <a:pt x="489" y="208"/>
                  </a:cubicBezTo>
                  <a:cubicBezTo>
                    <a:pt x="513" y="196"/>
                    <a:pt x="513" y="172"/>
                    <a:pt x="525" y="160"/>
                  </a:cubicBezTo>
                  <a:cubicBezTo>
                    <a:pt x="537" y="148"/>
                    <a:pt x="537" y="125"/>
                    <a:pt x="537" y="101"/>
                  </a:cubicBezTo>
                  <a:cubicBezTo>
                    <a:pt x="537" y="53"/>
                    <a:pt x="525" y="29"/>
                    <a:pt x="489" y="17"/>
                  </a:cubicBezTo>
                  <a:cubicBezTo>
                    <a:pt x="478" y="7"/>
                    <a:pt x="460" y="1"/>
                    <a:pt x="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1"/>
            <p:cNvSpPr/>
            <p:nvPr/>
          </p:nvSpPr>
          <p:spPr>
            <a:xfrm>
              <a:off x="879850" y="5708050"/>
              <a:ext cx="14025" cy="10525"/>
            </a:xfrm>
            <a:custGeom>
              <a:avLst/>
              <a:gdLst/>
              <a:ahLst/>
              <a:cxnLst/>
              <a:rect l="l" t="t" r="r" b="b"/>
              <a:pathLst>
                <a:path w="561" h="421" extrusionOk="0">
                  <a:moveTo>
                    <a:pt x="304" y="0"/>
                  </a:moveTo>
                  <a:cubicBezTo>
                    <a:pt x="217" y="0"/>
                    <a:pt x="138" y="45"/>
                    <a:pt x="108" y="128"/>
                  </a:cubicBezTo>
                  <a:lnTo>
                    <a:pt x="108" y="140"/>
                  </a:lnTo>
                  <a:cubicBezTo>
                    <a:pt x="108" y="152"/>
                    <a:pt x="96" y="152"/>
                    <a:pt x="96" y="164"/>
                  </a:cubicBezTo>
                  <a:lnTo>
                    <a:pt x="84" y="188"/>
                  </a:lnTo>
                  <a:cubicBezTo>
                    <a:pt x="60" y="188"/>
                    <a:pt x="60" y="200"/>
                    <a:pt x="49" y="200"/>
                  </a:cubicBezTo>
                  <a:cubicBezTo>
                    <a:pt x="37" y="200"/>
                    <a:pt x="37" y="212"/>
                    <a:pt x="25" y="224"/>
                  </a:cubicBezTo>
                  <a:cubicBezTo>
                    <a:pt x="1" y="259"/>
                    <a:pt x="25" y="295"/>
                    <a:pt x="49" y="331"/>
                  </a:cubicBezTo>
                  <a:cubicBezTo>
                    <a:pt x="96" y="390"/>
                    <a:pt x="144" y="402"/>
                    <a:pt x="215" y="414"/>
                  </a:cubicBezTo>
                  <a:lnTo>
                    <a:pt x="227" y="414"/>
                  </a:lnTo>
                  <a:cubicBezTo>
                    <a:pt x="240" y="419"/>
                    <a:pt x="255" y="421"/>
                    <a:pt x="270" y="421"/>
                  </a:cubicBezTo>
                  <a:cubicBezTo>
                    <a:pt x="336" y="421"/>
                    <a:pt x="417" y="382"/>
                    <a:pt x="465" y="343"/>
                  </a:cubicBezTo>
                  <a:cubicBezTo>
                    <a:pt x="560" y="271"/>
                    <a:pt x="560" y="117"/>
                    <a:pt x="453" y="45"/>
                  </a:cubicBezTo>
                  <a:cubicBezTo>
                    <a:pt x="406" y="15"/>
                    <a:pt x="353"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1"/>
            <p:cNvSpPr/>
            <p:nvPr/>
          </p:nvSpPr>
          <p:spPr>
            <a:xfrm>
              <a:off x="900700" y="5693100"/>
              <a:ext cx="14300" cy="9850"/>
            </a:xfrm>
            <a:custGeom>
              <a:avLst/>
              <a:gdLst/>
              <a:ahLst/>
              <a:cxnLst/>
              <a:rect l="l" t="t" r="r" b="b"/>
              <a:pathLst>
                <a:path w="572" h="394" extrusionOk="0">
                  <a:moveTo>
                    <a:pt x="465" y="0"/>
                  </a:moveTo>
                  <a:lnTo>
                    <a:pt x="465" y="24"/>
                  </a:lnTo>
                  <a:lnTo>
                    <a:pt x="465" y="48"/>
                  </a:lnTo>
                  <a:lnTo>
                    <a:pt x="465" y="107"/>
                  </a:lnTo>
                  <a:lnTo>
                    <a:pt x="465" y="143"/>
                  </a:lnTo>
                  <a:lnTo>
                    <a:pt x="465" y="155"/>
                  </a:lnTo>
                  <a:lnTo>
                    <a:pt x="465" y="167"/>
                  </a:lnTo>
                  <a:cubicBezTo>
                    <a:pt x="465" y="179"/>
                    <a:pt x="453" y="179"/>
                    <a:pt x="453" y="203"/>
                  </a:cubicBezTo>
                  <a:cubicBezTo>
                    <a:pt x="453" y="203"/>
                    <a:pt x="453" y="214"/>
                    <a:pt x="441" y="214"/>
                  </a:cubicBezTo>
                  <a:cubicBezTo>
                    <a:pt x="441" y="214"/>
                    <a:pt x="441" y="226"/>
                    <a:pt x="417" y="226"/>
                  </a:cubicBezTo>
                  <a:cubicBezTo>
                    <a:pt x="417" y="238"/>
                    <a:pt x="405" y="238"/>
                    <a:pt x="393" y="238"/>
                  </a:cubicBezTo>
                  <a:lnTo>
                    <a:pt x="381" y="262"/>
                  </a:lnTo>
                  <a:cubicBezTo>
                    <a:pt x="358" y="262"/>
                    <a:pt x="358" y="274"/>
                    <a:pt x="346" y="274"/>
                  </a:cubicBezTo>
                  <a:lnTo>
                    <a:pt x="334" y="274"/>
                  </a:lnTo>
                  <a:cubicBezTo>
                    <a:pt x="322" y="274"/>
                    <a:pt x="298" y="274"/>
                    <a:pt x="298" y="286"/>
                  </a:cubicBezTo>
                  <a:lnTo>
                    <a:pt x="215" y="286"/>
                  </a:lnTo>
                  <a:cubicBezTo>
                    <a:pt x="203" y="286"/>
                    <a:pt x="179" y="286"/>
                    <a:pt x="155" y="274"/>
                  </a:cubicBezTo>
                  <a:cubicBezTo>
                    <a:pt x="119" y="274"/>
                    <a:pt x="96" y="262"/>
                    <a:pt x="84" y="238"/>
                  </a:cubicBezTo>
                  <a:cubicBezTo>
                    <a:pt x="48" y="226"/>
                    <a:pt x="36" y="226"/>
                    <a:pt x="0" y="214"/>
                  </a:cubicBezTo>
                  <a:lnTo>
                    <a:pt x="0" y="214"/>
                  </a:lnTo>
                  <a:cubicBezTo>
                    <a:pt x="36" y="238"/>
                    <a:pt x="84" y="274"/>
                    <a:pt x="107" y="286"/>
                  </a:cubicBezTo>
                  <a:cubicBezTo>
                    <a:pt x="179" y="369"/>
                    <a:pt x="203" y="369"/>
                    <a:pt x="215" y="381"/>
                  </a:cubicBezTo>
                  <a:cubicBezTo>
                    <a:pt x="227" y="393"/>
                    <a:pt x="262" y="393"/>
                    <a:pt x="274" y="393"/>
                  </a:cubicBezTo>
                  <a:lnTo>
                    <a:pt x="381" y="393"/>
                  </a:lnTo>
                  <a:cubicBezTo>
                    <a:pt x="393" y="393"/>
                    <a:pt x="405" y="393"/>
                    <a:pt x="417" y="381"/>
                  </a:cubicBezTo>
                  <a:cubicBezTo>
                    <a:pt x="441" y="369"/>
                    <a:pt x="453" y="369"/>
                    <a:pt x="465" y="345"/>
                  </a:cubicBezTo>
                  <a:cubicBezTo>
                    <a:pt x="524" y="298"/>
                    <a:pt x="572" y="226"/>
                    <a:pt x="560" y="143"/>
                  </a:cubicBezTo>
                  <a:cubicBezTo>
                    <a:pt x="560" y="119"/>
                    <a:pt x="560" y="95"/>
                    <a:pt x="536" y="83"/>
                  </a:cubicBezTo>
                  <a:cubicBezTo>
                    <a:pt x="536" y="60"/>
                    <a:pt x="524" y="48"/>
                    <a:pt x="524" y="36"/>
                  </a:cubicBezTo>
                  <a:lnTo>
                    <a:pt x="512" y="24"/>
                  </a:lnTo>
                  <a:cubicBezTo>
                    <a:pt x="500" y="24"/>
                    <a:pt x="500" y="24"/>
                    <a:pt x="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1"/>
            <p:cNvSpPr/>
            <p:nvPr/>
          </p:nvSpPr>
          <p:spPr>
            <a:xfrm>
              <a:off x="911125" y="5674625"/>
              <a:ext cx="11025" cy="5400"/>
            </a:xfrm>
            <a:custGeom>
              <a:avLst/>
              <a:gdLst/>
              <a:ahLst/>
              <a:cxnLst/>
              <a:rect l="l" t="t" r="r" b="b"/>
              <a:pathLst>
                <a:path w="441" h="216" extrusionOk="0">
                  <a:moveTo>
                    <a:pt x="369" y="1"/>
                  </a:moveTo>
                  <a:cubicBezTo>
                    <a:pt x="345" y="1"/>
                    <a:pt x="333" y="13"/>
                    <a:pt x="310" y="49"/>
                  </a:cubicBezTo>
                  <a:lnTo>
                    <a:pt x="310" y="61"/>
                  </a:lnTo>
                  <a:lnTo>
                    <a:pt x="298" y="72"/>
                  </a:lnTo>
                  <a:cubicBezTo>
                    <a:pt x="286" y="72"/>
                    <a:pt x="286" y="84"/>
                    <a:pt x="274" y="84"/>
                  </a:cubicBezTo>
                  <a:cubicBezTo>
                    <a:pt x="262" y="108"/>
                    <a:pt x="238" y="108"/>
                    <a:pt x="226" y="120"/>
                  </a:cubicBezTo>
                  <a:cubicBezTo>
                    <a:pt x="202" y="132"/>
                    <a:pt x="179" y="132"/>
                    <a:pt x="155" y="144"/>
                  </a:cubicBezTo>
                  <a:cubicBezTo>
                    <a:pt x="119" y="144"/>
                    <a:pt x="107" y="168"/>
                    <a:pt x="71" y="168"/>
                  </a:cubicBezTo>
                  <a:lnTo>
                    <a:pt x="0" y="168"/>
                  </a:lnTo>
                  <a:cubicBezTo>
                    <a:pt x="36" y="180"/>
                    <a:pt x="48" y="180"/>
                    <a:pt x="71" y="191"/>
                  </a:cubicBezTo>
                  <a:cubicBezTo>
                    <a:pt x="95" y="191"/>
                    <a:pt x="107" y="215"/>
                    <a:pt x="119" y="215"/>
                  </a:cubicBezTo>
                  <a:lnTo>
                    <a:pt x="167" y="215"/>
                  </a:lnTo>
                  <a:cubicBezTo>
                    <a:pt x="226" y="215"/>
                    <a:pt x="286" y="215"/>
                    <a:pt x="333" y="180"/>
                  </a:cubicBezTo>
                  <a:cubicBezTo>
                    <a:pt x="357" y="168"/>
                    <a:pt x="381" y="144"/>
                    <a:pt x="405" y="132"/>
                  </a:cubicBezTo>
                  <a:cubicBezTo>
                    <a:pt x="417" y="120"/>
                    <a:pt x="441" y="96"/>
                    <a:pt x="441" y="72"/>
                  </a:cubicBezTo>
                  <a:cubicBezTo>
                    <a:pt x="441" y="49"/>
                    <a:pt x="417"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1"/>
            <p:cNvSpPr/>
            <p:nvPr/>
          </p:nvSpPr>
          <p:spPr>
            <a:xfrm>
              <a:off x="884325" y="5688025"/>
              <a:ext cx="14025" cy="10750"/>
            </a:xfrm>
            <a:custGeom>
              <a:avLst/>
              <a:gdLst/>
              <a:ahLst/>
              <a:cxnLst/>
              <a:rect l="l" t="t" r="r" b="b"/>
              <a:pathLst>
                <a:path w="561" h="430" extrusionOk="0">
                  <a:moveTo>
                    <a:pt x="376" y="1"/>
                  </a:moveTo>
                  <a:cubicBezTo>
                    <a:pt x="302" y="1"/>
                    <a:pt x="233" y="46"/>
                    <a:pt x="215" y="120"/>
                  </a:cubicBezTo>
                  <a:lnTo>
                    <a:pt x="215" y="132"/>
                  </a:lnTo>
                  <a:lnTo>
                    <a:pt x="215" y="144"/>
                  </a:lnTo>
                  <a:cubicBezTo>
                    <a:pt x="203" y="167"/>
                    <a:pt x="179" y="167"/>
                    <a:pt x="179" y="179"/>
                  </a:cubicBezTo>
                  <a:cubicBezTo>
                    <a:pt x="167" y="191"/>
                    <a:pt x="155" y="203"/>
                    <a:pt x="120" y="227"/>
                  </a:cubicBezTo>
                  <a:cubicBezTo>
                    <a:pt x="84" y="239"/>
                    <a:pt x="48" y="251"/>
                    <a:pt x="0" y="286"/>
                  </a:cubicBezTo>
                  <a:lnTo>
                    <a:pt x="48" y="370"/>
                  </a:lnTo>
                  <a:cubicBezTo>
                    <a:pt x="84" y="406"/>
                    <a:pt x="120" y="417"/>
                    <a:pt x="167" y="429"/>
                  </a:cubicBezTo>
                  <a:lnTo>
                    <a:pt x="203" y="429"/>
                  </a:lnTo>
                  <a:cubicBezTo>
                    <a:pt x="262" y="429"/>
                    <a:pt x="322" y="429"/>
                    <a:pt x="358" y="406"/>
                  </a:cubicBezTo>
                  <a:cubicBezTo>
                    <a:pt x="417" y="370"/>
                    <a:pt x="465" y="310"/>
                    <a:pt x="512" y="251"/>
                  </a:cubicBezTo>
                  <a:cubicBezTo>
                    <a:pt x="560" y="167"/>
                    <a:pt x="524" y="60"/>
                    <a:pt x="441" y="13"/>
                  </a:cubicBezTo>
                  <a:cubicBezTo>
                    <a:pt x="420" y="5"/>
                    <a:pt x="398"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1"/>
            <p:cNvSpPr/>
            <p:nvPr/>
          </p:nvSpPr>
          <p:spPr>
            <a:xfrm>
              <a:off x="858125" y="5713925"/>
              <a:ext cx="13425" cy="9675"/>
            </a:xfrm>
            <a:custGeom>
              <a:avLst/>
              <a:gdLst/>
              <a:ahLst/>
              <a:cxnLst/>
              <a:rect l="l" t="t" r="r" b="b"/>
              <a:pathLst>
                <a:path w="537" h="387" extrusionOk="0">
                  <a:moveTo>
                    <a:pt x="453" y="1"/>
                  </a:moveTo>
                  <a:cubicBezTo>
                    <a:pt x="441" y="1"/>
                    <a:pt x="406" y="1"/>
                    <a:pt x="394" y="24"/>
                  </a:cubicBezTo>
                  <a:cubicBezTo>
                    <a:pt x="382" y="24"/>
                    <a:pt x="370" y="36"/>
                    <a:pt x="370" y="48"/>
                  </a:cubicBezTo>
                  <a:lnTo>
                    <a:pt x="322" y="96"/>
                  </a:lnTo>
                  <a:cubicBezTo>
                    <a:pt x="310" y="108"/>
                    <a:pt x="310" y="120"/>
                    <a:pt x="298" y="143"/>
                  </a:cubicBezTo>
                  <a:lnTo>
                    <a:pt x="263" y="167"/>
                  </a:lnTo>
                  <a:cubicBezTo>
                    <a:pt x="251" y="179"/>
                    <a:pt x="239" y="179"/>
                    <a:pt x="215" y="203"/>
                  </a:cubicBezTo>
                  <a:cubicBezTo>
                    <a:pt x="203" y="203"/>
                    <a:pt x="191" y="215"/>
                    <a:pt x="191" y="215"/>
                  </a:cubicBezTo>
                  <a:cubicBezTo>
                    <a:pt x="179" y="215"/>
                    <a:pt x="179" y="215"/>
                    <a:pt x="156" y="227"/>
                  </a:cubicBezTo>
                  <a:lnTo>
                    <a:pt x="84" y="227"/>
                  </a:lnTo>
                  <a:cubicBezTo>
                    <a:pt x="72" y="227"/>
                    <a:pt x="72" y="227"/>
                    <a:pt x="60" y="215"/>
                  </a:cubicBezTo>
                  <a:cubicBezTo>
                    <a:pt x="36" y="215"/>
                    <a:pt x="25" y="203"/>
                    <a:pt x="13" y="203"/>
                  </a:cubicBezTo>
                  <a:lnTo>
                    <a:pt x="1" y="203"/>
                  </a:lnTo>
                  <a:cubicBezTo>
                    <a:pt x="13" y="263"/>
                    <a:pt x="25" y="334"/>
                    <a:pt x="84" y="358"/>
                  </a:cubicBezTo>
                  <a:cubicBezTo>
                    <a:pt x="84" y="358"/>
                    <a:pt x="120" y="382"/>
                    <a:pt x="144" y="382"/>
                  </a:cubicBezTo>
                  <a:cubicBezTo>
                    <a:pt x="158" y="385"/>
                    <a:pt x="173" y="386"/>
                    <a:pt x="188" y="386"/>
                  </a:cubicBezTo>
                  <a:cubicBezTo>
                    <a:pt x="233" y="386"/>
                    <a:pt x="278" y="373"/>
                    <a:pt x="322" y="346"/>
                  </a:cubicBezTo>
                  <a:cubicBezTo>
                    <a:pt x="370" y="334"/>
                    <a:pt x="406" y="310"/>
                    <a:pt x="441" y="263"/>
                  </a:cubicBezTo>
                  <a:cubicBezTo>
                    <a:pt x="453" y="251"/>
                    <a:pt x="477" y="215"/>
                    <a:pt x="489" y="203"/>
                  </a:cubicBezTo>
                  <a:cubicBezTo>
                    <a:pt x="501" y="191"/>
                    <a:pt x="501" y="155"/>
                    <a:pt x="513" y="143"/>
                  </a:cubicBezTo>
                  <a:cubicBezTo>
                    <a:pt x="537" y="96"/>
                    <a:pt x="513" y="1"/>
                    <a:pt x="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1"/>
            <p:cNvSpPr/>
            <p:nvPr/>
          </p:nvSpPr>
          <p:spPr>
            <a:xfrm>
              <a:off x="862600" y="5696675"/>
              <a:ext cx="6875" cy="4475"/>
            </a:xfrm>
            <a:custGeom>
              <a:avLst/>
              <a:gdLst/>
              <a:ahLst/>
              <a:cxnLst/>
              <a:rect l="l" t="t" r="r" b="b"/>
              <a:pathLst>
                <a:path w="275" h="179" extrusionOk="0">
                  <a:moveTo>
                    <a:pt x="179" y="0"/>
                  </a:moveTo>
                  <a:cubicBezTo>
                    <a:pt x="143" y="0"/>
                    <a:pt x="119" y="12"/>
                    <a:pt x="84" y="48"/>
                  </a:cubicBezTo>
                  <a:cubicBezTo>
                    <a:pt x="60" y="60"/>
                    <a:pt x="36" y="71"/>
                    <a:pt x="12" y="107"/>
                  </a:cubicBezTo>
                  <a:lnTo>
                    <a:pt x="0" y="119"/>
                  </a:lnTo>
                  <a:cubicBezTo>
                    <a:pt x="12" y="143"/>
                    <a:pt x="60" y="167"/>
                    <a:pt x="84" y="179"/>
                  </a:cubicBezTo>
                  <a:cubicBezTo>
                    <a:pt x="84" y="171"/>
                    <a:pt x="84" y="168"/>
                    <a:pt x="84" y="168"/>
                  </a:cubicBezTo>
                  <a:cubicBezTo>
                    <a:pt x="85" y="168"/>
                    <a:pt x="88" y="179"/>
                    <a:pt x="96" y="179"/>
                  </a:cubicBezTo>
                  <a:lnTo>
                    <a:pt x="179" y="179"/>
                  </a:lnTo>
                  <a:cubicBezTo>
                    <a:pt x="203" y="179"/>
                    <a:pt x="238" y="167"/>
                    <a:pt x="250" y="131"/>
                  </a:cubicBezTo>
                  <a:cubicBezTo>
                    <a:pt x="274" y="107"/>
                    <a:pt x="274" y="71"/>
                    <a:pt x="262" y="48"/>
                  </a:cubicBezTo>
                  <a:cubicBezTo>
                    <a:pt x="250" y="12"/>
                    <a:pt x="215"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1"/>
            <p:cNvSpPr/>
            <p:nvPr/>
          </p:nvSpPr>
          <p:spPr>
            <a:xfrm>
              <a:off x="876875" y="5679400"/>
              <a:ext cx="12525" cy="8950"/>
            </a:xfrm>
            <a:custGeom>
              <a:avLst/>
              <a:gdLst/>
              <a:ahLst/>
              <a:cxnLst/>
              <a:rect l="l" t="t" r="r" b="b"/>
              <a:pathLst>
                <a:path w="501" h="358" extrusionOk="0">
                  <a:moveTo>
                    <a:pt x="418" y="0"/>
                  </a:moveTo>
                  <a:cubicBezTo>
                    <a:pt x="394" y="12"/>
                    <a:pt x="382" y="36"/>
                    <a:pt x="358" y="60"/>
                  </a:cubicBezTo>
                  <a:cubicBezTo>
                    <a:pt x="358" y="60"/>
                    <a:pt x="358" y="72"/>
                    <a:pt x="346" y="72"/>
                  </a:cubicBezTo>
                  <a:cubicBezTo>
                    <a:pt x="346" y="96"/>
                    <a:pt x="334" y="96"/>
                    <a:pt x="334" y="108"/>
                  </a:cubicBezTo>
                  <a:lnTo>
                    <a:pt x="322" y="120"/>
                  </a:lnTo>
                  <a:cubicBezTo>
                    <a:pt x="298" y="131"/>
                    <a:pt x="275" y="155"/>
                    <a:pt x="263" y="167"/>
                  </a:cubicBezTo>
                  <a:cubicBezTo>
                    <a:pt x="227" y="179"/>
                    <a:pt x="179" y="215"/>
                    <a:pt x="156" y="227"/>
                  </a:cubicBezTo>
                  <a:cubicBezTo>
                    <a:pt x="120" y="239"/>
                    <a:pt x="96" y="274"/>
                    <a:pt x="84" y="286"/>
                  </a:cubicBezTo>
                  <a:lnTo>
                    <a:pt x="37" y="286"/>
                  </a:lnTo>
                  <a:cubicBezTo>
                    <a:pt x="1" y="298"/>
                    <a:pt x="25" y="346"/>
                    <a:pt x="48" y="358"/>
                  </a:cubicBezTo>
                  <a:lnTo>
                    <a:pt x="120" y="358"/>
                  </a:lnTo>
                  <a:cubicBezTo>
                    <a:pt x="156" y="358"/>
                    <a:pt x="179" y="346"/>
                    <a:pt x="215" y="334"/>
                  </a:cubicBezTo>
                  <a:cubicBezTo>
                    <a:pt x="287" y="298"/>
                    <a:pt x="382" y="251"/>
                    <a:pt x="418" y="191"/>
                  </a:cubicBezTo>
                  <a:cubicBezTo>
                    <a:pt x="453" y="155"/>
                    <a:pt x="501" y="60"/>
                    <a:pt x="453" y="12"/>
                  </a:cubicBezTo>
                  <a:cubicBezTo>
                    <a:pt x="441" y="0"/>
                    <a:pt x="418"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1"/>
            <p:cNvSpPr/>
            <p:nvPr/>
          </p:nvSpPr>
          <p:spPr>
            <a:xfrm>
              <a:off x="850100" y="5723225"/>
              <a:ext cx="11925" cy="7400"/>
            </a:xfrm>
            <a:custGeom>
              <a:avLst/>
              <a:gdLst/>
              <a:ahLst/>
              <a:cxnLst/>
              <a:rect l="l" t="t" r="r" b="b"/>
              <a:pathLst>
                <a:path w="477" h="296" extrusionOk="0">
                  <a:moveTo>
                    <a:pt x="367" y="0"/>
                  </a:moveTo>
                  <a:cubicBezTo>
                    <a:pt x="353" y="0"/>
                    <a:pt x="338" y="3"/>
                    <a:pt x="322" y="10"/>
                  </a:cubicBezTo>
                  <a:cubicBezTo>
                    <a:pt x="298" y="10"/>
                    <a:pt x="286" y="21"/>
                    <a:pt x="262" y="21"/>
                  </a:cubicBezTo>
                  <a:cubicBezTo>
                    <a:pt x="238" y="33"/>
                    <a:pt x="226" y="33"/>
                    <a:pt x="215" y="45"/>
                  </a:cubicBezTo>
                  <a:cubicBezTo>
                    <a:pt x="203" y="69"/>
                    <a:pt x="179" y="69"/>
                    <a:pt x="167" y="81"/>
                  </a:cubicBezTo>
                  <a:cubicBezTo>
                    <a:pt x="155" y="81"/>
                    <a:pt x="155" y="81"/>
                    <a:pt x="143" y="93"/>
                  </a:cubicBezTo>
                  <a:lnTo>
                    <a:pt x="0" y="93"/>
                  </a:lnTo>
                  <a:cubicBezTo>
                    <a:pt x="0" y="141"/>
                    <a:pt x="24" y="164"/>
                    <a:pt x="36" y="200"/>
                  </a:cubicBezTo>
                  <a:cubicBezTo>
                    <a:pt x="84" y="236"/>
                    <a:pt x="119" y="260"/>
                    <a:pt x="155" y="272"/>
                  </a:cubicBezTo>
                  <a:cubicBezTo>
                    <a:pt x="167" y="272"/>
                    <a:pt x="179" y="295"/>
                    <a:pt x="203" y="295"/>
                  </a:cubicBezTo>
                  <a:lnTo>
                    <a:pt x="322" y="295"/>
                  </a:lnTo>
                  <a:cubicBezTo>
                    <a:pt x="346" y="295"/>
                    <a:pt x="357" y="272"/>
                    <a:pt x="393" y="260"/>
                  </a:cubicBezTo>
                  <a:cubicBezTo>
                    <a:pt x="417" y="248"/>
                    <a:pt x="441" y="212"/>
                    <a:pt x="453" y="188"/>
                  </a:cubicBezTo>
                  <a:cubicBezTo>
                    <a:pt x="477" y="141"/>
                    <a:pt x="477" y="93"/>
                    <a:pt x="453" y="45"/>
                  </a:cubicBezTo>
                  <a:cubicBezTo>
                    <a:pt x="427" y="20"/>
                    <a:pt x="401"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1"/>
            <p:cNvSpPr/>
            <p:nvPr/>
          </p:nvSpPr>
          <p:spPr>
            <a:xfrm>
              <a:off x="724775" y="5660050"/>
              <a:ext cx="25" cy="625"/>
            </a:xfrm>
            <a:custGeom>
              <a:avLst/>
              <a:gdLst/>
              <a:ahLst/>
              <a:cxnLst/>
              <a:rect l="l" t="t" r="r" b="b"/>
              <a:pathLst>
                <a:path w="1" h="25" extrusionOk="0">
                  <a:moveTo>
                    <a:pt x="1" y="24"/>
                  </a:moveTo>
                  <a:lnTo>
                    <a:pt x="1" y="24"/>
                  </a:lnTo>
                  <a:cubicBezTo>
                    <a:pt x="1" y="24"/>
                    <a:pt x="1" y="1"/>
                    <a:pt x="1"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1"/>
            <p:cNvSpPr/>
            <p:nvPr/>
          </p:nvSpPr>
          <p:spPr>
            <a:xfrm>
              <a:off x="1075425" y="56288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1"/>
            <p:cNvSpPr/>
            <p:nvPr/>
          </p:nvSpPr>
          <p:spPr>
            <a:xfrm>
              <a:off x="1103700" y="5593975"/>
              <a:ext cx="325" cy="325"/>
            </a:xfrm>
            <a:custGeom>
              <a:avLst/>
              <a:gdLst/>
              <a:ahLst/>
              <a:cxnLst/>
              <a:rect l="l" t="t" r="r" b="b"/>
              <a:pathLst>
                <a:path w="13" h="13" extrusionOk="0">
                  <a:moveTo>
                    <a:pt x="12" y="0"/>
                  </a:moveTo>
                  <a:lnTo>
                    <a:pt x="0" y="12"/>
                  </a:lnTo>
                  <a:cubicBezTo>
                    <a:pt x="0" y="12"/>
                    <a:pt x="12" y="12"/>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1"/>
            <p:cNvSpPr/>
            <p:nvPr/>
          </p:nvSpPr>
          <p:spPr>
            <a:xfrm>
              <a:off x="954875" y="5864550"/>
              <a:ext cx="27100" cy="30375"/>
            </a:xfrm>
            <a:custGeom>
              <a:avLst/>
              <a:gdLst/>
              <a:ahLst/>
              <a:cxnLst/>
              <a:rect l="l" t="t" r="r" b="b"/>
              <a:pathLst>
                <a:path w="1084" h="1215" extrusionOk="0">
                  <a:moveTo>
                    <a:pt x="0" y="0"/>
                  </a:moveTo>
                  <a:cubicBezTo>
                    <a:pt x="84" y="143"/>
                    <a:pt x="179" y="298"/>
                    <a:pt x="262" y="453"/>
                  </a:cubicBezTo>
                  <a:cubicBezTo>
                    <a:pt x="298" y="500"/>
                    <a:pt x="310" y="536"/>
                    <a:pt x="334" y="572"/>
                  </a:cubicBezTo>
                  <a:cubicBezTo>
                    <a:pt x="357" y="607"/>
                    <a:pt x="369" y="631"/>
                    <a:pt x="393" y="667"/>
                  </a:cubicBezTo>
                  <a:lnTo>
                    <a:pt x="441" y="715"/>
                  </a:lnTo>
                  <a:lnTo>
                    <a:pt x="477" y="738"/>
                  </a:lnTo>
                  <a:cubicBezTo>
                    <a:pt x="536" y="798"/>
                    <a:pt x="596" y="857"/>
                    <a:pt x="667" y="905"/>
                  </a:cubicBezTo>
                  <a:cubicBezTo>
                    <a:pt x="715" y="941"/>
                    <a:pt x="774" y="988"/>
                    <a:pt x="834" y="1048"/>
                  </a:cubicBezTo>
                  <a:lnTo>
                    <a:pt x="858" y="1084"/>
                  </a:lnTo>
                  <a:lnTo>
                    <a:pt x="905" y="1119"/>
                  </a:lnTo>
                  <a:lnTo>
                    <a:pt x="917" y="1143"/>
                  </a:lnTo>
                  <a:cubicBezTo>
                    <a:pt x="917" y="1143"/>
                    <a:pt x="929" y="1155"/>
                    <a:pt x="953" y="1155"/>
                  </a:cubicBezTo>
                  <a:cubicBezTo>
                    <a:pt x="965" y="1167"/>
                    <a:pt x="988" y="1167"/>
                    <a:pt x="1012" y="1179"/>
                  </a:cubicBezTo>
                  <a:cubicBezTo>
                    <a:pt x="1024" y="1203"/>
                    <a:pt x="1036" y="1203"/>
                    <a:pt x="1048" y="1215"/>
                  </a:cubicBezTo>
                  <a:cubicBezTo>
                    <a:pt x="1072" y="1215"/>
                    <a:pt x="1084" y="1215"/>
                    <a:pt x="1084" y="1203"/>
                  </a:cubicBezTo>
                  <a:cubicBezTo>
                    <a:pt x="1084" y="1191"/>
                    <a:pt x="1084" y="1167"/>
                    <a:pt x="1072" y="1167"/>
                  </a:cubicBezTo>
                  <a:cubicBezTo>
                    <a:pt x="988" y="1131"/>
                    <a:pt x="965" y="1107"/>
                    <a:pt x="929" y="1096"/>
                  </a:cubicBezTo>
                  <a:cubicBezTo>
                    <a:pt x="929" y="1096"/>
                    <a:pt x="917" y="1096"/>
                    <a:pt x="917" y="1084"/>
                  </a:cubicBezTo>
                  <a:cubicBezTo>
                    <a:pt x="893" y="1048"/>
                    <a:pt x="858" y="1024"/>
                    <a:pt x="834" y="1012"/>
                  </a:cubicBezTo>
                  <a:cubicBezTo>
                    <a:pt x="810" y="988"/>
                    <a:pt x="798" y="976"/>
                    <a:pt x="774" y="965"/>
                  </a:cubicBezTo>
                  <a:cubicBezTo>
                    <a:pt x="738" y="929"/>
                    <a:pt x="691" y="905"/>
                    <a:pt x="667" y="857"/>
                  </a:cubicBezTo>
                  <a:cubicBezTo>
                    <a:pt x="619" y="834"/>
                    <a:pt x="596" y="786"/>
                    <a:pt x="548" y="750"/>
                  </a:cubicBezTo>
                  <a:lnTo>
                    <a:pt x="500" y="715"/>
                  </a:lnTo>
                  <a:cubicBezTo>
                    <a:pt x="477" y="691"/>
                    <a:pt x="453" y="667"/>
                    <a:pt x="429" y="655"/>
                  </a:cubicBezTo>
                  <a:lnTo>
                    <a:pt x="417" y="631"/>
                  </a:lnTo>
                  <a:cubicBezTo>
                    <a:pt x="417" y="619"/>
                    <a:pt x="393" y="619"/>
                    <a:pt x="393" y="607"/>
                  </a:cubicBezTo>
                  <a:cubicBezTo>
                    <a:pt x="381" y="572"/>
                    <a:pt x="369" y="560"/>
                    <a:pt x="357" y="536"/>
                  </a:cubicBezTo>
                  <a:cubicBezTo>
                    <a:pt x="334" y="500"/>
                    <a:pt x="310" y="476"/>
                    <a:pt x="298" y="441"/>
                  </a:cubicBezTo>
                  <a:cubicBezTo>
                    <a:pt x="262" y="393"/>
                    <a:pt x="238" y="369"/>
                    <a:pt x="215" y="322"/>
                  </a:cubicBezTo>
                  <a:cubicBezTo>
                    <a:pt x="143" y="214"/>
                    <a:pt x="72" y="9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1"/>
            <p:cNvSpPr/>
            <p:nvPr/>
          </p:nvSpPr>
          <p:spPr>
            <a:xfrm>
              <a:off x="644425" y="6041950"/>
              <a:ext cx="25" cy="25"/>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1"/>
            <p:cNvSpPr/>
            <p:nvPr/>
          </p:nvSpPr>
          <p:spPr>
            <a:xfrm>
              <a:off x="1023625" y="6147900"/>
              <a:ext cx="25" cy="325"/>
            </a:xfrm>
            <a:custGeom>
              <a:avLst/>
              <a:gdLst/>
              <a:ahLst/>
              <a:cxnLst/>
              <a:rect l="l" t="t" r="r" b="b"/>
              <a:pathLst>
                <a:path w="1" h="13" extrusionOk="0">
                  <a:moveTo>
                    <a:pt x="1" y="1"/>
                  </a:moveTo>
                  <a:lnTo>
                    <a:pt x="1" y="1"/>
                  </a:lnTo>
                  <a:cubicBezTo>
                    <a:pt x="1" y="13"/>
                    <a:pt x="1" y="13"/>
                    <a:pt x="1" y="1"/>
                  </a:cubicBez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98" name="Google Shape;1998;p91"/>
          <p:cNvPicPr preferRelativeResize="0"/>
          <p:nvPr/>
        </p:nvPicPr>
        <p:blipFill>
          <a:blip r:embed="rId3">
            <a:alphaModFix/>
          </a:blip>
          <a:stretch>
            <a:fillRect/>
          </a:stretch>
        </p:blipFill>
        <p:spPr>
          <a:xfrm rot="-2446263">
            <a:off x="8084095" y="3722361"/>
            <a:ext cx="1528934" cy="1763480"/>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002"/>
        <p:cNvGrpSpPr/>
        <p:nvPr/>
      </p:nvGrpSpPr>
      <p:grpSpPr>
        <a:xfrm>
          <a:off x="0" y="0"/>
          <a:ext cx="0" cy="0"/>
          <a:chOff x="0" y="0"/>
          <a:chExt cx="0" cy="0"/>
        </a:xfrm>
      </p:grpSpPr>
      <p:sp>
        <p:nvSpPr>
          <p:cNvPr id="2003" name="Google Shape;2003;p92"/>
          <p:cNvSpPr txBox="1">
            <a:spLocks noGrp="1"/>
          </p:cNvSpPr>
          <p:nvPr>
            <p:ph type="title"/>
          </p:nvPr>
        </p:nvSpPr>
        <p:spPr>
          <a:xfrm>
            <a:off x="1951200" y="490350"/>
            <a:ext cx="52416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Exercises</a:t>
            </a:r>
            <a:endParaRPr/>
          </a:p>
        </p:txBody>
      </p:sp>
      <p:sp>
        <p:nvSpPr>
          <p:cNvPr id="2004" name="Google Shape;2004;p92"/>
          <p:cNvSpPr txBox="1">
            <a:spLocks noGrp="1"/>
          </p:cNvSpPr>
          <p:nvPr>
            <p:ph type="subTitle" idx="1"/>
          </p:nvPr>
        </p:nvSpPr>
        <p:spPr>
          <a:xfrm>
            <a:off x="2236800" y="3680700"/>
            <a:ext cx="4670400" cy="92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little bit larger than our satellite, the Moon</a:t>
            </a:r>
            <a:endParaRPr/>
          </a:p>
        </p:txBody>
      </p:sp>
      <p:sp>
        <p:nvSpPr>
          <p:cNvPr id="2005" name="Google Shape;2005;p92"/>
          <p:cNvSpPr/>
          <p:nvPr/>
        </p:nvSpPr>
        <p:spPr>
          <a:xfrm>
            <a:off x="3219450" y="1755750"/>
            <a:ext cx="2705100" cy="1632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92"/>
          <p:cNvGrpSpPr/>
          <p:nvPr/>
        </p:nvGrpSpPr>
        <p:grpSpPr>
          <a:xfrm rot="2045409">
            <a:off x="4203602" y="1505107"/>
            <a:ext cx="736677" cy="2133197"/>
            <a:chOff x="566425" y="4780800"/>
            <a:chExt cx="594450" cy="1721350"/>
          </a:xfrm>
        </p:grpSpPr>
        <p:sp>
          <p:nvSpPr>
            <p:cNvPr id="2007" name="Google Shape;2007;p92"/>
            <p:cNvSpPr/>
            <p:nvPr/>
          </p:nvSpPr>
          <p:spPr>
            <a:xfrm>
              <a:off x="763175" y="5499625"/>
              <a:ext cx="25" cy="900"/>
            </a:xfrm>
            <a:custGeom>
              <a:avLst/>
              <a:gdLst/>
              <a:ahLst/>
              <a:cxnLst/>
              <a:rect l="l" t="t" r="r" b="b"/>
              <a:pathLst>
                <a:path w="1" h="36" extrusionOk="0">
                  <a:moveTo>
                    <a:pt x="1" y="36"/>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8" name="Google Shape;2008;p92"/>
            <p:cNvSpPr/>
            <p:nvPr/>
          </p:nvSpPr>
          <p:spPr>
            <a:xfrm>
              <a:off x="572975" y="5175775"/>
              <a:ext cx="25" cy="325"/>
            </a:xfrm>
            <a:custGeom>
              <a:avLst/>
              <a:gdLst/>
              <a:ahLst/>
              <a:cxnLst/>
              <a:rect l="l" t="t" r="r" b="b"/>
              <a:pathLst>
                <a:path w="1" h="13" extrusionOk="0">
                  <a:moveTo>
                    <a:pt x="1" y="12"/>
                  </a:moveTo>
                  <a:lnTo>
                    <a:pt x="1" y="1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9" name="Google Shape;2009;p92"/>
            <p:cNvSpPr/>
            <p:nvPr/>
          </p:nvSpPr>
          <p:spPr>
            <a:xfrm>
              <a:off x="853975" y="5126650"/>
              <a:ext cx="25" cy="325"/>
            </a:xfrm>
            <a:custGeom>
              <a:avLst/>
              <a:gdLst/>
              <a:ahLst/>
              <a:cxnLst/>
              <a:rect l="l" t="t" r="r" b="b"/>
              <a:pathLst>
                <a:path w="1" h="13" extrusionOk="0">
                  <a:moveTo>
                    <a:pt x="0" y="1"/>
                  </a:moveTo>
                  <a:lnTo>
                    <a:pt x="0" y="13"/>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0" name="Google Shape;2010;p92"/>
            <p:cNvSpPr/>
            <p:nvPr/>
          </p:nvSpPr>
          <p:spPr>
            <a:xfrm>
              <a:off x="615550" y="5575225"/>
              <a:ext cx="25" cy="625"/>
            </a:xfrm>
            <a:custGeom>
              <a:avLst/>
              <a:gdLst/>
              <a:ahLst/>
              <a:cxnLst/>
              <a:rect l="l" t="t" r="r" b="b"/>
              <a:pathLst>
                <a:path w="1" h="25" extrusionOk="0">
                  <a:moveTo>
                    <a:pt x="0" y="24"/>
                  </a:moveTo>
                  <a:lnTo>
                    <a:pt x="0" y="24"/>
                  </a:lnTo>
                  <a:cubicBezTo>
                    <a:pt x="0" y="0"/>
                    <a:pt x="0" y="0"/>
                    <a:pt x="0"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1" name="Google Shape;2011;p92"/>
            <p:cNvSpPr/>
            <p:nvPr/>
          </p:nvSpPr>
          <p:spPr>
            <a:xfrm>
              <a:off x="1050725" y="5125450"/>
              <a:ext cx="25" cy="325"/>
            </a:xfrm>
            <a:custGeom>
              <a:avLst/>
              <a:gdLst/>
              <a:ahLst/>
              <a:cxnLst/>
              <a:rect l="l" t="t" r="r" b="b"/>
              <a:pathLst>
                <a:path w="1" h="13" extrusionOk="0">
                  <a:moveTo>
                    <a:pt x="0" y="13"/>
                  </a:moveTo>
                  <a:lnTo>
                    <a:pt x="0" y="1"/>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2" name="Google Shape;2012;p92"/>
            <p:cNvSpPr/>
            <p:nvPr/>
          </p:nvSpPr>
          <p:spPr>
            <a:xfrm>
              <a:off x="776575" y="4923950"/>
              <a:ext cx="25" cy="325"/>
            </a:xfrm>
            <a:custGeom>
              <a:avLst/>
              <a:gdLst/>
              <a:ahLst/>
              <a:cxnLst/>
              <a:rect l="l" t="t" r="r" b="b"/>
              <a:pathLst>
                <a:path w="1" h="13" extrusionOk="0">
                  <a:moveTo>
                    <a:pt x="0" y="12"/>
                  </a:moveTo>
                  <a:cubicBezTo>
                    <a:pt x="0" y="12"/>
                    <a:pt x="0" y="0"/>
                    <a:pt x="0" y="12"/>
                  </a:cubicBezTo>
                  <a:cubicBezTo>
                    <a:pt x="0" y="0"/>
                    <a:pt x="0" y="0"/>
                    <a:pt x="0" y="12"/>
                  </a:cubicBezTo>
                  <a:cubicBezTo>
                    <a:pt x="0" y="0"/>
                    <a:pt x="0" y="0"/>
                    <a:pt x="0" y="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3" name="Google Shape;2013;p92"/>
            <p:cNvSpPr/>
            <p:nvPr/>
          </p:nvSpPr>
          <p:spPr>
            <a:xfrm>
              <a:off x="762275" y="5236775"/>
              <a:ext cx="25" cy="25"/>
            </a:xfrm>
            <a:custGeom>
              <a:avLst/>
              <a:gdLst/>
              <a:ahLst/>
              <a:cxnLst/>
              <a:rect l="l" t="t" r="r" b="b"/>
              <a:pathLst>
                <a:path w="1" h="1" extrusionOk="0">
                  <a:moveTo>
                    <a:pt x="1" y="1"/>
                  </a:move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4" name="Google Shape;2014;p92"/>
            <p:cNvSpPr/>
            <p:nvPr/>
          </p:nvSpPr>
          <p:spPr>
            <a:xfrm>
              <a:off x="689950" y="5188875"/>
              <a:ext cx="25" cy="0"/>
            </a:xfrm>
            <a:custGeom>
              <a:avLst/>
              <a:gdLst/>
              <a:ahLst/>
              <a:cxnLst/>
              <a:rect l="l" t="t" r="r" b="b"/>
              <a:pathLst>
                <a:path w="1" extrusionOk="0">
                  <a:moveTo>
                    <a:pt x="1" y="0"/>
                  </a:moveTo>
                  <a:lnTo>
                    <a:pt x="1" y="0"/>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5" name="Google Shape;2015;p92"/>
            <p:cNvSpPr/>
            <p:nvPr/>
          </p:nvSpPr>
          <p:spPr>
            <a:xfrm>
              <a:off x="566425" y="4780800"/>
              <a:ext cx="594450" cy="1721350"/>
            </a:xfrm>
            <a:custGeom>
              <a:avLst/>
              <a:gdLst/>
              <a:ahLst/>
              <a:cxnLst/>
              <a:rect l="l" t="t" r="r" b="b"/>
              <a:pathLst>
                <a:path w="23778" h="68854" extrusionOk="0">
                  <a:moveTo>
                    <a:pt x="15562" y="142"/>
                  </a:moveTo>
                  <a:cubicBezTo>
                    <a:pt x="15574" y="250"/>
                    <a:pt x="15586" y="345"/>
                    <a:pt x="15622" y="464"/>
                  </a:cubicBezTo>
                  <a:cubicBezTo>
                    <a:pt x="15645" y="607"/>
                    <a:pt x="15681" y="726"/>
                    <a:pt x="15729" y="857"/>
                  </a:cubicBezTo>
                  <a:lnTo>
                    <a:pt x="15812" y="1214"/>
                  </a:lnTo>
                  <a:cubicBezTo>
                    <a:pt x="15848" y="1333"/>
                    <a:pt x="15884" y="1440"/>
                    <a:pt x="15931" y="1559"/>
                  </a:cubicBezTo>
                  <a:cubicBezTo>
                    <a:pt x="15967" y="1631"/>
                    <a:pt x="15991" y="1702"/>
                    <a:pt x="16038" y="1774"/>
                  </a:cubicBezTo>
                  <a:cubicBezTo>
                    <a:pt x="16050" y="1809"/>
                    <a:pt x="16062" y="1857"/>
                    <a:pt x="16086" y="1881"/>
                  </a:cubicBezTo>
                  <a:cubicBezTo>
                    <a:pt x="16098" y="1893"/>
                    <a:pt x="16098" y="1928"/>
                    <a:pt x="16110" y="1940"/>
                  </a:cubicBezTo>
                  <a:cubicBezTo>
                    <a:pt x="16122" y="1976"/>
                    <a:pt x="16145" y="2012"/>
                    <a:pt x="16157" y="2047"/>
                  </a:cubicBezTo>
                  <a:cubicBezTo>
                    <a:pt x="16169" y="2071"/>
                    <a:pt x="16181" y="2119"/>
                    <a:pt x="16205" y="2155"/>
                  </a:cubicBezTo>
                  <a:lnTo>
                    <a:pt x="16229" y="2226"/>
                  </a:lnTo>
                  <a:cubicBezTo>
                    <a:pt x="16241" y="2250"/>
                    <a:pt x="16265" y="2297"/>
                    <a:pt x="16276" y="2333"/>
                  </a:cubicBezTo>
                  <a:lnTo>
                    <a:pt x="16288" y="2369"/>
                  </a:lnTo>
                  <a:cubicBezTo>
                    <a:pt x="16300" y="2417"/>
                    <a:pt x="16324" y="2452"/>
                    <a:pt x="16336" y="2488"/>
                  </a:cubicBezTo>
                  <a:cubicBezTo>
                    <a:pt x="16360" y="2583"/>
                    <a:pt x="16396" y="2690"/>
                    <a:pt x="16407" y="2774"/>
                  </a:cubicBezTo>
                  <a:lnTo>
                    <a:pt x="16443" y="2905"/>
                  </a:lnTo>
                  <a:cubicBezTo>
                    <a:pt x="16467" y="3024"/>
                    <a:pt x="16503" y="3143"/>
                    <a:pt x="16538" y="3262"/>
                  </a:cubicBezTo>
                  <a:cubicBezTo>
                    <a:pt x="16538" y="3298"/>
                    <a:pt x="16562" y="3310"/>
                    <a:pt x="16562" y="3345"/>
                  </a:cubicBezTo>
                  <a:cubicBezTo>
                    <a:pt x="16586" y="3464"/>
                    <a:pt x="16622" y="3595"/>
                    <a:pt x="16646" y="3714"/>
                  </a:cubicBezTo>
                  <a:cubicBezTo>
                    <a:pt x="16657" y="3821"/>
                    <a:pt x="16693" y="3905"/>
                    <a:pt x="16705" y="4012"/>
                  </a:cubicBezTo>
                  <a:lnTo>
                    <a:pt x="16717" y="4072"/>
                  </a:lnTo>
                  <a:cubicBezTo>
                    <a:pt x="16753" y="4191"/>
                    <a:pt x="16765" y="4322"/>
                    <a:pt x="16800" y="4441"/>
                  </a:cubicBezTo>
                  <a:cubicBezTo>
                    <a:pt x="16812" y="4548"/>
                    <a:pt x="16836" y="4667"/>
                    <a:pt x="16860" y="4774"/>
                  </a:cubicBezTo>
                  <a:cubicBezTo>
                    <a:pt x="16872" y="4869"/>
                    <a:pt x="16896" y="4988"/>
                    <a:pt x="16919" y="5095"/>
                  </a:cubicBezTo>
                  <a:lnTo>
                    <a:pt x="16919" y="5131"/>
                  </a:lnTo>
                  <a:cubicBezTo>
                    <a:pt x="16919" y="5155"/>
                    <a:pt x="16931" y="5203"/>
                    <a:pt x="16931" y="5226"/>
                  </a:cubicBezTo>
                  <a:lnTo>
                    <a:pt x="16943" y="5310"/>
                  </a:lnTo>
                  <a:lnTo>
                    <a:pt x="16955" y="5405"/>
                  </a:lnTo>
                  <a:lnTo>
                    <a:pt x="16955" y="5453"/>
                  </a:lnTo>
                  <a:cubicBezTo>
                    <a:pt x="16955" y="5524"/>
                    <a:pt x="16979" y="5584"/>
                    <a:pt x="16979" y="5667"/>
                  </a:cubicBezTo>
                  <a:cubicBezTo>
                    <a:pt x="16979" y="5762"/>
                    <a:pt x="16991" y="5869"/>
                    <a:pt x="16991" y="5977"/>
                  </a:cubicBezTo>
                  <a:lnTo>
                    <a:pt x="16991" y="6227"/>
                  </a:lnTo>
                  <a:lnTo>
                    <a:pt x="16991" y="6274"/>
                  </a:lnTo>
                  <a:lnTo>
                    <a:pt x="16991" y="6465"/>
                  </a:lnTo>
                  <a:lnTo>
                    <a:pt x="16991" y="6500"/>
                  </a:lnTo>
                  <a:lnTo>
                    <a:pt x="16991" y="6512"/>
                  </a:lnTo>
                  <a:lnTo>
                    <a:pt x="16991" y="6524"/>
                  </a:lnTo>
                  <a:lnTo>
                    <a:pt x="16991" y="6619"/>
                  </a:lnTo>
                  <a:lnTo>
                    <a:pt x="16991" y="6631"/>
                  </a:lnTo>
                  <a:lnTo>
                    <a:pt x="16991" y="6703"/>
                  </a:lnTo>
                  <a:lnTo>
                    <a:pt x="16991" y="6750"/>
                  </a:lnTo>
                  <a:lnTo>
                    <a:pt x="16991" y="6774"/>
                  </a:lnTo>
                  <a:lnTo>
                    <a:pt x="16979" y="6881"/>
                  </a:lnTo>
                  <a:lnTo>
                    <a:pt x="16955" y="6953"/>
                  </a:lnTo>
                  <a:lnTo>
                    <a:pt x="16943" y="7036"/>
                  </a:lnTo>
                  <a:cubicBezTo>
                    <a:pt x="16943" y="7060"/>
                    <a:pt x="16931" y="7108"/>
                    <a:pt x="16931" y="7131"/>
                  </a:cubicBezTo>
                  <a:cubicBezTo>
                    <a:pt x="16931" y="7155"/>
                    <a:pt x="16919" y="7167"/>
                    <a:pt x="16919" y="7179"/>
                  </a:cubicBezTo>
                  <a:cubicBezTo>
                    <a:pt x="16919" y="7215"/>
                    <a:pt x="16896" y="7239"/>
                    <a:pt x="16884" y="7286"/>
                  </a:cubicBezTo>
                  <a:cubicBezTo>
                    <a:pt x="16884" y="7298"/>
                    <a:pt x="16872" y="7310"/>
                    <a:pt x="16872" y="7334"/>
                  </a:cubicBezTo>
                  <a:cubicBezTo>
                    <a:pt x="16860" y="7358"/>
                    <a:pt x="16860" y="7393"/>
                    <a:pt x="16836" y="7417"/>
                  </a:cubicBezTo>
                  <a:lnTo>
                    <a:pt x="16824" y="7465"/>
                  </a:lnTo>
                  <a:cubicBezTo>
                    <a:pt x="16800" y="7536"/>
                    <a:pt x="16777" y="7596"/>
                    <a:pt x="16765" y="7655"/>
                  </a:cubicBezTo>
                  <a:cubicBezTo>
                    <a:pt x="16753" y="7691"/>
                    <a:pt x="16753" y="7715"/>
                    <a:pt x="16741" y="7751"/>
                  </a:cubicBezTo>
                  <a:cubicBezTo>
                    <a:pt x="16717" y="7786"/>
                    <a:pt x="16705" y="7822"/>
                    <a:pt x="16693" y="7870"/>
                  </a:cubicBezTo>
                  <a:cubicBezTo>
                    <a:pt x="16681" y="7893"/>
                    <a:pt x="16681" y="7905"/>
                    <a:pt x="16657" y="7941"/>
                  </a:cubicBezTo>
                  <a:cubicBezTo>
                    <a:pt x="16646" y="7965"/>
                    <a:pt x="16646" y="7989"/>
                    <a:pt x="16634" y="8012"/>
                  </a:cubicBezTo>
                  <a:lnTo>
                    <a:pt x="16586" y="8108"/>
                  </a:lnTo>
                  <a:lnTo>
                    <a:pt x="16538" y="8191"/>
                  </a:lnTo>
                  <a:cubicBezTo>
                    <a:pt x="16526" y="8227"/>
                    <a:pt x="16515" y="8239"/>
                    <a:pt x="16515" y="8251"/>
                  </a:cubicBezTo>
                  <a:cubicBezTo>
                    <a:pt x="16515" y="8262"/>
                    <a:pt x="16503" y="8262"/>
                    <a:pt x="16503" y="8286"/>
                  </a:cubicBezTo>
                  <a:lnTo>
                    <a:pt x="16455" y="8358"/>
                  </a:lnTo>
                  <a:lnTo>
                    <a:pt x="16443" y="8370"/>
                  </a:lnTo>
                  <a:lnTo>
                    <a:pt x="16348" y="8501"/>
                  </a:lnTo>
                  <a:cubicBezTo>
                    <a:pt x="16336" y="8536"/>
                    <a:pt x="16300" y="8560"/>
                    <a:pt x="16276" y="8608"/>
                  </a:cubicBezTo>
                  <a:lnTo>
                    <a:pt x="16265" y="8620"/>
                  </a:lnTo>
                  <a:lnTo>
                    <a:pt x="16241" y="8655"/>
                  </a:lnTo>
                  <a:cubicBezTo>
                    <a:pt x="16229" y="8679"/>
                    <a:pt x="16205" y="8715"/>
                    <a:pt x="16181" y="8727"/>
                  </a:cubicBezTo>
                  <a:cubicBezTo>
                    <a:pt x="16157" y="8774"/>
                    <a:pt x="16122" y="8822"/>
                    <a:pt x="16086" y="8858"/>
                  </a:cubicBezTo>
                  <a:lnTo>
                    <a:pt x="16026" y="8941"/>
                  </a:lnTo>
                  <a:lnTo>
                    <a:pt x="15979" y="9001"/>
                  </a:lnTo>
                  <a:lnTo>
                    <a:pt x="15884" y="9084"/>
                  </a:lnTo>
                  <a:lnTo>
                    <a:pt x="15860" y="9120"/>
                  </a:lnTo>
                  <a:cubicBezTo>
                    <a:pt x="15800" y="9179"/>
                    <a:pt x="15741" y="9239"/>
                    <a:pt x="15693" y="9298"/>
                  </a:cubicBezTo>
                  <a:lnTo>
                    <a:pt x="15645" y="9334"/>
                  </a:lnTo>
                  <a:cubicBezTo>
                    <a:pt x="15622" y="9358"/>
                    <a:pt x="15610" y="9382"/>
                    <a:pt x="15574" y="9394"/>
                  </a:cubicBezTo>
                  <a:cubicBezTo>
                    <a:pt x="15514" y="9453"/>
                    <a:pt x="15455" y="9513"/>
                    <a:pt x="15383" y="9572"/>
                  </a:cubicBezTo>
                  <a:cubicBezTo>
                    <a:pt x="15288" y="9656"/>
                    <a:pt x="15193" y="9739"/>
                    <a:pt x="15074" y="9846"/>
                  </a:cubicBezTo>
                  <a:cubicBezTo>
                    <a:pt x="14848" y="10025"/>
                    <a:pt x="14669" y="10167"/>
                    <a:pt x="14526" y="10322"/>
                  </a:cubicBezTo>
                  <a:lnTo>
                    <a:pt x="14431" y="10406"/>
                  </a:lnTo>
                  <a:cubicBezTo>
                    <a:pt x="14443" y="10334"/>
                    <a:pt x="14479" y="10275"/>
                    <a:pt x="14491" y="10203"/>
                  </a:cubicBezTo>
                  <a:cubicBezTo>
                    <a:pt x="14538" y="10025"/>
                    <a:pt x="14586" y="9834"/>
                    <a:pt x="14621" y="9656"/>
                  </a:cubicBezTo>
                  <a:lnTo>
                    <a:pt x="14657" y="9536"/>
                  </a:lnTo>
                  <a:cubicBezTo>
                    <a:pt x="14717" y="9310"/>
                    <a:pt x="14776" y="9072"/>
                    <a:pt x="14836" y="8846"/>
                  </a:cubicBezTo>
                  <a:cubicBezTo>
                    <a:pt x="14860" y="8727"/>
                    <a:pt x="14895" y="8608"/>
                    <a:pt x="14919" y="8501"/>
                  </a:cubicBezTo>
                  <a:cubicBezTo>
                    <a:pt x="14955" y="8405"/>
                    <a:pt x="14979" y="8286"/>
                    <a:pt x="15014" y="8179"/>
                  </a:cubicBezTo>
                  <a:lnTo>
                    <a:pt x="15014" y="8167"/>
                  </a:lnTo>
                  <a:lnTo>
                    <a:pt x="15193" y="7489"/>
                  </a:lnTo>
                  <a:cubicBezTo>
                    <a:pt x="15193" y="7477"/>
                    <a:pt x="15193" y="7477"/>
                    <a:pt x="15205" y="7465"/>
                  </a:cubicBezTo>
                  <a:lnTo>
                    <a:pt x="15229" y="7370"/>
                  </a:lnTo>
                  <a:cubicBezTo>
                    <a:pt x="15264" y="7286"/>
                    <a:pt x="15276" y="7215"/>
                    <a:pt x="15312" y="7120"/>
                  </a:cubicBezTo>
                  <a:cubicBezTo>
                    <a:pt x="15336" y="7012"/>
                    <a:pt x="15372" y="6893"/>
                    <a:pt x="15383" y="6798"/>
                  </a:cubicBezTo>
                  <a:cubicBezTo>
                    <a:pt x="15395" y="6739"/>
                    <a:pt x="15395" y="6679"/>
                    <a:pt x="15395" y="6631"/>
                  </a:cubicBezTo>
                  <a:lnTo>
                    <a:pt x="15395" y="6619"/>
                  </a:lnTo>
                  <a:lnTo>
                    <a:pt x="15395" y="6453"/>
                  </a:lnTo>
                  <a:lnTo>
                    <a:pt x="15395" y="6203"/>
                  </a:lnTo>
                  <a:lnTo>
                    <a:pt x="15395" y="6096"/>
                  </a:lnTo>
                  <a:lnTo>
                    <a:pt x="15395" y="6084"/>
                  </a:lnTo>
                  <a:lnTo>
                    <a:pt x="15395" y="6060"/>
                  </a:lnTo>
                  <a:cubicBezTo>
                    <a:pt x="15348" y="6167"/>
                    <a:pt x="15324" y="6274"/>
                    <a:pt x="15288" y="6405"/>
                  </a:cubicBezTo>
                  <a:cubicBezTo>
                    <a:pt x="15264" y="6500"/>
                    <a:pt x="15229" y="6619"/>
                    <a:pt x="15217" y="6739"/>
                  </a:cubicBezTo>
                  <a:cubicBezTo>
                    <a:pt x="15205" y="6858"/>
                    <a:pt x="15169" y="6953"/>
                    <a:pt x="15145" y="7060"/>
                  </a:cubicBezTo>
                  <a:cubicBezTo>
                    <a:pt x="15110" y="7179"/>
                    <a:pt x="15086" y="7286"/>
                    <a:pt x="15038" y="7405"/>
                  </a:cubicBezTo>
                  <a:cubicBezTo>
                    <a:pt x="14991" y="7536"/>
                    <a:pt x="14967" y="7667"/>
                    <a:pt x="14931" y="7810"/>
                  </a:cubicBezTo>
                  <a:lnTo>
                    <a:pt x="14895" y="7989"/>
                  </a:lnTo>
                  <a:cubicBezTo>
                    <a:pt x="14836" y="8227"/>
                    <a:pt x="14776" y="8417"/>
                    <a:pt x="14717" y="8608"/>
                  </a:cubicBezTo>
                  <a:lnTo>
                    <a:pt x="14669" y="8763"/>
                  </a:lnTo>
                  <a:cubicBezTo>
                    <a:pt x="14633" y="8858"/>
                    <a:pt x="14610" y="8953"/>
                    <a:pt x="14574" y="9036"/>
                  </a:cubicBezTo>
                  <a:cubicBezTo>
                    <a:pt x="14514" y="9215"/>
                    <a:pt x="14479" y="9394"/>
                    <a:pt x="14419" y="9596"/>
                  </a:cubicBezTo>
                  <a:cubicBezTo>
                    <a:pt x="14395" y="9620"/>
                    <a:pt x="14395" y="9656"/>
                    <a:pt x="14383" y="9667"/>
                  </a:cubicBezTo>
                  <a:cubicBezTo>
                    <a:pt x="14383" y="9548"/>
                    <a:pt x="14395" y="9441"/>
                    <a:pt x="14395" y="9358"/>
                  </a:cubicBezTo>
                  <a:lnTo>
                    <a:pt x="14395" y="9203"/>
                  </a:lnTo>
                  <a:lnTo>
                    <a:pt x="14395" y="9155"/>
                  </a:lnTo>
                  <a:lnTo>
                    <a:pt x="14395" y="9036"/>
                  </a:lnTo>
                  <a:lnTo>
                    <a:pt x="14395" y="8977"/>
                  </a:lnTo>
                  <a:lnTo>
                    <a:pt x="14395" y="8917"/>
                  </a:lnTo>
                  <a:lnTo>
                    <a:pt x="14395" y="8894"/>
                  </a:lnTo>
                  <a:lnTo>
                    <a:pt x="14395" y="8882"/>
                  </a:lnTo>
                  <a:lnTo>
                    <a:pt x="14395" y="8822"/>
                  </a:lnTo>
                  <a:cubicBezTo>
                    <a:pt x="14395" y="8763"/>
                    <a:pt x="14383" y="8679"/>
                    <a:pt x="14383" y="8620"/>
                  </a:cubicBezTo>
                  <a:cubicBezTo>
                    <a:pt x="14383" y="8548"/>
                    <a:pt x="14371" y="8489"/>
                    <a:pt x="14360" y="8417"/>
                  </a:cubicBezTo>
                  <a:cubicBezTo>
                    <a:pt x="14360" y="8358"/>
                    <a:pt x="14348" y="8298"/>
                    <a:pt x="14324" y="8251"/>
                  </a:cubicBezTo>
                  <a:cubicBezTo>
                    <a:pt x="14300" y="8120"/>
                    <a:pt x="14288" y="8001"/>
                    <a:pt x="14252" y="7870"/>
                  </a:cubicBezTo>
                  <a:cubicBezTo>
                    <a:pt x="14229" y="7727"/>
                    <a:pt x="14169" y="7751"/>
                    <a:pt x="14133" y="7608"/>
                  </a:cubicBezTo>
                  <a:cubicBezTo>
                    <a:pt x="14110" y="7477"/>
                    <a:pt x="14074" y="7322"/>
                    <a:pt x="14050" y="7191"/>
                  </a:cubicBezTo>
                  <a:cubicBezTo>
                    <a:pt x="14026" y="7131"/>
                    <a:pt x="14014" y="7072"/>
                    <a:pt x="14014" y="7012"/>
                  </a:cubicBezTo>
                  <a:lnTo>
                    <a:pt x="14002" y="6929"/>
                  </a:lnTo>
                  <a:cubicBezTo>
                    <a:pt x="13990" y="6858"/>
                    <a:pt x="13967" y="6798"/>
                    <a:pt x="13955" y="6715"/>
                  </a:cubicBezTo>
                  <a:lnTo>
                    <a:pt x="13943" y="6679"/>
                  </a:lnTo>
                  <a:cubicBezTo>
                    <a:pt x="13943" y="6643"/>
                    <a:pt x="13931" y="6596"/>
                    <a:pt x="13931" y="6572"/>
                  </a:cubicBezTo>
                  <a:lnTo>
                    <a:pt x="13907" y="6453"/>
                  </a:lnTo>
                  <a:lnTo>
                    <a:pt x="13895" y="6393"/>
                  </a:lnTo>
                  <a:cubicBezTo>
                    <a:pt x="13895" y="6346"/>
                    <a:pt x="13883" y="6322"/>
                    <a:pt x="13883" y="6274"/>
                  </a:cubicBezTo>
                  <a:lnTo>
                    <a:pt x="13883" y="6227"/>
                  </a:lnTo>
                  <a:cubicBezTo>
                    <a:pt x="13883" y="6179"/>
                    <a:pt x="13883" y="6155"/>
                    <a:pt x="13871" y="6107"/>
                  </a:cubicBezTo>
                  <a:lnTo>
                    <a:pt x="13871" y="6096"/>
                  </a:lnTo>
                  <a:cubicBezTo>
                    <a:pt x="13871" y="5988"/>
                    <a:pt x="13848" y="5881"/>
                    <a:pt x="13848" y="5786"/>
                  </a:cubicBezTo>
                  <a:lnTo>
                    <a:pt x="13848" y="5691"/>
                  </a:lnTo>
                  <a:lnTo>
                    <a:pt x="13848" y="5488"/>
                  </a:lnTo>
                  <a:lnTo>
                    <a:pt x="13848" y="5250"/>
                  </a:lnTo>
                  <a:lnTo>
                    <a:pt x="13848" y="5107"/>
                  </a:lnTo>
                  <a:lnTo>
                    <a:pt x="13848" y="5072"/>
                  </a:lnTo>
                  <a:cubicBezTo>
                    <a:pt x="13848" y="4988"/>
                    <a:pt x="13871" y="4905"/>
                    <a:pt x="13871" y="4834"/>
                  </a:cubicBezTo>
                  <a:lnTo>
                    <a:pt x="13871" y="4798"/>
                  </a:lnTo>
                  <a:cubicBezTo>
                    <a:pt x="13871" y="4774"/>
                    <a:pt x="13871" y="4738"/>
                    <a:pt x="13883" y="4714"/>
                  </a:cubicBezTo>
                  <a:cubicBezTo>
                    <a:pt x="13883" y="4655"/>
                    <a:pt x="13895" y="4607"/>
                    <a:pt x="13895" y="4548"/>
                  </a:cubicBezTo>
                  <a:lnTo>
                    <a:pt x="13931" y="4393"/>
                  </a:lnTo>
                  <a:cubicBezTo>
                    <a:pt x="13931" y="4369"/>
                    <a:pt x="13943" y="4322"/>
                    <a:pt x="13955" y="4298"/>
                  </a:cubicBezTo>
                  <a:lnTo>
                    <a:pt x="13955" y="4262"/>
                  </a:lnTo>
                  <a:cubicBezTo>
                    <a:pt x="13955" y="4238"/>
                    <a:pt x="13967" y="4202"/>
                    <a:pt x="13967" y="4179"/>
                  </a:cubicBezTo>
                  <a:lnTo>
                    <a:pt x="13967" y="4143"/>
                  </a:lnTo>
                  <a:cubicBezTo>
                    <a:pt x="13990" y="4095"/>
                    <a:pt x="14002" y="4060"/>
                    <a:pt x="14002" y="4024"/>
                  </a:cubicBezTo>
                  <a:lnTo>
                    <a:pt x="14014" y="4000"/>
                  </a:lnTo>
                  <a:cubicBezTo>
                    <a:pt x="14038" y="3893"/>
                    <a:pt x="14086" y="3786"/>
                    <a:pt x="14121" y="3679"/>
                  </a:cubicBezTo>
                  <a:lnTo>
                    <a:pt x="14157" y="3560"/>
                  </a:lnTo>
                  <a:cubicBezTo>
                    <a:pt x="14193" y="3488"/>
                    <a:pt x="14229" y="3405"/>
                    <a:pt x="14252" y="3321"/>
                  </a:cubicBezTo>
                  <a:cubicBezTo>
                    <a:pt x="14336" y="3107"/>
                    <a:pt x="14431" y="2845"/>
                    <a:pt x="14502" y="2607"/>
                  </a:cubicBezTo>
                  <a:cubicBezTo>
                    <a:pt x="14538" y="2524"/>
                    <a:pt x="14562" y="2417"/>
                    <a:pt x="14598" y="2333"/>
                  </a:cubicBezTo>
                  <a:cubicBezTo>
                    <a:pt x="14633" y="2190"/>
                    <a:pt x="14681" y="2047"/>
                    <a:pt x="14729" y="1916"/>
                  </a:cubicBezTo>
                  <a:cubicBezTo>
                    <a:pt x="14800" y="1655"/>
                    <a:pt x="14895" y="1440"/>
                    <a:pt x="14979" y="1226"/>
                  </a:cubicBezTo>
                  <a:cubicBezTo>
                    <a:pt x="15026" y="1143"/>
                    <a:pt x="15050" y="1035"/>
                    <a:pt x="15098" y="940"/>
                  </a:cubicBezTo>
                  <a:cubicBezTo>
                    <a:pt x="15145" y="845"/>
                    <a:pt x="15205" y="738"/>
                    <a:pt x="15253" y="619"/>
                  </a:cubicBezTo>
                  <a:cubicBezTo>
                    <a:pt x="15264" y="583"/>
                    <a:pt x="15276" y="547"/>
                    <a:pt x="15312" y="512"/>
                  </a:cubicBezTo>
                  <a:cubicBezTo>
                    <a:pt x="15324" y="500"/>
                    <a:pt x="15324" y="488"/>
                    <a:pt x="15336" y="464"/>
                  </a:cubicBezTo>
                  <a:cubicBezTo>
                    <a:pt x="15348" y="440"/>
                    <a:pt x="15383" y="404"/>
                    <a:pt x="15395" y="369"/>
                  </a:cubicBezTo>
                  <a:lnTo>
                    <a:pt x="15407" y="333"/>
                  </a:lnTo>
                  <a:lnTo>
                    <a:pt x="15431" y="309"/>
                  </a:lnTo>
                  <a:cubicBezTo>
                    <a:pt x="15455" y="262"/>
                    <a:pt x="15491" y="214"/>
                    <a:pt x="15526" y="166"/>
                  </a:cubicBezTo>
                  <a:lnTo>
                    <a:pt x="15562" y="142"/>
                  </a:lnTo>
                  <a:close/>
                  <a:moveTo>
                    <a:pt x="10924" y="12199"/>
                  </a:moveTo>
                  <a:cubicBezTo>
                    <a:pt x="10931" y="12199"/>
                    <a:pt x="10931" y="12224"/>
                    <a:pt x="10931" y="12239"/>
                  </a:cubicBezTo>
                  <a:cubicBezTo>
                    <a:pt x="10926" y="12228"/>
                    <a:pt x="10921" y="12217"/>
                    <a:pt x="10916" y="12207"/>
                  </a:cubicBezTo>
                  <a:lnTo>
                    <a:pt x="10916" y="12207"/>
                  </a:lnTo>
                  <a:cubicBezTo>
                    <a:pt x="10920" y="12201"/>
                    <a:pt x="10922" y="12199"/>
                    <a:pt x="10924" y="12199"/>
                  </a:cubicBezTo>
                  <a:close/>
                  <a:moveTo>
                    <a:pt x="8656" y="4655"/>
                  </a:moveTo>
                  <a:cubicBezTo>
                    <a:pt x="8668" y="4679"/>
                    <a:pt x="8704" y="4691"/>
                    <a:pt x="8716" y="4726"/>
                  </a:cubicBezTo>
                  <a:cubicBezTo>
                    <a:pt x="8704" y="4738"/>
                    <a:pt x="8704" y="4774"/>
                    <a:pt x="8704" y="4798"/>
                  </a:cubicBezTo>
                  <a:lnTo>
                    <a:pt x="8704" y="4857"/>
                  </a:lnTo>
                  <a:lnTo>
                    <a:pt x="8704" y="4869"/>
                  </a:lnTo>
                  <a:lnTo>
                    <a:pt x="8704" y="4929"/>
                  </a:lnTo>
                  <a:cubicBezTo>
                    <a:pt x="8704" y="4988"/>
                    <a:pt x="8716" y="5036"/>
                    <a:pt x="8728" y="5095"/>
                  </a:cubicBezTo>
                  <a:lnTo>
                    <a:pt x="8728" y="5107"/>
                  </a:lnTo>
                  <a:lnTo>
                    <a:pt x="8776" y="5286"/>
                  </a:lnTo>
                  <a:cubicBezTo>
                    <a:pt x="8787" y="5345"/>
                    <a:pt x="8811" y="5405"/>
                    <a:pt x="8835" y="5488"/>
                  </a:cubicBezTo>
                  <a:cubicBezTo>
                    <a:pt x="8847" y="5560"/>
                    <a:pt x="8883" y="5619"/>
                    <a:pt x="8895" y="5679"/>
                  </a:cubicBezTo>
                  <a:cubicBezTo>
                    <a:pt x="8906" y="5738"/>
                    <a:pt x="8942" y="5798"/>
                    <a:pt x="8954" y="5846"/>
                  </a:cubicBezTo>
                  <a:cubicBezTo>
                    <a:pt x="8990" y="5929"/>
                    <a:pt x="9026" y="6000"/>
                    <a:pt x="9073" y="6096"/>
                  </a:cubicBezTo>
                  <a:cubicBezTo>
                    <a:pt x="9085" y="6107"/>
                    <a:pt x="9109" y="6143"/>
                    <a:pt x="9109" y="6155"/>
                  </a:cubicBezTo>
                  <a:cubicBezTo>
                    <a:pt x="9180" y="6286"/>
                    <a:pt x="9228" y="6393"/>
                    <a:pt x="9287" y="6477"/>
                  </a:cubicBezTo>
                  <a:cubicBezTo>
                    <a:pt x="9323" y="6536"/>
                    <a:pt x="9359" y="6619"/>
                    <a:pt x="9407" y="6679"/>
                  </a:cubicBezTo>
                  <a:cubicBezTo>
                    <a:pt x="9418" y="6703"/>
                    <a:pt x="9442" y="6739"/>
                    <a:pt x="9466" y="6774"/>
                  </a:cubicBezTo>
                  <a:cubicBezTo>
                    <a:pt x="9526" y="6893"/>
                    <a:pt x="9597" y="7000"/>
                    <a:pt x="9657" y="7108"/>
                  </a:cubicBezTo>
                  <a:cubicBezTo>
                    <a:pt x="9716" y="7215"/>
                    <a:pt x="9788" y="7334"/>
                    <a:pt x="9883" y="7429"/>
                  </a:cubicBezTo>
                  <a:cubicBezTo>
                    <a:pt x="9919" y="7489"/>
                    <a:pt x="9966" y="7536"/>
                    <a:pt x="10014" y="7596"/>
                  </a:cubicBezTo>
                  <a:cubicBezTo>
                    <a:pt x="10061" y="7643"/>
                    <a:pt x="10085" y="7703"/>
                    <a:pt x="10133" y="7751"/>
                  </a:cubicBezTo>
                  <a:lnTo>
                    <a:pt x="10133" y="7762"/>
                  </a:lnTo>
                  <a:cubicBezTo>
                    <a:pt x="10145" y="7786"/>
                    <a:pt x="10157" y="7810"/>
                    <a:pt x="10180" y="7834"/>
                  </a:cubicBezTo>
                  <a:cubicBezTo>
                    <a:pt x="10192" y="7870"/>
                    <a:pt x="10204" y="7881"/>
                    <a:pt x="10216" y="7905"/>
                  </a:cubicBezTo>
                  <a:cubicBezTo>
                    <a:pt x="10216" y="7905"/>
                    <a:pt x="10216" y="7929"/>
                    <a:pt x="10240" y="7929"/>
                  </a:cubicBezTo>
                  <a:lnTo>
                    <a:pt x="10252" y="7941"/>
                  </a:lnTo>
                  <a:cubicBezTo>
                    <a:pt x="10276" y="7989"/>
                    <a:pt x="10300" y="8024"/>
                    <a:pt x="10323" y="8084"/>
                  </a:cubicBezTo>
                  <a:cubicBezTo>
                    <a:pt x="10359" y="8143"/>
                    <a:pt x="10371" y="8203"/>
                    <a:pt x="10395" y="8262"/>
                  </a:cubicBezTo>
                  <a:cubicBezTo>
                    <a:pt x="10430" y="8322"/>
                    <a:pt x="10442" y="8405"/>
                    <a:pt x="10478" y="8465"/>
                  </a:cubicBezTo>
                  <a:cubicBezTo>
                    <a:pt x="10490" y="8524"/>
                    <a:pt x="10514" y="8596"/>
                    <a:pt x="10538" y="8655"/>
                  </a:cubicBezTo>
                  <a:cubicBezTo>
                    <a:pt x="10550" y="8715"/>
                    <a:pt x="10550" y="8774"/>
                    <a:pt x="10561" y="8834"/>
                  </a:cubicBezTo>
                  <a:lnTo>
                    <a:pt x="10561" y="8858"/>
                  </a:lnTo>
                  <a:cubicBezTo>
                    <a:pt x="10561" y="8894"/>
                    <a:pt x="10573" y="8905"/>
                    <a:pt x="10573" y="8941"/>
                  </a:cubicBezTo>
                  <a:lnTo>
                    <a:pt x="10573" y="8953"/>
                  </a:lnTo>
                  <a:cubicBezTo>
                    <a:pt x="10573" y="8977"/>
                    <a:pt x="10573" y="9013"/>
                    <a:pt x="10609" y="9024"/>
                  </a:cubicBezTo>
                  <a:lnTo>
                    <a:pt x="10621" y="9024"/>
                  </a:lnTo>
                  <a:cubicBezTo>
                    <a:pt x="10633" y="9024"/>
                    <a:pt x="10657" y="9024"/>
                    <a:pt x="10657" y="9013"/>
                  </a:cubicBezTo>
                  <a:cubicBezTo>
                    <a:pt x="10669" y="9001"/>
                    <a:pt x="10669" y="8965"/>
                    <a:pt x="10669" y="8941"/>
                  </a:cubicBezTo>
                  <a:lnTo>
                    <a:pt x="10669" y="8917"/>
                  </a:lnTo>
                  <a:cubicBezTo>
                    <a:pt x="10669" y="8905"/>
                    <a:pt x="10669" y="8882"/>
                    <a:pt x="10657" y="8858"/>
                  </a:cubicBezTo>
                  <a:lnTo>
                    <a:pt x="10657" y="8834"/>
                  </a:lnTo>
                  <a:cubicBezTo>
                    <a:pt x="10633" y="8774"/>
                    <a:pt x="10633" y="8715"/>
                    <a:pt x="10621" y="8667"/>
                  </a:cubicBezTo>
                  <a:cubicBezTo>
                    <a:pt x="10621" y="8620"/>
                    <a:pt x="10609" y="8560"/>
                    <a:pt x="10597" y="8524"/>
                  </a:cubicBezTo>
                  <a:cubicBezTo>
                    <a:pt x="10573" y="8477"/>
                    <a:pt x="10561" y="8417"/>
                    <a:pt x="10561" y="8370"/>
                  </a:cubicBezTo>
                  <a:lnTo>
                    <a:pt x="10550" y="8310"/>
                  </a:lnTo>
                  <a:cubicBezTo>
                    <a:pt x="10514" y="8179"/>
                    <a:pt x="10478" y="8060"/>
                    <a:pt x="10442" y="7953"/>
                  </a:cubicBezTo>
                  <a:cubicBezTo>
                    <a:pt x="10430" y="7905"/>
                    <a:pt x="10395" y="7846"/>
                    <a:pt x="10383" y="7786"/>
                  </a:cubicBezTo>
                  <a:lnTo>
                    <a:pt x="10335" y="7703"/>
                  </a:lnTo>
                  <a:cubicBezTo>
                    <a:pt x="10323" y="7691"/>
                    <a:pt x="10311" y="7655"/>
                    <a:pt x="10311" y="7643"/>
                  </a:cubicBezTo>
                  <a:lnTo>
                    <a:pt x="10300" y="7631"/>
                  </a:lnTo>
                  <a:cubicBezTo>
                    <a:pt x="10276" y="7596"/>
                    <a:pt x="10252" y="7548"/>
                    <a:pt x="10216" y="7524"/>
                  </a:cubicBezTo>
                  <a:lnTo>
                    <a:pt x="10192" y="7489"/>
                  </a:lnTo>
                  <a:lnTo>
                    <a:pt x="10180" y="7477"/>
                  </a:lnTo>
                  <a:cubicBezTo>
                    <a:pt x="10145" y="7429"/>
                    <a:pt x="10121" y="7405"/>
                    <a:pt x="10097" y="7358"/>
                  </a:cubicBezTo>
                  <a:cubicBezTo>
                    <a:pt x="10038" y="7274"/>
                    <a:pt x="9978" y="7167"/>
                    <a:pt x="9919" y="7072"/>
                  </a:cubicBezTo>
                  <a:cubicBezTo>
                    <a:pt x="9776" y="6798"/>
                    <a:pt x="9645" y="6500"/>
                    <a:pt x="9502" y="6203"/>
                  </a:cubicBezTo>
                  <a:cubicBezTo>
                    <a:pt x="9442" y="6060"/>
                    <a:pt x="9383" y="5917"/>
                    <a:pt x="9311" y="5786"/>
                  </a:cubicBezTo>
                  <a:cubicBezTo>
                    <a:pt x="9287" y="5703"/>
                    <a:pt x="9252" y="5631"/>
                    <a:pt x="9228" y="5572"/>
                  </a:cubicBezTo>
                  <a:cubicBezTo>
                    <a:pt x="9180" y="5465"/>
                    <a:pt x="9145" y="5345"/>
                    <a:pt x="9109" y="5250"/>
                  </a:cubicBezTo>
                  <a:lnTo>
                    <a:pt x="9085" y="5203"/>
                  </a:lnTo>
                  <a:lnTo>
                    <a:pt x="9085" y="5203"/>
                  </a:lnTo>
                  <a:lnTo>
                    <a:pt x="9121" y="5226"/>
                  </a:lnTo>
                  <a:cubicBezTo>
                    <a:pt x="9180" y="5286"/>
                    <a:pt x="9228" y="5345"/>
                    <a:pt x="9264" y="5405"/>
                  </a:cubicBezTo>
                  <a:cubicBezTo>
                    <a:pt x="9383" y="5548"/>
                    <a:pt x="9490" y="5679"/>
                    <a:pt x="9609" y="5810"/>
                  </a:cubicBezTo>
                  <a:cubicBezTo>
                    <a:pt x="9728" y="5941"/>
                    <a:pt x="9847" y="6096"/>
                    <a:pt x="9966" y="6227"/>
                  </a:cubicBezTo>
                  <a:cubicBezTo>
                    <a:pt x="10073" y="6346"/>
                    <a:pt x="10204" y="6500"/>
                    <a:pt x="10335" y="6643"/>
                  </a:cubicBezTo>
                  <a:lnTo>
                    <a:pt x="10359" y="6655"/>
                  </a:lnTo>
                  <a:cubicBezTo>
                    <a:pt x="10419" y="6715"/>
                    <a:pt x="10478" y="6774"/>
                    <a:pt x="10538" y="6858"/>
                  </a:cubicBezTo>
                  <a:lnTo>
                    <a:pt x="10728" y="7048"/>
                  </a:lnTo>
                  <a:lnTo>
                    <a:pt x="10752" y="7072"/>
                  </a:lnTo>
                  <a:lnTo>
                    <a:pt x="10835" y="7155"/>
                  </a:lnTo>
                  <a:lnTo>
                    <a:pt x="10871" y="7191"/>
                  </a:lnTo>
                  <a:lnTo>
                    <a:pt x="10931" y="7250"/>
                  </a:lnTo>
                  <a:cubicBezTo>
                    <a:pt x="10954" y="7274"/>
                    <a:pt x="10966" y="7298"/>
                    <a:pt x="10990" y="7310"/>
                  </a:cubicBezTo>
                  <a:cubicBezTo>
                    <a:pt x="11014" y="7334"/>
                    <a:pt x="11026" y="7346"/>
                    <a:pt x="11026" y="7358"/>
                  </a:cubicBezTo>
                  <a:lnTo>
                    <a:pt x="11038" y="7370"/>
                  </a:lnTo>
                  <a:lnTo>
                    <a:pt x="11038" y="7393"/>
                  </a:lnTo>
                  <a:cubicBezTo>
                    <a:pt x="11050" y="7417"/>
                    <a:pt x="11085" y="7453"/>
                    <a:pt x="11097" y="7477"/>
                  </a:cubicBezTo>
                  <a:cubicBezTo>
                    <a:pt x="11133" y="7524"/>
                    <a:pt x="11145" y="7548"/>
                    <a:pt x="11169" y="7596"/>
                  </a:cubicBezTo>
                  <a:lnTo>
                    <a:pt x="11264" y="7774"/>
                  </a:lnTo>
                  <a:lnTo>
                    <a:pt x="11347" y="7953"/>
                  </a:lnTo>
                  <a:cubicBezTo>
                    <a:pt x="11395" y="8048"/>
                    <a:pt x="11443" y="8143"/>
                    <a:pt x="11466" y="8239"/>
                  </a:cubicBezTo>
                  <a:cubicBezTo>
                    <a:pt x="11490" y="8251"/>
                    <a:pt x="11490" y="8286"/>
                    <a:pt x="11502" y="8298"/>
                  </a:cubicBezTo>
                  <a:cubicBezTo>
                    <a:pt x="11514" y="8322"/>
                    <a:pt x="11526" y="8358"/>
                    <a:pt x="11526" y="8382"/>
                  </a:cubicBezTo>
                  <a:cubicBezTo>
                    <a:pt x="11562" y="8477"/>
                    <a:pt x="11609" y="8584"/>
                    <a:pt x="11645" y="8703"/>
                  </a:cubicBezTo>
                  <a:cubicBezTo>
                    <a:pt x="11681" y="8774"/>
                    <a:pt x="11693" y="8834"/>
                    <a:pt x="11704" y="8894"/>
                  </a:cubicBezTo>
                  <a:cubicBezTo>
                    <a:pt x="11728" y="8917"/>
                    <a:pt x="11728" y="8953"/>
                    <a:pt x="11740" y="8977"/>
                  </a:cubicBezTo>
                  <a:cubicBezTo>
                    <a:pt x="11752" y="9013"/>
                    <a:pt x="11752" y="9060"/>
                    <a:pt x="11764" y="9084"/>
                  </a:cubicBezTo>
                  <a:cubicBezTo>
                    <a:pt x="11788" y="9132"/>
                    <a:pt x="11788" y="9191"/>
                    <a:pt x="11800" y="9251"/>
                  </a:cubicBezTo>
                  <a:cubicBezTo>
                    <a:pt x="11812" y="9298"/>
                    <a:pt x="11812" y="9334"/>
                    <a:pt x="11812" y="9382"/>
                  </a:cubicBezTo>
                  <a:lnTo>
                    <a:pt x="11812" y="9394"/>
                  </a:lnTo>
                  <a:cubicBezTo>
                    <a:pt x="11824" y="9560"/>
                    <a:pt x="11824" y="9715"/>
                    <a:pt x="11847" y="9870"/>
                  </a:cubicBezTo>
                  <a:lnTo>
                    <a:pt x="11847" y="9917"/>
                  </a:lnTo>
                  <a:cubicBezTo>
                    <a:pt x="11847" y="10096"/>
                    <a:pt x="11859" y="10275"/>
                    <a:pt x="11859" y="10465"/>
                  </a:cubicBezTo>
                  <a:lnTo>
                    <a:pt x="11859" y="10608"/>
                  </a:lnTo>
                  <a:lnTo>
                    <a:pt x="11859" y="10620"/>
                  </a:lnTo>
                  <a:cubicBezTo>
                    <a:pt x="11859" y="10727"/>
                    <a:pt x="11847" y="10846"/>
                    <a:pt x="11847" y="10965"/>
                  </a:cubicBezTo>
                  <a:cubicBezTo>
                    <a:pt x="11824" y="11084"/>
                    <a:pt x="11812" y="11180"/>
                    <a:pt x="11800" y="11287"/>
                  </a:cubicBezTo>
                  <a:cubicBezTo>
                    <a:pt x="11788" y="11382"/>
                    <a:pt x="11764" y="11477"/>
                    <a:pt x="11740" y="11572"/>
                  </a:cubicBezTo>
                  <a:cubicBezTo>
                    <a:pt x="11728" y="11656"/>
                    <a:pt x="11693" y="11739"/>
                    <a:pt x="11681" y="11822"/>
                  </a:cubicBezTo>
                  <a:lnTo>
                    <a:pt x="11681" y="11834"/>
                  </a:lnTo>
                  <a:cubicBezTo>
                    <a:pt x="11645" y="11930"/>
                    <a:pt x="11621" y="12037"/>
                    <a:pt x="11573" y="12132"/>
                  </a:cubicBezTo>
                  <a:cubicBezTo>
                    <a:pt x="11573" y="12156"/>
                    <a:pt x="11562" y="12168"/>
                    <a:pt x="11562" y="12192"/>
                  </a:cubicBezTo>
                  <a:lnTo>
                    <a:pt x="11514" y="12287"/>
                  </a:lnTo>
                  <a:cubicBezTo>
                    <a:pt x="11490" y="12346"/>
                    <a:pt x="11466" y="12394"/>
                    <a:pt x="11443" y="12453"/>
                  </a:cubicBezTo>
                  <a:cubicBezTo>
                    <a:pt x="11431" y="12489"/>
                    <a:pt x="11395" y="12537"/>
                    <a:pt x="11383" y="12584"/>
                  </a:cubicBezTo>
                  <a:lnTo>
                    <a:pt x="11371" y="12632"/>
                  </a:lnTo>
                  <a:cubicBezTo>
                    <a:pt x="11347" y="12668"/>
                    <a:pt x="11335" y="12704"/>
                    <a:pt x="11323" y="12751"/>
                  </a:cubicBezTo>
                  <a:cubicBezTo>
                    <a:pt x="11323" y="12763"/>
                    <a:pt x="11312" y="12775"/>
                    <a:pt x="11312" y="12787"/>
                  </a:cubicBezTo>
                  <a:cubicBezTo>
                    <a:pt x="11288" y="12668"/>
                    <a:pt x="11276" y="12573"/>
                    <a:pt x="11264" y="12453"/>
                  </a:cubicBezTo>
                  <a:cubicBezTo>
                    <a:pt x="11216" y="12168"/>
                    <a:pt x="11192" y="11870"/>
                    <a:pt x="11145" y="11584"/>
                  </a:cubicBezTo>
                  <a:cubicBezTo>
                    <a:pt x="11133" y="11465"/>
                    <a:pt x="11109" y="11346"/>
                    <a:pt x="11085" y="11227"/>
                  </a:cubicBezTo>
                  <a:cubicBezTo>
                    <a:pt x="11073" y="11108"/>
                    <a:pt x="11050" y="11001"/>
                    <a:pt x="11038" y="10882"/>
                  </a:cubicBezTo>
                  <a:lnTo>
                    <a:pt x="11026" y="10810"/>
                  </a:lnTo>
                  <a:lnTo>
                    <a:pt x="10978" y="10501"/>
                  </a:lnTo>
                  <a:lnTo>
                    <a:pt x="10966" y="10334"/>
                  </a:lnTo>
                  <a:lnTo>
                    <a:pt x="10931" y="10025"/>
                  </a:lnTo>
                  <a:cubicBezTo>
                    <a:pt x="10919" y="9894"/>
                    <a:pt x="10907" y="9751"/>
                    <a:pt x="10907" y="9608"/>
                  </a:cubicBezTo>
                  <a:cubicBezTo>
                    <a:pt x="10907" y="9572"/>
                    <a:pt x="10895" y="9536"/>
                    <a:pt x="10859" y="9513"/>
                  </a:cubicBezTo>
                  <a:cubicBezTo>
                    <a:pt x="10847" y="9489"/>
                    <a:pt x="10811" y="9477"/>
                    <a:pt x="10776" y="9477"/>
                  </a:cubicBezTo>
                  <a:lnTo>
                    <a:pt x="10740" y="9477"/>
                  </a:lnTo>
                  <a:cubicBezTo>
                    <a:pt x="10728" y="9477"/>
                    <a:pt x="10692" y="9477"/>
                    <a:pt x="10681" y="9489"/>
                  </a:cubicBezTo>
                  <a:cubicBezTo>
                    <a:pt x="10669" y="9501"/>
                    <a:pt x="10657" y="9501"/>
                    <a:pt x="10633" y="9513"/>
                  </a:cubicBezTo>
                  <a:cubicBezTo>
                    <a:pt x="10621" y="9536"/>
                    <a:pt x="10609" y="9548"/>
                    <a:pt x="10609" y="9572"/>
                  </a:cubicBezTo>
                  <a:cubicBezTo>
                    <a:pt x="10609" y="9596"/>
                    <a:pt x="10597" y="9620"/>
                    <a:pt x="10609" y="9656"/>
                  </a:cubicBezTo>
                  <a:cubicBezTo>
                    <a:pt x="10633" y="9977"/>
                    <a:pt x="10669" y="10227"/>
                    <a:pt x="10692" y="10465"/>
                  </a:cubicBezTo>
                  <a:cubicBezTo>
                    <a:pt x="10716" y="10584"/>
                    <a:pt x="10728" y="10727"/>
                    <a:pt x="10740" y="10846"/>
                  </a:cubicBezTo>
                  <a:cubicBezTo>
                    <a:pt x="10752" y="10941"/>
                    <a:pt x="10776" y="11060"/>
                    <a:pt x="10788" y="11168"/>
                  </a:cubicBezTo>
                  <a:cubicBezTo>
                    <a:pt x="10800" y="11299"/>
                    <a:pt x="10811" y="11441"/>
                    <a:pt x="10835" y="11561"/>
                  </a:cubicBezTo>
                  <a:cubicBezTo>
                    <a:pt x="10857" y="11758"/>
                    <a:pt x="10869" y="11966"/>
                    <a:pt x="10899" y="12175"/>
                  </a:cubicBezTo>
                  <a:lnTo>
                    <a:pt x="10899" y="12175"/>
                  </a:lnTo>
                  <a:cubicBezTo>
                    <a:pt x="10880" y="12142"/>
                    <a:pt x="10857" y="12109"/>
                    <a:pt x="10835" y="12072"/>
                  </a:cubicBezTo>
                  <a:cubicBezTo>
                    <a:pt x="10788" y="12001"/>
                    <a:pt x="10740" y="11930"/>
                    <a:pt x="10681" y="11870"/>
                  </a:cubicBezTo>
                  <a:cubicBezTo>
                    <a:pt x="10633" y="11787"/>
                    <a:pt x="10573" y="11715"/>
                    <a:pt x="10514" y="11656"/>
                  </a:cubicBezTo>
                  <a:lnTo>
                    <a:pt x="10335" y="11430"/>
                  </a:lnTo>
                  <a:lnTo>
                    <a:pt x="10026" y="11072"/>
                  </a:lnTo>
                  <a:lnTo>
                    <a:pt x="10002" y="11037"/>
                  </a:lnTo>
                  <a:lnTo>
                    <a:pt x="9954" y="10989"/>
                  </a:lnTo>
                  <a:cubicBezTo>
                    <a:pt x="9907" y="10941"/>
                    <a:pt x="9859" y="10882"/>
                    <a:pt x="9823" y="10822"/>
                  </a:cubicBezTo>
                  <a:lnTo>
                    <a:pt x="9799" y="10810"/>
                  </a:lnTo>
                  <a:cubicBezTo>
                    <a:pt x="9788" y="10787"/>
                    <a:pt x="9764" y="10763"/>
                    <a:pt x="9740" y="10739"/>
                  </a:cubicBezTo>
                  <a:cubicBezTo>
                    <a:pt x="9728" y="10727"/>
                    <a:pt x="9728" y="10703"/>
                    <a:pt x="9716" y="10691"/>
                  </a:cubicBezTo>
                  <a:cubicBezTo>
                    <a:pt x="9704" y="10668"/>
                    <a:pt x="9680" y="10644"/>
                    <a:pt x="9657" y="10620"/>
                  </a:cubicBezTo>
                  <a:lnTo>
                    <a:pt x="9561" y="10501"/>
                  </a:lnTo>
                  <a:cubicBezTo>
                    <a:pt x="9549" y="10465"/>
                    <a:pt x="9526" y="10441"/>
                    <a:pt x="9502" y="10429"/>
                  </a:cubicBezTo>
                  <a:lnTo>
                    <a:pt x="9490" y="10406"/>
                  </a:lnTo>
                  <a:cubicBezTo>
                    <a:pt x="9478" y="10382"/>
                    <a:pt x="9442" y="10346"/>
                    <a:pt x="9430" y="10322"/>
                  </a:cubicBezTo>
                  <a:lnTo>
                    <a:pt x="9418" y="10287"/>
                  </a:lnTo>
                  <a:cubicBezTo>
                    <a:pt x="9407" y="10263"/>
                    <a:pt x="9383" y="10227"/>
                    <a:pt x="9359" y="10203"/>
                  </a:cubicBezTo>
                  <a:lnTo>
                    <a:pt x="9311" y="10108"/>
                  </a:lnTo>
                  <a:lnTo>
                    <a:pt x="9299" y="10072"/>
                  </a:lnTo>
                  <a:cubicBezTo>
                    <a:pt x="9287" y="10037"/>
                    <a:pt x="9264" y="10025"/>
                    <a:pt x="9252" y="9989"/>
                  </a:cubicBezTo>
                  <a:lnTo>
                    <a:pt x="9240" y="9965"/>
                  </a:lnTo>
                  <a:lnTo>
                    <a:pt x="9240" y="9953"/>
                  </a:lnTo>
                  <a:lnTo>
                    <a:pt x="9192" y="9858"/>
                  </a:lnTo>
                  <a:lnTo>
                    <a:pt x="9168" y="9786"/>
                  </a:lnTo>
                  <a:lnTo>
                    <a:pt x="9133" y="9715"/>
                  </a:lnTo>
                  <a:lnTo>
                    <a:pt x="9121" y="9679"/>
                  </a:lnTo>
                  <a:cubicBezTo>
                    <a:pt x="9085" y="9620"/>
                    <a:pt x="9073" y="9548"/>
                    <a:pt x="9049" y="9489"/>
                  </a:cubicBezTo>
                  <a:cubicBezTo>
                    <a:pt x="9014" y="9394"/>
                    <a:pt x="8990" y="9298"/>
                    <a:pt x="8954" y="9203"/>
                  </a:cubicBezTo>
                  <a:cubicBezTo>
                    <a:pt x="8930" y="9120"/>
                    <a:pt x="8895" y="9024"/>
                    <a:pt x="8871" y="8917"/>
                  </a:cubicBezTo>
                  <a:cubicBezTo>
                    <a:pt x="8847" y="8858"/>
                    <a:pt x="8835" y="8822"/>
                    <a:pt x="8823" y="8763"/>
                  </a:cubicBezTo>
                  <a:lnTo>
                    <a:pt x="8787" y="8679"/>
                  </a:lnTo>
                  <a:cubicBezTo>
                    <a:pt x="8787" y="8667"/>
                    <a:pt x="8776" y="8643"/>
                    <a:pt x="8776" y="8620"/>
                  </a:cubicBezTo>
                  <a:lnTo>
                    <a:pt x="8764" y="8596"/>
                  </a:lnTo>
                  <a:lnTo>
                    <a:pt x="8752" y="8548"/>
                  </a:lnTo>
                  <a:lnTo>
                    <a:pt x="8728" y="8501"/>
                  </a:lnTo>
                  <a:cubicBezTo>
                    <a:pt x="8716" y="8477"/>
                    <a:pt x="8716" y="8429"/>
                    <a:pt x="8704" y="8405"/>
                  </a:cubicBezTo>
                  <a:lnTo>
                    <a:pt x="8692" y="8322"/>
                  </a:lnTo>
                  <a:cubicBezTo>
                    <a:pt x="8668" y="8286"/>
                    <a:pt x="8668" y="8251"/>
                    <a:pt x="8656" y="8203"/>
                  </a:cubicBezTo>
                  <a:lnTo>
                    <a:pt x="8656" y="8179"/>
                  </a:lnTo>
                  <a:lnTo>
                    <a:pt x="8656" y="8167"/>
                  </a:lnTo>
                  <a:lnTo>
                    <a:pt x="8656" y="8143"/>
                  </a:lnTo>
                  <a:cubicBezTo>
                    <a:pt x="8656" y="8108"/>
                    <a:pt x="8645" y="8060"/>
                    <a:pt x="8645" y="8024"/>
                  </a:cubicBezTo>
                  <a:lnTo>
                    <a:pt x="8645" y="7989"/>
                  </a:lnTo>
                  <a:cubicBezTo>
                    <a:pt x="8645" y="7941"/>
                    <a:pt x="8633" y="7893"/>
                    <a:pt x="8633" y="7846"/>
                  </a:cubicBezTo>
                  <a:lnTo>
                    <a:pt x="8633" y="7762"/>
                  </a:lnTo>
                  <a:cubicBezTo>
                    <a:pt x="8633" y="7703"/>
                    <a:pt x="8609" y="7655"/>
                    <a:pt x="8609" y="7596"/>
                  </a:cubicBezTo>
                  <a:lnTo>
                    <a:pt x="8609" y="7512"/>
                  </a:lnTo>
                  <a:lnTo>
                    <a:pt x="8609" y="7334"/>
                  </a:lnTo>
                  <a:cubicBezTo>
                    <a:pt x="8609" y="7120"/>
                    <a:pt x="8597" y="6941"/>
                    <a:pt x="8597" y="6750"/>
                  </a:cubicBezTo>
                  <a:lnTo>
                    <a:pt x="8597" y="6465"/>
                  </a:lnTo>
                  <a:lnTo>
                    <a:pt x="8597" y="6453"/>
                  </a:lnTo>
                  <a:lnTo>
                    <a:pt x="8597" y="6322"/>
                  </a:lnTo>
                  <a:lnTo>
                    <a:pt x="8597" y="6227"/>
                  </a:lnTo>
                  <a:lnTo>
                    <a:pt x="8597" y="6215"/>
                  </a:lnTo>
                  <a:lnTo>
                    <a:pt x="8597" y="6084"/>
                  </a:lnTo>
                  <a:lnTo>
                    <a:pt x="8597" y="5988"/>
                  </a:lnTo>
                  <a:lnTo>
                    <a:pt x="8597" y="5977"/>
                  </a:lnTo>
                  <a:lnTo>
                    <a:pt x="8597" y="5798"/>
                  </a:lnTo>
                  <a:lnTo>
                    <a:pt x="8597" y="5762"/>
                  </a:lnTo>
                  <a:lnTo>
                    <a:pt x="8597" y="5750"/>
                  </a:lnTo>
                  <a:cubicBezTo>
                    <a:pt x="8597" y="5691"/>
                    <a:pt x="8597" y="5619"/>
                    <a:pt x="8609" y="5560"/>
                  </a:cubicBezTo>
                  <a:cubicBezTo>
                    <a:pt x="8609" y="5453"/>
                    <a:pt x="8633" y="5334"/>
                    <a:pt x="8633" y="5226"/>
                  </a:cubicBezTo>
                  <a:lnTo>
                    <a:pt x="8633" y="5203"/>
                  </a:lnTo>
                  <a:cubicBezTo>
                    <a:pt x="8633" y="5107"/>
                    <a:pt x="8645" y="5024"/>
                    <a:pt x="8645" y="4929"/>
                  </a:cubicBezTo>
                  <a:lnTo>
                    <a:pt x="8645" y="4905"/>
                  </a:lnTo>
                  <a:cubicBezTo>
                    <a:pt x="8645" y="4834"/>
                    <a:pt x="8656" y="4750"/>
                    <a:pt x="8656" y="4679"/>
                  </a:cubicBezTo>
                  <a:lnTo>
                    <a:pt x="8656" y="4667"/>
                  </a:lnTo>
                  <a:lnTo>
                    <a:pt x="8656" y="4655"/>
                  </a:lnTo>
                  <a:close/>
                  <a:moveTo>
                    <a:pt x="13443" y="12834"/>
                  </a:moveTo>
                  <a:cubicBezTo>
                    <a:pt x="13442" y="12837"/>
                    <a:pt x="13441" y="12840"/>
                    <a:pt x="13440" y="12842"/>
                  </a:cubicBezTo>
                  <a:lnTo>
                    <a:pt x="13440" y="12842"/>
                  </a:lnTo>
                  <a:cubicBezTo>
                    <a:pt x="13443" y="12839"/>
                    <a:pt x="13443" y="12834"/>
                    <a:pt x="13443" y="12834"/>
                  </a:cubicBezTo>
                  <a:close/>
                  <a:moveTo>
                    <a:pt x="18682" y="10513"/>
                  </a:moveTo>
                  <a:cubicBezTo>
                    <a:pt x="18777" y="10513"/>
                    <a:pt x="18884" y="10525"/>
                    <a:pt x="18967" y="10525"/>
                  </a:cubicBezTo>
                  <a:lnTo>
                    <a:pt x="19003" y="10525"/>
                  </a:lnTo>
                  <a:cubicBezTo>
                    <a:pt x="19039" y="10525"/>
                    <a:pt x="19086" y="10548"/>
                    <a:pt x="19134" y="10548"/>
                  </a:cubicBezTo>
                  <a:cubicBezTo>
                    <a:pt x="19158" y="10548"/>
                    <a:pt x="19182" y="10548"/>
                    <a:pt x="19205" y="10560"/>
                  </a:cubicBezTo>
                  <a:cubicBezTo>
                    <a:pt x="19324" y="10572"/>
                    <a:pt x="19432" y="10584"/>
                    <a:pt x="19551" y="10596"/>
                  </a:cubicBezTo>
                  <a:cubicBezTo>
                    <a:pt x="19574" y="10596"/>
                    <a:pt x="19598" y="10620"/>
                    <a:pt x="19622" y="10620"/>
                  </a:cubicBezTo>
                  <a:lnTo>
                    <a:pt x="19848" y="10656"/>
                  </a:lnTo>
                  <a:cubicBezTo>
                    <a:pt x="19896" y="10679"/>
                    <a:pt x="19932" y="10691"/>
                    <a:pt x="19991" y="10715"/>
                  </a:cubicBezTo>
                  <a:lnTo>
                    <a:pt x="20348" y="10894"/>
                  </a:lnTo>
                  <a:lnTo>
                    <a:pt x="20456" y="10965"/>
                  </a:lnTo>
                  <a:cubicBezTo>
                    <a:pt x="20527" y="11001"/>
                    <a:pt x="20610" y="11037"/>
                    <a:pt x="20682" y="11060"/>
                  </a:cubicBezTo>
                  <a:cubicBezTo>
                    <a:pt x="20789" y="11108"/>
                    <a:pt x="20860" y="11144"/>
                    <a:pt x="20932" y="11168"/>
                  </a:cubicBezTo>
                  <a:cubicBezTo>
                    <a:pt x="21027" y="11203"/>
                    <a:pt x="21098" y="11215"/>
                    <a:pt x="21206" y="11239"/>
                  </a:cubicBezTo>
                  <a:cubicBezTo>
                    <a:pt x="21277" y="11263"/>
                    <a:pt x="21349" y="11275"/>
                    <a:pt x="21444" y="11287"/>
                  </a:cubicBezTo>
                  <a:lnTo>
                    <a:pt x="21468" y="11287"/>
                  </a:lnTo>
                  <a:cubicBezTo>
                    <a:pt x="21575" y="11299"/>
                    <a:pt x="21658" y="11322"/>
                    <a:pt x="21741" y="11346"/>
                  </a:cubicBezTo>
                  <a:cubicBezTo>
                    <a:pt x="21825" y="11358"/>
                    <a:pt x="21896" y="11382"/>
                    <a:pt x="21980" y="11406"/>
                  </a:cubicBezTo>
                  <a:cubicBezTo>
                    <a:pt x="22063" y="11441"/>
                    <a:pt x="22170" y="11453"/>
                    <a:pt x="22253" y="11477"/>
                  </a:cubicBezTo>
                  <a:cubicBezTo>
                    <a:pt x="22337" y="11501"/>
                    <a:pt x="22408" y="11525"/>
                    <a:pt x="22480" y="11537"/>
                  </a:cubicBezTo>
                  <a:cubicBezTo>
                    <a:pt x="22646" y="11584"/>
                    <a:pt x="22825" y="11632"/>
                    <a:pt x="22992" y="11656"/>
                  </a:cubicBezTo>
                  <a:lnTo>
                    <a:pt x="23027" y="11656"/>
                  </a:lnTo>
                  <a:cubicBezTo>
                    <a:pt x="23027" y="11680"/>
                    <a:pt x="23015" y="11680"/>
                    <a:pt x="23015" y="11691"/>
                  </a:cubicBezTo>
                  <a:cubicBezTo>
                    <a:pt x="23003" y="11715"/>
                    <a:pt x="22992" y="11751"/>
                    <a:pt x="22956" y="11763"/>
                  </a:cubicBezTo>
                  <a:cubicBezTo>
                    <a:pt x="22956" y="11763"/>
                    <a:pt x="22956" y="11775"/>
                    <a:pt x="22944" y="11775"/>
                  </a:cubicBezTo>
                  <a:cubicBezTo>
                    <a:pt x="22896" y="11822"/>
                    <a:pt x="22873" y="11870"/>
                    <a:pt x="22825" y="11918"/>
                  </a:cubicBezTo>
                  <a:lnTo>
                    <a:pt x="22813" y="11942"/>
                  </a:lnTo>
                  <a:cubicBezTo>
                    <a:pt x="22789" y="11953"/>
                    <a:pt x="22777" y="11989"/>
                    <a:pt x="22753" y="12001"/>
                  </a:cubicBezTo>
                  <a:lnTo>
                    <a:pt x="22670" y="12072"/>
                  </a:lnTo>
                  <a:lnTo>
                    <a:pt x="22551" y="12192"/>
                  </a:lnTo>
                  <a:cubicBezTo>
                    <a:pt x="22492" y="12251"/>
                    <a:pt x="22432" y="12334"/>
                    <a:pt x="22361" y="12394"/>
                  </a:cubicBezTo>
                  <a:lnTo>
                    <a:pt x="22337" y="12418"/>
                  </a:lnTo>
                  <a:lnTo>
                    <a:pt x="22170" y="12584"/>
                  </a:lnTo>
                  <a:lnTo>
                    <a:pt x="22134" y="12608"/>
                  </a:lnTo>
                  <a:lnTo>
                    <a:pt x="22039" y="12715"/>
                  </a:lnTo>
                  <a:lnTo>
                    <a:pt x="21956" y="12787"/>
                  </a:lnTo>
                  <a:lnTo>
                    <a:pt x="21896" y="12834"/>
                  </a:lnTo>
                  <a:lnTo>
                    <a:pt x="21837" y="12894"/>
                  </a:lnTo>
                  <a:cubicBezTo>
                    <a:pt x="21801" y="12942"/>
                    <a:pt x="21753" y="12965"/>
                    <a:pt x="21694" y="13013"/>
                  </a:cubicBezTo>
                  <a:cubicBezTo>
                    <a:pt x="21587" y="13085"/>
                    <a:pt x="21468" y="13168"/>
                    <a:pt x="21360" y="13227"/>
                  </a:cubicBezTo>
                  <a:cubicBezTo>
                    <a:pt x="21265" y="13287"/>
                    <a:pt x="21158" y="13323"/>
                    <a:pt x="21039" y="13370"/>
                  </a:cubicBezTo>
                  <a:cubicBezTo>
                    <a:pt x="20920" y="13418"/>
                    <a:pt x="20801" y="13466"/>
                    <a:pt x="20670" y="13489"/>
                  </a:cubicBezTo>
                  <a:cubicBezTo>
                    <a:pt x="20515" y="13525"/>
                    <a:pt x="20372" y="13549"/>
                    <a:pt x="20229" y="13561"/>
                  </a:cubicBezTo>
                  <a:cubicBezTo>
                    <a:pt x="20110" y="13585"/>
                    <a:pt x="19991" y="13585"/>
                    <a:pt x="19872" y="13585"/>
                  </a:cubicBezTo>
                  <a:cubicBezTo>
                    <a:pt x="19753" y="13585"/>
                    <a:pt x="19670" y="13561"/>
                    <a:pt x="19563" y="13549"/>
                  </a:cubicBezTo>
                  <a:lnTo>
                    <a:pt x="19503" y="13537"/>
                  </a:lnTo>
                  <a:cubicBezTo>
                    <a:pt x="19479" y="13537"/>
                    <a:pt x="19432" y="13525"/>
                    <a:pt x="19396" y="13525"/>
                  </a:cubicBezTo>
                  <a:cubicBezTo>
                    <a:pt x="19336" y="13501"/>
                    <a:pt x="19265" y="13489"/>
                    <a:pt x="19205" y="13477"/>
                  </a:cubicBezTo>
                  <a:lnTo>
                    <a:pt x="19182" y="13477"/>
                  </a:lnTo>
                  <a:cubicBezTo>
                    <a:pt x="19146" y="13477"/>
                    <a:pt x="19134" y="13466"/>
                    <a:pt x="19098" y="13466"/>
                  </a:cubicBezTo>
                  <a:lnTo>
                    <a:pt x="19074" y="13442"/>
                  </a:lnTo>
                  <a:cubicBezTo>
                    <a:pt x="19063" y="13442"/>
                    <a:pt x="19039" y="13430"/>
                    <a:pt x="19015" y="13430"/>
                  </a:cubicBezTo>
                  <a:lnTo>
                    <a:pt x="19003" y="13430"/>
                  </a:lnTo>
                  <a:cubicBezTo>
                    <a:pt x="18967" y="13418"/>
                    <a:pt x="18943" y="13406"/>
                    <a:pt x="18908" y="13406"/>
                  </a:cubicBezTo>
                  <a:cubicBezTo>
                    <a:pt x="18884" y="13382"/>
                    <a:pt x="18848" y="13370"/>
                    <a:pt x="18801" y="13370"/>
                  </a:cubicBezTo>
                  <a:cubicBezTo>
                    <a:pt x="18741" y="13346"/>
                    <a:pt x="18682" y="13311"/>
                    <a:pt x="18610" y="13287"/>
                  </a:cubicBezTo>
                  <a:lnTo>
                    <a:pt x="18431" y="13192"/>
                  </a:lnTo>
                  <a:cubicBezTo>
                    <a:pt x="18324" y="13144"/>
                    <a:pt x="18205" y="13085"/>
                    <a:pt x="18110" y="13049"/>
                  </a:cubicBezTo>
                  <a:cubicBezTo>
                    <a:pt x="17908" y="12954"/>
                    <a:pt x="17765" y="12882"/>
                    <a:pt x="17610" y="12811"/>
                  </a:cubicBezTo>
                  <a:lnTo>
                    <a:pt x="17527" y="12763"/>
                  </a:lnTo>
                  <a:lnTo>
                    <a:pt x="17253" y="12632"/>
                  </a:lnTo>
                  <a:cubicBezTo>
                    <a:pt x="17181" y="12596"/>
                    <a:pt x="17110" y="12549"/>
                    <a:pt x="17038" y="12525"/>
                  </a:cubicBezTo>
                  <a:lnTo>
                    <a:pt x="17003" y="12513"/>
                  </a:lnTo>
                  <a:cubicBezTo>
                    <a:pt x="16919" y="12465"/>
                    <a:pt x="16836" y="12430"/>
                    <a:pt x="16777" y="12418"/>
                  </a:cubicBezTo>
                  <a:cubicBezTo>
                    <a:pt x="16693" y="12394"/>
                    <a:pt x="16598" y="12346"/>
                    <a:pt x="16515" y="12334"/>
                  </a:cubicBezTo>
                  <a:cubicBezTo>
                    <a:pt x="16467" y="12311"/>
                    <a:pt x="16419" y="12299"/>
                    <a:pt x="16396" y="12299"/>
                  </a:cubicBezTo>
                  <a:lnTo>
                    <a:pt x="16384" y="12299"/>
                  </a:lnTo>
                  <a:cubicBezTo>
                    <a:pt x="16360" y="12299"/>
                    <a:pt x="16348" y="12299"/>
                    <a:pt x="16336" y="12287"/>
                  </a:cubicBezTo>
                  <a:lnTo>
                    <a:pt x="16229" y="12287"/>
                  </a:lnTo>
                  <a:cubicBezTo>
                    <a:pt x="16157" y="12275"/>
                    <a:pt x="16086" y="12275"/>
                    <a:pt x="16026" y="12251"/>
                  </a:cubicBezTo>
                  <a:lnTo>
                    <a:pt x="15967" y="12251"/>
                  </a:lnTo>
                  <a:cubicBezTo>
                    <a:pt x="15884" y="12239"/>
                    <a:pt x="15824" y="12239"/>
                    <a:pt x="15753" y="12239"/>
                  </a:cubicBezTo>
                  <a:lnTo>
                    <a:pt x="15693" y="12239"/>
                  </a:lnTo>
                  <a:cubicBezTo>
                    <a:pt x="15634" y="12227"/>
                    <a:pt x="15562" y="12215"/>
                    <a:pt x="15491" y="12215"/>
                  </a:cubicBezTo>
                  <a:cubicBezTo>
                    <a:pt x="15538" y="12192"/>
                    <a:pt x="15574" y="12168"/>
                    <a:pt x="15622" y="12156"/>
                  </a:cubicBezTo>
                  <a:cubicBezTo>
                    <a:pt x="15741" y="12084"/>
                    <a:pt x="15860" y="12049"/>
                    <a:pt x="15991" y="11989"/>
                  </a:cubicBezTo>
                  <a:cubicBezTo>
                    <a:pt x="16026" y="11977"/>
                    <a:pt x="16074" y="11953"/>
                    <a:pt x="16098" y="11942"/>
                  </a:cubicBezTo>
                  <a:cubicBezTo>
                    <a:pt x="16134" y="11930"/>
                    <a:pt x="16157" y="11930"/>
                    <a:pt x="16193" y="11918"/>
                  </a:cubicBezTo>
                  <a:lnTo>
                    <a:pt x="16229" y="11894"/>
                  </a:lnTo>
                  <a:cubicBezTo>
                    <a:pt x="16312" y="11870"/>
                    <a:pt x="16372" y="11858"/>
                    <a:pt x="16443" y="11834"/>
                  </a:cubicBezTo>
                  <a:lnTo>
                    <a:pt x="16503" y="11834"/>
                  </a:lnTo>
                  <a:lnTo>
                    <a:pt x="16729" y="11799"/>
                  </a:lnTo>
                  <a:cubicBezTo>
                    <a:pt x="16812" y="11775"/>
                    <a:pt x="16907" y="11775"/>
                    <a:pt x="16979" y="11763"/>
                  </a:cubicBezTo>
                  <a:lnTo>
                    <a:pt x="17396" y="11763"/>
                  </a:lnTo>
                  <a:cubicBezTo>
                    <a:pt x="17431" y="11763"/>
                    <a:pt x="17479" y="11763"/>
                    <a:pt x="17539" y="11775"/>
                  </a:cubicBezTo>
                  <a:cubicBezTo>
                    <a:pt x="17586" y="11775"/>
                    <a:pt x="17646" y="11787"/>
                    <a:pt x="17705" y="11787"/>
                  </a:cubicBezTo>
                  <a:cubicBezTo>
                    <a:pt x="17753" y="11787"/>
                    <a:pt x="17789" y="11811"/>
                    <a:pt x="17824" y="11811"/>
                  </a:cubicBezTo>
                  <a:cubicBezTo>
                    <a:pt x="17884" y="11811"/>
                    <a:pt x="17931" y="11822"/>
                    <a:pt x="17991" y="11822"/>
                  </a:cubicBezTo>
                  <a:cubicBezTo>
                    <a:pt x="18181" y="11834"/>
                    <a:pt x="18372" y="11846"/>
                    <a:pt x="18562" y="11846"/>
                  </a:cubicBezTo>
                  <a:lnTo>
                    <a:pt x="18598" y="11846"/>
                  </a:lnTo>
                  <a:cubicBezTo>
                    <a:pt x="18741" y="11870"/>
                    <a:pt x="18896" y="11870"/>
                    <a:pt x="19027" y="11882"/>
                  </a:cubicBezTo>
                  <a:cubicBezTo>
                    <a:pt x="19086" y="11882"/>
                    <a:pt x="19146" y="11894"/>
                    <a:pt x="19205" y="11894"/>
                  </a:cubicBezTo>
                  <a:cubicBezTo>
                    <a:pt x="19396" y="11906"/>
                    <a:pt x="19598" y="11930"/>
                    <a:pt x="19801" y="11953"/>
                  </a:cubicBezTo>
                  <a:lnTo>
                    <a:pt x="19836" y="11953"/>
                  </a:lnTo>
                  <a:cubicBezTo>
                    <a:pt x="19896" y="11965"/>
                    <a:pt x="19955" y="11965"/>
                    <a:pt x="20015" y="11989"/>
                  </a:cubicBezTo>
                  <a:lnTo>
                    <a:pt x="20051" y="11989"/>
                  </a:lnTo>
                  <a:cubicBezTo>
                    <a:pt x="20086" y="11989"/>
                    <a:pt x="20134" y="12001"/>
                    <a:pt x="20158" y="12001"/>
                  </a:cubicBezTo>
                  <a:cubicBezTo>
                    <a:pt x="20217" y="12001"/>
                    <a:pt x="20265" y="12001"/>
                    <a:pt x="20325" y="11989"/>
                  </a:cubicBezTo>
                  <a:cubicBezTo>
                    <a:pt x="20372" y="11977"/>
                    <a:pt x="20432" y="11942"/>
                    <a:pt x="20467" y="11906"/>
                  </a:cubicBezTo>
                  <a:cubicBezTo>
                    <a:pt x="20444" y="11882"/>
                    <a:pt x="20396" y="11846"/>
                    <a:pt x="20348" y="11834"/>
                  </a:cubicBezTo>
                  <a:cubicBezTo>
                    <a:pt x="20313" y="11822"/>
                    <a:pt x="20265" y="11811"/>
                    <a:pt x="20229" y="11787"/>
                  </a:cubicBezTo>
                  <a:cubicBezTo>
                    <a:pt x="20217" y="11787"/>
                    <a:pt x="20206" y="11787"/>
                    <a:pt x="20194" y="11775"/>
                  </a:cubicBezTo>
                  <a:cubicBezTo>
                    <a:pt x="20158" y="11775"/>
                    <a:pt x="20146" y="11775"/>
                    <a:pt x="20110" y="11763"/>
                  </a:cubicBezTo>
                  <a:lnTo>
                    <a:pt x="20075" y="11763"/>
                  </a:lnTo>
                  <a:cubicBezTo>
                    <a:pt x="20027" y="11763"/>
                    <a:pt x="19967" y="11751"/>
                    <a:pt x="19920" y="11751"/>
                  </a:cubicBezTo>
                  <a:cubicBezTo>
                    <a:pt x="19741" y="11715"/>
                    <a:pt x="19551" y="11703"/>
                    <a:pt x="19313" y="11691"/>
                  </a:cubicBezTo>
                  <a:lnTo>
                    <a:pt x="19146" y="11680"/>
                  </a:lnTo>
                  <a:cubicBezTo>
                    <a:pt x="19003" y="11656"/>
                    <a:pt x="18836" y="11656"/>
                    <a:pt x="18682" y="11644"/>
                  </a:cubicBezTo>
                  <a:cubicBezTo>
                    <a:pt x="18491" y="11632"/>
                    <a:pt x="18265" y="11632"/>
                    <a:pt x="18074" y="11620"/>
                  </a:cubicBezTo>
                  <a:cubicBezTo>
                    <a:pt x="17967" y="11596"/>
                    <a:pt x="17848" y="11584"/>
                    <a:pt x="17753" y="11572"/>
                  </a:cubicBezTo>
                  <a:cubicBezTo>
                    <a:pt x="17658" y="11561"/>
                    <a:pt x="17574" y="11537"/>
                    <a:pt x="17467" y="11537"/>
                  </a:cubicBezTo>
                  <a:cubicBezTo>
                    <a:pt x="17348" y="11525"/>
                    <a:pt x="17229" y="11525"/>
                    <a:pt x="17134" y="11513"/>
                  </a:cubicBezTo>
                  <a:lnTo>
                    <a:pt x="16622" y="11513"/>
                  </a:lnTo>
                  <a:cubicBezTo>
                    <a:pt x="16586" y="11513"/>
                    <a:pt x="16562" y="11513"/>
                    <a:pt x="16526" y="11525"/>
                  </a:cubicBezTo>
                  <a:cubicBezTo>
                    <a:pt x="16515" y="11525"/>
                    <a:pt x="16479" y="11525"/>
                    <a:pt x="16467" y="11537"/>
                  </a:cubicBezTo>
                  <a:lnTo>
                    <a:pt x="16455" y="11537"/>
                  </a:lnTo>
                  <a:cubicBezTo>
                    <a:pt x="16467" y="11525"/>
                    <a:pt x="16503" y="11513"/>
                    <a:pt x="16515" y="11489"/>
                  </a:cubicBezTo>
                  <a:lnTo>
                    <a:pt x="16538" y="11465"/>
                  </a:lnTo>
                  <a:cubicBezTo>
                    <a:pt x="16574" y="11430"/>
                    <a:pt x="16598" y="11406"/>
                    <a:pt x="16634" y="11394"/>
                  </a:cubicBezTo>
                  <a:lnTo>
                    <a:pt x="16681" y="11346"/>
                  </a:lnTo>
                  <a:cubicBezTo>
                    <a:pt x="16705" y="11310"/>
                    <a:pt x="16753" y="11287"/>
                    <a:pt x="16777" y="11263"/>
                  </a:cubicBezTo>
                  <a:cubicBezTo>
                    <a:pt x="16812" y="11227"/>
                    <a:pt x="16836" y="11215"/>
                    <a:pt x="16872" y="11180"/>
                  </a:cubicBezTo>
                  <a:lnTo>
                    <a:pt x="16931" y="11144"/>
                  </a:lnTo>
                  <a:cubicBezTo>
                    <a:pt x="16979" y="11108"/>
                    <a:pt x="17003" y="11084"/>
                    <a:pt x="17050" y="11060"/>
                  </a:cubicBezTo>
                  <a:lnTo>
                    <a:pt x="17098" y="11037"/>
                  </a:lnTo>
                  <a:cubicBezTo>
                    <a:pt x="17122" y="11025"/>
                    <a:pt x="17158" y="10989"/>
                    <a:pt x="17181" y="10977"/>
                  </a:cubicBezTo>
                  <a:lnTo>
                    <a:pt x="17253" y="10929"/>
                  </a:lnTo>
                  <a:cubicBezTo>
                    <a:pt x="17288" y="10918"/>
                    <a:pt x="17312" y="10894"/>
                    <a:pt x="17348" y="10870"/>
                  </a:cubicBezTo>
                  <a:cubicBezTo>
                    <a:pt x="17396" y="10858"/>
                    <a:pt x="17419" y="10822"/>
                    <a:pt x="17467" y="10810"/>
                  </a:cubicBezTo>
                  <a:lnTo>
                    <a:pt x="17515" y="10775"/>
                  </a:lnTo>
                  <a:cubicBezTo>
                    <a:pt x="17527" y="10763"/>
                    <a:pt x="17539" y="10763"/>
                    <a:pt x="17574" y="10751"/>
                  </a:cubicBezTo>
                  <a:cubicBezTo>
                    <a:pt x="17586" y="10751"/>
                    <a:pt x="17586" y="10739"/>
                    <a:pt x="17598" y="10739"/>
                  </a:cubicBezTo>
                  <a:lnTo>
                    <a:pt x="17634" y="10715"/>
                  </a:lnTo>
                  <a:cubicBezTo>
                    <a:pt x="17646" y="10703"/>
                    <a:pt x="17669" y="10703"/>
                    <a:pt x="17693" y="10691"/>
                  </a:cubicBezTo>
                  <a:cubicBezTo>
                    <a:pt x="17705" y="10691"/>
                    <a:pt x="17717" y="10679"/>
                    <a:pt x="17729" y="10679"/>
                  </a:cubicBezTo>
                  <a:lnTo>
                    <a:pt x="17765" y="10668"/>
                  </a:lnTo>
                  <a:lnTo>
                    <a:pt x="17789" y="10644"/>
                  </a:lnTo>
                  <a:lnTo>
                    <a:pt x="17836" y="10632"/>
                  </a:lnTo>
                  <a:lnTo>
                    <a:pt x="17872" y="10632"/>
                  </a:lnTo>
                  <a:cubicBezTo>
                    <a:pt x="17896" y="10620"/>
                    <a:pt x="17931" y="10620"/>
                    <a:pt x="17955" y="10608"/>
                  </a:cubicBezTo>
                  <a:cubicBezTo>
                    <a:pt x="18003" y="10584"/>
                    <a:pt x="18050" y="10572"/>
                    <a:pt x="18086" y="10572"/>
                  </a:cubicBezTo>
                  <a:cubicBezTo>
                    <a:pt x="18193" y="10548"/>
                    <a:pt x="18301" y="10525"/>
                    <a:pt x="18384" y="10525"/>
                  </a:cubicBezTo>
                  <a:cubicBezTo>
                    <a:pt x="18479" y="10513"/>
                    <a:pt x="18586" y="10513"/>
                    <a:pt x="18682" y="10513"/>
                  </a:cubicBezTo>
                  <a:close/>
                  <a:moveTo>
                    <a:pt x="5437" y="16616"/>
                  </a:moveTo>
                  <a:lnTo>
                    <a:pt x="5437" y="16616"/>
                  </a:lnTo>
                  <a:cubicBezTo>
                    <a:pt x="5443" y="16632"/>
                    <a:pt x="5449" y="16646"/>
                    <a:pt x="5454" y="16656"/>
                  </a:cubicBezTo>
                  <a:cubicBezTo>
                    <a:pt x="5454" y="16647"/>
                    <a:pt x="5446" y="16637"/>
                    <a:pt x="5443" y="16621"/>
                  </a:cubicBezTo>
                  <a:lnTo>
                    <a:pt x="5443" y="16621"/>
                  </a:lnTo>
                  <a:cubicBezTo>
                    <a:pt x="5443" y="16621"/>
                    <a:pt x="5442" y="16621"/>
                    <a:pt x="5442" y="16621"/>
                  </a:cubicBezTo>
                  <a:cubicBezTo>
                    <a:pt x="5440" y="16619"/>
                    <a:pt x="5438" y="16617"/>
                    <a:pt x="5437" y="16616"/>
                  </a:cubicBezTo>
                  <a:close/>
                  <a:moveTo>
                    <a:pt x="8525" y="9334"/>
                  </a:moveTo>
                  <a:lnTo>
                    <a:pt x="8525" y="9370"/>
                  </a:lnTo>
                  <a:lnTo>
                    <a:pt x="8525" y="9513"/>
                  </a:lnTo>
                  <a:lnTo>
                    <a:pt x="8525" y="9560"/>
                  </a:lnTo>
                  <a:lnTo>
                    <a:pt x="8525" y="9572"/>
                  </a:lnTo>
                  <a:lnTo>
                    <a:pt x="8525" y="9596"/>
                  </a:lnTo>
                  <a:cubicBezTo>
                    <a:pt x="8514" y="9786"/>
                    <a:pt x="8514" y="9977"/>
                    <a:pt x="8490" y="10191"/>
                  </a:cubicBezTo>
                  <a:lnTo>
                    <a:pt x="8490" y="10275"/>
                  </a:lnTo>
                  <a:cubicBezTo>
                    <a:pt x="8478" y="10489"/>
                    <a:pt x="8478" y="10703"/>
                    <a:pt x="8466" y="10953"/>
                  </a:cubicBezTo>
                  <a:lnTo>
                    <a:pt x="8466" y="10977"/>
                  </a:lnTo>
                  <a:lnTo>
                    <a:pt x="8466" y="11156"/>
                  </a:lnTo>
                  <a:cubicBezTo>
                    <a:pt x="8466" y="11275"/>
                    <a:pt x="8454" y="11394"/>
                    <a:pt x="8454" y="11489"/>
                  </a:cubicBezTo>
                  <a:lnTo>
                    <a:pt x="8454" y="11846"/>
                  </a:lnTo>
                  <a:cubicBezTo>
                    <a:pt x="8466" y="12168"/>
                    <a:pt x="8466" y="12477"/>
                    <a:pt x="8478" y="12775"/>
                  </a:cubicBezTo>
                  <a:cubicBezTo>
                    <a:pt x="8490" y="12942"/>
                    <a:pt x="8490" y="13085"/>
                    <a:pt x="8514" y="13251"/>
                  </a:cubicBezTo>
                  <a:cubicBezTo>
                    <a:pt x="8525" y="13382"/>
                    <a:pt x="8525" y="13513"/>
                    <a:pt x="8537" y="13668"/>
                  </a:cubicBezTo>
                  <a:lnTo>
                    <a:pt x="8537" y="13739"/>
                  </a:lnTo>
                  <a:cubicBezTo>
                    <a:pt x="8537" y="13858"/>
                    <a:pt x="8549" y="13989"/>
                    <a:pt x="8549" y="14108"/>
                  </a:cubicBezTo>
                  <a:lnTo>
                    <a:pt x="8549" y="14156"/>
                  </a:lnTo>
                  <a:cubicBezTo>
                    <a:pt x="8549" y="14287"/>
                    <a:pt x="8573" y="14430"/>
                    <a:pt x="8573" y="14561"/>
                  </a:cubicBezTo>
                  <a:lnTo>
                    <a:pt x="8573" y="15061"/>
                  </a:lnTo>
                  <a:lnTo>
                    <a:pt x="8573" y="15097"/>
                  </a:lnTo>
                  <a:cubicBezTo>
                    <a:pt x="8573" y="15156"/>
                    <a:pt x="8573" y="15228"/>
                    <a:pt x="8549" y="15287"/>
                  </a:cubicBezTo>
                  <a:cubicBezTo>
                    <a:pt x="8537" y="15382"/>
                    <a:pt x="8537" y="15478"/>
                    <a:pt x="8525" y="15573"/>
                  </a:cubicBezTo>
                  <a:cubicBezTo>
                    <a:pt x="8525" y="15632"/>
                    <a:pt x="8514" y="15704"/>
                    <a:pt x="8490" y="15787"/>
                  </a:cubicBezTo>
                  <a:cubicBezTo>
                    <a:pt x="8478" y="15859"/>
                    <a:pt x="8478" y="15942"/>
                    <a:pt x="8466" y="16037"/>
                  </a:cubicBezTo>
                  <a:cubicBezTo>
                    <a:pt x="8454" y="16121"/>
                    <a:pt x="8418" y="16228"/>
                    <a:pt x="8406" y="16323"/>
                  </a:cubicBezTo>
                  <a:cubicBezTo>
                    <a:pt x="8395" y="16394"/>
                    <a:pt x="8359" y="16466"/>
                    <a:pt x="8347" y="16537"/>
                  </a:cubicBezTo>
                  <a:lnTo>
                    <a:pt x="8335" y="16573"/>
                  </a:lnTo>
                  <a:lnTo>
                    <a:pt x="8192" y="16978"/>
                  </a:lnTo>
                  <a:cubicBezTo>
                    <a:pt x="8156" y="17097"/>
                    <a:pt x="8109" y="17216"/>
                    <a:pt x="8049" y="17347"/>
                  </a:cubicBezTo>
                  <a:cubicBezTo>
                    <a:pt x="7942" y="17585"/>
                    <a:pt x="7835" y="17787"/>
                    <a:pt x="7716" y="17990"/>
                  </a:cubicBezTo>
                  <a:cubicBezTo>
                    <a:pt x="7692" y="18002"/>
                    <a:pt x="7656" y="18026"/>
                    <a:pt x="7656" y="18061"/>
                  </a:cubicBezTo>
                  <a:lnTo>
                    <a:pt x="7656" y="18109"/>
                  </a:lnTo>
                  <a:cubicBezTo>
                    <a:pt x="7644" y="18121"/>
                    <a:pt x="7633" y="18145"/>
                    <a:pt x="7633" y="18168"/>
                  </a:cubicBezTo>
                  <a:lnTo>
                    <a:pt x="7633" y="18180"/>
                  </a:lnTo>
                  <a:lnTo>
                    <a:pt x="7502" y="18407"/>
                  </a:lnTo>
                  <a:cubicBezTo>
                    <a:pt x="7406" y="18549"/>
                    <a:pt x="7323" y="18680"/>
                    <a:pt x="7228" y="18847"/>
                  </a:cubicBezTo>
                  <a:cubicBezTo>
                    <a:pt x="7216" y="18883"/>
                    <a:pt x="7180" y="18907"/>
                    <a:pt x="7168" y="18954"/>
                  </a:cubicBezTo>
                  <a:cubicBezTo>
                    <a:pt x="7144" y="19026"/>
                    <a:pt x="7097" y="19097"/>
                    <a:pt x="7061" y="19181"/>
                  </a:cubicBezTo>
                  <a:cubicBezTo>
                    <a:pt x="7037" y="19252"/>
                    <a:pt x="7001" y="19311"/>
                    <a:pt x="6990" y="19383"/>
                  </a:cubicBezTo>
                  <a:cubicBezTo>
                    <a:pt x="6942" y="19502"/>
                    <a:pt x="6906" y="19657"/>
                    <a:pt x="6871" y="19812"/>
                  </a:cubicBezTo>
                  <a:cubicBezTo>
                    <a:pt x="6859" y="19871"/>
                    <a:pt x="6847" y="19931"/>
                    <a:pt x="6847" y="19990"/>
                  </a:cubicBezTo>
                  <a:cubicBezTo>
                    <a:pt x="6847" y="19954"/>
                    <a:pt x="6823" y="19907"/>
                    <a:pt x="6823" y="19859"/>
                  </a:cubicBezTo>
                  <a:cubicBezTo>
                    <a:pt x="6823" y="19800"/>
                    <a:pt x="6811" y="19752"/>
                    <a:pt x="6811" y="19692"/>
                  </a:cubicBezTo>
                  <a:lnTo>
                    <a:pt x="6811" y="19681"/>
                  </a:lnTo>
                  <a:lnTo>
                    <a:pt x="6763" y="19419"/>
                  </a:lnTo>
                  <a:lnTo>
                    <a:pt x="6763" y="19383"/>
                  </a:lnTo>
                  <a:lnTo>
                    <a:pt x="6751" y="19157"/>
                  </a:lnTo>
                  <a:cubicBezTo>
                    <a:pt x="6740" y="18847"/>
                    <a:pt x="6728" y="18585"/>
                    <a:pt x="6692" y="18347"/>
                  </a:cubicBezTo>
                  <a:cubicBezTo>
                    <a:pt x="6680" y="18204"/>
                    <a:pt x="6680" y="18085"/>
                    <a:pt x="6680" y="17954"/>
                  </a:cubicBezTo>
                  <a:lnTo>
                    <a:pt x="6680" y="17585"/>
                  </a:lnTo>
                  <a:lnTo>
                    <a:pt x="6680" y="17537"/>
                  </a:lnTo>
                  <a:cubicBezTo>
                    <a:pt x="6680" y="17526"/>
                    <a:pt x="6668" y="17514"/>
                    <a:pt x="6668" y="17490"/>
                  </a:cubicBezTo>
                  <a:cubicBezTo>
                    <a:pt x="6644" y="17478"/>
                    <a:pt x="6644" y="17478"/>
                    <a:pt x="6632" y="17478"/>
                  </a:cubicBezTo>
                  <a:lnTo>
                    <a:pt x="6609" y="17478"/>
                  </a:lnTo>
                  <a:cubicBezTo>
                    <a:pt x="6609" y="17406"/>
                    <a:pt x="6620" y="17335"/>
                    <a:pt x="6632" y="17252"/>
                  </a:cubicBezTo>
                  <a:lnTo>
                    <a:pt x="6632" y="17216"/>
                  </a:lnTo>
                  <a:cubicBezTo>
                    <a:pt x="6644" y="17133"/>
                    <a:pt x="6644" y="17073"/>
                    <a:pt x="6668" y="17014"/>
                  </a:cubicBezTo>
                  <a:lnTo>
                    <a:pt x="6668" y="17002"/>
                  </a:lnTo>
                  <a:cubicBezTo>
                    <a:pt x="6668" y="16954"/>
                    <a:pt x="6680" y="16930"/>
                    <a:pt x="6680" y="16883"/>
                  </a:cubicBezTo>
                  <a:cubicBezTo>
                    <a:pt x="6728" y="16656"/>
                    <a:pt x="6751" y="16478"/>
                    <a:pt x="6787" y="16299"/>
                  </a:cubicBezTo>
                  <a:cubicBezTo>
                    <a:pt x="6823" y="16121"/>
                    <a:pt x="6871" y="15930"/>
                    <a:pt x="6918" y="15763"/>
                  </a:cubicBezTo>
                  <a:cubicBezTo>
                    <a:pt x="6942" y="15644"/>
                    <a:pt x="6990" y="15513"/>
                    <a:pt x="7049" y="15382"/>
                  </a:cubicBezTo>
                  <a:cubicBezTo>
                    <a:pt x="7097" y="15251"/>
                    <a:pt x="7156" y="15132"/>
                    <a:pt x="7204" y="15013"/>
                  </a:cubicBezTo>
                  <a:lnTo>
                    <a:pt x="7204" y="14990"/>
                  </a:lnTo>
                  <a:cubicBezTo>
                    <a:pt x="7263" y="14859"/>
                    <a:pt x="7299" y="14728"/>
                    <a:pt x="7359" y="14597"/>
                  </a:cubicBezTo>
                  <a:cubicBezTo>
                    <a:pt x="7394" y="14537"/>
                    <a:pt x="7406" y="14478"/>
                    <a:pt x="7442" y="14394"/>
                  </a:cubicBezTo>
                  <a:cubicBezTo>
                    <a:pt x="7466" y="14335"/>
                    <a:pt x="7502" y="14263"/>
                    <a:pt x="7513" y="14192"/>
                  </a:cubicBezTo>
                  <a:cubicBezTo>
                    <a:pt x="7525" y="14156"/>
                    <a:pt x="7525" y="14132"/>
                    <a:pt x="7537" y="14097"/>
                  </a:cubicBezTo>
                  <a:cubicBezTo>
                    <a:pt x="7561" y="14073"/>
                    <a:pt x="7561" y="14037"/>
                    <a:pt x="7573" y="14013"/>
                  </a:cubicBezTo>
                  <a:lnTo>
                    <a:pt x="7585" y="13966"/>
                  </a:lnTo>
                  <a:cubicBezTo>
                    <a:pt x="7597" y="13918"/>
                    <a:pt x="7621" y="13882"/>
                    <a:pt x="7633" y="13823"/>
                  </a:cubicBezTo>
                  <a:lnTo>
                    <a:pt x="7644" y="13763"/>
                  </a:lnTo>
                  <a:cubicBezTo>
                    <a:pt x="7656" y="13716"/>
                    <a:pt x="7680" y="13656"/>
                    <a:pt x="7680" y="13608"/>
                  </a:cubicBezTo>
                  <a:cubicBezTo>
                    <a:pt x="7680" y="13596"/>
                    <a:pt x="7692" y="13561"/>
                    <a:pt x="7692" y="13549"/>
                  </a:cubicBezTo>
                  <a:cubicBezTo>
                    <a:pt x="7704" y="13501"/>
                    <a:pt x="7704" y="13442"/>
                    <a:pt x="7716" y="13406"/>
                  </a:cubicBezTo>
                  <a:cubicBezTo>
                    <a:pt x="7728" y="13263"/>
                    <a:pt x="7752" y="13120"/>
                    <a:pt x="7763" y="12965"/>
                  </a:cubicBezTo>
                  <a:cubicBezTo>
                    <a:pt x="7775" y="12834"/>
                    <a:pt x="7775" y="12704"/>
                    <a:pt x="7799" y="12573"/>
                  </a:cubicBezTo>
                  <a:lnTo>
                    <a:pt x="7799" y="12489"/>
                  </a:lnTo>
                  <a:cubicBezTo>
                    <a:pt x="7763" y="12668"/>
                    <a:pt x="7716" y="12846"/>
                    <a:pt x="7668" y="13049"/>
                  </a:cubicBezTo>
                  <a:cubicBezTo>
                    <a:pt x="7656" y="13132"/>
                    <a:pt x="7633" y="13239"/>
                    <a:pt x="7609" y="13323"/>
                  </a:cubicBezTo>
                  <a:cubicBezTo>
                    <a:pt x="7597" y="13382"/>
                    <a:pt x="7585" y="13466"/>
                    <a:pt x="7573" y="13525"/>
                  </a:cubicBezTo>
                  <a:lnTo>
                    <a:pt x="7549" y="13596"/>
                  </a:lnTo>
                  <a:lnTo>
                    <a:pt x="7525" y="13668"/>
                  </a:lnTo>
                  <a:cubicBezTo>
                    <a:pt x="7478" y="13787"/>
                    <a:pt x="7454" y="13906"/>
                    <a:pt x="7406" y="14037"/>
                  </a:cubicBezTo>
                  <a:cubicBezTo>
                    <a:pt x="7371" y="14120"/>
                    <a:pt x="7347" y="14192"/>
                    <a:pt x="7335" y="14263"/>
                  </a:cubicBezTo>
                  <a:cubicBezTo>
                    <a:pt x="7299" y="14323"/>
                    <a:pt x="7287" y="14382"/>
                    <a:pt x="7252" y="14442"/>
                  </a:cubicBezTo>
                  <a:lnTo>
                    <a:pt x="7240" y="14478"/>
                  </a:lnTo>
                  <a:cubicBezTo>
                    <a:pt x="7216" y="14537"/>
                    <a:pt x="7180" y="14609"/>
                    <a:pt x="7156" y="14668"/>
                  </a:cubicBezTo>
                  <a:cubicBezTo>
                    <a:pt x="7121" y="14739"/>
                    <a:pt x="7073" y="14835"/>
                    <a:pt x="7049" y="14918"/>
                  </a:cubicBezTo>
                  <a:cubicBezTo>
                    <a:pt x="6978" y="15097"/>
                    <a:pt x="6918" y="15228"/>
                    <a:pt x="6871" y="15371"/>
                  </a:cubicBezTo>
                  <a:cubicBezTo>
                    <a:pt x="6632" y="15990"/>
                    <a:pt x="6525" y="16656"/>
                    <a:pt x="6466" y="17168"/>
                  </a:cubicBezTo>
                  <a:cubicBezTo>
                    <a:pt x="6454" y="17240"/>
                    <a:pt x="6454" y="17311"/>
                    <a:pt x="6442" y="17395"/>
                  </a:cubicBezTo>
                  <a:lnTo>
                    <a:pt x="6442" y="17406"/>
                  </a:lnTo>
                  <a:cubicBezTo>
                    <a:pt x="6442" y="17478"/>
                    <a:pt x="6430" y="17549"/>
                    <a:pt x="6430" y="17609"/>
                  </a:cubicBezTo>
                  <a:cubicBezTo>
                    <a:pt x="6430" y="17728"/>
                    <a:pt x="6442" y="17871"/>
                    <a:pt x="6442" y="17990"/>
                  </a:cubicBezTo>
                  <a:lnTo>
                    <a:pt x="6442" y="18061"/>
                  </a:lnTo>
                  <a:lnTo>
                    <a:pt x="6442" y="18073"/>
                  </a:lnTo>
                  <a:cubicBezTo>
                    <a:pt x="6442" y="18121"/>
                    <a:pt x="6442" y="18168"/>
                    <a:pt x="6454" y="18192"/>
                  </a:cubicBezTo>
                  <a:lnTo>
                    <a:pt x="6454" y="18240"/>
                  </a:lnTo>
                  <a:cubicBezTo>
                    <a:pt x="6394" y="18061"/>
                    <a:pt x="6335" y="17883"/>
                    <a:pt x="6251" y="17704"/>
                  </a:cubicBezTo>
                  <a:cubicBezTo>
                    <a:pt x="6204" y="17597"/>
                    <a:pt x="6156" y="17478"/>
                    <a:pt x="6097" y="17371"/>
                  </a:cubicBezTo>
                  <a:cubicBezTo>
                    <a:pt x="6085" y="17335"/>
                    <a:pt x="6073" y="17287"/>
                    <a:pt x="6037" y="17252"/>
                  </a:cubicBezTo>
                  <a:cubicBezTo>
                    <a:pt x="5989" y="17168"/>
                    <a:pt x="5954" y="17061"/>
                    <a:pt x="5918" y="16954"/>
                  </a:cubicBezTo>
                  <a:cubicBezTo>
                    <a:pt x="5894" y="16883"/>
                    <a:pt x="5858" y="16799"/>
                    <a:pt x="5835" y="16716"/>
                  </a:cubicBezTo>
                  <a:cubicBezTo>
                    <a:pt x="5811" y="16680"/>
                    <a:pt x="5799" y="16644"/>
                    <a:pt x="5799" y="16597"/>
                  </a:cubicBezTo>
                  <a:cubicBezTo>
                    <a:pt x="5787" y="16573"/>
                    <a:pt x="5787" y="16525"/>
                    <a:pt x="5775" y="16502"/>
                  </a:cubicBezTo>
                  <a:lnTo>
                    <a:pt x="5775" y="16466"/>
                  </a:lnTo>
                  <a:cubicBezTo>
                    <a:pt x="5751" y="16394"/>
                    <a:pt x="5739" y="16299"/>
                    <a:pt x="5728" y="16228"/>
                  </a:cubicBezTo>
                  <a:cubicBezTo>
                    <a:pt x="5716" y="16156"/>
                    <a:pt x="5692" y="16085"/>
                    <a:pt x="5692" y="16002"/>
                  </a:cubicBezTo>
                  <a:lnTo>
                    <a:pt x="5692" y="15966"/>
                  </a:lnTo>
                  <a:cubicBezTo>
                    <a:pt x="5680" y="15728"/>
                    <a:pt x="5656" y="15466"/>
                    <a:pt x="5632" y="15216"/>
                  </a:cubicBezTo>
                  <a:lnTo>
                    <a:pt x="5632" y="15156"/>
                  </a:lnTo>
                  <a:cubicBezTo>
                    <a:pt x="5620" y="15037"/>
                    <a:pt x="5620" y="14906"/>
                    <a:pt x="5620" y="14751"/>
                  </a:cubicBezTo>
                  <a:lnTo>
                    <a:pt x="5620" y="14335"/>
                  </a:lnTo>
                  <a:cubicBezTo>
                    <a:pt x="5620" y="14216"/>
                    <a:pt x="5632" y="14097"/>
                    <a:pt x="5656" y="13966"/>
                  </a:cubicBezTo>
                  <a:cubicBezTo>
                    <a:pt x="5668" y="13847"/>
                    <a:pt x="5680" y="13727"/>
                    <a:pt x="5716" y="13596"/>
                  </a:cubicBezTo>
                  <a:cubicBezTo>
                    <a:pt x="5728" y="13537"/>
                    <a:pt x="5739" y="13477"/>
                    <a:pt x="5739" y="13418"/>
                  </a:cubicBezTo>
                  <a:cubicBezTo>
                    <a:pt x="5751" y="13346"/>
                    <a:pt x="5775" y="13263"/>
                    <a:pt x="5787" y="13204"/>
                  </a:cubicBezTo>
                  <a:lnTo>
                    <a:pt x="5787" y="13192"/>
                  </a:lnTo>
                  <a:cubicBezTo>
                    <a:pt x="5799" y="13132"/>
                    <a:pt x="5811" y="13085"/>
                    <a:pt x="5847" y="13025"/>
                  </a:cubicBezTo>
                  <a:cubicBezTo>
                    <a:pt x="5870" y="12965"/>
                    <a:pt x="5894" y="12894"/>
                    <a:pt x="5918" y="12834"/>
                  </a:cubicBezTo>
                  <a:cubicBezTo>
                    <a:pt x="5942" y="12775"/>
                    <a:pt x="5966" y="12727"/>
                    <a:pt x="5989" y="12668"/>
                  </a:cubicBezTo>
                  <a:cubicBezTo>
                    <a:pt x="6025" y="12632"/>
                    <a:pt x="6049" y="12584"/>
                    <a:pt x="6073" y="12537"/>
                  </a:cubicBezTo>
                  <a:lnTo>
                    <a:pt x="6085" y="12525"/>
                  </a:lnTo>
                  <a:cubicBezTo>
                    <a:pt x="6132" y="12453"/>
                    <a:pt x="6168" y="12394"/>
                    <a:pt x="6216" y="12311"/>
                  </a:cubicBezTo>
                  <a:cubicBezTo>
                    <a:pt x="6263" y="12275"/>
                    <a:pt x="6287" y="12215"/>
                    <a:pt x="6335" y="12168"/>
                  </a:cubicBezTo>
                  <a:lnTo>
                    <a:pt x="6382" y="12120"/>
                  </a:lnTo>
                  <a:cubicBezTo>
                    <a:pt x="6466" y="12001"/>
                    <a:pt x="6573" y="11894"/>
                    <a:pt x="6668" y="11775"/>
                  </a:cubicBezTo>
                  <a:cubicBezTo>
                    <a:pt x="6763" y="11656"/>
                    <a:pt x="6859" y="11537"/>
                    <a:pt x="6966" y="11418"/>
                  </a:cubicBezTo>
                  <a:cubicBezTo>
                    <a:pt x="7001" y="11382"/>
                    <a:pt x="7037" y="11322"/>
                    <a:pt x="7085" y="11263"/>
                  </a:cubicBezTo>
                  <a:cubicBezTo>
                    <a:pt x="7180" y="11108"/>
                    <a:pt x="7287" y="10977"/>
                    <a:pt x="7394" y="10846"/>
                  </a:cubicBezTo>
                  <a:cubicBezTo>
                    <a:pt x="7418" y="10799"/>
                    <a:pt x="7466" y="10739"/>
                    <a:pt x="7502" y="10691"/>
                  </a:cubicBezTo>
                  <a:lnTo>
                    <a:pt x="7537" y="10620"/>
                  </a:lnTo>
                  <a:cubicBezTo>
                    <a:pt x="7644" y="10465"/>
                    <a:pt x="7740" y="10334"/>
                    <a:pt x="7835" y="10191"/>
                  </a:cubicBezTo>
                  <a:cubicBezTo>
                    <a:pt x="7942" y="10037"/>
                    <a:pt x="8061" y="9894"/>
                    <a:pt x="8216" y="9691"/>
                  </a:cubicBezTo>
                  <a:cubicBezTo>
                    <a:pt x="8299" y="9572"/>
                    <a:pt x="8406" y="9453"/>
                    <a:pt x="8525" y="9334"/>
                  </a:cubicBezTo>
                  <a:close/>
                  <a:moveTo>
                    <a:pt x="810" y="13882"/>
                  </a:moveTo>
                  <a:cubicBezTo>
                    <a:pt x="878" y="13950"/>
                    <a:pt x="944" y="14017"/>
                    <a:pt x="1001" y="14073"/>
                  </a:cubicBezTo>
                  <a:cubicBezTo>
                    <a:pt x="1048" y="14108"/>
                    <a:pt x="1084" y="14156"/>
                    <a:pt x="1120" y="14192"/>
                  </a:cubicBezTo>
                  <a:cubicBezTo>
                    <a:pt x="1144" y="14204"/>
                    <a:pt x="1156" y="14228"/>
                    <a:pt x="1179" y="14251"/>
                  </a:cubicBezTo>
                  <a:cubicBezTo>
                    <a:pt x="1215" y="14275"/>
                    <a:pt x="1239" y="14311"/>
                    <a:pt x="1263" y="14335"/>
                  </a:cubicBezTo>
                  <a:cubicBezTo>
                    <a:pt x="1286" y="14370"/>
                    <a:pt x="1322" y="14394"/>
                    <a:pt x="1346" y="14442"/>
                  </a:cubicBezTo>
                  <a:cubicBezTo>
                    <a:pt x="1394" y="14489"/>
                    <a:pt x="1417" y="14525"/>
                    <a:pt x="1465" y="14573"/>
                  </a:cubicBezTo>
                  <a:cubicBezTo>
                    <a:pt x="1537" y="14668"/>
                    <a:pt x="1620" y="14751"/>
                    <a:pt x="1691" y="14835"/>
                  </a:cubicBezTo>
                  <a:cubicBezTo>
                    <a:pt x="1751" y="14894"/>
                    <a:pt x="1810" y="14966"/>
                    <a:pt x="1870" y="15025"/>
                  </a:cubicBezTo>
                  <a:lnTo>
                    <a:pt x="1918" y="15061"/>
                  </a:lnTo>
                  <a:cubicBezTo>
                    <a:pt x="1953" y="15109"/>
                    <a:pt x="2001" y="15168"/>
                    <a:pt x="2048" y="15216"/>
                  </a:cubicBezTo>
                  <a:cubicBezTo>
                    <a:pt x="2108" y="15275"/>
                    <a:pt x="2168" y="15347"/>
                    <a:pt x="2239" y="15394"/>
                  </a:cubicBezTo>
                  <a:cubicBezTo>
                    <a:pt x="2310" y="15442"/>
                    <a:pt x="2394" y="15478"/>
                    <a:pt x="2453" y="15525"/>
                  </a:cubicBezTo>
                  <a:lnTo>
                    <a:pt x="2465" y="15525"/>
                  </a:lnTo>
                  <a:cubicBezTo>
                    <a:pt x="2549" y="15573"/>
                    <a:pt x="2632" y="15632"/>
                    <a:pt x="2703" y="15680"/>
                  </a:cubicBezTo>
                  <a:lnTo>
                    <a:pt x="2763" y="15704"/>
                  </a:lnTo>
                  <a:cubicBezTo>
                    <a:pt x="2834" y="15752"/>
                    <a:pt x="2930" y="15811"/>
                    <a:pt x="3013" y="15859"/>
                  </a:cubicBezTo>
                  <a:cubicBezTo>
                    <a:pt x="3084" y="15906"/>
                    <a:pt x="3168" y="15966"/>
                    <a:pt x="3239" y="16025"/>
                  </a:cubicBezTo>
                  <a:cubicBezTo>
                    <a:pt x="3299" y="16061"/>
                    <a:pt x="3346" y="16109"/>
                    <a:pt x="3406" y="16168"/>
                  </a:cubicBezTo>
                  <a:cubicBezTo>
                    <a:pt x="3442" y="16216"/>
                    <a:pt x="3489" y="16275"/>
                    <a:pt x="3525" y="16323"/>
                  </a:cubicBezTo>
                  <a:lnTo>
                    <a:pt x="3608" y="16454"/>
                  </a:lnTo>
                  <a:cubicBezTo>
                    <a:pt x="3644" y="16525"/>
                    <a:pt x="3680" y="16597"/>
                    <a:pt x="3715" y="16680"/>
                  </a:cubicBezTo>
                  <a:cubicBezTo>
                    <a:pt x="3775" y="16823"/>
                    <a:pt x="3823" y="16990"/>
                    <a:pt x="3858" y="17168"/>
                  </a:cubicBezTo>
                  <a:cubicBezTo>
                    <a:pt x="3882" y="17240"/>
                    <a:pt x="3894" y="17311"/>
                    <a:pt x="3906" y="17371"/>
                  </a:cubicBezTo>
                  <a:cubicBezTo>
                    <a:pt x="3942" y="17549"/>
                    <a:pt x="3977" y="17752"/>
                    <a:pt x="4037" y="17907"/>
                  </a:cubicBezTo>
                  <a:cubicBezTo>
                    <a:pt x="4061" y="17954"/>
                    <a:pt x="4073" y="18002"/>
                    <a:pt x="4096" y="18061"/>
                  </a:cubicBezTo>
                  <a:cubicBezTo>
                    <a:pt x="4132" y="18133"/>
                    <a:pt x="4156" y="18192"/>
                    <a:pt x="4180" y="18264"/>
                  </a:cubicBezTo>
                  <a:cubicBezTo>
                    <a:pt x="4215" y="18407"/>
                    <a:pt x="4251" y="18526"/>
                    <a:pt x="4299" y="18645"/>
                  </a:cubicBezTo>
                  <a:cubicBezTo>
                    <a:pt x="4311" y="18728"/>
                    <a:pt x="4334" y="18823"/>
                    <a:pt x="4334" y="18907"/>
                  </a:cubicBezTo>
                  <a:cubicBezTo>
                    <a:pt x="4358" y="19061"/>
                    <a:pt x="4358" y="19216"/>
                    <a:pt x="4358" y="19371"/>
                  </a:cubicBezTo>
                  <a:cubicBezTo>
                    <a:pt x="4358" y="19478"/>
                    <a:pt x="4358" y="19573"/>
                    <a:pt x="4370" y="19681"/>
                  </a:cubicBezTo>
                  <a:cubicBezTo>
                    <a:pt x="4382" y="19931"/>
                    <a:pt x="4418" y="20193"/>
                    <a:pt x="4430" y="20419"/>
                  </a:cubicBezTo>
                  <a:lnTo>
                    <a:pt x="4430" y="20454"/>
                  </a:lnTo>
                  <a:lnTo>
                    <a:pt x="4430" y="20466"/>
                  </a:lnTo>
                  <a:cubicBezTo>
                    <a:pt x="4442" y="20645"/>
                    <a:pt x="4454" y="20812"/>
                    <a:pt x="4454" y="20990"/>
                  </a:cubicBezTo>
                  <a:cubicBezTo>
                    <a:pt x="4477" y="21169"/>
                    <a:pt x="4477" y="21347"/>
                    <a:pt x="4489" y="21526"/>
                  </a:cubicBezTo>
                  <a:cubicBezTo>
                    <a:pt x="4501" y="21693"/>
                    <a:pt x="4537" y="21847"/>
                    <a:pt x="4596" y="22062"/>
                  </a:cubicBezTo>
                  <a:cubicBezTo>
                    <a:pt x="4608" y="22145"/>
                    <a:pt x="4632" y="22228"/>
                    <a:pt x="4656" y="22300"/>
                  </a:cubicBezTo>
                  <a:cubicBezTo>
                    <a:pt x="4656" y="22312"/>
                    <a:pt x="4668" y="22324"/>
                    <a:pt x="4668" y="22324"/>
                  </a:cubicBezTo>
                  <a:cubicBezTo>
                    <a:pt x="4656" y="22312"/>
                    <a:pt x="4632" y="22300"/>
                    <a:pt x="4632" y="22264"/>
                  </a:cubicBezTo>
                  <a:cubicBezTo>
                    <a:pt x="4596" y="22205"/>
                    <a:pt x="4561" y="22169"/>
                    <a:pt x="4537" y="22109"/>
                  </a:cubicBezTo>
                  <a:lnTo>
                    <a:pt x="4501" y="22062"/>
                  </a:lnTo>
                  <a:cubicBezTo>
                    <a:pt x="4489" y="22050"/>
                    <a:pt x="4477" y="22014"/>
                    <a:pt x="4477" y="22002"/>
                  </a:cubicBezTo>
                  <a:cubicBezTo>
                    <a:pt x="4454" y="21990"/>
                    <a:pt x="4454" y="21967"/>
                    <a:pt x="4442" y="21955"/>
                  </a:cubicBezTo>
                  <a:cubicBezTo>
                    <a:pt x="4430" y="21943"/>
                    <a:pt x="4418" y="21907"/>
                    <a:pt x="4418" y="21895"/>
                  </a:cubicBezTo>
                  <a:cubicBezTo>
                    <a:pt x="4394" y="21871"/>
                    <a:pt x="4382" y="21847"/>
                    <a:pt x="4370" y="21824"/>
                  </a:cubicBezTo>
                  <a:lnTo>
                    <a:pt x="4323" y="21728"/>
                  </a:lnTo>
                  <a:cubicBezTo>
                    <a:pt x="4299" y="21657"/>
                    <a:pt x="4263" y="21574"/>
                    <a:pt x="4239" y="21490"/>
                  </a:cubicBezTo>
                  <a:cubicBezTo>
                    <a:pt x="4204" y="21407"/>
                    <a:pt x="4156" y="21300"/>
                    <a:pt x="4132" y="21193"/>
                  </a:cubicBezTo>
                  <a:cubicBezTo>
                    <a:pt x="4061" y="21002"/>
                    <a:pt x="3977" y="20835"/>
                    <a:pt x="3894" y="20681"/>
                  </a:cubicBezTo>
                  <a:cubicBezTo>
                    <a:pt x="3858" y="20633"/>
                    <a:pt x="3846" y="20597"/>
                    <a:pt x="3823" y="20562"/>
                  </a:cubicBezTo>
                  <a:cubicBezTo>
                    <a:pt x="3787" y="20514"/>
                    <a:pt x="3763" y="20478"/>
                    <a:pt x="3739" y="20443"/>
                  </a:cubicBezTo>
                  <a:cubicBezTo>
                    <a:pt x="3703" y="20359"/>
                    <a:pt x="3644" y="20300"/>
                    <a:pt x="3584" y="20240"/>
                  </a:cubicBezTo>
                  <a:lnTo>
                    <a:pt x="3549" y="20216"/>
                  </a:lnTo>
                  <a:cubicBezTo>
                    <a:pt x="3418" y="20085"/>
                    <a:pt x="3299" y="19931"/>
                    <a:pt x="3180" y="19788"/>
                  </a:cubicBezTo>
                  <a:lnTo>
                    <a:pt x="3144" y="19752"/>
                  </a:lnTo>
                  <a:cubicBezTo>
                    <a:pt x="3120" y="19728"/>
                    <a:pt x="3108" y="19681"/>
                    <a:pt x="3072" y="19645"/>
                  </a:cubicBezTo>
                  <a:cubicBezTo>
                    <a:pt x="3049" y="19621"/>
                    <a:pt x="3025" y="19573"/>
                    <a:pt x="3013" y="19550"/>
                  </a:cubicBezTo>
                  <a:lnTo>
                    <a:pt x="3001" y="19526"/>
                  </a:lnTo>
                  <a:cubicBezTo>
                    <a:pt x="2989" y="19490"/>
                    <a:pt x="2953" y="19454"/>
                    <a:pt x="2941" y="19407"/>
                  </a:cubicBezTo>
                  <a:cubicBezTo>
                    <a:pt x="2930" y="19383"/>
                    <a:pt x="2906" y="19371"/>
                    <a:pt x="2906" y="19335"/>
                  </a:cubicBezTo>
                  <a:cubicBezTo>
                    <a:pt x="2894" y="19311"/>
                    <a:pt x="2882" y="19288"/>
                    <a:pt x="2882" y="19264"/>
                  </a:cubicBezTo>
                  <a:cubicBezTo>
                    <a:pt x="2846" y="19192"/>
                    <a:pt x="2822" y="19133"/>
                    <a:pt x="2787" y="19050"/>
                  </a:cubicBezTo>
                  <a:cubicBezTo>
                    <a:pt x="2787" y="19038"/>
                    <a:pt x="2775" y="19026"/>
                    <a:pt x="2775" y="19014"/>
                  </a:cubicBezTo>
                  <a:lnTo>
                    <a:pt x="2763" y="18966"/>
                  </a:lnTo>
                  <a:lnTo>
                    <a:pt x="2751" y="18919"/>
                  </a:lnTo>
                  <a:lnTo>
                    <a:pt x="2751" y="18907"/>
                  </a:lnTo>
                  <a:cubicBezTo>
                    <a:pt x="2751" y="18895"/>
                    <a:pt x="2727" y="18871"/>
                    <a:pt x="2727" y="18859"/>
                  </a:cubicBezTo>
                  <a:cubicBezTo>
                    <a:pt x="2691" y="18740"/>
                    <a:pt x="2644" y="18621"/>
                    <a:pt x="2584" y="18490"/>
                  </a:cubicBezTo>
                  <a:cubicBezTo>
                    <a:pt x="2537" y="18371"/>
                    <a:pt x="2477" y="18264"/>
                    <a:pt x="2418" y="18157"/>
                  </a:cubicBezTo>
                  <a:cubicBezTo>
                    <a:pt x="2406" y="18145"/>
                    <a:pt x="2394" y="18121"/>
                    <a:pt x="2394" y="18097"/>
                  </a:cubicBezTo>
                  <a:cubicBezTo>
                    <a:pt x="2370" y="18073"/>
                    <a:pt x="2346" y="18026"/>
                    <a:pt x="2334" y="18002"/>
                  </a:cubicBezTo>
                  <a:lnTo>
                    <a:pt x="2299" y="17942"/>
                  </a:lnTo>
                  <a:cubicBezTo>
                    <a:pt x="2287" y="17907"/>
                    <a:pt x="2275" y="17883"/>
                    <a:pt x="2239" y="17847"/>
                  </a:cubicBezTo>
                  <a:cubicBezTo>
                    <a:pt x="2239" y="17847"/>
                    <a:pt x="2239" y="17835"/>
                    <a:pt x="2227" y="17835"/>
                  </a:cubicBezTo>
                  <a:lnTo>
                    <a:pt x="2227" y="17823"/>
                  </a:lnTo>
                  <a:lnTo>
                    <a:pt x="2191" y="17776"/>
                  </a:lnTo>
                  <a:cubicBezTo>
                    <a:pt x="2096" y="17561"/>
                    <a:pt x="1989" y="17347"/>
                    <a:pt x="1894" y="17121"/>
                  </a:cubicBezTo>
                  <a:cubicBezTo>
                    <a:pt x="1834" y="16966"/>
                    <a:pt x="1798" y="16811"/>
                    <a:pt x="1751" y="16656"/>
                  </a:cubicBezTo>
                  <a:lnTo>
                    <a:pt x="1715" y="16585"/>
                  </a:lnTo>
                  <a:cubicBezTo>
                    <a:pt x="1679" y="16442"/>
                    <a:pt x="1620" y="16287"/>
                    <a:pt x="1572" y="16144"/>
                  </a:cubicBezTo>
                  <a:lnTo>
                    <a:pt x="1537" y="16049"/>
                  </a:lnTo>
                  <a:cubicBezTo>
                    <a:pt x="1441" y="15740"/>
                    <a:pt x="1334" y="15406"/>
                    <a:pt x="1215" y="14990"/>
                  </a:cubicBezTo>
                  <a:cubicBezTo>
                    <a:pt x="1179" y="14894"/>
                    <a:pt x="1156" y="14799"/>
                    <a:pt x="1120" y="14692"/>
                  </a:cubicBezTo>
                  <a:cubicBezTo>
                    <a:pt x="1096" y="14620"/>
                    <a:pt x="1060" y="14537"/>
                    <a:pt x="1048" y="14454"/>
                  </a:cubicBezTo>
                  <a:lnTo>
                    <a:pt x="1036" y="14430"/>
                  </a:lnTo>
                  <a:cubicBezTo>
                    <a:pt x="1001" y="14335"/>
                    <a:pt x="977" y="14263"/>
                    <a:pt x="941" y="14192"/>
                  </a:cubicBezTo>
                  <a:lnTo>
                    <a:pt x="929" y="14180"/>
                  </a:lnTo>
                  <a:cubicBezTo>
                    <a:pt x="917" y="14144"/>
                    <a:pt x="905" y="14120"/>
                    <a:pt x="882" y="14073"/>
                  </a:cubicBezTo>
                  <a:lnTo>
                    <a:pt x="870" y="14037"/>
                  </a:lnTo>
                  <a:cubicBezTo>
                    <a:pt x="858" y="14001"/>
                    <a:pt x="846" y="13966"/>
                    <a:pt x="822" y="13942"/>
                  </a:cubicBezTo>
                  <a:lnTo>
                    <a:pt x="822" y="13918"/>
                  </a:lnTo>
                  <a:lnTo>
                    <a:pt x="822" y="13906"/>
                  </a:lnTo>
                  <a:lnTo>
                    <a:pt x="810" y="13882"/>
                  </a:lnTo>
                  <a:close/>
                  <a:moveTo>
                    <a:pt x="7823" y="18240"/>
                  </a:moveTo>
                  <a:cubicBezTo>
                    <a:pt x="7894" y="18288"/>
                    <a:pt x="7990" y="18311"/>
                    <a:pt x="8061" y="18359"/>
                  </a:cubicBezTo>
                  <a:lnTo>
                    <a:pt x="8240" y="18490"/>
                  </a:lnTo>
                  <a:cubicBezTo>
                    <a:pt x="8287" y="18538"/>
                    <a:pt x="8359" y="18585"/>
                    <a:pt x="8418" y="18645"/>
                  </a:cubicBezTo>
                  <a:cubicBezTo>
                    <a:pt x="8490" y="18716"/>
                    <a:pt x="8549" y="18788"/>
                    <a:pt x="8597" y="18859"/>
                  </a:cubicBezTo>
                  <a:cubicBezTo>
                    <a:pt x="8621" y="18895"/>
                    <a:pt x="8656" y="18942"/>
                    <a:pt x="8668" y="18978"/>
                  </a:cubicBezTo>
                  <a:cubicBezTo>
                    <a:pt x="8704" y="19026"/>
                    <a:pt x="8716" y="19073"/>
                    <a:pt x="8740" y="19097"/>
                  </a:cubicBezTo>
                  <a:cubicBezTo>
                    <a:pt x="8776" y="19157"/>
                    <a:pt x="8799" y="19204"/>
                    <a:pt x="8823" y="19264"/>
                  </a:cubicBezTo>
                  <a:cubicBezTo>
                    <a:pt x="8835" y="19311"/>
                    <a:pt x="8847" y="19347"/>
                    <a:pt x="8859" y="19383"/>
                  </a:cubicBezTo>
                  <a:lnTo>
                    <a:pt x="8883" y="19419"/>
                  </a:lnTo>
                  <a:cubicBezTo>
                    <a:pt x="8942" y="19562"/>
                    <a:pt x="9002" y="19740"/>
                    <a:pt x="9037" y="19907"/>
                  </a:cubicBezTo>
                  <a:cubicBezTo>
                    <a:pt x="9085" y="20062"/>
                    <a:pt x="9133" y="20240"/>
                    <a:pt x="9180" y="20395"/>
                  </a:cubicBezTo>
                  <a:lnTo>
                    <a:pt x="9192" y="20454"/>
                  </a:lnTo>
                  <a:lnTo>
                    <a:pt x="9204" y="20502"/>
                  </a:lnTo>
                  <a:cubicBezTo>
                    <a:pt x="9204" y="20526"/>
                    <a:pt x="9216" y="20538"/>
                    <a:pt x="9216" y="20574"/>
                  </a:cubicBezTo>
                  <a:cubicBezTo>
                    <a:pt x="9216" y="20585"/>
                    <a:pt x="9216" y="20609"/>
                    <a:pt x="9240" y="20621"/>
                  </a:cubicBezTo>
                  <a:lnTo>
                    <a:pt x="9240" y="20633"/>
                  </a:lnTo>
                  <a:cubicBezTo>
                    <a:pt x="9240" y="20645"/>
                    <a:pt x="9252" y="20681"/>
                    <a:pt x="9252" y="20705"/>
                  </a:cubicBezTo>
                  <a:lnTo>
                    <a:pt x="9252" y="20752"/>
                  </a:lnTo>
                  <a:cubicBezTo>
                    <a:pt x="9252" y="20776"/>
                    <a:pt x="9252" y="20812"/>
                    <a:pt x="9264" y="20824"/>
                  </a:cubicBezTo>
                  <a:lnTo>
                    <a:pt x="9264" y="20859"/>
                  </a:lnTo>
                  <a:cubicBezTo>
                    <a:pt x="9276" y="21002"/>
                    <a:pt x="9299" y="21133"/>
                    <a:pt x="9299" y="21252"/>
                  </a:cubicBezTo>
                  <a:lnTo>
                    <a:pt x="9299" y="21431"/>
                  </a:lnTo>
                  <a:lnTo>
                    <a:pt x="9299" y="21645"/>
                  </a:lnTo>
                  <a:cubicBezTo>
                    <a:pt x="9299" y="21705"/>
                    <a:pt x="9299" y="21752"/>
                    <a:pt x="9276" y="21800"/>
                  </a:cubicBezTo>
                  <a:cubicBezTo>
                    <a:pt x="9276" y="21836"/>
                    <a:pt x="9276" y="21883"/>
                    <a:pt x="9264" y="21931"/>
                  </a:cubicBezTo>
                  <a:cubicBezTo>
                    <a:pt x="9264" y="22014"/>
                    <a:pt x="9252" y="22109"/>
                    <a:pt x="9240" y="22217"/>
                  </a:cubicBezTo>
                  <a:cubicBezTo>
                    <a:pt x="9240" y="22240"/>
                    <a:pt x="9216" y="22276"/>
                    <a:pt x="9216" y="22312"/>
                  </a:cubicBezTo>
                  <a:lnTo>
                    <a:pt x="9204" y="22276"/>
                  </a:lnTo>
                  <a:cubicBezTo>
                    <a:pt x="9192" y="22240"/>
                    <a:pt x="9180" y="22217"/>
                    <a:pt x="9180" y="22181"/>
                  </a:cubicBezTo>
                  <a:cubicBezTo>
                    <a:pt x="9133" y="22062"/>
                    <a:pt x="9085" y="21978"/>
                    <a:pt x="9061" y="21883"/>
                  </a:cubicBezTo>
                  <a:cubicBezTo>
                    <a:pt x="8978" y="21717"/>
                    <a:pt x="8906" y="21538"/>
                    <a:pt x="8799" y="21347"/>
                  </a:cubicBezTo>
                  <a:cubicBezTo>
                    <a:pt x="8716" y="21181"/>
                    <a:pt x="8621" y="21002"/>
                    <a:pt x="8525" y="20824"/>
                  </a:cubicBezTo>
                  <a:cubicBezTo>
                    <a:pt x="8466" y="20705"/>
                    <a:pt x="8383" y="20609"/>
                    <a:pt x="8323" y="20502"/>
                  </a:cubicBezTo>
                  <a:cubicBezTo>
                    <a:pt x="8299" y="20443"/>
                    <a:pt x="8252" y="20383"/>
                    <a:pt x="8228" y="20324"/>
                  </a:cubicBezTo>
                  <a:cubicBezTo>
                    <a:pt x="8180" y="20252"/>
                    <a:pt x="8133" y="20157"/>
                    <a:pt x="8085" y="20085"/>
                  </a:cubicBezTo>
                  <a:cubicBezTo>
                    <a:pt x="8049" y="19990"/>
                    <a:pt x="8002" y="19919"/>
                    <a:pt x="7942" y="19835"/>
                  </a:cubicBezTo>
                  <a:cubicBezTo>
                    <a:pt x="7883" y="19728"/>
                    <a:pt x="7811" y="19609"/>
                    <a:pt x="7752" y="19502"/>
                  </a:cubicBezTo>
                  <a:cubicBezTo>
                    <a:pt x="7716" y="19442"/>
                    <a:pt x="7668" y="19395"/>
                    <a:pt x="7644" y="19335"/>
                  </a:cubicBezTo>
                  <a:lnTo>
                    <a:pt x="7597" y="19276"/>
                  </a:lnTo>
                  <a:lnTo>
                    <a:pt x="7597" y="19264"/>
                  </a:lnTo>
                  <a:cubicBezTo>
                    <a:pt x="7585" y="19252"/>
                    <a:pt x="7585" y="19216"/>
                    <a:pt x="7573" y="19204"/>
                  </a:cubicBezTo>
                  <a:cubicBezTo>
                    <a:pt x="7537" y="19181"/>
                    <a:pt x="7490" y="19145"/>
                    <a:pt x="7454" y="19133"/>
                  </a:cubicBezTo>
                  <a:lnTo>
                    <a:pt x="7418" y="19133"/>
                  </a:lnTo>
                  <a:cubicBezTo>
                    <a:pt x="7418" y="19133"/>
                    <a:pt x="7406" y="19145"/>
                    <a:pt x="7406" y="19157"/>
                  </a:cubicBezTo>
                  <a:cubicBezTo>
                    <a:pt x="7394" y="19204"/>
                    <a:pt x="7394" y="19264"/>
                    <a:pt x="7406" y="19300"/>
                  </a:cubicBezTo>
                  <a:cubicBezTo>
                    <a:pt x="7406" y="19311"/>
                    <a:pt x="7418" y="19335"/>
                    <a:pt x="7430" y="19359"/>
                  </a:cubicBezTo>
                  <a:lnTo>
                    <a:pt x="7430" y="19371"/>
                  </a:lnTo>
                  <a:lnTo>
                    <a:pt x="7466" y="19419"/>
                  </a:lnTo>
                  <a:lnTo>
                    <a:pt x="7478" y="19442"/>
                  </a:lnTo>
                  <a:cubicBezTo>
                    <a:pt x="7513" y="19490"/>
                    <a:pt x="7525" y="19538"/>
                    <a:pt x="7549" y="19597"/>
                  </a:cubicBezTo>
                  <a:lnTo>
                    <a:pt x="7549" y="19609"/>
                  </a:lnTo>
                  <a:cubicBezTo>
                    <a:pt x="7597" y="19681"/>
                    <a:pt x="7644" y="19776"/>
                    <a:pt x="7692" y="19847"/>
                  </a:cubicBezTo>
                  <a:cubicBezTo>
                    <a:pt x="7728" y="19919"/>
                    <a:pt x="7763" y="19990"/>
                    <a:pt x="7811" y="20050"/>
                  </a:cubicBezTo>
                  <a:cubicBezTo>
                    <a:pt x="7871" y="20157"/>
                    <a:pt x="7906" y="20252"/>
                    <a:pt x="7966" y="20347"/>
                  </a:cubicBezTo>
                  <a:cubicBezTo>
                    <a:pt x="8025" y="20454"/>
                    <a:pt x="8085" y="20574"/>
                    <a:pt x="8168" y="20681"/>
                  </a:cubicBezTo>
                  <a:cubicBezTo>
                    <a:pt x="8192" y="20740"/>
                    <a:pt x="8228" y="20800"/>
                    <a:pt x="8264" y="20859"/>
                  </a:cubicBezTo>
                  <a:cubicBezTo>
                    <a:pt x="8299" y="20919"/>
                    <a:pt x="8323" y="20978"/>
                    <a:pt x="8359" y="21026"/>
                  </a:cubicBezTo>
                  <a:lnTo>
                    <a:pt x="8466" y="21216"/>
                  </a:lnTo>
                  <a:cubicBezTo>
                    <a:pt x="8490" y="21276"/>
                    <a:pt x="8537" y="21347"/>
                    <a:pt x="8561" y="21407"/>
                  </a:cubicBezTo>
                  <a:cubicBezTo>
                    <a:pt x="8585" y="21419"/>
                    <a:pt x="8585" y="21443"/>
                    <a:pt x="8597" y="21455"/>
                  </a:cubicBezTo>
                  <a:lnTo>
                    <a:pt x="8609" y="21467"/>
                  </a:lnTo>
                  <a:lnTo>
                    <a:pt x="8609" y="21478"/>
                  </a:lnTo>
                  <a:lnTo>
                    <a:pt x="8609" y="21502"/>
                  </a:lnTo>
                  <a:lnTo>
                    <a:pt x="8609" y="21514"/>
                  </a:lnTo>
                  <a:lnTo>
                    <a:pt x="8621" y="21526"/>
                  </a:lnTo>
                  <a:lnTo>
                    <a:pt x="8621" y="21538"/>
                  </a:lnTo>
                  <a:lnTo>
                    <a:pt x="8621" y="21550"/>
                  </a:lnTo>
                  <a:cubicBezTo>
                    <a:pt x="8716" y="21717"/>
                    <a:pt x="8787" y="21871"/>
                    <a:pt x="8847" y="22014"/>
                  </a:cubicBezTo>
                  <a:cubicBezTo>
                    <a:pt x="8906" y="22169"/>
                    <a:pt x="8966" y="22300"/>
                    <a:pt x="9014" y="22419"/>
                  </a:cubicBezTo>
                  <a:cubicBezTo>
                    <a:pt x="8966" y="22407"/>
                    <a:pt x="8942" y="22383"/>
                    <a:pt x="8895" y="22371"/>
                  </a:cubicBezTo>
                  <a:lnTo>
                    <a:pt x="8847" y="22359"/>
                  </a:lnTo>
                  <a:cubicBezTo>
                    <a:pt x="8787" y="22348"/>
                    <a:pt x="8740" y="22312"/>
                    <a:pt x="8680" y="22300"/>
                  </a:cubicBezTo>
                  <a:lnTo>
                    <a:pt x="8656" y="22288"/>
                  </a:lnTo>
                  <a:cubicBezTo>
                    <a:pt x="8609" y="22264"/>
                    <a:pt x="8585" y="22252"/>
                    <a:pt x="8537" y="22240"/>
                  </a:cubicBezTo>
                  <a:cubicBezTo>
                    <a:pt x="8525" y="22228"/>
                    <a:pt x="8502" y="22228"/>
                    <a:pt x="8478" y="22205"/>
                  </a:cubicBezTo>
                  <a:cubicBezTo>
                    <a:pt x="8371" y="22169"/>
                    <a:pt x="8287" y="22121"/>
                    <a:pt x="8192" y="22074"/>
                  </a:cubicBezTo>
                  <a:lnTo>
                    <a:pt x="8109" y="22026"/>
                  </a:lnTo>
                  <a:cubicBezTo>
                    <a:pt x="8061" y="22002"/>
                    <a:pt x="8002" y="21990"/>
                    <a:pt x="7954" y="21955"/>
                  </a:cubicBezTo>
                  <a:cubicBezTo>
                    <a:pt x="7906" y="21943"/>
                    <a:pt x="7871" y="21907"/>
                    <a:pt x="7823" y="21895"/>
                  </a:cubicBezTo>
                  <a:cubicBezTo>
                    <a:pt x="7775" y="21883"/>
                    <a:pt x="7728" y="21847"/>
                    <a:pt x="7692" y="21836"/>
                  </a:cubicBezTo>
                  <a:lnTo>
                    <a:pt x="7644" y="21824"/>
                  </a:lnTo>
                  <a:cubicBezTo>
                    <a:pt x="7573" y="21788"/>
                    <a:pt x="7490" y="21752"/>
                    <a:pt x="7418" y="21705"/>
                  </a:cubicBezTo>
                  <a:lnTo>
                    <a:pt x="7192" y="21574"/>
                  </a:lnTo>
                  <a:cubicBezTo>
                    <a:pt x="7156" y="21538"/>
                    <a:pt x="7097" y="21514"/>
                    <a:pt x="7049" y="21478"/>
                  </a:cubicBezTo>
                  <a:cubicBezTo>
                    <a:pt x="7001" y="21455"/>
                    <a:pt x="6954" y="21419"/>
                    <a:pt x="6930" y="21395"/>
                  </a:cubicBezTo>
                  <a:lnTo>
                    <a:pt x="6918" y="21288"/>
                  </a:lnTo>
                  <a:lnTo>
                    <a:pt x="6918" y="21121"/>
                  </a:lnTo>
                  <a:lnTo>
                    <a:pt x="6918" y="20943"/>
                  </a:lnTo>
                  <a:lnTo>
                    <a:pt x="6918" y="20895"/>
                  </a:lnTo>
                  <a:cubicBezTo>
                    <a:pt x="6918" y="20824"/>
                    <a:pt x="6918" y="20764"/>
                    <a:pt x="6930" y="20693"/>
                  </a:cubicBezTo>
                  <a:cubicBezTo>
                    <a:pt x="6930" y="20621"/>
                    <a:pt x="6930" y="20562"/>
                    <a:pt x="6942" y="20478"/>
                  </a:cubicBezTo>
                  <a:cubicBezTo>
                    <a:pt x="6942" y="20395"/>
                    <a:pt x="6954" y="20324"/>
                    <a:pt x="6954" y="20228"/>
                  </a:cubicBezTo>
                  <a:cubicBezTo>
                    <a:pt x="6954" y="20169"/>
                    <a:pt x="6978" y="20097"/>
                    <a:pt x="6990" y="20038"/>
                  </a:cubicBezTo>
                  <a:lnTo>
                    <a:pt x="6990" y="20002"/>
                  </a:lnTo>
                  <a:lnTo>
                    <a:pt x="7037" y="19788"/>
                  </a:lnTo>
                  <a:cubicBezTo>
                    <a:pt x="7049" y="19704"/>
                    <a:pt x="7073" y="19633"/>
                    <a:pt x="7097" y="19550"/>
                  </a:cubicBezTo>
                  <a:lnTo>
                    <a:pt x="7097" y="19526"/>
                  </a:lnTo>
                  <a:cubicBezTo>
                    <a:pt x="7109" y="19466"/>
                    <a:pt x="7132" y="19407"/>
                    <a:pt x="7156" y="19347"/>
                  </a:cubicBezTo>
                  <a:cubicBezTo>
                    <a:pt x="7168" y="19323"/>
                    <a:pt x="7180" y="19276"/>
                    <a:pt x="7192" y="19252"/>
                  </a:cubicBezTo>
                  <a:cubicBezTo>
                    <a:pt x="7216" y="19216"/>
                    <a:pt x="7228" y="19192"/>
                    <a:pt x="7240" y="19145"/>
                  </a:cubicBezTo>
                  <a:cubicBezTo>
                    <a:pt x="7299" y="19026"/>
                    <a:pt x="7359" y="18919"/>
                    <a:pt x="7418" y="18800"/>
                  </a:cubicBezTo>
                  <a:cubicBezTo>
                    <a:pt x="7490" y="18680"/>
                    <a:pt x="7573" y="18573"/>
                    <a:pt x="7644" y="18478"/>
                  </a:cubicBezTo>
                  <a:lnTo>
                    <a:pt x="7656" y="18442"/>
                  </a:lnTo>
                  <a:cubicBezTo>
                    <a:pt x="7692" y="18419"/>
                    <a:pt x="7704" y="18371"/>
                    <a:pt x="7728" y="18335"/>
                  </a:cubicBezTo>
                  <a:cubicBezTo>
                    <a:pt x="7752" y="18311"/>
                    <a:pt x="7775" y="18276"/>
                    <a:pt x="7787" y="18240"/>
                  </a:cubicBezTo>
                  <a:close/>
                  <a:moveTo>
                    <a:pt x="703" y="13799"/>
                  </a:moveTo>
                  <a:cubicBezTo>
                    <a:pt x="703" y="13799"/>
                    <a:pt x="727" y="13799"/>
                    <a:pt x="727" y="13811"/>
                  </a:cubicBezTo>
                  <a:cubicBezTo>
                    <a:pt x="748" y="13832"/>
                    <a:pt x="760" y="13843"/>
                    <a:pt x="786" y="13862"/>
                  </a:cubicBezTo>
                  <a:lnTo>
                    <a:pt x="786" y="13862"/>
                  </a:lnTo>
                  <a:lnTo>
                    <a:pt x="786" y="13882"/>
                  </a:lnTo>
                  <a:cubicBezTo>
                    <a:pt x="798" y="13906"/>
                    <a:pt x="798" y="13918"/>
                    <a:pt x="798" y="13954"/>
                  </a:cubicBezTo>
                  <a:cubicBezTo>
                    <a:pt x="798" y="13977"/>
                    <a:pt x="810" y="14001"/>
                    <a:pt x="810" y="14025"/>
                  </a:cubicBezTo>
                  <a:lnTo>
                    <a:pt x="810" y="14061"/>
                  </a:lnTo>
                  <a:cubicBezTo>
                    <a:pt x="846" y="14156"/>
                    <a:pt x="858" y="14275"/>
                    <a:pt x="870" y="14382"/>
                  </a:cubicBezTo>
                  <a:cubicBezTo>
                    <a:pt x="882" y="14454"/>
                    <a:pt x="905" y="14513"/>
                    <a:pt x="917" y="14597"/>
                  </a:cubicBezTo>
                  <a:cubicBezTo>
                    <a:pt x="941" y="14751"/>
                    <a:pt x="989" y="14930"/>
                    <a:pt x="1025" y="15109"/>
                  </a:cubicBezTo>
                  <a:lnTo>
                    <a:pt x="1025" y="15144"/>
                  </a:lnTo>
                  <a:lnTo>
                    <a:pt x="1025" y="15156"/>
                  </a:lnTo>
                  <a:lnTo>
                    <a:pt x="1025" y="15168"/>
                  </a:lnTo>
                  <a:lnTo>
                    <a:pt x="1025" y="15192"/>
                  </a:lnTo>
                  <a:lnTo>
                    <a:pt x="1036" y="15216"/>
                  </a:lnTo>
                  <a:lnTo>
                    <a:pt x="1048" y="15251"/>
                  </a:lnTo>
                  <a:lnTo>
                    <a:pt x="1048" y="15263"/>
                  </a:lnTo>
                  <a:lnTo>
                    <a:pt x="1048" y="15275"/>
                  </a:lnTo>
                  <a:lnTo>
                    <a:pt x="1048" y="15287"/>
                  </a:lnTo>
                  <a:cubicBezTo>
                    <a:pt x="1060" y="15359"/>
                    <a:pt x="1096" y="15442"/>
                    <a:pt x="1120" y="15549"/>
                  </a:cubicBezTo>
                  <a:lnTo>
                    <a:pt x="1144" y="15573"/>
                  </a:lnTo>
                  <a:cubicBezTo>
                    <a:pt x="1156" y="15644"/>
                    <a:pt x="1179" y="15740"/>
                    <a:pt x="1215" y="15811"/>
                  </a:cubicBezTo>
                  <a:cubicBezTo>
                    <a:pt x="1239" y="15894"/>
                    <a:pt x="1275" y="16002"/>
                    <a:pt x="1298" y="16097"/>
                  </a:cubicBezTo>
                  <a:cubicBezTo>
                    <a:pt x="1334" y="16168"/>
                    <a:pt x="1346" y="16240"/>
                    <a:pt x="1382" y="16323"/>
                  </a:cubicBezTo>
                  <a:lnTo>
                    <a:pt x="1394" y="16383"/>
                  </a:lnTo>
                  <a:cubicBezTo>
                    <a:pt x="1453" y="16561"/>
                    <a:pt x="1513" y="16716"/>
                    <a:pt x="1572" y="16895"/>
                  </a:cubicBezTo>
                  <a:cubicBezTo>
                    <a:pt x="1596" y="16990"/>
                    <a:pt x="1644" y="17097"/>
                    <a:pt x="1679" y="17180"/>
                  </a:cubicBezTo>
                  <a:cubicBezTo>
                    <a:pt x="1715" y="17276"/>
                    <a:pt x="1763" y="17359"/>
                    <a:pt x="1798" y="17430"/>
                  </a:cubicBezTo>
                  <a:cubicBezTo>
                    <a:pt x="1870" y="17585"/>
                    <a:pt x="1929" y="17704"/>
                    <a:pt x="2001" y="17823"/>
                  </a:cubicBezTo>
                  <a:lnTo>
                    <a:pt x="2132" y="18049"/>
                  </a:lnTo>
                  <a:cubicBezTo>
                    <a:pt x="2168" y="18109"/>
                    <a:pt x="2191" y="18145"/>
                    <a:pt x="2227" y="18204"/>
                  </a:cubicBezTo>
                  <a:lnTo>
                    <a:pt x="2370" y="18502"/>
                  </a:lnTo>
                  <a:cubicBezTo>
                    <a:pt x="2406" y="18561"/>
                    <a:pt x="2418" y="18609"/>
                    <a:pt x="2453" y="18669"/>
                  </a:cubicBezTo>
                  <a:cubicBezTo>
                    <a:pt x="2453" y="18680"/>
                    <a:pt x="2465" y="18704"/>
                    <a:pt x="2465" y="18716"/>
                  </a:cubicBezTo>
                  <a:cubicBezTo>
                    <a:pt x="2477" y="18740"/>
                    <a:pt x="2477" y="18752"/>
                    <a:pt x="2489" y="18788"/>
                  </a:cubicBezTo>
                  <a:cubicBezTo>
                    <a:pt x="2489" y="18800"/>
                    <a:pt x="2513" y="18823"/>
                    <a:pt x="2513" y="18835"/>
                  </a:cubicBezTo>
                  <a:lnTo>
                    <a:pt x="2525" y="18871"/>
                  </a:lnTo>
                  <a:lnTo>
                    <a:pt x="2549" y="18966"/>
                  </a:lnTo>
                  <a:lnTo>
                    <a:pt x="2644" y="19192"/>
                  </a:lnTo>
                  <a:lnTo>
                    <a:pt x="2656" y="19228"/>
                  </a:lnTo>
                  <a:cubicBezTo>
                    <a:pt x="2691" y="19323"/>
                    <a:pt x="2715" y="19395"/>
                    <a:pt x="2763" y="19490"/>
                  </a:cubicBezTo>
                  <a:cubicBezTo>
                    <a:pt x="2787" y="19550"/>
                    <a:pt x="2810" y="19585"/>
                    <a:pt x="2834" y="19621"/>
                  </a:cubicBezTo>
                  <a:cubicBezTo>
                    <a:pt x="2846" y="19669"/>
                    <a:pt x="2882" y="19692"/>
                    <a:pt x="2894" y="19740"/>
                  </a:cubicBezTo>
                  <a:lnTo>
                    <a:pt x="2894" y="19752"/>
                  </a:lnTo>
                  <a:cubicBezTo>
                    <a:pt x="2906" y="19764"/>
                    <a:pt x="2906" y="19788"/>
                    <a:pt x="2930" y="19800"/>
                  </a:cubicBezTo>
                  <a:lnTo>
                    <a:pt x="2941" y="19812"/>
                  </a:lnTo>
                  <a:cubicBezTo>
                    <a:pt x="2953" y="19823"/>
                    <a:pt x="2965" y="19847"/>
                    <a:pt x="2965" y="19859"/>
                  </a:cubicBezTo>
                  <a:lnTo>
                    <a:pt x="3061" y="19990"/>
                  </a:lnTo>
                  <a:cubicBezTo>
                    <a:pt x="3108" y="20038"/>
                    <a:pt x="3132" y="20097"/>
                    <a:pt x="3191" y="20157"/>
                  </a:cubicBezTo>
                  <a:cubicBezTo>
                    <a:pt x="3239" y="20216"/>
                    <a:pt x="3299" y="20276"/>
                    <a:pt x="3346" y="20324"/>
                  </a:cubicBezTo>
                  <a:lnTo>
                    <a:pt x="3406" y="20383"/>
                  </a:lnTo>
                  <a:lnTo>
                    <a:pt x="3489" y="20466"/>
                  </a:lnTo>
                  <a:lnTo>
                    <a:pt x="3584" y="20562"/>
                  </a:lnTo>
                  <a:cubicBezTo>
                    <a:pt x="3596" y="20574"/>
                    <a:pt x="3608" y="20597"/>
                    <a:pt x="3620" y="20621"/>
                  </a:cubicBezTo>
                  <a:lnTo>
                    <a:pt x="3644" y="20633"/>
                  </a:lnTo>
                  <a:lnTo>
                    <a:pt x="3644" y="20645"/>
                  </a:lnTo>
                  <a:cubicBezTo>
                    <a:pt x="3656" y="20681"/>
                    <a:pt x="3680" y="20705"/>
                    <a:pt x="3703" y="20740"/>
                  </a:cubicBezTo>
                  <a:cubicBezTo>
                    <a:pt x="3715" y="20752"/>
                    <a:pt x="3727" y="20776"/>
                    <a:pt x="3739" y="20800"/>
                  </a:cubicBezTo>
                  <a:cubicBezTo>
                    <a:pt x="3763" y="20812"/>
                    <a:pt x="3763" y="20824"/>
                    <a:pt x="3775" y="20835"/>
                  </a:cubicBezTo>
                  <a:cubicBezTo>
                    <a:pt x="3799" y="20919"/>
                    <a:pt x="3846" y="20978"/>
                    <a:pt x="3882" y="21050"/>
                  </a:cubicBezTo>
                  <a:cubicBezTo>
                    <a:pt x="3894" y="21074"/>
                    <a:pt x="3906" y="21097"/>
                    <a:pt x="3906" y="21121"/>
                  </a:cubicBezTo>
                  <a:cubicBezTo>
                    <a:pt x="3918" y="21157"/>
                    <a:pt x="3942" y="21193"/>
                    <a:pt x="3953" y="21228"/>
                  </a:cubicBezTo>
                  <a:cubicBezTo>
                    <a:pt x="3965" y="21252"/>
                    <a:pt x="3977" y="21288"/>
                    <a:pt x="4001" y="21336"/>
                  </a:cubicBezTo>
                  <a:lnTo>
                    <a:pt x="4001" y="21347"/>
                  </a:lnTo>
                  <a:lnTo>
                    <a:pt x="4013" y="21371"/>
                  </a:lnTo>
                  <a:lnTo>
                    <a:pt x="4025" y="21407"/>
                  </a:lnTo>
                  <a:cubicBezTo>
                    <a:pt x="4061" y="21467"/>
                    <a:pt x="4073" y="21526"/>
                    <a:pt x="4084" y="21586"/>
                  </a:cubicBezTo>
                  <a:lnTo>
                    <a:pt x="4120" y="21657"/>
                  </a:lnTo>
                  <a:lnTo>
                    <a:pt x="4132" y="21693"/>
                  </a:lnTo>
                  <a:cubicBezTo>
                    <a:pt x="4144" y="21717"/>
                    <a:pt x="4156" y="21764"/>
                    <a:pt x="4180" y="21788"/>
                  </a:cubicBezTo>
                  <a:cubicBezTo>
                    <a:pt x="4192" y="21824"/>
                    <a:pt x="4204" y="21871"/>
                    <a:pt x="4215" y="21895"/>
                  </a:cubicBezTo>
                  <a:cubicBezTo>
                    <a:pt x="4239" y="21907"/>
                    <a:pt x="4239" y="21931"/>
                    <a:pt x="4251" y="21943"/>
                  </a:cubicBezTo>
                  <a:cubicBezTo>
                    <a:pt x="4263" y="21967"/>
                    <a:pt x="4275" y="22002"/>
                    <a:pt x="4299" y="22014"/>
                  </a:cubicBezTo>
                  <a:cubicBezTo>
                    <a:pt x="4311" y="22026"/>
                    <a:pt x="4311" y="22050"/>
                    <a:pt x="4323" y="22062"/>
                  </a:cubicBezTo>
                  <a:cubicBezTo>
                    <a:pt x="4334" y="22074"/>
                    <a:pt x="4358" y="22109"/>
                    <a:pt x="4370" y="22121"/>
                  </a:cubicBezTo>
                  <a:cubicBezTo>
                    <a:pt x="4394" y="22169"/>
                    <a:pt x="4418" y="22193"/>
                    <a:pt x="4442" y="22228"/>
                  </a:cubicBezTo>
                  <a:cubicBezTo>
                    <a:pt x="4477" y="22252"/>
                    <a:pt x="4489" y="22300"/>
                    <a:pt x="4513" y="22324"/>
                  </a:cubicBezTo>
                  <a:lnTo>
                    <a:pt x="4537" y="22359"/>
                  </a:lnTo>
                  <a:cubicBezTo>
                    <a:pt x="4608" y="22467"/>
                    <a:pt x="4680" y="22598"/>
                    <a:pt x="4751" y="22705"/>
                  </a:cubicBezTo>
                  <a:cubicBezTo>
                    <a:pt x="4763" y="22776"/>
                    <a:pt x="4775" y="22800"/>
                    <a:pt x="4787" y="22836"/>
                  </a:cubicBezTo>
                  <a:cubicBezTo>
                    <a:pt x="4739" y="22788"/>
                    <a:pt x="4715" y="22752"/>
                    <a:pt x="4668" y="22717"/>
                  </a:cubicBezTo>
                  <a:cubicBezTo>
                    <a:pt x="4608" y="22645"/>
                    <a:pt x="4537" y="22586"/>
                    <a:pt x="4465" y="22526"/>
                  </a:cubicBezTo>
                  <a:cubicBezTo>
                    <a:pt x="4430" y="22490"/>
                    <a:pt x="4418" y="22479"/>
                    <a:pt x="4382" y="22467"/>
                  </a:cubicBezTo>
                  <a:cubicBezTo>
                    <a:pt x="4370" y="22455"/>
                    <a:pt x="4358" y="22455"/>
                    <a:pt x="4358" y="22431"/>
                  </a:cubicBezTo>
                  <a:cubicBezTo>
                    <a:pt x="4323" y="22407"/>
                    <a:pt x="4299" y="22395"/>
                    <a:pt x="4263" y="22359"/>
                  </a:cubicBezTo>
                  <a:lnTo>
                    <a:pt x="4251" y="22348"/>
                  </a:lnTo>
                  <a:cubicBezTo>
                    <a:pt x="4180" y="22288"/>
                    <a:pt x="4108" y="22240"/>
                    <a:pt x="4049" y="22193"/>
                  </a:cubicBezTo>
                  <a:cubicBezTo>
                    <a:pt x="3870" y="22062"/>
                    <a:pt x="3715" y="21978"/>
                    <a:pt x="3572" y="21883"/>
                  </a:cubicBezTo>
                  <a:cubicBezTo>
                    <a:pt x="3549" y="21871"/>
                    <a:pt x="3525" y="21859"/>
                    <a:pt x="3513" y="21836"/>
                  </a:cubicBezTo>
                  <a:cubicBezTo>
                    <a:pt x="3453" y="21800"/>
                    <a:pt x="3370" y="21764"/>
                    <a:pt x="3311" y="21705"/>
                  </a:cubicBezTo>
                  <a:cubicBezTo>
                    <a:pt x="3299" y="21693"/>
                    <a:pt x="3287" y="21693"/>
                    <a:pt x="3275" y="21681"/>
                  </a:cubicBezTo>
                  <a:cubicBezTo>
                    <a:pt x="3239" y="21657"/>
                    <a:pt x="3215" y="21633"/>
                    <a:pt x="3180" y="21609"/>
                  </a:cubicBezTo>
                  <a:lnTo>
                    <a:pt x="3120" y="21574"/>
                  </a:lnTo>
                  <a:lnTo>
                    <a:pt x="3061" y="21526"/>
                  </a:lnTo>
                  <a:cubicBezTo>
                    <a:pt x="3013" y="21502"/>
                    <a:pt x="2989" y="21455"/>
                    <a:pt x="2941" y="21419"/>
                  </a:cubicBezTo>
                  <a:lnTo>
                    <a:pt x="2870" y="21347"/>
                  </a:lnTo>
                  <a:lnTo>
                    <a:pt x="2834" y="21312"/>
                  </a:lnTo>
                  <a:lnTo>
                    <a:pt x="2775" y="21252"/>
                  </a:lnTo>
                  <a:lnTo>
                    <a:pt x="2715" y="21193"/>
                  </a:lnTo>
                  <a:cubicBezTo>
                    <a:pt x="2691" y="21169"/>
                    <a:pt x="2668" y="21133"/>
                    <a:pt x="2644" y="21109"/>
                  </a:cubicBezTo>
                  <a:cubicBezTo>
                    <a:pt x="2632" y="21097"/>
                    <a:pt x="2632" y="21074"/>
                    <a:pt x="2608" y="21062"/>
                  </a:cubicBezTo>
                  <a:cubicBezTo>
                    <a:pt x="2537" y="20955"/>
                    <a:pt x="2477" y="20859"/>
                    <a:pt x="2406" y="20740"/>
                  </a:cubicBezTo>
                  <a:lnTo>
                    <a:pt x="2346" y="20633"/>
                  </a:lnTo>
                  <a:cubicBezTo>
                    <a:pt x="2334" y="20621"/>
                    <a:pt x="2310" y="20585"/>
                    <a:pt x="2310" y="20574"/>
                  </a:cubicBezTo>
                  <a:lnTo>
                    <a:pt x="2179" y="20300"/>
                  </a:lnTo>
                  <a:lnTo>
                    <a:pt x="2096" y="20121"/>
                  </a:lnTo>
                  <a:cubicBezTo>
                    <a:pt x="2037" y="20002"/>
                    <a:pt x="1953" y="19883"/>
                    <a:pt x="1894" y="19764"/>
                  </a:cubicBezTo>
                  <a:lnTo>
                    <a:pt x="1858" y="19681"/>
                  </a:lnTo>
                  <a:cubicBezTo>
                    <a:pt x="1751" y="19490"/>
                    <a:pt x="1656" y="19288"/>
                    <a:pt x="1572" y="19097"/>
                  </a:cubicBezTo>
                  <a:cubicBezTo>
                    <a:pt x="1525" y="18990"/>
                    <a:pt x="1477" y="18907"/>
                    <a:pt x="1441" y="18800"/>
                  </a:cubicBezTo>
                  <a:cubicBezTo>
                    <a:pt x="1358" y="18657"/>
                    <a:pt x="1286" y="18502"/>
                    <a:pt x="1215" y="18335"/>
                  </a:cubicBezTo>
                  <a:cubicBezTo>
                    <a:pt x="1144" y="18180"/>
                    <a:pt x="1060" y="18038"/>
                    <a:pt x="1001" y="17895"/>
                  </a:cubicBezTo>
                  <a:cubicBezTo>
                    <a:pt x="965" y="17776"/>
                    <a:pt x="917" y="17668"/>
                    <a:pt x="882" y="17549"/>
                  </a:cubicBezTo>
                  <a:cubicBezTo>
                    <a:pt x="858" y="17466"/>
                    <a:pt x="822" y="17359"/>
                    <a:pt x="810" y="17252"/>
                  </a:cubicBezTo>
                  <a:lnTo>
                    <a:pt x="798" y="17204"/>
                  </a:lnTo>
                  <a:lnTo>
                    <a:pt x="786" y="17145"/>
                  </a:lnTo>
                  <a:cubicBezTo>
                    <a:pt x="763" y="17049"/>
                    <a:pt x="739" y="16954"/>
                    <a:pt x="727" y="16847"/>
                  </a:cubicBezTo>
                  <a:cubicBezTo>
                    <a:pt x="703" y="16728"/>
                    <a:pt x="679" y="16585"/>
                    <a:pt x="667" y="16430"/>
                  </a:cubicBezTo>
                  <a:lnTo>
                    <a:pt x="667" y="16394"/>
                  </a:lnTo>
                  <a:cubicBezTo>
                    <a:pt x="632" y="16133"/>
                    <a:pt x="584" y="15882"/>
                    <a:pt x="560" y="15632"/>
                  </a:cubicBezTo>
                  <a:cubicBezTo>
                    <a:pt x="548" y="15442"/>
                    <a:pt x="524" y="15287"/>
                    <a:pt x="524" y="15144"/>
                  </a:cubicBezTo>
                  <a:lnTo>
                    <a:pt x="524" y="14751"/>
                  </a:lnTo>
                  <a:lnTo>
                    <a:pt x="524" y="14656"/>
                  </a:lnTo>
                  <a:lnTo>
                    <a:pt x="524" y="14537"/>
                  </a:lnTo>
                  <a:lnTo>
                    <a:pt x="524" y="14466"/>
                  </a:lnTo>
                  <a:cubicBezTo>
                    <a:pt x="524" y="14358"/>
                    <a:pt x="548" y="14216"/>
                    <a:pt x="560" y="14073"/>
                  </a:cubicBezTo>
                  <a:cubicBezTo>
                    <a:pt x="572" y="14025"/>
                    <a:pt x="572" y="13977"/>
                    <a:pt x="584" y="13930"/>
                  </a:cubicBezTo>
                  <a:cubicBezTo>
                    <a:pt x="584" y="13918"/>
                    <a:pt x="608" y="13906"/>
                    <a:pt x="608" y="13894"/>
                  </a:cubicBezTo>
                  <a:cubicBezTo>
                    <a:pt x="620" y="13870"/>
                    <a:pt x="620" y="13847"/>
                    <a:pt x="632" y="13835"/>
                  </a:cubicBezTo>
                  <a:lnTo>
                    <a:pt x="644" y="13811"/>
                  </a:lnTo>
                  <a:lnTo>
                    <a:pt x="667" y="13799"/>
                  </a:lnTo>
                  <a:close/>
                  <a:moveTo>
                    <a:pt x="15681" y="17609"/>
                  </a:moveTo>
                  <a:lnTo>
                    <a:pt x="15681" y="17645"/>
                  </a:lnTo>
                  <a:cubicBezTo>
                    <a:pt x="15681" y="17704"/>
                    <a:pt x="15681" y="17764"/>
                    <a:pt x="15693" y="17823"/>
                  </a:cubicBezTo>
                  <a:cubicBezTo>
                    <a:pt x="15693" y="17930"/>
                    <a:pt x="15705" y="18014"/>
                    <a:pt x="15705" y="18121"/>
                  </a:cubicBezTo>
                  <a:lnTo>
                    <a:pt x="15705" y="18192"/>
                  </a:lnTo>
                  <a:cubicBezTo>
                    <a:pt x="15705" y="18323"/>
                    <a:pt x="15729" y="18466"/>
                    <a:pt x="15729" y="18597"/>
                  </a:cubicBezTo>
                  <a:cubicBezTo>
                    <a:pt x="15729" y="18657"/>
                    <a:pt x="15741" y="18716"/>
                    <a:pt x="15741" y="18776"/>
                  </a:cubicBezTo>
                  <a:lnTo>
                    <a:pt x="15741" y="18823"/>
                  </a:lnTo>
                  <a:cubicBezTo>
                    <a:pt x="15741" y="18859"/>
                    <a:pt x="15753" y="18907"/>
                    <a:pt x="15753" y="18954"/>
                  </a:cubicBezTo>
                  <a:cubicBezTo>
                    <a:pt x="15764" y="19097"/>
                    <a:pt x="15800" y="19240"/>
                    <a:pt x="15812" y="19371"/>
                  </a:cubicBezTo>
                  <a:cubicBezTo>
                    <a:pt x="15848" y="19490"/>
                    <a:pt x="15860" y="19609"/>
                    <a:pt x="15884" y="19728"/>
                  </a:cubicBezTo>
                  <a:lnTo>
                    <a:pt x="15919" y="19859"/>
                  </a:lnTo>
                  <a:lnTo>
                    <a:pt x="16050" y="20490"/>
                  </a:lnTo>
                  <a:cubicBezTo>
                    <a:pt x="16110" y="20788"/>
                    <a:pt x="16157" y="21097"/>
                    <a:pt x="16205" y="21502"/>
                  </a:cubicBezTo>
                  <a:cubicBezTo>
                    <a:pt x="16217" y="21597"/>
                    <a:pt x="16217" y="21705"/>
                    <a:pt x="16229" y="21812"/>
                  </a:cubicBezTo>
                  <a:lnTo>
                    <a:pt x="16229" y="21824"/>
                  </a:lnTo>
                  <a:lnTo>
                    <a:pt x="16229" y="22181"/>
                  </a:lnTo>
                  <a:cubicBezTo>
                    <a:pt x="16229" y="22288"/>
                    <a:pt x="16217" y="22395"/>
                    <a:pt x="16217" y="22514"/>
                  </a:cubicBezTo>
                  <a:cubicBezTo>
                    <a:pt x="16205" y="22633"/>
                    <a:pt x="16181" y="22752"/>
                    <a:pt x="16169" y="22836"/>
                  </a:cubicBezTo>
                  <a:cubicBezTo>
                    <a:pt x="16157" y="22895"/>
                    <a:pt x="16157" y="22955"/>
                    <a:pt x="16145" y="23002"/>
                  </a:cubicBezTo>
                  <a:lnTo>
                    <a:pt x="16098" y="23181"/>
                  </a:lnTo>
                  <a:cubicBezTo>
                    <a:pt x="16062" y="23288"/>
                    <a:pt x="16038" y="23383"/>
                    <a:pt x="15991" y="23502"/>
                  </a:cubicBezTo>
                  <a:cubicBezTo>
                    <a:pt x="15943" y="23622"/>
                    <a:pt x="15907" y="23729"/>
                    <a:pt x="15860" y="23836"/>
                  </a:cubicBezTo>
                  <a:cubicBezTo>
                    <a:pt x="15800" y="23967"/>
                    <a:pt x="15729" y="24098"/>
                    <a:pt x="15669" y="24217"/>
                  </a:cubicBezTo>
                  <a:cubicBezTo>
                    <a:pt x="15610" y="24336"/>
                    <a:pt x="15550" y="24455"/>
                    <a:pt x="15467" y="24562"/>
                  </a:cubicBezTo>
                  <a:cubicBezTo>
                    <a:pt x="15407" y="24669"/>
                    <a:pt x="15336" y="24776"/>
                    <a:pt x="15264" y="24872"/>
                  </a:cubicBezTo>
                  <a:lnTo>
                    <a:pt x="15229" y="24919"/>
                  </a:lnTo>
                  <a:cubicBezTo>
                    <a:pt x="15205" y="24967"/>
                    <a:pt x="15169" y="24991"/>
                    <a:pt x="15145" y="25038"/>
                  </a:cubicBezTo>
                  <a:cubicBezTo>
                    <a:pt x="15098" y="25098"/>
                    <a:pt x="15074" y="25146"/>
                    <a:pt x="15026" y="25193"/>
                  </a:cubicBezTo>
                  <a:cubicBezTo>
                    <a:pt x="14991" y="25217"/>
                    <a:pt x="14979" y="25253"/>
                    <a:pt x="14955" y="25265"/>
                  </a:cubicBezTo>
                  <a:cubicBezTo>
                    <a:pt x="14919" y="25288"/>
                    <a:pt x="14872" y="25324"/>
                    <a:pt x="14848" y="25348"/>
                  </a:cubicBezTo>
                  <a:cubicBezTo>
                    <a:pt x="14776" y="25396"/>
                    <a:pt x="14693" y="25443"/>
                    <a:pt x="14633" y="25491"/>
                  </a:cubicBezTo>
                  <a:lnTo>
                    <a:pt x="14562" y="25515"/>
                  </a:lnTo>
                  <a:cubicBezTo>
                    <a:pt x="14550" y="25527"/>
                    <a:pt x="14538" y="25527"/>
                    <a:pt x="14514" y="25550"/>
                  </a:cubicBezTo>
                  <a:lnTo>
                    <a:pt x="14502" y="25550"/>
                  </a:lnTo>
                  <a:lnTo>
                    <a:pt x="14455" y="25562"/>
                  </a:lnTo>
                  <a:cubicBezTo>
                    <a:pt x="14431" y="25574"/>
                    <a:pt x="14383" y="25610"/>
                    <a:pt x="14360" y="25622"/>
                  </a:cubicBezTo>
                  <a:cubicBezTo>
                    <a:pt x="14300" y="25646"/>
                    <a:pt x="14217" y="25681"/>
                    <a:pt x="14157" y="25705"/>
                  </a:cubicBezTo>
                  <a:cubicBezTo>
                    <a:pt x="14133" y="25729"/>
                    <a:pt x="14086" y="25741"/>
                    <a:pt x="14062" y="25753"/>
                  </a:cubicBezTo>
                  <a:cubicBezTo>
                    <a:pt x="13979" y="25788"/>
                    <a:pt x="13895" y="25824"/>
                    <a:pt x="13824" y="25860"/>
                  </a:cubicBezTo>
                  <a:lnTo>
                    <a:pt x="13645" y="25943"/>
                  </a:lnTo>
                  <a:cubicBezTo>
                    <a:pt x="13586" y="25979"/>
                    <a:pt x="13538" y="26003"/>
                    <a:pt x="13478" y="26038"/>
                  </a:cubicBezTo>
                  <a:cubicBezTo>
                    <a:pt x="13419" y="26086"/>
                    <a:pt x="13359" y="26110"/>
                    <a:pt x="13312" y="26158"/>
                  </a:cubicBezTo>
                  <a:lnTo>
                    <a:pt x="13288" y="26169"/>
                  </a:lnTo>
                  <a:cubicBezTo>
                    <a:pt x="13240" y="26205"/>
                    <a:pt x="13193" y="26229"/>
                    <a:pt x="13169" y="26277"/>
                  </a:cubicBezTo>
                  <a:lnTo>
                    <a:pt x="13086" y="26336"/>
                  </a:lnTo>
                  <a:lnTo>
                    <a:pt x="13026" y="26396"/>
                  </a:lnTo>
                  <a:lnTo>
                    <a:pt x="13002" y="26419"/>
                  </a:lnTo>
                  <a:cubicBezTo>
                    <a:pt x="12990" y="26443"/>
                    <a:pt x="12967" y="26467"/>
                    <a:pt x="12943" y="26479"/>
                  </a:cubicBezTo>
                  <a:lnTo>
                    <a:pt x="12883" y="26539"/>
                  </a:lnTo>
                  <a:lnTo>
                    <a:pt x="12871" y="26562"/>
                  </a:lnTo>
                  <a:cubicBezTo>
                    <a:pt x="12776" y="26658"/>
                    <a:pt x="12705" y="26753"/>
                    <a:pt x="12633" y="26860"/>
                  </a:cubicBezTo>
                  <a:cubicBezTo>
                    <a:pt x="12550" y="26955"/>
                    <a:pt x="12478" y="27062"/>
                    <a:pt x="12419" y="27170"/>
                  </a:cubicBezTo>
                  <a:lnTo>
                    <a:pt x="12335" y="27301"/>
                  </a:lnTo>
                  <a:cubicBezTo>
                    <a:pt x="12312" y="27312"/>
                    <a:pt x="12312" y="27336"/>
                    <a:pt x="12300" y="27336"/>
                  </a:cubicBezTo>
                  <a:cubicBezTo>
                    <a:pt x="12288" y="27348"/>
                    <a:pt x="12276" y="27372"/>
                    <a:pt x="12252" y="27396"/>
                  </a:cubicBezTo>
                  <a:cubicBezTo>
                    <a:pt x="12240" y="27408"/>
                    <a:pt x="12240" y="27420"/>
                    <a:pt x="12228" y="27432"/>
                  </a:cubicBezTo>
                  <a:lnTo>
                    <a:pt x="12240" y="27396"/>
                  </a:lnTo>
                  <a:cubicBezTo>
                    <a:pt x="12312" y="27217"/>
                    <a:pt x="12371" y="27039"/>
                    <a:pt x="12455" y="26836"/>
                  </a:cubicBezTo>
                  <a:lnTo>
                    <a:pt x="12466" y="26812"/>
                  </a:lnTo>
                  <a:cubicBezTo>
                    <a:pt x="12526" y="26646"/>
                    <a:pt x="12586" y="26503"/>
                    <a:pt x="12645" y="26336"/>
                  </a:cubicBezTo>
                  <a:cubicBezTo>
                    <a:pt x="12669" y="26289"/>
                    <a:pt x="12693" y="26241"/>
                    <a:pt x="12716" y="26181"/>
                  </a:cubicBezTo>
                  <a:cubicBezTo>
                    <a:pt x="12764" y="26122"/>
                    <a:pt x="12812" y="26050"/>
                    <a:pt x="12847" y="25991"/>
                  </a:cubicBezTo>
                  <a:lnTo>
                    <a:pt x="12871" y="25979"/>
                  </a:lnTo>
                  <a:cubicBezTo>
                    <a:pt x="12931" y="25908"/>
                    <a:pt x="12967" y="25812"/>
                    <a:pt x="13026" y="25729"/>
                  </a:cubicBezTo>
                  <a:cubicBezTo>
                    <a:pt x="13109" y="25610"/>
                    <a:pt x="13169" y="25491"/>
                    <a:pt x="13240" y="25372"/>
                  </a:cubicBezTo>
                  <a:cubicBezTo>
                    <a:pt x="13252" y="25324"/>
                    <a:pt x="13288" y="25288"/>
                    <a:pt x="13300" y="25253"/>
                  </a:cubicBezTo>
                  <a:cubicBezTo>
                    <a:pt x="13359" y="25157"/>
                    <a:pt x="13407" y="25050"/>
                    <a:pt x="13467" y="24967"/>
                  </a:cubicBezTo>
                  <a:cubicBezTo>
                    <a:pt x="13502" y="24895"/>
                    <a:pt x="13538" y="24836"/>
                    <a:pt x="13586" y="24753"/>
                  </a:cubicBezTo>
                  <a:lnTo>
                    <a:pt x="13609" y="24693"/>
                  </a:lnTo>
                  <a:lnTo>
                    <a:pt x="13836" y="24300"/>
                  </a:lnTo>
                  <a:cubicBezTo>
                    <a:pt x="13883" y="24217"/>
                    <a:pt x="13919" y="24145"/>
                    <a:pt x="13955" y="24074"/>
                  </a:cubicBezTo>
                  <a:cubicBezTo>
                    <a:pt x="14086" y="23848"/>
                    <a:pt x="14205" y="23598"/>
                    <a:pt x="14300" y="23348"/>
                  </a:cubicBezTo>
                  <a:cubicBezTo>
                    <a:pt x="14360" y="23181"/>
                    <a:pt x="14419" y="23002"/>
                    <a:pt x="14479" y="22836"/>
                  </a:cubicBezTo>
                  <a:lnTo>
                    <a:pt x="14479" y="22824"/>
                  </a:lnTo>
                  <a:lnTo>
                    <a:pt x="14502" y="22752"/>
                  </a:lnTo>
                  <a:cubicBezTo>
                    <a:pt x="14550" y="22598"/>
                    <a:pt x="14598" y="22467"/>
                    <a:pt x="14633" y="22312"/>
                  </a:cubicBezTo>
                  <a:cubicBezTo>
                    <a:pt x="14669" y="22228"/>
                    <a:pt x="14693" y="22157"/>
                    <a:pt x="14729" y="22062"/>
                  </a:cubicBezTo>
                  <a:cubicBezTo>
                    <a:pt x="14741" y="22002"/>
                    <a:pt x="14752" y="21955"/>
                    <a:pt x="14788" y="21895"/>
                  </a:cubicBezTo>
                  <a:cubicBezTo>
                    <a:pt x="14848" y="21740"/>
                    <a:pt x="14895" y="21586"/>
                    <a:pt x="14919" y="21443"/>
                  </a:cubicBezTo>
                  <a:cubicBezTo>
                    <a:pt x="14967" y="21288"/>
                    <a:pt x="14991" y="21145"/>
                    <a:pt x="15026" y="21002"/>
                  </a:cubicBezTo>
                  <a:cubicBezTo>
                    <a:pt x="15038" y="20966"/>
                    <a:pt x="15038" y="20919"/>
                    <a:pt x="15050" y="20871"/>
                  </a:cubicBezTo>
                  <a:cubicBezTo>
                    <a:pt x="15086" y="20752"/>
                    <a:pt x="15098" y="20645"/>
                    <a:pt x="15110" y="20526"/>
                  </a:cubicBezTo>
                  <a:lnTo>
                    <a:pt x="15110" y="20502"/>
                  </a:lnTo>
                  <a:lnTo>
                    <a:pt x="15133" y="20407"/>
                  </a:lnTo>
                  <a:cubicBezTo>
                    <a:pt x="15145" y="20371"/>
                    <a:pt x="15145" y="20312"/>
                    <a:pt x="15157" y="20252"/>
                  </a:cubicBezTo>
                  <a:lnTo>
                    <a:pt x="15169" y="20193"/>
                  </a:lnTo>
                  <a:cubicBezTo>
                    <a:pt x="15193" y="20133"/>
                    <a:pt x="15193" y="20073"/>
                    <a:pt x="15205" y="20014"/>
                  </a:cubicBezTo>
                  <a:cubicBezTo>
                    <a:pt x="15217" y="19847"/>
                    <a:pt x="15217" y="19692"/>
                    <a:pt x="15205" y="19538"/>
                  </a:cubicBezTo>
                  <a:cubicBezTo>
                    <a:pt x="15169" y="19609"/>
                    <a:pt x="15145" y="19692"/>
                    <a:pt x="15110" y="19788"/>
                  </a:cubicBezTo>
                  <a:cubicBezTo>
                    <a:pt x="15086" y="19871"/>
                    <a:pt x="15050" y="19966"/>
                    <a:pt x="15038" y="20050"/>
                  </a:cubicBezTo>
                  <a:cubicBezTo>
                    <a:pt x="15026" y="20109"/>
                    <a:pt x="15014" y="20169"/>
                    <a:pt x="15014" y="20228"/>
                  </a:cubicBezTo>
                  <a:cubicBezTo>
                    <a:pt x="15014" y="20264"/>
                    <a:pt x="14991" y="20288"/>
                    <a:pt x="14991" y="20324"/>
                  </a:cubicBezTo>
                  <a:cubicBezTo>
                    <a:pt x="14979" y="20407"/>
                    <a:pt x="14967" y="20514"/>
                    <a:pt x="14955" y="20609"/>
                  </a:cubicBezTo>
                  <a:cubicBezTo>
                    <a:pt x="14919" y="20788"/>
                    <a:pt x="14872" y="20978"/>
                    <a:pt x="14836" y="21157"/>
                  </a:cubicBezTo>
                  <a:cubicBezTo>
                    <a:pt x="14812" y="21228"/>
                    <a:pt x="14788" y="21324"/>
                    <a:pt x="14776" y="21407"/>
                  </a:cubicBezTo>
                  <a:cubicBezTo>
                    <a:pt x="14741" y="21502"/>
                    <a:pt x="14729" y="21586"/>
                    <a:pt x="14681" y="21705"/>
                  </a:cubicBezTo>
                  <a:cubicBezTo>
                    <a:pt x="14669" y="21764"/>
                    <a:pt x="14657" y="21812"/>
                    <a:pt x="14621" y="21871"/>
                  </a:cubicBezTo>
                  <a:cubicBezTo>
                    <a:pt x="14574" y="21990"/>
                    <a:pt x="14550" y="22121"/>
                    <a:pt x="14502" y="22240"/>
                  </a:cubicBezTo>
                  <a:lnTo>
                    <a:pt x="14491" y="22288"/>
                  </a:lnTo>
                  <a:lnTo>
                    <a:pt x="14479" y="22336"/>
                  </a:lnTo>
                  <a:cubicBezTo>
                    <a:pt x="14431" y="22467"/>
                    <a:pt x="14383" y="22609"/>
                    <a:pt x="14336" y="22752"/>
                  </a:cubicBezTo>
                  <a:lnTo>
                    <a:pt x="14276" y="22931"/>
                  </a:lnTo>
                  <a:cubicBezTo>
                    <a:pt x="14252" y="23014"/>
                    <a:pt x="14217" y="23110"/>
                    <a:pt x="14193" y="23205"/>
                  </a:cubicBezTo>
                  <a:cubicBezTo>
                    <a:pt x="14157" y="23312"/>
                    <a:pt x="14121" y="23419"/>
                    <a:pt x="14074" y="23526"/>
                  </a:cubicBezTo>
                  <a:cubicBezTo>
                    <a:pt x="14038" y="23598"/>
                    <a:pt x="14002" y="23669"/>
                    <a:pt x="13967" y="23764"/>
                  </a:cubicBezTo>
                  <a:cubicBezTo>
                    <a:pt x="13919" y="23836"/>
                    <a:pt x="13883" y="23919"/>
                    <a:pt x="13836" y="24014"/>
                  </a:cubicBezTo>
                  <a:lnTo>
                    <a:pt x="13657" y="24324"/>
                  </a:lnTo>
                  <a:cubicBezTo>
                    <a:pt x="13621" y="24372"/>
                    <a:pt x="13598" y="24431"/>
                    <a:pt x="13562" y="24491"/>
                  </a:cubicBezTo>
                  <a:lnTo>
                    <a:pt x="13502" y="24598"/>
                  </a:lnTo>
                  <a:cubicBezTo>
                    <a:pt x="13431" y="24717"/>
                    <a:pt x="13371" y="24836"/>
                    <a:pt x="13300" y="24955"/>
                  </a:cubicBezTo>
                  <a:cubicBezTo>
                    <a:pt x="13240" y="25038"/>
                    <a:pt x="13193" y="25134"/>
                    <a:pt x="13145" y="25217"/>
                  </a:cubicBezTo>
                  <a:cubicBezTo>
                    <a:pt x="13109" y="25288"/>
                    <a:pt x="13074" y="25348"/>
                    <a:pt x="13026" y="25431"/>
                  </a:cubicBezTo>
                  <a:lnTo>
                    <a:pt x="13002" y="25491"/>
                  </a:lnTo>
                  <a:lnTo>
                    <a:pt x="12990" y="25503"/>
                  </a:lnTo>
                  <a:cubicBezTo>
                    <a:pt x="12990" y="25503"/>
                    <a:pt x="12990" y="25515"/>
                    <a:pt x="12967" y="25515"/>
                  </a:cubicBezTo>
                  <a:lnTo>
                    <a:pt x="12955" y="25550"/>
                  </a:lnTo>
                  <a:cubicBezTo>
                    <a:pt x="12907" y="25610"/>
                    <a:pt x="12883" y="25681"/>
                    <a:pt x="12836" y="25741"/>
                  </a:cubicBezTo>
                  <a:cubicBezTo>
                    <a:pt x="12776" y="25812"/>
                    <a:pt x="12716" y="25884"/>
                    <a:pt x="12669" y="25967"/>
                  </a:cubicBezTo>
                  <a:cubicBezTo>
                    <a:pt x="12609" y="26038"/>
                    <a:pt x="12574" y="26110"/>
                    <a:pt x="12526" y="26181"/>
                  </a:cubicBezTo>
                  <a:cubicBezTo>
                    <a:pt x="12478" y="26277"/>
                    <a:pt x="12431" y="26348"/>
                    <a:pt x="12407" y="26455"/>
                  </a:cubicBezTo>
                  <a:cubicBezTo>
                    <a:pt x="12371" y="26527"/>
                    <a:pt x="12347" y="26598"/>
                    <a:pt x="12312" y="26658"/>
                  </a:cubicBezTo>
                  <a:lnTo>
                    <a:pt x="12300" y="26717"/>
                  </a:lnTo>
                  <a:cubicBezTo>
                    <a:pt x="12276" y="26812"/>
                    <a:pt x="12240" y="26884"/>
                    <a:pt x="12193" y="26979"/>
                  </a:cubicBezTo>
                  <a:cubicBezTo>
                    <a:pt x="12169" y="27062"/>
                    <a:pt x="12121" y="27134"/>
                    <a:pt x="12097" y="27229"/>
                  </a:cubicBezTo>
                  <a:cubicBezTo>
                    <a:pt x="12062" y="27301"/>
                    <a:pt x="12038" y="27396"/>
                    <a:pt x="12002" y="27467"/>
                  </a:cubicBezTo>
                  <a:cubicBezTo>
                    <a:pt x="11919" y="27705"/>
                    <a:pt x="11824" y="27932"/>
                    <a:pt x="11764" y="28134"/>
                  </a:cubicBezTo>
                  <a:cubicBezTo>
                    <a:pt x="11752" y="28170"/>
                    <a:pt x="11740" y="28194"/>
                    <a:pt x="11704" y="28241"/>
                  </a:cubicBezTo>
                  <a:lnTo>
                    <a:pt x="11704" y="27908"/>
                  </a:lnTo>
                  <a:cubicBezTo>
                    <a:pt x="11704" y="27634"/>
                    <a:pt x="11693" y="27372"/>
                    <a:pt x="11693" y="27122"/>
                  </a:cubicBezTo>
                  <a:cubicBezTo>
                    <a:pt x="11681" y="26860"/>
                    <a:pt x="11681" y="26598"/>
                    <a:pt x="11645" y="26336"/>
                  </a:cubicBezTo>
                  <a:cubicBezTo>
                    <a:pt x="11633" y="26205"/>
                    <a:pt x="11633" y="26050"/>
                    <a:pt x="11621" y="25919"/>
                  </a:cubicBezTo>
                  <a:cubicBezTo>
                    <a:pt x="11621" y="25872"/>
                    <a:pt x="11597" y="25824"/>
                    <a:pt x="11597" y="25788"/>
                  </a:cubicBezTo>
                  <a:lnTo>
                    <a:pt x="11597" y="25729"/>
                  </a:lnTo>
                  <a:cubicBezTo>
                    <a:pt x="11597" y="25681"/>
                    <a:pt x="11585" y="25634"/>
                    <a:pt x="11585" y="25586"/>
                  </a:cubicBezTo>
                  <a:lnTo>
                    <a:pt x="11609" y="25550"/>
                  </a:lnTo>
                  <a:cubicBezTo>
                    <a:pt x="11609" y="25515"/>
                    <a:pt x="11585" y="25479"/>
                    <a:pt x="11585" y="25443"/>
                  </a:cubicBezTo>
                  <a:cubicBezTo>
                    <a:pt x="11585" y="25431"/>
                    <a:pt x="11585" y="25407"/>
                    <a:pt x="11573" y="25396"/>
                  </a:cubicBezTo>
                  <a:cubicBezTo>
                    <a:pt x="11562" y="25348"/>
                    <a:pt x="11562" y="25324"/>
                    <a:pt x="11550" y="25276"/>
                  </a:cubicBezTo>
                  <a:cubicBezTo>
                    <a:pt x="11514" y="25169"/>
                    <a:pt x="11490" y="25074"/>
                    <a:pt x="11466" y="24967"/>
                  </a:cubicBezTo>
                  <a:cubicBezTo>
                    <a:pt x="11454" y="24895"/>
                    <a:pt x="11431" y="24836"/>
                    <a:pt x="11407" y="24753"/>
                  </a:cubicBezTo>
                  <a:cubicBezTo>
                    <a:pt x="11383" y="24634"/>
                    <a:pt x="11347" y="24538"/>
                    <a:pt x="11323" y="24419"/>
                  </a:cubicBezTo>
                  <a:cubicBezTo>
                    <a:pt x="11312" y="24360"/>
                    <a:pt x="11288" y="24276"/>
                    <a:pt x="11276" y="24205"/>
                  </a:cubicBezTo>
                  <a:cubicBezTo>
                    <a:pt x="11264" y="24133"/>
                    <a:pt x="11252" y="24038"/>
                    <a:pt x="11228" y="23967"/>
                  </a:cubicBezTo>
                  <a:lnTo>
                    <a:pt x="11216" y="23824"/>
                  </a:lnTo>
                  <a:lnTo>
                    <a:pt x="11216" y="23776"/>
                  </a:lnTo>
                  <a:lnTo>
                    <a:pt x="11216" y="23741"/>
                  </a:lnTo>
                  <a:lnTo>
                    <a:pt x="11216" y="23705"/>
                  </a:lnTo>
                  <a:lnTo>
                    <a:pt x="11216" y="23669"/>
                  </a:lnTo>
                  <a:lnTo>
                    <a:pt x="11216" y="23622"/>
                  </a:lnTo>
                  <a:lnTo>
                    <a:pt x="11216" y="23538"/>
                  </a:lnTo>
                  <a:cubicBezTo>
                    <a:pt x="11216" y="23502"/>
                    <a:pt x="11216" y="23467"/>
                    <a:pt x="11228" y="23431"/>
                  </a:cubicBezTo>
                  <a:lnTo>
                    <a:pt x="11228" y="23383"/>
                  </a:lnTo>
                  <a:cubicBezTo>
                    <a:pt x="11240" y="23300"/>
                    <a:pt x="11264" y="23193"/>
                    <a:pt x="11276" y="23110"/>
                  </a:cubicBezTo>
                  <a:cubicBezTo>
                    <a:pt x="11288" y="23062"/>
                    <a:pt x="11288" y="23026"/>
                    <a:pt x="11312" y="22990"/>
                  </a:cubicBezTo>
                  <a:cubicBezTo>
                    <a:pt x="11312" y="22955"/>
                    <a:pt x="11323" y="22943"/>
                    <a:pt x="11323" y="22907"/>
                  </a:cubicBezTo>
                  <a:cubicBezTo>
                    <a:pt x="11323" y="22895"/>
                    <a:pt x="11323" y="22895"/>
                    <a:pt x="11335" y="22883"/>
                  </a:cubicBezTo>
                  <a:cubicBezTo>
                    <a:pt x="11347" y="22824"/>
                    <a:pt x="11359" y="22776"/>
                    <a:pt x="11395" y="22717"/>
                  </a:cubicBezTo>
                  <a:cubicBezTo>
                    <a:pt x="11407" y="22669"/>
                    <a:pt x="11443" y="22609"/>
                    <a:pt x="11454" y="22574"/>
                  </a:cubicBezTo>
                  <a:lnTo>
                    <a:pt x="11454" y="22550"/>
                  </a:lnTo>
                  <a:cubicBezTo>
                    <a:pt x="11478" y="22479"/>
                    <a:pt x="11514" y="22419"/>
                    <a:pt x="11550" y="22359"/>
                  </a:cubicBezTo>
                  <a:cubicBezTo>
                    <a:pt x="11562" y="22336"/>
                    <a:pt x="11585" y="22300"/>
                    <a:pt x="11621" y="22252"/>
                  </a:cubicBezTo>
                  <a:cubicBezTo>
                    <a:pt x="11645" y="22217"/>
                    <a:pt x="11693" y="22169"/>
                    <a:pt x="11716" y="22133"/>
                  </a:cubicBezTo>
                  <a:lnTo>
                    <a:pt x="11740" y="22121"/>
                  </a:lnTo>
                  <a:cubicBezTo>
                    <a:pt x="11776" y="22074"/>
                    <a:pt x="11824" y="22038"/>
                    <a:pt x="11871" y="21978"/>
                  </a:cubicBezTo>
                  <a:cubicBezTo>
                    <a:pt x="11943" y="21883"/>
                    <a:pt x="12014" y="21812"/>
                    <a:pt x="12062" y="21717"/>
                  </a:cubicBezTo>
                  <a:cubicBezTo>
                    <a:pt x="12097" y="21681"/>
                    <a:pt x="12121" y="21633"/>
                    <a:pt x="12157" y="21574"/>
                  </a:cubicBezTo>
                  <a:cubicBezTo>
                    <a:pt x="12181" y="21526"/>
                    <a:pt x="12216" y="21467"/>
                    <a:pt x="12228" y="21407"/>
                  </a:cubicBezTo>
                  <a:cubicBezTo>
                    <a:pt x="12335" y="21205"/>
                    <a:pt x="12395" y="20978"/>
                    <a:pt x="12466" y="20752"/>
                  </a:cubicBezTo>
                  <a:lnTo>
                    <a:pt x="12490" y="20681"/>
                  </a:lnTo>
                  <a:lnTo>
                    <a:pt x="12490" y="20669"/>
                  </a:lnTo>
                  <a:cubicBezTo>
                    <a:pt x="12526" y="20585"/>
                    <a:pt x="12538" y="20502"/>
                    <a:pt x="12574" y="20431"/>
                  </a:cubicBezTo>
                  <a:cubicBezTo>
                    <a:pt x="12574" y="20407"/>
                    <a:pt x="12586" y="20395"/>
                    <a:pt x="12586" y="20383"/>
                  </a:cubicBezTo>
                  <a:cubicBezTo>
                    <a:pt x="12597" y="20347"/>
                    <a:pt x="12597" y="20324"/>
                    <a:pt x="12609" y="20288"/>
                  </a:cubicBezTo>
                  <a:cubicBezTo>
                    <a:pt x="12633" y="20264"/>
                    <a:pt x="12633" y="20228"/>
                    <a:pt x="12645" y="20216"/>
                  </a:cubicBezTo>
                  <a:lnTo>
                    <a:pt x="12669" y="20157"/>
                  </a:lnTo>
                  <a:lnTo>
                    <a:pt x="12764" y="19978"/>
                  </a:lnTo>
                  <a:cubicBezTo>
                    <a:pt x="12788" y="19919"/>
                    <a:pt x="12824" y="19859"/>
                    <a:pt x="12871" y="19800"/>
                  </a:cubicBezTo>
                  <a:lnTo>
                    <a:pt x="12883" y="19788"/>
                  </a:lnTo>
                  <a:cubicBezTo>
                    <a:pt x="12931" y="19728"/>
                    <a:pt x="12955" y="19669"/>
                    <a:pt x="13002" y="19609"/>
                  </a:cubicBezTo>
                  <a:cubicBezTo>
                    <a:pt x="13050" y="19550"/>
                    <a:pt x="13086" y="19490"/>
                    <a:pt x="13121" y="19442"/>
                  </a:cubicBezTo>
                  <a:cubicBezTo>
                    <a:pt x="13169" y="19395"/>
                    <a:pt x="13205" y="19359"/>
                    <a:pt x="13240" y="19311"/>
                  </a:cubicBezTo>
                  <a:cubicBezTo>
                    <a:pt x="13348" y="19204"/>
                    <a:pt x="13443" y="19133"/>
                    <a:pt x="13562" y="19038"/>
                  </a:cubicBezTo>
                  <a:lnTo>
                    <a:pt x="13657" y="18966"/>
                  </a:lnTo>
                  <a:lnTo>
                    <a:pt x="13883" y="18788"/>
                  </a:lnTo>
                  <a:cubicBezTo>
                    <a:pt x="13955" y="18728"/>
                    <a:pt x="14038" y="18669"/>
                    <a:pt x="14121" y="18597"/>
                  </a:cubicBezTo>
                  <a:lnTo>
                    <a:pt x="14479" y="18323"/>
                  </a:lnTo>
                  <a:lnTo>
                    <a:pt x="14514" y="18299"/>
                  </a:lnTo>
                  <a:lnTo>
                    <a:pt x="14562" y="18264"/>
                  </a:lnTo>
                  <a:cubicBezTo>
                    <a:pt x="14621" y="18228"/>
                    <a:pt x="14669" y="18192"/>
                    <a:pt x="14729" y="18145"/>
                  </a:cubicBezTo>
                  <a:cubicBezTo>
                    <a:pt x="14788" y="18109"/>
                    <a:pt x="14848" y="18061"/>
                    <a:pt x="14919" y="18014"/>
                  </a:cubicBezTo>
                  <a:cubicBezTo>
                    <a:pt x="14931" y="18002"/>
                    <a:pt x="14955" y="17990"/>
                    <a:pt x="14967" y="17990"/>
                  </a:cubicBezTo>
                  <a:cubicBezTo>
                    <a:pt x="14979" y="17966"/>
                    <a:pt x="14991" y="17966"/>
                    <a:pt x="14991" y="17954"/>
                  </a:cubicBezTo>
                  <a:lnTo>
                    <a:pt x="15133" y="17871"/>
                  </a:lnTo>
                  <a:lnTo>
                    <a:pt x="15264" y="17776"/>
                  </a:lnTo>
                  <a:cubicBezTo>
                    <a:pt x="15312" y="17752"/>
                    <a:pt x="15372" y="17716"/>
                    <a:pt x="15431" y="17704"/>
                  </a:cubicBezTo>
                  <a:cubicBezTo>
                    <a:pt x="15491" y="17668"/>
                    <a:pt x="15550" y="17657"/>
                    <a:pt x="15622" y="17633"/>
                  </a:cubicBezTo>
                  <a:lnTo>
                    <a:pt x="15645" y="17633"/>
                  </a:lnTo>
                  <a:cubicBezTo>
                    <a:pt x="15669" y="17633"/>
                    <a:pt x="15669" y="17633"/>
                    <a:pt x="15681" y="17609"/>
                  </a:cubicBezTo>
                  <a:close/>
                  <a:moveTo>
                    <a:pt x="1798" y="31706"/>
                  </a:moveTo>
                  <a:cubicBezTo>
                    <a:pt x="1798" y="31706"/>
                    <a:pt x="1798" y="31718"/>
                    <a:pt x="1810" y="31718"/>
                  </a:cubicBezTo>
                  <a:cubicBezTo>
                    <a:pt x="1810" y="31718"/>
                    <a:pt x="1810" y="31706"/>
                    <a:pt x="1798" y="31706"/>
                  </a:cubicBezTo>
                  <a:close/>
                  <a:moveTo>
                    <a:pt x="6990" y="21788"/>
                  </a:moveTo>
                  <a:lnTo>
                    <a:pt x="6990" y="21788"/>
                  </a:lnTo>
                  <a:cubicBezTo>
                    <a:pt x="7037" y="21824"/>
                    <a:pt x="7073" y="21836"/>
                    <a:pt x="7132" y="21871"/>
                  </a:cubicBezTo>
                  <a:cubicBezTo>
                    <a:pt x="7180" y="21895"/>
                    <a:pt x="7228" y="21907"/>
                    <a:pt x="7275" y="21931"/>
                  </a:cubicBezTo>
                  <a:cubicBezTo>
                    <a:pt x="7359" y="21967"/>
                    <a:pt x="7466" y="22002"/>
                    <a:pt x="7561" y="22050"/>
                  </a:cubicBezTo>
                  <a:cubicBezTo>
                    <a:pt x="7728" y="22109"/>
                    <a:pt x="7930" y="22181"/>
                    <a:pt x="8109" y="22228"/>
                  </a:cubicBezTo>
                  <a:cubicBezTo>
                    <a:pt x="8180" y="22252"/>
                    <a:pt x="8264" y="22264"/>
                    <a:pt x="8347" y="22300"/>
                  </a:cubicBezTo>
                  <a:cubicBezTo>
                    <a:pt x="8371" y="22312"/>
                    <a:pt x="8418" y="22312"/>
                    <a:pt x="8442" y="22324"/>
                  </a:cubicBezTo>
                  <a:cubicBezTo>
                    <a:pt x="8490" y="22348"/>
                    <a:pt x="8549" y="22359"/>
                    <a:pt x="8597" y="22359"/>
                  </a:cubicBezTo>
                  <a:cubicBezTo>
                    <a:pt x="8656" y="22371"/>
                    <a:pt x="8728" y="22383"/>
                    <a:pt x="8787" y="22407"/>
                  </a:cubicBezTo>
                  <a:cubicBezTo>
                    <a:pt x="8835" y="22407"/>
                    <a:pt x="8859" y="22419"/>
                    <a:pt x="8906" y="22419"/>
                  </a:cubicBezTo>
                  <a:cubicBezTo>
                    <a:pt x="8954" y="22431"/>
                    <a:pt x="9002" y="22431"/>
                    <a:pt x="9049" y="22443"/>
                  </a:cubicBezTo>
                  <a:cubicBezTo>
                    <a:pt x="9049" y="22467"/>
                    <a:pt x="9049" y="22467"/>
                    <a:pt x="9061" y="22479"/>
                  </a:cubicBezTo>
                  <a:lnTo>
                    <a:pt x="9061" y="22467"/>
                  </a:lnTo>
                  <a:lnTo>
                    <a:pt x="9145" y="22729"/>
                  </a:lnTo>
                  <a:cubicBezTo>
                    <a:pt x="9180" y="22824"/>
                    <a:pt x="9204" y="22919"/>
                    <a:pt x="9240" y="23014"/>
                  </a:cubicBezTo>
                  <a:cubicBezTo>
                    <a:pt x="9264" y="23098"/>
                    <a:pt x="9299" y="23205"/>
                    <a:pt x="9323" y="23300"/>
                  </a:cubicBezTo>
                  <a:cubicBezTo>
                    <a:pt x="9359" y="23383"/>
                    <a:pt x="9383" y="23491"/>
                    <a:pt x="9395" y="23586"/>
                  </a:cubicBezTo>
                  <a:cubicBezTo>
                    <a:pt x="9430" y="23669"/>
                    <a:pt x="9442" y="23764"/>
                    <a:pt x="9478" y="23836"/>
                  </a:cubicBezTo>
                  <a:cubicBezTo>
                    <a:pt x="9490" y="23907"/>
                    <a:pt x="9502" y="23991"/>
                    <a:pt x="9538" y="24074"/>
                  </a:cubicBezTo>
                  <a:cubicBezTo>
                    <a:pt x="9538" y="24098"/>
                    <a:pt x="9549" y="24133"/>
                    <a:pt x="9549" y="24145"/>
                  </a:cubicBezTo>
                  <a:cubicBezTo>
                    <a:pt x="9561" y="24193"/>
                    <a:pt x="9561" y="24253"/>
                    <a:pt x="9573" y="24288"/>
                  </a:cubicBezTo>
                  <a:cubicBezTo>
                    <a:pt x="9597" y="24372"/>
                    <a:pt x="9609" y="24443"/>
                    <a:pt x="9609" y="24514"/>
                  </a:cubicBezTo>
                  <a:cubicBezTo>
                    <a:pt x="9621" y="24586"/>
                    <a:pt x="9621" y="24669"/>
                    <a:pt x="9633" y="24741"/>
                  </a:cubicBezTo>
                  <a:cubicBezTo>
                    <a:pt x="9657" y="24848"/>
                    <a:pt x="9657" y="24967"/>
                    <a:pt x="9668" y="25074"/>
                  </a:cubicBezTo>
                  <a:cubicBezTo>
                    <a:pt x="9680" y="25169"/>
                    <a:pt x="9680" y="25276"/>
                    <a:pt x="9680" y="25384"/>
                  </a:cubicBezTo>
                  <a:cubicBezTo>
                    <a:pt x="9680" y="25396"/>
                    <a:pt x="9692" y="25407"/>
                    <a:pt x="9692" y="25419"/>
                  </a:cubicBezTo>
                  <a:lnTo>
                    <a:pt x="9609" y="26277"/>
                  </a:lnTo>
                  <a:cubicBezTo>
                    <a:pt x="9573" y="26789"/>
                    <a:pt x="9538" y="27324"/>
                    <a:pt x="9514" y="27848"/>
                  </a:cubicBezTo>
                  <a:cubicBezTo>
                    <a:pt x="9502" y="28074"/>
                    <a:pt x="9502" y="28301"/>
                    <a:pt x="9490" y="28515"/>
                  </a:cubicBezTo>
                  <a:cubicBezTo>
                    <a:pt x="9478" y="28777"/>
                    <a:pt x="9478" y="29027"/>
                    <a:pt x="9478" y="29289"/>
                  </a:cubicBezTo>
                  <a:lnTo>
                    <a:pt x="9478" y="30063"/>
                  </a:lnTo>
                  <a:cubicBezTo>
                    <a:pt x="9478" y="30325"/>
                    <a:pt x="9490" y="30575"/>
                    <a:pt x="9502" y="30825"/>
                  </a:cubicBezTo>
                  <a:cubicBezTo>
                    <a:pt x="9514" y="31099"/>
                    <a:pt x="9538" y="31349"/>
                    <a:pt x="9549" y="31599"/>
                  </a:cubicBezTo>
                  <a:cubicBezTo>
                    <a:pt x="9561" y="31789"/>
                    <a:pt x="9573" y="31992"/>
                    <a:pt x="9609" y="32182"/>
                  </a:cubicBezTo>
                  <a:cubicBezTo>
                    <a:pt x="9573" y="32134"/>
                    <a:pt x="9561" y="32099"/>
                    <a:pt x="9538" y="32027"/>
                  </a:cubicBezTo>
                  <a:cubicBezTo>
                    <a:pt x="9490" y="31944"/>
                    <a:pt x="9442" y="31837"/>
                    <a:pt x="9395" y="31753"/>
                  </a:cubicBezTo>
                  <a:cubicBezTo>
                    <a:pt x="9311" y="31551"/>
                    <a:pt x="9240" y="31361"/>
                    <a:pt x="9157" y="31170"/>
                  </a:cubicBezTo>
                  <a:cubicBezTo>
                    <a:pt x="9061" y="30884"/>
                    <a:pt x="8966" y="30622"/>
                    <a:pt x="8859" y="30337"/>
                  </a:cubicBezTo>
                  <a:cubicBezTo>
                    <a:pt x="8776" y="30063"/>
                    <a:pt x="8680" y="29813"/>
                    <a:pt x="8585" y="29551"/>
                  </a:cubicBezTo>
                  <a:cubicBezTo>
                    <a:pt x="8549" y="29456"/>
                    <a:pt x="8525" y="29372"/>
                    <a:pt x="8490" y="29289"/>
                  </a:cubicBezTo>
                  <a:cubicBezTo>
                    <a:pt x="8454" y="29122"/>
                    <a:pt x="8395" y="28896"/>
                    <a:pt x="8323" y="28670"/>
                  </a:cubicBezTo>
                  <a:lnTo>
                    <a:pt x="8109" y="27777"/>
                  </a:lnTo>
                  <a:cubicBezTo>
                    <a:pt x="8061" y="27610"/>
                    <a:pt x="8014" y="27455"/>
                    <a:pt x="7966" y="27301"/>
                  </a:cubicBezTo>
                  <a:cubicBezTo>
                    <a:pt x="7906" y="27134"/>
                    <a:pt x="7871" y="26955"/>
                    <a:pt x="7811" y="26789"/>
                  </a:cubicBezTo>
                  <a:cubicBezTo>
                    <a:pt x="7763" y="26634"/>
                    <a:pt x="7716" y="26479"/>
                    <a:pt x="7656" y="26312"/>
                  </a:cubicBezTo>
                  <a:cubicBezTo>
                    <a:pt x="7609" y="26134"/>
                    <a:pt x="7573" y="25979"/>
                    <a:pt x="7513" y="25800"/>
                  </a:cubicBezTo>
                  <a:lnTo>
                    <a:pt x="7418" y="25396"/>
                  </a:lnTo>
                  <a:lnTo>
                    <a:pt x="7335" y="24991"/>
                  </a:lnTo>
                  <a:cubicBezTo>
                    <a:pt x="7287" y="24705"/>
                    <a:pt x="7240" y="24407"/>
                    <a:pt x="7216" y="24110"/>
                  </a:cubicBezTo>
                  <a:cubicBezTo>
                    <a:pt x="7216" y="24050"/>
                    <a:pt x="7204" y="23991"/>
                    <a:pt x="7204" y="23919"/>
                  </a:cubicBezTo>
                  <a:cubicBezTo>
                    <a:pt x="7180" y="23622"/>
                    <a:pt x="7156" y="23324"/>
                    <a:pt x="7121" y="23038"/>
                  </a:cubicBezTo>
                  <a:lnTo>
                    <a:pt x="6990" y="21788"/>
                  </a:lnTo>
                  <a:close/>
                  <a:moveTo>
                    <a:pt x="2930" y="32662"/>
                  </a:moveTo>
                  <a:cubicBezTo>
                    <a:pt x="2932" y="32670"/>
                    <a:pt x="2941" y="32670"/>
                    <a:pt x="2941" y="32670"/>
                  </a:cubicBezTo>
                  <a:cubicBezTo>
                    <a:pt x="2938" y="32667"/>
                    <a:pt x="2934" y="32664"/>
                    <a:pt x="2930" y="32662"/>
                  </a:cubicBezTo>
                  <a:close/>
                  <a:moveTo>
                    <a:pt x="2978" y="32692"/>
                  </a:moveTo>
                  <a:cubicBezTo>
                    <a:pt x="2981" y="32706"/>
                    <a:pt x="2989" y="32706"/>
                    <a:pt x="2989" y="32706"/>
                  </a:cubicBezTo>
                  <a:cubicBezTo>
                    <a:pt x="2986" y="32701"/>
                    <a:pt x="2982" y="32696"/>
                    <a:pt x="2978" y="32692"/>
                  </a:cubicBezTo>
                  <a:close/>
                  <a:moveTo>
                    <a:pt x="2989" y="32689"/>
                  </a:moveTo>
                  <a:cubicBezTo>
                    <a:pt x="2992" y="32706"/>
                    <a:pt x="3001" y="32706"/>
                    <a:pt x="3001" y="32706"/>
                  </a:cubicBezTo>
                  <a:cubicBezTo>
                    <a:pt x="3001" y="32706"/>
                    <a:pt x="2996" y="32696"/>
                    <a:pt x="2989" y="32689"/>
                  </a:cubicBezTo>
                  <a:close/>
                  <a:moveTo>
                    <a:pt x="14264" y="33016"/>
                  </a:moveTo>
                  <a:cubicBezTo>
                    <a:pt x="14260" y="33038"/>
                    <a:pt x="14258" y="33060"/>
                    <a:pt x="14256" y="33081"/>
                  </a:cubicBezTo>
                  <a:lnTo>
                    <a:pt x="14256" y="33081"/>
                  </a:lnTo>
                  <a:lnTo>
                    <a:pt x="14264" y="33016"/>
                  </a:lnTo>
                  <a:close/>
                  <a:moveTo>
                    <a:pt x="18241" y="34825"/>
                  </a:moveTo>
                  <a:cubicBezTo>
                    <a:pt x="18231" y="34842"/>
                    <a:pt x="18223" y="34858"/>
                    <a:pt x="18215" y="34874"/>
                  </a:cubicBezTo>
                  <a:lnTo>
                    <a:pt x="18215" y="34874"/>
                  </a:lnTo>
                  <a:cubicBezTo>
                    <a:pt x="18226" y="34859"/>
                    <a:pt x="18235" y="34844"/>
                    <a:pt x="18241" y="34825"/>
                  </a:cubicBezTo>
                  <a:close/>
                  <a:moveTo>
                    <a:pt x="13514" y="29182"/>
                  </a:moveTo>
                  <a:cubicBezTo>
                    <a:pt x="13538" y="29182"/>
                    <a:pt x="13586" y="29182"/>
                    <a:pt x="13609" y="29194"/>
                  </a:cubicBezTo>
                  <a:cubicBezTo>
                    <a:pt x="13657" y="29206"/>
                    <a:pt x="13705" y="29206"/>
                    <a:pt x="13752" y="29217"/>
                  </a:cubicBezTo>
                  <a:cubicBezTo>
                    <a:pt x="13788" y="29241"/>
                    <a:pt x="13836" y="29253"/>
                    <a:pt x="13871" y="29265"/>
                  </a:cubicBezTo>
                  <a:lnTo>
                    <a:pt x="13883" y="29265"/>
                  </a:lnTo>
                  <a:lnTo>
                    <a:pt x="13967" y="29313"/>
                  </a:lnTo>
                  <a:cubicBezTo>
                    <a:pt x="14014" y="29325"/>
                    <a:pt x="14050" y="29360"/>
                    <a:pt x="14074" y="29372"/>
                  </a:cubicBezTo>
                  <a:cubicBezTo>
                    <a:pt x="14098" y="29384"/>
                    <a:pt x="14145" y="29420"/>
                    <a:pt x="14193" y="29432"/>
                  </a:cubicBezTo>
                  <a:cubicBezTo>
                    <a:pt x="14240" y="29444"/>
                    <a:pt x="14264" y="29479"/>
                    <a:pt x="14312" y="29491"/>
                  </a:cubicBezTo>
                  <a:cubicBezTo>
                    <a:pt x="14371" y="29515"/>
                    <a:pt x="14419" y="29539"/>
                    <a:pt x="14467" y="29563"/>
                  </a:cubicBezTo>
                  <a:lnTo>
                    <a:pt x="14598" y="29610"/>
                  </a:lnTo>
                  <a:lnTo>
                    <a:pt x="14669" y="29610"/>
                  </a:lnTo>
                  <a:lnTo>
                    <a:pt x="14669" y="29634"/>
                  </a:lnTo>
                  <a:lnTo>
                    <a:pt x="14669" y="29694"/>
                  </a:lnTo>
                  <a:cubicBezTo>
                    <a:pt x="14669" y="29741"/>
                    <a:pt x="14657" y="29777"/>
                    <a:pt x="14657" y="29813"/>
                  </a:cubicBezTo>
                  <a:cubicBezTo>
                    <a:pt x="14657" y="29860"/>
                    <a:pt x="14645" y="29896"/>
                    <a:pt x="14645" y="29932"/>
                  </a:cubicBezTo>
                  <a:lnTo>
                    <a:pt x="14598" y="30158"/>
                  </a:lnTo>
                  <a:cubicBezTo>
                    <a:pt x="14562" y="30313"/>
                    <a:pt x="14550" y="30456"/>
                    <a:pt x="14526" y="30622"/>
                  </a:cubicBezTo>
                  <a:cubicBezTo>
                    <a:pt x="14491" y="30861"/>
                    <a:pt x="14443" y="31099"/>
                    <a:pt x="14419" y="31325"/>
                  </a:cubicBezTo>
                  <a:lnTo>
                    <a:pt x="14467" y="31182"/>
                  </a:lnTo>
                  <a:cubicBezTo>
                    <a:pt x="14467" y="31170"/>
                    <a:pt x="14467" y="31170"/>
                    <a:pt x="14479" y="31158"/>
                  </a:cubicBezTo>
                  <a:lnTo>
                    <a:pt x="14479" y="31146"/>
                  </a:lnTo>
                  <a:lnTo>
                    <a:pt x="14479" y="31122"/>
                  </a:lnTo>
                  <a:lnTo>
                    <a:pt x="14526" y="30991"/>
                  </a:lnTo>
                  <a:cubicBezTo>
                    <a:pt x="14526" y="30980"/>
                    <a:pt x="14526" y="30980"/>
                    <a:pt x="14538" y="30968"/>
                  </a:cubicBezTo>
                  <a:cubicBezTo>
                    <a:pt x="14538" y="30944"/>
                    <a:pt x="14538" y="30944"/>
                    <a:pt x="14550" y="30932"/>
                  </a:cubicBezTo>
                  <a:lnTo>
                    <a:pt x="14550" y="30920"/>
                  </a:lnTo>
                  <a:cubicBezTo>
                    <a:pt x="14562" y="30884"/>
                    <a:pt x="14586" y="30849"/>
                    <a:pt x="14586" y="30813"/>
                  </a:cubicBezTo>
                  <a:cubicBezTo>
                    <a:pt x="14586" y="30801"/>
                    <a:pt x="14598" y="30789"/>
                    <a:pt x="14598" y="30753"/>
                  </a:cubicBezTo>
                  <a:cubicBezTo>
                    <a:pt x="14598" y="30741"/>
                    <a:pt x="14610" y="30706"/>
                    <a:pt x="14610" y="30694"/>
                  </a:cubicBezTo>
                  <a:lnTo>
                    <a:pt x="14657" y="30468"/>
                  </a:lnTo>
                  <a:cubicBezTo>
                    <a:pt x="14669" y="30396"/>
                    <a:pt x="14681" y="30313"/>
                    <a:pt x="14705" y="30229"/>
                  </a:cubicBezTo>
                  <a:cubicBezTo>
                    <a:pt x="14717" y="30158"/>
                    <a:pt x="14717" y="30087"/>
                    <a:pt x="14729" y="30015"/>
                  </a:cubicBezTo>
                  <a:cubicBezTo>
                    <a:pt x="14741" y="29932"/>
                    <a:pt x="14741" y="29872"/>
                    <a:pt x="14764" y="29801"/>
                  </a:cubicBezTo>
                  <a:lnTo>
                    <a:pt x="14764" y="29753"/>
                  </a:lnTo>
                  <a:lnTo>
                    <a:pt x="14764" y="29694"/>
                  </a:lnTo>
                  <a:lnTo>
                    <a:pt x="14764" y="29634"/>
                  </a:lnTo>
                  <a:lnTo>
                    <a:pt x="14764" y="29598"/>
                  </a:lnTo>
                  <a:cubicBezTo>
                    <a:pt x="14824" y="29598"/>
                    <a:pt x="14895" y="29575"/>
                    <a:pt x="14955" y="29563"/>
                  </a:cubicBezTo>
                  <a:cubicBezTo>
                    <a:pt x="15002" y="29551"/>
                    <a:pt x="15062" y="29539"/>
                    <a:pt x="15098" y="29503"/>
                  </a:cubicBezTo>
                  <a:cubicBezTo>
                    <a:pt x="15145" y="29467"/>
                    <a:pt x="15205" y="29444"/>
                    <a:pt x="15241" y="29420"/>
                  </a:cubicBezTo>
                  <a:lnTo>
                    <a:pt x="15253" y="29396"/>
                  </a:lnTo>
                  <a:lnTo>
                    <a:pt x="15383" y="29313"/>
                  </a:lnTo>
                  <a:cubicBezTo>
                    <a:pt x="15419" y="29301"/>
                    <a:pt x="15455" y="29277"/>
                    <a:pt x="15491" y="29265"/>
                  </a:cubicBezTo>
                  <a:cubicBezTo>
                    <a:pt x="15514" y="29253"/>
                    <a:pt x="15562" y="29241"/>
                    <a:pt x="15598" y="29241"/>
                  </a:cubicBezTo>
                  <a:cubicBezTo>
                    <a:pt x="15622" y="29217"/>
                    <a:pt x="15669" y="29217"/>
                    <a:pt x="15693" y="29217"/>
                  </a:cubicBezTo>
                  <a:lnTo>
                    <a:pt x="15872" y="29217"/>
                  </a:lnTo>
                  <a:cubicBezTo>
                    <a:pt x="15919" y="29217"/>
                    <a:pt x="15943" y="29241"/>
                    <a:pt x="15991" y="29253"/>
                  </a:cubicBezTo>
                  <a:cubicBezTo>
                    <a:pt x="16026" y="29265"/>
                    <a:pt x="16074" y="29277"/>
                    <a:pt x="16098" y="29301"/>
                  </a:cubicBezTo>
                  <a:cubicBezTo>
                    <a:pt x="16145" y="29313"/>
                    <a:pt x="16169" y="29325"/>
                    <a:pt x="16205" y="29360"/>
                  </a:cubicBezTo>
                  <a:cubicBezTo>
                    <a:pt x="16229" y="29372"/>
                    <a:pt x="16265" y="29396"/>
                    <a:pt x="16288" y="29420"/>
                  </a:cubicBezTo>
                  <a:lnTo>
                    <a:pt x="16384" y="29503"/>
                  </a:lnTo>
                  <a:cubicBezTo>
                    <a:pt x="16407" y="29539"/>
                    <a:pt x="16443" y="29563"/>
                    <a:pt x="16467" y="29610"/>
                  </a:cubicBezTo>
                  <a:cubicBezTo>
                    <a:pt x="16515" y="29670"/>
                    <a:pt x="16562" y="29729"/>
                    <a:pt x="16586" y="29789"/>
                  </a:cubicBezTo>
                  <a:lnTo>
                    <a:pt x="16598" y="29801"/>
                  </a:lnTo>
                  <a:cubicBezTo>
                    <a:pt x="16634" y="29848"/>
                    <a:pt x="16646" y="29872"/>
                    <a:pt x="16657" y="29908"/>
                  </a:cubicBezTo>
                  <a:cubicBezTo>
                    <a:pt x="16657" y="29920"/>
                    <a:pt x="16681" y="29932"/>
                    <a:pt x="16681" y="29968"/>
                  </a:cubicBezTo>
                  <a:cubicBezTo>
                    <a:pt x="16693" y="30039"/>
                    <a:pt x="16705" y="30110"/>
                    <a:pt x="16705" y="30194"/>
                  </a:cubicBezTo>
                  <a:cubicBezTo>
                    <a:pt x="16705" y="30253"/>
                    <a:pt x="16717" y="30325"/>
                    <a:pt x="16717" y="30384"/>
                  </a:cubicBezTo>
                  <a:cubicBezTo>
                    <a:pt x="16717" y="30456"/>
                    <a:pt x="16705" y="30515"/>
                    <a:pt x="16705" y="30587"/>
                  </a:cubicBezTo>
                  <a:lnTo>
                    <a:pt x="16705" y="30622"/>
                  </a:lnTo>
                  <a:cubicBezTo>
                    <a:pt x="16693" y="30706"/>
                    <a:pt x="16681" y="30813"/>
                    <a:pt x="16657" y="30908"/>
                  </a:cubicBezTo>
                  <a:cubicBezTo>
                    <a:pt x="16646" y="30968"/>
                    <a:pt x="16634" y="31039"/>
                    <a:pt x="16622" y="31099"/>
                  </a:cubicBezTo>
                  <a:lnTo>
                    <a:pt x="16598" y="31158"/>
                  </a:lnTo>
                  <a:lnTo>
                    <a:pt x="16586" y="31230"/>
                  </a:lnTo>
                  <a:lnTo>
                    <a:pt x="16562" y="31301"/>
                  </a:lnTo>
                  <a:cubicBezTo>
                    <a:pt x="16538" y="31337"/>
                    <a:pt x="16538" y="31361"/>
                    <a:pt x="16526" y="31396"/>
                  </a:cubicBezTo>
                  <a:cubicBezTo>
                    <a:pt x="16526" y="31408"/>
                    <a:pt x="16515" y="31420"/>
                    <a:pt x="16515" y="31444"/>
                  </a:cubicBezTo>
                  <a:cubicBezTo>
                    <a:pt x="16503" y="31480"/>
                    <a:pt x="16479" y="31539"/>
                    <a:pt x="16455" y="31587"/>
                  </a:cubicBezTo>
                  <a:cubicBezTo>
                    <a:pt x="16443" y="31634"/>
                    <a:pt x="16419" y="31694"/>
                    <a:pt x="16396" y="31742"/>
                  </a:cubicBezTo>
                  <a:cubicBezTo>
                    <a:pt x="16336" y="31920"/>
                    <a:pt x="16276" y="32099"/>
                    <a:pt x="16217" y="32289"/>
                  </a:cubicBezTo>
                  <a:lnTo>
                    <a:pt x="16205" y="32349"/>
                  </a:lnTo>
                  <a:cubicBezTo>
                    <a:pt x="16181" y="32373"/>
                    <a:pt x="16181" y="32408"/>
                    <a:pt x="16169" y="32432"/>
                  </a:cubicBezTo>
                  <a:lnTo>
                    <a:pt x="16169" y="32456"/>
                  </a:lnTo>
                  <a:cubicBezTo>
                    <a:pt x="16110" y="32611"/>
                    <a:pt x="16074" y="32789"/>
                    <a:pt x="16015" y="33027"/>
                  </a:cubicBezTo>
                  <a:cubicBezTo>
                    <a:pt x="15991" y="33087"/>
                    <a:pt x="15979" y="33135"/>
                    <a:pt x="15979" y="33194"/>
                  </a:cubicBezTo>
                  <a:cubicBezTo>
                    <a:pt x="15955" y="33325"/>
                    <a:pt x="15919" y="33480"/>
                    <a:pt x="15872" y="33623"/>
                  </a:cubicBezTo>
                  <a:cubicBezTo>
                    <a:pt x="15848" y="33730"/>
                    <a:pt x="15812" y="33837"/>
                    <a:pt x="15788" y="33920"/>
                  </a:cubicBezTo>
                  <a:cubicBezTo>
                    <a:pt x="15776" y="33956"/>
                    <a:pt x="15753" y="34004"/>
                    <a:pt x="15753" y="34028"/>
                  </a:cubicBezTo>
                  <a:lnTo>
                    <a:pt x="15741" y="34063"/>
                  </a:lnTo>
                  <a:cubicBezTo>
                    <a:pt x="15729" y="34123"/>
                    <a:pt x="15693" y="34182"/>
                    <a:pt x="15681" y="34242"/>
                  </a:cubicBezTo>
                  <a:cubicBezTo>
                    <a:pt x="15657" y="34325"/>
                    <a:pt x="15610" y="34420"/>
                    <a:pt x="15562" y="34516"/>
                  </a:cubicBezTo>
                  <a:cubicBezTo>
                    <a:pt x="15550" y="34563"/>
                    <a:pt x="15514" y="34599"/>
                    <a:pt x="15503" y="34635"/>
                  </a:cubicBezTo>
                  <a:cubicBezTo>
                    <a:pt x="15479" y="34682"/>
                    <a:pt x="15431" y="34742"/>
                    <a:pt x="15395" y="34790"/>
                  </a:cubicBezTo>
                  <a:lnTo>
                    <a:pt x="15383" y="34801"/>
                  </a:lnTo>
                  <a:lnTo>
                    <a:pt x="15300" y="34897"/>
                  </a:lnTo>
                  <a:cubicBezTo>
                    <a:pt x="15276" y="34909"/>
                    <a:pt x="15264" y="34921"/>
                    <a:pt x="15241" y="34932"/>
                  </a:cubicBezTo>
                  <a:lnTo>
                    <a:pt x="15217" y="34956"/>
                  </a:lnTo>
                  <a:lnTo>
                    <a:pt x="15205" y="34968"/>
                  </a:lnTo>
                  <a:lnTo>
                    <a:pt x="15193" y="34968"/>
                  </a:lnTo>
                  <a:lnTo>
                    <a:pt x="15181" y="34980"/>
                  </a:lnTo>
                  <a:cubicBezTo>
                    <a:pt x="15157" y="34992"/>
                    <a:pt x="15145" y="34992"/>
                    <a:pt x="15133" y="35016"/>
                  </a:cubicBezTo>
                  <a:cubicBezTo>
                    <a:pt x="15122" y="35016"/>
                    <a:pt x="15098" y="35028"/>
                    <a:pt x="15086" y="35028"/>
                  </a:cubicBezTo>
                  <a:lnTo>
                    <a:pt x="15074" y="35016"/>
                  </a:lnTo>
                  <a:cubicBezTo>
                    <a:pt x="15026" y="34980"/>
                    <a:pt x="15002" y="34968"/>
                    <a:pt x="14943" y="34932"/>
                  </a:cubicBezTo>
                  <a:cubicBezTo>
                    <a:pt x="14919" y="34932"/>
                    <a:pt x="14907" y="34921"/>
                    <a:pt x="14895" y="34921"/>
                  </a:cubicBezTo>
                  <a:cubicBezTo>
                    <a:pt x="14860" y="34909"/>
                    <a:pt x="14824" y="34897"/>
                    <a:pt x="14788" y="34873"/>
                  </a:cubicBezTo>
                  <a:cubicBezTo>
                    <a:pt x="14800" y="34849"/>
                    <a:pt x="14836" y="34813"/>
                    <a:pt x="14848" y="34790"/>
                  </a:cubicBezTo>
                  <a:lnTo>
                    <a:pt x="14860" y="34754"/>
                  </a:lnTo>
                  <a:cubicBezTo>
                    <a:pt x="14895" y="34730"/>
                    <a:pt x="14907" y="34682"/>
                    <a:pt x="14943" y="34659"/>
                  </a:cubicBezTo>
                  <a:cubicBezTo>
                    <a:pt x="14955" y="34635"/>
                    <a:pt x="14955" y="34623"/>
                    <a:pt x="14967" y="34611"/>
                  </a:cubicBezTo>
                  <a:lnTo>
                    <a:pt x="14979" y="34599"/>
                  </a:lnTo>
                  <a:cubicBezTo>
                    <a:pt x="15002" y="34575"/>
                    <a:pt x="15002" y="34563"/>
                    <a:pt x="15002" y="34563"/>
                  </a:cubicBezTo>
                  <a:lnTo>
                    <a:pt x="15014" y="34540"/>
                  </a:lnTo>
                  <a:lnTo>
                    <a:pt x="15026" y="34504"/>
                  </a:lnTo>
                  <a:cubicBezTo>
                    <a:pt x="15026" y="34504"/>
                    <a:pt x="15026" y="34492"/>
                    <a:pt x="15038" y="34492"/>
                  </a:cubicBezTo>
                  <a:cubicBezTo>
                    <a:pt x="15038" y="34492"/>
                    <a:pt x="15038" y="34480"/>
                    <a:pt x="15050" y="34480"/>
                  </a:cubicBezTo>
                  <a:lnTo>
                    <a:pt x="15074" y="34456"/>
                  </a:lnTo>
                  <a:cubicBezTo>
                    <a:pt x="15086" y="34432"/>
                    <a:pt x="15098" y="34385"/>
                    <a:pt x="15122" y="34337"/>
                  </a:cubicBezTo>
                  <a:cubicBezTo>
                    <a:pt x="15145" y="34266"/>
                    <a:pt x="15181" y="34206"/>
                    <a:pt x="15193" y="34135"/>
                  </a:cubicBezTo>
                  <a:lnTo>
                    <a:pt x="15276" y="33825"/>
                  </a:lnTo>
                  <a:cubicBezTo>
                    <a:pt x="15312" y="33706"/>
                    <a:pt x="15324" y="33599"/>
                    <a:pt x="15336" y="33504"/>
                  </a:cubicBezTo>
                  <a:lnTo>
                    <a:pt x="15336" y="33492"/>
                  </a:lnTo>
                  <a:cubicBezTo>
                    <a:pt x="15336" y="33444"/>
                    <a:pt x="15348" y="33420"/>
                    <a:pt x="15348" y="33373"/>
                  </a:cubicBezTo>
                  <a:lnTo>
                    <a:pt x="15348" y="33361"/>
                  </a:lnTo>
                  <a:cubicBezTo>
                    <a:pt x="15348" y="33325"/>
                    <a:pt x="15372" y="33301"/>
                    <a:pt x="15372" y="33266"/>
                  </a:cubicBezTo>
                  <a:cubicBezTo>
                    <a:pt x="15372" y="33194"/>
                    <a:pt x="15383" y="33111"/>
                    <a:pt x="15383" y="33016"/>
                  </a:cubicBezTo>
                  <a:lnTo>
                    <a:pt x="15383" y="32777"/>
                  </a:lnTo>
                  <a:cubicBezTo>
                    <a:pt x="15383" y="32706"/>
                    <a:pt x="15372" y="32635"/>
                    <a:pt x="15372" y="32551"/>
                  </a:cubicBezTo>
                  <a:cubicBezTo>
                    <a:pt x="15348" y="32456"/>
                    <a:pt x="15348" y="32361"/>
                    <a:pt x="15348" y="32254"/>
                  </a:cubicBezTo>
                  <a:cubicBezTo>
                    <a:pt x="15348" y="32277"/>
                    <a:pt x="15348" y="32301"/>
                    <a:pt x="15336" y="32313"/>
                  </a:cubicBezTo>
                  <a:cubicBezTo>
                    <a:pt x="15324" y="32373"/>
                    <a:pt x="15324" y="32432"/>
                    <a:pt x="15312" y="32515"/>
                  </a:cubicBezTo>
                  <a:lnTo>
                    <a:pt x="15312" y="32551"/>
                  </a:lnTo>
                  <a:cubicBezTo>
                    <a:pt x="15312" y="32599"/>
                    <a:pt x="15300" y="32646"/>
                    <a:pt x="15300" y="32706"/>
                  </a:cubicBezTo>
                  <a:lnTo>
                    <a:pt x="15276" y="32789"/>
                  </a:lnTo>
                  <a:cubicBezTo>
                    <a:pt x="15264" y="32873"/>
                    <a:pt x="15264" y="32944"/>
                    <a:pt x="15264" y="33016"/>
                  </a:cubicBezTo>
                  <a:cubicBezTo>
                    <a:pt x="15264" y="33063"/>
                    <a:pt x="15264" y="33087"/>
                    <a:pt x="15253" y="33135"/>
                  </a:cubicBezTo>
                  <a:cubicBezTo>
                    <a:pt x="15253" y="33182"/>
                    <a:pt x="15253" y="33230"/>
                    <a:pt x="15241" y="33254"/>
                  </a:cubicBezTo>
                  <a:cubicBezTo>
                    <a:pt x="15241" y="33313"/>
                    <a:pt x="15217" y="33361"/>
                    <a:pt x="15217" y="33420"/>
                  </a:cubicBezTo>
                  <a:lnTo>
                    <a:pt x="15217" y="33444"/>
                  </a:lnTo>
                  <a:cubicBezTo>
                    <a:pt x="15205" y="33551"/>
                    <a:pt x="15193" y="33647"/>
                    <a:pt x="15157" y="33730"/>
                  </a:cubicBezTo>
                  <a:cubicBezTo>
                    <a:pt x="15145" y="33825"/>
                    <a:pt x="15122" y="33909"/>
                    <a:pt x="15086" y="34004"/>
                  </a:cubicBezTo>
                  <a:lnTo>
                    <a:pt x="15086" y="34016"/>
                  </a:lnTo>
                  <a:lnTo>
                    <a:pt x="15086" y="34028"/>
                  </a:lnTo>
                  <a:cubicBezTo>
                    <a:pt x="15074" y="34099"/>
                    <a:pt x="15038" y="34159"/>
                    <a:pt x="15026" y="34242"/>
                  </a:cubicBezTo>
                  <a:lnTo>
                    <a:pt x="15014" y="34266"/>
                  </a:lnTo>
                  <a:cubicBezTo>
                    <a:pt x="15002" y="34301"/>
                    <a:pt x="14979" y="34325"/>
                    <a:pt x="14979" y="34361"/>
                  </a:cubicBezTo>
                  <a:cubicBezTo>
                    <a:pt x="14967" y="34385"/>
                    <a:pt x="14955" y="34420"/>
                    <a:pt x="14943" y="34456"/>
                  </a:cubicBezTo>
                  <a:cubicBezTo>
                    <a:pt x="14943" y="34480"/>
                    <a:pt x="14919" y="34492"/>
                    <a:pt x="14919" y="34492"/>
                  </a:cubicBezTo>
                  <a:lnTo>
                    <a:pt x="14919" y="34480"/>
                  </a:lnTo>
                  <a:cubicBezTo>
                    <a:pt x="14919" y="34492"/>
                    <a:pt x="14907" y="34492"/>
                    <a:pt x="14907" y="34504"/>
                  </a:cubicBezTo>
                  <a:cubicBezTo>
                    <a:pt x="14895" y="34551"/>
                    <a:pt x="14860" y="34599"/>
                    <a:pt x="14836" y="34659"/>
                  </a:cubicBezTo>
                  <a:lnTo>
                    <a:pt x="14836" y="34671"/>
                  </a:lnTo>
                  <a:cubicBezTo>
                    <a:pt x="14824" y="34682"/>
                    <a:pt x="14800" y="34694"/>
                    <a:pt x="14800" y="34730"/>
                  </a:cubicBezTo>
                  <a:lnTo>
                    <a:pt x="14776" y="34778"/>
                  </a:lnTo>
                  <a:cubicBezTo>
                    <a:pt x="14764" y="34801"/>
                    <a:pt x="14729" y="34837"/>
                    <a:pt x="14717" y="34873"/>
                  </a:cubicBezTo>
                  <a:cubicBezTo>
                    <a:pt x="14645" y="34861"/>
                    <a:pt x="14586" y="34837"/>
                    <a:pt x="14502" y="34813"/>
                  </a:cubicBezTo>
                  <a:cubicBezTo>
                    <a:pt x="14479" y="34801"/>
                    <a:pt x="14431" y="34801"/>
                    <a:pt x="14407" y="34801"/>
                  </a:cubicBezTo>
                  <a:cubicBezTo>
                    <a:pt x="14312" y="34790"/>
                    <a:pt x="14229" y="34778"/>
                    <a:pt x="14145" y="34778"/>
                  </a:cubicBezTo>
                  <a:lnTo>
                    <a:pt x="14145" y="34754"/>
                  </a:lnTo>
                  <a:lnTo>
                    <a:pt x="14145" y="34742"/>
                  </a:lnTo>
                  <a:lnTo>
                    <a:pt x="14169" y="34682"/>
                  </a:lnTo>
                  <a:lnTo>
                    <a:pt x="14169" y="34671"/>
                  </a:lnTo>
                  <a:lnTo>
                    <a:pt x="14169" y="34635"/>
                  </a:lnTo>
                  <a:cubicBezTo>
                    <a:pt x="14169" y="34623"/>
                    <a:pt x="14169" y="34599"/>
                    <a:pt x="14181" y="34575"/>
                  </a:cubicBezTo>
                  <a:lnTo>
                    <a:pt x="14181" y="34551"/>
                  </a:lnTo>
                  <a:cubicBezTo>
                    <a:pt x="14181" y="34516"/>
                    <a:pt x="14193" y="34504"/>
                    <a:pt x="14193" y="34480"/>
                  </a:cubicBezTo>
                  <a:cubicBezTo>
                    <a:pt x="14205" y="34397"/>
                    <a:pt x="14205" y="34337"/>
                    <a:pt x="14229" y="34266"/>
                  </a:cubicBezTo>
                  <a:cubicBezTo>
                    <a:pt x="14240" y="34123"/>
                    <a:pt x="14252" y="33968"/>
                    <a:pt x="14252" y="33837"/>
                  </a:cubicBezTo>
                  <a:lnTo>
                    <a:pt x="14252" y="33539"/>
                  </a:lnTo>
                  <a:lnTo>
                    <a:pt x="14252" y="33206"/>
                  </a:lnTo>
                  <a:cubicBezTo>
                    <a:pt x="14252" y="33166"/>
                    <a:pt x="14252" y="33125"/>
                    <a:pt x="14256" y="33081"/>
                  </a:cubicBezTo>
                  <a:lnTo>
                    <a:pt x="14256" y="33081"/>
                  </a:lnTo>
                  <a:lnTo>
                    <a:pt x="14252" y="33111"/>
                  </a:lnTo>
                  <a:cubicBezTo>
                    <a:pt x="14240" y="33170"/>
                    <a:pt x="14240" y="33206"/>
                    <a:pt x="14229" y="33266"/>
                  </a:cubicBezTo>
                  <a:cubicBezTo>
                    <a:pt x="14205" y="33361"/>
                    <a:pt x="14193" y="33432"/>
                    <a:pt x="14193" y="33492"/>
                  </a:cubicBezTo>
                  <a:cubicBezTo>
                    <a:pt x="14181" y="33623"/>
                    <a:pt x="14169" y="33778"/>
                    <a:pt x="14145" y="33944"/>
                  </a:cubicBezTo>
                  <a:cubicBezTo>
                    <a:pt x="14133" y="34028"/>
                    <a:pt x="14133" y="34123"/>
                    <a:pt x="14133" y="34218"/>
                  </a:cubicBezTo>
                  <a:cubicBezTo>
                    <a:pt x="14133" y="34278"/>
                    <a:pt x="14121" y="34361"/>
                    <a:pt x="14121" y="34420"/>
                  </a:cubicBezTo>
                  <a:cubicBezTo>
                    <a:pt x="14110" y="34516"/>
                    <a:pt x="14110" y="34635"/>
                    <a:pt x="14086" y="34754"/>
                  </a:cubicBezTo>
                  <a:lnTo>
                    <a:pt x="13729" y="34754"/>
                  </a:lnTo>
                  <a:cubicBezTo>
                    <a:pt x="13693" y="34754"/>
                    <a:pt x="13645" y="34778"/>
                    <a:pt x="13609" y="34778"/>
                  </a:cubicBezTo>
                  <a:cubicBezTo>
                    <a:pt x="13526" y="34790"/>
                    <a:pt x="13431" y="34790"/>
                    <a:pt x="13359" y="34813"/>
                  </a:cubicBezTo>
                  <a:cubicBezTo>
                    <a:pt x="13359" y="34778"/>
                    <a:pt x="13348" y="34718"/>
                    <a:pt x="13348" y="34671"/>
                  </a:cubicBezTo>
                  <a:cubicBezTo>
                    <a:pt x="13336" y="34575"/>
                    <a:pt x="13336" y="34492"/>
                    <a:pt x="13336" y="34420"/>
                  </a:cubicBezTo>
                  <a:cubicBezTo>
                    <a:pt x="13336" y="34337"/>
                    <a:pt x="13312" y="34266"/>
                    <a:pt x="13312" y="34206"/>
                  </a:cubicBezTo>
                  <a:lnTo>
                    <a:pt x="13312" y="34063"/>
                  </a:lnTo>
                  <a:lnTo>
                    <a:pt x="13312" y="33909"/>
                  </a:lnTo>
                  <a:lnTo>
                    <a:pt x="13300" y="33718"/>
                  </a:lnTo>
                  <a:cubicBezTo>
                    <a:pt x="13300" y="33658"/>
                    <a:pt x="13288" y="33587"/>
                    <a:pt x="13288" y="33504"/>
                  </a:cubicBezTo>
                  <a:cubicBezTo>
                    <a:pt x="13276" y="33432"/>
                    <a:pt x="13276" y="33361"/>
                    <a:pt x="13252" y="33266"/>
                  </a:cubicBezTo>
                  <a:cubicBezTo>
                    <a:pt x="13240" y="33206"/>
                    <a:pt x="13240" y="33170"/>
                    <a:pt x="13228" y="33111"/>
                  </a:cubicBezTo>
                  <a:lnTo>
                    <a:pt x="13217" y="33027"/>
                  </a:lnTo>
                  <a:cubicBezTo>
                    <a:pt x="13193" y="32956"/>
                    <a:pt x="13193" y="32896"/>
                    <a:pt x="13181" y="32825"/>
                  </a:cubicBezTo>
                  <a:cubicBezTo>
                    <a:pt x="13181" y="32754"/>
                    <a:pt x="13169" y="32670"/>
                    <a:pt x="13169" y="32599"/>
                  </a:cubicBezTo>
                  <a:lnTo>
                    <a:pt x="13157" y="32658"/>
                  </a:lnTo>
                  <a:lnTo>
                    <a:pt x="13133" y="32718"/>
                  </a:lnTo>
                  <a:cubicBezTo>
                    <a:pt x="13121" y="32777"/>
                    <a:pt x="13121" y="32837"/>
                    <a:pt x="13109" y="32908"/>
                  </a:cubicBezTo>
                  <a:lnTo>
                    <a:pt x="13109" y="32932"/>
                  </a:lnTo>
                  <a:lnTo>
                    <a:pt x="13109" y="33016"/>
                  </a:lnTo>
                  <a:lnTo>
                    <a:pt x="13109" y="33051"/>
                  </a:lnTo>
                  <a:lnTo>
                    <a:pt x="13109" y="33135"/>
                  </a:lnTo>
                  <a:lnTo>
                    <a:pt x="13109" y="33623"/>
                  </a:lnTo>
                  <a:cubicBezTo>
                    <a:pt x="13121" y="33789"/>
                    <a:pt x="13121" y="33944"/>
                    <a:pt x="13133" y="34099"/>
                  </a:cubicBezTo>
                  <a:cubicBezTo>
                    <a:pt x="13133" y="34147"/>
                    <a:pt x="13157" y="34194"/>
                    <a:pt x="13157" y="34242"/>
                  </a:cubicBezTo>
                  <a:lnTo>
                    <a:pt x="13157" y="34301"/>
                  </a:lnTo>
                  <a:cubicBezTo>
                    <a:pt x="13157" y="34337"/>
                    <a:pt x="13169" y="34373"/>
                    <a:pt x="13169" y="34420"/>
                  </a:cubicBezTo>
                  <a:lnTo>
                    <a:pt x="13169" y="34444"/>
                  </a:lnTo>
                  <a:lnTo>
                    <a:pt x="13169" y="34480"/>
                  </a:lnTo>
                  <a:cubicBezTo>
                    <a:pt x="13169" y="34504"/>
                    <a:pt x="13181" y="34540"/>
                    <a:pt x="13181" y="34563"/>
                  </a:cubicBezTo>
                  <a:lnTo>
                    <a:pt x="13181" y="34599"/>
                  </a:lnTo>
                  <a:lnTo>
                    <a:pt x="13181" y="34623"/>
                  </a:lnTo>
                  <a:cubicBezTo>
                    <a:pt x="13181" y="34659"/>
                    <a:pt x="13193" y="34682"/>
                    <a:pt x="13193" y="34718"/>
                  </a:cubicBezTo>
                  <a:cubicBezTo>
                    <a:pt x="13193" y="34742"/>
                    <a:pt x="13217" y="34754"/>
                    <a:pt x="13217" y="34790"/>
                  </a:cubicBezTo>
                  <a:cubicBezTo>
                    <a:pt x="13217" y="34813"/>
                    <a:pt x="13228" y="34849"/>
                    <a:pt x="13228" y="34873"/>
                  </a:cubicBezTo>
                  <a:cubicBezTo>
                    <a:pt x="13050" y="34921"/>
                    <a:pt x="12883" y="34968"/>
                    <a:pt x="12740" y="35016"/>
                  </a:cubicBezTo>
                  <a:cubicBezTo>
                    <a:pt x="12633" y="35040"/>
                    <a:pt x="12538" y="35075"/>
                    <a:pt x="12455" y="35099"/>
                  </a:cubicBezTo>
                  <a:cubicBezTo>
                    <a:pt x="12443" y="35099"/>
                    <a:pt x="12419" y="35111"/>
                    <a:pt x="12407" y="35111"/>
                  </a:cubicBezTo>
                  <a:cubicBezTo>
                    <a:pt x="12407" y="35075"/>
                    <a:pt x="12407" y="35028"/>
                    <a:pt x="12395" y="34980"/>
                  </a:cubicBezTo>
                  <a:lnTo>
                    <a:pt x="12395" y="34968"/>
                  </a:lnTo>
                  <a:cubicBezTo>
                    <a:pt x="12383" y="34873"/>
                    <a:pt x="12359" y="34790"/>
                    <a:pt x="12347" y="34682"/>
                  </a:cubicBezTo>
                  <a:cubicBezTo>
                    <a:pt x="12335" y="34635"/>
                    <a:pt x="12335" y="34575"/>
                    <a:pt x="12324" y="34540"/>
                  </a:cubicBezTo>
                  <a:lnTo>
                    <a:pt x="12300" y="34504"/>
                  </a:lnTo>
                  <a:cubicBezTo>
                    <a:pt x="12288" y="34456"/>
                    <a:pt x="12288" y="34420"/>
                    <a:pt x="12276" y="34385"/>
                  </a:cubicBezTo>
                  <a:cubicBezTo>
                    <a:pt x="12264" y="34337"/>
                    <a:pt x="12240" y="34278"/>
                    <a:pt x="12216" y="34242"/>
                  </a:cubicBezTo>
                  <a:cubicBezTo>
                    <a:pt x="12205" y="34194"/>
                    <a:pt x="12181" y="34147"/>
                    <a:pt x="12157" y="34099"/>
                  </a:cubicBezTo>
                  <a:lnTo>
                    <a:pt x="12121" y="34039"/>
                  </a:lnTo>
                  <a:cubicBezTo>
                    <a:pt x="12050" y="33885"/>
                    <a:pt x="11978" y="33706"/>
                    <a:pt x="11883" y="33551"/>
                  </a:cubicBezTo>
                  <a:lnTo>
                    <a:pt x="11871" y="33528"/>
                  </a:lnTo>
                  <a:cubicBezTo>
                    <a:pt x="11847" y="33468"/>
                    <a:pt x="11812" y="33420"/>
                    <a:pt x="11788" y="33373"/>
                  </a:cubicBezTo>
                  <a:cubicBezTo>
                    <a:pt x="11740" y="33313"/>
                    <a:pt x="11704" y="33254"/>
                    <a:pt x="11669" y="33194"/>
                  </a:cubicBezTo>
                  <a:lnTo>
                    <a:pt x="11621" y="33135"/>
                  </a:lnTo>
                  <a:cubicBezTo>
                    <a:pt x="11585" y="33111"/>
                    <a:pt x="11573" y="33063"/>
                    <a:pt x="11562" y="33027"/>
                  </a:cubicBezTo>
                  <a:cubicBezTo>
                    <a:pt x="11514" y="32968"/>
                    <a:pt x="11490" y="32908"/>
                    <a:pt x="11454" y="32837"/>
                  </a:cubicBezTo>
                  <a:cubicBezTo>
                    <a:pt x="11431" y="32777"/>
                    <a:pt x="11395" y="32706"/>
                    <a:pt x="11371" y="32646"/>
                  </a:cubicBezTo>
                  <a:lnTo>
                    <a:pt x="11371" y="32635"/>
                  </a:lnTo>
                  <a:lnTo>
                    <a:pt x="11347" y="32587"/>
                  </a:lnTo>
                  <a:lnTo>
                    <a:pt x="11323" y="32515"/>
                  </a:lnTo>
                  <a:cubicBezTo>
                    <a:pt x="11312" y="32480"/>
                    <a:pt x="11312" y="32456"/>
                    <a:pt x="11288" y="32420"/>
                  </a:cubicBezTo>
                  <a:lnTo>
                    <a:pt x="11288" y="32396"/>
                  </a:lnTo>
                  <a:cubicBezTo>
                    <a:pt x="11276" y="32361"/>
                    <a:pt x="11276" y="32313"/>
                    <a:pt x="11276" y="32289"/>
                  </a:cubicBezTo>
                  <a:cubicBezTo>
                    <a:pt x="11276" y="32254"/>
                    <a:pt x="11264" y="32230"/>
                    <a:pt x="11264" y="32194"/>
                  </a:cubicBezTo>
                  <a:cubicBezTo>
                    <a:pt x="11264" y="32158"/>
                    <a:pt x="11252" y="32111"/>
                    <a:pt x="11252" y="32063"/>
                  </a:cubicBezTo>
                  <a:lnTo>
                    <a:pt x="11252" y="32015"/>
                  </a:lnTo>
                  <a:lnTo>
                    <a:pt x="11252" y="31932"/>
                  </a:lnTo>
                  <a:lnTo>
                    <a:pt x="11252" y="31884"/>
                  </a:lnTo>
                  <a:lnTo>
                    <a:pt x="11252" y="31801"/>
                  </a:lnTo>
                  <a:lnTo>
                    <a:pt x="11252" y="31753"/>
                  </a:lnTo>
                  <a:lnTo>
                    <a:pt x="11252" y="31515"/>
                  </a:lnTo>
                  <a:cubicBezTo>
                    <a:pt x="11169" y="31384"/>
                    <a:pt x="11169" y="31206"/>
                    <a:pt x="11169" y="31027"/>
                  </a:cubicBezTo>
                  <a:lnTo>
                    <a:pt x="11169" y="30980"/>
                  </a:lnTo>
                  <a:lnTo>
                    <a:pt x="11169" y="30837"/>
                  </a:lnTo>
                  <a:lnTo>
                    <a:pt x="11169" y="30825"/>
                  </a:lnTo>
                  <a:lnTo>
                    <a:pt x="11169" y="30753"/>
                  </a:lnTo>
                  <a:cubicBezTo>
                    <a:pt x="11169" y="30730"/>
                    <a:pt x="11192" y="30694"/>
                    <a:pt x="11192" y="30646"/>
                  </a:cubicBezTo>
                  <a:cubicBezTo>
                    <a:pt x="11204" y="30610"/>
                    <a:pt x="11204" y="30539"/>
                    <a:pt x="11216" y="30515"/>
                  </a:cubicBezTo>
                  <a:cubicBezTo>
                    <a:pt x="11228" y="30480"/>
                    <a:pt x="11228" y="30468"/>
                    <a:pt x="11240" y="30444"/>
                  </a:cubicBezTo>
                  <a:cubicBezTo>
                    <a:pt x="11240" y="30432"/>
                    <a:pt x="11264" y="30408"/>
                    <a:pt x="11276" y="30396"/>
                  </a:cubicBezTo>
                  <a:cubicBezTo>
                    <a:pt x="11288" y="30384"/>
                    <a:pt x="11288" y="30360"/>
                    <a:pt x="11300" y="30349"/>
                  </a:cubicBezTo>
                  <a:cubicBezTo>
                    <a:pt x="11335" y="30325"/>
                    <a:pt x="11347" y="30289"/>
                    <a:pt x="11383" y="30277"/>
                  </a:cubicBezTo>
                  <a:cubicBezTo>
                    <a:pt x="11383" y="30277"/>
                    <a:pt x="11395" y="30277"/>
                    <a:pt x="11395" y="30265"/>
                  </a:cubicBezTo>
                  <a:cubicBezTo>
                    <a:pt x="11443" y="30218"/>
                    <a:pt x="11478" y="30194"/>
                    <a:pt x="11514" y="30146"/>
                  </a:cubicBezTo>
                  <a:cubicBezTo>
                    <a:pt x="11538" y="30110"/>
                    <a:pt x="11573" y="30099"/>
                    <a:pt x="11597" y="30075"/>
                  </a:cubicBezTo>
                  <a:lnTo>
                    <a:pt x="11621" y="30051"/>
                  </a:lnTo>
                  <a:cubicBezTo>
                    <a:pt x="11657" y="30027"/>
                    <a:pt x="11693" y="30015"/>
                    <a:pt x="11740" y="29979"/>
                  </a:cubicBezTo>
                  <a:cubicBezTo>
                    <a:pt x="11812" y="29932"/>
                    <a:pt x="11883" y="29908"/>
                    <a:pt x="11943" y="29872"/>
                  </a:cubicBezTo>
                  <a:cubicBezTo>
                    <a:pt x="12014" y="29848"/>
                    <a:pt x="12074" y="29813"/>
                    <a:pt x="12145" y="29789"/>
                  </a:cubicBezTo>
                  <a:cubicBezTo>
                    <a:pt x="12181" y="29753"/>
                    <a:pt x="12228" y="29741"/>
                    <a:pt x="12276" y="29718"/>
                  </a:cubicBezTo>
                  <a:cubicBezTo>
                    <a:pt x="12359" y="29670"/>
                    <a:pt x="12466" y="29622"/>
                    <a:pt x="12562" y="29563"/>
                  </a:cubicBezTo>
                  <a:cubicBezTo>
                    <a:pt x="12562" y="29563"/>
                    <a:pt x="12574" y="29563"/>
                    <a:pt x="12574" y="29551"/>
                  </a:cubicBezTo>
                  <a:lnTo>
                    <a:pt x="12645" y="29503"/>
                  </a:lnTo>
                  <a:lnTo>
                    <a:pt x="12633" y="29503"/>
                  </a:lnTo>
                  <a:lnTo>
                    <a:pt x="12657" y="29491"/>
                  </a:lnTo>
                  <a:lnTo>
                    <a:pt x="12716" y="29456"/>
                  </a:lnTo>
                  <a:cubicBezTo>
                    <a:pt x="12752" y="29444"/>
                    <a:pt x="12764" y="29432"/>
                    <a:pt x="12800" y="29420"/>
                  </a:cubicBezTo>
                  <a:lnTo>
                    <a:pt x="12836" y="29384"/>
                  </a:lnTo>
                  <a:lnTo>
                    <a:pt x="12895" y="29360"/>
                  </a:lnTo>
                  <a:cubicBezTo>
                    <a:pt x="12955" y="29325"/>
                    <a:pt x="13038" y="29277"/>
                    <a:pt x="13109" y="29253"/>
                  </a:cubicBezTo>
                  <a:cubicBezTo>
                    <a:pt x="13169" y="29241"/>
                    <a:pt x="13217" y="29206"/>
                    <a:pt x="13276" y="29194"/>
                  </a:cubicBezTo>
                  <a:cubicBezTo>
                    <a:pt x="13300" y="29182"/>
                    <a:pt x="13348" y="29182"/>
                    <a:pt x="13371" y="29182"/>
                  </a:cubicBezTo>
                  <a:close/>
                  <a:moveTo>
                    <a:pt x="11407" y="33301"/>
                  </a:moveTo>
                  <a:cubicBezTo>
                    <a:pt x="11407" y="33313"/>
                    <a:pt x="11431" y="33313"/>
                    <a:pt x="11431" y="33325"/>
                  </a:cubicBezTo>
                  <a:cubicBezTo>
                    <a:pt x="11490" y="33420"/>
                    <a:pt x="11526" y="33492"/>
                    <a:pt x="11585" y="33587"/>
                  </a:cubicBezTo>
                  <a:cubicBezTo>
                    <a:pt x="11609" y="33611"/>
                    <a:pt x="11633" y="33658"/>
                    <a:pt x="11645" y="33682"/>
                  </a:cubicBezTo>
                  <a:cubicBezTo>
                    <a:pt x="11704" y="33789"/>
                    <a:pt x="11752" y="33909"/>
                    <a:pt x="11812" y="34016"/>
                  </a:cubicBezTo>
                  <a:lnTo>
                    <a:pt x="11943" y="34325"/>
                  </a:lnTo>
                  <a:cubicBezTo>
                    <a:pt x="11966" y="34373"/>
                    <a:pt x="11978" y="34397"/>
                    <a:pt x="11990" y="34444"/>
                  </a:cubicBezTo>
                  <a:cubicBezTo>
                    <a:pt x="12002" y="34492"/>
                    <a:pt x="12026" y="34516"/>
                    <a:pt x="12026" y="34563"/>
                  </a:cubicBezTo>
                  <a:cubicBezTo>
                    <a:pt x="12062" y="34742"/>
                    <a:pt x="12097" y="34932"/>
                    <a:pt x="12109" y="35111"/>
                  </a:cubicBezTo>
                  <a:lnTo>
                    <a:pt x="12109" y="35254"/>
                  </a:lnTo>
                  <a:lnTo>
                    <a:pt x="12109" y="35278"/>
                  </a:lnTo>
                  <a:cubicBezTo>
                    <a:pt x="12097" y="35278"/>
                    <a:pt x="12085" y="35290"/>
                    <a:pt x="12085" y="35290"/>
                  </a:cubicBezTo>
                  <a:cubicBezTo>
                    <a:pt x="12026" y="35325"/>
                    <a:pt x="11966" y="35349"/>
                    <a:pt x="11883" y="35397"/>
                  </a:cubicBezTo>
                  <a:cubicBezTo>
                    <a:pt x="11883" y="35385"/>
                    <a:pt x="11871" y="35373"/>
                    <a:pt x="11871" y="35349"/>
                  </a:cubicBezTo>
                  <a:cubicBezTo>
                    <a:pt x="11847" y="35278"/>
                    <a:pt x="11812" y="35194"/>
                    <a:pt x="11788" y="35111"/>
                  </a:cubicBezTo>
                  <a:cubicBezTo>
                    <a:pt x="11752" y="35040"/>
                    <a:pt x="11728" y="34968"/>
                    <a:pt x="11704" y="34897"/>
                  </a:cubicBezTo>
                  <a:cubicBezTo>
                    <a:pt x="11681" y="34813"/>
                    <a:pt x="11669" y="34742"/>
                    <a:pt x="11633" y="34671"/>
                  </a:cubicBezTo>
                  <a:cubicBezTo>
                    <a:pt x="11621" y="34611"/>
                    <a:pt x="11609" y="34540"/>
                    <a:pt x="11573" y="34480"/>
                  </a:cubicBezTo>
                  <a:cubicBezTo>
                    <a:pt x="11562" y="34420"/>
                    <a:pt x="11526" y="34337"/>
                    <a:pt x="11502" y="34278"/>
                  </a:cubicBezTo>
                  <a:cubicBezTo>
                    <a:pt x="11454" y="34182"/>
                    <a:pt x="11431" y="34063"/>
                    <a:pt x="11395" y="33956"/>
                  </a:cubicBezTo>
                  <a:cubicBezTo>
                    <a:pt x="11407" y="33730"/>
                    <a:pt x="11407" y="33528"/>
                    <a:pt x="11407" y="33301"/>
                  </a:cubicBezTo>
                  <a:close/>
                  <a:moveTo>
                    <a:pt x="11395" y="34361"/>
                  </a:moveTo>
                  <a:lnTo>
                    <a:pt x="11395" y="34373"/>
                  </a:lnTo>
                  <a:lnTo>
                    <a:pt x="11395" y="34385"/>
                  </a:lnTo>
                  <a:cubicBezTo>
                    <a:pt x="11407" y="34420"/>
                    <a:pt x="11431" y="34444"/>
                    <a:pt x="11431" y="34480"/>
                  </a:cubicBezTo>
                  <a:cubicBezTo>
                    <a:pt x="11490" y="34623"/>
                    <a:pt x="11526" y="34754"/>
                    <a:pt x="11573" y="34909"/>
                  </a:cubicBezTo>
                  <a:cubicBezTo>
                    <a:pt x="11633" y="35052"/>
                    <a:pt x="11693" y="35218"/>
                    <a:pt x="11740" y="35373"/>
                  </a:cubicBezTo>
                  <a:cubicBezTo>
                    <a:pt x="11752" y="35397"/>
                    <a:pt x="11752" y="35433"/>
                    <a:pt x="11764" y="35456"/>
                  </a:cubicBezTo>
                  <a:cubicBezTo>
                    <a:pt x="11752" y="35456"/>
                    <a:pt x="11740" y="35456"/>
                    <a:pt x="11740" y="35444"/>
                  </a:cubicBezTo>
                  <a:cubicBezTo>
                    <a:pt x="11728" y="35444"/>
                    <a:pt x="11704" y="35433"/>
                    <a:pt x="11693" y="35433"/>
                  </a:cubicBezTo>
                  <a:cubicBezTo>
                    <a:pt x="11669" y="35409"/>
                    <a:pt x="11633" y="35397"/>
                    <a:pt x="11621" y="35385"/>
                  </a:cubicBezTo>
                  <a:cubicBezTo>
                    <a:pt x="11585" y="35373"/>
                    <a:pt x="11573" y="35349"/>
                    <a:pt x="11550" y="35325"/>
                  </a:cubicBezTo>
                  <a:cubicBezTo>
                    <a:pt x="11514" y="35313"/>
                    <a:pt x="11502" y="35278"/>
                    <a:pt x="11466" y="35266"/>
                  </a:cubicBezTo>
                  <a:cubicBezTo>
                    <a:pt x="11443" y="35254"/>
                    <a:pt x="11419" y="35218"/>
                    <a:pt x="11395" y="35206"/>
                  </a:cubicBezTo>
                  <a:cubicBezTo>
                    <a:pt x="11395" y="35194"/>
                    <a:pt x="11371" y="35159"/>
                    <a:pt x="11347" y="35135"/>
                  </a:cubicBezTo>
                  <a:lnTo>
                    <a:pt x="11347" y="35040"/>
                  </a:lnTo>
                  <a:cubicBezTo>
                    <a:pt x="11371" y="34813"/>
                    <a:pt x="11383" y="34575"/>
                    <a:pt x="11395" y="34361"/>
                  </a:cubicBezTo>
                  <a:close/>
                  <a:moveTo>
                    <a:pt x="23373" y="33825"/>
                  </a:moveTo>
                  <a:lnTo>
                    <a:pt x="23420" y="33956"/>
                  </a:lnTo>
                  <a:cubicBezTo>
                    <a:pt x="23432" y="34016"/>
                    <a:pt x="23432" y="34063"/>
                    <a:pt x="23444" y="34123"/>
                  </a:cubicBezTo>
                  <a:cubicBezTo>
                    <a:pt x="23444" y="34159"/>
                    <a:pt x="23468" y="34218"/>
                    <a:pt x="23444" y="34266"/>
                  </a:cubicBezTo>
                  <a:cubicBezTo>
                    <a:pt x="23456" y="34361"/>
                    <a:pt x="23432" y="34409"/>
                    <a:pt x="23432" y="34480"/>
                  </a:cubicBezTo>
                  <a:cubicBezTo>
                    <a:pt x="23420" y="34563"/>
                    <a:pt x="23384" y="34671"/>
                    <a:pt x="23361" y="34790"/>
                  </a:cubicBezTo>
                  <a:cubicBezTo>
                    <a:pt x="23337" y="34861"/>
                    <a:pt x="23313" y="34932"/>
                    <a:pt x="23289" y="35004"/>
                  </a:cubicBezTo>
                  <a:lnTo>
                    <a:pt x="23194" y="35230"/>
                  </a:lnTo>
                  <a:cubicBezTo>
                    <a:pt x="23158" y="35325"/>
                    <a:pt x="23123" y="35397"/>
                    <a:pt x="23075" y="35456"/>
                  </a:cubicBezTo>
                  <a:cubicBezTo>
                    <a:pt x="23063" y="35492"/>
                    <a:pt x="23051" y="35516"/>
                    <a:pt x="23015" y="35528"/>
                  </a:cubicBezTo>
                  <a:lnTo>
                    <a:pt x="22968" y="35575"/>
                  </a:lnTo>
                  <a:cubicBezTo>
                    <a:pt x="22956" y="35587"/>
                    <a:pt x="22944" y="35599"/>
                    <a:pt x="22908" y="35623"/>
                  </a:cubicBezTo>
                  <a:cubicBezTo>
                    <a:pt x="22849" y="35647"/>
                    <a:pt x="22789" y="35694"/>
                    <a:pt x="22753" y="35718"/>
                  </a:cubicBezTo>
                  <a:lnTo>
                    <a:pt x="22718" y="35742"/>
                  </a:lnTo>
                  <a:lnTo>
                    <a:pt x="22694" y="35754"/>
                  </a:lnTo>
                  <a:cubicBezTo>
                    <a:pt x="22646" y="35778"/>
                    <a:pt x="22599" y="35802"/>
                    <a:pt x="22539" y="35825"/>
                  </a:cubicBezTo>
                  <a:cubicBezTo>
                    <a:pt x="22468" y="35873"/>
                    <a:pt x="22408" y="35897"/>
                    <a:pt x="22349" y="35944"/>
                  </a:cubicBezTo>
                  <a:cubicBezTo>
                    <a:pt x="22325" y="35980"/>
                    <a:pt x="22277" y="35992"/>
                    <a:pt x="22241" y="36016"/>
                  </a:cubicBezTo>
                  <a:cubicBezTo>
                    <a:pt x="22158" y="36111"/>
                    <a:pt x="22087" y="36195"/>
                    <a:pt x="22051" y="36302"/>
                  </a:cubicBezTo>
                  <a:lnTo>
                    <a:pt x="22003" y="36433"/>
                  </a:lnTo>
                  <a:lnTo>
                    <a:pt x="21991" y="36492"/>
                  </a:lnTo>
                  <a:cubicBezTo>
                    <a:pt x="21980" y="36575"/>
                    <a:pt x="21944" y="36611"/>
                    <a:pt x="21932" y="36683"/>
                  </a:cubicBezTo>
                  <a:cubicBezTo>
                    <a:pt x="21932" y="36695"/>
                    <a:pt x="21920" y="36706"/>
                    <a:pt x="21920" y="36718"/>
                  </a:cubicBezTo>
                  <a:cubicBezTo>
                    <a:pt x="21896" y="36730"/>
                    <a:pt x="21896" y="36754"/>
                    <a:pt x="21884" y="36754"/>
                  </a:cubicBezTo>
                  <a:lnTo>
                    <a:pt x="21837" y="36790"/>
                  </a:lnTo>
                  <a:cubicBezTo>
                    <a:pt x="21718" y="36897"/>
                    <a:pt x="21599" y="37004"/>
                    <a:pt x="21456" y="37111"/>
                  </a:cubicBezTo>
                  <a:cubicBezTo>
                    <a:pt x="21384" y="37147"/>
                    <a:pt x="21301" y="37207"/>
                    <a:pt x="21241" y="37254"/>
                  </a:cubicBezTo>
                  <a:cubicBezTo>
                    <a:pt x="21170" y="37302"/>
                    <a:pt x="21087" y="37349"/>
                    <a:pt x="21003" y="37385"/>
                  </a:cubicBezTo>
                  <a:cubicBezTo>
                    <a:pt x="20908" y="37457"/>
                    <a:pt x="20837" y="37492"/>
                    <a:pt x="20741" y="37528"/>
                  </a:cubicBezTo>
                  <a:lnTo>
                    <a:pt x="20432" y="37659"/>
                  </a:lnTo>
                  <a:cubicBezTo>
                    <a:pt x="20372" y="37695"/>
                    <a:pt x="20313" y="37707"/>
                    <a:pt x="20253" y="37730"/>
                  </a:cubicBezTo>
                  <a:cubicBezTo>
                    <a:pt x="20194" y="37766"/>
                    <a:pt x="20134" y="37790"/>
                    <a:pt x="20075" y="37814"/>
                  </a:cubicBezTo>
                  <a:cubicBezTo>
                    <a:pt x="20134" y="37766"/>
                    <a:pt x="20194" y="37707"/>
                    <a:pt x="20265" y="37647"/>
                  </a:cubicBezTo>
                  <a:cubicBezTo>
                    <a:pt x="20420" y="37492"/>
                    <a:pt x="20551" y="37373"/>
                    <a:pt x="20658" y="37242"/>
                  </a:cubicBezTo>
                  <a:lnTo>
                    <a:pt x="20837" y="37016"/>
                  </a:lnTo>
                  <a:cubicBezTo>
                    <a:pt x="20872" y="36945"/>
                    <a:pt x="20932" y="36885"/>
                    <a:pt x="20991" y="36778"/>
                  </a:cubicBezTo>
                  <a:cubicBezTo>
                    <a:pt x="21039" y="36706"/>
                    <a:pt x="21087" y="36623"/>
                    <a:pt x="21134" y="36540"/>
                  </a:cubicBezTo>
                  <a:cubicBezTo>
                    <a:pt x="21158" y="36468"/>
                    <a:pt x="21206" y="36397"/>
                    <a:pt x="21229" y="36290"/>
                  </a:cubicBezTo>
                  <a:cubicBezTo>
                    <a:pt x="21265" y="36218"/>
                    <a:pt x="21277" y="36147"/>
                    <a:pt x="21301" y="36064"/>
                  </a:cubicBezTo>
                  <a:cubicBezTo>
                    <a:pt x="21325" y="35992"/>
                    <a:pt x="21349" y="35909"/>
                    <a:pt x="21372" y="35802"/>
                  </a:cubicBezTo>
                  <a:lnTo>
                    <a:pt x="21384" y="35730"/>
                  </a:lnTo>
                  <a:cubicBezTo>
                    <a:pt x="21396" y="35671"/>
                    <a:pt x="21396" y="35611"/>
                    <a:pt x="21408" y="35552"/>
                  </a:cubicBezTo>
                  <a:cubicBezTo>
                    <a:pt x="21420" y="35468"/>
                    <a:pt x="21444" y="35385"/>
                    <a:pt x="21468" y="35313"/>
                  </a:cubicBezTo>
                  <a:cubicBezTo>
                    <a:pt x="21468" y="35290"/>
                    <a:pt x="21479" y="35278"/>
                    <a:pt x="21479" y="35266"/>
                  </a:cubicBezTo>
                  <a:cubicBezTo>
                    <a:pt x="21503" y="35218"/>
                    <a:pt x="21515" y="35171"/>
                    <a:pt x="21527" y="35147"/>
                  </a:cubicBezTo>
                  <a:cubicBezTo>
                    <a:pt x="21539" y="35135"/>
                    <a:pt x="21539" y="35099"/>
                    <a:pt x="21563" y="35087"/>
                  </a:cubicBezTo>
                  <a:cubicBezTo>
                    <a:pt x="21575" y="35075"/>
                    <a:pt x="21587" y="35040"/>
                    <a:pt x="21599" y="35028"/>
                  </a:cubicBezTo>
                  <a:cubicBezTo>
                    <a:pt x="21622" y="35016"/>
                    <a:pt x="21634" y="34992"/>
                    <a:pt x="21634" y="34980"/>
                  </a:cubicBezTo>
                  <a:cubicBezTo>
                    <a:pt x="21646" y="34968"/>
                    <a:pt x="21658" y="34968"/>
                    <a:pt x="21682" y="34956"/>
                  </a:cubicBezTo>
                  <a:cubicBezTo>
                    <a:pt x="21694" y="34932"/>
                    <a:pt x="21706" y="34932"/>
                    <a:pt x="21706" y="34932"/>
                  </a:cubicBezTo>
                  <a:cubicBezTo>
                    <a:pt x="21718" y="34921"/>
                    <a:pt x="21753" y="34921"/>
                    <a:pt x="21765" y="34909"/>
                  </a:cubicBezTo>
                  <a:cubicBezTo>
                    <a:pt x="21801" y="34897"/>
                    <a:pt x="21813" y="34897"/>
                    <a:pt x="21837" y="34873"/>
                  </a:cubicBezTo>
                  <a:cubicBezTo>
                    <a:pt x="21896" y="34861"/>
                    <a:pt x="21968" y="34861"/>
                    <a:pt x="22015" y="34849"/>
                  </a:cubicBezTo>
                  <a:lnTo>
                    <a:pt x="22051" y="34849"/>
                  </a:lnTo>
                  <a:cubicBezTo>
                    <a:pt x="22158" y="34837"/>
                    <a:pt x="22241" y="34837"/>
                    <a:pt x="22337" y="34813"/>
                  </a:cubicBezTo>
                  <a:cubicBezTo>
                    <a:pt x="22361" y="34813"/>
                    <a:pt x="22396" y="34813"/>
                    <a:pt x="22420" y="34801"/>
                  </a:cubicBezTo>
                  <a:lnTo>
                    <a:pt x="22468" y="34801"/>
                  </a:lnTo>
                  <a:cubicBezTo>
                    <a:pt x="22575" y="34790"/>
                    <a:pt x="22658" y="34778"/>
                    <a:pt x="22765" y="34742"/>
                  </a:cubicBezTo>
                  <a:cubicBezTo>
                    <a:pt x="22825" y="34730"/>
                    <a:pt x="22873" y="34694"/>
                    <a:pt x="22932" y="34671"/>
                  </a:cubicBezTo>
                  <a:cubicBezTo>
                    <a:pt x="22968" y="34635"/>
                    <a:pt x="23027" y="34611"/>
                    <a:pt x="23075" y="34563"/>
                  </a:cubicBezTo>
                  <a:cubicBezTo>
                    <a:pt x="23170" y="34492"/>
                    <a:pt x="23230" y="34385"/>
                    <a:pt x="23289" y="34266"/>
                  </a:cubicBezTo>
                  <a:cubicBezTo>
                    <a:pt x="23313" y="34206"/>
                    <a:pt x="23325" y="34159"/>
                    <a:pt x="23349" y="34099"/>
                  </a:cubicBezTo>
                  <a:cubicBezTo>
                    <a:pt x="23349" y="34075"/>
                    <a:pt x="23361" y="34039"/>
                    <a:pt x="23361" y="34004"/>
                  </a:cubicBezTo>
                  <a:lnTo>
                    <a:pt x="23361" y="33980"/>
                  </a:lnTo>
                  <a:cubicBezTo>
                    <a:pt x="23361" y="33944"/>
                    <a:pt x="23373" y="33897"/>
                    <a:pt x="23373" y="33849"/>
                  </a:cubicBezTo>
                  <a:lnTo>
                    <a:pt x="23373" y="33837"/>
                  </a:lnTo>
                  <a:lnTo>
                    <a:pt x="23373" y="33825"/>
                  </a:lnTo>
                  <a:close/>
                  <a:moveTo>
                    <a:pt x="19551" y="30241"/>
                  </a:moveTo>
                  <a:cubicBezTo>
                    <a:pt x="19574" y="30241"/>
                    <a:pt x="19622" y="30265"/>
                    <a:pt x="19670" y="30265"/>
                  </a:cubicBezTo>
                  <a:lnTo>
                    <a:pt x="19717" y="30265"/>
                  </a:lnTo>
                  <a:cubicBezTo>
                    <a:pt x="19801" y="30277"/>
                    <a:pt x="19872" y="30289"/>
                    <a:pt x="19955" y="30325"/>
                  </a:cubicBezTo>
                  <a:cubicBezTo>
                    <a:pt x="20027" y="30349"/>
                    <a:pt x="20098" y="30384"/>
                    <a:pt x="20194" y="30408"/>
                  </a:cubicBezTo>
                  <a:cubicBezTo>
                    <a:pt x="20229" y="30420"/>
                    <a:pt x="20265" y="30456"/>
                    <a:pt x="20313" y="30468"/>
                  </a:cubicBezTo>
                  <a:cubicBezTo>
                    <a:pt x="20325" y="30468"/>
                    <a:pt x="20325" y="30480"/>
                    <a:pt x="20336" y="30480"/>
                  </a:cubicBezTo>
                  <a:cubicBezTo>
                    <a:pt x="20372" y="30503"/>
                    <a:pt x="20396" y="30527"/>
                    <a:pt x="20444" y="30563"/>
                  </a:cubicBezTo>
                  <a:cubicBezTo>
                    <a:pt x="20491" y="30587"/>
                    <a:pt x="20515" y="30634"/>
                    <a:pt x="20551" y="30658"/>
                  </a:cubicBezTo>
                  <a:lnTo>
                    <a:pt x="20563" y="30682"/>
                  </a:lnTo>
                  <a:cubicBezTo>
                    <a:pt x="20610" y="30718"/>
                    <a:pt x="20646" y="30765"/>
                    <a:pt x="20682" y="30825"/>
                  </a:cubicBezTo>
                  <a:cubicBezTo>
                    <a:pt x="20729" y="30884"/>
                    <a:pt x="20753" y="30944"/>
                    <a:pt x="20801" y="31003"/>
                  </a:cubicBezTo>
                  <a:lnTo>
                    <a:pt x="20801" y="31015"/>
                  </a:lnTo>
                  <a:cubicBezTo>
                    <a:pt x="20825" y="31063"/>
                    <a:pt x="20848" y="31111"/>
                    <a:pt x="20872" y="31170"/>
                  </a:cubicBezTo>
                  <a:cubicBezTo>
                    <a:pt x="20908" y="31230"/>
                    <a:pt x="20920" y="31277"/>
                    <a:pt x="20944" y="31337"/>
                  </a:cubicBezTo>
                  <a:cubicBezTo>
                    <a:pt x="20991" y="31432"/>
                    <a:pt x="21039" y="31539"/>
                    <a:pt x="21063" y="31634"/>
                  </a:cubicBezTo>
                  <a:lnTo>
                    <a:pt x="21087" y="31658"/>
                  </a:lnTo>
                  <a:lnTo>
                    <a:pt x="21087" y="31670"/>
                  </a:lnTo>
                  <a:lnTo>
                    <a:pt x="21218" y="31992"/>
                  </a:lnTo>
                  <a:cubicBezTo>
                    <a:pt x="21241" y="32063"/>
                    <a:pt x="21289" y="32123"/>
                    <a:pt x="21325" y="32182"/>
                  </a:cubicBezTo>
                  <a:cubicBezTo>
                    <a:pt x="21277" y="32313"/>
                    <a:pt x="21206" y="32432"/>
                    <a:pt x="21146" y="32563"/>
                  </a:cubicBezTo>
                  <a:cubicBezTo>
                    <a:pt x="21098" y="32670"/>
                    <a:pt x="21039" y="32777"/>
                    <a:pt x="20991" y="32885"/>
                  </a:cubicBezTo>
                  <a:lnTo>
                    <a:pt x="20991" y="32896"/>
                  </a:lnTo>
                  <a:cubicBezTo>
                    <a:pt x="20979" y="32920"/>
                    <a:pt x="20968" y="32944"/>
                    <a:pt x="20932" y="32968"/>
                  </a:cubicBezTo>
                  <a:cubicBezTo>
                    <a:pt x="20920" y="32980"/>
                    <a:pt x="20908" y="33004"/>
                    <a:pt x="20884" y="33027"/>
                  </a:cubicBezTo>
                  <a:cubicBezTo>
                    <a:pt x="20872" y="33063"/>
                    <a:pt x="20848" y="33087"/>
                    <a:pt x="20825" y="33123"/>
                  </a:cubicBezTo>
                  <a:cubicBezTo>
                    <a:pt x="20801" y="33147"/>
                    <a:pt x="20789" y="33194"/>
                    <a:pt x="20753" y="33218"/>
                  </a:cubicBezTo>
                  <a:cubicBezTo>
                    <a:pt x="20729" y="33266"/>
                    <a:pt x="20706" y="33301"/>
                    <a:pt x="20682" y="33337"/>
                  </a:cubicBezTo>
                  <a:cubicBezTo>
                    <a:pt x="20634" y="33397"/>
                    <a:pt x="20587" y="33444"/>
                    <a:pt x="20551" y="33504"/>
                  </a:cubicBezTo>
                  <a:cubicBezTo>
                    <a:pt x="20503" y="33551"/>
                    <a:pt x="20456" y="33599"/>
                    <a:pt x="20432" y="33635"/>
                  </a:cubicBezTo>
                  <a:cubicBezTo>
                    <a:pt x="20372" y="33694"/>
                    <a:pt x="20325" y="33754"/>
                    <a:pt x="20265" y="33813"/>
                  </a:cubicBezTo>
                  <a:lnTo>
                    <a:pt x="20158" y="33920"/>
                  </a:lnTo>
                  <a:lnTo>
                    <a:pt x="20075" y="34016"/>
                  </a:lnTo>
                  <a:cubicBezTo>
                    <a:pt x="20015" y="34075"/>
                    <a:pt x="19932" y="34135"/>
                    <a:pt x="19872" y="34194"/>
                  </a:cubicBezTo>
                  <a:cubicBezTo>
                    <a:pt x="19717" y="34325"/>
                    <a:pt x="19551" y="34444"/>
                    <a:pt x="19384" y="34575"/>
                  </a:cubicBezTo>
                  <a:cubicBezTo>
                    <a:pt x="19729" y="34349"/>
                    <a:pt x="20086" y="34147"/>
                    <a:pt x="20396" y="33897"/>
                  </a:cubicBezTo>
                  <a:lnTo>
                    <a:pt x="20408" y="33873"/>
                  </a:lnTo>
                  <a:lnTo>
                    <a:pt x="20432" y="33861"/>
                  </a:lnTo>
                  <a:lnTo>
                    <a:pt x="20408" y="33861"/>
                  </a:lnTo>
                  <a:cubicBezTo>
                    <a:pt x="20432" y="33861"/>
                    <a:pt x="20432" y="33849"/>
                    <a:pt x="20444" y="33849"/>
                  </a:cubicBezTo>
                  <a:cubicBezTo>
                    <a:pt x="20503" y="33801"/>
                    <a:pt x="20563" y="33742"/>
                    <a:pt x="20622" y="33694"/>
                  </a:cubicBezTo>
                  <a:cubicBezTo>
                    <a:pt x="20729" y="33611"/>
                    <a:pt x="20825" y="33539"/>
                    <a:pt x="20908" y="33432"/>
                  </a:cubicBezTo>
                  <a:cubicBezTo>
                    <a:pt x="20944" y="33373"/>
                    <a:pt x="21003" y="33313"/>
                    <a:pt x="21051" y="33254"/>
                  </a:cubicBezTo>
                  <a:cubicBezTo>
                    <a:pt x="21087" y="33206"/>
                    <a:pt x="21110" y="33182"/>
                    <a:pt x="21146" y="33135"/>
                  </a:cubicBezTo>
                  <a:lnTo>
                    <a:pt x="21182" y="33087"/>
                  </a:lnTo>
                  <a:cubicBezTo>
                    <a:pt x="21206" y="33075"/>
                    <a:pt x="21218" y="33039"/>
                    <a:pt x="21229" y="33027"/>
                  </a:cubicBezTo>
                  <a:cubicBezTo>
                    <a:pt x="21241" y="33016"/>
                    <a:pt x="21265" y="32980"/>
                    <a:pt x="21265" y="32956"/>
                  </a:cubicBezTo>
                  <a:cubicBezTo>
                    <a:pt x="21349" y="32789"/>
                    <a:pt x="21420" y="32646"/>
                    <a:pt x="21515" y="32480"/>
                  </a:cubicBezTo>
                  <a:cubicBezTo>
                    <a:pt x="21515" y="32468"/>
                    <a:pt x="21527" y="32468"/>
                    <a:pt x="21527" y="32444"/>
                  </a:cubicBezTo>
                  <a:cubicBezTo>
                    <a:pt x="21599" y="32527"/>
                    <a:pt x="21694" y="32611"/>
                    <a:pt x="21777" y="32670"/>
                  </a:cubicBezTo>
                  <a:cubicBezTo>
                    <a:pt x="21872" y="32730"/>
                    <a:pt x="21980" y="32789"/>
                    <a:pt x="22099" y="32849"/>
                  </a:cubicBezTo>
                  <a:lnTo>
                    <a:pt x="22122" y="32861"/>
                  </a:lnTo>
                  <a:cubicBezTo>
                    <a:pt x="22134" y="32885"/>
                    <a:pt x="22170" y="32885"/>
                    <a:pt x="22182" y="32896"/>
                  </a:cubicBezTo>
                  <a:lnTo>
                    <a:pt x="22230" y="32908"/>
                  </a:lnTo>
                  <a:lnTo>
                    <a:pt x="22277" y="32920"/>
                  </a:lnTo>
                  <a:cubicBezTo>
                    <a:pt x="22301" y="32944"/>
                    <a:pt x="22313" y="32944"/>
                    <a:pt x="22349" y="32956"/>
                  </a:cubicBezTo>
                  <a:cubicBezTo>
                    <a:pt x="22372" y="32968"/>
                    <a:pt x="22408" y="32968"/>
                    <a:pt x="22420" y="32980"/>
                  </a:cubicBezTo>
                  <a:cubicBezTo>
                    <a:pt x="22480" y="33004"/>
                    <a:pt x="22527" y="33027"/>
                    <a:pt x="22587" y="33039"/>
                  </a:cubicBezTo>
                  <a:lnTo>
                    <a:pt x="22611" y="33063"/>
                  </a:lnTo>
                  <a:cubicBezTo>
                    <a:pt x="22646" y="33075"/>
                    <a:pt x="22670" y="33087"/>
                    <a:pt x="22694" y="33099"/>
                  </a:cubicBezTo>
                  <a:lnTo>
                    <a:pt x="22730" y="33123"/>
                  </a:lnTo>
                  <a:cubicBezTo>
                    <a:pt x="22777" y="33147"/>
                    <a:pt x="22825" y="33158"/>
                    <a:pt x="22849" y="33194"/>
                  </a:cubicBezTo>
                  <a:cubicBezTo>
                    <a:pt x="22908" y="33242"/>
                    <a:pt x="22968" y="33266"/>
                    <a:pt x="23027" y="33313"/>
                  </a:cubicBezTo>
                  <a:cubicBezTo>
                    <a:pt x="23051" y="33325"/>
                    <a:pt x="23075" y="33337"/>
                    <a:pt x="23087" y="33361"/>
                  </a:cubicBezTo>
                  <a:lnTo>
                    <a:pt x="23111" y="33373"/>
                  </a:lnTo>
                  <a:lnTo>
                    <a:pt x="23123" y="33385"/>
                  </a:lnTo>
                  <a:cubicBezTo>
                    <a:pt x="23146" y="33432"/>
                    <a:pt x="23194" y="33456"/>
                    <a:pt x="23230" y="33504"/>
                  </a:cubicBezTo>
                  <a:cubicBezTo>
                    <a:pt x="23230" y="33539"/>
                    <a:pt x="23242" y="33551"/>
                    <a:pt x="23242" y="33575"/>
                  </a:cubicBezTo>
                  <a:lnTo>
                    <a:pt x="23242" y="33658"/>
                  </a:lnTo>
                  <a:cubicBezTo>
                    <a:pt x="23242" y="33742"/>
                    <a:pt x="23230" y="33813"/>
                    <a:pt x="23206" y="33909"/>
                  </a:cubicBezTo>
                  <a:cubicBezTo>
                    <a:pt x="23194" y="33968"/>
                    <a:pt x="23194" y="34028"/>
                    <a:pt x="23182" y="34087"/>
                  </a:cubicBezTo>
                  <a:lnTo>
                    <a:pt x="23182" y="34099"/>
                  </a:lnTo>
                  <a:cubicBezTo>
                    <a:pt x="23170" y="34135"/>
                    <a:pt x="23170" y="34147"/>
                    <a:pt x="23146" y="34170"/>
                  </a:cubicBezTo>
                  <a:cubicBezTo>
                    <a:pt x="23134" y="34206"/>
                    <a:pt x="23123" y="34254"/>
                    <a:pt x="23087" y="34278"/>
                  </a:cubicBezTo>
                  <a:cubicBezTo>
                    <a:pt x="23075" y="34313"/>
                    <a:pt x="23063" y="34325"/>
                    <a:pt x="23051" y="34349"/>
                  </a:cubicBezTo>
                  <a:cubicBezTo>
                    <a:pt x="23027" y="34373"/>
                    <a:pt x="23015" y="34397"/>
                    <a:pt x="22992" y="34409"/>
                  </a:cubicBezTo>
                  <a:cubicBezTo>
                    <a:pt x="22968" y="34432"/>
                    <a:pt x="22944" y="34444"/>
                    <a:pt x="22932" y="34456"/>
                  </a:cubicBezTo>
                  <a:cubicBezTo>
                    <a:pt x="22908" y="34468"/>
                    <a:pt x="22884" y="34492"/>
                    <a:pt x="22849" y="34504"/>
                  </a:cubicBezTo>
                  <a:cubicBezTo>
                    <a:pt x="22837" y="34516"/>
                    <a:pt x="22813" y="34516"/>
                    <a:pt x="22777" y="34528"/>
                  </a:cubicBezTo>
                  <a:cubicBezTo>
                    <a:pt x="22753" y="34551"/>
                    <a:pt x="22706" y="34563"/>
                    <a:pt x="22670" y="34563"/>
                  </a:cubicBezTo>
                  <a:cubicBezTo>
                    <a:pt x="22599" y="34575"/>
                    <a:pt x="22539" y="34587"/>
                    <a:pt x="22468" y="34611"/>
                  </a:cubicBezTo>
                  <a:lnTo>
                    <a:pt x="22337" y="34623"/>
                  </a:lnTo>
                  <a:lnTo>
                    <a:pt x="22194" y="34623"/>
                  </a:lnTo>
                  <a:cubicBezTo>
                    <a:pt x="22111" y="34623"/>
                    <a:pt x="22015" y="34635"/>
                    <a:pt x="21920" y="34647"/>
                  </a:cubicBezTo>
                  <a:cubicBezTo>
                    <a:pt x="21813" y="34671"/>
                    <a:pt x="21706" y="34694"/>
                    <a:pt x="21622" y="34730"/>
                  </a:cubicBezTo>
                  <a:lnTo>
                    <a:pt x="21479" y="34813"/>
                  </a:lnTo>
                  <a:cubicBezTo>
                    <a:pt x="21444" y="34861"/>
                    <a:pt x="21396" y="34909"/>
                    <a:pt x="21360" y="34968"/>
                  </a:cubicBezTo>
                  <a:cubicBezTo>
                    <a:pt x="21337" y="35004"/>
                    <a:pt x="21301" y="35063"/>
                    <a:pt x="21289" y="35111"/>
                  </a:cubicBezTo>
                  <a:cubicBezTo>
                    <a:pt x="21277" y="35159"/>
                    <a:pt x="21265" y="35218"/>
                    <a:pt x="21241" y="35266"/>
                  </a:cubicBezTo>
                  <a:lnTo>
                    <a:pt x="21229" y="35290"/>
                  </a:lnTo>
                  <a:cubicBezTo>
                    <a:pt x="21218" y="35325"/>
                    <a:pt x="21218" y="35361"/>
                    <a:pt x="21206" y="35397"/>
                  </a:cubicBezTo>
                  <a:cubicBezTo>
                    <a:pt x="21170" y="35504"/>
                    <a:pt x="21158" y="35623"/>
                    <a:pt x="21146" y="35718"/>
                  </a:cubicBezTo>
                  <a:lnTo>
                    <a:pt x="21146" y="35742"/>
                  </a:lnTo>
                  <a:cubicBezTo>
                    <a:pt x="21122" y="35802"/>
                    <a:pt x="21122" y="35837"/>
                    <a:pt x="21110" y="35897"/>
                  </a:cubicBezTo>
                  <a:cubicBezTo>
                    <a:pt x="21098" y="35944"/>
                    <a:pt x="21098" y="35980"/>
                    <a:pt x="21087" y="36016"/>
                  </a:cubicBezTo>
                  <a:lnTo>
                    <a:pt x="21087" y="36052"/>
                  </a:lnTo>
                  <a:lnTo>
                    <a:pt x="21063" y="36064"/>
                  </a:lnTo>
                  <a:cubicBezTo>
                    <a:pt x="21051" y="36123"/>
                    <a:pt x="21027" y="36195"/>
                    <a:pt x="20991" y="36254"/>
                  </a:cubicBezTo>
                  <a:lnTo>
                    <a:pt x="20991" y="36278"/>
                  </a:lnTo>
                  <a:lnTo>
                    <a:pt x="20979" y="36302"/>
                  </a:lnTo>
                  <a:lnTo>
                    <a:pt x="20932" y="36397"/>
                  </a:lnTo>
                  <a:cubicBezTo>
                    <a:pt x="20920" y="36433"/>
                    <a:pt x="20884" y="36468"/>
                    <a:pt x="20872" y="36516"/>
                  </a:cubicBezTo>
                  <a:cubicBezTo>
                    <a:pt x="20848" y="36587"/>
                    <a:pt x="20801" y="36647"/>
                    <a:pt x="20753" y="36706"/>
                  </a:cubicBezTo>
                  <a:lnTo>
                    <a:pt x="20741" y="36718"/>
                  </a:lnTo>
                  <a:lnTo>
                    <a:pt x="20706" y="36766"/>
                  </a:lnTo>
                  <a:cubicBezTo>
                    <a:pt x="20682" y="36814"/>
                    <a:pt x="20646" y="36837"/>
                    <a:pt x="20622" y="36885"/>
                  </a:cubicBezTo>
                  <a:cubicBezTo>
                    <a:pt x="20575" y="36933"/>
                    <a:pt x="20551" y="36992"/>
                    <a:pt x="20503" y="37028"/>
                  </a:cubicBezTo>
                  <a:cubicBezTo>
                    <a:pt x="20444" y="37087"/>
                    <a:pt x="20384" y="37171"/>
                    <a:pt x="20313" y="37242"/>
                  </a:cubicBezTo>
                  <a:cubicBezTo>
                    <a:pt x="20265" y="37302"/>
                    <a:pt x="20206" y="37349"/>
                    <a:pt x="20146" y="37409"/>
                  </a:cubicBezTo>
                  <a:lnTo>
                    <a:pt x="20134" y="37421"/>
                  </a:lnTo>
                  <a:lnTo>
                    <a:pt x="20110" y="37433"/>
                  </a:lnTo>
                  <a:lnTo>
                    <a:pt x="20098" y="37445"/>
                  </a:lnTo>
                  <a:cubicBezTo>
                    <a:pt x="19979" y="37552"/>
                    <a:pt x="19872" y="37659"/>
                    <a:pt x="19741" y="37766"/>
                  </a:cubicBezTo>
                  <a:cubicBezTo>
                    <a:pt x="19717" y="37790"/>
                    <a:pt x="19670" y="37802"/>
                    <a:pt x="19634" y="37838"/>
                  </a:cubicBezTo>
                  <a:cubicBezTo>
                    <a:pt x="19515" y="37897"/>
                    <a:pt x="19396" y="37957"/>
                    <a:pt x="19265" y="38016"/>
                  </a:cubicBezTo>
                  <a:cubicBezTo>
                    <a:pt x="19253" y="38016"/>
                    <a:pt x="19241" y="38028"/>
                    <a:pt x="19205" y="38028"/>
                  </a:cubicBezTo>
                  <a:cubicBezTo>
                    <a:pt x="19193" y="38028"/>
                    <a:pt x="19193" y="38028"/>
                    <a:pt x="19182" y="38040"/>
                  </a:cubicBezTo>
                  <a:cubicBezTo>
                    <a:pt x="19158" y="38040"/>
                    <a:pt x="19146" y="38064"/>
                    <a:pt x="19134" y="38064"/>
                  </a:cubicBezTo>
                  <a:cubicBezTo>
                    <a:pt x="19122" y="38076"/>
                    <a:pt x="19086" y="38088"/>
                    <a:pt x="19074" y="38099"/>
                  </a:cubicBezTo>
                  <a:lnTo>
                    <a:pt x="19015" y="38099"/>
                  </a:lnTo>
                  <a:cubicBezTo>
                    <a:pt x="19003" y="38117"/>
                    <a:pt x="18982" y="38123"/>
                    <a:pt x="18954" y="38123"/>
                  </a:cubicBezTo>
                  <a:cubicBezTo>
                    <a:pt x="18926" y="38123"/>
                    <a:pt x="18890" y="38117"/>
                    <a:pt x="18848" y="38111"/>
                  </a:cubicBezTo>
                  <a:cubicBezTo>
                    <a:pt x="18836" y="38111"/>
                    <a:pt x="18812" y="38111"/>
                    <a:pt x="18789" y="38088"/>
                  </a:cubicBezTo>
                  <a:lnTo>
                    <a:pt x="18753" y="38076"/>
                  </a:lnTo>
                  <a:cubicBezTo>
                    <a:pt x="18622" y="38064"/>
                    <a:pt x="18539" y="38028"/>
                    <a:pt x="18455" y="38016"/>
                  </a:cubicBezTo>
                  <a:cubicBezTo>
                    <a:pt x="18348" y="37992"/>
                    <a:pt x="18229" y="37957"/>
                    <a:pt x="18110" y="37933"/>
                  </a:cubicBezTo>
                  <a:cubicBezTo>
                    <a:pt x="17931" y="37885"/>
                    <a:pt x="17765" y="37826"/>
                    <a:pt x="17586" y="37778"/>
                  </a:cubicBezTo>
                  <a:lnTo>
                    <a:pt x="17396" y="37718"/>
                  </a:lnTo>
                  <a:cubicBezTo>
                    <a:pt x="17288" y="37695"/>
                    <a:pt x="17181" y="37659"/>
                    <a:pt x="17050" y="37635"/>
                  </a:cubicBezTo>
                  <a:cubicBezTo>
                    <a:pt x="16943" y="37599"/>
                    <a:pt x="16836" y="37588"/>
                    <a:pt x="16741" y="37552"/>
                  </a:cubicBezTo>
                  <a:lnTo>
                    <a:pt x="16717" y="37552"/>
                  </a:lnTo>
                  <a:cubicBezTo>
                    <a:pt x="16586" y="37528"/>
                    <a:pt x="16455" y="37516"/>
                    <a:pt x="16336" y="37492"/>
                  </a:cubicBezTo>
                  <a:lnTo>
                    <a:pt x="16324" y="37492"/>
                  </a:lnTo>
                  <a:cubicBezTo>
                    <a:pt x="16241" y="37480"/>
                    <a:pt x="16169" y="37468"/>
                    <a:pt x="16086" y="37468"/>
                  </a:cubicBezTo>
                  <a:lnTo>
                    <a:pt x="15717" y="37468"/>
                  </a:lnTo>
                  <a:cubicBezTo>
                    <a:pt x="15753" y="37361"/>
                    <a:pt x="15788" y="37254"/>
                    <a:pt x="15812" y="37135"/>
                  </a:cubicBezTo>
                  <a:lnTo>
                    <a:pt x="15812" y="37123"/>
                  </a:lnTo>
                  <a:lnTo>
                    <a:pt x="15812" y="37111"/>
                  </a:lnTo>
                  <a:lnTo>
                    <a:pt x="15848" y="37099"/>
                  </a:lnTo>
                  <a:cubicBezTo>
                    <a:pt x="15860" y="37099"/>
                    <a:pt x="15872" y="37076"/>
                    <a:pt x="15884" y="37076"/>
                  </a:cubicBezTo>
                  <a:cubicBezTo>
                    <a:pt x="15907" y="37076"/>
                    <a:pt x="15919" y="37064"/>
                    <a:pt x="15931" y="37064"/>
                  </a:cubicBezTo>
                  <a:cubicBezTo>
                    <a:pt x="15979" y="37052"/>
                    <a:pt x="16026" y="37052"/>
                    <a:pt x="16074" y="37052"/>
                  </a:cubicBezTo>
                  <a:lnTo>
                    <a:pt x="16157" y="37052"/>
                  </a:lnTo>
                  <a:cubicBezTo>
                    <a:pt x="16169" y="37052"/>
                    <a:pt x="16205" y="37052"/>
                    <a:pt x="16217" y="37040"/>
                  </a:cubicBezTo>
                  <a:cubicBezTo>
                    <a:pt x="16265" y="37040"/>
                    <a:pt x="16288" y="37016"/>
                    <a:pt x="16336" y="37016"/>
                  </a:cubicBezTo>
                  <a:cubicBezTo>
                    <a:pt x="16384" y="37016"/>
                    <a:pt x="16407" y="37004"/>
                    <a:pt x="16455" y="37004"/>
                  </a:cubicBezTo>
                  <a:cubicBezTo>
                    <a:pt x="16526" y="36992"/>
                    <a:pt x="16610" y="36992"/>
                    <a:pt x="16693" y="36980"/>
                  </a:cubicBezTo>
                  <a:cubicBezTo>
                    <a:pt x="16741" y="36956"/>
                    <a:pt x="16765" y="36956"/>
                    <a:pt x="16812" y="36945"/>
                  </a:cubicBezTo>
                  <a:cubicBezTo>
                    <a:pt x="16848" y="36945"/>
                    <a:pt x="16872" y="36933"/>
                    <a:pt x="16907" y="36933"/>
                  </a:cubicBezTo>
                  <a:cubicBezTo>
                    <a:pt x="16943" y="36921"/>
                    <a:pt x="16991" y="36921"/>
                    <a:pt x="17050" y="36897"/>
                  </a:cubicBezTo>
                  <a:cubicBezTo>
                    <a:pt x="17086" y="36897"/>
                    <a:pt x="17110" y="36885"/>
                    <a:pt x="17146" y="36885"/>
                  </a:cubicBezTo>
                  <a:lnTo>
                    <a:pt x="17169" y="36885"/>
                  </a:lnTo>
                  <a:cubicBezTo>
                    <a:pt x="17241" y="36873"/>
                    <a:pt x="17324" y="36873"/>
                    <a:pt x="17396" y="36873"/>
                  </a:cubicBezTo>
                  <a:cubicBezTo>
                    <a:pt x="17443" y="36873"/>
                    <a:pt x="17479" y="36861"/>
                    <a:pt x="17527" y="36861"/>
                  </a:cubicBezTo>
                  <a:cubicBezTo>
                    <a:pt x="17562" y="36861"/>
                    <a:pt x="17586" y="36837"/>
                    <a:pt x="17622" y="36837"/>
                  </a:cubicBezTo>
                  <a:lnTo>
                    <a:pt x="17646" y="36837"/>
                  </a:lnTo>
                  <a:cubicBezTo>
                    <a:pt x="17658" y="36837"/>
                    <a:pt x="17669" y="36837"/>
                    <a:pt x="17693" y="36826"/>
                  </a:cubicBezTo>
                  <a:lnTo>
                    <a:pt x="17705" y="36826"/>
                  </a:lnTo>
                  <a:cubicBezTo>
                    <a:pt x="17717" y="36826"/>
                    <a:pt x="17729" y="36826"/>
                    <a:pt x="17753" y="36814"/>
                  </a:cubicBezTo>
                  <a:cubicBezTo>
                    <a:pt x="17800" y="36802"/>
                    <a:pt x="17836" y="36802"/>
                    <a:pt x="17872" y="36778"/>
                  </a:cubicBezTo>
                  <a:cubicBezTo>
                    <a:pt x="17896" y="36766"/>
                    <a:pt x="17943" y="36766"/>
                    <a:pt x="17979" y="36754"/>
                  </a:cubicBezTo>
                  <a:lnTo>
                    <a:pt x="18003" y="36742"/>
                  </a:lnTo>
                  <a:cubicBezTo>
                    <a:pt x="18015" y="36718"/>
                    <a:pt x="18050" y="36718"/>
                    <a:pt x="18062" y="36706"/>
                  </a:cubicBezTo>
                  <a:lnTo>
                    <a:pt x="18134" y="36683"/>
                  </a:lnTo>
                  <a:cubicBezTo>
                    <a:pt x="18181" y="36659"/>
                    <a:pt x="18241" y="36647"/>
                    <a:pt x="18289" y="36623"/>
                  </a:cubicBezTo>
                  <a:lnTo>
                    <a:pt x="18360" y="36587"/>
                  </a:lnTo>
                  <a:cubicBezTo>
                    <a:pt x="18431" y="36564"/>
                    <a:pt x="18527" y="36528"/>
                    <a:pt x="18598" y="36480"/>
                  </a:cubicBezTo>
                  <a:cubicBezTo>
                    <a:pt x="18705" y="36445"/>
                    <a:pt x="18789" y="36385"/>
                    <a:pt x="18884" y="36325"/>
                  </a:cubicBezTo>
                  <a:cubicBezTo>
                    <a:pt x="18967" y="36266"/>
                    <a:pt x="19063" y="36183"/>
                    <a:pt x="19146" y="36111"/>
                  </a:cubicBezTo>
                  <a:lnTo>
                    <a:pt x="19289" y="35980"/>
                  </a:lnTo>
                  <a:lnTo>
                    <a:pt x="19301" y="35968"/>
                  </a:lnTo>
                  <a:lnTo>
                    <a:pt x="19313" y="35944"/>
                  </a:lnTo>
                  <a:lnTo>
                    <a:pt x="19372" y="35885"/>
                  </a:lnTo>
                  <a:cubicBezTo>
                    <a:pt x="19432" y="35814"/>
                    <a:pt x="19491" y="35754"/>
                    <a:pt x="19551" y="35683"/>
                  </a:cubicBezTo>
                  <a:lnTo>
                    <a:pt x="19551" y="35683"/>
                  </a:lnTo>
                  <a:lnTo>
                    <a:pt x="19539" y="35694"/>
                  </a:lnTo>
                  <a:lnTo>
                    <a:pt x="19527" y="35706"/>
                  </a:lnTo>
                  <a:cubicBezTo>
                    <a:pt x="19467" y="35754"/>
                    <a:pt x="19420" y="35814"/>
                    <a:pt x="19360" y="35861"/>
                  </a:cubicBezTo>
                  <a:lnTo>
                    <a:pt x="19313" y="35909"/>
                  </a:lnTo>
                  <a:lnTo>
                    <a:pt x="19289" y="35921"/>
                  </a:lnTo>
                  <a:cubicBezTo>
                    <a:pt x="19241" y="35944"/>
                    <a:pt x="19205" y="35980"/>
                    <a:pt x="19170" y="36004"/>
                  </a:cubicBezTo>
                  <a:cubicBezTo>
                    <a:pt x="19074" y="36064"/>
                    <a:pt x="18967" y="36123"/>
                    <a:pt x="18884" y="36183"/>
                  </a:cubicBezTo>
                  <a:cubicBezTo>
                    <a:pt x="18812" y="36230"/>
                    <a:pt x="18753" y="36266"/>
                    <a:pt x="18670" y="36290"/>
                  </a:cubicBezTo>
                  <a:cubicBezTo>
                    <a:pt x="18598" y="36325"/>
                    <a:pt x="18539" y="36349"/>
                    <a:pt x="18467" y="36385"/>
                  </a:cubicBezTo>
                  <a:cubicBezTo>
                    <a:pt x="18348" y="36421"/>
                    <a:pt x="18241" y="36468"/>
                    <a:pt x="18122" y="36516"/>
                  </a:cubicBezTo>
                  <a:cubicBezTo>
                    <a:pt x="18062" y="36528"/>
                    <a:pt x="18015" y="36564"/>
                    <a:pt x="17955" y="36575"/>
                  </a:cubicBezTo>
                  <a:lnTo>
                    <a:pt x="17943" y="36575"/>
                  </a:lnTo>
                  <a:cubicBezTo>
                    <a:pt x="17931" y="36575"/>
                    <a:pt x="17896" y="36587"/>
                    <a:pt x="17884" y="36587"/>
                  </a:cubicBezTo>
                  <a:lnTo>
                    <a:pt x="17824" y="36599"/>
                  </a:lnTo>
                  <a:lnTo>
                    <a:pt x="17800" y="36623"/>
                  </a:lnTo>
                  <a:lnTo>
                    <a:pt x="17753" y="36635"/>
                  </a:lnTo>
                  <a:lnTo>
                    <a:pt x="17717" y="36647"/>
                  </a:lnTo>
                  <a:cubicBezTo>
                    <a:pt x="17705" y="36647"/>
                    <a:pt x="17669" y="36659"/>
                    <a:pt x="17658" y="36659"/>
                  </a:cubicBezTo>
                  <a:lnTo>
                    <a:pt x="17634" y="36659"/>
                  </a:lnTo>
                  <a:cubicBezTo>
                    <a:pt x="17622" y="36659"/>
                    <a:pt x="17586" y="36659"/>
                    <a:pt x="17574" y="36683"/>
                  </a:cubicBezTo>
                  <a:lnTo>
                    <a:pt x="17539" y="36683"/>
                  </a:lnTo>
                  <a:cubicBezTo>
                    <a:pt x="17527" y="36683"/>
                    <a:pt x="17503" y="36683"/>
                    <a:pt x="17479" y="36695"/>
                  </a:cubicBezTo>
                  <a:lnTo>
                    <a:pt x="17408" y="36695"/>
                  </a:lnTo>
                  <a:cubicBezTo>
                    <a:pt x="17348" y="36695"/>
                    <a:pt x="17288" y="36706"/>
                    <a:pt x="17229" y="36706"/>
                  </a:cubicBezTo>
                  <a:cubicBezTo>
                    <a:pt x="17181" y="36706"/>
                    <a:pt x="17146" y="36718"/>
                    <a:pt x="17110" y="36718"/>
                  </a:cubicBezTo>
                  <a:cubicBezTo>
                    <a:pt x="17062" y="36718"/>
                    <a:pt x="17038" y="36730"/>
                    <a:pt x="16991" y="36730"/>
                  </a:cubicBezTo>
                  <a:cubicBezTo>
                    <a:pt x="16943" y="36754"/>
                    <a:pt x="16884" y="36754"/>
                    <a:pt x="16836" y="36766"/>
                  </a:cubicBezTo>
                  <a:lnTo>
                    <a:pt x="16777" y="36778"/>
                  </a:lnTo>
                  <a:cubicBezTo>
                    <a:pt x="16741" y="36790"/>
                    <a:pt x="16705" y="36790"/>
                    <a:pt x="16657" y="36814"/>
                  </a:cubicBezTo>
                  <a:cubicBezTo>
                    <a:pt x="16622" y="36826"/>
                    <a:pt x="16586" y="36826"/>
                    <a:pt x="16538" y="36826"/>
                  </a:cubicBezTo>
                  <a:cubicBezTo>
                    <a:pt x="16467" y="36837"/>
                    <a:pt x="16396" y="36837"/>
                    <a:pt x="16324" y="36849"/>
                  </a:cubicBezTo>
                  <a:cubicBezTo>
                    <a:pt x="16276" y="36849"/>
                    <a:pt x="16241" y="36873"/>
                    <a:pt x="16205" y="36873"/>
                  </a:cubicBezTo>
                  <a:lnTo>
                    <a:pt x="16122" y="36885"/>
                  </a:lnTo>
                  <a:cubicBezTo>
                    <a:pt x="16086" y="36885"/>
                    <a:pt x="16050" y="36897"/>
                    <a:pt x="16003" y="36897"/>
                  </a:cubicBezTo>
                  <a:cubicBezTo>
                    <a:pt x="15979" y="36897"/>
                    <a:pt x="15931" y="36909"/>
                    <a:pt x="15907" y="36909"/>
                  </a:cubicBezTo>
                  <a:cubicBezTo>
                    <a:pt x="15884" y="36909"/>
                    <a:pt x="15884" y="36909"/>
                    <a:pt x="15872" y="36933"/>
                  </a:cubicBezTo>
                  <a:cubicBezTo>
                    <a:pt x="15872" y="36897"/>
                    <a:pt x="15884" y="36849"/>
                    <a:pt x="15884" y="36826"/>
                  </a:cubicBezTo>
                  <a:cubicBezTo>
                    <a:pt x="15907" y="36706"/>
                    <a:pt x="15907" y="36611"/>
                    <a:pt x="15907" y="36528"/>
                  </a:cubicBezTo>
                  <a:lnTo>
                    <a:pt x="15907" y="36456"/>
                  </a:lnTo>
                  <a:lnTo>
                    <a:pt x="16003" y="36421"/>
                  </a:lnTo>
                  <a:cubicBezTo>
                    <a:pt x="16098" y="36409"/>
                    <a:pt x="16169" y="36373"/>
                    <a:pt x="16265" y="36361"/>
                  </a:cubicBezTo>
                  <a:lnTo>
                    <a:pt x="16276" y="36361"/>
                  </a:lnTo>
                  <a:lnTo>
                    <a:pt x="16455" y="36314"/>
                  </a:lnTo>
                  <a:lnTo>
                    <a:pt x="16503" y="36314"/>
                  </a:lnTo>
                  <a:cubicBezTo>
                    <a:pt x="16515" y="36314"/>
                    <a:pt x="16526" y="36302"/>
                    <a:pt x="16562" y="36302"/>
                  </a:cubicBezTo>
                  <a:cubicBezTo>
                    <a:pt x="16586" y="36302"/>
                    <a:pt x="16622" y="36290"/>
                    <a:pt x="16646" y="36254"/>
                  </a:cubicBezTo>
                  <a:cubicBezTo>
                    <a:pt x="16657" y="36254"/>
                    <a:pt x="16681" y="36242"/>
                    <a:pt x="16693" y="36230"/>
                  </a:cubicBezTo>
                  <a:cubicBezTo>
                    <a:pt x="16705" y="36218"/>
                    <a:pt x="16717" y="36218"/>
                    <a:pt x="16753" y="36195"/>
                  </a:cubicBezTo>
                  <a:lnTo>
                    <a:pt x="16860" y="36135"/>
                  </a:lnTo>
                  <a:lnTo>
                    <a:pt x="16919" y="36111"/>
                  </a:lnTo>
                  <a:cubicBezTo>
                    <a:pt x="16979" y="36075"/>
                    <a:pt x="17062" y="36016"/>
                    <a:pt x="17134" y="35980"/>
                  </a:cubicBezTo>
                  <a:lnTo>
                    <a:pt x="17193" y="35933"/>
                  </a:lnTo>
                  <a:lnTo>
                    <a:pt x="17300" y="35873"/>
                  </a:lnTo>
                  <a:cubicBezTo>
                    <a:pt x="17336" y="35861"/>
                    <a:pt x="17360" y="35837"/>
                    <a:pt x="17372" y="35814"/>
                  </a:cubicBezTo>
                  <a:lnTo>
                    <a:pt x="17408" y="35778"/>
                  </a:lnTo>
                  <a:lnTo>
                    <a:pt x="17431" y="35766"/>
                  </a:lnTo>
                  <a:cubicBezTo>
                    <a:pt x="17467" y="35754"/>
                    <a:pt x="17479" y="35718"/>
                    <a:pt x="17515" y="35706"/>
                  </a:cubicBezTo>
                  <a:lnTo>
                    <a:pt x="17669" y="35575"/>
                  </a:lnTo>
                  <a:lnTo>
                    <a:pt x="17693" y="35563"/>
                  </a:lnTo>
                  <a:cubicBezTo>
                    <a:pt x="17729" y="35516"/>
                    <a:pt x="17777" y="35468"/>
                    <a:pt x="17824" y="35444"/>
                  </a:cubicBezTo>
                  <a:cubicBezTo>
                    <a:pt x="17943" y="35337"/>
                    <a:pt x="18050" y="35206"/>
                    <a:pt x="18122" y="35052"/>
                  </a:cubicBezTo>
                  <a:cubicBezTo>
                    <a:pt x="18160" y="34994"/>
                    <a:pt x="18183" y="34937"/>
                    <a:pt x="18215" y="34874"/>
                  </a:cubicBezTo>
                  <a:lnTo>
                    <a:pt x="18215" y="34874"/>
                  </a:lnTo>
                  <a:cubicBezTo>
                    <a:pt x="18205" y="34889"/>
                    <a:pt x="18193" y="34903"/>
                    <a:pt x="18181" y="34921"/>
                  </a:cubicBezTo>
                  <a:cubicBezTo>
                    <a:pt x="18134" y="34992"/>
                    <a:pt x="18086" y="35052"/>
                    <a:pt x="18062" y="35099"/>
                  </a:cubicBezTo>
                  <a:cubicBezTo>
                    <a:pt x="18027" y="35147"/>
                    <a:pt x="17991" y="35182"/>
                    <a:pt x="17943" y="35218"/>
                  </a:cubicBezTo>
                  <a:cubicBezTo>
                    <a:pt x="17896" y="35266"/>
                    <a:pt x="17836" y="35302"/>
                    <a:pt x="17765" y="35361"/>
                  </a:cubicBezTo>
                  <a:lnTo>
                    <a:pt x="17693" y="35409"/>
                  </a:lnTo>
                  <a:lnTo>
                    <a:pt x="17610" y="35456"/>
                  </a:lnTo>
                  <a:cubicBezTo>
                    <a:pt x="17586" y="35468"/>
                    <a:pt x="17550" y="35504"/>
                    <a:pt x="17527" y="35516"/>
                  </a:cubicBezTo>
                  <a:cubicBezTo>
                    <a:pt x="17515" y="35528"/>
                    <a:pt x="17491" y="35528"/>
                    <a:pt x="17479" y="35540"/>
                  </a:cubicBezTo>
                  <a:cubicBezTo>
                    <a:pt x="17396" y="35599"/>
                    <a:pt x="17300" y="35647"/>
                    <a:pt x="17217" y="35706"/>
                  </a:cubicBezTo>
                  <a:lnTo>
                    <a:pt x="17110" y="35766"/>
                  </a:lnTo>
                  <a:cubicBezTo>
                    <a:pt x="17038" y="35814"/>
                    <a:pt x="16955" y="35837"/>
                    <a:pt x="16884" y="35885"/>
                  </a:cubicBezTo>
                  <a:cubicBezTo>
                    <a:pt x="16860" y="35897"/>
                    <a:pt x="16824" y="35921"/>
                    <a:pt x="16777" y="35933"/>
                  </a:cubicBezTo>
                  <a:cubicBezTo>
                    <a:pt x="16741" y="35944"/>
                    <a:pt x="16693" y="35980"/>
                    <a:pt x="16646" y="36004"/>
                  </a:cubicBezTo>
                  <a:cubicBezTo>
                    <a:pt x="16598" y="36016"/>
                    <a:pt x="16562" y="36052"/>
                    <a:pt x="16515" y="36075"/>
                  </a:cubicBezTo>
                  <a:cubicBezTo>
                    <a:pt x="16503" y="36075"/>
                    <a:pt x="16503" y="36099"/>
                    <a:pt x="16479" y="36099"/>
                  </a:cubicBezTo>
                  <a:lnTo>
                    <a:pt x="16467" y="36099"/>
                  </a:lnTo>
                  <a:cubicBezTo>
                    <a:pt x="16443" y="36099"/>
                    <a:pt x="16419" y="36111"/>
                    <a:pt x="16396" y="36111"/>
                  </a:cubicBezTo>
                  <a:cubicBezTo>
                    <a:pt x="16360" y="36111"/>
                    <a:pt x="16348" y="36123"/>
                    <a:pt x="16324" y="36123"/>
                  </a:cubicBezTo>
                  <a:lnTo>
                    <a:pt x="16229" y="36135"/>
                  </a:lnTo>
                  <a:lnTo>
                    <a:pt x="16205" y="36135"/>
                  </a:lnTo>
                  <a:lnTo>
                    <a:pt x="16038" y="36171"/>
                  </a:lnTo>
                  <a:lnTo>
                    <a:pt x="15979" y="36183"/>
                  </a:lnTo>
                  <a:cubicBezTo>
                    <a:pt x="15931" y="36195"/>
                    <a:pt x="15884" y="36195"/>
                    <a:pt x="15848" y="36218"/>
                  </a:cubicBezTo>
                  <a:cubicBezTo>
                    <a:pt x="15824" y="36123"/>
                    <a:pt x="15812" y="36040"/>
                    <a:pt x="15800" y="35956"/>
                  </a:cubicBezTo>
                  <a:cubicBezTo>
                    <a:pt x="15788" y="35933"/>
                    <a:pt x="15788" y="35897"/>
                    <a:pt x="15764" y="35873"/>
                  </a:cubicBezTo>
                  <a:lnTo>
                    <a:pt x="15753" y="35837"/>
                  </a:lnTo>
                  <a:cubicBezTo>
                    <a:pt x="15741" y="35814"/>
                    <a:pt x="15741" y="35802"/>
                    <a:pt x="15729" y="35766"/>
                  </a:cubicBezTo>
                  <a:cubicBezTo>
                    <a:pt x="15764" y="35754"/>
                    <a:pt x="15824" y="35718"/>
                    <a:pt x="15884" y="35694"/>
                  </a:cubicBezTo>
                  <a:cubicBezTo>
                    <a:pt x="15919" y="35683"/>
                    <a:pt x="15967" y="35647"/>
                    <a:pt x="15991" y="35635"/>
                  </a:cubicBezTo>
                  <a:cubicBezTo>
                    <a:pt x="16038" y="35599"/>
                    <a:pt x="16062" y="35587"/>
                    <a:pt x="16098" y="35563"/>
                  </a:cubicBezTo>
                  <a:cubicBezTo>
                    <a:pt x="16145" y="35528"/>
                    <a:pt x="16181" y="35480"/>
                    <a:pt x="16229" y="35444"/>
                  </a:cubicBezTo>
                  <a:lnTo>
                    <a:pt x="16455" y="35218"/>
                  </a:lnTo>
                  <a:lnTo>
                    <a:pt x="16562" y="35111"/>
                  </a:lnTo>
                  <a:cubicBezTo>
                    <a:pt x="16598" y="35063"/>
                    <a:pt x="16646" y="35028"/>
                    <a:pt x="16681" y="34980"/>
                  </a:cubicBezTo>
                  <a:cubicBezTo>
                    <a:pt x="16693" y="34944"/>
                    <a:pt x="16717" y="34932"/>
                    <a:pt x="16741" y="34909"/>
                  </a:cubicBezTo>
                  <a:lnTo>
                    <a:pt x="16753" y="34885"/>
                  </a:lnTo>
                  <a:cubicBezTo>
                    <a:pt x="16765" y="34873"/>
                    <a:pt x="16765" y="34861"/>
                    <a:pt x="16777" y="34849"/>
                  </a:cubicBezTo>
                  <a:cubicBezTo>
                    <a:pt x="16812" y="34801"/>
                    <a:pt x="16836" y="34754"/>
                    <a:pt x="16872" y="34694"/>
                  </a:cubicBezTo>
                  <a:lnTo>
                    <a:pt x="16919" y="34635"/>
                  </a:lnTo>
                  <a:lnTo>
                    <a:pt x="16943" y="34587"/>
                  </a:lnTo>
                  <a:cubicBezTo>
                    <a:pt x="16979" y="34551"/>
                    <a:pt x="16991" y="34516"/>
                    <a:pt x="17015" y="34468"/>
                  </a:cubicBezTo>
                  <a:cubicBezTo>
                    <a:pt x="17122" y="34290"/>
                    <a:pt x="17229" y="34135"/>
                    <a:pt x="17336" y="33956"/>
                  </a:cubicBezTo>
                  <a:lnTo>
                    <a:pt x="17348" y="33932"/>
                  </a:lnTo>
                  <a:lnTo>
                    <a:pt x="17348" y="33920"/>
                  </a:lnTo>
                  <a:lnTo>
                    <a:pt x="17288" y="34016"/>
                  </a:lnTo>
                  <a:lnTo>
                    <a:pt x="16979" y="34456"/>
                  </a:lnTo>
                  <a:cubicBezTo>
                    <a:pt x="16943" y="34492"/>
                    <a:pt x="16919" y="34528"/>
                    <a:pt x="16896" y="34563"/>
                  </a:cubicBezTo>
                  <a:cubicBezTo>
                    <a:pt x="16884" y="34587"/>
                    <a:pt x="16872" y="34611"/>
                    <a:pt x="16860" y="34635"/>
                  </a:cubicBezTo>
                  <a:lnTo>
                    <a:pt x="16824" y="34682"/>
                  </a:lnTo>
                  <a:cubicBezTo>
                    <a:pt x="16777" y="34742"/>
                    <a:pt x="16741" y="34801"/>
                    <a:pt x="16681" y="34873"/>
                  </a:cubicBezTo>
                  <a:cubicBezTo>
                    <a:pt x="16622" y="34944"/>
                    <a:pt x="16538" y="35028"/>
                    <a:pt x="16479" y="35087"/>
                  </a:cubicBezTo>
                  <a:cubicBezTo>
                    <a:pt x="16419" y="35147"/>
                    <a:pt x="16348" y="35206"/>
                    <a:pt x="16288" y="35278"/>
                  </a:cubicBezTo>
                  <a:lnTo>
                    <a:pt x="16265" y="35302"/>
                  </a:lnTo>
                  <a:lnTo>
                    <a:pt x="16229" y="35325"/>
                  </a:lnTo>
                  <a:cubicBezTo>
                    <a:pt x="16169" y="35385"/>
                    <a:pt x="16110" y="35444"/>
                    <a:pt x="16038" y="35504"/>
                  </a:cubicBezTo>
                  <a:cubicBezTo>
                    <a:pt x="15991" y="35528"/>
                    <a:pt x="15943" y="35563"/>
                    <a:pt x="15919" y="35587"/>
                  </a:cubicBezTo>
                  <a:lnTo>
                    <a:pt x="15884" y="35599"/>
                  </a:lnTo>
                  <a:cubicBezTo>
                    <a:pt x="15860" y="35623"/>
                    <a:pt x="15824" y="35647"/>
                    <a:pt x="15800" y="35659"/>
                  </a:cubicBezTo>
                  <a:lnTo>
                    <a:pt x="15729" y="35706"/>
                  </a:lnTo>
                  <a:cubicBezTo>
                    <a:pt x="15693" y="35659"/>
                    <a:pt x="15681" y="35623"/>
                    <a:pt x="15645" y="35575"/>
                  </a:cubicBezTo>
                  <a:cubicBezTo>
                    <a:pt x="15610" y="35516"/>
                    <a:pt x="15550" y="35456"/>
                    <a:pt x="15491" y="35409"/>
                  </a:cubicBezTo>
                  <a:cubicBezTo>
                    <a:pt x="15503" y="35385"/>
                    <a:pt x="15526" y="35361"/>
                    <a:pt x="15550" y="35337"/>
                  </a:cubicBezTo>
                  <a:cubicBezTo>
                    <a:pt x="15610" y="35266"/>
                    <a:pt x="15669" y="35159"/>
                    <a:pt x="15741" y="35040"/>
                  </a:cubicBezTo>
                  <a:cubicBezTo>
                    <a:pt x="15800" y="34944"/>
                    <a:pt x="15860" y="34849"/>
                    <a:pt x="15919" y="34730"/>
                  </a:cubicBezTo>
                  <a:lnTo>
                    <a:pt x="15967" y="34647"/>
                  </a:lnTo>
                  <a:cubicBezTo>
                    <a:pt x="16003" y="34575"/>
                    <a:pt x="16038" y="34504"/>
                    <a:pt x="16086" y="34432"/>
                  </a:cubicBezTo>
                  <a:cubicBezTo>
                    <a:pt x="16122" y="34337"/>
                    <a:pt x="16181" y="34254"/>
                    <a:pt x="16229" y="34170"/>
                  </a:cubicBezTo>
                  <a:cubicBezTo>
                    <a:pt x="16300" y="34051"/>
                    <a:pt x="16384" y="33932"/>
                    <a:pt x="16443" y="33801"/>
                  </a:cubicBezTo>
                  <a:cubicBezTo>
                    <a:pt x="16467" y="33754"/>
                    <a:pt x="16479" y="33718"/>
                    <a:pt x="16515" y="33658"/>
                  </a:cubicBezTo>
                  <a:lnTo>
                    <a:pt x="16538" y="33599"/>
                  </a:lnTo>
                  <a:cubicBezTo>
                    <a:pt x="16562" y="33563"/>
                    <a:pt x="16574" y="33516"/>
                    <a:pt x="16586" y="33480"/>
                  </a:cubicBezTo>
                  <a:lnTo>
                    <a:pt x="16598" y="33432"/>
                  </a:lnTo>
                  <a:cubicBezTo>
                    <a:pt x="16622" y="33385"/>
                    <a:pt x="16634" y="33361"/>
                    <a:pt x="16646" y="33313"/>
                  </a:cubicBezTo>
                  <a:cubicBezTo>
                    <a:pt x="16657" y="33301"/>
                    <a:pt x="16657" y="33266"/>
                    <a:pt x="16681" y="33254"/>
                  </a:cubicBezTo>
                  <a:cubicBezTo>
                    <a:pt x="16693" y="33206"/>
                    <a:pt x="16705" y="33182"/>
                    <a:pt x="16717" y="33135"/>
                  </a:cubicBezTo>
                  <a:cubicBezTo>
                    <a:pt x="16741" y="33099"/>
                    <a:pt x="16741" y="33075"/>
                    <a:pt x="16753" y="33039"/>
                  </a:cubicBezTo>
                  <a:lnTo>
                    <a:pt x="16800" y="32908"/>
                  </a:lnTo>
                  <a:cubicBezTo>
                    <a:pt x="16824" y="32837"/>
                    <a:pt x="16836" y="32742"/>
                    <a:pt x="16872" y="32670"/>
                  </a:cubicBezTo>
                  <a:cubicBezTo>
                    <a:pt x="16896" y="32563"/>
                    <a:pt x="16931" y="32480"/>
                    <a:pt x="16955" y="32408"/>
                  </a:cubicBezTo>
                  <a:cubicBezTo>
                    <a:pt x="16979" y="32349"/>
                    <a:pt x="17003" y="32301"/>
                    <a:pt x="17015" y="32242"/>
                  </a:cubicBezTo>
                  <a:lnTo>
                    <a:pt x="17050" y="32182"/>
                  </a:lnTo>
                  <a:cubicBezTo>
                    <a:pt x="17074" y="32123"/>
                    <a:pt x="17098" y="32075"/>
                    <a:pt x="17122" y="32027"/>
                  </a:cubicBezTo>
                  <a:cubicBezTo>
                    <a:pt x="17158" y="31992"/>
                    <a:pt x="17169" y="31944"/>
                    <a:pt x="17193" y="31896"/>
                  </a:cubicBezTo>
                  <a:cubicBezTo>
                    <a:pt x="17241" y="31825"/>
                    <a:pt x="17288" y="31753"/>
                    <a:pt x="17348" y="31694"/>
                  </a:cubicBezTo>
                  <a:cubicBezTo>
                    <a:pt x="17396" y="31634"/>
                    <a:pt x="17431" y="31587"/>
                    <a:pt x="17479" y="31539"/>
                  </a:cubicBezTo>
                  <a:cubicBezTo>
                    <a:pt x="17550" y="31480"/>
                    <a:pt x="17610" y="31420"/>
                    <a:pt x="17693" y="31372"/>
                  </a:cubicBezTo>
                  <a:lnTo>
                    <a:pt x="17729" y="31349"/>
                  </a:lnTo>
                  <a:cubicBezTo>
                    <a:pt x="17812" y="31289"/>
                    <a:pt x="17884" y="31242"/>
                    <a:pt x="17955" y="31182"/>
                  </a:cubicBezTo>
                  <a:cubicBezTo>
                    <a:pt x="18074" y="31099"/>
                    <a:pt x="18193" y="30980"/>
                    <a:pt x="18301" y="30872"/>
                  </a:cubicBezTo>
                  <a:lnTo>
                    <a:pt x="18312" y="30861"/>
                  </a:lnTo>
                  <a:lnTo>
                    <a:pt x="18384" y="30777"/>
                  </a:lnTo>
                  <a:cubicBezTo>
                    <a:pt x="18420" y="30753"/>
                    <a:pt x="18443" y="30718"/>
                    <a:pt x="18491" y="30694"/>
                  </a:cubicBezTo>
                  <a:cubicBezTo>
                    <a:pt x="18539" y="30658"/>
                    <a:pt x="18562" y="30634"/>
                    <a:pt x="18610" y="30587"/>
                  </a:cubicBezTo>
                  <a:cubicBezTo>
                    <a:pt x="18705" y="30527"/>
                    <a:pt x="18789" y="30456"/>
                    <a:pt x="18896" y="30396"/>
                  </a:cubicBezTo>
                  <a:cubicBezTo>
                    <a:pt x="18943" y="30360"/>
                    <a:pt x="18979" y="30349"/>
                    <a:pt x="19039" y="30325"/>
                  </a:cubicBezTo>
                  <a:cubicBezTo>
                    <a:pt x="19086" y="30301"/>
                    <a:pt x="19146" y="30289"/>
                    <a:pt x="19193" y="30277"/>
                  </a:cubicBezTo>
                  <a:cubicBezTo>
                    <a:pt x="19241" y="30265"/>
                    <a:pt x="19277" y="30265"/>
                    <a:pt x="19313" y="30241"/>
                  </a:cubicBezTo>
                  <a:close/>
                  <a:moveTo>
                    <a:pt x="7454" y="32361"/>
                  </a:moveTo>
                  <a:cubicBezTo>
                    <a:pt x="7478" y="32361"/>
                    <a:pt x="7513" y="32373"/>
                    <a:pt x="7537" y="32373"/>
                  </a:cubicBezTo>
                  <a:cubicBezTo>
                    <a:pt x="7644" y="32408"/>
                    <a:pt x="7763" y="32456"/>
                    <a:pt x="7871" y="32515"/>
                  </a:cubicBezTo>
                  <a:cubicBezTo>
                    <a:pt x="8014" y="32587"/>
                    <a:pt x="8168" y="32658"/>
                    <a:pt x="8323" y="32766"/>
                  </a:cubicBezTo>
                  <a:lnTo>
                    <a:pt x="8347" y="32777"/>
                  </a:lnTo>
                  <a:lnTo>
                    <a:pt x="8359" y="32789"/>
                  </a:lnTo>
                  <a:cubicBezTo>
                    <a:pt x="8442" y="32837"/>
                    <a:pt x="8525" y="32896"/>
                    <a:pt x="8597" y="32944"/>
                  </a:cubicBezTo>
                  <a:lnTo>
                    <a:pt x="8728" y="33027"/>
                  </a:lnTo>
                  <a:cubicBezTo>
                    <a:pt x="8776" y="33063"/>
                    <a:pt x="8799" y="33075"/>
                    <a:pt x="8847" y="33087"/>
                  </a:cubicBezTo>
                  <a:cubicBezTo>
                    <a:pt x="8918" y="33123"/>
                    <a:pt x="9014" y="33170"/>
                    <a:pt x="9097" y="33194"/>
                  </a:cubicBezTo>
                  <a:cubicBezTo>
                    <a:pt x="9192" y="33230"/>
                    <a:pt x="9276" y="33254"/>
                    <a:pt x="9395" y="33289"/>
                  </a:cubicBezTo>
                  <a:lnTo>
                    <a:pt x="9490" y="33289"/>
                  </a:lnTo>
                  <a:lnTo>
                    <a:pt x="9621" y="33325"/>
                  </a:lnTo>
                  <a:cubicBezTo>
                    <a:pt x="9668" y="33337"/>
                    <a:pt x="9692" y="33373"/>
                    <a:pt x="9740" y="33385"/>
                  </a:cubicBezTo>
                  <a:cubicBezTo>
                    <a:pt x="9776" y="33420"/>
                    <a:pt x="9799" y="33432"/>
                    <a:pt x="9835" y="33468"/>
                  </a:cubicBezTo>
                  <a:lnTo>
                    <a:pt x="9847" y="33468"/>
                  </a:lnTo>
                  <a:lnTo>
                    <a:pt x="9907" y="33528"/>
                  </a:lnTo>
                  <a:cubicBezTo>
                    <a:pt x="9978" y="33599"/>
                    <a:pt x="10038" y="33682"/>
                    <a:pt x="10097" y="33778"/>
                  </a:cubicBezTo>
                  <a:cubicBezTo>
                    <a:pt x="10133" y="33801"/>
                    <a:pt x="10157" y="33849"/>
                    <a:pt x="10169" y="33885"/>
                  </a:cubicBezTo>
                  <a:cubicBezTo>
                    <a:pt x="10216" y="33944"/>
                    <a:pt x="10264" y="34004"/>
                    <a:pt x="10323" y="34063"/>
                  </a:cubicBezTo>
                  <a:cubicBezTo>
                    <a:pt x="10371" y="34099"/>
                    <a:pt x="10407" y="34159"/>
                    <a:pt x="10454" y="34206"/>
                  </a:cubicBezTo>
                  <a:lnTo>
                    <a:pt x="10490" y="34242"/>
                  </a:lnTo>
                  <a:cubicBezTo>
                    <a:pt x="10526" y="34278"/>
                    <a:pt x="10585" y="34337"/>
                    <a:pt x="10633" y="34397"/>
                  </a:cubicBezTo>
                  <a:cubicBezTo>
                    <a:pt x="10681" y="34456"/>
                    <a:pt x="10728" y="34516"/>
                    <a:pt x="10788" y="34575"/>
                  </a:cubicBezTo>
                  <a:lnTo>
                    <a:pt x="10800" y="34599"/>
                  </a:lnTo>
                  <a:cubicBezTo>
                    <a:pt x="10847" y="34671"/>
                    <a:pt x="10907" y="34742"/>
                    <a:pt x="10966" y="34801"/>
                  </a:cubicBezTo>
                  <a:cubicBezTo>
                    <a:pt x="11026" y="34873"/>
                    <a:pt x="11085" y="34956"/>
                    <a:pt x="11157" y="35040"/>
                  </a:cubicBezTo>
                  <a:cubicBezTo>
                    <a:pt x="11216" y="35111"/>
                    <a:pt x="11288" y="35194"/>
                    <a:pt x="11359" y="35254"/>
                  </a:cubicBezTo>
                  <a:cubicBezTo>
                    <a:pt x="11407" y="35278"/>
                    <a:pt x="11443" y="35313"/>
                    <a:pt x="11478" y="35337"/>
                  </a:cubicBezTo>
                  <a:cubicBezTo>
                    <a:pt x="11502" y="35349"/>
                    <a:pt x="11514" y="35349"/>
                    <a:pt x="11526" y="35373"/>
                  </a:cubicBezTo>
                  <a:cubicBezTo>
                    <a:pt x="11538" y="35373"/>
                    <a:pt x="11538" y="35385"/>
                    <a:pt x="11562" y="35385"/>
                  </a:cubicBezTo>
                  <a:cubicBezTo>
                    <a:pt x="11597" y="35409"/>
                    <a:pt x="11633" y="35433"/>
                    <a:pt x="11681" y="35444"/>
                  </a:cubicBezTo>
                  <a:cubicBezTo>
                    <a:pt x="11704" y="35456"/>
                    <a:pt x="11740" y="35468"/>
                    <a:pt x="11764" y="35468"/>
                  </a:cubicBezTo>
                  <a:lnTo>
                    <a:pt x="11776" y="35468"/>
                  </a:lnTo>
                  <a:cubicBezTo>
                    <a:pt x="11740" y="35504"/>
                    <a:pt x="11693" y="35528"/>
                    <a:pt x="11657" y="35563"/>
                  </a:cubicBezTo>
                  <a:cubicBezTo>
                    <a:pt x="11597" y="35611"/>
                    <a:pt x="11538" y="35647"/>
                    <a:pt x="11478" y="35706"/>
                  </a:cubicBezTo>
                  <a:lnTo>
                    <a:pt x="11466" y="35730"/>
                  </a:lnTo>
                  <a:cubicBezTo>
                    <a:pt x="11454" y="35730"/>
                    <a:pt x="11454" y="35742"/>
                    <a:pt x="11443" y="35742"/>
                  </a:cubicBezTo>
                  <a:cubicBezTo>
                    <a:pt x="11395" y="35790"/>
                    <a:pt x="11335" y="35825"/>
                    <a:pt x="11276" y="35885"/>
                  </a:cubicBezTo>
                  <a:lnTo>
                    <a:pt x="11264" y="35885"/>
                  </a:lnTo>
                  <a:lnTo>
                    <a:pt x="11204" y="35825"/>
                  </a:lnTo>
                  <a:lnTo>
                    <a:pt x="11181" y="35814"/>
                  </a:lnTo>
                  <a:lnTo>
                    <a:pt x="11145" y="35790"/>
                  </a:lnTo>
                  <a:lnTo>
                    <a:pt x="11097" y="35754"/>
                  </a:lnTo>
                  <a:cubicBezTo>
                    <a:pt x="11050" y="35718"/>
                    <a:pt x="10990" y="35683"/>
                    <a:pt x="10942" y="35647"/>
                  </a:cubicBezTo>
                  <a:lnTo>
                    <a:pt x="10907" y="35623"/>
                  </a:lnTo>
                  <a:cubicBezTo>
                    <a:pt x="10847" y="35575"/>
                    <a:pt x="10800" y="35540"/>
                    <a:pt x="10740" y="35504"/>
                  </a:cubicBezTo>
                  <a:cubicBezTo>
                    <a:pt x="10681" y="35456"/>
                    <a:pt x="10621" y="35409"/>
                    <a:pt x="10550" y="35349"/>
                  </a:cubicBezTo>
                  <a:cubicBezTo>
                    <a:pt x="10490" y="35302"/>
                    <a:pt x="10430" y="35242"/>
                    <a:pt x="10347" y="35206"/>
                  </a:cubicBezTo>
                  <a:lnTo>
                    <a:pt x="10311" y="35159"/>
                  </a:lnTo>
                  <a:cubicBezTo>
                    <a:pt x="10276" y="35147"/>
                    <a:pt x="10252" y="35111"/>
                    <a:pt x="10228" y="35099"/>
                  </a:cubicBezTo>
                  <a:lnTo>
                    <a:pt x="10204" y="35063"/>
                  </a:lnTo>
                  <a:cubicBezTo>
                    <a:pt x="10169" y="35052"/>
                    <a:pt x="10157" y="35028"/>
                    <a:pt x="10133" y="34992"/>
                  </a:cubicBezTo>
                  <a:lnTo>
                    <a:pt x="10097" y="34968"/>
                  </a:lnTo>
                  <a:lnTo>
                    <a:pt x="10026" y="34885"/>
                  </a:lnTo>
                  <a:lnTo>
                    <a:pt x="9990" y="34861"/>
                  </a:lnTo>
                  <a:lnTo>
                    <a:pt x="9919" y="34790"/>
                  </a:lnTo>
                  <a:lnTo>
                    <a:pt x="9907" y="34766"/>
                  </a:lnTo>
                  <a:lnTo>
                    <a:pt x="9895" y="34754"/>
                  </a:lnTo>
                  <a:lnTo>
                    <a:pt x="9871" y="34742"/>
                  </a:lnTo>
                  <a:lnTo>
                    <a:pt x="9847" y="34706"/>
                  </a:lnTo>
                  <a:lnTo>
                    <a:pt x="9811" y="34682"/>
                  </a:lnTo>
                  <a:lnTo>
                    <a:pt x="9799" y="34671"/>
                  </a:lnTo>
                  <a:cubicBezTo>
                    <a:pt x="9716" y="34575"/>
                    <a:pt x="9621" y="34480"/>
                    <a:pt x="9538" y="34385"/>
                  </a:cubicBezTo>
                  <a:lnTo>
                    <a:pt x="9323" y="34170"/>
                  </a:lnTo>
                  <a:cubicBezTo>
                    <a:pt x="9252" y="34099"/>
                    <a:pt x="9157" y="34039"/>
                    <a:pt x="9085" y="33968"/>
                  </a:cubicBezTo>
                  <a:lnTo>
                    <a:pt x="9097" y="33968"/>
                  </a:lnTo>
                  <a:cubicBezTo>
                    <a:pt x="9073" y="33956"/>
                    <a:pt x="9061" y="33920"/>
                    <a:pt x="9026" y="33909"/>
                  </a:cubicBezTo>
                  <a:cubicBezTo>
                    <a:pt x="9002" y="33897"/>
                    <a:pt x="8978" y="33861"/>
                    <a:pt x="8954" y="33849"/>
                  </a:cubicBezTo>
                  <a:lnTo>
                    <a:pt x="8883" y="33789"/>
                  </a:lnTo>
                  <a:cubicBezTo>
                    <a:pt x="8847" y="33754"/>
                    <a:pt x="8799" y="33730"/>
                    <a:pt x="8776" y="33694"/>
                  </a:cubicBezTo>
                  <a:cubicBezTo>
                    <a:pt x="8752" y="33670"/>
                    <a:pt x="8704" y="33635"/>
                    <a:pt x="8668" y="33611"/>
                  </a:cubicBezTo>
                  <a:lnTo>
                    <a:pt x="8656" y="33599"/>
                  </a:lnTo>
                  <a:lnTo>
                    <a:pt x="8656" y="33599"/>
                  </a:lnTo>
                  <a:cubicBezTo>
                    <a:pt x="8668" y="33623"/>
                    <a:pt x="8692" y="33635"/>
                    <a:pt x="8704" y="33670"/>
                  </a:cubicBezTo>
                  <a:cubicBezTo>
                    <a:pt x="8728" y="33718"/>
                    <a:pt x="8764" y="33754"/>
                    <a:pt x="8776" y="33801"/>
                  </a:cubicBezTo>
                  <a:cubicBezTo>
                    <a:pt x="8823" y="33873"/>
                    <a:pt x="8871" y="33932"/>
                    <a:pt x="8930" y="34016"/>
                  </a:cubicBezTo>
                  <a:cubicBezTo>
                    <a:pt x="9002" y="34111"/>
                    <a:pt x="9085" y="34230"/>
                    <a:pt x="9204" y="34349"/>
                  </a:cubicBezTo>
                  <a:cubicBezTo>
                    <a:pt x="9299" y="34456"/>
                    <a:pt x="9383" y="34551"/>
                    <a:pt x="9490" y="34647"/>
                  </a:cubicBezTo>
                  <a:lnTo>
                    <a:pt x="9561" y="34730"/>
                  </a:lnTo>
                  <a:cubicBezTo>
                    <a:pt x="9609" y="34790"/>
                    <a:pt x="9668" y="34825"/>
                    <a:pt x="9716" y="34873"/>
                  </a:cubicBezTo>
                  <a:cubicBezTo>
                    <a:pt x="9776" y="34932"/>
                    <a:pt x="9823" y="34980"/>
                    <a:pt x="9883" y="35028"/>
                  </a:cubicBezTo>
                  <a:cubicBezTo>
                    <a:pt x="9907" y="35052"/>
                    <a:pt x="9942" y="35063"/>
                    <a:pt x="9966" y="35099"/>
                  </a:cubicBezTo>
                  <a:cubicBezTo>
                    <a:pt x="9978" y="35111"/>
                    <a:pt x="10002" y="35123"/>
                    <a:pt x="10026" y="35147"/>
                  </a:cubicBezTo>
                  <a:lnTo>
                    <a:pt x="10038" y="35159"/>
                  </a:lnTo>
                  <a:lnTo>
                    <a:pt x="10061" y="35171"/>
                  </a:lnTo>
                  <a:cubicBezTo>
                    <a:pt x="10073" y="35182"/>
                    <a:pt x="10085" y="35206"/>
                    <a:pt x="10097" y="35206"/>
                  </a:cubicBezTo>
                  <a:lnTo>
                    <a:pt x="10145" y="35230"/>
                  </a:lnTo>
                  <a:lnTo>
                    <a:pt x="10192" y="35266"/>
                  </a:lnTo>
                  <a:cubicBezTo>
                    <a:pt x="10216" y="35290"/>
                    <a:pt x="10252" y="35302"/>
                    <a:pt x="10300" y="35337"/>
                  </a:cubicBezTo>
                  <a:lnTo>
                    <a:pt x="10335" y="35361"/>
                  </a:lnTo>
                  <a:cubicBezTo>
                    <a:pt x="10359" y="35385"/>
                    <a:pt x="10371" y="35385"/>
                    <a:pt x="10383" y="35397"/>
                  </a:cubicBezTo>
                  <a:lnTo>
                    <a:pt x="10395" y="35409"/>
                  </a:lnTo>
                  <a:lnTo>
                    <a:pt x="10419" y="35421"/>
                  </a:lnTo>
                  <a:cubicBezTo>
                    <a:pt x="10430" y="35444"/>
                    <a:pt x="10454" y="35456"/>
                    <a:pt x="10478" y="35468"/>
                  </a:cubicBezTo>
                  <a:cubicBezTo>
                    <a:pt x="10597" y="35540"/>
                    <a:pt x="10716" y="35623"/>
                    <a:pt x="10835" y="35683"/>
                  </a:cubicBezTo>
                  <a:cubicBezTo>
                    <a:pt x="10859" y="35694"/>
                    <a:pt x="10895" y="35706"/>
                    <a:pt x="10919" y="35742"/>
                  </a:cubicBezTo>
                  <a:cubicBezTo>
                    <a:pt x="10931" y="35754"/>
                    <a:pt x="10966" y="35766"/>
                    <a:pt x="10978" y="35778"/>
                  </a:cubicBezTo>
                  <a:cubicBezTo>
                    <a:pt x="11038" y="35814"/>
                    <a:pt x="11097" y="35861"/>
                    <a:pt x="11157" y="35885"/>
                  </a:cubicBezTo>
                  <a:cubicBezTo>
                    <a:pt x="11169" y="35885"/>
                    <a:pt x="11169" y="35897"/>
                    <a:pt x="11192" y="35897"/>
                  </a:cubicBezTo>
                  <a:lnTo>
                    <a:pt x="11192" y="35921"/>
                  </a:lnTo>
                  <a:cubicBezTo>
                    <a:pt x="11192" y="35921"/>
                    <a:pt x="11169" y="35921"/>
                    <a:pt x="11169" y="35933"/>
                  </a:cubicBezTo>
                  <a:cubicBezTo>
                    <a:pt x="11169" y="35933"/>
                    <a:pt x="11169" y="35944"/>
                    <a:pt x="11192" y="35944"/>
                  </a:cubicBezTo>
                  <a:lnTo>
                    <a:pt x="11264" y="35944"/>
                  </a:lnTo>
                  <a:lnTo>
                    <a:pt x="11228" y="35980"/>
                  </a:lnTo>
                  <a:cubicBezTo>
                    <a:pt x="11204" y="36004"/>
                    <a:pt x="11169" y="36052"/>
                    <a:pt x="11145" y="36075"/>
                  </a:cubicBezTo>
                  <a:cubicBezTo>
                    <a:pt x="11109" y="36123"/>
                    <a:pt x="11073" y="36159"/>
                    <a:pt x="11038" y="36195"/>
                  </a:cubicBezTo>
                  <a:cubicBezTo>
                    <a:pt x="10966" y="36302"/>
                    <a:pt x="10895" y="36409"/>
                    <a:pt x="10835" y="36516"/>
                  </a:cubicBezTo>
                  <a:cubicBezTo>
                    <a:pt x="10811" y="36540"/>
                    <a:pt x="10800" y="36575"/>
                    <a:pt x="10776" y="36611"/>
                  </a:cubicBezTo>
                  <a:cubicBezTo>
                    <a:pt x="10657" y="36659"/>
                    <a:pt x="10633" y="36695"/>
                    <a:pt x="10621" y="36706"/>
                  </a:cubicBezTo>
                  <a:cubicBezTo>
                    <a:pt x="10597" y="36695"/>
                    <a:pt x="10573" y="36695"/>
                    <a:pt x="10550" y="36683"/>
                  </a:cubicBezTo>
                  <a:lnTo>
                    <a:pt x="10454" y="36635"/>
                  </a:lnTo>
                  <a:cubicBezTo>
                    <a:pt x="10442" y="36623"/>
                    <a:pt x="10407" y="36623"/>
                    <a:pt x="10395" y="36599"/>
                  </a:cubicBezTo>
                  <a:lnTo>
                    <a:pt x="10371" y="36587"/>
                  </a:lnTo>
                  <a:lnTo>
                    <a:pt x="10276" y="36540"/>
                  </a:lnTo>
                  <a:cubicBezTo>
                    <a:pt x="10252" y="36528"/>
                    <a:pt x="10240" y="36516"/>
                    <a:pt x="10204" y="36504"/>
                  </a:cubicBezTo>
                  <a:lnTo>
                    <a:pt x="10180" y="36480"/>
                  </a:lnTo>
                  <a:lnTo>
                    <a:pt x="10121" y="36456"/>
                  </a:lnTo>
                  <a:cubicBezTo>
                    <a:pt x="10073" y="36445"/>
                    <a:pt x="10038" y="36409"/>
                    <a:pt x="10002" y="36397"/>
                  </a:cubicBezTo>
                  <a:cubicBezTo>
                    <a:pt x="9942" y="36349"/>
                    <a:pt x="9859" y="36325"/>
                    <a:pt x="9799" y="36278"/>
                  </a:cubicBezTo>
                  <a:lnTo>
                    <a:pt x="9680" y="36206"/>
                  </a:lnTo>
                  <a:lnTo>
                    <a:pt x="9633" y="36171"/>
                  </a:lnTo>
                  <a:lnTo>
                    <a:pt x="9597" y="36147"/>
                  </a:lnTo>
                  <a:lnTo>
                    <a:pt x="9454" y="36052"/>
                  </a:lnTo>
                  <a:cubicBezTo>
                    <a:pt x="9323" y="35980"/>
                    <a:pt x="9180" y="35909"/>
                    <a:pt x="9073" y="35861"/>
                  </a:cubicBezTo>
                  <a:lnTo>
                    <a:pt x="9061" y="35861"/>
                  </a:lnTo>
                  <a:cubicBezTo>
                    <a:pt x="9026" y="35849"/>
                    <a:pt x="9002" y="35825"/>
                    <a:pt x="8978" y="35825"/>
                  </a:cubicBezTo>
                  <a:lnTo>
                    <a:pt x="8799" y="35742"/>
                  </a:lnTo>
                  <a:cubicBezTo>
                    <a:pt x="8764" y="35706"/>
                    <a:pt x="8704" y="35683"/>
                    <a:pt x="8656" y="35647"/>
                  </a:cubicBezTo>
                  <a:cubicBezTo>
                    <a:pt x="8597" y="35611"/>
                    <a:pt x="8537" y="35563"/>
                    <a:pt x="8478" y="35528"/>
                  </a:cubicBezTo>
                  <a:lnTo>
                    <a:pt x="8478" y="35528"/>
                  </a:lnTo>
                  <a:lnTo>
                    <a:pt x="8525" y="35587"/>
                  </a:lnTo>
                  <a:cubicBezTo>
                    <a:pt x="8573" y="35647"/>
                    <a:pt x="8609" y="35694"/>
                    <a:pt x="8668" y="35754"/>
                  </a:cubicBezTo>
                  <a:cubicBezTo>
                    <a:pt x="8728" y="35814"/>
                    <a:pt x="8787" y="35873"/>
                    <a:pt x="8871" y="35921"/>
                  </a:cubicBezTo>
                  <a:cubicBezTo>
                    <a:pt x="9014" y="36040"/>
                    <a:pt x="9168" y="36147"/>
                    <a:pt x="9299" y="36230"/>
                  </a:cubicBezTo>
                  <a:cubicBezTo>
                    <a:pt x="9466" y="36337"/>
                    <a:pt x="9621" y="36421"/>
                    <a:pt x="9788" y="36516"/>
                  </a:cubicBezTo>
                  <a:lnTo>
                    <a:pt x="9966" y="36599"/>
                  </a:lnTo>
                  <a:lnTo>
                    <a:pt x="10038" y="36635"/>
                  </a:lnTo>
                  <a:cubicBezTo>
                    <a:pt x="10085" y="36647"/>
                    <a:pt x="10121" y="36659"/>
                    <a:pt x="10157" y="36695"/>
                  </a:cubicBezTo>
                  <a:cubicBezTo>
                    <a:pt x="10180" y="36695"/>
                    <a:pt x="10192" y="36706"/>
                    <a:pt x="10204" y="36706"/>
                  </a:cubicBezTo>
                  <a:cubicBezTo>
                    <a:pt x="10216" y="36706"/>
                    <a:pt x="10252" y="36718"/>
                    <a:pt x="10264" y="36718"/>
                  </a:cubicBezTo>
                  <a:lnTo>
                    <a:pt x="10395" y="36766"/>
                  </a:lnTo>
                  <a:cubicBezTo>
                    <a:pt x="10419" y="36766"/>
                    <a:pt x="10442" y="36778"/>
                    <a:pt x="10454" y="36778"/>
                  </a:cubicBezTo>
                  <a:lnTo>
                    <a:pt x="10538" y="36778"/>
                  </a:lnTo>
                  <a:cubicBezTo>
                    <a:pt x="10550" y="36778"/>
                    <a:pt x="10561" y="36790"/>
                    <a:pt x="10597" y="36790"/>
                  </a:cubicBezTo>
                  <a:cubicBezTo>
                    <a:pt x="10538" y="36909"/>
                    <a:pt x="10490" y="37028"/>
                    <a:pt x="10454" y="37159"/>
                  </a:cubicBezTo>
                  <a:cubicBezTo>
                    <a:pt x="10442" y="37242"/>
                    <a:pt x="10419" y="37337"/>
                    <a:pt x="10419" y="37433"/>
                  </a:cubicBezTo>
                  <a:cubicBezTo>
                    <a:pt x="10383" y="37421"/>
                    <a:pt x="10371" y="37421"/>
                    <a:pt x="10335" y="37421"/>
                  </a:cubicBezTo>
                  <a:lnTo>
                    <a:pt x="10323" y="37421"/>
                  </a:lnTo>
                  <a:cubicBezTo>
                    <a:pt x="10276" y="37409"/>
                    <a:pt x="10216" y="37397"/>
                    <a:pt x="10180" y="37397"/>
                  </a:cubicBezTo>
                  <a:lnTo>
                    <a:pt x="10157" y="37397"/>
                  </a:lnTo>
                  <a:lnTo>
                    <a:pt x="10061" y="37373"/>
                  </a:lnTo>
                  <a:lnTo>
                    <a:pt x="9966" y="37361"/>
                  </a:lnTo>
                  <a:cubicBezTo>
                    <a:pt x="9859" y="37349"/>
                    <a:pt x="9788" y="37314"/>
                    <a:pt x="9704" y="37302"/>
                  </a:cubicBezTo>
                  <a:cubicBezTo>
                    <a:pt x="9668" y="37302"/>
                    <a:pt x="9621" y="37290"/>
                    <a:pt x="9597" y="37290"/>
                  </a:cubicBezTo>
                  <a:cubicBezTo>
                    <a:pt x="9549" y="37278"/>
                    <a:pt x="9490" y="37278"/>
                    <a:pt x="9442" y="37254"/>
                  </a:cubicBezTo>
                  <a:cubicBezTo>
                    <a:pt x="9430" y="37254"/>
                    <a:pt x="9418" y="37254"/>
                    <a:pt x="9407" y="37242"/>
                  </a:cubicBezTo>
                  <a:lnTo>
                    <a:pt x="9371" y="37242"/>
                  </a:lnTo>
                  <a:cubicBezTo>
                    <a:pt x="9359" y="37242"/>
                    <a:pt x="9323" y="37230"/>
                    <a:pt x="9311" y="37230"/>
                  </a:cubicBezTo>
                  <a:cubicBezTo>
                    <a:pt x="9299" y="37230"/>
                    <a:pt x="9264" y="37218"/>
                    <a:pt x="9252" y="37218"/>
                  </a:cubicBezTo>
                  <a:cubicBezTo>
                    <a:pt x="9240" y="37218"/>
                    <a:pt x="9228" y="37218"/>
                    <a:pt x="9192" y="37195"/>
                  </a:cubicBezTo>
                  <a:lnTo>
                    <a:pt x="9168" y="37195"/>
                  </a:lnTo>
                  <a:cubicBezTo>
                    <a:pt x="9109" y="37183"/>
                    <a:pt x="9049" y="37183"/>
                    <a:pt x="8990" y="37171"/>
                  </a:cubicBezTo>
                  <a:lnTo>
                    <a:pt x="8990" y="37171"/>
                  </a:lnTo>
                  <a:lnTo>
                    <a:pt x="9061" y="37195"/>
                  </a:lnTo>
                  <a:cubicBezTo>
                    <a:pt x="9121" y="37218"/>
                    <a:pt x="9168" y="37242"/>
                    <a:pt x="9228" y="37254"/>
                  </a:cubicBezTo>
                  <a:cubicBezTo>
                    <a:pt x="9252" y="37278"/>
                    <a:pt x="9299" y="37290"/>
                    <a:pt x="9323" y="37290"/>
                  </a:cubicBezTo>
                  <a:cubicBezTo>
                    <a:pt x="9359" y="37302"/>
                    <a:pt x="9371" y="37302"/>
                    <a:pt x="9407" y="37314"/>
                  </a:cubicBezTo>
                  <a:lnTo>
                    <a:pt x="9418" y="37314"/>
                  </a:lnTo>
                  <a:cubicBezTo>
                    <a:pt x="9430" y="37314"/>
                    <a:pt x="9430" y="37314"/>
                    <a:pt x="9442" y="37337"/>
                  </a:cubicBezTo>
                  <a:cubicBezTo>
                    <a:pt x="9490" y="37349"/>
                    <a:pt x="9538" y="37361"/>
                    <a:pt x="9585" y="37361"/>
                  </a:cubicBezTo>
                  <a:cubicBezTo>
                    <a:pt x="9597" y="37361"/>
                    <a:pt x="9609" y="37361"/>
                    <a:pt x="9621" y="37373"/>
                  </a:cubicBezTo>
                  <a:lnTo>
                    <a:pt x="9680" y="37373"/>
                  </a:lnTo>
                  <a:cubicBezTo>
                    <a:pt x="9716" y="37373"/>
                    <a:pt x="9764" y="37397"/>
                    <a:pt x="9788" y="37397"/>
                  </a:cubicBezTo>
                  <a:cubicBezTo>
                    <a:pt x="9823" y="37397"/>
                    <a:pt x="9859" y="37409"/>
                    <a:pt x="9895" y="37409"/>
                  </a:cubicBezTo>
                  <a:lnTo>
                    <a:pt x="9942" y="37409"/>
                  </a:lnTo>
                  <a:cubicBezTo>
                    <a:pt x="9966" y="37409"/>
                    <a:pt x="10002" y="37409"/>
                    <a:pt x="10026" y="37421"/>
                  </a:cubicBezTo>
                  <a:cubicBezTo>
                    <a:pt x="10085" y="37421"/>
                    <a:pt x="10133" y="37433"/>
                    <a:pt x="10192" y="37433"/>
                  </a:cubicBezTo>
                  <a:lnTo>
                    <a:pt x="10204" y="37433"/>
                  </a:lnTo>
                  <a:lnTo>
                    <a:pt x="10252" y="37457"/>
                  </a:lnTo>
                  <a:cubicBezTo>
                    <a:pt x="10300" y="37457"/>
                    <a:pt x="10335" y="37468"/>
                    <a:pt x="10383" y="37480"/>
                  </a:cubicBezTo>
                  <a:cubicBezTo>
                    <a:pt x="10395" y="37480"/>
                    <a:pt x="10419" y="37492"/>
                    <a:pt x="10419" y="37492"/>
                  </a:cubicBezTo>
                  <a:cubicBezTo>
                    <a:pt x="10395" y="37599"/>
                    <a:pt x="10395" y="37718"/>
                    <a:pt x="10419" y="37826"/>
                  </a:cubicBezTo>
                  <a:lnTo>
                    <a:pt x="10419" y="37897"/>
                  </a:lnTo>
                  <a:lnTo>
                    <a:pt x="10395" y="37897"/>
                  </a:lnTo>
                  <a:cubicBezTo>
                    <a:pt x="10371" y="37897"/>
                    <a:pt x="10359" y="37897"/>
                    <a:pt x="10335" y="37909"/>
                  </a:cubicBezTo>
                  <a:lnTo>
                    <a:pt x="10276" y="37909"/>
                  </a:lnTo>
                  <a:cubicBezTo>
                    <a:pt x="10252" y="37957"/>
                    <a:pt x="10216" y="37969"/>
                    <a:pt x="10192" y="37992"/>
                  </a:cubicBezTo>
                  <a:lnTo>
                    <a:pt x="10180" y="38004"/>
                  </a:lnTo>
                  <a:cubicBezTo>
                    <a:pt x="10097" y="38028"/>
                    <a:pt x="10038" y="38076"/>
                    <a:pt x="9966" y="38111"/>
                  </a:cubicBezTo>
                  <a:lnTo>
                    <a:pt x="9954" y="38123"/>
                  </a:lnTo>
                  <a:cubicBezTo>
                    <a:pt x="9907" y="38147"/>
                    <a:pt x="9859" y="38159"/>
                    <a:pt x="9811" y="38183"/>
                  </a:cubicBezTo>
                  <a:cubicBezTo>
                    <a:pt x="9776" y="38195"/>
                    <a:pt x="9728" y="38219"/>
                    <a:pt x="9680" y="38242"/>
                  </a:cubicBezTo>
                  <a:cubicBezTo>
                    <a:pt x="9633" y="38254"/>
                    <a:pt x="9597" y="38266"/>
                    <a:pt x="9549" y="38302"/>
                  </a:cubicBezTo>
                  <a:cubicBezTo>
                    <a:pt x="9502" y="38314"/>
                    <a:pt x="9442" y="38350"/>
                    <a:pt x="9395" y="38361"/>
                  </a:cubicBezTo>
                  <a:lnTo>
                    <a:pt x="9371" y="38373"/>
                  </a:lnTo>
                  <a:lnTo>
                    <a:pt x="9347" y="38373"/>
                  </a:lnTo>
                  <a:cubicBezTo>
                    <a:pt x="9264" y="38409"/>
                    <a:pt x="9204" y="38421"/>
                    <a:pt x="9133" y="38445"/>
                  </a:cubicBezTo>
                  <a:cubicBezTo>
                    <a:pt x="9073" y="38469"/>
                    <a:pt x="9014" y="38492"/>
                    <a:pt x="8918" y="38504"/>
                  </a:cubicBezTo>
                  <a:cubicBezTo>
                    <a:pt x="8847" y="38528"/>
                    <a:pt x="8776" y="38540"/>
                    <a:pt x="8692" y="38552"/>
                  </a:cubicBezTo>
                  <a:lnTo>
                    <a:pt x="8645" y="38552"/>
                  </a:lnTo>
                  <a:cubicBezTo>
                    <a:pt x="8537" y="38564"/>
                    <a:pt x="8430" y="38564"/>
                    <a:pt x="8323" y="38564"/>
                  </a:cubicBezTo>
                  <a:lnTo>
                    <a:pt x="8002" y="38564"/>
                  </a:lnTo>
                  <a:cubicBezTo>
                    <a:pt x="7954" y="38564"/>
                    <a:pt x="7918" y="38564"/>
                    <a:pt x="7859" y="38552"/>
                  </a:cubicBezTo>
                  <a:cubicBezTo>
                    <a:pt x="7763" y="38552"/>
                    <a:pt x="7656" y="38540"/>
                    <a:pt x="7561" y="38528"/>
                  </a:cubicBezTo>
                  <a:cubicBezTo>
                    <a:pt x="7502" y="38504"/>
                    <a:pt x="7418" y="38504"/>
                    <a:pt x="7347" y="38492"/>
                  </a:cubicBezTo>
                  <a:cubicBezTo>
                    <a:pt x="7228" y="38480"/>
                    <a:pt x="7109" y="38445"/>
                    <a:pt x="6978" y="38409"/>
                  </a:cubicBezTo>
                  <a:cubicBezTo>
                    <a:pt x="6859" y="38373"/>
                    <a:pt x="6740" y="38350"/>
                    <a:pt x="6620" y="38302"/>
                  </a:cubicBezTo>
                  <a:cubicBezTo>
                    <a:pt x="6561" y="38290"/>
                    <a:pt x="6501" y="38254"/>
                    <a:pt x="6418" y="38230"/>
                  </a:cubicBezTo>
                  <a:cubicBezTo>
                    <a:pt x="6347" y="38195"/>
                    <a:pt x="6287" y="38171"/>
                    <a:pt x="6216" y="38135"/>
                  </a:cubicBezTo>
                  <a:cubicBezTo>
                    <a:pt x="6144" y="38111"/>
                    <a:pt x="6061" y="38064"/>
                    <a:pt x="5989" y="38016"/>
                  </a:cubicBezTo>
                  <a:lnTo>
                    <a:pt x="5858" y="37933"/>
                  </a:lnTo>
                  <a:lnTo>
                    <a:pt x="5763" y="37838"/>
                  </a:lnTo>
                  <a:cubicBezTo>
                    <a:pt x="5739" y="37814"/>
                    <a:pt x="5704" y="37778"/>
                    <a:pt x="5692" y="37730"/>
                  </a:cubicBezTo>
                  <a:cubicBezTo>
                    <a:pt x="5608" y="37611"/>
                    <a:pt x="5549" y="37492"/>
                    <a:pt x="5466" y="37361"/>
                  </a:cubicBezTo>
                  <a:cubicBezTo>
                    <a:pt x="5454" y="37349"/>
                    <a:pt x="5454" y="37314"/>
                    <a:pt x="5442" y="37302"/>
                  </a:cubicBezTo>
                  <a:cubicBezTo>
                    <a:pt x="5430" y="37290"/>
                    <a:pt x="5430" y="37254"/>
                    <a:pt x="5406" y="37242"/>
                  </a:cubicBezTo>
                  <a:cubicBezTo>
                    <a:pt x="5394" y="37218"/>
                    <a:pt x="5394" y="37195"/>
                    <a:pt x="5382" y="37171"/>
                  </a:cubicBezTo>
                  <a:cubicBezTo>
                    <a:pt x="5382" y="37159"/>
                    <a:pt x="5382" y="37135"/>
                    <a:pt x="5370" y="37123"/>
                  </a:cubicBezTo>
                  <a:lnTo>
                    <a:pt x="5370" y="37076"/>
                  </a:lnTo>
                  <a:cubicBezTo>
                    <a:pt x="5370" y="37040"/>
                    <a:pt x="5382" y="36992"/>
                    <a:pt x="5382" y="36933"/>
                  </a:cubicBezTo>
                  <a:cubicBezTo>
                    <a:pt x="5382" y="36885"/>
                    <a:pt x="5394" y="36861"/>
                    <a:pt x="5406" y="36814"/>
                  </a:cubicBezTo>
                  <a:cubicBezTo>
                    <a:pt x="5406" y="36802"/>
                    <a:pt x="5406" y="36778"/>
                    <a:pt x="5430" y="36766"/>
                  </a:cubicBezTo>
                  <a:lnTo>
                    <a:pt x="5430" y="36802"/>
                  </a:lnTo>
                  <a:cubicBezTo>
                    <a:pt x="5430" y="36873"/>
                    <a:pt x="5454" y="36956"/>
                    <a:pt x="5489" y="37040"/>
                  </a:cubicBezTo>
                  <a:cubicBezTo>
                    <a:pt x="5549" y="37183"/>
                    <a:pt x="5632" y="37314"/>
                    <a:pt x="5739" y="37409"/>
                  </a:cubicBezTo>
                  <a:cubicBezTo>
                    <a:pt x="5847" y="37492"/>
                    <a:pt x="5978" y="37588"/>
                    <a:pt x="6144" y="37647"/>
                  </a:cubicBezTo>
                  <a:cubicBezTo>
                    <a:pt x="6204" y="37671"/>
                    <a:pt x="6275" y="37695"/>
                    <a:pt x="6335" y="37718"/>
                  </a:cubicBezTo>
                  <a:lnTo>
                    <a:pt x="6347" y="37718"/>
                  </a:lnTo>
                  <a:cubicBezTo>
                    <a:pt x="6394" y="37730"/>
                    <a:pt x="6442" y="37754"/>
                    <a:pt x="6466" y="37766"/>
                  </a:cubicBezTo>
                  <a:cubicBezTo>
                    <a:pt x="6501" y="37778"/>
                    <a:pt x="6537" y="37790"/>
                    <a:pt x="6573" y="37814"/>
                  </a:cubicBezTo>
                  <a:lnTo>
                    <a:pt x="6632" y="37838"/>
                  </a:lnTo>
                  <a:cubicBezTo>
                    <a:pt x="6692" y="37849"/>
                    <a:pt x="6740" y="37885"/>
                    <a:pt x="6799" y="37897"/>
                  </a:cubicBezTo>
                  <a:cubicBezTo>
                    <a:pt x="6823" y="37909"/>
                    <a:pt x="6871" y="37909"/>
                    <a:pt x="6894" y="37933"/>
                  </a:cubicBezTo>
                  <a:cubicBezTo>
                    <a:pt x="6942" y="37945"/>
                    <a:pt x="6978" y="37957"/>
                    <a:pt x="7001" y="37957"/>
                  </a:cubicBezTo>
                  <a:cubicBezTo>
                    <a:pt x="7013" y="37957"/>
                    <a:pt x="7049" y="37957"/>
                    <a:pt x="7061" y="37969"/>
                  </a:cubicBezTo>
                  <a:cubicBezTo>
                    <a:pt x="7121" y="37992"/>
                    <a:pt x="7180" y="37992"/>
                    <a:pt x="7252" y="38004"/>
                  </a:cubicBezTo>
                  <a:lnTo>
                    <a:pt x="7275" y="38004"/>
                  </a:lnTo>
                  <a:cubicBezTo>
                    <a:pt x="7347" y="38016"/>
                    <a:pt x="7418" y="38016"/>
                    <a:pt x="7490" y="38028"/>
                  </a:cubicBezTo>
                  <a:lnTo>
                    <a:pt x="7728" y="38028"/>
                  </a:lnTo>
                  <a:cubicBezTo>
                    <a:pt x="7763" y="38028"/>
                    <a:pt x="7799" y="38016"/>
                    <a:pt x="7835" y="38016"/>
                  </a:cubicBezTo>
                  <a:cubicBezTo>
                    <a:pt x="7871" y="38016"/>
                    <a:pt x="7906" y="38004"/>
                    <a:pt x="7942" y="37992"/>
                  </a:cubicBezTo>
                  <a:cubicBezTo>
                    <a:pt x="8002" y="37969"/>
                    <a:pt x="8061" y="37945"/>
                    <a:pt x="8121" y="37933"/>
                  </a:cubicBezTo>
                  <a:cubicBezTo>
                    <a:pt x="8144" y="37909"/>
                    <a:pt x="8192" y="37897"/>
                    <a:pt x="8240" y="37885"/>
                  </a:cubicBezTo>
                  <a:cubicBezTo>
                    <a:pt x="8252" y="37885"/>
                    <a:pt x="8264" y="37873"/>
                    <a:pt x="8287" y="37873"/>
                  </a:cubicBezTo>
                  <a:lnTo>
                    <a:pt x="8430" y="37873"/>
                  </a:lnTo>
                  <a:cubicBezTo>
                    <a:pt x="8502" y="37885"/>
                    <a:pt x="8561" y="37897"/>
                    <a:pt x="8609" y="37909"/>
                  </a:cubicBezTo>
                  <a:lnTo>
                    <a:pt x="8656" y="37933"/>
                  </a:lnTo>
                  <a:cubicBezTo>
                    <a:pt x="8716" y="37945"/>
                    <a:pt x="8787" y="37969"/>
                    <a:pt x="8847" y="37992"/>
                  </a:cubicBezTo>
                  <a:cubicBezTo>
                    <a:pt x="8895" y="38004"/>
                    <a:pt x="8954" y="38016"/>
                    <a:pt x="9014" y="38016"/>
                  </a:cubicBezTo>
                  <a:cubicBezTo>
                    <a:pt x="9037" y="38016"/>
                    <a:pt x="9061" y="38028"/>
                    <a:pt x="9085" y="38028"/>
                  </a:cubicBezTo>
                  <a:cubicBezTo>
                    <a:pt x="9121" y="38028"/>
                    <a:pt x="9157" y="38052"/>
                    <a:pt x="9204" y="38052"/>
                  </a:cubicBezTo>
                  <a:cubicBezTo>
                    <a:pt x="9252" y="38052"/>
                    <a:pt x="9287" y="38064"/>
                    <a:pt x="9323" y="38064"/>
                  </a:cubicBezTo>
                  <a:lnTo>
                    <a:pt x="9347" y="38064"/>
                  </a:lnTo>
                  <a:cubicBezTo>
                    <a:pt x="9395" y="38064"/>
                    <a:pt x="9442" y="38069"/>
                    <a:pt x="9497" y="38069"/>
                  </a:cubicBezTo>
                  <a:cubicBezTo>
                    <a:pt x="9524" y="38069"/>
                    <a:pt x="9553" y="38068"/>
                    <a:pt x="9585" y="38064"/>
                  </a:cubicBezTo>
                  <a:cubicBezTo>
                    <a:pt x="9645" y="38064"/>
                    <a:pt x="9680" y="38052"/>
                    <a:pt x="9728" y="38052"/>
                  </a:cubicBezTo>
                  <a:cubicBezTo>
                    <a:pt x="9740" y="38052"/>
                    <a:pt x="9776" y="38028"/>
                    <a:pt x="9799" y="38028"/>
                  </a:cubicBezTo>
                  <a:cubicBezTo>
                    <a:pt x="9835" y="38028"/>
                    <a:pt x="9847" y="38016"/>
                    <a:pt x="9883" y="38016"/>
                  </a:cubicBezTo>
                  <a:cubicBezTo>
                    <a:pt x="9919" y="38004"/>
                    <a:pt x="9954" y="37992"/>
                    <a:pt x="10002" y="37992"/>
                  </a:cubicBezTo>
                  <a:cubicBezTo>
                    <a:pt x="10073" y="37969"/>
                    <a:pt x="10145" y="37945"/>
                    <a:pt x="10204" y="37933"/>
                  </a:cubicBezTo>
                  <a:cubicBezTo>
                    <a:pt x="10216" y="37933"/>
                    <a:pt x="10252" y="37909"/>
                    <a:pt x="10264" y="37909"/>
                  </a:cubicBezTo>
                  <a:lnTo>
                    <a:pt x="10240" y="37909"/>
                  </a:lnTo>
                  <a:cubicBezTo>
                    <a:pt x="10204" y="37909"/>
                    <a:pt x="10180" y="37933"/>
                    <a:pt x="10157" y="37933"/>
                  </a:cubicBezTo>
                  <a:lnTo>
                    <a:pt x="10145" y="37933"/>
                  </a:lnTo>
                  <a:lnTo>
                    <a:pt x="10121" y="37945"/>
                  </a:lnTo>
                  <a:cubicBezTo>
                    <a:pt x="10085" y="37945"/>
                    <a:pt x="10061" y="37957"/>
                    <a:pt x="10026" y="37957"/>
                  </a:cubicBezTo>
                  <a:lnTo>
                    <a:pt x="10014" y="37957"/>
                  </a:lnTo>
                  <a:cubicBezTo>
                    <a:pt x="9966" y="37969"/>
                    <a:pt x="9942" y="37969"/>
                    <a:pt x="9895" y="37992"/>
                  </a:cubicBezTo>
                  <a:cubicBezTo>
                    <a:pt x="9847" y="37992"/>
                    <a:pt x="9823" y="38004"/>
                    <a:pt x="9776" y="38004"/>
                  </a:cubicBezTo>
                  <a:lnTo>
                    <a:pt x="9657" y="38004"/>
                  </a:lnTo>
                  <a:cubicBezTo>
                    <a:pt x="9609" y="38004"/>
                    <a:pt x="9585" y="38004"/>
                    <a:pt x="9538" y="37992"/>
                  </a:cubicBezTo>
                  <a:lnTo>
                    <a:pt x="9490" y="37992"/>
                  </a:lnTo>
                  <a:cubicBezTo>
                    <a:pt x="9323" y="37957"/>
                    <a:pt x="9145" y="37909"/>
                    <a:pt x="8990" y="37873"/>
                  </a:cubicBezTo>
                  <a:cubicBezTo>
                    <a:pt x="8930" y="37849"/>
                    <a:pt x="8847" y="37826"/>
                    <a:pt x="8787" y="37814"/>
                  </a:cubicBezTo>
                  <a:lnTo>
                    <a:pt x="8764" y="37790"/>
                  </a:lnTo>
                  <a:cubicBezTo>
                    <a:pt x="8668" y="37766"/>
                    <a:pt x="8597" y="37730"/>
                    <a:pt x="8525" y="37718"/>
                  </a:cubicBezTo>
                  <a:cubicBezTo>
                    <a:pt x="8514" y="37718"/>
                    <a:pt x="8490" y="37718"/>
                    <a:pt x="8490" y="37707"/>
                  </a:cubicBezTo>
                  <a:cubicBezTo>
                    <a:pt x="8454" y="37701"/>
                    <a:pt x="8421" y="37698"/>
                    <a:pt x="8389" y="37698"/>
                  </a:cubicBezTo>
                  <a:cubicBezTo>
                    <a:pt x="8356" y="37698"/>
                    <a:pt x="8323" y="37701"/>
                    <a:pt x="8287" y="37707"/>
                  </a:cubicBezTo>
                  <a:cubicBezTo>
                    <a:pt x="8240" y="37718"/>
                    <a:pt x="8192" y="37718"/>
                    <a:pt x="8168" y="37730"/>
                  </a:cubicBezTo>
                  <a:cubicBezTo>
                    <a:pt x="8133" y="37754"/>
                    <a:pt x="8109" y="37766"/>
                    <a:pt x="8061" y="37766"/>
                  </a:cubicBezTo>
                  <a:cubicBezTo>
                    <a:pt x="8014" y="37778"/>
                    <a:pt x="7990" y="37790"/>
                    <a:pt x="7942" y="37814"/>
                  </a:cubicBezTo>
                  <a:cubicBezTo>
                    <a:pt x="7918" y="37826"/>
                    <a:pt x="7883" y="37826"/>
                    <a:pt x="7859" y="37838"/>
                  </a:cubicBezTo>
                  <a:cubicBezTo>
                    <a:pt x="7823" y="37838"/>
                    <a:pt x="7799" y="37849"/>
                    <a:pt x="7752" y="37849"/>
                  </a:cubicBezTo>
                  <a:lnTo>
                    <a:pt x="7644" y="37849"/>
                  </a:lnTo>
                  <a:cubicBezTo>
                    <a:pt x="7502" y="37849"/>
                    <a:pt x="7335" y="37838"/>
                    <a:pt x="7156" y="37814"/>
                  </a:cubicBezTo>
                  <a:lnTo>
                    <a:pt x="7109" y="37814"/>
                  </a:lnTo>
                  <a:cubicBezTo>
                    <a:pt x="7037" y="37790"/>
                    <a:pt x="6978" y="37778"/>
                    <a:pt x="6882" y="37754"/>
                  </a:cubicBezTo>
                  <a:lnTo>
                    <a:pt x="6823" y="37730"/>
                  </a:lnTo>
                  <a:cubicBezTo>
                    <a:pt x="6751" y="37707"/>
                    <a:pt x="6680" y="37695"/>
                    <a:pt x="6609" y="37659"/>
                  </a:cubicBezTo>
                  <a:cubicBezTo>
                    <a:pt x="6561" y="37647"/>
                    <a:pt x="6525" y="37647"/>
                    <a:pt x="6490" y="37635"/>
                  </a:cubicBezTo>
                  <a:cubicBezTo>
                    <a:pt x="6430" y="37611"/>
                    <a:pt x="6382" y="37599"/>
                    <a:pt x="6323" y="37588"/>
                  </a:cubicBezTo>
                  <a:cubicBezTo>
                    <a:pt x="6275" y="37576"/>
                    <a:pt x="6216" y="37552"/>
                    <a:pt x="6168" y="37528"/>
                  </a:cubicBezTo>
                  <a:cubicBezTo>
                    <a:pt x="6132" y="37516"/>
                    <a:pt x="6097" y="37480"/>
                    <a:pt x="6049" y="37468"/>
                  </a:cubicBezTo>
                  <a:cubicBezTo>
                    <a:pt x="6025" y="37433"/>
                    <a:pt x="5978" y="37421"/>
                    <a:pt x="5954" y="37385"/>
                  </a:cubicBezTo>
                  <a:cubicBezTo>
                    <a:pt x="5918" y="37361"/>
                    <a:pt x="5894" y="37349"/>
                    <a:pt x="5870" y="37314"/>
                  </a:cubicBezTo>
                  <a:lnTo>
                    <a:pt x="5835" y="37278"/>
                  </a:lnTo>
                  <a:cubicBezTo>
                    <a:pt x="5799" y="37230"/>
                    <a:pt x="5775" y="37195"/>
                    <a:pt x="5751" y="37159"/>
                  </a:cubicBezTo>
                  <a:lnTo>
                    <a:pt x="5751" y="37135"/>
                  </a:lnTo>
                  <a:cubicBezTo>
                    <a:pt x="5739" y="37111"/>
                    <a:pt x="5716" y="37064"/>
                    <a:pt x="5692" y="37016"/>
                  </a:cubicBezTo>
                  <a:cubicBezTo>
                    <a:pt x="5680" y="36992"/>
                    <a:pt x="5680" y="36956"/>
                    <a:pt x="5668" y="36933"/>
                  </a:cubicBezTo>
                  <a:cubicBezTo>
                    <a:pt x="5656" y="36897"/>
                    <a:pt x="5656" y="36861"/>
                    <a:pt x="5656" y="36814"/>
                  </a:cubicBezTo>
                  <a:cubicBezTo>
                    <a:pt x="5656" y="36754"/>
                    <a:pt x="5632" y="36695"/>
                    <a:pt x="5632" y="36635"/>
                  </a:cubicBezTo>
                  <a:lnTo>
                    <a:pt x="5632" y="36445"/>
                  </a:lnTo>
                  <a:cubicBezTo>
                    <a:pt x="5632" y="36397"/>
                    <a:pt x="5632" y="36337"/>
                    <a:pt x="5656" y="36290"/>
                  </a:cubicBezTo>
                  <a:cubicBezTo>
                    <a:pt x="5668" y="36266"/>
                    <a:pt x="5668" y="36230"/>
                    <a:pt x="5680" y="36206"/>
                  </a:cubicBezTo>
                  <a:lnTo>
                    <a:pt x="5775" y="36028"/>
                  </a:lnTo>
                  <a:lnTo>
                    <a:pt x="5787" y="35992"/>
                  </a:lnTo>
                  <a:lnTo>
                    <a:pt x="5918" y="35766"/>
                  </a:lnTo>
                  <a:cubicBezTo>
                    <a:pt x="5954" y="35706"/>
                    <a:pt x="5966" y="35671"/>
                    <a:pt x="5978" y="35623"/>
                  </a:cubicBezTo>
                  <a:cubicBezTo>
                    <a:pt x="5989" y="35575"/>
                    <a:pt x="6013" y="35516"/>
                    <a:pt x="6013" y="35468"/>
                  </a:cubicBezTo>
                  <a:cubicBezTo>
                    <a:pt x="6025" y="35373"/>
                    <a:pt x="6025" y="35278"/>
                    <a:pt x="6013" y="35171"/>
                  </a:cubicBezTo>
                  <a:cubicBezTo>
                    <a:pt x="5989" y="35087"/>
                    <a:pt x="5978" y="34980"/>
                    <a:pt x="5966" y="34897"/>
                  </a:cubicBezTo>
                  <a:lnTo>
                    <a:pt x="5966" y="34897"/>
                  </a:lnTo>
                  <a:lnTo>
                    <a:pt x="5978" y="34909"/>
                  </a:lnTo>
                  <a:cubicBezTo>
                    <a:pt x="5989" y="34921"/>
                    <a:pt x="6013" y="34956"/>
                    <a:pt x="6025" y="34968"/>
                  </a:cubicBezTo>
                  <a:cubicBezTo>
                    <a:pt x="6037" y="34992"/>
                    <a:pt x="6073" y="35016"/>
                    <a:pt x="6097" y="35028"/>
                  </a:cubicBezTo>
                  <a:cubicBezTo>
                    <a:pt x="6109" y="35028"/>
                    <a:pt x="6109" y="35040"/>
                    <a:pt x="6132" y="35040"/>
                  </a:cubicBezTo>
                  <a:cubicBezTo>
                    <a:pt x="6156" y="35052"/>
                    <a:pt x="6192" y="35075"/>
                    <a:pt x="6204" y="35087"/>
                  </a:cubicBezTo>
                  <a:cubicBezTo>
                    <a:pt x="6263" y="35111"/>
                    <a:pt x="6311" y="35159"/>
                    <a:pt x="6370" y="35194"/>
                  </a:cubicBezTo>
                  <a:cubicBezTo>
                    <a:pt x="6442" y="35230"/>
                    <a:pt x="6525" y="35278"/>
                    <a:pt x="6620" y="35313"/>
                  </a:cubicBezTo>
                  <a:lnTo>
                    <a:pt x="6751" y="35349"/>
                  </a:lnTo>
                  <a:lnTo>
                    <a:pt x="6882" y="35397"/>
                  </a:lnTo>
                  <a:cubicBezTo>
                    <a:pt x="6930" y="35409"/>
                    <a:pt x="6990" y="35433"/>
                    <a:pt x="7037" y="35433"/>
                  </a:cubicBezTo>
                  <a:cubicBezTo>
                    <a:pt x="7085" y="35433"/>
                    <a:pt x="7109" y="35444"/>
                    <a:pt x="7156" y="35444"/>
                  </a:cubicBezTo>
                  <a:cubicBezTo>
                    <a:pt x="7216" y="35444"/>
                    <a:pt x="7287" y="35456"/>
                    <a:pt x="7347" y="35456"/>
                  </a:cubicBezTo>
                  <a:cubicBezTo>
                    <a:pt x="7466" y="35456"/>
                    <a:pt x="7573" y="35468"/>
                    <a:pt x="7692" y="35468"/>
                  </a:cubicBezTo>
                  <a:cubicBezTo>
                    <a:pt x="7537" y="35444"/>
                    <a:pt x="7394" y="35409"/>
                    <a:pt x="7263" y="35397"/>
                  </a:cubicBezTo>
                  <a:cubicBezTo>
                    <a:pt x="7180" y="35385"/>
                    <a:pt x="7109" y="35361"/>
                    <a:pt x="7049" y="35337"/>
                  </a:cubicBezTo>
                  <a:cubicBezTo>
                    <a:pt x="6906" y="35278"/>
                    <a:pt x="6763" y="35218"/>
                    <a:pt x="6632" y="35147"/>
                  </a:cubicBezTo>
                  <a:cubicBezTo>
                    <a:pt x="6561" y="35099"/>
                    <a:pt x="6466" y="35052"/>
                    <a:pt x="6394" y="34992"/>
                  </a:cubicBezTo>
                  <a:cubicBezTo>
                    <a:pt x="6370" y="34968"/>
                    <a:pt x="6323" y="34944"/>
                    <a:pt x="6287" y="34921"/>
                  </a:cubicBezTo>
                  <a:cubicBezTo>
                    <a:pt x="6263" y="34909"/>
                    <a:pt x="6251" y="34885"/>
                    <a:pt x="6216" y="34873"/>
                  </a:cubicBezTo>
                  <a:cubicBezTo>
                    <a:pt x="6204" y="34873"/>
                    <a:pt x="6204" y="34861"/>
                    <a:pt x="6192" y="34861"/>
                  </a:cubicBezTo>
                  <a:cubicBezTo>
                    <a:pt x="6168" y="34849"/>
                    <a:pt x="6156" y="34849"/>
                    <a:pt x="6144" y="34825"/>
                  </a:cubicBezTo>
                  <a:cubicBezTo>
                    <a:pt x="6073" y="34754"/>
                    <a:pt x="5989" y="34671"/>
                    <a:pt x="5930" y="34599"/>
                  </a:cubicBezTo>
                  <a:cubicBezTo>
                    <a:pt x="5918" y="34575"/>
                    <a:pt x="5918" y="34563"/>
                    <a:pt x="5906" y="34563"/>
                  </a:cubicBezTo>
                  <a:lnTo>
                    <a:pt x="5906" y="34504"/>
                  </a:lnTo>
                  <a:cubicBezTo>
                    <a:pt x="5906" y="34468"/>
                    <a:pt x="5906" y="34444"/>
                    <a:pt x="5918" y="34409"/>
                  </a:cubicBezTo>
                  <a:lnTo>
                    <a:pt x="5918" y="34397"/>
                  </a:lnTo>
                  <a:cubicBezTo>
                    <a:pt x="5918" y="34373"/>
                    <a:pt x="5930" y="34337"/>
                    <a:pt x="5930" y="34325"/>
                  </a:cubicBezTo>
                  <a:cubicBezTo>
                    <a:pt x="5954" y="34301"/>
                    <a:pt x="5954" y="34254"/>
                    <a:pt x="5966" y="34218"/>
                  </a:cubicBezTo>
                  <a:cubicBezTo>
                    <a:pt x="5978" y="34182"/>
                    <a:pt x="5989" y="34135"/>
                    <a:pt x="6013" y="34099"/>
                  </a:cubicBezTo>
                  <a:cubicBezTo>
                    <a:pt x="6025" y="34075"/>
                    <a:pt x="6037" y="34039"/>
                    <a:pt x="6049" y="34004"/>
                  </a:cubicBezTo>
                  <a:lnTo>
                    <a:pt x="6073" y="33968"/>
                  </a:lnTo>
                  <a:lnTo>
                    <a:pt x="6085" y="33932"/>
                  </a:lnTo>
                  <a:lnTo>
                    <a:pt x="6168" y="33718"/>
                  </a:lnTo>
                  <a:cubicBezTo>
                    <a:pt x="6192" y="33682"/>
                    <a:pt x="6204" y="33635"/>
                    <a:pt x="6216" y="33611"/>
                  </a:cubicBezTo>
                  <a:lnTo>
                    <a:pt x="6216" y="33599"/>
                  </a:lnTo>
                  <a:lnTo>
                    <a:pt x="6216" y="33587"/>
                  </a:lnTo>
                  <a:cubicBezTo>
                    <a:pt x="6228" y="33551"/>
                    <a:pt x="6228" y="33539"/>
                    <a:pt x="6251" y="33504"/>
                  </a:cubicBezTo>
                  <a:cubicBezTo>
                    <a:pt x="6251" y="33492"/>
                    <a:pt x="6263" y="33468"/>
                    <a:pt x="6263" y="33444"/>
                  </a:cubicBezTo>
                  <a:cubicBezTo>
                    <a:pt x="6311" y="33337"/>
                    <a:pt x="6335" y="33254"/>
                    <a:pt x="6370" y="33182"/>
                  </a:cubicBezTo>
                  <a:cubicBezTo>
                    <a:pt x="6394" y="33123"/>
                    <a:pt x="6430" y="33039"/>
                    <a:pt x="6466" y="32992"/>
                  </a:cubicBezTo>
                  <a:lnTo>
                    <a:pt x="6478" y="32968"/>
                  </a:lnTo>
                  <a:cubicBezTo>
                    <a:pt x="6501" y="32944"/>
                    <a:pt x="6525" y="32908"/>
                    <a:pt x="6537" y="32885"/>
                  </a:cubicBezTo>
                  <a:cubicBezTo>
                    <a:pt x="6573" y="32849"/>
                    <a:pt x="6609" y="32813"/>
                    <a:pt x="6620" y="32777"/>
                  </a:cubicBezTo>
                  <a:cubicBezTo>
                    <a:pt x="6632" y="32754"/>
                    <a:pt x="6668" y="32730"/>
                    <a:pt x="6692" y="32706"/>
                  </a:cubicBezTo>
                  <a:cubicBezTo>
                    <a:pt x="6716" y="32670"/>
                    <a:pt x="6763" y="32646"/>
                    <a:pt x="6799" y="32611"/>
                  </a:cubicBezTo>
                  <a:cubicBezTo>
                    <a:pt x="6823" y="32599"/>
                    <a:pt x="6871" y="32575"/>
                    <a:pt x="6894" y="32551"/>
                  </a:cubicBezTo>
                  <a:cubicBezTo>
                    <a:pt x="6930" y="32539"/>
                    <a:pt x="6954" y="32515"/>
                    <a:pt x="7001" y="32492"/>
                  </a:cubicBezTo>
                  <a:cubicBezTo>
                    <a:pt x="7061" y="32468"/>
                    <a:pt x="7132" y="32432"/>
                    <a:pt x="7216" y="32408"/>
                  </a:cubicBezTo>
                  <a:cubicBezTo>
                    <a:pt x="7240" y="32396"/>
                    <a:pt x="7252" y="32396"/>
                    <a:pt x="7287" y="32373"/>
                  </a:cubicBezTo>
                  <a:cubicBezTo>
                    <a:pt x="7311" y="32373"/>
                    <a:pt x="7335" y="32361"/>
                    <a:pt x="7359" y="32361"/>
                  </a:cubicBezTo>
                  <a:close/>
                  <a:moveTo>
                    <a:pt x="13895" y="35147"/>
                  </a:moveTo>
                  <a:cubicBezTo>
                    <a:pt x="13955" y="35147"/>
                    <a:pt x="14002" y="35159"/>
                    <a:pt x="14062" y="35159"/>
                  </a:cubicBezTo>
                  <a:cubicBezTo>
                    <a:pt x="14121" y="35159"/>
                    <a:pt x="14169" y="35159"/>
                    <a:pt x="14229" y="35171"/>
                  </a:cubicBezTo>
                  <a:lnTo>
                    <a:pt x="14240" y="35171"/>
                  </a:lnTo>
                  <a:cubicBezTo>
                    <a:pt x="14348" y="35182"/>
                    <a:pt x="14443" y="35218"/>
                    <a:pt x="14538" y="35242"/>
                  </a:cubicBezTo>
                  <a:lnTo>
                    <a:pt x="14562" y="35242"/>
                  </a:lnTo>
                  <a:cubicBezTo>
                    <a:pt x="14550" y="35278"/>
                    <a:pt x="14550" y="35290"/>
                    <a:pt x="14550" y="35325"/>
                  </a:cubicBezTo>
                  <a:cubicBezTo>
                    <a:pt x="14550" y="35337"/>
                    <a:pt x="14550" y="35349"/>
                    <a:pt x="14562" y="35361"/>
                  </a:cubicBezTo>
                  <a:cubicBezTo>
                    <a:pt x="14586" y="35397"/>
                    <a:pt x="14598" y="35421"/>
                    <a:pt x="14621" y="35444"/>
                  </a:cubicBezTo>
                  <a:cubicBezTo>
                    <a:pt x="14645" y="35456"/>
                    <a:pt x="14657" y="35456"/>
                    <a:pt x="14669" y="35456"/>
                  </a:cubicBezTo>
                  <a:lnTo>
                    <a:pt x="14907" y="35456"/>
                  </a:lnTo>
                  <a:cubicBezTo>
                    <a:pt x="14919" y="35456"/>
                    <a:pt x="14919" y="35456"/>
                    <a:pt x="14943" y="35468"/>
                  </a:cubicBezTo>
                  <a:cubicBezTo>
                    <a:pt x="14979" y="35480"/>
                    <a:pt x="15026" y="35516"/>
                    <a:pt x="15074" y="35528"/>
                  </a:cubicBezTo>
                  <a:lnTo>
                    <a:pt x="15098" y="35540"/>
                  </a:lnTo>
                  <a:cubicBezTo>
                    <a:pt x="15098" y="35575"/>
                    <a:pt x="15098" y="35587"/>
                    <a:pt x="15122" y="35599"/>
                  </a:cubicBezTo>
                  <a:cubicBezTo>
                    <a:pt x="15122" y="35599"/>
                    <a:pt x="15133" y="35599"/>
                    <a:pt x="15133" y="35623"/>
                  </a:cubicBezTo>
                  <a:lnTo>
                    <a:pt x="15133" y="35683"/>
                  </a:lnTo>
                  <a:cubicBezTo>
                    <a:pt x="15133" y="35706"/>
                    <a:pt x="15133" y="35718"/>
                    <a:pt x="15122" y="35754"/>
                  </a:cubicBezTo>
                  <a:cubicBezTo>
                    <a:pt x="15122" y="35778"/>
                    <a:pt x="15098" y="35814"/>
                    <a:pt x="15086" y="35837"/>
                  </a:cubicBezTo>
                  <a:lnTo>
                    <a:pt x="15086" y="35861"/>
                  </a:lnTo>
                  <a:cubicBezTo>
                    <a:pt x="15086" y="35861"/>
                    <a:pt x="15086" y="35873"/>
                    <a:pt x="15074" y="35873"/>
                  </a:cubicBezTo>
                  <a:lnTo>
                    <a:pt x="15086" y="35873"/>
                  </a:lnTo>
                  <a:cubicBezTo>
                    <a:pt x="15098" y="35873"/>
                    <a:pt x="15122" y="35873"/>
                    <a:pt x="15122" y="35861"/>
                  </a:cubicBezTo>
                  <a:cubicBezTo>
                    <a:pt x="15133" y="35861"/>
                    <a:pt x="15145" y="35837"/>
                    <a:pt x="15157" y="35825"/>
                  </a:cubicBezTo>
                  <a:cubicBezTo>
                    <a:pt x="15181" y="35814"/>
                    <a:pt x="15205" y="35802"/>
                    <a:pt x="15217" y="35766"/>
                  </a:cubicBezTo>
                  <a:lnTo>
                    <a:pt x="15264" y="35683"/>
                  </a:lnTo>
                  <a:cubicBezTo>
                    <a:pt x="15276" y="35694"/>
                    <a:pt x="15300" y="35706"/>
                    <a:pt x="15312" y="35742"/>
                  </a:cubicBezTo>
                  <a:cubicBezTo>
                    <a:pt x="15324" y="35754"/>
                    <a:pt x="15324" y="35766"/>
                    <a:pt x="15336" y="35778"/>
                  </a:cubicBezTo>
                  <a:cubicBezTo>
                    <a:pt x="15336" y="35802"/>
                    <a:pt x="15360" y="35814"/>
                    <a:pt x="15360" y="35825"/>
                  </a:cubicBezTo>
                  <a:cubicBezTo>
                    <a:pt x="15372" y="35861"/>
                    <a:pt x="15372" y="35885"/>
                    <a:pt x="15383" y="35921"/>
                  </a:cubicBezTo>
                  <a:cubicBezTo>
                    <a:pt x="15395" y="35956"/>
                    <a:pt x="15395" y="36016"/>
                    <a:pt x="15419" y="36064"/>
                  </a:cubicBezTo>
                  <a:lnTo>
                    <a:pt x="15419" y="36254"/>
                  </a:lnTo>
                  <a:cubicBezTo>
                    <a:pt x="15419" y="36361"/>
                    <a:pt x="15395" y="36456"/>
                    <a:pt x="15383" y="36552"/>
                  </a:cubicBezTo>
                  <a:lnTo>
                    <a:pt x="15300" y="36909"/>
                  </a:lnTo>
                  <a:cubicBezTo>
                    <a:pt x="15264" y="37016"/>
                    <a:pt x="15217" y="37123"/>
                    <a:pt x="15181" y="37230"/>
                  </a:cubicBezTo>
                  <a:cubicBezTo>
                    <a:pt x="15133" y="37314"/>
                    <a:pt x="15086" y="37409"/>
                    <a:pt x="15026" y="37492"/>
                  </a:cubicBezTo>
                  <a:cubicBezTo>
                    <a:pt x="14967" y="37588"/>
                    <a:pt x="14907" y="37671"/>
                    <a:pt x="14836" y="37766"/>
                  </a:cubicBezTo>
                  <a:cubicBezTo>
                    <a:pt x="14752" y="37849"/>
                    <a:pt x="14669" y="37957"/>
                    <a:pt x="14562" y="38040"/>
                  </a:cubicBezTo>
                  <a:cubicBezTo>
                    <a:pt x="14395" y="38195"/>
                    <a:pt x="14217" y="38338"/>
                    <a:pt x="14038" y="38480"/>
                  </a:cubicBezTo>
                  <a:cubicBezTo>
                    <a:pt x="13979" y="38516"/>
                    <a:pt x="13907" y="38564"/>
                    <a:pt x="13848" y="38611"/>
                  </a:cubicBezTo>
                  <a:cubicBezTo>
                    <a:pt x="13788" y="38659"/>
                    <a:pt x="13729" y="38683"/>
                    <a:pt x="13669" y="38719"/>
                  </a:cubicBezTo>
                  <a:cubicBezTo>
                    <a:pt x="13645" y="38731"/>
                    <a:pt x="13609" y="38742"/>
                    <a:pt x="13562" y="38754"/>
                  </a:cubicBezTo>
                  <a:cubicBezTo>
                    <a:pt x="13526" y="38790"/>
                    <a:pt x="13478" y="38802"/>
                    <a:pt x="13419" y="38838"/>
                  </a:cubicBezTo>
                  <a:cubicBezTo>
                    <a:pt x="13407" y="38838"/>
                    <a:pt x="13371" y="38850"/>
                    <a:pt x="13359" y="38850"/>
                  </a:cubicBezTo>
                  <a:cubicBezTo>
                    <a:pt x="13288" y="38873"/>
                    <a:pt x="13205" y="38897"/>
                    <a:pt x="13121" y="38921"/>
                  </a:cubicBezTo>
                  <a:lnTo>
                    <a:pt x="13074" y="38921"/>
                  </a:lnTo>
                  <a:lnTo>
                    <a:pt x="12847" y="38969"/>
                  </a:lnTo>
                  <a:cubicBezTo>
                    <a:pt x="12764" y="38981"/>
                    <a:pt x="12669" y="38992"/>
                    <a:pt x="12597" y="39016"/>
                  </a:cubicBezTo>
                  <a:cubicBezTo>
                    <a:pt x="12443" y="39028"/>
                    <a:pt x="12276" y="39040"/>
                    <a:pt x="12109" y="39040"/>
                  </a:cubicBezTo>
                  <a:lnTo>
                    <a:pt x="11943" y="39040"/>
                  </a:lnTo>
                  <a:cubicBezTo>
                    <a:pt x="11847" y="39040"/>
                    <a:pt x="11704" y="39028"/>
                    <a:pt x="11573" y="39016"/>
                  </a:cubicBezTo>
                  <a:cubicBezTo>
                    <a:pt x="11502" y="38992"/>
                    <a:pt x="11443" y="38981"/>
                    <a:pt x="11383" y="38969"/>
                  </a:cubicBezTo>
                  <a:lnTo>
                    <a:pt x="11240" y="38921"/>
                  </a:lnTo>
                  <a:cubicBezTo>
                    <a:pt x="11204" y="38909"/>
                    <a:pt x="11157" y="38873"/>
                    <a:pt x="11121" y="38850"/>
                  </a:cubicBezTo>
                  <a:lnTo>
                    <a:pt x="11085" y="38814"/>
                  </a:lnTo>
                  <a:lnTo>
                    <a:pt x="11050" y="38802"/>
                  </a:lnTo>
                  <a:cubicBezTo>
                    <a:pt x="11002" y="38754"/>
                    <a:pt x="10966" y="38731"/>
                    <a:pt x="10931" y="38683"/>
                  </a:cubicBezTo>
                  <a:cubicBezTo>
                    <a:pt x="10919" y="38671"/>
                    <a:pt x="10907" y="38659"/>
                    <a:pt x="10883" y="38623"/>
                  </a:cubicBezTo>
                  <a:cubicBezTo>
                    <a:pt x="10859" y="38600"/>
                    <a:pt x="10847" y="38552"/>
                    <a:pt x="10811" y="38504"/>
                  </a:cubicBezTo>
                  <a:cubicBezTo>
                    <a:pt x="10788" y="38445"/>
                    <a:pt x="10752" y="38385"/>
                    <a:pt x="10740" y="38326"/>
                  </a:cubicBezTo>
                  <a:cubicBezTo>
                    <a:pt x="10728" y="38266"/>
                    <a:pt x="10692" y="38207"/>
                    <a:pt x="10681" y="38135"/>
                  </a:cubicBezTo>
                  <a:cubicBezTo>
                    <a:pt x="10704" y="38064"/>
                    <a:pt x="10692" y="37969"/>
                    <a:pt x="10681" y="37873"/>
                  </a:cubicBezTo>
                  <a:cubicBezTo>
                    <a:pt x="10669" y="37766"/>
                    <a:pt x="10669" y="37659"/>
                    <a:pt x="10669" y="37540"/>
                  </a:cubicBezTo>
                  <a:cubicBezTo>
                    <a:pt x="10669" y="37468"/>
                    <a:pt x="10681" y="37409"/>
                    <a:pt x="10681" y="37326"/>
                  </a:cubicBezTo>
                  <a:cubicBezTo>
                    <a:pt x="10692" y="37266"/>
                    <a:pt x="10704" y="37195"/>
                    <a:pt x="10728" y="37135"/>
                  </a:cubicBezTo>
                  <a:cubicBezTo>
                    <a:pt x="10752" y="37064"/>
                    <a:pt x="10776" y="37004"/>
                    <a:pt x="10800" y="36933"/>
                  </a:cubicBezTo>
                  <a:lnTo>
                    <a:pt x="10811" y="36897"/>
                  </a:lnTo>
                  <a:lnTo>
                    <a:pt x="10835" y="36885"/>
                  </a:lnTo>
                  <a:cubicBezTo>
                    <a:pt x="10871" y="36778"/>
                    <a:pt x="10931" y="36671"/>
                    <a:pt x="10990" y="36587"/>
                  </a:cubicBezTo>
                  <a:cubicBezTo>
                    <a:pt x="11050" y="36492"/>
                    <a:pt x="11109" y="36421"/>
                    <a:pt x="11169" y="36337"/>
                  </a:cubicBezTo>
                  <a:cubicBezTo>
                    <a:pt x="11264" y="36230"/>
                    <a:pt x="11347" y="36123"/>
                    <a:pt x="11454" y="36040"/>
                  </a:cubicBezTo>
                  <a:cubicBezTo>
                    <a:pt x="11550" y="35944"/>
                    <a:pt x="11633" y="35885"/>
                    <a:pt x="11728" y="35814"/>
                  </a:cubicBezTo>
                  <a:cubicBezTo>
                    <a:pt x="11800" y="35754"/>
                    <a:pt x="11871" y="35706"/>
                    <a:pt x="11931" y="35683"/>
                  </a:cubicBezTo>
                  <a:cubicBezTo>
                    <a:pt x="11943" y="35683"/>
                    <a:pt x="11943" y="35659"/>
                    <a:pt x="11966" y="35659"/>
                  </a:cubicBezTo>
                  <a:cubicBezTo>
                    <a:pt x="11978" y="35647"/>
                    <a:pt x="11990" y="35647"/>
                    <a:pt x="12002" y="35635"/>
                  </a:cubicBezTo>
                  <a:lnTo>
                    <a:pt x="12050" y="35599"/>
                  </a:lnTo>
                  <a:cubicBezTo>
                    <a:pt x="12169" y="35540"/>
                    <a:pt x="12288" y="35480"/>
                    <a:pt x="12395" y="35444"/>
                  </a:cubicBezTo>
                  <a:cubicBezTo>
                    <a:pt x="12407" y="35421"/>
                    <a:pt x="12443" y="35421"/>
                    <a:pt x="12455" y="35409"/>
                  </a:cubicBezTo>
                  <a:cubicBezTo>
                    <a:pt x="12574" y="35361"/>
                    <a:pt x="12705" y="35325"/>
                    <a:pt x="12824" y="35290"/>
                  </a:cubicBezTo>
                  <a:cubicBezTo>
                    <a:pt x="12836" y="35290"/>
                    <a:pt x="12836" y="35290"/>
                    <a:pt x="12859" y="35278"/>
                  </a:cubicBezTo>
                  <a:cubicBezTo>
                    <a:pt x="12883" y="35278"/>
                    <a:pt x="12919" y="35266"/>
                    <a:pt x="12943" y="35266"/>
                  </a:cubicBezTo>
                  <a:cubicBezTo>
                    <a:pt x="13038" y="35254"/>
                    <a:pt x="13121" y="35218"/>
                    <a:pt x="13228" y="35206"/>
                  </a:cubicBezTo>
                  <a:lnTo>
                    <a:pt x="13490" y="35159"/>
                  </a:lnTo>
                  <a:lnTo>
                    <a:pt x="13598" y="35159"/>
                  </a:lnTo>
                  <a:cubicBezTo>
                    <a:pt x="13705" y="35147"/>
                    <a:pt x="13812" y="35147"/>
                    <a:pt x="13895" y="35147"/>
                  </a:cubicBezTo>
                  <a:close/>
                  <a:moveTo>
                    <a:pt x="11627" y="41089"/>
                  </a:moveTo>
                  <a:lnTo>
                    <a:pt x="11627" y="41089"/>
                  </a:lnTo>
                  <a:cubicBezTo>
                    <a:pt x="11613" y="41101"/>
                    <a:pt x="11599" y="41113"/>
                    <a:pt x="11585" y="41124"/>
                  </a:cubicBezTo>
                  <a:lnTo>
                    <a:pt x="11609" y="41112"/>
                  </a:lnTo>
                  <a:lnTo>
                    <a:pt x="11621" y="41100"/>
                  </a:lnTo>
                  <a:cubicBezTo>
                    <a:pt x="11623" y="41096"/>
                    <a:pt x="11625" y="41093"/>
                    <a:pt x="11627" y="41089"/>
                  </a:cubicBezTo>
                  <a:close/>
                  <a:moveTo>
                    <a:pt x="7763" y="44755"/>
                  </a:moveTo>
                  <a:cubicBezTo>
                    <a:pt x="7775" y="44779"/>
                    <a:pt x="7799" y="44791"/>
                    <a:pt x="7823" y="44803"/>
                  </a:cubicBezTo>
                  <a:cubicBezTo>
                    <a:pt x="7823" y="44803"/>
                    <a:pt x="7811" y="44791"/>
                    <a:pt x="7811" y="44767"/>
                  </a:cubicBezTo>
                  <a:cubicBezTo>
                    <a:pt x="7799" y="44767"/>
                    <a:pt x="7775" y="44755"/>
                    <a:pt x="7763" y="44755"/>
                  </a:cubicBezTo>
                  <a:close/>
                  <a:moveTo>
                    <a:pt x="15622" y="37969"/>
                  </a:moveTo>
                  <a:lnTo>
                    <a:pt x="15622" y="37969"/>
                  </a:lnTo>
                  <a:cubicBezTo>
                    <a:pt x="15669" y="38004"/>
                    <a:pt x="15717" y="38052"/>
                    <a:pt x="15753" y="38076"/>
                  </a:cubicBezTo>
                  <a:cubicBezTo>
                    <a:pt x="15848" y="38147"/>
                    <a:pt x="15931" y="38207"/>
                    <a:pt x="16038" y="38266"/>
                  </a:cubicBezTo>
                  <a:cubicBezTo>
                    <a:pt x="16145" y="38350"/>
                    <a:pt x="16253" y="38409"/>
                    <a:pt x="16348" y="38469"/>
                  </a:cubicBezTo>
                  <a:cubicBezTo>
                    <a:pt x="16455" y="38528"/>
                    <a:pt x="16562" y="38564"/>
                    <a:pt x="16669" y="38623"/>
                  </a:cubicBezTo>
                  <a:cubicBezTo>
                    <a:pt x="16884" y="38731"/>
                    <a:pt x="17134" y="38802"/>
                    <a:pt x="17336" y="38850"/>
                  </a:cubicBezTo>
                  <a:lnTo>
                    <a:pt x="18003" y="39028"/>
                  </a:lnTo>
                  <a:cubicBezTo>
                    <a:pt x="18110" y="39064"/>
                    <a:pt x="18181" y="39076"/>
                    <a:pt x="18253" y="39088"/>
                  </a:cubicBezTo>
                  <a:cubicBezTo>
                    <a:pt x="18301" y="39100"/>
                    <a:pt x="18324" y="39100"/>
                    <a:pt x="18372" y="39123"/>
                  </a:cubicBezTo>
                  <a:cubicBezTo>
                    <a:pt x="18420" y="39123"/>
                    <a:pt x="18467" y="39135"/>
                    <a:pt x="18491" y="39135"/>
                  </a:cubicBezTo>
                  <a:lnTo>
                    <a:pt x="18527" y="39135"/>
                  </a:lnTo>
                  <a:cubicBezTo>
                    <a:pt x="18586" y="39147"/>
                    <a:pt x="18646" y="39147"/>
                    <a:pt x="18693" y="39159"/>
                  </a:cubicBezTo>
                  <a:cubicBezTo>
                    <a:pt x="18729" y="39183"/>
                    <a:pt x="18789" y="39183"/>
                    <a:pt x="18836" y="39183"/>
                  </a:cubicBezTo>
                  <a:cubicBezTo>
                    <a:pt x="18943" y="39195"/>
                    <a:pt x="19063" y="39195"/>
                    <a:pt x="19158" y="39207"/>
                  </a:cubicBezTo>
                  <a:lnTo>
                    <a:pt x="19193" y="39207"/>
                  </a:lnTo>
                  <a:cubicBezTo>
                    <a:pt x="19313" y="39207"/>
                    <a:pt x="19420" y="39219"/>
                    <a:pt x="19551" y="39242"/>
                  </a:cubicBezTo>
                  <a:cubicBezTo>
                    <a:pt x="19574" y="39242"/>
                    <a:pt x="19610" y="39254"/>
                    <a:pt x="19658" y="39254"/>
                  </a:cubicBezTo>
                  <a:cubicBezTo>
                    <a:pt x="19729" y="39266"/>
                    <a:pt x="19801" y="39266"/>
                    <a:pt x="19872" y="39278"/>
                  </a:cubicBezTo>
                  <a:lnTo>
                    <a:pt x="20348" y="39278"/>
                  </a:lnTo>
                  <a:cubicBezTo>
                    <a:pt x="20432" y="39278"/>
                    <a:pt x="20491" y="39278"/>
                    <a:pt x="20563" y="39302"/>
                  </a:cubicBezTo>
                  <a:cubicBezTo>
                    <a:pt x="20622" y="39302"/>
                    <a:pt x="20682" y="39314"/>
                    <a:pt x="20741" y="39326"/>
                  </a:cubicBezTo>
                  <a:lnTo>
                    <a:pt x="20753" y="39326"/>
                  </a:lnTo>
                  <a:cubicBezTo>
                    <a:pt x="20789" y="39326"/>
                    <a:pt x="20825" y="39338"/>
                    <a:pt x="20860" y="39362"/>
                  </a:cubicBezTo>
                  <a:cubicBezTo>
                    <a:pt x="20872" y="39362"/>
                    <a:pt x="20908" y="39373"/>
                    <a:pt x="20920" y="39385"/>
                  </a:cubicBezTo>
                  <a:cubicBezTo>
                    <a:pt x="20932" y="39385"/>
                    <a:pt x="20944" y="39397"/>
                    <a:pt x="20968" y="39397"/>
                  </a:cubicBezTo>
                  <a:cubicBezTo>
                    <a:pt x="20979" y="39409"/>
                    <a:pt x="21003" y="39433"/>
                    <a:pt x="21027" y="39445"/>
                  </a:cubicBezTo>
                  <a:cubicBezTo>
                    <a:pt x="21051" y="39457"/>
                    <a:pt x="21063" y="39493"/>
                    <a:pt x="21098" y="39516"/>
                  </a:cubicBezTo>
                  <a:cubicBezTo>
                    <a:pt x="21122" y="39552"/>
                    <a:pt x="21146" y="39576"/>
                    <a:pt x="21170" y="39612"/>
                  </a:cubicBezTo>
                  <a:cubicBezTo>
                    <a:pt x="21182" y="39635"/>
                    <a:pt x="21218" y="39671"/>
                    <a:pt x="21229" y="39707"/>
                  </a:cubicBezTo>
                  <a:lnTo>
                    <a:pt x="21241" y="39743"/>
                  </a:lnTo>
                  <a:cubicBezTo>
                    <a:pt x="21241" y="39743"/>
                    <a:pt x="21229" y="39754"/>
                    <a:pt x="21229" y="39778"/>
                  </a:cubicBezTo>
                  <a:lnTo>
                    <a:pt x="21218" y="39790"/>
                  </a:lnTo>
                  <a:cubicBezTo>
                    <a:pt x="21122" y="39826"/>
                    <a:pt x="21027" y="39874"/>
                    <a:pt x="20920" y="39921"/>
                  </a:cubicBezTo>
                  <a:cubicBezTo>
                    <a:pt x="20848" y="39957"/>
                    <a:pt x="20765" y="39981"/>
                    <a:pt x="20682" y="40004"/>
                  </a:cubicBezTo>
                  <a:lnTo>
                    <a:pt x="20575" y="40052"/>
                  </a:lnTo>
                  <a:cubicBezTo>
                    <a:pt x="20456" y="40100"/>
                    <a:pt x="20348" y="40147"/>
                    <a:pt x="20265" y="40207"/>
                  </a:cubicBezTo>
                  <a:cubicBezTo>
                    <a:pt x="20110" y="40290"/>
                    <a:pt x="20015" y="40385"/>
                    <a:pt x="19920" y="40469"/>
                  </a:cubicBezTo>
                  <a:cubicBezTo>
                    <a:pt x="19860" y="40540"/>
                    <a:pt x="19836" y="40647"/>
                    <a:pt x="19801" y="40743"/>
                  </a:cubicBezTo>
                  <a:cubicBezTo>
                    <a:pt x="19789" y="40802"/>
                    <a:pt x="19777" y="40838"/>
                    <a:pt x="19753" y="40897"/>
                  </a:cubicBezTo>
                  <a:lnTo>
                    <a:pt x="19717" y="41124"/>
                  </a:lnTo>
                  <a:cubicBezTo>
                    <a:pt x="19694" y="41195"/>
                    <a:pt x="19682" y="41255"/>
                    <a:pt x="19670" y="41338"/>
                  </a:cubicBezTo>
                  <a:cubicBezTo>
                    <a:pt x="19658" y="41409"/>
                    <a:pt x="19634" y="41481"/>
                    <a:pt x="19610" y="41552"/>
                  </a:cubicBezTo>
                  <a:cubicBezTo>
                    <a:pt x="19598" y="41636"/>
                    <a:pt x="19563" y="41695"/>
                    <a:pt x="19551" y="41767"/>
                  </a:cubicBezTo>
                  <a:cubicBezTo>
                    <a:pt x="19503" y="41898"/>
                    <a:pt x="19455" y="42029"/>
                    <a:pt x="19396" y="42148"/>
                  </a:cubicBezTo>
                  <a:cubicBezTo>
                    <a:pt x="19372" y="42231"/>
                    <a:pt x="19336" y="42290"/>
                    <a:pt x="19313" y="42326"/>
                  </a:cubicBezTo>
                  <a:cubicBezTo>
                    <a:pt x="19277" y="42374"/>
                    <a:pt x="19265" y="42410"/>
                    <a:pt x="19241" y="42445"/>
                  </a:cubicBezTo>
                  <a:cubicBezTo>
                    <a:pt x="19134" y="42588"/>
                    <a:pt x="19015" y="42707"/>
                    <a:pt x="18884" y="42826"/>
                  </a:cubicBezTo>
                  <a:lnTo>
                    <a:pt x="18860" y="42826"/>
                  </a:lnTo>
                  <a:cubicBezTo>
                    <a:pt x="18765" y="42791"/>
                    <a:pt x="18670" y="42779"/>
                    <a:pt x="18562" y="42743"/>
                  </a:cubicBezTo>
                  <a:lnTo>
                    <a:pt x="18384" y="42707"/>
                  </a:lnTo>
                  <a:cubicBezTo>
                    <a:pt x="18229" y="42660"/>
                    <a:pt x="18074" y="42612"/>
                    <a:pt x="17908" y="42564"/>
                  </a:cubicBezTo>
                  <a:lnTo>
                    <a:pt x="17908" y="42564"/>
                  </a:lnTo>
                  <a:cubicBezTo>
                    <a:pt x="18003" y="42600"/>
                    <a:pt x="18074" y="42648"/>
                    <a:pt x="18170" y="42671"/>
                  </a:cubicBezTo>
                  <a:lnTo>
                    <a:pt x="18384" y="42767"/>
                  </a:lnTo>
                  <a:cubicBezTo>
                    <a:pt x="18443" y="42791"/>
                    <a:pt x="18527" y="42802"/>
                    <a:pt x="18586" y="42826"/>
                  </a:cubicBezTo>
                  <a:cubicBezTo>
                    <a:pt x="18622" y="42838"/>
                    <a:pt x="18658" y="42850"/>
                    <a:pt x="18705" y="42862"/>
                  </a:cubicBezTo>
                  <a:cubicBezTo>
                    <a:pt x="18729" y="42886"/>
                    <a:pt x="18765" y="42886"/>
                    <a:pt x="18789" y="42898"/>
                  </a:cubicBezTo>
                  <a:lnTo>
                    <a:pt x="18801" y="42898"/>
                  </a:lnTo>
                  <a:cubicBezTo>
                    <a:pt x="18705" y="42981"/>
                    <a:pt x="18598" y="43076"/>
                    <a:pt x="18491" y="43148"/>
                  </a:cubicBezTo>
                  <a:cubicBezTo>
                    <a:pt x="18443" y="43183"/>
                    <a:pt x="18408" y="43207"/>
                    <a:pt x="18372" y="43219"/>
                  </a:cubicBezTo>
                  <a:lnTo>
                    <a:pt x="18193" y="43314"/>
                  </a:lnTo>
                  <a:cubicBezTo>
                    <a:pt x="18146" y="43326"/>
                    <a:pt x="18086" y="43338"/>
                    <a:pt x="18050" y="43362"/>
                  </a:cubicBezTo>
                  <a:cubicBezTo>
                    <a:pt x="18003" y="43374"/>
                    <a:pt x="17943" y="43386"/>
                    <a:pt x="17896" y="43386"/>
                  </a:cubicBezTo>
                  <a:cubicBezTo>
                    <a:pt x="17836" y="43398"/>
                    <a:pt x="17765" y="43422"/>
                    <a:pt x="17705" y="43445"/>
                  </a:cubicBezTo>
                  <a:cubicBezTo>
                    <a:pt x="17586" y="43493"/>
                    <a:pt x="17491" y="43600"/>
                    <a:pt x="17431" y="43731"/>
                  </a:cubicBezTo>
                  <a:cubicBezTo>
                    <a:pt x="17419" y="43791"/>
                    <a:pt x="17396" y="43850"/>
                    <a:pt x="17372" y="43898"/>
                  </a:cubicBezTo>
                  <a:lnTo>
                    <a:pt x="17372" y="43910"/>
                  </a:lnTo>
                  <a:cubicBezTo>
                    <a:pt x="17360" y="43969"/>
                    <a:pt x="17336" y="44029"/>
                    <a:pt x="17300" y="44100"/>
                  </a:cubicBezTo>
                  <a:cubicBezTo>
                    <a:pt x="17277" y="44160"/>
                    <a:pt x="17241" y="44207"/>
                    <a:pt x="17217" y="44279"/>
                  </a:cubicBezTo>
                  <a:cubicBezTo>
                    <a:pt x="17169" y="44338"/>
                    <a:pt x="17122" y="44410"/>
                    <a:pt x="17074" y="44469"/>
                  </a:cubicBezTo>
                  <a:cubicBezTo>
                    <a:pt x="17038" y="44529"/>
                    <a:pt x="16979" y="44588"/>
                    <a:pt x="16919" y="44636"/>
                  </a:cubicBezTo>
                  <a:cubicBezTo>
                    <a:pt x="16884" y="44672"/>
                    <a:pt x="16836" y="44696"/>
                    <a:pt x="16812" y="44731"/>
                  </a:cubicBezTo>
                  <a:cubicBezTo>
                    <a:pt x="16777" y="44743"/>
                    <a:pt x="16753" y="44755"/>
                    <a:pt x="16717" y="44791"/>
                  </a:cubicBezTo>
                  <a:cubicBezTo>
                    <a:pt x="16693" y="44803"/>
                    <a:pt x="16681" y="44815"/>
                    <a:pt x="16646" y="44827"/>
                  </a:cubicBezTo>
                  <a:cubicBezTo>
                    <a:pt x="16634" y="44827"/>
                    <a:pt x="16622" y="44850"/>
                    <a:pt x="16598" y="44850"/>
                  </a:cubicBezTo>
                  <a:cubicBezTo>
                    <a:pt x="16586" y="44850"/>
                    <a:pt x="16574" y="44850"/>
                    <a:pt x="16562" y="44862"/>
                  </a:cubicBezTo>
                  <a:lnTo>
                    <a:pt x="16419" y="44862"/>
                  </a:lnTo>
                  <a:cubicBezTo>
                    <a:pt x="16384" y="44862"/>
                    <a:pt x="16324" y="44850"/>
                    <a:pt x="16288" y="44850"/>
                  </a:cubicBezTo>
                  <a:cubicBezTo>
                    <a:pt x="16265" y="44827"/>
                    <a:pt x="16217" y="44827"/>
                    <a:pt x="16181" y="44815"/>
                  </a:cubicBezTo>
                  <a:lnTo>
                    <a:pt x="16169" y="44815"/>
                  </a:lnTo>
                  <a:lnTo>
                    <a:pt x="15979" y="44755"/>
                  </a:lnTo>
                  <a:lnTo>
                    <a:pt x="15943" y="44743"/>
                  </a:lnTo>
                  <a:cubicBezTo>
                    <a:pt x="15907" y="44731"/>
                    <a:pt x="15860" y="44707"/>
                    <a:pt x="15800" y="44696"/>
                  </a:cubicBezTo>
                  <a:cubicBezTo>
                    <a:pt x="15764" y="44684"/>
                    <a:pt x="15741" y="44684"/>
                    <a:pt x="15705" y="44672"/>
                  </a:cubicBezTo>
                  <a:lnTo>
                    <a:pt x="15729" y="44672"/>
                  </a:lnTo>
                  <a:lnTo>
                    <a:pt x="15681" y="44648"/>
                  </a:lnTo>
                  <a:cubicBezTo>
                    <a:pt x="15622" y="44636"/>
                    <a:pt x="15574" y="44624"/>
                    <a:pt x="15514" y="44588"/>
                  </a:cubicBezTo>
                  <a:cubicBezTo>
                    <a:pt x="15455" y="44576"/>
                    <a:pt x="15407" y="44553"/>
                    <a:pt x="15372" y="44529"/>
                  </a:cubicBezTo>
                  <a:lnTo>
                    <a:pt x="15312" y="44505"/>
                  </a:lnTo>
                  <a:cubicBezTo>
                    <a:pt x="15264" y="44493"/>
                    <a:pt x="15217" y="44457"/>
                    <a:pt x="15169" y="44434"/>
                  </a:cubicBezTo>
                  <a:cubicBezTo>
                    <a:pt x="15157" y="44410"/>
                    <a:pt x="15133" y="44410"/>
                    <a:pt x="15110" y="44398"/>
                  </a:cubicBezTo>
                  <a:cubicBezTo>
                    <a:pt x="15074" y="44374"/>
                    <a:pt x="15038" y="44326"/>
                    <a:pt x="14991" y="44291"/>
                  </a:cubicBezTo>
                  <a:cubicBezTo>
                    <a:pt x="14967" y="44255"/>
                    <a:pt x="14919" y="44219"/>
                    <a:pt x="14895" y="44172"/>
                  </a:cubicBezTo>
                  <a:cubicBezTo>
                    <a:pt x="14848" y="44112"/>
                    <a:pt x="14812" y="44076"/>
                    <a:pt x="14776" y="43993"/>
                  </a:cubicBezTo>
                  <a:cubicBezTo>
                    <a:pt x="14752" y="43981"/>
                    <a:pt x="14752" y="43969"/>
                    <a:pt x="14741" y="43957"/>
                  </a:cubicBezTo>
                  <a:lnTo>
                    <a:pt x="14693" y="43862"/>
                  </a:lnTo>
                  <a:lnTo>
                    <a:pt x="14669" y="43814"/>
                  </a:lnTo>
                  <a:cubicBezTo>
                    <a:pt x="14657" y="43791"/>
                    <a:pt x="14633" y="43743"/>
                    <a:pt x="14621" y="43719"/>
                  </a:cubicBezTo>
                  <a:lnTo>
                    <a:pt x="14610" y="43672"/>
                  </a:lnTo>
                  <a:cubicBezTo>
                    <a:pt x="14562" y="43576"/>
                    <a:pt x="14538" y="43493"/>
                    <a:pt x="14491" y="43398"/>
                  </a:cubicBezTo>
                  <a:cubicBezTo>
                    <a:pt x="14431" y="43303"/>
                    <a:pt x="14383" y="43183"/>
                    <a:pt x="14324" y="43088"/>
                  </a:cubicBezTo>
                  <a:cubicBezTo>
                    <a:pt x="14276" y="43005"/>
                    <a:pt x="14217" y="42898"/>
                    <a:pt x="14181" y="42779"/>
                  </a:cubicBezTo>
                  <a:lnTo>
                    <a:pt x="14121" y="42648"/>
                  </a:lnTo>
                  <a:cubicBezTo>
                    <a:pt x="14098" y="42600"/>
                    <a:pt x="14086" y="42564"/>
                    <a:pt x="14074" y="42529"/>
                  </a:cubicBezTo>
                  <a:lnTo>
                    <a:pt x="14062" y="42469"/>
                  </a:lnTo>
                  <a:cubicBezTo>
                    <a:pt x="14038" y="42433"/>
                    <a:pt x="14026" y="42386"/>
                    <a:pt x="14026" y="42362"/>
                  </a:cubicBezTo>
                  <a:lnTo>
                    <a:pt x="14014" y="42326"/>
                  </a:lnTo>
                  <a:cubicBezTo>
                    <a:pt x="13979" y="42207"/>
                    <a:pt x="13955" y="42124"/>
                    <a:pt x="13919" y="42017"/>
                  </a:cubicBezTo>
                  <a:lnTo>
                    <a:pt x="13883" y="41826"/>
                  </a:lnTo>
                  <a:cubicBezTo>
                    <a:pt x="13883" y="41814"/>
                    <a:pt x="13859" y="41790"/>
                    <a:pt x="13859" y="41767"/>
                  </a:cubicBezTo>
                  <a:lnTo>
                    <a:pt x="13859" y="41731"/>
                  </a:lnTo>
                  <a:lnTo>
                    <a:pt x="13859" y="41707"/>
                  </a:lnTo>
                  <a:lnTo>
                    <a:pt x="13848" y="41612"/>
                  </a:lnTo>
                  <a:cubicBezTo>
                    <a:pt x="13848" y="41600"/>
                    <a:pt x="13848" y="41576"/>
                    <a:pt x="13836" y="41552"/>
                  </a:cubicBezTo>
                  <a:lnTo>
                    <a:pt x="13836" y="41528"/>
                  </a:lnTo>
                  <a:lnTo>
                    <a:pt x="13824" y="41469"/>
                  </a:lnTo>
                  <a:lnTo>
                    <a:pt x="13824" y="41421"/>
                  </a:lnTo>
                  <a:cubicBezTo>
                    <a:pt x="13824" y="41398"/>
                    <a:pt x="13824" y="41350"/>
                    <a:pt x="13800" y="41314"/>
                  </a:cubicBezTo>
                  <a:cubicBezTo>
                    <a:pt x="13800" y="41243"/>
                    <a:pt x="13788" y="41183"/>
                    <a:pt x="13788" y="41112"/>
                  </a:cubicBezTo>
                  <a:cubicBezTo>
                    <a:pt x="13788" y="41052"/>
                    <a:pt x="13788" y="40993"/>
                    <a:pt x="13776" y="40933"/>
                  </a:cubicBezTo>
                  <a:lnTo>
                    <a:pt x="13776" y="40802"/>
                  </a:lnTo>
                  <a:cubicBezTo>
                    <a:pt x="13776" y="40707"/>
                    <a:pt x="13764" y="40624"/>
                    <a:pt x="13764" y="40528"/>
                  </a:cubicBezTo>
                  <a:lnTo>
                    <a:pt x="13764" y="40469"/>
                  </a:lnTo>
                  <a:lnTo>
                    <a:pt x="13764" y="40171"/>
                  </a:lnTo>
                  <a:cubicBezTo>
                    <a:pt x="13764" y="40088"/>
                    <a:pt x="13764" y="39993"/>
                    <a:pt x="13776" y="39909"/>
                  </a:cubicBezTo>
                  <a:cubicBezTo>
                    <a:pt x="13776" y="39862"/>
                    <a:pt x="13776" y="39826"/>
                    <a:pt x="13788" y="39790"/>
                  </a:cubicBezTo>
                  <a:cubicBezTo>
                    <a:pt x="13788" y="39743"/>
                    <a:pt x="13800" y="39683"/>
                    <a:pt x="13800" y="39635"/>
                  </a:cubicBezTo>
                  <a:cubicBezTo>
                    <a:pt x="13800" y="39552"/>
                    <a:pt x="13824" y="39469"/>
                    <a:pt x="13824" y="39385"/>
                  </a:cubicBezTo>
                  <a:lnTo>
                    <a:pt x="13824" y="39338"/>
                  </a:lnTo>
                  <a:cubicBezTo>
                    <a:pt x="13883" y="39314"/>
                    <a:pt x="13943" y="39290"/>
                    <a:pt x="14002" y="39266"/>
                  </a:cubicBezTo>
                  <a:cubicBezTo>
                    <a:pt x="14014" y="39254"/>
                    <a:pt x="14038" y="39254"/>
                    <a:pt x="14062" y="39231"/>
                  </a:cubicBezTo>
                  <a:cubicBezTo>
                    <a:pt x="14098" y="39219"/>
                    <a:pt x="14133" y="39195"/>
                    <a:pt x="14181" y="39159"/>
                  </a:cubicBezTo>
                  <a:cubicBezTo>
                    <a:pt x="14181" y="39159"/>
                    <a:pt x="14193" y="39159"/>
                    <a:pt x="14193" y="39147"/>
                  </a:cubicBezTo>
                  <a:lnTo>
                    <a:pt x="14193" y="39171"/>
                  </a:lnTo>
                  <a:cubicBezTo>
                    <a:pt x="14205" y="39219"/>
                    <a:pt x="14217" y="39266"/>
                    <a:pt x="14217" y="39290"/>
                  </a:cubicBezTo>
                  <a:lnTo>
                    <a:pt x="14240" y="39338"/>
                  </a:lnTo>
                  <a:cubicBezTo>
                    <a:pt x="14252" y="39385"/>
                    <a:pt x="14264" y="39445"/>
                    <a:pt x="14276" y="39493"/>
                  </a:cubicBezTo>
                  <a:lnTo>
                    <a:pt x="14312" y="39588"/>
                  </a:lnTo>
                  <a:lnTo>
                    <a:pt x="14336" y="39695"/>
                  </a:lnTo>
                  <a:cubicBezTo>
                    <a:pt x="14360" y="39731"/>
                    <a:pt x="14360" y="39754"/>
                    <a:pt x="14371" y="39802"/>
                  </a:cubicBezTo>
                  <a:cubicBezTo>
                    <a:pt x="14371" y="39814"/>
                    <a:pt x="14383" y="39850"/>
                    <a:pt x="14383" y="39862"/>
                  </a:cubicBezTo>
                  <a:cubicBezTo>
                    <a:pt x="14395" y="39909"/>
                    <a:pt x="14419" y="39933"/>
                    <a:pt x="14431" y="39969"/>
                  </a:cubicBezTo>
                  <a:lnTo>
                    <a:pt x="14431" y="39981"/>
                  </a:lnTo>
                  <a:cubicBezTo>
                    <a:pt x="14455" y="40028"/>
                    <a:pt x="14479" y="40064"/>
                    <a:pt x="14502" y="40112"/>
                  </a:cubicBezTo>
                  <a:lnTo>
                    <a:pt x="14550" y="40207"/>
                  </a:lnTo>
                  <a:lnTo>
                    <a:pt x="14633" y="40385"/>
                  </a:lnTo>
                  <a:cubicBezTo>
                    <a:pt x="14717" y="40540"/>
                    <a:pt x="14800" y="40695"/>
                    <a:pt x="14872" y="40862"/>
                  </a:cubicBezTo>
                  <a:lnTo>
                    <a:pt x="14860" y="40778"/>
                  </a:lnTo>
                  <a:cubicBezTo>
                    <a:pt x="14836" y="40695"/>
                    <a:pt x="14800" y="40588"/>
                    <a:pt x="14776" y="40505"/>
                  </a:cubicBezTo>
                  <a:lnTo>
                    <a:pt x="14752" y="40457"/>
                  </a:lnTo>
                  <a:cubicBezTo>
                    <a:pt x="14741" y="40409"/>
                    <a:pt x="14729" y="40385"/>
                    <a:pt x="14717" y="40338"/>
                  </a:cubicBezTo>
                  <a:lnTo>
                    <a:pt x="14717" y="40326"/>
                  </a:lnTo>
                  <a:lnTo>
                    <a:pt x="14669" y="40183"/>
                  </a:lnTo>
                  <a:lnTo>
                    <a:pt x="14657" y="40124"/>
                  </a:lnTo>
                  <a:cubicBezTo>
                    <a:pt x="14633" y="40100"/>
                    <a:pt x="14621" y="40064"/>
                    <a:pt x="14621" y="40040"/>
                  </a:cubicBezTo>
                  <a:lnTo>
                    <a:pt x="14610" y="40004"/>
                  </a:lnTo>
                  <a:lnTo>
                    <a:pt x="14598" y="39969"/>
                  </a:lnTo>
                  <a:cubicBezTo>
                    <a:pt x="14574" y="39945"/>
                    <a:pt x="14574" y="39921"/>
                    <a:pt x="14562" y="39909"/>
                  </a:cubicBezTo>
                  <a:cubicBezTo>
                    <a:pt x="14550" y="39885"/>
                    <a:pt x="14550" y="39874"/>
                    <a:pt x="14550" y="39862"/>
                  </a:cubicBezTo>
                  <a:cubicBezTo>
                    <a:pt x="14538" y="39850"/>
                    <a:pt x="14538" y="39814"/>
                    <a:pt x="14538" y="39802"/>
                  </a:cubicBezTo>
                  <a:lnTo>
                    <a:pt x="14514" y="39766"/>
                  </a:lnTo>
                  <a:lnTo>
                    <a:pt x="14514" y="39754"/>
                  </a:lnTo>
                  <a:cubicBezTo>
                    <a:pt x="14514" y="39743"/>
                    <a:pt x="14502" y="39731"/>
                    <a:pt x="14502" y="39707"/>
                  </a:cubicBezTo>
                  <a:cubicBezTo>
                    <a:pt x="14491" y="39683"/>
                    <a:pt x="14491" y="39671"/>
                    <a:pt x="14479" y="39635"/>
                  </a:cubicBezTo>
                  <a:cubicBezTo>
                    <a:pt x="14455" y="39612"/>
                    <a:pt x="14455" y="39576"/>
                    <a:pt x="14443" y="39552"/>
                  </a:cubicBezTo>
                  <a:cubicBezTo>
                    <a:pt x="14431" y="39493"/>
                    <a:pt x="14419" y="39433"/>
                    <a:pt x="14383" y="39373"/>
                  </a:cubicBezTo>
                  <a:lnTo>
                    <a:pt x="14371" y="39314"/>
                  </a:lnTo>
                  <a:lnTo>
                    <a:pt x="14324" y="39135"/>
                  </a:lnTo>
                  <a:cubicBezTo>
                    <a:pt x="14324" y="39112"/>
                    <a:pt x="14324" y="39100"/>
                    <a:pt x="14312" y="39088"/>
                  </a:cubicBezTo>
                  <a:cubicBezTo>
                    <a:pt x="14395" y="39028"/>
                    <a:pt x="14479" y="38969"/>
                    <a:pt x="14562" y="38909"/>
                  </a:cubicBezTo>
                  <a:cubicBezTo>
                    <a:pt x="14574" y="38909"/>
                    <a:pt x="14574" y="38897"/>
                    <a:pt x="14598" y="38897"/>
                  </a:cubicBezTo>
                  <a:cubicBezTo>
                    <a:pt x="14657" y="38850"/>
                    <a:pt x="14717" y="38802"/>
                    <a:pt x="14788" y="38754"/>
                  </a:cubicBezTo>
                  <a:lnTo>
                    <a:pt x="14800" y="38790"/>
                  </a:lnTo>
                  <a:cubicBezTo>
                    <a:pt x="14812" y="38814"/>
                    <a:pt x="14836" y="38838"/>
                    <a:pt x="14848" y="38861"/>
                  </a:cubicBezTo>
                  <a:cubicBezTo>
                    <a:pt x="14860" y="38873"/>
                    <a:pt x="14860" y="38897"/>
                    <a:pt x="14872" y="38909"/>
                  </a:cubicBezTo>
                  <a:cubicBezTo>
                    <a:pt x="14907" y="38957"/>
                    <a:pt x="14919" y="38981"/>
                    <a:pt x="14955" y="39028"/>
                  </a:cubicBezTo>
                  <a:cubicBezTo>
                    <a:pt x="14979" y="39088"/>
                    <a:pt x="15026" y="39147"/>
                    <a:pt x="15074" y="39207"/>
                  </a:cubicBezTo>
                  <a:lnTo>
                    <a:pt x="15205" y="39385"/>
                  </a:lnTo>
                  <a:cubicBezTo>
                    <a:pt x="15169" y="39266"/>
                    <a:pt x="15133" y="39135"/>
                    <a:pt x="15050" y="38969"/>
                  </a:cubicBezTo>
                  <a:cubicBezTo>
                    <a:pt x="15038" y="38921"/>
                    <a:pt x="15026" y="38897"/>
                    <a:pt x="15014" y="38850"/>
                  </a:cubicBezTo>
                  <a:cubicBezTo>
                    <a:pt x="14991" y="38802"/>
                    <a:pt x="14967" y="38778"/>
                    <a:pt x="14955" y="38742"/>
                  </a:cubicBezTo>
                  <a:lnTo>
                    <a:pt x="14931" y="38719"/>
                  </a:lnTo>
                  <a:lnTo>
                    <a:pt x="14919" y="38683"/>
                  </a:lnTo>
                  <a:lnTo>
                    <a:pt x="14907" y="38671"/>
                  </a:lnTo>
                  <a:cubicBezTo>
                    <a:pt x="14991" y="38600"/>
                    <a:pt x="15074" y="38540"/>
                    <a:pt x="15133" y="38480"/>
                  </a:cubicBezTo>
                  <a:lnTo>
                    <a:pt x="15145" y="38492"/>
                  </a:lnTo>
                  <a:lnTo>
                    <a:pt x="15193" y="38552"/>
                  </a:lnTo>
                  <a:lnTo>
                    <a:pt x="15229" y="38611"/>
                  </a:lnTo>
                  <a:cubicBezTo>
                    <a:pt x="15253" y="38623"/>
                    <a:pt x="15264" y="38659"/>
                    <a:pt x="15276" y="38671"/>
                  </a:cubicBezTo>
                  <a:lnTo>
                    <a:pt x="15288" y="38695"/>
                  </a:lnTo>
                  <a:lnTo>
                    <a:pt x="15312" y="38719"/>
                  </a:lnTo>
                  <a:cubicBezTo>
                    <a:pt x="15324" y="38731"/>
                    <a:pt x="15336" y="38754"/>
                    <a:pt x="15372" y="38778"/>
                  </a:cubicBezTo>
                  <a:lnTo>
                    <a:pt x="15443" y="38850"/>
                  </a:lnTo>
                  <a:lnTo>
                    <a:pt x="15467" y="38873"/>
                  </a:lnTo>
                  <a:lnTo>
                    <a:pt x="15526" y="38933"/>
                  </a:lnTo>
                  <a:lnTo>
                    <a:pt x="15550" y="38957"/>
                  </a:lnTo>
                  <a:lnTo>
                    <a:pt x="15729" y="39135"/>
                  </a:lnTo>
                  <a:lnTo>
                    <a:pt x="15907" y="39314"/>
                  </a:lnTo>
                  <a:cubicBezTo>
                    <a:pt x="15967" y="39373"/>
                    <a:pt x="16026" y="39409"/>
                    <a:pt x="16086" y="39469"/>
                  </a:cubicBezTo>
                  <a:cubicBezTo>
                    <a:pt x="16122" y="39516"/>
                    <a:pt x="16169" y="39552"/>
                    <a:pt x="16217" y="39588"/>
                  </a:cubicBezTo>
                  <a:lnTo>
                    <a:pt x="16241" y="39623"/>
                  </a:lnTo>
                  <a:cubicBezTo>
                    <a:pt x="16265" y="39635"/>
                    <a:pt x="16288" y="39647"/>
                    <a:pt x="16300" y="39671"/>
                  </a:cubicBezTo>
                  <a:lnTo>
                    <a:pt x="16336" y="39683"/>
                  </a:lnTo>
                  <a:lnTo>
                    <a:pt x="16360" y="39695"/>
                  </a:lnTo>
                  <a:cubicBezTo>
                    <a:pt x="16384" y="39707"/>
                    <a:pt x="16396" y="39731"/>
                    <a:pt x="16419" y="39743"/>
                  </a:cubicBezTo>
                  <a:lnTo>
                    <a:pt x="16455" y="39754"/>
                  </a:lnTo>
                  <a:cubicBezTo>
                    <a:pt x="16515" y="39802"/>
                    <a:pt x="16574" y="39826"/>
                    <a:pt x="16634" y="39874"/>
                  </a:cubicBezTo>
                  <a:lnTo>
                    <a:pt x="16657" y="39885"/>
                  </a:lnTo>
                  <a:lnTo>
                    <a:pt x="16753" y="39945"/>
                  </a:lnTo>
                  <a:cubicBezTo>
                    <a:pt x="16765" y="39969"/>
                    <a:pt x="16800" y="39981"/>
                    <a:pt x="16812" y="39981"/>
                  </a:cubicBezTo>
                  <a:lnTo>
                    <a:pt x="16836" y="39993"/>
                  </a:lnTo>
                  <a:cubicBezTo>
                    <a:pt x="16979" y="40064"/>
                    <a:pt x="17122" y="40124"/>
                    <a:pt x="17277" y="40207"/>
                  </a:cubicBezTo>
                  <a:cubicBezTo>
                    <a:pt x="17348" y="40231"/>
                    <a:pt x="17396" y="40266"/>
                    <a:pt x="17455" y="40278"/>
                  </a:cubicBezTo>
                  <a:lnTo>
                    <a:pt x="17479" y="40290"/>
                  </a:lnTo>
                  <a:cubicBezTo>
                    <a:pt x="17515" y="40302"/>
                    <a:pt x="17527" y="40302"/>
                    <a:pt x="17550" y="40326"/>
                  </a:cubicBezTo>
                  <a:lnTo>
                    <a:pt x="17610" y="40338"/>
                  </a:lnTo>
                  <a:lnTo>
                    <a:pt x="17669" y="40350"/>
                  </a:lnTo>
                  <a:cubicBezTo>
                    <a:pt x="17705" y="40350"/>
                    <a:pt x="17717" y="40362"/>
                    <a:pt x="17753" y="40362"/>
                  </a:cubicBezTo>
                  <a:lnTo>
                    <a:pt x="17812" y="40362"/>
                  </a:lnTo>
                  <a:cubicBezTo>
                    <a:pt x="17824" y="40362"/>
                    <a:pt x="17848" y="40362"/>
                    <a:pt x="17872" y="40385"/>
                  </a:cubicBezTo>
                  <a:cubicBezTo>
                    <a:pt x="17943" y="40397"/>
                    <a:pt x="18027" y="40397"/>
                    <a:pt x="18110" y="40409"/>
                  </a:cubicBezTo>
                  <a:cubicBezTo>
                    <a:pt x="18050" y="40397"/>
                    <a:pt x="18003" y="40385"/>
                    <a:pt x="17943" y="40385"/>
                  </a:cubicBezTo>
                  <a:cubicBezTo>
                    <a:pt x="17908" y="40362"/>
                    <a:pt x="17884" y="40362"/>
                    <a:pt x="17848" y="40350"/>
                  </a:cubicBezTo>
                  <a:lnTo>
                    <a:pt x="17824" y="40338"/>
                  </a:lnTo>
                  <a:cubicBezTo>
                    <a:pt x="17812" y="40326"/>
                    <a:pt x="17777" y="40326"/>
                    <a:pt x="17765" y="40302"/>
                  </a:cubicBezTo>
                  <a:lnTo>
                    <a:pt x="17753" y="40302"/>
                  </a:lnTo>
                  <a:cubicBezTo>
                    <a:pt x="17729" y="40302"/>
                    <a:pt x="17717" y="40290"/>
                    <a:pt x="17717" y="40290"/>
                  </a:cubicBezTo>
                  <a:cubicBezTo>
                    <a:pt x="17669" y="40278"/>
                    <a:pt x="17634" y="40266"/>
                    <a:pt x="17586" y="40231"/>
                  </a:cubicBezTo>
                  <a:lnTo>
                    <a:pt x="17479" y="40183"/>
                  </a:lnTo>
                  <a:cubicBezTo>
                    <a:pt x="17455" y="40171"/>
                    <a:pt x="17419" y="40159"/>
                    <a:pt x="17408" y="40147"/>
                  </a:cubicBezTo>
                  <a:lnTo>
                    <a:pt x="17300" y="40088"/>
                  </a:lnTo>
                  <a:lnTo>
                    <a:pt x="17193" y="40028"/>
                  </a:lnTo>
                  <a:cubicBezTo>
                    <a:pt x="17158" y="39993"/>
                    <a:pt x="17110" y="39981"/>
                    <a:pt x="17074" y="39945"/>
                  </a:cubicBezTo>
                  <a:lnTo>
                    <a:pt x="17003" y="39909"/>
                  </a:lnTo>
                  <a:cubicBezTo>
                    <a:pt x="16955" y="39885"/>
                    <a:pt x="16931" y="39862"/>
                    <a:pt x="16884" y="39850"/>
                  </a:cubicBezTo>
                  <a:lnTo>
                    <a:pt x="16824" y="39814"/>
                  </a:lnTo>
                  <a:lnTo>
                    <a:pt x="16741" y="39754"/>
                  </a:lnTo>
                  <a:lnTo>
                    <a:pt x="16646" y="39695"/>
                  </a:lnTo>
                  <a:cubicBezTo>
                    <a:pt x="16634" y="39683"/>
                    <a:pt x="16622" y="39671"/>
                    <a:pt x="16598" y="39671"/>
                  </a:cubicBezTo>
                  <a:lnTo>
                    <a:pt x="16574" y="39647"/>
                  </a:lnTo>
                  <a:lnTo>
                    <a:pt x="16526" y="39623"/>
                  </a:lnTo>
                  <a:lnTo>
                    <a:pt x="16515" y="39612"/>
                  </a:lnTo>
                  <a:lnTo>
                    <a:pt x="16503" y="39588"/>
                  </a:lnTo>
                  <a:cubicBezTo>
                    <a:pt x="16455" y="39552"/>
                    <a:pt x="16407" y="39516"/>
                    <a:pt x="16348" y="39469"/>
                  </a:cubicBezTo>
                  <a:cubicBezTo>
                    <a:pt x="16241" y="39385"/>
                    <a:pt x="16145" y="39290"/>
                    <a:pt x="16026" y="39195"/>
                  </a:cubicBezTo>
                  <a:cubicBezTo>
                    <a:pt x="15884" y="39076"/>
                    <a:pt x="15788" y="38969"/>
                    <a:pt x="15669" y="38861"/>
                  </a:cubicBezTo>
                  <a:lnTo>
                    <a:pt x="15455" y="38659"/>
                  </a:lnTo>
                  <a:lnTo>
                    <a:pt x="15407" y="38611"/>
                  </a:lnTo>
                  <a:cubicBezTo>
                    <a:pt x="15383" y="38564"/>
                    <a:pt x="15336" y="38540"/>
                    <a:pt x="15312" y="38492"/>
                  </a:cubicBezTo>
                  <a:lnTo>
                    <a:pt x="15276" y="38445"/>
                  </a:lnTo>
                  <a:lnTo>
                    <a:pt x="15229" y="38385"/>
                  </a:lnTo>
                  <a:lnTo>
                    <a:pt x="15264" y="38361"/>
                  </a:lnTo>
                  <a:lnTo>
                    <a:pt x="15288" y="38326"/>
                  </a:lnTo>
                  <a:cubicBezTo>
                    <a:pt x="15395" y="38219"/>
                    <a:pt x="15491" y="38099"/>
                    <a:pt x="15562" y="37980"/>
                  </a:cubicBezTo>
                  <a:cubicBezTo>
                    <a:pt x="15586" y="38016"/>
                    <a:pt x="15622" y="38028"/>
                    <a:pt x="15645" y="38064"/>
                  </a:cubicBezTo>
                  <a:lnTo>
                    <a:pt x="15622" y="37969"/>
                  </a:lnTo>
                  <a:close/>
                  <a:moveTo>
                    <a:pt x="10847" y="38981"/>
                  </a:moveTo>
                  <a:lnTo>
                    <a:pt x="10871" y="39016"/>
                  </a:lnTo>
                  <a:cubicBezTo>
                    <a:pt x="10919" y="39064"/>
                    <a:pt x="10966" y="39100"/>
                    <a:pt x="11014" y="39135"/>
                  </a:cubicBezTo>
                  <a:cubicBezTo>
                    <a:pt x="11097" y="39207"/>
                    <a:pt x="11216" y="39266"/>
                    <a:pt x="11323" y="39314"/>
                  </a:cubicBezTo>
                  <a:cubicBezTo>
                    <a:pt x="11407" y="39362"/>
                    <a:pt x="11514" y="39385"/>
                    <a:pt x="11645" y="39397"/>
                  </a:cubicBezTo>
                  <a:cubicBezTo>
                    <a:pt x="11681" y="39397"/>
                    <a:pt x="11693" y="39421"/>
                    <a:pt x="11728" y="39421"/>
                  </a:cubicBezTo>
                  <a:lnTo>
                    <a:pt x="11764" y="39421"/>
                  </a:lnTo>
                  <a:lnTo>
                    <a:pt x="11704" y="39481"/>
                  </a:lnTo>
                  <a:lnTo>
                    <a:pt x="11669" y="39516"/>
                  </a:lnTo>
                  <a:lnTo>
                    <a:pt x="11585" y="39612"/>
                  </a:lnTo>
                  <a:lnTo>
                    <a:pt x="11526" y="39683"/>
                  </a:lnTo>
                  <a:lnTo>
                    <a:pt x="11514" y="39719"/>
                  </a:lnTo>
                  <a:cubicBezTo>
                    <a:pt x="11502" y="39731"/>
                    <a:pt x="11490" y="39743"/>
                    <a:pt x="11466" y="39778"/>
                  </a:cubicBezTo>
                  <a:cubicBezTo>
                    <a:pt x="11443" y="39790"/>
                    <a:pt x="11419" y="39814"/>
                    <a:pt x="11395" y="39838"/>
                  </a:cubicBezTo>
                  <a:lnTo>
                    <a:pt x="11371" y="39862"/>
                  </a:lnTo>
                  <a:lnTo>
                    <a:pt x="11276" y="39933"/>
                  </a:lnTo>
                  <a:lnTo>
                    <a:pt x="11228" y="39969"/>
                  </a:lnTo>
                  <a:lnTo>
                    <a:pt x="11181" y="39993"/>
                  </a:lnTo>
                  <a:cubicBezTo>
                    <a:pt x="11145" y="40028"/>
                    <a:pt x="11109" y="40052"/>
                    <a:pt x="11050" y="40076"/>
                  </a:cubicBezTo>
                  <a:cubicBezTo>
                    <a:pt x="10966" y="40112"/>
                    <a:pt x="10871" y="40159"/>
                    <a:pt x="10764" y="40195"/>
                  </a:cubicBezTo>
                  <a:lnTo>
                    <a:pt x="10752" y="40195"/>
                  </a:lnTo>
                  <a:lnTo>
                    <a:pt x="10692" y="40207"/>
                  </a:lnTo>
                  <a:lnTo>
                    <a:pt x="10633" y="40219"/>
                  </a:lnTo>
                  <a:cubicBezTo>
                    <a:pt x="10609" y="40231"/>
                    <a:pt x="10561" y="40255"/>
                    <a:pt x="10526" y="40266"/>
                  </a:cubicBezTo>
                  <a:lnTo>
                    <a:pt x="10514" y="40266"/>
                  </a:lnTo>
                  <a:cubicBezTo>
                    <a:pt x="10383" y="40326"/>
                    <a:pt x="10252" y="40397"/>
                    <a:pt x="10133" y="40469"/>
                  </a:cubicBezTo>
                  <a:cubicBezTo>
                    <a:pt x="10085" y="40505"/>
                    <a:pt x="10038" y="40516"/>
                    <a:pt x="10014" y="40552"/>
                  </a:cubicBezTo>
                  <a:cubicBezTo>
                    <a:pt x="9990" y="40564"/>
                    <a:pt x="9966" y="40576"/>
                    <a:pt x="9954" y="40588"/>
                  </a:cubicBezTo>
                  <a:lnTo>
                    <a:pt x="9919" y="40612"/>
                  </a:lnTo>
                  <a:lnTo>
                    <a:pt x="9859" y="40636"/>
                  </a:lnTo>
                  <a:lnTo>
                    <a:pt x="9835" y="40647"/>
                  </a:lnTo>
                  <a:cubicBezTo>
                    <a:pt x="9811" y="40647"/>
                    <a:pt x="9811" y="40647"/>
                    <a:pt x="9799" y="40671"/>
                  </a:cubicBezTo>
                  <a:lnTo>
                    <a:pt x="9788" y="40671"/>
                  </a:lnTo>
                  <a:cubicBezTo>
                    <a:pt x="9776" y="40671"/>
                    <a:pt x="9764" y="40683"/>
                    <a:pt x="9740" y="40683"/>
                  </a:cubicBezTo>
                  <a:cubicBezTo>
                    <a:pt x="9692" y="40695"/>
                    <a:pt x="9668" y="40707"/>
                    <a:pt x="9621" y="40731"/>
                  </a:cubicBezTo>
                  <a:cubicBezTo>
                    <a:pt x="9597" y="40743"/>
                    <a:pt x="9561" y="40743"/>
                    <a:pt x="9549" y="40755"/>
                  </a:cubicBezTo>
                  <a:lnTo>
                    <a:pt x="9502" y="40766"/>
                  </a:lnTo>
                  <a:cubicBezTo>
                    <a:pt x="9478" y="40790"/>
                    <a:pt x="9442" y="40790"/>
                    <a:pt x="9418" y="40802"/>
                  </a:cubicBezTo>
                  <a:lnTo>
                    <a:pt x="9359" y="40814"/>
                  </a:lnTo>
                  <a:cubicBezTo>
                    <a:pt x="9323" y="40826"/>
                    <a:pt x="9276" y="40826"/>
                    <a:pt x="9252" y="40850"/>
                  </a:cubicBezTo>
                  <a:lnTo>
                    <a:pt x="9216" y="40850"/>
                  </a:lnTo>
                  <a:cubicBezTo>
                    <a:pt x="9204" y="40850"/>
                    <a:pt x="9192" y="40862"/>
                    <a:pt x="9157" y="40862"/>
                  </a:cubicBezTo>
                  <a:cubicBezTo>
                    <a:pt x="9133" y="40862"/>
                    <a:pt x="9097" y="40874"/>
                    <a:pt x="9073" y="40874"/>
                  </a:cubicBezTo>
                  <a:cubicBezTo>
                    <a:pt x="9121" y="40886"/>
                    <a:pt x="9157" y="40886"/>
                    <a:pt x="9204" y="40886"/>
                  </a:cubicBezTo>
                  <a:lnTo>
                    <a:pt x="9323" y="40886"/>
                  </a:lnTo>
                  <a:cubicBezTo>
                    <a:pt x="9407" y="40886"/>
                    <a:pt x="9478" y="40874"/>
                    <a:pt x="9561" y="40862"/>
                  </a:cubicBezTo>
                  <a:cubicBezTo>
                    <a:pt x="9609" y="40838"/>
                    <a:pt x="9657" y="40838"/>
                    <a:pt x="9680" y="40826"/>
                  </a:cubicBezTo>
                  <a:cubicBezTo>
                    <a:pt x="9704" y="40826"/>
                    <a:pt x="9704" y="40826"/>
                    <a:pt x="9716" y="40814"/>
                  </a:cubicBezTo>
                  <a:lnTo>
                    <a:pt x="9740" y="40814"/>
                  </a:lnTo>
                  <a:cubicBezTo>
                    <a:pt x="9752" y="40814"/>
                    <a:pt x="9776" y="40802"/>
                    <a:pt x="9788" y="40802"/>
                  </a:cubicBezTo>
                  <a:cubicBezTo>
                    <a:pt x="9859" y="40766"/>
                    <a:pt x="9942" y="40743"/>
                    <a:pt x="10002" y="40695"/>
                  </a:cubicBezTo>
                  <a:cubicBezTo>
                    <a:pt x="10073" y="40647"/>
                    <a:pt x="10133" y="40624"/>
                    <a:pt x="10192" y="40576"/>
                  </a:cubicBezTo>
                  <a:cubicBezTo>
                    <a:pt x="10252" y="40528"/>
                    <a:pt x="10311" y="40505"/>
                    <a:pt x="10371" y="40469"/>
                  </a:cubicBezTo>
                  <a:cubicBezTo>
                    <a:pt x="10430" y="40445"/>
                    <a:pt x="10502" y="40397"/>
                    <a:pt x="10561" y="40362"/>
                  </a:cubicBezTo>
                  <a:lnTo>
                    <a:pt x="10573" y="40350"/>
                  </a:lnTo>
                  <a:lnTo>
                    <a:pt x="10669" y="40302"/>
                  </a:lnTo>
                  <a:lnTo>
                    <a:pt x="10728" y="40278"/>
                  </a:lnTo>
                  <a:lnTo>
                    <a:pt x="10788" y="40243"/>
                  </a:lnTo>
                  <a:lnTo>
                    <a:pt x="10811" y="40231"/>
                  </a:lnTo>
                  <a:cubicBezTo>
                    <a:pt x="10907" y="40207"/>
                    <a:pt x="10990" y="40159"/>
                    <a:pt x="11073" y="40112"/>
                  </a:cubicBezTo>
                  <a:cubicBezTo>
                    <a:pt x="11109" y="40100"/>
                    <a:pt x="11157" y="40076"/>
                    <a:pt x="11192" y="40040"/>
                  </a:cubicBezTo>
                  <a:lnTo>
                    <a:pt x="11228" y="39993"/>
                  </a:lnTo>
                  <a:lnTo>
                    <a:pt x="11252" y="39981"/>
                  </a:lnTo>
                  <a:cubicBezTo>
                    <a:pt x="11264" y="39969"/>
                    <a:pt x="11288" y="39957"/>
                    <a:pt x="11312" y="39933"/>
                  </a:cubicBezTo>
                  <a:lnTo>
                    <a:pt x="11347" y="39897"/>
                  </a:lnTo>
                  <a:cubicBezTo>
                    <a:pt x="11383" y="39862"/>
                    <a:pt x="11407" y="39838"/>
                    <a:pt x="11443" y="39814"/>
                  </a:cubicBezTo>
                  <a:cubicBezTo>
                    <a:pt x="11466" y="39802"/>
                    <a:pt x="11490" y="39778"/>
                    <a:pt x="11502" y="39754"/>
                  </a:cubicBezTo>
                  <a:lnTo>
                    <a:pt x="11514" y="39743"/>
                  </a:lnTo>
                  <a:cubicBezTo>
                    <a:pt x="11514" y="39731"/>
                    <a:pt x="11526" y="39731"/>
                    <a:pt x="11526" y="39719"/>
                  </a:cubicBezTo>
                  <a:lnTo>
                    <a:pt x="11562" y="39671"/>
                  </a:lnTo>
                  <a:lnTo>
                    <a:pt x="11585" y="39635"/>
                  </a:lnTo>
                  <a:cubicBezTo>
                    <a:pt x="11621" y="39612"/>
                    <a:pt x="11645" y="39576"/>
                    <a:pt x="11681" y="39540"/>
                  </a:cubicBezTo>
                  <a:lnTo>
                    <a:pt x="11704" y="39504"/>
                  </a:lnTo>
                  <a:lnTo>
                    <a:pt x="11752" y="39457"/>
                  </a:lnTo>
                  <a:lnTo>
                    <a:pt x="11776" y="39433"/>
                  </a:lnTo>
                  <a:lnTo>
                    <a:pt x="11812" y="39397"/>
                  </a:lnTo>
                  <a:cubicBezTo>
                    <a:pt x="11871" y="39409"/>
                    <a:pt x="11931" y="39409"/>
                    <a:pt x="12002" y="39409"/>
                  </a:cubicBezTo>
                  <a:lnTo>
                    <a:pt x="12097" y="39409"/>
                  </a:lnTo>
                  <a:cubicBezTo>
                    <a:pt x="12145" y="39409"/>
                    <a:pt x="12169" y="39409"/>
                    <a:pt x="12216" y="39433"/>
                  </a:cubicBezTo>
                  <a:lnTo>
                    <a:pt x="12240" y="39433"/>
                  </a:lnTo>
                  <a:lnTo>
                    <a:pt x="12228" y="39445"/>
                  </a:lnTo>
                  <a:cubicBezTo>
                    <a:pt x="12205" y="39493"/>
                    <a:pt x="12169" y="39516"/>
                    <a:pt x="12157" y="39564"/>
                  </a:cubicBezTo>
                  <a:lnTo>
                    <a:pt x="12121" y="39612"/>
                  </a:lnTo>
                  <a:lnTo>
                    <a:pt x="12097" y="39671"/>
                  </a:lnTo>
                  <a:cubicBezTo>
                    <a:pt x="12062" y="39707"/>
                    <a:pt x="12038" y="39743"/>
                    <a:pt x="12026" y="39790"/>
                  </a:cubicBezTo>
                  <a:lnTo>
                    <a:pt x="12002" y="39814"/>
                  </a:lnTo>
                  <a:cubicBezTo>
                    <a:pt x="11990" y="39826"/>
                    <a:pt x="11978" y="39862"/>
                    <a:pt x="11966" y="39874"/>
                  </a:cubicBezTo>
                  <a:lnTo>
                    <a:pt x="11931" y="39921"/>
                  </a:lnTo>
                  <a:lnTo>
                    <a:pt x="11907" y="39969"/>
                  </a:lnTo>
                  <a:cubicBezTo>
                    <a:pt x="11847" y="40028"/>
                    <a:pt x="11800" y="40088"/>
                    <a:pt x="11752" y="40124"/>
                  </a:cubicBezTo>
                  <a:cubicBezTo>
                    <a:pt x="11704" y="40171"/>
                    <a:pt x="11669" y="40219"/>
                    <a:pt x="11621" y="40278"/>
                  </a:cubicBezTo>
                  <a:lnTo>
                    <a:pt x="11585" y="40302"/>
                  </a:lnTo>
                  <a:cubicBezTo>
                    <a:pt x="11550" y="40350"/>
                    <a:pt x="11502" y="40409"/>
                    <a:pt x="11454" y="40457"/>
                  </a:cubicBezTo>
                  <a:lnTo>
                    <a:pt x="11431" y="40481"/>
                  </a:lnTo>
                  <a:cubicBezTo>
                    <a:pt x="11383" y="40528"/>
                    <a:pt x="11335" y="40588"/>
                    <a:pt x="11276" y="40647"/>
                  </a:cubicBezTo>
                  <a:cubicBezTo>
                    <a:pt x="11228" y="40695"/>
                    <a:pt x="11192" y="40755"/>
                    <a:pt x="11145" y="40802"/>
                  </a:cubicBezTo>
                  <a:lnTo>
                    <a:pt x="11050" y="40886"/>
                  </a:lnTo>
                  <a:cubicBezTo>
                    <a:pt x="11038" y="40897"/>
                    <a:pt x="11026" y="40921"/>
                    <a:pt x="11014" y="40945"/>
                  </a:cubicBezTo>
                  <a:lnTo>
                    <a:pt x="10966" y="40993"/>
                  </a:lnTo>
                  <a:lnTo>
                    <a:pt x="10954" y="41005"/>
                  </a:lnTo>
                  <a:cubicBezTo>
                    <a:pt x="10931" y="41017"/>
                    <a:pt x="10919" y="41040"/>
                    <a:pt x="10919" y="41052"/>
                  </a:cubicBezTo>
                  <a:lnTo>
                    <a:pt x="10907" y="41064"/>
                  </a:lnTo>
                  <a:lnTo>
                    <a:pt x="10895" y="41076"/>
                  </a:lnTo>
                  <a:lnTo>
                    <a:pt x="10871" y="41100"/>
                  </a:lnTo>
                  <a:lnTo>
                    <a:pt x="10859" y="41112"/>
                  </a:lnTo>
                  <a:lnTo>
                    <a:pt x="10811" y="41159"/>
                  </a:lnTo>
                  <a:lnTo>
                    <a:pt x="10776" y="41195"/>
                  </a:lnTo>
                  <a:cubicBezTo>
                    <a:pt x="10740" y="41219"/>
                    <a:pt x="10716" y="41243"/>
                    <a:pt x="10692" y="41255"/>
                  </a:cubicBezTo>
                  <a:lnTo>
                    <a:pt x="10669" y="41290"/>
                  </a:lnTo>
                  <a:cubicBezTo>
                    <a:pt x="10597" y="41350"/>
                    <a:pt x="10514" y="41398"/>
                    <a:pt x="10442" y="41457"/>
                  </a:cubicBezTo>
                  <a:cubicBezTo>
                    <a:pt x="10335" y="41528"/>
                    <a:pt x="10252" y="41588"/>
                    <a:pt x="10145" y="41659"/>
                  </a:cubicBezTo>
                  <a:lnTo>
                    <a:pt x="10133" y="41671"/>
                  </a:lnTo>
                  <a:lnTo>
                    <a:pt x="10121" y="41695"/>
                  </a:lnTo>
                  <a:cubicBezTo>
                    <a:pt x="10097" y="41707"/>
                    <a:pt x="10085" y="41707"/>
                    <a:pt x="10073" y="41719"/>
                  </a:cubicBezTo>
                  <a:lnTo>
                    <a:pt x="10038" y="41731"/>
                  </a:lnTo>
                  <a:cubicBezTo>
                    <a:pt x="10026" y="41755"/>
                    <a:pt x="10002" y="41767"/>
                    <a:pt x="9978" y="41779"/>
                  </a:cubicBezTo>
                  <a:lnTo>
                    <a:pt x="9954" y="41814"/>
                  </a:lnTo>
                  <a:cubicBezTo>
                    <a:pt x="9919" y="41826"/>
                    <a:pt x="9907" y="41838"/>
                    <a:pt x="9883" y="41850"/>
                  </a:cubicBezTo>
                  <a:cubicBezTo>
                    <a:pt x="9799" y="41898"/>
                    <a:pt x="9740" y="41945"/>
                    <a:pt x="9668" y="41969"/>
                  </a:cubicBezTo>
                  <a:lnTo>
                    <a:pt x="9645" y="41969"/>
                  </a:lnTo>
                  <a:lnTo>
                    <a:pt x="9609" y="41993"/>
                  </a:lnTo>
                  <a:lnTo>
                    <a:pt x="9597" y="42005"/>
                  </a:lnTo>
                  <a:cubicBezTo>
                    <a:pt x="9561" y="42017"/>
                    <a:pt x="9549" y="42029"/>
                    <a:pt x="9526" y="42029"/>
                  </a:cubicBezTo>
                  <a:lnTo>
                    <a:pt x="9430" y="42076"/>
                  </a:lnTo>
                  <a:cubicBezTo>
                    <a:pt x="9407" y="42088"/>
                    <a:pt x="9383" y="42088"/>
                    <a:pt x="9359" y="42112"/>
                  </a:cubicBezTo>
                  <a:cubicBezTo>
                    <a:pt x="9383" y="42112"/>
                    <a:pt x="9430" y="42112"/>
                    <a:pt x="9478" y="42088"/>
                  </a:cubicBezTo>
                  <a:cubicBezTo>
                    <a:pt x="9526" y="42076"/>
                    <a:pt x="9549" y="42076"/>
                    <a:pt x="9609" y="42064"/>
                  </a:cubicBezTo>
                  <a:cubicBezTo>
                    <a:pt x="9680" y="42029"/>
                    <a:pt x="9764" y="42017"/>
                    <a:pt x="9823" y="41993"/>
                  </a:cubicBezTo>
                  <a:lnTo>
                    <a:pt x="9835" y="41993"/>
                  </a:lnTo>
                  <a:lnTo>
                    <a:pt x="9919" y="41945"/>
                  </a:lnTo>
                  <a:cubicBezTo>
                    <a:pt x="9954" y="41933"/>
                    <a:pt x="9966" y="41909"/>
                    <a:pt x="10002" y="41909"/>
                  </a:cubicBezTo>
                  <a:cubicBezTo>
                    <a:pt x="10014" y="41909"/>
                    <a:pt x="10026" y="41898"/>
                    <a:pt x="10026" y="41898"/>
                  </a:cubicBezTo>
                  <a:cubicBezTo>
                    <a:pt x="10085" y="41874"/>
                    <a:pt x="10157" y="41826"/>
                    <a:pt x="10240" y="41767"/>
                  </a:cubicBezTo>
                  <a:cubicBezTo>
                    <a:pt x="10264" y="41755"/>
                    <a:pt x="10276" y="41731"/>
                    <a:pt x="10311" y="41719"/>
                  </a:cubicBezTo>
                  <a:lnTo>
                    <a:pt x="10335" y="41707"/>
                  </a:lnTo>
                  <a:lnTo>
                    <a:pt x="10359" y="41707"/>
                  </a:lnTo>
                  <a:lnTo>
                    <a:pt x="10395" y="41671"/>
                  </a:lnTo>
                  <a:lnTo>
                    <a:pt x="10538" y="41588"/>
                  </a:lnTo>
                  <a:lnTo>
                    <a:pt x="10573" y="41552"/>
                  </a:lnTo>
                  <a:cubicBezTo>
                    <a:pt x="10621" y="41528"/>
                    <a:pt x="10669" y="41493"/>
                    <a:pt x="10692" y="41469"/>
                  </a:cubicBezTo>
                  <a:lnTo>
                    <a:pt x="10716" y="41457"/>
                  </a:lnTo>
                  <a:lnTo>
                    <a:pt x="10728" y="41433"/>
                  </a:lnTo>
                  <a:lnTo>
                    <a:pt x="10740" y="41421"/>
                  </a:lnTo>
                  <a:lnTo>
                    <a:pt x="10752" y="41409"/>
                  </a:lnTo>
                  <a:cubicBezTo>
                    <a:pt x="10788" y="41398"/>
                    <a:pt x="10811" y="41362"/>
                    <a:pt x="10847" y="41350"/>
                  </a:cubicBezTo>
                  <a:lnTo>
                    <a:pt x="10859" y="41338"/>
                  </a:lnTo>
                  <a:cubicBezTo>
                    <a:pt x="10895" y="41302"/>
                    <a:pt x="10919" y="41290"/>
                    <a:pt x="10931" y="41255"/>
                  </a:cubicBezTo>
                  <a:lnTo>
                    <a:pt x="10954" y="41243"/>
                  </a:lnTo>
                  <a:lnTo>
                    <a:pt x="10978" y="41219"/>
                  </a:lnTo>
                  <a:lnTo>
                    <a:pt x="11014" y="41183"/>
                  </a:lnTo>
                  <a:lnTo>
                    <a:pt x="11026" y="41171"/>
                  </a:lnTo>
                  <a:cubicBezTo>
                    <a:pt x="11038" y="41136"/>
                    <a:pt x="11073" y="41124"/>
                    <a:pt x="11085" y="41100"/>
                  </a:cubicBezTo>
                  <a:lnTo>
                    <a:pt x="11097" y="41076"/>
                  </a:lnTo>
                  <a:cubicBezTo>
                    <a:pt x="11157" y="41017"/>
                    <a:pt x="11216" y="40945"/>
                    <a:pt x="11264" y="40886"/>
                  </a:cubicBezTo>
                  <a:cubicBezTo>
                    <a:pt x="11312" y="40838"/>
                    <a:pt x="11347" y="40778"/>
                    <a:pt x="11395" y="40743"/>
                  </a:cubicBezTo>
                  <a:cubicBezTo>
                    <a:pt x="11502" y="40624"/>
                    <a:pt x="11609" y="40516"/>
                    <a:pt x="11704" y="40397"/>
                  </a:cubicBezTo>
                  <a:cubicBezTo>
                    <a:pt x="11764" y="40338"/>
                    <a:pt x="11824" y="40278"/>
                    <a:pt x="11871" y="40219"/>
                  </a:cubicBezTo>
                  <a:cubicBezTo>
                    <a:pt x="11883" y="40207"/>
                    <a:pt x="11907" y="40171"/>
                    <a:pt x="11931" y="40159"/>
                  </a:cubicBezTo>
                  <a:lnTo>
                    <a:pt x="11943" y="40147"/>
                  </a:lnTo>
                  <a:cubicBezTo>
                    <a:pt x="11966" y="40124"/>
                    <a:pt x="11966" y="40112"/>
                    <a:pt x="11978" y="40112"/>
                  </a:cubicBezTo>
                  <a:lnTo>
                    <a:pt x="11990" y="40100"/>
                  </a:lnTo>
                  <a:lnTo>
                    <a:pt x="12002" y="40088"/>
                  </a:lnTo>
                  <a:cubicBezTo>
                    <a:pt x="12026" y="40064"/>
                    <a:pt x="12026" y="40064"/>
                    <a:pt x="12026" y="40052"/>
                  </a:cubicBezTo>
                  <a:lnTo>
                    <a:pt x="12038" y="40040"/>
                  </a:lnTo>
                  <a:lnTo>
                    <a:pt x="12038" y="40028"/>
                  </a:lnTo>
                  <a:cubicBezTo>
                    <a:pt x="12050" y="40004"/>
                    <a:pt x="12062" y="39981"/>
                    <a:pt x="12085" y="39969"/>
                  </a:cubicBezTo>
                  <a:lnTo>
                    <a:pt x="12109" y="39909"/>
                  </a:lnTo>
                  <a:lnTo>
                    <a:pt x="12145" y="39850"/>
                  </a:lnTo>
                  <a:cubicBezTo>
                    <a:pt x="12157" y="39826"/>
                    <a:pt x="12169" y="39802"/>
                    <a:pt x="12181" y="39790"/>
                  </a:cubicBezTo>
                  <a:lnTo>
                    <a:pt x="12205" y="39766"/>
                  </a:lnTo>
                  <a:lnTo>
                    <a:pt x="12216" y="39743"/>
                  </a:lnTo>
                  <a:cubicBezTo>
                    <a:pt x="12228" y="39731"/>
                    <a:pt x="12240" y="39695"/>
                    <a:pt x="12264" y="39683"/>
                  </a:cubicBezTo>
                  <a:cubicBezTo>
                    <a:pt x="12288" y="39635"/>
                    <a:pt x="12324" y="39576"/>
                    <a:pt x="12347" y="39528"/>
                  </a:cubicBezTo>
                  <a:lnTo>
                    <a:pt x="12371" y="39493"/>
                  </a:lnTo>
                  <a:lnTo>
                    <a:pt x="12645" y="39493"/>
                  </a:lnTo>
                  <a:cubicBezTo>
                    <a:pt x="12609" y="39528"/>
                    <a:pt x="12597" y="39576"/>
                    <a:pt x="12574" y="39635"/>
                  </a:cubicBezTo>
                  <a:lnTo>
                    <a:pt x="12538" y="39695"/>
                  </a:lnTo>
                  <a:cubicBezTo>
                    <a:pt x="12490" y="39766"/>
                    <a:pt x="12466" y="39826"/>
                    <a:pt x="12443" y="39885"/>
                  </a:cubicBezTo>
                  <a:cubicBezTo>
                    <a:pt x="12419" y="39909"/>
                    <a:pt x="12419" y="39921"/>
                    <a:pt x="12407" y="39933"/>
                  </a:cubicBezTo>
                  <a:cubicBezTo>
                    <a:pt x="12395" y="39945"/>
                    <a:pt x="12395" y="39969"/>
                    <a:pt x="12383" y="39969"/>
                  </a:cubicBezTo>
                  <a:cubicBezTo>
                    <a:pt x="12359" y="39981"/>
                    <a:pt x="12359" y="39993"/>
                    <a:pt x="12347" y="40004"/>
                  </a:cubicBezTo>
                  <a:cubicBezTo>
                    <a:pt x="12335" y="40040"/>
                    <a:pt x="12300" y="40064"/>
                    <a:pt x="12288" y="40100"/>
                  </a:cubicBezTo>
                  <a:lnTo>
                    <a:pt x="12276" y="40124"/>
                  </a:lnTo>
                  <a:cubicBezTo>
                    <a:pt x="12264" y="40159"/>
                    <a:pt x="12240" y="40171"/>
                    <a:pt x="12216" y="40207"/>
                  </a:cubicBezTo>
                  <a:lnTo>
                    <a:pt x="12205" y="40219"/>
                  </a:lnTo>
                  <a:cubicBezTo>
                    <a:pt x="12145" y="40290"/>
                    <a:pt x="12097" y="40362"/>
                    <a:pt x="12038" y="40445"/>
                  </a:cubicBezTo>
                  <a:cubicBezTo>
                    <a:pt x="11978" y="40516"/>
                    <a:pt x="11919" y="40600"/>
                    <a:pt x="11859" y="40683"/>
                  </a:cubicBezTo>
                  <a:lnTo>
                    <a:pt x="11764" y="40814"/>
                  </a:lnTo>
                  <a:lnTo>
                    <a:pt x="11728" y="40897"/>
                  </a:lnTo>
                  <a:lnTo>
                    <a:pt x="11704" y="40933"/>
                  </a:lnTo>
                  <a:cubicBezTo>
                    <a:pt x="11682" y="40988"/>
                    <a:pt x="11650" y="41043"/>
                    <a:pt x="11627" y="41089"/>
                  </a:cubicBezTo>
                  <a:lnTo>
                    <a:pt x="11627" y="41089"/>
                  </a:lnTo>
                  <a:cubicBezTo>
                    <a:pt x="11672" y="41049"/>
                    <a:pt x="11718" y="41003"/>
                    <a:pt x="11764" y="40957"/>
                  </a:cubicBezTo>
                  <a:cubicBezTo>
                    <a:pt x="11800" y="40933"/>
                    <a:pt x="11824" y="40897"/>
                    <a:pt x="11847" y="40874"/>
                  </a:cubicBezTo>
                  <a:lnTo>
                    <a:pt x="11907" y="40814"/>
                  </a:lnTo>
                  <a:lnTo>
                    <a:pt x="11943" y="40766"/>
                  </a:lnTo>
                  <a:cubicBezTo>
                    <a:pt x="12038" y="40659"/>
                    <a:pt x="12145" y="40576"/>
                    <a:pt x="12228" y="40469"/>
                  </a:cubicBezTo>
                  <a:cubicBezTo>
                    <a:pt x="12276" y="40409"/>
                    <a:pt x="12324" y="40338"/>
                    <a:pt x="12359" y="40278"/>
                  </a:cubicBezTo>
                  <a:cubicBezTo>
                    <a:pt x="12395" y="40231"/>
                    <a:pt x="12419" y="40183"/>
                    <a:pt x="12455" y="40124"/>
                  </a:cubicBezTo>
                  <a:lnTo>
                    <a:pt x="12502" y="40052"/>
                  </a:lnTo>
                  <a:cubicBezTo>
                    <a:pt x="12514" y="40040"/>
                    <a:pt x="12514" y="40028"/>
                    <a:pt x="12526" y="40004"/>
                  </a:cubicBezTo>
                  <a:cubicBezTo>
                    <a:pt x="12538" y="39993"/>
                    <a:pt x="12538" y="39981"/>
                    <a:pt x="12538" y="39969"/>
                  </a:cubicBezTo>
                  <a:lnTo>
                    <a:pt x="12538" y="39945"/>
                  </a:lnTo>
                  <a:lnTo>
                    <a:pt x="12574" y="39885"/>
                  </a:lnTo>
                  <a:cubicBezTo>
                    <a:pt x="12586" y="39874"/>
                    <a:pt x="12586" y="39862"/>
                    <a:pt x="12597" y="39850"/>
                  </a:cubicBezTo>
                  <a:cubicBezTo>
                    <a:pt x="12621" y="39814"/>
                    <a:pt x="12633" y="39766"/>
                    <a:pt x="12645" y="39743"/>
                  </a:cubicBezTo>
                  <a:lnTo>
                    <a:pt x="12693" y="39671"/>
                  </a:lnTo>
                  <a:lnTo>
                    <a:pt x="12740" y="39588"/>
                  </a:lnTo>
                  <a:cubicBezTo>
                    <a:pt x="12752" y="39576"/>
                    <a:pt x="12752" y="39552"/>
                    <a:pt x="12764" y="39528"/>
                  </a:cubicBezTo>
                  <a:lnTo>
                    <a:pt x="12776" y="39504"/>
                  </a:lnTo>
                  <a:cubicBezTo>
                    <a:pt x="12836" y="39504"/>
                    <a:pt x="12895" y="39504"/>
                    <a:pt x="12955" y="39493"/>
                  </a:cubicBezTo>
                  <a:cubicBezTo>
                    <a:pt x="13038" y="39493"/>
                    <a:pt x="13097" y="39469"/>
                    <a:pt x="13157" y="39469"/>
                  </a:cubicBezTo>
                  <a:lnTo>
                    <a:pt x="13181" y="39469"/>
                  </a:lnTo>
                  <a:cubicBezTo>
                    <a:pt x="13169" y="39493"/>
                    <a:pt x="13157" y="39504"/>
                    <a:pt x="13121" y="39516"/>
                  </a:cubicBezTo>
                  <a:cubicBezTo>
                    <a:pt x="13109" y="39528"/>
                    <a:pt x="13097" y="39552"/>
                    <a:pt x="13062" y="39564"/>
                  </a:cubicBezTo>
                  <a:cubicBezTo>
                    <a:pt x="13038" y="39588"/>
                    <a:pt x="13002" y="39612"/>
                    <a:pt x="12990" y="39635"/>
                  </a:cubicBezTo>
                  <a:lnTo>
                    <a:pt x="12943" y="39683"/>
                  </a:lnTo>
                  <a:lnTo>
                    <a:pt x="12919" y="39707"/>
                  </a:lnTo>
                  <a:cubicBezTo>
                    <a:pt x="12883" y="39743"/>
                    <a:pt x="12871" y="39766"/>
                    <a:pt x="12836" y="39790"/>
                  </a:cubicBezTo>
                  <a:cubicBezTo>
                    <a:pt x="12764" y="39874"/>
                    <a:pt x="12716" y="39981"/>
                    <a:pt x="12693" y="40052"/>
                  </a:cubicBezTo>
                  <a:lnTo>
                    <a:pt x="12597" y="40326"/>
                  </a:lnTo>
                  <a:lnTo>
                    <a:pt x="12597" y="40338"/>
                  </a:lnTo>
                  <a:cubicBezTo>
                    <a:pt x="12586" y="40397"/>
                    <a:pt x="12574" y="40469"/>
                    <a:pt x="12562" y="40528"/>
                  </a:cubicBezTo>
                  <a:lnTo>
                    <a:pt x="12538" y="40600"/>
                  </a:lnTo>
                  <a:cubicBezTo>
                    <a:pt x="12514" y="40707"/>
                    <a:pt x="12502" y="40814"/>
                    <a:pt x="12466" y="40921"/>
                  </a:cubicBezTo>
                  <a:cubicBezTo>
                    <a:pt x="12443" y="41064"/>
                    <a:pt x="12395" y="41219"/>
                    <a:pt x="12335" y="41398"/>
                  </a:cubicBezTo>
                  <a:cubicBezTo>
                    <a:pt x="12288" y="41552"/>
                    <a:pt x="12228" y="41707"/>
                    <a:pt x="12169" y="41838"/>
                  </a:cubicBezTo>
                  <a:lnTo>
                    <a:pt x="12109" y="41969"/>
                  </a:lnTo>
                  <a:cubicBezTo>
                    <a:pt x="12097" y="42017"/>
                    <a:pt x="12085" y="42052"/>
                    <a:pt x="12050" y="42076"/>
                  </a:cubicBezTo>
                  <a:lnTo>
                    <a:pt x="12002" y="42171"/>
                  </a:lnTo>
                  <a:lnTo>
                    <a:pt x="11990" y="42195"/>
                  </a:lnTo>
                  <a:cubicBezTo>
                    <a:pt x="11978" y="42231"/>
                    <a:pt x="11966" y="42243"/>
                    <a:pt x="11943" y="42267"/>
                  </a:cubicBezTo>
                  <a:lnTo>
                    <a:pt x="11919" y="42326"/>
                  </a:lnTo>
                  <a:lnTo>
                    <a:pt x="11883" y="42386"/>
                  </a:lnTo>
                  <a:cubicBezTo>
                    <a:pt x="11859" y="42433"/>
                    <a:pt x="11824" y="42469"/>
                    <a:pt x="11812" y="42493"/>
                  </a:cubicBezTo>
                  <a:cubicBezTo>
                    <a:pt x="11800" y="42505"/>
                    <a:pt x="11788" y="42541"/>
                    <a:pt x="11752" y="42552"/>
                  </a:cubicBezTo>
                  <a:lnTo>
                    <a:pt x="11704" y="42600"/>
                  </a:lnTo>
                  <a:cubicBezTo>
                    <a:pt x="11693" y="42612"/>
                    <a:pt x="11681" y="42612"/>
                    <a:pt x="11669" y="42624"/>
                  </a:cubicBezTo>
                  <a:cubicBezTo>
                    <a:pt x="11645" y="42648"/>
                    <a:pt x="11621" y="42648"/>
                    <a:pt x="11609" y="42660"/>
                  </a:cubicBezTo>
                  <a:cubicBezTo>
                    <a:pt x="11573" y="42671"/>
                    <a:pt x="11550" y="42671"/>
                    <a:pt x="11514" y="42683"/>
                  </a:cubicBezTo>
                  <a:cubicBezTo>
                    <a:pt x="11466" y="42707"/>
                    <a:pt x="11407" y="42707"/>
                    <a:pt x="11347" y="42719"/>
                  </a:cubicBezTo>
                  <a:cubicBezTo>
                    <a:pt x="11312" y="42719"/>
                    <a:pt x="11252" y="42731"/>
                    <a:pt x="11204" y="42731"/>
                  </a:cubicBezTo>
                  <a:cubicBezTo>
                    <a:pt x="11133" y="42731"/>
                    <a:pt x="11073" y="42743"/>
                    <a:pt x="11026" y="42767"/>
                  </a:cubicBezTo>
                  <a:cubicBezTo>
                    <a:pt x="10966" y="42779"/>
                    <a:pt x="10919" y="42791"/>
                    <a:pt x="10859" y="42826"/>
                  </a:cubicBezTo>
                  <a:cubicBezTo>
                    <a:pt x="10752" y="42886"/>
                    <a:pt x="10669" y="42969"/>
                    <a:pt x="10573" y="43100"/>
                  </a:cubicBezTo>
                  <a:cubicBezTo>
                    <a:pt x="10514" y="43207"/>
                    <a:pt x="10490" y="43314"/>
                    <a:pt x="10454" y="43422"/>
                  </a:cubicBezTo>
                  <a:cubicBezTo>
                    <a:pt x="10442" y="43457"/>
                    <a:pt x="10430" y="43517"/>
                    <a:pt x="10407" y="43564"/>
                  </a:cubicBezTo>
                  <a:cubicBezTo>
                    <a:pt x="10395" y="43612"/>
                    <a:pt x="10395" y="43636"/>
                    <a:pt x="10383" y="43684"/>
                  </a:cubicBezTo>
                  <a:cubicBezTo>
                    <a:pt x="10371" y="43743"/>
                    <a:pt x="10359" y="43791"/>
                    <a:pt x="10323" y="43850"/>
                  </a:cubicBezTo>
                  <a:cubicBezTo>
                    <a:pt x="10311" y="43898"/>
                    <a:pt x="10300" y="43934"/>
                    <a:pt x="10264" y="43981"/>
                  </a:cubicBezTo>
                  <a:lnTo>
                    <a:pt x="10252" y="44017"/>
                  </a:lnTo>
                  <a:lnTo>
                    <a:pt x="10240" y="44041"/>
                  </a:lnTo>
                  <a:lnTo>
                    <a:pt x="10240" y="44053"/>
                  </a:lnTo>
                  <a:lnTo>
                    <a:pt x="10216" y="44076"/>
                  </a:lnTo>
                  <a:cubicBezTo>
                    <a:pt x="10216" y="44088"/>
                    <a:pt x="10204" y="44100"/>
                    <a:pt x="10192" y="44112"/>
                  </a:cubicBezTo>
                  <a:lnTo>
                    <a:pt x="10180" y="44136"/>
                  </a:lnTo>
                  <a:cubicBezTo>
                    <a:pt x="10157" y="44160"/>
                    <a:pt x="10133" y="44195"/>
                    <a:pt x="10121" y="44231"/>
                  </a:cubicBezTo>
                  <a:lnTo>
                    <a:pt x="10097" y="44255"/>
                  </a:lnTo>
                  <a:lnTo>
                    <a:pt x="10097" y="44267"/>
                  </a:lnTo>
                  <a:cubicBezTo>
                    <a:pt x="10061" y="44338"/>
                    <a:pt x="10014" y="44398"/>
                    <a:pt x="9966" y="44469"/>
                  </a:cubicBezTo>
                  <a:cubicBezTo>
                    <a:pt x="9942" y="44517"/>
                    <a:pt x="9907" y="44553"/>
                    <a:pt x="9895" y="44588"/>
                  </a:cubicBezTo>
                  <a:cubicBezTo>
                    <a:pt x="9883" y="44624"/>
                    <a:pt x="9847" y="44636"/>
                    <a:pt x="9835" y="44672"/>
                  </a:cubicBezTo>
                  <a:lnTo>
                    <a:pt x="9823" y="44684"/>
                  </a:lnTo>
                  <a:cubicBezTo>
                    <a:pt x="9764" y="44743"/>
                    <a:pt x="9704" y="44815"/>
                    <a:pt x="9645" y="44874"/>
                  </a:cubicBezTo>
                  <a:lnTo>
                    <a:pt x="9621" y="44886"/>
                  </a:lnTo>
                  <a:cubicBezTo>
                    <a:pt x="9597" y="44922"/>
                    <a:pt x="9561" y="44934"/>
                    <a:pt x="9538" y="44969"/>
                  </a:cubicBezTo>
                  <a:lnTo>
                    <a:pt x="9526" y="44981"/>
                  </a:lnTo>
                  <a:lnTo>
                    <a:pt x="9478" y="45029"/>
                  </a:lnTo>
                  <a:lnTo>
                    <a:pt x="9466" y="45029"/>
                  </a:lnTo>
                  <a:cubicBezTo>
                    <a:pt x="9418" y="45053"/>
                    <a:pt x="9383" y="45065"/>
                    <a:pt x="9347" y="45100"/>
                  </a:cubicBezTo>
                  <a:cubicBezTo>
                    <a:pt x="9311" y="45112"/>
                    <a:pt x="9287" y="45124"/>
                    <a:pt x="9240" y="45148"/>
                  </a:cubicBezTo>
                  <a:cubicBezTo>
                    <a:pt x="9204" y="45160"/>
                    <a:pt x="9192" y="45160"/>
                    <a:pt x="9168" y="45172"/>
                  </a:cubicBezTo>
                  <a:cubicBezTo>
                    <a:pt x="9145" y="45172"/>
                    <a:pt x="9145" y="45172"/>
                    <a:pt x="9133" y="45184"/>
                  </a:cubicBezTo>
                  <a:lnTo>
                    <a:pt x="9121" y="45184"/>
                  </a:lnTo>
                  <a:cubicBezTo>
                    <a:pt x="9085" y="45184"/>
                    <a:pt x="9073" y="45208"/>
                    <a:pt x="9049" y="45208"/>
                  </a:cubicBezTo>
                  <a:lnTo>
                    <a:pt x="8871" y="45208"/>
                  </a:lnTo>
                  <a:cubicBezTo>
                    <a:pt x="8823" y="45208"/>
                    <a:pt x="8776" y="45208"/>
                    <a:pt x="8728" y="45184"/>
                  </a:cubicBezTo>
                  <a:lnTo>
                    <a:pt x="8692" y="45184"/>
                  </a:lnTo>
                  <a:cubicBezTo>
                    <a:pt x="8597" y="45172"/>
                    <a:pt x="8490" y="45148"/>
                    <a:pt x="8395" y="45124"/>
                  </a:cubicBezTo>
                  <a:lnTo>
                    <a:pt x="8371" y="45124"/>
                  </a:lnTo>
                  <a:cubicBezTo>
                    <a:pt x="8347" y="45112"/>
                    <a:pt x="8335" y="45112"/>
                    <a:pt x="8299" y="45100"/>
                  </a:cubicBezTo>
                  <a:cubicBezTo>
                    <a:pt x="8275" y="45088"/>
                    <a:pt x="8252" y="45088"/>
                    <a:pt x="8228" y="45065"/>
                  </a:cubicBezTo>
                  <a:cubicBezTo>
                    <a:pt x="8192" y="45053"/>
                    <a:pt x="8156" y="45041"/>
                    <a:pt x="8121" y="45005"/>
                  </a:cubicBezTo>
                  <a:cubicBezTo>
                    <a:pt x="8097" y="44993"/>
                    <a:pt x="8061" y="44969"/>
                    <a:pt x="8037" y="44946"/>
                  </a:cubicBezTo>
                  <a:lnTo>
                    <a:pt x="8002" y="44922"/>
                  </a:lnTo>
                  <a:cubicBezTo>
                    <a:pt x="7990" y="44910"/>
                    <a:pt x="7954" y="44886"/>
                    <a:pt x="7942" y="44874"/>
                  </a:cubicBezTo>
                  <a:cubicBezTo>
                    <a:pt x="7894" y="44850"/>
                    <a:pt x="7859" y="44827"/>
                    <a:pt x="7775" y="44803"/>
                  </a:cubicBezTo>
                  <a:cubicBezTo>
                    <a:pt x="7763" y="44803"/>
                    <a:pt x="7763" y="44803"/>
                    <a:pt x="7752" y="44791"/>
                  </a:cubicBezTo>
                  <a:lnTo>
                    <a:pt x="7740" y="44791"/>
                  </a:lnTo>
                  <a:lnTo>
                    <a:pt x="7644" y="44743"/>
                  </a:lnTo>
                  <a:lnTo>
                    <a:pt x="7621" y="44731"/>
                  </a:lnTo>
                  <a:cubicBezTo>
                    <a:pt x="7597" y="44707"/>
                    <a:pt x="7585" y="44696"/>
                    <a:pt x="7561" y="44696"/>
                  </a:cubicBezTo>
                  <a:lnTo>
                    <a:pt x="7525" y="44684"/>
                  </a:lnTo>
                  <a:cubicBezTo>
                    <a:pt x="7513" y="44672"/>
                    <a:pt x="7502" y="44672"/>
                    <a:pt x="7478" y="44648"/>
                  </a:cubicBezTo>
                  <a:cubicBezTo>
                    <a:pt x="7454" y="44636"/>
                    <a:pt x="7418" y="44612"/>
                    <a:pt x="7394" y="44588"/>
                  </a:cubicBezTo>
                  <a:lnTo>
                    <a:pt x="7359" y="44565"/>
                  </a:lnTo>
                  <a:lnTo>
                    <a:pt x="7335" y="44529"/>
                  </a:lnTo>
                  <a:cubicBezTo>
                    <a:pt x="7287" y="44469"/>
                    <a:pt x="7240" y="44398"/>
                    <a:pt x="7204" y="44326"/>
                  </a:cubicBezTo>
                  <a:cubicBezTo>
                    <a:pt x="7263" y="44219"/>
                    <a:pt x="7240" y="44184"/>
                    <a:pt x="7228" y="44148"/>
                  </a:cubicBezTo>
                  <a:cubicBezTo>
                    <a:pt x="7180" y="44029"/>
                    <a:pt x="7144" y="43910"/>
                    <a:pt x="7109" y="43803"/>
                  </a:cubicBezTo>
                  <a:lnTo>
                    <a:pt x="7097" y="43779"/>
                  </a:lnTo>
                  <a:cubicBezTo>
                    <a:pt x="7085" y="43719"/>
                    <a:pt x="7061" y="43672"/>
                    <a:pt x="7049" y="43612"/>
                  </a:cubicBezTo>
                  <a:cubicBezTo>
                    <a:pt x="7025" y="43541"/>
                    <a:pt x="7001" y="43469"/>
                    <a:pt x="6978" y="43386"/>
                  </a:cubicBezTo>
                  <a:cubicBezTo>
                    <a:pt x="6930" y="43255"/>
                    <a:pt x="6906" y="43136"/>
                    <a:pt x="6871" y="43017"/>
                  </a:cubicBezTo>
                  <a:lnTo>
                    <a:pt x="6859" y="42945"/>
                  </a:lnTo>
                  <a:cubicBezTo>
                    <a:pt x="6823" y="42838"/>
                    <a:pt x="6811" y="42731"/>
                    <a:pt x="6763" y="42648"/>
                  </a:cubicBezTo>
                  <a:cubicBezTo>
                    <a:pt x="6740" y="42576"/>
                    <a:pt x="6704" y="42493"/>
                    <a:pt x="6680" y="42433"/>
                  </a:cubicBezTo>
                  <a:cubicBezTo>
                    <a:pt x="6668" y="42398"/>
                    <a:pt x="6632" y="42350"/>
                    <a:pt x="6609" y="42302"/>
                  </a:cubicBezTo>
                  <a:cubicBezTo>
                    <a:pt x="6585" y="42290"/>
                    <a:pt x="6585" y="42255"/>
                    <a:pt x="6573" y="42243"/>
                  </a:cubicBezTo>
                  <a:cubicBezTo>
                    <a:pt x="6549" y="42183"/>
                    <a:pt x="6501" y="42124"/>
                    <a:pt x="6454" y="42076"/>
                  </a:cubicBezTo>
                  <a:cubicBezTo>
                    <a:pt x="6406" y="42017"/>
                    <a:pt x="6370" y="41981"/>
                    <a:pt x="6323" y="41933"/>
                  </a:cubicBezTo>
                  <a:lnTo>
                    <a:pt x="6323" y="41921"/>
                  </a:lnTo>
                  <a:cubicBezTo>
                    <a:pt x="6156" y="41755"/>
                    <a:pt x="6013" y="41576"/>
                    <a:pt x="5870" y="41386"/>
                  </a:cubicBezTo>
                  <a:cubicBezTo>
                    <a:pt x="5835" y="41326"/>
                    <a:pt x="5787" y="41243"/>
                    <a:pt x="5739" y="41183"/>
                  </a:cubicBezTo>
                  <a:cubicBezTo>
                    <a:pt x="5692" y="41112"/>
                    <a:pt x="5668" y="41040"/>
                    <a:pt x="5632" y="40981"/>
                  </a:cubicBezTo>
                  <a:lnTo>
                    <a:pt x="5597" y="40850"/>
                  </a:lnTo>
                  <a:cubicBezTo>
                    <a:pt x="5597" y="40814"/>
                    <a:pt x="5573" y="40790"/>
                    <a:pt x="5573" y="40766"/>
                  </a:cubicBezTo>
                  <a:lnTo>
                    <a:pt x="5573" y="40683"/>
                  </a:lnTo>
                  <a:lnTo>
                    <a:pt x="5573" y="40624"/>
                  </a:lnTo>
                  <a:cubicBezTo>
                    <a:pt x="5573" y="40612"/>
                    <a:pt x="5573" y="40588"/>
                    <a:pt x="5597" y="40576"/>
                  </a:cubicBezTo>
                  <a:cubicBezTo>
                    <a:pt x="5597" y="40564"/>
                    <a:pt x="5608" y="40552"/>
                    <a:pt x="5608" y="40528"/>
                  </a:cubicBezTo>
                  <a:cubicBezTo>
                    <a:pt x="5608" y="40516"/>
                    <a:pt x="5620" y="40505"/>
                    <a:pt x="5620" y="40493"/>
                  </a:cubicBezTo>
                  <a:cubicBezTo>
                    <a:pt x="5632" y="40469"/>
                    <a:pt x="5632" y="40457"/>
                    <a:pt x="5656" y="40457"/>
                  </a:cubicBezTo>
                  <a:lnTo>
                    <a:pt x="5692" y="40409"/>
                  </a:lnTo>
                  <a:cubicBezTo>
                    <a:pt x="5716" y="40397"/>
                    <a:pt x="5739" y="40385"/>
                    <a:pt x="5751" y="40374"/>
                  </a:cubicBezTo>
                  <a:cubicBezTo>
                    <a:pt x="5787" y="40350"/>
                    <a:pt x="5799" y="40338"/>
                    <a:pt x="5835" y="40326"/>
                  </a:cubicBezTo>
                  <a:cubicBezTo>
                    <a:pt x="5858" y="40314"/>
                    <a:pt x="5894" y="40290"/>
                    <a:pt x="5930" y="40278"/>
                  </a:cubicBezTo>
                  <a:cubicBezTo>
                    <a:pt x="5978" y="40266"/>
                    <a:pt x="6037" y="40255"/>
                    <a:pt x="6097" y="40231"/>
                  </a:cubicBezTo>
                  <a:cubicBezTo>
                    <a:pt x="6228" y="40207"/>
                    <a:pt x="6382" y="40159"/>
                    <a:pt x="6513" y="40135"/>
                  </a:cubicBezTo>
                  <a:cubicBezTo>
                    <a:pt x="6632" y="40100"/>
                    <a:pt x="6740" y="40076"/>
                    <a:pt x="6859" y="40040"/>
                  </a:cubicBezTo>
                  <a:lnTo>
                    <a:pt x="6930" y="40028"/>
                  </a:lnTo>
                  <a:cubicBezTo>
                    <a:pt x="7037" y="39993"/>
                    <a:pt x="7121" y="39981"/>
                    <a:pt x="7228" y="39957"/>
                  </a:cubicBezTo>
                  <a:cubicBezTo>
                    <a:pt x="7299" y="39933"/>
                    <a:pt x="7359" y="39909"/>
                    <a:pt x="7442" y="39897"/>
                  </a:cubicBezTo>
                  <a:cubicBezTo>
                    <a:pt x="7466" y="39874"/>
                    <a:pt x="7502" y="39874"/>
                    <a:pt x="7513" y="39862"/>
                  </a:cubicBezTo>
                  <a:cubicBezTo>
                    <a:pt x="7537" y="39850"/>
                    <a:pt x="7573" y="39850"/>
                    <a:pt x="7585" y="39838"/>
                  </a:cubicBezTo>
                  <a:lnTo>
                    <a:pt x="7597" y="39838"/>
                  </a:lnTo>
                  <a:cubicBezTo>
                    <a:pt x="7680" y="39814"/>
                    <a:pt x="7740" y="39802"/>
                    <a:pt x="7811" y="39790"/>
                  </a:cubicBezTo>
                  <a:cubicBezTo>
                    <a:pt x="7918" y="39778"/>
                    <a:pt x="8002" y="39778"/>
                    <a:pt x="8109" y="39754"/>
                  </a:cubicBezTo>
                  <a:lnTo>
                    <a:pt x="8490" y="39754"/>
                  </a:lnTo>
                  <a:cubicBezTo>
                    <a:pt x="8585" y="39754"/>
                    <a:pt x="8656" y="39754"/>
                    <a:pt x="8752" y="39778"/>
                  </a:cubicBezTo>
                  <a:lnTo>
                    <a:pt x="9085" y="39778"/>
                  </a:lnTo>
                  <a:cubicBezTo>
                    <a:pt x="9168" y="39778"/>
                    <a:pt x="9228" y="39778"/>
                    <a:pt x="9299" y="39754"/>
                  </a:cubicBezTo>
                  <a:cubicBezTo>
                    <a:pt x="9371" y="39754"/>
                    <a:pt x="9442" y="39743"/>
                    <a:pt x="9502" y="39743"/>
                  </a:cubicBezTo>
                  <a:cubicBezTo>
                    <a:pt x="9585" y="39731"/>
                    <a:pt x="9645" y="39731"/>
                    <a:pt x="9704" y="39719"/>
                  </a:cubicBezTo>
                  <a:cubicBezTo>
                    <a:pt x="9895" y="39683"/>
                    <a:pt x="10085" y="39612"/>
                    <a:pt x="10264" y="39504"/>
                  </a:cubicBezTo>
                  <a:cubicBezTo>
                    <a:pt x="10359" y="39445"/>
                    <a:pt x="10442" y="39397"/>
                    <a:pt x="10538" y="39338"/>
                  </a:cubicBezTo>
                  <a:cubicBezTo>
                    <a:pt x="10573" y="39314"/>
                    <a:pt x="10609" y="39278"/>
                    <a:pt x="10633" y="39266"/>
                  </a:cubicBezTo>
                  <a:cubicBezTo>
                    <a:pt x="10669" y="39242"/>
                    <a:pt x="10692" y="39207"/>
                    <a:pt x="10716" y="39183"/>
                  </a:cubicBezTo>
                  <a:cubicBezTo>
                    <a:pt x="10728" y="39159"/>
                    <a:pt x="10740" y="39135"/>
                    <a:pt x="10752" y="39100"/>
                  </a:cubicBezTo>
                  <a:cubicBezTo>
                    <a:pt x="10752" y="39088"/>
                    <a:pt x="10776" y="39076"/>
                    <a:pt x="10788" y="39064"/>
                  </a:cubicBezTo>
                  <a:cubicBezTo>
                    <a:pt x="10800" y="39040"/>
                    <a:pt x="10811" y="39028"/>
                    <a:pt x="10835" y="39004"/>
                  </a:cubicBezTo>
                  <a:lnTo>
                    <a:pt x="10847" y="38981"/>
                  </a:lnTo>
                  <a:close/>
                  <a:moveTo>
                    <a:pt x="13300" y="39445"/>
                  </a:moveTo>
                  <a:lnTo>
                    <a:pt x="13300" y="39481"/>
                  </a:lnTo>
                  <a:lnTo>
                    <a:pt x="13300" y="39493"/>
                  </a:lnTo>
                  <a:lnTo>
                    <a:pt x="13348" y="39493"/>
                  </a:lnTo>
                  <a:cubicBezTo>
                    <a:pt x="13312" y="39552"/>
                    <a:pt x="13288" y="39623"/>
                    <a:pt x="13240" y="39695"/>
                  </a:cubicBezTo>
                  <a:cubicBezTo>
                    <a:pt x="13228" y="39731"/>
                    <a:pt x="13228" y="39743"/>
                    <a:pt x="13217" y="39778"/>
                  </a:cubicBezTo>
                  <a:cubicBezTo>
                    <a:pt x="13157" y="39909"/>
                    <a:pt x="13109" y="40028"/>
                    <a:pt x="13062" y="40135"/>
                  </a:cubicBezTo>
                  <a:lnTo>
                    <a:pt x="13062" y="40147"/>
                  </a:lnTo>
                  <a:cubicBezTo>
                    <a:pt x="13062" y="40159"/>
                    <a:pt x="13050" y="40171"/>
                    <a:pt x="13050" y="40195"/>
                  </a:cubicBezTo>
                  <a:cubicBezTo>
                    <a:pt x="13038" y="40219"/>
                    <a:pt x="13038" y="40266"/>
                    <a:pt x="13014" y="40290"/>
                  </a:cubicBezTo>
                  <a:cubicBezTo>
                    <a:pt x="13002" y="40326"/>
                    <a:pt x="13002" y="40350"/>
                    <a:pt x="12990" y="40385"/>
                  </a:cubicBezTo>
                  <a:cubicBezTo>
                    <a:pt x="12990" y="40397"/>
                    <a:pt x="12978" y="40409"/>
                    <a:pt x="12978" y="40433"/>
                  </a:cubicBezTo>
                  <a:cubicBezTo>
                    <a:pt x="12955" y="40457"/>
                    <a:pt x="12955" y="40505"/>
                    <a:pt x="12943" y="40528"/>
                  </a:cubicBezTo>
                  <a:cubicBezTo>
                    <a:pt x="12919" y="40636"/>
                    <a:pt x="12895" y="40755"/>
                    <a:pt x="12871" y="40862"/>
                  </a:cubicBezTo>
                  <a:lnTo>
                    <a:pt x="12859" y="40921"/>
                  </a:lnTo>
                  <a:cubicBezTo>
                    <a:pt x="12812" y="41112"/>
                    <a:pt x="12776" y="41302"/>
                    <a:pt x="12752" y="41505"/>
                  </a:cubicBezTo>
                  <a:cubicBezTo>
                    <a:pt x="12752" y="41540"/>
                    <a:pt x="12740" y="41588"/>
                    <a:pt x="12716" y="41636"/>
                  </a:cubicBezTo>
                  <a:lnTo>
                    <a:pt x="12705" y="41743"/>
                  </a:lnTo>
                  <a:cubicBezTo>
                    <a:pt x="12633" y="42183"/>
                    <a:pt x="12574" y="42636"/>
                    <a:pt x="12502" y="43064"/>
                  </a:cubicBezTo>
                  <a:cubicBezTo>
                    <a:pt x="12478" y="43136"/>
                    <a:pt x="12466" y="43207"/>
                    <a:pt x="12455" y="43267"/>
                  </a:cubicBezTo>
                  <a:cubicBezTo>
                    <a:pt x="12419" y="43350"/>
                    <a:pt x="12395" y="43433"/>
                    <a:pt x="12359" y="43505"/>
                  </a:cubicBezTo>
                  <a:cubicBezTo>
                    <a:pt x="12324" y="43600"/>
                    <a:pt x="12288" y="43672"/>
                    <a:pt x="12240" y="43743"/>
                  </a:cubicBezTo>
                  <a:cubicBezTo>
                    <a:pt x="12205" y="43803"/>
                    <a:pt x="12169" y="43862"/>
                    <a:pt x="12121" y="43910"/>
                  </a:cubicBezTo>
                  <a:lnTo>
                    <a:pt x="12085" y="43957"/>
                  </a:lnTo>
                  <a:cubicBezTo>
                    <a:pt x="12050" y="43981"/>
                    <a:pt x="12038" y="44017"/>
                    <a:pt x="12002" y="44041"/>
                  </a:cubicBezTo>
                  <a:cubicBezTo>
                    <a:pt x="11966" y="44088"/>
                    <a:pt x="11931" y="44136"/>
                    <a:pt x="11883" y="44184"/>
                  </a:cubicBezTo>
                  <a:cubicBezTo>
                    <a:pt x="11812" y="44267"/>
                    <a:pt x="11728" y="44374"/>
                    <a:pt x="11633" y="44457"/>
                  </a:cubicBezTo>
                  <a:cubicBezTo>
                    <a:pt x="11621" y="44481"/>
                    <a:pt x="11609" y="44493"/>
                    <a:pt x="11585" y="44493"/>
                  </a:cubicBezTo>
                  <a:cubicBezTo>
                    <a:pt x="11585" y="44493"/>
                    <a:pt x="11573" y="44493"/>
                    <a:pt x="11573" y="44505"/>
                  </a:cubicBezTo>
                  <a:cubicBezTo>
                    <a:pt x="11562" y="44505"/>
                    <a:pt x="11550" y="44517"/>
                    <a:pt x="11526" y="44517"/>
                  </a:cubicBezTo>
                  <a:cubicBezTo>
                    <a:pt x="11514" y="44541"/>
                    <a:pt x="11490" y="44541"/>
                    <a:pt x="11466" y="44541"/>
                  </a:cubicBezTo>
                  <a:cubicBezTo>
                    <a:pt x="11407" y="44553"/>
                    <a:pt x="11335" y="44565"/>
                    <a:pt x="11276" y="44576"/>
                  </a:cubicBezTo>
                  <a:cubicBezTo>
                    <a:pt x="11236" y="44576"/>
                    <a:pt x="11196" y="44587"/>
                    <a:pt x="11153" y="44587"/>
                  </a:cubicBezTo>
                  <a:cubicBezTo>
                    <a:pt x="11132" y="44587"/>
                    <a:pt x="11109" y="44584"/>
                    <a:pt x="11085" y="44576"/>
                  </a:cubicBezTo>
                  <a:cubicBezTo>
                    <a:pt x="11038" y="44576"/>
                    <a:pt x="10990" y="44576"/>
                    <a:pt x="10954" y="44565"/>
                  </a:cubicBezTo>
                  <a:cubicBezTo>
                    <a:pt x="10883" y="44559"/>
                    <a:pt x="10814" y="44556"/>
                    <a:pt x="10747" y="44556"/>
                  </a:cubicBezTo>
                  <a:cubicBezTo>
                    <a:pt x="10681" y="44556"/>
                    <a:pt x="10615" y="44559"/>
                    <a:pt x="10550" y="44565"/>
                  </a:cubicBezTo>
                  <a:cubicBezTo>
                    <a:pt x="10454" y="44576"/>
                    <a:pt x="10359" y="44612"/>
                    <a:pt x="10276" y="44660"/>
                  </a:cubicBezTo>
                  <a:cubicBezTo>
                    <a:pt x="10252" y="44672"/>
                    <a:pt x="10216" y="44684"/>
                    <a:pt x="10192" y="44719"/>
                  </a:cubicBezTo>
                  <a:cubicBezTo>
                    <a:pt x="10157" y="44731"/>
                    <a:pt x="10145" y="44755"/>
                    <a:pt x="10121" y="44779"/>
                  </a:cubicBezTo>
                  <a:cubicBezTo>
                    <a:pt x="10061" y="44838"/>
                    <a:pt x="10002" y="44898"/>
                    <a:pt x="9919" y="44934"/>
                  </a:cubicBezTo>
                  <a:cubicBezTo>
                    <a:pt x="9847" y="44993"/>
                    <a:pt x="9764" y="45041"/>
                    <a:pt x="9668" y="45088"/>
                  </a:cubicBezTo>
                  <a:cubicBezTo>
                    <a:pt x="9597" y="45112"/>
                    <a:pt x="9538" y="45160"/>
                    <a:pt x="9466" y="45196"/>
                  </a:cubicBezTo>
                  <a:cubicBezTo>
                    <a:pt x="9407" y="45219"/>
                    <a:pt x="9347" y="45231"/>
                    <a:pt x="9299" y="45255"/>
                  </a:cubicBezTo>
                  <a:cubicBezTo>
                    <a:pt x="9264" y="45255"/>
                    <a:pt x="9240" y="45267"/>
                    <a:pt x="9204" y="45267"/>
                  </a:cubicBezTo>
                  <a:lnTo>
                    <a:pt x="9061" y="45267"/>
                  </a:lnTo>
                  <a:cubicBezTo>
                    <a:pt x="9121" y="45267"/>
                    <a:pt x="9168" y="45255"/>
                    <a:pt x="9228" y="45231"/>
                  </a:cubicBezTo>
                  <a:cubicBezTo>
                    <a:pt x="9287" y="45219"/>
                    <a:pt x="9347" y="45196"/>
                    <a:pt x="9418" y="45148"/>
                  </a:cubicBezTo>
                  <a:cubicBezTo>
                    <a:pt x="9490" y="45100"/>
                    <a:pt x="9585" y="45041"/>
                    <a:pt x="9657" y="44981"/>
                  </a:cubicBezTo>
                  <a:cubicBezTo>
                    <a:pt x="9728" y="44922"/>
                    <a:pt x="9799" y="44862"/>
                    <a:pt x="9859" y="44791"/>
                  </a:cubicBezTo>
                  <a:cubicBezTo>
                    <a:pt x="9942" y="44719"/>
                    <a:pt x="10002" y="44636"/>
                    <a:pt x="10038" y="44565"/>
                  </a:cubicBezTo>
                  <a:lnTo>
                    <a:pt x="10133" y="44434"/>
                  </a:lnTo>
                  <a:cubicBezTo>
                    <a:pt x="10157" y="44386"/>
                    <a:pt x="10192" y="44338"/>
                    <a:pt x="10204" y="44315"/>
                  </a:cubicBezTo>
                  <a:cubicBezTo>
                    <a:pt x="10216" y="44279"/>
                    <a:pt x="10240" y="44255"/>
                    <a:pt x="10252" y="44243"/>
                  </a:cubicBezTo>
                  <a:cubicBezTo>
                    <a:pt x="10264" y="44219"/>
                    <a:pt x="10264" y="44207"/>
                    <a:pt x="10276" y="44195"/>
                  </a:cubicBezTo>
                  <a:lnTo>
                    <a:pt x="10300" y="44184"/>
                  </a:lnTo>
                  <a:cubicBezTo>
                    <a:pt x="10311" y="44160"/>
                    <a:pt x="10311" y="44148"/>
                    <a:pt x="10323" y="44136"/>
                  </a:cubicBezTo>
                  <a:cubicBezTo>
                    <a:pt x="10335" y="44100"/>
                    <a:pt x="10347" y="44088"/>
                    <a:pt x="10347" y="44065"/>
                  </a:cubicBezTo>
                  <a:lnTo>
                    <a:pt x="10395" y="43922"/>
                  </a:lnTo>
                  <a:lnTo>
                    <a:pt x="10395" y="43910"/>
                  </a:lnTo>
                  <a:lnTo>
                    <a:pt x="10442" y="43779"/>
                  </a:lnTo>
                  <a:cubicBezTo>
                    <a:pt x="10478" y="43684"/>
                    <a:pt x="10490" y="43612"/>
                    <a:pt x="10514" y="43529"/>
                  </a:cubicBezTo>
                  <a:lnTo>
                    <a:pt x="10538" y="43481"/>
                  </a:lnTo>
                  <a:cubicBezTo>
                    <a:pt x="10538" y="43469"/>
                    <a:pt x="10538" y="43445"/>
                    <a:pt x="10550" y="43445"/>
                  </a:cubicBezTo>
                  <a:cubicBezTo>
                    <a:pt x="10561" y="43386"/>
                    <a:pt x="10597" y="43314"/>
                    <a:pt x="10621" y="43255"/>
                  </a:cubicBezTo>
                  <a:lnTo>
                    <a:pt x="10669" y="43172"/>
                  </a:lnTo>
                  <a:cubicBezTo>
                    <a:pt x="10681" y="43136"/>
                    <a:pt x="10692" y="43124"/>
                    <a:pt x="10728" y="43088"/>
                  </a:cubicBezTo>
                  <a:lnTo>
                    <a:pt x="10776" y="43052"/>
                  </a:lnTo>
                  <a:lnTo>
                    <a:pt x="10811" y="43005"/>
                  </a:lnTo>
                  <a:cubicBezTo>
                    <a:pt x="10835" y="42993"/>
                    <a:pt x="10847" y="42993"/>
                    <a:pt x="10859" y="42969"/>
                  </a:cubicBezTo>
                  <a:cubicBezTo>
                    <a:pt x="10871" y="42969"/>
                    <a:pt x="10895" y="42957"/>
                    <a:pt x="10907" y="42957"/>
                  </a:cubicBezTo>
                  <a:cubicBezTo>
                    <a:pt x="10919" y="42957"/>
                    <a:pt x="10931" y="42945"/>
                    <a:pt x="10931" y="42945"/>
                  </a:cubicBezTo>
                  <a:cubicBezTo>
                    <a:pt x="10954" y="42945"/>
                    <a:pt x="10978" y="42933"/>
                    <a:pt x="10990" y="42933"/>
                  </a:cubicBezTo>
                  <a:lnTo>
                    <a:pt x="11204" y="42933"/>
                  </a:lnTo>
                  <a:cubicBezTo>
                    <a:pt x="11288" y="42933"/>
                    <a:pt x="11371" y="42933"/>
                    <a:pt x="11454" y="42910"/>
                  </a:cubicBezTo>
                  <a:cubicBezTo>
                    <a:pt x="11585" y="42898"/>
                    <a:pt x="11704" y="42838"/>
                    <a:pt x="11800" y="42779"/>
                  </a:cubicBezTo>
                  <a:cubicBezTo>
                    <a:pt x="11883" y="42719"/>
                    <a:pt x="11966" y="42612"/>
                    <a:pt x="12038" y="42493"/>
                  </a:cubicBezTo>
                  <a:lnTo>
                    <a:pt x="12050" y="42469"/>
                  </a:lnTo>
                  <a:cubicBezTo>
                    <a:pt x="12062" y="42433"/>
                    <a:pt x="12097" y="42410"/>
                    <a:pt x="12109" y="42374"/>
                  </a:cubicBezTo>
                  <a:cubicBezTo>
                    <a:pt x="12121" y="42350"/>
                    <a:pt x="12145" y="42302"/>
                    <a:pt x="12169" y="42279"/>
                  </a:cubicBezTo>
                  <a:lnTo>
                    <a:pt x="12181" y="42231"/>
                  </a:lnTo>
                  <a:lnTo>
                    <a:pt x="12228" y="42136"/>
                  </a:lnTo>
                  <a:lnTo>
                    <a:pt x="12240" y="42100"/>
                  </a:lnTo>
                  <a:cubicBezTo>
                    <a:pt x="12264" y="42064"/>
                    <a:pt x="12276" y="42017"/>
                    <a:pt x="12288" y="41993"/>
                  </a:cubicBezTo>
                  <a:lnTo>
                    <a:pt x="12300" y="41957"/>
                  </a:lnTo>
                  <a:cubicBezTo>
                    <a:pt x="12383" y="41779"/>
                    <a:pt x="12443" y="41588"/>
                    <a:pt x="12478" y="41409"/>
                  </a:cubicBezTo>
                  <a:cubicBezTo>
                    <a:pt x="12526" y="41219"/>
                    <a:pt x="12586" y="41005"/>
                    <a:pt x="12621" y="40814"/>
                  </a:cubicBezTo>
                  <a:cubicBezTo>
                    <a:pt x="12633" y="40743"/>
                    <a:pt x="12645" y="40683"/>
                    <a:pt x="12657" y="40612"/>
                  </a:cubicBezTo>
                  <a:cubicBezTo>
                    <a:pt x="12657" y="40588"/>
                    <a:pt x="12657" y="40576"/>
                    <a:pt x="12681" y="40564"/>
                  </a:cubicBezTo>
                  <a:cubicBezTo>
                    <a:pt x="12693" y="40493"/>
                    <a:pt x="12705" y="40409"/>
                    <a:pt x="12716" y="40350"/>
                  </a:cubicBezTo>
                  <a:cubicBezTo>
                    <a:pt x="12740" y="40278"/>
                    <a:pt x="12752" y="40207"/>
                    <a:pt x="12764" y="40147"/>
                  </a:cubicBezTo>
                  <a:lnTo>
                    <a:pt x="12764" y="40135"/>
                  </a:lnTo>
                  <a:cubicBezTo>
                    <a:pt x="12776" y="40076"/>
                    <a:pt x="12800" y="40028"/>
                    <a:pt x="12824" y="39969"/>
                  </a:cubicBezTo>
                  <a:lnTo>
                    <a:pt x="12871" y="39874"/>
                  </a:lnTo>
                  <a:cubicBezTo>
                    <a:pt x="12883" y="39862"/>
                    <a:pt x="12895" y="39838"/>
                    <a:pt x="12919" y="39814"/>
                  </a:cubicBezTo>
                  <a:cubicBezTo>
                    <a:pt x="12955" y="39754"/>
                    <a:pt x="13002" y="39731"/>
                    <a:pt x="13038" y="39683"/>
                  </a:cubicBezTo>
                  <a:lnTo>
                    <a:pt x="13074" y="39635"/>
                  </a:lnTo>
                  <a:lnTo>
                    <a:pt x="13121" y="39600"/>
                  </a:lnTo>
                  <a:lnTo>
                    <a:pt x="13169" y="39552"/>
                  </a:lnTo>
                  <a:lnTo>
                    <a:pt x="13217" y="39552"/>
                  </a:lnTo>
                  <a:cubicBezTo>
                    <a:pt x="13228" y="39552"/>
                    <a:pt x="13240" y="39540"/>
                    <a:pt x="13240" y="39540"/>
                  </a:cubicBezTo>
                  <a:lnTo>
                    <a:pt x="13276" y="39504"/>
                  </a:lnTo>
                  <a:cubicBezTo>
                    <a:pt x="13276" y="39493"/>
                    <a:pt x="13288" y="39481"/>
                    <a:pt x="13288" y="39481"/>
                  </a:cubicBezTo>
                  <a:lnTo>
                    <a:pt x="13288" y="39457"/>
                  </a:lnTo>
                  <a:cubicBezTo>
                    <a:pt x="13288" y="39445"/>
                    <a:pt x="13288" y="39445"/>
                    <a:pt x="13276" y="39445"/>
                  </a:cubicBezTo>
                  <a:close/>
                  <a:moveTo>
                    <a:pt x="21313" y="39778"/>
                  </a:moveTo>
                  <a:cubicBezTo>
                    <a:pt x="21313" y="39790"/>
                    <a:pt x="21325" y="39802"/>
                    <a:pt x="21325" y="39838"/>
                  </a:cubicBezTo>
                  <a:cubicBezTo>
                    <a:pt x="21337" y="39862"/>
                    <a:pt x="21337" y="39909"/>
                    <a:pt x="21337" y="39933"/>
                  </a:cubicBezTo>
                  <a:lnTo>
                    <a:pt x="21337" y="40052"/>
                  </a:lnTo>
                  <a:cubicBezTo>
                    <a:pt x="21289" y="40195"/>
                    <a:pt x="21289" y="40266"/>
                    <a:pt x="21289" y="40314"/>
                  </a:cubicBezTo>
                  <a:cubicBezTo>
                    <a:pt x="21289" y="40338"/>
                    <a:pt x="21277" y="40374"/>
                    <a:pt x="21277" y="40397"/>
                  </a:cubicBezTo>
                  <a:cubicBezTo>
                    <a:pt x="21265" y="40457"/>
                    <a:pt x="21253" y="40505"/>
                    <a:pt x="21229" y="40552"/>
                  </a:cubicBezTo>
                  <a:cubicBezTo>
                    <a:pt x="21218" y="40576"/>
                    <a:pt x="21206" y="40624"/>
                    <a:pt x="21194" y="40647"/>
                  </a:cubicBezTo>
                  <a:lnTo>
                    <a:pt x="21170" y="40695"/>
                  </a:lnTo>
                  <a:cubicBezTo>
                    <a:pt x="21146" y="40790"/>
                    <a:pt x="21098" y="40886"/>
                    <a:pt x="21051" y="41005"/>
                  </a:cubicBezTo>
                  <a:cubicBezTo>
                    <a:pt x="21003" y="41124"/>
                    <a:pt x="20979" y="41231"/>
                    <a:pt x="20956" y="41338"/>
                  </a:cubicBezTo>
                  <a:cubicBezTo>
                    <a:pt x="20920" y="41421"/>
                    <a:pt x="20920" y="41481"/>
                    <a:pt x="20920" y="41540"/>
                  </a:cubicBezTo>
                  <a:cubicBezTo>
                    <a:pt x="20920" y="41600"/>
                    <a:pt x="20920" y="41659"/>
                    <a:pt x="20956" y="41719"/>
                  </a:cubicBezTo>
                  <a:cubicBezTo>
                    <a:pt x="20968" y="41755"/>
                    <a:pt x="20979" y="41779"/>
                    <a:pt x="20979" y="41814"/>
                  </a:cubicBezTo>
                  <a:cubicBezTo>
                    <a:pt x="20991" y="41826"/>
                    <a:pt x="20991" y="41862"/>
                    <a:pt x="21003" y="41874"/>
                  </a:cubicBezTo>
                  <a:cubicBezTo>
                    <a:pt x="21027" y="41898"/>
                    <a:pt x="21027" y="41933"/>
                    <a:pt x="21039" y="41957"/>
                  </a:cubicBezTo>
                  <a:cubicBezTo>
                    <a:pt x="21051" y="41993"/>
                    <a:pt x="21051" y="42017"/>
                    <a:pt x="21051" y="42064"/>
                  </a:cubicBezTo>
                  <a:lnTo>
                    <a:pt x="21051" y="42136"/>
                  </a:lnTo>
                  <a:lnTo>
                    <a:pt x="21051" y="42231"/>
                  </a:lnTo>
                  <a:lnTo>
                    <a:pt x="21051" y="42243"/>
                  </a:lnTo>
                  <a:cubicBezTo>
                    <a:pt x="21051" y="42302"/>
                    <a:pt x="21051" y="42350"/>
                    <a:pt x="21039" y="42410"/>
                  </a:cubicBezTo>
                  <a:cubicBezTo>
                    <a:pt x="21039" y="42445"/>
                    <a:pt x="21027" y="42505"/>
                    <a:pt x="21027" y="42552"/>
                  </a:cubicBezTo>
                  <a:cubicBezTo>
                    <a:pt x="21027" y="42600"/>
                    <a:pt x="21003" y="42648"/>
                    <a:pt x="20991" y="42683"/>
                  </a:cubicBezTo>
                  <a:cubicBezTo>
                    <a:pt x="20968" y="42802"/>
                    <a:pt x="20920" y="42910"/>
                    <a:pt x="20860" y="43029"/>
                  </a:cubicBezTo>
                  <a:cubicBezTo>
                    <a:pt x="20848" y="43064"/>
                    <a:pt x="20837" y="43100"/>
                    <a:pt x="20801" y="43136"/>
                  </a:cubicBezTo>
                  <a:cubicBezTo>
                    <a:pt x="20789" y="43172"/>
                    <a:pt x="20777" y="43195"/>
                    <a:pt x="20741" y="43207"/>
                  </a:cubicBezTo>
                  <a:lnTo>
                    <a:pt x="20694" y="43255"/>
                  </a:lnTo>
                  <a:lnTo>
                    <a:pt x="20634" y="43314"/>
                  </a:lnTo>
                  <a:cubicBezTo>
                    <a:pt x="20610" y="43326"/>
                    <a:pt x="20587" y="43350"/>
                    <a:pt x="20563" y="43362"/>
                  </a:cubicBezTo>
                  <a:cubicBezTo>
                    <a:pt x="20491" y="43398"/>
                    <a:pt x="20408" y="43433"/>
                    <a:pt x="20325" y="43469"/>
                  </a:cubicBezTo>
                  <a:cubicBezTo>
                    <a:pt x="20265" y="43481"/>
                    <a:pt x="20206" y="43505"/>
                    <a:pt x="20146" y="43529"/>
                  </a:cubicBezTo>
                  <a:lnTo>
                    <a:pt x="19920" y="43564"/>
                  </a:lnTo>
                  <a:cubicBezTo>
                    <a:pt x="19872" y="43564"/>
                    <a:pt x="19848" y="43576"/>
                    <a:pt x="19801" y="43576"/>
                  </a:cubicBezTo>
                  <a:cubicBezTo>
                    <a:pt x="19717" y="43600"/>
                    <a:pt x="19610" y="43624"/>
                    <a:pt x="19491" y="43672"/>
                  </a:cubicBezTo>
                  <a:cubicBezTo>
                    <a:pt x="19444" y="43684"/>
                    <a:pt x="19396" y="43695"/>
                    <a:pt x="19336" y="43731"/>
                  </a:cubicBezTo>
                  <a:cubicBezTo>
                    <a:pt x="19277" y="43743"/>
                    <a:pt x="19217" y="43779"/>
                    <a:pt x="19158" y="43791"/>
                  </a:cubicBezTo>
                  <a:cubicBezTo>
                    <a:pt x="19134" y="43803"/>
                    <a:pt x="19098" y="43803"/>
                    <a:pt x="19074" y="43826"/>
                  </a:cubicBezTo>
                  <a:cubicBezTo>
                    <a:pt x="19003" y="43850"/>
                    <a:pt x="18920" y="43862"/>
                    <a:pt x="18848" y="43898"/>
                  </a:cubicBezTo>
                  <a:cubicBezTo>
                    <a:pt x="18801" y="43910"/>
                    <a:pt x="18753" y="43945"/>
                    <a:pt x="18705" y="43957"/>
                  </a:cubicBezTo>
                  <a:cubicBezTo>
                    <a:pt x="18646" y="43981"/>
                    <a:pt x="18598" y="44017"/>
                    <a:pt x="18539" y="44041"/>
                  </a:cubicBezTo>
                  <a:cubicBezTo>
                    <a:pt x="18467" y="44088"/>
                    <a:pt x="18372" y="44160"/>
                    <a:pt x="18289" y="44255"/>
                  </a:cubicBezTo>
                  <a:cubicBezTo>
                    <a:pt x="18181" y="44362"/>
                    <a:pt x="18074" y="44457"/>
                    <a:pt x="17991" y="44565"/>
                  </a:cubicBezTo>
                  <a:cubicBezTo>
                    <a:pt x="17931" y="44624"/>
                    <a:pt x="17884" y="44684"/>
                    <a:pt x="17824" y="44743"/>
                  </a:cubicBezTo>
                  <a:cubicBezTo>
                    <a:pt x="17812" y="44779"/>
                    <a:pt x="17777" y="44791"/>
                    <a:pt x="17765" y="44803"/>
                  </a:cubicBezTo>
                  <a:lnTo>
                    <a:pt x="17753" y="44815"/>
                  </a:lnTo>
                  <a:cubicBezTo>
                    <a:pt x="17693" y="44874"/>
                    <a:pt x="17634" y="44922"/>
                    <a:pt x="17574" y="44969"/>
                  </a:cubicBezTo>
                  <a:cubicBezTo>
                    <a:pt x="17515" y="45017"/>
                    <a:pt x="17443" y="45053"/>
                    <a:pt x="17360" y="45100"/>
                  </a:cubicBezTo>
                  <a:cubicBezTo>
                    <a:pt x="17336" y="45112"/>
                    <a:pt x="17288" y="45136"/>
                    <a:pt x="17265" y="45160"/>
                  </a:cubicBezTo>
                  <a:cubicBezTo>
                    <a:pt x="17229" y="45172"/>
                    <a:pt x="17181" y="45196"/>
                    <a:pt x="17158" y="45219"/>
                  </a:cubicBezTo>
                  <a:cubicBezTo>
                    <a:pt x="17146" y="45231"/>
                    <a:pt x="17110" y="45231"/>
                    <a:pt x="17098" y="45255"/>
                  </a:cubicBezTo>
                  <a:cubicBezTo>
                    <a:pt x="17038" y="45279"/>
                    <a:pt x="16991" y="45315"/>
                    <a:pt x="16931" y="45338"/>
                  </a:cubicBezTo>
                  <a:cubicBezTo>
                    <a:pt x="16919" y="45338"/>
                    <a:pt x="16907" y="45350"/>
                    <a:pt x="16872" y="45350"/>
                  </a:cubicBezTo>
                  <a:lnTo>
                    <a:pt x="16788" y="45350"/>
                  </a:lnTo>
                  <a:cubicBezTo>
                    <a:pt x="16741" y="45350"/>
                    <a:pt x="16705" y="45350"/>
                    <a:pt x="16681" y="45338"/>
                  </a:cubicBezTo>
                  <a:cubicBezTo>
                    <a:pt x="16646" y="45338"/>
                    <a:pt x="16622" y="45327"/>
                    <a:pt x="16586" y="45327"/>
                  </a:cubicBezTo>
                  <a:cubicBezTo>
                    <a:pt x="16562" y="45315"/>
                    <a:pt x="16515" y="45291"/>
                    <a:pt x="16491" y="45279"/>
                  </a:cubicBezTo>
                  <a:cubicBezTo>
                    <a:pt x="16443" y="45267"/>
                    <a:pt x="16407" y="45231"/>
                    <a:pt x="16384" y="45219"/>
                  </a:cubicBezTo>
                  <a:lnTo>
                    <a:pt x="16348" y="45208"/>
                  </a:lnTo>
                  <a:cubicBezTo>
                    <a:pt x="16324" y="45196"/>
                    <a:pt x="16312" y="45172"/>
                    <a:pt x="16276" y="45160"/>
                  </a:cubicBezTo>
                  <a:lnTo>
                    <a:pt x="16145" y="45077"/>
                  </a:lnTo>
                  <a:cubicBezTo>
                    <a:pt x="16086" y="45029"/>
                    <a:pt x="16026" y="44981"/>
                    <a:pt x="15979" y="44957"/>
                  </a:cubicBezTo>
                  <a:lnTo>
                    <a:pt x="15919" y="44910"/>
                  </a:lnTo>
                  <a:cubicBezTo>
                    <a:pt x="15860" y="44862"/>
                    <a:pt x="15800" y="44815"/>
                    <a:pt x="15741" y="44791"/>
                  </a:cubicBezTo>
                  <a:cubicBezTo>
                    <a:pt x="15741" y="44791"/>
                    <a:pt x="15729" y="44791"/>
                    <a:pt x="15729" y="44779"/>
                  </a:cubicBezTo>
                  <a:lnTo>
                    <a:pt x="15741" y="44779"/>
                  </a:lnTo>
                  <a:cubicBezTo>
                    <a:pt x="15753" y="44779"/>
                    <a:pt x="15776" y="44791"/>
                    <a:pt x="15800" y="44791"/>
                  </a:cubicBezTo>
                  <a:cubicBezTo>
                    <a:pt x="15848" y="44803"/>
                    <a:pt x="15895" y="44815"/>
                    <a:pt x="15931" y="44850"/>
                  </a:cubicBezTo>
                  <a:lnTo>
                    <a:pt x="15967" y="44862"/>
                  </a:lnTo>
                  <a:lnTo>
                    <a:pt x="15979" y="44862"/>
                  </a:lnTo>
                  <a:cubicBezTo>
                    <a:pt x="16026" y="44874"/>
                    <a:pt x="16086" y="44910"/>
                    <a:pt x="16134" y="44922"/>
                  </a:cubicBezTo>
                  <a:cubicBezTo>
                    <a:pt x="16193" y="44934"/>
                    <a:pt x="16229" y="44957"/>
                    <a:pt x="16288" y="44969"/>
                  </a:cubicBezTo>
                  <a:cubicBezTo>
                    <a:pt x="16312" y="44969"/>
                    <a:pt x="16324" y="44981"/>
                    <a:pt x="16348" y="44981"/>
                  </a:cubicBezTo>
                  <a:cubicBezTo>
                    <a:pt x="16396" y="44981"/>
                    <a:pt x="16431" y="44993"/>
                    <a:pt x="16467" y="44993"/>
                  </a:cubicBezTo>
                  <a:cubicBezTo>
                    <a:pt x="16498" y="45000"/>
                    <a:pt x="16529" y="45003"/>
                    <a:pt x="16558" y="45003"/>
                  </a:cubicBezTo>
                  <a:cubicBezTo>
                    <a:pt x="16629" y="45003"/>
                    <a:pt x="16694" y="44986"/>
                    <a:pt x="16753" y="44969"/>
                  </a:cubicBezTo>
                  <a:cubicBezTo>
                    <a:pt x="16800" y="44957"/>
                    <a:pt x="16860" y="44922"/>
                    <a:pt x="16919" y="44898"/>
                  </a:cubicBezTo>
                  <a:cubicBezTo>
                    <a:pt x="16979" y="44862"/>
                    <a:pt x="17027" y="44838"/>
                    <a:pt x="17062" y="44791"/>
                  </a:cubicBezTo>
                  <a:cubicBezTo>
                    <a:pt x="17158" y="44719"/>
                    <a:pt x="17229" y="44636"/>
                    <a:pt x="17300" y="44553"/>
                  </a:cubicBezTo>
                  <a:cubicBezTo>
                    <a:pt x="17384" y="44457"/>
                    <a:pt x="17455" y="44374"/>
                    <a:pt x="17527" y="44255"/>
                  </a:cubicBezTo>
                  <a:cubicBezTo>
                    <a:pt x="17574" y="44184"/>
                    <a:pt x="17598" y="44100"/>
                    <a:pt x="17646" y="44017"/>
                  </a:cubicBezTo>
                  <a:cubicBezTo>
                    <a:pt x="17658" y="43981"/>
                    <a:pt x="17681" y="43945"/>
                    <a:pt x="17693" y="43898"/>
                  </a:cubicBezTo>
                  <a:lnTo>
                    <a:pt x="17741" y="43767"/>
                  </a:lnTo>
                  <a:cubicBezTo>
                    <a:pt x="17741" y="43743"/>
                    <a:pt x="17753" y="43743"/>
                    <a:pt x="17753" y="43731"/>
                  </a:cubicBezTo>
                  <a:cubicBezTo>
                    <a:pt x="17753" y="43719"/>
                    <a:pt x="17765" y="43719"/>
                    <a:pt x="17765" y="43707"/>
                  </a:cubicBezTo>
                  <a:lnTo>
                    <a:pt x="17777" y="43684"/>
                  </a:lnTo>
                  <a:lnTo>
                    <a:pt x="17824" y="43684"/>
                  </a:lnTo>
                  <a:lnTo>
                    <a:pt x="17836" y="43672"/>
                  </a:lnTo>
                  <a:lnTo>
                    <a:pt x="17872" y="43660"/>
                  </a:lnTo>
                  <a:lnTo>
                    <a:pt x="17884" y="43660"/>
                  </a:lnTo>
                  <a:cubicBezTo>
                    <a:pt x="17920" y="43648"/>
                    <a:pt x="17955" y="43648"/>
                    <a:pt x="17991" y="43624"/>
                  </a:cubicBezTo>
                  <a:lnTo>
                    <a:pt x="18039" y="43612"/>
                  </a:lnTo>
                  <a:cubicBezTo>
                    <a:pt x="18074" y="43600"/>
                    <a:pt x="18134" y="43600"/>
                    <a:pt x="18193" y="43564"/>
                  </a:cubicBezTo>
                  <a:cubicBezTo>
                    <a:pt x="18253" y="43553"/>
                    <a:pt x="18312" y="43541"/>
                    <a:pt x="18360" y="43505"/>
                  </a:cubicBezTo>
                  <a:cubicBezTo>
                    <a:pt x="18420" y="43481"/>
                    <a:pt x="18467" y="43469"/>
                    <a:pt x="18515" y="43433"/>
                  </a:cubicBezTo>
                  <a:cubicBezTo>
                    <a:pt x="18610" y="43374"/>
                    <a:pt x="18705" y="43303"/>
                    <a:pt x="18812" y="43207"/>
                  </a:cubicBezTo>
                  <a:cubicBezTo>
                    <a:pt x="18884" y="43148"/>
                    <a:pt x="18967" y="43064"/>
                    <a:pt x="19063" y="42969"/>
                  </a:cubicBezTo>
                  <a:cubicBezTo>
                    <a:pt x="19146" y="42886"/>
                    <a:pt x="19229" y="42791"/>
                    <a:pt x="19301" y="42719"/>
                  </a:cubicBezTo>
                  <a:cubicBezTo>
                    <a:pt x="19372" y="42648"/>
                    <a:pt x="19467" y="42541"/>
                    <a:pt x="19527" y="42433"/>
                  </a:cubicBezTo>
                  <a:cubicBezTo>
                    <a:pt x="19551" y="42374"/>
                    <a:pt x="19586" y="42314"/>
                    <a:pt x="19610" y="42279"/>
                  </a:cubicBezTo>
                  <a:cubicBezTo>
                    <a:pt x="19646" y="42219"/>
                    <a:pt x="19658" y="42160"/>
                    <a:pt x="19682" y="42112"/>
                  </a:cubicBezTo>
                  <a:cubicBezTo>
                    <a:pt x="19729" y="42005"/>
                    <a:pt x="19765" y="41886"/>
                    <a:pt x="19801" y="41779"/>
                  </a:cubicBezTo>
                  <a:cubicBezTo>
                    <a:pt x="19848" y="41636"/>
                    <a:pt x="19884" y="41505"/>
                    <a:pt x="19896" y="41362"/>
                  </a:cubicBezTo>
                  <a:cubicBezTo>
                    <a:pt x="19908" y="41278"/>
                    <a:pt x="19920" y="41171"/>
                    <a:pt x="19944" y="41088"/>
                  </a:cubicBezTo>
                  <a:cubicBezTo>
                    <a:pt x="19944" y="41040"/>
                    <a:pt x="19955" y="40993"/>
                    <a:pt x="19955" y="40945"/>
                  </a:cubicBezTo>
                  <a:cubicBezTo>
                    <a:pt x="19967" y="40850"/>
                    <a:pt x="20003" y="40731"/>
                    <a:pt x="20027" y="40612"/>
                  </a:cubicBezTo>
                  <a:cubicBezTo>
                    <a:pt x="20027" y="40588"/>
                    <a:pt x="20039" y="40564"/>
                    <a:pt x="20063" y="40552"/>
                  </a:cubicBezTo>
                  <a:cubicBezTo>
                    <a:pt x="20075" y="40528"/>
                    <a:pt x="20075" y="40516"/>
                    <a:pt x="20086" y="40505"/>
                  </a:cubicBezTo>
                  <a:cubicBezTo>
                    <a:pt x="20098" y="40493"/>
                    <a:pt x="20098" y="40469"/>
                    <a:pt x="20122" y="40457"/>
                  </a:cubicBezTo>
                  <a:cubicBezTo>
                    <a:pt x="20134" y="40445"/>
                    <a:pt x="20146" y="40409"/>
                    <a:pt x="20158" y="40397"/>
                  </a:cubicBezTo>
                  <a:lnTo>
                    <a:pt x="20217" y="40338"/>
                  </a:lnTo>
                  <a:lnTo>
                    <a:pt x="20241" y="40326"/>
                  </a:lnTo>
                  <a:cubicBezTo>
                    <a:pt x="20301" y="40278"/>
                    <a:pt x="20372" y="40231"/>
                    <a:pt x="20444" y="40195"/>
                  </a:cubicBezTo>
                  <a:lnTo>
                    <a:pt x="20753" y="40052"/>
                  </a:lnTo>
                  <a:cubicBezTo>
                    <a:pt x="20777" y="40040"/>
                    <a:pt x="20789" y="40040"/>
                    <a:pt x="20813" y="40028"/>
                  </a:cubicBezTo>
                  <a:cubicBezTo>
                    <a:pt x="20860" y="40016"/>
                    <a:pt x="20908" y="39993"/>
                    <a:pt x="20956" y="39969"/>
                  </a:cubicBezTo>
                  <a:cubicBezTo>
                    <a:pt x="20991" y="39957"/>
                    <a:pt x="21039" y="39921"/>
                    <a:pt x="21087" y="39909"/>
                  </a:cubicBezTo>
                  <a:cubicBezTo>
                    <a:pt x="21134" y="39897"/>
                    <a:pt x="21158" y="39874"/>
                    <a:pt x="21194" y="39850"/>
                  </a:cubicBezTo>
                  <a:lnTo>
                    <a:pt x="21218" y="39838"/>
                  </a:lnTo>
                  <a:lnTo>
                    <a:pt x="21253" y="39814"/>
                  </a:lnTo>
                  <a:cubicBezTo>
                    <a:pt x="21265" y="39802"/>
                    <a:pt x="21289" y="39790"/>
                    <a:pt x="21313" y="39778"/>
                  </a:cubicBezTo>
                  <a:close/>
                  <a:moveTo>
                    <a:pt x="4406" y="53982"/>
                  </a:moveTo>
                  <a:cubicBezTo>
                    <a:pt x="4406" y="53994"/>
                    <a:pt x="4418" y="53994"/>
                    <a:pt x="4418" y="53994"/>
                  </a:cubicBezTo>
                  <a:cubicBezTo>
                    <a:pt x="4418" y="53982"/>
                    <a:pt x="4406" y="53982"/>
                    <a:pt x="4406" y="53982"/>
                  </a:cubicBezTo>
                  <a:close/>
                  <a:moveTo>
                    <a:pt x="4442" y="53994"/>
                  </a:moveTo>
                  <a:cubicBezTo>
                    <a:pt x="4442" y="54018"/>
                    <a:pt x="4465" y="54018"/>
                    <a:pt x="4465" y="54018"/>
                  </a:cubicBezTo>
                  <a:lnTo>
                    <a:pt x="4442" y="53994"/>
                  </a:lnTo>
                  <a:close/>
                  <a:moveTo>
                    <a:pt x="16122" y="45886"/>
                  </a:moveTo>
                  <a:lnTo>
                    <a:pt x="16122" y="45922"/>
                  </a:lnTo>
                  <a:cubicBezTo>
                    <a:pt x="16122" y="45981"/>
                    <a:pt x="16122" y="46041"/>
                    <a:pt x="16110" y="46077"/>
                  </a:cubicBezTo>
                  <a:lnTo>
                    <a:pt x="16110" y="46112"/>
                  </a:lnTo>
                  <a:lnTo>
                    <a:pt x="16110" y="46160"/>
                  </a:lnTo>
                  <a:cubicBezTo>
                    <a:pt x="16110" y="46196"/>
                    <a:pt x="16098" y="46231"/>
                    <a:pt x="16098" y="46279"/>
                  </a:cubicBezTo>
                  <a:cubicBezTo>
                    <a:pt x="16098" y="46291"/>
                    <a:pt x="16098" y="46303"/>
                    <a:pt x="16086" y="46315"/>
                  </a:cubicBezTo>
                  <a:cubicBezTo>
                    <a:pt x="16086" y="46362"/>
                    <a:pt x="16062" y="46398"/>
                    <a:pt x="16062" y="46434"/>
                  </a:cubicBezTo>
                  <a:cubicBezTo>
                    <a:pt x="16038" y="46553"/>
                    <a:pt x="16026" y="46672"/>
                    <a:pt x="15991" y="46779"/>
                  </a:cubicBezTo>
                  <a:cubicBezTo>
                    <a:pt x="15967" y="46874"/>
                    <a:pt x="15931" y="46970"/>
                    <a:pt x="15919" y="47065"/>
                  </a:cubicBezTo>
                  <a:cubicBezTo>
                    <a:pt x="15860" y="47291"/>
                    <a:pt x="15788" y="47505"/>
                    <a:pt x="15681" y="47744"/>
                  </a:cubicBezTo>
                  <a:cubicBezTo>
                    <a:pt x="15634" y="47886"/>
                    <a:pt x="15574" y="48017"/>
                    <a:pt x="15526" y="48148"/>
                  </a:cubicBezTo>
                  <a:cubicBezTo>
                    <a:pt x="15503" y="48244"/>
                    <a:pt x="15455" y="48327"/>
                    <a:pt x="15431" y="48434"/>
                  </a:cubicBezTo>
                  <a:cubicBezTo>
                    <a:pt x="15336" y="48672"/>
                    <a:pt x="15253" y="48910"/>
                    <a:pt x="15181" y="49148"/>
                  </a:cubicBezTo>
                  <a:cubicBezTo>
                    <a:pt x="15145" y="49232"/>
                    <a:pt x="15133" y="49315"/>
                    <a:pt x="15098" y="49399"/>
                  </a:cubicBezTo>
                  <a:lnTo>
                    <a:pt x="15074" y="49518"/>
                  </a:lnTo>
                  <a:cubicBezTo>
                    <a:pt x="15038" y="49625"/>
                    <a:pt x="15002" y="49732"/>
                    <a:pt x="14967" y="49827"/>
                  </a:cubicBezTo>
                  <a:lnTo>
                    <a:pt x="14967" y="49851"/>
                  </a:lnTo>
                  <a:lnTo>
                    <a:pt x="14967" y="49863"/>
                  </a:lnTo>
                  <a:cubicBezTo>
                    <a:pt x="14955" y="49910"/>
                    <a:pt x="14943" y="49934"/>
                    <a:pt x="14919" y="49982"/>
                  </a:cubicBezTo>
                  <a:lnTo>
                    <a:pt x="14907" y="49994"/>
                  </a:lnTo>
                  <a:lnTo>
                    <a:pt x="14860" y="50089"/>
                  </a:lnTo>
                  <a:lnTo>
                    <a:pt x="14848" y="50113"/>
                  </a:lnTo>
                  <a:cubicBezTo>
                    <a:pt x="14836" y="50149"/>
                    <a:pt x="14824" y="50184"/>
                    <a:pt x="14800" y="50220"/>
                  </a:cubicBezTo>
                  <a:lnTo>
                    <a:pt x="14729" y="50351"/>
                  </a:lnTo>
                  <a:lnTo>
                    <a:pt x="14645" y="50482"/>
                  </a:lnTo>
                  <a:cubicBezTo>
                    <a:pt x="14621" y="50518"/>
                    <a:pt x="14610" y="50542"/>
                    <a:pt x="14598" y="50565"/>
                  </a:cubicBezTo>
                  <a:lnTo>
                    <a:pt x="14586" y="50589"/>
                  </a:lnTo>
                  <a:cubicBezTo>
                    <a:pt x="14538" y="50649"/>
                    <a:pt x="14491" y="50720"/>
                    <a:pt x="14443" y="50780"/>
                  </a:cubicBezTo>
                  <a:lnTo>
                    <a:pt x="14419" y="50815"/>
                  </a:lnTo>
                  <a:lnTo>
                    <a:pt x="14348" y="50923"/>
                  </a:lnTo>
                  <a:cubicBezTo>
                    <a:pt x="14300" y="50982"/>
                    <a:pt x="14240" y="51042"/>
                    <a:pt x="14193" y="51101"/>
                  </a:cubicBezTo>
                  <a:cubicBezTo>
                    <a:pt x="14145" y="51161"/>
                    <a:pt x="14110" y="51196"/>
                    <a:pt x="14062" y="51256"/>
                  </a:cubicBezTo>
                  <a:lnTo>
                    <a:pt x="14002" y="51315"/>
                  </a:lnTo>
                  <a:cubicBezTo>
                    <a:pt x="13943" y="51399"/>
                    <a:pt x="13859" y="51482"/>
                    <a:pt x="13788" y="51554"/>
                  </a:cubicBezTo>
                  <a:lnTo>
                    <a:pt x="13776" y="51577"/>
                  </a:lnTo>
                  <a:cubicBezTo>
                    <a:pt x="13752" y="51601"/>
                    <a:pt x="13729" y="51637"/>
                    <a:pt x="13705" y="51661"/>
                  </a:cubicBezTo>
                  <a:lnTo>
                    <a:pt x="13669" y="51696"/>
                  </a:lnTo>
                  <a:cubicBezTo>
                    <a:pt x="13645" y="51720"/>
                    <a:pt x="13609" y="51756"/>
                    <a:pt x="13598" y="51780"/>
                  </a:cubicBezTo>
                  <a:lnTo>
                    <a:pt x="13550" y="51827"/>
                  </a:lnTo>
                  <a:lnTo>
                    <a:pt x="13467" y="51899"/>
                  </a:lnTo>
                  <a:cubicBezTo>
                    <a:pt x="13431" y="51935"/>
                    <a:pt x="13407" y="51946"/>
                    <a:pt x="13395" y="51970"/>
                  </a:cubicBezTo>
                  <a:lnTo>
                    <a:pt x="13359" y="52006"/>
                  </a:lnTo>
                  <a:cubicBezTo>
                    <a:pt x="13300" y="52054"/>
                    <a:pt x="13240" y="52089"/>
                    <a:pt x="13193" y="52137"/>
                  </a:cubicBezTo>
                  <a:lnTo>
                    <a:pt x="13133" y="52196"/>
                  </a:lnTo>
                  <a:cubicBezTo>
                    <a:pt x="13097" y="52244"/>
                    <a:pt x="13050" y="52268"/>
                    <a:pt x="13002" y="52316"/>
                  </a:cubicBezTo>
                  <a:cubicBezTo>
                    <a:pt x="12895" y="52411"/>
                    <a:pt x="12776" y="52494"/>
                    <a:pt x="12681" y="52589"/>
                  </a:cubicBezTo>
                  <a:cubicBezTo>
                    <a:pt x="12455" y="52768"/>
                    <a:pt x="12240" y="52911"/>
                    <a:pt x="12050" y="53089"/>
                  </a:cubicBezTo>
                  <a:cubicBezTo>
                    <a:pt x="12002" y="53125"/>
                    <a:pt x="11966" y="53161"/>
                    <a:pt x="11931" y="53208"/>
                  </a:cubicBezTo>
                  <a:cubicBezTo>
                    <a:pt x="11883" y="53256"/>
                    <a:pt x="11824" y="53304"/>
                    <a:pt x="11788" y="53363"/>
                  </a:cubicBezTo>
                  <a:cubicBezTo>
                    <a:pt x="11740" y="53399"/>
                    <a:pt x="11693" y="53447"/>
                    <a:pt x="11645" y="53506"/>
                  </a:cubicBezTo>
                  <a:lnTo>
                    <a:pt x="11609" y="53554"/>
                  </a:lnTo>
                  <a:lnTo>
                    <a:pt x="11585" y="53566"/>
                  </a:lnTo>
                  <a:cubicBezTo>
                    <a:pt x="11585" y="53578"/>
                    <a:pt x="11573" y="53578"/>
                    <a:pt x="11573" y="53601"/>
                  </a:cubicBezTo>
                  <a:cubicBezTo>
                    <a:pt x="11562" y="53613"/>
                    <a:pt x="11550" y="53625"/>
                    <a:pt x="11550" y="53637"/>
                  </a:cubicBezTo>
                  <a:lnTo>
                    <a:pt x="11514" y="53685"/>
                  </a:lnTo>
                  <a:lnTo>
                    <a:pt x="11466" y="53732"/>
                  </a:lnTo>
                  <a:lnTo>
                    <a:pt x="11431" y="53780"/>
                  </a:lnTo>
                  <a:lnTo>
                    <a:pt x="11407" y="53804"/>
                  </a:lnTo>
                  <a:cubicBezTo>
                    <a:pt x="11383" y="53851"/>
                    <a:pt x="11347" y="53875"/>
                    <a:pt x="11323" y="53923"/>
                  </a:cubicBezTo>
                  <a:cubicBezTo>
                    <a:pt x="11288" y="53959"/>
                    <a:pt x="11264" y="53994"/>
                    <a:pt x="11228" y="54042"/>
                  </a:cubicBezTo>
                  <a:cubicBezTo>
                    <a:pt x="11204" y="54090"/>
                    <a:pt x="11169" y="54137"/>
                    <a:pt x="11133" y="54173"/>
                  </a:cubicBezTo>
                  <a:cubicBezTo>
                    <a:pt x="11145" y="54149"/>
                    <a:pt x="11145" y="54137"/>
                    <a:pt x="11157" y="54101"/>
                  </a:cubicBezTo>
                  <a:cubicBezTo>
                    <a:pt x="11228" y="53923"/>
                    <a:pt x="11312" y="53732"/>
                    <a:pt x="11383" y="53566"/>
                  </a:cubicBezTo>
                  <a:cubicBezTo>
                    <a:pt x="11407" y="53482"/>
                    <a:pt x="11454" y="53375"/>
                    <a:pt x="11490" y="53280"/>
                  </a:cubicBezTo>
                  <a:lnTo>
                    <a:pt x="11550" y="53137"/>
                  </a:lnTo>
                  <a:cubicBezTo>
                    <a:pt x="11621" y="52958"/>
                    <a:pt x="11693" y="52768"/>
                    <a:pt x="11800" y="52542"/>
                  </a:cubicBezTo>
                  <a:cubicBezTo>
                    <a:pt x="11824" y="52482"/>
                    <a:pt x="11847" y="52435"/>
                    <a:pt x="11871" y="52375"/>
                  </a:cubicBezTo>
                  <a:cubicBezTo>
                    <a:pt x="11931" y="52244"/>
                    <a:pt x="11990" y="52125"/>
                    <a:pt x="12038" y="51994"/>
                  </a:cubicBezTo>
                  <a:cubicBezTo>
                    <a:pt x="12085" y="51887"/>
                    <a:pt x="12121" y="51768"/>
                    <a:pt x="12169" y="51661"/>
                  </a:cubicBezTo>
                  <a:cubicBezTo>
                    <a:pt x="12216" y="51577"/>
                    <a:pt x="12264" y="51470"/>
                    <a:pt x="12324" y="51363"/>
                  </a:cubicBezTo>
                  <a:cubicBezTo>
                    <a:pt x="12383" y="51256"/>
                    <a:pt x="12419" y="51137"/>
                    <a:pt x="12466" y="51065"/>
                  </a:cubicBezTo>
                  <a:cubicBezTo>
                    <a:pt x="12526" y="50934"/>
                    <a:pt x="12574" y="50827"/>
                    <a:pt x="12597" y="50720"/>
                  </a:cubicBezTo>
                  <a:lnTo>
                    <a:pt x="12597" y="50720"/>
                  </a:lnTo>
                  <a:lnTo>
                    <a:pt x="12586" y="50744"/>
                  </a:lnTo>
                  <a:lnTo>
                    <a:pt x="12574" y="50756"/>
                  </a:lnTo>
                  <a:cubicBezTo>
                    <a:pt x="12562" y="50780"/>
                    <a:pt x="12526" y="50803"/>
                    <a:pt x="12514" y="50827"/>
                  </a:cubicBezTo>
                  <a:cubicBezTo>
                    <a:pt x="12455" y="50887"/>
                    <a:pt x="12407" y="50946"/>
                    <a:pt x="12347" y="51018"/>
                  </a:cubicBezTo>
                  <a:lnTo>
                    <a:pt x="12264" y="51161"/>
                  </a:lnTo>
                  <a:lnTo>
                    <a:pt x="12240" y="51173"/>
                  </a:lnTo>
                  <a:cubicBezTo>
                    <a:pt x="12216" y="51220"/>
                    <a:pt x="12181" y="51256"/>
                    <a:pt x="12157" y="51315"/>
                  </a:cubicBezTo>
                  <a:cubicBezTo>
                    <a:pt x="12109" y="51411"/>
                    <a:pt x="12050" y="51518"/>
                    <a:pt x="12002" y="51637"/>
                  </a:cubicBezTo>
                  <a:cubicBezTo>
                    <a:pt x="11978" y="51708"/>
                    <a:pt x="11943" y="51792"/>
                    <a:pt x="11919" y="51875"/>
                  </a:cubicBezTo>
                  <a:lnTo>
                    <a:pt x="11883" y="51958"/>
                  </a:lnTo>
                  <a:cubicBezTo>
                    <a:pt x="11883" y="51970"/>
                    <a:pt x="11871" y="51970"/>
                    <a:pt x="11871" y="51994"/>
                  </a:cubicBezTo>
                  <a:cubicBezTo>
                    <a:pt x="11788" y="52196"/>
                    <a:pt x="11693" y="52423"/>
                    <a:pt x="11585" y="52625"/>
                  </a:cubicBezTo>
                  <a:lnTo>
                    <a:pt x="11573" y="52649"/>
                  </a:lnTo>
                  <a:cubicBezTo>
                    <a:pt x="11490" y="52851"/>
                    <a:pt x="11395" y="53066"/>
                    <a:pt x="11312" y="53280"/>
                  </a:cubicBezTo>
                  <a:cubicBezTo>
                    <a:pt x="11216" y="53494"/>
                    <a:pt x="11109" y="53720"/>
                    <a:pt x="11026" y="53923"/>
                  </a:cubicBezTo>
                  <a:lnTo>
                    <a:pt x="10978" y="54030"/>
                  </a:lnTo>
                  <a:cubicBezTo>
                    <a:pt x="10907" y="54197"/>
                    <a:pt x="10811" y="54375"/>
                    <a:pt x="10740" y="54554"/>
                  </a:cubicBezTo>
                  <a:cubicBezTo>
                    <a:pt x="10716" y="54613"/>
                    <a:pt x="10681" y="54685"/>
                    <a:pt x="10657" y="54744"/>
                  </a:cubicBezTo>
                  <a:cubicBezTo>
                    <a:pt x="10657" y="54697"/>
                    <a:pt x="10633" y="54649"/>
                    <a:pt x="10633" y="54625"/>
                  </a:cubicBezTo>
                  <a:cubicBezTo>
                    <a:pt x="10621" y="54566"/>
                    <a:pt x="10621" y="54518"/>
                    <a:pt x="10609" y="54459"/>
                  </a:cubicBezTo>
                  <a:cubicBezTo>
                    <a:pt x="10597" y="54340"/>
                    <a:pt x="10561" y="54232"/>
                    <a:pt x="10550" y="54101"/>
                  </a:cubicBezTo>
                  <a:cubicBezTo>
                    <a:pt x="10538" y="54042"/>
                    <a:pt x="10514" y="53970"/>
                    <a:pt x="10502" y="53911"/>
                  </a:cubicBezTo>
                  <a:cubicBezTo>
                    <a:pt x="10478" y="53756"/>
                    <a:pt x="10442" y="53625"/>
                    <a:pt x="10419" y="53506"/>
                  </a:cubicBezTo>
                  <a:cubicBezTo>
                    <a:pt x="10395" y="53423"/>
                    <a:pt x="10383" y="53339"/>
                    <a:pt x="10371" y="53256"/>
                  </a:cubicBezTo>
                  <a:cubicBezTo>
                    <a:pt x="10371" y="53220"/>
                    <a:pt x="10359" y="53197"/>
                    <a:pt x="10359" y="53161"/>
                  </a:cubicBezTo>
                  <a:lnTo>
                    <a:pt x="10335" y="53089"/>
                  </a:lnTo>
                  <a:lnTo>
                    <a:pt x="10335" y="53078"/>
                  </a:lnTo>
                  <a:cubicBezTo>
                    <a:pt x="10323" y="53006"/>
                    <a:pt x="10323" y="52923"/>
                    <a:pt x="10323" y="52851"/>
                  </a:cubicBezTo>
                  <a:lnTo>
                    <a:pt x="10323" y="52804"/>
                  </a:lnTo>
                  <a:cubicBezTo>
                    <a:pt x="10323" y="52768"/>
                    <a:pt x="10323" y="52720"/>
                    <a:pt x="10311" y="52685"/>
                  </a:cubicBezTo>
                  <a:lnTo>
                    <a:pt x="10311" y="52613"/>
                  </a:lnTo>
                  <a:lnTo>
                    <a:pt x="10311" y="52530"/>
                  </a:lnTo>
                  <a:lnTo>
                    <a:pt x="10311" y="52363"/>
                  </a:lnTo>
                  <a:lnTo>
                    <a:pt x="10311" y="52256"/>
                  </a:lnTo>
                  <a:lnTo>
                    <a:pt x="10311" y="52232"/>
                  </a:lnTo>
                  <a:lnTo>
                    <a:pt x="10311" y="52208"/>
                  </a:lnTo>
                  <a:cubicBezTo>
                    <a:pt x="10311" y="52173"/>
                    <a:pt x="10311" y="52137"/>
                    <a:pt x="10323" y="52089"/>
                  </a:cubicBezTo>
                  <a:lnTo>
                    <a:pt x="10335" y="51946"/>
                  </a:lnTo>
                  <a:lnTo>
                    <a:pt x="10335" y="51935"/>
                  </a:lnTo>
                  <a:lnTo>
                    <a:pt x="10359" y="51839"/>
                  </a:lnTo>
                  <a:lnTo>
                    <a:pt x="10359" y="51815"/>
                  </a:lnTo>
                  <a:cubicBezTo>
                    <a:pt x="10359" y="51780"/>
                    <a:pt x="10359" y="51768"/>
                    <a:pt x="10371" y="51732"/>
                  </a:cubicBezTo>
                  <a:cubicBezTo>
                    <a:pt x="10383" y="51708"/>
                    <a:pt x="10383" y="51661"/>
                    <a:pt x="10395" y="51637"/>
                  </a:cubicBezTo>
                  <a:cubicBezTo>
                    <a:pt x="10395" y="51601"/>
                    <a:pt x="10419" y="51577"/>
                    <a:pt x="10419" y="51542"/>
                  </a:cubicBezTo>
                  <a:lnTo>
                    <a:pt x="10419" y="51530"/>
                  </a:lnTo>
                  <a:cubicBezTo>
                    <a:pt x="10430" y="51470"/>
                    <a:pt x="10442" y="51423"/>
                    <a:pt x="10454" y="51363"/>
                  </a:cubicBezTo>
                  <a:cubicBezTo>
                    <a:pt x="10478" y="51315"/>
                    <a:pt x="10490" y="51292"/>
                    <a:pt x="10502" y="51244"/>
                  </a:cubicBezTo>
                  <a:cubicBezTo>
                    <a:pt x="10538" y="51161"/>
                    <a:pt x="10561" y="51065"/>
                    <a:pt x="10609" y="50958"/>
                  </a:cubicBezTo>
                  <a:lnTo>
                    <a:pt x="10621" y="50923"/>
                  </a:lnTo>
                  <a:cubicBezTo>
                    <a:pt x="10633" y="50887"/>
                    <a:pt x="10657" y="50863"/>
                    <a:pt x="10657" y="50827"/>
                  </a:cubicBezTo>
                  <a:cubicBezTo>
                    <a:pt x="10657" y="50815"/>
                    <a:pt x="10669" y="50803"/>
                    <a:pt x="10669" y="50780"/>
                  </a:cubicBezTo>
                  <a:lnTo>
                    <a:pt x="10716" y="50696"/>
                  </a:lnTo>
                  <a:cubicBezTo>
                    <a:pt x="10728" y="50684"/>
                    <a:pt x="10728" y="50661"/>
                    <a:pt x="10740" y="50649"/>
                  </a:cubicBezTo>
                  <a:cubicBezTo>
                    <a:pt x="10752" y="50625"/>
                    <a:pt x="10776" y="50589"/>
                    <a:pt x="10788" y="50542"/>
                  </a:cubicBezTo>
                  <a:lnTo>
                    <a:pt x="10811" y="50482"/>
                  </a:lnTo>
                  <a:lnTo>
                    <a:pt x="10847" y="50422"/>
                  </a:lnTo>
                  <a:lnTo>
                    <a:pt x="10907" y="50339"/>
                  </a:lnTo>
                  <a:lnTo>
                    <a:pt x="10919" y="50327"/>
                  </a:lnTo>
                  <a:cubicBezTo>
                    <a:pt x="10931" y="50315"/>
                    <a:pt x="10931" y="50291"/>
                    <a:pt x="10942" y="50280"/>
                  </a:cubicBezTo>
                  <a:lnTo>
                    <a:pt x="10990" y="50208"/>
                  </a:lnTo>
                  <a:cubicBezTo>
                    <a:pt x="11002" y="50172"/>
                    <a:pt x="11038" y="50149"/>
                    <a:pt x="11050" y="50113"/>
                  </a:cubicBezTo>
                  <a:lnTo>
                    <a:pt x="11050" y="50101"/>
                  </a:lnTo>
                  <a:cubicBezTo>
                    <a:pt x="11050" y="50101"/>
                    <a:pt x="11050" y="50089"/>
                    <a:pt x="11073" y="50089"/>
                  </a:cubicBezTo>
                  <a:lnTo>
                    <a:pt x="11085" y="50053"/>
                  </a:lnTo>
                  <a:cubicBezTo>
                    <a:pt x="11097" y="50041"/>
                    <a:pt x="11109" y="50018"/>
                    <a:pt x="11133" y="49994"/>
                  </a:cubicBezTo>
                  <a:cubicBezTo>
                    <a:pt x="11157" y="49970"/>
                    <a:pt x="11169" y="49922"/>
                    <a:pt x="11204" y="49899"/>
                  </a:cubicBezTo>
                  <a:lnTo>
                    <a:pt x="11228" y="49863"/>
                  </a:lnTo>
                  <a:cubicBezTo>
                    <a:pt x="11288" y="49803"/>
                    <a:pt x="11335" y="49732"/>
                    <a:pt x="11395" y="49672"/>
                  </a:cubicBezTo>
                  <a:cubicBezTo>
                    <a:pt x="11454" y="49601"/>
                    <a:pt x="11526" y="49506"/>
                    <a:pt x="11585" y="49434"/>
                  </a:cubicBezTo>
                  <a:cubicBezTo>
                    <a:pt x="11633" y="49375"/>
                    <a:pt x="11681" y="49327"/>
                    <a:pt x="11728" y="49279"/>
                  </a:cubicBezTo>
                  <a:lnTo>
                    <a:pt x="11752" y="49256"/>
                  </a:lnTo>
                  <a:lnTo>
                    <a:pt x="11824" y="49184"/>
                  </a:lnTo>
                  <a:lnTo>
                    <a:pt x="11883" y="49125"/>
                  </a:lnTo>
                  <a:cubicBezTo>
                    <a:pt x="11919" y="49089"/>
                    <a:pt x="11943" y="49077"/>
                    <a:pt x="11966" y="49041"/>
                  </a:cubicBezTo>
                  <a:lnTo>
                    <a:pt x="11978" y="49029"/>
                  </a:lnTo>
                  <a:cubicBezTo>
                    <a:pt x="12062" y="48958"/>
                    <a:pt x="12145" y="48887"/>
                    <a:pt x="12228" y="48803"/>
                  </a:cubicBezTo>
                  <a:cubicBezTo>
                    <a:pt x="12312" y="48732"/>
                    <a:pt x="12407" y="48660"/>
                    <a:pt x="12478" y="48589"/>
                  </a:cubicBezTo>
                  <a:cubicBezTo>
                    <a:pt x="12586" y="48494"/>
                    <a:pt x="12669" y="48422"/>
                    <a:pt x="12776" y="48327"/>
                  </a:cubicBezTo>
                  <a:lnTo>
                    <a:pt x="12824" y="48303"/>
                  </a:lnTo>
                  <a:cubicBezTo>
                    <a:pt x="12895" y="48244"/>
                    <a:pt x="12967" y="48160"/>
                    <a:pt x="13062" y="48113"/>
                  </a:cubicBezTo>
                  <a:cubicBezTo>
                    <a:pt x="13169" y="47958"/>
                    <a:pt x="13276" y="47875"/>
                    <a:pt x="13359" y="47791"/>
                  </a:cubicBezTo>
                  <a:cubicBezTo>
                    <a:pt x="13371" y="47779"/>
                    <a:pt x="13407" y="47767"/>
                    <a:pt x="13419" y="47755"/>
                  </a:cubicBezTo>
                  <a:cubicBezTo>
                    <a:pt x="13526" y="47672"/>
                    <a:pt x="13633" y="47601"/>
                    <a:pt x="13717" y="47529"/>
                  </a:cubicBezTo>
                  <a:lnTo>
                    <a:pt x="13836" y="47458"/>
                  </a:lnTo>
                  <a:cubicBezTo>
                    <a:pt x="13907" y="47398"/>
                    <a:pt x="13990" y="47351"/>
                    <a:pt x="14074" y="47291"/>
                  </a:cubicBezTo>
                  <a:cubicBezTo>
                    <a:pt x="14110" y="47255"/>
                    <a:pt x="14145" y="47243"/>
                    <a:pt x="14181" y="47220"/>
                  </a:cubicBezTo>
                  <a:lnTo>
                    <a:pt x="14205" y="47184"/>
                  </a:lnTo>
                  <a:cubicBezTo>
                    <a:pt x="14240" y="47172"/>
                    <a:pt x="14264" y="47136"/>
                    <a:pt x="14300" y="47124"/>
                  </a:cubicBezTo>
                  <a:lnTo>
                    <a:pt x="14360" y="47101"/>
                  </a:lnTo>
                  <a:cubicBezTo>
                    <a:pt x="14383" y="47077"/>
                    <a:pt x="14419" y="47053"/>
                    <a:pt x="14455" y="47041"/>
                  </a:cubicBezTo>
                  <a:cubicBezTo>
                    <a:pt x="14491" y="47017"/>
                    <a:pt x="14538" y="46993"/>
                    <a:pt x="14562" y="46970"/>
                  </a:cubicBezTo>
                  <a:cubicBezTo>
                    <a:pt x="14574" y="46958"/>
                    <a:pt x="14610" y="46958"/>
                    <a:pt x="14621" y="46946"/>
                  </a:cubicBezTo>
                  <a:cubicBezTo>
                    <a:pt x="14657" y="46934"/>
                    <a:pt x="14693" y="46910"/>
                    <a:pt x="14729" y="46886"/>
                  </a:cubicBezTo>
                  <a:cubicBezTo>
                    <a:pt x="14800" y="46839"/>
                    <a:pt x="14872" y="46815"/>
                    <a:pt x="14955" y="46767"/>
                  </a:cubicBezTo>
                  <a:cubicBezTo>
                    <a:pt x="15074" y="46708"/>
                    <a:pt x="15157" y="46648"/>
                    <a:pt x="15264" y="46577"/>
                  </a:cubicBezTo>
                  <a:cubicBezTo>
                    <a:pt x="15372" y="46493"/>
                    <a:pt x="15455" y="46422"/>
                    <a:pt x="15562" y="46351"/>
                  </a:cubicBezTo>
                  <a:cubicBezTo>
                    <a:pt x="15669" y="46279"/>
                    <a:pt x="15764" y="46184"/>
                    <a:pt x="15872" y="46112"/>
                  </a:cubicBezTo>
                  <a:cubicBezTo>
                    <a:pt x="15979" y="46041"/>
                    <a:pt x="16050" y="45958"/>
                    <a:pt x="16122" y="45886"/>
                  </a:cubicBezTo>
                  <a:close/>
                  <a:moveTo>
                    <a:pt x="18765" y="53601"/>
                  </a:moveTo>
                  <a:lnTo>
                    <a:pt x="18765" y="53613"/>
                  </a:lnTo>
                  <a:lnTo>
                    <a:pt x="18765" y="53625"/>
                  </a:lnTo>
                  <a:lnTo>
                    <a:pt x="18622" y="53804"/>
                  </a:lnTo>
                  <a:lnTo>
                    <a:pt x="18610" y="53840"/>
                  </a:lnTo>
                  <a:cubicBezTo>
                    <a:pt x="18551" y="53911"/>
                    <a:pt x="18503" y="53982"/>
                    <a:pt x="18443" y="54066"/>
                  </a:cubicBezTo>
                  <a:lnTo>
                    <a:pt x="18431" y="54090"/>
                  </a:lnTo>
                  <a:cubicBezTo>
                    <a:pt x="18372" y="54185"/>
                    <a:pt x="18301" y="54268"/>
                    <a:pt x="18241" y="54363"/>
                  </a:cubicBezTo>
                  <a:cubicBezTo>
                    <a:pt x="18193" y="54423"/>
                    <a:pt x="18170" y="54459"/>
                    <a:pt x="18122" y="54518"/>
                  </a:cubicBezTo>
                  <a:lnTo>
                    <a:pt x="18110" y="54542"/>
                  </a:lnTo>
                  <a:lnTo>
                    <a:pt x="18086" y="54566"/>
                  </a:lnTo>
                  <a:cubicBezTo>
                    <a:pt x="18062" y="54613"/>
                    <a:pt x="18015" y="54661"/>
                    <a:pt x="17991" y="54721"/>
                  </a:cubicBezTo>
                  <a:lnTo>
                    <a:pt x="17931" y="54792"/>
                  </a:lnTo>
                  <a:cubicBezTo>
                    <a:pt x="17896" y="54816"/>
                    <a:pt x="17872" y="54863"/>
                    <a:pt x="17836" y="54899"/>
                  </a:cubicBezTo>
                  <a:cubicBezTo>
                    <a:pt x="17836" y="54899"/>
                    <a:pt x="17836" y="54911"/>
                    <a:pt x="17824" y="54911"/>
                  </a:cubicBezTo>
                  <a:cubicBezTo>
                    <a:pt x="17812" y="54935"/>
                    <a:pt x="17789" y="54959"/>
                    <a:pt x="17765" y="54983"/>
                  </a:cubicBezTo>
                  <a:cubicBezTo>
                    <a:pt x="17729" y="55030"/>
                    <a:pt x="17705" y="55054"/>
                    <a:pt x="17669" y="55090"/>
                  </a:cubicBezTo>
                  <a:lnTo>
                    <a:pt x="17491" y="55316"/>
                  </a:lnTo>
                  <a:cubicBezTo>
                    <a:pt x="17372" y="55459"/>
                    <a:pt x="17277" y="55590"/>
                    <a:pt x="17122" y="55756"/>
                  </a:cubicBezTo>
                  <a:cubicBezTo>
                    <a:pt x="17074" y="55804"/>
                    <a:pt x="17050" y="55852"/>
                    <a:pt x="17003" y="55887"/>
                  </a:cubicBezTo>
                  <a:lnTo>
                    <a:pt x="16943" y="55971"/>
                  </a:lnTo>
                  <a:cubicBezTo>
                    <a:pt x="16919" y="56006"/>
                    <a:pt x="16872" y="56042"/>
                    <a:pt x="16836" y="56090"/>
                  </a:cubicBezTo>
                  <a:lnTo>
                    <a:pt x="16777" y="56149"/>
                  </a:lnTo>
                  <a:cubicBezTo>
                    <a:pt x="16753" y="56173"/>
                    <a:pt x="16717" y="56209"/>
                    <a:pt x="16681" y="56233"/>
                  </a:cubicBezTo>
                  <a:lnTo>
                    <a:pt x="16646" y="56268"/>
                  </a:lnTo>
                  <a:lnTo>
                    <a:pt x="16562" y="56352"/>
                  </a:lnTo>
                  <a:lnTo>
                    <a:pt x="16538" y="56364"/>
                  </a:lnTo>
                  <a:lnTo>
                    <a:pt x="16526" y="56387"/>
                  </a:lnTo>
                  <a:cubicBezTo>
                    <a:pt x="16503" y="56411"/>
                    <a:pt x="16467" y="56447"/>
                    <a:pt x="16443" y="56459"/>
                  </a:cubicBezTo>
                  <a:lnTo>
                    <a:pt x="16384" y="56507"/>
                  </a:lnTo>
                  <a:cubicBezTo>
                    <a:pt x="16348" y="56518"/>
                    <a:pt x="16324" y="56542"/>
                    <a:pt x="16288" y="56578"/>
                  </a:cubicBezTo>
                  <a:lnTo>
                    <a:pt x="16265" y="56590"/>
                  </a:lnTo>
                  <a:lnTo>
                    <a:pt x="16241" y="56602"/>
                  </a:lnTo>
                  <a:lnTo>
                    <a:pt x="16205" y="56637"/>
                  </a:lnTo>
                  <a:lnTo>
                    <a:pt x="16169" y="56649"/>
                  </a:lnTo>
                  <a:cubicBezTo>
                    <a:pt x="16157" y="56661"/>
                    <a:pt x="16145" y="56685"/>
                    <a:pt x="16110" y="56697"/>
                  </a:cubicBezTo>
                  <a:lnTo>
                    <a:pt x="16038" y="56745"/>
                  </a:lnTo>
                  <a:cubicBezTo>
                    <a:pt x="15991" y="56768"/>
                    <a:pt x="15943" y="56804"/>
                    <a:pt x="15907" y="56840"/>
                  </a:cubicBezTo>
                  <a:cubicBezTo>
                    <a:pt x="15824" y="56899"/>
                    <a:pt x="15741" y="56947"/>
                    <a:pt x="15669" y="57007"/>
                  </a:cubicBezTo>
                  <a:cubicBezTo>
                    <a:pt x="15574" y="57066"/>
                    <a:pt x="15503" y="57114"/>
                    <a:pt x="15407" y="57173"/>
                  </a:cubicBezTo>
                  <a:cubicBezTo>
                    <a:pt x="15348" y="57221"/>
                    <a:pt x="15288" y="57245"/>
                    <a:pt x="15229" y="57280"/>
                  </a:cubicBezTo>
                  <a:lnTo>
                    <a:pt x="15205" y="57292"/>
                  </a:lnTo>
                  <a:lnTo>
                    <a:pt x="15145" y="57316"/>
                  </a:lnTo>
                  <a:lnTo>
                    <a:pt x="15086" y="57352"/>
                  </a:lnTo>
                  <a:lnTo>
                    <a:pt x="14991" y="57399"/>
                  </a:lnTo>
                  <a:lnTo>
                    <a:pt x="14979" y="57399"/>
                  </a:lnTo>
                  <a:lnTo>
                    <a:pt x="14955" y="57411"/>
                  </a:lnTo>
                  <a:cubicBezTo>
                    <a:pt x="14919" y="57423"/>
                    <a:pt x="14907" y="57435"/>
                    <a:pt x="14872" y="57459"/>
                  </a:cubicBezTo>
                  <a:lnTo>
                    <a:pt x="14836" y="57471"/>
                  </a:lnTo>
                  <a:lnTo>
                    <a:pt x="14741" y="57507"/>
                  </a:lnTo>
                  <a:cubicBezTo>
                    <a:pt x="14717" y="57530"/>
                    <a:pt x="14669" y="57542"/>
                    <a:pt x="14633" y="57554"/>
                  </a:cubicBezTo>
                  <a:lnTo>
                    <a:pt x="14610" y="57566"/>
                  </a:lnTo>
                  <a:cubicBezTo>
                    <a:pt x="14574" y="57590"/>
                    <a:pt x="14550" y="57602"/>
                    <a:pt x="14502" y="57602"/>
                  </a:cubicBezTo>
                  <a:lnTo>
                    <a:pt x="14479" y="57614"/>
                  </a:lnTo>
                  <a:cubicBezTo>
                    <a:pt x="14443" y="57626"/>
                    <a:pt x="14419" y="57626"/>
                    <a:pt x="14383" y="57650"/>
                  </a:cubicBezTo>
                  <a:lnTo>
                    <a:pt x="14252" y="57673"/>
                  </a:lnTo>
                  <a:cubicBezTo>
                    <a:pt x="14217" y="57673"/>
                    <a:pt x="14193" y="57685"/>
                    <a:pt x="14157" y="57685"/>
                  </a:cubicBezTo>
                  <a:cubicBezTo>
                    <a:pt x="14145" y="57685"/>
                    <a:pt x="14133" y="57685"/>
                    <a:pt x="14121" y="57709"/>
                  </a:cubicBezTo>
                  <a:cubicBezTo>
                    <a:pt x="14086" y="57709"/>
                    <a:pt x="14062" y="57721"/>
                    <a:pt x="14026" y="57721"/>
                  </a:cubicBezTo>
                  <a:lnTo>
                    <a:pt x="14014" y="57721"/>
                  </a:lnTo>
                  <a:cubicBezTo>
                    <a:pt x="13943" y="57733"/>
                    <a:pt x="13883" y="57745"/>
                    <a:pt x="13800" y="57745"/>
                  </a:cubicBezTo>
                  <a:lnTo>
                    <a:pt x="13729" y="57769"/>
                  </a:lnTo>
                  <a:lnTo>
                    <a:pt x="13681" y="57780"/>
                  </a:lnTo>
                  <a:cubicBezTo>
                    <a:pt x="13538" y="57804"/>
                    <a:pt x="13371" y="57840"/>
                    <a:pt x="13228" y="57864"/>
                  </a:cubicBezTo>
                  <a:cubicBezTo>
                    <a:pt x="13133" y="57888"/>
                    <a:pt x="13026" y="57911"/>
                    <a:pt x="12943" y="57923"/>
                  </a:cubicBezTo>
                  <a:cubicBezTo>
                    <a:pt x="12847" y="57947"/>
                    <a:pt x="12764" y="57971"/>
                    <a:pt x="12693" y="58007"/>
                  </a:cubicBezTo>
                  <a:lnTo>
                    <a:pt x="12669" y="58007"/>
                  </a:lnTo>
                  <a:cubicBezTo>
                    <a:pt x="12597" y="58019"/>
                    <a:pt x="12526" y="58042"/>
                    <a:pt x="12431" y="58078"/>
                  </a:cubicBezTo>
                  <a:cubicBezTo>
                    <a:pt x="12371" y="58090"/>
                    <a:pt x="12312" y="58126"/>
                    <a:pt x="12252" y="58138"/>
                  </a:cubicBezTo>
                  <a:lnTo>
                    <a:pt x="12335" y="58066"/>
                  </a:lnTo>
                  <a:lnTo>
                    <a:pt x="12812" y="57590"/>
                  </a:lnTo>
                  <a:lnTo>
                    <a:pt x="13086" y="57304"/>
                  </a:lnTo>
                  <a:cubicBezTo>
                    <a:pt x="13169" y="57233"/>
                    <a:pt x="13252" y="57149"/>
                    <a:pt x="13324" y="57066"/>
                  </a:cubicBezTo>
                  <a:lnTo>
                    <a:pt x="13598" y="56792"/>
                  </a:lnTo>
                  <a:lnTo>
                    <a:pt x="14181" y="56221"/>
                  </a:lnTo>
                  <a:cubicBezTo>
                    <a:pt x="14205" y="56185"/>
                    <a:pt x="14240" y="56137"/>
                    <a:pt x="14217" y="56102"/>
                  </a:cubicBezTo>
                  <a:cubicBezTo>
                    <a:pt x="14217" y="56078"/>
                    <a:pt x="14217" y="56054"/>
                    <a:pt x="14205" y="56042"/>
                  </a:cubicBezTo>
                  <a:cubicBezTo>
                    <a:pt x="14193" y="56018"/>
                    <a:pt x="14193" y="56006"/>
                    <a:pt x="14181" y="55995"/>
                  </a:cubicBezTo>
                  <a:cubicBezTo>
                    <a:pt x="14157" y="55995"/>
                    <a:pt x="14157" y="55983"/>
                    <a:pt x="14145" y="55983"/>
                  </a:cubicBezTo>
                  <a:cubicBezTo>
                    <a:pt x="14133" y="55959"/>
                    <a:pt x="14121" y="55959"/>
                    <a:pt x="14098" y="55959"/>
                  </a:cubicBezTo>
                  <a:cubicBezTo>
                    <a:pt x="14062" y="55959"/>
                    <a:pt x="14002" y="55983"/>
                    <a:pt x="13967" y="56006"/>
                  </a:cubicBezTo>
                  <a:cubicBezTo>
                    <a:pt x="13883" y="56114"/>
                    <a:pt x="13776" y="56197"/>
                    <a:pt x="13681" y="56304"/>
                  </a:cubicBezTo>
                  <a:lnTo>
                    <a:pt x="13467" y="56530"/>
                  </a:lnTo>
                  <a:lnTo>
                    <a:pt x="13407" y="56590"/>
                  </a:lnTo>
                  <a:lnTo>
                    <a:pt x="13348" y="56649"/>
                  </a:lnTo>
                  <a:lnTo>
                    <a:pt x="13228" y="56768"/>
                  </a:lnTo>
                  <a:cubicBezTo>
                    <a:pt x="13181" y="56792"/>
                    <a:pt x="13145" y="56840"/>
                    <a:pt x="13109" y="56876"/>
                  </a:cubicBezTo>
                  <a:lnTo>
                    <a:pt x="13062" y="56911"/>
                  </a:lnTo>
                  <a:lnTo>
                    <a:pt x="12943" y="57030"/>
                  </a:lnTo>
                  <a:cubicBezTo>
                    <a:pt x="12895" y="57078"/>
                    <a:pt x="12847" y="57114"/>
                    <a:pt x="12812" y="57149"/>
                  </a:cubicBezTo>
                  <a:cubicBezTo>
                    <a:pt x="12716" y="57245"/>
                    <a:pt x="12633" y="57316"/>
                    <a:pt x="12538" y="57411"/>
                  </a:cubicBezTo>
                  <a:cubicBezTo>
                    <a:pt x="12431" y="57507"/>
                    <a:pt x="12335" y="57614"/>
                    <a:pt x="12216" y="57721"/>
                  </a:cubicBezTo>
                  <a:cubicBezTo>
                    <a:pt x="12109" y="57828"/>
                    <a:pt x="12002" y="57911"/>
                    <a:pt x="11895" y="58019"/>
                  </a:cubicBezTo>
                  <a:cubicBezTo>
                    <a:pt x="11859" y="58066"/>
                    <a:pt x="11812" y="58090"/>
                    <a:pt x="11776" y="58138"/>
                  </a:cubicBezTo>
                  <a:cubicBezTo>
                    <a:pt x="11740" y="58245"/>
                    <a:pt x="11693" y="58292"/>
                    <a:pt x="11645" y="58328"/>
                  </a:cubicBezTo>
                  <a:cubicBezTo>
                    <a:pt x="11645" y="58316"/>
                    <a:pt x="11669" y="58304"/>
                    <a:pt x="11669" y="58292"/>
                  </a:cubicBezTo>
                  <a:cubicBezTo>
                    <a:pt x="11681" y="58245"/>
                    <a:pt x="11693" y="58209"/>
                    <a:pt x="11693" y="58173"/>
                  </a:cubicBezTo>
                  <a:lnTo>
                    <a:pt x="11704" y="58126"/>
                  </a:lnTo>
                  <a:cubicBezTo>
                    <a:pt x="11716" y="58078"/>
                    <a:pt x="11740" y="58019"/>
                    <a:pt x="11740" y="57971"/>
                  </a:cubicBezTo>
                  <a:lnTo>
                    <a:pt x="11776" y="57792"/>
                  </a:lnTo>
                  <a:cubicBezTo>
                    <a:pt x="11800" y="57769"/>
                    <a:pt x="11800" y="57733"/>
                    <a:pt x="11812" y="57697"/>
                  </a:cubicBezTo>
                  <a:cubicBezTo>
                    <a:pt x="11812" y="57673"/>
                    <a:pt x="11824" y="57661"/>
                    <a:pt x="11824" y="57638"/>
                  </a:cubicBezTo>
                  <a:cubicBezTo>
                    <a:pt x="11859" y="57530"/>
                    <a:pt x="11883" y="57435"/>
                    <a:pt x="11931" y="57340"/>
                  </a:cubicBezTo>
                  <a:lnTo>
                    <a:pt x="11931" y="57316"/>
                  </a:lnTo>
                  <a:cubicBezTo>
                    <a:pt x="11954" y="57245"/>
                    <a:pt x="11990" y="57161"/>
                    <a:pt x="12038" y="57078"/>
                  </a:cubicBezTo>
                  <a:cubicBezTo>
                    <a:pt x="12074" y="56995"/>
                    <a:pt x="12121" y="56899"/>
                    <a:pt x="12169" y="56828"/>
                  </a:cubicBezTo>
                  <a:cubicBezTo>
                    <a:pt x="12216" y="56745"/>
                    <a:pt x="12276" y="56637"/>
                    <a:pt x="12335" y="56542"/>
                  </a:cubicBezTo>
                  <a:cubicBezTo>
                    <a:pt x="12407" y="56447"/>
                    <a:pt x="12466" y="56352"/>
                    <a:pt x="12526" y="56268"/>
                  </a:cubicBezTo>
                  <a:lnTo>
                    <a:pt x="12538" y="56245"/>
                  </a:lnTo>
                  <a:cubicBezTo>
                    <a:pt x="12574" y="56221"/>
                    <a:pt x="12597" y="56173"/>
                    <a:pt x="12609" y="56149"/>
                  </a:cubicBezTo>
                  <a:cubicBezTo>
                    <a:pt x="12728" y="55995"/>
                    <a:pt x="12847" y="55864"/>
                    <a:pt x="12967" y="55733"/>
                  </a:cubicBezTo>
                  <a:lnTo>
                    <a:pt x="13002" y="55697"/>
                  </a:lnTo>
                  <a:lnTo>
                    <a:pt x="13312" y="55340"/>
                  </a:lnTo>
                  <a:lnTo>
                    <a:pt x="13324" y="55328"/>
                  </a:lnTo>
                  <a:lnTo>
                    <a:pt x="13431" y="55221"/>
                  </a:lnTo>
                  <a:cubicBezTo>
                    <a:pt x="13478" y="55173"/>
                    <a:pt x="13526" y="55149"/>
                    <a:pt x="13550" y="55113"/>
                  </a:cubicBezTo>
                  <a:cubicBezTo>
                    <a:pt x="13609" y="55078"/>
                    <a:pt x="13669" y="55030"/>
                    <a:pt x="13717" y="54994"/>
                  </a:cubicBezTo>
                  <a:cubicBezTo>
                    <a:pt x="13776" y="54971"/>
                    <a:pt x="13824" y="54923"/>
                    <a:pt x="13883" y="54887"/>
                  </a:cubicBezTo>
                  <a:cubicBezTo>
                    <a:pt x="13955" y="54852"/>
                    <a:pt x="14014" y="54804"/>
                    <a:pt x="14074" y="54780"/>
                  </a:cubicBezTo>
                  <a:cubicBezTo>
                    <a:pt x="14133" y="54732"/>
                    <a:pt x="14193" y="54697"/>
                    <a:pt x="14252" y="54673"/>
                  </a:cubicBezTo>
                  <a:cubicBezTo>
                    <a:pt x="14264" y="54661"/>
                    <a:pt x="14276" y="54661"/>
                    <a:pt x="14312" y="54637"/>
                  </a:cubicBezTo>
                  <a:cubicBezTo>
                    <a:pt x="14395" y="54590"/>
                    <a:pt x="14491" y="54530"/>
                    <a:pt x="14574" y="54494"/>
                  </a:cubicBezTo>
                  <a:lnTo>
                    <a:pt x="14752" y="54399"/>
                  </a:lnTo>
                  <a:lnTo>
                    <a:pt x="14931" y="54316"/>
                  </a:lnTo>
                  <a:lnTo>
                    <a:pt x="15074" y="54268"/>
                  </a:lnTo>
                  <a:cubicBezTo>
                    <a:pt x="15098" y="54256"/>
                    <a:pt x="15145" y="54244"/>
                    <a:pt x="15169" y="54244"/>
                  </a:cubicBezTo>
                  <a:lnTo>
                    <a:pt x="15217" y="54244"/>
                  </a:lnTo>
                  <a:cubicBezTo>
                    <a:pt x="15229" y="54244"/>
                    <a:pt x="15253" y="54221"/>
                    <a:pt x="15276" y="54221"/>
                  </a:cubicBezTo>
                  <a:cubicBezTo>
                    <a:pt x="15312" y="54221"/>
                    <a:pt x="15336" y="54209"/>
                    <a:pt x="15348" y="54209"/>
                  </a:cubicBezTo>
                  <a:lnTo>
                    <a:pt x="15372" y="54209"/>
                  </a:lnTo>
                  <a:cubicBezTo>
                    <a:pt x="15395" y="54209"/>
                    <a:pt x="15431" y="54197"/>
                    <a:pt x="15455" y="54197"/>
                  </a:cubicBezTo>
                  <a:lnTo>
                    <a:pt x="15514" y="54185"/>
                  </a:lnTo>
                  <a:cubicBezTo>
                    <a:pt x="15550" y="54185"/>
                    <a:pt x="15574" y="54185"/>
                    <a:pt x="15610" y="54161"/>
                  </a:cubicBezTo>
                  <a:lnTo>
                    <a:pt x="15645" y="54161"/>
                  </a:lnTo>
                  <a:cubicBezTo>
                    <a:pt x="15741" y="54149"/>
                    <a:pt x="15824" y="54149"/>
                    <a:pt x="15931" y="54137"/>
                  </a:cubicBezTo>
                  <a:cubicBezTo>
                    <a:pt x="16026" y="54125"/>
                    <a:pt x="16110" y="54101"/>
                    <a:pt x="16181" y="54101"/>
                  </a:cubicBezTo>
                  <a:lnTo>
                    <a:pt x="16205" y="54101"/>
                  </a:lnTo>
                  <a:cubicBezTo>
                    <a:pt x="16300" y="54090"/>
                    <a:pt x="16396" y="54078"/>
                    <a:pt x="16479" y="54066"/>
                  </a:cubicBezTo>
                  <a:lnTo>
                    <a:pt x="16753" y="54018"/>
                  </a:lnTo>
                  <a:cubicBezTo>
                    <a:pt x="16896" y="53982"/>
                    <a:pt x="17050" y="53959"/>
                    <a:pt x="17217" y="53923"/>
                  </a:cubicBezTo>
                  <a:cubicBezTo>
                    <a:pt x="17241" y="53923"/>
                    <a:pt x="17277" y="53911"/>
                    <a:pt x="17300" y="53911"/>
                  </a:cubicBezTo>
                  <a:cubicBezTo>
                    <a:pt x="17467" y="53887"/>
                    <a:pt x="17646" y="53840"/>
                    <a:pt x="17824" y="53804"/>
                  </a:cubicBezTo>
                  <a:cubicBezTo>
                    <a:pt x="17896" y="53792"/>
                    <a:pt x="17967" y="53780"/>
                    <a:pt x="18062" y="53768"/>
                  </a:cubicBezTo>
                  <a:lnTo>
                    <a:pt x="18086" y="53768"/>
                  </a:lnTo>
                  <a:lnTo>
                    <a:pt x="18074" y="53780"/>
                  </a:lnTo>
                  <a:lnTo>
                    <a:pt x="18062" y="53792"/>
                  </a:lnTo>
                  <a:cubicBezTo>
                    <a:pt x="17955" y="53851"/>
                    <a:pt x="17872" y="53923"/>
                    <a:pt x="17765" y="53970"/>
                  </a:cubicBezTo>
                  <a:cubicBezTo>
                    <a:pt x="17705" y="54006"/>
                    <a:pt x="17634" y="54042"/>
                    <a:pt x="17550" y="54078"/>
                  </a:cubicBezTo>
                  <a:cubicBezTo>
                    <a:pt x="17419" y="54149"/>
                    <a:pt x="17277" y="54209"/>
                    <a:pt x="17134" y="54280"/>
                  </a:cubicBezTo>
                  <a:cubicBezTo>
                    <a:pt x="16860" y="54435"/>
                    <a:pt x="16562" y="54578"/>
                    <a:pt x="16265" y="54721"/>
                  </a:cubicBezTo>
                  <a:cubicBezTo>
                    <a:pt x="16157" y="54756"/>
                    <a:pt x="16050" y="54792"/>
                    <a:pt x="15943" y="54840"/>
                  </a:cubicBezTo>
                  <a:lnTo>
                    <a:pt x="15812" y="54875"/>
                  </a:lnTo>
                  <a:lnTo>
                    <a:pt x="15800" y="54875"/>
                  </a:lnTo>
                  <a:lnTo>
                    <a:pt x="15753" y="54899"/>
                  </a:lnTo>
                  <a:cubicBezTo>
                    <a:pt x="15705" y="54911"/>
                    <a:pt x="15669" y="54923"/>
                    <a:pt x="15634" y="54935"/>
                  </a:cubicBezTo>
                  <a:lnTo>
                    <a:pt x="15610" y="54959"/>
                  </a:lnTo>
                  <a:cubicBezTo>
                    <a:pt x="15574" y="54971"/>
                    <a:pt x="15562" y="54971"/>
                    <a:pt x="15526" y="54983"/>
                  </a:cubicBezTo>
                  <a:lnTo>
                    <a:pt x="15443" y="55030"/>
                  </a:lnTo>
                  <a:cubicBezTo>
                    <a:pt x="15383" y="55054"/>
                    <a:pt x="15336" y="55090"/>
                    <a:pt x="15288" y="55113"/>
                  </a:cubicBezTo>
                  <a:cubicBezTo>
                    <a:pt x="15205" y="55173"/>
                    <a:pt x="15098" y="55256"/>
                    <a:pt x="14991" y="55328"/>
                  </a:cubicBezTo>
                  <a:lnTo>
                    <a:pt x="14955" y="55375"/>
                  </a:lnTo>
                  <a:cubicBezTo>
                    <a:pt x="14872" y="55435"/>
                    <a:pt x="14788" y="55494"/>
                    <a:pt x="14717" y="55566"/>
                  </a:cubicBezTo>
                  <a:cubicBezTo>
                    <a:pt x="14669" y="55614"/>
                    <a:pt x="14621" y="55637"/>
                    <a:pt x="14598" y="55685"/>
                  </a:cubicBezTo>
                  <a:lnTo>
                    <a:pt x="14574" y="55697"/>
                  </a:lnTo>
                  <a:lnTo>
                    <a:pt x="14538" y="55745"/>
                  </a:lnTo>
                  <a:lnTo>
                    <a:pt x="14502" y="55768"/>
                  </a:lnTo>
                  <a:cubicBezTo>
                    <a:pt x="14502" y="55792"/>
                    <a:pt x="14491" y="55792"/>
                    <a:pt x="14491" y="55804"/>
                  </a:cubicBezTo>
                  <a:cubicBezTo>
                    <a:pt x="14491" y="55816"/>
                    <a:pt x="14502" y="55828"/>
                    <a:pt x="14502" y="55828"/>
                  </a:cubicBezTo>
                  <a:lnTo>
                    <a:pt x="14514" y="55828"/>
                  </a:lnTo>
                  <a:cubicBezTo>
                    <a:pt x="14550" y="55828"/>
                    <a:pt x="14562" y="55816"/>
                    <a:pt x="14598" y="55792"/>
                  </a:cubicBezTo>
                  <a:lnTo>
                    <a:pt x="14610" y="55768"/>
                  </a:lnTo>
                  <a:cubicBezTo>
                    <a:pt x="14621" y="55756"/>
                    <a:pt x="14633" y="55745"/>
                    <a:pt x="14669" y="55733"/>
                  </a:cubicBezTo>
                  <a:lnTo>
                    <a:pt x="14693" y="55697"/>
                  </a:lnTo>
                  <a:cubicBezTo>
                    <a:pt x="14741" y="55649"/>
                    <a:pt x="14788" y="55625"/>
                    <a:pt x="14836" y="55578"/>
                  </a:cubicBezTo>
                  <a:cubicBezTo>
                    <a:pt x="14872" y="55530"/>
                    <a:pt x="14931" y="55506"/>
                    <a:pt x="14991" y="55459"/>
                  </a:cubicBezTo>
                  <a:cubicBezTo>
                    <a:pt x="15050" y="55411"/>
                    <a:pt x="15110" y="55387"/>
                    <a:pt x="15169" y="55340"/>
                  </a:cubicBezTo>
                  <a:cubicBezTo>
                    <a:pt x="15229" y="55316"/>
                    <a:pt x="15288" y="55280"/>
                    <a:pt x="15336" y="55256"/>
                  </a:cubicBezTo>
                  <a:cubicBezTo>
                    <a:pt x="15383" y="55221"/>
                    <a:pt x="15443" y="55209"/>
                    <a:pt x="15491" y="55173"/>
                  </a:cubicBezTo>
                  <a:lnTo>
                    <a:pt x="15503" y="55161"/>
                  </a:lnTo>
                  <a:cubicBezTo>
                    <a:pt x="15503" y="55161"/>
                    <a:pt x="15514" y="55161"/>
                    <a:pt x="15514" y="55149"/>
                  </a:cubicBezTo>
                  <a:cubicBezTo>
                    <a:pt x="15550" y="55137"/>
                    <a:pt x="15574" y="55113"/>
                    <a:pt x="15610" y="55113"/>
                  </a:cubicBezTo>
                  <a:cubicBezTo>
                    <a:pt x="15634" y="55102"/>
                    <a:pt x="15669" y="55102"/>
                    <a:pt x="15693" y="55090"/>
                  </a:cubicBezTo>
                  <a:lnTo>
                    <a:pt x="15705" y="55090"/>
                  </a:lnTo>
                  <a:lnTo>
                    <a:pt x="15884" y="55042"/>
                  </a:lnTo>
                  <a:cubicBezTo>
                    <a:pt x="15943" y="55030"/>
                    <a:pt x="16026" y="55018"/>
                    <a:pt x="16086" y="54994"/>
                  </a:cubicBezTo>
                  <a:cubicBezTo>
                    <a:pt x="16217" y="54971"/>
                    <a:pt x="16348" y="54923"/>
                    <a:pt x="16467" y="54875"/>
                  </a:cubicBezTo>
                  <a:lnTo>
                    <a:pt x="16824" y="54744"/>
                  </a:lnTo>
                  <a:cubicBezTo>
                    <a:pt x="16860" y="54732"/>
                    <a:pt x="16896" y="54721"/>
                    <a:pt x="16931" y="54697"/>
                  </a:cubicBezTo>
                  <a:cubicBezTo>
                    <a:pt x="17003" y="54673"/>
                    <a:pt x="17074" y="54637"/>
                    <a:pt x="17134" y="54625"/>
                  </a:cubicBezTo>
                  <a:cubicBezTo>
                    <a:pt x="17241" y="54578"/>
                    <a:pt x="17348" y="54542"/>
                    <a:pt x="17479" y="54482"/>
                  </a:cubicBezTo>
                  <a:cubicBezTo>
                    <a:pt x="17515" y="54459"/>
                    <a:pt x="17527" y="54459"/>
                    <a:pt x="17550" y="54447"/>
                  </a:cubicBezTo>
                  <a:cubicBezTo>
                    <a:pt x="17646" y="54423"/>
                    <a:pt x="17729" y="54375"/>
                    <a:pt x="17812" y="54328"/>
                  </a:cubicBezTo>
                  <a:cubicBezTo>
                    <a:pt x="17896" y="54268"/>
                    <a:pt x="18003" y="54209"/>
                    <a:pt x="18122" y="54125"/>
                  </a:cubicBezTo>
                  <a:cubicBezTo>
                    <a:pt x="18181" y="54078"/>
                    <a:pt x="18229" y="54042"/>
                    <a:pt x="18289" y="54006"/>
                  </a:cubicBezTo>
                  <a:cubicBezTo>
                    <a:pt x="18324" y="53959"/>
                    <a:pt x="18384" y="53923"/>
                    <a:pt x="18431" y="53899"/>
                  </a:cubicBezTo>
                  <a:lnTo>
                    <a:pt x="18443" y="53887"/>
                  </a:lnTo>
                  <a:cubicBezTo>
                    <a:pt x="18491" y="53851"/>
                    <a:pt x="18539" y="53804"/>
                    <a:pt x="18562" y="53780"/>
                  </a:cubicBezTo>
                  <a:lnTo>
                    <a:pt x="18610" y="53732"/>
                  </a:lnTo>
                  <a:cubicBezTo>
                    <a:pt x="18622" y="53720"/>
                    <a:pt x="18646" y="53709"/>
                    <a:pt x="18646" y="53685"/>
                  </a:cubicBezTo>
                  <a:cubicBezTo>
                    <a:pt x="18658" y="53661"/>
                    <a:pt x="18670" y="53649"/>
                    <a:pt x="18670" y="53613"/>
                  </a:cubicBezTo>
                  <a:cubicBezTo>
                    <a:pt x="18705" y="53613"/>
                    <a:pt x="18729" y="53601"/>
                    <a:pt x="18765" y="53601"/>
                  </a:cubicBezTo>
                  <a:close/>
                  <a:moveTo>
                    <a:pt x="11204" y="54447"/>
                  </a:moveTo>
                  <a:lnTo>
                    <a:pt x="11204" y="54447"/>
                  </a:lnTo>
                  <a:cubicBezTo>
                    <a:pt x="11073" y="54971"/>
                    <a:pt x="10931" y="55506"/>
                    <a:pt x="10788" y="56030"/>
                  </a:cubicBezTo>
                  <a:cubicBezTo>
                    <a:pt x="10692" y="56340"/>
                    <a:pt x="10621" y="56661"/>
                    <a:pt x="10550" y="56983"/>
                  </a:cubicBezTo>
                  <a:cubicBezTo>
                    <a:pt x="10502" y="57138"/>
                    <a:pt x="10478" y="57304"/>
                    <a:pt x="10430" y="57471"/>
                  </a:cubicBezTo>
                  <a:cubicBezTo>
                    <a:pt x="10407" y="57530"/>
                    <a:pt x="10395" y="57578"/>
                    <a:pt x="10383" y="57638"/>
                  </a:cubicBezTo>
                  <a:cubicBezTo>
                    <a:pt x="10311" y="57840"/>
                    <a:pt x="10228" y="58031"/>
                    <a:pt x="10169" y="58245"/>
                  </a:cubicBezTo>
                  <a:cubicBezTo>
                    <a:pt x="10133" y="58388"/>
                    <a:pt x="10085" y="58531"/>
                    <a:pt x="10026" y="58673"/>
                  </a:cubicBezTo>
                  <a:cubicBezTo>
                    <a:pt x="9966" y="58840"/>
                    <a:pt x="9907" y="58983"/>
                    <a:pt x="9847" y="59150"/>
                  </a:cubicBezTo>
                  <a:cubicBezTo>
                    <a:pt x="9752" y="59388"/>
                    <a:pt x="9657" y="59626"/>
                    <a:pt x="9549" y="59852"/>
                  </a:cubicBezTo>
                  <a:cubicBezTo>
                    <a:pt x="9561" y="59662"/>
                    <a:pt x="9573" y="59459"/>
                    <a:pt x="9597" y="59281"/>
                  </a:cubicBezTo>
                  <a:lnTo>
                    <a:pt x="9597" y="58912"/>
                  </a:lnTo>
                  <a:lnTo>
                    <a:pt x="9597" y="58733"/>
                  </a:lnTo>
                  <a:cubicBezTo>
                    <a:pt x="9657" y="58554"/>
                    <a:pt x="9716" y="58388"/>
                    <a:pt x="9776" y="58209"/>
                  </a:cubicBezTo>
                  <a:cubicBezTo>
                    <a:pt x="9847" y="57995"/>
                    <a:pt x="9930" y="57769"/>
                    <a:pt x="10014" y="57542"/>
                  </a:cubicBezTo>
                  <a:cubicBezTo>
                    <a:pt x="10085" y="57340"/>
                    <a:pt x="10145" y="57126"/>
                    <a:pt x="10204" y="56923"/>
                  </a:cubicBezTo>
                  <a:cubicBezTo>
                    <a:pt x="10228" y="56804"/>
                    <a:pt x="10264" y="56661"/>
                    <a:pt x="10311" y="56542"/>
                  </a:cubicBezTo>
                  <a:cubicBezTo>
                    <a:pt x="10335" y="56447"/>
                    <a:pt x="10371" y="56340"/>
                    <a:pt x="10395" y="56221"/>
                  </a:cubicBezTo>
                  <a:cubicBezTo>
                    <a:pt x="10407" y="56161"/>
                    <a:pt x="10430" y="56102"/>
                    <a:pt x="10442" y="56054"/>
                  </a:cubicBezTo>
                  <a:lnTo>
                    <a:pt x="10490" y="55923"/>
                  </a:lnTo>
                  <a:cubicBezTo>
                    <a:pt x="10538" y="55804"/>
                    <a:pt x="10561" y="55685"/>
                    <a:pt x="10609" y="55566"/>
                  </a:cubicBezTo>
                  <a:lnTo>
                    <a:pt x="10788" y="54983"/>
                  </a:lnTo>
                  <a:cubicBezTo>
                    <a:pt x="10811" y="54935"/>
                    <a:pt x="10859" y="54887"/>
                    <a:pt x="10883" y="54852"/>
                  </a:cubicBezTo>
                  <a:cubicBezTo>
                    <a:pt x="10966" y="54756"/>
                    <a:pt x="11038" y="54649"/>
                    <a:pt x="11109" y="54566"/>
                  </a:cubicBezTo>
                  <a:cubicBezTo>
                    <a:pt x="11145" y="54518"/>
                    <a:pt x="11169" y="54494"/>
                    <a:pt x="11204" y="54447"/>
                  </a:cubicBezTo>
                  <a:close/>
                  <a:moveTo>
                    <a:pt x="15557" y="1"/>
                  </a:moveTo>
                  <a:cubicBezTo>
                    <a:pt x="15536" y="1"/>
                    <a:pt x="15516" y="10"/>
                    <a:pt x="15503" y="23"/>
                  </a:cubicBezTo>
                  <a:cubicBezTo>
                    <a:pt x="15491" y="35"/>
                    <a:pt x="15455" y="47"/>
                    <a:pt x="15443" y="59"/>
                  </a:cubicBezTo>
                  <a:cubicBezTo>
                    <a:pt x="15431" y="95"/>
                    <a:pt x="15395" y="107"/>
                    <a:pt x="15383" y="142"/>
                  </a:cubicBezTo>
                  <a:cubicBezTo>
                    <a:pt x="15348" y="166"/>
                    <a:pt x="15336" y="214"/>
                    <a:pt x="15312" y="238"/>
                  </a:cubicBezTo>
                  <a:cubicBezTo>
                    <a:pt x="15253" y="345"/>
                    <a:pt x="15193" y="452"/>
                    <a:pt x="15133" y="571"/>
                  </a:cubicBezTo>
                  <a:cubicBezTo>
                    <a:pt x="15098" y="631"/>
                    <a:pt x="15074" y="678"/>
                    <a:pt x="15050" y="738"/>
                  </a:cubicBezTo>
                  <a:cubicBezTo>
                    <a:pt x="15026" y="797"/>
                    <a:pt x="15014" y="833"/>
                    <a:pt x="14979" y="893"/>
                  </a:cubicBezTo>
                  <a:cubicBezTo>
                    <a:pt x="14955" y="952"/>
                    <a:pt x="14931" y="1012"/>
                    <a:pt x="14907" y="1071"/>
                  </a:cubicBezTo>
                  <a:cubicBezTo>
                    <a:pt x="14883" y="1131"/>
                    <a:pt x="14860" y="1190"/>
                    <a:pt x="14836" y="1250"/>
                  </a:cubicBezTo>
                  <a:cubicBezTo>
                    <a:pt x="14788" y="1357"/>
                    <a:pt x="14741" y="1476"/>
                    <a:pt x="14717" y="1595"/>
                  </a:cubicBezTo>
                  <a:cubicBezTo>
                    <a:pt x="14669" y="1714"/>
                    <a:pt x="14633" y="1833"/>
                    <a:pt x="14598" y="1952"/>
                  </a:cubicBezTo>
                  <a:cubicBezTo>
                    <a:pt x="14514" y="2190"/>
                    <a:pt x="14443" y="2417"/>
                    <a:pt x="14371" y="2655"/>
                  </a:cubicBezTo>
                  <a:cubicBezTo>
                    <a:pt x="14300" y="2893"/>
                    <a:pt x="14205" y="3119"/>
                    <a:pt x="14098" y="3333"/>
                  </a:cubicBezTo>
                  <a:cubicBezTo>
                    <a:pt x="14014" y="3560"/>
                    <a:pt x="13907" y="3786"/>
                    <a:pt x="13836" y="4012"/>
                  </a:cubicBezTo>
                  <a:cubicBezTo>
                    <a:pt x="13788" y="4131"/>
                    <a:pt x="13764" y="4250"/>
                    <a:pt x="13729" y="4369"/>
                  </a:cubicBezTo>
                  <a:cubicBezTo>
                    <a:pt x="13717" y="4429"/>
                    <a:pt x="13705" y="4488"/>
                    <a:pt x="13705" y="4548"/>
                  </a:cubicBezTo>
                  <a:cubicBezTo>
                    <a:pt x="13681" y="4607"/>
                    <a:pt x="13681" y="4667"/>
                    <a:pt x="13669" y="4726"/>
                  </a:cubicBezTo>
                  <a:cubicBezTo>
                    <a:pt x="13669" y="4786"/>
                    <a:pt x="13657" y="4845"/>
                    <a:pt x="13657" y="4905"/>
                  </a:cubicBezTo>
                  <a:cubicBezTo>
                    <a:pt x="13657" y="4941"/>
                    <a:pt x="13657" y="4988"/>
                    <a:pt x="13645" y="5024"/>
                  </a:cubicBezTo>
                  <a:lnTo>
                    <a:pt x="13645" y="5084"/>
                  </a:lnTo>
                  <a:lnTo>
                    <a:pt x="13645" y="5476"/>
                  </a:lnTo>
                  <a:lnTo>
                    <a:pt x="13645" y="5643"/>
                  </a:lnTo>
                  <a:lnTo>
                    <a:pt x="13645" y="5881"/>
                  </a:lnTo>
                  <a:lnTo>
                    <a:pt x="13645" y="6036"/>
                  </a:lnTo>
                  <a:lnTo>
                    <a:pt x="13645" y="6191"/>
                  </a:lnTo>
                  <a:cubicBezTo>
                    <a:pt x="13645" y="6250"/>
                    <a:pt x="13645" y="6334"/>
                    <a:pt x="13657" y="6393"/>
                  </a:cubicBezTo>
                  <a:cubicBezTo>
                    <a:pt x="13669" y="6453"/>
                    <a:pt x="13669" y="6512"/>
                    <a:pt x="13681" y="6584"/>
                  </a:cubicBezTo>
                  <a:cubicBezTo>
                    <a:pt x="13705" y="6643"/>
                    <a:pt x="13705" y="6703"/>
                    <a:pt x="13717" y="6762"/>
                  </a:cubicBezTo>
                  <a:cubicBezTo>
                    <a:pt x="13729" y="6822"/>
                    <a:pt x="13740" y="6881"/>
                    <a:pt x="13740" y="6941"/>
                  </a:cubicBezTo>
                  <a:cubicBezTo>
                    <a:pt x="13788" y="7179"/>
                    <a:pt x="13836" y="7429"/>
                    <a:pt x="13895" y="7667"/>
                  </a:cubicBezTo>
                  <a:cubicBezTo>
                    <a:pt x="13919" y="7786"/>
                    <a:pt x="13955" y="7917"/>
                    <a:pt x="13967" y="8036"/>
                  </a:cubicBezTo>
                  <a:cubicBezTo>
                    <a:pt x="14002" y="8155"/>
                    <a:pt x="14014" y="8274"/>
                    <a:pt x="14026" y="8382"/>
                  </a:cubicBezTo>
                  <a:cubicBezTo>
                    <a:pt x="14026" y="8429"/>
                    <a:pt x="14038" y="8453"/>
                    <a:pt x="14038" y="8501"/>
                  </a:cubicBezTo>
                  <a:cubicBezTo>
                    <a:pt x="14038" y="8572"/>
                    <a:pt x="14062" y="8655"/>
                    <a:pt x="14062" y="8715"/>
                  </a:cubicBezTo>
                  <a:cubicBezTo>
                    <a:pt x="14062" y="8786"/>
                    <a:pt x="14074" y="8858"/>
                    <a:pt x="14074" y="8917"/>
                  </a:cubicBezTo>
                  <a:lnTo>
                    <a:pt x="14074" y="9155"/>
                  </a:lnTo>
                  <a:lnTo>
                    <a:pt x="14074" y="9382"/>
                  </a:lnTo>
                  <a:cubicBezTo>
                    <a:pt x="14062" y="9584"/>
                    <a:pt x="14062" y="9798"/>
                    <a:pt x="14038" y="10025"/>
                  </a:cubicBezTo>
                  <a:lnTo>
                    <a:pt x="14038" y="10382"/>
                  </a:lnTo>
                  <a:lnTo>
                    <a:pt x="14038" y="10537"/>
                  </a:lnTo>
                  <a:cubicBezTo>
                    <a:pt x="13967" y="10739"/>
                    <a:pt x="13895" y="10929"/>
                    <a:pt x="13824" y="11108"/>
                  </a:cubicBezTo>
                  <a:lnTo>
                    <a:pt x="13681" y="11465"/>
                  </a:lnTo>
                  <a:cubicBezTo>
                    <a:pt x="13669" y="11513"/>
                    <a:pt x="13657" y="11549"/>
                    <a:pt x="13645" y="11584"/>
                  </a:cubicBezTo>
                  <a:cubicBezTo>
                    <a:pt x="13621" y="11644"/>
                    <a:pt x="13598" y="11691"/>
                    <a:pt x="13586" y="11751"/>
                  </a:cubicBezTo>
                  <a:lnTo>
                    <a:pt x="13443" y="12061"/>
                  </a:lnTo>
                  <a:cubicBezTo>
                    <a:pt x="13383" y="12180"/>
                    <a:pt x="13348" y="12299"/>
                    <a:pt x="13288" y="12418"/>
                  </a:cubicBezTo>
                  <a:cubicBezTo>
                    <a:pt x="13193" y="12620"/>
                    <a:pt x="13109" y="12823"/>
                    <a:pt x="13050" y="13025"/>
                  </a:cubicBezTo>
                  <a:lnTo>
                    <a:pt x="12824" y="13692"/>
                  </a:lnTo>
                  <a:cubicBezTo>
                    <a:pt x="12764" y="13870"/>
                    <a:pt x="12705" y="14037"/>
                    <a:pt x="12645" y="14216"/>
                  </a:cubicBezTo>
                  <a:cubicBezTo>
                    <a:pt x="12597" y="14263"/>
                    <a:pt x="12574" y="14311"/>
                    <a:pt x="12526" y="14347"/>
                  </a:cubicBezTo>
                  <a:cubicBezTo>
                    <a:pt x="12455" y="14454"/>
                    <a:pt x="12359" y="14549"/>
                    <a:pt x="12288" y="14644"/>
                  </a:cubicBezTo>
                  <a:cubicBezTo>
                    <a:pt x="12121" y="14870"/>
                    <a:pt x="11978" y="15097"/>
                    <a:pt x="11835" y="15323"/>
                  </a:cubicBezTo>
                  <a:cubicBezTo>
                    <a:pt x="11764" y="15418"/>
                    <a:pt x="11704" y="15525"/>
                    <a:pt x="11645" y="15644"/>
                  </a:cubicBezTo>
                  <a:cubicBezTo>
                    <a:pt x="11597" y="15716"/>
                    <a:pt x="11573" y="15811"/>
                    <a:pt x="11538" y="15882"/>
                  </a:cubicBezTo>
                  <a:cubicBezTo>
                    <a:pt x="11538" y="15585"/>
                    <a:pt x="11538" y="15287"/>
                    <a:pt x="11526" y="15001"/>
                  </a:cubicBezTo>
                  <a:cubicBezTo>
                    <a:pt x="11514" y="14585"/>
                    <a:pt x="11478" y="14192"/>
                    <a:pt x="11443" y="13775"/>
                  </a:cubicBezTo>
                  <a:cubicBezTo>
                    <a:pt x="11407" y="13454"/>
                    <a:pt x="11359" y="13144"/>
                    <a:pt x="11300" y="12846"/>
                  </a:cubicBezTo>
                  <a:lnTo>
                    <a:pt x="11300" y="12834"/>
                  </a:lnTo>
                  <a:cubicBezTo>
                    <a:pt x="11323" y="12775"/>
                    <a:pt x="11347" y="12727"/>
                    <a:pt x="11359" y="12668"/>
                  </a:cubicBezTo>
                  <a:cubicBezTo>
                    <a:pt x="11395" y="12596"/>
                    <a:pt x="11443" y="12525"/>
                    <a:pt x="11478" y="12442"/>
                  </a:cubicBezTo>
                  <a:lnTo>
                    <a:pt x="11621" y="12180"/>
                  </a:lnTo>
                  <a:cubicBezTo>
                    <a:pt x="11657" y="12108"/>
                    <a:pt x="11693" y="12013"/>
                    <a:pt x="11740" y="11942"/>
                  </a:cubicBezTo>
                  <a:cubicBezTo>
                    <a:pt x="11764" y="11870"/>
                    <a:pt x="11812" y="11775"/>
                    <a:pt x="11835" y="11703"/>
                  </a:cubicBezTo>
                  <a:cubicBezTo>
                    <a:pt x="11871" y="11608"/>
                    <a:pt x="11895" y="11525"/>
                    <a:pt x="11919" y="11453"/>
                  </a:cubicBezTo>
                  <a:cubicBezTo>
                    <a:pt x="11931" y="11358"/>
                    <a:pt x="11954" y="11275"/>
                    <a:pt x="11978" y="11191"/>
                  </a:cubicBezTo>
                  <a:cubicBezTo>
                    <a:pt x="11990" y="11108"/>
                    <a:pt x="12014" y="11013"/>
                    <a:pt x="12014" y="10929"/>
                  </a:cubicBezTo>
                  <a:cubicBezTo>
                    <a:pt x="12038" y="10834"/>
                    <a:pt x="12050" y="10739"/>
                    <a:pt x="12050" y="10644"/>
                  </a:cubicBezTo>
                  <a:cubicBezTo>
                    <a:pt x="12062" y="10465"/>
                    <a:pt x="12062" y="10275"/>
                    <a:pt x="12050" y="10096"/>
                  </a:cubicBezTo>
                  <a:cubicBezTo>
                    <a:pt x="12050" y="9917"/>
                    <a:pt x="12038" y="9751"/>
                    <a:pt x="12014" y="9572"/>
                  </a:cubicBezTo>
                  <a:cubicBezTo>
                    <a:pt x="12002" y="9394"/>
                    <a:pt x="11990" y="9215"/>
                    <a:pt x="11954" y="9036"/>
                  </a:cubicBezTo>
                  <a:cubicBezTo>
                    <a:pt x="11931" y="8858"/>
                    <a:pt x="11871" y="8679"/>
                    <a:pt x="11812" y="8513"/>
                  </a:cubicBezTo>
                  <a:lnTo>
                    <a:pt x="11716" y="8298"/>
                  </a:lnTo>
                  <a:cubicBezTo>
                    <a:pt x="11657" y="8132"/>
                    <a:pt x="11585" y="7965"/>
                    <a:pt x="11514" y="7786"/>
                  </a:cubicBezTo>
                  <a:cubicBezTo>
                    <a:pt x="11478" y="7715"/>
                    <a:pt x="11443" y="7643"/>
                    <a:pt x="11407" y="7560"/>
                  </a:cubicBezTo>
                  <a:cubicBezTo>
                    <a:pt x="11359" y="7477"/>
                    <a:pt x="11323" y="7405"/>
                    <a:pt x="11276" y="7310"/>
                  </a:cubicBezTo>
                  <a:cubicBezTo>
                    <a:pt x="11240" y="7250"/>
                    <a:pt x="11204" y="7191"/>
                    <a:pt x="11169" y="7143"/>
                  </a:cubicBezTo>
                  <a:cubicBezTo>
                    <a:pt x="11157" y="7120"/>
                    <a:pt x="11121" y="7108"/>
                    <a:pt x="11109" y="7072"/>
                  </a:cubicBezTo>
                  <a:cubicBezTo>
                    <a:pt x="11097" y="7060"/>
                    <a:pt x="11097" y="7048"/>
                    <a:pt x="11085" y="7024"/>
                  </a:cubicBezTo>
                  <a:cubicBezTo>
                    <a:pt x="11073" y="7012"/>
                    <a:pt x="11050" y="7000"/>
                    <a:pt x="11050" y="6989"/>
                  </a:cubicBezTo>
                  <a:lnTo>
                    <a:pt x="11050" y="6989"/>
                  </a:lnTo>
                  <a:lnTo>
                    <a:pt x="11073" y="7000"/>
                  </a:lnTo>
                  <a:lnTo>
                    <a:pt x="11073" y="7000"/>
                  </a:lnTo>
                  <a:lnTo>
                    <a:pt x="10942" y="6881"/>
                  </a:lnTo>
                  <a:lnTo>
                    <a:pt x="10811" y="6750"/>
                  </a:lnTo>
                  <a:lnTo>
                    <a:pt x="10585" y="6524"/>
                  </a:lnTo>
                  <a:lnTo>
                    <a:pt x="10395" y="6334"/>
                  </a:lnTo>
                  <a:cubicBezTo>
                    <a:pt x="10371" y="6298"/>
                    <a:pt x="10335" y="6250"/>
                    <a:pt x="10311" y="6227"/>
                  </a:cubicBezTo>
                  <a:lnTo>
                    <a:pt x="10216" y="6131"/>
                  </a:lnTo>
                  <a:cubicBezTo>
                    <a:pt x="10097" y="6000"/>
                    <a:pt x="9978" y="5869"/>
                    <a:pt x="9859" y="5715"/>
                  </a:cubicBezTo>
                  <a:cubicBezTo>
                    <a:pt x="9740" y="5584"/>
                    <a:pt x="9621" y="5441"/>
                    <a:pt x="9502" y="5298"/>
                  </a:cubicBezTo>
                  <a:cubicBezTo>
                    <a:pt x="9383" y="5167"/>
                    <a:pt x="9264" y="5024"/>
                    <a:pt x="9145" y="4881"/>
                  </a:cubicBezTo>
                  <a:cubicBezTo>
                    <a:pt x="9073" y="4798"/>
                    <a:pt x="8978" y="4703"/>
                    <a:pt x="8906" y="4619"/>
                  </a:cubicBezTo>
                  <a:cubicBezTo>
                    <a:pt x="8883" y="4572"/>
                    <a:pt x="8835" y="4524"/>
                    <a:pt x="8799" y="4500"/>
                  </a:cubicBezTo>
                  <a:cubicBezTo>
                    <a:pt x="8776" y="4453"/>
                    <a:pt x="8728" y="4405"/>
                    <a:pt x="8704" y="4369"/>
                  </a:cubicBezTo>
                  <a:lnTo>
                    <a:pt x="8656" y="4322"/>
                  </a:lnTo>
                  <a:cubicBezTo>
                    <a:pt x="8645" y="4310"/>
                    <a:pt x="8621" y="4286"/>
                    <a:pt x="8597" y="4286"/>
                  </a:cubicBezTo>
                  <a:cubicBezTo>
                    <a:pt x="8589" y="4286"/>
                    <a:pt x="8570" y="4281"/>
                    <a:pt x="8555" y="4281"/>
                  </a:cubicBezTo>
                  <a:cubicBezTo>
                    <a:pt x="8548" y="4281"/>
                    <a:pt x="8541" y="4282"/>
                    <a:pt x="8537" y="4286"/>
                  </a:cubicBezTo>
                  <a:cubicBezTo>
                    <a:pt x="8502" y="4310"/>
                    <a:pt x="8490" y="4322"/>
                    <a:pt x="8478" y="4333"/>
                  </a:cubicBezTo>
                  <a:cubicBezTo>
                    <a:pt x="8478" y="4345"/>
                    <a:pt x="8466" y="4369"/>
                    <a:pt x="8466" y="4381"/>
                  </a:cubicBezTo>
                  <a:cubicBezTo>
                    <a:pt x="8466" y="4393"/>
                    <a:pt x="8442" y="4405"/>
                    <a:pt x="8442" y="4429"/>
                  </a:cubicBezTo>
                  <a:cubicBezTo>
                    <a:pt x="8430" y="4453"/>
                    <a:pt x="8430" y="4488"/>
                    <a:pt x="8430" y="4512"/>
                  </a:cubicBezTo>
                  <a:cubicBezTo>
                    <a:pt x="8430" y="4548"/>
                    <a:pt x="8430" y="4560"/>
                    <a:pt x="8418" y="4583"/>
                  </a:cubicBezTo>
                  <a:cubicBezTo>
                    <a:pt x="8418" y="4631"/>
                    <a:pt x="8406" y="4679"/>
                    <a:pt x="8406" y="4726"/>
                  </a:cubicBezTo>
                  <a:cubicBezTo>
                    <a:pt x="8395" y="4810"/>
                    <a:pt x="8395" y="4905"/>
                    <a:pt x="8395" y="4988"/>
                  </a:cubicBezTo>
                  <a:cubicBezTo>
                    <a:pt x="8371" y="5167"/>
                    <a:pt x="8359" y="5345"/>
                    <a:pt x="8359" y="5524"/>
                  </a:cubicBezTo>
                  <a:cubicBezTo>
                    <a:pt x="8359" y="5584"/>
                    <a:pt x="8359" y="5631"/>
                    <a:pt x="8347" y="5691"/>
                  </a:cubicBezTo>
                  <a:cubicBezTo>
                    <a:pt x="8347" y="5869"/>
                    <a:pt x="8335" y="6048"/>
                    <a:pt x="8335" y="6227"/>
                  </a:cubicBezTo>
                  <a:lnTo>
                    <a:pt x="8335" y="6524"/>
                  </a:lnTo>
                  <a:lnTo>
                    <a:pt x="8335" y="6810"/>
                  </a:lnTo>
                  <a:cubicBezTo>
                    <a:pt x="8335" y="6893"/>
                    <a:pt x="8335" y="6989"/>
                    <a:pt x="8347" y="7060"/>
                  </a:cubicBezTo>
                  <a:cubicBezTo>
                    <a:pt x="8347" y="7143"/>
                    <a:pt x="8347" y="7227"/>
                    <a:pt x="8359" y="7310"/>
                  </a:cubicBezTo>
                  <a:cubicBezTo>
                    <a:pt x="8359" y="7405"/>
                    <a:pt x="8371" y="7489"/>
                    <a:pt x="8371" y="7584"/>
                  </a:cubicBezTo>
                  <a:cubicBezTo>
                    <a:pt x="8395" y="7667"/>
                    <a:pt x="8395" y="7774"/>
                    <a:pt x="8406" y="7858"/>
                  </a:cubicBezTo>
                  <a:cubicBezTo>
                    <a:pt x="8418" y="7917"/>
                    <a:pt x="8418" y="7977"/>
                    <a:pt x="8430" y="8024"/>
                  </a:cubicBezTo>
                  <a:cubicBezTo>
                    <a:pt x="8430" y="8072"/>
                    <a:pt x="8442" y="8096"/>
                    <a:pt x="8466" y="8143"/>
                  </a:cubicBezTo>
                  <a:cubicBezTo>
                    <a:pt x="8466" y="8191"/>
                    <a:pt x="8478" y="8215"/>
                    <a:pt x="8478" y="8262"/>
                  </a:cubicBezTo>
                  <a:cubicBezTo>
                    <a:pt x="8490" y="8322"/>
                    <a:pt x="8502" y="8382"/>
                    <a:pt x="8525" y="8429"/>
                  </a:cubicBezTo>
                  <a:cubicBezTo>
                    <a:pt x="8537" y="8477"/>
                    <a:pt x="8537" y="8501"/>
                    <a:pt x="8549" y="8548"/>
                  </a:cubicBezTo>
                  <a:lnTo>
                    <a:pt x="8597" y="8679"/>
                  </a:lnTo>
                  <a:cubicBezTo>
                    <a:pt x="8621" y="8774"/>
                    <a:pt x="8645" y="8846"/>
                    <a:pt x="8668" y="8929"/>
                  </a:cubicBezTo>
                  <a:cubicBezTo>
                    <a:pt x="8728" y="9132"/>
                    <a:pt x="8787" y="9310"/>
                    <a:pt x="8859" y="9501"/>
                  </a:cubicBezTo>
                  <a:cubicBezTo>
                    <a:pt x="8883" y="9525"/>
                    <a:pt x="8895" y="9560"/>
                    <a:pt x="8895" y="9608"/>
                  </a:cubicBezTo>
                  <a:cubicBezTo>
                    <a:pt x="8906" y="9644"/>
                    <a:pt x="8918" y="9703"/>
                    <a:pt x="8954" y="9751"/>
                  </a:cubicBezTo>
                  <a:cubicBezTo>
                    <a:pt x="8966" y="9798"/>
                    <a:pt x="9002" y="9846"/>
                    <a:pt x="9014" y="9906"/>
                  </a:cubicBezTo>
                  <a:cubicBezTo>
                    <a:pt x="9026" y="9941"/>
                    <a:pt x="9037" y="9977"/>
                    <a:pt x="9061" y="10001"/>
                  </a:cubicBezTo>
                  <a:cubicBezTo>
                    <a:pt x="9073" y="10037"/>
                    <a:pt x="9085" y="10084"/>
                    <a:pt x="9109" y="10108"/>
                  </a:cubicBezTo>
                  <a:lnTo>
                    <a:pt x="9145" y="10203"/>
                  </a:lnTo>
                  <a:cubicBezTo>
                    <a:pt x="9168" y="10215"/>
                    <a:pt x="9168" y="10227"/>
                    <a:pt x="9180" y="10239"/>
                  </a:cubicBezTo>
                  <a:lnTo>
                    <a:pt x="9264" y="10382"/>
                  </a:lnTo>
                  <a:cubicBezTo>
                    <a:pt x="9287" y="10406"/>
                    <a:pt x="9311" y="10453"/>
                    <a:pt x="9347" y="10477"/>
                  </a:cubicBezTo>
                  <a:cubicBezTo>
                    <a:pt x="9359" y="10513"/>
                    <a:pt x="9383" y="10537"/>
                    <a:pt x="9407" y="10584"/>
                  </a:cubicBezTo>
                  <a:cubicBezTo>
                    <a:pt x="9430" y="10620"/>
                    <a:pt x="9466" y="10656"/>
                    <a:pt x="9478" y="10691"/>
                  </a:cubicBezTo>
                  <a:cubicBezTo>
                    <a:pt x="9502" y="10739"/>
                    <a:pt x="9549" y="10775"/>
                    <a:pt x="9585" y="10822"/>
                  </a:cubicBezTo>
                  <a:cubicBezTo>
                    <a:pt x="9609" y="10858"/>
                    <a:pt x="9645" y="10894"/>
                    <a:pt x="9668" y="10929"/>
                  </a:cubicBezTo>
                  <a:lnTo>
                    <a:pt x="10026" y="11334"/>
                  </a:lnTo>
                  <a:cubicBezTo>
                    <a:pt x="10145" y="11465"/>
                    <a:pt x="10252" y="11596"/>
                    <a:pt x="10347" y="11727"/>
                  </a:cubicBezTo>
                  <a:cubicBezTo>
                    <a:pt x="10383" y="11763"/>
                    <a:pt x="10395" y="11787"/>
                    <a:pt x="10430" y="11834"/>
                  </a:cubicBezTo>
                  <a:lnTo>
                    <a:pt x="10407" y="11822"/>
                  </a:lnTo>
                  <a:lnTo>
                    <a:pt x="10407" y="11822"/>
                  </a:lnTo>
                  <a:cubicBezTo>
                    <a:pt x="10454" y="11894"/>
                    <a:pt x="10514" y="11965"/>
                    <a:pt x="10561" y="12025"/>
                  </a:cubicBezTo>
                  <a:cubicBezTo>
                    <a:pt x="10609" y="12108"/>
                    <a:pt x="10669" y="12192"/>
                    <a:pt x="10704" y="12263"/>
                  </a:cubicBezTo>
                  <a:lnTo>
                    <a:pt x="10847" y="12489"/>
                  </a:lnTo>
                  <a:cubicBezTo>
                    <a:pt x="10871" y="12549"/>
                    <a:pt x="10919" y="12608"/>
                    <a:pt x="10942" y="12668"/>
                  </a:cubicBezTo>
                  <a:cubicBezTo>
                    <a:pt x="10966" y="12799"/>
                    <a:pt x="10990" y="12954"/>
                    <a:pt x="11002" y="13085"/>
                  </a:cubicBezTo>
                  <a:cubicBezTo>
                    <a:pt x="11026" y="13215"/>
                    <a:pt x="11038" y="13358"/>
                    <a:pt x="11050" y="13501"/>
                  </a:cubicBezTo>
                  <a:cubicBezTo>
                    <a:pt x="11097" y="14013"/>
                    <a:pt x="11145" y="14513"/>
                    <a:pt x="11145" y="15037"/>
                  </a:cubicBezTo>
                  <a:lnTo>
                    <a:pt x="11145" y="15835"/>
                  </a:lnTo>
                  <a:cubicBezTo>
                    <a:pt x="11145" y="16097"/>
                    <a:pt x="11145" y="16347"/>
                    <a:pt x="11133" y="16597"/>
                  </a:cubicBezTo>
                  <a:lnTo>
                    <a:pt x="11133" y="16728"/>
                  </a:lnTo>
                  <a:lnTo>
                    <a:pt x="11133" y="16752"/>
                  </a:lnTo>
                  <a:cubicBezTo>
                    <a:pt x="11133" y="16871"/>
                    <a:pt x="11109" y="16966"/>
                    <a:pt x="11097" y="17085"/>
                  </a:cubicBezTo>
                  <a:cubicBezTo>
                    <a:pt x="11097" y="17168"/>
                    <a:pt x="11085" y="17228"/>
                    <a:pt x="11085" y="17299"/>
                  </a:cubicBezTo>
                  <a:cubicBezTo>
                    <a:pt x="11085" y="17359"/>
                    <a:pt x="11073" y="17430"/>
                    <a:pt x="11050" y="17490"/>
                  </a:cubicBezTo>
                  <a:cubicBezTo>
                    <a:pt x="11026" y="17740"/>
                    <a:pt x="10978" y="17978"/>
                    <a:pt x="10931" y="18240"/>
                  </a:cubicBezTo>
                  <a:lnTo>
                    <a:pt x="10931" y="18216"/>
                  </a:lnTo>
                  <a:cubicBezTo>
                    <a:pt x="10919" y="18323"/>
                    <a:pt x="10907" y="18419"/>
                    <a:pt x="10895" y="18514"/>
                  </a:cubicBezTo>
                  <a:lnTo>
                    <a:pt x="10895" y="18538"/>
                  </a:lnTo>
                  <a:lnTo>
                    <a:pt x="10895" y="18549"/>
                  </a:lnTo>
                  <a:lnTo>
                    <a:pt x="10895" y="18561"/>
                  </a:lnTo>
                  <a:cubicBezTo>
                    <a:pt x="10871" y="18621"/>
                    <a:pt x="10871" y="18680"/>
                    <a:pt x="10859" y="18740"/>
                  </a:cubicBezTo>
                  <a:lnTo>
                    <a:pt x="10859" y="18728"/>
                  </a:lnTo>
                  <a:cubicBezTo>
                    <a:pt x="10859" y="18752"/>
                    <a:pt x="10847" y="18788"/>
                    <a:pt x="10847" y="18811"/>
                  </a:cubicBezTo>
                  <a:cubicBezTo>
                    <a:pt x="10811" y="19014"/>
                    <a:pt x="10788" y="19192"/>
                    <a:pt x="10752" y="19383"/>
                  </a:cubicBezTo>
                  <a:cubicBezTo>
                    <a:pt x="10669" y="19871"/>
                    <a:pt x="10597" y="20359"/>
                    <a:pt x="10502" y="20871"/>
                  </a:cubicBezTo>
                  <a:lnTo>
                    <a:pt x="10371" y="21633"/>
                  </a:lnTo>
                  <a:cubicBezTo>
                    <a:pt x="10323" y="21883"/>
                    <a:pt x="10276" y="22133"/>
                    <a:pt x="10240" y="22407"/>
                  </a:cubicBezTo>
                  <a:cubicBezTo>
                    <a:pt x="10204" y="22550"/>
                    <a:pt x="10192" y="22705"/>
                    <a:pt x="10157" y="22848"/>
                  </a:cubicBezTo>
                  <a:lnTo>
                    <a:pt x="10157" y="22860"/>
                  </a:lnTo>
                  <a:cubicBezTo>
                    <a:pt x="10145" y="22979"/>
                    <a:pt x="10121" y="23098"/>
                    <a:pt x="10097" y="23217"/>
                  </a:cubicBezTo>
                  <a:cubicBezTo>
                    <a:pt x="10061" y="23479"/>
                    <a:pt x="10002" y="23741"/>
                    <a:pt x="9942" y="23991"/>
                  </a:cubicBezTo>
                  <a:cubicBezTo>
                    <a:pt x="9883" y="24253"/>
                    <a:pt x="9823" y="24503"/>
                    <a:pt x="9776" y="24753"/>
                  </a:cubicBezTo>
                  <a:cubicBezTo>
                    <a:pt x="9764" y="24812"/>
                    <a:pt x="9764" y="24872"/>
                    <a:pt x="9740" y="24919"/>
                  </a:cubicBezTo>
                  <a:cubicBezTo>
                    <a:pt x="9740" y="24860"/>
                    <a:pt x="9740" y="24800"/>
                    <a:pt x="9728" y="24741"/>
                  </a:cubicBezTo>
                  <a:cubicBezTo>
                    <a:pt x="9728" y="24693"/>
                    <a:pt x="9728" y="24645"/>
                    <a:pt x="9716" y="24610"/>
                  </a:cubicBezTo>
                  <a:cubicBezTo>
                    <a:pt x="9716" y="24562"/>
                    <a:pt x="9716" y="24514"/>
                    <a:pt x="9704" y="24491"/>
                  </a:cubicBezTo>
                  <a:cubicBezTo>
                    <a:pt x="9704" y="24431"/>
                    <a:pt x="9680" y="24372"/>
                    <a:pt x="9680" y="24288"/>
                  </a:cubicBezTo>
                  <a:cubicBezTo>
                    <a:pt x="9680" y="24253"/>
                    <a:pt x="9668" y="24205"/>
                    <a:pt x="9668" y="24157"/>
                  </a:cubicBezTo>
                  <a:cubicBezTo>
                    <a:pt x="9668" y="24110"/>
                    <a:pt x="9657" y="24074"/>
                    <a:pt x="9657" y="24038"/>
                  </a:cubicBezTo>
                  <a:cubicBezTo>
                    <a:pt x="9645" y="23979"/>
                    <a:pt x="9621" y="23907"/>
                    <a:pt x="9621" y="23848"/>
                  </a:cubicBezTo>
                  <a:cubicBezTo>
                    <a:pt x="9609" y="23741"/>
                    <a:pt x="9585" y="23657"/>
                    <a:pt x="9561" y="23550"/>
                  </a:cubicBezTo>
                  <a:cubicBezTo>
                    <a:pt x="9538" y="23443"/>
                    <a:pt x="9526" y="23360"/>
                    <a:pt x="9490" y="23252"/>
                  </a:cubicBezTo>
                  <a:cubicBezTo>
                    <a:pt x="9466" y="23145"/>
                    <a:pt x="9430" y="23062"/>
                    <a:pt x="9407" y="22967"/>
                  </a:cubicBezTo>
                  <a:cubicBezTo>
                    <a:pt x="9371" y="22883"/>
                    <a:pt x="9347" y="22776"/>
                    <a:pt x="9311" y="22681"/>
                  </a:cubicBezTo>
                  <a:cubicBezTo>
                    <a:pt x="9299" y="22609"/>
                    <a:pt x="9264" y="22550"/>
                    <a:pt x="9240" y="22479"/>
                  </a:cubicBezTo>
                  <a:lnTo>
                    <a:pt x="9240" y="22467"/>
                  </a:lnTo>
                  <a:lnTo>
                    <a:pt x="9240" y="22443"/>
                  </a:lnTo>
                  <a:cubicBezTo>
                    <a:pt x="9252" y="22407"/>
                    <a:pt x="9264" y="22348"/>
                    <a:pt x="9287" y="22300"/>
                  </a:cubicBezTo>
                  <a:lnTo>
                    <a:pt x="9323" y="22169"/>
                  </a:lnTo>
                  <a:cubicBezTo>
                    <a:pt x="9359" y="22074"/>
                    <a:pt x="9371" y="21967"/>
                    <a:pt x="9407" y="21883"/>
                  </a:cubicBezTo>
                  <a:lnTo>
                    <a:pt x="9442" y="21574"/>
                  </a:lnTo>
                  <a:cubicBezTo>
                    <a:pt x="9466" y="21467"/>
                    <a:pt x="9466" y="21371"/>
                    <a:pt x="9466" y="21276"/>
                  </a:cubicBezTo>
                  <a:cubicBezTo>
                    <a:pt x="9466" y="21097"/>
                    <a:pt x="9466" y="20919"/>
                    <a:pt x="9442" y="20716"/>
                  </a:cubicBezTo>
                  <a:cubicBezTo>
                    <a:pt x="9430" y="20538"/>
                    <a:pt x="9407" y="20383"/>
                    <a:pt x="9359" y="20216"/>
                  </a:cubicBezTo>
                  <a:cubicBezTo>
                    <a:pt x="9347" y="20181"/>
                    <a:pt x="9347" y="20145"/>
                    <a:pt x="9323" y="20109"/>
                  </a:cubicBezTo>
                  <a:lnTo>
                    <a:pt x="9323" y="20121"/>
                  </a:lnTo>
                  <a:cubicBezTo>
                    <a:pt x="9264" y="19871"/>
                    <a:pt x="9192" y="19609"/>
                    <a:pt x="9109" y="19371"/>
                  </a:cubicBezTo>
                  <a:cubicBezTo>
                    <a:pt x="9109" y="19347"/>
                    <a:pt x="9085" y="19335"/>
                    <a:pt x="9085" y="19323"/>
                  </a:cubicBezTo>
                  <a:cubicBezTo>
                    <a:pt x="9085" y="19323"/>
                    <a:pt x="9085" y="19311"/>
                    <a:pt x="9073" y="19288"/>
                  </a:cubicBezTo>
                  <a:cubicBezTo>
                    <a:pt x="9049" y="19204"/>
                    <a:pt x="9002" y="19109"/>
                    <a:pt x="8954" y="19026"/>
                  </a:cubicBezTo>
                  <a:cubicBezTo>
                    <a:pt x="8906" y="18930"/>
                    <a:pt x="8871" y="18847"/>
                    <a:pt x="8811" y="18776"/>
                  </a:cubicBezTo>
                  <a:cubicBezTo>
                    <a:pt x="8752" y="18680"/>
                    <a:pt x="8692" y="18609"/>
                    <a:pt x="8609" y="18514"/>
                  </a:cubicBezTo>
                  <a:cubicBezTo>
                    <a:pt x="8585" y="18478"/>
                    <a:pt x="8549" y="18442"/>
                    <a:pt x="8514" y="18395"/>
                  </a:cubicBezTo>
                  <a:cubicBezTo>
                    <a:pt x="8478" y="18371"/>
                    <a:pt x="8430" y="18335"/>
                    <a:pt x="8406" y="18311"/>
                  </a:cubicBezTo>
                  <a:cubicBezTo>
                    <a:pt x="8347" y="18252"/>
                    <a:pt x="8275" y="18204"/>
                    <a:pt x="8192" y="18145"/>
                  </a:cubicBezTo>
                  <a:cubicBezTo>
                    <a:pt x="8121" y="18097"/>
                    <a:pt x="8049" y="18061"/>
                    <a:pt x="7978" y="18026"/>
                  </a:cubicBezTo>
                  <a:lnTo>
                    <a:pt x="7990" y="18026"/>
                  </a:lnTo>
                  <a:cubicBezTo>
                    <a:pt x="7978" y="18026"/>
                    <a:pt x="7978" y="18014"/>
                    <a:pt x="7954" y="18014"/>
                  </a:cubicBezTo>
                  <a:cubicBezTo>
                    <a:pt x="7930" y="18002"/>
                    <a:pt x="7894" y="17978"/>
                    <a:pt x="7859" y="17966"/>
                  </a:cubicBezTo>
                  <a:cubicBezTo>
                    <a:pt x="8002" y="17716"/>
                    <a:pt x="8156" y="17466"/>
                    <a:pt x="8275" y="17192"/>
                  </a:cubicBezTo>
                  <a:cubicBezTo>
                    <a:pt x="8406" y="16930"/>
                    <a:pt x="8514" y="16644"/>
                    <a:pt x="8609" y="16359"/>
                  </a:cubicBezTo>
                  <a:cubicBezTo>
                    <a:pt x="8716" y="16061"/>
                    <a:pt x="8764" y="15752"/>
                    <a:pt x="8823" y="15454"/>
                  </a:cubicBezTo>
                  <a:cubicBezTo>
                    <a:pt x="8835" y="15382"/>
                    <a:pt x="8835" y="15299"/>
                    <a:pt x="8847" y="15240"/>
                  </a:cubicBezTo>
                  <a:cubicBezTo>
                    <a:pt x="8847" y="15204"/>
                    <a:pt x="8847" y="15168"/>
                    <a:pt x="8871" y="15120"/>
                  </a:cubicBezTo>
                  <a:cubicBezTo>
                    <a:pt x="8871" y="15097"/>
                    <a:pt x="8871" y="15061"/>
                    <a:pt x="8883" y="15037"/>
                  </a:cubicBezTo>
                  <a:cubicBezTo>
                    <a:pt x="8883" y="14870"/>
                    <a:pt x="8895" y="14704"/>
                    <a:pt x="8895" y="14525"/>
                  </a:cubicBezTo>
                  <a:cubicBezTo>
                    <a:pt x="8895" y="14228"/>
                    <a:pt x="8883" y="13930"/>
                    <a:pt x="8847" y="13632"/>
                  </a:cubicBezTo>
                  <a:lnTo>
                    <a:pt x="8764" y="12739"/>
                  </a:lnTo>
                  <a:lnTo>
                    <a:pt x="8764" y="12775"/>
                  </a:lnTo>
                  <a:lnTo>
                    <a:pt x="8668" y="11882"/>
                  </a:lnTo>
                  <a:cubicBezTo>
                    <a:pt x="8656" y="11715"/>
                    <a:pt x="8645" y="11572"/>
                    <a:pt x="8645" y="11406"/>
                  </a:cubicBezTo>
                  <a:lnTo>
                    <a:pt x="8645" y="10953"/>
                  </a:lnTo>
                  <a:lnTo>
                    <a:pt x="8645" y="10513"/>
                  </a:lnTo>
                  <a:lnTo>
                    <a:pt x="8645" y="10084"/>
                  </a:lnTo>
                  <a:cubicBezTo>
                    <a:pt x="8645" y="9798"/>
                    <a:pt x="8656" y="9513"/>
                    <a:pt x="8645" y="9227"/>
                  </a:cubicBezTo>
                  <a:cubicBezTo>
                    <a:pt x="8645" y="9203"/>
                    <a:pt x="8645" y="9155"/>
                    <a:pt x="8633" y="9132"/>
                  </a:cubicBezTo>
                  <a:cubicBezTo>
                    <a:pt x="8633" y="9096"/>
                    <a:pt x="8609" y="9084"/>
                    <a:pt x="8585" y="9072"/>
                  </a:cubicBezTo>
                  <a:cubicBezTo>
                    <a:pt x="8549" y="9048"/>
                    <a:pt x="8537" y="9036"/>
                    <a:pt x="8490" y="9036"/>
                  </a:cubicBezTo>
                  <a:cubicBezTo>
                    <a:pt x="8466" y="9036"/>
                    <a:pt x="8454" y="9048"/>
                    <a:pt x="8418" y="9072"/>
                  </a:cubicBezTo>
                  <a:cubicBezTo>
                    <a:pt x="8395" y="9084"/>
                    <a:pt x="8359" y="9108"/>
                    <a:pt x="8335" y="9132"/>
                  </a:cubicBezTo>
                  <a:lnTo>
                    <a:pt x="8252" y="9203"/>
                  </a:lnTo>
                  <a:cubicBezTo>
                    <a:pt x="8156" y="9322"/>
                    <a:pt x="8061" y="9441"/>
                    <a:pt x="7978" y="9560"/>
                  </a:cubicBezTo>
                  <a:cubicBezTo>
                    <a:pt x="7799" y="9798"/>
                    <a:pt x="7633" y="10037"/>
                    <a:pt x="7466" y="10287"/>
                  </a:cubicBezTo>
                  <a:cubicBezTo>
                    <a:pt x="7347" y="10477"/>
                    <a:pt x="7216" y="10679"/>
                    <a:pt x="7085" y="10870"/>
                  </a:cubicBezTo>
                  <a:cubicBezTo>
                    <a:pt x="6966" y="11049"/>
                    <a:pt x="6823" y="11227"/>
                    <a:pt x="6692" y="11406"/>
                  </a:cubicBezTo>
                  <a:cubicBezTo>
                    <a:pt x="6501" y="11644"/>
                    <a:pt x="6287" y="11870"/>
                    <a:pt x="6097" y="12084"/>
                  </a:cubicBezTo>
                  <a:cubicBezTo>
                    <a:pt x="6013" y="12192"/>
                    <a:pt x="5918" y="12311"/>
                    <a:pt x="5847" y="12430"/>
                  </a:cubicBezTo>
                  <a:cubicBezTo>
                    <a:pt x="5835" y="12465"/>
                    <a:pt x="5799" y="12489"/>
                    <a:pt x="5787" y="12525"/>
                  </a:cubicBezTo>
                  <a:cubicBezTo>
                    <a:pt x="5775" y="12549"/>
                    <a:pt x="5739" y="12596"/>
                    <a:pt x="5728" y="12620"/>
                  </a:cubicBezTo>
                  <a:cubicBezTo>
                    <a:pt x="5680" y="12704"/>
                    <a:pt x="5656" y="12775"/>
                    <a:pt x="5620" y="12846"/>
                  </a:cubicBezTo>
                  <a:lnTo>
                    <a:pt x="5537" y="13073"/>
                  </a:lnTo>
                  <a:cubicBezTo>
                    <a:pt x="5501" y="13144"/>
                    <a:pt x="5477" y="13239"/>
                    <a:pt x="5454" y="13311"/>
                  </a:cubicBezTo>
                  <a:cubicBezTo>
                    <a:pt x="5418" y="13477"/>
                    <a:pt x="5382" y="13632"/>
                    <a:pt x="5358" y="13811"/>
                  </a:cubicBezTo>
                  <a:cubicBezTo>
                    <a:pt x="5358" y="13847"/>
                    <a:pt x="5335" y="13894"/>
                    <a:pt x="5335" y="13918"/>
                  </a:cubicBezTo>
                  <a:cubicBezTo>
                    <a:pt x="5311" y="14073"/>
                    <a:pt x="5299" y="14204"/>
                    <a:pt x="5299" y="14347"/>
                  </a:cubicBezTo>
                  <a:cubicBezTo>
                    <a:pt x="5275" y="14513"/>
                    <a:pt x="5275" y="14668"/>
                    <a:pt x="5275" y="14823"/>
                  </a:cubicBezTo>
                  <a:cubicBezTo>
                    <a:pt x="5275" y="14978"/>
                    <a:pt x="5275" y="15109"/>
                    <a:pt x="5299" y="15263"/>
                  </a:cubicBezTo>
                  <a:cubicBezTo>
                    <a:pt x="5299" y="15406"/>
                    <a:pt x="5311" y="15573"/>
                    <a:pt x="5311" y="15716"/>
                  </a:cubicBezTo>
                  <a:cubicBezTo>
                    <a:pt x="5323" y="15882"/>
                    <a:pt x="5335" y="16037"/>
                    <a:pt x="5358" y="16192"/>
                  </a:cubicBezTo>
                  <a:cubicBezTo>
                    <a:pt x="5370" y="16275"/>
                    <a:pt x="5382" y="16335"/>
                    <a:pt x="5394" y="16406"/>
                  </a:cubicBezTo>
                  <a:cubicBezTo>
                    <a:pt x="5418" y="16478"/>
                    <a:pt x="5430" y="16549"/>
                    <a:pt x="5442" y="16609"/>
                  </a:cubicBezTo>
                  <a:cubicBezTo>
                    <a:pt x="5442" y="16613"/>
                    <a:pt x="5442" y="16618"/>
                    <a:pt x="5443" y="16621"/>
                  </a:cubicBezTo>
                  <a:lnTo>
                    <a:pt x="5443" y="16621"/>
                  </a:lnTo>
                  <a:cubicBezTo>
                    <a:pt x="5502" y="16657"/>
                    <a:pt x="5561" y="16704"/>
                    <a:pt x="5632" y="16752"/>
                  </a:cubicBezTo>
                  <a:cubicBezTo>
                    <a:pt x="5668" y="16871"/>
                    <a:pt x="5716" y="16978"/>
                    <a:pt x="5751" y="17097"/>
                  </a:cubicBezTo>
                  <a:cubicBezTo>
                    <a:pt x="5799" y="17192"/>
                    <a:pt x="5858" y="17311"/>
                    <a:pt x="5906" y="17418"/>
                  </a:cubicBezTo>
                  <a:lnTo>
                    <a:pt x="5930" y="17490"/>
                  </a:lnTo>
                  <a:lnTo>
                    <a:pt x="6073" y="17811"/>
                  </a:lnTo>
                  <a:cubicBezTo>
                    <a:pt x="6109" y="17895"/>
                    <a:pt x="6144" y="17990"/>
                    <a:pt x="6192" y="18073"/>
                  </a:cubicBezTo>
                  <a:cubicBezTo>
                    <a:pt x="6251" y="18204"/>
                    <a:pt x="6287" y="18359"/>
                    <a:pt x="6335" y="18526"/>
                  </a:cubicBezTo>
                  <a:cubicBezTo>
                    <a:pt x="6347" y="18597"/>
                    <a:pt x="6382" y="18669"/>
                    <a:pt x="6394" y="18740"/>
                  </a:cubicBezTo>
                  <a:cubicBezTo>
                    <a:pt x="6406" y="18823"/>
                    <a:pt x="6442" y="18907"/>
                    <a:pt x="6454" y="18978"/>
                  </a:cubicBezTo>
                  <a:cubicBezTo>
                    <a:pt x="6466" y="19026"/>
                    <a:pt x="6490" y="19085"/>
                    <a:pt x="6501" y="19145"/>
                  </a:cubicBezTo>
                  <a:cubicBezTo>
                    <a:pt x="6513" y="19204"/>
                    <a:pt x="6525" y="19264"/>
                    <a:pt x="6525" y="19323"/>
                  </a:cubicBezTo>
                  <a:cubicBezTo>
                    <a:pt x="6549" y="19395"/>
                    <a:pt x="6561" y="19490"/>
                    <a:pt x="6561" y="19573"/>
                  </a:cubicBezTo>
                  <a:lnTo>
                    <a:pt x="6561" y="19609"/>
                  </a:lnTo>
                  <a:lnTo>
                    <a:pt x="6561" y="19669"/>
                  </a:lnTo>
                  <a:lnTo>
                    <a:pt x="6561" y="19692"/>
                  </a:lnTo>
                  <a:lnTo>
                    <a:pt x="6561" y="19728"/>
                  </a:lnTo>
                  <a:lnTo>
                    <a:pt x="6561" y="19740"/>
                  </a:lnTo>
                  <a:lnTo>
                    <a:pt x="6561" y="19776"/>
                  </a:lnTo>
                  <a:lnTo>
                    <a:pt x="6561" y="19788"/>
                  </a:lnTo>
                  <a:cubicBezTo>
                    <a:pt x="6561" y="19812"/>
                    <a:pt x="6561" y="19859"/>
                    <a:pt x="6573" y="19895"/>
                  </a:cubicBezTo>
                  <a:cubicBezTo>
                    <a:pt x="6573" y="19966"/>
                    <a:pt x="6585" y="20026"/>
                    <a:pt x="6585" y="20097"/>
                  </a:cubicBezTo>
                  <a:lnTo>
                    <a:pt x="6585" y="20109"/>
                  </a:lnTo>
                  <a:cubicBezTo>
                    <a:pt x="6585" y="20157"/>
                    <a:pt x="6585" y="20216"/>
                    <a:pt x="6609" y="20264"/>
                  </a:cubicBezTo>
                  <a:lnTo>
                    <a:pt x="6609" y="20276"/>
                  </a:lnTo>
                  <a:lnTo>
                    <a:pt x="6644" y="20907"/>
                  </a:lnTo>
                  <a:lnTo>
                    <a:pt x="6668" y="21145"/>
                  </a:lnTo>
                  <a:cubicBezTo>
                    <a:pt x="6644" y="21121"/>
                    <a:pt x="6632" y="21097"/>
                    <a:pt x="6620" y="21086"/>
                  </a:cubicBezTo>
                  <a:cubicBezTo>
                    <a:pt x="6537" y="20978"/>
                    <a:pt x="6466" y="20871"/>
                    <a:pt x="6394" y="20752"/>
                  </a:cubicBezTo>
                  <a:lnTo>
                    <a:pt x="6382" y="20716"/>
                  </a:lnTo>
                  <a:cubicBezTo>
                    <a:pt x="6347" y="20657"/>
                    <a:pt x="6311" y="20621"/>
                    <a:pt x="6275" y="20562"/>
                  </a:cubicBezTo>
                  <a:cubicBezTo>
                    <a:pt x="6251" y="20514"/>
                    <a:pt x="6216" y="20466"/>
                    <a:pt x="6204" y="20419"/>
                  </a:cubicBezTo>
                  <a:lnTo>
                    <a:pt x="6168" y="20383"/>
                  </a:lnTo>
                  <a:cubicBezTo>
                    <a:pt x="5978" y="20026"/>
                    <a:pt x="5847" y="19740"/>
                    <a:pt x="5728" y="19454"/>
                  </a:cubicBezTo>
                  <a:lnTo>
                    <a:pt x="5728" y="19442"/>
                  </a:lnTo>
                  <a:cubicBezTo>
                    <a:pt x="5692" y="19371"/>
                    <a:pt x="5668" y="19300"/>
                    <a:pt x="5656" y="19216"/>
                  </a:cubicBezTo>
                  <a:cubicBezTo>
                    <a:pt x="5620" y="19133"/>
                    <a:pt x="5597" y="19038"/>
                    <a:pt x="5573" y="18954"/>
                  </a:cubicBezTo>
                  <a:cubicBezTo>
                    <a:pt x="5549" y="18847"/>
                    <a:pt x="5537" y="18764"/>
                    <a:pt x="5513" y="18657"/>
                  </a:cubicBezTo>
                  <a:cubicBezTo>
                    <a:pt x="5501" y="18561"/>
                    <a:pt x="5489" y="18466"/>
                    <a:pt x="5477" y="18383"/>
                  </a:cubicBezTo>
                  <a:lnTo>
                    <a:pt x="5454" y="18311"/>
                  </a:lnTo>
                  <a:cubicBezTo>
                    <a:pt x="5430" y="18145"/>
                    <a:pt x="5394" y="17966"/>
                    <a:pt x="5358" y="17787"/>
                  </a:cubicBezTo>
                  <a:cubicBezTo>
                    <a:pt x="5311" y="17597"/>
                    <a:pt x="5263" y="17395"/>
                    <a:pt x="5239" y="17192"/>
                  </a:cubicBezTo>
                  <a:lnTo>
                    <a:pt x="5216" y="17097"/>
                  </a:lnTo>
                  <a:cubicBezTo>
                    <a:pt x="5192" y="16942"/>
                    <a:pt x="5156" y="16775"/>
                    <a:pt x="5132" y="16621"/>
                  </a:cubicBezTo>
                  <a:cubicBezTo>
                    <a:pt x="5120" y="16537"/>
                    <a:pt x="5096" y="16466"/>
                    <a:pt x="5096" y="16383"/>
                  </a:cubicBezTo>
                  <a:lnTo>
                    <a:pt x="5096" y="16335"/>
                  </a:lnTo>
                  <a:cubicBezTo>
                    <a:pt x="5132" y="16347"/>
                    <a:pt x="5156" y="16383"/>
                    <a:pt x="5180" y="16394"/>
                  </a:cubicBezTo>
                  <a:lnTo>
                    <a:pt x="5192" y="16406"/>
                  </a:lnTo>
                  <a:cubicBezTo>
                    <a:pt x="5192" y="16406"/>
                    <a:pt x="5204" y="16406"/>
                    <a:pt x="5204" y="16418"/>
                  </a:cubicBezTo>
                  <a:cubicBezTo>
                    <a:pt x="5251" y="16454"/>
                    <a:pt x="5275" y="16502"/>
                    <a:pt x="5323" y="16525"/>
                  </a:cubicBezTo>
                  <a:cubicBezTo>
                    <a:pt x="5335" y="16537"/>
                    <a:pt x="5358" y="16561"/>
                    <a:pt x="5370" y="16561"/>
                  </a:cubicBezTo>
                  <a:cubicBezTo>
                    <a:pt x="5381" y="16572"/>
                    <a:pt x="5413" y="16594"/>
                    <a:pt x="5437" y="16616"/>
                  </a:cubicBezTo>
                  <a:lnTo>
                    <a:pt x="5437" y="16616"/>
                  </a:lnTo>
                  <a:cubicBezTo>
                    <a:pt x="5427" y="16594"/>
                    <a:pt x="5415" y="16570"/>
                    <a:pt x="5394" y="16549"/>
                  </a:cubicBezTo>
                  <a:cubicBezTo>
                    <a:pt x="5358" y="16490"/>
                    <a:pt x="5323" y="16454"/>
                    <a:pt x="5263" y="16406"/>
                  </a:cubicBezTo>
                  <a:cubicBezTo>
                    <a:pt x="5216" y="16359"/>
                    <a:pt x="5180" y="16311"/>
                    <a:pt x="5120" y="16287"/>
                  </a:cubicBezTo>
                  <a:cubicBezTo>
                    <a:pt x="5085" y="16275"/>
                    <a:pt x="5061" y="16240"/>
                    <a:pt x="5025" y="16228"/>
                  </a:cubicBezTo>
                  <a:cubicBezTo>
                    <a:pt x="5001" y="16216"/>
                    <a:pt x="4977" y="16192"/>
                    <a:pt x="4954" y="16168"/>
                  </a:cubicBezTo>
                  <a:cubicBezTo>
                    <a:pt x="4918" y="16156"/>
                    <a:pt x="4894" y="16133"/>
                    <a:pt x="4858" y="16133"/>
                  </a:cubicBezTo>
                  <a:cubicBezTo>
                    <a:pt x="4854" y="16131"/>
                    <a:pt x="4851" y="16131"/>
                    <a:pt x="4847" y="16131"/>
                  </a:cubicBezTo>
                  <a:cubicBezTo>
                    <a:pt x="4815" y="16131"/>
                    <a:pt x="4787" y="16171"/>
                    <a:pt x="4787" y="16192"/>
                  </a:cubicBezTo>
                  <a:cubicBezTo>
                    <a:pt x="4787" y="16228"/>
                    <a:pt x="4787" y="16252"/>
                    <a:pt x="4799" y="16287"/>
                  </a:cubicBezTo>
                  <a:cubicBezTo>
                    <a:pt x="4823" y="16478"/>
                    <a:pt x="4846" y="16668"/>
                    <a:pt x="4882" y="16871"/>
                  </a:cubicBezTo>
                  <a:lnTo>
                    <a:pt x="4966" y="17442"/>
                  </a:lnTo>
                  <a:cubicBezTo>
                    <a:pt x="5001" y="17657"/>
                    <a:pt x="5025" y="17847"/>
                    <a:pt x="5061" y="18061"/>
                  </a:cubicBezTo>
                  <a:cubicBezTo>
                    <a:pt x="5073" y="18157"/>
                    <a:pt x="5073" y="18252"/>
                    <a:pt x="5085" y="18359"/>
                  </a:cubicBezTo>
                  <a:cubicBezTo>
                    <a:pt x="5096" y="18454"/>
                    <a:pt x="5120" y="18549"/>
                    <a:pt x="5132" y="18657"/>
                  </a:cubicBezTo>
                  <a:cubicBezTo>
                    <a:pt x="5144" y="18752"/>
                    <a:pt x="5156" y="18847"/>
                    <a:pt x="5180" y="18954"/>
                  </a:cubicBezTo>
                  <a:cubicBezTo>
                    <a:pt x="5192" y="19050"/>
                    <a:pt x="5216" y="19145"/>
                    <a:pt x="5251" y="19252"/>
                  </a:cubicBezTo>
                  <a:cubicBezTo>
                    <a:pt x="5311" y="19442"/>
                    <a:pt x="5370" y="19633"/>
                    <a:pt x="5454" y="19823"/>
                  </a:cubicBezTo>
                  <a:cubicBezTo>
                    <a:pt x="5620" y="20204"/>
                    <a:pt x="5799" y="20562"/>
                    <a:pt x="6013" y="20895"/>
                  </a:cubicBezTo>
                  <a:cubicBezTo>
                    <a:pt x="6073" y="20990"/>
                    <a:pt x="6109" y="21074"/>
                    <a:pt x="6168" y="21169"/>
                  </a:cubicBezTo>
                  <a:cubicBezTo>
                    <a:pt x="6228" y="21252"/>
                    <a:pt x="6287" y="21347"/>
                    <a:pt x="6370" y="21419"/>
                  </a:cubicBezTo>
                  <a:cubicBezTo>
                    <a:pt x="6430" y="21478"/>
                    <a:pt x="6501" y="21538"/>
                    <a:pt x="6573" y="21586"/>
                  </a:cubicBezTo>
                  <a:cubicBezTo>
                    <a:pt x="6573" y="21645"/>
                    <a:pt x="6585" y="21705"/>
                    <a:pt x="6585" y="21776"/>
                  </a:cubicBezTo>
                  <a:cubicBezTo>
                    <a:pt x="6609" y="22109"/>
                    <a:pt x="6632" y="22419"/>
                    <a:pt x="6668" y="22729"/>
                  </a:cubicBezTo>
                  <a:cubicBezTo>
                    <a:pt x="6692" y="23038"/>
                    <a:pt x="6728" y="23360"/>
                    <a:pt x="6751" y="23657"/>
                  </a:cubicBezTo>
                  <a:lnTo>
                    <a:pt x="6847" y="24586"/>
                  </a:lnTo>
                  <a:cubicBezTo>
                    <a:pt x="6859" y="24741"/>
                    <a:pt x="6871" y="24884"/>
                    <a:pt x="6882" y="25026"/>
                  </a:cubicBezTo>
                  <a:cubicBezTo>
                    <a:pt x="6906" y="25157"/>
                    <a:pt x="6930" y="25288"/>
                    <a:pt x="6942" y="25407"/>
                  </a:cubicBezTo>
                  <a:cubicBezTo>
                    <a:pt x="6990" y="25693"/>
                    <a:pt x="7049" y="25955"/>
                    <a:pt x="7121" y="26241"/>
                  </a:cubicBezTo>
                  <a:cubicBezTo>
                    <a:pt x="7168" y="26455"/>
                    <a:pt x="7228" y="26646"/>
                    <a:pt x="7287" y="26848"/>
                  </a:cubicBezTo>
                  <a:cubicBezTo>
                    <a:pt x="7204" y="26705"/>
                    <a:pt x="7097" y="26550"/>
                    <a:pt x="7001" y="26408"/>
                  </a:cubicBezTo>
                  <a:cubicBezTo>
                    <a:pt x="6787" y="26062"/>
                    <a:pt x="6573" y="25741"/>
                    <a:pt x="6370" y="25396"/>
                  </a:cubicBezTo>
                  <a:cubicBezTo>
                    <a:pt x="6323" y="25336"/>
                    <a:pt x="6287" y="25265"/>
                    <a:pt x="6251" y="25181"/>
                  </a:cubicBezTo>
                  <a:cubicBezTo>
                    <a:pt x="6204" y="25110"/>
                    <a:pt x="6168" y="25038"/>
                    <a:pt x="6132" y="24979"/>
                  </a:cubicBezTo>
                  <a:cubicBezTo>
                    <a:pt x="6097" y="24884"/>
                    <a:pt x="6073" y="24812"/>
                    <a:pt x="6025" y="24729"/>
                  </a:cubicBezTo>
                  <a:cubicBezTo>
                    <a:pt x="5954" y="24550"/>
                    <a:pt x="5858" y="24384"/>
                    <a:pt x="5775" y="24205"/>
                  </a:cubicBezTo>
                  <a:cubicBezTo>
                    <a:pt x="5680" y="24038"/>
                    <a:pt x="5573" y="23895"/>
                    <a:pt x="5477" y="23729"/>
                  </a:cubicBezTo>
                  <a:cubicBezTo>
                    <a:pt x="5442" y="23693"/>
                    <a:pt x="5418" y="23657"/>
                    <a:pt x="5394" y="23622"/>
                  </a:cubicBezTo>
                  <a:cubicBezTo>
                    <a:pt x="5370" y="23550"/>
                    <a:pt x="5335" y="23491"/>
                    <a:pt x="5323" y="23419"/>
                  </a:cubicBezTo>
                  <a:cubicBezTo>
                    <a:pt x="5239" y="23193"/>
                    <a:pt x="5156" y="22967"/>
                    <a:pt x="5085" y="22729"/>
                  </a:cubicBezTo>
                  <a:cubicBezTo>
                    <a:pt x="5013" y="22502"/>
                    <a:pt x="4954" y="22300"/>
                    <a:pt x="4894" y="22062"/>
                  </a:cubicBezTo>
                  <a:lnTo>
                    <a:pt x="4799" y="21657"/>
                  </a:lnTo>
                  <a:cubicBezTo>
                    <a:pt x="4775" y="21514"/>
                    <a:pt x="4763" y="21359"/>
                    <a:pt x="4739" y="21216"/>
                  </a:cubicBezTo>
                  <a:lnTo>
                    <a:pt x="4704" y="20633"/>
                  </a:lnTo>
                  <a:cubicBezTo>
                    <a:pt x="4680" y="20419"/>
                    <a:pt x="4656" y="20204"/>
                    <a:pt x="4620" y="19990"/>
                  </a:cubicBezTo>
                  <a:lnTo>
                    <a:pt x="4620" y="19966"/>
                  </a:lnTo>
                  <a:cubicBezTo>
                    <a:pt x="4596" y="19609"/>
                    <a:pt x="4585" y="19252"/>
                    <a:pt x="4537" y="18895"/>
                  </a:cubicBezTo>
                  <a:cubicBezTo>
                    <a:pt x="4501" y="18514"/>
                    <a:pt x="4346" y="18180"/>
                    <a:pt x="4192" y="17847"/>
                  </a:cubicBezTo>
                  <a:cubicBezTo>
                    <a:pt x="4168" y="17787"/>
                    <a:pt x="4144" y="17728"/>
                    <a:pt x="4120" y="17668"/>
                  </a:cubicBezTo>
                  <a:cubicBezTo>
                    <a:pt x="4061" y="17490"/>
                    <a:pt x="4013" y="17311"/>
                    <a:pt x="3965" y="17133"/>
                  </a:cubicBezTo>
                  <a:cubicBezTo>
                    <a:pt x="3930" y="16954"/>
                    <a:pt x="3870" y="16787"/>
                    <a:pt x="3811" y="16609"/>
                  </a:cubicBezTo>
                  <a:cubicBezTo>
                    <a:pt x="3775" y="16525"/>
                    <a:pt x="3727" y="16454"/>
                    <a:pt x="3692" y="16359"/>
                  </a:cubicBezTo>
                  <a:lnTo>
                    <a:pt x="3549" y="16133"/>
                  </a:lnTo>
                  <a:cubicBezTo>
                    <a:pt x="3513" y="16061"/>
                    <a:pt x="3453" y="16002"/>
                    <a:pt x="3370" y="15942"/>
                  </a:cubicBezTo>
                  <a:cubicBezTo>
                    <a:pt x="3299" y="15882"/>
                    <a:pt x="3239" y="15823"/>
                    <a:pt x="3168" y="15763"/>
                  </a:cubicBezTo>
                  <a:cubicBezTo>
                    <a:pt x="3013" y="15644"/>
                    <a:pt x="2858" y="15561"/>
                    <a:pt x="2691" y="15454"/>
                  </a:cubicBezTo>
                  <a:cubicBezTo>
                    <a:pt x="2537" y="15359"/>
                    <a:pt x="2382" y="15275"/>
                    <a:pt x="2239" y="15156"/>
                  </a:cubicBezTo>
                  <a:lnTo>
                    <a:pt x="2144" y="15049"/>
                  </a:lnTo>
                  <a:cubicBezTo>
                    <a:pt x="2025" y="14918"/>
                    <a:pt x="1906" y="14787"/>
                    <a:pt x="1787" y="14632"/>
                  </a:cubicBezTo>
                  <a:cubicBezTo>
                    <a:pt x="1667" y="14501"/>
                    <a:pt x="1560" y="14370"/>
                    <a:pt x="1441" y="14228"/>
                  </a:cubicBezTo>
                  <a:cubicBezTo>
                    <a:pt x="1382" y="14168"/>
                    <a:pt x="1334" y="14108"/>
                    <a:pt x="1275" y="14049"/>
                  </a:cubicBezTo>
                  <a:cubicBezTo>
                    <a:pt x="1215" y="13989"/>
                    <a:pt x="1156" y="13918"/>
                    <a:pt x="1096" y="13858"/>
                  </a:cubicBezTo>
                  <a:cubicBezTo>
                    <a:pt x="1036" y="13799"/>
                    <a:pt x="977" y="13739"/>
                    <a:pt x="905" y="13692"/>
                  </a:cubicBezTo>
                  <a:cubicBezTo>
                    <a:pt x="846" y="13656"/>
                    <a:pt x="786" y="13596"/>
                    <a:pt x="715" y="13561"/>
                  </a:cubicBezTo>
                  <a:cubicBezTo>
                    <a:pt x="685" y="13546"/>
                    <a:pt x="650" y="13531"/>
                    <a:pt x="616" y="13531"/>
                  </a:cubicBezTo>
                  <a:cubicBezTo>
                    <a:pt x="597" y="13531"/>
                    <a:pt x="578" y="13536"/>
                    <a:pt x="560" y="13549"/>
                  </a:cubicBezTo>
                  <a:cubicBezTo>
                    <a:pt x="489" y="13573"/>
                    <a:pt x="453" y="13632"/>
                    <a:pt x="417" y="13692"/>
                  </a:cubicBezTo>
                  <a:lnTo>
                    <a:pt x="370" y="13835"/>
                  </a:lnTo>
                  <a:cubicBezTo>
                    <a:pt x="358" y="13858"/>
                    <a:pt x="358" y="13906"/>
                    <a:pt x="334" y="13930"/>
                  </a:cubicBezTo>
                  <a:cubicBezTo>
                    <a:pt x="334" y="13966"/>
                    <a:pt x="322" y="13989"/>
                    <a:pt x="322" y="14025"/>
                  </a:cubicBezTo>
                  <a:cubicBezTo>
                    <a:pt x="322" y="14037"/>
                    <a:pt x="322" y="14049"/>
                    <a:pt x="310" y="14073"/>
                  </a:cubicBezTo>
                  <a:lnTo>
                    <a:pt x="310" y="14097"/>
                  </a:lnTo>
                  <a:lnTo>
                    <a:pt x="310" y="14132"/>
                  </a:lnTo>
                  <a:lnTo>
                    <a:pt x="310" y="14156"/>
                  </a:lnTo>
                  <a:lnTo>
                    <a:pt x="263" y="14513"/>
                  </a:lnTo>
                  <a:cubicBezTo>
                    <a:pt x="251" y="14644"/>
                    <a:pt x="239" y="14787"/>
                    <a:pt x="239" y="14930"/>
                  </a:cubicBezTo>
                  <a:cubicBezTo>
                    <a:pt x="215" y="15204"/>
                    <a:pt x="203" y="15454"/>
                    <a:pt x="191" y="15716"/>
                  </a:cubicBezTo>
                  <a:lnTo>
                    <a:pt x="191" y="15752"/>
                  </a:lnTo>
                  <a:lnTo>
                    <a:pt x="191" y="15763"/>
                  </a:lnTo>
                  <a:lnTo>
                    <a:pt x="191" y="15775"/>
                  </a:lnTo>
                  <a:lnTo>
                    <a:pt x="191" y="15811"/>
                  </a:lnTo>
                  <a:lnTo>
                    <a:pt x="191" y="15871"/>
                  </a:lnTo>
                  <a:lnTo>
                    <a:pt x="191" y="15882"/>
                  </a:lnTo>
                  <a:lnTo>
                    <a:pt x="191" y="15894"/>
                  </a:lnTo>
                  <a:lnTo>
                    <a:pt x="191" y="16168"/>
                  </a:lnTo>
                  <a:lnTo>
                    <a:pt x="191" y="16430"/>
                  </a:lnTo>
                  <a:lnTo>
                    <a:pt x="191" y="16716"/>
                  </a:lnTo>
                  <a:cubicBezTo>
                    <a:pt x="191" y="16811"/>
                    <a:pt x="203" y="16895"/>
                    <a:pt x="203" y="16990"/>
                  </a:cubicBezTo>
                  <a:cubicBezTo>
                    <a:pt x="203" y="17073"/>
                    <a:pt x="215" y="17180"/>
                    <a:pt x="239" y="17264"/>
                  </a:cubicBezTo>
                  <a:lnTo>
                    <a:pt x="274" y="17537"/>
                  </a:lnTo>
                  <a:cubicBezTo>
                    <a:pt x="310" y="17645"/>
                    <a:pt x="322" y="17740"/>
                    <a:pt x="358" y="17847"/>
                  </a:cubicBezTo>
                  <a:cubicBezTo>
                    <a:pt x="370" y="17942"/>
                    <a:pt x="394" y="18014"/>
                    <a:pt x="429" y="18097"/>
                  </a:cubicBezTo>
                  <a:cubicBezTo>
                    <a:pt x="441" y="18145"/>
                    <a:pt x="477" y="18204"/>
                    <a:pt x="489" y="18252"/>
                  </a:cubicBezTo>
                  <a:cubicBezTo>
                    <a:pt x="501" y="18299"/>
                    <a:pt x="513" y="18335"/>
                    <a:pt x="548" y="18371"/>
                  </a:cubicBezTo>
                  <a:cubicBezTo>
                    <a:pt x="596" y="18454"/>
                    <a:pt x="632" y="18561"/>
                    <a:pt x="691" y="18657"/>
                  </a:cubicBezTo>
                  <a:cubicBezTo>
                    <a:pt x="786" y="18811"/>
                    <a:pt x="870" y="18966"/>
                    <a:pt x="965" y="19109"/>
                  </a:cubicBezTo>
                  <a:cubicBezTo>
                    <a:pt x="1048" y="19276"/>
                    <a:pt x="1156" y="19442"/>
                    <a:pt x="1263" y="19609"/>
                  </a:cubicBezTo>
                  <a:cubicBezTo>
                    <a:pt x="1370" y="19764"/>
                    <a:pt x="1465" y="19919"/>
                    <a:pt x="1584" y="20062"/>
                  </a:cubicBezTo>
                  <a:cubicBezTo>
                    <a:pt x="1691" y="20204"/>
                    <a:pt x="1787" y="20347"/>
                    <a:pt x="1870" y="20502"/>
                  </a:cubicBezTo>
                  <a:lnTo>
                    <a:pt x="2048" y="20764"/>
                  </a:lnTo>
                  <a:cubicBezTo>
                    <a:pt x="2108" y="20835"/>
                    <a:pt x="2168" y="20931"/>
                    <a:pt x="2227" y="21002"/>
                  </a:cubicBezTo>
                  <a:cubicBezTo>
                    <a:pt x="2287" y="21074"/>
                    <a:pt x="2334" y="21133"/>
                    <a:pt x="2394" y="21216"/>
                  </a:cubicBezTo>
                  <a:cubicBezTo>
                    <a:pt x="2453" y="21288"/>
                    <a:pt x="2525" y="21347"/>
                    <a:pt x="2584" y="21419"/>
                  </a:cubicBezTo>
                  <a:cubicBezTo>
                    <a:pt x="2656" y="21490"/>
                    <a:pt x="2739" y="21550"/>
                    <a:pt x="2810" y="21609"/>
                  </a:cubicBezTo>
                  <a:cubicBezTo>
                    <a:pt x="2870" y="21669"/>
                    <a:pt x="2941" y="21717"/>
                    <a:pt x="3013" y="21764"/>
                  </a:cubicBezTo>
                  <a:cubicBezTo>
                    <a:pt x="3156" y="21847"/>
                    <a:pt x="3287" y="21931"/>
                    <a:pt x="3418" y="22014"/>
                  </a:cubicBezTo>
                  <a:cubicBezTo>
                    <a:pt x="3537" y="22086"/>
                    <a:pt x="3656" y="22181"/>
                    <a:pt x="3787" y="22252"/>
                  </a:cubicBezTo>
                  <a:lnTo>
                    <a:pt x="4144" y="22526"/>
                  </a:lnTo>
                  <a:cubicBezTo>
                    <a:pt x="4227" y="22586"/>
                    <a:pt x="4299" y="22645"/>
                    <a:pt x="4358" y="22705"/>
                  </a:cubicBezTo>
                  <a:cubicBezTo>
                    <a:pt x="4430" y="22764"/>
                    <a:pt x="4489" y="22836"/>
                    <a:pt x="4549" y="22895"/>
                  </a:cubicBezTo>
                  <a:cubicBezTo>
                    <a:pt x="4715" y="23074"/>
                    <a:pt x="4882" y="23252"/>
                    <a:pt x="5061" y="23431"/>
                  </a:cubicBezTo>
                  <a:cubicBezTo>
                    <a:pt x="5085" y="23479"/>
                    <a:pt x="5132" y="23502"/>
                    <a:pt x="5156" y="23550"/>
                  </a:cubicBezTo>
                  <a:cubicBezTo>
                    <a:pt x="5239" y="23717"/>
                    <a:pt x="5323" y="23872"/>
                    <a:pt x="5418" y="24026"/>
                  </a:cubicBezTo>
                  <a:lnTo>
                    <a:pt x="5728" y="24514"/>
                  </a:lnTo>
                  <a:cubicBezTo>
                    <a:pt x="5918" y="24812"/>
                    <a:pt x="6085" y="25146"/>
                    <a:pt x="6275" y="25443"/>
                  </a:cubicBezTo>
                  <a:cubicBezTo>
                    <a:pt x="6501" y="25777"/>
                    <a:pt x="6728" y="26110"/>
                    <a:pt x="6930" y="26455"/>
                  </a:cubicBezTo>
                  <a:cubicBezTo>
                    <a:pt x="6990" y="26550"/>
                    <a:pt x="7061" y="26658"/>
                    <a:pt x="7121" y="26765"/>
                  </a:cubicBezTo>
                  <a:lnTo>
                    <a:pt x="7263" y="26991"/>
                  </a:lnTo>
                  <a:lnTo>
                    <a:pt x="7442" y="27301"/>
                  </a:lnTo>
                  <a:cubicBezTo>
                    <a:pt x="7454" y="27324"/>
                    <a:pt x="7466" y="27360"/>
                    <a:pt x="7502" y="27408"/>
                  </a:cubicBezTo>
                  <a:cubicBezTo>
                    <a:pt x="7502" y="27420"/>
                    <a:pt x="7513" y="27432"/>
                    <a:pt x="7513" y="27443"/>
                  </a:cubicBezTo>
                  <a:cubicBezTo>
                    <a:pt x="7561" y="27586"/>
                    <a:pt x="7585" y="27729"/>
                    <a:pt x="7621" y="27884"/>
                  </a:cubicBezTo>
                  <a:cubicBezTo>
                    <a:pt x="7680" y="28146"/>
                    <a:pt x="7752" y="28432"/>
                    <a:pt x="7811" y="28694"/>
                  </a:cubicBezTo>
                  <a:cubicBezTo>
                    <a:pt x="7883" y="29015"/>
                    <a:pt x="7954" y="29325"/>
                    <a:pt x="8061" y="29622"/>
                  </a:cubicBezTo>
                  <a:cubicBezTo>
                    <a:pt x="8109" y="29765"/>
                    <a:pt x="8168" y="29920"/>
                    <a:pt x="8216" y="30087"/>
                  </a:cubicBezTo>
                  <a:cubicBezTo>
                    <a:pt x="8252" y="30229"/>
                    <a:pt x="8311" y="30396"/>
                    <a:pt x="8359" y="30539"/>
                  </a:cubicBezTo>
                  <a:cubicBezTo>
                    <a:pt x="8454" y="30837"/>
                    <a:pt x="8549" y="31158"/>
                    <a:pt x="8656" y="31456"/>
                  </a:cubicBezTo>
                  <a:cubicBezTo>
                    <a:pt x="8764" y="31765"/>
                    <a:pt x="8895" y="32063"/>
                    <a:pt x="9026" y="32361"/>
                  </a:cubicBezTo>
                  <a:cubicBezTo>
                    <a:pt x="9133" y="32599"/>
                    <a:pt x="9264" y="32825"/>
                    <a:pt x="9383" y="33063"/>
                  </a:cubicBezTo>
                  <a:cubicBezTo>
                    <a:pt x="9383" y="33063"/>
                    <a:pt x="9383" y="33075"/>
                    <a:pt x="9407" y="33075"/>
                  </a:cubicBezTo>
                  <a:cubicBezTo>
                    <a:pt x="9383" y="33075"/>
                    <a:pt x="9371" y="33063"/>
                    <a:pt x="9359" y="33063"/>
                  </a:cubicBezTo>
                  <a:lnTo>
                    <a:pt x="9180" y="33016"/>
                  </a:lnTo>
                  <a:cubicBezTo>
                    <a:pt x="9049" y="32968"/>
                    <a:pt x="8906" y="32920"/>
                    <a:pt x="8787" y="32885"/>
                  </a:cubicBezTo>
                  <a:lnTo>
                    <a:pt x="8609" y="32789"/>
                  </a:lnTo>
                  <a:cubicBezTo>
                    <a:pt x="8537" y="32742"/>
                    <a:pt x="8466" y="32682"/>
                    <a:pt x="8371" y="32646"/>
                  </a:cubicBezTo>
                  <a:cubicBezTo>
                    <a:pt x="8299" y="32599"/>
                    <a:pt x="8216" y="32539"/>
                    <a:pt x="8121" y="32492"/>
                  </a:cubicBezTo>
                  <a:cubicBezTo>
                    <a:pt x="8037" y="32444"/>
                    <a:pt x="7954" y="32408"/>
                    <a:pt x="7871" y="32361"/>
                  </a:cubicBezTo>
                  <a:cubicBezTo>
                    <a:pt x="7775" y="32313"/>
                    <a:pt x="7692" y="32289"/>
                    <a:pt x="7597" y="32242"/>
                  </a:cubicBezTo>
                  <a:cubicBezTo>
                    <a:pt x="7513" y="32206"/>
                    <a:pt x="7418" y="32182"/>
                    <a:pt x="7335" y="32170"/>
                  </a:cubicBezTo>
                  <a:cubicBezTo>
                    <a:pt x="7311" y="32166"/>
                    <a:pt x="7287" y="32164"/>
                    <a:pt x="7264" y="32164"/>
                  </a:cubicBezTo>
                  <a:cubicBezTo>
                    <a:pt x="7160" y="32164"/>
                    <a:pt x="7063" y="32203"/>
                    <a:pt x="6966" y="32242"/>
                  </a:cubicBezTo>
                  <a:cubicBezTo>
                    <a:pt x="6871" y="32289"/>
                    <a:pt x="6799" y="32325"/>
                    <a:pt x="6704" y="32373"/>
                  </a:cubicBezTo>
                  <a:cubicBezTo>
                    <a:pt x="6668" y="32408"/>
                    <a:pt x="6620" y="32420"/>
                    <a:pt x="6585" y="32444"/>
                  </a:cubicBezTo>
                  <a:cubicBezTo>
                    <a:pt x="6549" y="32480"/>
                    <a:pt x="6513" y="32504"/>
                    <a:pt x="6466" y="32539"/>
                  </a:cubicBezTo>
                  <a:cubicBezTo>
                    <a:pt x="6394" y="32599"/>
                    <a:pt x="6335" y="32682"/>
                    <a:pt x="6275" y="32766"/>
                  </a:cubicBezTo>
                  <a:cubicBezTo>
                    <a:pt x="6216" y="32837"/>
                    <a:pt x="6168" y="32920"/>
                    <a:pt x="6132" y="33016"/>
                  </a:cubicBezTo>
                  <a:lnTo>
                    <a:pt x="6037" y="33194"/>
                  </a:lnTo>
                  <a:cubicBezTo>
                    <a:pt x="6033" y="33168"/>
                    <a:pt x="6028" y="33142"/>
                    <a:pt x="6023" y="33116"/>
                  </a:cubicBezTo>
                  <a:lnTo>
                    <a:pt x="6023" y="33116"/>
                  </a:lnTo>
                  <a:cubicBezTo>
                    <a:pt x="6028" y="33122"/>
                    <a:pt x="6032" y="33128"/>
                    <a:pt x="6037" y="33135"/>
                  </a:cubicBezTo>
                  <a:cubicBezTo>
                    <a:pt x="6037" y="33123"/>
                    <a:pt x="6025" y="33123"/>
                    <a:pt x="6025" y="33099"/>
                  </a:cubicBezTo>
                  <a:lnTo>
                    <a:pt x="6018" y="33092"/>
                  </a:lnTo>
                  <a:lnTo>
                    <a:pt x="6018" y="33092"/>
                  </a:lnTo>
                  <a:cubicBezTo>
                    <a:pt x="6020" y="33100"/>
                    <a:pt x="6021" y="33108"/>
                    <a:pt x="6023" y="33116"/>
                  </a:cubicBezTo>
                  <a:lnTo>
                    <a:pt x="6023" y="33116"/>
                  </a:lnTo>
                  <a:cubicBezTo>
                    <a:pt x="5995" y="33080"/>
                    <a:pt x="5973" y="33057"/>
                    <a:pt x="5942" y="33016"/>
                  </a:cubicBezTo>
                  <a:cubicBezTo>
                    <a:pt x="5882" y="32944"/>
                    <a:pt x="5847" y="32885"/>
                    <a:pt x="5787" y="32801"/>
                  </a:cubicBezTo>
                  <a:lnTo>
                    <a:pt x="5680" y="32670"/>
                  </a:lnTo>
                  <a:lnTo>
                    <a:pt x="5561" y="32527"/>
                  </a:lnTo>
                  <a:cubicBezTo>
                    <a:pt x="5442" y="32361"/>
                    <a:pt x="5311" y="32194"/>
                    <a:pt x="5192" y="32027"/>
                  </a:cubicBezTo>
                  <a:cubicBezTo>
                    <a:pt x="5013" y="31789"/>
                    <a:pt x="4870" y="31587"/>
                    <a:pt x="4739" y="31396"/>
                  </a:cubicBezTo>
                  <a:cubicBezTo>
                    <a:pt x="4656" y="31253"/>
                    <a:pt x="4573" y="31122"/>
                    <a:pt x="4489" y="30991"/>
                  </a:cubicBezTo>
                  <a:cubicBezTo>
                    <a:pt x="4430" y="30884"/>
                    <a:pt x="4358" y="30777"/>
                    <a:pt x="4299" y="30682"/>
                  </a:cubicBezTo>
                  <a:cubicBezTo>
                    <a:pt x="4132" y="30420"/>
                    <a:pt x="3977" y="30218"/>
                    <a:pt x="3834" y="30039"/>
                  </a:cubicBezTo>
                  <a:cubicBezTo>
                    <a:pt x="3739" y="29920"/>
                    <a:pt x="3656" y="29825"/>
                    <a:pt x="3561" y="29741"/>
                  </a:cubicBezTo>
                  <a:cubicBezTo>
                    <a:pt x="3477" y="29646"/>
                    <a:pt x="3382" y="29551"/>
                    <a:pt x="3311" y="29444"/>
                  </a:cubicBezTo>
                  <a:lnTo>
                    <a:pt x="3287" y="29396"/>
                  </a:lnTo>
                  <a:lnTo>
                    <a:pt x="3251" y="29348"/>
                  </a:lnTo>
                  <a:cubicBezTo>
                    <a:pt x="3108" y="29146"/>
                    <a:pt x="2953" y="28932"/>
                    <a:pt x="2834" y="28729"/>
                  </a:cubicBezTo>
                  <a:cubicBezTo>
                    <a:pt x="2703" y="28503"/>
                    <a:pt x="2572" y="28277"/>
                    <a:pt x="2453" y="28063"/>
                  </a:cubicBezTo>
                  <a:cubicBezTo>
                    <a:pt x="2394" y="27955"/>
                    <a:pt x="2334" y="27836"/>
                    <a:pt x="2275" y="27717"/>
                  </a:cubicBezTo>
                  <a:cubicBezTo>
                    <a:pt x="2215" y="27598"/>
                    <a:pt x="2156" y="27479"/>
                    <a:pt x="2108" y="27372"/>
                  </a:cubicBezTo>
                  <a:lnTo>
                    <a:pt x="2060" y="27301"/>
                  </a:lnTo>
                  <a:lnTo>
                    <a:pt x="2060" y="27289"/>
                  </a:lnTo>
                  <a:cubicBezTo>
                    <a:pt x="2060" y="27265"/>
                    <a:pt x="2048" y="27253"/>
                    <a:pt x="2048" y="27253"/>
                  </a:cubicBezTo>
                  <a:lnTo>
                    <a:pt x="2013" y="27229"/>
                  </a:lnTo>
                  <a:lnTo>
                    <a:pt x="2001" y="27229"/>
                  </a:lnTo>
                  <a:cubicBezTo>
                    <a:pt x="1989" y="27229"/>
                    <a:pt x="1977" y="27229"/>
                    <a:pt x="1965" y="27241"/>
                  </a:cubicBezTo>
                  <a:cubicBezTo>
                    <a:pt x="1941" y="27253"/>
                    <a:pt x="1941" y="27265"/>
                    <a:pt x="1941" y="27289"/>
                  </a:cubicBezTo>
                  <a:lnTo>
                    <a:pt x="1941" y="27324"/>
                  </a:lnTo>
                  <a:cubicBezTo>
                    <a:pt x="1941" y="27348"/>
                    <a:pt x="1965" y="27348"/>
                    <a:pt x="1965" y="27360"/>
                  </a:cubicBezTo>
                  <a:cubicBezTo>
                    <a:pt x="1965" y="27372"/>
                    <a:pt x="1977" y="27372"/>
                    <a:pt x="1977" y="27384"/>
                  </a:cubicBezTo>
                  <a:cubicBezTo>
                    <a:pt x="1977" y="27408"/>
                    <a:pt x="1989" y="27408"/>
                    <a:pt x="1989" y="27420"/>
                  </a:cubicBezTo>
                  <a:cubicBezTo>
                    <a:pt x="2001" y="27432"/>
                    <a:pt x="2001" y="27467"/>
                    <a:pt x="2013" y="27479"/>
                  </a:cubicBezTo>
                  <a:lnTo>
                    <a:pt x="2037" y="27491"/>
                  </a:lnTo>
                  <a:lnTo>
                    <a:pt x="2060" y="27551"/>
                  </a:lnTo>
                  <a:cubicBezTo>
                    <a:pt x="2072" y="27586"/>
                    <a:pt x="2096" y="27622"/>
                    <a:pt x="2108" y="27658"/>
                  </a:cubicBezTo>
                  <a:cubicBezTo>
                    <a:pt x="2120" y="27682"/>
                    <a:pt x="2132" y="27729"/>
                    <a:pt x="2168" y="27765"/>
                  </a:cubicBezTo>
                  <a:cubicBezTo>
                    <a:pt x="2215" y="27836"/>
                    <a:pt x="2239" y="27920"/>
                    <a:pt x="2287" y="28003"/>
                  </a:cubicBezTo>
                  <a:cubicBezTo>
                    <a:pt x="2334" y="28074"/>
                    <a:pt x="2370" y="28158"/>
                    <a:pt x="2418" y="28241"/>
                  </a:cubicBezTo>
                  <a:cubicBezTo>
                    <a:pt x="2429" y="28277"/>
                    <a:pt x="2465" y="28313"/>
                    <a:pt x="2477" y="28360"/>
                  </a:cubicBezTo>
                  <a:cubicBezTo>
                    <a:pt x="2525" y="28444"/>
                    <a:pt x="2584" y="28539"/>
                    <a:pt x="2632" y="28622"/>
                  </a:cubicBezTo>
                  <a:cubicBezTo>
                    <a:pt x="2703" y="28753"/>
                    <a:pt x="2787" y="28908"/>
                    <a:pt x="2870" y="29039"/>
                  </a:cubicBezTo>
                  <a:cubicBezTo>
                    <a:pt x="2965" y="29206"/>
                    <a:pt x="3072" y="29372"/>
                    <a:pt x="3191" y="29527"/>
                  </a:cubicBezTo>
                  <a:cubicBezTo>
                    <a:pt x="3263" y="29634"/>
                    <a:pt x="3346" y="29729"/>
                    <a:pt x="3418" y="29813"/>
                  </a:cubicBezTo>
                  <a:cubicBezTo>
                    <a:pt x="3465" y="29872"/>
                    <a:pt x="3501" y="29920"/>
                    <a:pt x="3549" y="29979"/>
                  </a:cubicBezTo>
                  <a:cubicBezTo>
                    <a:pt x="3584" y="30027"/>
                    <a:pt x="3608" y="30063"/>
                    <a:pt x="3656" y="30110"/>
                  </a:cubicBezTo>
                  <a:cubicBezTo>
                    <a:pt x="3692" y="30158"/>
                    <a:pt x="3727" y="30218"/>
                    <a:pt x="3763" y="30265"/>
                  </a:cubicBezTo>
                  <a:cubicBezTo>
                    <a:pt x="3823" y="30360"/>
                    <a:pt x="3894" y="30468"/>
                    <a:pt x="3953" y="30587"/>
                  </a:cubicBezTo>
                  <a:lnTo>
                    <a:pt x="4180" y="31039"/>
                  </a:lnTo>
                  <a:cubicBezTo>
                    <a:pt x="4227" y="31134"/>
                    <a:pt x="4287" y="31230"/>
                    <a:pt x="4323" y="31337"/>
                  </a:cubicBezTo>
                  <a:cubicBezTo>
                    <a:pt x="4382" y="31456"/>
                    <a:pt x="4442" y="31575"/>
                    <a:pt x="4525" y="31694"/>
                  </a:cubicBezTo>
                  <a:cubicBezTo>
                    <a:pt x="4549" y="31753"/>
                    <a:pt x="4585" y="31789"/>
                    <a:pt x="4620" y="31849"/>
                  </a:cubicBezTo>
                  <a:cubicBezTo>
                    <a:pt x="4656" y="31908"/>
                    <a:pt x="4704" y="31968"/>
                    <a:pt x="4739" y="32027"/>
                  </a:cubicBezTo>
                  <a:cubicBezTo>
                    <a:pt x="4823" y="32134"/>
                    <a:pt x="4906" y="32254"/>
                    <a:pt x="4977" y="32373"/>
                  </a:cubicBezTo>
                  <a:cubicBezTo>
                    <a:pt x="5073" y="32492"/>
                    <a:pt x="5156" y="32599"/>
                    <a:pt x="5251" y="32718"/>
                  </a:cubicBezTo>
                  <a:cubicBezTo>
                    <a:pt x="5311" y="32789"/>
                    <a:pt x="5382" y="32861"/>
                    <a:pt x="5442" y="32944"/>
                  </a:cubicBezTo>
                  <a:lnTo>
                    <a:pt x="5501" y="33016"/>
                  </a:lnTo>
                  <a:cubicBezTo>
                    <a:pt x="5537" y="33063"/>
                    <a:pt x="5573" y="33087"/>
                    <a:pt x="5608" y="33135"/>
                  </a:cubicBezTo>
                  <a:cubicBezTo>
                    <a:pt x="5644" y="33194"/>
                    <a:pt x="5716" y="33254"/>
                    <a:pt x="5763" y="33325"/>
                  </a:cubicBezTo>
                  <a:lnTo>
                    <a:pt x="5716" y="33373"/>
                  </a:lnTo>
                  <a:cubicBezTo>
                    <a:pt x="5692" y="33373"/>
                    <a:pt x="5692" y="33373"/>
                    <a:pt x="5680" y="33361"/>
                  </a:cubicBezTo>
                  <a:cubicBezTo>
                    <a:pt x="5668" y="33361"/>
                    <a:pt x="5668" y="33361"/>
                    <a:pt x="5644" y="33349"/>
                  </a:cubicBezTo>
                  <a:cubicBezTo>
                    <a:pt x="5608" y="33325"/>
                    <a:pt x="5561" y="33325"/>
                    <a:pt x="5513" y="33313"/>
                  </a:cubicBezTo>
                  <a:cubicBezTo>
                    <a:pt x="5466" y="33301"/>
                    <a:pt x="5430" y="33301"/>
                    <a:pt x="5370" y="33289"/>
                  </a:cubicBezTo>
                  <a:cubicBezTo>
                    <a:pt x="5335" y="33289"/>
                    <a:pt x="5311" y="33266"/>
                    <a:pt x="5275" y="33266"/>
                  </a:cubicBezTo>
                  <a:cubicBezTo>
                    <a:pt x="5204" y="33254"/>
                    <a:pt x="5132" y="33242"/>
                    <a:pt x="5037" y="33206"/>
                  </a:cubicBezTo>
                  <a:cubicBezTo>
                    <a:pt x="4954" y="33194"/>
                    <a:pt x="4858" y="33170"/>
                    <a:pt x="4775" y="33147"/>
                  </a:cubicBezTo>
                  <a:cubicBezTo>
                    <a:pt x="4727" y="33135"/>
                    <a:pt x="4704" y="33135"/>
                    <a:pt x="4656" y="33123"/>
                  </a:cubicBezTo>
                  <a:lnTo>
                    <a:pt x="4608" y="33111"/>
                  </a:lnTo>
                  <a:cubicBezTo>
                    <a:pt x="4585" y="33111"/>
                    <a:pt x="4549" y="33087"/>
                    <a:pt x="4525" y="33075"/>
                  </a:cubicBezTo>
                  <a:cubicBezTo>
                    <a:pt x="4501" y="33075"/>
                    <a:pt x="4489" y="33063"/>
                    <a:pt x="4477" y="33063"/>
                  </a:cubicBezTo>
                  <a:lnTo>
                    <a:pt x="4430" y="33051"/>
                  </a:lnTo>
                  <a:cubicBezTo>
                    <a:pt x="4382" y="33027"/>
                    <a:pt x="4323" y="33016"/>
                    <a:pt x="4287" y="33004"/>
                  </a:cubicBezTo>
                  <a:cubicBezTo>
                    <a:pt x="4204" y="32968"/>
                    <a:pt x="4120" y="32944"/>
                    <a:pt x="4049" y="32908"/>
                  </a:cubicBezTo>
                  <a:lnTo>
                    <a:pt x="3692" y="32777"/>
                  </a:lnTo>
                  <a:cubicBezTo>
                    <a:pt x="3668" y="32766"/>
                    <a:pt x="3644" y="32766"/>
                    <a:pt x="3632" y="32754"/>
                  </a:cubicBezTo>
                  <a:cubicBezTo>
                    <a:pt x="3596" y="32730"/>
                    <a:pt x="3584" y="32718"/>
                    <a:pt x="3549" y="32718"/>
                  </a:cubicBezTo>
                  <a:lnTo>
                    <a:pt x="3489" y="32694"/>
                  </a:lnTo>
                  <a:cubicBezTo>
                    <a:pt x="3465" y="32670"/>
                    <a:pt x="3418" y="32658"/>
                    <a:pt x="3394" y="32623"/>
                  </a:cubicBezTo>
                  <a:lnTo>
                    <a:pt x="3358" y="32611"/>
                  </a:lnTo>
                  <a:lnTo>
                    <a:pt x="3275" y="32575"/>
                  </a:lnTo>
                  <a:lnTo>
                    <a:pt x="3215" y="32539"/>
                  </a:lnTo>
                  <a:lnTo>
                    <a:pt x="3156" y="32492"/>
                  </a:lnTo>
                  <a:cubicBezTo>
                    <a:pt x="3132" y="32480"/>
                    <a:pt x="3108" y="32468"/>
                    <a:pt x="3084" y="32456"/>
                  </a:cubicBezTo>
                  <a:cubicBezTo>
                    <a:pt x="3072" y="32432"/>
                    <a:pt x="3061" y="32432"/>
                    <a:pt x="3049" y="32420"/>
                  </a:cubicBezTo>
                  <a:cubicBezTo>
                    <a:pt x="3037" y="32408"/>
                    <a:pt x="3013" y="32408"/>
                    <a:pt x="3001" y="32396"/>
                  </a:cubicBezTo>
                  <a:cubicBezTo>
                    <a:pt x="2989" y="32373"/>
                    <a:pt x="2953" y="32361"/>
                    <a:pt x="2941" y="32349"/>
                  </a:cubicBezTo>
                  <a:cubicBezTo>
                    <a:pt x="2906" y="32337"/>
                    <a:pt x="2882" y="32301"/>
                    <a:pt x="2858" y="32289"/>
                  </a:cubicBezTo>
                  <a:cubicBezTo>
                    <a:pt x="2751" y="32218"/>
                    <a:pt x="2656" y="32134"/>
                    <a:pt x="2560" y="32063"/>
                  </a:cubicBezTo>
                  <a:cubicBezTo>
                    <a:pt x="2477" y="32004"/>
                    <a:pt x="2418" y="31944"/>
                    <a:pt x="2358" y="31884"/>
                  </a:cubicBezTo>
                  <a:lnTo>
                    <a:pt x="2346" y="31873"/>
                  </a:lnTo>
                  <a:lnTo>
                    <a:pt x="2334" y="31861"/>
                  </a:lnTo>
                  <a:lnTo>
                    <a:pt x="2322" y="31837"/>
                  </a:lnTo>
                  <a:cubicBezTo>
                    <a:pt x="2239" y="31765"/>
                    <a:pt x="2179" y="31694"/>
                    <a:pt x="2120" y="31623"/>
                  </a:cubicBezTo>
                  <a:cubicBezTo>
                    <a:pt x="2060" y="31527"/>
                    <a:pt x="1989" y="31456"/>
                    <a:pt x="1929" y="31361"/>
                  </a:cubicBezTo>
                  <a:cubicBezTo>
                    <a:pt x="1906" y="31337"/>
                    <a:pt x="1882" y="31301"/>
                    <a:pt x="1858" y="31277"/>
                  </a:cubicBezTo>
                  <a:lnTo>
                    <a:pt x="1727" y="31099"/>
                  </a:lnTo>
                  <a:lnTo>
                    <a:pt x="1703" y="31063"/>
                  </a:lnTo>
                  <a:cubicBezTo>
                    <a:pt x="1632" y="30968"/>
                    <a:pt x="1560" y="30872"/>
                    <a:pt x="1501" y="30765"/>
                  </a:cubicBezTo>
                  <a:cubicBezTo>
                    <a:pt x="1441" y="30670"/>
                    <a:pt x="1382" y="30575"/>
                    <a:pt x="1310" y="30468"/>
                  </a:cubicBezTo>
                  <a:lnTo>
                    <a:pt x="1275" y="30432"/>
                  </a:lnTo>
                  <a:lnTo>
                    <a:pt x="1251" y="30384"/>
                  </a:lnTo>
                  <a:lnTo>
                    <a:pt x="1227" y="30372"/>
                  </a:lnTo>
                  <a:lnTo>
                    <a:pt x="1215" y="30349"/>
                  </a:lnTo>
                  <a:cubicBezTo>
                    <a:pt x="1203" y="30325"/>
                    <a:pt x="1191" y="30277"/>
                    <a:pt x="1156" y="30253"/>
                  </a:cubicBezTo>
                  <a:cubicBezTo>
                    <a:pt x="1144" y="30206"/>
                    <a:pt x="1108" y="30158"/>
                    <a:pt x="1096" y="30110"/>
                  </a:cubicBezTo>
                  <a:lnTo>
                    <a:pt x="1048" y="29979"/>
                  </a:lnTo>
                  <a:lnTo>
                    <a:pt x="1048" y="29956"/>
                  </a:lnTo>
                  <a:cubicBezTo>
                    <a:pt x="1036" y="29920"/>
                    <a:pt x="1036" y="29896"/>
                    <a:pt x="1025" y="29860"/>
                  </a:cubicBezTo>
                  <a:lnTo>
                    <a:pt x="1025" y="29837"/>
                  </a:lnTo>
                  <a:lnTo>
                    <a:pt x="1025" y="29813"/>
                  </a:lnTo>
                  <a:cubicBezTo>
                    <a:pt x="1013" y="29741"/>
                    <a:pt x="989" y="29670"/>
                    <a:pt x="977" y="29610"/>
                  </a:cubicBezTo>
                  <a:cubicBezTo>
                    <a:pt x="965" y="29563"/>
                    <a:pt x="965" y="29515"/>
                    <a:pt x="965" y="29479"/>
                  </a:cubicBezTo>
                  <a:cubicBezTo>
                    <a:pt x="965" y="29432"/>
                    <a:pt x="953" y="29384"/>
                    <a:pt x="953" y="29337"/>
                  </a:cubicBezTo>
                  <a:lnTo>
                    <a:pt x="905" y="28979"/>
                  </a:lnTo>
                  <a:cubicBezTo>
                    <a:pt x="905" y="28944"/>
                    <a:pt x="894" y="28896"/>
                    <a:pt x="894" y="28848"/>
                  </a:cubicBezTo>
                  <a:cubicBezTo>
                    <a:pt x="870" y="28682"/>
                    <a:pt x="846" y="28515"/>
                    <a:pt x="834" y="28360"/>
                  </a:cubicBezTo>
                  <a:cubicBezTo>
                    <a:pt x="798" y="28194"/>
                    <a:pt x="775" y="28027"/>
                    <a:pt x="739" y="27848"/>
                  </a:cubicBezTo>
                  <a:cubicBezTo>
                    <a:pt x="679" y="27503"/>
                    <a:pt x="620" y="27181"/>
                    <a:pt x="548" y="26884"/>
                  </a:cubicBezTo>
                  <a:cubicBezTo>
                    <a:pt x="513" y="26717"/>
                    <a:pt x="477" y="26539"/>
                    <a:pt x="441" y="26372"/>
                  </a:cubicBezTo>
                  <a:lnTo>
                    <a:pt x="394" y="26193"/>
                  </a:lnTo>
                  <a:cubicBezTo>
                    <a:pt x="370" y="26098"/>
                    <a:pt x="358" y="25991"/>
                    <a:pt x="322" y="25884"/>
                  </a:cubicBezTo>
                  <a:cubicBezTo>
                    <a:pt x="310" y="25824"/>
                    <a:pt x="298" y="25765"/>
                    <a:pt x="298" y="25693"/>
                  </a:cubicBezTo>
                  <a:cubicBezTo>
                    <a:pt x="274" y="25622"/>
                    <a:pt x="274" y="25562"/>
                    <a:pt x="263" y="25479"/>
                  </a:cubicBezTo>
                  <a:lnTo>
                    <a:pt x="263" y="25467"/>
                  </a:lnTo>
                  <a:lnTo>
                    <a:pt x="263" y="25455"/>
                  </a:lnTo>
                  <a:cubicBezTo>
                    <a:pt x="310" y="25515"/>
                    <a:pt x="370" y="25574"/>
                    <a:pt x="417" y="25622"/>
                  </a:cubicBezTo>
                  <a:lnTo>
                    <a:pt x="596" y="25800"/>
                  </a:lnTo>
                  <a:cubicBezTo>
                    <a:pt x="655" y="25836"/>
                    <a:pt x="715" y="25896"/>
                    <a:pt x="798" y="25955"/>
                  </a:cubicBezTo>
                  <a:cubicBezTo>
                    <a:pt x="846" y="25991"/>
                    <a:pt x="894" y="26038"/>
                    <a:pt x="953" y="26062"/>
                  </a:cubicBezTo>
                  <a:lnTo>
                    <a:pt x="1013" y="26110"/>
                  </a:lnTo>
                  <a:cubicBezTo>
                    <a:pt x="1048" y="26134"/>
                    <a:pt x="1084" y="26169"/>
                    <a:pt x="1132" y="26193"/>
                  </a:cubicBezTo>
                  <a:cubicBezTo>
                    <a:pt x="1167" y="26229"/>
                    <a:pt x="1215" y="26253"/>
                    <a:pt x="1275" y="26277"/>
                  </a:cubicBezTo>
                  <a:cubicBezTo>
                    <a:pt x="1286" y="26289"/>
                    <a:pt x="1322" y="26289"/>
                    <a:pt x="1334" y="26300"/>
                  </a:cubicBezTo>
                  <a:cubicBezTo>
                    <a:pt x="1346" y="26300"/>
                    <a:pt x="1346" y="26312"/>
                    <a:pt x="1370" y="26312"/>
                  </a:cubicBezTo>
                  <a:lnTo>
                    <a:pt x="1394" y="26336"/>
                  </a:lnTo>
                  <a:lnTo>
                    <a:pt x="1489" y="26372"/>
                  </a:lnTo>
                  <a:lnTo>
                    <a:pt x="1513" y="26396"/>
                  </a:lnTo>
                  <a:cubicBezTo>
                    <a:pt x="1548" y="26408"/>
                    <a:pt x="1572" y="26408"/>
                    <a:pt x="1608" y="26419"/>
                  </a:cubicBezTo>
                  <a:lnTo>
                    <a:pt x="1632" y="26431"/>
                  </a:lnTo>
                  <a:cubicBezTo>
                    <a:pt x="1703" y="26467"/>
                    <a:pt x="1763" y="26479"/>
                    <a:pt x="1846" y="26515"/>
                  </a:cubicBezTo>
                  <a:lnTo>
                    <a:pt x="1906" y="26527"/>
                  </a:lnTo>
                  <a:cubicBezTo>
                    <a:pt x="1965" y="26539"/>
                    <a:pt x="2037" y="26574"/>
                    <a:pt x="2096" y="26586"/>
                  </a:cubicBezTo>
                  <a:cubicBezTo>
                    <a:pt x="2120" y="26598"/>
                    <a:pt x="2144" y="26598"/>
                    <a:pt x="2168" y="26610"/>
                  </a:cubicBezTo>
                  <a:lnTo>
                    <a:pt x="2203" y="26634"/>
                  </a:lnTo>
                  <a:lnTo>
                    <a:pt x="2215" y="26634"/>
                  </a:lnTo>
                  <a:cubicBezTo>
                    <a:pt x="2239" y="26646"/>
                    <a:pt x="2263" y="26646"/>
                    <a:pt x="2287" y="26658"/>
                  </a:cubicBezTo>
                  <a:lnTo>
                    <a:pt x="2322" y="26670"/>
                  </a:lnTo>
                  <a:cubicBezTo>
                    <a:pt x="2358" y="26693"/>
                    <a:pt x="2394" y="26717"/>
                    <a:pt x="2441" y="26729"/>
                  </a:cubicBezTo>
                  <a:cubicBezTo>
                    <a:pt x="2477" y="26765"/>
                    <a:pt x="2513" y="26777"/>
                    <a:pt x="2560" y="26812"/>
                  </a:cubicBezTo>
                  <a:lnTo>
                    <a:pt x="2572" y="26824"/>
                  </a:lnTo>
                  <a:cubicBezTo>
                    <a:pt x="2596" y="26848"/>
                    <a:pt x="2644" y="26884"/>
                    <a:pt x="2680" y="26931"/>
                  </a:cubicBezTo>
                  <a:lnTo>
                    <a:pt x="2715" y="26967"/>
                  </a:lnTo>
                  <a:lnTo>
                    <a:pt x="2763" y="27015"/>
                  </a:lnTo>
                  <a:lnTo>
                    <a:pt x="2775" y="27027"/>
                  </a:lnTo>
                  <a:lnTo>
                    <a:pt x="2810" y="27062"/>
                  </a:lnTo>
                  <a:cubicBezTo>
                    <a:pt x="2858" y="27110"/>
                    <a:pt x="2894" y="27170"/>
                    <a:pt x="2941" y="27205"/>
                  </a:cubicBezTo>
                  <a:cubicBezTo>
                    <a:pt x="3001" y="27265"/>
                    <a:pt x="3061" y="27348"/>
                    <a:pt x="3108" y="27408"/>
                  </a:cubicBezTo>
                  <a:cubicBezTo>
                    <a:pt x="3215" y="27527"/>
                    <a:pt x="3334" y="27646"/>
                    <a:pt x="3453" y="27741"/>
                  </a:cubicBezTo>
                  <a:cubicBezTo>
                    <a:pt x="3513" y="27789"/>
                    <a:pt x="3572" y="27848"/>
                    <a:pt x="3632" y="27896"/>
                  </a:cubicBezTo>
                  <a:cubicBezTo>
                    <a:pt x="3668" y="27943"/>
                    <a:pt x="3727" y="27979"/>
                    <a:pt x="3775" y="28015"/>
                  </a:cubicBezTo>
                  <a:cubicBezTo>
                    <a:pt x="3811" y="28039"/>
                    <a:pt x="3846" y="28074"/>
                    <a:pt x="3882" y="28098"/>
                  </a:cubicBezTo>
                  <a:lnTo>
                    <a:pt x="3930" y="28134"/>
                  </a:lnTo>
                  <a:lnTo>
                    <a:pt x="3965" y="28182"/>
                  </a:lnTo>
                  <a:lnTo>
                    <a:pt x="3989" y="28194"/>
                  </a:lnTo>
                  <a:lnTo>
                    <a:pt x="4013" y="28217"/>
                  </a:lnTo>
                  <a:lnTo>
                    <a:pt x="4061" y="28265"/>
                  </a:lnTo>
                  <a:lnTo>
                    <a:pt x="4084" y="28301"/>
                  </a:lnTo>
                  <a:lnTo>
                    <a:pt x="4108" y="28313"/>
                  </a:lnTo>
                  <a:lnTo>
                    <a:pt x="4168" y="28372"/>
                  </a:lnTo>
                  <a:cubicBezTo>
                    <a:pt x="4180" y="28384"/>
                    <a:pt x="4192" y="28396"/>
                    <a:pt x="4192" y="28420"/>
                  </a:cubicBezTo>
                  <a:lnTo>
                    <a:pt x="4204" y="28432"/>
                  </a:lnTo>
                  <a:cubicBezTo>
                    <a:pt x="4227" y="28444"/>
                    <a:pt x="4239" y="28455"/>
                    <a:pt x="4251" y="28491"/>
                  </a:cubicBezTo>
                  <a:cubicBezTo>
                    <a:pt x="4323" y="28598"/>
                    <a:pt x="4406" y="28694"/>
                    <a:pt x="4465" y="28801"/>
                  </a:cubicBezTo>
                  <a:lnTo>
                    <a:pt x="4489" y="28860"/>
                  </a:lnTo>
                  <a:cubicBezTo>
                    <a:pt x="4525" y="28908"/>
                    <a:pt x="4537" y="28932"/>
                    <a:pt x="4561" y="28979"/>
                  </a:cubicBezTo>
                  <a:lnTo>
                    <a:pt x="4620" y="29098"/>
                  </a:lnTo>
                  <a:lnTo>
                    <a:pt x="4644" y="29134"/>
                  </a:lnTo>
                  <a:cubicBezTo>
                    <a:pt x="4644" y="29146"/>
                    <a:pt x="4656" y="29158"/>
                    <a:pt x="4656" y="29158"/>
                  </a:cubicBezTo>
                  <a:lnTo>
                    <a:pt x="4668" y="29170"/>
                  </a:lnTo>
                  <a:lnTo>
                    <a:pt x="4704" y="29217"/>
                  </a:lnTo>
                  <a:cubicBezTo>
                    <a:pt x="4727" y="29265"/>
                    <a:pt x="4763" y="29313"/>
                    <a:pt x="4775" y="29372"/>
                  </a:cubicBezTo>
                  <a:lnTo>
                    <a:pt x="4823" y="29456"/>
                  </a:lnTo>
                  <a:cubicBezTo>
                    <a:pt x="4846" y="29503"/>
                    <a:pt x="4858" y="29551"/>
                    <a:pt x="4894" y="29587"/>
                  </a:cubicBezTo>
                  <a:lnTo>
                    <a:pt x="4942" y="29670"/>
                  </a:lnTo>
                  <a:lnTo>
                    <a:pt x="5013" y="29813"/>
                  </a:lnTo>
                  <a:cubicBezTo>
                    <a:pt x="5037" y="29860"/>
                    <a:pt x="5061" y="29908"/>
                    <a:pt x="5073" y="29944"/>
                  </a:cubicBezTo>
                  <a:lnTo>
                    <a:pt x="5120" y="30039"/>
                  </a:lnTo>
                  <a:cubicBezTo>
                    <a:pt x="5132" y="30063"/>
                    <a:pt x="5144" y="30099"/>
                    <a:pt x="5144" y="30110"/>
                  </a:cubicBezTo>
                  <a:cubicBezTo>
                    <a:pt x="5144" y="30122"/>
                    <a:pt x="5156" y="30146"/>
                    <a:pt x="5156" y="30158"/>
                  </a:cubicBezTo>
                  <a:lnTo>
                    <a:pt x="5180" y="30182"/>
                  </a:lnTo>
                  <a:cubicBezTo>
                    <a:pt x="5192" y="30206"/>
                    <a:pt x="5192" y="30229"/>
                    <a:pt x="5204" y="30241"/>
                  </a:cubicBezTo>
                  <a:lnTo>
                    <a:pt x="5239" y="30337"/>
                  </a:lnTo>
                  <a:lnTo>
                    <a:pt x="5263" y="30420"/>
                  </a:lnTo>
                  <a:lnTo>
                    <a:pt x="5311" y="30563"/>
                  </a:lnTo>
                  <a:lnTo>
                    <a:pt x="5323" y="30599"/>
                  </a:lnTo>
                  <a:cubicBezTo>
                    <a:pt x="5323" y="30622"/>
                    <a:pt x="5335" y="30634"/>
                    <a:pt x="5335" y="30658"/>
                  </a:cubicBezTo>
                  <a:lnTo>
                    <a:pt x="5358" y="30694"/>
                  </a:lnTo>
                  <a:lnTo>
                    <a:pt x="5370" y="30718"/>
                  </a:lnTo>
                  <a:lnTo>
                    <a:pt x="5382" y="30777"/>
                  </a:lnTo>
                  <a:cubicBezTo>
                    <a:pt x="5382" y="30801"/>
                    <a:pt x="5394" y="30825"/>
                    <a:pt x="5394" y="30837"/>
                  </a:cubicBezTo>
                  <a:lnTo>
                    <a:pt x="5406" y="30872"/>
                  </a:lnTo>
                  <a:lnTo>
                    <a:pt x="5430" y="30896"/>
                  </a:lnTo>
                  <a:cubicBezTo>
                    <a:pt x="5430" y="30920"/>
                    <a:pt x="5442" y="30944"/>
                    <a:pt x="5442" y="30956"/>
                  </a:cubicBezTo>
                  <a:lnTo>
                    <a:pt x="5489" y="31134"/>
                  </a:lnTo>
                  <a:lnTo>
                    <a:pt x="5489" y="31170"/>
                  </a:lnTo>
                  <a:cubicBezTo>
                    <a:pt x="5513" y="31313"/>
                    <a:pt x="5561" y="31480"/>
                    <a:pt x="5585" y="31634"/>
                  </a:cubicBezTo>
                  <a:lnTo>
                    <a:pt x="5620" y="31730"/>
                  </a:lnTo>
                  <a:lnTo>
                    <a:pt x="5704" y="32087"/>
                  </a:lnTo>
                  <a:lnTo>
                    <a:pt x="5704" y="32111"/>
                  </a:lnTo>
                  <a:cubicBezTo>
                    <a:pt x="5728" y="32182"/>
                    <a:pt x="5751" y="32265"/>
                    <a:pt x="5763" y="32349"/>
                  </a:cubicBezTo>
                  <a:cubicBezTo>
                    <a:pt x="5799" y="32432"/>
                    <a:pt x="5811" y="32504"/>
                    <a:pt x="5847" y="32599"/>
                  </a:cubicBezTo>
                  <a:cubicBezTo>
                    <a:pt x="5858" y="32670"/>
                    <a:pt x="5882" y="32742"/>
                    <a:pt x="5918" y="32801"/>
                  </a:cubicBezTo>
                  <a:lnTo>
                    <a:pt x="6001" y="33075"/>
                  </a:lnTo>
                  <a:lnTo>
                    <a:pt x="6018" y="33092"/>
                  </a:lnTo>
                  <a:lnTo>
                    <a:pt x="6018" y="33092"/>
                  </a:lnTo>
                  <a:cubicBezTo>
                    <a:pt x="5993" y="32975"/>
                    <a:pt x="5958" y="32862"/>
                    <a:pt x="5930" y="32742"/>
                  </a:cubicBezTo>
                  <a:lnTo>
                    <a:pt x="5894" y="32563"/>
                  </a:lnTo>
                  <a:cubicBezTo>
                    <a:pt x="5870" y="32492"/>
                    <a:pt x="5858" y="32420"/>
                    <a:pt x="5847" y="32325"/>
                  </a:cubicBezTo>
                  <a:cubicBezTo>
                    <a:pt x="5835" y="32242"/>
                    <a:pt x="5811" y="32146"/>
                    <a:pt x="5787" y="32063"/>
                  </a:cubicBezTo>
                  <a:cubicBezTo>
                    <a:pt x="5751" y="31908"/>
                    <a:pt x="5728" y="31753"/>
                    <a:pt x="5692" y="31599"/>
                  </a:cubicBezTo>
                  <a:cubicBezTo>
                    <a:pt x="5668" y="31420"/>
                    <a:pt x="5620" y="31253"/>
                    <a:pt x="5597" y="31075"/>
                  </a:cubicBezTo>
                  <a:cubicBezTo>
                    <a:pt x="5573" y="31039"/>
                    <a:pt x="5573" y="31003"/>
                    <a:pt x="5561" y="30956"/>
                  </a:cubicBezTo>
                  <a:cubicBezTo>
                    <a:pt x="5549" y="30932"/>
                    <a:pt x="5549" y="30884"/>
                    <a:pt x="5537" y="30861"/>
                  </a:cubicBezTo>
                  <a:cubicBezTo>
                    <a:pt x="5513" y="30813"/>
                    <a:pt x="5501" y="30753"/>
                    <a:pt x="5489" y="30706"/>
                  </a:cubicBezTo>
                  <a:cubicBezTo>
                    <a:pt x="5477" y="30658"/>
                    <a:pt x="5454" y="30634"/>
                    <a:pt x="5454" y="30587"/>
                  </a:cubicBezTo>
                  <a:cubicBezTo>
                    <a:pt x="5430" y="30515"/>
                    <a:pt x="5418" y="30420"/>
                    <a:pt x="5382" y="30349"/>
                  </a:cubicBezTo>
                  <a:cubicBezTo>
                    <a:pt x="5370" y="30301"/>
                    <a:pt x="5358" y="30265"/>
                    <a:pt x="5335" y="30229"/>
                  </a:cubicBezTo>
                  <a:lnTo>
                    <a:pt x="5299" y="30146"/>
                  </a:lnTo>
                  <a:cubicBezTo>
                    <a:pt x="5263" y="30063"/>
                    <a:pt x="5216" y="29991"/>
                    <a:pt x="5192" y="29920"/>
                  </a:cubicBezTo>
                  <a:cubicBezTo>
                    <a:pt x="5156" y="29848"/>
                    <a:pt x="5120" y="29765"/>
                    <a:pt x="5073" y="29694"/>
                  </a:cubicBezTo>
                  <a:cubicBezTo>
                    <a:pt x="4906" y="29396"/>
                    <a:pt x="4763" y="29086"/>
                    <a:pt x="4561" y="28801"/>
                  </a:cubicBezTo>
                  <a:cubicBezTo>
                    <a:pt x="4537" y="28753"/>
                    <a:pt x="4525" y="28729"/>
                    <a:pt x="4489" y="28682"/>
                  </a:cubicBezTo>
                  <a:cubicBezTo>
                    <a:pt x="4465" y="28634"/>
                    <a:pt x="4442" y="28610"/>
                    <a:pt x="4418" y="28575"/>
                  </a:cubicBezTo>
                  <a:cubicBezTo>
                    <a:pt x="4406" y="28551"/>
                    <a:pt x="4382" y="28515"/>
                    <a:pt x="4358" y="28491"/>
                  </a:cubicBezTo>
                  <a:cubicBezTo>
                    <a:pt x="4323" y="28444"/>
                    <a:pt x="4299" y="28420"/>
                    <a:pt x="4263" y="28372"/>
                  </a:cubicBezTo>
                  <a:cubicBezTo>
                    <a:pt x="4239" y="28324"/>
                    <a:pt x="4204" y="28301"/>
                    <a:pt x="4180" y="28253"/>
                  </a:cubicBezTo>
                  <a:cubicBezTo>
                    <a:pt x="4144" y="28217"/>
                    <a:pt x="4120" y="28194"/>
                    <a:pt x="4108" y="28158"/>
                  </a:cubicBezTo>
                  <a:cubicBezTo>
                    <a:pt x="4073" y="28134"/>
                    <a:pt x="4061" y="28098"/>
                    <a:pt x="4025" y="28074"/>
                  </a:cubicBezTo>
                  <a:cubicBezTo>
                    <a:pt x="4001" y="28039"/>
                    <a:pt x="3965" y="28015"/>
                    <a:pt x="3942" y="28003"/>
                  </a:cubicBezTo>
                  <a:cubicBezTo>
                    <a:pt x="3882" y="27943"/>
                    <a:pt x="3811" y="27884"/>
                    <a:pt x="3751" y="27836"/>
                  </a:cubicBezTo>
                  <a:cubicBezTo>
                    <a:pt x="3692" y="27777"/>
                    <a:pt x="3608" y="27729"/>
                    <a:pt x="3537" y="27670"/>
                  </a:cubicBezTo>
                  <a:cubicBezTo>
                    <a:pt x="3513" y="27646"/>
                    <a:pt x="3465" y="27610"/>
                    <a:pt x="3430" y="27586"/>
                  </a:cubicBezTo>
                  <a:cubicBezTo>
                    <a:pt x="3418" y="27562"/>
                    <a:pt x="3406" y="27551"/>
                    <a:pt x="3370" y="27539"/>
                  </a:cubicBezTo>
                  <a:cubicBezTo>
                    <a:pt x="3358" y="27527"/>
                    <a:pt x="3346" y="27503"/>
                    <a:pt x="3311" y="27491"/>
                  </a:cubicBezTo>
                  <a:lnTo>
                    <a:pt x="3215" y="27384"/>
                  </a:lnTo>
                  <a:cubicBezTo>
                    <a:pt x="3180" y="27360"/>
                    <a:pt x="3156" y="27312"/>
                    <a:pt x="3108" y="27289"/>
                  </a:cubicBezTo>
                  <a:cubicBezTo>
                    <a:pt x="3049" y="27229"/>
                    <a:pt x="3001" y="27170"/>
                    <a:pt x="2941" y="27110"/>
                  </a:cubicBezTo>
                  <a:cubicBezTo>
                    <a:pt x="2882" y="27051"/>
                    <a:pt x="2822" y="26967"/>
                    <a:pt x="2763" y="26908"/>
                  </a:cubicBezTo>
                  <a:cubicBezTo>
                    <a:pt x="2632" y="26765"/>
                    <a:pt x="2477" y="26634"/>
                    <a:pt x="2322" y="26539"/>
                  </a:cubicBezTo>
                  <a:cubicBezTo>
                    <a:pt x="2227" y="26491"/>
                    <a:pt x="2144" y="26455"/>
                    <a:pt x="2037" y="26419"/>
                  </a:cubicBezTo>
                  <a:cubicBezTo>
                    <a:pt x="1989" y="26408"/>
                    <a:pt x="1965" y="26396"/>
                    <a:pt x="1918" y="26372"/>
                  </a:cubicBezTo>
                  <a:cubicBezTo>
                    <a:pt x="1870" y="26360"/>
                    <a:pt x="1846" y="26348"/>
                    <a:pt x="1798" y="26336"/>
                  </a:cubicBezTo>
                  <a:cubicBezTo>
                    <a:pt x="1727" y="26300"/>
                    <a:pt x="1644" y="26289"/>
                    <a:pt x="1584" y="26253"/>
                  </a:cubicBezTo>
                  <a:cubicBezTo>
                    <a:pt x="1548" y="26241"/>
                    <a:pt x="1513" y="26229"/>
                    <a:pt x="1465" y="26217"/>
                  </a:cubicBezTo>
                  <a:cubicBezTo>
                    <a:pt x="1429" y="26193"/>
                    <a:pt x="1394" y="26181"/>
                    <a:pt x="1346" y="26169"/>
                  </a:cubicBezTo>
                  <a:cubicBezTo>
                    <a:pt x="1275" y="26122"/>
                    <a:pt x="1203" y="26098"/>
                    <a:pt x="1132" y="26050"/>
                  </a:cubicBezTo>
                  <a:cubicBezTo>
                    <a:pt x="1025" y="25991"/>
                    <a:pt x="929" y="25919"/>
                    <a:pt x="846" y="25836"/>
                  </a:cubicBezTo>
                  <a:cubicBezTo>
                    <a:pt x="775" y="25800"/>
                    <a:pt x="715" y="25741"/>
                    <a:pt x="632" y="25681"/>
                  </a:cubicBezTo>
                  <a:cubicBezTo>
                    <a:pt x="596" y="25646"/>
                    <a:pt x="548" y="25598"/>
                    <a:pt x="513" y="25574"/>
                  </a:cubicBezTo>
                  <a:cubicBezTo>
                    <a:pt x="477" y="25538"/>
                    <a:pt x="441" y="25503"/>
                    <a:pt x="417" y="25467"/>
                  </a:cubicBezTo>
                  <a:cubicBezTo>
                    <a:pt x="358" y="25407"/>
                    <a:pt x="310" y="25360"/>
                    <a:pt x="263" y="25300"/>
                  </a:cubicBezTo>
                  <a:lnTo>
                    <a:pt x="191" y="25229"/>
                  </a:lnTo>
                  <a:lnTo>
                    <a:pt x="143" y="25181"/>
                  </a:lnTo>
                  <a:cubicBezTo>
                    <a:pt x="132" y="25169"/>
                    <a:pt x="132" y="25157"/>
                    <a:pt x="96" y="25157"/>
                  </a:cubicBezTo>
                  <a:cubicBezTo>
                    <a:pt x="89" y="25154"/>
                    <a:pt x="81" y="25152"/>
                    <a:pt x="73" y="25152"/>
                  </a:cubicBezTo>
                  <a:cubicBezTo>
                    <a:pt x="53" y="25152"/>
                    <a:pt x="33" y="25161"/>
                    <a:pt x="24" y="25169"/>
                  </a:cubicBezTo>
                  <a:cubicBezTo>
                    <a:pt x="13" y="25181"/>
                    <a:pt x="1" y="25217"/>
                    <a:pt x="1" y="25241"/>
                  </a:cubicBezTo>
                  <a:cubicBezTo>
                    <a:pt x="13" y="25407"/>
                    <a:pt x="13" y="25562"/>
                    <a:pt x="36" y="25705"/>
                  </a:cubicBezTo>
                  <a:lnTo>
                    <a:pt x="132" y="26193"/>
                  </a:lnTo>
                  <a:cubicBezTo>
                    <a:pt x="191" y="26527"/>
                    <a:pt x="263" y="26872"/>
                    <a:pt x="322" y="27193"/>
                  </a:cubicBezTo>
                  <a:lnTo>
                    <a:pt x="417" y="27682"/>
                  </a:lnTo>
                  <a:cubicBezTo>
                    <a:pt x="441" y="27848"/>
                    <a:pt x="477" y="28003"/>
                    <a:pt x="489" y="28158"/>
                  </a:cubicBezTo>
                  <a:cubicBezTo>
                    <a:pt x="513" y="28324"/>
                    <a:pt x="536" y="28491"/>
                    <a:pt x="560" y="28658"/>
                  </a:cubicBezTo>
                  <a:cubicBezTo>
                    <a:pt x="572" y="28813"/>
                    <a:pt x="608" y="28979"/>
                    <a:pt x="620" y="29146"/>
                  </a:cubicBezTo>
                  <a:cubicBezTo>
                    <a:pt x="655" y="29325"/>
                    <a:pt x="667" y="29491"/>
                    <a:pt x="691" y="29646"/>
                  </a:cubicBezTo>
                  <a:cubicBezTo>
                    <a:pt x="715" y="29741"/>
                    <a:pt x="727" y="29825"/>
                    <a:pt x="751" y="29908"/>
                  </a:cubicBezTo>
                  <a:cubicBezTo>
                    <a:pt x="775" y="29944"/>
                    <a:pt x="786" y="29979"/>
                    <a:pt x="786" y="30027"/>
                  </a:cubicBezTo>
                  <a:cubicBezTo>
                    <a:pt x="786" y="30039"/>
                    <a:pt x="798" y="30051"/>
                    <a:pt x="798" y="30063"/>
                  </a:cubicBezTo>
                  <a:cubicBezTo>
                    <a:pt x="798" y="30087"/>
                    <a:pt x="810" y="30110"/>
                    <a:pt x="834" y="30122"/>
                  </a:cubicBezTo>
                  <a:cubicBezTo>
                    <a:pt x="846" y="30170"/>
                    <a:pt x="858" y="30206"/>
                    <a:pt x="870" y="30241"/>
                  </a:cubicBezTo>
                  <a:cubicBezTo>
                    <a:pt x="894" y="30289"/>
                    <a:pt x="917" y="30325"/>
                    <a:pt x="929" y="30360"/>
                  </a:cubicBezTo>
                  <a:cubicBezTo>
                    <a:pt x="977" y="30444"/>
                    <a:pt x="1025" y="30527"/>
                    <a:pt x="1072" y="30599"/>
                  </a:cubicBezTo>
                  <a:cubicBezTo>
                    <a:pt x="1156" y="30753"/>
                    <a:pt x="1251" y="30884"/>
                    <a:pt x="1334" y="31015"/>
                  </a:cubicBezTo>
                  <a:lnTo>
                    <a:pt x="1560" y="31337"/>
                  </a:lnTo>
                  <a:cubicBezTo>
                    <a:pt x="1629" y="31429"/>
                    <a:pt x="1720" y="31543"/>
                    <a:pt x="1791" y="31647"/>
                  </a:cubicBezTo>
                  <a:lnTo>
                    <a:pt x="1791" y="31647"/>
                  </a:lnTo>
                  <a:cubicBezTo>
                    <a:pt x="1790" y="31647"/>
                    <a:pt x="1788" y="31646"/>
                    <a:pt x="1787" y="31646"/>
                  </a:cubicBezTo>
                  <a:cubicBezTo>
                    <a:pt x="1787" y="31658"/>
                    <a:pt x="1798" y="31658"/>
                    <a:pt x="1798" y="31670"/>
                  </a:cubicBezTo>
                  <a:lnTo>
                    <a:pt x="1798" y="31670"/>
                  </a:lnTo>
                  <a:cubicBezTo>
                    <a:pt x="1798" y="31670"/>
                    <a:pt x="1798" y="31658"/>
                    <a:pt x="1787" y="31658"/>
                  </a:cubicBezTo>
                  <a:lnTo>
                    <a:pt x="1798" y="31670"/>
                  </a:lnTo>
                  <a:cubicBezTo>
                    <a:pt x="1798" y="31670"/>
                    <a:pt x="1798" y="31694"/>
                    <a:pt x="1810" y="31694"/>
                  </a:cubicBezTo>
                  <a:lnTo>
                    <a:pt x="1810" y="31706"/>
                  </a:lnTo>
                  <a:lnTo>
                    <a:pt x="1810" y="31718"/>
                  </a:lnTo>
                  <a:cubicBezTo>
                    <a:pt x="1918" y="31849"/>
                    <a:pt x="2025" y="31992"/>
                    <a:pt x="2144" y="32087"/>
                  </a:cubicBezTo>
                  <a:cubicBezTo>
                    <a:pt x="2168" y="32123"/>
                    <a:pt x="2203" y="32146"/>
                    <a:pt x="2239" y="32182"/>
                  </a:cubicBezTo>
                  <a:cubicBezTo>
                    <a:pt x="2275" y="32206"/>
                    <a:pt x="2322" y="32242"/>
                    <a:pt x="2346" y="32265"/>
                  </a:cubicBezTo>
                  <a:cubicBezTo>
                    <a:pt x="2406" y="32313"/>
                    <a:pt x="2477" y="32373"/>
                    <a:pt x="2537" y="32420"/>
                  </a:cubicBezTo>
                  <a:cubicBezTo>
                    <a:pt x="2596" y="32468"/>
                    <a:pt x="2656" y="32504"/>
                    <a:pt x="2715" y="32539"/>
                  </a:cubicBezTo>
                  <a:cubicBezTo>
                    <a:pt x="2751" y="32551"/>
                    <a:pt x="2763" y="32563"/>
                    <a:pt x="2799" y="32587"/>
                  </a:cubicBezTo>
                  <a:cubicBezTo>
                    <a:pt x="2822" y="32599"/>
                    <a:pt x="2858" y="32623"/>
                    <a:pt x="2882" y="32646"/>
                  </a:cubicBezTo>
                  <a:lnTo>
                    <a:pt x="2894" y="32646"/>
                  </a:lnTo>
                  <a:cubicBezTo>
                    <a:pt x="2910" y="32655"/>
                    <a:pt x="2921" y="32657"/>
                    <a:pt x="2930" y="32662"/>
                  </a:cubicBezTo>
                  <a:lnTo>
                    <a:pt x="2930" y="32662"/>
                  </a:lnTo>
                  <a:cubicBezTo>
                    <a:pt x="2930" y="32661"/>
                    <a:pt x="2930" y="32660"/>
                    <a:pt x="2930" y="32658"/>
                  </a:cubicBezTo>
                  <a:lnTo>
                    <a:pt x="2930" y="32658"/>
                  </a:lnTo>
                  <a:cubicBezTo>
                    <a:pt x="2939" y="32668"/>
                    <a:pt x="2962" y="32677"/>
                    <a:pt x="2978" y="32692"/>
                  </a:cubicBezTo>
                  <a:lnTo>
                    <a:pt x="2978" y="32692"/>
                  </a:lnTo>
                  <a:cubicBezTo>
                    <a:pt x="2977" y="32689"/>
                    <a:pt x="2977" y="32686"/>
                    <a:pt x="2977" y="32682"/>
                  </a:cubicBezTo>
                  <a:cubicBezTo>
                    <a:pt x="2981" y="32682"/>
                    <a:pt x="2986" y="32685"/>
                    <a:pt x="2989" y="32689"/>
                  </a:cubicBezTo>
                  <a:lnTo>
                    <a:pt x="2989" y="32689"/>
                  </a:lnTo>
                  <a:cubicBezTo>
                    <a:pt x="2989" y="32687"/>
                    <a:pt x="2989" y="32685"/>
                    <a:pt x="2989" y="32682"/>
                  </a:cubicBezTo>
                  <a:cubicBezTo>
                    <a:pt x="3001" y="32682"/>
                    <a:pt x="3001" y="32706"/>
                    <a:pt x="3013" y="32706"/>
                  </a:cubicBezTo>
                  <a:cubicBezTo>
                    <a:pt x="3061" y="32730"/>
                    <a:pt x="3096" y="32742"/>
                    <a:pt x="3132" y="32766"/>
                  </a:cubicBezTo>
                  <a:lnTo>
                    <a:pt x="3227" y="32801"/>
                  </a:lnTo>
                  <a:cubicBezTo>
                    <a:pt x="3275" y="32825"/>
                    <a:pt x="3311" y="32849"/>
                    <a:pt x="3370" y="32861"/>
                  </a:cubicBezTo>
                  <a:cubicBezTo>
                    <a:pt x="3418" y="32885"/>
                    <a:pt x="3453" y="32896"/>
                    <a:pt x="3489" y="32908"/>
                  </a:cubicBezTo>
                  <a:cubicBezTo>
                    <a:pt x="3584" y="32944"/>
                    <a:pt x="3656" y="32980"/>
                    <a:pt x="3751" y="33016"/>
                  </a:cubicBezTo>
                  <a:cubicBezTo>
                    <a:pt x="3823" y="33039"/>
                    <a:pt x="3882" y="33075"/>
                    <a:pt x="3953" y="33087"/>
                  </a:cubicBezTo>
                  <a:cubicBezTo>
                    <a:pt x="4120" y="33147"/>
                    <a:pt x="4287" y="33206"/>
                    <a:pt x="4442" y="33254"/>
                  </a:cubicBezTo>
                  <a:cubicBezTo>
                    <a:pt x="4608" y="33301"/>
                    <a:pt x="4775" y="33325"/>
                    <a:pt x="4942" y="33373"/>
                  </a:cubicBezTo>
                  <a:cubicBezTo>
                    <a:pt x="5120" y="33420"/>
                    <a:pt x="5299" y="33444"/>
                    <a:pt x="5477" y="33504"/>
                  </a:cubicBezTo>
                  <a:cubicBezTo>
                    <a:pt x="5501" y="33516"/>
                    <a:pt x="5537" y="33516"/>
                    <a:pt x="5561" y="33539"/>
                  </a:cubicBezTo>
                  <a:lnTo>
                    <a:pt x="5549" y="33539"/>
                  </a:lnTo>
                  <a:cubicBezTo>
                    <a:pt x="5573" y="33551"/>
                    <a:pt x="5608" y="33551"/>
                    <a:pt x="5632" y="33563"/>
                  </a:cubicBezTo>
                  <a:cubicBezTo>
                    <a:pt x="5668" y="33575"/>
                    <a:pt x="5692" y="33575"/>
                    <a:pt x="5728" y="33599"/>
                  </a:cubicBezTo>
                  <a:cubicBezTo>
                    <a:pt x="5739" y="33599"/>
                    <a:pt x="5751" y="33611"/>
                    <a:pt x="5775" y="33611"/>
                  </a:cubicBezTo>
                  <a:cubicBezTo>
                    <a:pt x="5739" y="33670"/>
                    <a:pt x="5716" y="33730"/>
                    <a:pt x="5680" y="33801"/>
                  </a:cubicBezTo>
                  <a:cubicBezTo>
                    <a:pt x="5632" y="33897"/>
                    <a:pt x="5597" y="33980"/>
                    <a:pt x="5561" y="34087"/>
                  </a:cubicBezTo>
                  <a:lnTo>
                    <a:pt x="5513" y="34218"/>
                  </a:lnTo>
                  <a:cubicBezTo>
                    <a:pt x="5501" y="34266"/>
                    <a:pt x="5489" y="34325"/>
                    <a:pt x="5489" y="34373"/>
                  </a:cubicBezTo>
                  <a:lnTo>
                    <a:pt x="5489" y="34516"/>
                  </a:lnTo>
                  <a:cubicBezTo>
                    <a:pt x="5489" y="34575"/>
                    <a:pt x="5501" y="34623"/>
                    <a:pt x="5501" y="34682"/>
                  </a:cubicBezTo>
                  <a:lnTo>
                    <a:pt x="5549" y="35040"/>
                  </a:lnTo>
                  <a:cubicBezTo>
                    <a:pt x="5549" y="35099"/>
                    <a:pt x="5561" y="35159"/>
                    <a:pt x="5561" y="35218"/>
                  </a:cubicBezTo>
                  <a:cubicBezTo>
                    <a:pt x="5561" y="35278"/>
                    <a:pt x="5561" y="35325"/>
                    <a:pt x="5549" y="35385"/>
                  </a:cubicBezTo>
                  <a:cubicBezTo>
                    <a:pt x="5549" y="35409"/>
                    <a:pt x="5537" y="35421"/>
                    <a:pt x="5537" y="35456"/>
                  </a:cubicBezTo>
                  <a:cubicBezTo>
                    <a:pt x="5513" y="35480"/>
                    <a:pt x="5501" y="35528"/>
                    <a:pt x="5489" y="35563"/>
                  </a:cubicBezTo>
                  <a:cubicBezTo>
                    <a:pt x="5454" y="35623"/>
                    <a:pt x="5430" y="35683"/>
                    <a:pt x="5394" y="35718"/>
                  </a:cubicBezTo>
                  <a:cubicBezTo>
                    <a:pt x="5394" y="35742"/>
                    <a:pt x="5382" y="35742"/>
                    <a:pt x="5382" y="35754"/>
                  </a:cubicBezTo>
                  <a:cubicBezTo>
                    <a:pt x="5311" y="35873"/>
                    <a:pt x="5251" y="35992"/>
                    <a:pt x="5204" y="36123"/>
                  </a:cubicBezTo>
                  <a:cubicBezTo>
                    <a:pt x="5156" y="36254"/>
                    <a:pt x="5120" y="36409"/>
                    <a:pt x="5073" y="36540"/>
                  </a:cubicBezTo>
                  <a:cubicBezTo>
                    <a:pt x="5073" y="36552"/>
                    <a:pt x="5061" y="36575"/>
                    <a:pt x="5061" y="36599"/>
                  </a:cubicBezTo>
                  <a:cubicBezTo>
                    <a:pt x="5061" y="36611"/>
                    <a:pt x="5061" y="36611"/>
                    <a:pt x="5037" y="36635"/>
                  </a:cubicBezTo>
                  <a:cubicBezTo>
                    <a:pt x="5037" y="36647"/>
                    <a:pt x="5037" y="36647"/>
                    <a:pt x="5025" y="36659"/>
                  </a:cubicBezTo>
                  <a:cubicBezTo>
                    <a:pt x="5025" y="36671"/>
                    <a:pt x="5013" y="36695"/>
                    <a:pt x="5013" y="36706"/>
                  </a:cubicBezTo>
                  <a:lnTo>
                    <a:pt x="5013" y="36695"/>
                  </a:lnTo>
                  <a:cubicBezTo>
                    <a:pt x="4977" y="36778"/>
                    <a:pt x="4954" y="36885"/>
                    <a:pt x="4954" y="36968"/>
                  </a:cubicBezTo>
                  <a:cubicBezTo>
                    <a:pt x="4954" y="37016"/>
                    <a:pt x="4942" y="37064"/>
                    <a:pt x="4954" y="37111"/>
                  </a:cubicBezTo>
                  <a:cubicBezTo>
                    <a:pt x="4954" y="37147"/>
                    <a:pt x="4966" y="37195"/>
                    <a:pt x="4977" y="37254"/>
                  </a:cubicBezTo>
                  <a:cubicBezTo>
                    <a:pt x="5001" y="37302"/>
                    <a:pt x="5013" y="37349"/>
                    <a:pt x="5037" y="37385"/>
                  </a:cubicBezTo>
                  <a:cubicBezTo>
                    <a:pt x="5085" y="37480"/>
                    <a:pt x="5144" y="37552"/>
                    <a:pt x="5192" y="37623"/>
                  </a:cubicBezTo>
                  <a:cubicBezTo>
                    <a:pt x="5251" y="37718"/>
                    <a:pt x="5311" y="37790"/>
                    <a:pt x="5370" y="37861"/>
                  </a:cubicBezTo>
                  <a:cubicBezTo>
                    <a:pt x="5430" y="37945"/>
                    <a:pt x="5501" y="38016"/>
                    <a:pt x="5597" y="38076"/>
                  </a:cubicBezTo>
                  <a:cubicBezTo>
                    <a:pt x="5668" y="38135"/>
                    <a:pt x="5751" y="38195"/>
                    <a:pt x="5847" y="38242"/>
                  </a:cubicBezTo>
                  <a:lnTo>
                    <a:pt x="6109" y="38373"/>
                  </a:lnTo>
                  <a:cubicBezTo>
                    <a:pt x="6204" y="38397"/>
                    <a:pt x="6287" y="38445"/>
                    <a:pt x="6382" y="38480"/>
                  </a:cubicBezTo>
                  <a:cubicBezTo>
                    <a:pt x="6466" y="38504"/>
                    <a:pt x="6573" y="38540"/>
                    <a:pt x="6668" y="38564"/>
                  </a:cubicBezTo>
                  <a:cubicBezTo>
                    <a:pt x="6751" y="38600"/>
                    <a:pt x="6847" y="38623"/>
                    <a:pt x="6942" y="38635"/>
                  </a:cubicBezTo>
                  <a:cubicBezTo>
                    <a:pt x="7049" y="38671"/>
                    <a:pt x="7144" y="38683"/>
                    <a:pt x="7240" y="38695"/>
                  </a:cubicBezTo>
                  <a:lnTo>
                    <a:pt x="7275" y="38695"/>
                  </a:lnTo>
                  <a:lnTo>
                    <a:pt x="7537" y="38742"/>
                  </a:lnTo>
                  <a:cubicBezTo>
                    <a:pt x="7644" y="38754"/>
                    <a:pt x="7740" y="38778"/>
                    <a:pt x="7835" y="38790"/>
                  </a:cubicBezTo>
                  <a:cubicBezTo>
                    <a:pt x="7942" y="38802"/>
                    <a:pt x="8037" y="38802"/>
                    <a:pt x="8133" y="38802"/>
                  </a:cubicBezTo>
                  <a:lnTo>
                    <a:pt x="8454" y="38802"/>
                  </a:lnTo>
                  <a:cubicBezTo>
                    <a:pt x="8549" y="38802"/>
                    <a:pt x="8645" y="38790"/>
                    <a:pt x="8752" y="38778"/>
                  </a:cubicBezTo>
                  <a:cubicBezTo>
                    <a:pt x="8835" y="38754"/>
                    <a:pt x="8906" y="38731"/>
                    <a:pt x="8990" y="38719"/>
                  </a:cubicBezTo>
                  <a:lnTo>
                    <a:pt x="9204" y="38623"/>
                  </a:lnTo>
                  <a:cubicBezTo>
                    <a:pt x="9359" y="38564"/>
                    <a:pt x="9490" y="38492"/>
                    <a:pt x="9621" y="38421"/>
                  </a:cubicBezTo>
                  <a:cubicBezTo>
                    <a:pt x="9645" y="38421"/>
                    <a:pt x="9645" y="38397"/>
                    <a:pt x="9657" y="38397"/>
                  </a:cubicBezTo>
                  <a:cubicBezTo>
                    <a:pt x="9776" y="38338"/>
                    <a:pt x="9883" y="38266"/>
                    <a:pt x="9978" y="38195"/>
                  </a:cubicBezTo>
                  <a:cubicBezTo>
                    <a:pt x="10026" y="38159"/>
                    <a:pt x="10073" y="38135"/>
                    <a:pt x="10133" y="38099"/>
                  </a:cubicBezTo>
                  <a:lnTo>
                    <a:pt x="10264" y="38016"/>
                  </a:lnTo>
                  <a:lnTo>
                    <a:pt x="10276" y="38016"/>
                  </a:lnTo>
                  <a:cubicBezTo>
                    <a:pt x="10300" y="38135"/>
                    <a:pt x="10323" y="38242"/>
                    <a:pt x="10371" y="38361"/>
                  </a:cubicBezTo>
                  <a:cubicBezTo>
                    <a:pt x="10419" y="38480"/>
                    <a:pt x="10478" y="38600"/>
                    <a:pt x="10550" y="38719"/>
                  </a:cubicBezTo>
                  <a:lnTo>
                    <a:pt x="10538" y="38731"/>
                  </a:lnTo>
                  <a:lnTo>
                    <a:pt x="10478" y="38790"/>
                  </a:lnTo>
                  <a:cubicBezTo>
                    <a:pt x="10442" y="38814"/>
                    <a:pt x="10419" y="38861"/>
                    <a:pt x="10383" y="38897"/>
                  </a:cubicBezTo>
                  <a:cubicBezTo>
                    <a:pt x="10371" y="38909"/>
                    <a:pt x="10359" y="38921"/>
                    <a:pt x="10335" y="38957"/>
                  </a:cubicBezTo>
                  <a:lnTo>
                    <a:pt x="10311" y="38981"/>
                  </a:lnTo>
                  <a:cubicBezTo>
                    <a:pt x="10252" y="39028"/>
                    <a:pt x="10204" y="39052"/>
                    <a:pt x="10145" y="39088"/>
                  </a:cubicBezTo>
                  <a:cubicBezTo>
                    <a:pt x="10085" y="39135"/>
                    <a:pt x="10014" y="39159"/>
                    <a:pt x="9954" y="39207"/>
                  </a:cubicBezTo>
                  <a:cubicBezTo>
                    <a:pt x="9895" y="39231"/>
                    <a:pt x="9835" y="39266"/>
                    <a:pt x="9764" y="39290"/>
                  </a:cubicBezTo>
                  <a:cubicBezTo>
                    <a:pt x="9704" y="39326"/>
                    <a:pt x="9645" y="39338"/>
                    <a:pt x="9585" y="39350"/>
                  </a:cubicBezTo>
                  <a:cubicBezTo>
                    <a:pt x="9478" y="39385"/>
                    <a:pt x="9371" y="39397"/>
                    <a:pt x="9264" y="39409"/>
                  </a:cubicBezTo>
                  <a:cubicBezTo>
                    <a:pt x="9168" y="39433"/>
                    <a:pt x="9049" y="39445"/>
                    <a:pt x="8942" y="39457"/>
                  </a:cubicBezTo>
                  <a:cubicBezTo>
                    <a:pt x="8668" y="39493"/>
                    <a:pt x="8418" y="39469"/>
                    <a:pt x="8156" y="39493"/>
                  </a:cubicBezTo>
                  <a:cubicBezTo>
                    <a:pt x="8014" y="39504"/>
                    <a:pt x="7883" y="39504"/>
                    <a:pt x="7763" y="39516"/>
                  </a:cubicBezTo>
                  <a:cubicBezTo>
                    <a:pt x="7633" y="39528"/>
                    <a:pt x="7502" y="39552"/>
                    <a:pt x="7382" y="39576"/>
                  </a:cubicBezTo>
                  <a:cubicBezTo>
                    <a:pt x="7228" y="39623"/>
                    <a:pt x="7085" y="39671"/>
                    <a:pt x="6942" y="39695"/>
                  </a:cubicBezTo>
                  <a:lnTo>
                    <a:pt x="6966" y="39695"/>
                  </a:lnTo>
                  <a:cubicBezTo>
                    <a:pt x="6823" y="39731"/>
                    <a:pt x="6692" y="39754"/>
                    <a:pt x="6573" y="39790"/>
                  </a:cubicBezTo>
                  <a:cubicBezTo>
                    <a:pt x="6442" y="39814"/>
                    <a:pt x="6323" y="39850"/>
                    <a:pt x="6192" y="39874"/>
                  </a:cubicBezTo>
                  <a:cubicBezTo>
                    <a:pt x="6049" y="39909"/>
                    <a:pt x="5918" y="39921"/>
                    <a:pt x="5799" y="39969"/>
                  </a:cubicBezTo>
                  <a:cubicBezTo>
                    <a:pt x="5668" y="39993"/>
                    <a:pt x="5549" y="40052"/>
                    <a:pt x="5430" y="40124"/>
                  </a:cubicBezTo>
                  <a:cubicBezTo>
                    <a:pt x="5323" y="40207"/>
                    <a:pt x="5251" y="40302"/>
                    <a:pt x="5204" y="40445"/>
                  </a:cubicBezTo>
                  <a:cubicBezTo>
                    <a:pt x="5180" y="40528"/>
                    <a:pt x="5192" y="40624"/>
                    <a:pt x="5192" y="40707"/>
                  </a:cubicBezTo>
                  <a:cubicBezTo>
                    <a:pt x="5204" y="40838"/>
                    <a:pt x="5263" y="40957"/>
                    <a:pt x="5311" y="41076"/>
                  </a:cubicBezTo>
                  <a:cubicBezTo>
                    <a:pt x="5370" y="41219"/>
                    <a:pt x="5442" y="41314"/>
                    <a:pt x="5537" y="41433"/>
                  </a:cubicBezTo>
                  <a:cubicBezTo>
                    <a:pt x="5561" y="41481"/>
                    <a:pt x="5608" y="41528"/>
                    <a:pt x="5656" y="41576"/>
                  </a:cubicBezTo>
                  <a:cubicBezTo>
                    <a:pt x="5692" y="41612"/>
                    <a:pt x="5739" y="41671"/>
                    <a:pt x="5787" y="41719"/>
                  </a:cubicBezTo>
                  <a:cubicBezTo>
                    <a:pt x="5870" y="41826"/>
                    <a:pt x="5966" y="41933"/>
                    <a:pt x="6073" y="42029"/>
                  </a:cubicBezTo>
                  <a:cubicBezTo>
                    <a:pt x="6109" y="42076"/>
                    <a:pt x="6156" y="42124"/>
                    <a:pt x="6192" y="42183"/>
                  </a:cubicBezTo>
                  <a:cubicBezTo>
                    <a:pt x="6216" y="42231"/>
                    <a:pt x="6251" y="42267"/>
                    <a:pt x="6275" y="42326"/>
                  </a:cubicBezTo>
                  <a:cubicBezTo>
                    <a:pt x="6323" y="42410"/>
                    <a:pt x="6347" y="42493"/>
                    <a:pt x="6382" y="42564"/>
                  </a:cubicBezTo>
                  <a:cubicBezTo>
                    <a:pt x="6466" y="42826"/>
                    <a:pt x="6513" y="43076"/>
                    <a:pt x="6585" y="43326"/>
                  </a:cubicBezTo>
                  <a:cubicBezTo>
                    <a:pt x="6632" y="43445"/>
                    <a:pt x="6680" y="43576"/>
                    <a:pt x="6728" y="43695"/>
                  </a:cubicBezTo>
                  <a:cubicBezTo>
                    <a:pt x="6763" y="43838"/>
                    <a:pt x="6811" y="43957"/>
                    <a:pt x="6859" y="44088"/>
                  </a:cubicBezTo>
                  <a:cubicBezTo>
                    <a:pt x="6882" y="44160"/>
                    <a:pt x="6918" y="44231"/>
                    <a:pt x="6966" y="44315"/>
                  </a:cubicBezTo>
                  <a:cubicBezTo>
                    <a:pt x="6978" y="44338"/>
                    <a:pt x="6990" y="44374"/>
                    <a:pt x="7025" y="44398"/>
                  </a:cubicBezTo>
                  <a:cubicBezTo>
                    <a:pt x="7049" y="44434"/>
                    <a:pt x="7061" y="44469"/>
                    <a:pt x="7097" y="44505"/>
                  </a:cubicBezTo>
                  <a:cubicBezTo>
                    <a:pt x="7144" y="44576"/>
                    <a:pt x="7204" y="44636"/>
                    <a:pt x="7275" y="44696"/>
                  </a:cubicBezTo>
                  <a:cubicBezTo>
                    <a:pt x="7287" y="44696"/>
                    <a:pt x="7287" y="44707"/>
                    <a:pt x="7299" y="44707"/>
                  </a:cubicBezTo>
                  <a:cubicBezTo>
                    <a:pt x="7513" y="44874"/>
                    <a:pt x="7716" y="45029"/>
                    <a:pt x="7954" y="45160"/>
                  </a:cubicBezTo>
                  <a:lnTo>
                    <a:pt x="8133" y="45243"/>
                  </a:lnTo>
                  <a:cubicBezTo>
                    <a:pt x="8192" y="45279"/>
                    <a:pt x="8240" y="45291"/>
                    <a:pt x="8299" y="45303"/>
                  </a:cubicBezTo>
                  <a:cubicBezTo>
                    <a:pt x="8311" y="45303"/>
                    <a:pt x="8347" y="45327"/>
                    <a:pt x="8359" y="45327"/>
                  </a:cubicBezTo>
                  <a:cubicBezTo>
                    <a:pt x="8406" y="45327"/>
                    <a:pt x="8430" y="45338"/>
                    <a:pt x="8478" y="45338"/>
                  </a:cubicBezTo>
                  <a:cubicBezTo>
                    <a:pt x="8609" y="45350"/>
                    <a:pt x="8728" y="45362"/>
                    <a:pt x="8871" y="45386"/>
                  </a:cubicBezTo>
                  <a:cubicBezTo>
                    <a:pt x="8930" y="45386"/>
                    <a:pt x="9002" y="45398"/>
                    <a:pt x="9061" y="45398"/>
                  </a:cubicBezTo>
                  <a:cubicBezTo>
                    <a:pt x="9121" y="45398"/>
                    <a:pt x="9180" y="45386"/>
                    <a:pt x="9240" y="45386"/>
                  </a:cubicBezTo>
                  <a:cubicBezTo>
                    <a:pt x="9299" y="45362"/>
                    <a:pt x="9359" y="45350"/>
                    <a:pt x="9418" y="45327"/>
                  </a:cubicBezTo>
                  <a:cubicBezTo>
                    <a:pt x="9478" y="45291"/>
                    <a:pt x="9538" y="45279"/>
                    <a:pt x="9597" y="45243"/>
                  </a:cubicBezTo>
                  <a:cubicBezTo>
                    <a:pt x="9704" y="45184"/>
                    <a:pt x="9799" y="45124"/>
                    <a:pt x="9907" y="45053"/>
                  </a:cubicBezTo>
                  <a:cubicBezTo>
                    <a:pt x="9954" y="45029"/>
                    <a:pt x="10014" y="44981"/>
                    <a:pt x="10061" y="44934"/>
                  </a:cubicBezTo>
                  <a:cubicBezTo>
                    <a:pt x="10097" y="44886"/>
                    <a:pt x="10145" y="44862"/>
                    <a:pt x="10192" y="44815"/>
                  </a:cubicBezTo>
                  <a:cubicBezTo>
                    <a:pt x="10204" y="44803"/>
                    <a:pt x="10240" y="44791"/>
                    <a:pt x="10252" y="44767"/>
                  </a:cubicBezTo>
                  <a:cubicBezTo>
                    <a:pt x="10264" y="44767"/>
                    <a:pt x="10276" y="44755"/>
                    <a:pt x="10300" y="44755"/>
                  </a:cubicBezTo>
                  <a:cubicBezTo>
                    <a:pt x="10311" y="44755"/>
                    <a:pt x="10323" y="44743"/>
                    <a:pt x="10359" y="44743"/>
                  </a:cubicBezTo>
                  <a:cubicBezTo>
                    <a:pt x="10371" y="44743"/>
                    <a:pt x="10395" y="44731"/>
                    <a:pt x="10419" y="44731"/>
                  </a:cubicBezTo>
                  <a:lnTo>
                    <a:pt x="10490" y="44731"/>
                  </a:lnTo>
                  <a:cubicBezTo>
                    <a:pt x="10550" y="44731"/>
                    <a:pt x="10609" y="44731"/>
                    <a:pt x="10669" y="44743"/>
                  </a:cubicBezTo>
                  <a:cubicBezTo>
                    <a:pt x="10716" y="44743"/>
                    <a:pt x="10752" y="44755"/>
                    <a:pt x="10788" y="44767"/>
                  </a:cubicBezTo>
                  <a:cubicBezTo>
                    <a:pt x="10871" y="44791"/>
                    <a:pt x="10954" y="44803"/>
                    <a:pt x="11038" y="44815"/>
                  </a:cubicBezTo>
                  <a:cubicBezTo>
                    <a:pt x="11109" y="44827"/>
                    <a:pt x="11192" y="44827"/>
                    <a:pt x="11252" y="44827"/>
                  </a:cubicBezTo>
                  <a:cubicBezTo>
                    <a:pt x="11312" y="44827"/>
                    <a:pt x="11383" y="44827"/>
                    <a:pt x="11443" y="44815"/>
                  </a:cubicBezTo>
                  <a:cubicBezTo>
                    <a:pt x="11502" y="44803"/>
                    <a:pt x="11550" y="44803"/>
                    <a:pt x="11609" y="44767"/>
                  </a:cubicBezTo>
                  <a:cubicBezTo>
                    <a:pt x="11669" y="44743"/>
                    <a:pt x="11728" y="44707"/>
                    <a:pt x="11764" y="44672"/>
                  </a:cubicBezTo>
                  <a:cubicBezTo>
                    <a:pt x="11824" y="44624"/>
                    <a:pt x="11871" y="44576"/>
                    <a:pt x="11919" y="44517"/>
                  </a:cubicBezTo>
                  <a:cubicBezTo>
                    <a:pt x="12002" y="44434"/>
                    <a:pt x="12097" y="44326"/>
                    <a:pt x="12181" y="44231"/>
                  </a:cubicBezTo>
                  <a:cubicBezTo>
                    <a:pt x="12276" y="44148"/>
                    <a:pt x="12574" y="43386"/>
                    <a:pt x="12633" y="43279"/>
                  </a:cubicBezTo>
                  <a:cubicBezTo>
                    <a:pt x="12634" y="43278"/>
                    <a:pt x="12634" y="43278"/>
                    <a:pt x="12634" y="43278"/>
                  </a:cubicBezTo>
                  <a:cubicBezTo>
                    <a:pt x="12663" y="43278"/>
                    <a:pt x="12830" y="44314"/>
                    <a:pt x="12478" y="47767"/>
                  </a:cubicBezTo>
                  <a:cubicBezTo>
                    <a:pt x="12466" y="47898"/>
                    <a:pt x="12455" y="48017"/>
                    <a:pt x="12443" y="48136"/>
                  </a:cubicBezTo>
                  <a:cubicBezTo>
                    <a:pt x="12395" y="48160"/>
                    <a:pt x="12347" y="48208"/>
                    <a:pt x="12300" y="48244"/>
                  </a:cubicBezTo>
                  <a:cubicBezTo>
                    <a:pt x="12109" y="48398"/>
                    <a:pt x="11907" y="48553"/>
                    <a:pt x="11704" y="48720"/>
                  </a:cubicBezTo>
                  <a:cubicBezTo>
                    <a:pt x="11669" y="48744"/>
                    <a:pt x="11621" y="48791"/>
                    <a:pt x="11573" y="48815"/>
                  </a:cubicBezTo>
                  <a:cubicBezTo>
                    <a:pt x="11526" y="48863"/>
                    <a:pt x="11466" y="48910"/>
                    <a:pt x="11431" y="48958"/>
                  </a:cubicBezTo>
                  <a:lnTo>
                    <a:pt x="11288" y="49089"/>
                  </a:lnTo>
                  <a:cubicBezTo>
                    <a:pt x="11252" y="49137"/>
                    <a:pt x="11204" y="49196"/>
                    <a:pt x="11157" y="49232"/>
                  </a:cubicBezTo>
                  <a:cubicBezTo>
                    <a:pt x="11109" y="49291"/>
                    <a:pt x="11073" y="49339"/>
                    <a:pt x="11026" y="49399"/>
                  </a:cubicBezTo>
                  <a:cubicBezTo>
                    <a:pt x="10990" y="49446"/>
                    <a:pt x="10954" y="49494"/>
                    <a:pt x="10919" y="49529"/>
                  </a:cubicBezTo>
                  <a:cubicBezTo>
                    <a:pt x="10895" y="49577"/>
                    <a:pt x="10847" y="49625"/>
                    <a:pt x="10811" y="49672"/>
                  </a:cubicBezTo>
                  <a:cubicBezTo>
                    <a:pt x="10788" y="49696"/>
                    <a:pt x="10752" y="49744"/>
                    <a:pt x="10740" y="49768"/>
                  </a:cubicBezTo>
                  <a:cubicBezTo>
                    <a:pt x="10728" y="49791"/>
                    <a:pt x="10728" y="49803"/>
                    <a:pt x="10716" y="49815"/>
                  </a:cubicBezTo>
                  <a:cubicBezTo>
                    <a:pt x="10692" y="49851"/>
                    <a:pt x="10669" y="49875"/>
                    <a:pt x="10657" y="49922"/>
                  </a:cubicBezTo>
                  <a:cubicBezTo>
                    <a:pt x="10633" y="49946"/>
                    <a:pt x="10621" y="49970"/>
                    <a:pt x="10609" y="49994"/>
                  </a:cubicBezTo>
                  <a:cubicBezTo>
                    <a:pt x="10573" y="50041"/>
                    <a:pt x="10550" y="50101"/>
                    <a:pt x="10514" y="50149"/>
                  </a:cubicBezTo>
                  <a:lnTo>
                    <a:pt x="10478" y="50232"/>
                  </a:lnTo>
                  <a:cubicBezTo>
                    <a:pt x="10454" y="50268"/>
                    <a:pt x="10442" y="50280"/>
                    <a:pt x="10430" y="50303"/>
                  </a:cubicBezTo>
                  <a:cubicBezTo>
                    <a:pt x="10395" y="50363"/>
                    <a:pt x="10371" y="50411"/>
                    <a:pt x="10359" y="50470"/>
                  </a:cubicBezTo>
                  <a:cubicBezTo>
                    <a:pt x="10323" y="50530"/>
                    <a:pt x="10300" y="50589"/>
                    <a:pt x="10276" y="50649"/>
                  </a:cubicBezTo>
                  <a:cubicBezTo>
                    <a:pt x="10252" y="50708"/>
                    <a:pt x="10240" y="50768"/>
                    <a:pt x="10204" y="50827"/>
                  </a:cubicBezTo>
                  <a:cubicBezTo>
                    <a:pt x="10157" y="50934"/>
                    <a:pt x="10133" y="51053"/>
                    <a:pt x="10085" y="51161"/>
                  </a:cubicBezTo>
                  <a:cubicBezTo>
                    <a:pt x="10073" y="51220"/>
                    <a:pt x="10061" y="51280"/>
                    <a:pt x="10038" y="51315"/>
                  </a:cubicBezTo>
                  <a:cubicBezTo>
                    <a:pt x="10026" y="51363"/>
                    <a:pt x="10026" y="51411"/>
                    <a:pt x="10014" y="51458"/>
                  </a:cubicBezTo>
                  <a:cubicBezTo>
                    <a:pt x="10014" y="51470"/>
                    <a:pt x="10002" y="51494"/>
                    <a:pt x="10002" y="51518"/>
                  </a:cubicBezTo>
                  <a:cubicBezTo>
                    <a:pt x="9978" y="51589"/>
                    <a:pt x="9978" y="51649"/>
                    <a:pt x="9966" y="51720"/>
                  </a:cubicBezTo>
                  <a:lnTo>
                    <a:pt x="9966" y="51792"/>
                  </a:lnTo>
                  <a:cubicBezTo>
                    <a:pt x="9966" y="51839"/>
                    <a:pt x="9966" y="51875"/>
                    <a:pt x="9954" y="51911"/>
                  </a:cubicBezTo>
                  <a:cubicBezTo>
                    <a:pt x="9942" y="52030"/>
                    <a:pt x="9942" y="52149"/>
                    <a:pt x="9942" y="52268"/>
                  </a:cubicBezTo>
                  <a:cubicBezTo>
                    <a:pt x="9942" y="52387"/>
                    <a:pt x="9942" y="52506"/>
                    <a:pt x="9954" y="52625"/>
                  </a:cubicBezTo>
                  <a:cubicBezTo>
                    <a:pt x="9954" y="52685"/>
                    <a:pt x="9966" y="52732"/>
                    <a:pt x="9966" y="52792"/>
                  </a:cubicBezTo>
                  <a:cubicBezTo>
                    <a:pt x="9978" y="52863"/>
                    <a:pt x="9978" y="52947"/>
                    <a:pt x="10002" y="53018"/>
                  </a:cubicBezTo>
                  <a:cubicBezTo>
                    <a:pt x="10002" y="53078"/>
                    <a:pt x="10014" y="53137"/>
                    <a:pt x="10026" y="53197"/>
                  </a:cubicBezTo>
                  <a:cubicBezTo>
                    <a:pt x="10038" y="53244"/>
                    <a:pt x="10038" y="53304"/>
                    <a:pt x="10061" y="53339"/>
                  </a:cubicBezTo>
                  <a:cubicBezTo>
                    <a:pt x="10073" y="53423"/>
                    <a:pt x="10085" y="53482"/>
                    <a:pt x="10097" y="53554"/>
                  </a:cubicBezTo>
                  <a:cubicBezTo>
                    <a:pt x="10121" y="53625"/>
                    <a:pt x="10133" y="53685"/>
                    <a:pt x="10145" y="53756"/>
                  </a:cubicBezTo>
                  <a:cubicBezTo>
                    <a:pt x="10180" y="53863"/>
                    <a:pt x="10204" y="53982"/>
                    <a:pt x="10216" y="54090"/>
                  </a:cubicBezTo>
                  <a:cubicBezTo>
                    <a:pt x="10252" y="54209"/>
                    <a:pt x="10276" y="54340"/>
                    <a:pt x="10300" y="54459"/>
                  </a:cubicBezTo>
                  <a:lnTo>
                    <a:pt x="10335" y="54637"/>
                  </a:lnTo>
                  <a:cubicBezTo>
                    <a:pt x="10359" y="54697"/>
                    <a:pt x="10371" y="54756"/>
                    <a:pt x="10371" y="54816"/>
                  </a:cubicBezTo>
                  <a:lnTo>
                    <a:pt x="10371" y="54863"/>
                  </a:lnTo>
                  <a:cubicBezTo>
                    <a:pt x="10335" y="54923"/>
                    <a:pt x="10323" y="54994"/>
                    <a:pt x="10300" y="55054"/>
                  </a:cubicBezTo>
                  <a:cubicBezTo>
                    <a:pt x="10252" y="55161"/>
                    <a:pt x="10216" y="55268"/>
                    <a:pt x="10180" y="55364"/>
                  </a:cubicBezTo>
                  <a:cubicBezTo>
                    <a:pt x="10133" y="55483"/>
                    <a:pt x="10085" y="55602"/>
                    <a:pt x="10061" y="55721"/>
                  </a:cubicBezTo>
                  <a:lnTo>
                    <a:pt x="10014" y="55864"/>
                  </a:lnTo>
                  <a:cubicBezTo>
                    <a:pt x="10002" y="55899"/>
                    <a:pt x="9978" y="55959"/>
                    <a:pt x="9966" y="56006"/>
                  </a:cubicBezTo>
                  <a:cubicBezTo>
                    <a:pt x="9942" y="56126"/>
                    <a:pt x="9907" y="56233"/>
                    <a:pt x="9883" y="56352"/>
                  </a:cubicBezTo>
                  <a:cubicBezTo>
                    <a:pt x="9823" y="56590"/>
                    <a:pt x="9776" y="56816"/>
                    <a:pt x="9716" y="57054"/>
                  </a:cubicBezTo>
                  <a:lnTo>
                    <a:pt x="9716" y="57030"/>
                  </a:lnTo>
                  <a:cubicBezTo>
                    <a:pt x="9704" y="57126"/>
                    <a:pt x="9668" y="57197"/>
                    <a:pt x="9657" y="57292"/>
                  </a:cubicBezTo>
                  <a:cubicBezTo>
                    <a:pt x="9645" y="57364"/>
                    <a:pt x="9609" y="57435"/>
                    <a:pt x="9597" y="57530"/>
                  </a:cubicBezTo>
                  <a:lnTo>
                    <a:pt x="9502" y="57840"/>
                  </a:lnTo>
                  <a:cubicBezTo>
                    <a:pt x="9490" y="57900"/>
                    <a:pt x="9478" y="57971"/>
                    <a:pt x="9442" y="58031"/>
                  </a:cubicBezTo>
                  <a:lnTo>
                    <a:pt x="9442" y="57840"/>
                  </a:lnTo>
                  <a:cubicBezTo>
                    <a:pt x="9442" y="57733"/>
                    <a:pt x="9442" y="57614"/>
                    <a:pt x="9430" y="57507"/>
                  </a:cubicBezTo>
                  <a:cubicBezTo>
                    <a:pt x="9430" y="57411"/>
                    <a:pt x="9418" y="57304"/>
                    <a:pt x="9407" y="57185"/>
                  </a:cubicBezTo>
                  <a:cubicBezTo>
                    <a:pt x="9383" y="56995"/>
                    <a:pt x="9359" y="56780"/>
                    <a:pt x="9323" y="56590"/>
                  </a:cubicBezTo>
                  <a:cubicBezTo>
                    <a:pt x="9311" y="56423"/>
                    <a:pt x="9287" y="56245"/>
                    <a:pt x="9240" y="56078"/>
                  </a:cubicBezTo>
                  <a:cubicBezTo>
                    <a:pt x="9240" y="56054"/>
                    <a:pt x="9228" y="56018"/>
                    <a:pt x="9228" y="55995"/>
                  </a:cubicBezTo>
                  <a:cubicBezTo>
                    <a:pt x="9228" y="55959"/>
                    <a:pt x="9204" y="55935"/>
                    <a:pt x="9192" y="55899"/>
                  </a:cubicBezTo>
                  <a:cubicBezTo>
                    <a:pt x="9180" y="55840"/>
                    <a:pt x="9168" y="55804"/>
                    <a:pt x="9133" y="55745"/>
                  </a:cubicBezTo>
                  <a:cubicBezTo>
                    <a:pt x="9085" y="55637"/>
                    <a:pt x="9049" y="55530"/>
                    <a:pt x="9002" y="55447"/>
                  </a:cubicBezTo>
                  <a:lnTo>
                    <a:pt x="8871" y="55173"/>
                  </a:lnTo>
                  <a:cubicBezTo>
                    <a:pt x="8823" y="55090"/>
                    <a:pt x="8764" y="54983"/>
                    <a:pt x="8716" y="54887"/>
                  </a:cubicBezTo>
                  <a:cubicBezTo>
                    <a:pt x="8633" y="54709"/>
                    <a:pt x="8525" y="54518"/>
                    <a:pt x="8395" y="54351"/>
                  </a:cubicBezTo>
                  <a:lnTo>
                    <a:pt x="8347" y="54316"/>
                  </a:lnTo>
                  <a:cubicBezTo>
                    <a:pt x="8347" y="54292"/>
                    <a:pt x="8347" y="54280"/>
                    <a:pt x="8335" y="54268"/>
                  </a:cubicBezTo>
                  <a:cubicBezTo>
                    <a:pt x="8335" y="54264"/>
                    <a:pt x="8335" y="54260"/>
                    <a:pt x="8334" y="54256"/>
                  </a:cubicBezTo>
                  <a:lnTo>
                    <a:pt x="8334" y="54256"/>
                  </a:lnTo>
                  <a:lnTo>
                    <a:pt x="8347" y="54268"/>
                  </a:lnTo>
                  <a:cubicBezTo>
                    <a:pt x="8359" y="54268"/>
                    <a:pt x="8359" y="54280"/>
                    <a:pt x="8359" y="54280"/>
                  </a:cubicBezTo>
                  <a:lnTo>
                    <a:pt x="8359" y="54280"/>
                  </a:lnTo>
                  <a:cubicBezTo>
                    <a:pt x="8359" y="54256"/>
                    <a:pt x="8347" y="54244"/>
                    <a:pt x="8347" y="54209"/>
                  </a:cubicBezTo>
                  <a:lnTo>
                    <a:pt x="8323" y="54161"/>
                  </a:lnTo>
                  <a:cubicBezTo>
                    <a:pt x="8313" y="54130"/>
                    <a:pt x="8311" y="54099"/>
                    <a:pt x="8303" y="54060"/>
                  </a:cubicBezTo>
                  <a:lnTo>
                    <a:pt x="8303" y="54060"/>
                  </a:lnTo>
                  <a:cubicBezTo>
                    <a:pt x="8305" y="54078"/>
                    <a:pt x="8308" y="54096"/>
                    <a:pt x="8311" y="54113"/>
                  </a:cubicBezTo>
                  <a:cubicBezTo>
                    <a:pt x="8311" y="54157"/>
                    <a:pt x="8331" y="54210"/>
                    <a:pt x="8334" y="54256"/>
                  </a:cubicBezTo>
                  <a:lnTo>
                    <a:pt x="8334" y="54256"/>
                  </a:lnTo>
                  <a:lnTo>
                    <a:pt x="8299" y="54221"/>
                  </a:lnTo>
                  <a:cubicBezTo>
                    <a:pt x="8287" y="54197"/>
                    <a:pt x="8252" y="54185"/>
                    <a:pt x="8228" y="54149"/>
                  </a:cubicBezTo>
                  <a:lnTo>
                    <a:pt x="8192" y="54125"/>
                  </a:lnTo>
                  <a:lnTo>
                    <a:pt x="8144" y="54078"/>
                  </a:lnTo>
                  <a:lnTo>
                    <a:pt x="8133" y="54066"/>
                  </a:lnTo>
                  <a:lnTo>
                    <a:pt x="8121" y="54042"/>
                  </a:lnTo>
                  <a:cubicBezTo>
                    <a:pt x="8109" y="54030"/>
                    <a:pt x="8097" y="54018"/>
                    <a:pt x="8073" y="54018"/>
                  </a:cubicBezTo>
                  <a:lnTo>
                    <a:pt x="8049" y="53982"/>
                  </a:lnTo>
                  <a:cubicBezTo>
                    <a:pt x="7990" y="53923"/>
                    <a:pt x="7906" y="53863"/>
                    <a:pt x="7835" y="53828"/>
                  </a:cubicBezTo>
                  <a:lnTo>
                    <a:pt x="7704" y="53732"/>
                  </a:lnTo>
                  <a:cubicBezTo>
                    <a:pt x="7656" y="53709"/>
                    <a:pt x="7609" y="53673"/>
                    <a:pt x="7549" y="53649"/>
                  </a:cubicBezTo>
                  <a:cubicBezTo>
                    <a:pt x="7490" y="53613"/>
                    <a:pt x="7430" y="53566"/>
                    <a:pt x="7371" y="53542"/>
                  </a:cubicBezTo>
                  <a:cubicBezTo>
                    <a:pt x="7359" y="53530"/>
                    <a:pt x="7335" y="53506"/>
                    <a:pt x="7311" y="53494"/>
                  </a:cubicBezTo>
                  <a:cubicBezTo>
                    <a:pt x="7287" y="53482"/>
                    <a:pt x="7240" y="53447"/>
                    <a:pt x="7216" y="53435"/>
                  </a:cubicBezTo>
                  <a:cubicBezTo>
                    <a:pt x="7156" y="53411"/>
                    <a:pt x="7097" y="53363"/>
                    <a:pt x="7049" y="53328"/>
                  </a:cubicBezTo>
                  <a:cubicBezTo>
                    <a:pt x="6871" y="53208"/>
                    <a:pt x="6704" y="53089"/>
                    <a:pt x="6537" y="52970"/>
                  </a:cubicBezTo>
                  <a:cubicBezTo>
                    <a:pt x="6418" y="52887"/>
                    <a:pt x="6287" y="52792"/>
                    <a:pt x="6168" y="52708"/>
                  </a:cubicBezTo>
                  <a:lnTo>
                    <a:pt x="6037" y="52601"/>
                  </a:lnTo>
                  <a:cubicBezTo>
                    <a:pt x="5858" y="52470"/>
                    <a:pt x="5680" y="52363"/>
                    <a:pt x="5525" y="52280"/>
                  </a:cubicBezTo>
                  <a:cubicBezTo>
                    <a:pt x="5489" y="52244"/>
                    <a:pt x="5442" y="52220"/>
                    <a:pt x="5394" y="52196"/>
                  </a:cubicBezTo>
                  <a:cubicBezTo>
                    <a:pt x="5382" y="52196"/>
                    <a:pt x="5382" y="52185"/>
                    <a:pt x="5370" y="52185"/>
                  </a:cubicBezTo>
                  <a:cubicBezTo>
                    <a:pt x="5347" y="52173"/>
                    <a:pt x="5323" y="52161"/>
                    <a:pt x="5311" y="52137"/>
                  </a:cubicBezTo>
                  <a:cubicBezTo>
                    <a:pt x="5287" y="52137"/>
                    <a:pt x="5275" y="52125"/>
                    <a:pt x="5275" y="52125"/>
                  </a:cubicBezTo>
                  <a:cubicBezTo>
                    <a:pt x="5263" y="52125"/>
                    <a:pt x="5263" y="52125"/>
                    <a:pt x="5251" y="52113"/>
                  </a:cubicBezTo>
                  <a:cubicBezTo>
                    <a:pt x="5168" y="52077"/>
                    <a:pt x="5096" y="52065"/>
                    <a:pt x="5025" y="52065"/>
                  </a:cubicBezTo>
                  <a:lnTo>
                    <a:pt x="5013" y="52065"/>
                  </a:lnTo>
                  <a:cubicBezTo>
                    <a:pt x="5025" y="52113"/>
                    <a:pt x="5037" y="52173"/>
                    <a:pt x="5085" y="52220"/>
                  </a:cubicBezTo>
                  <a:cubicBezTo>
                    <a:pt x="5108" y="52256"/>
                    <a:pt x="5156" y="52304"/>
                    <a:pt x="5204" y="52316"/>
                  </a:cubicBezTo>
                  <a:cubicBezTo>
                    <a:pt x="5227" y="52339"/>
                    <a:pt x="5263" y="52363"/>
                    <a:pt x="5287" y="52375"/>
                  </a:cubicBezTo>
                  <a:lnTo>
                    <a:pt x="5335" y="52411"/>
                  </a:lnTo>
                  <a:cubicBezTo>
                    <a:pt x="5394" y="52435"/>
                    <a:pt x="5442" y="52470"/>
                    <a:pt x="5501" y="52494"/>
                  </a:cubicBezTo>
                  <a:cubicBezTo>
                    <a:pt x="5680" y="52601"/>
                    <a:pt x="5858" y="52720"/>
                    <a:pt x="6025" y="52839"/>
                  </a:cubicBezTo>
                  <a:cubicBezTo>
                    <a:pt x="6061" y="52875"/>
                    <a:pt x="6120" y="52899"/>
                    <a:pt x="6168" y="52947"/>
                  </a:cubicBezTo>
                  <a:cubicBezTo>
                    <a:pt x="6287" y="53018"/>
                    <a:pt x="6406" y="53113"/>
                    <a:pt x="6525" y="53197"/>
                  </a:cubicBezTo>
                  <a:lnTo>
                    <a:pt x="6561" y="53208"/>
                  </a:lnTo>
                  <a:cubicBezTo>
                    <a:pt x="6704" y="53316"/>
                    <a:pt x="6871" y="53435"/>
                    <a:pt x="7037" y="53542"/>
                  </a:cubicBezTo>
                  <a:lnTo>
                    <a:pt x="7168" y="53625"/>
                  </a:lnTo>
                  <a:cubicBezTo>
                    <a:pt x="7192" y="53661"/>
                    <a:pt x="7240" y="53673"/>
                    <a:pt x="7275" y="53709"/>
                  </a:cubicBezTo>
                  <a:cubicBezTo>
                    <a:pt x="7359" y="53768"/>
                    <a:pt x="7454" y="53828"/>
                    <a:pt x="7525" y="53887"/>
                  </a:cubicBezTo>
                  <a:cubicBezTo>
                    <a:pt x="7585" y="53923"/>
                    <a:pt x="7633" y="53970"/>
                    <a:pt x="7692" y="54018"/>
                  </a:cubicBezTo>
                  <a:lnTo>
                    <a:pt x="7704" y="54030"/>
                  </a:lnTo>
                  <a:lnTo>
                    <a:pt x="7716" y="54042"/>
                  </a:lnTo>
                  <a:cubicBezTo>
                    <a:pt x="7728" y="54066"/>
                    <a:pt x="7752" y="54066"/>
                    <a:pt x="7763" y="54078"/>
                  </a:cubicBezTo>
                  <a:lnTo>
                    <a:pt x="7787" y="54101"/>
                  </a:lnTo>
                  <a:lnTo>
                    <a:pt x="7823" y="54137"/>
                  </a:lnTo>
                  <a:lnTo>
                    <a:pt x="7835" y="54149"/>
                  </a:lnTo>
                  <a:lnTo>
                    <a:pt x="8014" y="54328"/>
                  </a:lnTo>
                  <a:cubicBezTo>
                    <a:pt x="8061" y="54387"/>
                    <a:pt x="8121" y="54435"/>
                    <a:pt x="8168" y="54494"/>
                  </a:cubicBezTo>
                  <a:lnTo>
                    <a:pt x="8180" y="54506"/>
                  </a:lnTo>
                  <a:lnTo>
                    <a:pt x="8192" y="54542"/>
                  </a:lnTo>
                  <a:lnTo>
                    <a:pt x="8323" y="54721"/>
                  </a:lnTo>
                  <a:lnTo>
                    <a:pt x="8359" y="54744"/>
                  </a:lnTo>
                  <a:cubicBezTo>
                    <a:pt x="8371" y="54780"/>
                    <a:pt x="8383" y="54792"/>
                    <a:pt x="8406" y="54816"/>
                  </a:cubicBezTo>
                  <a:cubicBezTo>
                    <a:pt x="8418" y="54852"/>
                    <a:pt x="8442" y="54875"/>
                    <a:pt x="8466" y="54923"/>
                  </a:cubicBezTo>
                  <a:cubicBezTo>
                    <a:pt x="8525" y="55042"/>
                    <a:pt x="8597" y="55161"/>
                    <a:pt x="8656" y="55280"/>
                  </a:cubicBezTo>
                  <a:cubicBezTo>
                    <a:pt x="8656" y="55279"/>
                    <a:pt x="8657" y="55278"/>
                    <a:pt x="8658" y="55278"/>
                  </a:cubicBezTo>
                  <a:cubicBezTo>
                    <a:pt x="8664" y="55278"/>
                    <a:pt x="8693" y="55320"/>
                    <a:pt x="8704" y="55352"/>
                  </a:cubicBezTo>
                  <a:cubicBezTo>
                    <a:pt x="8668" y="55340"/>
                    <a:pt x="8645" y="55316"/>
                    <a:pt x="8609" y="55292"/>
                  </a:cubicBezTo>
                  <a:cubicBezTo>
                    <a:pt x="8585" y="55268"/>
                    <a:pt x="8537" y="55256"/>
                    <a:pt x="8490" y="55221"/>
                  </a:cubicBezTo>
                  <a:lnTo>
                    <a:pt x="8442" y="55185"/>
                  </a:lnTo>
                  <a:cubicBezTo>
                    <a:pt x="8383" y="55161"/>
                    <a:pt x="8323" y="55113"/>
                    <a:pt x="8264" y="55090"/>
                  </a:cubicBezTo>
                  <a:lnTo>
                    <a:pt x="8228" y="55054"/>
                  </a:lnTo>
                  <a:cubicBezTo>
                    <a:pt x="8168" y="55030"/>
                    <a:pt x="8109" y="54983"/>
                    <a:pt x="8049" y="54947"/>
                  </a:cubicBezTo>
                  <a:lnTo>
                    <a:pt x="8014" y="54935"/>
                  </a:lnTo>
                  <a:lnTo>
                    <a:pt x="7990" y="54923"/>
                  </a:lnTo>
                  <a:lnTo>
                    <a:pt x="7978" y="54923"/>
                  </a:lnTo>
                  <a:cubicBezTo>
                    <a:pt x="7954" y="54923"/>
                    <a:pt x="7942" y="54911"/>
                    <a:pt x="7942" y="54911"/>
                  </a:cubicBezTo>
                  <a:lnTo>
                    <a:pt x="7930" y="54899"/>
                  </a:lnTo>
                  <a:cubicBezTo>
                    <a:pt x="7894" y="54875"/>
                    <a:pt x="7859" y="54863"/>
                    <a:pt x="7811" y="54852"/>
                  </a:cubicBezTo>
                  <a:lnTo>
                    <a:pt x="7537" y="54756"/>
                  </a:lnTo>
                  <a:cubicBezTo>
                    <a:pt x="7466" y="54732"/>
                    <a:pt x="7394" y="54721"/>
                    <a:pt x="7299" y="54685"/>
                  </a:cubicBezTo>
                  <a:lnTo>
                    <a:pt x="7275" y="54685"/>
                  </a:lnTo>
                  <a:cubicBezTo>
                    <a:pt x="7204" y="54673"/>
                    <a:pt x="7109" y="54637"/>
                    <a:pt x="7037" y="54625"/>
                  </a:cubicBezTo>
                  <a:cubicBezTo>
                    <a:pt x="6942" y="54602"/>
                    <a:pt x="6847" y="54578"/>
                    <a:pt x="6740" y="54566"/>
                  </a:cubicBezTo>
                  <a:lnTo>
                    <a:pt x="6644" y="54554"/>
                  </a:lnTo>
                  <a:cubicBezTo>
                    <a:pt x="6501" y="54518"/>
                    <a:pt x="6335" y="54482"/>
                    <a:pt x="6132" y="54435"/>
                  </a:cubicBezTo>
                  <a:cubicBezTo>
                    <a:pt x="6013" y="54399"/>
                    <a:pt x="5894" y="54375"/>
                    <a:pt x="5787" y="54340"/>
                  </a:cubicBezTo>
                  <a:cubicBezTo>
                    <a:pt x="5728" y="54328"/>
                    <a:pt x="5656" y="54316"/>
                    <a:pt x="5597" y="54304"/>
                  </a:cubicBezTo>
                  <a:cubicBezTo>
                    <a:pt x="5513" y="54280"/>
                    <a:pt x="5454" y="54268"/>
                    <a:pt x="5382" y="54244"/>
                  </a:cubicBezTo>
                  <a:cubicBezTo>
                    <a:pt x="5358" y="54221"/>
                    <a:pt x="5323" y="54221"/>
                    <a:pt x="5275" y="54209"/>
                  </a:cubicBezTo>
                  <a:cubicBezTo>
                    <a:pt x="5251" y="54197"/>
                    <a:pt x="5216" y="54197"/>
                    <a:pt x="5192" y="54185"/>
                  </a:cubicBezTo>
                  <a:lnTo>
                    <a:pt x="5180" y="54185"/>
                  </a:lnTo>
                  <a:cubicBezTo>
                    <a:pt x="5156" y="54185"/>
                    <a:pt x="5144" y="54161"/>
                    <a:pt x="5120" y="54161"/>
                  </a:cubicBezTo>
                  <a:lnTo>
                    <a:pt x="5085" y="54149"/>
                  </a:lnTo>
                  <a:cubicBezTo>
                    <a:pt x="5073" y="54137"/>
                    <a:pt x="5037" y="54137"/>
                    <a:pt x="5025" y="54125"/>
                  </a:cubicBezTo>
                  <a:lnTo>
                    <a:pt x="5013" y="54125"/>
                  </a:lnTo>
                  <a:cubicBezTo>
                    <a:pt x="5013" y="54125"/>
                    <a:pt x="5001" y="54125"/>
                    <a:pt x="5001" y="54101"/>
                  </a:cubicBezTo>
                  <a:lnTo>
                    <a:pt x="4823" y="54018"/>
                  </a:lnTo>
                  <a:cubicBezTo>
                    <a:pt x="4787" y="54006"/>
                    <a:pt x="4763" y="53970"/>
                    <a:pt x="4715" y="53959"/>
                  </a:cubicBezTo>
                  <a:lnTo>
                    <a:pt x="4668" y="53923"/>
                  </a:lnTo>
                  <a:cubicBezTo>
                    <a:pt x="4596" y="53887"/>
                    <a:pt x="4501" y="53828"/>
                    <a:pt x="4418" y="53768"/>
                  </a:cubicBezTo>
                  <a:cubicBezTo>
                    <a:pt x="4323" y="53685"/>
                    <a:pt x="4227" y="53613"/>
                    <a:pt x="4144" y="53530"/>
                  </a:cubicBezTo>
                  <a:cubicBezTo>
                    <a:pt x="4049" y="53423"/>
                    <a:pt x="3942" y="53316"/>
                    <a:pt x="3846" y="53197"/>
                  </a:cubicBezTo>
                  <a:lnTo>
                    <a:pt x="3632" y="52887"/>
                  </a:lnTo>
                  <a:cubicBezTo>
                    <a:pt x="3572" y="52780"/>
                    <a:pt x="3513" y="52673"/>
                    <a:pt x="3465" y="52554"/>
                  </a:cubicBezTo>
                  <a:cubicBezTo>
                    <a:pt x="3418" y="52435"/>
                    <a:pt x="3370" y="52316"/>
                    <a:pt x="3346" y="52196"/>
                  </a:cubicBezTo>
                  <a:lnTo>
                    <a:pt x="3299" y="52018"/>
                  </a:lnTo>
                  <a:cubicBezTo>
                    <a:pt x="3299" y="51994"/>
                    <a:pt x="3287" y="51958"/>
                    <a:pt x="3287" y="51935"/>
                  </a:cubicBezTo>
                  <a:lnTo>
                    <a:pt x="3275" y="51863"/>
                  </a:lnTo>
                  <a:lnTo>
                    <a:pt x="3251" y="51756"/>
                  </a:lnTo>
                  <a:cubicBezTo>
                    <a:pt x="3251" y="51708"/>
                    <a:pt x="3239" y="51661"/>
                    <a:pt x="3239" y="51601"/>
                  </a:cubicBezTo>
                  <a:lnTo>
                    <a:pt x="3239" y="51565"/>
                  </a:lnTo>
                  <a:cubicBezTo>
                    <a:pt x="3227" y="51482"/>
                    <a:pt x="3227" y="51411"/>
                    <a:pt x="3215" y="51339"/>
                  </a:cubicBezTo>
                  <a:lnTo>
                    <a:pt x="3215" y="51292"/>
                  </a:lnTo>
                  <a:cubicBezTo>
                    <a:pt x="3191" y="51208"/>
                    <a:pt x="3191" y="51113"/>
                    <a:pt x="3180" y="51030"/>
                  </a:cubicBezTo>
                  <a:lnTo>
                    <a:pt x="3168" y="50863"/>
                  </a:lnTo>
                  <a:lnTo>
                    <a:pt x="3168" y="50815"/>
                  </a:lnTo>
                  <a:lnTo>
                    <a:pt x="3168" y="50768"/>
                  </a:lnTo>
                  <a:lnTo>
                    <a:pt x="3168" y="50696"/>
                  </a:lnTo>
                  <a:lnTo>
                    <a:pt x="3168" y="50672"/>
                  </a:lnTo>
                  <a:cubicBezTo>
                    <a:pt x="3168" y="50613"/>
                    <a:pt x="3156" y="50553"/>
                    <a:pt x="3156" y="50494"/>
                  </a:cubicBezTo>
                  <a:lnTo>
                    <a:pt x="3156" y="50470"/>
                  </a:lnTo>
                  <a:lnTo>
                    <a:pt x="3156" y="50387"/>
                  </a:lnTo>
                  <a:lnTo>
                    <a:pt x="3156" y="50351"/>
                  </a:lnTo>
                  <a:cubicBezTo>
                    <a:pt x="3168" y="50351"/>
                    <a:pt x="3168" y="50375"/>
                    <a:pt x="3180" y="50375"/>
                  </a:cubicBezTo>
                  <a:lnTo>
                    <a:pt x="3191" y="50387"/>
                  </a:lnTo>
                  <a:cubicBezTo>
                    <a:pt x="3358" y="50458"/>
                    <a:pt x="3513" y="50530"/>
                    <a:pt x="3668" y="50613"/>
                  </a:cubicBezTo>
                  <a:cubicBezTo>
                    <a:pt x="3751" y="50637"/>
                    <a:pt x="3811" y="50672"/>
                    <a:pt x="3882" y="50696"/>
                  </a:cubicBezTo>
                  <a:cubicBezTo>
                    <a:pt x="3965" y="50744"/>
                    <a:pt x="4061" y="50768"/>
                    <a:pt x="4144" y="50815"/>
                  </a:cubicBezTo>
                  <a:cubicBezTo>
                    <a:pt x="4287" y="50875"/>
                    <a:pt x="4430" y="50946"/>
                    <a:pt x="4608" y="51053"/>
                  </a:cubicBezTo>
                  <a:lnTo>
                    <a:pt x="4620" y="51065"/>
                  </a:lnTo>
                  <a:cubicBezTo>
                    <a:pt x="4704" y="51101"/>
                    <a:pt x="4763" y="51149"/>
                    <a:pt x="4835" y="51173"/>
                  </a:cubicBezTo>
                  <a:cubicBezTo>
                    <a:pt x="4918" y="51220"/>
                    <a:pt x="5013" y="51244"/>
                    <a:pt x="5085" y="51280"/>
                  </a:cubicBezTo>
                  <a:cubicBezTo>
                    <a:pt x="5156" y="51303"/>
                    <a:pt x="5239" y="51327"/>
                    <a:pt x="5335" y="51351"/>
                  </a:cubicBezTo>
                  <a:cubicBezTo>
                    <a:pt x="5418" y="51363"/>
                    <a:pt x="5501" y="51399"/>
                    <a:pt x="5573" y="51411"/>
                  </a:cubicBezTo>
                  <a:lnTo>
                    <a:pt x="5680" y="51423"/>
                  </a:lnTo>
                  <a:cubicBezTo>
                    <a:pt x="5811" y="51458"/>
                    <a:pt x="5954" y="51470"/>
                    <a:pt x="6085" y="51506"/>
                  </a:cubicBezTo>
                  <a:cubicBezTo>
                    <a:pt x="6144" y="51518"/>
                    <a:pt x="6192" y="51530"/>
                    <a:pt x="6228" y="51542"/>
                  </a:cubicBezTo>
                  <a:cubicBezTo>
                    <a:pt x="6311" y="51577"/>
                    <a:pt x="6370" y="51601"/>
                    <a:pt x="6430" y="51649"/>
                  </a:cubicBezTo>
                  <a:cubicBezTo>
                    <a:pt x="6442" y="51661"/>
                    <a:pt x="6466" y="51684"/>
                    <a:pt x="6490" y="51684"/>
                  </a:cubicBezTo>
                  <a:cubicBezTo>
                    <a:pt x="6585" y="51744"/>
                    <a:pt x="6680" y="51804"/>
                    <a:pt x="6787" y="51863"/>
                  </a:cubicBezTo>
                  <a:cubicBezTo>
                    <a:pt x="6799" y="51875"/>
                    <a:pt x="6823" y="51887"/>
                    <a:pt x="6847" y="51887"/>
                  </a:cubicBezTo>
                  <a:cubicBezTo>
                    <a:pt x="6882" y="51923"/>
                    <a:pt x="6918" y="51935"/>
                    <a:pt x="6966" y="51958"/>
                  </a:cubicBezTo>
                  <a:lnTo>
                    <a:pt x="6978" y="51982"/>
                  </a:lnTo>
                  <a:cubicBezTo>
                    <a:pt x="7049" y="52018"/>
                    <a:pt x="7144" y="52077"/>
                    <a:pt x="7216" y="52137"/>
                  </a:cubicBezTo>
                  <a:cubicBezTo>
                    <a:pt x="7299" y="52196"/>
                    <a:pt x="7382" y="52280"/>
                    <a:pt x="7442" y="52339"/>
                  </a:cubicBezTo>
                  <a:cubicBezTo>
                    <a:pt x="7513" y="52411"/>
                    <a:pt x="7573" y="52482"/>
                    <a:pt x="7644" y="52554"/>
                  </a:cubicBezTo>
                  <a:cubicBezTo>
                    <a:pt x="7680" y="52589"/>
                    <a:pt x="7704" y="52637"/>
                    <a:pt x="7716" y="52661"/>
                  </a:cubicBezTo>
                  <a:cubicBezTo>
                    <a:pt x="7740" y="52697"/>
                    <a:pt x="7752" y="52708"/>
                    <a:pt x="7775" y="52732"/>
                  </a:cubicBezTo>
                  <a:lnTo>
                    <a:pt x="7799" y="52756"/>
                  </a:lnTo>
                  <a:lnTo>
                    <a:pt x="7799" y="52768"/>
                  </a:lnTo>
                  <a:lnTo>
                    <a:pt x="7811" y="52792"/>
                  </a:lnTo>
                  <a:lnTo>
                    <a:pt x="7823" y="52816"/>
                  </a:lnTo>
                  <a:lnTo>
                    <a:pt x="7835" y="52839"/>
                  </a:lnTo>
                  <a:cubicBezTo>
                    <a:pt x="7859" y="52851"/>
                    <a:pt x="7859" y="52875"/>
                    <a:pt x="7871" y="52887"/>
                  </a:cubicBezTo>
                  <a:cubicBezTo>
                    <a:pt x="7883" y="52899"/>
                    <a:pt x="7883" y="52935"/>
                    <a:pt x="7894" y="52947"/>
                  </a:cubicBezTo>
                  <a:lnTo>
                    <a:pt x="7918" y="52970"/>
                  </a:lnTo>
                  <a:cubicBezTo>
                    <a:pt x="7918" y="52994"/>
                    <a:pt x="7930" y="52994"/>
                    <a:pt x="7930" y="53006"/>
                  </a:cubicBezTo>
                  <a:cubicBezTo>
                    <a:pt x="7942" y="53018"/>
                    <a:pt x="7942" y="53030"/>
                    <a:pt x="7954" y="53066"/>
                  </a:cubicBezTo>
                  <a:lnTo>
                    <a:pt x="7990" y="53113"/>
                  </a:lnTo>
                  <a:cubicBezTo>
                    <a:pt x="8002" y="53149"/>
                    <a:pt x="8037" y="53197"/>
                    <a:pt x="8049" y="53232"/>
                  </a:cubicBezTo>
                  <a:cubicBezTo>
                    <a:pt x="8061" y="53256"/>
                    <a:pt x="8073" y="53292"/>
                    <a:pt x="8097" y="53328"/>
                  </a:cubicBezTo>
                  <a:lnTo>
                    <a:pt x="8121" y="53411"/>
                  </a:lnTo>
                  <a:cubicBezTo>
                    <a:pt x="8133" y="53435"/>
                    <a:pt x="8156" y="53482"/>
                    <a:pt x="8156" y="53506"/>
                  </a:cubicBezTo>
                  <a:lnTo>
                    <a:pt x="8168" y="53554"/>
                  </a:lnTo>
                  <a:lnTo>
                    <a:pt x="8216" y="53685"/>
                  </a:lnTo>
                  <a:lnTo>
                    <a:pt x="8228" y="53744"/>
                  </a:lnTo>
                  <a:cubicBezTo>
                    <a:pt x="8240" y="53780"/>
                    <a:pt x="8240" y="53828"/>
                    <a:pt x="8252" y="53851"/>
                  </a:cubicBezTo>
                  <a:cubicBezTo>
                    <a:pt x="8275" y="53899"/>
                    <a:pt x="8275" y="53947"/>
                    <a:pt x="8287" y="53982"/>
                  </a:cubicBezTo>
                  <a:lnTo>
                    <a:pt x="8299" y="54042"/>
                  </a:lnTo>
                  <a:cubicBezTo>
                    <a:pt x="8301" y="54048"/>
                    <a:pt x="8302" y="54054"/>
                    <a:pt x="8303" y="54060"/>
                  </a:cubicBezTo>
                  <a:lnTo>
                    <a:pt x="8303" y="54060"/>
                  </a:lnTo>
                  <a:cubicBezTo>
                    <a:pt x="8299" y="54018"/>
                    <a:pt x="8299" y="53977"/>
                    <a:pt x="8299" y="53935"/>
                  </a:cubicBezTo>
                  <a:cubicBezTo>
                    <a:pt x="8299" y="53875"/>
                    <a:pt x="8287" y="53816"/>
                    <a:pt x="8275" y="53780"/>
                  </a:cubicBezTo>
                  <a:cubicBezTo>
                    <a:pt x="8275" y="53744"/>
                    <a:pt x="8275" y="53732"/>
                    <a:pt x="8252" y="53697"/>
                  </a:cubicBezTo>
                  <a:cubicBezTo>
                    <a:pt x="8252" y="53673"/>
                    <a:pt x="8240" y="53661"/>
                    <a:pt x="8240" y="53625"/>
                  </a:cubicBezTo>
                  <a:cubicBezTo>
                    <a:pt x="8228" y="53578"/>
                    <a:pt x="8228" y="53554"/>
                    <a:pt x="8216" y="53506"/>
                  </a:cubicBezTo>
                  <a:cubicBezTo>
                    <a:pt x="8216" y="53494"/>
                    <a:pt x="8216" y="53482"/>
                    <a:pt x="8192" y="53459"/>
                  </a:cubicBezTo>
                  <a:lnTo>
                    <a:pt x="8192" y="53447"/>
                  </a:lnTo>
                  <a:lnTo>
                    <a:pt x="8192" y="53435"/>
                  </a:lnTo>
                  <a:lnTo>
                    <a:pt x="8192" y="53423"/>
                  </a:lnTo>
                  <a:lnTo>
                    <a:pt x="8192" y="53411"/>
                  </a:lnTo>
                  <a:lnTo>
                    <a:pt x="8192" y="53387"/>
                  </a:lnTo>
                  <a:cubicBezTo>
                    <a:pt x="8192" y="53375"/>
                    <a:pt x="8192" y="53363"/>
                    <a:pt x="8180" y="53351"/>
                  </a:cubicBezTo>
                  <a:lnTo>
                    <a:pt x="8180" y="53328"/>
                  </a:lnTo>
                  <a:cubicBezTo>
                    <a:pt x="8180" y="53316"/>
                    <a:pt x="8180" y="53316"/>
                    <a:pt x="8168" y="53304"/>
                  </a:cubicBezTo>
                  <a:cubicBezTo>
                    <a:pt x="8168" y="53292"/>
                    <a:pt x="8168" y="53268"/>
                    <a:pt x="8156" y="53268"/>
                  </a:cubicBezTo>
                  <a:lnTo>
                    <a:pt x="8156" y="53256"/>
                  </a:lnTo>
                  <a:cubicBezTo>
                    <a:pt x="8133" y="53220"/>
                    <a:pt x="8121" y="53185"/>
                    <a:pt x="8121" y="53149"/>
                  </a:cubicBezTo>
                  <a:cubicBezTo>
                    <a:pt x="8109" y="53125"/>
                    <a:pt x="8097" y="53078"/>
                    <a:pt x="8097" y="53042"/>
                  </a:cubicBezTo>
                  <a:lnTo>
                    <a:pt x="8049" y="52911"/>
                  </a:lnTo>
                  <a:cubicBezTo>
                    <a:pt x="8037" y="52887"/>
                    <a:pt x="8014" y="52839"/>
                    <a:pt x="8002" y="52804"/>
                  </a:cubicBezTo>
                  <a:lnTo>
                    <a:pt x="7954" y="52720"/>
                  </a:lnTo>
                  <a:cubicBezTo>
                    <a:pt x="7954" y="52708"/>
                    <a:pt x="7942" y="52685"/>
                    <a:pt x="7942" y="52673"/>
                  </a:cubicBezTo>
                  <a:cubicBezTo>
                    <a:pt x="7918" y="52625"/>
                    <a:pt x="7894" y="52589"/>
                    <a:pt x="7871" y="52542"/>
                  </a:cubicBezTo>
                  <a:cubicBezTo>
                    <a:pt x="7859" y="52506"/>
                    <a:pt x="7823" y="52482"/>
                    <a:pt x="7811" y="52435"/>
                  </a:cubicBezTo>
                  <a:lnTo>
                    <a:pt x="7716" y="52304"/>
                  </a:lnTo>
                  <a:cubicBezTo>
                    <a:pt x="7644" y="52196"/>
                    <a:pt x="7573" y="52089"/>
                    <a:pt x="7478" y="52006"/>
                  </a:cubicBezTo>
                  <a:cubicBezTo>
                    <a:pt x="7394" y="51911"/>
                    <a:pt x="7299" y="51827"/>
                    <a:pt x="7204" y="51756"/>
                  </a:cubicBezTo>
                  <a:cubicBezTo>
                    <a:pt x="7037" y="51637"/>
                    <a:pt x="6871" y="51530"/>
                    <a:pt x="6704" y="51411"/>
                  </a:cubicBezTo>
                  <a:cubicBezTo>
                    <a:pt x="6632" y="51363"/>
                    <a:pt x="6573" y="51315"/>
                    <a:pt x="6501" y="51280"/>
                  </a:cubicBezTo>
                  <a:cubicBezTo>
                    <a:pt x="6466" y="51244"/>
                    <a:pt x="6430" y="51232"/>
                    <a:pt x="6382" y="51220"/>
                  </a:cubicBezTo>
                  <a:cubicBezTo>
                    <a:pt x="6335" y="51184"/>
                    <a:pt x="6311" y="51173"/>
                    <a:pt x="6263" y="51161"/>
                  </a:cubicBezTo>
                  <a:lnTo>
                    <a:pt x="6132" y="51113"/>
                  </a:lnTo>
                  <a:cubicBezTo>
                    <a:pt x="6085" y="51101"/>
                    <a:pt x="6037" y="51077"/>
                    <a:pt x="5978" y="51065"/>
                  </a:cubicBezTo>
                  <a:cubicBezTo>
                    <a:pt x="5894" y="51053"/>
                    <a:pt x="5811" y="51042"/>
                    <a:pt x="5728" y="51018"/>
                  </a:cubicBezTo>
                  <a:cubicBezTo>
                    <a:pt x="5561" y="50994"/>
                    <a:pt x="5394" y="50958"/>
                    <a:pt x="5239" y="50923"/>
                  </a:cubicBezTo>
                  <a:cubicBezTo>
                    <a:pt x="5192" y="50899"/>
                    <a:pt x="5144" y="50887"/>
                    <a:pt x="5085" y="50875"/>
                  </a:cubicBezTo>
                  <a:cubicBezTo>
                    <a:pt x="5037" y="50863"/>
                    <a:pt x="4977" y="50839"/>
                    <a:pt x="4942" y="50815"/>
                  </a:cubicBezTo>
                  <a:cubicBezTo>
                    <a:pt x="4882" y="50780"/>
                    <a:pt x="4799" y="50756"/>
                    <a:pt x="4739" y="50720"/>
                  </a:cubicBezTo>
                  <a:cubicBezTo>
                    <a:pt x="4668" y="50696"/>
                    <a:pt x="4608" y="50661"/>
                    <a:pt x="4549" y="50625"/>
                  </a:cubicBezTo>
                  <a:cubicBezTo>
                    <a:pt x="4406" y="50542"/>
                    <a:pt x="4239" y="50470"/>
                    <a:pt x="4084" y="50411"/>
                  </a:cubicBezTo>
                  <a:cubicBezTo>
                    <a:pt x="3930" y="50351"/>
                    <a:pt x="3763" y="50280"/>
                    <a:pt x="3608" y="50220"/>
                  </a:cubicBezTo>
                  <a:cubicBezTo>
                    <a:pt x="3525" y="50184"/>
                    <a:pt x="3453" y="50149"/>
                    <a:pt x="3358" y="50113"/>
                  </a:cubicBezTo>
                  <a:cubicBezTo>
                    <a:pt x="3334" y="50101"/>
                    <a:pt x="3287" y="50089"/>
                    <a:pt x="3251" y="50065"/>
                  </a:cubicBezTo>
                  <a:cubicBezTo>
                    <a:pt x="3239" y="50053"/>
                    <a:pt x="3215" y="50053"/>
                    <a:pt x="3191" y="50041"/>
                  </a:cubicBezTo>
                  <a:cubicBezTo>
                    <a:pt x="3168" y="50030"/>
                    <a:pt x="3132" y="50006"/>
                    <a:pt x="3096" y="49994"/>
                  </a:cubicBezTo>
                  <a:cubicBezTo>
                    <a:pt x="3061" y="49982"/>
                    <a:pt x="3037" y="49982"/>
                    <a:pt x="3001" y="49982"/>
                  </a:cubicBezTo>
                  <a:cubicBezTo>
                    <a:pt x="2977" y="49982"/>
                    <a:pt x="2941" y="49982"/>
                    <a:pt x="2930" y="49994"/>
                  </a:cubicBezTo>
                  <a:cubicBezTo>
                    <a:pt x="2894" y="50006"/>
                    <a:pt x="2882" y="50030"/>
                    <a:pt x="2870" y="50041"/>
                  </a:cubicBezTo>
                  <a:cubicBezTo>
                    <a:pt x="2858" y="50053"/>
                    <a:pt x="2834" y="50089"/>
                    <a:pt x="2822" y="50101"/>
                  </a:cubicBezTo>
                  <a:cubicBezTo>
                    <a:pt x="2799" y="50161"/>
                    <a:pt x="2799" y="50220"/>
                    <a:pt x="2799" y="50280"/>
                  </a:cubicBezTo>
                  <a:lnTo>
                    <a:pt x="2799" y="50422"/>
                  </a:lnTo>
                  <a:cubicBezTo>
                    <a:pt x="2799" y="50518"/>
                    <a:pt x="2810" y="50589"/>
                    <a:pt x="2810" y="50684"/>
                  </a:cubicBezTo>
                  <a:cubicBezTo>
                    <a:pt x="2822" y="50863"/>
                    <a:pt x="2834" y="51053"/>
                    <a:pt x="2858" y="51232"/>
                  </a:cubicBezTo>
                  <a:cubicBezTo>
                    <a:pt x="2858" y="51315"/>
                    <a:pt x="2870" y="51411"/>
                    <a:pt x="2882" y="51494"/>
                  </a:cubicBezTo>
                  <a:cubicBezTo>
                    <a:pt x="2882" y="51542"/>
                    <a:pt x="2894" y="51589"/>
                    <a:pt x="2894" y="51637"/>
                  </a:cubicBezTo>
                  <a:lnTo>
                    <a:pt x="2894" y="51673"/>
                  </a:lnTo>
                  <a:cubicBezTo>
                    <a:pt x="2894" y="51708"/>
                    <a:pt x="2918" y="51732"/>
                    <a:pt x="2918" y="51768"/>
                  </a:cubicBezTo>
                  <a:cubicBezTo>
                    <a:pt x="2930" y="51815"/>
                    <a:pt x="2930" y="51875"/>
                    <a:pt x="2941" y="51911"/>
                  </a:cubicBezTo>
                  <a:cubicBezTo>
                    <a:pt x="2953" y="51970"/>
                    <a:pt x="2977" y="52018"/>
                    <a:pt x="2977" y="52077"/>
                  </a:cubicBezTo>
                  <a:lnTo>
                    <a:pt x="3013" y="52256"/>
                  </a:lnTo>
                  <a:cubicBezTo>
                    <a:pt x="3096" y="52494"/>
                    <a:pt x="3191" y="52732"/>
                    <a:pt x="3334" y="52947"/>
                  </a:cubicBezTo>
                  <a:lnTo>
                    <a:pt x="3549" y="53256"/>
                  </a:lnTo>
                  <a:cubicBezTo>
                    <a:pt x="3632" y="53363"/>
                    <a:pt x="3715" y="53447"/>
                    <a:pt x="3811" y="53542"/>
                  </a:cubicBezTo>
                  <a:cubicBezTo>
                    <a:pt x="3894" y="53625"/>
                    <a:pt x="4001" y="53720"/>
                    <a:pt x="4108" y="53792"/>
                  </a:cubicBezTo>
                  <a:cubicBezTo>
                    <a:pt x="4192" y="53863"/>
                    <a:pt x="4287" y="53923"/>
                    <a:pt x="4382" y="53982"/>
                  </a:cubicBezTo>
                  <a:lnTo>
                    <a:pt x="4406" y="53982"/>
                  </a:lnTo>
                  <a:cubicBezTo>
                    <a:pt x="4406" y="53982"/>
                    <a:pt x="4406" y="53982"/>
                    <a:pt x="4406" y="53982"/>
                  </a:cubicBezTo>
                  <a:lnTo>
                    <a:pt x="4406" y="53982"/>
                  </a:lnTo>
                  <a:cubicBezTo>
                    <a:pt x="4418" y="53982"/>
                    <a:pt x="4418" y="53994"/>
                    <a:pt x="4430" y="53994"/>
                  </a:cubicBezTo>
                  <a:lnTo>
                    <a:pt x="4442" y="53994"/>
                  </a:lnTo>
                  <a:cubicBezTo>
                    <a:pt x="4465" y="53994"/>
                    <a:pt x="4465" y="54018"/>
                    <a:pt x="4477" y="54018"/>
                  </a:cubicBezTo>
                  <a:cubicBezTo>
                    <a:pt x="4489" y="54018"/>
                    <a:pt x="4501" y="54030"/>
                    <a:pt x="4525" y="54030"/>
                  </a:cubicBezTo>
                  <a:lnTo>
                    <a:pt x="4596" y="54030"/>
                  </a:lnTo>
                  <a:cubicBezTo>
                    <a:pt x="4596" y="54030"/>
                    <a:pt x="4608" y="54030"/>
                    <a:pt x="4608" y="54042"/>
                  </a:cubicBezTo>
                  <a:lnTo>
                    <a:pt x="4704" y="54090"/>
                  </a:lnTo>
                  <a:cubicBezTo>
                    <a:pt x="4727" y="54101"/>
                    <a:pt x="4775" y="54113"/>
                    <a:pt x="4799" y="54149"/>
                  </a:cubicBezTo>
                  <a:cubicBezTo>
                    <a:pt x="4835" y="54161"/>
                    <a:pt x="4882" y="54173"/>
                    <a:pt x="4906" y="54197"/>
                  </a:cubicBezTo>
                  <a:cubicBezTo>
                    <a:pt x="4942" y="54209"/>
                    <a:pt x="4977" y="54221"/>
                    <a:pt x="5013" y="54232"/>
                  </a:cubicBezTo>
                  <a:lnTo>
                    <a:pt x="5001" y="54232"/>
                  </a:lnTo>
                  <a:cubicBezTo>
                    <a:pt x="5025" y="54256"/>
                    <a:pt x="5037" y="54256"/>
                    <a:pt x="5073" y="54268"/>
                  </a:cubicBezTo>
                  <a:cubicBezTo>
                    <a:pt x="5120" y="54280"/>
                    <a:pt x="5144" y="54292"/>
                    <a:pt x="5192" y="54292"/>
                  </a:cubicBezTo>
                  <a:cubicBezTo>
                    <a:pt x="5275" y="54328"/>
                    <a:pt x="5358" y="54340"/>
                    <a:pt x="5442" y="54351"/>
                  </a:cubicBezTo>
                  <a:cubicBezTo>
                    <a:pt x="5489" y="54375"/>
                    <a:pt x="5537" y="54375"/>
                    <a:pt x="5573" y="54387"/>
                  </a:cubicBezTo>
                  <a:cubicBezTo>
                    <a:pt x="5608" y="54399"/>
                    <a:pt x="5656" y="54399"/>
                    <a:pt x="5680" y="54411"/>
                  </a:cubicBezTo>
                  <a:cubicBezTo>
                    <a:pt x="5787" y="54435"/>
                    <a:pt x="5870" y="54459"/>
                    <a:pt x="5978" y="54471"/>
                  </a:cubicBezTo>
                  <a:cubicBezTo>
                    <a:pt x="6049" y="54494"/>
                    <a:pt x="6132" y="54506"/>
                    <a:pt x="6216" y="54518"/>
                  </a:cubicBezTo>
                  <a:cubicBezTo>
                    <a:pt x="6311" y="54530"/>
                    <a:pt x="6406" y="54566"/>
                    <a:pt x="6513" y="54578"/>
                  </a:cubicBezTo>
                  <a:cubicBezTo>
                    <a:pt x="6609" y="54590"/>
                    <a:pt x="6680" y="54613"/>
                    <a:pt x="6763" y="54625"/>
                  </a:cubicBezTo>
                  <a:cubicBezTo>
                    <a:pt x="6942" y="54649"/>
                    <a:pt x="7109" y="54697"/>
                    <a:pt x="7275" y="54732"/>
                  </a:cubicBezTo>
                  <a:cubicBezTo>
                    <a:pt x="7347" y="54744"/>
                    <a:pt x="7418" y="54768"/>
                    <a:pt x="7478" y="54792"/>
                  </a:cubicBezTo>
                  <a:cubicBezTo>
                    <a:pt x="7537" y="54804"/>
                    <a:pt x="7621" y="54828"/>
                    <a:pt x="7680" y="54852"/>
                  </a:cubicBezTo>
                  <a:lnTo>
                    <a:pt x="7656" y="54852"/>
                  </a:lnTo>
                  <a:cubicBezTo>
                    <a:pt x="7692" y="54863"/>
                    <a:pt x="7704" y="54863"/>
                    <a:pt x="7740" y="54875"/>
                  </a:cubicBezTo>
                  <a:cubicBezTo>
                    <a:pt x="7763" y="54887"/>
                    <a:pt x="7775" y="54911"/>
                    <a:pt x="7811" y="54911"/>
                  </a:cubicBezTo>
                  <a:cubicBezTo>
                    <a:pt x="8061" y="55054"/>
                    <a:pt x="8311" y="55209"/>
                    <a:pt x="8537" y="55387"/>
                  </a:cubicBezTo>
                  <a:cubicBezTo>
                    <a:pt x="8585" y="55411"/>
                    <a:pt x="8633" y="55459"/>
                    <a:pt x="8668" y="55483"/>
                  </a:cubicBezTo>
                  <a:lnTo>
                    <a:pt x="8704" y="55518"/>
                  </a:lnTo>
                  <a:cubicBezTo>
                    <a:pt x="8716" y="55530"/>
                    <a:pt x="8728" y="55566"/>
                    <a:pt x="8752" y="55590"/>
                  </a:cubicBezTo>
                  <a:cubicBezTo>
                    <a:pt x="8764" y="55625"/>
                    <a:pt x="8776" y="55649"/>
                    <a:pt x="8787" y="55697"/>
                  </a:cubicBezTo>
                  <a:cubicBezTo>
                    <a:pt x="8811" y="55745"/>
                    <a:pt x="8835" y="55768"/>
                    <a:pt x="8847" y="55816"/>
                  </a:cubicBezTo>
                  <a:cubicBezTo>
                    <a:pt x="8871" y="55840"/>
                    <a:pt x="8895" y="55875"/>
                    <a:pt x="8930" y="55899"/>
                  </a:cubicBezTo>
                  <a:cubicBezTo>
                    <a:pt x="8942" y="56006"/>
                    <a:pt x="8954" y="56126"/>
                    <a:pt x="8966" y="56233"/>
                  </a:cubicBezTo>
                  <a:cubicBezTo>
                    <a:pt x="8990" y="56352"/>
                    <a:pt x="9002" y="56483"/>
                    <a:pt x="9014" y="56602"/>
                  </a:cubicBezTo>
                  <a:lnTo>
                    <a:pt x="9109" y="57364"/>
                  </a:lnTo>
                  <a:cubicBezTo>
                    <a:pt x="9121" y="57483"/>
                    <a:pt x="9145" y="57602"/>
                    <a:pt x="9168" y="57721"/>
                  </a:cubicBezTo>
                  <a:cubicBezTo>
                    <a:pt x="9180" y="57852"/>
                    <a:pt x="9204" y="57971"/>
                    <a:pt x="9228" y="58102"/>
                  </a:cubicBezTo>
                  <a:cubicBezTo>
                    <a:pt x="9240" y="58161"/>
                    <a:pt x="9240" y="58221"/>
                    <a:pt x="9240" y="58304"/>
                  </a:cubicBezTo>
                  <a:cubicBezTo>
                    <a:pt x="9240" y="58364"/>
                    <a:pt x="9240" y="58423"/>
                    <a:pt x="9252" y="58495"/>
                  </a:cubicBezTo>
                  <a:lnTo>
                    <a:pt x="9252" y="58602"/>
                  </a:lnTo>
                  <a:cubicBezTo>
                    <a:pt x="9240" y="58697"/>
                    <a:pt x="9240" y="58793"/>
                    <a:pt x="9228" y="58900"/>
                  </a:cubicBezTo>
                  <a:lnTo>
                    <a:pt x="9228" y="58995"/>
                  </a:lnTo>
                  <a:cubicBezTo>
                    <a:pt x="9204" y="59054"/>
                    <a:pt x="9192" y="59102"/>
                    <a:pt x="9180" y="59162"/>
                  </a:cubicBezTo>
                  <a:cubicBezTo>
                    <a:pt x="9168" y="59209"/>
                    <a:pt x="9145" y="59269"/>
                    <a:pt x="9145" y="59316"/>
                  </a:cubicBezTo>
                  <a:cubicBezTo>
                    <a:pt x="9133" y="59376"/>
                    <a:pt x="9121" y="59435"/>
                    <a:pt x="9121" y="59495"/>
                  </a:cubicBezTo>
                  <a:cubicBezTo>
                    <a:pt x="9121" y="59507"/>
                    <a:pt x="9133" y="59531"/>
                    <a:pt x="9145" y="59531"/>
                  </a:cubicBezTo>
                  <a:lnTo>
                    <a:pt x="9168" y="59531"/>
                  </a:lnTo>
                  <a:cubicBezTo>
                    <a:pt x="9145" y="59650"/>
                    <a:pt x="9133" y="59769"/>
                    <a:pt x="9121" y="59876"/>
                  </a:cubicBezTo>
                  <a:cubicBezTo>
                    <a:pt x="9085" y="60090"/>
                    <a:pt x="9049" y="60293"/>
                    <a:pt x="9002" y="60483"/>
                  </a:cubicBezTo>
                  <a:lnTo>
                    <a:pt x="8906" y="60805"/>
                  </a:lnTo>
                  <a:cubicBezTo>
                    <a:pt x="8906" y="60805"/>
                    <a:pt x="8906" y="60817"/>
                    <a:pt x="8930" y="60817"/>
                  </a:cubicBezTo>
                  <a:cubicBezTo>
                    <a:pt x="8954" y="60840"/>
                    <a:pt x="8990" y="60888"/>
                    <a:pt x="9014" y="60924"/>
                  </a:cubicBezTo>
                  <a:cubicBezTo>
                    <a:pt x="9014" y="60936"/>
                    <a:pt x="9014" y="60936"/>
                    <a:pt x="9002" y="60948"/>
                  </a:cubicBezTo>
                  <a:cubicBezTo>
                    <a:pt x="8930" y="61162"/>
                    <a:pt x="8835" y="61364"/>
                    <a:pt x="8752" y="61555"/>
                  </a:cubicBezTo>
                  <a:lnTo>
                    <a:pt x="8573" y="61960"/>
                  </a:lnTo>
                  <a:cubicBezTo>
                    <a:pt x="8514" y="62091"/>
                    <a:pt x="8466" y="62233"/>
                    <a:pt x="8406" y="62376"/>
                  </a:cubicBezTo>
                  <a:cubicBezTo>
                    <a:pt x="8299" y="62662"/>
                    <a:pt x="8180" y="62960"/>
                    <a:pt x="8061" y="63245"/>
                  </a:cubicBezTo>
                  <a:cubicBezTo>
                    <a:pt x="7942" y="63519"/>
                    <a:pt x="7811" y="63805"/>
                    <a:pt x="7704" y="64103"/>
                  </a:cubicBezTo>
                  <a:cubicBezTo>
                    <a:pt x="7597" y="64341"/>
                    <a:pt x="7513" y="64591"/>
                    <a:pt x="7406" y="64829"/>
                  </a:cubicBezTo>
                  <a:cubicBezTo>
                    <a:pt x="7394" y="64865"/>
                    <a:pt x="7382" y="64877"/>
                    <a:pt x="7359" y="64912"/>
                  </a:cubicBezTo>
                  <a:cubicBezTo>
                    <a:pt x="7287" y="65043"/>
                    <a:pt x="7204" y="65174"/>
                    <a:pt x="7144" y="65305"/>
                  </a:cubicBezTo>
                  <a:cubicBezTo>
                    <a:pt x="7061" y="65448"/>
                    <a:pt x="6990" y="65591"/>
                    <a:pt x="6930" y="65746"/>
                  </a:cubicBezTo>
                  <a:cubicBezTo>
                    <a:pt x="6871" y="65877"/>
                    <a:pt x="6823" y="66008"/>
                    <a:pt x="6763" y="66162"/>
                  </a:cubicBezTo>
                  <a:lnTo>
                    <a:pt x="6763" y="66174"/>
                  </a:lnTo>
                  <a:cubicBezTo>
                    <a:pt x="6704" y="66293"/>
                    <a:pt x="6644" y="66412"/>
                    <a:pt x="6609" y="66543"/>
                  </a:cubicBezTo>
                  <a:lnTo>
                    <a:pt x="6513" y="66770"/>
                  </a:lnTo>
                  <a:lnTo>
                    <a:pt x="6382" y="67032"/>
                  </a:lnTo>
                  <a:cubicBezTo>
                    <a:pt x="6311" y="67186"/>
                    <a:pt x="6251" y="67329"/>
                    <a:pt x="6204" y="67484"/>
                  </a:cubicBezTo>
                  <a:lnTo>
                    <a:pt x="6073" y="67889"/>
                  </a:lnTo>
                  <a:cubicBezTo>
                    <a:pt x="6025" y="68032"/>
                    <a:pt x="5978" y="68163"/>
                    <a:pt x="5918" y="68317"/>
                  </a:cubicBezTo>
                  <a:cubicBezTo>
                    <a:pt x="5858" y="68484"/>
                    <a:pt x="5918" y="68675"/>
                    <a:pt x="6049" y="68782"/>
                  </a:cubicBezTo>
                  <a:cubicBezTo>
                    <a:pt x="6097" y="68806"/>
                    <a:pt x="6156" y="68841"/>
                    <a:pt x="6216" y="68853"/>
                  </a:cubicBezTo>
                  <a:lnTo>
                    <a:pt x="6311" y="68853"/>
                  </a:lnTo>
                  <a:cubicBezTo>
                    <a:pt x="6394" y="68853"/>
                    <a:pt x="6466" y="68806"/>
                    <a:pt x="6549" y="68758"/>
                  </a:cubicBezTo>
                  <a:cubicBezTo>
                    <a:pt x="6668" y="68675"/>
                    <a:pt x="6692" y="68520"/>
                    <a:pt x="6740" y="68389"/>
                  </a:cubicBezTo>
                  <a:cubicBezTo>
                    <a:pt x="6763" y="68282"/>
                    <a:pt x="6799" y="68198"/>
                    <a:pt x="6811" y="68091"/>
                  </a:cubicBezTo>
                  <a:cubicBezTo>
                    <a:pt x="6859" y="67913"/>
                    <a:pt x="6882" y="67746"/>
                    <a:pt x="6930" y="67567"/>
                  </a:cubicBezTo>
                  <a:lnTo>
                    <a:pt x="6978" y="67389"/>
                  </a:lnTo>
                  <a:cubicBezTo>
                    <a:pt x="7025" y="67294"/>
                    <a:pt x="7049" y="67186"/>
                    <a:pt x="7097" y="67079"/>
                  </a:cubicBezTo>
                  <a:cubicBezTo>
                    <a:pt x="7168" y="66901"/>
                    <a:pt x="7228" y="66734"/>
                    <a:pt x="7287" y="66555"/>
                  </a:cubicBezTo>
                  <a:cubicBezTo>
                    <a:pt x="7347" y="66401"/>
                    <a:pt x="7394" y="66222"/>
                    <a:pt x="7454" y="66055"/>
                  </a:cubicBezTo>
                  <a:cubicBezTo>
                    <a:pt x="7513" y="65877"/>
                    <a:pt x="7573" y="65710"/>
                    <a:pt x="7644" y="65531"/>
                  </a:cubicBezTo>
                  <a:cubicBezTo>
                    <a:pt x="7704" y="65400"/>
                    <a:pt x="7775" y="65270"/>
                    <a:pt x="7835" y="65127"/>
                  </a:cubicBezTo>
                  <a:cubicBezTo>
                    <a:pt x="7894" y="64984"/>
                    <a:pt x="7954" y="64853"/>
                    <a:pt x="8037" y="64698"/>
                  </a:cubicBezTo>
                  <a:lnTo>
                    <a:pt x="8395" y="63805"/>
                  </a:lnTo>
                  <a:cubicBezTo>
                    <a:pt x="8454" y="63662"/>
                    <a:pt x="8514" y="63519"/>
                    <a:pt x="8573" y="63376"/>
                  </a:cubicBezTo>
                  <a:cubicBezTo>
                    <a:pt x="8633" y="63245"/>
                    <a:pt x="8668" y="63091"/>
                    <a:pt x="8728" y="62960"/>
                  </a:cubicBezTo>
                  <a:lnTo>
                    <a:pt x="9085" y="62019"/>
                  </a:lnTo>
                  <a:cubicBezTo>
                    <a:pt x="9180" y="61793"/>
                    <a:pt x="9264" y="61579"/>
                    <a:pt x="9371" y="61352"/>
                  </a:cubicBezTo>
                  <a:cubicBezTo>
                    <a:pt x="9502" y="61186"/>
                    <a:pt x="9621" y="61007"/>
                    <a:pt x="9764" y="60840"/>
                  </a:cubicBezTo>
                  <a:lnTo>
                    <a:pt x="10252" y="60221"/>
                  </a:lnTo>
                  <a:cubicBezTo>
                    <a:pt x="10573" y="59816"/>
                    <a:pt x="10919" y="59447"/>
                    <a:pt x="11276" y="59078"/>
                  </a:cubicBezTo>
                  <a:cubicBezTo>
                    <a:pt x="11383" y="58971"/>
                    <a:pt x="11466" y="58876"/>
                    <a:pt x="11573" y="58793"/>
                  </a:cubicBezTo>
                  <a:cubicBezTo>
                    <a:pt x="11681" y="58685"/>
                    <a:pt x="11788" y="58602"/>
                    <a:pt x="11883" y="58495"/>
                  </a:cubicBezTo>
                  <a:cubicBezTo>
                    <a:pt x="11966" y="58459"/>
                    <a:pt x="12026" y="58447"/>
                    <a:pt x="12085" y="58423"/>
                  </a:cubicBezTo>
                  <a:cubicBezTo>
                    <a:pt x="12157" y="58388"/>
                    <a:pt x="12240" y="58364"/>
                    <a:pt x="12324" y="58328"/>
                  </a:cubicBezTo>
                  <a:lnTo>
                    <a:pt x="12586" y="58245"/>
                  </a:lnTo>
                  <a:cubicBezTo>
                    <a:pt x="12681" y="58209"/>
                    <a:pt x="12752" y="58197"/>
                    <a:pt x="12836" y="58161"/>
                  </a:cubicBezTo>
                  <a:lnTo>
                    <a:pt x="12824" y="58161"/>
                  </a:lnTo>
                  <a:cubicBezTo>
                    <a:pt x="12871" y="58150"/>
                    <a:pt x="12895" y="58150"/>
                    <a:pt x="12943" y="58138"/>
                  </a:cubicBezTo>
                  <a:cubicBezTo>
                    <a:pt x="13109" y="58090"/>
                    <a:pt x="13288" y="58066"/>
                    <a:pt x="13455" y="58019"/>
                  </a:cubicBezTo>
                  <a:lnTo>
                    <a:pt x="13990" y="57923"/>
                  </a:lnTo>
                  <a:cubicBezTo>
                    <a:pt x="14026" y="57911"/>
                    <a:pt x="14074" y="57911"/>
                    <a:pt x="14121" y="57900"/>
                  </a:cubicBezTo>
                  <a:cubicBezTo>
                    <a:pt x="14181" y="57888"/>
                    <a:pt x="14229" y="57864"/>
                    <a:pt x="14288" y="57864"/>
                  </a:cubicBezTo>
                  <a:cubicBezTo>
                    <a:pt x="14324" y="57852"/>
                    <a:pt x="14371" y="57840"/>
                    <a:pt x="14419" y="57840"/>
                  </a:cubicBezTo>
                  <a:cubicBezTo>
                    <a:pt x="14467" y="57828"/>
                    <a:pt x="14491" y="57828"/>
                    <a:pt x="14538" y="57804"/>
                  </a:cubicBezTo>
                  <a:cubicBezTo>
                    <a:pt x="14586" y="57792"/>
                    <a:pt x="14610" y="57780"/>
                    <a:pt x="14657" y="57769"/>
                  </a:cubicBezTo>
                  <a:cubicBezTo>
                    <a:pt x="14705" y="57745"/>
                    <a:pt x="14764" y="57721"/>
                    <a:pt x="14800" y="57709"/>
                  </a:cubicBezTo>
                  <a:cubicBezTo>
                    <a:pt x="14824" y="57709"/>
                    <a:pt x="14836" y="57685"/>
                    <a:pt x="14848" y="57685"/>
                  </a:cubicBezTo>
                  <a:lnTo>
                    <a:pt x="14943" y="57650"/>
                  </a:lnTo>
                  <a:cubicBezTo>
                    <a:pt x="14967" y="57626"/>
                    <a:pt x="15014" y="57614"/>
                    <a:pt x="15038" y="57590"/>
                  </a:cubicBezTo>
                  <a:cubicBezTo>
                    <a:pt x="15074" y="57566"/>
                    <a:pt x="15122" y="57554"/>
                    <a:pt x="15145" y="57530"/>
                  </a:cubicBezTo>
                  <a:cubicBezTo>
                    <a:pt x="15193" y="57495"/>
                    <a:pt x="15241" y="57483"/>
                    <a:pt x="15276" y="57447"/>
                  </a:cubicBezTo>
                  <a:cubicBezTo>
                    <a:pt x="15324" y="57423"/>
                    <a:pt x="15372" y="57388"/>
                    <a:pt x="15419" y="57376"/>
                  </a:cubicBezTo>
                  <a:cubicBezTo>
                    <a:pt x="15443" y="57364"/>
                    <a:pt x="15479" y="57352"/>
                    <a:pt x="15503" y="57316"/>
                  </a:cubicBezTo>
                  <a:cubicBezTo>
                    <a:pt x="15669" y="57209"/>
                    <a:pt x="15836" y="57114"/>
                    <a:pt x="15991" y="56995"/>
                  </a:cubicBezTo>
                  <a:cubicBezTo>
                    <a:pt x="16074" y="56947"/>
                    <a:pt x="16145" y="56888"/>
                    <a:pt x="16205" y="56840"/>
                  </a:cubicBezTo>
                  <a:cubicBezTo>
                    <a:pt x="16253" y="56816"/>
                    <a:pt x="16276" y="56780"/>
                    <a:pt x="16324" y="56757"/>
                  </a:cubicBezTo>
                  <a:cubicBezTo>
                    <a:pt x="16348" y="56721"/>
                    <a:pt x="16384" y="56709"/>
                    <a:pt x="16407" y="56673"/>
                  </a:cubicBezTo>
                  <a:cubicBezTo>
                    <a:pt x="16455" y="56649"/>
                    <a:pt x="16503" y="56602"/>
                    <a:pt x="16550" y="56578"/>
                  </a:cubicBezTo>
                  <a:cubicBezTo>
                    <a:pt x="16574" y="56542"/>
                    <a:pt x="16610" y="56530"/>
                    <a:pt x="16634" y="56495"/>
                  </a:cubicBezTo>
                  <a:cubicBezTo>
                    <a:pt x="16669" y="56471"/>
                    <a:pt x="16693" y="56435"/>
                    <a:pt x="16729" y="56423"/>
                  </a:cubicBezTo>
                  <a:cubicBezTo>
                    <a:pt x="16765" y="56376"/>
                    <a:pt x="16812" y="56352"/>
                    <a:pt x="16848" y="56304"/>
                  </a:cubicBezTo>
                  <a:cubicBezTo>
                    <a:pt x="16919" y="56245"/>
                    <a:pt x="16979" y="56173"/>
                    <a:pt x="17038" y="56102"/>
                  </a:cubicBezTo>
                  <a:cubicBezTo>
                    <a:pt x="17098" y="56042"/>
                    <a:pt x="17158" y="55959"/>
                    <a:pt x="17217" y="55899"/>
                  </a:cubicBezTo>
                  <a:cubicBezTo>
                    <a:pt x="17277" y="55840"/>
                    <a:pt x="17336" y="55768"/>
                    <a:pt x="17384" y="55709"/>
                  </a:cubicBezTo>
                  <a:cubicBezTo>
                    <a:pt x="17443" y="55649"/>
                    <a:pt x="17503" y="55578"/>
                    <a:pt x="17539" y="55518"/>
                  </a:cubicBezTo>
                  <a:lnTo>
                    <a:pt x="17717" y="55292"/>
                  </a:lnTo>
                  <a:cubicBezTo>
                    <a:pt x="17777" y="55221"/>
                    <a:pt x="17836" y="55149"/>
                    <a:pt x="17896" y="55054"/>
                  </a:cubicBezTo>
                  <a:cubicBezTo>
                    <a:pt x="18003" y="54911"/>
                    <a:pt x="18122" y="54768"/>
                    <a:pt x="18229" y="54625"/>
                  </a:cubicBezTo>
                  <a:cubicBezTo>
                    <a:pt x="18253" y="54578"/>
                    <a:pt x="18289" y="54530"/>
                    <a:pt x="18336" y="54494"/>
                  </a:cubicBezTo>
                  <a:cubicBezTo>
                    <a:pt x="18431" y="54340"/>
                    <a:pt x="18539" y="54209"/>
                    <a:pt x="18634" y="54054"/>
                  </a:cubicBezTo>
                  <a:cubicBezTo>
                    <a:pt x="18670" y="53982"/>
                    <a:pt x="18729" y="53911"/>
                    <a:pt x="18777" y="53840"/>
                  </a:cubicBezTo>
                  <a:cubicBezTo>
                    <a:pt x="18812" y="53804"/>
                    <a:pt x="18824" y="53756"/>
                    <a:pt x="18848" y="53720"/>
                  </a:cubicBezTo>
                  <a:cubicBezTo>
                    <a:pt x="18872" y="53697"/>
                    <a:pt x="18884" y="53673"/>
                    <a:pt x="18896" y="53661"/>
                  </a:cubicBezTo>
                  <a:cubicBezTo>
                    <a:pt x="18908" y="53625"/>
                    <a:pt x="18932" y="53613"/>
                    <a:pt x="18943" y="53578"/>
                  </a:cubicBezTo>
                  <a:cubicBezTo>
                    <a:pt x="18943" y="53566"/>
                    <a:pt x="18955" y="53554"/>
                    <a:pt x="18955" y="53542"/>
                  </a:cubicBezTo>
                  <a:cubicBezTo>
                    <a:pt x="18955" y="53518"/>
                    <a:pt x="18955" y="53506"/>
                    <a:pt x="18967" y="53494"/>
                  </a:cubicBezTo>
                  <a:cubicBezTo>
                    <a:pt x="18967" y="53459"/>
                    <a:pt x="18967" y="53435"/>
                    <a:pt x="18955" y="53423"/>
                  </a:cubicBezTo>
                  <a:lnTo>
                    <a:pt x="18908" y="53375"/>
                  </a:lnTo>
                  <a:cubicBezTo>
                    <a:pt x="18896" y="53363"/>
                    <a:pt x="18872" y="53363"/>
                    <a:pt x="18848" y="53363"/>
                  </a:cubicBezTo>
                  <a:cubicBezTo>
                    <a:pt x="18836" y="53363"/>
                    <a:pt x="18812" y="53363"/>
                    <a:pt x="18789" y="53375"/>
                  </a:cubicBezTo>
                  <a:cubicBezTo>
                    <a:pt x="18729" y="53387"/>
                    <a:pt x="18693" y="53399"/>
                    <a:pt x="18634" y="53423"/>
                  </a:cubicBezTo>
                  <a:cubicBezTo>
                    <a:pt x="18586" y="53435"/>
                    <a:pt x="18527" y="53447"/>
                    <a:pt x="18467" y="53447"/>
                  </a:cubicBezTo>
                  <a:cubicBezTo>
                    <a:pt x="18348" y="53482"/>
                    <a:pt x="18229" y="53494"/>
                    <a:pt x="18110" y="53518"/>
                  </a:cubicBezTo>
                  <a:cubicBezTo>
                    <a:pt x="17931" y="53554"/>
                    <a:pt x="17753" y="53578"/>
                    <a:pt x="17574" y="53625"/>
                  </a:cubicBezTo>
                  <a:cubicBezTo>
                    <a:pt x="17396" y="53661"/>
                    <a:pt x="17217" y="53697"/>
                    <a:pt x="17038" y="53732"/>
                  </a:cubicBezTo>
                  <a:cubicBezTo>
                    <a:pt x="16860" y="53756"/>
                    <a:pt x="16681" y="53804"/>
                    <a:pt x="16503" y="53840"/>
                  </a:cubicBezTo>
                  <a:cubicBezTo>
                    <a:pt x="16455" y="53840"/>
                    <a:pt x="16407" y="53851"/>
                    <a:pt x="16384" y="53851"/>
                  </a:cubicBezTo>
                  <a:cubicBezTo>
                    <a:pt x="16336" y="53851"/>
                    <a:pt x="16288" y="53863"/>
                    <a:pt x="16253" y="53863"/>
                  </a:cubicBezTo>
                  <a:lnTo>
                    <a:pt x="15979" y="53911"/>
                  </a:lnTo>
                  <a:lnTo>
                    <a:pt x="15991" y="53911"/>
                  </a:lnTo>
                  <a:cubicBezTo>
                    <a:pt x="15895" y="53923"/>
                    <a:pt x="15788" y="53935"/>
                    <a:pt x="15681" y="53935"/>
                  </a:cubicBezTo>
                  <a:cubicBezTo>
                    <a:pt x="15622" y="53959"/>
                    <a:pt x="15550" y="53959"/>
                    <a:pt x="15491" y="53959"/>
                  </a:cubicBezTo>
                  <a:cubicBezTo>
                    <a:pt x="15431" y="53959"/>
                    <a:pt x="15383" y="53970"/>
                    <a:pt x="15324" y="53970"/>
                  </a:cubicBezTo>
                  <a:lnTo>
                    <a:pt x="15336" y="53970"/>
                  </a:lnTo>
                  <a:cubicBezTo>
                    <a:pt x="15324" y="53970"/>
                    <a:pt x="15312" y="53970"/>
                    <a:pt x="15276" y="53982"/>
                  </a:cubicBezTo>
                  <a:cubicBezTo>
                    <a:pt x="15264" y="53982"/>
                    <a:pt x="15253" y="53982"/>
                    <a:pt x="15241" y="53994"/>
                  </a:cubicBezTo>
                  <a:cubicBezTo>
                    <a:pt x="15205" y="53994"/>
                    <a:pt x="15181" y="54018"/>
                    <a:pt x="15145" y="54018"/>
                  </a:cubicBezTo>
                  <a:cubicBezTo>
                    <a:pt x="15086" y="54030"/>
                    <a:pt x="15014" y="54054"/>
                    <a:pt x="14955" y="54078"/>
                  </a:cubicBezTo>
                  <a:cubicBezTo>
                    <a:pt x="14860" y="54101"/>
                    <a:pt x="14776" y="54149"/>
                    <a:pt x="14681" y="54173"/>
                  </a:cubicBezTo>
                  <a:cubicBezTo>
                    <a:pt x="14610" y="54209"/>
                    <a:pt x="14538" y="54256"/>
                    <a:pt x="14467" y="54280"/>
                  </a:cubicBezTo>
                  <a:cubicBezTo>
                    <a:pt x="14300" y="54375"/>
                    <a:pt x="14145" y="54447"/>
                    <a:pt x="13990" y="54530"/>
                  </a:cubicBezTo>
                  <a:cubicBezTo>
                    <a:pt x="13907" y="54578"/>
                    <a:pt x="13848" y="54613"/>
                    <a:pt x="13776" y="54649"/>
                  </a:cubicBezTo>
                  <a:cubicBezTo>
                    <a:pt x="13609" y="54744"/>
                    <a:pt x="13467" y="54852"/>
                    <a:pt x="13336" y="54971"/>
                  </a:cubicBezTo>
                  <a:cubicBezTo>
                    <a:pt x="13193" y="55090"/>
                    <a:pt x="13062" y="55221"/>
                    <a:pt x="12943" y="55352"/>
                  </a:cubicBezTo>
                  <a:cubicBezTo>
                    <a:pt x="12824" y="55471"/>
                    <a:pt x="12705" y="55602"/>
                    <a:pt x="12597" y="55745"/>
                  </a:cubicBezTo>
                  <a:cubicBezTo>
                    <a:pt x="12478" y="55875"/>
                    <a:pt x="12359" y="56018"/>
                    <a:pt x="12264" y="56173"/>
                  </a:cubicBezTo>
                  <a:cubicBezTo>
                    <a:pt x="12216" y="56245"/>
                    <a:pt x="12157" y="56340"/>
                    <a:pt x="12109" y="56411"/>
                  </a:cubicBezTo>
                  <a:cubicBezTo>
                    <a:pt x="12062" y="56483"/>
                    <a:pt x="12026" y="56578"/>
                    <a:pt x="11978" y="56661"/>
                  </a:cubicBezTo>
                  <a:cubicBezTo>
                    <a:pt x="11931" y="56733"/>
                    <a:pt x="11907" y="56828"/>
                    <a:pt x="11859" y="56899"/>
                  </a:cubicBezTo>
                  <a:cubicBezTo>
                    <a:pt x="11812" y="56995"/>
                    <a:pt x="11788" y="57066"/>
                    <a:pt x="11752" y="57149"/>
                  </a:cubicBezTo>
                  <a:cubicBezTo>
                    <a:pt x="11728" y="57245"/>
                    <a:pt x="11704" y="57316"/>
                    <a:pt x="11681" y="57411"/>
                  </a:cubicBezTo>
                  <a:cubicBezTo>
                    <a:pt x="11669" y="57495"/>
                    <a:pt x="11633" y="57590"/>
                    <a:pt x="11621" y="57673"/>
                  </a:cubicBezTo>
                  <a:cubicBezTo>
                    <a:pt x="11609" y="57769"/>
                    <a:pt x="11573" y="57864"/>
                    <a:pt x="11562" y="57959"/>
                  </a:cubicBezTo>
                  <a:cubicBezTo>
                    <a:pt x="11550" y="58042"/>
                    <a:pt x="11526" y="58126"/>
                    <a:pt x="11502" y="58209"/>
                  </a:cubicBezTo>
                  <a:cubicBezTo>
                    <a:pt x="11490" y="58269"/>
                    <a:pt x="11466" y="58328"/>
                    <a:pt x="11443" y="58376"/>
                  </a:cubicBezTo>
                  <a:lnTo>
                    <a:pt x="11443" y="58388"/>
                  </a:lnTo>
                  <a:cubicBezTo>
                    <a:pt x="11216" y="58602"/>
                    <a:pt x="10978" y="58816"/>
                    <a:pt x="10752" y="59043"/>
                  </a:cubicBezTo>
                  <a:cubicBezTo>
                    <a:pt x="10478" y="59340"/>
                    <a:pt x="10192" y="59638"/>
                    <a:pt x="9919" y="59947"/>
                  </a:cubicBezTo>
                  <a:cubicBezTo>
                    <a:pt x="9883" y="59995"/>
                    <a:pt x="9847" y="60043"/>
                    <a:pt x="9799" y="60102"/>
                  </a:cubicBezTo>
                  <a:cubicBezTo>
                    <a:pt x="9835" y="59983"/>
                    <a:pt x="9883" y="59876"/>
                    <a:pt x="9907" y="59757"/>
                  </a:cubicBezTo>
                  <a:cubicBezTo>
                    <a:pt x="9954" y="59674"/>
                    <a:pt x="9978" y="59578"/>
                    <a:pt x="10026" y="59471"/>
                  </a:cubicBezTo>
                  <a:cubicBezTo>
                    <a:pt x="10085" y="59328"/>
                    <a:pt x="10145" y="59174"/>
                    <a:pt x="10216" y="59031"/>
                  </a:cubicBezTo>
                  <a:cubicBezTo>
                    <a:pt x="10276" y="58876"/>
                    <a:pt x="10323" y="58745"/>
                    <a:pt x="10383" y="58602"/>
                  </a:cubicBezTo>
                  <a:cubicBezTo>
                    <a:pt x="10478" y="58328"/>
                    <a:pt x="10573" y="58066"/>
                    <a:pt x="10669" y="57792"/>
                  </a:cubicBezTo>
                  <a:cubicBezTo>
                    <a:pt x="10752" y="57530"/>
                    <a:pt x="10835" y="57257"/>
                    <a:pt x="10919" y="56971"/>
                  </a:cubicBezTo>
                  <a:cubicBezTo>
                    <a:pt x="10966" y="56828"/>
                    <a:pt x="11014" y="56697"/>
                    <a:pt x="11050" y="56542"/>
                  </a:cubicBezTo>
                  <a:cubicBezTo>
                    <a:pt x="11097" y="56411"/>
                    <a:pt x="11157" y="56256"/>
                    <a:pt x="11204" y="56126"/>
                  </a:cubicBezTo>
                  <a:cubicBezTo>
                    <a:pt x="11288" y="55864"/>
                    <a:pt x="11383" y="55578"/>
                    <a:pt x="11443" y="55292"/>
                  </a:cubicBezTo>
                  <a:cubicBezTo>
                    <a:pt x="11585" y="54709"/>
                    <a:pt x="11693" y="54113"/>
                    <a:pt x="11847" y="53518"/>
                  </a:cubicBezTo>
                  <a:cubicBezTo>
                    <a:pt x="11847" y="53494"/>
                    <a:pt x="11859" y="53459"/>
                    <a:pt x="11871" y="53435"/>
                  </a:cubicBezTo>
                  <a:lnTo>
                    <a:pt x="11883" y="53423"/>
                  </a:lnTo>
                  <a:lnTo>
                    <a:pt x="12038" y="53268"/>
                  </a:lnTo>
                  <a:cubicBezTo>
                    <a:pt x="12062" y="53244"/>
                    <a:pt x="12097" y="53208"/>
                    <a:pt x="12121" y="53197"/>
                  </a:cubicBezTo>
                  <a:cubicBezTo>
                    <a:pt x="12216" y="53101"/>
                    <a:pt x="12300" y="53030"/>
                    <a:pt x="12395" y="52958"/>
                  </a:cubicBezTo>
                  <a:cubicBezTo>
                    <a:pt x="12502" y="52887"/>
                    <a:pt x="12586" y="52792"/>
                    <a:pt x="12693" y="52720"/>
                  </a:cubicBezTo>
                  <a:cubicBezTo>
                    <a:pt x="12883" y="52566"/>
                    <a:pt x="13074" y="52411"/>
                    <a:pt x="13252" y="52244"/>
                  </a:cubicBezTo>
                  <a:cubicBezTo>
                    <a:pt x="13300" y="52196"/>
                    <a:pt x="13348" y="52149"/>
                    <a:pt x="13407" y="52125"/>
                  </a:cubicBezTo>
                  <a:cubicBezTo>
                    <a:pt x="13455" y="52077"/>
                    <a:pt x="13490" y="52030"/>
                    <a:pt x="13538" y="52006"/>
                  </a:cubicBezTo>
                  <a:lnTo>
                    <a:pt x="13669" y="51875"/>
                  </a:lnTo>
                  <a:lnTo>
                    <a:pt x="13812" y="51732"/>
                  </a:lnTo>
                  <a:cubicBezTo>
                    <a:pt x="13848" y="51696"/>
                    <a:pt x="13883" y="51649"/>
                    <a:pt x="13907" y="51613"/>
                  </a:cubicBezTo>
                  <a:cubicBezTo>
                    <a:pt x="13943" y="51577"/>
                    <a:pt x="13967" y="51542"/>
                    <a:pt x="14014" y="51494"/>
                  </a:cubicBezTo>
                  <a:cubicBezTo>
                    <a:pt x="14062" y="51434"/>
                    <a:pt x="14121" y="51375"/>
                    <a:pt x="14169" y="51315"/>
                  </a:cubicBezTo>
                  <a:cubicBezTo>
                    <a:pt x="14193" y="51280"/>
                    <a:pt x="14240" y="51244"/>
                    <a:pt x="14264" y="51196"/>
                  </a:cubicBezTo>
                  <a:cubicBezTo>
                    <a:pt x="14360" y="51101"/>
                    <a:pt x="14431" y="50994"/>
                    <a:pt x="14526" y="50887"/>
                  </a:cubicBezTo>
                  <a:cubicBezTo>
                    <a:pt x="14538" y="50875"/>
                    <a:pt x="14550" y="50863"/>
                    <a:pt x="14550" y="50827"/>
                  </a:cubicBezTo>
                  <a:cubicBezTo>
                    <a:pt x="14586" y="50803"/>
                    <a:pt x="14598" y="50756"/>
                    <a:pt x="14621" y="50720"/>
                  </a:cubicBezTo>
                  <a:cubicBezTo>
                    <a:pt x="14657" y="50684"/>
                    <a:pt x="14681" y="50625"/>
                    <a:pt x="14717" y="50577"/>
                  </a:cubicBezTo>
                  <a:cubicBezTo>
                    <a:pt x="14741" y="50518"/>
                    <a:pt x="14776" y="50470"/>
                    <a:pt x="14800" y="50411"/>
                  </a:cubicBezTo>
                  <a:cubicBezTo>
                    <a:pt x="14836" y="50351"/>
                    <a:pt x="14860" y="50303"/>
                    <a:pt x="14895" y="50244"/>
                  </a:cubicBezTo>
                  <a:cubicBezTo>
                    <a:pt x="14955" y="50125"/>
                    <a:pt x="15002" y="50030"/>
                    <a:pt x="15038" y="49910"/>
                  </a:cubicBezTo>
                  <a:cubicBezTo>
                    <a:pt x="15133" y="49684"/>
                    <a:pt x="15193" y="49446"/>
                    <a:pt x="15253" y="49220"/>
                  </a:cubicBezTo>
                  <a:cubicBezTo>
                    <a:pt x="15312" y="48982"/>
                    <a:pt x="15383" y="48744"/>
                    <a:pt x="15479" y="48517"/>
                  </a:cubicBezTo>
                  <a:cubicBezTo>
                    <a:pt x="15562" y="48303"/>
                    <a:pt x="15657" y="48065"/>
                    <a:pt x="15729" y="47839"/>
                  </a:cubicBezTo>
                  <a:cubicBezTo>
                    <a:pt x="15776" y="47720"/>
                    <a:pt x="15812" y="47601"/>
                    <a:pt x="15848" y="47494"/>
                  </a:cubicBezTo>
                  <a:cubicBezTo>
                    <a:pt x="15895" y="47374"/>
                    <a:pt x="15919" y="47267"/>
                    <a:pt x="15967" y="47148"/>
                  </a:cubicBezTo>
                  <a:cubicBezTo>
                    <a:pt x="15979" y="47089"/>
                    <a:pt x="16015" y="47029"/>
                    <a:pt x="16026" y="46970"/>
                  </a:cubicBezTo>
                  <a:cubicBezTo>
                    <a:pt x="16038" y="46910"/>
                    <a:pt x="16074" y="46839"/>
                    <a:pt x="16086" y="46779"/>
                  </a:cubicBezTo>
                  <a:lnTo>
                    <a:pt x="16134" y="46601"/>
                  </a:lnTo>
                  <a:lnTo>
                    <a:pt x="16169" y="46422"/>
                  </a:lnTo>
                  <a:cubicBezTo>
                    <a:pt x="16205" y="46303"/>
                    <a:pt x="16217" y="46184"/>
                    <a:pt x="16229" y="46053"/>
                  </a:cubicBezTo>
                  <a:cubicBezTo>
                    <a:pt x="16229" y="46005"/>
                    <a:pt x="16253" y="45958"/>
                    <a:pt x="16253" y="45934"/>
                  </a:cubicBezTo>
                  <a:lnTo>
                    <a:pt x="16253" y="45839"/>
                  </a:lnTo>
                  <a:cubicBezTo>
                    <a:pt x="16253" y="45815"/>
                    <a:pt x="16253" y="45803"/>
                    <a:pt x="16229" y="45767"/>
                  </a:cubicBezTo>
                  <a:cubicBezTo>
                    <a:pt x="16217" y="45743"/>
                    <a:pt x="16193" y="45696"/>
                    <a:pt x="16145" y="45696"/>
                  </a:cubicBezTo>
                  <a:cubicBezTo>
                    <a:pt x="16134" y="45696"/>
                    <a:pt x="16110" y="45696"/>
                    <a:pt x="16098" y="45708"/>
                  </a:cubicBezTo>
                  <a:cubicBezTo>
                    <a:pt x="16086" y="45719"/>
                    <a:pt x="16074" y="45743"/>
                    <a:pt x="16038" y="45755"/>
                  </a:cubicBezTo>
                  <a:cubicBezTo>
                    <a:pt x="15979" y="45815"/>
                    <a:pt x="15919" y="45862"/>
                    <a:pt x="15860" y="45922"/>
                  </a:cubicBezTo>
                  <a:cubicBezTo>
                    <a:pt x="15729" y="46017"/>
                    <a:pt x="15598" y="46112"/>
                    <a:pt x="15455" y="46220"/>
                  </a:cubicBezTo>
                  <a:cubicBezTo>
                    <a:pt x="15383" y="46255"/>
                    <a:pt x="15324" y="46315"/>
                    <a:pt x="15253" y="46362"/>
                  </a:cubicBezTo>
                  <a:cubicBezTo>
                    <a:pt x="15217" y="46398"/>
                    <a:pt x="15181" y="46410"/>
                    <a:pt x="15145" y="46434"/>
                  </a:cubicBezTo>
                  <a:cubicBezTo>
                    <a:pt x="15122" y="46470"/>
                    <a:pt x="15074" y="46481"/>
                    <a:pt x="15038" y="46517"/>
                  </a:cubicBezTo>
                  <a:cubicBezTo>
                    <a:pt x="14979" y="46541"/>
                    <a:pt x="14907" y="46589"/>
                    <a:pt x="14848" y="46612"/>
                  </a:cubicBezTo>
                  <a:cubicBezTo>
                    <a:pt x="14741" y="46672"/>
                    <a:pt x="14645" y="46720"/>
                    <a:pt x="14538" y="46779"/>
                  </a:cubicBezTo>
                  <a:cubicBezTo>
                    <a:pt x="14479" y="46815"/>
                    <a:pt x="14431" y="46839"/>
                    <a:pt x="14371" y="46874"/>
                  </a:cubicBezTo>
                  <a:cubicBezTo>
                    <a:pt x="14312" y="46898"/>
                    <a:pt x="14252" y="46934"/>
                    <a:pt x="14205" y="46958"/>
                  </a:cubicBezTo>
                  <a:cubicBezTo>
                    <a:pt x="14181" y="46970"/>
                    <a:pt x="14133" y="47005"/>
                    <a:pt x="14110" y="47017"/>
                  </a:cubicBezTo>
                  <a:cubicBezTo>
                    <a:pt x="14086" y="47029"/>
                    <a:pt x="14062" y="47053"/>
                    <a:pt x="14050" y="47065"/>
                  </a:cubicBezTo>
                  <a:cubicBezTo>
                    <a:pt x="13990" y="47089"/>
                    <a:pt x="13943" y="47136"/>
                    <a:pt x="13883" y="47172"/>
                  </a:cubicBezTo>
                  <a:cubicBezTo>
                    <a:pt x="13776" y="47243"/>
                    <a:pt x="13693" y="47303"/>
                    <a:pt x="13586" y="47374"/>
                  </a:cubicBezTo>
                  <a:cubicBezTo>
                    <a:pt x="13455" y="47470"/>
                    <a:pt x="13312" y="47565"/>
                    <a:pt x="13193" y="47672"/>
                  </a:cubicBezTo>
                  <a:cubicBezTo>
                    <a:pt x="13276" y="47208"/>
                    <a:pt x="13336" y="46755"/>
                    <a:pt x="13371" y="46291"/>
                  </a:cubicBezTo>
                  <a:cubicBezTo>
                    <a:pt x="13407" y="45958"/>
                    <a:pt x="13431" y="45648"/>
                    <a:pt x="13455" y="45327"/>
                  </a:cubicBezTo>
                  <a:cubicBezTo>
                    <a:pt x="13455" y="45231"/>
                    <a:pt x="13467" y="45148"/>
                    <a:pt x="13467" y="45053"/>
                  </a:cubicBezTo>
                  <a:lnTo>
                    <a:pt x="13467" y="44791"/>
                  </a:lnTo>
                  <a:lnTo>
                    <a:pt x="13467" y="44326"/>
                  </a:lnTo>
                  <a:cubicBezTo>
                    <a:pt x="13467" y="44088"/>
                    <a:pt x="13478" y="43850"/>
                    <a:pt x="13478" y="43600"/>
                  </a:cubicBezTo>
                  <a:cubicBezTo>
                    <a:pt x="13478" y="43457"/>
                    <a:pt x="13490" y="43326"/>
                    <a:pt x="13490" y="43195"/>
                  </a:cubicBezTo>
                  <a:lnTo>
                    <a:pt x="13490" y="43148"/>
                  </a:lnTo>
                  <a:lnTo>
                    <a:pt x="13490" y="43100"/>
                  </a:lnTo>
                  <a:lnTo>
                    <a:pt x="13490" y="43076"/>
                  </a:lnTo>
                  <a:lnTo>
                    <a:pt x="13490" y="42898"/>
                  </a:lnTo>
                  <a:lnTo>
                    <a:pt x="13490" y="42886"/>
                  </a:lnTo>
                  <a:lnTo>
                    <a:pt x="13490" y="42850"/>
                  </a:lnTo>
                  <a:cubicBezTo>
                    <a:pt x="13490" y="42600"/>
                    <a:pt x="13490" y="42326"/>
                    <a:pt x="13514" y="42076"/>
                  </a:cubicBezTo>
                  <a:lnTo>
                    <a:pt x="13514" y="41552"/>
                  </a:lnTo>
                  <a:lnTo>
                    <a:pt x="13514" y="41409"/>
                  </a:lnTo>
                  <a:cubicBezTo>
                    <a:pt x="13514" y="41231"/>
                    <a:pt x="13526" y="41040"/>
                    <a:pt x="13526" y="40862"/>
                  </a:cubicBezTo>
                  <a:cubicBezTo>
                    <a:pt x="13526" y="40683"/>
                    <a:pt x="13490" y="40516"/>
                    <a:pt x="13490" y="40338"/>
                  </a:cubicBezTo>
                  <a:lnTo>
                    <a:pt x="13490" y="40326"/>
                  </a:lnTo>
                  <a:lnTo>
                    <a:pt x="13490" y="39826"/>
                  </a:lnTo>
                  <a:lnTo>
                    <a:pt x="13490" y="39647"/>
                  </a:lnTo>
                  <a:cubicBezTo>
                    <a:pt x="13490" y="39612"/>
                    <a:pt x="13490" y="39564"/>
                    <a:pt x="13514" y="39516"/>
                  </a:cubicBezTo>
                  <a:cubicBezTo>
                    <a:pt x="13526" y="39504"/>
                    <a:pt x="13526" y="39469"/>
                    <a:pt x="13538" y="39457"/>
                  </a:cubicBezTo>
                  <a:cubicBezTo>
                    <a:pt x="13550" y="39409"/>
                    <a:pt x="13574" y="39373"/>
                    <a:pt x="13598" y="39326"/>
                  </a:cubicBezTo>
                  <a:cubicBezTo>
                    <a:pt x="13609" y="39326"/>
                    <a:pt x="13633" y="39326"/>
                    <a:pt x="13633" y="39314"/>
                  </a:cubicBezTo>
                  <a:lnTo>
                    <a:pt x="13633" y="39326"/>
                  </a:lnTo>
                  <a:cubicBezTo>
                    <a:pt x="13633" y="39409"/>
                    <a:pt x="13645" y="39516"/>
                    <a:pt x="13633" y="39612"/>
                  </a:cubicBezTo>
                  <a:lnTo>
                    <a:pt x="13633" y="39635"/>
                  </a:lnTo>
                  <a:cubicBezTo>
                    <a:pt x="13633" y="39743"/>
                    <a:pt x="13609" y="39862"/>
                    <a:pt x="13609" y="39969"/>
                  </a:cubicBezTo>
                  <a:cubicBezTo>
                    <a:pt x="13598" y="40088"/>
                    <a:pt x="13598" y="40219"/>
                    <a:pt x="13586" y="40338"/>
                  </a:cubicBezTo>
                  <a:cubicBezTo>
                    <a:pt x="13574" y="40564"/>
                    <a:pt x="13574" y="40778"/>
                    <a:pt x="13574" y="41005"/>
                  </a:cubicBezTo>
                  <a:lnTo>
                    <a:pt x="13574" y="41171"/>
                  </a:lnTo>
                  <a:lnTo>
                    <a:pt x="13574" y="41350"/>
                  </a:lnTo>
                  <a:cubicBezTo>
                    <a:pt x="13574" y="41421"/>
                    <a:pt x="13586" y="41481"/>
                    <a:pt x="13586" y="41552"/>
                  </a:cubicBezTo>
                  <a:cubicBezTo>
                    <a:pt x="13586" y="41612"/>
                    <a:pt x="13598" y="41671"/>
                    <a:pt x="13598" y="41731"/>
                  </a:cubicBezTo>
                  <a:cubicBezTo>
                    <a:pt x="13609" y="41838"/>
                    <a:pt x="13633" y="41945"/>
                    <a:pt x="13657" y="42052"/>
                  </a:cubicBezTo>
                  <a:cubicBezTo>
                    <a:pt x="13669" y="42112"/>
                    <a:pt x="13693" y="42171"/>
                    <a:pt x="13693" y="42207"/>
                  </a:cubicBezTo>
                  <a:cubicBezTo>
                    <a:pt x="13705" y="42290"/>
                    <a:pt x="13717" y="42350"/>
                    <a:pt x="13729" y="42421"/>
                  </a:cubicBezTo>
                  <a:cubicBezTo>
                    <a:pt x="13752" y="42493"/>
                    <a:pt x="13776" y="42588"/>
                    <a:pt x="13812" y="42660"/>
                  </a:cubicBezTo>
                  <a:cubicBezTo>
                    <a:pt x="13812" y="42671"/>
                    <a:pt x="13824" y="42683"/>
                    <a:pt x="13824" y="42707"/>
                  </a:cubicBezTo>
                  <a:cubicBezTo>
                    <a:pt x="13836" y="42731"/>
                    <a:pt x="13836" y="42767"/>
                    <a:pt x="13848" y="42791"/>
                  </a:cubicBezTo>
                  <a:cubicBezTo>
                    <a:pt x="13871" y="42826"/>
                    <a:pt x="13883" y="42862"/>
                    <a:pt x="13895" y="42898"/>
                  </a:cubicBezTo>
                  <a:cubicBezTo>
                    <a:pt x="13907" y="42945"/>
                    <a:pt x="13943" y="42981"/>
                    <a:pt x="13955" y="43029"/>
                  </a:cubicBezTo>
                  <a:lnTo>
                    <a:pt x="14002" y="43124"/>
                  </a:lnTo>
                  <a:cubicBezTo>
                    <a:pt x="14048" y="43192"/>
                    <a:pt x="14082" y="43260"/>
                    <a:pt x="14116" y="43328"/>
                  </a:cubicBezTo>
                  <a:lnTo>
                    <a:pt x="14116" y="43328"/>
                  </a:lnTo>
                  <a:cubicBezTo>
                    <a:pt x="14115" y="43327"/>
                    <a:pt x="14112" y="43326"/>
                    <a:pt x="14110" y="43326"/>
                  </a:cubicBezTo>
                  <a:cubicBezTo>
                    <a:pt x="14145" y="43433"/>
                    <a:pt x="14205" y="43517"/>
                    <a:pt x="14252" y="43624"/>
                  </a:cubicBezTo>
                  <a:lnTo>
                    <a:pt x="14300" y="43719"/>
                  </a:lnTo>
                  <a:cubicBezTo>
                    <a:pt x="14300" y="43779"/>
                    <a:pt x="14312" y="43838"/>
                    <a:pt x="14348" y="43898"/>
                  </a:cubicBezTo>
                  <a:cubicBezTo>
                    <a:pt x="14360" y="43934"/>
                    <a:pt x="14383" y="43981"/>
                    <a:pt x="14419" y="44017"/>
                  </a:cubicBezTo>
                  <a:cubicBezTo>
                    <a:pt x="14443" y="44053"/>
                    <a:pt x="14479" y="44088"/>
                    <a:pt x="14502" y="44136"/>
                  </a:cubicBezTo>
                  <a:cubicBezTo>
                    <a:pt x="14526" y="44148"/>
                    <a:pt x="14538" y="44160"/>
                    <a:pt x="14550" y="44160"/>
                  </a:cubicBezTo>
                  <a:cubicBezTo>
                    <a:pt x="14550" y="44160"/>
                    <a:pt x="14550" y="44172"/>
                    <a:pt x="14562" y="44172"/>
                  </a:cubicBezTo>
                  <a:cubicBezTo>
                    <a:pt x="14657" y="44315"/>
                    <a:pt x="14764" y="44410"/>
                    <a:pt x="14895" y="44505"/>
                  </a:cubicBezTo>
                  <a:cubicBezTo>
                    <a:pt x="15002" y="44576"/>
                    <a:pt x="15086" y="44648"/>
                    <a:pt x="15193" y="44707"/>
                  </a:cubicBezTo>
                  <a:lnTo>
                    <a:pt x="15419" y="44850"/>
                  </a:lnTo>
                  <a:cubicBezTo>
                    <a:pt x="15443" y="44862"/>
                    <a:pt x="15491" y="44886"/>
                    <a:pt x="15514" y="44910"/>
                  </a:cubicBezTo>
                  <a:cubicBezTo>
                    <a:pt x="15550" y="44922"/>
                    <a:pt x="15598" y="44946"/>
                    <a:pt x="15622" y="44969"/>
                  </a:cubicBezTo>
                  <a:cubicBezTo>
                    <a:pt x="15717" y="45029"/>
                    <a:pt x="15800" y="45088"/>
                    <a:pt x="15895" y="45160"/>
                  </a:cubicBezTo>
                  <a:cubicBezTo>
                    <a:pt x="15979" y="45231"/>
                    <a:pt x="16086" y="45291"/>
                    <a:pt x="16169" y="45350"/>
                  </a:cubicBezTo>
                  <a:cubicBezTo>
                    <a:pt x="16205" y="45386"/>
                    <a:pt x="16253" y="45398"/>
                    <a:pt x="16276" y="45410"/>
                  </a:cubicBezTo>
                  <a:cubicBezTo>
                    <a:pt x="16348" y="45458"/>
                    <a:pt x="16431" y="45481"/>
                    <a:pt x="16503" y="45505"/>
                  </a:cubicBezTo>
                  <a:cubicBezTo>
                    <a:pt x="16526" y="45505"/>
                    <a:pt x="16550" y="45517"/>
                    <a:pt x="16574" y="45517"/>
                  </a:cubicBezTo>
                  <a:cubicBezTo>
                    <a:pt x="16622" y="45523"/>
                    <a:pt x="16666" y="45526"/>
                    <a:pt x="16711" y="45526"/>
                  </a:cubicBezTo>
                  <a:cubicBezTo>
                    <a:pt x="16756" y="45526"/>
                    <a:pt x="16800" y="45523"/>
                    <a:pt x="16848" y="45517"/>
                  </a:cubicBezTo>
                  <a:cubicBezTo>
                    <a:pt x="16931" y="45505"/>
                    <a:pt x="17003" y="45458"/>
                    <a:pt x="17086" y="45410"/>
                  </a:cubicBezTo>
                  <a:cubicBezTo>
                    <a:pt x="17122" y="45386"/>
                    <a:pt x="17181" y="45350"/>
                    <a:pt x="17229" y="45327"/>
                  </a:cubicBezTo>
                  <a:cubicBezTo>
                    <a:pt x="17336" y="45267"/>
                    <a:pt x="17419" y="45219"/>
                    <a:pt x="17515" y="45148"/>
                  </a:cubicBezTo>
                  <a:cubicBezTo>
                    <a:pt x="17598" y="45088"/>
                    <a:pt x="17693" y="45005"/>
                    <a:pt x="17777" y="44922"/>
                  </a:cubicBezTo>
                  <a:cubicBezTo>
                    <a:pt x="17860" y="44850"/>
                    <a:pt x="17931" y="44755"/>
                    <a:pt x="18003" y="44672"/>
                  </a:cubicBezTo>
                  <a:cubicBezTo>
                    <a:pt x="18074" y="44576"/>
                    <a:pt x="18158" y="44493"/>
                    <a:pt x="18229" y="44410"/>
                  </a:cubicBezTo>
                  <a:lnTo>
                    <a:pt x="18360" y="44279"/>
                  </a:lnTo>
                  <a:cubicBezTo>
                    <a:pt x="18408" y="44231"/>
                    <a:pt x="18467" y="44195"/>
                    <a:pt x="18527" y="44148"/>
                  </a:cubicBezTo>
                  <a:cubicBezTo>
                    <a:pt x="18551" y="44112"/>
                    <a:pt x="18598" y="44100"/>
                    <a:pt x="18646" y="44076"/>
                  </a:cubicBezTo>
                  <a:lnTo>
                    <a:pt x="18729" y="44029"/>
                  </a:lnTo>
                  <a:lnTo>
                    <a:pt x="18824" y="43981"/>
                  </a:lnTo>
                  <a:cubicBezTo>
                    <a:pt x="18955" y="43922"/>
                    <a:pt x="19110" y="43898"/>
                    <a:pt x="19241" y="43850"/>
                  </a:cubicBezTo>
                  <a:cubicBezTo>
                    <a:pt x="19384" y="43803"/>
                    <a:pt x="19527" y="43755"/>
                    <a:pt x="19670" y="43719"/>
                  </a:cubicBezTo>
                  <a:cubicBezTo>
                    <a:pt x="19741" y="43695"/>
                    <a:pt x="19825" y="43684"/>
                    <a:pt x="19884" y="43684"/>
                  </a:cubicBezTo>
                  <a:cubicBezTo>
                    <a:pt x="19944" y="43684"/>
                    <a:pt x="19979" y="43672"/>
                    <a:pt x="20039" y="43672"/>
                  </a:cubicBezTo>
                  <a:cubicBezTo>
                    <a:pt x="20098" y="43672"/>
                    <a:pt x="20158" y="43660"/>
                    <a:pt x="20217" y="43636"/>
                  </a:cubicBezTo>
                  <a:cubicBezTo>
                    <a:pt x="20336" y="43612"/>
                    <a:pt x="20444" y="43576"/>
                    <a:pt x="20551" y="43541"/>
                  </a:cubicBezTo>
                  <a:cubicBezTo>
                    <a:pt x="20610" y="43517"/>
                    <a:pt x="20658" y="43493"/>
                    <a:pt x="20694" y="43457"/>
                  </a:cubicBezTo>
                  <a:cubicBezTo>
                    <a:pt x="20741" y="43433"/>
                    <a:pt x="20789" y="43398"/>
                    <a:pt x="20837" y="43362"/>
                  </a:cubicBezTo>
                  <a:cubicBezTo>
                    <a:pt x="20872" y="43314"/>
                    <a:pt x="20920" y="43267"/>
                    <a:pt x="20956" y="43219"/>
                  </a:cubicBezTo>
                  <a:cubicBezTo>
                    <a:pt x="20979" y="43183"/>
                    <a:pt x="21015" y="43136"/>
                    <a:pt x="21039" y="43076"/>
                  </a:cubicBezTo>
                  <a:lnTo>
                    <a:pt x="21170" y="42767"/>
                  </a:lnTo>
                  <a:cubicBezTo>
                    <a:pt x="21218" y="42660"/>
                    <a:pt x="21229" y="42541"/>
                    <a:pt x="21265" y="42421"/>
                  </a:cubicBezTo>
                  <a:cubicBezTo>
                    <a:pt x="21277" y="42362"/>
                    <a:pt x="21277" y="42314"/>
                    <a:pt x="21277" y="42255"/>
                  </a:cubicBezTo>
                  <a:cubicBezTo>
                    <a:pt x="21277" y="42195"/>
                    <a:pt x="21289" y="42124"/>
                    <a:pt x="21289" y="42064"/>
                  </a:cubicBezTo>
                  <a:cubicBezTo>
                    <a:pt x="21289" y="42005"/>
                    <a:pt x="21289" y="41945"/>
                    <a:pt x="21277" y="41886"/>
                  </a:cubicBezTo>
                  <a:lnTo>
                    <a:pt x="21229" y="41707"/>
                  </a:lnTo>
                  <a:lnTo>
                    <a:pt x="21194" y="41576"/>
                  </a:lnTo>
                  <a:lnTo>
                    <a:pt x="21194" y="41540"/>
                  </a:lnTo>
                  <a:lnTo>
                    <a:pt x="21194" y="41528"/>
                  </a:lnTo>
                  <a:lnTo>
                    <a:pt x="21194" y="41481"/>
                  </a:lnTo>
                  <a:cubicBezTo>
                    <a:pt x="21194" y="41457"/>
                    <a:pt x="21206" y="41421"/>
                    <a:pt x="21218" y="41374"/>
                  </a:cubicBezTo>
                  <a:lnTo>
                    <a:pt x="21444" y="40755"/>
                  </a:lnTo>
                  <a:cubicBezTo>
                    <a:pt x="21456" y="40695"/>
                    <a:pt x="21491" y="40647"/>
                    <a:pt x="21503" y="40588"/>
                  </a:cubicBezTo>
                  <a:cubicBezTo>
                    <a:pt x="21527" y="40528"/>
                    <a:pt x="21551" y="40469"/>
                    <a:pt x="21563" y="40409"/>
                  </a:cubicBezTo>
                  <a:cubicBezTo>
                    <a:pt x="21587" y="40302"/>
                    <a:pt x="21610" y="40219"/>
                    <a:pt x="21610" y="40112"/>
                  </a:cubicBezTo>
                  <a:lnTo>
                    <a:pt x="21610" y="40028"/>
                  </a:lnTo>
                  <a:cubicBezTo>
                    <a:pt x="21610" y="39933"/>
                    <a:pt x="21587" y="39850"/>
                    <a:pt x="21575" y="39754"/>
                  </a:cubicBezTo>
                  <a:cubicBezTo>
                    <a:pt x="21527" y="39588"/>
                    <a:pt x="21444" y="39433"/>
                    <a:pt x="21337" y="39290"/>
                  </a:cubicBezTo>
                  <a:cubicBezTo>
                    <a:pt x="21289" y="39254"/>
                    <a:pt x="21253" y="39195"/>
                    <a:pt x="21206" y="39147"/>
                  </a:cubicBezTo>
                  <a:cubicBezTo>
                    <a:pt x="21146" y="39100"/>
                    <a:pt x="21098" y="39052"/>
                    <a:pt x="21027" y="39028"/>
                  </a:cubicBezTo>
                  <a:cubicBezTo>
                    <a:pt x="20956" y="38981"/>
                    <a:pt x="20872" y="38969"/>
                    <a:pt x="20801" y="38957"/>
                  </a:cubicBezTo>
                  <a:cubicBezTo>
                    <a:pt x="20631" y="38930"/>
                    <a:pt x="20455" y="38917"/>
                    <a:pt x="20277" y="38917"/>
                  </a:cubicBezTo>
                  <a:cubicBezTo>
                    <a:pt x="20217" y="38917"/>
                    <a:pt x="20158" y="38918"/>
                    <a:pt x="20098" y="38921"/>
                  </a:cubicBezTo>
                  <a:lnTo>
                    <a:pt x="19884" y="38921"/>
                  </a:lnTo>
                  <a:cubicBezTo>
                    <a:pt x="19765" y="38921"/>
                    <a:pt x="19658" y="38909"/>
                    <a:pt x="19539" y="38897"/>
                  </a:cubicBezTo>
                  <a:cubicBezTo>
                    <a:pt x="19432" y="38873"/>
                    <a:pt x="19313" y="38861"/>
                    <a:pt x="19205" y="38861"/>
                  </a:cubicBezTo>
                  <a:cubicBezTo>
                    <a:pt x="19086" y="38850"/>
                    <a:pt x="18967" y="38850"/>
                    <a:pt x="18872" y="38838"/>
                  </a:cubicBezTo>
                  <a:lnTo>
                    <a:pt x="18515" y="38790"/>
                  </a:lnTo>
                  <a:lnTo>
                    <a:pt x="18491" y="38790"/>
                  </a:lnTo>
                  <a:cubicBezTo>
                    <a:pt x="18396" y="38778"/>
                    <a:pt x="18277" y="38742"/>
                    <a:pt x="18170" y="38731"/>
                  </a:cubicBezTo>
                  <a:cubicBezTo>
                    <a:pt x="18050" y="38695"/>
                    <a:pt x="17931" y="38671"/>
                    <a:pt x="17824" y="38635"/>
                  </a:cubicBezTo>
                  <a:cubicBezTo>
                    <a:pt x="17717" y="38611"/>
                    <a:pt x="17598" y="38576"/>
                    <a:pt x="17503" y="38552"/>
                  </a:cubicBezTo>
                  <a:cubicBezTo>
                    <a:pt x="17396" y="38516"/>
                    <a:pt x="17277" y="38492"/>
                    <a:pt x="17169" y="38457"/>
                  </a:cubicBezTo>
                  <a:cubicBezTo>
                    <a:pt x="17146" y="38445"/>
                    <a:pt x="17098" y="38445"/>
                    <a:pt x="17062" y="38433"/>
                  </a:cubicBezTo>
                  <a:cubicBezTo>
                    <a:pt x="16991" y="38397"/>
                    <a:pt x="16919" y="38373"/>
                    <a:pt x="16848" y="38361"/>
                  </a:cubicBezTo>
                  <a:cubicBezTo>
                    <a:pt x="16765" y="38326"/>
                    <a:pt x="16705" y="38302"/>
                    <a:pt x="16634" y="38266"/>
                  </a:cubicBezTo>
                  <a:cubicBezTo>
                    <a:pt x="16562" y="38242"/>
                    <a:pt x="16491" y="38195"/>
                    <a:pt x="16407" y="38159"/>
                  </a:cubicBezTo>
                  <a:cubicBezTo>
                    <a:pt x="16336" y="38123"/>
                    <a:pt x="16265" y="38076"/>
                    <a:pt x="16169" y="38028"/>
                  </a:cubicBezTo>
                  <a:cubicBezTo>
                    <a:pt x="16026" y="37945"/>
                    <a:pt x="15895" y="37861"/>
                    <a:pt x="15741" y="37778"/>
                  </a:cubicBezTo>
                  <a:cubicBezTo>
                    <a:pt x="15693" y="37742"/>
                    <a:pt x="15669" y="37730"/>
                    <a:pt x="15622" y="37707"/>
                  </a:cubicBezTo>
                  <a:cubicBezTo>
                    <a:pt x="15610" y="37683"/>
                    <a:pt x="15574" y="37671"/>
                    <a:pt x="15562" y="37659"/>
                  </a:cubicBezTo>
                  <a:cubicBezTo>
                    <a:pt x="15550" y="37659"/>
                    <a:pt x="15550" y="37647"/>
                    <a:pt x="15538" y="37647"/>
                  </a:cubicBezTo>
                  <a:cubicBezTo>
                    <a:pt x="15550" y="37623"/>
                    <a:pt x="15550" y="37611"/>
                    <a:pt x="15562" y="37588"/>
                  </a:cubicBezTo>
                  <a:cubicBezTo>
                    <a:pt x="15622" y="37588"/>
                    <a:pt x="15681" y="37564"/>
                    <a:pt x="15753" y="37564"/>
                  </a:cubicBezTo>
                  <a:cubicBezTo>
                    <a:pt x="15812" y="37564"/>
                    <a:pt x="15895" y="37552"/>
                    <a:pt x="15955" y="37552"/>
                  </a:cubicBezTo>
                  <a:cubicBezTo>
                    <a:pt x="16038" y="37552"/>
                    <a:pt x="16110" y="37564"/>
                    <a:pt x="16205" y="37588"/>
                  </a:cubicBezTo>
                  <a:cubicBezTo>
                    <a:pt x="16276" y="37599"/>
                    <a:pt x="16348" y="37599"/>
                    <a:pt x="16431" y="37611"/>
                  </a:cubicBezTo>
                  <a:lnTo>
                    <a:pt x="16693" y="37659"/>
                  </a:lnTo>
                  <a:cubicBezTo>
                    <a:pt x="16753" y="37671"/>
                    <a:pt x="16824" y="37683"/>
                    <a:pt x="16884" y="37707"/>
                  </a:cubicBezTo>
                  <a:lnTo>
                    <a:pt x="17062" y="37742"/>
                  </a:lnTo>
                  <a:cubicBezTo>
                    <a:pt x="17169" y="37778"/>
                    <a:pt x="17288" y="37802"/>
                    <a:pt x="17396" y="37838"/>
                  </a:cubicBezTo>
                  <a:cubicBezTo>
                    <a:pt x="17622" y="37897"/>
                    <a:pt x="17860" y="37969"/>
                    <a:pt x="18074" y="38028"/>
                  </a:cubicBezTo>
                  <a:cubicBezTo>
                    <a:pt x="18312" y="38088"/>
                    <a:pt x="18551" y="38159"/>
                    <a:pt x="18789" y="38195"/>
                  </a:cubicBezTo>
                  <a:cubicBezTo>
                    <a:pt x="18848" y="38207"/>
                    <a:pt x="18908" y="38207"/>
                    <a:pt x="18967" y="38219"/>
                  </a:cubicBezTo>
                  <a:cubicBezTo>
                    <a:pt x="18999" y="38219"/>
                    <a:pt x="19036" y="38229"/>
                    <a:pt x="19071" y="38229"/>
                  </a:cubicBezTo>
                  <a:cubicBezTo>
                    <a:pt x="19089" y="38229"/>
                    <a:pt x="19106" y="38226"/>
                    <a:pt x="19122" y="38219"/>
                  </a:cubicBezTo>
                  <a:cubicBezTo>
                    <a:pt x="19170" y="38219"/>
                    <a:pt x="19205" y="38207"/>
                    <a:pt x="19253" y="38207"/>
                  </a:cubicBezTo>
                  <a:cubicBezTo>
                    <a:pt x="19372" y="38195"/>
                    <a:pt x="19479" y="38159"/>
                    <a:pt x="19598" y="38135"/>
                  </a:cubicBezTo>
                  <a:cubicBezTo>
                    <a:pt x="19658" y="38123"/>
                    <a:pt x="19729" y="38099"/>
                    <a:pt x="19789" y="38088"/>
                  </a:cubicBezTo>
                  <a:cubicBezTo>
                    <a:pt x="19860" y="38076"/>
                    <a:pt x="19920" y="38040"/>
                    <a:pt x="20003" y="38016"/>
                  </a:cubicBezTo>
                  <a:cubicBezTo>
                    <a:pt x="20122" y="37969"/>
                    <a:pt x="20241" y="37921"/>
                    <a:pt x="20372" y="37861"/>
                  </a:cubicBezTo>
                  <a:cubicBezTo>
                    <a:pt x="20598" y="37778"/>
                    <a:pt x="20813" y="37707"/>
                    <a:pt x="21027" y="37599"/>
                  </a:cubicBezTo>
                  <a:cubicBezTo>
                    <a:pt x="21146" y="37540"/>
                    <a:pt x="21253" y="37480"/>
                    <a:pt x="21372" y="37421"/>
                  </a:cubicBezTo>
                  <a:cubicBezTo>
                    <a:pt x="21468" y="37361"/>
                    <a:pt x="21575" y="37290"/>
                    <a:pt x="21670" y="37207"/>
                  </a:cubicBezTo>
                  <a:cubicBezTo>
                    <a:pt x="21741" y="37171"/>
                    <a:pt x="21801" y="37111"/>
                    <a:pt x="21872" y="37052"/>
                  </a:cubicBezTo>
                  <a:cubicBezTo>
                    <a:pt x="21932" y="36992"/>
                    <a:pt x="22003" y="36945"/>
                    <a:pt x="22063" y="36885"/>
                  </a:cubicBezTo>
                  <a:cubicBezTo>
                    <a:pt x="22099" y="36849"/>
                    <a:pt x="22122" y="36826"/>
                    <a:pt x="22146" y="36778"/>
                  </a:cubicBezTo>
                  <a:lnTo>
                    <a:pt x="22182" y="36695"/>
                  </a:lnTo>
                  <a:lnTo>
                    <a:pt x="22230" y="36552"/>
                  </a:lnTo>
                  <a:cubicBezTo>
                    <a:pt x="22265" y="36480"/>
                    <a:pt x="22277" y="36409"/>
                    <a:pt x="22301" y="36337"/>
                  </a:cubicBezTo>
                  <a:cubicBezTo>
                    <a:pt x="22325" y="36314"/>
                    <a:pt x="22325" y="36302"/>
                    <a:pt x="22337" y="36278"/>
                  </a:cubicBezTo>
                  <a:cubicBezTo>
                    <a:pt x="22349" y="36254"/>
                    <a:pt x="22349" y="36242"/>
                    <a:pt x="22361" y="36230"/>
                  </a:cubicBezTo>
                  <a:lnTo>
                    <a:pt x="22408" y="36183"/>
                  </a:lnTo>
                  <a:cubicBezTo>
                    <a:pt x="22420" y="36171"/>
                    <a:pt x="22456" y="36159"/>
                    <a:pt x="22468" y="36135"/>
                  </a:cubicBezTo>
                  <a:cubicBezTo>
                    <a:pt x="22515" y="36111"/>
                    <a:pt x="22563" y="36075"/>
                    <a:pt x="22622" y="36052"/>
                  </a:cubicBezTo>
                  <a:cubicBezTo>
                    <a:pt x="22718" y="35992"/>
                    <a:pt x="22825" y="35944"/>
                    <a:pt x="22920" y="35897"/>
                  </a:cubicBezTo>
                  <a:lnTo>
                    <a:pt x="23003" y="35861"/>
                  </a:lnTo>
                  <a:cubicBezTo>
                    <a:pt x="23039" y="35837"/>
                    <a:pt x="23063" y="35825"/>
                    <a:pt x="23099" y="35802"/>
                  </a:cubicBezTo>
                  <a:cubicBezTo>
                    <a:pt x="23123" y="35766"/>
                    <a:pt x="23170" y="35742"/>
                    <a:pt x="23194" y="35706"/>
                  </a:cubicBezTo>
                  <a:cubicBezTo>
                    <a:pt x="23254" y="35647"/>
                    <a:pt x="23301" y="35575"/>
                    <a:pt x="23337" y="35516"/>
                  </a:cubicBezTo>
                  <a:cubicBezTo>
                    <a:pt x="23373" y="35444"/>
                    <a:pt x="23408" y="35361"/>
                    <a:pt x="23456" y="35278"/>
                  </a:cubicBezTo>
                  <a:cubicBezTo>
                    <a:pt x="23480" y="35206"/>
                    <a:pt x="23527" y="35123"/>
                    <a:pt x="23539" y="35052"/>
                  </a:cubicBezTo>
                  <a:lnTo>
                    <a:pt x="23635" y="34790"/>
                  </a:lnTo>
                  <a:cubicBezTo>
                    <a:pt x="23670" y="34623"/>
                    <a:pt x="23718" y="34444"/>
                    <a:pt x="23718" y="34278"/>
                  </a:cubicBezTo>
                  <a:cubicBezTo>
                    <a:pt x="23777" y="34182"/>
                    <a:pt x="23754" y="34004"/>
                    <a:pt x="23706" y="33837"/>
                  </a:cubicBezTo>
                  <a:cubicBezTo>
                    <a:pt x="23658" y="33682"/>
                    <a:pt x="23587" y="33539"/>
                    <a:pt x="23492" y="33408"/>
                  </a:cubicBezTo>
                  <a:cubicBezTo>
                    <a:pt x="23432" y="33325"/>
                    <a:pt x="23373" y="33254"/>
                    <a:pt x="23301" y="33182"/>
                  </a:cubicBezTo>
                  <a:cubicBezTo>
                    <a:pt x="23230" y="33111"/>
                    <a:pt x="23158" y="33063"/>
                    <a:pt x="23063" y="33004"/>
                  </a:cubicBezTo>
                  <a:cubicBezTo>
                    <a:pt x="23003" y="32968"/>
                    <a:pt x="22956" y="32944"/>
                    <a:pt x="22896" y="32908"/>
                  </a:cubicBezTo>
                  <a:cubicBezTo>
                    <a:pt x="22873" y="32896"/>
                    <a:pt x="22825" y="32885"/>
                    <a:pt x="22801" y="32849"/>
                  </a:cubicBezTo>
                  <a:cubicBezTo>
                    <a:pt x="22765" y="32837"/>
                    <a:pt x="22718" y="32825"/>
                    <a:pt x="22694" y="32813"/>
                  </a:cubicBezTo>
                  <a:cubicBezTo>
                    <a:pt x="22658" y="32789"/>
                    <a:pt x="22622" y="32777"/>
                    <a:pt x="22587" y="32766"/>
                  </a:cubicBezTo>
                  <a:cubicBezTo>
                    <a:pt x="22563" y="32754"/>
                    <a:pt x="22515" y="32754"/>
                    <a:pt x="22480" y="32730"/>
                  </a:cubicBezTo>
                  <a:cubicBezTo>
                    <a:pt x="22444" y="32718"/>
                    <a:pt x="22408" y="32706"/>
                    <a:pt x="22361" y="32706"/>
                  </a:cubicBezTo>
                  <a:cubicBezTo>
                    <a:pt x="22337" y="32694"/>
                    <a:pt x="22289" y="32694"/>
                    <a:pt x="22265" y="32670"/>
                  </a:cubicBezTo>
                  <a:cubicBezTo>
                    <a:pt x="22206" y="32658"/>
                    <a:pt x="22146" y="32623"/>
                    <a:pt x="22087" y="32599"/>
                  </a:cubicBezTo>
                  <a:cubicBezTo>
                    <a:pt x="22027" y="32563"/>
                    <a:pt x="21980" y="32551"/>
                    <a:pt x="21932" y="32515"/>
                  </a:cubicBezTo>
                  <a:cubicBezTo>
                    <a:pt x="21872" y="32480"/>
                    <a:pt x="21825" y="32432"/>
                    <a:pt x="21789" y="32408"/>
                  </a:cubicBezTo>
                  <a:lnTo>
                    <a:pt x="21646" y="32265"/>
                  </a:lnTo>
                  <a:cubicBezTo>
                    <a:pt x="21634" y="32254"/>
                    <a:pt x="21622" y="32230"/>
                    <a:pt x="21610" y="32206"/>
                  </a:cubicBezTo>
                  <a:cubicBezTo>
                    <a:pt x="21587" y="32182"/>
                    <a:pt x="21575" y="32170"/>
                    <a:pt x="21563" y="32146"/>
                  </a:cubicBezTo>
                  <a:cubicBezTo>
                    <a:pt x="21551" y="32134"/>
                    <a:pt x="21551" y="32123"/>
                    <a:pt x="21527" y="32111"/>
                  </a:cubicBezTo>
                  <a:cubicBezTo>
                    <a:pt x="21503" y="32063"/>
                    <a:pt x="21468" y="32004"/>
                    <a:pt x="21444" y="31956"/>
                  </a:cubicBezTo>
                  <a:cubicBezTo>
                    <a:pt x="21325" y="31730"/>
                    <a:pt x="21229" y="31480"/>
                    <a:pt x="21134" y="31253"/>
                  </a:cubicBezTo>
                  <a:cubicBezTo>
                    <a:pt x="20979" y="30920"/>
                    <a:pt x="20789" y="30575"/>
                    <a:pt x="20479" y="30360"/>
                  </a:cubicBezTo>
                  <a:cubicBezTo>
                    <a:pt x="20336" y="30277"/>
                    <a:pt x="20182" y="30218"/>
                    <a:pt x="20027" y="30170"/>
                  </a:cubicBezTo>
                  <a:cubicBezTo>
                    <a:pt x="19955" y="30146"/>
                    <a:pt x="19860" y="30122"/>
                    <a:pt x="19789" y="30110"/>
                  </a:cubicBezTo>
                  <a:cubicBezTo>
                    <a:pt x="19705" y="30099"/>
                    <a:pt x="19622" y="30087"/>
                    <a:pt x="19539" y="30087"/>
                  </a:cubicBezTo>
                  <a:cubicBezTo>
                    <a:pt x="19384" y="30087"/>
                    <a:pt x="19229" y="30099"/>
                    <a:pt x="19086" y="30158"/>
                  </a:cubicBezTo>
                  <a:cubicBezTo>
                    <a:pt x="18955" y="30206"/>
                    <a:pt x="18848" y="30277"/>
                    <a:pt x="18729" y="30349"/>
                  </a:cubicBezTo>
                  <a:cubicBezTo>
                    <a:pt x="18670" y="30396"/>
                    <a:pt x="18634" y="30420"/>
                    <a:pt x="18574" y="30468"/>
                  </a:cubicBezTo>
                  <a:cubicBezTo>
                    <a:pt x="18527" y="30503"/>
                    <a:pt x="18479" y="30539"/>
                    <a:pt x="18431" y="30587"/>
                  </a:cubicBezTo>
                  <a:cubicBezTo>
                    <a:pt x="18348" y="30658"/>
                    <a:pt x="18277" y="30753"/>
                    <a:pt x="18181" y="30837"/>
                  </a:cubicBezTo>
                  <a:cubicBezTo>
                    <a:pt x="18158" y="30872"/>
                    <a:pt x="18122" y="30896"/>
                    <a:pt x="18074" y="30932"/>
                  </a:cubicBezTo>
                  <a:lnTo>
                    <a:pt x="17812" y="31158"/>
                  </a:lnTo>
                  <a:cubicBezTo>
                    <a:pt x="17693" y="31242"/>
                    <a:pt x="17562" y="31349"/>
                    <a:pt x="17455" y="31456"/>
                  </a:cubicBezTo>
                  <a:cubicBezTo>
                    <a:pt x="17241" y="31646"/>
                    <a:pt x="17098" y="31896"/>
                    <a:pt x="16991" y="32170"/>
                  </a:cubicBezTo>
                  <a:cubicBezTo>
                    <a:pt x="16943" y="32265"/>
                    <a:pt x="16907" y="32385"/>
                    <a:pt x="16860" y="32504"/>
                  </a:cubicBezTo>
                  <a:cubicBezTo>
                    <a:pt x="16812" y="32623"/>
                    <a:pt x="16788" y="32766"/>
                    <a:pt x="16741" y="32885"/>
                  </a:cubicBezTo>
                  <a:cubicBezTo>
                    <a:pt x="16729" y="32920"/>
                    <a:pt x="16705" y="32968"/>
                    <a:pt x="16693" y="33004"/>
                  </a:cubicBezTo>
                  <a:cubicBezTo>
                    <a:pt x="16681" y="33027"/>
                    <a:pt x="16681" y="33063"/>
                    <a:pt x="16669" y="33075"/>
                  </a:cubicBezTo>
                  <a:cubicBezTo>
                    <a:pt x="16634" y="33135"/>
                    <a:pt x="16610" y="33206"/>
                    <a:pt x="16586" y="33266"/>
                  </a:cubicBezTo>
                  <a:cubicBezTo>
                    <a:pt x="16550" y="33373"/>
                    <a:pt x="16503" y="33456"/>
                    <a:pt x="16443" y="33563"/>
                  </a:cubicBezTo>
                  <a:cubicBezTo>
                    <a:pt x="16396" y="33658"/>
                    <a:pt x="16336" y="33742"/>
                    <a:pt x="16288" y="33813"/>
                  </a:cubicBezTo>
                  <a:lnTo>
                    <a:pt x="15979" y="34313"/>
                  </a:lnTo>
                  <a:cubicBezTo>
                    <a:pt x="15872" y="34492"/>
                    <a:pt x="15776" y="34671"/>
                    <a:pt x="15657" y="34849"/>
                  </a:cubicBezTo>
                  <a:cubicBezTo>
                    <a:pt x="15574" y="34968"/>
                    <a:pt x="15491" y="35087"/>
                    <a:pt x="15395" y="35206"/>
                  </a:cubicBezTo>
                  <a:cubicBezTo>
                    <a:pt x="15383" y="35218"/>
                    <a:pt x="15372" y="35242"/>
                    <a:pt x="15336" y="35266"/>
                  </a:cubicBezTo>
                  <a:cubicBezTo>
                    <a:pt x="15300" y="35218"/>
                    <a:pt x="15253" y="35182"/>
                    <a:pt x="15205" y="35147"/>
                  </a:cubicBezTo>
                  <a:lnTo>
                    <a:pt x="15217" y="35147"/>
                  </a:lnTo>
                  <a:cubicBezTo>
                    <a:pt x="15253" y="35123"/>
                    <a:pt x="15276" y="35111"/>
                    <a:pt x="15312" y="35087"/>
                  </a:cubicBezTo>
                  <a:cubicBezTo>
                    <a:pt x="15324" y="35087"/>
                    <a:pt x="15324" y="35063"/>
                    <a:pt x="15336" y="35063"/>
                  </a:cubicBezTo>
                  <a:cubicBezTo>
                    <a:pt x="15360" y="35052"/>
                    <a:pt x="15383" y="35052"/>
                    <a:pt x="15395" y="35040"/>
                  </a:cubicBezTo>
                  <a:cubicBezTo>
                    <a:pt x="15431" y="35004"/>
                    <a:pt x="15455" y="34992"/>
                    <a:pt x="15479" y="34968"/>
                  </a:cubicBezTo>
                  <a:cubicBezTo>
                    <a:pt x="15491" y="34944"/>
                    <a:pt x="15514" y="34932"/>
                    <a:pt x="15538" y="34909"/>
                  </a:cubicBezTo>
                  <a:lnTo>
                    <a:pt x="15598" y="34849"/>
                  </a:lnTo>
                  <a:cubicBezTo>
                    <a:pt x="15634" y="34801"/>
                    <a:pt x="15669" y="34754"/>
                    <a:pt x="15717" y="34694"/>
                  </a:cubicBezTo>
                  <a:cubicBezTo>
                    <a:pt x="15753" y="34623"/>
                    <a:pt x="15788" y="34551"/>
                    <a:pt x="15836" y="34468"/>
                  </a:cubicBezTo>
                  <a:cubicBezTo>
                    <a:pt x="15848" y="34432"/>
                    <a:pt x="15872" y="34385"/>
                    <a:pt x="15895" y="34349"/>
                  </a:cubicBezTo>
                  <a:cubicBezTo>
                    <a:pt x="15931" y="34254"/>
                    <a:pt x="15967" y="34159"/>
                    <a:pt x="16015" y="34051"/>
                  </a:cubicBezTo>
                  <a:cubicBezTo>
                    <a:pt x="16086" y="33861"/>
                    <a:pt x="16145" y="33670"/>
                    <a:pt x="16193" y="33480"/>
                  </a:cubicBezTo>
                  <a:cubicBezTo>
                    <a:pt x="16229" y="33277"/>
                    <a:pt x="16276" y="33087"/>
                    <a:pt x="16336" y="32896"/>
                  </a:cubicBezTo>
                  <a:cubicBezTo>
                    <a:pt x="16348" y="32825"/>
                    <a:pt x="16384" y="32766"/>
                    <a:pt x="16396" y="32682"/>
                  </a:cubicBezTo>
                  <a:cubicBezTo>
                    <a:pt x="16407" y="32658"/>
                    <a:pt x="16407" y="32611"/>
                    <a:pt x="16431" y="32587"/>
                  </a:cubicBezTo>
                  <a:cubicBezTo>
                    <a:pt x="16455" y="32468"/>
                    <a:pt x="16503" y="32349"/>
                    <a:pt x="16526" y="32230"/>
                  </a:cubicBezTo>
                  <a:cubicBezTo>
                    <a:pt x="16550" y="32182"/>
                    <a:pt x="16562" y="32123"/>
                    <a:pt x="16574" y="32075"/>
                  </a:cubicBezTo>
                  <a:cubicBezTo>
                    <a:pt x="16586" y="32015"/>
                    <a:pt x="16610" y="31956"/>
                    <a:pt x="16634" y="31896"/>
                  </a:cubicBezTo>
                  <a:lnTo>
                    <a:pt x="16634" y="31908"/>
                  </a:lnTo>
                  <a:cubicBezTo>
                    <a:pt x="16669" y="31837"/>
                    <a:pt x="16681" y="31753"/>
                    <a:pt x="16705" y="31670"/>
                  </a:cubicBezTo>
                  <a:cubicBezTo>
                    <a:pt x="16741" y="31599"/>
                    <a:pt x="16765" y="31527"/>
                    <a:pt x="16788" y="31456"/>
                  </a:cubicBezTo>
                  <a:cubicBezTo>
                    <a:pt x="16800" y="31396"/>
                    <a:pt x="16812" y="31349"/>
                    <a:pt x="16824" y="31289"/>
                  </a:cubicBezTo>
                  <a:cubicBezTo>
                    <a:pt x="16848" y="31242"/>
                    <a:pt x="16860" y="31182"/>
                    <a:pt x="16860" y="31134"/>
                  </a:cubicBezTo>
                  <a:cubicBezTo>
                    <a:pt x="16872" y="31099"/>
                    <a:pt x="16872" y="31063"/>
                    <a:pt x="16884" y="31015"/>
                  </a:cubicBezTo>
                  <a:cubicBezTo>
                    <a:pt x="16907" y="30920"/>
                    <a:pt x="16931" y="30813"/>
                    <a:pt x="16943" y="30706"/>
                  </a:cubicBezTo>
                  <a:cubicBezTo>
                    <a:pt x="16967" y="30658"/>
                    <a:pt x="16967" y="30599"/>
                    <a:pt x="16967" y="30563"/>
                  </a:cubicBezTo>
                  <a:cubicBezTo>
                    <a:pt x="16967" y="30503"/>
                    <a:pt x="16979" y="30444"/>
                    <a:pt x="16979" y="30384"/>
                  </a:cubicBezTo>
                  <a:cubicBezTo>
                    <a:pt x="16979" y="30301"/>
                    <a:pt x="16979" y="30229"/>
                    <a:pt x="16967" y="30170"/>
                  </a:cubicBezTo>
                  <a:cubicBezTo>
                    <a:pt x="16943" y="30099"/>
                    <a:pt x="16943" y="30003"/>
                    <a:pt x="16919" y="29932"/>
                  </a:cubicBezTo>
                  <a:cubicBezTo>
                    <a:pt x="16907" y="29872"/>
                    <a:pt x="16872" y="29813"/>
                    <a:pt x="16848" y="29753"/>
                  </a:cubicBezTo>
                  <a:cubicBezTo>
                    <a:pt x="16812" y="29694"/>
                    <a:pt x="16765" y="29634"/>
                    <a:pt x="16729" y="29575"/>
                  </a:cubicBezTo>
                  <a:cubicBezTo>
                    <a:pt x="16646" y="29456"/>
                    <a:pt x="16550" y="29348"/>
                    <a:pt x="16443" y="29265"/>
                  </a:cubicBezTo>
                  <a:cubicBezTo>
                    <a:pt x="16324" y="29170"/>
                    <a:pt x="16193" y="29110"/>
                    <a:pt x="16050" y="29086"/>
                  </a:cubicBezTo>
                  <a:cubicBezTo>
                    <a:pt x="15985" y="29069"/>
                    <a:pt x="15916" y="29060"/>
                    <a:pt x="15846" y="29060"/>
                  </a:cubicBezTo>
                  <a:cubicBezTo>
                    <a:pt x="15776" y="29060"/>
                    <a:pt x="15705" y="29069"/>
                    <a:pt x="15634" y="29086"/>
                  </a:cubicBezTo>
                  <a:cubicBezTo>
                    <a:pt x="15503" y="29110"/>
                    <a:pt x="15383" y="29170"/>
                    <a:pt x="15264" y="29229"/>
                  </a:cubicBezTo>
                  <a:cubicBezTo>
                    <a:pt x="15205" y="29265"/>
                    <a:pt x="15157" y="29313"/>
                    <a:pt x="15098" y="29337"/>
                  </a:cubicBezTo>
                  <a:cubicBezTo>
                    <a:pt x="15074" y="29348"/>
                    <a:pt x="15062" y="29372"/>
                    <a:pt x="15026" y="29384"/>
                  </a:cubicBezTo>
                  <a:cubicBezTo>
                    <a:pt x="15014" y="29396"/>
                    <a:pt x="14979" y="29396"/>
                    <a:pt x="14967" y="29396"/>
                  </a:cubicBezTo>
                  <a:cubicBezTo>
                    <a:pt x="14943" y="29396"/>
                    <a:pt x="14907" y="29408"/>
                    <a:pt x="14883" y="29408"/>
                  </a:cubicBezTo>
                  <a:lnTo>
                    <a:pt x="14729" y="29408"/>
                  </a:lnTo>
                  <a:cubicBezTo>
                    <a:pt x="14717" y="29408"/>
                    <a:pt x="14681" y="29396"/>
                    <a:pt x="14669" y="29396"/>
                  </a:cubicBezTo>
                  <a:cubicBezTo>
                    <a:pt x="14645" y="29384"/>
                    <a:pt x="14610" y="29372"/>
                    <a:pt x="14586" y="29372"/>
                  </a:cubicBezTo>
                  <a:cubicBezTo>
                    <a:pt x="14479" y="29325"/>
                    <a:pt x="14371" y="29265"/>
                    <a:pt x="14288" y="29206"/>
                  </a:cubicBezTo>
                  <a:cubicBezTo>
                    <a:pt x="14169" y="29134"/>
                    <a:pt x="14050" y="29075"/>
                    <a:pt x="13907" y="29027"/>
                  </a:cubicBezTo>
                  <a:cubicBezTo>
                    <a:pt x="13848" y="29015"/>
                    <a:pt x="13776" y="28991"/>
                    <a:pt x="13717" y="28979"/>
                  </a:cubicBezTo>
                  <a:cubicBezTo>
                    <a:pt x="13681" y="28973"/>
                    <a:pt x="13645" y="28970"/>
                    <a:pt x="13608" y="28970"/>
                  </a:cubicBezTo>
                  <a:cubicBezTo>
                    <a:pt x="13571" y="28970"/>
                    <a:pt x="13532" y="28973"/>
                    <a:pt x="13490" y="28979"/>
                  </a:cubicBezTo>
                  <a:cubicBezTo>
                    <a:pt x="13359" y="28991"/>
                    <a:pt x="13228" y="29027"/>
                    <a:pt x="13097" y="29086"/>
                  </a:cubicBezTo>
                  <a:cubicBezTo>
                    <a:pt x="13050" y="29098"/>
                    <a:pt x="13002" y="29134"/>
                    <a:pt x="12955" y="29146"/>
                  </a:cubicBezTo>
                  <a:cubicBezTo>
                    <a:pt x="12919" y="29170"/>
                    <a:pt x="12859" y="29206"/>
                    <a:pt x="12812" y="29217"/>
                  </a:cubicBezTo>
                  <a:cubicBezTo>
                    <a:pt x="12693" y="29289"/>
                    <a:pt x="12574" y="29348"/>
                    <a:pt x="12455" y="29432"/>
                  </a:cubicBezTo>
                  <a:lnTo>
                    <a:pt x="12443" y="29432"/>
                  </a:lnTo>
                  <a:cubicBezTo>
                    <a:pt x="12264" y="29515"/>
                    <a:pt x="12097" y="29610"/>
                    <a:pt x="11919" y="29694"/>
                  </a:cubicBezTo>
                  <a:cubicBezTo>
                    <a:pt x="11847" y="29741"/>
                    <a:pt x="11752" y="29765"/>
                    <a:pt x="11681" y="29813"/>
                  </a:cubicBezTo>
                  <a:cubicBezTo>
                    <a:pt x="11693" y="29670"/>
                    <a:pt x="11728" y="29515"/>
                    <a:pt x="11752" y="29384"/>
                  </a:cubicBezTo>
                  <a:lnTo>
                    <a:pt x="11847" y="28896"/>
                  </a:lnTo>
                  <a:cubicBezTo>
                    <a:pt x="11883" y="28717"/>
                    <a:pt x="11931" y="28551"/>
                    <a:pt x="11978" y="28372"/>
                  </a:cubicBezTo>
                  <a:lnTo>
                    <a:pt x="11978" y="28360"/>
                  </a:lnTo>
                  <a:cubicBezTo>
                    <a:pt x="11978" y="28360"/>
                    <a:pt x="11978" y="28336"/>
                    <a:pt x="11990" y="28336"/>
                  </a:cubicBezTo>
                  <a:cubicBezTo>
                    <a:pt x="12050" y="28241"/>
                    <a:pt x="12121" y="28146"/>
                    <a:pt x="12181" y="28039"/>
                  </a:cubicBezTo>
                  <a:cubicBezTo>
                    <a:pt x="12264" y="27943"/>
                    <a:pt x="12347" y="27848"/>
                    <a:pt x="12419" y="27741"/>
                  </a:cubicBezTo>
                  <a:lnTo>
                    <a:pt x="12645" y="27432"/>
                  </a:lnTo>
                  <a:cubicBezTo>
                    <a:pt x="12716" y="27324"/>
                    <a:pt x="12776" y="27229"/>
                    <a:pt x="12836" y="27122"/>
                  </a:cubicBezTo>
                  <a:cubicBezTo>
                    <a:pt x="12883" y="27062"/>
                    <a:pt x="12931" y="26991"/>
                    <a:pt x="12990" y="26931"/>
                  </a:cubicBezTo>
                  <a:cubicBezTo>
                    <a:pt x="13074" y="26824"/>
                    <a:pt x="13169" y="26717"/>
                    <a:pt x="13276" y="26610"/>
                  </a:cubicBezTo>
                  <a:cubicBezTo>
                    <a:pt x="13300" y="26586"/>
                    <a:pt x="13348" y="26550"/>
                    <a:pt x="13371" y="26515"/>
                  </a:cubicBezTo>
                  <a:cubicBezTo>
                    <a:pt x="13407" y="26479"/>
                    <a:pt x="13455" y="26455"/>
                    <a:pt x="13490" y="26419"/>
                  </a:cubicBezTo>
                  <a:cubicBezTo>
                    <a:pt x="13538" y="26396"/>
                    <a:pt x="13598" y="26348"/>
                    <a:pt x="13657" y="26312"/>
                  </a:cubicBezTo>
                  <a:cubicBezTo>
                    <a:pt x="13717" y="26289"/>
                    <a:pt x="13764" y="26253"/>
                    <a:pt x="13824" y="26229"/>
                  </a:cubicBezTo>
                  <a:cubicBezTo>
                    <a:pt x="13931" y="26169"/>
                    <a:pt x="14050" y="26110"/>
                    <a:pt x="14145" y="26062"/>
                  </a:cubicBezTo>
                  <a:cubicBezTo>
                    <a:pt x="14264" y="26015"/>
                    <a:pt x="14371" y="25955"/>
                    <a:pt x="14491" y="25919"/>
                  </a:cubicBezTo>
                  <a:cubicBezTo>
                    <a:pt x="14550" y="25884"/>
                    <a:pt x="14621" y="25860"/>
                    <a:pt x="14681" y="25824"/>
                  </a:cubicBezTo>
                  <a:cubicBezTo>
                    <a:pt x="14741" y="25800"/>
                    <a:pt x="14800" y="25765"/>
                    <a:pt x="14860" y="25717"/>
                  </a:cubicBezTo>
                  <a:cubicBezTo>
                    <a:pt x="14919" y="25693"/>
                    <a:pt x="14967" y="25657"/>
                    <a:pt x="15014" y="25622"/>
                  </a:cubicBezTo>
                  <a:cubicBezTo>
                    <a:pt x="15062" y="25586"/>
                    <a:pt x="15086" y="25562"/>
                    <a:pt x="15133" y="25527"/>
                  </a:cubicBezTo>
                  <a:lnTo>
                    <a:pt x="15312" y="25348"/>
                  </a:lnTo>
                  <a:cubicBezTo>
                    <a:pt x="15383" y="25241"/>
                    <a:pt x="15455" y="25146"/>
                    <a:pt x="15538" y="25026"/>
                  </a:cubicBezTo>
                  <a:cubicBezTo>
                    <a:pt x="15610" y="24919"/>
                    <a:pt x="15669" y="24800"/>
                    <a:pt x="15729" y="24693"/>
                  </a:cubicBezTo>
                  <a:cubicBezTo>
                    <a:pt x="15860" y="24467"/>
                    <a:pt x="15967" y="24229"/>
                    <a:pt x="16074" y="24014"/>
                  </a:cubicBezTo>
                  <a:cubicBezTo>
                    <a:pt x="16134" y="23895"/>
                    <a:pt x="16169" y="23776"/>
                    <a:pt x="16217" y="23669"/>
                  </a:cubicBezTo>
                  <a:lnTo>
                    <a:pt x="16348" y="23312"/>
                  </a:lnTo>
                  <a:cubicBezTo>
                    <a:pt x="16396" y="23193"/>
                    <a:pt x="16431" y="23062"/>
                    <a:pt x="16455" y="22919"/>
                  </a:cubicBezTo>
                  <a:cubicBezTo>
                    <a:pt x="16491" y="22800"/>
                    <a:pt x="16503" y="22669"/>
                    <a:pt x="16515" y="22538"/>
                  </a:cubicBezTo>
                  <a:cubicBezTo>
                    <a:pt x="16526" y="22407"/>
                    <a:pt x="16550" y="22264"/>
                    <a:pt x="16550" y="22133"/>
                  </a:cubicBezTo>
                  <a:lnTo>
                    <a:pt x="16550" y="21752"/>
                  </a:lnTo>
                  <a:lnTo>
                    <a:pt x="16503" y="21347"/>
                  </a:lnTo>
                  <a:cubicBezTo>
                    <a:pt x="16491" y="21228"/>
                    <a:pt x="16467" y="21109"/>
                    <a:pt x="16443" y="20990"/>
                  </a:cubicBezTo>
                  <a:cubicBezTo>
                    <a:pt x="16431" y="20871"/>
                    <a:pt x="16396" y="20740"/>
                    <a:pt x="16372" y="20621"/>
                  </a:cubicBezTo>
                  <a:cubicBezTo>
                    <a:pt x="16336" y="20478"/>
                    <a:pt x="16312" y="20335"/>
                    <a:pt x="16265" y="20204"/>
                  </a:cubicBezTo>
                  <a:cubicBezTo>
                    <a:pt x="16205" y="19966"/>
                    <a:pt x="16134" y="19704"/>
                    <a:pt x="16050" y="19466"/>
                  </a:cubicBezTo>
                  <a:cubicBezTo>
                    <a:pt x="16038" y="19431"/>
                    <a:pt x="16026" y="19371"/>
                    <a:pt x="16015" y="19323"/>
                  </a:cubicBezTo>
                  <a:lnTo>
                    <a:pt x="16015" y="19288"/>
                  </a:lnTo>
                  <a:lnTo>
                    <a:pt x="16015" y="19276"/>
                  </a:lnTo>
                  <a:cubicBezTo>
                    <a:pt x="16015" y="19264"/>
                    <a:pt x="15991" y="19228"/>
                    <a:pt x="15991" y="19216"/>
                  </a:cubicBezTo>
                  <a:cubicBezTo>
                    <a:pt x="15979" y="19157"/>
                    <a:pt x="15967" y="19085"/>
                    <a:pt x="15955" y="19026"/>
                  </a:cubicBezTo>
                  <a:cubicBezTo>
                    <a:pt x="15931" y="18966"/>
                    <a:pt x="15931" y="18919"/>
                    <a:pt x="15919" y="18859"/>
                  </a:cubicBezTo>
                  <a:cubicBezTo>
                    <a:pt x="15907" y="18800"/>
                    <a:pt x="15907" y="18740"/>
                    <a:pt x="15895" y="18680"/>
                  </a:cubicBezTo>
                  <a:cubicBezTo>
                    <a:pt x="15895" y="18621"/>
                    <a:pt x="15872" y="18561"/>
                    <a:pt x="15872" y="18502"/>
                  </a:cubicBezTo>
                  <a:cubicBezTo>
                    <a:pt x="15860" y="18311"/>
                    <a:pt x="15848" y="18097"/>
                    <a:pt x="15836" y="17907"/>
                  </a:cubicBezTo>
                  <a:cubicBezTo>
                    <a:pt x="15836" y="17823"/>
                    <a:pt x="15812" y="17716"/>
                    <a:pt x="15812" y="17621"/>
                  </a:cubicBezTo>
                  <a:lnTo>
                    <a:pt x="15812" y="17490"/>
                  </a:lnTo>
                  <a:lnTo>
                    <a:pt x="15812" y="17418"/>
                  </a:lnTo>
                  <a:cubicBezTo>
                    <a:pt x="15812" y="17383"/>
                    <a:pt x="15800" y="17371"/>
                    <a:pt x="15788" y="17359"/>
                  </a:cubicBezTo>
                  <a:cubicBezTo>
                    <a:pt x="15776" y="17359"/>
                    <a:pt x="15776" y="17359"/>
                    <a:pt x="15753" y="17347"/>
                  </a:cubicBezTo>
                  <a:cubicBezTo>
                    <a:pt x="15741" y="17347"/>
                    <a:pt x="15741" y="17323"/>
                    <a:pt x="15729" y="17323"/>
                  </a:cubicBezTo>
                  <a:cubicBezTo>
                    <a:pt x="15705" y="17317"/>
                    <a:pt x="15687" y="17314"/>
                    <a:pt x="15669" y="17314"/>
                  </a:cubicBezTo>
                  <a:cubicBezTo>
                    <a:pt x="15651" y="17314"/>
                    <a:pt x="15634" y="17317"/>
                    <a:pt x="15610" y="17323"/>
                  </a:cubicBezTo>
                  <a:cubicBezTo>
                    <a:pt x="15491" y="17371"/>
                    <a:pt x="15383" y="17418"/>
                    <a:pt x="15264" y="17466"/>
                  </a:cubicBezTo>
                  <a:cubicBezTo>
                    <a:pt x="15205" y="17490"/>
                    <a:pt x="15145" y="17526"/>
                    <a:pt x="15098" y="17549"/>
                  </a:cubicBezTo>
                  <a:cubicBezTo>
                    <a:pt x="15062" y="17585"/>
                    <a:pt x="15002" y="17621"/>
                    <a:pt x="14955" y="17657"/>
                  </a:cubicBezTo>
                  <a:cubicBezTo>
                    <a:pt x="14848" y="17728"/>
                    <a:pt x="14764" y="17799"/>
                    <a:pt x="14657" y="17883"/>
                  </a:cubicBezTo>
                  <a:cubicBezTo>
                    <a:pt x="14562" y="17954"/>
                    <a:pt x="14467" y="18026"/>
                    <a:pt x="14371" y="18097"/>
                  </a:cubicBezTo>
                  <a:cubicBezTo>
                    <a:pt x="14264" y="18192"/>
                    <a:pt x="14181" y="18264"/>
                    <a:pt x="14074" y="18359"/>
                  </a:cubicBezTo>
                  <a:cubicBezTo>
                    <a:pt x="13883" y="18514"/>
                    <a:pt x="13669" y="18680"/>
                    <a:pt x="13467" y="18847"/>
                  </a:cubicBezTo>
                  <a:cubicBezTo>
                    <a:pt x="13348" y="18930"/>
                    <a:pt x="13240" y="19026"/>
                    <a:pt x="13133" y="19133"/>
                  </a:cubicBezTo>
                  <a:cubicBezTo>
                    <a:pt x="13062" y="19204"/>
                    <a:pt x="13002" y="19288"/>
                    <a:pt x="12931" y="19371"/>
                  </a:cubicBezTo>
                  <a:lnTo>
                    <a:pt x="12836" y="19502"/>
                  </a:lnTo>
                  <a:cubicBezTo>
                    <a:pt x="12812" y="19562"/>
                    <a:pt x="12764" y="19621"/>
                    <a:pt x="12740" y="19681"/>
                  </a:cubicBezTo>
                  <a:cubicBezTo>
                    <a:pt x="12705" y="19740"/>
                    <a:pt x="12657" y="19800"/>
                    <a:pt x="12633" y="19859"/>
                  </a:cubicBezTo>
                  <a:cubicBezTo>
                    <a:pt x="12597" y="19919"/>
                    <a:pt x="12574" y="19966"/>
                    <a:pt x="12562" y="20026"/>
                  </a:cubicBezTo>
                  <a:cubicBezTo>
                    <a:pt x="12526" y="20085"/>
                    <a:pt x="12514" y="20121"/>
                    <a:pt x="12478" y="20181"/>
                  </a:cubicBezTo>
                  <a:cubicBezTo>
                    <a:pt x="12466" y="20228"/>
                    <a:pt x="12455" y="20276"/>
                    <a:pt x="12419" y="20335"/>
                  </a:cubicBezTo>
                  <a:lnTo>
                    <a:pt x="12383" y="20466"/>
                  </a:lnTo>
                  <a:cubicBezTo>
                    <a:pt x="12347" y="20538"/>
                    <a:pt x="12324" y="20633"/>
                    <a:pt x="12300" y="20705"/>
                  </a:cubicBezTo>
                  <a:cubicBezTo>
                    <a:pt x="12276" y="20800"/>
                    <a:pt x="12240" y="20871"/>
                    <a:pt x="12216" y="20955"/>
                  </a:cubicBezTo>
                  <a:cubicBezTo>
                    <a:pt x="12205" y="21002"/>
                    <a:pt x="12181" y="21038"/>
                    <a:pt x="12169" y="21074"/>
                  </a:cubicBezTo>
                  <a:cubicBezTo>
                    <a:pt x="12157" y="21121"/>
                    <a:pt x="12121" y="21169"/>
                    <a:pt x="12109" y="21228"/>
                  </a:cubicBezTo>
                  <a:lnTo>
                    <a:pt x="12062" y="21312"/>
                  </a:lnTo>
                  <a:cubicBezTo>
                    <a:pt x="12038" y="21371"/>
                    <a:pt x="12002" y="21431"/>
                    <a:pt x="11966" y="21490"/>
                  </a:cubicBezTo>
                  <a:cubicBezTo>
                    <a:pt x="11931" y="21550"/>
                    <a:pt x="11883" y="21609"/>
                    <a:pt x="11847" y="21657"/>
                  </a:cubicBezTo>
                  <a:cubicBezTo>
                    <a:pt x="11752" y="21764"/>
                    <a:pt x="11669" y="21871"/>
                    <a:pt x="11573" y="21955"/>
                  </a:cubicBezTo>
                  <a:cubicBezTo>
                    <a:pt x="11502" y="22026"/>
                    <a:pt x="11443" y="22109"/>
                    <a:pt x="11395" y="22193"/>
                  </a:cubicBezTo>
                  <a:lnTo>
                    <a:pt x="11312" y="22371"/>
                  </a:lnTo>
                  <a:cubicBezTo>
                    <a:pt x="11252" y="22490"/>
                    <a:pt x="11216" y="22609"/>
                    <a:pt x="11169" y="22740"/>
                  </a:cubicBezTo>
                  <a:cubicBezTo>
                    <a:pt x="11157" y="22776"/>
                    <a:pt x="11157" y="22800"/>
                    <a:pt x="11157" y="22836"/>
                  </a:cubicBezTo>
                  <a:cubicBezTo>
                    <a:pt x="11157" y="22860"/>
                    <a:pt x="11145" y="22895"/>
                    <a:pt x="11145" y="22919"/>
                  </a:cubicBezTo>
                  <a:cubicBezTo>
                    <a:pt x="11133" y="22979"/>
                    <a:pt x="11133" y="23062"/>
                    <a:pt x="11109" y="23121"/>
                  </a:cubicBezTo>
                  <a:cubicBezTo>
                    <a:pt x="11109" y="23181"/>
                    <a:pt x="11097" y="23241"/>
                    <a:pt x="11097" y="23276"/>
                  </a:cubicBezTo>
                  <a:cubicBezTo>
                    <a:pt x="11097" y="23336"/>
                    <a:pt x="11085" y="23419"/>
                    <a:pt x="11085" y="23479"/>
                  </a:cubicBezTo>
                  <a:lnTo>
                    <a:pt x="11085" y="23598"/>
                  </a:lnTo>
                  <a:lnTo>
                    <a:pt x="11085" y="23693"/>
                  </a:lnTo>
                  <a:cubicBezTo>
                    <a:pt x="11085" y="23776"/>
                    <a:pt x="11097" y="23836"/>
                    <a:pt x="11097" y="23907"/>
                  </a:cubicBezTo>
                  <a:cubicBezTo>
                    <a:pt x="11097" y="23931"/>
                    <a:pt x="11097" y="23955"/>
                    <a:pt x="11109" y="23979"/>
                  </a:cubicBezTo>
                  <a:cubicBezTo>
                    <a:pt x="11109" y="24014"/>
                    <a:pt x="11133" y="24050"/>
                    <a:pt x="11133" y="24086"/>
                  </a:cubicBezTo>
                  <a:lnTo>
                    <a:pt x="11169" y="24264"/>
                  </a:lnTo>
                  <a:cubicBezTo>
                    <a:pt x="11204" y="24395"/>
                    <a:pt x="11252" y="24514"/>
                    <a:pt x="11276" y="24645"/>
                  </a:cubicBezTo>
                  <a:cubicBezTo>
                    <a:pt x="11335" y="24872"/>
                    <a:pt x="11407" y="25098"/>
                    <a:pt x="11454" y="25300"/>
                  </a:cubicBezTo>
                  <a:cubicBezTo>
                    <a:pt x="11466" y="25360"/>
                    <a:pt x="11490" y="25419"/>
                    <a:pt x="11490" y="25467"/>
                  </a:cubicBezTo>
                  <a:cubicBezTo>
                    <a:pt x="11490" y="25503"/>
                    <a:pt x="11490" y="25527"/>
                    <a:pt x="11502" y="25538"/>
                  </a:cubicBezTo>
                  <a:cubicBezTo>
                    <a:pt x="11502" y="25574"/>
                    <a:pt x="11514" y="25598"/>
                    <a:pt x="11514" y="25634"/>
                  </a:cubicBezTo>
                  <a:cubicBezTo>
                    <a:pt x="11526" y="25884"/>
                    <a:pt x="11550" y="26122"/>
                    <a:pt x="11550" y="26372"/>
                  </a:cubicBezTo>
                  <a:lnTo>
                    <a:pt x="11550" y="27181"/>
                  </a:lnTo>
                  <a:cubicBezTo>
                    <a:pt x="11550" y="27420"/>
                    <a:pt x="11550" y="27646"/>
                    <a:pt x="11526" y="27884"/>
                  </a:cubicBezTo>
                  <a:cubicBezTo>
                    <a:pt x="11526" y="28003"/>
                    <a:pt x="11514" y="28134"/>
                    <a:pt x="11514" y="28253"/>
                  </a:cubicBezTo>
                  <a:cubicBezTo>
                    <a:pt x="11514" y="28313"/>
                    <a:pt x="11514" y="28360"/>
                    <a:pt x="11502" y="28420"/>
                  </a:cubicBezTo>
                  <a:lnTo>
                    <a:pt x="11502" y="28539"/>
                  </a:lnTo>
                  <a:lnTo>
                    <a:pt x="11502" y="28610"/>
                  </a:lnTo>
                  <a:cubicBezTo>
                    <a:pt x="11502" y="28634"/>
                    <a:pt x="11502" y="28670"/>
                    <a:pt x="11526" y="28694"/>
                  </a:cubicBezTo>
                  <a:cubicBezTo>
                    <a:pt x="11550" y="28729"/>
                    <a:pt x="11573" y="28741"/>
                    <a:pt x="11609" y="28741"/>
                  </a:cubicBezTo>
                  <a:lnTo>
                    <a:pt x="11621" y="28741"/>
                  </a:lnTo>
                  <a:cubicBezTo>
                    <a:pt x="11609" y="28813"/>
                    <a:pt x="11585" y="28908"/>
                    <a:pt x="11573" y="28979"/>
                  </a:cubicBezTo>
                  <a:cubicBezTo>
                    <a:pt x="11550" y="29158"/>
                    <a:pt x="11514" y="29348"/>
                    <a:pt x="11502" y="29527"/>
                  </a:cubicBezTo>
                  <a:cubicBezTo>
                    <a:pt x="11490" y="29634"/>
                    <a:pt x="11466" y="29753"/>
                    <a:pt x="11454" y="29860"/>
                  </a:cubicBezTo>
                  <a:cubicBezTo>
                    <a:pt x="11431" y="29884"/>
                    <a:pt x="11395" y="29908"/>
                    <a:pt x="11371" y="29932"/>
                  </a:cubicBezTo>
                  <a:cubicBezTo>
                    <a:pt x="11312" y="29991"/>
                    <a:pt x="11252" y="30039"/>
                    <a:pt x="11169" y="30099"/>
                  </a:cubicBezTo>
                  <a:cubicBezTo>
                    <a:pt x="11038" y="30229"/>
                    <a:pt x="10990" y="30408"/>
                    <a:pt x="10966" y="30587"/>
                  </a:cubicBezTo>
                  <a:cubicBezTo>
                    <a:pt x="10954" y="30682"/>
                    <a:pt x="10931" y="30753"/>
                    <a:pt x="10931" y="30837"/>
                  </a:cubicBezTo>
                  <a:cubicBezTo>
                    <a:pt x="10931" y="30932"/>
                    <a:pt x="10919" y="31003"/>
                    <a:pt x="10919" y="31099"/>
                  </a:cubicBezTo>
                  <a:lnTo>
                    <a:pt x="10919" y="31111"/>
                  </a:lnTo>
                  <a:lnTo>
                    <a:pt x="10919" y="31122"/>
                  </a:lnTo>
                  <a:lnTo>
                    <a:pt x="10919" y="31194"/>
                  </a:lnTo>
                  <a:lnTo>
                    <a:pt x="10919" y="31218"/>
                  </a:lnTo>
                  <a:lnTo>
                    <a:pt x="10919" y="31492"/>
                  </a:lnTo>
                  <a:lnTo>
                    <a:pt x="10919" y="31658"/>
                  </a:lnTo>
                  <a:cubicBezTo>
                    <a:pt x="10919" y="31718"/>
                    <a:pt x="10931" y="31765"/>
                    <a:pt x="10931" y="31825"/>
                  </a:cubicBezTo>
                  <a:lnTo>
                    <a:pt x="10978" y="32134"/>
                  </a:lnTo>
                  <a:cubicBezTo>
                    <a:pt x="10990" y="32182"/>
                    <a:pt x="10990" y="32230"/>
                    <a:pt x="11014" y="32265"/>
                  </a:cubicBezTo>
                  <a:cubicBezTo>
                    <a:pt x="11014" y="32289"/>
                    <a:pt x="11014" y="32289"/>
                    <a:pt x="11026" y="32301"/>
                  </a:cubicBezTo>
                  <a:lnTo>
                    <a:pt x="11026" y="32325"/>
                  </a:lnTo>
                  <a:lnTo>
                    <a:pt x="11026" y="32349"/>
                  </a:lnTo>
                  <a:lnTo>
                    <a:pt x="11026" y="32563"/>
                  </a:lnTo>
                  <a:cubicBezTo>
                    <a:pt x="11026" y="32646"/>
                    <a:pt x="11038" y="32706"/>
                    <a:pt x="11038" y="32777"/>
                  </a:cubicBezTo>
                  <a:cubicBezTo>
                    <a:pt x="11050" y="32849"/>
                    <a:pt x="11073" y="32908"/>
                    <a:pt x="11085" y="32980"/>
                  </a:cubicBezTo>
                  <a:lnTo>
                    <a:pt x="11133" y="33123"/>
                  </a:lnTo>
                  <a:cubicBezTo>
                    <a:pt x="11109" y="33385"/>
                    <a:pt x="11097" y="33635"/>
                    <a:pt x="11097" y="33909"/>
                  </a:cubicBezTo>
                  <a:cubicBezTo>
                    <a:pt x="11097" y="34087"/>
                    <a:pt x="11085" y="34266"/>
                    <a:pt x="11085" y="34444"/>
                  </a:cubicBezTo>
                  <a:lnTo>
                    <a:pt x="11085" y="34671"/>
                  </a:lnTo>
                  <a:cubicBezTo>
                    <a:pt x="11026" y="34575"/>
                    <a:pt x="10966" y="34504"/>
                    <a:pt x="10919" y="34409"/>
                  </a:cubicBezTo>
                  <a:cubicBezTo>
                    <a:pt x="10859" y="34325"/>
                    <a:pt x="10800" y="34254"/>
                    <a:pt x="10740" y="34170"/>
                  </a:cubicBezTo>
                  <a:cubicBezTo>
                    <a:pt x="10716" y="34147"/>
                    <a:pt x="10681" y="34111"/>
                    <a:pt x="10669" y="34087"/>
                  </a:cubicBezTo>
                  <a:cubicBezTo>
                    <a:pt x="10657" y="34075"/>
                    <a:pt x="10657" y="34051"/>
                    <a:pt x="10633" y="34028"/>
                  </a:cubicBezTo>
                  <a:cubicBezTo>
                    <a:pt x="10573" y="33897"/>
                    <a:pt x="10514" y="33754"/>
                    <a:pt x="10442" y="33623"/>
                  </a:cubicBezTo>
                  <a:cubicBezTo>
                    <a:pt x="10335" y="33420"/>
                    <a:pt x="10240" y="33218"/>
                    <a:pt x="10133" y="33016"/>
                  </a:cubicBezTo>
                  <a:cubicBezTo>
                    <a:pt x="10085" y="32801"/>
                    <a:pt x="10061" y="32611"/>
                    <a:pt x="10038" y="32408"/>
                  </a:cubicBezTo>
                  <a:cubicBezTo>
                    <a:pt x="10002" y="32123"/>
                    <a:pt x="9954" y="31837"/>
                    <a:pt x="9919" y="31551"/>
                  </a:cubicBezTo>
                  <a:cubicBezTo>
                    <a:pt x="9883" y="31134"/>
                    <a:pt x="9847" y="30741"/>
                    <a:pt x="9835" y="30325"/>
                  </a:cubicBezTo>
                  <a:cubicBezTo>
                    <a:pt x="9823" y="30099"/>
                    <a:pt x="9823" y="29884"/>
                    <a:pt x="9823" y="29670"/>
                  </a:cubicBezTo>
                  <a:cubicBezTo>
                    <a:pt x="9823" y="29444"/>
                    <a:pt x="9823" y="29229"/>
                    <a:pt x="9835" y="29015"/>
                  </a:cubicBezTo>
                  <a:cubicBezTo>
                    <a:pt x="9847" y="28491"/>
                    <a:pt x="9883" y="27979"/>
                    <a:pt x="9907" y="27467"/>
                  </a:cubicBezTo>
                  <a:cubicBezTo>
                    <a:pt x="9942" y="26943"/>
                    <a:pt x="9966" y="26419"/>
                    <a:pt x="10014" y="25896"/>
                  </a:cubicBezTo>
                  <a:cubicBezTo>
                    <a:pt x="10038" y="25538"/>
                    <a:pt x="10085" y="25205"/>
                    <a:pt x="10145" y="24860"/>
                  </a:cubicBezTo>
                  <a:cubicBezTo>
                    <a:pt x="10180" y="24645"/>
                    <a:pt x="10216" y="24455"/>
                    <a:pt x="10264" y="24264"/>
                  </a:cubicBezTo>
                  <a:lnTo>
                    <a:pt x="10395" y="23633"/>
                  </a:lnTo>
                  <a:cubicBezTo>
                    <a:pt x="10442" y="23419"/>
                    <a:pt x="10490" y="23193"/>
                    <a:pt x="10514" y="22967"/>
                  </a:cubicBezTo>
                  <a:cubicBezTo>
                    <a:pt x="10514" y="22943"/>
                    <a:pt x="10538" y="22907"/>
                    <a:pt x="10538" y="22883"/>
                  </a:cubicBezTo>
                  <a:lnTo>
                    <a:pt x="10538" y="22860"/>
                  </a:lnTo>
                  <a:cubicBezTo>
                    <a:pt x="10561" y="22681"/>
                    <a:pt x="10597" y="22526"/>
                    <a:pt x="10609" y="22348"/>
                  </a:cubicBezTo>
                  <a:lnTo>
                    <a:pt x="10609" y="22324"/>
                  </a:lnTo>
                  <a:cubicBezTo>
                    <a:pt x="10776" y="21336"/>
                    <a:pt x="10966" y="20324"/>
                    <a:pt x="11169" y="19323"/>
                  </a:cubicBezTo>
                  <a:cubicBezTo>
                    <a:pt x="11228" y="19073"/>
                    <a:pt x="11276" y="18811"/>
                    <a:pt x="11335" y="18549"/>
                  </a:cubicBezTo>
                  <a:cubicBezTo>
                    <a:pt x="11395" y="18276"/>
                    <a:pt x="11454" y="18014"/>
                    <a:pt x="11514" y="17764"/>
                  </a:cubicBezTo>
                  <a:cubicBezTo>
                    <a:pt x="11550" y="17621"/>
                    <a:pt x="11562" y="17490"/>
                    <a:pt x="11585" y="17359"/>
                  </a:cubicBezTo>
                  <a:cubicBezTo>
                    <a:pt x="11609" y="17311"/>
                    <a:pt x="11609" y="17252"/>
                    <a:pt x="11609" y="17204"/>
                  </a:cubicBezTo>
                  <a:cubicBezTo>
                    <a:pt x="11609" y="17180"/>
                    <a:pt x="11609" y="17145"/>
                    <a:pt x="11621" y="17133"/>
                  </a:cubicBezTo>
                  <a:cubicBezTo>
                    <a:pt x="11633" y="17109"/>
                    <a:pt x="11645" y="17085"/>
                    <a:pt x="11645" y="17061"/>
                  </a:cubicBezTo>
                  <a:cubicBezTo>
                    <a:pt x="11669" y="17025"/>
                    <a:pt x="11669" y="16990"/>
                    <a:pt x="11681" y="16954"/>
                  </a:cubicBezTo>
                  <a:cubicBezTo>
                    <a:pt x="11693" y="16930"/>
                    <a:pt x="11693" y="16883"/>
                    <a:pt x="11704" y="16847"/>
                  </a:cubicBezTo>
                  <a:cubicBezTo>
                    <a:pt x="11728" y="16775"/>
                    <a:pt x="11752" y="16716"/>
                    <a:pt x="11764" y="16644"/>
                  </a:cubicBezTo>
                  <a:cubicBezTo>
                    <a:pt x="11800" y="16537"/>
                    <a:pt x="11847" y="16430"/>
                    <a:pt x="11871" y="16335"/>
                  </a:cubicBezTo>
                  <a:cubicBezTo>
                    <a:pt x="11907" y="16228"/>
                    <a:pt x="11966" y="16121"/>
                    <a:pt x="11990" y="16013"/>
                  </a:cubicBezTo>
                  <a:cubicBezTo>
                    <a:pt x="12085" y="15823"/>
                    <a:pt x="12169" y="15644"/>
                    <a:pt x="12276" y="15454"/>
                  </a:cubicBezTo>
                  <a:cubicBezTo>
                    <a:pt x="12335" y="15347"/>
                    <a:pt x="12395" y="15240"/>
                    <a:pt x="12455" y="15156"/>
                  </a:cubicBezTo>
                  <a:cubicBezTo>
                    <a:pt x="12455" y="15156"/>
                    <a:pt x="12466" y="15156"/>
                    <a:pt x="12466" y="15168"/>
                  </a:cubicBezTo>
                  <a:cubicBezTo>
                    <a:pt x="12478" y="15168"/>
                    <a:pt x="12514" y="15168"/>
                    <a:pt x="12514" y="15156"/>
                  </a:cubicBezTo>
                  <a:cubicBezTo>
                    <a:pt x="12538" y="15097"/>
                    <a:pt x="12574" y="15049"/>
                    <a:pt x="12597" y="14990"/>
                  </a:cubicBezTo>
                  <a:cubicBezTo>
                    <a:pt x="12621" y="14942"/>
                    <a:pt x="12645" y="14906"/>
                    <a:pt x="12657" y="14859"/>
                  </a:cubicBezTo>
                  <a:cubicBezTo>
                    <a:pt x="12681" y="14799"/>
                    <a:pt x="12705" y="14751"/>
                    <a:pt x="12716" y="14692"/>
                  </a:cubicBezTo>
                  <a:cubicBezTo>
                    <a:pt x="12740" y="14668"/>
                    <a:pt x="12764" y="14632"/>
                    <a:pt x="12776" y="14609"/>
                  </a:cubicBezTo>
                  <a:cubicBezTo>
                    <a:pt x="12836" y="14513"/>
                    <a:pt x="12883" y="14442"/>
                    <a:pt x="12943" y="14370"/>
                  </a:cubicBezTo>
                  <a:cubicBezTo>
                    <a:pt x="12955" y="14335"/>
                    <a:pt x="12990" y="14311"/>
                    <a:pt x="13002" y="14275"/>
                  </a:cubicBezTo>
                  <a:cubicBezTo>
                    <a:pt x="13050" y="14228"/>
                    <a:pt x="13074" y="14192"/>
                    <a:pt x="13121" y="14144"/>
                  </a:cubicBezTo>
                  <a:lnTo>
                    <a:pt x="13252" y="14013"/>
                  </a:lnTo>
                  <a:cubicBezTo>
                    <a:pt x="13348" y="13918"/>
                    <a:pt x="13455" y="13835"/>
                    <a:pt x="13550" y="13739"/>
                  </a:cubicBezTo>
                  <a:cubicBezTo>
                    <a:pt x="13645" y="13668"/>
                    <a:pt x="13729" y="13573"/>
                    <a:pt x="13824" y="13501"/>
                  </a:cubicBezTo>
                  <a:cubicBezTo>
                    <a:pt x="14014" y="13323"/>
                    <a:pt x="14193" y="13144"/>
                    <a:pt x="14371" y="12965"/>
                  </a:cubicBezTo>
                  <a:cubicBezTo>
                    <a:pt x="14467" y="12882"/>
                    <a:pt x="14550" y="12787"/>
                    <a:pt x="14645" y="12715"/>
                  </a:cubicBezTo>
                  <a:cubicBezTo>
                    <a:pt x="14717" y="12644"/>
                    <a:pt x="14800" y="12561"/>
                    <a:pt x="14895" y="12489"/>
                  </a:cubicBezTo>
                  <a:cubicBezTo>
                    <a:pt x="14919" y="12489"/>
                    <a:pt x="14967" y="12477"/>
                    <a:pt x="15002" y="12465"/>
                  </a:cubicBezTo>
                  <a:cubicBezTo>
                    <a:pt x="15038" y="12442"/>
                    <a:pt x="15074" y="12430"/>
                    <a:pt x="15122" y="12406"/>
                  </a:cubicBezTo>
                  <a:cubicBezTo>
                    <a:pt x="15145" y="12382"/>
                    <a:pt x="15181" y="12370"/>
                    <a:pt x="15217" y="12358"/>
                  </a:cubicBezTo>
                  <a:cubicBezTo>
                    <a:pt x="15253" y="12346"/>
                    <a:pt x="15264" y="12346"/>
                    <a:pt x="15300" y="12323"/>
                  </a:cubicBezTo>
                  <a:lnTo>
                    <a:pt x="15503" y="12323"/>
                  </a:lnTo>
                  <a:cubicBezTo>
                    <a:pt x="15800" y="12346"/>
                    <a:pt x="16086" y="12370"/>
                    <a:pt x="16372" y="12418"/>
                  </a:cubicBezTo>
                  <a:cubicBezTo>
                    <a:pt x="16396" y="12418"/>
                    <a:pt x="16431" y="12430"/>
                    <a:pt x="16443" y="12430"/>
                  </a:cubicBezTo>
                  <a:cubicBezTo>
                    <a:pt x="16467" y="12430"/>
                    <a:pt x="16503" y="12442"/>
                    <a:pt x="16515" y="12465"/>
                  </a:cubicBezTo>
                  <a:lnTo>
                    <a:pt x="16503" y="12465"/>
                  </a:lnTo>
                  <a:cubicBezTo>
                    <a:pt x="16562" y="12489"/>
                    <a:pt x="16634" y="12501"/>
                    <a:pt x="16693" y="12537"/>
                  </a:cubicBezTo>
                  <a:cubicBezTo>
                    <a:pt x="16765" y="12561"/>
                    <a:pt x="16824" y="12596"/>
                    <a:pt x="16907" y="12620"/>
                  </a:cubicBezTo>
                  <a:cubicBezTo>
                    <a:pt x="17062" y="12704"/>
                    <a:pt x="17217" y="12775"/>
                    <a:pt x="17384" y="12858"/>
                  </a:cubicBezTo>
                  <a:cubicBezTo>
                    <a:pt x="17455" y="12906"/>
                    <a:pt x="17527" y="12954"/>
                    <a:pt x="17598" y="12977"/>
                  </a:cubicBezTo>
                  <a:lnTo>
                    <a:pt x="17872" y="13120"/>
                  </a:lnTo>
                  <a:cubicBezTo>
                    <a:pt x="17943" y="13144"/>
                    <a:pt x="18015" y="13192"/>
                    <a:pt x="18074" y="13215"/>
                  </a:cubicBezTo>
                  <a:lnTo>
                    <a:pt x="18348" y="13358"/>
                  </a:lnTo>
                  <a:lnTo>
                    <a:pt x="18431" y="13394"/>
                  </a:lnTo>
                  <a:cubicBezTo>
                    <a:pt x="18479" y="13418"/>
                    <a:pt x="18515" y="13442"/>
                    <a:pt x="18551" y="13454"/>
                  </a:cubicBezTo>
                  <a:cubicBezTo>
                    <a:pt x="18634" y="13489"/>
                    <a:pt x="18717" y="13537"/>
                    <a:pt x="18789" y="13561"/>
                  </a:cubicBezTo>
                  <a:cubicBezTo>
                    <a:pt x="18824" y="13573"/>
                    <a:pt x="18872" y="13596"/>
                    <a:pt x="18896" y="13608"/>
                  </a:cubicBezTo>
                  <a:cubicBezTo>
                    <a:pt x="18932" y="13620"/>
                    <a:pt x="18943" y="13620"/>
                    <a:pt x="18967" y="13632"/>
                  </a:cubicBezTo>
                  <a:lnTo>
                    <a:pt x="18955" y="13632"/>
                  </a:lnTo>
                  <a:cubicBezTo>
                    <a:pt x="18991" y="13656"/>
                    <a:pt x="19027" y="13668"/>
                    <a:pt x="19063" y="13668"/>
                  </a:cubicBezTo>
                  <a:cubicBezTo>
                    <a:pt x="19086" y="13680"/>
                    <a:pt x="19134" y="13692"/>
                    <a:pt x="19170" y="13692"/>
                  </a:cubicBezTo>
                  <a:cubicBezTo>
                    <a:pt x="19205" y="13716"/>
                    <a:pt x="19241" y="13716"/>
                    <a:pt x="19289" y="13727"/>
                  </a:cubicBezTo>
                  <a:cubicBezTo>
                    <a:pt x="19313" y="13739"/>
                    <a:pt x="19360" y="13739"/>
                    <a:pt x="19384" y="13751"/>
                  </a:cubicBezTo>
                  <a:lnTo>
                    <a:pt x="19610" y="13751"/>
                  </a:lnTo>
                  <a:cubicBezTo>
                    <a:pt x="19717" y="13775"/>
                    <a:pt x="19836" y="13787"/>
                    <a:pt x="19944" y="13787"/>
                  </a:cubicBezTo>
                  <a:cubicBezTo>
                    <a:pt x="20075" y="13787"/>
                    <a:pt x="20194" y="13787"/>
                    <a:pt x="20325" y="13775"/>
                  </a:cubicBezTo>
                  <a:cubicBezTo>
                    <a:pt x="20456" y="13751"/>
                    <a:pt x="20575" y="13739"/>
                    <a:pt x="20694" y="13716"/>
                  </a:cubicBezTo>
                  <a:cubicBezTo>
                    <a:pt x="20813" y="13680"/>
                    <a:pt x="20944" y="13656"/>
                    <a:pt x="21075" y="13608"/>
                  </a:cubicBezTo>
                  <a:cubicBezTo>
                    <a:pt x="21301" y="13513"/>
                    <a:pt x="21527" y="13418"/>
                    <a:pt x="21741" y="13263"/>
                  </a:cubicBezTo>
                  <a:cubicBezTo>
                    <a:pt x="21789" y="13239"/>
                    <a:pt x="21837" y="13192"/>
                    <a:pt x="21884" y="13156"/>
                  </a:cubicBezTo>
                  <a:cubicBezTo>
                    <a:pt x="21932" y="13132"/>
                    <a:pt x="21980" y="13085"/>
                    <a:pt x="22027" y="13061"/>
                  </a:cubicBezTo>
                  <a:cubicBezTo>
                    <a:pt x="22051" y="13025"/>
                    <a:pt x="22099" y="13001"/>
                    <a:pt x="22122" y="12954"/>
                  </a:cubicBezTo>
                  <a:lnTo>
                    <a:pt x="22182" y="12894"/>
                  </a:lnTo>
                  <a:cubicBezTo>
                    <a:pt x="22194" y="12882"/>
                    <a:pt x="22218" y="12882"/>
                    <a:pt x="22218" y="12858"/>
                  </a:cubicBezTo>
                  <a:lnTo>
                    <a:pt x="22313" y="12763"/>
                  </a:lnTo>
                  <a:cubicBezTo>
                    <a:pt x="22372" y="12704"/>
                    <a:pt x="22432" y="12620"/>
                    <a:pt x="22492" y="12561"/>
                  </a:cubicBezTo>
                  <a:cubicBezTo>
                    <a:pt x="22611" y="12430"/>
                    <a:pt x="22753" y="12299"/>
                    <a:pt x="22873" y="12168"/>
                  </a:cubicBezTo>
                  <a:cubicBezTo>
                    <a:pt x="22932" y="12108"/>
                    <a:pt x="22992" y="12025"/>
                    <a:pt x="23027" y="11965"/>
                  </a:cubicBezTo>
                  <a:cubicBezTo>
                    <a:pt x="23063" y="11942"/>
                    <a:pt x="23087" y="11894"/>
                    <a:pt x="23123" y="11846"/>
                  </a:cubicBezTo>
                  <a:cubicBezTo>
                    <a:pt x="23146" y="11811"/>
                    <a:pt x="23194" y="11751"/>
                    <a:pt x="23206" y="11691"/>
                  </a:cubicBezTo>
                  <a:cubicBezTo>
                    <a:pt x="23206" y="11656"/>
                    <a:pt x="23230" y="11644"/>
                    <a:pt x="23230" y="11608"/>
                  </a:cubicBezTo>
                  <a:cubicBezTo>
                    <a:pt x="23230" y="11584"/>
                    <a:pt x="23230" y="11572"/>
                    <a:pt x="23206" y="11537"/>
                  </a:cubicBezTo>
                  <a:cubicBezTo>
                    <a:pt x="23194" y="11513"/>
                    <a:pt x="23182" y="11489"/>
                    <a:pt x="23170" y="11477"/>
                  </a:cubicBezTo>
                  <a:lnTo>
                    <a:pt x="23075" y="11430"/>
                  </a:lnTo>
                  <a:cubicBezTo>
                    <a:pt x="23051" y="11418"/>
                    <a:pt x="23003" y="11418"/>
                    <a:pt x="22968" y="11406"/>
                  </a:cubicBezTo>
                  <a:cubicBezTo>
                    <a:pt x="22944" y="11406"/>
                    <a:pt x="22932" y="11394"/>
                    <a:pt x="22896" y="11394"/>
                  </a:cubicBezTo>
                  <a:cubicBezTo>
                    <a:pt x="22849" y="11370"/>
                    <a:pt x="22825" y="11370"/>
                    <a:pt x="22777" y="11358"/>
                  </a:cubicBezTo>
                  <a:cubicBezTo>
                    <a:pt x="22694" y="11334"/>
                    <a:pt x="22599" y="11310"/>
                    <a:pt x="22515" y="11287"/>
                  </a:cubicBezTo>
                  <a:cubicBezTo>
                    <a:pt x="22349" y="11239"/>
                    <a:pt x="22182" y="11191"/>
                    <a:pt x="22003" y="11132"/>
                  </a:cubicBezTo>
                  <a:cubicBezTo>
                    <a:pt x="21837" y="11096"/>
                    <a:pt x="21682" y="11049"/>
                    <a:pt x="21515" y="11013"/>
                  </a:cubicBezTo>
                  <a:lnTo>
                    <a:pt x="21289" y="10977"/>
                  </a:lnTo>
                  <a:cubicBezTo>
                    <a:pt x="21218" y="10953"/>
                    <a:pt x="21158" y="10941"/>
                    <a:pt x="21087" y="10929"/>
                  </a:cubicBezTo>
                  <a:cubicBezTo>
                    <a:pt x="21039" y="10918"/>
                    <a:pt x="20979" y="10894"/>
                    <a:pt x="20932" y="10882"/>
                  </a:cubicBezTo>
                  <a:cubicBezTo>
                    <a:pt x="20884" y="10870"/>
                    <a:pt x="20848" y="10858"/>
                    <a:pt x="20801" y="10822"/>
                  </a:cubicBezTo>
                  <a:cubicBezTo>
                    <a:pt x="20646" y="10751"/>
                    <a:pt x="20503" y="10679"/>
                    <a:pt x="20348" y="10584"/>
                  </a:cubicBezTo>
                  <a:cubicBezTo>
                    <a:pt x="20277" y="10537"/>
                    <a:pt x="20206" y="10501"/>
                    <a:pt x="20110" y="10465"/>
                  </a:cubicBezTo>
                  <a:cubicBezTo>
                    <a:pt x="20075" y="10453"/>
                    <a:pt x="20027" y="10418"/>
                    <a:pt x="19979" y="10406"/>
                  </a:cubicBezTo>
                  <a:lnTo>
                    <a:pt x="19848" y="10358"/>
                  </a:lnTo>
                  <a:cubicBezTo>
                    <a:pt x="19801" y="10346"/>
                    <a:pt x="19753" y="10346"/>
                    <a:pt x="19717" y="10334"/>
                  </a:cubicBezTo>
                  <a:cubicBezTo>
                    <a:pt x="19670" y="10334"/>
                    <a:pt x="19622" y="10322"/>
                    <a:pt x="19574" y="10322"/>
                  </a:cubicBezTo>
                  <a:cubicBezTo>
                    <a:pt x="19491" y="10298"/>
                    <a:pt x="19420" y="10298"/>
                    <a:pt x="19324" y="10287"/>
                  </a:cubicBezTo>
                  <a:cubicBezTo>
                    <a:pt x="19134" y="10275"/>
                    <a:pt x="18920" y="10239"/>
                    <a:pt x="18729" y="10239"/>
                  </a:cubicBezTo>
                  <a:cubicBezTo>
                    <a:pt x="18598" y="10239"/>
                    <a:pt x="18479" y="10239"/>
                    <a:pt x="18348" y="10263"/>
                  </a:cubicBezTo>
                  <a:cubicBezTo>
                    <a:pt x="18229" y="10275"/>
                    <a:pt x="18086" y="10298"/>
                    <a:pt x="17967" y="10334"/>
                  </a:cubicBezTo>
                  <a:cubicBezTo>
                    <a:pt x="17908" y="10346"/>
                    <a:pt x="17872" y="10358"/>
                    <a:pt x="17824" y="10382"/>
                  </a:cubicBezTo>
                  <a:cubicBezTo>
                    <a:pt x="17789" y="10394"/>
                    <a:pt x="17753" y="10406"/>
                    <a:pt x="17717" y="10418"/>
                  </a:cubicBezTo>
                  <a:cubicBezTo>
                    <a:pt x="17669" y="10441"/>
                    <a:pt x="17634" y="10465"/>
                    <a:pt x="17586" y="10477"/>
                  </a:cubicBezTo>
                  <a:cubicBezTo>
                    <a:pt x="17574" y="10477"/>
                    <a:pt x="17550" y="10501"/>
                    <a:pt x="17539" y="10513"/>
                  </a:cubicBezTo>
                  <a:lnTo>
                    <a:pt x="17455" y="10560"/>
                  </a:lnTo>
                  <a:cubicBezTo>
                    <a:pt x="17419" y="10572"/>
                    <a:pt x="17396" y="10584"/>
                    <a:pt x="17348" y="10620"/>
                  </a:cubicBezTo>
                  <a:cubicBezTo>
                    <a:pt x="17300" y="10644"/>
                    <a:pt x="17253" y="10656"/>
                    <a:pt x="17229" y="10691"/>
                  </a:cubicBezTo>
                  <a:cubicBezTo>
                    <a:pt x="17193" y="10703"/>
                    <a:pt x="17169" y="10739"/>
                    <a:pt x="17134" y="10751"/>
                  </a:cubicBezTo>
                  <a:cubicBezTo>
                    <a:pt x="17110" y="10763"/>
                    <a:pt x="17074" y="10799"/>
                    <a:pt x="17050" y="10810"/>
                  </a:cubicBezTo>
                  <a:lnTo>
                    <a:pt x="17038" y="10810"/>
                  </a:lnTo>
                  <a:cubicBezTo>
                    <a:pt x="17015" y="10810"/>
                    <a:pt x="17015" y="10822"/>
                    <a:pt x="17003" y="10822"/>
                  </a:cubicBezTo>
                  <a:lnTo>
                    <a:pt x="17015" y="10822"/>
                  </a:lnTo>
                  <a:lnTo>
                    <a:pt x="17003" y="10834"/>
                  </a:lnTo>
                  <a:cubicBezTo>
                    <a:pt x="16991" y="10834"/>
                    <a:pt x="16991" y="10858"/>
                    <a:pt x="16979" y="10858"/>
                  </a:cubicBezTo>
                  <a:lnTo>
                    <a:pt x="16955" y="10870"/>
                  </a:lnTo>
                  <a:lnTo>
                    <a:pt x="16979" y="10870"/>
                  </a:lnTo>
                  <a:lnTo>
                    <a:pt x="16943" y="10894"/>
                  </a:lnTo>
                  <a:lnTo>
                    <a:pt x="16955" y="10894"/>
                  </a:lnTo>
                  <a:lnTo>
                    <a:pt x="16943" y="10918"/>
                  </a:lnTo>
                  <a:lnTo>
                    <a:pt x="16931" y="10929"/>
                  </a:lnTo>
                  <a:lnTo>
                    <a:pt x="16943" y="10929"/>
                  </a:lnTo>
                  <a:lnTo>
                    <a:pt x="16931" y="10941"/>
                  </a:lnTo>
                  <a:cubicBezTo>
                    <a:pt x="16931" y="10941"/>
                    <a:pt x="16919" y="10941"/>
                    <a:pt x="16919" y="10953"/>
                  </a:cubicBezTo>
                  <a:cubicBezTo>
                    <a:pt x="16919" y="10953"/>
                    <a:pt x="16896" y="10953"/>
                    <a:pt x="16896" y="10977"/>
                  </a:cubicBezTo>
                  <a:cubicBezTo>
                    <a:pt x="16884" y="10989"/>
                    <a:pt x="16872" y="10989"/>
                    <a:pt x="16860" y="11001"/>
                  </a:cubicBezTo>
                  <a:cubicBezTo>
                    <a:pt x="16824" y="11037"/>
                    <a:pt x="16800" y="11049"/>
                    <a:pt x="16765" y="11072"/>
                  </a:cubicBezTo>
                  <a:cubicBezTo>
                    <a:pt x="16753" y="11096"/>
                    <a:pt x="16741" y="11108"/>
                    <a:pt x="16705" y="11120"/>
                  </a:cubicBezTo>
                  <a:cubicBezTo>
                    <a:pt x="16693" y="11132"/>
                    <a:pt x="16681" y="11156"/>
                    <a:pt x="16646" y="11168"/>
                  </a:cubicBezTo>
                  <a:cubicBezTo>
                    <a:pt x="16598" y="11215"/>
                    <a:pt x="16562" y="11239"/>
                    <a:pt x="16526" y="11287"/>
                  </a:cubicBezTo>
                  <a:lnTo>
                    <a:pt x="16396" y="11418"/>
                  </a:lnTo>
                  <a:cubicBezTo>
                    <a:pt x="16348" y="11453"/>
                    <a:pt x="16324" y="11489"/>
                    <a:pt x="16276" y="11525"/>
                  </a:cubicBezTo>
                  <a:lnTo>
                    <a:pt x="16241" y="11549"/>
                  </a:lnTo>
                  <a:cubicBezTo>
                    <a:pt x="16229" y="11549"/>
                    <a:pt x="16205" y="11572"/>
                    <a:pt x="16181" y="11572"/>
                  </a:cubicBezTo>
                  <a:cubicBezTo>
                    <a:pt x="15979" y="11632"/>
                    <a:pt x="15788" y="11703"/>
                    <a:pt x="15586" y="11787"/>
                  </a:cubicBezTo>
                  <a:cubicBezTo>
                    <a:pt x="15491" y="11834"/>
                    <a:pt x="15395" y="11882"/>
                    <a:pt x="15288" y="11930"/>
                  </a:cubicBezTo>
                  <a:cubicBezTo>
                    <a:pt x="15205" y="11965"/>
                    <a:pt x="15110" y="12001"/>
                    <a:pt x="15026" y="12049"/>
                  </a:cubicBezTo>
                  <a:cubicBezTo>
                    <a:pt x="14919" y="12084"/>
                    <a:pt x="14836" y="12132"/>
                    <a:pt x="14729" y="12192"/>
                  </a:cubicBezTo>
                  <a:cubicBezTo>
                    <a:pt x="14681" y="12227"/>
                    <a:pt x="14633" y="12251"/>
                    <a:pt x="14574" y="12287"/>
                  </a:cubicBezTo>
                  <a:cubicBezTo>
                    <a:pt x="14550" y="12299"/>
                    <a:pt x="14538" y="12311"/>
                    <a:pt x="14502" y="12323"/>
                  </a:cubicBezTo>
                  <a:cubicBezTo>
                    <a:pt x="14479" y="12346"/>
                    <a:pt x="14455" y="12370"/>
                    <a:pt x="14431" y="12382"/>
                  </a:cubicBezTo>
                  <a:cubicBezTo>
                    <a:pt x="14300" y="12489"/>
                    <a:pt x="14181" y="12608"/>
                    <a:pt x="14038" y="12727"/>
                  </a:cubicBezTo>
                  <a:cubicBezTo>
                    <a:pt x="13895" y="12858"/>
                    <a:pt x="13740" y="13013"/>
                    <a:pt x="13609" y="13144"/>
                  </a:cubicBezTo>
                  <a:cubicBezTo>
                    <a:pt x="13538" y="13215"/>
                    <a:pt x="13467" y="13299"/>
                    <a:pt x="13383" y="13382"/>
                  </a:cubicBezTo>
                  <a:cubicBezTo>
                    <a:pt x="13312" y="13454"/>
                    <a:pt x="13240" y="13549"/>
                    <a:pt x="13181" y="13632"/>
                  </a:cubicBezTo>
                  <a:cubicBezTo>
                    <a:pt x="13133" y="13680"/>
                    <a:pt x="13109" y="13739"/>
                    <a:pt x="13062" y="13787"/>
                  </a:cubicBezTo>
                  <a:cubicBezTo>
                    <a:pt x="13086" y="13727"/>
                    <a:pt x="13121" y="13656"/>
                    <a:pt x="13133" y="13596"/>
                  </a:cubicBezTo>
                  <a:cubicBezTo>
                    <a:pt x="13181" y="13489"/>
                    <a:pt x="13205" y="13394"/>
                    <a:pt x="13252" y="13299"/>
                  </a:cubicBezTo>
                  <a:lnTo>
                    <a:pt x="13348" y="13073"/>
                  </a:lnTo>
                  <a:cubicBezTo>
                    <a:pt x="13370" y="13004"/>
                    <a:pt x="13416" y="12913"/>
                    <a:pt x="13440" y="12842"/>
                  </a:cubicBezTo>
                  <a:lnTo>
                    <a:pt x="13440" y="12842"/>
                  </a:lnTo>
                  <a:cubicBezTo>
                    <a:pt x="13438" y="12845"/>
                    <a:pt x="13436" y="12846"/>
                    <a:pt x="13431" y="12846"/>
                  </a:cubicBezTo>
                  <a:cubicBezTo>
                    <a:pt x="13538" y="12620"/>
                    <a:pt x="13645" y="12418"/>
                    <a:pt x="13729" y="12203"/>
                  </a:cubicBezTo>
                  <a:cubicBezTo>
                    <a:pt x="13776" y="12108"/>
                    <a:pt x="13824" y="11989"/>
                    <a:pt x="13883" y="11882"/>
                  </a:cubicBezTo>
                  <a:cubicBezTo>
                    <a:pt x="13895" y="11834"/>
                    <a:pt x="13919" y="11775"/>
                    <a:pt x="13943" y="11727"/>
                  </a:cubicBezTo>
                  <a:lnTo>
                    <a:pt x="13979" y="11596"/>
                  </a:lnTo>
                  <a:cubicBezTo>
                    <a:pt x="14026" y="11477"/>
                    <a:pt x="14062" y="11358"/>
                    <a:pt x="14098" y="11239"/>
                  </a:cubicBezTo>
                  <a:cubicBezTo>
                    <a:pt x="14133" y="11132"/>
                    <a:pt x="14181" y="11037"/>
                    <a:pt x="14205" y="10929"/>
                  </a:cubicBezTo>
                  <a:cubicBezTo>
                    <a:pt x="14217" y="10870"/>
                    <a:pt x="14252" y="10799"/>
                    <a:pt x="14264" y="10739"/>
                  </a:cubicBezTo>
                  <a:lnTo>
                    <a:pt x="14300" y="10703"/>
                  </a:lnTo>
                  <a:cubicBezTo>
                    <a:pt x="14336" y="10656"/>
                    <a:pt x="14383" y="10620"/>
                    <a:pt x="14431" y="10584"/>
                  </a:cubicBezTo>
                  <a:cubicBezTo>
                    <a:pt x="14479" y="10537"/>
                    <a:pt x="14514" y="10513"/>
                    <a:pt x="14574" y="10465"/>
                  </a:cubicBezTo>
                  <a:cubicBezTo>
                    <a:pt x="14681" y="10382"/>
                    <a:pt x="14776" y="10298"/>
                    <a:pt x="14872" y="10227"/>
                  </a:cubicBezTo>
                  <a:cubicBezTo>
                    <a:pt x="14967" y="10156"/>
                    <a:pt x="15050" y="10096"/>
                    <a:pt x="15145" y="10025"/>
                  </a:cubicBezTo>
                  <a:cubicBezTo>
                    <a:pt x="15205" y="9977"/>
                    <a:pt x="15253" y="9929"/>
                    <a:pt x="15312" y="9882"/>
                  </a:cubicBezTo>
                  <a:cubicBezTo>
                    <a:pt x="15372" y="9846"/>
                    <a:pt x="15407" y="9798"/>
                    <a:pt x="15467" y="9751"/>
                  </a:cubicBezTo>
                  <a:cubicBezTo>
                    <a:pt x="15514" y="9727"/>
                    <a:pt x="15550" y="9679"/>
                    <a:pt x="15586" y="9644"/>
                  </a:cubicBezTo>
                  <a:cubicBezTo>
                    <a:pt x="15634" y="9608"/>
                    <a:pt x="15681" y="9572"/>
                    <a:pt x="15729" y="9525"/>
                  </a:cubicBezTo>
                  <a:lnTo>
                    <a:pt x="15884" y="9370"/>
                  </a:lnTo>
                  <a:lnTo>
                    <a:pt x="16003" y="9251"/>
                  </a:lnTo>
                  <a:cubicBezTo>
                    <a:pt x="16086" y="9155"/>
                    <a:pt x="16169" y="9072"/>
                    <a:pt x="16241" y="8977"/>
                  </a:cubicBezTo>
                  <a:cubicBezTo>
                    <a:pt x="16324" y="8894"/>
                    <a:pt x="16396" y="8786"/>
                    <a:pt x="16455" y="8691"/>
                  </a:cubicBezTo>
                  <a:cubicBezTo>
                    <a:pt x="16479" y="8667"/>
                    <a:pt x="16503" y="8620"/>
                    <a:pt x="16526" y="8596"/>
                  </a:cubicBezTo>
                  <a:cubicBezTo>
                    <a:pt x="16538" y="8572"/>
                    <a:pt x="16562" y="8548"/>
                    <a:pt x="16574" y="8536"/>
                  </a:cubicBezTo>
                  <a:cubicBezTo>
                    <a:pt x="16598" y="8477"/>
                    <a:pt x="16646" y="8417"/>
                    <a:pt x="16681" y="8358"/>
                  </a:cubicBezTo>
                  <a:cubicBezTo>
                    <a:pt x="16693" y="8334"/>
                    <a:pt x="16693" y="8322"/>
                    <a:pt x="16705" y="8298"/>
                  </a:cubicBezTo>
                  <a:cubicBezTo>
                    <a:pt x="16717" y="8251"/>
                    <a:pt x="16753" y="8215"/>
                    <a:pt x="16765" y="8179"/>
                  </a:cubicBezTo>
                  <a:cubicBezTo>
                    <a:pt x="16800" y="8120"/>
                    <a:pt x="16812" y="8072"/>
                    <a:pt x="16836" y="8012"/>
                  </a:cubicBezTo>
                  <a:cubicBezTo>
                    <a:pt x="16884" y="7905"/>
                    <a:pt x="16931" y="7786"/>
                    <a:pt x="16955" y="7679"/>
                  </a:cubicBezTo>
                  <a:cubicBezTo>
                    <a:pt x="16979" y="7620"/>
                    <a:pt x="17003" y="7560"/>
                    <a:pt x="17015" y="7489"/>
                  </a:cubicBezTo>
                  <a:cubicBezTo>
                    <a:pt x="17038" y="7429"/>
                    <a:pt x="17050" y="7370"/>
                    <a:pt x="17074" y="7298"/>
                  </a:cubicBezTo>
                  <a:lnTo>
                    <a:pt x="17122" y="7120"/>
                  </a:lnTo>
                  <a:cubicBezTo>
                    <a:pt x="17122" y="7084"/>
                    <a:pt x="17134" y="7072"/>
                    <a:pt x="17134" y="7048"/>
                  </a:cubicBezTo>
                  <a:cubicBezTo>
                    <a:pt x="17134" y="7012"/>
                    <a:pt x="17158" y="6989"/>
                    <a:pt x="17158" y="6941"/>
                  </a:cubicBezTo>
                  <a:cubicBezTo>
                    <a:pt x="17169" y="6881"/>
                    <a:pt x="17169" y="6822"/>
                    <a:pt x="17181" y="6762"/>
                  </a:cubicBezTo>
                  <a:lnTo>
                    <a:pt x="17181" y="6691"/>
                  </a:lnTo>
                  <a:cubicBezTo>
                    <a:pt x="17181" y="6643"/>
                    <a:pt x="17181" y="6608"/>
                    <a:pt x="17193" y="6572"/>
                  </a:cubicBezTo>
                  <a:lnTo>
                    <a:pt x="17193" y="6512"/>
                  </a:lnTo>
                  <a:lnTo>
                    <a:pt x="17193" y="6369"/>
                  </a:lnTo>
                  <a:lnTo>
                    <a:pt x="17193" y="6215"/>
                  </a:lnTo>
                  <a:lnTo>
                    <a:pt x="17193" y="6048"/>
                  </a:lnTo>
                  <a:lnTo>
                    <a:pt x="17193" y="5834"/>
                  </a:lnTo>
                  <a:cubicBezTo>
                    <a:pt x="17193" y="5762"/>
                    <a:pt x="17193" y="5703"/>
                    <a:pt x="17181" y="5631"/>
                  </a:cubicBezTo>
                  <a:cubicBezTo>
                    <a:pt x="17181" y="5572"/>
                    <a:pt x="17169" y="5500"/>
                    <a:pt x="17169" y="5441"/>
                  </a:cubicBezTo>
                  <a:cubicBezTo>
                    <a:pt x="17169" y="5381"/>
                    <a:pt x="17158" y="5298"/>
                    <a:pt x="17134" y="5238"/>
                  </a:cubicBezTo>
                  <a:cubicBezTo>
                    <a:pt x="17122" y="5179"/>
                    <a:pt x="17122" y="5119"/>
                    <a:pt x="17110" y="5084"/>
                  </a:cubicBezTo>
                  <a:cubicBezTo>
                    <a:pt x="17050" y="4822"/>
                    <a:pt x="17003" y="4583"/>
                    <a:pt x="16943" y="4333"/>
                  </a:cubicBezTo>
                  <a:cubicBezTo>
                    <a:pt x="16884" y="4095"/>
                    <a:pt x="16836" y="3857"/>
                    <a:pt x="16777" y="3619"/>
                  </a:cubicBezTo>
                  <a:cubicBezTo>
                    <a:pt x="16717" y="3381"/>
                    <a:pt x="16657" y="3143"/>
                    <a:pt x="16586" y="2905"/>
                  </a:cubicBezTo>
                  <a:cubicBezTo>
                    <a:pt x="16562" y="2786"/>
                    <a:pt x="16526" y="2667"/>
                    <a:pt x="16479" y="2559"/>
                  </a:cubicBezTo>
                  <a:cubicBezTo>
                    <a:pt x="16467" y="2500"/>
                    <a:pt x="16443" y="2440"/>
                    <a:pt x="16419" y="2381"/>
                  </a:cubicBezTo>
                  <a:cubicBezTo>
                    <a:pt x="16419" y="2357"/>
                    <a:pt x="16407" y="2345"/>
                    <a:pt x="16396" y="2309"/>
                  </a:cubicBezTo>
                  <a:cubicBezTo>
                    <a:pt x="16384" y="2262"/>
                    <a:pt x="16372" y="2238"/>
                    <a:pt x="16348" y="2190"/>
                  </a:cubicBezTo>
                  <a:cubicBezTo>
                    <a:pt x="16336" y="2131"/>
                    <a:pt x="16300" y="2071"/>
                    <a:pt x="16276" y="2012"/>
                  </a:cubicBezTo>
                  <a:cubicBezTo>
                    <a:pt x="16241" y="1952"/>
                    <a:pt x="16229" y="1893"/>
                    <a:pt x="16205" y="1845"/>
                  </a:cubicBezTo>
                  <a:cubicBezTo>
                    <a:pt x="16157" y="1750"/>
                    <a:pt x="16098" y="1643"/>
                    <a:pt x="16050" y="1524"/>
                  </a:cubicBezTo>
                  <a:cubicBezTo>
                    <a:pt x="16026" y="1452"/>
                    <a:pt x="15991" y="1393"/>
                    <a:pt x="15967" y="1309"/>
                  </a:cubicBezTo>
                  <a:cubicBezTo>
                    <a:pt x="15943" y="1274"/>
                    <a:pt x="15931" y="1238"/>
                    <a:pt x="15919" y="1190"/>
                  </a:cubicBezTo>
                  <a:cubicBezTo>
                    <a:pt x="15907" y="1154"/>
                    <a:pt x="15884" y="1107"/>
                    <a:pt x="15884" y="1071"/>
                  </a:cubicBezTo>
                  <a:cubicBezTo>
                    <a:pt x="15860" y="1000"/>
                    <a:pt x="15848" y="916"/>
                    <a:pt x="15824" y="833"/>
                  </a:cubicBezTo>
                  <a:cubicBezTo>
                    <a:pt x="15788" y="678"/>
                    <a:pt x="15741" y="523"/>
                    <a:pt x="15693" y="357"/>
                  </a:cubicBezTo>
                  <a:cubicBezTo>
                    <a:pt x="15681" y="285"/>
                    <a:pt x="15669" y="214"/>
                    <a:pt x="15645" y="119"/>
                  </a:cubicBezTo>
                  <a:lnTo>
                    <a:pt x="15645" y="142"/>
                  </a:lnTo>
                  <a:cubicBezTo>
                    <a:pt x="15645" y="107"/>
                    <a:pt x="15645" y="95"/>
                    <a:pt x="15634" y="59"/>
                  </a:cubicBezTo>
                  <a:cubicBezTo>
                    <a:pt x="15634" y="47"/>
                    <a:pt x="15622" y="35"/>
                    <a:pt x="15610" y="23"/>
                  </a:cubicBezTo>
                  <a:cubicBezTo>
                    <a:pt x="15594" y="7"/>
                    <a:pt x="15575" y="1"/>
                    <a:pt x="15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6" name="Google Shape;2016;p92"/>
            <p:cNvSpPr/>
            <p:nvPr/>
          </p:nvSpPr>
          <p:spPr>
            <a:xfrm>
              <a:off x="986425" y="5563025"/>
              <a:ext cx="25" cy="325"/>
            </a:xfrm>
            <a:custGeom>
              <a:avLst/>
              <a:gdLst/>
              <a:ahLst/>
              <a:cxnLst/>
              <a:rect l="l" t="t" r="r" b="b"/>
              <a:pathLst>
                <a:path w="1" h="13" extrusionOk="0">
                  <a:moveTo>
                    <a:pt x="0" y="0"/>
                  </a:moveTo>
                  <a:lnTo>
                    <a:pt x="0" y="0"/>
                  </a:lnTo>
                  <a:cubicBezTo>
                    <a:pt x="0" y="12"/>
                    <a:pt x="0"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7" name="Google Shape;2017;p92"/>
            <p:cNvSpPr/>
            <p:nvPr/>
          </p:nvSpPr>
          <p:spPr>
            <a:xfrm>
              <a:off x="989400" y="5549025"/>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8" name="Google Shape;2018;p92"/>
            <p:cNvSpPr/>
            <p:nvPr/>
          </p:nvSpPr>
          <p:spPr>
            <a:xfrm>
              <a:off x="751275" y="5900250"/>
              <a:ext cx="325" cy="25"/>
            </a:xfrm>
            <a:custGeom>
              <a:avLst/>
              <a:gdLst/>
              <a:ahLst/>
              <a:cxnLst/>
              <a:rect l="l" t="t" r="r" b="b"/>
              <a:pathLst>
                <a:path w="13" h="1" extrusionOk="0">
                  <a:moveTo>
                    <a:pt x="12" y="1"/>
                  </a:moveTo>
                  <a:lnTo>
                    <a:pt x="12" y="1"/>
                  </a:lnTo>
                  <a:cubicBezTo>
                    <a:pt x="12" y="1"/>
                    <a:pt x="0" y="1"/>
                    <a:pt x="12" y="1"/>
                  </a:cubicBezTo>
                  <a:cubicBezTo>
                    <a:pt x="0"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9" name="Google Shape;2019;p92"/>
            <p:cNvSpPr/>
            <p:nvPr/>
          </p:nvSpPr>
          <p:spPr>
            <a:xfrm>
              <a:off x="810500" y="5743400"/>
              <a:ext cx="325" cy="525"/>
            </a:xfrm>
            <a:custGeom>
              <a:avLst/>
              <a:gdLst/>
              <a:ahLst/>
              <a:cxnLst/>
              <a:rect l="l" t="t" r="r" b="b"/>
              <a:pathLst>
                <a:path w="13" h="21" extrusionOk="0">
                  <a:moveTo>
                    <a:pt x="13" y="0"/>
                  </a:moveTo>
                  <a:cubicBezTo>
                    <a:pt x="13" y="0"/>
                    <a:pt x="1" y="0"/>
                    <a:pt x="1" y="12"/>
                  </a:cubicBezTo>
                  <a:cubicBezTo>
                    <a:pt x="1" y="17"/>
                    <a:pt x="3" y="20"/>
                    <a:pt x="5" y="20"/>
                  </a:cubicBezTo>
                  <a:cubicBezTo>
                    <a:pt x="9" y="20"/>
                    <a:pt x="13" y="1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0" name="Google Shape;2020;p92"/>
            <p:cNvSpPr/>
            <p:nvPr/>
          </p:nvSpPr>
          <p:spPr>
            <a:xfrm>
              <a:off x="767650" y="5808575"/>
              <a:ext cx="10725" cy="4125"/>
            </a:xfrm>
            <a:custGeom>
              <a:avLst/>
              <a:gdLst/>
              <a:ahLst/>
              <a:cxnLst/>
              <a:rect l="l" t="t" r="r" b="b"/>
              <a:pathLst>
                <a:path w="429" h="165" extrusionOk="0">
                  <a:moveTo>
                    <a:pt x="310" y="1"/>
                  </a:moveTo>
                  <a:cubicBezTo>
                    <a:pt x="298" y="1"/>
                    <a:pt x="286" y="13"/>
                    <a:pt x="250" y="13"/>
                  </a:cubicBezTo>
                  <a:cubicBezTo>
                    <a:pt x="226" y="36"/>
                    <a:pt x="191" y="36"/>
                    <a:pt x="167" y="48"/>
                  </a:cubicBezTo>
                  <a:cubicBezTo>
                    <a:pt x="107" y="60"/>
                    <a:pt x="60" y="96"/>
                    <a:pt x="0" y="132"/>
                  </a:cubicBezTo>
                  <a:cubicBezTo>
                    <a:pt x="24" y="132"/>
                    <a:pt x="72" y="156"/>
                    <a:pt x="107" y="156"/>
                  </a:cubicBezTo>
                  <a:cubicBezTo>
                    <a:pt x="137" y="162"/>
                    <a:pt x="161" y="164"/>
                    <a:pt x="183" y="164"/>
                  </a:cubicBezTo>
                  <a:cubicBezTo>
                    <a:pt x="206" y="164"/>
                    <a:pt x="226" y="162"/>
                    <a:pt x="250" y="156"/>
                  </a:cubicBezTo>
                  <a:cubicBezTo>
                    <a:pt x="262" y="156"/>
                    <a:pt x="298" y="156"/>
                    <a:pt x="310" y="132"/>
                  </a:cubicBezTo>
                  <a:cubicBezTo>
                    <a:pt x="322" y="132"/>
                    <a:pt x="346" y="132"/>
                    <a:pt x="357" y="120"/>
                  </a:cubicBezTo>
                  <a:cubicBezTo>
                    <a:pt x="369" y="120"/>
                    <a:pt x="381" y="108"/>
                    <a:pt x="405" y="108"/>
                  </a:cubicBezTo>
                  <a:cubicBezTo>
                    <a:pt x="417" y="96"/>
                    <a:pt x="429" y="72"/>
                    <a:pt x="417" y="48"/>
                  </a:cubicBezTo>
                  <a:cubicBezTo>
                    <a:pt x="417" y="36"/>
                    <a:pt x="405" y="36"/>
                    <a:pt x="405" y="13"/>
                  </a:cubicBezTo>
                  <a:cubicBezTo>
                    <a:pt x="405" y="13"/>
                    <a:pt x="381"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1" name="Google Shape;2021;p92"/>
            <p:cNvSpPr/>
            <p:nvPr/>
          </p:nvSpPr>
          <p:spPr>
            <a:xfrm>
              <a:off x="951000" y="5780600"/>
              <a:ext cx="46750" cy="53600"/>
            </a:xfrm>
            <a:custGeom>
              <a:avLst/>
              <a:gdLst/>
              <a:ahLst/>
              <a:cxnLst/>
              <a:rect l="l" t="t" r="r" b="b"/>
              <a:pathLst>
                <a:path w="1870" h="2144" extrusionOk="0">
                  <a:moveTo>
                    <a:pt x="48" y="1"/>
                  </a:moveTo>
                  <a:cubicBezTo>
                    <a:pt x="36" y="1"/>
                    <a:pt x="36" y="12"/>
                    <a:pt x="12" y="36"/>
                  </a:cubicBezTo>
                  <a:cubicBezTo>
                    <a:pt x="12" y="48"/>
                    <a:pt x="0" y="60"/>
                    <a:pt x="12" y="72"/>
                  </a:cubicBezTo>
                  <a:cubicBezTo>
                    <a:pt x="12" y="96"/>
                    <a:pt x="36" y="108"/>
                    <a:pt x="48" y="108"/>
                  </a:cubicBezTo>
                  <a:lnTo>
                    <a:pt x="60" y="108"/>
                  </a:lnTo>
                  <a:cubicBezTo>
                    <a:pt x="72" y="108"/>
                    <a:pt x="72" y="120"/>
                    <a:pt x="96" y="132"/>
                  </a:cubicBezTo>
                  <a:cubicBezTo>
                    <a:pt x="108" y="155"/>
                    <a:pt x="120" y="155"/>
                    <a:pt x="120" y="167"/>
                  </a:cubicBezTo>
                  <a:cubicBezTo>
                    <a:pt x="131" y="179"/>
                    <a:pt x="167" y="215"/>
                    <a:pt x="179" y="239"/>
                  </a:cubicBezTo>
                  <a:cubicBezTo>
                    <a:pt x="227" y="298"/>
                    <a:pt x="251" y="358"/>
                    <a:pt x="298" y="417"/>
                  </a:cubicBezTo>
                  <a:lnTo>
                    <a:pt x="334" y="465"/>
                  </a:lnTo>
                  <a:lnTo>
                    <a:pt x="358" y="513"/>
                  </a:lnTo>
                  <a:cubicBezTo>
                    <a:pt x="393" y="572"/>
                    <a:pt x="429" y="632"/>
                    <a:pt x="465" y="691"/>
                  </a:cubicBezTo>
                  <a:cubicBezTo>
                    <a:pt x="560" y="846"/>
                    <a:pt x="667" y="989"/>
                    <a:pt x="762" y="1108"/>
                  </a:cubicBezTo>
                  <a:cubicBezTo>
                    <a:pt x="786" y="1144"/>
                    <a:pt x="822" y="1179"/>
                    <a:pt x="858" y="1227"/>
                  </a:cubicBezTo>
                  <a:cubicBezTo>
                    <a:pt x="905" y="1286"/>
                    <a:pt x="953" y="1322"/>
                    <a:pt x="1013" y="1370"/>
                  </a:cubicBezTo>
                  <a:cubicBezTo>
                    <a:pt x="1072" y="1429"/>
                    <a:pt x="1132" y="1489"/>
                    <a:pt x="1191" y="1536"/>
                  </a:cubicBezTo>
                  <a:lnTo>
                    <a:pt x="1215" y="1560"/>
                  </a:lnTo>
                  <a:cubicBezTo>
                    <a:pt x="1274" y="1620"/>
                    <a:pt x="1334" y="1679"/>
                    <a:pt x="1394" y="1727"/>
                  </a:cubicBezTo>
                  <a:cubicBezTo>
                    <a:pt x="1441" y="1775"/>
                    <a:pt x="1501" y="1834"/>
                    <a:pt x="1572" y="1882"/>
                  </a:cubicBezTo>
                  <a:cubicBezTo>
                    <a:pt x="1632" y="1941"/>
                    <a:pt x="1715" y="2001"/>
                    <a:pt x="1775" y="2060"/>
                  </a:cubicBezTo>
                  <a:cubicBezTo>
                    <a:pt x="1786" y="2072"/>
                    <a:pt x="1810" y="2084"/>
                    <a:pt x="1834" y="2120"/>
                  </a:cubicBezTo>
                  <a:lnTo>
                    <a:pt x="1870" y="2144"/>
                  </a:lnTo>
                  <a:cubicBezTo>
                    <a:pt x="1846" y="2120"/>
                    <a:pt x="1822" y="2060"/>
                    <a:pt x="1775" y="2013"/>
                  </a:cubicBezTo>
                  <a:cubicBezTo>
                    <a:pt x="1667" y="1870"/>
                    <a:pt x="1560" y="1727"/>
                    <a:pt x="1465" y="1596"/>
                  </a:cubicBezTo>
                  <a:cubicBezTo>
                    <a:pt x="1370" y="1477"/>
                    <a:pt x="1263" y="1370"/>
                    <a:pt x="1179" y="1251"/>
                  </a:cubicBezTo>
                  <a:lnTo>
                    <a:pt x="1143" y="1227"/>
                  </a:lnTo>
                  <a:cubicBezTo>
                    <a:pt x="1132" y="1215"/>
                    <a:pt x="1120" y="1179"/>
                    <a:pt x="1084" y="1167"/>
                  </a:cubicBezTo>
                  <a:cubicBezTo>
                    <a:pt x="1060" y="1132"/>
                    <a:pt x="1048" y="1108"/>
                    <a:pt x="1013" y="1096"/>
                  </a:cubicBezTo>
                  <a:cubicBezTo>
                    <a:pt x="989" y="1060"/>
                    <a:pt x="965" y="1025"/>
                    <a:pt x="941" y="1001"/>
                  </a:cubicBezTo>
                  <a:lnTo>
                    <a:pt x="893" y="953"/>
                  </a:lnTo>
                  <a:cubicBezTo>
                    <a:pt x="822" y="870"/>
                    <a:pt x="751" y="774"/>
                    <a:pt x="667" y="679"/>
                  </a:cubicBezTo>
                  <a:cubicBezTo>
                    <a:pt x="596" y="572"/>
                    <a:pt x="536" y="477"/>
                    <a:pt x="465" y="382"/>
                  </a:cubicBezTo>
                  <a:cubicBezTo>
                    <a:pt x="429" y="334"/>
                    <a:pt x="405" y="286"/>
                    <a:pt x="358" y="239"/>
                  </a:cubicBezTo>
                  <a:lnTo>
                    <a:pt x="334" y="203"/>
                  </a:lnTo>
                  <a:cubicBezTo>
                    <a:pt x="310" y="179"/>
                    <a:pt x="298" y="155"/>
                    <a:pt x="274" y="132"/>
                  </a:cubicBezTo>
                  <a:cubicBezTo>
                    <a:pt x="227" y="96"/>
                    <a:pt x="167" y="36"/>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2" name="Google Shape;2022;p92"/>
            <p:cNvSpPr/>
            <p:nvPr/>
          </p:nvSpPr>
          <p:spPr>
            <a:xfrm>
              <a:off x="769425" y="5702475"/>
              <a:ext cx="6275" cy="4025"/>
            </a:xfrm>
            <a:custGeom>
              <a:avLst/>
              <a:gdLst/>
              <a:ahLst/>
              <a:cxnLst/>
              <a:rect l="l" t="t" r="r" b="b"/>
              <a:pathLst>
                <a:path w="251" h="161" extrusionOk="0">
                  <a:moveTo>
                    <a:pt x="107" y="1"/>
                  </a:moveTo>
                  <a:cubicBezTo>
                    <a:pt x="75" y="1"/>
                    <a:pt x="40" y="6"/>
                    <a:pt x="1" y="6"/>
                  </a:cubicBezTo>
                  <a:cubicBezTo>
                    <a:pt x="1" y="18"/>
                    <a:pt x="13" y="30"/>
                    <a:pt x="36" y="42"/>
                  </a:cubicBezTo>
                  <a:cubicBezTo>
                    <a:pt x="48" y="66"/>
                    <a:pt x="48" y="78"/>
                    <a:pt x="60" y="89"/>
                  </a:cubicBezTo>
                  <a:cubicBezTo>
                    <a:pt x="72" y="125"/>
                    <a:pt x="108" y="137"/>
                    <a:pt x="144" y="149"/>
                  </a:cubicBezTo>
                  <a:cubicBezTo>
                    <a:pt x="144" y="149"/>
                    <a:pt x="167" y="149"/>
                    <a:pt x="167" y="161"/>
                  </a:cubicBezTo>
                  <a:cubicBezTo>
                    <a:pt x="191" y="161"/>
                    <a:pt x="227" y="149"/>
                    <a:pt x="239" y="125"/>
                  </a:cubicBezTo>
                  <a:cubicBezTo>
                    <a:pt x="251" y="113"/>
                    <a:pt x="251" y="78"/>
                    <a:pt x="239" y="66"/>
                  </a:cubicBezTo>
                  <a:lnTo>
                    <a:pt x="191" y="18"/>
                  </a:lnTo>
                  <a:cubicBezTo>
                    <a:pt x="191" y="6"/>
                    <a:pt x="167" y="6"/>
                    <a:pt x="155" y="6"/>
                  </a:cubicBezTo>
                  <a:cubicBezTo>
                    <a:pt x="140" y="2"/>
                    <a:pt x="124"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3" name="Google Shape;2023;p92"/>
            <p:cNvSpPr/>
            <p:nvPr/>
          </p:nvSpPr>
          <p:spPr>
            <a:xfrm>
              <a:off x="903375" y="5861575"/>
              <a:ext cx="25" cy="600"/>
            </a:xfrm>
            <a:custGeom>
              <a:avLst/>
              <a:gdLst/>
              <a:ahLst/>
              <a:cxnLst/>
              <a:rect l="l" t="t" r="r" b="b"/>
              <a:pathLst>
                <a:path w="1" h="24" extrusionOk="0">
                  <a:moveTo>
                    <a:pt x="0" y="0"/>
                  </a:moveTo>
                  <a:cubicBezTo>
                    <a:pt x="0" y="0"/>
                    <a:pt x="0" y="12"/>
                    <a:pt x="0" y="0"/>
                  </a:cubicBezTo>
                  <a:lnTo>
                    <a:pt x="0" y="24"/>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4" name="Google Shape;2024;p92"/>
            <p:cNvSpPr/>
            <p:nvPr/>
          </p:nvSpPr>
          <p:spPr>
            <a:xfrm>
              <a:off x="903675" y="5852625"/>
              <a:ext cx="25" cy="325"/>
            </a:xfrm>
            <a:custGeom>
              <a:avLst/>
              <a:gdLst/>
              <a:ahLst/>
              <a:cxnLst/>
              <a:rect l="l" t="t" r="r" b="b"/>
              <a:pathLst>
                <a:path w="1" h="13" extrusionOk="0">
                  <a:moveTo>
                    <a:pt x="0" y="1"/>
                  </a:moveTo>
                  <a:cubicBezTo>
                    <a:pt x="0" y="13"/>
                    <a:pt x="0" y="13"/>
                    <a:pt x="0" y="1"/>
                  </a:cubicBezTo>
                  <a:cubicBezTo>
                    <a:pt x="0" y="13"/>
                    <a:pt x="0" y="13"/>
                    <a:pt x="0" y="1"/>
                  </a:cubicBezTo>
                  <a:cubicBezTo>
                    <a:pt x="0" y="13"/>
                    <a:pt x="0" y="13"/>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5" name="Google Shape;2025;p92"/>
            <p:cNvSpPr/>
            <p:nvPr/>
          </p:nvSpPr>
          <p:spPr>
            <a:xfrm>
              <a:off x="923925" y="5696075"/>
              <a:ext cx="13400" cy="15800"/>
            </a:xfrm>
            <a:custGeom>
              <a:avLst/>
              <a:gdLst/>
              <a:ahLst/>
              <a:cxnLst/>
              <a:rect l="l" t="t" r="r" b="b"/>
              <a:pathLst>
                <a:path w="536" h="632" extrusionOk="0">
                  <a:moveTo>
                    <a:pt x="393" y="0"/>
                  </a:moveTo>
                  <a:cubicBezTo>
                    <a:pt x="357" y="0"/>
                    <a:pt x="310" y="36"/>
                    <a:pt x="274" y="84"/>
                  </a:cubicBezTo>
                  <a:cubicBezTo>
                    <a:pt x="262" y="107"/>
                    <a:pt x="262" y="143"/>
                    <a:pt x="274" y="179"/>
                  </a:cubicBezTo>
                  <a:lnTo>
                    <a:pt x="274" y="215"/>
                  </a:lnTo>
                  <a:cubicBezTo>
                    <a:pt x="262" y="286"/>
                    <a:pt x="262" y="345"/>
                    <a:pt x="250" y="429"/>
                  </a:cubicBezTo>
                  <a:cubicBezTo>
                    <a:pt x="250" y="429"/>
                    <a:pt x="238" y="429"/>
                    <a:pt x="238" y="441"/>
                  </a:cubicBezTo>
                  <a:cubicBezTo>
                    <a:pt x="226" y="453"/>
                    <a:pt x="191" y="465"/>
                    <a:pt x="179" y="465"/>
                  </a:cubicBezTo>
                  <a:lnTo>
                    <a:pt x="155" y="465"/>
                  </a:lnTo>
                  <a:cubicBezTo>
                    <a:pt x="95" y="476"/>
                    <a:pt x="60" y="476"/>
                    <a:pt x="0" y="476"/>
                  </a:cubicBezTo>
                  <a:lnTo>
                    <a:pt x="83" y="572"/>
                  </a:lnTo>
                  <a:cubicBezTo>
                    <a:pt x="131" y="607"/>
                    <a:pt x="167" y="619"/>
                    <a:pt x="191" y="631"/>
                  </a:cubicBezTo>
                  <a:lnTo>
                    <a:pt x="250" y="631"/>
                  </a:lnTo>
                  <a:cubicBezTo>
                    <a:pt x="310" y="631"/>
                    <a:pt x="369" y="631"/>
                    <a:pt x="417" y="596"/>
                  </a:cubicBezTo>
                  <a:cubicBezTo>
                    <a:pt x="476" y="572"/>
                    <a:pt x="488" y="500"/>
                    <a:pt x="500" y="441"/>
                  </a:cubicBezTo>
                  <a:cubicBezTo>
                    <a:pt x="524" y="405"/>
                    <a:pt x="524" y="369"/>
                    <a:pt x="524" y="334"/>
                  </a:cubicBezTo>
                  <a:cubicBezTo>
                    <a:pt x="536" y="298"/>
                    <a:pt x="536" y="262"/>
                    <a:pt x="536" y="215"/>
                  </a:cubicBezTo>
                  <a:cubicBezTo>
                    <a:pt x="536" y="179"/>
                    <a:pt x="536" y="143"/>
                    <a:pt x="524" y="107"/>
                  </a:cubicBezTo>
                  <a:cubicBezTo>
                    <a:pt x="500" y="48"/>
                    <a:pt x="452" y="24"/>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6" name="Google Shape;2026;p92"/>
            <p:cNvSpPr/>
            <p:nvPr/>
          </p:nvSpPr>
          <p:spPr>
            <a:xfrm>
              <a:off x="936425" y="5707075"/>
              <a:ext cx="25" cy="325"/>
            </a:xfrm>
            <a:custGeom>
              <a:avLst/>
              <a:gdLst/>
              <a:ahLst/>
              <a:cxnLst/>
              <a:rect l="l" t="t" r="r" b="b"/>
              <a:pathLst>
                <a:path w="1" h="13" extrusionOk="0">
                  <a:moveTo>
                    <a:pt x="0" y="1"/>
                  </a:moveTo>
                  <a:lnTo>
                    <a:pt x="0" y="1"/>
                  </a:lnTo>
                  <a:lnTo>
                    <a:pt x="0" y="1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7" name="Google Shape;2027;p92"/>
            <p:cNvSpPr/>
            <p:nvPr/>
          </p:nvSpPr>
          <p:spPr>
            <a:xfrm>
              <a:off x="901300" y="5720175"/>
              <a:ext cx="14000" cy="10550"/>
            </a:xfrm>
            <a:custGeom>
              <a:avLst/>
              <a:gdLst/>
              <a:ahLst/>
              <a:cxnLst/>
              <a:rect l="l" t="t" r="r" b="b"/>
              <a:pathLst>
                <a:path w="560" h="422" extrusionOk="0">
                  <a:moveTo>
                    <a:pt x="464" y="1"/>
                  </a:moveTo>
                  <a:cubicBezTo>
                    <a:pt x="429" y="1"/>
                    <a:pt x="381" y="36"/>
                    <a:pt x="381" y="84"/>
                  </a:cubicBezTo>
                  <a:lnTo>
                    <a:pt x="381" y="96"/>
                  </a:lnTo>
                  <a:cubicBezTo>
                    <a:pt x="381" y="96"/>
                    <a:pt x="381" y="108"/>
                    <a:pt x="369" y="108"/>
                  </a:cubicBezTo>
                  <a:lnTo>
                    <a:pt x="334" y="143"/>
                  </a:lnTo>
                  <a:cubicBezTo>
                    <a:pt x="298" y="191"/>
                    <a:pt x="250" y="239"/>
                    <a:pt x="203" y="263"/>
                  </a:cubicBezTo>
                  <a:cubicBezTo>
                    <a:pt x="191" y="274"/>
                    <a:pt x="179" y="274"/>
                    <a:pt x="179" y="298"/>
                  </a:cubicBezTo>
                  <a:cubicBezTo>
                    <a:pt x="179" y="298"/>
                    <a:pt x="155" y="298"/>
                    <a:pt x="155" y="310"/>
                  </a:cubicBezTo>
                  <a:cubicBezTo>
                    <a:pt x="155" y="310"/>
                    <a:pt x="143" y="310"/>
                    <a:pt x="143" y="322"/>
                  </a:cubicBezTo>
                  <a:cubicBezTo>
                    <a:pt x="131" y="322"/>
                    <a:pt x="119" y="334"/>
                    <a:pt x="83" y="334"/>
                  </a:cubicBezTo>
                  <a:lnTo>
                    <a:pt x="0" y="334"/>
                  </a:lnTo>
                  <a:cubicBezTo>
                    <a:pt x="32" y="366"/>
                    <a:pt x="73" y="388"/>
                    <a:pt x="124" y="401"/>
                  </a:cubicBezTo>
                  <a:lnTo>
                    <a:pt x="124" y="401"/>
                  </a:lnTo>
                  <a:cubicBezTo>
                    <a:pt x="124" y="404"/>
                    <a:pt x="127" y="409"/>
                    <a:pt x="131" y="417"/>
                  </a:cubicBezTo>
                  <a:cubicBezTo>
                    <a:pt x="146" y="420"/>
                    <a:pt x="160" y="422"/>
                    <a:pt x="174" y="422"/>
                  </a:cubicBezTo>
                  <a:cubicBezTo>
                    <a:pt x="215" y="422"/>
                    <a:pt x="253" y="408"/>
                    <a:pt x="298" y="382"/>
                  </a:cubicBezTo>
                  <a:cubicBezTo>
                    <a:pt x="357" y="346"/>
                    <a:pt x="417" y="310"/>
                    <a:pt x="453" y="263"/>
                  </a:cubicBezTo>
                  <a:cubicBezTo>
                    <a:pt x="488" y="239"/>
                    <a:pt x="500" y="203"/>
                    <a:pt x="512" y="179"/>
                  </a:cubicBezTo>
                  <a:cubicBezTo>
                    <a:pt x="536" y="143"/>
                    <a:pt x="548" y="108"/>
                    <a:pt x="548" y="84"/>
                  </a:cubicBezTo>
                  <a:cubicBezTo>
                    <a:pt x="560" y="36"/>
                    <a:pt x="512" y="1"/>
                    <a:pt x="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8" name="Google Shape;2028;p92"/>
            <p:cNvSpPr/>
            <p:nvPr/>
          </p:nvSpPr>
          <p:spPr>
            <a:xfrm>
              <a:off x="873600" y="5733150"/>
              <a:ext cx="13425" cy="8175"/>
            </a:xfrm>
            <a:custGeom>
              <a:avLst/>
              <a:gdLst/>
              <a:ahLst/>
              <a:cxnLst/>
              <a:rect l="l" t="t" r="r" b="b"/>
              <a:pathLst>
                <a:path w="537" h="327" extrusionOk="0">
                  <a:moveTo>
                    <a:pt x="441" y="1"/>
                  </a:moveTo>
                  <a:cubicBezTo>
                    <a:pt x="416" y="1"/>
                    <a:pt x="390" y="10"/>
                    <a:pt x="370" y="29"/>
                  </a:cubicBezTo>
                  <a:cubicBezTo>
                    <a:pt x="358" y="41"/>
                    <a:pt x="346" y="53"/>
                    <a:pt x="346" y="65"/>
                  </a:cubicBezTo>
                  <a:cubicBezTo>
                    <a:pt x="322" y="89"/>
                    <a:pt x="310" y="101"/>
                    <a:pt x="299" y="101"/>
                  </a:cubicBezTo>
                  <a:cubicBezTo>
                    <a:pt x="287" y="113"/>
                    <a:pt x="263" y="125"/>
                    <a:pt x="239" y="148"/>
                  </a:cubicBezTo>
                  <a:cubicBezTo>
                    <a:pt x="227" y="148"/>
                    <a:pt x="227" y="160"/>
                    <a:pt x="203" y="160"/>
                  </a:cubicBezTo>
                  <a:cubicBezTo>
                    <a:pt x="191" y="160"/>
                    <a:pt x="191" y="160"/>
                    <a:pt x="179" y="172"/>
                  </a:cubicBezTo>
                  <a:lnTo>
                    <a:pt x="96" y="172"/>
                  </a:lnTo>
                  <a:cubicBezTo>
                    <a:pt x="72" y="172"/>
                    <a:pt x="60" y="160"/>
                    <a:pt x="48" y="160"/>
                  </a:cubicBezTo>
                  <a:cubicBezTo>
                    <a:pt x="37" y="160"/>
                    <a:pt x="13" y="148"/>
                    <a:pt x="1" y="125"/>
                  </a:cubicBezTo>
                  <a:lnTo>
                    <a:pt x="1" y="125"/>
                  </a:lnTo>
                  <a:cubicBezTo>
                    <a:pt x="13" y="172"/>
                    <a:pt x="25" y="220"/>
                    <a:pt x="72" y="267"/>
                  </a:cubicBezTo>
                  <a:cubicBezTo>
                    <a:pt x="96" y="279"/>
                    <a:pt x="120" y="291"/>
                    <a:pt x="132" y="315"/>
                  </a:cubicBezTo>
                  <a:cubicBezTo>
                    <a:pt x="156" y="327"/>
                    <a:pt x="179" y="327"/>
                    <a:pt x="191" y="327"/>
                  </a:cubicBezTo>
                  <a:lnTo>
                    <a:pt x="227" y="327"/>
                  </a:lnTo>
                  <a:cubicBezTo>
                    <a:pt x="287" y="327"/>
                    <a:pt x="358" y="315"/>
                    <a:pt x="418" y="267"/>
                  </a:cubicBezTo>
                  <a:cubicBezTo>
                    <a:pt x="453" y="256"/>
                    <a:pt x="465" y="232"/>
                    <a:pt x="489" y="208"/>
                  </a:cubicBezTo>
                  <a:cubicBezTo>
                    <a:pt x="513" y="196"/>
                    <a:pt x="513" y="172"/>
                    <a:pt x="525" y="160"/>
                  </a:cubicBezTo>
                  <a:cubicBezTo>
                    <a:pt x="537" y="148"/>
                    <a:pt x="537" y="125"/>
                    <a:pt x="537" y="101"/>
                  </a:cubicBezTo>
                  <a:cubicBezTo>
                    <a:pt x="537" y="53"/>
                    <a:pt x="525" y="29"/>
                    <a:pt x="489" y="17"/>
                  </a:cubicBezTo>
                  <a:cubicBezTo>
                    <a:pt x="478" y="7"/>
                    <a:pt x="460" y="1"/>
                    <a:pt x="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9" name="Google Shape;2029;p92"/>
            <p:cNvSpPr/>
            <p:nvPr/>
          </p:nvSpPr>
          <p:spPr>
            <a:xfrm>
              <a:off x="879850" y="5708050"/>
              <a:ext cx="14025" cy="10525"/>
            </a:xfrm>
            <a:custGeom>
              <a:avLst/>
              <a:gdLst/>
              <a:ahLst/>
              <a:cxnLst/>
              <a:rect l="l" t="t" r="r" b="b"/>
              <a:pathLst>
                <a:path w="561" h="421" extrusionOk="0">
                  <a:moveTo>
                    <a:pt x="304" y="0"/>
                  </a:moveTo>
                  <a:cubicBezTo>
                    <a:pt x="217" y="0"/>
                    <a:pt x="138" y="45"/>
                    <a:pt x="108" y="128"/>
                  </a:cubicBezTo>
                  <a:lnTo>
                    <a:pt x="108" y="140"/>
                  </a:lnTo>
                  <a:cubicBezTo>
                    <a:pt x="108" y="152"/>
                    <a:pt x="96" y="152"/>
                    <a:pt x="96" y="164"/>
                  </a:cubicBezTo>
                  <a:lnTo>
                    <a:pt x="84" y="188"/>
                  </a:lnTo>
                  <a:cubicBezTo>
                    <a:pt x="60" y="188"/>
                    <a:pt x="60" y="200"/>
                    <a:pt x="49" y="200"/>
                  </a:cubicBezTo>
                  <a:cubicBezTo>
                    <a:pt x="37" y="200"/>
                    <a:pt x="37" y="212"/>
                    <a:pt x="25" y="224"/>
                  </a:cubicBezTo>
                  <a:cubicBezTo>
                    <a:pt x="1" y="259"/>
                    <a:pt x="25" y="295"/>
                    <a:pt x="49" y="331"/>
                  </a:cubicBezTo>
                  <a:cubicBezTo>
                    <a:pt x="96" y="390"/>
                    <a:pt x="144" y="402"/>
                    <a:pt x="215" y="414"/>
                  </a:cubicBezTo>
                  <a:lnTo>
                    <a:pt x="227" y="414"/>
                  </a:lnTo>
                  <a:cubicBezTo>
                    <a:pt x="240" y="419"/>
                    <a:pt x="255" y="421"/>
                    <a:pt x="270" y="421"/>
                  </a:cubicBezTo>
                  <a:cubicBezTo>
                    <a:pt x="336" y="421"/>
                    <a:pt x="417" y="382"/>
                    <a:pt x="465" y="343"/>
                  </a:cubicBezTo>
                  <a:cubicBezTo>
                    <a:pt x="560" y="271"/>
                    <a:pt x="560" y="117"/>
                    <a:pt x="453" y="45"/>
                  </a:cubicBezTo>
                  <a:cubicBezTo>
                    <a:pt x="406" y="15"/>
                    <a:pt x="353" y="0"/>
                    <a:pt x="3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0" name="Google Shape;2030;p92"/>
            <p:cNvSpPr/>
            <p:nvPr/>
          </p:nvSpPr>
          <p:spPr>
            <a:xfrm>
              <a:off x="900700" y="5693100"/>
              <a:ext cx="14300" cy="9850"/>
            </a:xfrm>
            <a:custGeom>
              <a:avLst/>
              <a:gdLst/>
              <a:ahLst/>
              <a:cxnLst/>
              <a:rect l="l" t="t" r="r" b="b"/>
              <a:pathLst>
                <a:path w="572" h="394" extrusionOk="0">
                  <a:moveTo>
                    <a:pt x="465" y="0"/>
                  </a:moveTo>
                  <a:lnTo>
                    <a:pt x="465" y="24"/>
                  </a:lnTo>
                  <a:lnTo>
                    <a:pt x="465" y="48"/>
                  </a:lnTo>
                  <a:lnTo>
                    <a:pt x="465" y="107"/>
                  </a:lnTo>
                  <a:lnTo>
                    <a:pt x="465" y="143"/>
                  </a:lnTo>
                  <a:lnTo>
                    <a:pt x="465" y="155"/>
                  </a:lnTo>
                  <a:lnTo>
                    <a:pt x="465" y="167"/>
                  </a:lnTo>
                  <a:cubicBezTo>
                    <a:pt x="465" y="179"/>
                    <a:pt x="453" y="179"/>
                    <a:pt x="453" y="203"/>
                  </a:cubicBezTo>
                  <a:cubicBezTo>
                    <a:pt x="453" y="203"/>
                    <a:pt x="453" y="214"/>
                    <a:pt x="441" y="214"/>
                  </a:cubicBezTo>
                  <a:cubicBezTo>
                    <a:pt x="441" y="214"/>
                    <a:pt x="441" y="226"/>
                    <a:pt x="417" y="226"/>
                  </a:cubicBezTo>
                  <a:cubicBezTo>
                    <a:pt x="417" y="238"/>
                    <a:pt x="405" y="238"/>
                    <a:pt x="393" y="238"/>
                  </a:cubicBezTo>
                  <a:lnTo>
                    <a:pt x="381" y="262"/>
                  </a:lnTo>
                  <a:cubicBezTo>
                    <a:pt x="358" y="262"/>
                    <a:pt x="358" y="274"/>
                    <a:pt x="346" y="274"/>
                  </a:cubicBezTo>
                  <a:lnTo>
                    <a:pt x="334" y="274"/>
                  </a:lnTo>
                  <a:cubicBezTo>
                    <a:pt x="322" y="274"/>
                    <a:pt x="298" y="274"/>
                    <a:pt x="298" y="286"/>
                  </a:cubicBezTo>
                  <a:lnTo>
                    <a:pt x="215" y="286"/>
                  </a:lnTo>
                  <a:cubicBezTo>
                    <a:pt x="203" y="286"/>
                    <a:pt x="179" y="286"/>
                    <a:pt x="155" y="274"/>
                  </a:cubicBezTo>
                  <a:cubicBezTo>
                    <a:pt x="119" y="274"/>
                    <a:pt x="96" y="262"/>
                    <a:pt x="84" y="238"/>
                  </a:cubicBezTo>
                  <a:cubicBezTo>
                    <a:pt x="48" y="226"/>
                    <a:pt x="36" y="226"/>
                    <a:pt x="0" y="214"/>
                  </a:cubicBezTo>
                  <a:lnTo>
                    <a:pt x="0" y="214"/>
                  </a:lnTo>
                  <a:cubicBezTo>
                    <a:pt x="36" y="238"/>
                    <a:pt x="84" y="274"/>
                    <a:pt x="107" y="286"/>
                  </a:cubicBezTo>
                  <a:cubicBezTo>
                    <a:pt x="179" y="369"/>
                    <a:pt x="203" y="369"/>
                    <a:pt x="215" y="381"/>
                  </a:cubicBezTo>
                  <a:cubicBezTo>
                    <a:pt x="227" y="393"/>
                    <a:pt x="262" y="393"/>
                    <a:pt x="274" y="393"/>
                  </a:cubicBezTo>
                  <a:lnTo>
                    <a:pt x="381" y="393"/>
                  </a:lnTo>
                  <a:cubicBezTo>
                    <a:pt x="393" y="393"/>
                    <a:pt x="405" y="393"/>
                    <a:pt x="417" y="381"/>
                  </a:cubicBezTo>
                  <a:cubicBezTo>
                    <a:pt x="441" y="369"/>
                    <a:pt x="453" y="369"/>
                    <a:pt x="465" y="345"/>
                  </a:cubicBezTo>
                  <a:cubicBezTo>
                    <a:pt x="524" y="298"/>
                    <a:pt x="572" y="226"/>
                    <a:pt x="560" y="143"/>
                  </a:cubicBezTo>
                  <a:cubicBezTo>
                    <a:pt x="560" y="119"/>
                    <a:pt x="560" y="95"/>
                    <a:pt x="536" y="83"/>
                  </a:cubicBezTo>
                  <a:cubicBezTo>
                    <a:pt x="536" y="60"/>
                    <a:pt x="524" y="48"/>
                    <a:pt x="524" y="36"/>
                  </a:cubicBezTo>
                  <a:lnTo>
                    <a:pt x="512" y="24"/>
                  </a:lnTo>
                  <a:cubicBezTo>
                    <a:pt x="500" y="24"/>
                    <a:pt x="500" y="24"/>
                    <a:pt x="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1" name="Google Shape;2031;p92"/>
            <p:cNvSpPr/>
            <p:nvPr/>
          </p:nvSpPr>
          <p:spPr>
            <a:xfrm>
              <a:off x="911125" y="5674625"/>
              <a:ext cx="11025" cy="5400"/>
            </a:xfrm>
            <a:custGeom>
              <a:avLst/>
              <a:gdLst/>
              <a:ahLst/>
              <a:cxnLst/>
              <a:rect l="l" t="t" r="r" b="b"/>
              <a:pathLst>
                <a:path w="441" h="216" extrusionOk="0">
                  <a:moveTo>
                    <a:pt x="369" y="1"/>
                  </a:moveTo>
                  <a:cubicBezTo>
                    <a:pt x="345" y="1"/>
                    <a:pt x="333" y="13"/>
                    <a:pt x="310" y="49"/>
                  </a:cubicBezTo>
                  <a:lnTo>
                    <a:pt x="310" y="61"/>
                  </a:lnTo>
                  <a:lnTo>
                    <a:pt x="298" y="72"/>
                  </a:lnTo>
                  <a:cubicBezTo>
                    <a:pt x="286" y="72"/>
                    <a:pt x="286" y="84"/>
                    <a:pt x="274" y="84"/>
                  </a:cubicBezTo>
                  <a:cubicBezTo>
                    <a:pt x="262" y="108"/>
                    <a:pt x="238" y="108"/>
                    <a:pt x="226" y="120"/>
                  </a:cubicBezTo>
                  <a:cubicBezTo>
                    <a:pt x="202" y="132"/>
                    <a:pt x="179" y="132"/>
                    <a:pt x="155" y="144"/>
                  </a:cubicBezTo>
                  <a:cubicBezTo>
                    <a:pt x="119" y="144"/>
                    <a:pt x="107" y="168"/>
                    <a:pt x="71" y="168"/>
                  </a:cubicBezTo>
                  <a:lnTo>
                    <a:pt x="0" y="168"/>
                  </a:lnTo>
                  <a:cubicBezTo>
                    <a:pt x="36" y="180"/>
                    <a:pt x="48" y="180"/>
                    <a:pt x="71" y="191"/>
                  </a:cubicBezTo>
                  <a:cubicBezTo>
                    <a:pt x="95" y="191"/>
                    <a:pt x="107" y="215"/>
                    <a:pt x="119" y="215"/>
                  </a:cubicBezTo>
                  <a:lnTo>
                    <a:pt x="167" y="215"/>
                  </a:lnTo>
                  <a:cubicBezTo>
                    <a:pt x="226" y="215"/>
                    <a:pt x="286" y="215"/>
                    <a:pt x="333" y="180"/>
                  </a:cubicBezTo>
                  <a:cubicBezTo>
                    <a:pt x="357" y="168"/>
                    <a:pt x="381" y="144"/>
                    <a:pt x="405" y="132"/>
                  </a:cubicBezTo>
                  <a:cubicBezTo>
                    <a:pt x="417" y="120"/>
                    <a:pt x="441" y="96"/>
                    <a:pt x="441" y="72"/>
                  </a:cubicBezTo>
                  <a:cubicBezTo>
                    <a:pt x="441" y="49"/>
                    <a:pt x="417" y="1"/>
                    <a:pt x="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2" name="Google Shape;2032;p92"/>
            <p:cNvSpPr/>
            <p:nvPr/>
          </p:nvSpPr>
          <p:spPr>
            <a:xfrm>
              <a:off x="884325" y="5688025"/>
              <a:ext cx="14025" cy="10750"/>
            </a:xfrm>
            <a:custGeom>
              <a:avLst/>
              <a:gdLst/>
              <a:ahLst/>
              <a:cxnLst/>
              <a:rect l="l" t="t" r="r" b="b"/>
              <a:pathLst>
                <a:path w="561" h="430" extrusionOk="0">
                  <a:moveTo>
                    <a:pt x="376" y="1"/>
                  </a:moveTo>
                  <a:cubicBezTo>
                    <a:pt x="302" y="1"/>
                    <a:pt x="233" y="46"/>
                    <a:pt x="215" y="120"/>
                  </a:cubicBezTo>
                  <a:lnTo>
                    <a:pt x="215" y="132"/>
                  </a:lnTo>
                  <a:lnTo>
                    <a:pt x="215" y="144"/>
                  </a:lnTo>
                  <a:cubicBezTo>
                    <a:pt x="203" y="167"/>
                    <a:pt x="179" y="167"/>
                    <a:pt x="179" y="179"/>
                  </a:cubicBezTo>
                  <a:cubicBezTo>
                    <a:pt x="167" y="191"/>
                    <a:pt x="155" y="203"/>
                    <a:pt x="120" y="227"/>
                  </a:cubicBezTo>
                  <a:cubicBezTo>
                    <a:pt x="84" y="239"/>
                    <a:pt x="48" y="251"/>
                    <a:pt x="0" y="286"/>
                  </a:cubicBezTo>
                  <a:lnTo>
                    <a:pt x="48" y="370"/>
                  </a:lnTo>
                  <a:cubicBezTo>
                    <a:pt x="84" y="406"/>
                    <a:pt x="120" y="417"/>
                    <a:pt x="167" y="429"/>
                  </a:cubicBezTo>
                  <a:lnTo>
                    <a:pt x="203" y="429"/>
                  </a:lnTo>
                  <a:cubicBezTo>
                    <a:pt x="262" y="429"/>
                    <a:pt x="322" y="429"/>
                    <a:pt x="358" y="406"/>
                  </a:cubicBezTo>
                  <a:cubicBezTo>
                    <a:pt x="417" y="370"/>
                    <a:pt x="465" y="310"/>
                    <a:pt x="512" y="251"/>
                  </a:cubicBezTo>
                  <a:cubicBezTo>
                    <a:pt x="560" y="167"/>
                    <a:pt x="524" y="60"/>
                    <a:pt x="441" y="13"/>
                  </a:cubicBezTo>
                  <a:cubicBezTo>
                    <a:pt x="420" y="5"/>
                    <a:pt x="398" y="1"/>
                    <a:pt x="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3" name="Google Shape;2033;p92"/>
            <p:cNvSpPr/>
            <p:nvPr/>
          </p:nvSpPr>
          <p:spPr>
            <a:xfrm>
              <a:off x="858125" y="5713925"/>
              <a:ext cx="13425" cy="9675"/>
            </a:xfrm>
            <a:custGeom>
              <a:avLst/>
              <a:gdLst/>
              <a:ahLst/>
              <a:cxnLst/>
              <a:rect l="l" t="t" r="r" b="b"/>
              <a:pathLst>
                <a:path w="537" h="387" extrusionOk="0">
                  <a:moveTo>
                    <a:pt x="453" y="1"/>
                  </a:moveTo>
                  <a:cubicBezTo>
                    <a:pt x="441" y="1"/>
                    <a:pt x="406" y="1"/>
                    <a:pt x="394" y="24"/>
                  </a:cubicBezTo>
                  <a:cubicBezTo>
                    <a:pt x="382" y="24"/>
                    <a:pt x="370" y="36"/>
                    <a:pt x="370" y="48"/>
                  </a:cubicBezTo>
                  <a:lnTo>
                    <a:pt x="322" y="96"/>
                  </a:lnTo>
                  <a:cubicBezTo>
                    <a:pt x="310" y="108"/>
                    <a:pt x="310" y="120"/>
                    <a:pt x="298" y="143"/>
                  </a:cubicBezTo>
                  <a:lnTo>
                    <a:pt x="263" y="167"/>
                  </a:lnTo>
                  <a:cubicBezTo>
                    <a:pt x="251" y="179"/>
                    <a:pt x="239" y="179"/>
                    <a:pt x="215" y="203"/>
                  </a:cubicBezTo>
                  <a:cubicBezTo>
                    <a:pt x="203" y="203"/>
                    <a:pt x="191" y="215"/>
                    <a:pt x="191" y="215"/>
                  </a:cubicBezTo>
                  <a:cubicBezTo>
                    <a:pt x="179" y="215"/>
                    <a:pt x="179" y="215"/>
                    <a:pt x="156" y="227"/>
                  </a:cubicBezTo>
                  <a:lnTo>
                    <a:pt x="84" y="227"/>
                  </a:lnTo>
                  <a:cubicBezTo>
                    <a:pt x="72" y="227"/>
                    <a:pt x="72" y="227"/>
                    <a:pt x="60" y="215"/>
                  </a:cubicBezTo>
                  <a:cubicBezTo>
                    <a:pt x="36" y="215"/>
                    <a:pt x="25" y="203"/>
                    <a:pt x="13" y="203"/>
                  </a:cubicBezTo>
                  <a:lnTo>
                    <a:pt x="1" y="203"/>
                  </a:lnTo>
                  <a:cubicBezTo>
                    <a:pt x="13" y="263"/>
                    <a:pt x="25" y="334"/>
                    <a:pt x="84" y="358"/>
                  </a:cubicBezTo>
                  <a:cubicBezTo>
                    <a:pt x="84" y="358"/>
                    <a:pt x="120" y="382"/>
                    <a:pt x="144" y="382"/>
                  </a:cubicBezTo>
                  <a:cubicBezTo>
                    <a:pt x="158" y="385"/>
                    <a:pt x="173" y="386"/>
                    <a:pt x="188" y="386"/>
                  </a:cubicBezTo>
                  <a:cubicBezTo>
                    <a:pt x="233" y="386"/>
                    <a:pt x="278" y="373"/>
                    <a:pt x="322" y="346"/>
                  </a:cubicBezTo>
                  <a:cubicBezTo>
                    <a:pt x="370" y="334"/>
                    <a:pt x="406" y="310"/>
                    <a:pt x="441" y="263"/>
                  </a:cubicBezTo>
                  <a:cubicBezTo>
                    <a:pt x="453" y="251"/>
                    <a:pt x="477" y="215"/>
                    <a:pt x="489" y="203"/>
                  </a:cubicBezTo>
                  <a:cubicBezTo>
                    <a:pt x="501" y="191"/>
                    <a:pt x="501" y="155"/>
                    <a:pt x="513" y="143"/>
                  </a:cubicBezTo>
                  <a:cubicBezTo>
                    <a:pt x="537" y="96"/>
                    <a:pt x="513" y="1"/>
                    <a:pt x="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4" name="Google Shape;2034;p92"/>
            <p:cNvSpPr/>
            <p:nvPr/>
          </p:nvSpPr>
          <p:spPr>
            <a:xfrm>
              <a:off x="862600" y="5696675"/>
              <a:ext cx="6875" cy="4475"/>
            </a:xfrm>
            <a:custGeom>
              <a:avLst/>
              <a:gdLst/>
              <a:ahLst/>
              <a:cxnLst/>
              <a:rect l="l" t="t" r="r" b="b"/>
              <a:pathLst>
                <a:path w="275" h="179" extrusionOk="0">
                  <a:moveTo>
                    <a:pt x="179" y="0"/>
                  </a:moveTo>
                  <a:cubicBezTo>
                    <a:pt x="143" y="0"/>
                    <a:pt x="119" y="12"/>
                    <a:pt x="84" y="48"/>
                  </a:cubicBezTo>
                  <a:cubicBezTo>
                    <a:pt x="60" y="60"/>
                    <a:pt x="36" y="71"/>
                    <a:pt x="12" y="107"/>
                  </a:cubicBezTo>
                  <a:lnTo>
                    <a:pt x="0" y="119"/>
                  </a:lnTo>
                  <a:cubicBezTo>
                    <a:pt x="12" y="143"/>
                    <a:pt x="60" y="167"/>
                    <a:pt x="84" y="179"/>
                  </a:cubicBezTo>
                  <a:cubicBezTo>
                    <a:pt x="84" y="171"/>
                    <a:pt x="84" y="168"/>
                    <a:pt x="84" y="168"/>
                  </a:cubicBezTo>
                  <a:cubicBezTo>
                    <a:pt x="85" y="168"/>
                    <a:pt x="88" y="179"/>
                    <a:pt x="96" y="179"/>
                  </a:cubicBezTo>
                  <a:lnTo>
                    <a:pt x="179" y="179"/>
                  </a:lnTo>
                  <a:cubicBezTo>
                    <a:pt x="203" y="179"/>
                    <a:pt x="238" y="167"/>
                    <a:pt x="250" y="131"/>
                  </a:cubicBezTo>
                  <a:cubicBezTo>
                    <a:pt x="274" y="107"/>
                    <a:pt x="274" y="71"/>
                    <a:pt x="262" y="48"/>
                  </a:cubicBezTo>
                  <a:cubicBezTo>
                    <a:pt x="250" y="12"/>
                    <a:pt x="215"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5" name="Google Shape;2035;p92"/>
            <p:cNvSpPr/>
            <p:nvPr/>
          </p:nvSpPr>
          <p:spPr>
            <a:xfrm>
              <a:off x="876875" y="5679400"/>
              <a:ext cx="12525" cy="8950"/>
            </a:xfrm>
            <a:custGeom>
              <a:avLst/>
              <a:gdLst/>
              <a:ahLst/>
              <a:cxnLst/>
              <a:rect l="l" t="t" r="r" b="b"/>
              <a:pathLst>
                <a:path w="501" h="358" extrusionOk="0">
                  <a:moveTo>
                    <a:pt x="418" y="0"/>
                  </a:moveTo>
                  <a:cubicBezTo>
                    <a:pt x="394" y="12"/>
                    <a:pt x="382" y="36"/>
                    <a:pt x="358" y="60"/>
                  </a:cubicBezTo>
                  <a:cubicBezTo>
                    <a:pt x="358" y="60"/>
                    <a:pt x="358" y="72"/>
                    <a:pt x="346" y="72"/>
                  </a:cubicBezTo>
                  <a:cubicBezTo>
                    <a:pt x="346" y="96"/>
                    <a:pt x="334" y="96"/>
                    <a:pt x="334" y="108"/>
                  </a:cubicBezTo>
                  <a:lnTo>
                    <a:pt x="322" y="120"/>
                  </a:lnTo>
                  <a:cubicBezTo>
                    <a:pt x="298" y="131"/>
                    <a:pt x="275" y="155"/>
                    <a:pt x="263" y="167"/>
                  </a:cubicBezTo>
                  <a:cubicBezTo>
                    <a:pt x="227" y="179"/>
                    <a:pt x="179" y="215"/>
                    <a:pt x="156" y="227"/>
                  </a:cubicBezTo>
                  <a:cubicBezTo>
                    <a:pt x="120" y="239"/>
                    <a:pt x="96" y="274"/>
                    <a:pt x="84" y="286"/>
                  </a:cubicBezTo>
                  <a:lnTo>
                    <a:pt x="37" y="286"/>
                  </a:lnTo>
                  <a:cubicBezTo>
                    <a:pt x="1" y="298"/>
                    <a:pt x="25" y="346"/>
                    <a:pt x="48" y="358"/>
                  </a:cubicBezTo>
                  <a:lnTo>
                    <a:pt x="120" y="358"/>
                  </a:lnTo>
                  <a:cubicBezTo>
                    <a:pt x="156" y="358"/>
                    <a:pt x="179" y="346"/>
                    <a:pt x="215" y="334"/>
                  </a:cubicBezTo>
                  <a:cubicBezTo>
                    <a:pt x="287" y="298"/>
                    <a:pt x="382" y="251"/>
                    <a:pt x="418" y="191"/>
                  </a:cubicBezTo>
                  <a:cubicBezTo>
                    <a:pt x="453" y="155"/>
                    <a:pt x="501" y="60"/>
                    <a:pt x="453" y="12"/>
                  </a:cubicBezTo>
                  <a:cubicBezTo>
                    <a:pt x="441" y="0"/>
                    <a:pt x="418" y="0"/>
                    <a:pt x="4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6" name="Google Shape;2036;p92"/>
            <p:cNvSpPr/>
            <p:nvPr/>
          </p:nvSpPr>
          <p:spPr>
            <a:xfrm>
              <a:off x="850100" y="5723225"/>
              <a:ext cx="11925" cy="7400"/>
            </a:xfrm>
            <a:custGeom>
              <a:avLst/>
              <a:gdLst/>
              <a:ahLst/>
              <a:cxnLst/>
              <a:rect l="l" t="t" r="r" b="b"/>
              <a:pathLst>
                <a:path w="477" h="296" extrusionOk="0">
                  <a:moveTo>
                    <a:pt x="367" y="0"/>
                  </a:moveTo>
                  <a:cubicBezTo>
                    <a:pt x="353" y="0"/>
                    <a:pt x="338" y="3"/>
                    <a:pt x="322" y="10"/>
                  </a:cubicBezTo>
                  <a:cubicBezTo>
                    <a:pt x="298" y="10"/>
                    <a:pt x="286" y="21"/>
                    <a:pt x="262" y="21"/>
                  </a:cubicBezTo>
                  <a:cubicBezTo>
                    <a:pt x="238" y="33"/>
                    <a:pt x="226" y="33"/>
                    <a:pt x="215" y="45"/>
                  </a:cubicBezTo>
                  <a:cubicBezTo>
                    <a:pt x="203" y="69"/>
                    <a:pt x="179" y="69"/>
                    <a:pt x="167" y="81"/>
                  </a:cubicBezTo>
                  <a:cubicBezTo>
                    <a:pt x="155" y="81"/>
                    <a:pt x="155" y="81"/>
                    <a:pt x="143" y="93"/>
                  </a:cubicBezTo>
                  <a:lnTo>
                    <a:pt x="0" y="93"/>
                  </a:lnTo>
                  <a:cubicBezTo>
                    <a:pt x="0" y="141"/>
                    <a:pt x="24" y="164"/>
                    <a:pt x="36" y="200"/>
                  </a:cubicBezTo>
                  <a:cubicBezTo>
                    <a:pt x="84" y="236"/>
                    <a:pt x="119" y="260"/>
                    <a:pt x="155" y="272"/>
                  </a:cubicBezTo>
                  <a:cubicBezTo>
                    <a:pt x="167" y="272"/>
                    <a:pt x="179" y="295"/>
                    <a:pt x="203" y="295"/>
                  </a:cubicBezTo>
                  <a:lnTo>
                    <a:pt x="322" y="295"/>
                  </a:lnTo>
                  <a:cubicBezTo>
                    <a:pt x="346" y="295"/>
                    <a:pt x="357" y="272"/>
                    <a:pt x="393" y="260"/>
                  </a:cubicBezTo>
                  <a:cubicBezTo>
                    <a:pt x="417" y="248"/>
                    <a:pt x="441" y="212"/>
                    <a:pt x="453" y="188"/>
                  </a:cubicBezTo>
                  <a:cubicBezTo>
                    <a:pt x="477" y="141"/>
                    <a:pt x="477" y="93"/>
                    <a:pt x="453" y="45"/>
                  </a:cubicBezTo>
                  <a:cubicBezTo>
                    <a:pt x="427" y="20"/>
                    <a:pt x="401" y="0"/>
                    <a:pt x="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7" name="Google Shape;2037;p92"/>
            <p:cNvSpPr/>
            <p:nvPr/>
          </p:nvSpPr>
          <p:spPr>
            <a:xfrm>
              <a:off x="724775" y="5660050"/>
              <a:ext cx="25" cy="625"/>
            </a:xfrm>
            <a:custGeom>
              <a:avLst/>
              <a:gdLst/>
              <a:ahLst/>
              <a:cxnLst/>
              <a:rect l="l" t="t" r="r" b="b"/>
              <a:pathLst>
                <a:path w="1" h="25" extrusionOk="0">
                  <a:moveTo>
                    <a:pt x="1" y="24"/>
                  </a:moveTo>
                  <a:lnTo>
                    <a:pt x="1" y="24"/>
                  </a:lnTo>
                  <a:cubicBezTo>
                    <a:pt x="1" y="24"/>
                    <a:pt x="1" y="1"/>
                    <a:pt x="1" y="2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8" name="Google Shape;2038;p92"/>
            <p:cNvSpPr/>
            <p:nvPr/>
          </p:nvSpPr>
          <p:spPr>
            <a:xfrm>
              <a:off x="1075425" y="5628800"/>
              <a:ext cx="25" cy="25"/>
            </a:xfrm>
            <a:custGeom>
              <a:avLst/>
              <a:gdLst/>
              <a:ahLst/>
              <a:cxnLst/>
              <a:rect l="l" t="t" r="r" b="b"/>
              <a:pathLst>
                <a:path w="1" h="1" extrusionOk="0">
                  <a:moveTo>
                    <a:pt x="0" y="0"/>
                  </a:moveTo>
                  <a:lnTo>
                    <a:pt x="0" y="0"/>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9" name="Google Shape;2039;p92"/>
            <p:cNvSpPr/>
            <p:nvPr/>
          </p:nvSpPr>
          <p:spPr>
            <a:xfrm>
              <a:off x="1103700" y="5593975"/>
              <a:ext cx="325" cy="325"/>
            </a:xfrm>
            <a:custGeom>
              <a:avLst/>
              <a:gdLst/>
              <a:ahLst/>
              <a:cxnLst/>
              <a:rect l="l" t="t" r="r" b="b"/>
              <a:pathLst>
                <a:path w="13" h="13" extrusionOk="0">
                  <a:moveTo>
                    <a:pt x="12" y="0"/>
                  </a:moveTo>
                  <a:lnTo>
                    <a:pt x="0" y="12"/>
                  </a:lnTo>
                  <a:cubicBezTo>
                    <a:pt x="0" y="12"/>
                    <a:pt x="12" y="12"/>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0" name="Google Shape;2040;p92"/>
            <p:cNvSpPr/>
            <p:nvPr/>
          </p:nvSpPr>
          <p:spPr>
            <a:xfrm>
              <a:off x="954875" y="5864550"/>
              <a:ext cx="27100" cy="30375"/>
            </a:xfrm>
            <a:custGeom>
              <a:avLst/>
              <a:gdLst/>
              <a:ahLst/>
              <a:cxnLst/>
              <a:rect l="l" t="t" r="r" b="b"/>
              <a:pathLst>
                <a:path w="1084" h="1215" extrusionOk="0">
                  <a:moveTo>
                    <a:pt x="0" y="0"/>
                  </a:moveTo>
                  <a:cubicBezTo>
                    <a:pt x="84" y="143"/>
                    <a:pt x="179" y="298"/>
                    <a:pt x="262" y="453"/>
                  </a:cubicBezTo>
                  <a:cubicBezTo>
                    <a:pt x="298" y="500"/>
                    <a:pt x="310" y="536"/>
                    <a:pt x="334" y="572"/>
                  </a:cubicBezTo>
                  <a:cubicBezTo>
                    <a:pt x="357" y="607"/>
                    <a:pt x="369" y="631"/>
                    <a:pt x="393" y="667"/>
                  </a:cubicBezTo>
                  <a:lnTo>
                    <a:pt x="441" y="715"/>
                  </a:lnTo>
                  <a:lnTo>
                    <a:pt x="477" y="738"/>
                  </a:lnTo>
                  <a:cubicBezTo>
                    <a:pt x="536" y="798"/>
                    <a:pt x="596" y="857"/>
                    <a:pt x="667" y="905"/>
                  </a:cubicBezTo>
                  <a:cubicBezTo>
                    <a:pt x="715" y="941"/>
                    <a:pt x="774" y="988"/>
                    <a:pt x="834" y="1048"/>
                  </a:cubicBezTo>
                  <a:lnTo>
                    <a:pt x="858" y="1084"/>
                  </a:lnTo>
                  <a:lnTo>
                    <a:pt x="905" y="1119"/>
                  </a:lnTo>
                  <a:lnTo>
                    <a:pt x="917" y="1143"/>
                  </a:lnTo>
                  <a:cubicBezTo>
                    <a:pt x="917" y="1143"/>
                    <a:pt x="929" y="1155"/>
                    <a:pt x="953" y="1155"/>
                  </a:cubicBezTo>
                  <a:cubicBezTo>
                    <a:pt x="965" y="1167"/>
                    <a:pt x="988" y="1167"/>
                    <a:pt x="1012" y="1179"/>
                  </a:cubicBezTo>
                  <a:cubicBezTo>
                    <a:pt x="1024" y="1203"/>
                    <a:pt x="1036" y="1203"/>
                    <a:pt x="1048" y="1215"/>
                  </a:cubicBezTo>
                  <a:cubicBezTo>
                    <a:pt x="1072" y="1215"/>
                    <a:pt x="1084" y="1215"/>
                    <a:pt x="1084" y="1203"/>
                  </a:cubicBezTo>
                  <a:cubicBezTo>
                    <a:pt x="1084" y="1191"/>
                    <a:pt x="1084" y="1167"/>
                    <a:pt x="1072" y="1167"/>
                  </a:cubicBezTo>
                  <a:cubicBezTo>
                    <a:pt x="988" y="1131"/>
                    <a:pt x="965" y="1107"/>
                    <a:pt x="929" y="1096"/>
                  </a:cubicBezTo>
                  <a:cubicBezTo>
                    <a:pt x="929" y="1096"/>
                    <a:pt x="917" y="1096"/>
                    <a:pt x="917" y="1084"/>
                  </a:cubicBezTo>
                  <a:cubicBezTo>
                    <a:pt x="893" y="1048"/>
                    <a:pt x="858" y="1024"/>
                    <a:pt x="834" y="1012"/>
                  </a:cubicBezTo>
                  <a:cubicBezTo>
                    <a:pt x="810" y="988"/>
                    <a:pt x="798" y="976"/>
                    <a:pt x="774" y="965"/>
                  </a:cubicBezTo>
                  <a:cubicBezTo>
                    <a:pt x="738" y="929"/>
                    <a:pt x="691" y="905"/>
                    <a:pt x="667" y="857"/>
                  </a:cubicBezTo>
                  <a:cubicBezTo>
                    <a:pt x="619" y="834"/>
                    <a:pt x="596" y="786"/>
                    <a:pt x="548" y="750"/>
                  </a:cubicBezTo>
                  <a:lnTo>
                    <a:pt x="500" y="715"/>
                  </a:lnTo>
                  <a:cubicBezTo>
                    <a:pt x="477" y="691"/>
                    <a:pt x="453" y="667"/>
                    <a:pt x="429" y="655"/>
                  </a:cubicBezTo>
                  <a:lnTo>
                    <a:pt x="417" y="631"/>
                  </a:lnTo>
                  <a:cubicBezTo>
                    <a:pt x="417" y="619"/>
                    <a:pt x="393" y="619"/>
                    <a:pt x="393" y="607"/>
                  </a:cubicBezTo>
                  <a:cubicBezTo>
                    <a:pt x="381" y="572"/>
                    <a:pt x="369" y="560"/>
                    <a:pt x="357" y="536"/>
                  </a:cubicBezTo>
                  <a:cubicBezTo>
                    <a:pt x="334" y="500"/>
                    <a:pt x="310" y="476"/>
                    <a:pt x="298" y="441"/>
                  </a:cubicBezTo>
                  <a:cubicBezTo>
                    <a:pt x="262" y="393"/>
                    <a:pt x="238" y="369"/>
                    <a:pt x="215" y="322"/>
                  </a:cubicBezTo>
                  <a:cubicBezTo>
                    <a:pt x="143" y="214"/>
                    <a:pt x="72" y="9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1" name="Google Shape;2041;p92"/>
            <p:cNvSpPr/>
            <p:nvPr/>
          </p:nvSpPr>
          <p:spPr>
            <a:xfrm>
              <a:off x="644425" y="6041950"/>
              <a:ext cx="25" cy="25"/>
            </a:xfrm>
            <a:custGeom>
              <a:avLst/>
              <a:gdLst/>
              <a:ahLst/>
              <a:cxnLst/>
              <a:rect l="l" t="t" r="r" b="b"/>
              <a:pathLst>
                <a:path w="1" h="1" extrusionOk="0">
                  <a:moveTo>
                    <a:pt x="0" y="0"/>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2" name="Google Shape;2042;p92"/>
            <p:cNvSpPr/>
            <p:nvPr/>
          </p:nvSpPr>
          <p:spPr>
            <a:xfrm>
              <a:off x="1023625" y="6147900"/>
              <a:ext cx="25" cy="325"/>
            </a:xfrm>
            <a:custGeom>
              <a:avLst/>
              <a:gdLst/>
              <a:ahLst/>
              <a:cxnLst/>
              <a:rect l="l" t="t" r="r" b="b"/>
              <a:pathLst>
                <a:path w="1" h="13" extrusionOk="0">
                  <a:moveTo>
                    <a:pt x="1" y="1"/>
                  </a:moveTo>
                  <a:lnTo>
                    <a:pt x="1" y="1"/>
                  </a:lnTo>
                  <a:cubicBezTo>
                    <a:pt x="1" y="13"/>
                    <a:pt x="1" y="13"/>
                    <a:pt x="1" y="1"/>
                  </a:cubicBezTo>
                  <a:cubicBezTo>
                    <a:pt x="1" y="13"/>
                    <a:pt x="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2872" y="3735852"/>
            <a:ext cx="7703400" cy="572700"/>
          </a:xfrm>
        </p:spPr>
        <p:txBody>
          <a:bodyPr/>
          <a:lstStyle/>
          <a:p>
            <a:r>
              <a:rPr lang="en-US" dirty="0">
                <a:hlinkClick r:id="rId2"/>
              </a:rPr>
              <a:t>https://www.liveworksheets.com/w/en/english-second-language-esl/46295</a:t>
            </a:r>
            <a:endParaRPr lang="en-US" dirty="0"/>
          </a:p>
        </p:txBody>
      </p:sp>
      <p:pic>
        <p:nvPicPr>
          <p:cNvPr id="3" name="Picture 2"/>
          <p:cNvPicPr>
            <a:picLocks noChangeAspect="1"/>
          </p:cNvPicPr>
          <p:nvPr/>
        </p:nvPicPr>
        <p:blipFill>
          <a:blip r:embed="rId3"/>
          <a:stretch>
            <a:fillRect/>
          </a:stretch>
        </p:blipFill>
        <p:spPr>
          <a:xfrm>
            <a:off x="1319646" y="147955"/>
            <a:ext cx="5486399" cy="3587897"/>
          </a:xfrm>
          <a:prstGeom prst="rect">
            <a:avLst/>
          </a:prstGeom>
        </p:spPr>
      </p:pic>
    </p:spTree>
    <p:extLst>
      <p:ext uri="{BB962C8B-B14F-4D97-AF65-F5344CB8AC3E}">
        <p14:creationId xmlns:p14="http://schemas.microsoft.com/office/powerpoint/2010/main" val="327451929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046"/>
        <p:cNvGrpSpPr/>
        <p:nvPr/>
      </p:nvGrpSpPr>
      <p:grpSpPr>
        <a:xfrm>
          <a:off x="0" y="0"/>
          <a:ext cx="0" cy="0"/>
          <a:chOff x="0" y="0"/>
          <a:chExt cx="0" cy="0"/>
        </a:xfrm>
      </p:grpSpPr>
      <p:sp>
        <p:nvSpPr>
          <p:cNvPr id="2047" name="Google Shape;2047;p93"/>
          <p:cNvSpPr/>
          <p:nvPr/>
        </p:nvSpPr>
        <p:spPr>
          <a:xfrm>
            <a:off x="1371702" y="1292325"/>
            <a:ext cx="6400800" cy="255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3"/>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1</a:t>
            </a:r>
            <a:endParaRPr/>
          </a:p>
        </p:txBody>
      </p:sp>
      <p:sp>
        <p:nvSpPr>
          <p:cNvPr id="2049" name="Google Shape;2049;p93"/>
          <p:cNvSpPr txBox="1"/>
          <p:nvPr/>
        </p:nvSpPr>
        <p:spPr>
          <a:xfrm>
            <a:off x="1837752" y="1925175"/>
            <a:ext cx="5468700" cy="1293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a:solidFill>
                  <a:schemeClr val="accent3"/>
                </a:solidFill>
                <a:latin typeface="Open Sans"/>
                <a:ea typeface="Open Sans"/>
                <a:cs typeface="Open Sans"/>
                <a:sym typeface="Open Sans"/>
              </a:rPr>
              <a:t>Roses are red, violets are blue</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Clouds are as white as my lies gone through</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Even if you get mad, I still here for you</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This is the way I feel it too</a:t>
            </a:r>
            <a:endParaRPr sz="1800">
              <a:solidFill>
                <a:schemeClr val="accent3"/>
              </a:solidFill>
              <a:latin typeface="Open Sans"/>
              <a:ea typeface="Open Sans"/>
              <a:cs typeface="Open Sans"/>
              <a:sym typeface="Open Sans"/>
            </a:endParaRPr>
          </a:p>
        </p:txBody>
      </p:sp>
      <p:sp>
        <p:nvSpPr>
          <p:cNvPr id="2050" name="Google Shape;2050;p93"/>
          <p:cNvSpPr txBox="1"/>
          <p:nvPr/>
        </p:nvSpPr>
        <p:spPr>
          <a:xfrm>
            <a:off x="2781300" y="4053600"/>
            <a:ext cx="35814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Which lines rhyme?</a:t>
            </a:r>
            <a:endParaRPr sz="2000" b="1" i="1">
              <a:solidFill>
                <a:schemeClr val="dk1"/>
              </a:solidFill>
              <a:latin typeface="Open Sans"/>
              <a:ea typeface="Open Sans"/>
              <a:cs typeface="Open Sans"/>
              <a:sym typeface="Open Sans"/>
            </a:endParaRPr>
          </a:p>
        </p:txBody>
      </p:sp>
      <p:grpSp>
        <p:nvGrpSpPr>
          <p:cNvPr id="2051" name="Google Shape;2051;p93"/>
          <p:cNvGrpSpPr/>
          <p:nvPr/>
        </p:nvGrpSpPr>
        <p:grpSpPr>
          <a:xfrm>
            <a:off x="1266783" y="1292315"/>
            <a:ext cx="1552729" cy="1184567"/>
            <a:chOff x="-181017" y="1569415"/>
            <a:chExt cx="1552729" cy="1184567"/>
          </a:xfrm>
        </p:grpSpPr>
        <p:pic>
          <p:nvPicPr>
            <p:cNvPr id="2052" name="Google Shape;2052;p93"/>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53" name="Google Shape;2053;p93"/>
            <p:cNvPicPr preferRelativeResize="0"/>
            <p:nvPr/>
          </p:nvPicPr>
          <p:blipFill rotWithShape="1">
            <a:blip r:embed="rId3">
              <a:alphaModFix/>
            </a:blip>
            <a:srcRect/>
            <a:stretch/>
          </p:blipFill>
          <p:spPr>
            <a:xfrm rot="-6880700" flipH="1">
              <a:off x="-7074" y="2029315"/>
              <a:ext cx="498894" cy="702649"/>
            </a:xfrm>
            <a:prstGeom prst="rect">
              <a:avLst/>
            </a:prstGeom>
            <a:noFill/>
            <a:ln>
              <a:noFill/>
            </a:ln>
          </p:spPr>
        </p:pic>
        <p:pic>
          <p:nvPicPr>
            <p:cNvPr id="2054" name="Google Shape;2054;p93"/>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grpSp>
        <p:nvGrpSpPr>
          <p:cNvPr id="2055" name="Google Shape;2055;p93"/>
          <p:cNvGrpSpPr/>
          <p:nvPr/>
        </p:nvGrpSpPr>
        <p:grpSpPr>
          <a:xfrm rot="6750475" flipH="1">
            <a:off x="6543303" y="2581829"/>
            <a:ext cx="1516973" cy="1115196"/>
            <a:chOff x="-145306" y="1569415"/>
            <a:chExt cx="1517017" cy="1115228"/>
          </a:xfrm>
        </p:grpSpPr>
        <p:pic>
          <p:nvPicPr>
            <p:cNvPr id="2056" name="Google Shape;2056;p93"/>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57" name="Google Shape;2057;p93"/>
            <p:cNvPicPr preferRelativeResize="0"/>
            <p:nvPr/>
          </p:nvPicPr>
          <p:blipFill>
            <a:blip r:embed="rId3">
              <a:alphaModFix/>
            </a:blip>
            <a:stretch>
              <a:fillRect/>
            </a:stretch>
          </p:blipFill>
          <p:spPr>
            <a:xfrm rot="-5970007" flipH="1">
              <a:off x="-7074" y="2029315"/>
              <a:ext cx="498894" cy="702649"/>
            </a:xfrm>
            <a:prstGeom prst="rect">
              <a:avLst/>
            </a:prstGeom>
            <a:noFill/>
            <a:ln>
              <a:noFill/>
            </a:ln>
          </p:spPr>
        </p:pic>
        <p:pic>
          <p:nvPicPr>
            <p:cNvPr id="2058" name="Google Shape;2058;p93"/>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062"/>
        <p:cNvGrpSpPr/>
        <p:nvPr/>
      </p:nvGrpSpPr>
      <p:grpSpPr>
        <a:xfrm>
          <a:off x="0" y="0"/>
          <a:ext cx="0" cy="0"/>
          <a:chOff x="0" y="0"/>
          <a:chExt cx="0" cy="0"/>
        </a:xfrm>
      </p:grpSpPr>
      <p:sp>
        <p:nvSpPr>
          <p:cNvPr id="2063" name="Google Shape;2063;p94"/>
          <p:cNvSpPr/>
          <p:nvPr/>
        </p:nvSpPr>
        <p:spPr>
          <a:xfrm>
            <a:off x="1798814" y="1463063"/>
            <a:ext cx="5546700" cy="2217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4"/>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2</a:t>
            </a:r>
            <a:endParaRPr/>
          </a:p>
        </p:txBody>
      </p:sp>
      <p:sp>
        <p:nvSpPr>
          <p:cNvPr id="2065" name="Google Shape;2065;p94"/>
          <p:cNvSpPr txBox="1"/>
          <p:nvPr/>
        </p:nvSpPr>
        <p:spPr>
          <a:xfrm>
            <a:off x="1837825" y="1925213"/>
            <a:ext cx="5468700" cy="12930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a:solidFill>
                  <a:schemeClr val="accent3"/>
                </a:solidFill>
                <a:latin typeface="Open Sans"/>
                <a:ea typeface="Open Sans"/>
                <a:cs typeface="Open Sans"/>
                <a:sym typeface="Open Sans"/>
              </a:rPr>
              <a:t>In winter, I get up at night </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It's too cold I cannot asleep. </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In summer, it's too much light, </a:t>
            </a:r>
            <a:endParaRPr sz="1800">
              <a:solidFill>
                <a:schemeClr val="accent3"/>
              </a:solidFill>
              <a:latin typeface="Open Sans"/>
              <a:ea typeface="Open Sans"/>
              <a:cs typeface="Open Sans"/>
              <a:sym typeface="Open Sans"/>
            </a:endParaRPr>
          </a:p>
          <a:p>
            <a:pPr marL="0" lvl="0" indent="0" algn="ctr" rtl="0">
              <a:spcBef>
                <a:spcPts val="0"/>
              </a:spcBef>
              <a:spcAft>
                <a:spcPts val="0"/>
              </a:spcAft>
              <a:buNone/>
            </a:pPr>
            <a:r>
              <a:rPr lang="en" sz="1800">
                <a:solidFill>
                  <a:schemeClr val="accent3"/>
                </a:solidFill>
                <a:latin typeface="Open Sans"/>
                <a:ea typeface="Open Sans"/>
                <a:cs typeface="Open Sans"/>
                <a:sym typeface="Open Sans"/>
              </a:rPr>
              <a:t>I still wide awake until the sun rises. </a:t>
            </a:r>
            <a:endParaRPr sz="1800">
              <a:solidFill>
                <a:schemeClr val="accent3"/>
              </a:solidFill>
              <a:latin typeface="Open Sans"/>
              <a:ea typeface="Open Sans"/>
              <a:cs typeface="Open Sans"/>
              <a:sym typeface="Open Sans"/>
            </a:endParaRPr>
          </a:p>
        </p:txBody>
      </p:sp>
      <p:sp>
        <p:nvSpPr>
          <p:cNvPr id="2066" name="Google Shape;2066;p94"/>
          <p:cNvSpPr txBox="1"/>
          <p:nvPr/>
        </p:nvSpPr>
        <p:spPr>
          <a:xfrm>
            <a:off x="1428750" y="4053600"/>
            <a:ext cx="62865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Which lines rhyme?</a:t>
            </a:r>
            <a:endParaRPr sz="2000" b="1" i="1">
              <a:solidFill>
                <a:schemeClr val="dk1"/>
              </a:solidFill>
              <a:latin typeface="Open Sans"/>
              <a:ea typeface="Open Sans"/>
              <a:cs typeface="Open Sans"/>
              <a:sym typeface="Open Sans"/>
            </a:endParaRPr>
          </a:p>
        </p:txBody>
      </p:sp>
      <p:grpSp>
        <p:nvGrpSpPr>
          <p:cNvPr id="2067" name="Google Shape;2067;p94"/>
          <p:cNvGrpSpPr/>
          <p:nvPr/>
        </p:nvGrpSpPr>
        <p:grpSpPr>
          <a:xfrm>
            <a:off x="1552533" y="1358990"/>
            <a:ext cx="1552729" cy="1184567"/>
            <a:chOff x="-181017" y="1569415"/>
            <a:chExt cx="1552729" cy="1184567"/>
          </a:xfrm>
        </p:grpSpPr>
        <p:pic>
          <p:nvPicPr>
            <p:cNvPr id="2068" name="Google Shape;2068;p94"/>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69" name="Google Shape;2069;p94"/>
            <p:cNvPicPr preferRelativeResize="0"/>
            <p:nvPr/>
          </p:nvPicPr>
          <p:blipFill rotWithShape="1">
            <a:blip r:embed="rId3">
              <a:alphaModFix/>
            </a:blip>
            <a:srcRect/>
            <a:stretch/>
          </p:blipFill>
          <p:spPr>
            <a:xfrm rot="-6880700" flipH="1">
              <a:off x="-7074" y="2029315"/>
              <a:ext cx="498894" cy="702649"/>
            </a:xfrm>
            <a:prstGeom prst="rect">
              <a:avLst/>
            </a:prstGeom>
            <a:noFill/>
            <a:ln>
              <a:noFill/>
            </a:ln>
          </p:spPr>
        </p:pic>
        <p:pic>
          <p:nvPicPr>
            <p:cNvPr id="2070" name="Google Shape;2070;p94"/>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grpSp>
        <p:nvGrpSpPr>
          <p:cNvPr id="2071" name="Google Shape;2071;p94"/>
          <p:cNvGrpSpPr/>
          <p:nvPr/>
        </p:nvGrpSpPr>
        <p:grpSpPr>
          <a:xfrm rot="6750475" flipH="1">
            <a:off x="6075078" y="2534204"/>
            <a:ext cx="1516973" cy="1115196"/>
            <a:chOff x="-145306" y="1569415"/>
            <a:chExt cx="1517017" cy="1115228"/>
          </a:xfrm>
        </p:grpSpPr>
        <p:pic>
          <p:nvPicPr>
            <p:cNvPr id="2072" name="Google Shape;2072;p94"/>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73" name="Google Shape;2073;p94"/>
            <p:cNvPicPr preferRelativeResize="0"/>
            <p:nvPr/>
          </p:nvPicPr>
          <p:blipFill>
            <a:blip r:embed="rId3">
              <a:alphaModFix/>
            </a:blip>
            <a:stretch>
              <a:fillRect/>
            </a:stretch>
          </p:blipFill>
          <p:spPr>
            <a:xfrm rot="-5970007" flipH="1">
              <a:off x="-7074" y="2029315"/>
              <a:ext cx="498894" cy="702649"/>
            </a:xfrm>
            <a:prstGeom prst="rect">
              <a:avLst/>
            </a:prstGeom>
            <a:noFill/>
            <a:ln>
              <a:noFill/>
            </a:ln>
          </p:spPr>
        </p:pic>
        <p:pic>
          <p:nvPicPr>
            <p:cNvPr id="2074" name="Google Shape;2074;p94"/>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078"/>
        <p:cNvGrpSpPr/>
        <p:nvPr/>
      </p:nvGrpSpPr>
      <p:grpSpPr>
        <a:xfrm>
          <a:off x="0" y="0"/>
          <a:ext cx="0" cy="0"/>
          <a:chOff x="0" y="0"/>
          <a:chExt cx="0" cy="0"/>
        </a:xfrm>
      </p:grpSpPr>
      <p:sp>
        <p:nvSpPr>
          <p:cNvPr id="2079" name="Google Shape;2079;p95"/>
          <p:cNvSpPr/>
          <p:nvPr/>
        </p:nvSpPr>
        <p:spPr>
          <a:xfrm>
            <a:off x="1798814" y="1463063"/>
            <a:ext cx="5546700" cy="2217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5"/>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3</a:t>
            </a:r>
            <a:endParaRPr/>
          </a:p>
        </p:txBody>
      </p:sp>
      <p:sp>
        <p:nvSpPr>
          <p:cNvPr id="2081" name="Google Shape;2081;p95"/>
          <p:cNvSpPr txBox="1"/>
          <p:nvPr/>
        </p:nvSpPr>
        <p:spPr>
          <a:xfrm>
            <a:off x="2352914" y="2063813"/>
            <a:ext cx="4438500" cy="10158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800">
                <a:solidFill>
                  <a:schemeClr val="accent3"/>
                </a:solidFill>
                <a:latin typeface="Open Sans"/>
                <a:ea typeface="Open Sans"/>
                <a:cs typeface="Open Sans"/>
                <a:sym typeface="Open Sans"/>
              </a:rPr>
              <a:t>I am recalling the way back to my home. It once as bright as rainbow, but now only the gray shadow remains.</a:t>
            </a:r>
            <a:endParaRPr sz="1800">
              <a:solidFill>
                <a:schemeClr val="accent3"/>
              </a:solidFill>
              <a:latin typeface="Open Sans"/>
              <a:ea typeface="Open Sans"/>
              <a:cs typeface="Open Sans"/>
              <a:sym typeface="Open Sans"/>
            </a:endParaRPr>
          </a:p>
        </p:txBody>
      </p:sp>
      <p:sp>
        <p:nvSpPr>
          <p:cNvPr id="2082" name="Google Shape;2082;p95"/>
          <p:cNvSpPr txBox="1"/>
          <p:nvPr/>
        </p:nvSpPr>
        <p:spPr>
          <a:xfrm>
            <a:off x="1428750" y="4053600"/>
            <a:ext cx="62865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dk1"/>
                </a:solidFill>
                <a:latin typeface="Open Sans"/>
                <a:ea typeface="Open Sans"/>
                <a:cs typeface="Open Sans"/>
                <a:sym typeface="Open Sans"/>
              </a:rPr>
              <a:t>In this excerpt, the phrase ______</a:t>
            </a:r>
            <a:endParaRPr sz="2000" b="1" i="1">
              <a:solidFill>
                <a:schemeClr val="dk1"/>
              </a:solidFill>
              <a:latin typeface="Open Sans"/>
              <a:ea typeface="Open Sans"/>
              <a:cs typeface="Open Sans"/>
              <a:sym typeface="Open Sans"/>
            </a:endParaRPr>
          </a:p>
          <a:p>
            <a:pPr marL="0" lvl="0" indent="0" algn="ctr" rtl="0">
              <a:spcBef>
                <a:spcPts val="0"/>
              </a:spcBef>
              <a:spcAft>
                <a:spcPts val="0"/>
              </a:spcAft>
              <a:buNone/>
            </a:pPr>
            <a:r>
              <a:rPr lang="en" sz="2000" b="1" i="1">
                <a:solidFill>
                  <a:schemeClr val="dk1"/>
                </a:solidFill>
                <a:latin typeface="Open Sans"/>
                <a:ea typeface="Open Sans"/>
                <a:cs typeface="Open Sans"/>
                <a:sym typeface="Open Sans"/>
              </a:rPr>
              <a:t>best shows the author's tone of despair</a:t>
            </a:r>
            <a:endParaRPr sz="2000" b="1" i="1">
              <a:solidFill>
                <a:schemeClr val="dk1"/>
              </a:solidFill>
              <a:latin typeface="Open Sans"/>
              <a:ea typeface="Open Sans"/>
              <a:cs typeface="Open Sans"/>
              <a:sym typeface="Open Sans"/>
            </a:endParaRPr>
          </a:p>
        </p:txBody>
      </p:sp>
      <p:grpSp>
        <p:nvGrpSpPr>
          <p:cNvPr id="2083" name="Google Shape;2083;p95"/>
          <p:cNvGrpSpPr/>
          <p:nvPr/>
        </p:nvGrpSpPr>
        <p:grpSpPr>
          <a:xfrm>
            <a:off x="1552533" y="1358990"/>
            <a:ext cx="1552729" cy="1184567"/>
            <a:chOff x="-181017" y="1569415"/>
            <a:chExt cx="1552729" cy="1184567"/>
          </a:xfrm>
        </p:grpSpPr>
        <p:pic>
          <p:nvPicPr>
            <p:cNvPr id="2084" name="Google Shape;2084;p95"/>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85" name="Google Shape;2085;p95"/>
            <p:cNvPicPr preferRelativeResize="0"/>
            <p:nvPr/>
          </p:nvPicPr>
          <p:blipFill rotWithShape="1">
            <a:blip r:embed="rId3">
              <a:alphaModFix/>
            </a:blip>
            <a:srcRect/>
            <a:stretch/>
          </p:blipFill>
          <p:spPr>
            <a:xfrm rot="-6880700" flipH="1">
              <a:off x="-7074" y="2029315"/>
              <a:ext cx="498894" cy="702649"/>
            </a:xfrm>
            <a:prstGeom prst="rect">
              <a:avLst/>
            </a:prstGeom>
            <a:noFill/>
            <a:ln>
              <a:noFill/>
            </a:ln>
          </p:spPr>
        </p:pic>
        <p:pic>
          <p:nvPicPr>
            <p:cNvPr id="2086" name="Google Shape;2086;p95"/>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grpSp>
        <p:nvGrpSpPr>
          <p:cNvPr id="2087" name="Google Shape;2087;p95"/>
          <p:cNvGrpSpPr/>
          <p:nvPr/>
        </p:nvGrpSpPr>
        <p:grpSpPr>
          <a:xfrm rot="6750475" flipH="1">
            <a:off x="6075078" y="2534204"/>
            <a:ext cx="1516973" cy="1115196"/>
            <a:chOff x="-145306" y="1569415"/>
            <a:chExt cx="1517017" cy="1115228"/>
          </a:xfrm>
        </p:grpSpPr>
        <p:pic>
          <p:nvPicPr>
            <p:cNvPr id="2088" name="Google Shape;2088;p95"/>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089" name="Google Shape;2089;p95"/>
            <p:cNvPicPr preferRelativeResize="0"/>
            <p:nvPr/>
          </p:nvPicPr>
          <p:blipFill>
            <a:blip r:embed="rId3">
              <a:alphaModFix/>
            </a:blip>
            <a:stretch>
              <a:fillRect/>
            </a:stretch>
          </p:blipFill>
          <p:spPr>
            <a:xfrm rot="-5970007" flipH="1">
              <a:off x="-7074" y="2029315"/>
              <a:ext cx="498894" cy="702649"/>
            </a:xfrm>
            <a:prstGeom prst="rect">
              <a:avLst/>
            </a:prstGeom>
            <a:noFill/>
            <a:ln>
              <a:noFill/>
            </a:ln>
          </p:spPr>
        </p:pic>
        <p:pic>
          <p:nvPicPr>
            <p:cNvPr id="2090" name="Google Shape;2090;p95"/>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094"/>
        <p:cNvGrpSpPr/>
        <p:nvPr/>
      </p:nvGrpSpPr>
      <p:grpSpPr>
        <a:xfrm>
          <a:off x="0" y="0"/>
          <a:ext cx="0" cy="0"/>
          <a:chOff x="0" y="0"/>
          <a:chExt cx="0" cy="0"/>
        </a:xfrm>
      </p:grpSpPr>
      <p:sp>
        <p:nvSpPr>
          <p:cNvPr id="2095" name="Google Shape;2095;p9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4</a:t>
            </a:r>
            <a:endParaRPr/>
          </a:p>
        </p:txBody>
      </p:sp>
      <p:sp>
        <p:nvSpPr>
          <p:cNvPr id="2096" name="Google Shape;2096;p96"/>
          <p:cNvSpPr txBox="1"/>
          <p:nvPr/>
        </p:nvSpPr>
        <p:spPr>
          <a:xfrm>
            <a:off x="2143050" y="1166900"/>
            <a:ext cx="48579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Choose the correct answer</a:t>
            </a:r>
            <a:endParaRPr sz="1600">
              <a:solidFill>
                <a:schemeClr val="accent3"/>
              </a:solidFill>
              <a:latin typeface="Open Sans"/>
              <a:ea typeface="Open Sans"/>
              <a:cs typeface="Open Sans"/>
              <a:sym typeface="Open Sans"/>
            </a:endParaRPr>
          </a:p>
        </p:txBody>
      </p:sp>
      <p:sp>
        <p:nvSpPr>
          <p:cNvPr id="2097" name="Google Shape;2097;p96"/>
          <p:cNvSpPr txBox="1"/>
          <p:nvPr/>
        </p:nvSpPr>
        <p:spPr>
          <a:xfrm>
            <a:off x="1372700" y="194795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Despite being red, Mars is actually a cold place. It's full of iron oxide dust</a:t>
            </a:r>
            <a:endParaRPr sz="1600">
              <a:solidFill>
                <a:schemeClr val="accent3"/>
              </a:solidFill>
              <a:latin typeface="Open Sans"/>
              <a:ea typeface="Open Sans"/>
              <a:cs typeface="Open Sans"/>
              <a:sym typeface="Open Sans"/>
            </a:endParaRPr>
          </a:p>
        </p:txBody>
      </p:sp>
      <p:sp>
        <p:nvSpPr>
          <p:cNvPr id="2098" name="Google Shape;2098;p96"/>
          <p:cNvSpPr/>
          <p:nvPr/>
        </p:nvSpPr>
        <p:spPr>
          <a:xfrm>
            <a:off x="739350" y="211100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sp>
        <p:nvSpPr>
          <p:cNvPr id="2099" name="Google Shape;2099;p96"/>
          <p:cNvSpPr txBox="1"/>
          <p:nvPr/>
        </p:nvSpPr>
        <p:spPr>
          <a:xfrm>
            <a:off x="1372700" y="303365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Earth harbors life</a:t>
            </a:r>
            <a:endParaRPr sz="1600">
              <a:solidFill>
                <a:schemeClr val="accent3"/>
              </a:solidFill>
              <a:latin typeface="Open Sans"/>
              <a:ea typeface="Open Sans"/>
              <a:cs typeface="Open Sans"/>
              <a:sym typeface="Open Sans"/>
            </a:endParaRPr>
          </a:p>
        </p:txBody>
      </p:sp>
      <p:sp>
        <p:nvSpPr>
          <p:cNvPr id="2100" name="Google Shape;2100;p96"/>
          <p:cNvSpPr txBox="1"/>
          <p:nvPr/>
        </p:nvSpPr>
        <p:spPr>
          <a:xfrm>
            <a:off x="706875" y="303365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a.</a:t>
            </a:r>
            <a:endParaRPr>
              <a:solidFill>
                <a:schemeClr val="accent3"/>
              </a:solidFill>
            </a:endParaRPr>
          </a:p>
        </p:txBody>
      </p:sp>
      <p:sp>
        <p:nvSpPr>
          <p:cNvPr id="2101" name="Google Shape;2101;p96"/>
          <p:cNvSpPr txBox="1"/>
          <p:nvPr/>
        </p:nvSpPr>
        <p:spPr>
          <a:xfrm>
            <a:off x="1372700" y="345290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Venus is terribly hot</a:t>
            </a:r>
            <a:endParaRPr sz="1600">
              <a:solidFill>
                <a:schemeClr val="accent3"/>
              </a:solidFill>
              <a:latin typeface="Open Sans"/>
              <a:ea typeface="Open Sans"/>
              <a:cs typeface="Open Sans"/>
              <a:sym typeface="Open Sans"/>
            </a:endParaRPr>
          </a:p>
        </p:txBody>
      </p:sp>
      <p:sp>
        <p:nvSpPr>
          <p:cNvPr id="2102" name="Google Shape;2102;p96"/>
          <p:cNvSpPr txBox="1"/>
          <p:nvPr/>
        </p:nvSpPr>
        <p:spPr>
          <a:xfrm>
            <a:off x="706875" y="345290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b.</a:t>
            </a:r>
            <a:endParaRPr>
              <a:solidFill>
                <a:schemeClr val="accent3"/>
              </a:solidFill>
            </a:endParaRPr>
          </a:p>
        </p:txBody>
      </p:sp>
      <p:sp>
        <p:nvSpPr>
          <p:cNvPr id="2103" name="Google Shape;2103;p96"/>
          <p:cNvSpPr txBox="1"/>
          <p:nvPr/>
        </p:nvSpPr>
        <p:spPr>
          <a:xfrm>
            <a:off x="1372700" y="387215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a small planet</a:t>
            </a:r>
            <a:endParaRPr sz="1600">
              <a:solidFill>
                <a:schemeClr val="accent3"/>
              </a:solidFill>
              <a:latin typeface="Open Sans"/>
              <a:ea typeface="Open Sans"/>
              <a:cs typeface="Open Sans"/>
              <a:sym typeface="Open Sans"/>
            </a:endParaRPr>
          </a:p>
        </p:txBody>
      </p:sp>
      <p:sp>
        <p:nvSpPr>
          <p:cNvPr id="2104" name="Google Shape;2104;p96"/>
          <p:cNvSpPr txBox="1"/>
          <p:nvPr/>
        </p:nvSpPr>
        <p:spPr>
          <a:xfrm>
            <a:off x="706875" y="387215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c.</a:t>
            </a:r>
            <a:endParaRPr>
              <a:solidFill>
                <a:schemeClr val="accent3"/>
              </a:solidFill>
            </a:endParaRPr>
          </a:p>
        </p:txBody>
      </p:sp>
      <p:sp>
        <p:nvSpPr>
          <p:cNvPr id="2105" name="Google Shape;2105;p96"/>
          <p:cNvSpPr txBox="1"/>
          <p:nvPr/>
        </p:nvSpPr>
        <p:spPr>
          <a:xfrm>
            <a:off x="5315100" y="194795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 and the fourth-largest of them all</a:t>
            </a:r>
            <a:endParaRPr sz="1600">
              <a:solidFill>
                <a:schemeClr val="accent3"/>
              </a:solidFill>
              <a:latin typeface="Open Sans"/>
              <a:ea typeface="Open Sans"/>
              <a:cs typeface="Open Sans"/>
              <a:sym typeface="Open Sans"/>
            </a:endParaRPr>
          </a:p>
        </p:txBody>
      </p:sp>
      <p:sp>
        <p:nvSpPr>
          <p:cNvPr id="2106" name="Google Shape;2106;p96"/>
          <p:cNvSpPr/>
          <p:nvPr/>
        </p:nvSpPr>
        <p:spPr>
          <a:xfrm>
            <a:off x="4681750" y="211100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sp>
        <p:nvSpPr>
          <p:cNvPr id="2107" name="Google Shape;2107;p96"/>
          <p:cNvSpPr txBox="1"/>
          <p:nvPr/>
        </p:nvSpPr>
        <p:spPr>
          <a:xfrm>
            <a:off x="5315100" y="303365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The Sun is a star</a:t>
            </a:r>
            <a:endParaRPr sz="1600">
              <a:solidFill>
                <a:schemeClr val="accent3"/>
              </a:solidFill>
              <a:latin typeface="Open Sans"/>
              <a:ea typeface="Open Sans"/>
              <a:cs typeface="Open Sans"/>
              <a:sym typeface="Open Sans"/>
            </a:endParaRPr>
          </a:p>
        </p:txBody>
      </p:sp>
      <p:sp>
        <p:nvSpPr>
          <p:cNvPr id="2108" name="Google Shape;2108;p96"/>
          <p:cNvSpPr txBox="1"/>
          <p:nvPr/>
        </p:nvSpPr>
        <p:spPr>
          <a:xfrm>
            <a:off x="4649275" y="303365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a.</a:t>
            </a:r>
            <a:endParaRPr>
              <a:solidFill>
                <a:schemeClr val="accent3"/>
              </a:solidFill>
            </a:endParaRPr>
          </a:p>
        </p:txBody>
      </p:sp>
      <p:sp>
        <p:nvSpPr>
          <p:cNvPr id="2109" name="Google Shape;2109;p96"/>
          <p:cNvSpPr txBox="1"/>
          <p:nvPr/>
        </p:nvSpPr>
        <p:spPr>
          <a:xfrm>
            <a:off x="5315100" y="345290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The Moon is a satellite</a:t>
            </a:r>
            <a:endParaRPr sz="1600">
              <a:solidFill>
                <a:schemeClr val="accent3"/>
              </a:solidFill>
              <a:latin typeface="Open Sans"/>
              <a:ea typeface="Open Sans"/>
              <a:cs typeface="Open Sans"/>
              <a:sym typeface="Open Sans"/>
            </a:endParaRPr>
          </a:p>
        </p:txBody>
      </p:sp>
      <p:sp>
        <p:nvSpPr>
          <p:cNvPr id="2110" name="Google Shape;2110;p96"/>
          <p:cNvSpPr txBox="1"/>
          <p:nvPr/>
        </p:nvSpPr>
        <p:spPr>
          <a:xfrm>
            <a:off x="4649275" y="345290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b.</a:t>
            </a:r>
            <a:endParaRPr>
              <a:solidFill>
                <a:schemeClr val="accent3"/>
              </a:solidFill>
            </a:endParaRPr>
          </a:p>
        </p:txBody>
      </p:sp>
      <p:sp>
        <p:nvSpPr>
          <p:cNvPr id="2111" name="Google Shape;2111;p96"/>
          <p:cNvSpPr txBox="1"/>
          <p:nvPr/>
        </p:nvSpPr>
        <p:spPr>
          <a:xfrm>
            <a:off x="5315100" y="3872150"/>
            <a:ext cx="31146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Jupiter is a gas giant</a:t>
            </a:r>
            <a:endParaRPr sz="1600">
              <a:solidFill>
                <a:schemeClr val="accent3"/>
              </a:solidFill>
              <a:latin typeface="Open Sans"/>
              <a:ea typeface="Open Sans"/>
              <a:cs typeface="Open Sans"/>
              <a:sym typeface="Open Sans"/>
            </a:endParaRPr>
          </a:p>
        </p:txBody>
      </p:sp>
      <p:sp>
        <p:nvSpPr>
          <p:cNvPr id="2112" name="Google Shape;2112;p96"/>
          <p:cNvSpPr txBox="1"/>
          <p:nvPr/>
        </p:nvSpPr>
        <p:spPr>
          <a:xfrm>
            <a:off x="4649275" y="3872150"/>
            <a:ext cx="625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c.</a:t>
            </a:r>
            <a:endParaRPr>
              <a:solidFill>
                <a:schemeClr val="accent3"/>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116"/>
        <p:cNvGrpSpPr/>
        <p:nvPr/>
      </p:nvGrpSpPr>
      <p:grpSpPr>
        <a:xfrm>
          <a:off x="0" y="0"/>
          <a:ext cx="0" cy="0"/>
          <a:chOff x="0" y="0"/>
          <a:chExt cx="0" cy="0"/>
        </a:xfrm>
      </p:grpSpPr>
      <p:sp>
        <p:nvSpPr>
          <p:cNvPr id="2117" name="Google Shape;2117;p97"/>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5</a:t>
            </a:r>
            <a:endParaRPr/>
          </a:p>
        </p:txBody>
      </p:sp>
      <p:sp>
        <p:nvSpPr>
          <p:cNvPr id="2118" name="Google Shape;2118;p97"/>
          <p:cNvSpPr txBox="1"/>
          <p:nvPr/>
        </p:nvSpPr>
        <p:spPr>
          <a:xfrm>
            <a:off x="1372700" y="204320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Saturn is the ringed planet. It's composed mostly of hydrogen and </a:t>
            </a:r>
            <a:endParaRPr sz="1600">
              <a:solidFill>
                <a:schemeClr val="accent3"/>
              </a:solidFill>
              <a:latin typeface="Open Sans"/>
              <a:ea typeface="Open Sans"/>
              <a:cs typeface="Open Sans"/>
              <a:sym typeface="Open Sans"/>
            </a:endParaRPr>
          </a:p>
        </p:txBody>
      </p:sp>
      <p:sp>
        <p:nvSpPr>
          <p:cNvPr id="2119" name="Google Shape;2119;p97"/>
          <p:cNvSpPr/>
          <p:nvPr/>
        </p:nvSpPr>
        <p:spPr>
          <a:xfrm>
            <a:off x="739350" y="220625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cxnSp>
        <p:nvCxnSpPr>
          <p:cNvPr id="2120" name="Google Shape;2120;p97"/>
          <p:cNvCxnSpPr/>
          <p:nvPr/>
        </p:nvCxnSpPr>
        <p:spPr>
          <a:xfrm>
            <a:off x="1920800" y="2824175"/>
            <a:ext cx="671100" cy="0"/>
          </a:xfrm>
          <a:prstGeom prst="straightConnector1">
            <a:avLst/>
          </a:prstGeom>
          <a:noFill/>
          <a:ln w="19050" cap="flat" cmpd="sng">
            <a:solidFill>
              <a:schemeClr val="accent3"/>
            </a:solidFill>
            <a:prstDash val="solid"/>
            <a:round/>
            <a:headEnd type="none" w="med" len="med"/>
            <a:tailEnd type="none" w="med" len="med"/>
          </a:ln>
        </p:spPr>
      </p:cxnSp>
      <p:sp>
        <p:nvSpPr>
          <p:cNvPr id="2121" name="Google Shape;2121;p97"/>
          <p:cNvSpPr txBox="1"/>
          <p:nvPr/>
        </p:nvSpPr>
        <p:spPr>
          <a:xfrm>
            <a:off x="1372700" y="320510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Jupiter is a gas giant and the biggest planet in the entire Solar                         </a:t>
            </a:r>
            <a:endParaRPr sz="1600">
              <a:solidFill>
                <a:schemeClr val="accent3"/>
              </a:solidFill>
              <a:latin typeface="Open Sans"/>
              <a:ea typeface="Open Sans"/>
              <a:cs typeface="Open Sans"/>
              <a:sym typeface="Open Sans"/>
            </a:endParaRPr>
          </a:p>
        </p:txBody>
      </p:sp>
      <p:sp>
        <p:nvSpPr>
          <p:cNvPr id="2122" name="Google Shape;2122;p97"/>
          <p:cNvSpPr/>
          <p:nvPr/>
        </p:nvSpPr>
        <p:spPr>
          <a:xfrm>
            <a:off x="739350" y="336815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cxnSp>
        <p:nvCxnSpPr>
          <p:cNvPr id="2123" name="Google Shape;2123;p97"/>
          <p:cNvCxnSpPr/>
          <p:nvPr/>
        </p:nvCxnSpPr>
        <p:spPr>
          <a:xfrm>
            <a:off x="1992375" y="4000083"/>
            <a:ext cx="1255500" cy="0"/>
          </a:xfrm>
          <a:prstGeom prst="straightConnector1">
            <a:avLst/>
          </a:prstGeom>
          <a:noFill/>
          <a:ln w="19050" cap="flat" cmpd="sng">
            <a:solidFill>
              <a:schemeClr val="accent3"/>
            </a:solidFill>
            <a:prstDash val="solid"/>
            <a:round/>
            <a:headEnd type="none" w="med" len="med"/>
            <a:tailEnd type="none" w="med" len="med"/>
          </a:ln>
        </p:spPr>
      </p:cxnSp>
      <p:sp>
        <p:nvSpPr>
          <p:cNvPr id="2124" name="Google Shape;2124;p97"/>
          <p:cNvSpPr/>
          <p:nvPr/>
        </p:nvSpPr>
        <p:spPr>
          <a:xfrm>
            <a:off x="4571997" y="1908925"/>
            <a:ext cx="3811800" cy="2217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7"/>
          <p:cNvSpPr txBox="1"/>
          <p:nvPr/>
        </p:nvSpPr>
        <p:spPr>
          <a:xfrm>
            <a:off x="5811600" y="20911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Helium</a:t>
            </a:r>
            <a:endParaRPr sz="1600" b="1" i="1">
              <a:solidFill>
                <a:schemeClr val="accent3"/>
              </a:solidFill>
              <a:latin typeface="Open Sans"/>
              <a:ea typeface="Open Sans"/>
              <a:cs typeface="Open Sans"/>
              <a:sym typeface="Open Sans"/>
            </a:endParaRPr>
          </a:p>
        </p:txBody>
      </p:sp>
      <p:sp>
        <p:nvSpPr>
          <p:cNvPr id="2126" name="Google Shape;2126;p97"/>
          <p:cNvSpPr txBox="1"/>
          <p:nvPr/>
        </p:nvSpPr>
        <p:spPr>
          <a:xfrm>
            <a:off x="5059125" y="25912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Planet</a:t>
            </a:r>
            <a:endParaRPr sz="1600" b="1" i="1">
              <a:solidFill>
                <a:schemeClr val="accent3"/>
              </a:solidFill>
              <a:latin typeface="Open Sans"/>
              <a:ea typeface="Open Sans"/>
              <a:cs typeface="Open Sans"/>
              <a:sym typeface="Open Sans"/>
            </a:endParaRPr>
          </a:p>
        </p:txBody>
      </p:sp>
      <p:sp>
        <p:nvSpPr>
          <p:cNvPr id="2127" name="Google Shape;2127;p97"/>
          <p:cNvSpPr txBox="1"/>
          <p:nvPr/>
        </p:nvSpPr>
        <p:spPr>
          <a:xfrm>
            <a:off x="6564075" y="25912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Object</a:t>
            </a:r>
            <a:endParaRPr sz="1600" b="1" i="1">
              <a:solidFill>
                <a:schemeClr val="accent3"/>
              </a:solidFill>
              <a:latin typeface="Open Sans"/>
              <a:ea typeface="Open Sans"/>
              <a:cs typeface="Open Sans"/>
              <a:sym typeface="Open Sans"/>
            </a:endParaRPr>
          </a:p>
        </p:txBody>
      </p:sp>
      <p:sp>
        <p:nvSpPr>
          <p:cNvPr id="2128" name="Google Shape;2128;p97"/>
          <p:cNvSpPr txBox="1"/>
          <p:nvPr/>
        </p:nvSpPr>
        <p:spPr>
          <a:xfrm>
            <a:off x="5059125" y="30913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Diameter</a:t>
            </a:r>
            <a:endParaRPr sz="1600" b="1" i="1">
              <a:solidFill>
                <a:schemeClr val="accent3"/>
              </a:solidFill>
              <a:latin typeface="Open Sans"/>
              <a:ea typeface="Open Sans"/>
              <a:cs typeface="Open Sans"/>
              <a:sym typeface="Open Sans"/>
            </a:endParaRPr>
          </a:p>
        </p:txBody>
      </p:sp>
      <p:sp>
        <p:nvSpPr>
          <p:cNvPr id="2129" name="Google Shape;2129;p97"/>
          <p:cNvSpPr txBox="1"/>
          <p:nvPr/>
        </p:nvSpPr>
        <p:spPr>
          <a:xfrm>
            <a:off x="6564075" y="30913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Agriculture</a:t>
            </a:r>
            <a:endParaRPr sz="1600" b="1" i="1">
              <a:solidFill>
                <a:schemeClr val="accent3"/>
              </a:solidFill>
              <a:latin typeface="Open Sans"/>
              <a:ea typeface="Open Sans"/>
              <a:cs typeface="Open Sans"/>
              <a:sym typeface="Open Sans"/>
            </a:endParaRPr>
          </a:p>
        </p:txBody>
      </p:sp>
      <p:sp>
        <p:nvSpPr>
          <p:cNvPr id="2130" name="Google Shape;2130;p97"/>
          <p:cNvSpPr txBox="1"/>
          <p:nvPr/>
        </p:nvSpPr>
        <p:spPr>
          <a:xfrm>
            <a:off x="5811600" y="3591475"/>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System</a:t>
            </a:r>
            <a:endParaRPr sz="1600" b="1" i="1">
              <a:solidFill>
                <a:schemeClr val="accent3"/>
              </a:solidFill>
              <a:latin typeface="Open Sans"/>
              <a:ea typeface="Open Sans"/>
              <a:cs typeface="Open Sans"/>
              <a:sym typeface="Open Sans"/>
            </a:endParaRPr>
          </a:p>
        </p:txBody>
      </p:sp>
      <p:sp>
        <p:nvSpPr>
          <p:cNvPr id="2131" name="Google Shape;2131;p97"/>
          <p:cNvSpPr txBox="1"/>
          <p:nvPr/>
        </p:nvSpPr>
        <p:spPr>
          <a:xfrm>
            <a:off x="2143050" y="1166900"/>
            <a:ext cx="48579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Open Sans"/>
                <a:ea typeface="Open Sans"/>
                <a:cs typeface="Open Sans"/>
                <a:sym typeface="Open Sans"/>
              </a:rPr>
              <a:t>Complete with the correct word</a:t>
            </a:r>
            <a:endParaRPr sz="1600">
              <a:solidFill>
                <a:schemeClr val="dk1"/>
              </a:solidFill>
              <a:latin typeface="Open Sans"/>
              <a:ea typeface="Open Sans"/>
              <a:cs typeface="Open Sans"/>
              <a:sym typeface="Open Sans"/>
            </a:endParaRPr>
          </a:p>
        </p:txBody>
      </p:sp>
      <p:pic>
        <p:nvPicPr>
          <p:cNvPr id="2132" name="Google Shape;2132;p97"/>
          <p:cNvPicPr preferRelativeResize="0"/>
          <p:nvPr/>
        </p:nvPicPr>
        <p:blipFill rotWithShape="1">
          <a:blip r:embed="rId3">
            <a:alphaModFix/>
          </a:blip>
          <a:srcRect l="16613" t="11905" r="16613" b="7760"/>
          <a:stretch/>
        </p:blipFill>
        <p:spPr>
          <a:xfrm rot="3016652">
            <a:off x="4957981" y="1675679"/>
            <a:ext cx="617309" cy="999769"/>
          </a:xfrm>
          <a:prstGeom prst="rect">
            <a:avLst/>
          </a:prstGeom>
          <a:noFill/>
          <a:ln>
            <a:noFill/>
          </a:ln>
        </p:spPr>
      </p:pic>
      <p:pic>
        <p:nvPicPr>
          <p:cNvPr id="2133" name="Google Shape;2133;p97"/>
          <p:cNvPicPr preferRelativeResize="0"/>
          <p:nvPr/>
        </p:nvPicPr>
        <p:blipFill>
          <a:blip r:embed="rId4">
            <a:alphaModFix/>
          </a:blip>
          <a:stretch>
            <a:fillRect/>
          </a:stretch>
        </p:blipFill>
        <p:spPr>
          <a:xfrm rot="-1756763">
            <a:off x="7036064" y="3551555"/>
            <a:ext cx="1185372" cy="606193"/>
          </a:xfrm>
          <a:prstGeom prst="rect">
            <a:avLst/>
          </a:prstGeom>
          <a:noFill/>
          <a:ln>
            <a:noFill/>
          </a:ln>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137"/>
        <p:cNvGrpSpPr/>
        <p:nvPr/>
      </p:nvGrpSpPr>
      <p:grpSpPr>
        <a:xfrm>
          <a:off x="0" y="0"/>
          <a:ext cx="0" cy="0"/>
          <a:chOff x="0" y="0"/>
          <a:chExt cx="0" cy="0"/>
        </a:xfrm>
      </p:grpSpPr>
      <p:sp>
        <p:nvSpPr>
          <p:cNvPr id="2138" name="Google Shape;2138;p98"/>
          <p:cNvSpPr/>
          <p:nvPr/>
        </p:nvSpPr>
        <p:spPr>
          <a:xfrm>
            <a:off x="800100" y="2157500"/>
            <a:ext cx="3619500" cy="2447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8"/>
          <p:cNvSpPr/>
          <p:nvPr/>
        </p:nvSpPr>
        <p:spPr>
          <a:xfrm>
            <a:off x="4724400" y="2157500"/>
            <a:ext cx="3619500" cy="2447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8"/>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6</a:t>
            </a:r>
            <a:endParaRPr/>
          </a:p>
        </p:txBody>
      </p:sp>
      <p:sp>
        <p:nvSpPr>
          <p:cNvPr id="2141" name="Google Shape;2141;p98"/>
          <p:cNvSpPr txBox="1"/>
          <p:nvPr/>
        </p:nvSpPr>
        <p:spPr>
          <a:xfrm>
            <a:off x="2143050" y="1166900"/>
            <a:ext cx="48579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Classify the following words</a:t>
            </a:r>
            <a:endParaRPr sz="1600">
              <a:solidFill>
                <a:schemeClr val="accent3"/>
              </a:solidFill>
              <a:latin typeface="Open Sans"/>
              <a:ea typeface="Open Sans"/>
              <a:cs typeface="Open Sans"/>
              <a:sym typeface="Open Sans"/>
            </a:endParaRPr>
          </a:p>
        </p:txBody>
      </p:sp>
      <p:graphicFrame>
        <p:nvGraphicFramePr>
          <p:cNvPr id="2142" name="Google Shape;2142;p98"/>
          <p:cNvGraphicFramePr/>
          <p:nvPr/>
        </p:nvGraphicFramePr>
        <p:xfrm>
          <a:off x="800100" y="2238635"/>
          <a:ext cx="3000000" cy="3000000"/>
        </p:xfrm>
        <a:graphic>
          <a:graphicData uri="http://schemas.openxmlformats.org/drawingml/2006/table">
            <a:tbl>
              <a:tblPr>
                <a:noFill/>
                <a:tableStyleId>{58CFBE70-DC35-44E1-89BA-C702A1F22671}</a:tableStyleId>
              </a:tblPr>
              <a:tblGrid>
                <a:gridCol w="3619500">
                  <a:extLst>
                    <a:ext uri="{9D8B030D-6E8A-4147-A177-3AD203B41FA5}">
                      <a16:colId xmlns:a16="http://schemas.microsoft.com/office/drawing/2014/main" val="20000"/>
                    </a:ext>
                  </a:extLst>
                </a:gridCol>
              </a:tblGrid>
              <a:tr h="47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Group A</a:t>
                      </a:r>
                      <a:endParaRPr sz="2000" b="1" i="1">
                        <a:solidFill>
                          <a:schemeClr val="accent3"/>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aphicFrame>
        <p:nvGraphicFramePr>
          <p:cNvPr id="2143" name="Google Shape;2143;p98"/>
          <p:cNvGraphicFramePr/>
          <p:nvPr/>
        </p:nvGraphicFramePr>
        <p:xfrm>
          <a:off x="4724400" y="2238635"/>
          <a:ext cx="3000000" cy="3000000"/>
        </p:xfrm>
        <a:graphic>
          <a:graphicData uri="http://schemas.openxmlformats.org/drawingml/2006/table">
            <a:tbl>
              <a:tblPr>
                <a:noFill/>
                <a:tableStyleId>{58CFBE70-DC35-44E1-89BA-C702A1F22671}</a:tableStyleId>
              </a:tblPr>
              <a:tblGrid>
                <a:gridCol w="3619500">
                  <a:extLst>
                    <a:ext uri="{9D8B030D-6E8A-4147-A177-3AD203B41FA5}">
                      <a16:colId xmlns:a16="http://schemas.microsoft.com/office/drawing/2014/main" val="20000"/>
                    </a:ext>
                  </a:extLst>
                </a:gridCol>
              </a:tblGrid>
              <a:tr h="47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Group B</a:t>
                      </a:r>
                      <a:endParaRPr sz="2000" b="1" i="1">
                        <a:solidFill>
                          <a:schemeClr val="accent3"/>
                        </a:solidFill>
                        <a:latin typeface="Open Sans"/>
                        <a:ea typeface="Open Sans"/>
                        <a:cs typeface="Open Sans"/>
                        <a:sym typeface="Open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454650">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144" name="Google Shape;2144;p98"/>
          <p:cNvSpPr txBox="1"/>
          <p:nvPr/>
        </p:nvSpPr>
        <p:spPr>
          <a:xfrm>
            <a:off x="1060200" y="1624450"/>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Mercury</a:t>
            </a:r>
            <a:endParaRPr sz="1600" b="1" i="1">
              <a:solidFill>
                <a:schemeClr val="accent3"/>
              </a:solidFill>
              <a:latin typeface="Open Sans"/>
              <a:ea typeface="Open Sans"/>
              <a:cs typeface="Open Sans"/>
              <a:sym typeface="Open Sans"/>
            </a:endParaRPr>
          </a:p>
        </p:txBody>
      </p:sp>
      <p:sp>
        <p:nvSpPr>
          <p:cNvPr id="2145" name="Google Shape;2145;p98"/>
          <p:cNvSpPr txBox="1"/>
          <p:nvPr/>
        </p:nvSpPr>
        <p:spPr>
          <a:xfrm>
            <a:off x="2482950" y="1624450"/>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Saturn</a:t>
            </a:r>
            <a:endParaRPr sz="1600" b="1" i="1">
              <a:solidFill>
                <a:schemeClr val="accent3"/>
              </a:solidFill>
              <a:latin typeface="Open Sans"/>
              <a:ea typeface="Open Sans"/>
              <a:cs typeface="Open Sans"/>
              <a:sym typeface="Open Sans"/>
            </a:endParaRPr>
          </a:p>
        </p:txBody>
      </p:sp>
      <p:sp>
        <p:nvSpPr>
          <p:cNvPr id="2146" name="Google Shape;2146;p98"/>
          <p:cNvSpPr txBox="1"/>
          <p:nvPr/>
        </p:nvSpPr>
        <p:spPr>
          <a:xfrm>
            <a:off x="3905700" y="1624450"/>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Neptune</a:t>
            </a:r>
            <a:endParaRPr sz="1600" b="1" i="1">
              <a:solidFill>
                <a:schemeClr val="accent3"/>
              </a:solidFill>
              <a:latin typeface="Open Sans"/>
              <a:ea typeface="Open Sans"/>
              <a:cs typeface="Open Sans"/>
              <a:sym typeface="Open Sans"/>
            </a:endParaRPr>
          </a:p>
        </p:txBody>
      </p:sp>
      <p:sp>
        <p:nvSpPr>
          <p:cNvPr id="2147" name="Google Shape;2147;p98"/>
          <p:cNvSpPr txBox="1"/>
          <p:nvPr/>
        </p:nvSpPr>
        <p:spPr>
          <a:xfrm>
            <a:off x="5328450" y="1624450"/>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Jupiter</a:t>
            </a:r>
            <a:endParaRPr sz="1600" b="1" i="1">
              <a:solidFill>
                <a:schemeClr val="accent3"/>
              </a:solidFill>
              <a:latin typeface="Open Sans"/>
              <a:ea typeface="Open Sans"/>
              <a:cs typeface="Open Sans"/>
              <a:sym typeface="Open Sans"/>
            </a:endParaRPr>
          </a:p>
        </p:txBody>
      </p:sp>
      <p:sp>
        <p:nvSpPr>
          <p:cNvPr id="2148" name="Google Shape;2148;p98"/>
          <p:cNvSpPr txBox="1"/>
          <p:nvPr/>
        </p:nvSpPr>
        <p:spPr>
          <a:xfrm>
            <a:off x="6751200" y="1624450"/>
            <a:ext cx="1332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Mars</a:t>
            </a:r>
            <a:endParaRPr sz="1600" b="1" i="1">
              <a:solidFill>
                <a:schemeClr val="accent3"/>
              </a:solidFill>
              <a:latin typeface="Open Sans"/>
              <a:ea typeface="Open Sans"/>
              <a:cs typeface="Open Sans"/>
              <a:sym typeface="Open Sans"/>
            </a:endParaRPr>
          </a:p>
        </p:txBody>
      </p:sp>
      <p:pic>
        <p:nvPicPr>
          <p:cNvPr id="2149" name="Google Shape;2149;p98"/>
          <p:cNvPicPr preferRelativeResize="0"/>
          <p:nvPr/>
        </p:nvPicPr>
        <p:blipFill>
          <a:blip r:embed="rId3">
            <a:alphaModFix/>
          </a:blip>
          <a:stretch>
            <a:fillRect/>
          </a:stretch>
        </p:blipFill>
        <p:spPr>
          <a:xfrm rot="-4023604">
            <a:off x="3524058" y="2105090"/>
            <a:ext cx="637628" cy="747496"/>
          </a:xfrm>
          <a:prstGeom prst="rect">
            <a:avLst/>
          </a:prstGeom>
          <a:noFill/>
          <a:ln>
            <a:noFill/>
          </a:ln>
        </p:spPr>
      </p:pic>
      <p:pic>
        <p:nvPicPr>
          <p:cNvPr id="2150" name="Google Shape;2150;p98"/>
          <p:cNvPicPr preferRelativeResize="0"/>
          <p:nvPr/>
        </p:nvPicPr>
        <p:blipFill>
          <a:blip r:embed="rId4">
            <a:alphaModFix/>
          </a:blip>
          <a:stretch>
            <a:fillRect/>
          </a:stretch>
        </p:blipFill>
        <p:spPr>
          <a:xfrm rot="-2915912">
            <a:off x="671377" y="3227938"/>
            <a:ext cx="615729" cy="867207"/>
          </a:xfrm>
          <a:prstGeom prst="rect">
            <a:avLst/>
          </a:prstGeom>
          <a:noFill/>
          <a:ln>
            <a:noFill/>
          </a:ln>
        </p:spPr>
      </p:pic>
      <p:pic>
        <p:nvPicPr>
          <p:cNvPr id="2151" name="Google Shape;2151;p98"/>
          <p:cNvPicPr preferRelativeResize="0"/>
          <p:nvPr/>
        </p:nvPicPr>
        <p:blipFill>
          <a:blip r:embed="rId3">
            <a:alphaModFix/>
          </a:blip>
          <a:stretch>
            <a:fillRect/>
          </a:stretch>
        </p:blipFill>
        <p:spPr>
          <a:xfrm rot="-4023604">
            <a:off x="7534471" y="2198002"/>
            <a:ext cx="637628" cy="747496"/>
          </a:xfrm>
          <a:prstGeom prst="rect">
            <a:avLst/>
          </a:prstGeom>
          <a:noFill/>
          <a:ln>
            <a:noFill/>
          </a:ln>
        </p:spPr>
      </p:pic>
      <p:pic>
        <p:nvPicPr>
          <p:cNvPr id="2152" name="Google Shape;2152;p98"/>
          <p:cNvPicPr preferRelativeResize="0"/>
          <p:nvPr/>
        </p:nvPicPr>
        <p:blipFill>
          <a:blip r:embed="rId4">
            <a:alphaModFix/>
          </a:blip>
          <a:stretch>
            <a:fillRect/>
          </a:stretch>
        </p:blipFill>
        <p:spPr>
          <a:xfrm rot="-2915912">
            <a:off x="4573914" y="3227938"/>
            <a:ext cx="615729" cy="867207"/>
          </a:xfrm>
          <a:prstGeom prst="rect">
            <a:avLst/>
          </a:prstGeom>
          <a:noFill/>
          <a:ln>
            <a:noFill/>
          </a:ln>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156"/>
        <p:cNvGrpSpPr/>
        <p:nvPr/>
      </p:nvGrpSpPr>
      <p:grpSpPr>
        <a:xfrm>
          <a:off x="0" y="0"/>
          <a:ext cx="0" cy="0"/>
          <a:chOff x="0" y="0"/>
          <a:chExt cx="0" cy="0"/>
        </a:xfrm>
      </p:grpSpPr>
      <p:sp>
        <p:nvSpPr>
          <p:cNvPr id="2157" name="Google Shape;2157;p99"/>
          <p:cNvSpPr txBox="1"/>
          <p:nvPr/>
        </p:nvSpPr>
        <p:spPr>
          <a:xfrm>
            <a:off x="5286300" y="2355350"/>
            <a:ext cx="31434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158" name="Google Shape;2158;p99"/>
          <p:cNvSpPr txBox="1"/>
          <p:nvPr/>
        </p:nvSpPr>
        <p:spPr>
          <a:xfrm>
            <a:off x="5286300" y="3864425"/>
            <a:ext cx="31434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159" name="Google Shape;2159;p99"/>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7</a:t>
            </a:r>
            <a:endParaRPr/>
          </a:p>
        </p:txBody>
      </p:sp>
      <p:sp>
        <p:nvSpPr>
          <p:cNvPr id="2160" name="Google Shape;2160;p99"/>
          <p:cNvSpPr txBox="1"/>
          <p:nvPr/>
        </p:nvSpPr>
        <p:spPr>
          <a:xfrm>
            <a:off x="1910100" y="1166900"/>
            <a:ext cx="53238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Reading the following text and answer the questions</a:t>
            </a:r>
            <a:endParaRPr sz="1600">
              <a:solidFill>
                <a:schemeClr val="accent3"/>
              </a:solidFill>
              <a:latin typeface="Open Sans"/>
              <a:ea typeface="Open Sans"/>
              <a:cs typeface="Open Sans"/>
              <a:sym typeface="Open Sans"/>
            </a:endParaRPr>
          </a:p>
        </p:txBody>
      </p:sp>
      <p:sp>
        <p:nvSpPr>
          <p:cNvPr id="2161" name="Google Shape;2161;p99"/>
          <p:cNvSpPr/>
          <p:nvPr/>
        </p:nvSpPr>
        <p:spPr>
          <a:xfrm>
            <a:off x="720300" y="1718425"/>
            <a:ext cx="4203300" cy="2943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9"/>
          <p:cNvSpPr txBox="1"/>
          <p:nvPr/>
        </p:nvSpPr>
        <p:spPr>
          <a:xfrm>
            <a:off x="1189825" y="2091925"/>
            <a:ext cx="3219300" cy="21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“Saturn is a gas giant and has several rings. It's composed mostly of hydrogen and helium. It was named after the Roman god of wealth and agriculture</a:t>
            </a:r>
            <a:endParaRPr sz="1600">
              <a:solidFill>
                <a:schemeClr val="accent3"/>
              </a:solidFill>
              <a:latin typeface="Open Sans"/>
              <a:ea typeface="Open Sans"/>
              <a:cs typeface="Open Sans"/>
              <a:sym typeface="Open Sans"/>
            </a:endParaRPr>
          </a:p>
          <a:p>
            <a:pPr marL="0" lvl="0" indent="0" algn="ctr" rtl="0">
              <a:spcBef>
                <a:spcPts val="1000"/>
              </a:spcBef>
              <a:spcAft>
                <a:spcPts val="1000"/>
              </a:spcAft>
              <a:buNone/>
            </a:pPr>
            <a:r>
              <a:rPr lang="en" sz="1600">
                <a:solidFill>
                  <a:schemeClr val="accent3"/>
                </a:solidFill>
                <a:latin typeface="Open Sans"/>
                <a:ea typeface="Open Sans"/>
                <a:cs typeface="Open Sans"/>
                <a:sym typeface="Open Sans"/>
              </a:rPr>
              <a:t>Neptune is the farthest planet from the Sun. It's also the fourth-largest of them all”</a:t>
            </a:r>
            <a:endParaRPr sz="1600">
              <a:solidFill>
                <a:schemeClr val="accent3"/>
              </a:solidFill>
              <a:latin typeface="Open Sans"/>
              <a:ea typeface="Open Sans"/>
              <a:cs typeface="Open Sans"/>
              <a:sym typeface="Open Sans"/>
            </a:endParaRPr>
          </a:p>
        </p:txBody>
      </p:sp>
      <p:sp>
        <p:nvSpPr>
          <p:cNvPr id="2163" name="Google Shape;2163;p99"/>
          <p:cNvSpPr txBox="1"/>
          <p:nvPr/>
        </p:nvSpPr>
        <p:spPr>
          <a:xfrm>
            <a:off x="5855400" y="1808138"/>
            <a:ext cx="2574300" cy="54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p:txBody>
      </p:sp>
      <p:sp>
        <p:nvSpPr>
          <p:cNvPr id="2164" name="Google Shape;2164;p99"/>
          <p:cNvSpPr/>
          <p:nvPr/>
        </p:nvSpPr>
        <p:spPr>
          <a:xfrm>
            <a:off x="5171900" y="179540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grpSp>
        <p:nvGrpSpPr>
          <p:cNvPr id="2165" name="Google Shape;2165;p99"/>
          <p:cNvGrpSpPr/>
          <p:nvPr/>
        </p:nvGrpSpPr>
        <p:grpSpPr>
          <a:xfrm>
            <a:off x="5285575" y="2676475"/>
            <a:ext cx="3143400" cy="238125"/>
            <a:chOff x="5285575" y="2676475"/>
            <a:chExt cx="3143400" cy="238125"/>
          </a:xfrm>
        </p:grpSpPr>
        <p:cxnSp>
          <p:nvCxnSpPr>
            <p:cNvPr id="2166" name="Google Shape;2166;p99"/>
            <p:cNvCxnSpPr/>
            <p:nvPr/>
          </p:nvCxnSpPr>
          <p:spPr>
            <a:xfrm>
              <a:off x="5285575" y="2676475"/>
              <a:ext cx="3143400" cy="0"/>
            </a:xfrm>
            <a:prstGeom prst="straightConnector1">
              <a:avLst/>
            </a:prstGeom>
            <a:noFill/>
            <a:ln w="19050" cap="flat" cmpd="sng">
              <a:solidFill>
                <a:schemeClr val="accent3"/>
              </a:solidFill>
              <a:prstDash val="solid"/>
              <a:round/>
              <a:headEnd type="none" w="med" len="med"/>
              <a:tailEnd type="none" w="med" len="med"/>
            </a:ln>
          </p:spPr>
        </p:cxnSp>
        <p:cxnSp>
          <p:nvCxnSpPr>
            <p:cNvPr id="2167" name="Google Shape;2167;p99"/>
            <p:cNvCxnSpPr/>
            <p:nvPr/>
          </p:nvCxnSpPr>
          <p:spPr>
            <a:xfrm>
              <a:off x="5285575" y="2914600"/>
              <a:ext cx="3143400" cy="0"/>
            </a:xfrm>
            <a:prstGeom prst="straightConnector1">
              <a:avLst/>
            </a:prstGeom>
            <a:noFill/>
            <a:ln w="19050" cap="flat" cmpd="sng">
              <a:solidFill>
                <a:schemeClr val="accent3"/>
              </a:solidFill>
              <a:prstDash val="solid"/>
              <a:round/>
              <a:headEnd type="none" w="med" len="med"/>
              <a:tailEnd type="none" w="med" len="med"/>
            </a:ln>
          </p:spPr>
        </p:cxnSp>
      </p:grpSp>
      <p:pic>
        <p:nvPicPr>
          <p:cNvPr id="2168" name="Google Shape;2168;p99"/>
          <p:cNvPicPr preferRelativeResize="0"/>
          <p:nvPr/>
        </p:nvPicPr>
        <p:blipFill rotWithShape="1">
          <a:blip r:embed="rId3">
            <a:alphaModFix/>
          </a:blip>
          <a:srcRect l="16613" t="11905" r="16613" b="7760"/>
          <a:stretch/>
        </p:blipFill>
        <p:spPr>
          <a:xfrm rot="6130187">
            <a:off x="3386357" y="1332778"/>
            <a:ext cx="617309" cy="999769"/>
          </a:xfrm>
          <a:prstGeom prst="rect">
            <a:avLst/>
          </a:prstGeom>
          <a:noFill/>
          <a:ln>
            <a:noFill/>
          </a:ln>
        </p:spPr>
      </p:pic>
      <p:pic>
        <p:nvPicPr>
          <p:cNvPr id="2169" name="Google Shape;2169;p99"/>
          <p:cNvPicPr preferRelativeResize="0"/>
          <p:nvPr/>
        </p:nvPicPr>
        <p:blipFill>
          <a:blip r:embed="rId4">
            <a:alphaModFix/>
          </a:blip>
          <a:stretch>
            <a:fillRect/>
          </a:stretch>
        </p:blipFill>
        <p:spPr>
          <a:xfrm rot="2460129">
            <a:off x="537913" y="3631730"/>
            <a:ext cx="1185373" cy="606193"/>
          </a:xfrm>
          <a:prstGeom prst="rect">
            <a:avLst/>
          </a:prstGeom>
          <a:noFill/>
          <a:ln>
            <a:noFill/>
          </a:ln>
        </p:spPr>
      </p:pic>
      <p:sp>
        <p:nvSpPr>
          <p:cNvPr id="2170" name="Google Shape;2170;p99"/>
          <p:cNvSpPr txBox="1"/>
          <p:nvPr/>
        </p:nvSpPr>
        <p:spPr>
          <a:xfrm>
            <a:off x="5855400" y="3317213"/>
            <a:ext cx="2574300" cy="54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The Sun is the closest star to Earth</a:t>
            </a:r>
            <a:endParaRPr sz="1600">
              <a:solidFill>
                <a:schemeClr val="accent3"/>
              </a:solidFill>
              <a:latin typeface="Open Sans"/>
              <a:ea typeface="Open Sans"/>
              <a:cs typeface="Open Sans"/>
              <a:sym typeface="Open Sans"/>
            </a:endParaRPr>
          </a:p>
        </p:txBody>
      </p:sp>
      <p:sp>
        <p:nvSpPr>
          <p:cNvPr id="2171" name="Google Shape;2171;p99"/>
          <p:cNvSpPr/>
          <p:nvPr/>
        </p:nvSpPr>
        <p:spPr>
          <a:xfrm>
            <a:off x="5171900" y="3304475"/>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grpSp>
        <p:nvGrpSpPr>
          <p:cNvPr id="2172" name="Google Shape;2172;p99"/>
          <p:cNvGrpSpPr/>
          <p:nvPr/>
        </p:nvGrpSpPr>
        <p:grpSpPr>
          <a:xfrm>
            <a:off x="5285575" y="4185550"/>
            <a:ext cx="3143400" cy="238125"/>
            <a:chOff x="5285575" y="4185550"/>
            <a:chExt cx="3143400" cy="238125"/>
          </a:xfrm>
        </p:grpSpPr>
        <p:cxnSp>
          <p:nvCxnSpPr>
            <p:cNvPr id="2173" name="Google Shape;2173;p99"/>
            <p:cNvCxnSpPr/>
            <p:nvPr/>
          </p:nvCxnSpPr>
          <p:spPr>
            <a:xfrm>
              <a:off x="5285575" y="4185550"/>
              <a:ext cx="3143400" cy="0"/>
            </a:xfrm>
            <a:prstGeom prst="straightConnector1">
              <a:avLst/>
            </a:prstGeom>
            <a:noFill/>
            <a:ln w="19050" cap="flat" cmpd="sng">
              <a:solidFill>
                <a:schemeClr val="accent3"/>
              </a:solidFill>
              <a:prstDash val="solid"/>
              <a:round/>
              <a:headEnd type="none" w="med" len="med"/>
              <a:tailEnd type="none" w="med" len="med"/>
            </a:ln>
          </p:spPr>
        </p:cxnSp>
        <p:cxnSp>
          <p:nvCxnSpPr>
            <p:cNvPr id="2174" name="Google Shape;2174;p99"/>
            <p:cNvCxnSpPr/>
            <p:nvPr/>
          </p:nvCxnSpPr>
          <p:spPr>
            <a:xfrm>
              <a:off x="5285575" y="4423675"/>
              <a:ext cx="3143400" cy="0"/>
            </a:xfrm>
            <a:prstGeom prst="straightConnector1">
              <a:avLst/>
            </a:prstGeom>
            <a:noFill/>
            <a:ln w="19050" cap="flat" cmpd="sng">
              <a:solidFill>
                <a:schemeClr val="accent3"/>
              </a:solidFill>
              <a:prstDash val="solid"/>
              <a:round/>
              <a:headEnd type="none" w="med" len="med"/>
              <a:tailEnd type="none" w="med" len="med"/>
            </a:ln>
          </p:spPr>
        </p:cxn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178"/>
        <p:cNvGrpSpPr/>
        <p:nvPr/>
      </p:nvGrpSpPr>
      <p:grpSpPr>
        <a:xfrm>
          <a:off x="0" y="0"/>
          <a:ext cx="0" cy="0"/>
          <a:chOff x="0" y="0"/>
          <a:chExt cx="0" cy="0"/>
        </a:xfrm>
      </p:grpSpPr>
      <p:sp>
        <p:nvSpPr>
          <p:cNvPr id="2179" name="Google Shape;2179;p100"/>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8</a:t>
            </a:r>
            <a:endParaRPr/>
          </a:p>
        </p:txBody>
      </p:sp>
      <p:sp>
        <p:nvSpPr>
          <p:cNvPr id="2180" name="Google Shape;2180;p100"/>
          <p:cNvSpPr txBox="1"/>
          <p:nvPr/>
        </p:nvSpPr>
        <p:spPr>
          <a:xfrm>
            <a:off x="2143050" y="1166900"/>
            <a:ext cx="48579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True or false</a:t>
            </a:r>
            <a:endParaRPr sz="1600">
              <a:solidFill>
                <a:schemeClr val="accent3"/>
              </a:solidFill>
              <a:latin typeface="Open Sans"/>
              <a:ea typeface="Open Sans"/>
              <a:cs typeface="Open Sans"/>
              <a:sym typeface="Open Sans"/>
            </a:endParaRPr>
          </a:p>
        </p:txBody>
      </p:sp>
      <p:sp>
        <p:nvSpPr>
          <p:cNvPr id="2181" name="Google Shape;2181;p100"/>
          <p:cNvSpPr txBox="1"/>
          <p:nvPr/>
        </p:nvSpPr>
        <p:spPr>
          <a:xfrm>
            <a:off x="1372700" y="1661275"/>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 It's also the fourth-largest of them all</a:t>
            </a:r>
            <a:endParaRPr sz="1600">
              <a:solidFill>
                <a:schemeClr val="accent3"/>
              </a:solidFill>
              <a:latin typeface="Open Sans"/>
              <a:ea typeface="Open Sans"/>
              <a:cs typeface="Open Sans"/>
              <a:sym typeface="Open Sans"/>
            </a:endParaRPr>
          </a:p>
        </p:txBody>
      </p:sp>
      <p:sp>
        <p:nvSpPr>
          <p:cNvPr id="2182" name="Google Shape;2182;p100"/>
          <p:cNvSpPr/>
          <p:nvPr/>
        </p:nvSpPr>
        <p:spPr>
          <a:xfrm>
            <a:off x="739350" y="1824325"/>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sp>
        <p:nvSpPr>
          <p:cNvPr id="2183" name="Google Shape;2183;p100"/>
          <p:cNvSpPr txBox="1"/>
          <p:nvPr/>
        </p:nvSpPr>
        <p:spPr>
          <a:xfrm>
            <a:off x="1707900" y="2670775"/>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True</a:t>
            </a:r>
            <a:endParaRPr sz="1600" b="1" i="1">
              <a:solidFill>
                <a:schemeClr val="accent3"/>
              </a:solidFill>
              <a:latin typeface="Open Sans"/>
              <a:ea typeface="Open Sans"/>
              <a:cs typeface="Open Sans"/>
              <a:sym typeface="Open Sans"/>
            </a:endParaRPr>
          </a:p>
        </p:txBody>
      </p:sp>
      <p:sp>
        <p:nvSpPr>
          <p:cNvPr id="2184" name="Google Shape;2184;p100"/>
          <p:cNvSpPr/>
          <p:nvPr/>
        </p:nvSpPr>
        <p:spPr>
          <a:xfrm>
            <a:off x="1458650" y="27471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85" name="Google Shape;2185;p100"/>
          <p:cNvSpPr/>
          <p:nvPr/>
        </p:nvSpPr>
        <p:spPr>
          <a:xfrm>
            <a:off x="1498100" y="2786575"/>
            <a:ext cx="120900" cy="120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86" name="Google Shape;2186;p100"/>
          <p:cNvSpPr txBox="1"/>
          <p:nvPr/>
        </p:nvSpPr>
        <p:spPr>
          <a:xfrm>
            <a:off x="3270000" y="2670775"/>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False</a:t>
            </a:r>
            <a:endParaRPr sz="1600" b="1" i="1">
              <a:solidFill>
                <a:schemeClr val="accent3"/>
              </a:solidFill>
              <a:latin typeface="Open Sans"/>
              <a:ea typeface="Open Sans"/>
              <a:cs typeface="Open Sans"/>
              <a:sym typeface="Open Sans"/>
            </a:endParaRPr>
          </a:p>
        </p:txBody>
      </p:sp>
      <p:sp>
        <p:nvSpPr>
          <p:cNvPr id="2187" name="Google Shape;2187;p100"/>
          <p:cNvSpPr/>
          <p:nvPr/>
        </p:nvSpPr>
        <p:spPr>
          <a:xfrm>
            <a:off x="3020750" y="27471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88" name="Google Shape;2188;p100"/>
          <p:cNvSpPr txBox="1"/>
          <p:nvPr/>
        </p:nvSpPr>
        <p:spPr>
          <a:xfrm>
            <a:off x="1372700" y="324320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Despite being red, Mars is actually a cold place. It's full of iron oxide dust</a:t>
            </a:r>
            <a:endParaRPr sz="1600">
              <a:solidFill>
                <a:schemeClr val="accent3"/>
              </a:solidFill>
              <a:latin typeface="Open Sans"/>
              <a:ea typeface="Open Sans"/>
              <a:cs typeface="Open Sans"/>
              <a:sym typeface="Open Sans"/>
            </a:endParaRPr>
          </a:p>
        </p:txBody>
      </p:sp>
      <p:sp>
        <p:nvSpPr>
          <p:cNvPr id="2189" name="Google Shape;2189;p100"/>
          <p:cNvSpPr/>
          <p:nvPr/>
        </p:nvSpPr>
        <p:spPr>
          <a:xfrm>
            <a:off x="739350" y="340625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sp>
        <p:nvSpPr>
          <p:cNvPr id="2190" name="Google Shape;2190;p100"/>
          <p:cNvSpPr txBox="1"/>
          <p:nvPr/>
        </p:nvSpPr>
        <p:spPr>
          <a:xfrm>
            <a:off x="1707900" y="4252700"/>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True</a:t>
            </a:r>
            <a:endParaRPr sz="1600" b="1" i="1">
              <a:solidFill>
                <a:schemeClr val="accent3"/>
              </a:solidFill>
              <a:latin typeface="Open Sans"/>
              <a:ea typeface="Open Sans"/>
              <a:cs typeface="Open Sans"/>
              <a:sym typeface="Open Sans"/>
            </a:endParaRPr>
          </a:p>
        </p:txBody>
      </p:sp>
      <p:sp>
        <p:nvSpPr>
          <p:cNvPr id="2191" name="Google Shape;2191;p100"/>
          <p:cNvSpPr/>
          <p:nvPr/>
        </p:nvSpPr>
        <p:spPr>
          <a:xfrm>
            <a:off x="1458650" y="4329050"/>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92" name="Google Shape;2192;p100"/>
          <p:cNvSpPr txBox="1"/>
          <p:nvPr/>
        </p:nvSpPr>
        <p:spPr>
          <a:xfrm>
            <a:off x="3270000" y="4252700"/>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False</a:t>
            </a:r>
            <a:endParaRPr sz="1600" b="1" i="1">
              <a:solidFill>
                <a:schemeClr val="accent3"/>
              </a:solidFill>
              <a:latin typeface="Open Sans"/>
              <a:ea typeface="Open Sans"/>
              <a:cs typeface="Open Sans"/>
              <a:sym typeface="Open Sans"/>
            </a:endParaRPr>
          </a:p>
        </p:txBody>
      </p:sp>
      <p:sp>
        <p:nvSpPr>
          <p:cNvPr id="2193" name="Google Shape;2193;p100"/>
          <p:cNvSpPr/>
          <p:nvPr/>
        </p:nvSpPr>
        <p:spPr>
          <a:xfrm>
            <a:off x="3020750" y="4329050"/>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94" name="Google Shape;2194;p100"/>
          <p:cNvSpPr txBox="1"/>
          <p:nvPr/>
        </p:nvSpPr>
        <p:spPr>
          <a:xfrm>
            <a:off x="5315100" y="1661275"/>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Saturn is the ringed planet. It's composed mostly of hydrogen and helium</a:t>
            </a:r>
            <a:endParaRPr sz="1600">
              <a:solidFill>
                <a:schemeClr val="accent3"/>
              </a:solidFill>
              <a:latin typeface="Open Sans"/>
              <a:ea typeface="Open Sans"/>
              <a:cs typeface="Open Sans"/>
              <a:sym typeface="Open Sans"/>
            </a:endParaRPr>
          </a:p>
        </p:txBody>
      </p:sp>
      <p:sp>
        <p:nvSpPr>
          <p:cNvPr id="2195" name="Google Shape;2195;p100"/>
          <p:cNvSpPr/>
          <p:nvPr/>
        </p:nvSpPr>
        <p:spPr>
          <a:xfrm>
            <a:off x="4681750" y="1824325"/>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3</a:t>
            </a:r>
            <a:endParaRPr sz="2400"/>
          </a:p>
        </p:txBody>
      </p:sp>
      <p:sp>
        <p:nvSpPr>
          <p:cNvPr id="2196" name="Google Shape;2196;p100"/>
          <p:cNvSpPr txBox="1"/>
          <p:nvPr/>
        </p:nvSpPr>
        <p:spPr>
          <a:xfrm>
            <a:off x="5650300" y="2670775"/>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True</a:t>
            </a:r>
            <a:endParaRPr sz="1600" b="1" i="1">
              <a:solidFill>
                <a:schemeClr val="accent3"/>
              </a:solidFill>
              <a:latin typeface="Open Sans"/>
              <a:ea typeface="Open Sans"/>
              <a:cs typeface="Open Sans"/>
              <a:sym typeface="Open Sans"/>
            </a:endParaRPr>
          </a:p>
        </p:txBody>
      </p:sp>
      <p:sp>
        <p:nvSpPr>
          <p:cNvPr id="2197" name="Google Shape;2197;p100"/>
          <p:cNvSpPr/>
          <p:nvPr/>
        </p:nvSpPr>
        <p:spPr>
          <a:xfrm>
            <a:off x="5401050" y="27471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198" name="Google Shape;2198;p100"/>
          <p:cNvSpPr txBox="1"/>
          <p:nvPr/>
        </p:nvSpPr>
        <p:spPr>
          <a:xfrm>
            <a:off x="7212400" y="2670775"/>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False</a:t>
            </a:r>
            <a:endParaRPr sz="1600" b="1" i="1">
              <a:solidFill>
                <a:schemeClr val="accent3"/>
              </a:solidFill>
              <a:latin typeface="Open Sans"/>
              <a:ea typeface="Open Sans"/>
              <a:cs typeface="Open Sans"/>
              <a:sym typeface="Open Sans"/>
            </a:endParaRPr>
          </a:p>
        </p:txBody>
      </p:sp>
      <p:sp>
        <p:nvSpPr>
          <p:cNvPr id="2199" name="Google Shape;2199;p100"/>
          <p:cNvSpPr/>
          <p:nvPr/>
        </p:nvSpPr>
        <p:spPr>
          <a:xfrm>
            <a:off x="6963150" y="2747125"/>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00" name="Google Shape;2200;p100"/>
          <p:cNvSpPr txBox="1"/>
          <p:nvPr/>
        </p:nvSpPr>
        <p:spPr>
          <a:xfrm>
            <a:off x="5315100" y="3243200"/>
            <a:ext cx="3114600" cy="82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 and the smallest one in the Solar System</a:t>
            </a:r>
            <a:endParaRPr sz="1600">
              <a:solidFill>
                <a:schemeClr val="accent3"/>
              </a:solidFill>
              <a:latin typeface="Open Sans"/>
              <a:ea typeface="Open Sans"/>
              <a:cs typeface="Open Sans"/>
              <a:sym typeface="Open Sans"/>
            </a:endParaRPr>
          </a:p>
        </p:txBody>
      </p:sp>
      <p:sp>
        <p:nvSpPr>
          <p:cNvPr id="2201" name="Google Shape;2201;p100"/>
          <p:cNvSpPr/>
          <p:nvPr/>
        </p:nvSpPr>
        <p:spPr>
          <a:xfrm>
            <a:off x="4681750" y="340625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4</a:t>
            </a:r>
            <a:endParaRPr sz="2400"/>
          </a:p>
        </p:txBody>
      </p:sp>
      <p:sp>
        <p:nvSpPr>
          <p:cNvPr id="2202" name="Google Shape;2202;p100"/>
          <p:cNvSpPr txBox="1"/>
          <p:nvPr/>
        </p:nvSpPr>
        <p:spPr>
          <a:xfrm>
            <a:off x="5650300" y="4252700"/>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True</a:t>
            </a:r>
            <a:endParaRPr sz="1600" b="1" i="1">
              <a:solidFill>
                <a:schemeClr val="accent3"/>
              </a:solidFill>
              <a:latin typeface="Open Sans"/>
              <a:ea typeface="Open Sans"/>
              <a:cs typeface="Open Sans"/>
              <a:sym typeface="Open Sans"/>
            </a:endParaRPr>
          </a:p>
        </p:txBody>
      </p:sp>
      <p:sp>
        <p:nvSpPr>
          <p:cNvPr id="2203" name="Google Shape;2203;p100"/>
          <p:cNvSpPr/>
          <p:nvPr/>
        </p:nvSpPr>
        <p:spPr>
          <a:xfrm>
            <a:off x="5401050" y="4329050"/>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04" name="Google Shape;2204;p100"/>
          <p:cNvSpPr txBox="1"/>
          <p:nvPr/>
        </p:nvSpPr>
        <p:spPr>
          <a:xfrm>
            <a:off x="7212400" y="4252700"/>
            <a:ext cx="942000" cy="352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i="1">
                <a:solidFill>
                  <a:schemeClr val="accent3"/>
                </a:solidFill>
                <a:latin typeface="Open Sans"/>
                <a:ea typeface="Open Sans"/>
                <a:cs typeface="Open Sans"/>
                <a:sym typeface="Open Sans"/>
              </a:rPr>
              <a:t>False</a:t>
            </a:r>
            <a:endParaRPr sz="1600" b="1" i="1">
              <a:solidFill>
                <a:schemeClr val="accent3"/>
              </a:solidFill>
              <a:latin typeface="Open Sans"/>
              <a:ea typeface="Open Sans"/>
              <a:cs typeface="Open Sans"/>
              <a:sym typeface="Open Sans"/>
            </a:endParaRPr>
          </a:p>
        </p:txBody>
      </p:sp>
      <p:sp>
        <p:nvSpPr>
          <p:cNvPr id="2205" name="Google Shape;2205;p100"/>
          <p:cNvSpPr/>
          <p:nvPr/>
        </p:nvSpPr>
        <p:spPr>
          <a:xfrm>
            <a:off x="6963150" y="4329050"/>
            <a:ext cx="199800" cy="199800"/>
          </a:xfrm>
          <a:prstGeom prst="ellipse">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209"/>
        <p:cNvGrpSpPr/>
        <p:nvPr/>
      </p:nvGrpSpPr>
      <p:grpSpPr>
        <a:xfrm>
          <a:off x="0" y="0"/>
          <a:ext cx="0" cy="0"/>
          <a:chOff x="0" y="0"/>
          <a:chExt cx="0" cy="0"/>
        </a:xfrm>
      </p:grpSpPr>
      <p:sp>
        <p:nvSpPr>
          <p:cNvPr id="2210" name="Google Shape;2210;p10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9</a:t>
            </a:r>
            <a:endParaRPr/>
          </a:p>
        </p:txBody>
      </p:sp>
      <p:sp>
        <p:nvSpPr>
          <p:cNvPr id="2211" name="Google Shape;2211;p101"/>
          <p:cNvSpPr txBox="1"/>
          <p:nvPr/>
        </p:nvSpPr>
        <p:spPr>
          <a:xfrm>
            <a:off x="1910100" y="1166900"/>
            <a:ext cx="53238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Which of the following sentences is correct?</a:t>
            </a:r>
            <a:endParaRPr sz="1600">
              <a:solidFill>
                <a:schemeClr val="accent3"/>
              </a:solidFill>
              <a:latin typeface="Open Sans"/>
              <a:ea typeface="Open Sans"/>
              <a:cs typeface="Open Sans"/>
              <a:sym typeface="Open Sans"/>
            </a:endParaRPr>
          </a:p>
        </p:txBody>
      </p:sp>
      <p:sp>
        <p:nvSpPr>
          <p:cNvPr id="2212" name="Google Shape;2212;p101"/>
          <p:cNvSpPr/>
          <p:nvPr/>
        </p:nvSpPr>
        <p:spPr>
          <a:xfrm>
            <a:off x="1546500" y="1871750"/>
            <a:ext cx="6051000" cy="240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3" name="Google Shape;2213;p101"/>
          <p:cNvGrpSpPr/>
          <p:nvPr/>
        </p:nvGrpSpPr>
        <p:grpSpPr>
          <a:xfrm>
            <a:off x="1408308" y="1788940"/>
            <a:ext cx="1552729" cy="1184567"/>
            <a:chOff x="-181017" y="1569415"/>
            <a:chExt cx="1552729" cy="1184567"/>
          </a:xfrm>
        </p:grpSpPr>
        <p:pic>
          <p:nvPicPr>
            <p:cNvPr id="2214" name="Google Shape;2214;p101"/>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215" name="Google Shape;2215;p101"/>
            <p:cNvPicPr preferRelativeResize="0"/>
            <p:nvPr/>
          </p:nvPicPr>
          <p:blipFill rotWithShape="1">
            <a:blip r:embed="rId3">
              <a:alphaModFix/>
            </a:blip>
            <a:srcRect/>
            <a:stretch/>
          </p:blipFill>
          <p:spPr>
            <a:xfrm rot="-6880700" flipH="1">
              <a:off x="-7074" y="2029315"/>
              <a:ext cx="498894" cy="702649"/>
            </a:xfrm>
            <a:prstGeom prst="rect">
              <a:avLst/>
            </a:prstGeom>
            <a:noFill/>
            <a:ln>
              <a:noFill/>
            </a:ln>
          </p:spPr>
        </p:pic>
        <p:pic>
          <p:nvPicPr>
            <p:cNvPr id="2216" name="Google Shape;2216;p101"/>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grpSp>
        <p:nvGrpSpPr>
          <p:cNvPr id="2217" name="Google Shape;2217;p101"/>
          <p:cNvGrpSpPr/>
          <p:nvPr/>
        </p:nvGrpSpPr>
        <p:grpSpPr>
          <a:xfrm rot="6750475" flipH="1">
            <a:off x="6294153" y="3132679"/>
            <a:ext cx="1516973" cy="1115196"/>
            <a:chOff x="-145306" y="1569415"/>
            <a:chExt cx="1517017" cy="1115228"/>
          </a:xfrm>
        </p:grpSpPr>
        <p:pic>
          <p:nvPicPr>
            <p:cNvPr id="2218" name="Google Shape;2218;p101"/>
            <p:cNvPicPr preferRelativeResize="0"/>
            <p:nvPr/>
          </p:nvPicPr>
          <p:blipFill>
            <a:blip r:embed="rId3">
              <a:alphaModFix/>
            </a:blip>
            <a:stretch>
              <a:fillRect/>
            </a:stretch>
          </p:blipFill>
          <p:spPr>
            <a:xfrm rot="1933117">
              <a:off x="723925" y="1648315"/>
              <a:ext cx="498893" cy="702648"/>
            </a:xfrm>
            <a:prstGeom prst="rect">
              <a:avLst/>
            </a:prstGeom>
            <a:noFill/>
            <a:ln>
              <a:noFill/>
            </a:ln>
          </p:spPr>
        </p:pic>
        <p:pic>
          <p:nvPicPr>
            <p:cNvPr id="2219" name="Google Shape;2219;p101"/>
            <p:cNvPicPr preferRelativeResize="0"/>
            <p:nvPr/>
          </p:nvPicPr>
          <p:blipFill>
            <a:blip r:embed="rId3">
              <a:alphaModFix/>
            </a:blip>
            <a:stretch>
              <a:fillRect/>
            </a:stretch>
          </p:blipFill>
          <p:spPr>
            <a:xfrm rot="-5970007" flipH="1">
              <a:off x="-7074" y="2029315"/>
              <a:ext cx="498894" cy="702649"/>
            </a:xfrm>
            <a:prstGeom prst="rect">
              <a:avLst/>
            </a:prstGeom>
            <a:noFill/>
            <a:ln>
              <a:noFill/>
            </a:ln>
          </p:spPr>
        </p:pic>
        <p:pic>
          <p:nvPicPr>
            <p:cNvPr id="2220" name="Google Shape;2220;p101"/>
            <p:cNvPicPr preferRelativeResize="0"/>
            <p:nvPr/>
          </p:nvPicPr>
          <p:blipFill>
            <a:blip r:embed="rId4">
              <a:alphaModFix/>
            </a:blip>
            <a:stretch>
              <a:fillRect/>
            </a:stretch>
          </p:blipFill>
          <p:spPr>
            <a:xfrm rot="10800000">
              <a:off x="-1" y="1646702"/>
              <a:ext cx="1034851" cy="869625"/>
            </a:xfrm>
            <a:prstGeom prst="rect">
              <a:avLst/>
            </a:prstGeom>
            <a:noFill/>
            <a:ln>
              <a:noFill/>
            </a:ln>
          </p:spPr>
        </p:pic>
      </p:grpSp>
      <p:sp>
        <p:nvSpPr>
          <p:cNvPr id="2221" name="Google Shape;2221;p101"/>
          <p:cNvSpPr txBox="1"/>
          <p:nvPr/>
        </p:nvSpPr>
        <p:spPr>
          <a:xfrm>
            <a:off x="3094650" y="2309550"/>
            <a:ext cx="33675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Earth harbors life</a:t>
            </a:r>
            <a:endParaRPr sz="1600">
              <a:solidFill>
                <a:schemeClr val="accent3"/>
              </a:solidFill>
              <a:latin typeface="Open Sans"/>
              <a:ea typeface="Open Sans"/>
              <a:cs typeface="Open Sans"/>
              <a:sym typeface="Open Sans"/>
            </a:endParaRPr>
          </a:p>
        </p:txBody>
      </p:sp>
      <p:sp>
        <p:nvSpPr>
          <p:cNvPr id="2222" name="Google Shape;2222;p101"/>
          <p:cNvSpPr txBox="1"/>
          <p:nvPr/>
        </p:nvSpPr>
        <p:spPr>
          <a:xfrm>
            <a:off x="2681850" y="2309550"/>
            <a:ext cx="412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a.</a:t>
            </a:r>
            <a:endParaRPr>
              <a:solidFill>
                <a:schemeClr val="accent3"/>
              </a:solidFill>
            </a:endParaRPr>
          </a:p>
        </p:txBody>
      </p:sp>
      <p:sp>
        <p:nvSpPr>
          <p:cNvPr id="2223" name="Google Shape;2223;p101"/>
          <p:cNvSpPr txBox="1"/>
          <p:nvPr/>
        </p:nvSpPr>
        <p:spPr>
          <a:xfrm>
            <a:off x="3094650" y="2728800"/>
            <a:ext cx="33675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Mars is actually a cold place</a:t>
            </a:r>
            <a:endParaRPr sz="1600">
              <a:solidFill>
                <a:schemeClr val="accent3"/>
              </a:solidFill>
              <a:latin typeface="Open Sans"/>
              <a:ea typeface="Open Sans"/>
              <a:cs typeface="Open Sans"/>
              <a:sym typeface="Open Sans"/>
            </a:endParaRPr>
          </a:p>
        </p:txBody>
      </p:sp>
      <p:sp>
        <p:nvSpPr>
          <p:cNvPr id="2224" name="Google Shape;2224;p101"/>
          <p:cNvSpPr txBox="1"/>
          <p:nvPr/>
        </p:nvSpPr>
        <p:spPr>
          <a:xfrm>
            <a:off x="2681850" y="2728800"/>
            <a:ext cx="412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b.</a:t>
            </a:r>
            <a:endParaRPr>
              <a:solidFill>
                <a:schemeClr val="accent3"/>
              </a:solidFill>
            </a:endParaRPr>
          </a:p>
        </p:txBody>
      </p:sp>
      <p:sp>
        <p:nvSpPr>
          <p:cNvPr id="2225" name="Google Shape;2225;p101"/>
          <p:cNvSpPr txBox="1"/>
          <p:nvPr/>
        </p:nvSpPr>
        <p:spPr>
          <a:xfrm>
            <a:off x="3094650" y="3148050"/>
            <a:ext cx="33675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smallest planet</a:t>
            </a:r>
            <a:endParaRPr sz="1600">
              <a:solidFill>
                <a:schemeClr val="accent3"/>
              </a:solidFill>
              <a:latin typeface="Open Sans"/>
              <a:ea typeface="Open Sans"/>
              <a:cs typeface="Open Sans"/>
              <a:sym typeface="Open Sans"/>
            </a:endParaRPr>
          </a:p>
        </p:txBody>
      </p:sp>
      <p:sp>
        <p:nvSpPr>
          <p:cNvPr id="2226" name="Google Shape;2226;p101"/>
          <p:cNvSpPr txBox="1"/>
          <p:nvPr/>
        </p:nvSpPr>
        <p:spPr>
          <a:xfrm>
            <a:off x="2681850" y="3148050"/>
            <a:ext cx="412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c.</a:t>
            </a:r>
            <a:endParaRPr>
              <a:solidFill>
                <a:schemeClr val="accent3"/>
              </a:solidFill>
            </a:endParaRPr>
          </a:p>
        </p:txBody>
      </p:sp>
      <p:sp>
        <p:nvSpPr>
          <p:cNvPr id="2227" name="Google Shape;2227;p101"/>
          <p:cNvSpPr txBox="1"/>
          <p:nvPr/>
        </p:nvSpPr>
        <p:spPr>
          <a:xfrm>
            <a:off x="3094650" y="3564850"/>
            <a:ext cx="3367500" cy="27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Pluto is a dwarf planet</a:t>
            </a:r>
            <a:endParaRPr sz="1600">
              <a:solidFill>
                <a:schemeClr val="accent3"/>
              </a:solidFill>
              <a:latin typeface="Open Sans"/>
              <a:ea typeface="Open Sans"/>
              <a:cs typeface="Open Sans"/>
              <a:sym typeface="Open Sans"/>
            </a:endParaRPr>
          </a:p>
        </p:txBody>
      </p:sp>
      <p:sp>
        <p:nvSpPr>
          <p:cNvPr id="2228" name="Google Shape;2228;p101"/>
          <p:cNvSpPr txBox="1"/>
          <p:nvPr/>
        </p:nvSpPr>
        <p:spPr>
          <a:xfrm>
            <a:off x="2681850" y="3564850"/>
            <a:ext cx="412800" cy="27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d.</a:t>
            </a:r>
            <a:endParaRPr>
              <a:solidFill>
                <a:schemeClr val="accent3"/>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2232"/>
        <p:cNvGrpSpPr/>
        <p:nvPr/>
      </p:nvGrpSpPr>
      <p:grpSpPr>
        <a:xfrm>
          <a:off x="0" y="0"/>
          <a:ext cx="0" cy="0"/>
          <a:chOff x="0" y="0"/>
          <a:chExt cx="0" cy="0"/>
        </a:xfrm>
      </p:grpSpPr>
      <p:sp>
        <p:nvSpPr>
          <p:cNvPr id="2233" name="Google Shape;2233;p102"/>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10</a:t>
            </a:r>
            <a:endParaRPr/>
          </a:p>
        </p:txBody>
      </p:sp>
      <p:sp>
        <p:nvSpPr>
          <p:cNvPr id="2234" name="Google Shape;2234;p102"/>
          <p:cNvSpPr txBox="1"/>
          <p:nvPr/>
        </p:nvSpPr>
        <p:spPr>
          <a:xfrm>
            <a:off x="1910100" y="1166900"/>
            <a:ext cx="53238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Match the words with the correct definition</a:t>
            </a:r>
            <a:endParaRPr sz="1600">
              <a:solidFill>
                <a:schemeClr val="accent3"/>
              </a:solidFill>
              <a:latin typeface="Open Sans"/>
              <a:ea typeface="Open Sans"/>
              <a:cs typeface="Open Sans"/>
              <a:sym typeface="Open Sans"/>
            </a:endParaRPr>
          </a:p>
        </p:txBody>
      </p:sp>
      <p:sp>
        <p:nvSpPr>
          <p:cNvPr id="2235" name="Google Shape;2235;p102"/>
          <p:cNvSpPr/>
          <p:nvPr/>
        </p:nvSpPr>
        <p:spPr>
          <a:xfrm>
            <a:off x="3077238" y="2114513"/>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36" name="Google Shape;2236;p102"/>
          <p:cNvSpPr txBox="1"/>
          <p:nvPr/>
        </p:nvSpPr>
        <p:spPr>
          <a:xfrm>
            <a:off x="1805238" y="2014763"/>
            <a:ext cx="1119600" cy="35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b="1" i="1">
                <a:solidFill>
                  <a:schemeClr val="accent3"/>
                </a:solidFill>
                <a:latin typeface="Open Sans"/>
                <a:ea typeface="Open Sans"/>
                <a:cs typeface="Open Sans"/>
                <a:sym typeface="Open Sans"/>
              </a:rPr>
              <a:t>Mercury</a:t>
            </a:r>
            <a:endParaRPr sz="1600" b="1" i="1">
              <a:solidFill>
                <a:schemeClr val="accent3"/>
              </a:solidFill>
              <a:latin typeface="Open Sans"/>
              <a:ea typeface="Open Sans"/>
              <a:cs typeface="Open Sans"/>
              <a:sym typeface="Open Sans"/>
            </a:endParaRPr>
          </a:p>
        </p:txBody>
      </p:sp>
      <p:sp>
        <p:nvSpPr>
          <p:cNvPr id="2237" name="Google Shape;2237;p102"/>
          <p:cNvSpPr/>
          <p:nvPr/>
        </p:nvSpPr>
        <p:spPr>
          <a:xfrm>
            <a:off x="3077238" y="2752688"/>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38" name="Google Shape;2238;p102"/>
          <p:cNvSpPr txBox="1"/>
          <p:nvPr/>
        </p:nvSpPr>
        <p:spPr>
          <a:xfrm>
            <a:off x="1805238" y="2652938"/>
            <a:ext cx="1119600" cy="35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b="1" i="1">
                <a:solidFill>
                  <a:schemeClr val="accent3"/>
                </a:solidFill>
                <a:latin typeface="Open Sans"/>
                <a:ea typeface="Open Sans"/>
                <a:cs typeface="Open Sans"/>
                <a:sym typeface="Open Sans"/>
              </a:rPr>
              <a:t>Mars</a:t>
            </a:r>
            <a:endParaRPr sz="1600" b="1" i="1">
              <a:solidFill>
                <a:schemeClr val="accent3"/>
              </a:solidFill>
              <a:latin typeface="Open Sans"/>
              <a:ea typeface="Open Sans"/>
              <a:cs typeface="Open Sans"/>
              <a:sym typeface="Open Sans"/>
            </a:endParaRPr>
          </a:p>
        </p:txBody>
      </p:sp>
      <p:sp>
        <p:nvSpPr>
          <p:cNvPr id="2239" name="Google Shape;2239;p102"/>
          <p:cNvSpPr/>
          <p:nvPr/>
        </p:nvSpPr>
        <p:spPr>
          <a:xfrm>
            <a:off x="3077238" y="3390863"/>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40" name="Google Shape;2240;p102"/>
          <p:cNvSpPr txBox="1"/>
          <p:nvPr/>
        </p:nvSpPr>
        <p:spPr>
          <a:xfrm>
            <a:off x="1805238" y="3291113"/>
            <a:ext cx="1119600" cy="35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b="1" i="1">
                <a:solidFill>
                  <a:schemeClr val="accent3"/>
                </a:solidFill>
                <a:latin typeface="Open Sans"/>
                <a:ea typeface="Open Sans"/>
                <a:cs typeface="Open Sans"/>
                <a:sym typeface="Open Sans"/>
              </a:rPr>
              <a:t>Venus</a:t>
            </a:r>
            <a:endParaRPr sz="1600" b="1" i="1">
              <a:solidFill>
                <a:schemeClr val="accent3"/>
              </a:solidFill>
              <a:latin typeface="Open Sans"/>
              <a:ea typeface="Open Sans"/>
              <a:cs typeface="Open Sans"/>
              <a:sym typeface="Open Sans"/>
            </a:endParaRPr>
          </a:p>
        </p:txBody>
      </p:sp>
      <p:sp>
        <p:nvSpPr>
          <p:cNvPr id="2241" name="Google Shape;2241;p102"/>
          <p:cNvSpPr/>
          <p:nvPr/>
        </p:nvSpPr>
        <p:spPr>
          <a:xfrm>
            <a:off x="3077238" y="4029038"/>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42" name="Google Shape;2242;p102"/>
          <p:cNvSpPr txBox="1"/>
          <p:nvPr/>
        </p:nvSpPr>
        <p:spPr>
          <a:xfrm>
            <a:off x="1805238" y="3929288"/>
            <a:ext cx="1119600" cy="352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b="1" i="1">
                <a:solidFill>
                  <a:schemeClr val="accent3"/>
                </a:solidFill>
                <a:latin typeface="Open Sans"/>
                <a:ea typeface="Open Sans"/>
                <a:cs typeface="Open Sans"/>
                <a:sym typeface="Open Sans"/>
              </a:rPr>
              <a:t>Neptune</a:t>
            </a:r>
            <a:endParaRPr sz="1600" b="1" i="1">
              <a:solidFill>
                <a:schemeClr val="accent3"/>
              </a:solidFill>
              <a:latin typeface="Open Sans"/>
              <a:ea typeface="Open Sans"/>
              <a:cs typeface="Open Sans"/>
              <a:sym typeface="Open Sans"/>
            </a:endParaRPr>
          </a:p>
        </p:txBody>
      </p:sp>
      <p:sp>
        <p:nvSpPr>
          <p:cNvPr id="2243" name="Google Shape;2243;p102"/>
          <p:cNvSpPr txBox="1"/>
          <p:nvPr/>
        </p:nvSpPr>
        <p:spPr>
          <a:xfrm>
            <a:off x="5159400" y="1938575"/>
            <a:ext cx="2312700" cy="497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Despite being red, it’s a cold place</a:t>
            </a:r>
            <a:endParaRPr sz="1600">
              <a:solidFill>
                <a:schemeClr val="accent3"/>
              </a:solidFill>
              <a:latin typeface="Open Sans"/>
              <a:ea typeface="Open Sans"/>
              <a:cs typeface="Open Sans"/>
              <a:sym typeface="Open Sans"/>
            </a:endParaRPr>
          </a:p>
        </p:txBody>
      </p:sp>
      <p:sp>
        <p:nvSpPr>
          <p:cNvPr id="2244" name="Google Shape;2244;p102"/>
          <p:cNvSpPr txBox="1"/>
          <p:nvPr/>
        </p:nvSpPr>
        <p:spPr>
          <a:xfrm>
            <a:off x="5159400" y="2589550"/>
            <a:ext cx="2312700" cy="4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It’s the closest planet to the Sun</a:t>
            </a:r>
            <a:endParaRPr sz="1600">
              <a:solidFill>
                <a:schemeClr val="accent3"/>
              </a:solidFill>
              <a:latin typeface="Open Sans"/>
              <a:ea typeface="Open Sans"/>
              <a:cs typeface="Open Sans"/>
              <a:sym typeface="Open Sans"/>
            </a:endParaRPr>
          </a:p>
        </p:txBody>
      </p:sp>
      <p:sp>
        <p:nvSpPr>
          <p:cNvPr id="2245" name="Google Shape;2245;p102"/>
          <p:cNvSpPr txBox="1"/>
          <p:nvPr/>
        </p:nvSpPr>
        <p:spPr>
          <a:xfrm>
            <a:off x="5159400" y="3221325"/>
            <a:ext cx="2312700" cy="4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It’s the farthest planet from the Sun</a:t>
            </a:r>
            <a:endParaRPr sz="1600">
              <a:solidFill>
                <a:schemeClr val="accent3"/>
              </a:solidFill>
              <a:latin typeface="Open Sans"/>
              <a:ea typeface="Open Sans"/>
              <a:cs typeface="Open Sans"/>
              <a:sym typeface="Open Sans"/>
            </a:endParaRPr>
          </a:p>
        </p:txBody>
      </p:sp>
      <p:sp>
        <p:nvSpPr>
          <p:cNvPr id="2246" name="Google Shape;2246;p102"/>
          <p:cNvSpPr txBox="1"/>
          <p:nvPr/>
        </p:nvSpPr>
        <p:spPr>
          <a:xfrm>
            <a:off x="5159400" y="3853100"/>
            <a:ext cx="2312700" cy="4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It’s the second planet from the Sun</a:t>
            </a:r>
            <a:endParaRPr sz="1600">
              <a:solidFill>
                <a:schemeClr val="accent3"/>
              </a:solidFill>
              <a:latin typeface="Open Sans"/>
              <a:ea typeface="Open Sans"/>
              <a:cs typeface="Open Sans"/>
              <a:sym typeface="Open Sans"/>
            </a:endParaRPr>
          </a:p>
        </p:txBody>
      </p:sp>
      <p:sp>
        <p:nvSpPr>
          <p:cNvPr id="2247" name="Google Shape;2247;p102"/>
          <p:cNvSpPr/>
          <p:nvPr/>
        </p:nvSpPr>
        <p:spPr>
          <a:xfrm>
            <a:off x="4853988" y="2114513"/>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48" name="Google Shape;2248;p102"/>
          <p:cNvSpPr/>
          <p:nvPr/>
        </p:nvSpPr>
        <p:spPr>
          <a:xfrm>
            <a:off x="4853988" y="2752688"/>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49" name="Google Shape;2249;p102"/>
          <p:cNvSpPr/>
          <p:nvPr/>
        </p:nvSpPr>
        <p:spPr>
          <a:xfrm>
            <a:off x="4853988" y="3390863"/>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250" name="Google Shape;2250;p102"/>
          <p:cNvSpPr/>
          <p:nvPr/>
        </p:nvSpPr>
        <p:spPr>
          <a:xfrm>
            <a:off x="4853988" y="4029038"/>
            <a:ext cx="153000" cy="153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cxnSp>
        <p:nvCxnSpPr>
          <p:cNvPr id="2251" name="Google Shape;2251;p102"/>
          <p:cNvCxnSpPr>
            <a:stCxn id="2235" idx="6"/>
            <a:endCxn id="2248" idx="2"/>
          </p:cNvCxnSpPr>
          <p:nvPr/>
        </p:nvCxnSpPr>
        <p:spPr>
          <a:xfrm>
            <a:off x="3230238" y="2191013"/>
            <a:ext cx="1623900" cy="6381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17"/>
          <p:cNvSpPr/>
          <p:nvPr/>
        </p:nvSpPr>
        <p:spPr>
          <a:xfrm rot="2415108">
            <a:off x="4674853" y="2627472"/>
            <a:ext cx="4527978" cy="4114800"/>
          </a:xfrm>
          <a:custGeom>
            <a:avLst/>
            <a:gdLst/>
            <a:ahLst/>
            <a:cxnLst/>
            <a:rect l="l" t="t" r="r" b="b"/>
            <a:pathLst>
              <a:path w="9055956" h="8229600" extrusionOk="0">
                <a:moveTo>
                  <a:pt x="0" y="0"/>
                </a:moveTo>
                <a:lnTo>
                  <a:pt x="9055956" y="0"/>
                </a:lnTo>
                <a:lnTo>
                  <a:pt x="9055956" y="8229600"/>
                </a:lnTo>
                <a:lnTo>
                  <a:pt x="0" y="8229600"/>
                </a:lnTo>
                <a:lnTo>
                  <a:pt x="0" y="0"/>
                </a:lnTo>
                <a:close/>
              </a:path>
            </a:pathLst>
          </a:custGeom>
          <a:blipFill rotWithShape="1">
            <a:blip r:embed="rId3">
              <a:alphaModFix/>
            </a:blip>
            <a:stretch>
              <a:fillRect/>
            </a:stretch>
          </a:blipFill>
          <a:ln>
            <a:noFill/>
          </a:ln>
        </p:spPr>
      </p:sp>
      <p:sp>
        <p:nvSpPr>
          <p:cNvPr id="129" name="Google Shape;129;p17"/>
          <p:cNvSpPr/>
          <p:nvPr/>
        </p:nvSpPr>
        <p:spPr>
          <a:xfrm rot="7855000" flipH="1">
            <a:off x="-78595" y="2748281"/>
            <a:ext cx="4527978" cy="4114800"/>
          </a:xfrm>
          <a:custGeom>
            <a:avLst/>
            <a:gdLst/>
            <a:ahLst/>
            <a:cxnLst/>
            <a:rect l="l" t="t" r="r" b="b"/>
            <a:pathLst>
              <a:path w="9055956" h="8229600" extrusionOk="0">
                <a:moveTo>
                  <a:pt x="9055956" y="0"/>
                </a:moveTo>
                <a:lnTo>
                  <a:pt x="0" y="0"/>
                </a:lnTo>
                <a:lnTo>
                  <a:pt x="0" y="8229600"/>
                </a:lnTo>
                <a:lnTo>
                  <a:pt x="9055956" y="8229600"/>
                </a:lnTo>
                <a:lnTo>
                  <a:pt x="9055956" y="0"/>
                </a:lnTo>
                <a:close/>
              </a:path>
            </a:pathLst>
          </a:custGeom>
          <a:blipFill rotWithShape="1">
            <a:blip r:embed="rId3">
              <a:alphaModFix/>
            </a:blip>
            <a:stretch>
              <a:fillRect/>
            </a:stretch>
          </a:blipFill>
          <a:ln>
            <a:noFill/>
          </a:ln>
        </p:spPr>
      </p:sp>
      <p:grpSp>
        <p:nvGrpSpPr>
          <p:cNvPr id="131" name="Google Shape;131;p17"/>
          <p:cNvGrpSpPr/>
          <p:nvPr/>
        </p:nvGrpSpPr>
        <p:grpSpPr>
          <a:xfrm>
            <a:off x="3981926" y="440259"/>
            <a:ext cx="4988826" cy="1633462"/>
            <a:chOff x="0" y="-47625"/>
            <a:chExt cx="2627859" cy="860425"/>
          </a:xfrm>
        </p:grpSpPr>
        <p:sp>
          <p:nvSpPr>
            <p:cNvPr id="132" name="Google Shape;132;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33" name="Google Shape;133;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34" name="Google Shape;134;p17"/>
          <p:cNvSpPr txBox="1"/>
          <p:nvPr/>
        </p:nvSpPr>
        <p:spPr>
          <a:xfrm>
            <a:off x="152467" y="924846"/>
            <a:ext cx="3663793" cy="1920526"/>
          </a:xfrm>
          <a:prstGeom prst="rect">
            <a:avLst/>
          </a:prstGeom>
          <a:noFill/>
          <a:ln>
            <a:noFill/>
          </a:ln>
        </p:spPr>
        <p:txBody>
          <a:bodyPr spcFirstLastPara="1" wrap="square" lIns="0" tIns="0" rIns="0" bIns="0" anchor="t" anchorCtr="0">
            <a:spAutoFit/>
          </a:bodyPr>
          <a:lstStyle/>
          <a:p>
            <a:pPr>
              <a:lnSpc>
                <a:spcPct val="120003"/>
              </a:lnSpc>
            </a:pPr>
            <a:r>
              <a:rPr lang="en-US" sz="3200" b="1" dirty="0">
                <a:solidFill>
                  <a:srgbClr val="48597A"/>
                </a:solidFill>
                <a:latin typeface="Merriweather"/>
                <a:sym typeface="Merriweather"/>
              </a:rPr>
              <a:t>Q1. </a:t>
            </a:r>
            <a:r>
              <a:rPr lang="en-US" sz="2400" b="1" dirty="0"/>
              <a:t>What does the term "routine" mean in the context of everyday activities?</a:t>
            </a:r>
            <a:endParaRPr sz="2400" b="1" dirty="0"/>
          </a:p>
        </p:txBody>
      </p:sp>
      <p:sp>
        <p:nvSpPr>
          <p:cNvPr id="135" name="Google Shape;135;p17"/>
          <p:cNvSpPr txBox="1"/>
          <p:nvPr/>
        </p:nvSpPr>
        <p:spPr>
          <a:xfrm>
            <a:off x="4063341" y="794650"/>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01</a:t>
            </a:r>
            <a:endParaRPr sz="700" dirty="0"/>
          </a:p>
        </p:txBody>
      </p:sp>
      <p:sp>
        <p:nvSpPr>
          <p:cNvPr id="136" name="Google Shape;136;p17"/>
          <p:cNvSpPr txBox="1"/>
          <p:nvPr/>
        </p:nvSpPr>
        <p:spPr>
          <a:xfrm>
            <a:off x="5668049" y="1219121"/>
            <a:ext cx="2961602" cy="276999"/>
          </a:xfrm>
          <a:prstGeom prst="rect">
            <a:avLst/>
          </a:prstGeom>
          <a:noFill/>
          <a:ln>
            <a:noFill/>
          </a:ln>
        </p:spPr>
        <p:txBody>
          <a:bodyPr spcFirstLastPara="1" wrap="square" lIns="0" tIns="0" rIns="0" bIns="0" anchor="t" anchorCtr="0">
            <a:spAutoFit/>
          </a:bodyPr>
          <a:lstStyle/>
          <a:p>
            <a:pPr>
              <a:lnSpc>
                <a:spcPct val="150000"/>
              </a:lnSpc>
            </a:pPr>
            <a:r>
              <a:rPr lang="en-US" sz="1200" dirty="0">
                <a:latin typeface="Didact Gothic"/>
                <a:ea typeface="Didact Gothic"/>
                <a:cs typeface="Didact Gothic"/>
                <a:sym typeface="Didact Gothic"/>
              </a:rPr>
              <a:t>. </a:t>
            </a:r>
            <a:endParaRPr sz="700" dirty="0"/>
          </a:p>
        </p:txBody>
      </p:sp>
      <p:sp>
        <p:nvSpPr>
          <p:cNvPr id="137" name="Google Shape;137;p17"/>
          <p:cNvSpPr txBox="1"/>
          <p:nvPr/>
        </p:nvSpPr>
        <p:spPr>
          <a:xfrm>
            <a:off x="4641298" y="699009"/>
            <a:ext cx="4329454" cy="1080296"/>
          </a:xfrm>
          <a:prstGeom prst="rect">
            <a:avLst/>
          </a:prstGeom>
          <a:noFill/>
          <a:ln>
            <a:noFill/>
          </a:ln>
        </p:spPr>
        <p:txBody>
          <a:bodyPr spcFirstLastPara="1" wrap="square" lIns="0" tIns="0" rIns="0" bIns="0" anchor="t" anchorCtr="0">
            <a:spAutoFit/>
          </a:bodyPr>
          <a:lstStyle/>
          <a:p>
            <a:pPr lvl="0">
              <a:lnSpc>
                <a:spcPct val="130000"/>
              </a:lnSpc>
            </a:pPr>
            <a:r>
              <a:rPr lang="en-US" sz="2700" b="1" dirty="0">
                <a:latin typeface="Times New Roman" panose="02020603050405020304" pitchFamily="18" charset="0"/>
                <a:cs typeface="Times New Roman" panose="02020603050405020304" pitchFamily="18" charset="0"/>
              </a:rPr>
              <a:t> Unpredictable events occurring randomly</a:t>
            </a:r>
            <a:endParaRPr sz="700" dirty="0"/>
          </a:p>
        </p:txBody>
      </p:sp>
      <p:grpSp>
        <p:nvGrpSpPr>
          <p:cNvPr id="138" name="Google Shape;138;p17"/>
          <p:cNvGrpSpPr/>
          <p:nvPr/>
        </p:nvGrpSpPr>
        <p:grpSpPr>
          <a:xfrm>
            <a:off x="3981926" y="1885109"/>
            <a:ext cx="4988826" cy="1633462"/>
            <a:chOff x="0" y="-47625"/>
            <a:chExt cx="2627859" cy="860425"/>
          </a:xfrm>
        </p:grpSpPr>
        <p:sp>
          <p:nvSpPr>
            <p:cNvPr id="139" name="Google Shape;139;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0" name="Google Shape;140;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1" name="Google Shape;141;p17"/>
          <p:cNvSpPr txBox="1"/>
          <p:nvPr/>
        </p:nvSpPr>
        <p:spPr>
          <a:xfrm>
            <a:off x="4134580" y="2187899"/>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02</a:t>
            </a:r>
            <a:endParaRPr sz="700" dirty="0"/>
          </a:p>
        </p:txBody>
      </p:sp>
      <p:sp>
        <p:nvSpPr>
          <p:cNvPr id="143" name="Google Shape;143;p17"/>
          <p:cNvSpPr txBox="1"/>
          <p:nvPr/>
        </p:nvSpPr>
        <p:spPr>
          <a:xfrm>
            <a:off x="4677970" y="2146580"/>
            <a:ext cx="4445436" cy="960263"/>
          </a:xfrm>
          <a:prstGeom prst="rect">
            <a:avLst/>
          </a:prstGeom>
          <a:noFill/>
          <a:ln>
            <a:noFill/>
          </a:ln>
        </p:spPr>
        <p:txBody>
          <a:bodyPr spcFirstLastPara="1" wrap="square" lIns="0" tIns="0" rIns="0" bIns="0" anchor="t" anchorCtr="0">
            <a:spAutoFit/>
          </a:bodyPr>
          <a:lstStyle/>
          <a:p>
            <a:pPr lvl="0">
              <a:lnSpc>
                <a:spcPct val="130000"/>
              </a:lnSpc>
            </a:pPr>
            <a:r>
              <a:rPr lang="en-US" sz="700" dirty="0"/>
              <a:t> </a:t>
            </a:r>
            <a:r>
              <a:rPr lang="en-US" sz="2400" b="1" dirty="0">
                <a:latin typeface="Times New Roman" panose="02020603050405020304" pitchFamily="18" charset="0"/>
                <a:cs typeface="Times New Roman" panose="02020603050405020304" pitchFamily="18" charset="0"/>
              </a:rPr>
              <a:t>Actions performed regularly or habitually in a systematic manner</a:t>
            </a:r>
            <a:endParaRPr sz="2400" dirty="0"/>
          </a:p>
        </p:txBody>
      </p:sp>
      <p:grpSp>
        <p:nvGrpSpPr>
          <p:cNvPr id="144" name="Google Shape;144;p17"/>
          <p:cNvGrpSpPr/>
          <p:nvPr/>
        </p:nvGrpSpPr>
        <p:grpSpPr>
          <a:xfrm>
            <a:off x="3981926" y="3297144"/>
            <a:ext cx="4988826" cy="1633462"/>
            <a:chOff x="0" y="-47625"/>
            <a:chExt cx="2627859" cy="860425"/>
          </a:xfrm>
        </p:grpSpPr>
        <p:sp>
          <p:nvSpPr>
            <p:cNvPr id="145" name="Google Shape;145;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6" name="Google Shape;146;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7" name="Google Shape;147;p17"/>
          <p:cNvSpPr txBox="1"/>
          <p:nvPr/>
        </p:nvSpPr>
        <p:spPr>
          <a:xfrm>
            <a:off x="4197541" y="3621261"/>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03</a:t>
            </a:r>
            <a:endParaRPr sz="700" dirty="0"/>
          </a:p>
        </p:txBody>
      </p:sp>
      <p:sp>
        <p:nvSpPr>
          <p:cNvPr id="149" name="Google Shape;149;p17"/>
          <p:cNvSpPr txBox="1"/>
          <p:nvPr/>
        </p:nvSpPr>
        <p:spPr>
          <a:xfrm>
            <a:off x="4914948" y="3577608"/>
            <a:ext cx="3958887" cy="880241"/>
          </a:xfrm>
          <a:prstGeom prst="rect">
            <a:avLst/>
          </a:prstGeom>
          <a:noFill/>
          <a:ln>
            <a:noFill/>
          </a:ln>
        </p:spPr>
        <p:txBody>
          <a:bodyPr spcFirstLastPara="1" wrap="square" lIns="0" tIns="0" rIns="0" bIns="0" anchor="t" anchorCtr="0">
            <a:spAutoFit/>
          </a:bodyPr>
          <a:lstStyle/>
          <a:p>
            <a:pPr>
              <a:lnSpc>
                <a:spcPct val="130000"/>
              </a:lnSpc>
            </a:pPr>
            <a:r>
              <a:rPr lang="en-US" sz="2200" b="1" dirty="0">
                <a:latin typeface="Times New Roman" panose="02020603050405020304" pitchFamily="18" charset="0"/>
                <a:ea typeface="Merriweather"/>
                <a:cs typeface="Times New Roman" panose="02020603050405020304" pitchFamily="18" charset="0"/>
                <a:sym typeface="Merriweather"/>
              </a:rPr>
              <a:t>Activities that happen only once in a while</a:t>
            </a:r>
            <a:endParaRPr sz="700" dirty="0"/>
          </a:p>
        </p:txBody>
      </p:sp>
    </p:spTree>
    <p:extLst>
      <p:ext uri="{BB962C8B-B14F-4D97-AF65-F5344CB8AC3E}">
        <p14:creationId xmlns:p14="http://schemas.microsoft.com/office/powerpoint/2010/main" val="7514970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2255"/>
        <p:cNvGrpSpPr/>
        <p:nvPr/>
      </p:nvGrpSpPr>
      <p:grpSpPr>
        <a:xfrm>
          <a:off x="0" y="0"/>
          <a:ext cx="0" cy="0"/>
          <a:chOff x="0" y="0"/>
          <a:chExt cx="0" cy="0"/>
        </a:xfrm>
      </p:grpSpPr>
      <p:sp>
        <p:nvSpPr>
          <p:cNvPr id="2256" name="Google Shape;2256;p103"/>
          <p:cNvSpPr/>
          <p:nvPr/>
        </p:nvSpPr>
        <p:spPr>
          <a:xfrm>
            <a:off x="689150" y="1661275"/>
            <a:ext cx="3811800" cy="2943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03"/>
          <p:cNvSpPr txBox="1"/>
          <p:nvPr/>
        </p:nvSpPr>
        <p:spPr>
          <a:xfrm>
            <a:off x="2449553" y="2094375"/>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Un</a:t>
            </a:r>
            <a:r>
              <a:rPr lang="en" sz="1600">
                <a:solidFill>
                  <a:schemeClr val="accent3"/>
                </a:solidFill>
                <a:latin typeface="Open Sans"/>
                <a:ea typeface="Open Sans"/>
                <a:cs typeface="Open Sans"/>
                <a:sym typeface="Open Sans"/>
              </a:rPr>
              <a:t>load</a:t>
            </a:r>
            <a:endParaRPr sz="1600">
              <a:solidFill>
                <a:schemeClr val="accent3"/>
              </a:solidFill>
              <a:latin typeface="Open Sans"/>
              <a:ea typeface="Open Sans"/>
              <a:cs typeface="Open Sans"/>
              <a:sym typeface="Open Sans"/>
            </a:endParaRPr>
          </a:p>
        </p:txBody>
      </p:sp>
      <p:sp>
        <p:nvSpPr>
          <p:cNvPr id="2258" name="Google Shape;2258;p103"/>
          <p:cNvSpPr txBox="1"/>
          <p:nvPr/>
        </p:nvSpPr>
        <p:spPr>
          <a:xfrm>
            <a:off x="2449553" y="2651400"/>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59" name="Google Shape;2259;p103"/>
          <p:cNvSpPr txBox="1"/>
          <p:nvPr/>
        </p:nvSpPr>
        <p:spPr>
          <a:xfrm>
            <a:off x="2449553" y="3208425"/>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0" name="Google Shape;2260;p103"/>
          <p:cNvSpPr txBox="1"/>
          <p:nvPr/>
        </p:nvSpPr>
        <p:spPr>
          <a:xfrm>
            <a:off x="2449553" y="3765450"/>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1" name="Google Shape;2261;p103"/>
          <p:cNvSpPr/>
          <p:nvPr/>
        </p:nvSpPr>
        <p:spPr>
          <a:xfrm>
            <a:off x="4643050" y="1661275"/>
            <a:ext cx="3811800" cy="2943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03"/>
          <p:cNvSpPr txBox="1"/>
          <p:nvPr/>
        </p:nvSpPr>
        <p:spPr>
          <a:xfrm>
            <a:off x="6403453" y="2094375"/>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3" name="Google Shape;2263;p103"/>
          <p:cNvSpPr txBox="1"/>
          <p:nvPr/>
        </p:nvSpPr>
        <p:spPr>
          <a:xfrm>
            <a:off x="6403453" y="2651400"/>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4" name="Google Shape;2264;p103"/>
          <p:cNvSpPr txBox="1"/>
          <p:nvPr/>
        </p:nvSpPr>
        <p:spPr>
          <a:xfrm>
            <a:off x="6403453" y="3208425"/>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5" name="Google Shape;2265;p103"/>
          <p:cNvSpPr txBox="1"/>
          <p:nvPr/>
        </p:nvSpPr>
        <p:spPr>
          <a:xfrm>
            <a:off x="6403453" y="3765450"/>
            <a:ext cx="1410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266" name="Google Shape;2266;p103"/>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11</a:t>
            </a:r>
            <a:endParaRPr/>
          </a:p>
        </p:txBody>
      </p:sp>
      <p:sp>
        <p:nvSpPr>
          <p:cNvPr id="2267" name="Google Shape;2267;p103"/>
          <p:cNvSpPr txBox="1"/>
          <p:nvPr/>
        </p:nvSpPr>
        <p:spPr>
          <a:xfrm>
            <a:off x="1910100" y="1166900"/>
            <a:ext cx="53238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Add the correct prefix</a:t>
            </a:r>
            <a:endParaRPr sz="1600">
              <a:solidFill>
                <a:schemeClr val="accent3"/>
              </a:solidFill>
              <a:latin typeface="Open Sans"/>
              <a:ea typeface="Open Sans"/>
              <a:cs typeface="Open Sans"/>
              <a:sym typeface="Open Sans"/>
            </a:endParaRPr>
          </a:p>
        </p:txBody>
      </p:sp>
      <p:sp>
        <p:nvSpPr>
          <p:cNvPr id="2268" name="Google Shape;2268;p103"/>
          <p:cNvSpPr txBox="1"/>
          <p:nvPr/>
        </p:nvSpPr>
        <p:spPr>
          <a:xfrm>
            <a:off x="1329938" y="2094363"/>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Load</a:t>
            </a:r>
            <a:endParaRPr sz="1600" b="1" i="1">
              <a:solidFill>
                <a:schemeClr val="accent3"/>
              </a:solidFill>
              <a:latin typeface="Open Sans"/>
              <a:ea typeface="Open Sans"/>
              <a:cs typeface="Open Sans"/>
              <a:sym typeface="Open Sans"/>
            </a:endParaRPr>
          </a:p>
        </p:txBody>
      </p:sp>
      <p:cxnSp>
        <p:nvCxnSpPr>
          <p:cNvPr id="2269" name="Google Shape;2269;p103"/>
          <p:cNvCxnSpPr/>
          <p:nvPr/>
        </p:nvCxnSpPr>
        <p:spPr>
          <a:xfrm>
            <a:off x="2449550" y="2376150"/>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70" name="Google Shape;2270;p103"/>
          <p:cNvSpPr txBox="1"/>
          <p:nvPr/>
        </p:nvSpPr>
        <p:spPr>
          <a:xfrm>
            <a:off x="1329938" y="2651388"/>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Happy</a:t>
            </a:r>
            <a:endParaRPr sz="1600" b="1" i="1">
              <a:solidFill>
                <a:schemeClr val="accent3"/>
              </a:solidFill>
              <a:latin typeface="Open Sans"/>
              <a:ea typeface="Open Sans"/>
              <a:cs typeface="Open Sans"/>
              <a:sym typeface="Open Sans"/>
            </a:endParaRPr>
          </a:p>
        </p:txBody>
      </p:sp>
      <p:cxnSp>
        <p:nvCxnSpPr>
          <p:cNvPr id="2271" name="Google Shape;2271;p103"/>
          <p:cNvCxnSpPr/>
          <p:nvPr/>
        </p:nvCxnSpPr>
        <p:spPr>
          <a:xfrm>
            <a:off x="2449550" y="2933175"/>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72" name="Google Shape;2272;p103"/>
          <p:cNvSpPr txBox="1"/>
          <p:nvPr/>
        </p:nvSpPr>
        <p:spPr>
          <a:xfrm>
            <a:off x="1329938" y="3208413"/>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Comfort</a:t>
            </a:r>
            <a:endParaRPr sz="1600" b="1" i="1">
              <a:solidFill>
                <a:schemeClr val="accent3"/>
              </a:solidFill>
              <a:latin typeface="Open Sans"/>
              <a:ea typeface="Open Sans"/>
              <a:cs typeface="Open Sans"/>
              <a:sym typeface="Open Sans"/>
            </a:endParaRPr>
          </a:p>
        </p:txBody>
      </p:sp>
      <p:cxnSp>
        <p:nvCxnSpPr>
          <p:cNvPr id="2273" name="Google Shape;2273;p103"/>
          <p:cNvCxnSpPr/>
          <p:nvPr/>
        </p:nvCxnSpPr>
        <p:spPr>
          <a:xfrm>
            <a:off x="2449550" y="3490200"/>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74" name="Google Shape;2274;p103"/>
          <p:cNvSpPr txBox="1"/>
          <p:nvPr/>
        </p:nvSpPr>
        <p:spPr>
          <a:xfrm>
            <a:off x="1329938" y="3765438"/>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Continue</a:t>
            </a:r>
            <a:endParaRPr sz="1600" b="1" i="1">
              <a:solidFill>
                <a:schemeClr val="accent3"/>
              </a:solidFill>
              <a:latin typeface="Open Sans"/>
              <a:ea typeface="Open Sans"/>
              <a:cs typeface="Open Sans"/>
              <a:sym typeface="Open Sans"/>
            </a:endParaRPr>
          </a:p>
        </p:txBody>
      </p:sp>
      <p:cxnSp>
        <p:nvCxnSpPr>
          <p:cNvPr id="2275" name="Google Shape;2275;p103"/>
          <p:cNvCxnSpPr/>
          <p:nvPr/>
        </p:nvCxnSpPr>
        <p:spPr>
          <a:xfrm>
            <a:off x="2449550" y="4047225"/>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76" name="Google Shape;2276;p103"/>
          <p:cNvSpPr txBox="1"/>
          <p:nvPr/>
        </p:nvSpPr>
        <p:spPr>
          <a:xfrm>
            <a:off x="5283838" y="2094363"/>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Order</a:t>
            </a:r>
            <a:endParaRPr sz="1600" b="1" i="1">
              <a:solidFill>
                <a:schemeClr val="accent3"/>
              </a:solidFill>
              <a:latin typeface="Open Sans"/>
              <a:ea typeface="Open Sans"/>
              <a:cs typeface="Open Sans"/>
              <a:sym typeface="Open Sans"/>
            </a:endParaRPr>
          </a:p>
        </p:txBody>
      </p:sp>
      <p:cxnSp>
        <p:nvCxnSpPr>
          <p:cNvPr id="2277" name="Google Shape;2277;p103"/>
          <p:cNvCxnSpPr/>
          <p:nvPr/>
        </p:nvCxnSpPr>
        <p:spPr>
          <a:xfrm>
            <a:off x="6403450" y="2376150"/>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78" name="Google Shape;2278;p103"/>
          <p:cNvSpPr txBox="1"/>
          <p:nvPr/>
        </p:nvSpPr>
        <p:spPr>
          <a:xfrm>
            <a:off x="5283838" y="2651388"/>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Trust</a:t>
            </a:r>
            <a:endParaRPr sz="1600" b="1" i="1">
              <a:solidFill>
                <a:schemeClr val="accent3"/>
              </a:solidFill>
              <a:latin typeface="Open Sans"/>
              <a:ea typeface="Open Sans"/>
              <a:cs typeface="Open Sans"/>
              <a:sym typeface="Open Sans"/>
            </a:endParaRPr>
          </a:p>
        </p:txBody>
      </p:sp>
      <p:cxnSp>
        <p:nvCxnSpPr>
          <p:cNvPr id="2279" name="Google Shape;2279;p103"/>
          <p:cNvCxnSpPr/>
          <p:nvPr/>
        </p:nvCxnSpPr>
        <p:spPr>
          <a:xfrm>
            <a:off x="6403450" y="2933175"/>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80" name="Google Shape;2280;p103"/>
          <p:cNvSpPr txBox="1"/>
          <p:nvPr/>
        </p:nvSpPr>
        <p:spPr>
          <a:xfrm>
            <a:off x="5283838" y="3208413"/>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Friendly</a:t>
            </a:r>
            <a:endParaRPr sz="1600" b="1" i="1">
              <a:solidFill>
                <a:schemeClr val="accent3"/>
              </a:solidFill>
              <a:latin typeface="Open Sans"/>
              <a:ea typeface="Open Sans"/>
              <a:cs typeface="Open Sans"/>
              <a:sym typeface="Open Sans"/>
            </a:endParaRPr>
          </a:p>
        </p:txBody>
      </p:sp>
      <p:cxnSp>
        <p:nvCxnSpPr>
          <p:cNvPr id="2281" name="Google Shape;2281;p103"/>
          <p:cNvCxnSpPr/>
          <p:nvPr/>
        </p:nvCxnSpPr>
        <p:spPr>
          <a:xfrm>
            <a:off x="6403450" y="3490200"/>
            <a:ext cx="1410600" cy="0"/>
          </a:xfrm>
          <a:prstGeom prst="straightConnector1">
            <a:avLst/>
          </a:prstGeom>
          <a:noFill/>
          <a:ln w="19050" cap="flat" cmpd="sng">
            <a:solidFill>
              <a:schemeClr val="accent3"/>
            </a:solidFill>
            <a:prstDash val="solid"/>
            <a:round/>
            <a:headEnd type="none" w="med" len="med"/>
            <a:tailEnd type="none" w="med" len="med"/>
          </a:ln>
        </p:spPr>
      </p:cxnSp>
      <p:sp>
        <p:nvSpPr>
          <p:cNvPr id="2282" name="Google Shape;2282;p103"/>
          <p:cNvSpPr txBox="1"/>
          <p:nvPr/>
        </p:nvSpPr>
        <p:spPr>
          <a:xfrm>
            <a:off x="5283838" y="3765438"/>
            <a:ext cx="1119600" cy="352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i="1">
                <a:solidFill>
                  <a:schemeClr val="accent3"/>
                </a:solidFill>
                <a:latin typeface="Open Sans"/>
                <a:ea typeface="Open Sans"/>
                <a:cs typeface="Open Sans"/>
                <a:sym typeface="Open Sans"/>
              </a:rPr>
              <a:t>Honest</a:t>
            </a:r>
            <a:endParaRPr sz="1600" b="1" i="1">
              <a:solidFill>
                <a:schemeClr val="accent3"/>
              </a:solidFill>
              <a:latin typeface="Open Sans"/>
              <a:ea typeface="Open Sans"/>
              <a:cs typeface="Open Sans"/>
              <a:sym typeface="Open Sans"/>
            </a:endParaRPr>
          </a:p>
        </p:txBody>
      </p:sp>
      <p:cxnSp>
        <p:nvCxnSpPr>
          <p:cNvPr id="2283" name="Google Shape;2283;p103"/>
          <p:cNvCxnSpPr/>
          <p:nvPr/>
        </p:nvCxnSpPr>
        <p:spPr>
          <a:xfrm>
            <a:off x="6403450" y="4047225"/>
            <a:ext cx="1410600" cy="0"/>
          </a:xfrm>
          <a:prstGeom prst="straightConnector1">
            <a:avLst/>
          </a:prstGeom>
          <a:noFill/>
          <a:ln w="19050" cap="flat" cmpd="sng">
            <a:solidFill>
              <a:schemeClr val="accent3"/>
            </a:solidFill>
            <a:prstDash val="solid"/>
            <a:round/>
            <a:headEnd type="none" w="med" len="med"/>
            <a:tailEnd type="none" w="med" len="med"/>
          </a:ln>
        </p:spPr>
      </p:cxnSp>
      <p:pic>
        <p:nvPicPr>
          <p:cNvPr id="2284" name="Google Shape;2284;p103"/>
          <p:cNvPicPr preferRelativeResize="0"/>
          <p:nvPr/>
        </p:nvPicPr>
        <p:blipFill>
          <a:blip r:embed="rId3">
            <a:alphaModFix/>
          </a:blip>
          <a:stretch>
            <a:fillRect/>
          </a:stretch>
        </p:blipFill>
        <p:spPr>
          <a:xfrm rot="-3840830">
            <a:off x="3725584" y="1827303"/>
            <a:ext cx="637627" cy="747496"/>
          </a:xfrm>
          <a:prstGeom prst="rect">
            <a:avLst/>
          </a:prstGeom>
          <a:noFill/>
          <a:ln>
            <a:noFill/>
          </a:ln>
        </p:spPr>
      </p:pic>
      <p:pic>
        <p:nvPicPr>
          <p:cNvPr id="2285" name="Google Shape;2285;p103"/>
          <p:cNvPicPr preferRelativeResize="0"/>
          <p:nvPr/>
        </p:nvPicPr>
        <p:blipFill>
          <a:blip r:embed="rId4">
            <a:alphaModFix/>
          </a:blip>
          <a:stretch>
            <a:fillRect/>
          </a:stretch>
        </p:blipFill>
        <p:spPr>
          <a:xfrm rot="-3277323">
            <a:off x="537451" y="3166663"/>
            <a:ext cx="615730" cy="867206"/>
          </a:xfrm>
          <a:prstGeom prst="rect">
            <a:avLst/>
          </a:prstGeom>
          <a:noFill/>
          <a:ln>
            <a:noFill/>
          </a:ln>
        </p:spPr>
      </p:pic>
      <p:pic>
        <p:nvPicPr>
          <p:cNvPr id="2286" name="Google Shape;2286;p103"/>
          <p:cNvPicPr preferRelativeResize="0"/>
          <p:nvPr/>
        </p:nvPicPr>
        <p:blipFill>
          <a:blip r:embed="rId4">
            <a:alphaModFix/>
          </a:blip>
          <a:stretch>
            <a:fillRect/>
          </a:stretch>
        </p:blipFill>
        <p:spPr>
          <a:xfrm rot="5522734">
            <a:off x="7303701" y="1545501"/>
            <a:ext cx="615730" cy="867208"/>
          </a:xfrm>
          <a:prstGeom prst="rect">
            <a:avLst/>
          </a:prstGeom>
          <a:noFill/>
          <a:ln>
            <a:noFill/>
          </a:ln>
        </p:spPr>
      </p:pic>
      <p:pic>
        <p:nvPicPr>
          <p:cNvPr id="2287" name="Google Shape;2287;p103"/>
          <p:cNvPicPr preferRelativeResize="0"/>
          <p:nvPr/>
        </p:nvPicPr>
        <p:blipFill>
          <a:blip r:embed="rId3">
            <a:alphaModFix/>
          </a:blip>
          <a:stretch>
            <a:fillRect/>
          </a:stretch>
        </p:blipFill>
        <p:spPr>
          <a:xfrm rot="-1379420" flipH="1">
            <a:off x="4715909" y="3625428"/>
            <a:ext cx="637628" cy="747497"/>
          </a:xfrm>
          <a:prstGeom prst="rect">
            <a:avLst/>
          </a:prstGeom>
          <a:noFill/>
          <a:ln>
            <a:noFill/>
          </a:ln>
        </p:spPr>
      </p:pic>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291"/>
        <p:cNvGrpSpPr/>
        <p:nvPr/>
      </p:nvGrpSpPr>
      <p:grpSpPr>
        <a:xfrm>
          <a:off x="0" y="0"/>
          <a:ext cx="0" cy="0"/>
          <a:chOff x="0" y="0"/>
          <a:chExt cx="0" cy="0"/>
        </a:xfrm>
      </p:grpSpPr>
      <p:sp>
        <p:nvSpPr>
          <p:cNvPr id="2292" name="Google Shape;2292;p104"/>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12</a:t>
            </a:r>
            <a:endParaRPr/>
          </a:p>
        </p:txBody>
      </p:sp>
      <p:sp>
        <p:nvSpPr>
          <p:cNvPr id="2293" name="Google Shape;2293;p104"/>
          <p:cNvSpPr txBox="1"/>
          <p:nvPr/>
        </p:nvSpPr>
        <p:spPr>
          <a:xfrm>
            <a:off x="1910100" y="1166900"/>
            <a:ext cx="53238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Read the following words and add their definition</a:t>
            </a:r>
            <a:endParaRPr sz="1600">
              <a:solidFill>
                <a:schemeClr val="accent3"/>
              </a:solidFill>
              <a:latin typeface="Open Sans"/>
              <a:ea typeface="Open Sans"/>
              <a:cs typeface="Open Sans"/>
              <a:sym typeface="Open Sans"/>
            </a:endParaRPr>
          </a:p>
        </p:txBody>
      </p:sp>
      <p:graphicFrame>
        <p:nvGraphicFramePr>
          <p:cNvPr id="2294" name="Google Shape;2294;p104"/>
          <p:cNvGraphicFramePr/>
          <p:nvPr/>
        </p:nvGraphicFramePr>
        <p:xfrm>
          <a:off x="1725950" y="1924960"/>
          <a:ext cx="3000000" cy="3000000"/>
        </p:xfrm>
        <a:graphic>
          <a:graphicData uri="http://schemas.openxmlformats.org/drawingml/2006/table">
            <a:tbl>
              <a:tblPr>
                <a:noFill/>
                <a:tableStyleId>{58CFBE70-DC35-44E1-89BA-C702A1F22671}</a:tableStyleId>
              </a:tblPr>
              <a:tblGrid>
                <a:gridCol w="1307600">
                  <a:extLst>
                    <a:ext uri="{9D8B030D-6E8A-4147-A177-3AD203B41FA5}">
                      <a16:colId xmlns:a16="http://schemas.microsoft.com/office/drawing/2014/main" val="20000"/>
                    </a:ext>
                  </a:extLst>
                </a:gridCol>
                <a:gridCol w="4384500">
                  <a:extLst>
                    <a:ext uri="{9D8B030D-6E8A-4147-A177-3AD203B41FA5}">
                      <a16:colId xmlns:a16="http://schemas.microsoft.com/office/drawing/2014/main" val="20001"/>
                    </a:ext>
                  </a:extLst>
                </a:gridCol>
              </a:tblGrid>
              <a:tr h="484875">
                <a:tc>
                  <a:txBody>
                    <a:bodyPr/>
                    <a:lstStyle/>
                    <a:p>
                      <a:pPr marL="0" lvl="0" indent="0" algn="ctr" rtl="0">
                        <a:spcBef>
                          <a:spcPts val="0"/>
                        </a:spcBef>
                        <a:spcAft>
                          <a:spcPts val="0"/>
                        </a:spcAft>
                        <a:buNone/>
                      </a:pPr>
                      <a:endParaRPr sz="2000" b="1" i="1">
                        <a:solidFill>
                          <a:schemeClr val="accent3"/>
                        </a:solidFill>
                        <a:latin typeface="Open Sans"/>
                        <a:ea typeface="Open Sans"/>
                        <a:cs typeface="Open Sans"/>
                        <a:sym typeface="Open Sans"/>
                      </a:endParaRPr>
                    </a:p>
                  </a:txBody>
                  <a:tcPr marL="91425" marR="91425" marT="91425" marB="91425">
                    <a:lnL w="9525" cap="flat" cmpd="sng">
                      <a:solidFill>
                        <a:schemeClr val="accent3">
                          <a:alpha val="0"/>
                        </a:schemeClr>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alpha val="0"/>
                        </a:schemeClr>
                      </a:solidFill>
                      <a:prstDash val="solid"/>
                      <a:round/>
                      <a:headEnd type="none" w="sm" len="sm"/>
                      <a:tailEnd type="none" w="sm" len="sm"/>
                    </a:lnT>
                    <a:lnB w="9525" cap="flat" cmpd="sng">
                      <a:solidFill>
                        <a:schemeClr val="accent3"/>
                      </a:solidFill>
                      <a:prstDash val="solid"/>
                      <a:round/>
                      <a:headEnd type="none" w="sm" len="sm"/>
                      <a:tailEnd type="none" w="sm" len="sm"/>
                    </a:lnB>
                  </a:tcPr>
                </a:tc>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Definition</a:t>
                      </a:r>
                      <a:endParaRPr sz="2000" b="1" i="1">
                        <a:solidFill>
                          <a:schemeClr val="accent3"/>
                        </a:solidFill>
                        <a:latin typeface="Open Sans"/>
                        <a:ea typeface="Open Sans"/>
                        <a:cs typeface="Open Sans"/>
                        <a:sym typeface="Open Sans"/>
                      </a:endParaRPr>
                    </a:p>
                  </a:txBody>
                  <a:tcPr marL="91425" marR="91425" marT="91425" marB="91425">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53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Mercury</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53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Venus</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53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Mars</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532850">
                <a:tc>
                  <a:txBody>
                    <a:bodyPr/>
                    <a:lstStyle/>
                    <a:p>
                      <a:pPr marL="0" lvl="0" indent="0" algn="ctr" rtl="0">
                        <a:spcBef>
                          <a:spcPts val="0"/>
                        </a:spcBef>
                        <a:spcAft>
                          <a:spcPts val="0"/>
                        </a:spcAft>
                        <a:buNone/>
                      </a:pPr>
                      <a:r>
                        <a:rPr lang="en" sz="2000" b="1" i="1">
                          <a:solidFill>
                            <a:schemeClr val="accent3"/>
                          </a:solidFill>
                          <a:latin typeface="Open Sans"/>
                          <a:ea typeface="Open Sans"/>
                          <a:cs typeface="Open Sans"/>
                          <a:sym typeface="Open Sans"/>
                        </a:rPr>
                        <a:t>Jupiter</a:t>
                      </a:r>
                      <a:endParaRPr sz="2000" b="1" i="1">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a:txBody>
                  <a:tcPr marL="91425" marR="91425" marT="91425" marB="91425" anchor="ctr">
                    <a:lnL w="9525" cap="flat" cmpd="sng">
                      <a:solidFill>
                        <a:schemeClr val="accent3"/>
                      </a:solidFill>
                      <a:prstDash val="solid"/>
                      <a:round/>
                      <a:headEnd type="none" w="sm" len="sm"/>
                      <a:tailEnd type="none" w="sm" len="sm"/>
                    </a:lnL>
                    <a:lnR w="9525" cap="flat" cmpd="sng">
                      <a:solidFill>
                        <a:schemeClr val="accent3"/>
                      </a:solidFill>
                      <a:prstDash val="solid"/>
                      <a:round/>
                      <a:headEnd type="none" w="sm" len="sm"/>
                      <a:tailEnd type="none" w="sm" len="sm"/>
                    </a:lnR>
                    <a:lnT w="9525" cap="flat" cmpd="sng">
                      <a:solidFill>
                        <a:schemeClr val="accent3"/>
                      </a:solidFill>
                      <a:prstDash val="solid"/>
                      <a:round/>
                      <a:headEnd type="none" w="sm" len="sm"/>
                      <a:tailEnd type="none" w="sm" len="sm"/>
                    </a:lnT>
                    <a:lnB w="9525" cap="flat" cmpd="sng">
                      <a:solidFill>
                        <a:schemeClr val="accent3"/>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bl>
          </a:graphicData>
        </a:graphic>
      </p:graphicFrame>
      <p:pic>
        <p:nvPicPr>
          <p:cNvPr id="2295" name="Google Shape;2295;p104"/>
          <p:cNvPicPr preferRelativeResize="0"/>
          <p:nvPr/>
        </p:nvPicPr>
        <p:blipFill>
          <a:blip r:embed="rId3">
            <a:alphaModFix/>
          </a:blip>
          <a:stretch>
            <a:fillRect/>
          </a:stretch>
        </p:blipFill>
        <p:spPr>
          <a:xfrm rot="1159225">
            <a:off x="6980508" y="3961302"/>
            <a:ext cx="637628" cy="747497"/>
          </a:xfrm>
          <a:prstGeom prst="rect">
            <a:avLst/>
          </a:prstGeom>
          <a:noFill/>
          <a:ln>
            <a:noFill/>
          </a:ln>
        </p:spPr>
      </p:pic>
      <p:pic>
        <p:nvPicPr>
          <p:cNvPr id="2296" name="Google Shape;2296;p104"/>
          <p:cNvPicPr preferRelativeResize="0"/>
          <p:nvPr/>
        </p:nvPicPr>
        <p:blipFill>
          <a:blip r:embed="rId4">
            <a:alphaModFix/>
          </a:blip>
          <a:stretch>
            <a:fillRect/>
          </a:stretch>
        </p:blipFill>
        <p:spPr>
          <a:xfrm rot="2086560">
            <a:off x="3004803" y="1617551"/>
            <a:ext cx="615731" cy="867204"/>
          </a:xfrm>
          <a:prstGeom prst="rect">
            <a:avLst/>
          </a:prstGeom>
          <a:noFill/>
          <a:ln>
            <a:noFill/>
          </a:ln>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2300"/>
        <p:cNvGrpSpPr/>
        <p:nvPr/>
      </p:nvGrpSpPr>
      <p:grpSpPr>
        <a:xfrm>
          <a:off x="0" y="0"/>
          <a:ext cx="0" cy="0"/>
          <a:chOff x="0" y="0"/>
          <a:chExt cx="0" cy="0"/>
        </a:xfrm>
      </p:grpSpPr>
      <p:cxnSp>
        <p:nvCxnSpPr>
          <p:cNvPr id="2301" name="Google Shape;2301;p105"/>
          <p:cNvCxnSpPr/>
          <p:nvPr/>
        </p:nvCxnSpPr>
        <p:spPr>
          <a:xfrm>
            <a:off x="4675800" y="4591000"/>
            <a:ext cx="3747900" cy="0"/>
          </a:xfrm>
          <a:prstGeom prst="straightConnector1">
            <a:avLst/>
          </a:prstGeom>
          <a:noFill/>
          <a:ln w="19050" cap="flat" cmpd="sng">
            <a:solidFill>
              <a:schemeClr val="accent3"/>
            </a:solidFill>
            <a:prstDash val="solid"/>
            <a:round/>
            <a:headEnd type="none" w="med" len="med"/>
            <a:tailEnd type="none" w="med" len="med"/>
          </a:ln>
        </p:spPr>
      </p:cxnSp>
      <p:sp>
        <p:nvSpPr>
          <p:cNvPr id="2302" name="Google Shape;2302;p105"/>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 13</a:t>
            </a:r>
            <a:endParaRPr/>
          </a:p>
        </p:txBody>
      </p:sp>
      <p:sp>
        <p:nvSpPr>
          <p:cNvPr id="2303" name="Google Shape;2303;p105"/>
          <p:cNvSpPr txBox="1"/>
          <p:nvPr/>
        </p:nvSpPr>
        <p:spPr>
          <a:xfrm>
            <a:off x="1315200" y="1166900"/>
            <a:ext cx="6513600" cy="35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3"/>
                </a:solidFill>
                <a:latin typeface="Open Sans"/>
                <a:ea typeface="Open Sans"/>
                <a:cs typeface="Open Sans"/>
                <a:sym typeface="Open Sans"/>
              </a:rPr>
              <a:t>Write the sentence correctly using correct punctuation marks</a:t>
            </a:r>
            <a:endParaRPr sz="1600">
              <a:solidFill>
                <a:schemeClr val="accent3"/>
              </a:solidFill>
              <a:latin typeface="Open Sans"/>
              <a:ea typeface="Open Sans"/>
              <a:cs typeface="Open Sans"/>
              <a:sym typeface="Open Sans"/>
            </a:endParaRPr>
          </a:p>
        </p:txBody>
      </p:sp>
      <p:sp>
        <p:nvSpPr>
          <p:cNvPr id="2304" name="Google Shape;2304;p105"/>
          <p:cNvSpPr txBox="1"/>
          <p:nvPr/>
        </p:nvSpPr>
        <p:spPr>
          <a:xfrm>
            <a:off x="1340225" y="1785050"/>
            <a:ext cx="3114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Saturn is a gas giant and has several rings</a:t>
            </a:r>
            <a:endParaRPr sz="1600">
              <a:solidFill>
                <a:schemeClr val="accent3"/>
              </a:solidFill>
              <a:latin typeface="Open Sans"/>
              <a:ea typeface="Open Sans"/>
              <a:cs typeface="Open Sans"/>
              <a:sym typeface="Open Sans"/>
            </a:endParaRPr>
          </a:p>
        </p:txBody>
      </p:sp>
      <p:sp>
        <p:nvSpPr>
          <p:cNvPr id="2305" name="Google Shape;2305;p105"/>
          <p:cNvSpPr/>
          <p:nvPr/>
        </p:nvSpPr>
        <p:spPr>
          <a:xfrm>
            <a:off x="706875" y="1824325"/>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cxnSp>
        <p:nvCxnSpPr>
          <p:cNvPr id="2306" name="Google Shape;2306;p105"/>
          <p:cNvCxnSpPr/>
          <p:nvPr/>
        </p:nvCxnSpPr>
        <p:spPr>
          <a:xfrm>
            <a:off x="706875" y="2764900"/>
            <a:ext cx="3747900" cy="0"/>
          </a:xfrm>
          <a:prstGeom prst="straightConnector1">
            <a:avLst/>
          </a:prstGeom>
          <a:noFill/>
          <a:ln w="19050" cap="flat" cmpd="sng">
            <a:solidFill>
              <a:schemeClr val="accent3"/>
            </a:solidFill>
            <a:prstDash val="solid"/>
            <a:round/>
            <a:headEnd type="none" w="med" len="med"/>
            <a:tailEnd type="none" w="med" len="med"/>
          </a:ln>
        </p:spPr>
      </p:cxnSp>
      <p:cxnSp>
        <p:nvCxnSpPr>
          <p:cNvPr id="2307" name="Google Shape;2307;p105"/>
          <p:cNvCxnSpPr/>
          <p:nvPr/>
        </p:nvCxnSpPr>
        <p:spPr>
          <a:xfrm>
            <a:off x="706875" y="3003025"/>
            <a:ext cx="3747900" cy="0"/>
          </a:xfrm>
          <a:prstGeom prst="straightConnector1">
            <a:avLst/>
          </a:prstGeom>
          <a:noFill/>
          <a:ln w="19050" cap="flat" cmpd="sng">
            <a:solidFill>
              <a:schemeClr val="accent3"/>
            </a:solidFill>
            <a:prstDash val="solid"/>
            <a:round/>
            <a:headEnd type="none" w="med" len="med"/>
            <a:tailEnd type="none" w="med" len="med"/>
          </a:ln>
        </p:spPr>
      </p:cxnSp>
      <p:sp>
        <p:nvSpPr>
          <p:cNvPr id="2308" name="Google Shape;2308;p105"/>
          <p:cNvSpPr txBox="1"/>
          <p:nvPr/>
        </p:nvSpPr>
        <p:spPr>
          <a:xfrm>
            <a:off x="707600" y="2443775"/>
            <a:ext cx="37479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309" name="Google Shape;2309;p105"/>
          <p:cNvSpPr txBox="1"/>
          <p:nvPr/>
        </p:nvSpPr>
        <p:spPr>
          <a:xfrm>
            <a:off x="1340225" y="3373025"/>
            <a:ext cx="3114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Mercury is the closest planet to the Sun and the smallest</a:t>
            </a:r>
            <a:endParaRPr sz="1600">
              <a:solidFill>
                <a:schemeClr val="accent3"/>
              </a:solidFill>
              <a:latin typeface="Open Sans"/>
              <a:ea typeface="Open Sans"/>
              <a:cs typeface="Open Sans"/>
              <a:sym typeface="Open Sans"/>
            </a:endParaRPr>
          </a:p>
        </p:txBody>
      </p:sp>
      <p:sp>
        <p:nvSpPr>
          <p:cNvPr id="2310" name="Google Shape;2310;p105"/>
          <p:cNvSpPr/>
          <p:nvPr/>
        </p:nvSpPr>
        <p:spPr>
          <a:xfrm>
            <a:off x="706875" y="341230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cxnSp>
        <p:nvCxnSpPr>
          <p:cNvPr id="2311" name="Google Shape;2311;p105"/>
          <p:cNvCxnSpPr/>
          <p:nvPr/>
        </p:nvCxnSpPr>
        <p:spPr>
          <a:xfrm>
            <a:off x="706875" y="4352875"/>
            <a:ext cx="3747900" cy="0"/>
          </a:xfrm>
          <a:prstGeom prst="straightConnector1">
            <a:avLst/>
          </a:prstGeom>
          <a:noFill/>
          <a:ln w="19050" cap="flat" cmpd="sng">
            <a:solidFill>
              <a:schemeClr val="accent3"/>
            </a:solidFill>
            <a:prstDash val="solid"/>
            <a:round/>
            <a:headEnd type="none" w="med" len="med"/>
            <a:tailEnd type="none" w="med" len="med"/>
          </a:ln>
        </p:spPr>
      </p:cxnSp>
      <p:cxnSp>
        <p:nvCxnSpPr>
          <p:cNvPr id="2312" name="Google Shape;2312;p105"/>
          <p:cNvCxnSpPr/>
          <p:nvPr/>
        </p:nvCxnSpPr>
        <p:spPr>
          <a:xfrm>
            <a:off x="706875" y="4591000"/>
            <a:ext cx="3747900" cy="0"/>
          </a:xfrm>
          <a:prstGeom prst="straightConnector1">
            <a:avLst/>
          </a:prstGeom>
          <a:noFill/>
          <a:ln w="19050" cap="flat" cmpd="sng">
            <a:solidFill>
              <a:schemeClr val="accent3"/>
            </a:solidFill>
            <a:prstDash val="solid"/>
            <a:round/>
            <a:headEnd type="none" w="med" len="med"/>
            <a:tailEnd type="none" w="med" len="med"/>
          </a:ln>
        </p:spPr>
      </p:cxnSp>
      <p:sp>
        <p:nvSpPr>
          <p:cNvPr id="2313" name="Google Shape;2313;p105"/>
          <p:cNvSpPr txBox="1"/>
          <p:nvPr/>
        </p:nvSpPr>
        <p:spPr>
          <a:xfrm>
            <a:off x="707600" y="4031750"/>
            <a:ext cx="37479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314" name="Google Shape;2314;p105"/>
          <p:cNvSpPr txBox="1"/>
          <p:nvPr/>
        </p:nvSpPr>
        <p:spPr>
          <a:xfrm>
            <a:off x="5308425" y="1785050"/>
            <a:ext cx="3114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Mars is actually a cold place. It's full of iron oxide dust</a:t>
            </a:r>
            <a:endParaRPr sz="1600">
              <a:solidFill>
                <a:schemeClr val="accent3"/>
              </a:solidFill>
              <a:latin typeface="Open Sans"/>
              <a:ea typeface="Open Sans"/>
              <a:cs typeface="Open Sans"/>
              <a:sym typeface="Open Sans"/>
            </a:endParaRPr>
          </a:p>
        </p:txBody>
      </p:sp>
      <p:sp>
        <p:nvSpPr>
          <p:cNvPr id="2315" name="Google Shape;2315;p105"/>
          <p:cNvSpPr/>
          <p:nvPr/>
        </p:nvSpPr>
        <p:spPr>
          <a:xfrm>
            <a:off x="4675075" y="1824325"/>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1</a:t>
            </a:r>
            <a:endParaRPr sz="2400"/>
          </a:p>
        </p:txBody>
      </p:sp>
      <p:cxnSp>
        <p:nvCxnSpPr>
          <p:cNvPr id="2316" name="Google Shape;2316;p105"/>
          <p:cNvCxnSpPr/>
          <p:nvPr/>
        </p:nvCxnSpPr>
        <p:spPr>
          <a:xfrm>
            <a:off x="4675075" y="2764900"/>
            <a:ext cx="3747900" cy="0"/>
          </a:xfrm>
          <a:prstGeom prst="straightConnector1">
            <a:avLst/>
          </a:prstGeom>
          <a:noFill/>
          <a:ln w="19050" cap="flat" cmpd="sng">
            <a:solidFill>
              <a:schemeClr val="accent3"/>
            </a:solidFill>
            <a:prstDash val="solid"/>
            <a:round/>
            <a:headEnd type="none" w="med" len="med"/>
            <a:tailEnd type="none" w="med" len="med"/>
          </a:ln>
        </p:spPr>
      </p:cxnSp>
      <p:cxnSp>
        <p:nvCxnSpPr>
          <p:cNvPr id="2317" name="Google Shape;2317;p105"/>
          <p:cNvCxnSpPr/>
          <p:nvPr/>
        </p:nvCxnSpPr>
        <p:spPr>
          <a:xfrm>
            <a:off x="4675075" y="3003025"/>
            <a:ext cx="3747900" cy="0"/>
          </a:xfrm>
          <a:prstGeom prst="straightConnector1">
            <a:avLst/>
          </a:prstGeom>
          <a:noFill/>
          <a:ln w="19050" cap="flat" cmpd="sng">
            <a:solidFill>
              <a:schemeClr val="accent3"/>
            </a:solidFill>
            <a:prstDash val="solid"/>
            <a:round/>
            <a:headEnd type="none" w="med" len="med"/>
            <a:tailEnd type="none" w="med" len="med"/>
          </a:ln>
        </p:spPr>
      </p:cxnSp>
      <p:sp>
        <p:nvSpPr>
          <p:cNvPr id="2318" name="Google Shape;2318;p105"/>
          <p:cNvSpPr txBox="1"/>
          <p:nvPr/>
        </p:nvSpPr>
        <p:spPr>
          <a:xfrm>
            <a:off x="4675800" y="2443775"/>
            <a:ext cx="37479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
        <p:nvSpPr>
          <p:cNvPr id="2319" name="Google Shape;2319;p105"/>
          <p:cNvSpPr txBox="1"/>
          <p:nvPr/>
        </p:nvSpPr>
        <p:spPr>
          <a:xfrm>
            <a:off x="5308425" y="3373025"/>
            <a:ext cx="31146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Neptune is the farthest planet from the Sun</a:t>
            </a:r>
            <a:endParaRPr sz="1600">
              <a:solidFill>
                <a:schemeClr val="accent3"/>
              </a:solidFill>
              <a:latin typeface="Open Sans"/>
              <a:ea typeface="Open Sans"/>
              <a:cs typeface="Open Sans"/>
              <a:sym typeface="Open Sans"/>
            </a:endParaRPr>
          </a:p>
        </p:txBody>
      </p:sp>
      <p:sp>
        <p:nvSpPr>
          <p:cNvPr id="2320" name="Google Shape;2320;p105"/>
          <p:cNvSpPr/>
          <p:nvPr/>
        </p:nvSpPr>
        <p:spPr>
          <a:xfrm>
            <a:off x="4675075" y="3412300"/>
            <a:ext cx="572700" cy="572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Rochester"/>
                <a:ea typeface="Rochester"/>
                <a:cs typeface="Rochester"/>
                <a:sym typeface="Rochester"/>
              </a:rPr>
              <a:t>2</a:t>
            </a:r>
            <a:endParaRPr sz="2400"/>
          </a:p>
        </p:txBody>
      </p:sp>
      <p:cxnSp>
        <p:nvCxnSpPr>
          <p:cNvPr id="2321" name="Google Shape;2321;p105"/>
          <p:cNvCxnSpPr/>
          <p:nvPr/>
        </p:nvCxnSpPr>
        <p:spPr>
          <a:xfrm>
            <a:off x="4675075" y="4352875"/>
            <a:ext cx="3747900" cy="0"/>
          </a:xfrm>
          <a:prstGeom prst="straightConnector1">
            <a:avLst/>
          </a:prstGeom>
          <a:noFill/>
          <a:ln w="19050" cap="flat" cmpd="sng">
            <a:solidFill>
              <a:schemeClr val="accent3"/>
            </a:solidFill>
            <a:prstDash val="solid"/>
            <a:round/>
            <a:headEnd type="none" w="med" len="med"/>
            <a:tailEnd type="none" w="med" len="med"/>
          </a:ln>
        </p:spPr>
      </p:cxnSp>
      <p:sp>
        <p:nvSpPr>
          <p:cNvPr id="2322" name="Google Shape;2322;p105"/>
          <p:cNvSpPr txBox="1"/>
          <p:nvPr/>
        </p:nvSpPr>
        <p:spPr>
          <a:xfrm>
            <a:off x="4675075" y="4010400"/>
            <a:ext cx="37479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3"/>
                </a:solidFill>
                <a:latin typeface="Open Sans"/>
                <a:ea typeface="Open Sans"/>
                <a:cs typeface="Open Sans"/>
                <a:sym typeface="Open Sans"/>
              </a:rPr>
              <a:t>Write here</a:t>
            </a:r>
            <a:endParaRPr sz="1600">
              <a:solidFill>
                <a:schemeClr val="accent3"/>
              </a:solidFill>
              <a:latin typeface="Open Sans"/>
              <a:ea typeface="Open Sans"/>
              <a:cs typeface="Open Sans"/>
              <a:sym typeface="Open Sans"/>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grpSp>
        <p:nvGrpSpPr>
          <p:cNvPr id="2327" name="Google Shape;2327;p106"/>
          <p:cNvGrpSpPr/>
          <p:nvPr/>
        </p:nvGrpSpPr>
        <p:grpSpPr>
          <a:xfrm rot="-10196744">
            <a:off x="5010800" y="1345000"/>
            <a:ext cx="1465165" cy="1760520"/>
            <a:chOff x="5590314" y="1401875"/>
            <a:chExt cx="2724063" cy="3273194"/>
          </a:xfrm>
        </p:grpSpPr>
        <p:pic>
          <p:nvPicPr>
            <p:cNvPr id="2328" name="Google Shape;2328;p106"/>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2329" name="Google Shape;2329;p106"/>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2330" name="Google Shape;2330;p106"/>
            <p:cNvPicPr preferRelativeResize="0"/>
            <p:nvPr/>
          </p:nvPicPr>
          <p:blipFill>
            <a:blip r:embed="rId4">
              <a:alphaModFix/>
            </a:blip>
            <a:stretch>
              <a:fillRect/>
            </a:stretch>
          </p:blipFill>
          <p:spPr>
            <a:xfrm rot="5172484" flipH="1">
              <a:off x="7090032" y="2051413"/>
              <a:ext cx="990785" cy="1395436"/>
            </a:xfrm>
            <a:prstGeom prst="rect">
              <a:avLst/>
            </a:prstGeom>
            <a:noFill/>
            <a:ln>
              <a:noFill/>
            </a:ln>
          </p:spPr>
        </p:pic>
        <p:pic>
          <p:nvPicPr>
            <p:cNvPr id="2331" name="Google Shape;2331;p106"/>
            <p:cNvPicPr preferRelativeResize="0"/>
            <p:nvPr/>
          </p:nvPicPr>
          <p:blipFill>
            <a:blip r:embed="rId5">
              <a:alphaModFix/>
            </a:blip>
            <a:stretch>
              <a:fillRect/>
            </a:stretch>
          </p:blipFill>
          <p:spPr>
            <a:xfrm rot="5">
              <a:off x="5590315" y="2799583"/>
              <a:ext cx="2231812" cy="1875485"/>
            </a:xfrm>
            <a:prstGeom prst="rect">
              <a:avLst/>
            </a:prstGeom>
            <a:noFill/>
            <a:ln>
              <a:noFill/>
            </a:ln>
          </p:spPr>
        </p:pic>
      </p:grpSp>
      <p:grpSp>
        <p:nvGrpSpPr>
          <p:cNvPr id="2332" name="Google Shape;2332;p106"/>
          <p:cNvGrpSpPr/>
          <p:nvPr/>
        </p:nvGrpSpPr>
        <p:grpSpPr>
          <a:xfrm rot="10196744" flipH="1">
            <a:off x="2668050" y="1345000"/>
            <a:ext cx="1465165" cy="1760520"/>
            <a:chOff x="5590314" y="1401875"/>
            <a:chExt cx="2724063" cy="3273194"/>
          </a:xfrm>
        </p:grpSpPr>
        <p:pic>
          <p:nvPicPr>
            <p:cNvPr id="2333" name="Google Shape;2333;p106"/>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2334" name="Google Shape;2334;p106"/>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2335" name="Google Shape;2335;p106"/>
            <p:cNvPicPr preferRelativeResize="0"/>
            <p:nvPr/>
          </p:nvPicPr>
          <p:blipFill>
            <a:blip r:embed="rId4">
              <a:alphaModFix/>
            </a:blip>
            <a:stretch>
              <a:fillRect/>
            </a:stretch>
          </p:blipFill>
          <p:spPr>
            <a:xfrm rot="5172484" flipH="1">
              <a:off x="7090032" y="2051413"/>
              <a:ext cx="990785" cy="1395436"/>
            </a:xfrm>
            <a:prstGeom prst="rect">
              <a:avLst/>
            </a:prstGeom>
            <a:noFill/>
            <a:ln>
              <a:noFill/>
            </a:ln>
          </p:spPr>
        </p:pic>
        <p:pic>
          <p:nvPicPr>
            <p:cNvPr id="2336" name="Google Shape;2336;p106"/>
            <p:cNvPicPr preferRelativeResize="0"/>
            <p:nvPr/>
          </p:nvPicPr>
          <p:blipFill>
            <a:blip r:embed="rId5">
              <a:alphaModFix/>
            </a:blip>
            <a:stretch>
              <a:fillRect/>
            </a:stretch>
          </p:blipFill>
          <p:spPr>
            <a:xfrm rot="5">
              <a:off x="5590315" y="2799583"/>
              <a:ext cx="2231812" cy="1875485"/>
            </a:xfrm>
            <a:prstGeom prst="rect">
              <a:avLst/>
            </a:prstGeom>
            <a:noFill/>
            <a:ln>
              <a:noFill/>
            </a:ln>
          </p:spPr>
        </p:pic>
      </p:grpSp>
      <p:grpSp>
        <p:nvGrpSpPr>
          <p:cNvPr id="2337" name="Google Shape;2337;p106"/>
          <p:cNvGrpSpPr/>
          <p:nvPr/>
        </p:nvGrpSpPr>
        <p:grpSpPr>
          <a:xfrm rot="-603256" flipH="1">
            <a:off x="1584900" y="1802200"/>
            <a:ext cx="1465165" cy="1760520"/>
            <a:chOff x="5590314" y="1401875"/>
            <a:chExt cx="2724063" cy="3273194"/>
          </a:xfrm>
        </p:grpSpPr>
        <p:pic>
          <p:nvPicPr>
            <p:cNvPr id="2338" name="Google Shape;2338;p106"/>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2339" name="Google Shape;2339;p106"/>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2340" name="Google Shape;2340;p106"/>
            <p:cNvPicPr preferRelativeResize="0"/>
            <p:nvPr/>
          </p:nvPicPr>
          <p:blipFill>
            <a:blip r:embed="rId4">
              <a:alphaModFix/>
            </a:blip>
            <a:stretch>
              <a:fillRect/>
            </a:stretch>
          </p:blipFill>
          <p:spPr>
            <a:xfrm rot="5172484" flipH="1">
              <a:off x="7090032" y="2051413"/>
              <a:ext cx="990785" cy="1395436"/>
            </a:xfrm>
            <a:prstGeom prst="rect">
              <a:avLst/>
            </a:prstGeom>
            <a:noFill/>
            <a:ln>
              <a:noFill/>
            </a:ln>
          </p:spPr>
        </p:pic>
        <p:pic>
          <p:nvPicPr>
            <p:cNvPr id="2341" name="Google Shape;2341;p106"/>
            <p:cNvPicPr preferRelativeResize="0"/>
            <p:nvPr/>
          </p:nvPicPr>
          <p:blipFill>
            <a:blip r:embed="rId5">
              <a:alphaModFix/>
            </a:blip>
            <a:stretch>
              <a:fillRect/>
            </a:stretch>
          </p:blipFill>
          <p:spPr>
            <a:xfrm rot="5">
              <a:off x="5590315" y="2799583"/>
              <a:ext cx="2231812" cy="1875485"/>
            </a:xfrm>
            <a:prstGeom prst="rect">
              <a:avLst/>
            </a:prstGeom>
            <a:noFill/>
            <a:ln>
              <a:noFill/>
            </a:ln>
          </p:spPr>
        </p:pic>
      </p:grpSp>
      <p:grpSp>
        <p:nvGrpSpPr>
          <p:cNvPr id="2342" name="Google Shape;2342;p106"/>
          <p:cNvGrpSpPr/>
          <p:nvPr/>
        </p:nvGrpSpPr>
        <p:grpSpPr>
          <a:xfrm rot="603256">
            <a:off x="6100050" y="1802200"/>
            <a:ext cx="1465165" cy="1760520"/>
            <a:chOff x="5590314" y="1401875"/>
            <a:chExt cx="2724063" cy="3273194"/>
          </a:xfrm>
        </p:grpSpPr>
        <p:pic>
          <p:nvPicPr>
            <p:cNvPr id="2343" name="Google Shape;2343;p106"/>
            <p:cNvPicPr preferRelativeResize="0"/>
            <p:nvPr/>
          </p:nvPicPr>
          <p:blipFill>
            <a:blip r:embed="rId3">
              <a:alphaModFix/>
            </a:blip>
            <a:stretch>
              <a:fillRect/>
            </a:stretch>
          </p:blipFill>
          <p:spPr>
            <a:xfrm rot="-3834659">
              <a:off x="6665023" y="2077497"/>
              <a:ext cx="1097961" cy="357055"/>
            </a:xfrm>
            <a:prstGeom prst="rect">
              <a:avLst/>
            </a:prstGeom>
            <a:noFill/>
            <a:ln>
              <a:noFill/>
            </a:ln>
          </p:spPr>
        </p:pic>
        <p:pic>
          <p:nvPicPr>
            <p:cNvPr id="2344" name="Google Shape;2344;p106"/>
            <p:cNvPicPr preferRelativeResize="0"/>
            <p:nvPr/>
          </p:nvPicPr>
          <p:blipFill>
            <a:blip r:embed="rId3">
              <a:alphaModFix/>
            </a:blip>
            <a:stretch>
              <a:fillRect/>
            </a:stretch>
          </p:blipFill>
          <p:spPr>
            <a:xfrm rot="-5244271">
              <a:off x="6493573" y="1779848"/>
              <a:ext cx="1097958" cy="357056"/>
            </a:xfrm>
            <a:prstGeom prst="rect">
              <a:avLst/>
            </a:prstGeom>
            <a:noFill/>
            <a:ln>
              <a:noFill/>
            </a:ln>
          </p:spPr>
        </p:pic>
        <p:pic>
          <p:nvPicPr>
            <p:cNvPr id="2345" name="Google Shape;2345;p106"/>
            <p:cNvPicPr preferRelativeResize="0"/>
            <p:nvPr/>
          </p:nvPicPr>
          <p:blipFill>
            <a:blip r:embed="rId4">
              <a:alphaModFix/>
            </a:blip>
            <a:stretch>
              <a:fillRect/>
            </a:stretch>
          </p:blipFill>
          <p:spPr>
            <a:xfrm rot="5172484" flipH="1">
              <a:off x="7090032" y="2051413"/>
              <a:ext cx="990785" cy="1395436"/>
            </a:xfrm>
            <a:prstGeom prst="rect">
              <a:avLst/>
            </a:prstGeom>
            <a:noFill/>
            <a:ln>
              <a:noFill/>
            </a:ln>
          </p:spPr>
        </p:pic>
        <p:pic>
          <p:nvPicPr>
            <p:cNvPr id="2346" name="Google Shape;2346;p106"/>
            <p:cNvPicPr preferRelativeResize="0"/>
            <p:nvPr/>
          </p:nvPicPr>
          <p:blipFill>
            <a:blip r:embed="rId5">
              <a:alphaModFix/>
            </a:blip>
            <a:stretch>
              <a:fillRect/>
            </a:stretch>
          </p:blipFill>
          <p:spPr>
            <a:xfrm rot="5">
              <a:off x="5590315" y="2799583"/>
              <a:ext cx="2231812" cy="1875485"/>
            </a:xfrm>
            <a:prstGeom prst="rect">
              <a:avLst/>
            </a:prstGeom>
            <a:noFill/>
            <a:ln>
              <a:noFill/>
            </a:ln>
          </p:spPr>
        </p:pic>
      </p:grpSp>
      <p:sp>
        <p:nvSpPr>
          <p:cNvPr id="2347" name="Google Shape;2347;p10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Language arts students</a:t>
            </a:r>
            <a:endParaRPr/>
          </a:p>
        </p:txBody>
      </p:sp>
      <p:sp>
        <p:nvSpPr>
          <p:cNvPr id="2348" name="Google Shape;2348;p106"/>
          <p:cNvSpPr txBox="1">
            <a:spLocks noGrp="1"/>
          </p:cNvSpPr>
          <p:nvPr>
            <p:ph type="subTitle" idx="1"/>
          </p:nvPr>
        </p:nvSpPr>
        <p:spPr>
          <a:xfrm>
            <a:off x="1580550" y="3585038"/>
            <a:ext cx="2541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Amazing Anna</a:t>
            </a:r>
            <a:endParaRPr/>
          </a:p>
        </p:txBody>
      </p:sp>
      <p:sp>
        <p:nvSpPr>
          <p:cNvPr id="2349" name="Google Shape;2349;p106"/>
          <p:cNvSpPr txBox="1">
            <a:spLocks noGrp="1"/>
          </p:cNvSpPr>
          <p:nvPr>
            <p:ph type="subTitle" idx="2"/>
          </p:nvPr>
        </p:nvSpPr>
        <p:spPr>
          <a:xfrm>
            <a:off x="1580550" y="3977960"/>
            <a:ext cx="2541900" cy="6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350" name="Google Shape;2350;p106"/>
          <p:cNvSpPr txBox="1">
            <a:spLocks noGrp="1"/>
          </p:cNvSpPr>
          <p:nvPr>
            <p:ph type="subTitle" idx="3"/>
          </p:nvPr>
        </p:nvSpPr>
        <p:spPr>
          <a:xfrm>
            <a:off x="5021538" y="3585038"/>
            <a:ext cx="2541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Brilliant Birdie</a:t>
            </a:r>
            <a:endParaRPr/>
          </a:p>
        </p:txBody>
      </p:sp>
      <p:sp>
        <p:nvSpPr>
          <p:cNvPr id="2351" name="Google Shape;2351;p106"/>
          <p:cNvSpPr txBox="1">
            <a:spLocks noGrp="1"/>
          </p:cNvSpPr>
          <p:nvPr>
            <p:ph type="subTitle" idx="4"/>
          </p:nvPr>
        </p:nvSpPr>
        <p:spPr>
          <a:xfrm>
            <a:off x="5021538" y="3977960"/>
            <a:ext cx="2541900" cy="6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pic>
        <p:nvPicPr>
          <p:cNvPr id="2352" name="Google Shape;2352;p106"/>
          <p:cNvPicPr preferRelativeResize="0"/>
          <p:nvPr/>
        </p:nvPicPr>
        <p:blipFill>
          <a:blip r:embed="rId6">
            <a:alphaModFix/>
          </a:blip>
          <a:stretch>
            <a:fillRect/>
          </a:stretch>
        </p:blipFill>
        <p:spPr>
          <a:xfrm>
            <a:off x="2136450" y="1520388"/>
            <a:ext cx="1430100" cy="1866900"/>
          </a:xfrm>
          <a:prstGeom prst="ellipse">
            <a:avLst/>
          </a:prstGeom>
          <a:noFill/>
          <a:ln>
            <a:noFill/>
          </a:ln>
        </p:spPr>
      </p:pic>
      <p:pic>
        <p:nvPicPr>
          <p:cNvPr id="2353" name="Google Shape;2353;p106"/>
          <p:cNvPicPr preferRelativeResize="0"/>
          <p:nvPr/>
        </p:nvPicPr>
        <p:blipFill rotWithShape="1">
          <a:blip r:embed="rId7">
            <a:alphaModFix/>
          </a:blip>
          <a:srcRect l="2954" r="2945"/>
          <a:stretch/>
        </p:blipFill>
        <p:spPr>
          <a:xfrm>
            <a:off x="5577455" y="1520388"/>
            <a:ext cx="1430100" cy="1866900"/>
          </a:xfrm>
          <a:prstGeom prst="ellipse">
            <a:avLst/>
          </a:prstGeom>
          <a:noFill/>
          <a:ln>
            <a:noFill/>
          </a:ln>
        </p:spPr>
      </p:pic>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2357"/>
        <p:cNvGrpSpPr/>
        <p:nvPr/>
      </p:nvGrpSpPr>
      <p:grpSpPr>
        <a:xfrm>
          <a:off x="0" y="0"/>
          <a:ext cx="0" cy="0"/>
          <a:chOff x="0" y="0"/>
          <a:chExt cx="0" cy="0"/>
        </a:xfrm>
      </p:grpSpPr>
      <p:sp>
        <p:nvSpPr>
          <p:cNvPr id="2358" name="Google Shape;2358;p107"/>
          <p:cNvSpPr txBox="1">
            <a:spLocks noGrp="1"/>
          </p:cNvSpPr>
          <p:nvPr>
            <p:ph type="title"/>
          </p:nvPr>
        </p:nvSpPr>
        <p:spPr>
          <a:xfrm>
            <a:off x="913125" y="1541250"/>
            <a:ext cx="3000600" cy="64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Tablet app</a:t>
            </a:r>
            <a:endParaRPr/>
          </a:p>
        </p:txBody>
      </p:sp>
      <p:sp>
        <p:nvSpPr>
          <p:cNvPr id="2359" name="Google Shape;2359;p107"/>
          <p:cNvSpPr txBox="1">
            <a:spLocks noGrp="1"/>
          </p:cNvSpPr>
          <p:nvPr>
            <p:ph type="subTitle" idx="1"/>
          </p:nvPr>
        </p:nvSpPr>
        <p:spPr>
          <a:xfrm>
            <a:off x="913125" y="2185053"/>
            <a:ext cx="3000600" cy="141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3"/>
                </a:solidFill>
              </a:rPr>
              <a:t>You can replace the image on the screen with your own work. Right-click on it and then choose "Replace image" so you can add yours</a:t>
            </a:r>
            <a:endParaRPr>
              <a:solidFill>
                <a:schemeClr val="accent3"/>
              </a:solidFill>
            </a:endParaRPr>
          </a:p>
        </p:txBody>
      </p:sp>
      <p:pic>
        <p:nvPicPr>
          <p:cNvPr id="2360" name="Google Shape;2360;p107"/>
          <p:cNvPicPr preferRelativeResize="0"/>
          <p:nvPr/>
        </p:nvPicPr>
        <p:blipFill rotWithShape="1">
          <a:blip r:embed="rId3">
            <a:alphaModFix/>
          </a:blip>
          <a:srcRect l="6642" r="6642"/>
          <a:stretch/>
        </p:blipFill>
        <p:spPr>
          <a:xfrm>
            <a:off x="4883025" y="650888"/>
            <a:ext cx="2871600" cy="3841800"/>
          </a:xfrm>
          <a:prstGeom prst="rect">
            <a:avLst/>
          </a:prstGeom>
          <a:noFill/>
          <a:ln>
            <a:noFill/>
          </a:ln>
        </p:spPr>
      </p:pic>
      <p:grpSp>
        <p:nvGrpSpPr>
          <p:cNvPr id="2361" name="Google Shape;2361;p107"/>
          <p:cNvGrpSpPr/>
          <p:nvPr/>
        </p:nvGrpSpPr>
        <p:grpSpPr>
          <a:xfrm>
            <a:off x="4806834" y="539412"/>
            <a:ext cx="3000711" cy="4064752"/>
            <a:chOff x="2641950" y="3481825"/>
            <a:chExt cx="469125" cy="635475"/>
          </a:xfrm>
        </p:grpSpPr>
        <p:sp>
          <p:nvSpPr>
            <p:cNvPr id="2362" name="Google Shape;2362;p107"/>
            <p:cNvSpPr/>
            <p:nvPr/>
          </p:nvSpPr>
          <p:spPr>
            <a:xfrm>
              <a:off x="2641950" y="3481825"/>
              <a:ext cx="469125" cy="635475"/>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07"/>
            <p:cNvSpPr/>
            <p:nvPr/>
          </p:nvSpPr>
          <p:spPr>
            <a:xfrm>
              <a:off x="2872325" y="3491050"/>
              <a:ext cx="8175" cy="7975"/>
            </a:xfrm>
            <a:custGeom>
              <a:avLst/>
              <a:gdLst/>
              <a:ahLst/>
              <a:cxnLst/>
              <a:rect l="l" t="t" r="r" b="b"/>
              <a:pathLst>
                <a:path w="327" h="319" extrusionOk="0">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64" name="Google Shape;2364;p107"/>
          <p:cNvPicPr preferRelativeResize="0"/>
          <p:nvPr/>
        </p:nvPicPr>
        <p:blipFill>
          <a:blip r:embed="rId4">
            <a:alphaModFix/>
          </a:blip>
          <a:stretch>
            <a:fillRect/>
          </a:stretch>
        </p:blipFill>
        <p:spPr>
          <a:xfrm rot="-4171689" flipH="1">
            <a:off x="5892244" y="3899670"/>
            <a:ext cx="1523039" cy="1756689"/>
          </a:xfrm>
          <a:prstGeom prst="rect">
            <a:avLst/>
          </a:prstGeom>
          <a:noFill/>
          <a:ln>
            <a:noFill/>
          </a:ln>
        </p:spPr>
      </p:pic>
      <p:pic>
        <p:nvPicPr>
          <p:cNvPr id="2365" name="Google Shape;2365;p107"/>
          <p:cNvPicPr preferRelativeResize="0"/>
          <p:nvPr/>
        </p:nvPicPr>
        <p:blipFill>
          <a:blip r:embed="rId5">
            <a:alphaModFix/>
          </a:blip>
          <a:stretch>
            <a:fillRect/>
          </a:stretch>
        </p:blipFill>
        <p:spPr>
          <a:xfrm rot="-9407661">
            <a:off x="6570234" y="3874984"/>
            <a:ext cx="1693111" cy="1503639"/>
          </a:xfrm>
          <a:prstGeom prst="rect">
            <a:avLst/>
          </a:prstGeom>
          <a:noFill/>
          <a:ln>
            <a:noFill/>
          </a:ln>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2369"/>
        <p:cNvGrpSpPr/>
        <p:nvPr/>
      </p:nvGrpSpPr>
      <p:grpSpPr>
        <a:xfrm>
          <a:off x="0" y="0"/>
          <a:ext cx="0" cy="0"/>
          <a:chOff x="0" y="0"/>
          <a:chExt cx="0" cy="0"/>
        </a:xfrm>
      </p:grpSpPr>
      <p:pic>
        <p:nvPicPr>
          <p:cNvPr id="2370" name="Google Shape;2370;p108"/>
          <p:cNvPicPr preferRelativeResize="0"/>
          <p:nvPr/>
        </p:nvPicPr>
        <p:blipFill>
          <a:blip r:embed="rId3">
            <a:alphaModFix/>
          </a:blip>
          <a:stretch>
            <a:fillRect/>
          </a:stretch>
        </p:blipFill>
        <p:spPr>
          <a:xfrm>
            <a:off x="804325" y="1165425"/>
            <a:ext cx="3711224" cy="2299393"/>
          </a:xfrm>
          <a:prstGeom prst="rect">
            <a:avLst/>
          </a:prstGeom>
          <a:noFill/>
          <a:ln>
            <a:noFill/>
          </a:ln>
        </p:spPr>
      </p:pic>
      <p:sp>
        <p:nvSpPr>
          <p:cNvPr id="2371" name="Google Shape;2371;p108"/>
          <p:cNvSpPr txBox="1">
            <a:spLocks noGrp="1"/>
          </p:cNvSpPr>
          <p:nvPr>
            <p:ph type="subTitle" idx="1"/>
          </p:nvPr>
        </p:nvSpPr>
        <p:spPr>
          <a:xfrm>
            <a:off x="5122325" y="2189400"/>
            <a:ext cx="3045300" cy="141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You can replace the image on the screen with your own work. Right-click on it and then choose "Replace image" so you can add yours</a:t>
            </a:r>
            <a:endParaRPr>
              <a:solidFill>
                <a:schemeClr val="accent3"/>
              </a:solidFill>
            </a:endParaRPr>
          </a:p>
        </p:txBody>
      </p:sp>
      <p:sp>
        <p:nvSpPr>
          <p:cNvPr id="2372" name="Google Shape;2372;p108"/>
          <p:cNvSpPr txBox="1">
            <a:spLocks noGrp="1"/>
          </p:cNvSpPr>
          <p:nvPr>
            <p:ph type="title"/>
          </p:nvPr>
        </p:nvSpPr>
        <p:spPr>
          <a:xfrm>
            <a:off x="5126461" y="1229400"/>
            <a:ext cx="3045300" cy="96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Desktop software</a:t>
            </a:r>
            <a:endParaRPr/>
          </a:p>
        </p:txBody>
      </p:sp>
      <p:grpSp>
        <p:nvGrpSpPr>
          <p:cNvPr id="2373" name="Google Shape;2373;p108"/>
          <p:cNvGrpSpPr/>
          <p:nvPr/>
        </p:nvGrpSpPr>
        <p:grpSpPr>
          <a:xfrm>
            <a:off x="713409" y="1097136"/>
            <a:ext cx="3891167" cy="2949220"/>
            <a:chOff x="713409" y="1097136"/>
            <a:chExt cx="3891167" cy="2949220"/>
          </a:xfrm>
        </p:grpSpPr>
        <p:sp>
          <p:nvSpPr>
            <p:cNvPr id="2374" name="Google Shape;2374;p108"/>
            <p:cNvSpPr/>
            <p:nvPr/>
          </p:nvSpPr>
          <p:spPr>
            <a:xfrm>
              <a:off x="2243875" y="3527623"/>
              <a:ext cx="830099" cy="518714"/>
            </a:xfrm>
            <a:custGeom>
              <a:avLst/>
              <a:gdLst/>
              <a:ahLst/>
              <a:cxnLst/>
              <a:rect l="l" t="t" r="r" b="b"/>
              <a:pathLst>
                <a:path w="7199" h="4194" extrusionOk="0">
                  <a:moveTo>
                    <a:pt x="1" y="1"/>
                  </a:moveTo>
                  <a:lnTo>
                    <a:pt x="1" y="4194"/>
                  </a:lnTo>
                  <a:lnTo>
                    <a:pt x="7198" y="4194"/>
                  </a:lnTo>
                  <a:lnTo>
                    <a:pt x="7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08"/>
            <p:cNvSpPr/>
            <p:nvPr/>
          </p:nvSpPr>
          <p:spPr>
            <a:xfrm>
              <a:off x="2006583" y="4003807"/>
              <a:ext cx="1305742" cy="42548"/>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08"/>
            <p:cNvSpPr/>
            <p:nvPr/>
          </p:nvSpPr>
          <p:spPr>
            <a:xfrm>
              <a:off x="713409" y="1097136"/>
              <a:ext cx="3891167" cy="2465736"/>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2380"/>
        <p:cNvGrpSpPr/>
        <p:nvPr/>
      </p:nvGrpSpPr>
      <p:grpSpPr>
        <a:xfrm>
          <a:off x="0" y="0"/>
          <a:ext cx="0" cy="0"/>
          <a:chOff x="0" y="0"/>
          <a:chExt cx="0" cy="0"/>
        </a:xfrm>
      </p:grpSpPr>
      <p:pic>
        <p:nvPicPr>
          <p:cNvPr id="2381" name="Google Shape;2381;p109"/>
          <p:cNvPicPr preferRelativeResize="0"/>
          <p:nvPr/>
        </p:nvPicPr>
        <p:blipFill>
          <a:blip r:embed="rId3">
            <a:alphaModFix/>
          </a:blip>
          <a:stretch>
            <a:fillRect/>
          </a:stretch>
        </p:blipFill>
        <p:spPr>
          <a:xfrm rot="-2480530" flipH="1">
            <a:off x="3272109" y="3918100"/>
            <a:ext cx="1391785" cy="1605324"/>
          </a:xfrm>
          <a:prstGeom prst="rect">
            <a:avLst/>
          </a:prstGeom>
          <a:noFill/>
          <a:ln>
            <a:noFill/>
          </a:ln>
        </p:spPr>
      </p:pic>
      <p:pic>
        <p:nvPicPr>
          <p:cNvPr id="2382" name="Google Shape;2382;p109"/>
          <p:cNvPicPr preferRelativeResize="0"/>
          <p:nvPr/>
        </p:nvPicPr>
        <p:blipFill rotWithShape="1">
          <a:blip r:embed="rId4">
            <a:alphaModFix/>
          </a:blip>
          <a:srcRect l="44634" r="21375"/>
          <a:stretch/>
        </p:blipFill>
        <p:spPr>
          <a:xfrm>
            <a:off x="7219951" y="-308350"/>
            <a:ext cx="2019298" cy="3966825"/>
          </a:xfrm>
          <a:prstGeom prst="rect">
            <a:avLst/>
          </a:prstGeom>
          <a:noFill/>
          <a:ln>
            <a:noFill/>
          </a:ln>
        </p:spPr>
      </p:pic>
      <p:pic>
        <p:nvPicPr>
          <p:cNvPr id="2383" name="Google Shape;2383;p109"/>
          <p:cNvPicPr preferRelativeResize="0"/>
          <p:nvPr/>
        </p:nvPicPr>
        <p:blipFill rotWithShape="1">
          <a:blip r:embed="rId5">
            <a:alphaModFix/>
          </a:blip>
          <a:srcRect l="12223" r="21986"/>
          <a:stretch/>
        </p:blipFill>
        <p:spPr>
          <a:xfrm>
            <a:off x="4892050" y="1398275"/>
            <a:ext cx="1999049" cy="3966825"/>
          </a:xfrm>
          <a:prstGeom prst="rect">
            <a:avLst/>
          </a:prstGeom>
          <a:noFill/>
          <a:ln>
            <a:noFill/>
          </a:ln>
        </p:spPr>
      </p:pic>
      <p:sp>
        <p:nvSpPr>
          <p:cNvPr id="2384" name="Google Shape;2384;p109"/>
          <p:cNvSpPr txBox="1">
            <a:spLocks noGrp="1"/>
          </p:cNvSpPr>
          <p:nvPr>
            <p:ph type="subTitle" idx="1"/>
          </p:nvPr>
        </p:nvSpPr>
        <p:spPr>
          <a:xfrm>
            <a:off x="747880" y="2185050"/>
            <a:ext cx="3471300" cy="166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You can replace the image on the screen with your own work. Right-click on it and then choose "Replace image" (in Google Slides) or "Change Picture" (in PPT) so you can add yours</a:t>
            </a:r>
            <a:endParaRPr>
              <a:solidFill>
                <a:schemeClr val="accent3"/>
              </a:solidFill>
            </a:endParaRPr>
          </a:p>
        </p:txBody>
      </p:sp>
      <p:sp>
        <p:nvSpPr>
          <p:cNvPr id="2385" name="Google Shape;2385;p109"/>
          <p:cNvSpPr txBox="1">
            <a:spLocks noGrp="1"/>
          </p:cNvSpPr>
          <p:nvPr>
            <p:ph type="title"/>
          </p:nvPr>
        </p:nvSpPr>
        <p:spPr>
          <a:xfrm>
            <a:off x="747875" y="1541250"/>
            <a:ext cx="3471300" cy="643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Mobile web</a:t>
            </a:r>
            <a:endParaRPr/>
          </a:p>
        </p:txBody>
      </p:sp>
      <p:grpSp>
        <p:nvGrpSpPr>
          <p:cNvPr id="2386" name="Google Shape;2386;p109"/>
          <p:cNvGrpSpPr/>
          <p:nvPr/>
        </p:nvGrpSpPr>
        <p:grpSpPr>
          <a:xfrm>
            <a:off x="4843985" y="1338378"/>
            <a:ext cx="2094938" cy="4163843"/>
            <a:chOff x="3336600" y="3468450"/>
            <a:chExt cx="336250" cy="668300"/>
          </a:xfrm>
        </p:grpSpPr>
        <p:sp>
          <p:nvSpPr>
            <p:cNvPr id="2387" name="Google Shape;2387;p109"/>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09"/>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109"/>
          <p:cNvGrpSpPr/>
          <p:nvPr/>
        </p:nvGrpSpPr>
        <p:grpSpPr>
          <a:xfrm>
            <a:off x="7172760" y="-358722"/>
            <a:ext cx="2094938" cy="4163843"/>
            <a:chOff x="3336600" y="3468450"/>
            <a:chExt cx="336250" cy="668300"/>
          </a:xfrm>
        </p:grpSpPr>
        <p:sp>
          <p:nvSpPr>
            <p:cNvPr id="2390" name="Google Shape;2390;p109"/>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09"/>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accent1"/>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92" name="Google Shape;2392;p109"/>
          <p:cNvPicPr preferRelativeResize="0"/>
          <p:nvPr/>
        </p:nvPicPr>
        <p:blipFill>
          <a:blip r:embed="rId6">
            <a:alphaModFix/>
          </a:blip>
          <a:stretch>
            <a:fillRect/>
          </a:stretch>
        </p:blipFill>
        <p:spPr>
          <a:xfrm rot="5400000" flipH="1">
            <a:off x="3922272" y="3995001"/>
            <a:ext cx="1849349" cy="1554050"/>
          </a:xfrm>
          <a:prstGeom prst="rect">
            <a:avLst/>
          </a:prstGeom>
          <a:noFill/>
          <a:ln>
            <a:noFill/>
          </a:ln>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2396"/>
        <p:cNvGrpSpPr/>
        <p:nvPr/>
      </p:nvGrpSpPr>
      <p:grpSpPr>
        <a:xfrm>
          <a:off x="0" y="0"/>
          <a:ext cx="0" cy="0"/>
          <a:chOff x="0" y="0"/>
          <a:chExt cx="0" cy="0"/>
        </a:xfrm>
      </p:grpSpPr>
      <p:grpSp>
        <p:nvGrpSpPr>
          <p:cNvPr id="2397" name="Google Shape;2397;p110"/>
          <p:cNvGrpSpPr/>
          <p:nvPr/>
        </p:nvGrpSpPr>
        <p:grpSpPr>
          <a:xfrm rot="1428958">
            <a:off x="84470" y="63521"/>
            <a:ext cx="2926041" cy="3441291"/>
            <a:chOff x="713389" y="-262634"/>
            <a:chExt cx="3459843" cy="4069091"/>
          </a:xfrm>
        </p:grpSpPr>
        <p:pic>
          <p:nvPicPr>
            <p:cNvPr id="2398" name="Google Shape;2398;p110"/>
            <p:cNvPicPr preferRelativeResize="0"/>
            <p:nvPr/>
          </p:nvPicPr>
          <p:blipFill>
            <a:blip r:embed="rId3">
              <a:alphaModFix/>
            </a:blip>
            <a:stretch>
              <a:fillRect/>
            </a:stretch>
          </p:blipFill>
          <p:spPr>
            <a:xfrm rot="-4265453" flipH="1">
              <a:off x="1468984" y="2821772"/>
              <a:ext cx="1097963" cy="357054"/>
            </a:xfrm>
            <a:prstGeom prst="rect">
              <a:avLst/>
            </a:prstGeom>
            <a:noFill/>
            <a:ln>
              <a:noFill/>
            </a:ln>
          </p:spPr>
        </p:pic>
        <p:pic>
          <p:nvPicPr>
            <p:cNvPr id="2399" name="Google Shape;2399;p110"/>
            <p:cNvPicPr preferRelativeResize="0"/>
            <p:nvPr/>
          </p:nvPicPr>
          <p:blipFill>
            <a:blip r:embed="rId3">
              <a:alphaModFix/>
            </a:blip>
            <a:stretch>
              <a:fillRect/>
            </a:stretch>
          </p:blipFill>
          <p:spPr>
            <a:xfrm rot="-5400000" flipH="1">
              <a:off x="1717059" y="3078947"/>
              <a:ext cx="1097964" cy="357054"/>
            </a:xfrm>
            <a:prstGeom prst="rect">
              <a:avLst/>
            </a:prstGeom>
            <a:noFill/>
            <a:ln>
              <a:noFill/>
            </a:ln>
          </p:spPr>
        </p:pic>
        <p:pic>
          <p:nvPicPr>
            <p:cNvPr id="2400" name="Google Shape;2400;p110"/>
            <p:cNvPicPr preferRelativeResize="0"/>
            <p:nvPr/>
          </p:nvPicPr>
          <p:blipFill>
            <a:blip r:embed="rId4">
              <a:alphaModFix/>
            </a:blip>
            <a:stretch>
              <a:fillRect/>
            </a:stretch>
          </p:blipFill>
          <p:spPr>
            <a:xfrm rot="-1867229" flipH="1">
              <a:off x="999046" y="220042"/>
              <a:ext cx="896052" cy="1050453"/>
            </a:xfrm>
            <a:prstGeom prst="rect">
              <a:avLst/>
            </a:prstGeom>
            <a:noFill/>
            <a:ln>
              <a:noFill/>
            </a:ln>
          </p:spPr>
        </p:pic>
        <p:pic>
          <p:nvPicPr>
            <p:cNvPr id="2401" name="Google Shape;2401;p110"/>
            <p:cNvPicPr preferRelativeResize="0"/>
            <p:nvPr/>
          </p:nvPicPr>
          <p:blipFill>
            <a:blip r:embed="rId5">
              <a:alphaModFix/>
            </a:blip>
            <a:stretch>
              <a:fillRect/>
            </a:stretch>
          </p:blipFill>
          <p:spPr>
            <a:xfrm rot="-6306671" flipH="1">
              <a:off x="1371644" y="1704035"/>
              <a:ext cx="990786" cy="1395435"/>
            </a:xfrm>
            <a:prstGeom prst="rect">
              <a:avLst/>
            </a:prstGeom>
            <a:noFill/>
            <a:ln>
              <a:noFill/>
            </a:ln>
          </p:spPr>
        </p:pic>
        <p:pic>
          <p:nvPicPr>
            <p:cNvPr id="2402" name="Google Shape;2402;p110"/>
            <p:cNvPicPr preferRelativeResize="0"/>
            <p:nvPr/>
          </p:nvPicPr>
          <p:blipFill>
            <a:blip r:embed="rId6">
              <a:alphaModFix/>
            </a:blip>
            <a:stretch>
              <a:fillRect/>
            </a:stretch>
          </p:blipFill>
          <p:spPr>
            <a:xfrm rot="1392348">
              <a:off x="1080136" y="176558"/>
              <a:ext cx="2726349" cy="2421263"/>
            </a:xfrm>
            <a:prstGeom prst="rect">
              <a:avLst/>
            </a:prstGeom>
            <a:noFill/>
            <a:ln>
              <a:noFill/>
            </a:ln>
          </p:spPr>
        </p:pic>
      </p:grpSp>
      <p:sp>
        <p:nvSpPr>
          <p:cNvPr id="2403" name="Google Shape;2403;p110"/>
          <p:cNvSpPr/>
          <p:nvPr/>
        </p:nvSpPr>
        <p:spPr>
          <a:xfrm>
            <a:off x="913000" y="1194450"/>
            <a:ext cx="4163700" cy="2754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10"/>
          <p:cNvSpPr txBox="1">
            <a:spLocks noGrp="1"/>
          </p:cNvSpPr>
          <p:nvPr>
            <p:ph type="title"/>
          </p:nvPr>
        </p:nvSpPr>
        <p:spPr>
          <a:xfrm>
            <a:off x="1522150" y="2094600"/>
            <a:ext cx="2945400" cy="95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2405" name="Google Shape;2405;p110"/>
          <p:cNvSpPr txBox="1">
            <a:spLocks noGrp="1"/>
          </p:cNvSpPr>
          <p:nvPr>
            <p:ph type="subTitle" idx="1"/>
          </p:nvPr>
        </p:nvSpPr>
        <p:spPr>
          <a:xfrm>
            <a:off x="5466275" y="662075"/>
            <a:ext cx="2945400" cy="67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Do you have any questions?</a:t>
            </a:r>
            <a:endParaRPr/>
          </a:p>
        </p:txBody>
      </p:sp>
      <p:sp>
        <p:nvSpPr>
          <p:cNvPr id="2406" name="Google Shape;2406;p110"/>
          <p:cNvSpPr txBox="1">
            <a:spLocks noGrp="1"/>
          </p:cNvSpPr>
          <p:nvPr>
            <p:ph type="subTitle" idx="2"/>
          </p:nvPr>
        </p:nvSpPr>
        <p:spPr>
          <a:xfrm>
            <a:off x="5466275" y="1390725"/>
            <a:ext cx="29454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3"/>
                </a:solidFill>
              </a:rPr>
              <a:t>youremail@freepik.com </a:t>
            </a:r>
            <a:endParaRPr>
              <a:solidFill>
                <a:schemeClr val="accent3"/>
              </a:solidFill>
            </a:endParaRPr>
          </a:p>
          <a:p>
            <a:pPr marL="0" lvl="0" indent="0" algn="l" rtl="0">
              <a:spcBef>
                <a:spcPts val="0"/>
              </a:spcBef>
              <a:spcAft>
                <a:spcPts val="0"/>
              </a:spcAft>
              <a:buNone/>
            </a:pPr>
            <a:r>
              <a:rPr lang="en">
                <a:solidFill>
                  <a:schemeClr val="accent3"/>
                </a:solidFill>
              </a:rPr>
              <a:t>+91 620 421 838 </a:t>
            </a:r>
            <a:endParaRPr>
              <a:solidFill>
                <a:schemeClr val="accent3"/>
              </a:solidFill>
            </a:endParaRPr>
          </a:p>
          <a:p>
            <a:pPr marL="0" lvl="0" indent="0" algn="l" rtl="0">
              <a:spcBef>
                <a:spcPts val="0"/>
              </a:spcBef>
              <a:spcAft>
                <a:spcPts val="0"/>
              </a:spcAft>
              <a:buNone/>
            </a:pPr>
            <a:r>
              <a:rPr lang="en">
                <a:solidFill>
                  <a:schemeClr val="accent3"/>
                </a:solidFill>
              </a:rPr>
              <a:t>yourwebsite.com</a:t>
            </a:r>
            <a:endParaRPr>
              <a:solidFill>
                <a:schemeClr val="accent3"/>
              </a:solidFill>
            </a:endParaRPr>
          </a:p>
        </p:txBody>
      </p:sp>
      <p:sp>
        <p:nvSpPr>
          <p:cNvPr id="2407" name="Google Shape;2407;p110"/>
          <p:cNvSpPr txBox="1"/>
          <p:nvPr/>
        </p:nvSpPr>
        <p:spPr>
          <a:xfrm>
            <a:off x="5466275" y="4234800"/>
            <a:ext cx="2945400" cy="369300"/>
          </a:xfrm>
          <a:prstGeom prst="rect">
            <a:avLst/>
          </a:prstGeom>
          <a:noFill/>
          <a:ln>
            <a:noFill/>
          </a:ln>
        </p:spPr>
        <p:txBody>
          <a:bodyPr spcFirstLastPara="1" wrap="square" lIns="91425" tIns="91425" rIns="91425" bIns="91425" anchor="t" anchorCtr="0">
            <a:spAutoFit/>
          </a:bodyPr>
          <a:lstStyle/>
          <a:p>
            <a:pPr marL="0" lvl="0" indent="0" algn="l" rtl="0">
              <a:spcBef>
                <a:spcPts val="300"/>
              </a:spcBef>
              <a:spcAft>
                <a:spcPts val="0"/>
              </a:spcAft>
              <a:buNone/>
            </a:pPr>
            <a:r>
              <a:rPr lang="en" sz="1200">
                <a:solidFill>
                  <a:schemeClr val="accent3"/>
                </a:solidFill>
                <a:latin typeface="Open Sans"/>
                <a:ea typeface="Open Sans"/>
                <a:cs typeface="Open Sans"/>
                <a:sym typeface="Open Sans"/>
              </a:rPr>
              <a:t>Please keep this slide for attribution</a:t>
            </a:r>
            <a:endParaRPr sz="1200">
              <a:solidFill>
                <a:schemeClr val="accent3"/>
              </a:solidFill>
              <a:latin typeface="Open Sans"/>
              <a:ea typeface="Open Sans"/>
              <a:cs typeface="Open Sans"/>
              <a:sym typeface="Open Sans"/>
            </a:endParaRPr>
          </a:p>
        </p:txBody>
      </p:sp>
      <p:pic>
        <p:nvPicPr>
          <p:cNvPr id="2408" name="Google Shape;2408;p110"/>
          <p:cNvPicPr preferRelativeResize="0"/>
          <p:nvPr/>
        </p:nvPicPr>
        <p:blipFill>
          <a:blip r:embed="rId7">
            <a:alphaModFix/>
          </a:blip>
          <a:stretch>
            <a:fillRect/>
          </a:stretch>
        </p:blipFill>
        <p:spPr>
          <a:xfrm rot="-7389525">
            <a:off x="1765955" y="3263101"/>
            <a:ext cx="1207214" cy="1392420"/>
          </a:xfrm>
          <a:prstGeom prst="rect">
            <a:avLst/>
          </a:prstGeom>
          <a:noFill/>
          <a:ln>
            <a:noFill/>
          </a:ln>
        </p:spPr>
      </p:pic>
      <p:grpSp>
        <p:nvGrpSpPr>
          <p:cNvPr id="2409" name="Google Shape;2409;p110"/>
          <p:cNvGrpSpPr/>
          <p:nvPr/>
        </p:nvGrpSpPr>
        <p:grpSpPr>
          <a:xfrm>
            <a:off x="2422116" y="3026862"/>
            <a:ext cx="2789218" cy="1818575"/>
            <a:chOff x="4595968" y="2328020"/>
            <a:chExt cx="3758547" cy="2450579"/>
          </a:xfrm>
        </p:grpSpPr>
        <p:pic>
          <p:nvPicPr>
            <p:cNvPr id="2410" name="Google Shape;2410;p110"/>
            <p:cNvPicPr preferRelativeResize="0"/>
            <p:nvPr/>
          </p:nvPicPr>
          <p:blipFill>
            <a:blip r:embed="rId3">
              <a:alphaModFix/>
            </a:blip>
            <a:stretch>
              <a:fillRect/>
            </a:stretch>
          </p:blipFill>
          <p:spPr>
            <a:xfrm rot="-9094911">
              <a:off x="4913636" y="3529381"/>
              <a:ext cx="1097959" cy="357055"/>
            </a:xfrm>
            <a:prstGeom prst="rect">
              <a:avLst/>
            </a:prstGeom>
            <a:noFill/>
            <a:ln>
              <a:noFill/>
            </a:ln>
          </p:spPr>
        </p:pic>
        <p:pic>
          <p:nvPicPr>
            <p:cNvPr id="2411" name="Google Shape;2411;p110"/>
            <p:cNvPicPr preferRelativeResize="0"/>
            <p:nvPr/>
          </p:nvPicPr>
          <p:blipFill>
            <a:blip r:embed="rId3">
              <a:alphaModFix/>
            </a:blip>
            <a:stretch>
              <a:fillRect/>
            </a:stretch>
          </p:blipFill>
          <p:spPr>
            <a:xfrm rot="-10504523">
              <a:off x="4609267" y="3688593"/>
              <a:ext cx="1097956" cy="357055"/>
            </a:xfrm>
            <a:prstGeom prst="rect">
              <a:avLst/>
            </a:prstGeom>
            <a:noFill/>
            <a:ln>
              <a:noFill/>
            </a:ln>
          </p:spPr>
        </p:pic>
        <p:pic>
          <p:nvPicPr>
            <p:cNvPr id="2412" name="Google Shape;2412;p110"/>
            <p:cNvPicPr preferRelativeResize="0"/>
            <p:nvPr/>
          </p:nvPicPr>
          <p:blipFill>
            <a:blip r:embed="rId5">
              <a:alphaModFix/>
            </a:blip>
            <a:stretch>
              <a:fillRect/>
            </a:stretch>
          </p:blipFill>
          <p:spPr>
            <a:xfrm rot="5172484" flipH="1">
              <a:off x="7130170" y="2170760"/>
              <a:ext cx="990785" cy="1395436"/>
            </a:xfrm>
            <a:prstGeom prst="rect">
              <a:avLst/>
            </a:prstGeom>
            <a:noFill/>
            <a:ln>
              <a:noFill/>
            </a:ln>
          </p:spPr>
        </p:pic>
        <p:pic>
          <p:nvPicPr>
            <p:cNvPr id="2413" name="Google Shape;2413;p110"/>
            <p:cNvPicPr preferRelativeResize="0"/>
            <p:nvPr/>
          </p:nvPicPr>
          <p:blipFill>
            <a:blip r:embed="rId8">
              <a:alphaModFix/>
            </a:blip>
            <a:stretch>
              <a:fillRect/>
            </a:stretch>
          </p:blipFill>
          <p:spPr>
            <a:xfrm>
              <a:off x="5325298" y="2329184"/>
              <a:ext cx="2914801" cy="2449415"/>
            </a:xfrm>
            <a:prstGeom prst="rect">
              <a:avLst/>
            </a:prstGeom>
            <a:noFill/>
            <a:ln>
              <a:noFill/>
            </a:ln>
          </p:spPr>
        </p:pic>
      </p:grpSp>
      <p:sp>
        <p:nvSpPr>
          <p:cNvPr id="2414" name="Google Shape;2414;p110"/>
          <p:cNvSpPr/>
          <p:nvPr/>
        </p:nvSpPr>
        <p:spPr>
          <a:xfrm>
            <a:off x="5552449" y="2339577"/>
            <a:ext cx="437006" cy="43748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5" name="Google Shape;2415;p110"/>
          <p:cNvGrpSpPr/>
          <p:nvPr/>
        </p:nvGrpSpPr>
        <p:grpSpPr>
          <a:xfrm>
            <a:off x="6120735" y="2339638"/>
            <a:ext cx="437484" cy="437001"/>
            <a:chOff x="3303268" y="3817349"/>
            <a:chExt cx="346056" cy="345674"/>
          </a:xfrm>
        </p:grpSpPr>
        <p:sp>
          <p:nvSpPr>
            <p:cNvPr id="2416" name="Google Shape;2416;p11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1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1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110"/>
          <p:cNvGrpSpPr/>
          <p:nvPr/>
        </p:nvGrpSpPr>
        <p:grpSpPr>
          <a:xfrm>
            <a:off x="6689450" y="2339638"/>
            <a:ext cx="437443" cy="437001"/>
            <a:chOff x="4201447" y="3817349"/>
            <a:chExt cx="346024" cy="345674"/>
          </a:xfrm>
        </p:grpSpPr>
        <p:sp>
          <p:nvSpPr>
            <p:cNvPr id="2421" name="Google Shape;2421;p11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1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2426"/>
        <p:cNvGrpSpPr/>
        <p:nvPr/>
      </p:nvGrpSpPr>
      <p:grpSpPr>
        <a:xfrm>
          <a:off x="0" y="0"/>
          <a:ext cx="0" cy="0"/>
          <a:chOff x="0" y="0"/>
          <a:chExt cx="0" cy="0"/>
        </a:xfrm>
      </p:grpSpPr>
      <p:sp>
        <p:nvSpPr>
          <p:cNvPr id="2427" name="Google Shape;2427;p111"/>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Education icon pack</a:t>
            </a:r>
            <a:endParaRPr/>
          </a:p>
        </p:txBody>
      </p:sp>
      <p:grpSp>
        <p:nvGrpSpPr>
          <p:cNvPr id="2428" name="Google Shape;2428;p111"/>
          <p:cNvGrpSpPr/>
          <p:nvPr/>
        </p:nvGrpSpPr>
        <p:grpSpPr>
          <a:xfrm>
            <a:off x="1923475" y="1302400"/>
            <a:ext cx="406275" cy="459700"/>
            <a:chOff x="1923475" y="1302400"/>
            <a:chExt cx="406275" cy="459700"/>
          </a:xfrm>
        </p:grpSpPr>
        <p:sp>
          <p:nvSpPr>
            <p:cNvPr id="2429" name="Google Shape;2429;p111"/>
            <p:cNvSpPr/>
            <p:nvPr/>
          </p:nvSpPr>
          <p:spPr>
            <a:xfrm>
              <a:off x="2064775" y="1436825"/>
              <a:ext cx="58200" cy="58175"/>
            </a:xfrm>
            <a:custGeom>
              <a:avLst/>
              <a:gdLst/>
              <a:ahLst/>
              <a:cxnLst/>
              <a:rect l="l" t="t" r="r" b="b"/>
              <a:pathLst>
                <a:path w="2328" h="2327" extrusionOk="0">
                  <a:moveTo>
                    <a:pt x="1173" y="534"/>
                  </a:moveTo>
                  <a:cubicBezTo>
                    <a:pt x="1517" y="534"/>
                    <a:pt x="1793" y="810"/>
                    <a:pt x="1793" y="1155"/>
                  </a:cubicBezTo>
                  <a:cubicBezTo>
                    <a:pt x="1793" y="1499"/>
                    <a:pt x="1517" y="1792"/>
                    <a:pt x="1173" y="1792"/>
                  </a:cubicBezTo>
                  <a:cubicBezTo>
                    <a:pt x="811" y="1792"/>
                    <a:pt x="535" y="1499"/>
                    <a:pt x="535" y="1155"/>
                  </a:cubicBezTo>
                  <a:cubicBezTo>
                    <a:pt x="535" y="810"/>
                    <a:pt x="811" y="534"/>
                    <a:pt x="1173" y="534"/>
                  </a:cubicBezTo>
                  <a:close/>
                  <a:moveTo>
                    <a:pt x="1173" y="0"/>
                  </a:moveTo>
                  <a:cubicBezTo>
                    <a:pt x="518" y="0"/>
                    <a:pt x="1" y="517"/>
                    <a:pt x="1" y="1155"/>
                  </a:cubicBezTo>
                  <a:cubicBezTo>
                    <a:pt x="1" y="1809"/>
                    <a:pt x="518" y="2326"/>
                    <a:pt x="1173" y="2326"/>
                  </a:cubicBezTo>
                  <a:cubicBezTo>
                    <a:pt x="1810" y="2326"/>
                    <a:pt x="2327" y="1809"/>
                    <a:pt x="2327" y="1155"/>
                  </a:cubicBezTo>
                  <a:cubicBezTo>
                    <a:pt x="2327" y="517"/>
                    <a:pt x="1810" y="0"/>
                    <a:pt x="1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11"/>
            <p:cNvSpPr/>
            <p:nvPr/>
          </p:nvSpPr>
          <p:spPr>
            <a:xfrm>
              <a:off x="1923475" y="1302400"/>
              <a:ext cx="406275" cy="459700"/>
            </a:xfrm>
            <a:custGeom>
              <a:avLst/>
              <a:gdLst/>
              <a:ahLst/>
              <a:cxnLst/>
              <a:rect l="l" t="t" r="r" b="b"/>
              <a:pathLst>
                <a:path w="16251" h="18388" extrusionOk="0">
                  <a:moveTo>
                    <a:pt x="14028" y="5635"/>
                  </a:moveTo>
                  <a:cubicBezTo>
                    <a:pt x="14562" y="5635"/>
                    <a:pt x="15010" y="6066"/>
                    <a:pt x="15010" y="6601"/>
                  </a:cubicBezTo>
                  <a:cubicBezTo>
                    <a:pt x="15010" y="7135"/>
                    <a:pt x="14562" y="7583"/>
                    <a:pt x="14028" y="7583"/>
                  </a:cubicBezTo>
                  <a:cubicBezTo>
                    <a:pt x="13494" y="7583"/>
                    <a:pt x="13063" y="7135"/>
                    <a:pt x="13063" y="6601"/>
                  </a:cubicBezTo>
                  <a:cubicBezTo>
                    <a:pt x="13063" y="6066"/>
                    <a:pt x="13494" y="5635"/>
                    <a:pt x="14028" y="5635"/>
                  </a:cubicBezTo>
                  <a:close/>
                  <a:moveTo>
                    <a:pt x="8221" y="11443"/>
                  </a:moveTo>
                  <a:lnTo>
                    <a:pt x="8221" y="12184"/>
                  </a:lnTo>
                  <a:lnTo>
                    <a:pt x="5412" y="12184"/>
                  </a:lnTo>
                  <a:lnTo>
                    <a:pt x="5412" y="11443"/>
                  </a:lnTo>
                  <a:cubicBezTo>
                    <a:pt x="5860" y="11563"/>
                    <a:pt x="6325" y="11632"/>
                    <a:pt x="6825" y="11632"/>
                  </a:cubicBezTo>
                  <a:cubicBezTo>
                    <a:pt x="7307" y="11632"/>
                    <a:pt x="7772" y="11563"/>
                    <a:pt x="8221" y="11443"/>
                  </a:cubicBezTo>
                  <a:close/>
                  <a:moveTo>
                    <a:pt x="13632" y="8065"/>
                  </a:moveTo>
                  <a:cubicBezTo>
                    <a:pt x="13718" y="8083"/>
                    <a:pt x="13787" y="8100"/>
                    <a:pt x="13873" y="8100"/>
                  </a:cubicBezTo>
                  <a:lnTo>
                    <a:pt x="14304" y="9030"/>
                  </a:lnTo>
                  <a:cubicBezTo>
                    <a:pt x="14579" y="9582"/>
                    <a:pt x="14579" y="10219"/>
                    <a:pt x="14304" y="10771"/>
                  </a:cubicBezTo>
                  <a:lnTo>
                    <a:pt x="13649" y="12149"/>
                  </a:lnTo>
                  <a:cubicBezTo>
                    <a:pt x="13649" y="12167"/>
                    <a:pt x="13649" y="12167"/>
                    <a:pt x="13632" y="12184"/>
                  </a:cubicBezTo>
                  <a:lnTo>
                    <a:pt x="13632" y="8065"/>
                  </a:lnTo>
                  <a:close/>
                  <a:moveTo>
                    <a:pt x="11236" y="13390"/>
                  </a:moveTo>
                  <a:cubicBezTo>
                    <a:pt x="11288" y="13390"/>
                    <a:pt x="11322" y="13442"/>
                    <a:pt x="11322" y="13476"/>
                  </a:cubicBezTo>
                  <a:lnTo>
                    <a:pt x="11322" y="14734"/>
                  </a:lnTo>
                  <a:cubicBezTo>
                    <a:pt x="11322" y="14786"/>
                    <a:pt x="11288" y="14838"/>
                    <a:pt x="11236" y="14838"/>
                  </a:cubicBezTo>
                  <a:lnTo>
                    <a:pt x="10771" y="14838"/>
                  </a:lnTo>
                  <a:lnTo>
                    <a:pt x="10771" y="13390"/>
                  </a:lnTo>
                  <a:close/>
                  <a:moveTo>
                    <a:pt x="1155" y="0"/>
                  </a:moveTo>
                  <a:cubicBezTo>
                    <a:pt x="518" y="0"/>
                    <a:pt x="1" y="517"/>
                    <a:pt x="1" y="1172"/>
                  </a:cubicBezTo>
                  <a:lnTo>
                    <a:pt x="1" y="4102"/>
                  </a:lnTo>
                  <a:cubicBezTo>
                    <a:pt x="1" y="4240"/>
                    <a:pt x="121" y="4360"/>
                    <a:pt x="259" y="4360"/>
                  </a:cubicBezTo>
                  <a:cubicBezTo>
                    <a:pt x="414" y="4360"/>
                    <a:pt x="535" y="4240"/>
                    <a:pt x="535" y="4102"/>
                  </a:cubicBezTo>
                  <a:lnTo>
                    <a:pt x="535" y="1172"/>
                  </a:lnTo>
                  <a:cubicBezTo>
                    <a:pt x="535" y="828"/>
                    <a:pt x="811" y="535"/>
                    <a:pt x="1155" y="535"/>
                  </a:cubicBezTo>
                  <a:lnTo>
                    <a:pt x="12477" y="535"/>
                  </a:lnTo>
                  <a:cubicBezTo>
                    <a:pt x="12822" y="535"/>
                    <a:pt x="13097" y="828"/>
                    <a:pt x="13097" y="1172"/>
                  </a:cubicBezTo>
                  <a:lnTo>
                    <a:pt x="13097" y="5429"/>
                  </a:lnTo>
                  <a:cubicBezTo>
                    <a:pt x="12753" y="5704"/>
                    <a:pt x="12529" y="6135"/>
                    <a:pt x="12529" y="6601"/>
                  </a:cubicBezTo>
                  <a:cubicBezTo>
                    <a:pt x="12529" y="7083"/>
                    <a:pt x="12753" y="7514"/>
                    <a:pt x="13097" y="7790"/>
                  </a:cubicBezTo>
                  <a:lnTo>
                    <a:pt x="13097" y="12856"/>
                  </a:lnTo>
                  <a:cubicBezTo>
                    <a:pt x="12753" y="13149"/>
                    <a:pt x="12305" y="13304"/>
                    <a:pt x="11839" y="13321"/>
                  </a:cubicBezTo>
                  <a:cubicBezTo>
                    <a:pt x="11770" y="13045"/>
                    <a:pt x="11529" y="12856"/>
                    <a:pt x="11236" y="12856"/>
                  </a:cubicBezTo>
                  <a:lnTo>
                    <a:pt x="10754" y="12856"/>
                  </a:lnTo>
                  <a:cubicBezTo>
                    <a:pt x="10685" y="12477"/>
                    <a:pt x="10357" y="12184"/>
                    <a:pt x="9961" y="12184"/>
                  </a:cubicBezTo>
                  <a:lnTo>
                    <a:pt x="8755" y="12184"/>
                  </a:lnTo>
                  <a:lnTo>
                    <a:pt x="8755" y="11253"/>
                  </a:lnTo>
                  <a:cubicBezTo>
                    <a:pt x="10616" y="10495"/>
                    <a:pt x="11908" y="8668"/>
                    <a:pt x="11908" y="6532"/>
                  </a:cubicBezTo>
                  <a:cubicBezTo>
                    <a:pt x="11908" y="5411"/>
                    <a:pt x="11564" y="4360"/>
                    <a:pt x="10892" y="3464"/>
                  </a:cubicBezTo>
                  <a:cubicBezTo>
                    <a:pt x="10841" y="3394"/>
                    <a:pt x="10762" y="3359"/>
                    <a:pt x="10680" y="3359"/>
                  </a:cubicBezTo>
                  <a:cubicBezTo>
                    <a:pt x="10622" y="3359"/>
                    <a:pt x="10563" y="3377"/>
                    <a:pt x="10512" y="3413"/>
                  </a:cubicBezTo>
                  <a:cubicBezTo>
                    <a:pt x="10392" y="3499"/>
                    <a:pt x="10375" y="3671"/>
                    <a:pt x="10461" y="3792"/>
                  </a:cubicBezTo>
                  <a:cubicBezTo>
                    <a:pt x="11064" y="4584"/>
                    <a:pt x="11374" y="5532"/>
                    <a:pt x="11374" y="6532"/>
                  </a:cubicBezTo>
                  <a:cubicBezTo>
                    <a:pt x="11374" y="9048"/>
                    <a:pt x="9341" y="11098"/>
                    <a:pt x="6825" y="11098"/>
                  </a:cubicBezTo>
                  <a:cubicBezTo>
                    <a:pt x="4309" y="11098"/>
                    <a:pt x="2258" y="9048"/>
                    <a:pt x="2258" y="6532"/>
                  </a:cubicBezTo>
                  <a:cubicBezTo>
                    <a:pt x="2258" y="4016"/>
                    <a:pt x="4309" y="1982"/>
                    <a:pt x="6825" y="1982"/>
                  </a:cubicBezTo>
                  <a:cubicBezTo>
                    <a:pt x="7841" y="1982"/>
                    <a:pt x="8824" y="2310"/>
                    <a:pt x="9634" y="2947"/>
                  </a:cubicBezTo>
                  <a:cubicBezTo>
                    <a:pt x="9684" y="2983"/>
                    <a:pt x="9743" y="3001"/>
                    <a:pt x="9801" y="3001"/>
                  </a:cubicBezTo>
                  <a:cubicBezTo>
                    <a:pt x="9883" y="3001"/>
                    <a:pt x="9962" y="2966"/>
                    <a:pt x="10013" y="2896"/>
                  </a:cubicBezTo>
                  <a:cubicBezTo>
                    <a:pt x="10099" y="2792"/>
                    <a:pt x="10082" y="2620"/>
                    <a:pt x="9961" y="2516"/>
                  </a:cubicBezTo>
                  <a:cubicBezTo>
                    <a:pt x="9065" y="1810"/>
                    <a:pt x="7979" y="1431"/>
                    <a:pt x="6825" y="1431"/>
                  </a:cubicBezTo>
                  <a:cubicBezTo>
                    <a:pt x="3999" y="1431"/>
                    <a:pt x="1724" y="3723"/>
                    <a:pt x="1724" y="6532"/>
                  </a:cubicBezTo>
                  <a:cubicBezTo>
                    <a:pt x="1724" y="8668"/>
                    <a:pt x="3034" y="10495"/>
                    <a:pt x="4877" y="11253"/>
                  </a:cubicBezTo>
                  <a:lnTo>
                    <a:pt x="4877" y="12184"/>
                  </a:lnTo>
                  <a:lnTo>
                    <a:pt x="3671" y="12184"/>
                  </a:lnTo>
                  <a:cubicBezTo>
                    <a:pt x="3223" y="12184"/>
                    <a:pt x="2861" y="12546"/>
                    <a:pt x="2861" y="12994"/>
                  </a:cubicBezTo>
                  <a:lnTo>
                    <a:pt x="2861" y="15217"/>
                  </a:lnTo>
                  <a:cubicBezTo>
                    <a:pt x="2861" y="15665"/>
                    <a:pt x="3223" y="16027"/>
                    <a:pt x="3671" y="16027"/>
                  </a:cubicBezTo>
                  <a:lnTo>
                    <a:pt x="5325" y="16027"/>
                  </a:lnTo>
                  <a:cubicBezTo>
                    <a:pt x="5463" y="16027"/>
                    <a:pt x="5584" y="15906"/>
                    <a:pt x="5584" y="15768"/>
                  </a:cubicBezTo>
                  <a:cubicBezTo>
                    <a:pt x="5584" y="15613"/>
                    <a:pt x="5463" y="15492"/>
                    <a:pt x="5325" y="15492"/>
                  </a:cubicBezTo>
                  <a:lnTo>
                    <a:pt x="3671" y="15492"/>
                  </a:lnTo>
                  <a:cubicBezTo>
                    <a:pt x="3533" y="15492"/>
                    <a:pt x="3413" y="15372"/>
                    <a:pt x="3413" y="15217"/>
                  </a:cubicBezTo>
                  <a:lnTo>
                    <a:pt x="3413" y="12994"/>
                  </a:lnTo>
                  <a:cubicBezTo>
                    <a:pt x="3413" y="12856"/>
                    <a:pt x="3533" y="12735"/>
                    <a:pt x="3671" y="12735"/>
                  </a:cubicBezTo>
                  <a:lnTo>
                    <a:pt x="9961" y="12735"/>
                  </a:lnTo>
                  <a:cubicBezTo>
                    <a:pt x="10116" y="12735"/>
                    <a:pt x="10237" y="12856"/>
                    <a:pt x="10237" y="12994"/>
                  </a:cubicBezTo>
                  <a:lnTo>
                    <a:pt x="10237" y="15217"/>
                  </a:lnTo>
                  <a:cubicBezTo>
                    <a:pt x="10237" y="15372"/>
                    <a:pt x="10116" y="15492"/>
                    <a:pt x="9961" y="15492"/>
                  </a:cubicBezTo>
                  <a:lnTo>
                    <a:pt x="6566" y="15492"/>
                  </a:lnTo>
                  <a:cubicBezTo>
                    <a:pt x="6428" y="15492"/>
                    <a:pt x="6308" y="15613"/>
                    <a:pt x="6308" y="15768"/>
                  </a:cubicBezTo>
                  <a:cubicBezTo>
                    <a:pt x="6308" y="15906"/>
                    <a:pt x="6428" y="16027"/>
                    <a:pt x="6566" y="16027"/>
                  </a:cubicBezTo>
                  <a:lnTo>
                    <a:pt x="9961" y="16027"/>
                  </a:lnTo>
                  <a:cubicBezTo>
                    <a:pt x="10357" y="16027"/>
                    <a:pt x="10685" y="15751"/>
                    <a:pt x="10754" y="15372"/>
                  </a:cubicBezTo>
                  <a:lnTo>
                    <a:pt x="11236" y="15372"/>
                  </a:lnTo>
                  <a:cubicBezTo>
                    <a:pt x="11512" y="15372"/>
                    <a:pt x="11753" y="15182"/>
                    <a:pt x="11839" y="14924"/>
                  </a:cubicBezTo>
                  <a:cubicBezTo>
                    <a:pt x="12270" y="14924"/>
                    <a:pt x="12701" y="14855"/>
                    <a:pt x="13097" y="14700"/>
                  </a:cubicBezTo>
                  <a:lnTo>
                    <a:pt x="13097" y="17216"/>
                  </a:lnTo>
                  <a:cubicBezTo>
                    <a:pt x="13097" y="17560"/>
                    <a:pt x="12822" y="17853"/>
                    <a:pt x="12477" y="17853"/>
                  </a:cubicBezTo>
                  <a:lnTo>
                    <a:pt x="1155" y="17853"/>
                  </a:lnTo>
                  <a:cubicBezTo>
                    <a:pt x="811" y="17853"/>
                    <a:pt x="535" y="17560"/>
                    <a:pt x="535" y="17216"/>
                  </a:cubicBezTo>
                  <a:lnTo>
                    <a:pt x="535" y="5343"/>
                  </a:lnTo>
                  <a:cubicBezTo>
                    <a:pt x="535" y="5205"/>
                    <a:pt x="414" y="5084"/>
                    <a:pt x="259" y="5084"/>
                  </a:cubicBezTo>
                  <a:cubicBezTo>
                    <a:pt x="121" y="5084"/>
                    <a:pt x="1" y="5205"/>
                    <a:pt x="1" y="5343"/>
                  </a:cubicBezTo>
                  <a:lnTo>
                    <a:pt x="1" y="17216"/>
                  </a:lnTo>
                  <a:cubicBezTo>
                    <a:pt x="1" y="17853"/>
                    <a:pt x="518" y="18388"/>
                    <a:pt x="1155" y="18388"/>
                  </a:cubicBezTo>
                  <a:lnTo>
                    <a:pt x="12477" y="18388"/>
                  </a:lnTo>
                  <a:cubicBezTo>
                    <a:pt x="13115" y="18388"/>
                    <a:pt x="13632" y="17853"/>
                    <a:pt x="13632" y="17216"/>
                  </a:cubicBezTo>
                  <a:lnTo>
                    <a:pt x="13632" y="14441"/>
                  </a:lnTo>
                  <a:cubicBezTo>
                    <a:pt x="14269" y="14079"/>
                    <a:pt x="14786" y="13528"/>
                    <a:pt x="15114" y="12856"/>
                  </a:cubicBezTo>
                  <a:lnTo>
                    <a:pt x="15200" y="12684"/>
                  </a:lnTo>
                  <a:cubicBezTo>
                    <a:pt x="15251" y="12546"/>
                    <a:pt x="15200" y="12373"/>
                    <a:pt x="15062" y="12322"/>
                  </a:cubicBezTo>
                  <a:cubicBezTo>
                    <a:pt x="15026" y="12301"/>
                    <a:pt x="14985" y="12291"/>
                    <a:pt x="14944" y="12291"/>
                  </a:cubicBezTo>
                  <a:cubicBezTo>
                    <a:pt x="14848" y="12291"/>
                    <a:pt x="14748" y="12346"/>
                    <a:pt x="14700" y="12442"/>
                  </a:cubicBezTo>
                  <a:lnTo>
                    <a:pt x="14631" y="12615"/>
                  </a:lnTo>
                  <a:cubicBezTo>
                    <a:pt x="14114" y="13683"/>
                    <a:pt x="13046" y="14372"/>
                    <a:pt x="11857" y="14390"/>
                  </a:cubicBezTo>
                  <a:lnTo>
                    <a:pt x="11857" y="13855"/>
                  </a:lnTo>
                  <a:cubicBezTo>
                    <a:pt x="12839" y="13838"/>
                    <a:pt x="13718" y="13269"/>
                    <a:pt x="14131" y="12391"/>
                  </a:cubicBezTo>
                  <a:lnTo>
                    <a:pt x="14803" y="10995"/>
                  </a:lnTo>
                  <a:cubicBezTo>
                    <a:pt x="15131" y="10305"/>
                    <a:pt x="15131" y="9496"/>
                    <a:pt x="14803" y="8789"/>
                  </a:cubicBezTo>
                  <a:lnTo>
                    <a:pt x="14441" y="8065"/>
                  </a:lnTo>
                  <a:cubicBezTo>
                    <a:pt x="14631" y="8014"/>
                    <a:pt x="14786" y="7927"/>
                    <a:pt x="14924" y="7824"/>
                  </a:cubicBezTo>
                  <a:lnTo>
                    <a:pt x="15286" y="8565"/>
                  </a:lnTo>
                  <a:cubicBezTo>
                    <a:pt x="15682" y="9409"/>
                    <a:pt x="15682" y="10374"/>
                    <a:pt x="15286" y="11236"/>
                  </a:cubicBezTo>
                  <a:lnTo>
                    <a:pt x="15251" y="11305"/>
                  </a:lnTo>
                  <a:cubicBezTo>
                    <a:pt x="15182" y="11443"/>
                    <a:pt x="15234" y="11615"/>
                    <a:pt x="15372" y="11667"/>
                  </a:cubicBezTo>
                  <a:cubicBezTo>
                    <a:pt x="15405" y="11684"/>
                    <a:pt x="15446" y="11693"/>
                    <a:pt x="15489" y="11693"/>
                  </a:cubicBezTo>
                  <a:cubicBezTo>
                    <a:pt x="15578" y="11693"/>
                    <a:pt x="15676" y="11651"/>
                    <a:pt x="15734" y="11546"/>
                  </a:cubicBezTo>
                  <a:lnTo>
                    <a:pt x="15768" y="11460"/>
                  </a:lnTo>
                  <a:cubicBezTo>
                    <a:pt x="16251" y="10461"/>
                    <a:pt x="16251" y="9323"/>
                    <a:pt x="15768" y="8324"/>
                  </a:cubicBezTo>
                  <a:lnTo>
                    <a:pt x="15320" y="7393"/>
                  </a:lnTo>
                  <a:cubicBezTo>
                    <a:pt x="15458" y="7169"/>
                    <a:pt x="15544" y="6893"/>
                    <a:pt x="15544" y="6601"/>
                  </a:cubicBezTo>
                  <a:cubicBezTo>
                    <a:pt x="15544" y="5773"/>
                    <a:pt x="14872" y="5101"/>
                    <a:pt x="14028" y="5101"/>
                  </a:cubicBezTo>
                  <a:cubicBezTo>
                    <a:pt x="13890" y="5101"/>
                    <a:pt x="13769" y="5119"/>
                    <a:pt x="13632" y="5153"/>
                  </a:cubicBezTo>
                  <a:lnTo>
                    <a:pt x="13632" y="1172"/>
                  </a:lnTo>
                  <a:cubicBezTo>
                    <a:pt x="13632" y="517"/>
                    <a:pt x="13115" y="0"/>
                    <a:pt x="1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11"/>
            <p:cNvSpPr/>
            <p:nvPr/>
          </p:nvSpPr>
          <p:spPr>
            <a:xfrm>
              <a:off x="1950200" y="1329100"/>
              <a:ext cx="40500" cy="40525"/>
            </a:xfrm>
            <a:custGeom>
              <a:avLst/>
              <a:gdLst/>
              <a:ahLst/>
              <a:cxnLst/>
              <a:rect l="l" t="t" r="r" b="b"/>
              <a:pathLst>
                <a:path w="1620" h="1621" extrusionOk="0">
                  <a:moveTo>
                    <a:pt x="810" y="552"/>
                  </a:moveTo>
                  <a:cubicBezTo>
                    <a:pt x="965" y="552"/>
                    <a:pt x="1086" y="673"/>
                    <a:pt x="1086" y="811"/>
                  </a:cubicBezTo>
                  <a:cubicBezTo>
                    <a:pt x="1086" y="966"/>
                    <a:pt x="965" y="1087"/>
                    <a:pt x="810" y="1087"/>
                  </a:cubicBezTo>
                  <a:cubicBezTo>
                    <a:pt x="672" y="1087"/>
                    <a:pt x="551" y="966"/>
                    <a:pt x="551" y="811"/>
                  </a:cubicBezTo>
                  <a:cubicBezTo>
                    <a:pt x="551" y="673"/>
                    <a:pt x="672" y="552"/>
                    <a:pt x="810" y="552"/>
                  </a:cubicBezTo>
                  <a:close/>
                  <a:moveTo>
                    <a:pt x="810" y="1"/>
                  </a:moveTo>
                  <a:cubicBezTo>
                    <a:pt x="362" y="1"/>
                    <a:pt x="0" y="363"/>
                    <a:pt x="0" y="811"/>
                  </a:cubicBezTo>
                  <a:cubicBezTo>
                    <a:pt x="0" y="1259"/>
                    <a:pt x="362" y="1621"/>
                    <a:pt x="810" y="1621"/>
                  </a:cubicBezTo>
                  <a:cubicBezTo>
                    <a:pt x="1258" y="1621"/>
                    <a:pt x="1620" y="1259"/>
                    <a:pt x="1620" y="811"/>
                  </a:cubicBezTo>
                  <a:cubicBezTo>
                    <a:pt x="1620" y="363"/>
                    <a:pt x="1258"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1"/>
            <p:cNvSpPr/>
            <p:nvPr/>
          </p:nvSpPr>
          <p:spPr>
            <a:xfrm>
              <a:off x="2197050" y="1329100"/>
              <a:ext cx="40525" cy="40525"/>
            </a:xfrm>
            <a:custGeom>
              <a:avLst/>
              <a:gdLst/>
              <a:ahLst/>
              <a:cxnLst/>
              <a:rect l="l" t="t" r="r" b="b"/>
              <a:pathLst>
                <a:path w="1621" h="1621" extrusionOk="0">
                  <a:moveTo>
                    <a:pt x="810" y="552"/>
                  </a:moveTo>
                  <a:cubicBezTo>
                    <a:pt x="965" y="552"/>
                    <a:pt x="1086" y="673"/>
                    <a:pt x="1086" y="811"/>
                  </a:cubicBezTo>
                  <a:cubicBezTo>
                    <a:pt x="1086" y="966"/>
                    <a:pt x="965" y="1087"/>
                    <a:pt x="810" y="1087"/>
                  </a:cubicBezTo>
                  <a:cubicBezTo>
                    <a:pt x="655" y="1087"/>
                    <a:pt x="534" y="966"/>
                    <a:pt x="534" y="811"/>
                  </a:cubicBezTo>
                  <a:cubicBezTo>
                    <a:pt x="534" y="673"/>
                    <a:pt x="655" y="552"/>
                    <a:pt x="810" y="552"/>
                  </a:cubicBezTo>
                  <a:close/>
                  <a:moveTo>
                    <a:pt x="810" y="1"/>
                  </a:moveTo>
                  <a:cubicBezTo>
                    <a:pt x="362" y="1"/>
                    <a:pt x="0" y="363"/>
                    <a:pt x="0" y="811"/>
                  </a:cubicBezTo>
                  <a:cubicBezTo>
                    <a:pt x="0" y="1259"/>
                    <a:pt x="362" y="1621"/>
                    <a:pt x="810" y="1621"/>
                  </a:cubicBezTo>
                  <a:cubicBezTo>
                    <a:pt x="1258" y="1621"/>
                    <a:pt x="1620" y="1259"/>
                    <a:pt x="1620" y="811"/>
                  </a:cubicBezTo>
                  <a:cubicBezTo>
                    <a:pt x="1620" y="363"/>
                    <a:pt x="1258"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11"/>
            <p:cNvSpPr/>
            <p:nvPr/>
          </p:nvSpPr>
          <p:spPr>
            <a:xfrm>
              <a:off x="1950200" y="1694875"/>
              <a:ext cx="40500" cy="40075"/>
            </a:xfrm>
            <a:custGeom>
              <a:avLst/>
              <a:gdLst/>
              <a:ahLst/>
              <a:cxnLst/>
              <a:rect l="l" t="t" r="r" b="b"/>
              <a:pathLst>
                <a:path w="1620" h="1603" extrusionOk="0">
                  <a:moveTo>
                    <a:pt x="810" y="534"/>
                  </a:moveTo>
                  <a:cubicBezTo>
                    <a:pt x="965" y="534"/>
                    <a:pt x="1086" y="655"/>
                    <a:pt x="1086" y="793"/>
                  </a:cubicBezTo>
                  <a:cubicBezTo>
                    <a:pt x="1086" y="948"/>
                    <a:pt x="965" y="1069"/>
                    <a:pt x="810" y="1069"/>
                  </a:cubicBezTo>
                  <a:cubicBezTo>
                    <a:pt x="672" y="1069"/>
                    <a:pt x="551" y="948"/>
                    <a:pt x="551" y="793"/>
                  </a:cubicBezTo>
                  <a:cubicBezTo>
                    <a:pt x="551" y="655"/>
                    <a:pt x="672" y="534"/>
                    <a:pt x="810" y="534"/>
                  </a:cubicBezTo>
                  <a:close/>
                  <a:moveTo>
                    <a:pt x="810" y="0"/>
                  </a:moveTo>
                  <a:cubicBezTo>
                    <a:pt x="362" y="0"/>
                    <a:pt x="0" y="362"/>
                    <a:pt x="0" y="793"/>
                  </a:cubicBezTo>
                  <a:cubicBezTo>
                    <a:pt x="0" y="1241"/>
                    <a:pt x="362" y="1603"/>
                    <a:pt x="810" y="1603"/>
                  </a:cubicBezTo>
                  <a:cubicBezTo>
                    <a:pt x="1258" y="1603"/>
                    <a:pt x="1620" y="1241"/>
                    <a:pt x="1620" y="793"/>
                  </a:cubicBezTo>
                  <a:cubicBezTo>
                    <a:pt x="1620" y="362"/>
                    <a:pt x="1258"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11"/>
            <p:cNvSpPr/>
            <p:nvPr/>
          </p:nvSpPr>
          <p:spPr>
            <a:xfrm>
              <a:off x="2197050" y="1694875"/>
              <a:ext cx="40525" cy="40075"/>
            </a:xfrm>
            <a:custGeom>
              <a:avLst/>
              <a:gdLst/>
              <a:ahLst/>
              <a:cxnLst/>
              <a:rect l="l" t="t" r="r" b="b"/>
              <a:pathLst>
                <a:path w="1621" h="1603" extrusionOk="0">
                  <a:moveTo>
                    <a:pt x="810" y="534"/>
                  </a:moveTo>
                  <a:cubicBezTo>
                    <a:pt x="965" y="534"/>
                    <a:pt x="1086" y="655"/>
                    <a:pt x="1086" y="793"/>
                  </a:cubicBezTo>
                  <a:cubicBezTo>
                    <a:pt x="1086" y="948"/>
                    <a:pt x="965" y="1069"/>
                    <a:pt x="810" y="1069"/>
                  </a:cubicBezTo>
                  <a:cubicBezTo>
                    <a:pt x="655" y="1069"/>
                    <a:pt x="534" y="948"/>
                    <a:pt x="534" y="793"/>
                  </a:cubicBezTo>
                  <a:cubicBezTo>
                    <a:pt x="534" y="655"/>
                    <a:pt x="655" y="534"/>
                    <a:pt x="810" y="534"/>
                  </a:cubicBezTo>
                  <a:close/>
                  <a:moveTo>
                    <a:pt x="810" y="0"/>
                  </a:moveTo>
                  <a:cubicBezTo>
                    <a:pt x="362" y="0"/>
                    <a:pt x="0" y="362"/>
                    <a:pt x="0" y="793"/>
                  </a:cubicBezTo>
                  <a:cubicBezTo>
                    <a:pt x="0" y="1241"/>
                    <a:pt x="362" y="1603"/>
                    <a:pt x="810" y="1603"/>
                  </a:cubicBezTo>
                  <a:cubicBezTo>
                    <a:pt x="1258" y="1603"/>
                    <a:pt x="1620" y="1241"/>
                    <a:pt x="1620" y="793"/>
                  </a:cubicBezTo>
                  <a:cubicBezTo>
                    <a:pt x="1620" y="362"/>
                    <a:pt x="1258"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111"/>
          <p:cNvGrpSpPr/>
          <p:nvPr/>
        </p:nvGrpSpPr>
        <p:grpSpPr>
          <a:xfrm>
            <a:off x="1210050" y="1302400"/>
            <a:ext cx="459700" cy="459700"/>
            <a:chOff x="1210050" y="1302400"/>
            <a:chExt cx="459700" cy="459700"/>
          </a:xfrm>
        </p:grpSpPr>
        <p:sp>
          <p:nvSpPr>
            <p:cNvPr id="2436" name="Google Shape;2436;p111"/>
            <p:cNvSpPr/>
            <p:nvPr/>
          </p:nvSpPr>
          <p:spPr>
            <a:xfrm>
              <a:off x="1210050" y="1302450"/>
              <a:ext cx="138325" cy="459650"/>
            </a:xfrm>
            <a:custGeom>
              <a:avLst/>
              <a:gdLst/>
              <a:ahLst/>
              <a:cxnLst/>
              <a:rect l="l" t="t" r="r" b="b"/>
              <a:pathLst>
                <a:path w="5533" h="18386" extrusionOk="0">
                  <a:moveTo>
                    <a:pt x="2400" y="537"/>
                  </a:moveTo>
                  <a:cubicBezTo>
                    <a:pt x="2417" y="537"/>
                    <a:pt x="2439" y="541"/>
                    <a:pt x="2465" y="550"/>
                  </a:cubicBezTo>
                  <a:lnTo>
                    <a:pt x="3171" y="1101"/>
                  </a:lnTo>
                  <a:cubicBezTo>
                    <a:pt x="3206" y="1119"/>
                    <a:pt x="3206" y="1136"/>
                    <a:pt x="3206" y="1170"/>
                  </a:cubicBezTo>
                  <a:lnTo>
                    <a:pt x="3206" y="1756"/>
                  </a:lnTo>
                  <a:lnTo>
                    <a:pt x="2310" y="1756"/>
                  </a:lnTo>
                  <a:lnTo>
                    <a:pt x="2310" y="636"/>
                  </a:lnTo>
                  <a:cubicBezTo>
                    <a:pt x="2310" y="584"/>
                    <a:pt x="2344" y="550"/>
                    <a:pt x="2361" y="550"/>
                  </a:cubicBezTo>
                  <a:cubicBezTo>
                    <a:pt x="2370" y="541"/>
                    <a:pt x="2383" y="537"/>
                    <a:pt x="2400" y="537"/>
                  </a:cubicBezTo>
                  <a:close/>
                  <a:moveTo>
                    <a:pt x="3568" y="2290"/>
                  </a:moveTo>
                  <a:lnTo>
                    <a:pt x="3568" y="3307"/>
                  </a:lnTo>
                  <a:lnTo>
                    <a:pt x="1965" y="3307"/>
                  </a:lnTo>
                  <a:lnTo>
                    <a:pt x="1965" y="2290"/>
                  </a:lnTo>
                  <a:close/>
                  <a:moveTo>
                    <a:pt x="3843" y="3841"/>
                  </a:moveTo>
                  <a:cubicBezTo>
                    <a:pt x="4240" y="3841"/>
                    <a:pt x="4567" y="4169"/>
                    <a:pt x="4584" y="4565"/>
                  </a:cubicBezTo>
                  <a:lnTo>
                    <a:pt x="948" y="4565"/>
                  </a:lnTo>
                  <a:cubicBezTo>
                    <a:pt x="966" y="4169"/>
                    <a:pt x="1293" y="3841"/>
                    <a:pt x="1689" y="3841"/>
                  </a:cubicBezTo>
                  <a:close/>
                  <a:moveTo>
                    <a:pt x="4895" y="5099"/>
                  </a:moveTo>
                  <a:cubicBezTo>
                    <a:pt x="4929" y="5099"/>
                    <a:pt x="4963" y="5117"/>
                    <a:pt x="4963" y="5134"/>
                  </a:cubicBezTo>
                  <a:cubicBezTo>
                    <a:pt x="4981" y="5134"/>
                    <a:pt x="4998" y="5151"/>
                    <a:pt x="4998" y="5185"/>
                  </a:cubicBezTo>
                  <a:lnTo>
                    <a:pt x="4895" y="7202"/>
                  </a:lnTo>
                  <a:lnTo>
                    <a:pt x="2930" y="7202"/>
                  </a:lnTo>
                  <a:cubicBezTo>
                    <a:pt x="2775" y="7202"/>
                    <a:pt x="2654" y="7322"/>
                    <a:pt x="2654" y="7460"/>
                  </a:cubicBezTo>
                  <a:cubicBezTo>
                    <a:pt x="2654" y="7615"/>
                    <a:pt x="2775" y="7736"/>
                    <a:pt x="2930" y="7736"/>
                  </a:cubicBezTo>
                  <a:lnTo>
                    <a:pt x="4877" y="7736"/>
                  </a:lnTo>
                  <a:lnTo>
                    <a:pt x="4550" y="14405"/>
                  </a:lnTo>
                  <a:lnTo>
                    <a:pt x="3395" y="14405"/>
                  </a:lnTo>
                  <a:cubicBezTo>
                    <a:pt x="3257" y="14405"/>
                    <a:pt x="3154" y="14525"/>
                    <a:pt x="3154" y="14663"/>
                  </a:cubicBezTo>
                  <a:cubicBezTo>
                    <a:pt x="3154" y="14818"/>
                    <a:pt x="3257" y="14939"/>
                    <a:pt x="3395" y="14939"/>
                  </a:cubicBezTo>
                  <a:lnTo>
                    <a:pt x="4533" y="14939"/>
                  </a:lnTo>
                  <a:lnTo>
                    <a:pt x="4464" y="16369"/>
                  </a:lnTo>
                  <a:cubicBezTo>
                    <a:pt x="4447" y="16576"/>
                    <a:pt x="4291" y="16731"/>
                    <a:pt x="4085" y="16731"/>
                  </a:cubicBezTo>
                  <a:lnTo>
                    <a:pt x="1448" y="16731"/>
                  </a:lnTo>
                  <a:cubicBezTo>
                    <a:pt x="1241" y="16731"/>
                    <a:pt x="1069" y="16576"/>
                    <a:pt x="1069" y="16369"/>
                  </a:cubicBezTo>
                  <a:lnTo>
                    <a:pt x="1000" y="14939"/>
                  </a:lnTo>
                  <a:lnTo>
                    <a:pt x="2155" y="14939"/>
                  </a:lnTo>
                  <a:cubicBezTo>
                    <a:pt x="2310" y="14939"/>
                    <a:pt x="2430" y="14818"/>
                    <a:pt x="2430" y="14663"/>
                  </a:cubicBezTo>
                  <a:cubicBezTo>
                    <a:pt x="2430" y="14525"/>
                    <a:pt x="2310" y="14405"/>
                    <a:pt x="2155" y="14405"/>
                  </a:cubicBezTo>
                  <a:lnTo>
                    <a:pt x="966" y="14405"/>
                  </a:lnTo>
                  <a:lnTo>
                    <a:pt x="655" y="7736"/>
                  </a:lnTo>
                  <a:lnTo>
                    <a:pt x="1672" y="7736"/>
                  </a:lnTo>
                  <a:cubicBezTo>
                    <a:pt x="1827" y="7736"/>
                    <a:pt x="1948" y="7615"/>
                    <a:pt x="1948" y="7460"/>
                  </a:cubicBezTo>
                  <a:cubicBezTo>
                    <a:pt x="1948" y="7322"/>
                    <a:pt x="1827" y="7202"/>
                    <a:pt x="1672" y="7202"/>
                  </a:cubicBezTo>
                  <a:lnTo>
                    <a:pt x="638" y="7202"/>
                  </a:lnTo>
                  <a:lnTo>
                    <a:pt x="535" y="5185"/>
                  </a:lnTo>
                  <a:cubicBezTo>
                    <a:pt x="535" y="5151"/>
                    <a:pt x="552" y="5134"/>
                    <a:pt x="569" y="5134"/>
                  </a:cubicBezTo>
                  <a:cubicBezTo>
                    <a:pt x="569" y="5117"/>
                    <a:pt x="604" y="5099"/>
                    <a:pt x="621" y="5099"/>
                  </a:cubicBezTo>
                  <a:close/>
                  <a:moveTo>
                    <a:pt x="3774" y="17265"/>
                  </a:moveTo>
                  <a:lnTo>
                    <a:pt x="3774" y="17576"/>
                  </a:lnTo>
                  <a:cubicBezTo>
                    <a:pt x="3774" y="17731"/>
                    <a:pt x="3654" y="17851"/>
                    <a:pt x="3499" y="17851"/>
                  </a:cubicBezTo>
                  <a:lnTo>
                    <a:pt x="2034" y="17851"/>
                  </a:lnTo>
                  <a:cubicBezTo>
                    <a:pt x="1879" y="17851"/>
                    <a:pt x="1758" y="17731"/>
                    <a:pt x="1758" y="17576"/>
                  </a:cubicBezTo>
                  <a:lnTo>
                    <a:pt x="1758" y="17265"/>
                  </a:lnTo>
                  <a:close/>
                  <a:moveTo>
                    <a:pt x="2412" y="1"/>
                  </a:moveTo>
                  <a:cubicBezTo>
                    <a:pt x="2315" y="1"/>
                    <a:pt x="2216" y="23"/>
                    <a:pt x="2120" y="67"/>
                  </a:cubicBezTo>
                  <a:cubicBezTo>
                    <a:pt x="1913" y="171"/>
                    <a:pt x="1775" y="395"/>
                    <a:pt x="1775" y="636"/>
                  </a:cubicBezTo>
                  <a:lnTo>
                    <a:pt x="1775" y="1773"/>
                  </a:lnTo>
                  <a:cubicBezTo>
                    <a:pt x="1569" y="1808"/>
                    <a:pt x="1414" y="1997"/>
                    <a:pt x="1414" y="2204"/>
                  </a:cubicBezTo>
                  <a:lnTo>
                    <a:pt x="1414" y="3324"/>
                  </a:lnTo>
                  <a:cubicBezTo>
                    <a:pt x="862" y="3445"/>
                    <a:pt x="397" y="3979"/>
                    <a:pt x="414" y="4600"/>
                  </a:cubicBezTo>
                  <a:cubicBezTo>
                    <a:pt x="328" y="4634"/>
                    <a:pt x="242" y="4686"/>
                    <a:pt x="173" y="4755"/>
                  </a:cubicBezTo>
                  <a:cubicBezTo>
                    <a:pt x="52" y="4875"/>
                    <a:pt x="1" y="5048"/>
                    <a:pt x="1" y="5220"/>
                  </a:cubicBezTo>
                  <a:lnTo>
                    <a:pt x="535" y="16404"/>
                  </a:lnTo>
                  <a:cubicBezTo>
                    <a:pt x="552" y="16817"/>
                    <a:pt x="845" y="17145"/>
                    <a:pt x="1224" y="17248"/>
                  </a:cubicBezTo>
                  <a:lnTo>
                    <a:pt x="1224" y="17576"/>
                  </a:lnTo>
                  <a:cubicBezTo>
                    <a:pt x="1224" y="18024"/>
                    <a:pt x="1586" y="18386"/>
                    <a:pt x="2034" y="18386"/>
                  </a:cubicBezTo>
                  <a:lnTo>
                    <a:pt x="3499" y="18386"/>
                  </a:lnTo>
                  <a:cubicBezTo>
                    <a:pt x="3947" y="18386"/>
                    <a:pt x="4309" y="18024"/>
                    <a:pt x="4309" y="17576"/>
                  </a:cubicBezTo>
                  <a:lnTo>
                    <a:pt x="4309" y="17248"/>
                  </a:lnTo>
                  <a:cubicBezTo>
                    <a:pt x="4688" y="17145"/>
                    <a:pt x="4981" y="16817"/>
                    <a:pt x="4998" y="16404"/>
                  </a:cubicBezTo>
                  <a:lnTo>
                    <a:pt x="5532" y="5220"/>
                  </a:lnTo>
                  <a:cubicBezTo>
                    <a:pt x="5532" y="5048"/>
                    <a:pt x="5480" y="4875"/>
                    <a:pt x="5360" y="4755"/>
                  </a:cubicBezTo>
                  <a:cubicBezTo>
                    <a:pt x="5291" y="4686"/>
                    <a:pt x="5205" y="4634"/>
                    <a:pt x="5119" y="4600"/>
                  </a:cubicBezTo>
                  <a:cubicBezTo>
                    <a:pt x="5136" y="3996"/>
                    <a:pt x="4688" y="3462"/>
                    <a:pt x="4119" y="3324"/>
                  </a:cubicBezTo>
                  <a:lnTo>
                    <a:pt x="4119" y="2204"/>
                  </a:lnTo>
                  <a:cubicBezTo>
                    <a:pt x="4119" y="1997"/>
                    <a:pt x="3964" y="1808"/>
                    <a:pt x="3757" y="1773"/>
                  </a:cubicBezTo>
                  <a:lnTo>
                    <a:pt x="3757" y="1170"/>
                  </a:lnTo>
                  <a:cubicBezTo>
                    <a:pt x="3757" y="964"/>
                    <a:pt x="3654" y="791"/>
                    <a:pt x="3499" y="671"/>
                  </a:cubicBezTo>
                  <a:lnTo>
                    <a:pt x="2775" y="119"/>
                  </a:lnTo>
                  <a:cubicBezTo>
                    <a:pt x="2667" y="40"/>
                    <a:pt x="2541" y="1"/>
                    <a:pt x="2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11"/>
            <p:cNvSpPr/>
            <p:nvPr/>
          </p:nvSpPr>
          <p:spPr>
            <a:xfrm>
              <a:off x="1259175" y="1523400"/>
              <a:ext cx="13375" cy="103425"/>
            </a:xfrm>
            <a:custGeom>
              <a:avLst/>
              <a:gdLst/>
              <a:ahLst/>
              <a:cxnLst/>
              <a:rect l="l" t="t" r="r" b="b"/>
              <a:pathLst>
                <a:path w="535" h="4137" extrusionOk="0">
                  <a:moveTo>
                    <a:pt x="259" y="1"/>
                  </a:moveTo>
                  <a:cubicBezTo>
                    <a:pt x="121" y="1"/>
                    <a:pt x="0" y="121"/>
                    <a:pt x="0" y="259"/>
                  </a:cubicBezTo>
                  <a:lnTo>
                    <a:pt x="0" y="3861"/>
                  </a:lnTo>
                  <a:cubicBezTo>
                    <a:pt x="0" y="4016"/>
                    <a:pt x="121" y="4137"/>
                    <a:pt x="259" y="4137"/>
                  </a:cubicBezTo>
                  <a:cubicBezTo>
                    <a:pt x="414" y="4137"/>
                    <a:pt x="534" y="4016"/>
                    <a:pt x="534" y="3861"/>
                  </a:cubicBezTo>
                  <a:lnTo>
                    <a:pt x="534" y="259"/>
                  </a:lnTo>
                  <a:cubicBezTo>
                    <a:pt x="534" y="121"/>
                    <a:pt x="414"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11"/>
            <p:cNvSpPr/>
            <p:nvPr/>
          </p:nvSpPr>
          <p:spPr>
            <a:xfrm>
              <a:off x="1285875" y="1538925"/>
              <a:ext cx="13375" cy="71950"/>
            </a:xfrm>
            <a:custGeom>
              <a:avLst/>
              <a:gdLst/>
              <a:ahLst/>
              <a:cxnLst/>
              <a:rect l="l" t="t" r="r" b="b"/>
              <a:pathLst>
                <a:path w="535" h="2878" extrusionOk="0">
                  <a:moveTo>
                    <a:pt x="276" y="0"/>
                  </a:moveTo>
                  <a:cubicBezTo>
                    <a:pt x="121" y="0"/>
                    <a:pt x="0" y="121"/>
                    <a:pt x="0" y="276"/>
                  </a:cubicBezTo>
                  <a:lnTo>
                    <a:pt x="0" y="2619"/>
                  </a:lnTo>
                  <a:cubicBezTo>
                    <a:pt x="0" y="2757"/>
                    <a:pt x="121" y="2878"/>
                    <a:pt x="276" y="2878"/>
                  </a:cubicBezTo>
                  <a:cubicBezTo>
                    <a:pt x="414" y="2878"/>
                    <a:pt x="535" y="2757"/>
                    <a:pt x="535" y="2619"/>
                  </a:cubicBezTo>
                  <a:lnTo>
                    <a:pt x="535" y="276"/>
                  </a:ln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11"/>
            <p:cNvSpPr/>
            <p:nvPr/>
          </p:nvSpPr>
          <p:spPr>
            <a:xfrm>
              <a:off x="1531000" y="1302450"/>
              <a:ext cx="138750" cy="459650"/>
            </a:xfrm>
            <a:custGeom>
              <a:avLst/>
              <a:gdLst/>
              <a:ahLst/>
              <a:cxnLst/>
              <a:rect l="l" t="t" r="r" b="b"/>
              <a:pathLst>
                <a:path w="5550" h="18386" extrusionOk="0">
                  <a:moveTo>
                    <a:pt x="2418" y="537"/>
                  </a:moveTo>
                  <a:cubicBezTo>
                    <a:pt x="2435" y="537"/>
                    <a:pt x="2456" y="541"/>
                    <a:pt x="2482" y="550"/>
                  </a:cubicBezTo>
                  <a:lnTo>
                    <a:pt x="3189" y="1101"/>
                  </a:lnTo>
                  <a:cubicBezTo>
                    <a:pt x="3223" y="1119"/>
                    <a:pt x="3223" y="1136"/>
                    <a:pt x="3223" y="1170"/>
                  </a:cubicBezTo>
                  <a:lnTo>
                    <a:pt x="3223" y="1756"/>
                  </a:lnTo>
                  <a:lnTo>
                    <a:pt x="2327" y="1756"/>
                  </a:lnTo>
                  <a:lnTo>
                    <a:pt x="2327" y="636"/>
                  </a:lnTo>
                  <a:cubicBezTo>
                    <a:pt x="2327" y="584"/>
                    <a:pt x="2362" y="550"/>
                    <a:pt x="2379" y="550"/>
                  </a:cubicBezTo>
                  <a:cubicBezTo>
                    <a:pt x="2387" y="541"/>
                    <a:pt x="2400" y="537"/>
                    <a:pt x="2418" y="537"/>
                  </a:cubicBezTo>
                  <a:close/>
                  <a:moveTo>
                    <a:pt x="3585" y="2290"/>
                  </a:moveTo>
                  <a:lnTo>
                    <a:pt x="3585" y="3307"/>
                  </a:lnTo>
                  <a:lnTo>
                    <a:pt x="1965" y="3307"/>
                  </a:lnTo>
                  <a:lnTo>
                    <a:pt x="1965" y="2290"/>
                  </a:lnTo>
                  <a:close/>
                  <a:moveTo>
                    <a:pt x="3861" y="3841"/>
                  </a:moveTo>
                  <a:cubicBezTo>
                    <a:pt x="4257" y="3841"/>
                    <a:pt x="4585" y="4169"/>
                    <a:pt x="4585" y="4565"/>
                  </a:cubicBezTo>
                  <a:lnTo>
                    <a:pt x="3913" y="4565"/>
                  </a:lnTo>
                  <a:cubicBezTo>
                    <a:pt x="3757" y="4565"/>
                    <a:pt x="3637" y="4686"/>
                    <a:pt x="3637" y="4824"/>
                  </a:cubicBezTo>
                  <a:cubicBezTo>
                    <a:pt x="3637" y="4979"/>
                    <a:pt x="3757" y="5099"/>
                    <a:pt x="3913" y="5099"/>
                  </a:cubicBezTo>
                  <a:lnTo>
                    <a:pt x="4912" y="5099"/>
                  </a:lnTo>
                  <a:cubicBezTo>
                    <a:pt x="4947" y="5099"/>
                    <a:pt x="4964" y="5117"/>
                    <a:pt x="4981" y="5134"/>
                  </a:cubicBezTo>
                  <a:cubicBezTo>
                    <a:pt x="4998" y="5134"/>
                    <a:pt x="5015" y="5151"/>
                    <a:pt x="4998" y="5185"/>
                  </a:cubicBezTo>
                  <a:lnTo>
                    <a:pt x="4912" y="7202"/>
                  </a:lnTo>
                  <a:lnTo>
                    <a:pt x="656" y="7202"/>
                  </a:lnTo>
                  <a:lnTo>
                    <a:pt x="552" y="5185"/>
                  </a:lnTo>
                  <a:cubicBezTo>
                    <a:pt x="552" y="5151"/>
                    <a:pt x="569" y="5134"/>
                    <a:pt x="587" y="5134"/>
                  </a:cubicBezTo>
                  <a:cubicBezTo>
                    <a:pt x="587" y="5117"/>
                    <a:pt x="604" y="5099"/>
                    <a:pt x="638" y="5099"/>
                  </a:cubicBezTo>
                  <a:lnTo>
                    <a:pt x="2655" y="5099"/>
                  </a:lnTo>
                  <a:cubicBezTo>
                    <a:pt x="2810" y="5099"/>
                    <a:pt x="2930" y="4979"/>
                    <a:pt x="2930" y="4824"/>
                  </a:cubicBezTo>
                  <a:cubicBezTo>
                    <a:pt x="2930" y="4686"/>
                    <a:pt x="2810" y="4565"/>
                    <a:pt x="2655" y="4565"/>
                  </a:cubicBezTo>
                  <a:lnTo>
                    <a:pt x="966" y="4565"/>
                  </a:lnTo>
                  <a:cubicBezTo>
                    <a:pt x="983" y="4169"/>
                    <a:pt x="1310" y="3841"/>
                    <a:pt x="1707" y="3841"/>
                  </a:cubicBezTo>
                  <a:close/>
                  <a:moveTo>
                    <a:pt x="4895" y="7736"/>
                  </a:moveTo>
                  <a:lnTo>
                    <a:pt x="4567" y="14405"/>
                  </a:lnTo>
                  <a:lnTo>
                    <a:pt x="983" y="14405"/>
                  </a:lnTo>
                  <a:lnTo>
                    <a:pt x="673" y="7736"/>
                  </a:lnTo>
                  <a:close/>
                  <a:moveTo>
                    <a:pt x="4550" y="14939"/>
                  </a:moveTo>
                  <a:lnTo>
                    <a:pt x="4481" y="16369"/>
                  </a:lnTo>
                  <a:cubicBezTo>
                    <a:pt x="4464" y="16576"/>
                    <a:pt x="4309" y="16731"/>
                    <a:pt x="4102" y="16731"/>
                  </a:cubicBezTo>
                  <a:lnTo>
                    <a:pt x="1466" y="16731"/>
                  </a:lnTo>
                  <a:cubicBezTo>
                    <a:pt x="1259" y="16731"/>
                    <a:pt x="1086" y="16576"/>
                    <a:pt x="1086" y="16369"/>
                  </a:cubicBezTo>
                  <a:lnTo>
                    <a:pt x="1017" y="14939"/>
                  </a:lnTo>
                  <a:close/>
                  <a:moveTo>
                    <a:pt x="3792" y="17265"/>
                  </a:moveTo>
                  <a:lnTo>
                    <a:pt x="3792" y="17576"/>
                  </a:lnTo>
                  <a:cubicBezTo>
                    <a:pt x="3792" y="17731"/>
                    <a:pt x="3671" y="17851"/>
                    <a:pt x="3516" y="17851"/>
                  </a:cubicBezTo>
                  <a:lnTo>
                    <a:pt x="2051" y="17851"/>
                  </a:lnTo>
                  <a:cubicBezTo>
                    <a:pt x="1896" y="17851"/>
                    <a:pt x="1776" y="17731"/>
                    <a:pt x="1776" y="17576"/>
                  </a:cubicBezTo>
                  <a:lnTo>
                    <a:pt x="1776" y="17265"/>
                  </a:lnTo>
                  <a:close/>
                  <a:moveTo>
                    <a:pt x="2430" y="1"/>
                  </a:moveTo>
                  <a:cubicBezTo>
                    <a:pt x="2333" y="1"/>
                    <a:pt x="2234" y="23"/>
                    <a:pt x="2138" y="67"/>
                  </a:cubicBezTo>
                  <a:cubicBezTo>
                    <a:pt x="1931" y="171"/>
                    <a:pt x="1793" y="395"/>
                    <a:pt x="1793" y="636"/>
                  </a:cubicBezTo>
                  <a:lnTo>
                    <a:pt x="1793" y="1773"/>
                  </a:lnTo>
                  <a:cubicBezTo>
                    <a:pt x="1586" y="1808"/>
                    <a:pt x="1431" y="1997"/>
                    <a:pt x="1431" y="2204"/>
                  </a:cubicBezTo>
                  <a:lnTo>
                    <a:pt x="1431" y="3324"/>
                  </a:lnTo>
                  <a:cubicBezTo>
                    <a:pt x="862" y="3445"/>
                    <a:pt x="414" y="3979"/>
                    <a:pt x="432" y="4600"/>
                  </a:cubicBezTo>
                  <a:cubicBezTo>
                    <a:pt x="345" y="4634"/>
                    <a:pt x="259" y="4686"/>
                    <a:pt x="190" y="4755"/>
                  </a:cubicBezTo>
                  <a:cubicBezTo>
                    <a:pt x="70" y="4875"/>
                    <a:pt x="1" y="5048"/>
                    <a:pt x="18" y="5220"/>
                  </a:cubicBezTo>
                  <a:lnTo>
                    <a:pt x="535" y="16404"/>
                  </a:lnTo>
                  <a:cubicBezTo>
                    <a:pt x="569" y="16817"/>
                    <a:pt x="845" y="17145"/>
                    <a:pt x="1242" y="17248"/>
                  </a:cubicBezTo>
                  <a:lnTo>
                    <a:pt x="1242" y="17576"/>
                  </a:lnTo>
                  <a:cubicBezTo>
                    <a:pt x="1242" y="18024"/>
                    <a:pt x="1603" y="18386"/>
                    <a:pt x="2051" y="18386"/>
                  </a:cubicBezTo>
                  <a:lnTo>
                    <a:pt x="3516" y="18386"/>
                  </a:lnTo>
                  <a:cubicBezTo>
                    <a:pt x="3964" y="18386"/>
                    <a:pt x="4326" y="18024"/>
                    <a:pt x="4326" y="17576"/>
                  </a:cubicBezTo>
                  <a:lnTo>
                    <a:pt x="4326" y="17248"/>
                  </a:lnTo>
                  <a:cubicBezTo>
                    <a:pt x="4705" y="17145"/>
                    <a:pt x="4998" y="16817"/>
                    <a:pt x="5015" y="16404"/>
                  </a:cubicBezTo>
                  <a:lnTo>
                    <a:pt x="5550" y="5220"/>
                  </a:lnTo>
                  <a:cubicBezTo>
                    <a:pt x="5550" y="5048"/>
                    <a:pt x="5481" y="4875"/>
                    <a:pt x="5377" y="4755"/>
                  </a:cubicBezTo>
                  <a:cubicBezTo>
                    <a:pt x="5308" y="4686"/>
                    <a:pt x="5222" y="4634"/>
                    <a:pt x="5136" y="4600"/>
                  </a:cubicBezTo>
                  <a:cubicBezTo>
                    <a:pt x="5153" y="3996"/>
                    <a:pt x="4705" y="3462"/>
                    <a:pt x="4119" y="3324"/>
                  </a:cubicBezTo>
                  <a:lnTo>
                    <a:pt x="4119" y="2204"/>
                  </a:lnTo>
                  <a:cubicBezTo>
                    <a:pt x="4119" y="1997"/>
                    <a:pt x="3964" y="1808"/>
                    <a:pt x="3775" y="1773"/>
                  </a:cubicBezTo>
                  <a:lnTo>
                    <a:pt x="3775" y="1170"/>
                  </a:lnTo>
                  <a:cubicBezTo>
                    <a:pt x="3775" y="964"/>
                    <a:pt x="3671" y="791"/>
                    <a:pt x="3516" y="671"/>
                  </a:cubicBezTo>
                  <a:lnTo>
                    <a:pt x="2792" y="119"/>
                  </a:lnTo>
                  <a:cubicBezTo>
                    <a:pt x="2684" y="40"/>
                    <a:pt x="2559" y="1"/>
                    <a:pt x="2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11"/>
            <p:cNvSpPr/>
            <p:nvPr/>
          </p:nvSpPr>
          <p:spPr>
            <a:xfrm>
              <a:off x="1580125" y="1523400"/>
              <a:ext cx="13800" cy="103425"/>
            </a:xfrm>
            <a:custGeom>
              <a:avLst/>
              <a:gdLst/>
              <a:ahLst/>
              <a:cxnLst/>
              <a:rect l="l" t="t" r="r" b="b"/>
              <a:pathLst>
                <a:path w="552" h="4137" extrusionOk="0">
                  <a:moveTo>
                    <a:pt x="276" y="1"/>
                  </a:moveTo>
                  <a:cubicBezTo>
                    <a:pt x="121" y="1"/>
                    <a:pt x="0" y="121"/>
                    <a:pt x="0" y="259"/>
                  </a:cubicBezTo>
                  <a:lnTo>
                    <a:pt x="0" y="3861"/>
                  </a:lnTo>
                  <a:cubicBezTo>
                    <a:pt x="0" y="4016"/>
                    <a:pt x="121" y="4137"/>
                    <a:pt x="276" y="4137"/>
                  </a:cubicBezTo>
                  <a:cubicBezTo>
                    <a:pt x="431" y="4137"/>
                    <a:pt x="552" y="4016"/>
                    <a:pt x="552" y="3861"/>
                  </a:cubicBezTo>
                  <a:lnTo>
                    <a:pt x="552" y="259"/>
                  </a:lnTo>
                  <a:cubicBezTo>
                    <a:pt x="552" y="121"/>
                    <a:pt x="43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11"/>
            <p:cNvSpPr/>
            <p:nvPr/>
          </p:nvSpPr>
          <p:spPr>
            <a:xfrm>
              <a:off x="1607250" y="1538925"/>
              <a:ext cx="13400" cy="71950"/>
            </a:xfrm>
            <a:custGeom>
              <a:avLst/>
              <a:gdLst/>
              <a:ahLst/>
              <a:cxnLst/>
              <a:rect l="l" t="t" r="r" b="b"/>
              <a:pathLst>
                <a:path w="536" h="2878" extrusionOk="0">
                  <a:moveTo>
                    <a:pt x="277" y="0"/>
                  </a:moveTo>
                  <a:cubicBezTo>
                    <a:pt x="122" y="0"/>
                    <a:pt x="1" y="121"/>
                    <a:pt x="1" y="276"/>
                  </a:cubicBezTo>
                  <a:lnTo>
                    <a:pt x="1" y="2619"/>
                  </a:lnTo>
                  <a:cubicBezTo>
                    <a:pt x="1" y="2757"/>
                    <a:pt x="122" y="2878"/>
                    <a:pt x="277" y="2878"/>
                  </a:cubicBezTo>
                  <a:cubicBezTo>
                    <a:pt x="415" y="2878"/>
                    <a:pt x="535" y="2757"/>
                    <a:pt x="535" y="2619"/>
                  </a:cubicBezTo>
                  <a:lnTo>
                    <a:pt x="535" y="276"/>
                  </a:lnTo>
                  <a:cubicBezTo>
                    <a:pt x="535" y="121"/>
                    <a:pt x="415"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11"/>
            <p:cNvSpPr/>
            <p:nvPr/>
          </p:nvSpPr>
          <p:spPr>
            <a:xfrm>
              <a:off x="1370750" y="1302400"/>
              <a:ext cx="138300" cy="459700"/>
            </a:xfrm>
            <a:custGeom>
              <a:avLst/>
              <a:gdLst/>
              <a:ahLst/>
              <a:cxnLst/>
              <a:rect l="l" t="t" r="r" b="b"/>
              <a:pathLst>
                <a:path w="5532" h="18388" extrusionOk="0">
                  <a:moveTo>
                    <a:pt x="3206" y="535"/>
                  </a:moveTo>
                  <a:lnTo>
                    <a:pt x="3206" y="1758"/>
                  </a:lnTo>
                  <a:lnTo>
                    <a:pt x="2309" y="1758"/>
                  </a:lnTo>
                  <a:lnTo>
                    <a:pt x="2309" y="535"/>
                  </a:lnTo>
                  <a:close/>
                  <a:moveTo>
                    <a:pt x="3567" y="2292"/>
                  </a:moveTo>
                  <a:lnTo>
                    <a:pt x="3567" y="3309"/>
                  </a:lnTo>
                  <a:lnTo>
                    <a:pt x="1965" y="3309"/>
                  </a:lnTo>
                  <a:lnTo>
                    <a:pt x="1965" y="2292"/>
                  </a:lnTo>
                  <a:close/>
                  <a:moveTo>
                    <a:pt x="3843" y="3843"/>
                  </a:moveTo>
                  <a:cubicBezTo>
                    <a:pt x="4239" y="3843"/>
                    <a:pt x="4567" y="4171"/>
                    <a:pt x="4567" y="4567"/>
                  </a:cubicBezTo>
                  <a:lnTo>
                    <a:pt x="948" y="4567"/>
                  </a:lnTo>
                  <a:cubicBezTo>
                    <a:pt x="965" y="4171"/>
                    <a:pt x="1293" y="3843"/>
                    <a:pt x="1689" y="3843"/>
                  </a:cubicBezTo>
                  <a:close/>
                  <a:moveTo>
                    <a:pt x="4894" y="5101"/>
                  </a:moveTo>
                  <a:cubicBezTo>
                    <a:pt x="4929" y="5101"/>
                    <a:pt x="4963" y="5119"/>
                    <a:pt x="4963" y="5136"/>
                  </a:cubicBezTo>
                  <a:cubicBezTo>
                    <a:pt x="4980" y="5136"/>
                    <a:pt x="4998" y="5153"/>
                    <a:pt x="4998" y="5187"/>
                  </a:cubicBezTo>
                  <a:lnTo>
                    <a:pt x="4894" y="7186"/>
                  </a:lnTo>
                  <a:lnTo>
                    <a:pt x="638" y="7186"/>
                  </a:lnTo>
                  <a:lnTo>
                    <a:pt x="534" y="5187"/>
                  </a:lnTo>
                  <a:cubicBezTo>
                    <a:pt x="534" y="5153"/>
                    <a:pt x="552" y="5136"/>
                    <a:pt x="569" y="5136"/>
                  </a:cubicBezTo>
                  <a:cubicBezTo>
                    <a:pt x="569" y="5119"/>
                    <a:pt x="586" y="5101"/>
                    <a:pt x="621" y="5101"/>
                  </a:cubicBezTo>
                  <a:close/>
                  <a:moveTo>
                    <a:pt x="4532" y="14941"/>
                  </a:moveTo>
                  <a:lnTo>
                    <a:pt x="4463" y="16371"/>
                  </a:lnTo>
                  <a:cubicBezTo>
                    <a:pt x="4446" y="16578"/>
                    <a:pt x="4291" y="16733"/>
                    <a:pt x="4084" y="16733"/>
                  </a:cubicBezTo>
                  <a:lnTo>
                    <a:pt x="1448" y="16733"/>
                  </a:lnTo>
                  <a:cubicBezTo>
                    <a:pt x="1241" y="16733"/>
                    <a:pt x="1069" y="16578"/>
                    <a:pt x="1069" y="16371"/>
                  </a:cubicBezTo>
                  <a:lnTo>
                    <a:pt x="1000" y="14941"/>
                  </a:lnTo>
                  <a:close/>
                  <a:moveTo>
                    <a:pt x="3774" y="17267"/>
                  </a:moveTo>
                  <a:lnTo>
                    <a:pt x="3774" y="17578"/>
                  </a:lnTo>
                  <a:cubicBezTo>
                    <a:pt x="3774" y="17733"/>
                    <a:pt x="3654" y="17853"/>
                    <a:pt x="3498" y="17853"/>
                  </a:cubicBezTo>
                  <a:lnTo>
                    <a:pt x="2034" y="17853"/>
                  </a:lnTo>
                  <a:cubicBezTo>
                    <a:pt x="1879" y="17853"/>
                    <a:pt x="1758" y="17733"/>
                    <a:pt x="1758" y="17578"/>
                  </a:cubicBezTo>
                  <a:lnTo>
                    <a:pt x="1758" y="17267"/>
                  </a:lnTo>
                  <a:close/>
                  <a:moveTo>
                    <a:pt x="2223" y="0"/>
                  </a:moveTo>
                  <a:cubicBezTo>
                    <a:pt x="1982" y="0"/>
                    <a:pt x="1775" y="207"/>
                    <a:pt x="1775" y="449"/>
                  </a:cubicBezTo>
                  <a:lnTo>
                    <a:pt x="1775" y="1775"/>
                  </a:lnTo>
                  <a:cubicBezTo>
                    <a:pt x="1568" y="1810"/>
                    <a:pt x="1413" y="1999"/>
                    <a:pt x="1413" y="2206"/>
                  </a:cubicBezTo>
                  <a:lnTo>
                    <a:pt x="1413" y="3326"/>
                  </a:lnTo>
                  <a:cubicBezTo>
                    <a:pt x="862" y="3447"/>
                    <a:pt x="397" y="3981"/>
                    <a:pt x="414" y="4602"/>
                  </a:cubicBezTo>
                  <a:cubicBezTo>
                    <a:pt x="328" y="4636"/>
                    <a:pt x="242" y="4688"/>
                    <a:pt x="173" y="4757"/>
                  </a:cubicBezTo>
                  <a:cubicBezTo>
                    <a:pt x="52" y="4877"/>
                    <a:pt x="0" y="5050"/>
                    <a:pt x="0" y="5222"/>
                  </a:cubicBezTo>
                  <a:lnTo>
                    <a:pt x="328" y="12149"/>
                  </a:lnTo>
                  <a:cubicBezTo>
                    <a:pt x="328" y="12287"/>
                    <a:pt x="466" y="12408"/>
                    <a:pt x="603" y="12408"/>
                  </a:cubicBezTo>
                  <a:cubicBezTo>
                    <a:pt x="758" y="12391"/>
                    <a:pt x="879" y="12270"/>
                    <a:pt x="862" y="12115"/>
                  </a:cubicBezTo>
                  <a:lnTo>
                    <a:pt x="655" y="7738"/>
                  </a:lnTo>
                  <a:lnTo>
                    <a:pt x="4877" y="7738"/>
                  </a:lnTo>
                  <a:lnTo>
                    <a:pt x="4550" y="14407"/>
                  </a:lnTo>
                  <a:lnTo>
                    <a:pt x="965" y="14407"/>
                  </a:lnTo>
                  <a:lnTo>
                    <a:pt x="931" y="13390"/>
                  </a:lnTo>
                  <a:cubicBezTo>
                    <a:pt x="914" y="13235"/>
                    <a:pt x="793" y="13132"/>
                    <a:pt x="638" y="13132"/>
                  </a:cubicBezTo>
                  <a:cubicBezTo>
                    <a:pt x="500" y="13149"/>
                    <a:pt x="379" y="13269"/>
                    <a:pt x="379" y="13425"/>
                  </a:cubicBezTo>
                  <a:lnTo>
                    <a:pt x="534" y="16406"/>
                  </a:lnTo>
                  <a:cubicBezTo>
                    <a:pt x="552" y="16819"/>
                    <a:pt x="827" y="17147"/>
                    <a:pt x="1224" y="17250"/>
                  </a:cubicBezTo>
                  <a:lnTo>
                    <a:pt x="1224" y="17578"/>
                  </a:lnTo>
                  <a:cubicBezTo>
                    <a:pt x="1224" y="18026"/>
                    <a:pt x="1586" y="18388"/>
                    <a:pt x="2034" y="18388"/>
                  </a:cubicBezTo>
                  <a:lnTo>
                    <a:pt x="3498" y="18388"/>
                  </a:lnTo>
                  <a:cubicBezTo>
                    <a:pt x="3947" y="18388"/>
                    <a:pt x="4308" y="18026"/>
                    <a:pt x="4308" y="17578"/>
                  </a:cubicBezTo>
                  <a:lnTo>
                    <a:pt x="4308" y="17250"/>
                  </a:lnTo>
                  <a:cubicBezTo>
                    <a:pt x="4688" y="17147"/>
                    <a:pt x="4980" y="16819"/>
                    <a:pt x="4998" y="16406"/>
                  </a:cubicBezTo>
                  <a:lnTo>
                    <a:pt x="5429" y="7497"/>
                  </a:lnTo>
                  <a:cubicBezTo>
                    <a:pt x="5429" y="7479"/>
                    <a:pt x="5429" y="7479"/>
                    <a:pt x="5429" y="7462"/>
                  </a:cubicBezTo>
                  <a:lnTo>
                    <a:pt x="5532" y="5222"/>
                  </a:lnTo>
                  <a:cubicBezTo>
                    <a:pt x="5532" y="5050"/>
                    <a:pt x="5480" y="4877"/>
                    <a:pt x="5360" y="4757"/>
                  </a:cubicBezTo>
                  <a:cubicBezTo>
                    <a:pt x="5291" y="4688"/>
                    <a:pt x="5204" y="4636"/>
                    <a:pt x="5118" y="4602"/>
                  </a:cubicBezTo>
                  <a:cubicBezTo>
                    <a:pt x="5136" y="3998"/>
                    <a:pt x="4688" y="3464"/>
                    <a:pt x="4102" y="3326"/>
                  </a:cubicBezTo>
                  <a:lnTo>
                    <a:pt x="4102" y="2206"/>
                  </a:lnTo>
                  <a:cubicBezTo>
                    <a:pt x="4102" y="1999"/>
                    <a:pt x="3964" y="1810"/>
                    <a:pt x="3757" y="1775"/>
                  </a:cubicBezTo>
                  <a:lnTo>
                    <a:pt x="3757" y="449"/>
                  </a:lnTo>
                  <a:cubicBezTo>
                    <a:pt x="3757" y="207"/>
                    <a:pt x="3550" y="0"/>
                    <a:pt x="3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11"/>
            <p:cNvSpPr/>
            <p:nvPr/>
          </p:nvSpPr>
          <p:spPr>
            <a:xfrm>
              <a:off x="1419425" y="1523400"/>
              <a:ext cx="13800" cy="103425"/>
            </a:xfrm>
            <a:custGeom>
              <a:avLst/>
              <a:gdLst/>
              <a:ahLst/>
              <a:cxnLst/>
              <a:rect l="l" t="t" r="r" b="b"/>
              <a:pathLst>
                <a:path w="552" h="4137" extrusionOk="0">
                  <a:moveTo>
                    <a:pt x="276" y="1"/>
                  </a:moveTo>
                  <a:cubicBezTo>
                    <a:pt x="121" y="1"/>
                    <a:pt x="1" y="121"/>
                    <a:pt x="1" y="259"/>
                  </a:cubicBezTo>
                  <a:lnTo>
                    <a:pt x="1" y="3861"/>
                  </a:lnTo>
                  <a:cubicBezTo>
                    <a:pt x="1" y="4016"/>
                    <a:pt x="121" y="4137"/>
                    <a:pt x="276" y="4137"/>
                  </a:cubicBezTo>
                  <a:cubicBezTo>
                    <a:pt x="431" y="4137"/>
                    <a:pt x="552" y="4016"/>
                    <a:pt x="552" y="3861"/>
                  </a:cubicBezTo>
                  <a:lnTo>
                    <a:pt x="552" y="259"/>
                  </a:lnTo>
                  <a:cubicBezTo>
                    <a:pt x="552" y="121"/>
                    <a:pt x="43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11"/>
            <p:cNvSpPr/>
            <p:nvPr/>
          </p:nvSpPr>
          <p:spPr>
            <a:xfrm>
              <a:off x="1446575" y="1538925"/>
              <a:ext cx="13375" cy="71950"/>
            </a:xfrm>
            <a:custGeom>
              <a:avLst/>
              <a:gdLst/>
              <a:ahLst/>
              <a:cxnLst/>
              <a:rect l="l" t="t" r="r" b="b"/>
              <a:pathLst>
                <a:path w="535" h="2878" extrusionOk="0">
                  <a:moveTo>
                    <a:pt x="276" y="0"/>
                  </a:moveTo>
                  <a:cubicBezTo>
                    <a:pt x="121" y="0"/>
                    <a:pt x="0" y="121"/>
                    <a:pt x="0" y="276"/>
                  </a:cubicBezTo>
                  <a:lnTo>
                    <a:pt x="0" y="2619"/>
                  </a:lnTo>
                  <a:cubicBezTo>
                    <a:pt x="0" y="2757"/>
                    <a:pt x="121" y="2878"/>
                    <a:pt x="276" y="2878"/>
                  </a:cubicBezTo>
                  <a:cubicBezTo>
                    <a:pt x="414" y="2878"/>
                    <a:pt x="534" y="2757"/>
                    <a:pt x="534" y="2619"/>
                  </a:cubicBezTo>
                  <a:lnTo>
                    <a:pt x="534" y="276"/>
                  </a:lnTo>
                  <a:cubicBezTo>
                    <a:pt x="534"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111"/>
          <p:cNvGrpSpPr/>
          <p:nvPr/>
        </p:nvGrpSpPr>
        <p:grpSpPr>
          <a:xfrm>
            <a:off x="1961825" y="2560375"/>
            <a:ext cx="326575" cy="459700"/>
            <a:chOff x="1961825" y="2560375"/>
            <a:chExt cx="326575" cy="459700"/>
          </a:xfrm>
        </p:grpSpPr>
        <p:sp>
          <p:nvSpPr>
            <p:cNvPr id="2446" name="Google Shape;2446;p111"/>
            <p:cNvSpPr/>
            <p:nvPr/>
          </p:nvSpPr>
          <p:spPr>
            <a:xfrm>
              <a:off x="1961825" y="2560375"/>
              <a:ext cx="326575" cy="459700"/>
            </a:xfrm>
            <a:custGeom>
              <a:avLst/>
              <a:gdLst/>
              <a:ahLst/>
              <a:cxnLst/>
              <a:rect l="l" t="t" r="r" b="b"/>
              <a:pathLst>
                <a:path w="13063" h="18388" extrusionOk="0">
                  <a:moveTo>
                    <a:pt x="1706" y="0"/>
                  </a:moveTo>
                  <a:cubicBezTo>
                    <a:pt x="759" y="0"/>
                    <a:pt x="0" y="776"/>
                    <a:pt x="0" y="1706"/>
                  </a:cubicBezTo>
                  <a:lnTo>
                    <a:pt x="0" y="3257"/>
                  </a:lnTo>
                  <a:cubicBezTo>
                    <a:pt x="0" y="3395"/>
                    <a:pt x="121" y="3516"/>
                    <a:pt x="259" y="3516"/>
                  </a:cubicBezTo>
                  <a:cubicBezTo>
                    <a:pt x="414" y="3516"/>
                    <a:pt x="535" y="3395"/>
                    <a:pt x="535" y="3257"/>
                  </a:cubicBezTo>
                  <a:lnTo>
                    <a:pt x="535" y="1706"/>
                  </a:lnTo>
                  <a:cubicBezTo>
                    <a:pt x="535" y="1069"/>
                    <a:pt x="1051" y="552"/>
                    <a:pt x="1706" y="552"/>
                  </a:cubicBezTo>
                  <a:lnTo>
                    <a:pt x="11357" y="552"/>
                  </a:lnTo>
                  <a:cubicBezTo>
                    <a:pt x="11994" y="552"/>
                    <a:pt x="12528" y="1069"/>
                    <a:pt x="12528" y="1706"/>
                  </a:cubicBezTo>
                  <a:lnTo>
                    <a:pt x="12528" y="16681"/>
                  </a:lnTo>
                  <a:cubicBezTo>
                    <a:pt x="12528" y="17319"/>
                    <a:pt x="11994" y="17853"/>
                    <a:pt x="11357" y="17853"/>
                  </a:cubicBezTo>
                  <a:lnTo>
                    <a:pt x="1706" y="17853"/>
                  </a:lnTo>
                  <a:cubicBezTo>
                    <a:pt x="1051" y="17853"/>
                    <a:pt x="535" y="17319"/>
                    <a:pt x="535" y="16681"/>
                  </a:cubicBezTo>
                  <a:lnTo>
                    <a:pt x="535" y="4515"/>
                  </a:lnTo>
                  <a:cubicBezTo>
                    <a:pt x="535" y="4360"/>
                    <a:pt x="414" y="4239"/>
                    <a:pt x="259" y="4239"/>
                  </a:cubicBezTo>
                  <a:cubicBezTo>
                    <a:pt x="121" y="4239"/>
                    <a:pt x="0" y="4360"/>
                    <a:pt x="0" y="4515"/>
                  </a:cubicBezTo>
                  <a:lnTo>
                    <a:pt x="0" y="16681"/>
                  </a:lnTo>
                  <a:cubicBezTo>
                    <a:pt x="0" y="17629"/>
                    <a:pt x="759" y="18387"/>
                    <a:pt x="1706" y="18387"/>
                  </a:cubicBezTo>
                  <a:lnTo>
                    <a:pt x="11357" y="18387"/>
                  </a:lnTo>
                  <a:cubicBezTo>
                    <a:pt x="12304" y="18387"/>
                    <a:pt x="13063" y="17629"/>
                    <a:pt x="13063" y="16681"/>
                  </a:cubicBezTo>
                  <a:lnTo>
                    <a:pt x="13063" y="1706"/>
                  </a:lnTo>
                  <a:cubicBezTo>
                    <a:pt x="13063" y="776"/>
                    <a:pt x="12304" y="0"/>
                    <a:pt x="1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11"/>
            <p:cNvSpPr/>
            <p:nvPr/>
          </p:nvSpPr>
          <p:spPr>
            <a:xfrm>
              <a:off x="1997575" y="2596550"/>
              <a:ext cx="255075" cy="337350"/>
            </a:xfrm>
            <a:custGeom>
              <a:avLst/>
              <a:gdLst/>
              <a:ahLst/>
              <a:cxnLst/>
              <a:rect l="l" t="t" r="r" b="b"/>
              <a:pathLst>
                <a:path w="10203" h="13494" extrusionOk="0">
                  <a:moveTo>
                    <a:pt x="449" y="1"/>
                  </a:moveTo>
                  <a:cubicBezTo>
                    <a:pt x="207" y="1"/>
                    <a:pt x="1" y="190"/>
                    <a:pt x="1" y="449"/>
                  </a:cubicBezTo>
                  <a:lnTo>
                    <a:pt x="1" y="13046"/>
                  </a:lnTo>
                  <a:cubicBezTo>
                    <a:pt x="1" y="13287"/>
                    <a:pt x="207" y="13494"/>
                    <a:pt x="449" y="13494"/>
                  </a:cubicBezTo>
                  <a:lnTo>
                    <a:pt x="6894" y="13494"/>
                  </a:lnTo>
                  <a:cubicBezTo>
                    <a:pt x="7049" y="13494"/>
                    <a:pt x="7169" y="13373"/>
                    <a:pt x="7169" y="13218"/>
                  </a:cubicBezTo>
                  <a:cubicBezTo>
                    <a:pt x="7169" y="13080"/>
                    <a:pt x="7049" y="12960"/>
                    <a:pt x="6894" y="12960"/>
                  </a:cubicBezTo>
                  <a:lnTo>
                    <a:pt x="535" y="12960"/>
                  </a:lnTo>
                  <a:lnTo>
                    <a:pt x="535" y="535"/>
                  </a:lnTo>
                  <a:lnTo>
                    <a:pt x="6428" y="535"/>
                  </a:lnTo>
                  <a:lnTo>
                    <a:pt x="6428" y="2155"/>
                  </a:lnTo>
                  <a:lnTo>
                    <a:pt x="5257" y="2155"/>
                  </a:lnTo>
                  <a:cubicBezTo>
                    <a:pt x="5101" y="2155"/>
                    <a:pt x="4981" y="2276"/>
                    <a:pt x="4981" y="2413"/>
                  </a:cubicBezTo>
                  <a:cubicBezTo>
                    <a:pt x="4981" y="2568"/>
                    <a:pt x="5101" y="2689"/>
                    <a:pt x="5257" y="2689"/>
                  </a:cubicBezTo>
                  <a:lnTo>
                    <a:pt x="6428" y="2689"/>
                  </a:lnTo>
                  <a:lnTo>
                    <a:pt x="6428" y="3154"/>
                  </a:lnTo>
                  <a:cubicBezTo>
                    <a:pt x="6428" y="3327"/>
                    <a:pt x="6515" y="3482"/>
                    <a:pt x="6670" y="3551"/>
                  </a:cubicBezTo>
                  <a:cubicBezTo>
                    <a:pt x="6732" y="3590"/>
                    <a:pt x="6801" y="3607"/>
                    <a:pt x="6871" y="3607"/>
                  </a:cubicBezTo>
                  <a:cubicBezTo>
                    <a:pt x="6956" y="3607"/>
                    <a:pt x="7042" y="3581"/>
                    <a:pt x="7118" y="3533"/>
                  </a:cubicBezTo>
                  <a:lnTo>
                    <a:pt x="7772" y="3103"/>
                  </a:lnTo>
                  <a:lnTo>
                    <a:pt x="8427" y="3533"/>
                  </a:lnTo>
                  <a:cubicBezTo>
                    <a:pt x="8496" y="3585"/>
                    <a:pt x="8582" y="3602"/>
                    <a:pt x="8669" y="3602"/>
                  </a:cubicBezTo>
                  <a:cubicBezTo>
                    <a:pt x="8738" y="3602"/>
                    <a:pt x="8806" y="3585"/>
                    <a:pt x="8875" y="3551"/>
                  </a:cubicBezTo>
                  <a:cubicBezTo>
                    <a:pt x="9030" y="3482"/>
                    <a:pt x="9117" y="3327"/>
                    <a:pt x="9117" y="3154"/>
                  </a:cubicBezTo>
                  <a:lnTo>
                    <a:pt x="9117" y="2396"/>
                  </a:lnTo>
                  <a:cubicBezTo>
                    <a:pt x="9117" y="2241"/>
                    <a:pt x="8996" y="2120"/>
                    <a:pt x="8841" y="2120"/>
                  </a:cubicBezTo>
                  <a:cubicBezTo>
                    <a:pt x="8703" y="2120"/>
                    <a:pt x="8582" y="2241"/>
                    <a:pt x="8582" y="2396"/>
                  </a:cubicBezTo>
                  <a:lnTo>
                    <a:pt x="8582" y="2999"/>
                  </a:lnTo>
                  <a:lnTo>
                    <a:pt x="7928" y="2551"/>
                  </a:lnTo>
                  <a:cubicBezTo>
                    <a:pt x="7876" y="2525"/>
                    <a:pt x="7824" y="2512"/>
                    <a:pt x="7772" y="2512"/>
                  </a:cubicBezTo>
                  <a:cubicBezTo>
                    <a:pt x="7721" y="2512"/>
                    <a:pt x="7669" y="2525"/>
                    <a:pt x="7617" y="2551"/>
                  </a:cubicBezTo>
                  <a:lnTo>
                    <a:pt x="6963" y="2999"/>
                  </a:lnTo>
                  <a:lnTo>
                    <a:pt x="6963" y="535"/>
                  </a:lnTo>
                  <a:lnTo>
                    <a:pt x="8582" y="535"/>
                  </a:lnTo>
                  <a:lnTo>
                    <a:pt x="8582" y="1138"/>
                  </a:lnTo>
                  <a:cubicBezTo>
                    <a:pt x="8582" y="1293"/>
                    <a:pt x="8703" y="1414"/>
                    <a:pt x="8841" y="1414"/>
                  </a:cubicBezTo>
                  <a:cubicBezTo>
                    <a:pt x="8996" y="1414"/>
                    <a:pt x="9117" y="1293"/>
                    <a:pt x="9117" y="1138"/>
                  </a:cubicBezTo>
                  <a:lnTo>
                    <a:pt x="9117" y="535"/>
                  </a:lnTo>
                  <a:lnTo>
                    <a:pt x="9651" y="535"/>
                  </a:lnTo>
                  <a:lnTo>
                    <a:pt x="9651" y="12960"/>
                  </a:lnTo>
                  <a:lnTo>
                    <a:pt x="8169" y="12960"/>
                  </a:lnTo>
                  <a:cubicBezTo>
                    <a:pt x="8014" y="12960"/>
                    <a:pt x="7893" y="13080"/>
                    <a:pt x="7893" y="13218"/>
                  </a:cubicBezTo>
                  <a:cubicBezTo>
                    <a:pt x="7893" y="13373"/>
                    <a:pt x="8014" y="13494"/>
                    <a:pt x="8169" y="13494"/>
                  </a:cubicBezTo>
                  <a:lnTo>
                    <a:pt x="9754" y="13494"/>
                  </a:lnTo>
                  <a:cubicBezTo>
                    <a:pt x="9995" y="13494"/>
                    <a:pt x="10202" y="13287"/>
                    <a:pt x="10202" y="13046"/>
                  </a:cubicBezTo>
                  <a:lnTo>
                    <a:pt x="10202" y="449"/>
                  </a:lnTo>
                  <a:cubicBezTo>
                    <a:pt x="10202" y="190"/>
                    <a:pt x="9995" y="1"/>
                    <a:pt x="9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11"/>
            <p:cNvSpPr/>
            <p:nvPr/>
          </p:nvSpPr>
          <p:spPr>
            <a:xfrm>
              <a:off x="2102700" y="2948100"/>
              <a:ext cx="44825" cy="45250"/>
            </a:xfrm>
            <a:custGeom>
              <a:avLst/>
              <a:gdLst/>
              <a:ahLst/>
              <a:cxnLst/>
              <a:rect l="l" t="t" r="r" b="b"/>
              <a:pathLst>
                <a:path w="1793" h="1810" extrusionOk="0">
                  <a:moveTo>
                    <a:pt x="1258" y="552"/>
                  </a:moveTo>
                  <a:lnTo>
                    <a:pt x="1258" y="1258"/>
                  </a:lnTo>
                  <a:lnTo>
                    <a:pt x="535" y="1258"/>
                  </a:lnTo>
                  <a:lnTo>
                    <a:pt x="535" y="552"/>
                  </a:lnTo>
                  <a:close/>
                  <a:moveTo>
                    <a:pt x="448" y="1"/>
                  </a:moveTo>
                  <a:cubicBezTo>
                    <a:pt x="190" y="1"/>
                    <a:pt x="0" y="207"/>
                    <a:pt x="0" y="449"/>
                  </a:cubicBezTo>
                  <a:lnTo>
                    <a:pt x="0" y="1345"/>
                  </a:lnTo>
                  <a:cubicBezTo>
                    <a:pt x="0" y="1603"/>
                    <a:pt x="190" y="1810"/>
                    <a:pt x="448" y="1810"/>
                  </a:cubicBezTo>
                  <a:lnTo>
                    <a:pt x="1344" y="1810"/>
                  </a:lnTo>
                  <a:cubicBezTo>
                    <a:pt x="1586" y="1810"/>
                    <a:pt x="1793" y="1603"/>
                    <a:pt x="1793" y="1345"/>
                  </a:cubicBezTo>
                  <a:lnTo>
                    <a:pt x="1793" y="449"/>
                  </a:lnTo>
                  <a:cubicBezTo>
                    <a:pt x="1793" y="207"/>
                    <a:pt x="1586" y="1"/>
                    <a:pt x="1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11"/>
            <p:cNvSpPr/>
            <p:nvPr/>
          </p:nvSpPr>
          <p:spPr>
            <a:xfrm>
              <a:off x="2122075" y="2704250"/>
              <a:ext cx="103425" cy="13400"/>
            </a:xfrm>
            <a:custGeom>
              <a:avLst/>
              <a:gdLst/>
              <a:ahLst/>
              <a:cxnLst/>
              <a:rect l="l" t="t" r="r" b="b"/>
              <a:pathLst>
                <a:path w="4137" h="536" extrusionOk="0">
                  <a:moveTo>
                    <a:pt x="277" y="1"/>
                  </a:moveTo>
                  <a:cubicBezTo>
                    <a:pt x="121" y="1"/>
                    <a:pt x="1" y="122"/>
                    <a:pt x="1" y="259"/>
                  </a:cubicBezTo>
                  <a:cubicBezTo>
                    <a:pt x="1" y="415"/>
                    <a:pt x="121" y="535"/>
                    <a:pt x="277" y="535"/>
                  </a:cubicBezTo>
                  <a:lnTo>
                    <a:pt x="3861" y="535"/>
                  </a:lnTo>
                  <a:cubicBezTo>
                    <a:pt x="4016" y="535"/>
                    <a:pt x="4137" y="415"/>
                    <a:pt x="4137" y="259"/>
                  </a:cubicBezTo>
                  <a:cubicBezTo>
                    <a:pt x="4137" y="122"/>
                    <a:pt x="4016" y="1"/>
                    <a:pt x="3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11"/>
            <p:cNvSpPr/>
            <p:nvPr/>
          </p:nvSpPr>
          <p:spPr>
            <a:xfrm>
              <a:off x="2042375" y="2730975"/>
              <a:ext cx="183125" cy="13375"/>
            </a:xfrm>
            <a:custGeom>
              <a:avLst/>
              <a:gdLst/>
              <a:ahLst/>
              <a:cxnLst/>
              <a:rect l="l" t="t" r="r" b="b"/>
              <a:pathLst>
                <a:path w="7325" h="535" extrusionOk="0">
                  <a:moveTo>
                    <a:pt x="277" y="0"/>
                  </a:moveTo>
                  <a:cubicBezTo>
                    <a:pt x="121" y="0"/>
                    <a:pt x="1" y="121"/>
                    <a:pt x="1" y="276"/>
                  </a:cubicBezTo>
                  <a:cubicBezTo>
                    <a:pt x="1" y="414"/>
                    <a:pt x="121" y="535"/>
                    <a:pt x="277" y="535"/>
                  </a:cubicBezTo>
                  <a:lnTo>
                    <a:pt x="7049" y="535"/>
                  </a:lnTo>
                  <a:cubicBezTo>
                    <a:pt x="7204" y="535"/>
                    <a:pt x="7325" y="414"/>
                    <a:pt x="7325" y="276"/>
                  </a:cubicBezTo>
                  <a:cubicBezTo>
                    <a:pt x="7325" y="121"/>
                    <a:pt x="7204" y="0"/>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11"/>
            <p:cNvSpPr/>
            <p:nvPr/>
          </p:nvSpPr>
          <p:spPr>
            <a:xfrm>
              <a:off x="2108725" y="2758100"/>
              <a:ext cx="116775" cy="13400"/>
            </a:xfrm>
            <a:custGeom>
              <a:avLst/>
              <a:gdLst/>
              <a:ahLst/>
              <a:cxnLst/>
              <a:rect l="l" t="t" r="r" b="b"/>
              <a:pathLst>
                <a:path w="4671" h="536" extrusionOk="0">
                  <a:moveTo>
                    <a:pt x="276" y="1"/>
                  </a:moveTo>
                  <a:cubicBezTo>
                    <a:pt x="121" y="1"/>
                    <a:pt x="1" y="122"/>
                    <a:pt x="1" y="259"/>
                  </a:cubicBezTo>
                  <a:cubicBezTo>
                    <a:pt x="1" y="415"/>
                    <a:pt x="121" y="535"/>
                    <a:pt x="276" y="535"/>
                  </a:cubicBezTo>
                  <a:lnTo>
                    <a:pt x="4395" y="535"/>
                  </a:lnTo>
                  <a:cubicBezTo>
                    <a:pt x="4550" y="535"/>
                    <a:pt x="4671" y="415"/>
                    <a:pt x="4671" y="259"/>
                  </a:cubicBezTo>
                  <a:cubicBezTo>
                    <a:pt x="4671" y="122"/>
                    <a:pt x="4550" y="1"/>
                    <a:pt x="4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1"/>
            <p:cNvSpPr/>
            <p:nvPr/>
          </p:nvSpPr>
          <p:spPr>
            <a:xfrm>
              <a:off x="2024300" y="2758100"/>
              <a:ext cx="66800" cy="13400"/>
            </a:xfrm>
            <a:custGeom>
              <a:avLst/>
              <a:gdLst/>
              <a:ahLst/>
              <a:cxnLst/>
              <a:rect l="l" t="t" r="r" b="b"/>
              <a:pathLst>
                <a:path w="2672" h="536" extrusionOk="0">
                  <a:moveTo>
                    <a:pt x="276" y="1"/>
                  </a:moveTo>
                  <a:cubicBezTo>
                    <a:pt x="121" y="1"/>
                    <a:pt x="0" y="122"/>
                    <a:pt x="0" y="259"/>
                  </a:cubicBezTo>
                  <a:cubicBezTo>
                    <a:pt x="0" y="415"/>
                    <a:pt x="121" y="535"/>
                    <a:pt x="276" y="535"/>
                  </a:cubicBezTo>
                  <a:lnTo>
                    <a:pt x="2395" y="535"/>
                  </a:lnTo>
                  <a:cubicBezTo>
                    <a:pt x="2550" y="535"/>
                    <a:pt x="2671" y="415"/>
                    <a:pt x="2671" y="259"/>
                  </a:cubicBezTo>
                  <a:cubicBezTo>
                    <a:pt x="2671" y="122"/>
                    <a:pt x="2550" y="1"/>
                    <a:pt x="2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1"/>
            <p:cNvSpPr/>
            <p:nvPr/>
          </p:nvSpPr>
          <p:spPr>
            <a:xfrm>
              <a:off x="2042375" y="2811975"/>
              <a:ext cx="183125" cy="13375"/>
            </a:xfrm>
            <a:custGeom>
              <a:avLst/>
              <a:gdLst/>
              <a:ahLst/>
              <a:cxnLst/>
              <a:rect l="l" t="t" r="r" b="b"/>
              <a:pathLst>
                <a:path w="7325" h="535" extrusionOk="0">
                  <a:moveTo>
                    <a:pt x="277" y="0"/>
                  </a:moveTo>
                  <a:cubicBezTo>
                    <a:pt x="121" y="0"/>
                    <a:pt x="1" y="121"/>
                    <a:pt x="1" y="259"/>
                  </a:cubicBezTo>
                  <a:cubicBezTo>
                    <a:pt x="1" y="414"/>
                    <a:pt x="121" y="534"/>
                    <a:pt x="277" y="534"/>
                  </a:cubicBezTo>
                  <a:lnTo>
                    <a:pt x="7049" y="534"/>
                  </a:lnTo>
                  <a:cubicBezTo>
                    <a:pt x="7204" y="534"/>
                    <a:pt x="7325" y="414"/>
                    <a:pt x="7325" y="259"/>
                  </a:cubicBezTo>
                  <a:cubicBezTo>
                    <a:pt x="7325" y="121"/>
                    <a:pt x="7204" y="0"/>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1"/>
            <p:cNvSpPr/>
            <p:nvPr/>
          </p:nvSpPr>
          <p:spPr>
            <a:xfrm>
              <a:off x="2024300" y="2838675"/>
              <a:ext cx="201200" cy="13375"/>
            </a:xfrm>
            <a:custGeom>
              <a:avLst/>
              <a:gdLst/>
              <a:ahLst/>
              <a:cxnLst/>
              <a:rect l="l" t="t" r="r" b="b"/>
              <a:pathLst>
                <a:path w="8048" h="535" extrusionOk="0">
                  <a:moveTo>
                    <a:pt x="276" y="0"/>
                  </a:moveTo>
                  <a:cubicBezTo>
                    <a:pt x="121" y="0"/>
                    <a:pt x="0" y="121"/>
                    <a:pt x="0" y="276"/>
                  </a:cubicBezTo>
                  <a:cubicBezTo>
                    <a:pt x="0" y="414"/>
                    <a:pt x="121" y="535"/>
                    <a:pt x="276" y="535"/>
                  </a:cubicBezTo>
                  <a:lnTo>
                    <a:pt x="7772" y="535"/>
                  </a:lnTo>
                  <a:cubicBezTo>
                    <a:pt x="7927" y="535"/>
                    <a:pt x="8048" y="414"/>
                    <a:pt x="8048" y="276"/>
                  </a:cubicBezTo>
                  <a:cubicBezTo>
                    <a:pt x="8048" y="121"/>
                    <a:pt x="7927" y="0"/>
                    <a:pt x="7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1"/>
            <p:cNvSpPr/>
            <p:nvPr/>
          </p:nvSpPr>
          <p:spPr>
            <a:xfrm>
              <a:off x="2024300" y="2865825"/>
              <a:ext cx="61200" cy="13375"/>
            </a:xfrm>
            <a:custGeom>
              <a:avLst/>
              <a:gdLst/>
              <a:ahLst/>
              <a:cxnLst/>
              <a:rect l="l" t="t" r="r" b="b"/>
              <a:pathLst>
                <a:path w="2448" h="535" extrusionOk="0">
                  <a:moveTo>
                    <a:pt x="276" y="0"/>
                  </a:moveTo>
                  <a:cubicBezTo>
                    <a:pt x="121" y="0"/>
                    <a:pt x="0" y="121"/>
                    <a:pt x="0" y="259"/>
                  </a:cubicBezTo>
                  <a:cubicBezTo>
                    <a:pt x="0" y="414"/>
                    <a:pt x="121" y="534"/>
                    <a:pt x="276" y="534"/>
                  </a:cubicBezTo>
                  <a:lnTo>
                    <a:pt x="2171" y="534"/>
                  </a:lnTo>
                  <a:cubicBezTo>
                    <a:pt x="2326" y="534"/>
                    <a:pt x="2447" y="414"/>
                    <a:pt x="2447" y="259"/>
                  </a:cubicBezTo>
                  <a:cubicBezTo>
                    <a:pt x="2447" y="121"/>
                    <a:pt x="2326" y="0"/>
                    <a:pt x="2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11"/>
            <p:cNvSpPr/>
            <p:nvPr/>
          </p:nvSpPr>
          <p:spPr>
            <a:xfrm>
              <a:off x="2024300" y="2784825"/>
              <a:ext cx="135725" cy="13375"/>
            </a:xfrm>
            <a:custGeom>
              <a:avLst/>
              <a:gdLst/>
              <a:ahLst/>
              <a:cxnLst/>
              <a:rect l="l" t="t" r="r" b="b"/>
              <a:pathLst>
                <a:path w="5429" h="535" extrusionOk="0">
                  <a:moveTo>
                    <a:pt x="276" y="0"/>
                  </a:moveTo>
                  <a:cubicBezTo>
                    <a:pt x="121" y="0"/>
                    <a:pt x="0" y="121"/>
                    <a:pt x="0" y="276"/>
                  </a:cubicBezTo>
                  <a:cubicBezTo>
                    <a:pt x="0" y="414"/>
                    <a:pt x="121" y="535"/>
                    <a:pt x="276" y="535"/>
                  </a:cubicBezTo>
                  <a:lnTo>
                    <a:pt x="5153" y="535"/>
                  </a:lnTo>
                  <a:cubicBezTo>
                    <a:pt x="5308" y="535"/>
                    <a:pt x="5428" y="414"/>
                    <a:pt x="5428" y="276"/>
                  </a:cubicBezTo>
                  <a:cubicBezTo>
                    <a:pt x="5428" y="121"/>
                    <a:pt x="5308" y="0"/>
                    <a:pt x="5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11"/>
            <p:cNvSpPr/>
            <p:nvPr/>
          </p:nvSpPr>
          <p:spPr>
            <a:xfrm>
              <a:off x="2024300" y="2623275"/>
              <a:ext cx="82725" cy="94375"/>
            </a:xfrm>
            <a:custGeom>
              <a:avLst/>
              <a:gdLst/>
              <a:ahLst/>
              <a:cxnLst/>
              <a:rect l="l" t="t" r="r" b="b"/>
              <a:pathLst>
                <a:path w="3309" h="3775" extrusionOk="0">
                  <a:moveTo>
                    <a:pt x="2774" y="534"/>
                  </a:moveTo>
                  <a:lnTo>
                    <a:pt x="2774" y="3240"/>
                  </a:lnTo>
                  <a:lnTo>
                    <a:pt x="551" y="3240"/>
                  </a:lnTo>
                  <a:lnTo>
                    <a:pt x="551" y="534"/>
                  </a:lnTo>
                  <a:close/>
                  <a:moveTo>
                    <a:pt x="448" y="0"/>
                  </a:moveTo>
                  <a:cubicBezTo>
                    <a:pt x="207" y="0"/>
                    <a:pt x="0" y="207"/>
                    <a:pt x="0" y="448"/>
                  </a:cubicBezTo>
                  <a:lnTo>
                    <a:pt x="0" y="3326"/>
                  </a:lnTo>
                  <a:cubicBezTo>
                    <a:pt x="0" y="3567"/>
                    <a:pt x="207" y="3774"/>
                    <a:pt x="448" y="3774"/>
                  </a:cubicBezTo>
                  <a:lnTo>
                    <a:pt x="2861" y="3774"/>
                  </a:lnTo>
                  <a:cubicBezTo>
                    <a:pt x="3102" y="3774"/>
                    <a:pt x="3309" y="3567"/>
                    <a:pt x="3309" y="3326"/>
                  </a:cubicBezTo>
                  <a:lnTo>
                    <a:pt x="3309" y="448"/>
                  </a:lnTo>
                  <a:cubicBezTo>
                    <a:pt x="3309" y="207"/>
                    <a:pt x="3102" y="0"/>
                    <a:pt x="2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1"/>
            <p:cNvSpPr/>
            <p:nvPr/>
          </p:nvSpPr>
          <p:spPr>
            <a:xfrm>
              <a:off x="2106575" y="2893375"/>
              <a:ext cx="36650" cy="13400"/>
            </a:xfrm>
            <a:custGeom>
              <a:avLst/>
              <a:gdLst/>
              <a:ahLst/>
              <a:cxnLst/>
              <a:rect l="l" t="t" r="r" b="b"/>
              <a:pathLst>
                <a:path w="1466" h="536" extrusionOk="0">
                  <a:moveTo>
                    <a:pt x="276" y="1"/>
                  </a:moveTo>
                  <a:cubicBezTo>
                    <a:pt x="121" y="1"/>
                    <a:pt x="0" y="122"/>
                    <a:pt x="0" y="277"/>
                  </a:cubicBezTo>
                  <a:cubicBezTo>
                    <a:pt x="0" y="432"/>
                    <a:pt x="121" y="535"/>
                    <a:pt x="276" y="535"/>
                  </a:cubicBezTo>
                  <a:lnTo>
                    <a:pt x="1207" y="535"/>
                  </a:lnTo>
                  <a:cubicBezTo>
                    <a:pt x="1345" y="535"/>
                    <a:pt x="1465" y="432"/>
                    <a:pt x="1465" y="277"/>
                  </a:cubicBezTo>
                  <a:cubicBezTo>
                    <a:pt x="1465" y="122"/>
                    <a:pt x="1345"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111"/>
          <p:cNvGrpSpPr/>
          <p:nvPr/>
        </p:nvGrpSpPr>
        <p:grpSpPr>
          <a:xfrm>
            <a:off x="1210050" y="2621200"/>
            <a:ext cx="459700" cy="338250"/>
            <a:chOff x="1210050" y="2621200"/>
            <a:chExt cx="459700" cy="338250"/>
          </a:xfrm>
        </p:grpSpPr>
        <p:sp>
          <p:nvSpPr>
            <p:cNvPr id="2460" name="Google Shape;2460;p111"/>
            <p:cNvSpPr/>
            <p:nvPr/>
          </p:nvSpPr>
          <p:spPr>
            <a:xfrm>
              <a:off x="1210050" y="2621200"/>
              <a:ext cx="459700" cy="338250"/>
            </a:xfrm>
            <a:custGeom>
              <a:avLst/>
              <a:gdLst/>
              <a:ahLst/>
              <a:cxnLst/>
              <a:rect l="l" t="t" r="r" b="b"/>
              <a:pathLst>
                <a:path w="18388" h="13530" extrusionOk="0">
                  <a:moveTo>
                    <a:pt x="13545" y="8010"/>
                  </a:moveTo>
                  <a:lnTo>
                    <a:pt x="14286" y="8648"/>
                  </a:lnTo>
                  <a:lnTo>
                    <a:pt x="13080" y="9854"/>
                  </a:lnTo>
                  <a:lnTo>
                    <a:pt x="12442" y="9113"/>
                  </a:lnTo>
                  <a:cubicBezTo>
                    <a:pt x="12649" y="8958"/>
                    <a:pt x="12856" y="8786"/>
                    <a:pt x="13028" y="8596"/>
                  </a:cubicBezTo>
                  <a:cubicBezTo>
                    <a:pt x="13218" y="8424"/>
                    <a:pt x="13390" y="8217"/>
                    <a:pt x="13545" y="8010"/>
                  </a:cubicBezTo>
                  <a:close/>
                  <a:moveTo>
                    <a:pt x="14700" y="8992"/>
                  </a:moveTo>
                  <a:lnTo>
                    <a:pt x="15441" y="9630"/>
                  </a:lnTo>
                  <a:lnTo>
                    <a:pt x="14062" y="11009"/>
                  </a:lnTo>
                  <a:lnTo>
                    <a:pt x="13425" y="10268"/>
                  </a:lnTo>
                  <a:lnTo>
                    <a:pt x="14700" y="8992"/>
                  </a:lnTo>
                  <a:close/>
                  <a:moveTo>
                    <a:pt x="15854" y="9975"/>
                  </a:moveTo>
                  <a:lnTo>
                    <a:pt x="17026" y="10974"/>
                  </a:lnTo>
                  <a:cubicBezTo>
                    <a:pt x="17285" y="11181"/>
                    <a:pt x="17423" y="11474"/>
                    <a:pt x="17440" y="11801"/>
                  </a:cubicBezTo>
                  <a:cubicBezTo>
                    <a:pt x="17440" y="12129"/>
                    <a:pt x="17319" y="12439"/>
                    <a:pt x="17095" y="12663"/>
                  </a:cubicBezTo>
                  <a:cubicBezTo>
                    <a:pt x="16888" y="12879"/>
                    <a:pt x="16588" y="12991"/>
                    <a:pt x="16285" y="12991"/>
                  </a:cubicBezTo>
                  <a:cubicBezTo>
                    <a:pt x="15959" y="12991"/>
                    <a:pt x="15630" y="12862"/>
                    <a:pt x="15406" y="12594"/>
                  </a:cubicBezTo>
                  <a:lnTo>
                    <a:pt x="14407" y="11422"/>
                  </a:lnTo>
                  <a:lnTo>
                    <a:pt x="15854" y="9975"/>
                  </a:lnTo>
                  <a:close/>
                  <a:moveTo>
                    <a:pt x="9460" y="0"/>
                  </a:moveTo>
                  <a:cubicBezTo>
                    <a:pt x="8148" y="0"/>
                    <a:pt x="6862" y="516"/>
                    <a:pt x="5911" y="1479"/>
                  </a:cubicBezTo>
                  <a:cubicBezTo>
                    <a:pt x="5394" y="1979"/>
                    <a:pt x="5015" y="2565"/>
                    <a:pt x="4774" y="3202"/>
                  </a:cubicBezTo>
                  <a:lnTo>
                    <a:pt x="3619" y="3202"/>
                  </a:lnTo>
                  <a:cubicBezTo>
                    <a:pt x="3481" y="3202"/>
                    <a:pt x="3361" y="3323"/>
                    <a:pt x="3361" y="3461"/>
                  </a:cubicBezTo>
                  <a:cubicBezTo>
                    <a:pt x="3361" y="3616"/>
                    <a:pt x="3481" y="3737"/>
                    <a:pt x="3619" y="3737"/>
                  </a:cubicBezTo>
                  <a:lnTo>
                    <a:pt x="4602" y="3737"/>
                  </a:lnTo>
                  <a:cubicBezTo>
                    <a:pt x="4464" y="4253"/>
                    <a:pt x="4412" y="4805"/>
                    <a:pt x="4429" y="5339"/>
                  </a:cubicBezTo>
                  <a:lnTo>
                    <a:pt x="1345" y="5339"/>
                  </a:lnTo>
                  <a:cubicBezTo>
                    <a:pt x="1190" y="5339"/>
                    <a:pt x="1086" y="5460"/>
                    <a:pt x="1086" y="5598"/>
                  </a:cubicBezTo>
                  <a:cubicBezTo>
                    <a:pt x="1086" y="5753"/>
                    <a:pt x="1190" y="5873"/>
                    <a:pt x="1345" y="5873"/>
                  </a:cubicBezTo>
                  <a:lnTo>
                    <a:pt x="4498" y="5873"/>
                  </a:lnTo>
                  <a:cubicBezTo>
                    <a:pt x="4533" y="6063"/>
                    <a:pt x="4567" y="6252"/>
                    <a:pt x="4619" y="6425"/>
                  </a:cubicBezTo>
                  <a:lnTo>
                    <a:pt x="621" y="6425"/>
                  </a:lnTo>
                  <a:cubicBezTo>
                    <a:pt x="586" y="6425"/>
                    <a:pt x="535" y="6390"/>
                    <a:pt x="535" y="6339"/>
                  </a:cubicBezTo>
                  <a:lnTo>
                    <a:pt x="535" y="3823"/>
                  </a:lnTo>
                  <a:cubicBezTo>
                    <a:pt x="535" y="3771"/>
                    <a:pt x="586" y="3737"/>
                    <a:pt x="621" y="3737"/>
                  </a:cubicBezTo>
                  <a:lnTo>
                    <a:pt x="2379" y="3737"/>
                  </a:lnTo>
                  <a:cubicBezTo>
                    <a:pt x="2516" y="3737"/>
                    <a:pt x="2637" y="3616"/>
                    <a:pt x="2637" y="3461"/>
                  </a:cubicBezTo>
                  <a:cubicBezTo>
                    <a:pt x="2637" y="3323"/>
                    <a:pt x="2516" y="3202"/>
                    <a:pt x="2379" y="3202"/>
                  </a:cubicBezTo>
                  <a:lnTo>
                    <a:pt x="621" y="3202"/>
                  </a:lnTo>
                  <a:cubicBezTo>
                    <a:pt x="276" y="3202"/>
                    <a:pt x="1" y="3478"/>
                    <a:pt x="1" y="3823"/>
                  </a:cubicBezTo>
                  <a:lnTo>
                    <a:pt x="1" y="6339"/>
                  </a:lnTo>
                  <a:cubicBezTo>
                    <a:pt x="1" y="6683"/>
                    <a:pt x="276" y="6976"/>
                    <a:pt x="621" y="6976"/>
                  </a:cubicBezTo>
                  <a:lnTo>
                    <a:pt x="4808" y="6976"/>
                  </a:lnTo>
                  <a:cubicBezTo>
                    <a:pt x="5618" y="8923"/>
                    <a:pt x="7548" y="10078"/>
                    <a:pt x="9461" y="10078"/>
                  </a:cubicBezTo>
                  <a:cubicBezTo>
                    <a:pt x="10340" y="10078"/>
                    <a:pt x="11219" y="9854"/>
                    <a:pt x="11994" y="9406"/>
                  </a:cubicBezTo>
                  <a:lnTo>
                    <a:pt x="14993" y="12939"/>
                  </a:lnTo>
                  <a:cubicBezTo>
                    <a:pt x="15305" y="13324"/>
                    <a:pt x="15799" y="13529"/>
                    <a:pt x="16293" y="13529"/>
                  </a:cubicBezTo>
                  <a:cubicBezTo>
                    <a:pt x="16726" y="13529"/>
                    <a:pt x="17160" y="13372"/>
                    <a:pt x="17474" y="13042"/>
                  </a:cubicBezTo>
                  <a:cubicBezTo>
                    <a:pt x="18146" y="12404"/>
                    <a:pt x="18129" y="11181"/>
                    <a:pt x="17371" y="10561"/>
                  </a:cubicBezTo>
                  <a:lnTo>
                    <a:pt x="13838" y="7562"/>
                  </a:lnTo>
                  <a:cubicBezTo>
                    <a:pt x="13942" y="7373"/>
                    <a:pt x="14045" y="7183"/>
                    <a:pt x="14114" y="6993"/>
                  </a:cubicBezTo>
                  <a:lnTo>
                    <a:pt x="15579" y="6993"/>
                  </a:lnTo>
                  <a:cubicBezTo>
                    <a:pt x="15734" y="6993"/>
                    <a:pt x="15854" y="6873"/>
                    <a:pt x="15854" y="6718"/>
                  </a:cubicBezTo>
                  <a:cubicBezTo>
                    <a:pt x="15854" y="6563"/>
                    <a:pt x="15734" y="6442"/>
                    <a:pt x="15579" y="6442"/>
                  </a:cubicBezTo>
                  <a:lnTo>
                    <a:pt x="14304" y="6442"/>
                  </a:lnTo>
                  <a:cubicBezTo>
                    <a:pt x="14562" y="5563"/>
                    <a:pt x="14579" y="4633"/>
                    <a:pt x="14338" y="3754"/>
                  </a:cubicBezTo>
                  <a:lnTo>
                    <a:pt x="17388" y="3754"/>
                  </a:lnTo>
                  <a:cubicBezTo>
                    <a:pt x="17647" y="3754"/>
                    <a:pt x="17836" y="3961"/>
                    <a:pt x="17836" y="4202"/>
                  </a:cubicBezTo>
                  <a:lnTo>
                    <a:pt x="17836" y="5994"/>
                  </a:lnTo>
                  <a:cubicBezTo>
                    <a:pt x="17836" y="6252"/>
                    <a:pt x="17647" y="6442"/>
                    <a:pt x="17388" y="6442"/>
                  </a:cubicBezTo>
                  <a:lnTo>
                    <a:pt x="16837" y="6442"/>
                  </a:lnTo>
                  <a:cubicBezTo>
                    <a:pt x="16682" y="6442"/>
                    <a:pt x="16561" y="6563"/>
                    <a:pt x="16561" y="6718"/>
                  </a:cubicBezTo>
                  <a:cubicBezTo>
                    <a:pt x="16561" y="6873"/>
                    <a:pt x="16682" y="6993"/>
                    <a:pt x="16837" y="6993"/>
                  </a:cubicBezTo>
                  <a:lnTo>
                    <a:pt x="17388" y="6993"/>
                  </a:lnTo>
                  <a:cubicBezTo>
                    <a:pt x="17940" y="6993"/>
                    <a:pt x="18388" y="6545"/>
                    <a:pt x="18388" y="5994"/>
                  </a:cubicBezTo>
                  <a:lnTo>
                    <a:pt x="18388" y="4202"/>
                  </a:lnTo>
                  <a:cubicBezTo>
                    <a:pt x="18388" y="3650"/>
                    <a:pt x="17940" y="3220"/>
                    <a:pt x="17388" y="3220"/>
                  </a:cubicBezTo>
                  <a:lnTo>
                    <a:pt x="14166" y="3220"/>
                  </a:lnTo>
                  <a:cubicBezTo>
                    <a:pt x="13924" y="2582"/>
                    <a:pt x="13545" y="1979"/>
                    <a:pt x="13028" y="1479"/>
                  </a:cubicBezTo>
                  <a:cubicBezTo>
                    <a:pt x="12753" y="1186"/>
                    <a:pt x="12425" y="945"/>
                    <a:pt x="12098" y="738"/>
                  </a:cubicBezTo>
                  <a:cubicBezTo>
                    <a:pt x="12047" y="706"/>
                    <a:pt x="11994" y="691"/>
                    <a:pt x="11943" y="691"/>
                  </a:cubicBezTo>
                  <a:cubicBezTo>
                    <a:pt x="11855" y="691"/>
                    <a:pt x="11773" y="737"/>
                    <a:pt x="11719" y="824"/>
                  </a:cubicBezTo>
                  <a:cubicBezTo>
                    <a:pt x="11650" y="945"/>
                    <a:pt x="11684" y="1117"/>
                    <a:pt x="11805" y="1186"/>
                  </a:cubicBezTo>
                  <a:cubicBezTo>
                    <a:pt x="12115" y="1376"/>
                    <a:pt x="12391" y="1600"/>
                    <a:pt x="12649" y="1858"/>
                  </a:cubicBezTo>
                  <a:cubicBezTo>
                    <a:pt x="14407" y="3616"/>
                    <a:pt x="14407" y="6459"/>
                    <a:pt x="12649" y="8217"/>
                  </a:cubicBezTo>
                  <a:cubicBezTo>
                    <a:pt x="11770" y="9096"/>
                    <a:pt x="10620" y="9535"/>
                    <a:pt x="9470" y="9535"/>
                  </a:cubicBezTo>
                  <a:cubicBezTo>
                    <a:pt x="8320" y="9535"/>
                    <a:pt x="7169" y="9096"/>
                    <a:pt x="6290" y="8217"/>
                  </a:cubicBezTo>
                  <a:cubicBezTo>
                    <a:pt x="4533" y="6459"/>
                    <a:pt x="4533" y="3616"/>
                    <a:pt x="6290" y="1858"/>
                  </a:cubicBezTo>
                  <a:cubicBezTo>
                    <a:pt x="7138" y="998"/>
                    <a:pt x="8283" y="537"/>
                    <a:pt x="9460" y="537"/>
                  </a:cubicBezTo>
                  <a:cubicBezTo>
                    <a:pt x="9885" y="537"/>
                    <a:pt x="10315" y="597"/>
                    <a:pt x="10736" y="721"/>
                  </a:cubicBezTo>
                  <a:cubicBezTo>
                    <a:pt x="10757" y="726"/>
                    <a:pt x="10778" y="728"/>
                    <a:pt x="10799" y="728"/>
                  </a:cubicBezTo>
                  <a:cubicBezTo>
                    <a:pt x="10918" y="728"/>
                    <a:pt x="11034" y="649"/>
                    <a:pt x="11064" y="531"/>
                  </a:cubicBezTo>
                  <a:cubicBezTo>
                    <a:pt x="11116" y="393"/>
                    <a:pt x="11029" y="238"/>
                    <a:pt x="10874" y="204"/>
                  </a:cubicBezTo>
                  <a:cubicBezTo>
                    <a:pt x="10409" y="67"/>
                    <a:pt x="9933" y="0"/>
                    <a:pt x="9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1"/>
            <p:cNvSpPr/>
            <p:nvPr/>
          </p:nvSpPr>
          <p:spPr>
            <a:xfrm>
              <a:off x="1348350" y="2657400"/>
              <a:ext cx="196900" cy="179575"/>
            </a:xfrm>
            <a:custGeom>
              <a:avLst/>
              <a:gdLst/>
              <a:ahLst/>
              <a:cxnLst/>
              <a:rect l="l" t="t" r="r" b="b"/>
              <a:pathLst>
                <a:path w="7876" h="7183" extrusionOk="0">
                  <a:moveTo>
                    <a:pt x="3929" y="531"/>
                  </a:moveTo>
                  <a:cubicBezTo>
                    <a:pt x="4601" y="531"/>
                    <a:pt x="5256" y="755"/>
                    <a:pt x="5808" y="1168"/>
                  </a:cubicBezTo>
                  <a:lnTo>
                    <a:pt x="2068" y="1168"/>
                  </a:lnTo>
                  <a:cubicBezTo>
                    <a:pt x="2620" y="755"/>
                    <a:pt x="3274" y="531"/>
                    <a:pt x="3929" y="531"/>
                  </a:cubicBezTo>
                  <a:close/>
                  <a:moveTo>
                    <a:pt x="6342" y="1720"/>
                  </a:moveTo>
                  <a:cubicBezTo>
                    <a:pt x="7203" y="2823"/>
                    <a:pt x="7203" y="4391"/>
                    <a:pt x="6325" y="5477"/>
                  </a:cubicBezTo>
                  <a:lnTo>
                    <a:pt x="4222" y="5477"/>
                  </a:lnTo>
                  <a:cubicBezTo>
                    <a:pt x="4067" y="5477"/>
                    <a:pt x="3946" y="5597"/>
                    <a:pt x="3946" y="5752"/>
                  </a:cubicBezTo>
                  <a:cubicBezTo>
                    <a:pt x="3946" y="5907"/>
                    <a:pt x="4067" y="6028"/>
                    <a:pt x="4222" y="6028"/>
                  </a:cubicBezTo>
                  <a:lnTo>
                    <a:pt x="5773" y="6028"/>
                  </a:lnTo>
                  <a:cubicBezTo>
                    <a:pt x="5230" y="6433"/>
                    <a:pt x="4584" y="6635"/>
                    <a:pt x="3938" y="6635"/>
                  </a:cubicBezTo>
                  <a:cubicBezTo>
                    <a:pt x="3292" y="6635"/>
                    <a:pt x="2645" y="6433"/>
                    <a:pt x="2103" y="6028"/>
                  </a:cubicBezTo>
                  <a:lnTo>
                    <a:pt x="2964" y="6028"/>
                  </a:lnTo>
                  <a:cubicBezTo>
                    <a:pt x="3102" y="6028"/>
                    <a:pt x="3223" y="5907"/>
                    <a:pt x="3223" y="5752"/>
                  </a:cubicBezTo>
                  <a:cubicBezTo>
                    <a:pt x="3223" y="5597"/>
                    <a:pt x="3102" y="5477"/>
                    <a:pt x="2964" y="5477"/>
                  </a:cubicBezTo>
                  <a:lnTo>
                    <a:pt x="1551" y="5477"/>
                  </a:lnTo>
                  <a:cubicBezTo>
                    <a:pt x="1413" y="5304"/>
                    <a:pt x="1293" y="5115"/>
                    <a:pt x="1189" y="4925"/>
                  </a:cubicBezTo>
                  <a:lnTo>
                    <a:pt x="2378" y="4925"/>
                  </a:lnTo>
                  <a:cubicBezTo>
                    <a:pt x="2533" y="4925"/>
                    <a:pt x="2654" y="4804"/>
                    <a:pt x="2654" y="4667"/>
                  </a:cubicBezTo>
                  <a:cubicBezTo>
                    <a:pt x="2654" y="4511"/>
                    <a:pt x="2533" y="4391"/>
                    <a:pt x="2378" y="4391"/>
                  </a:cubicBezTo>
                  <a:lnTo>
                    <a:pt x="1000" y="4391"/>
                  </a:lnTo>
                  <a:cubicBezTo>
                    <a:pt x="741" y="3478"/>
                    <a:pt x="931" y="2478"/>
                    <a:pt x="1534" y="1720"/>
                  </a:cubicBezTo>
                  <a:close/>
                  <a:moveTo>
                    <a:pt x="3938" y="1"/>
                  </a:moveTo>
                  <a:cubicBezTo>
                    <a:pt x="3016" y="1"/>
                    <a:pt x="2094" y="350"/>
                    <a:pt x="1396" y="1048"/>
                  </a:cubicBezTo>
                  <a:cubicBezTo>
                    <a:pt x="0" y="2444"/>
                    <a:pt x="0" y="4736"/>
                    <a:pt x="1396" y="6131"/>
                  </a:cubicBezTo>
                  <a:cubicBezTo>
                    <a:pt x="2103" y="6821"/>
                    <a:pt x="3016" y="7183"/>
                    <a:pt x="3929" y="7183"/>
                  </a:cubicBezTo>
                  <a:cubicBezTo>
                    <a:pt x="4860" y="7183"/>
                    <a:pt x="5773" y="6821"/>
                    <a:pt x="6480" y="6131"/>
                  </a:cubicBezTo>
                  <a:cubicBezTo>
                    <a:pt x="7875" y="4736"/>
                    <a:pt x="7875" y="2444"/>
                    <a:pt x="6480" y="1048"/>
                  </a:cubicBezTo>
                  <a:cubicBezTo>
                    <a:pt x="5782" y="350"/>
                    <a:pt x="4860" y="1"/>
                    <a:pt x="3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1"/>
            <p:cNvSpPr/>
            <p:nvPr/>
          </p:nvSpPr>
          <p:spPr>
            <a:xfrm>
              <a:off x="1428050" y="2713300"/>
              <a:ext cx="36200" cy="67250"/>
            </a:xfrm>
            <a:custGeom>
              <a:avLst/>
              <a:gdLst/>
              <a:ahLst/>
              <a:cxnLst/>
              <a:rect l="l" t="t" r="r" b="b"/>
              <a:pathLst>
                <a:path w="1448" h="2690" extrusionOk="0">
                  <a:moveTo>
                    <a:pt x="276" y="1"/>
                  </a:moveTo>
                  <a:cubicBezTo>
                    <a:pt x="121" y="1"/>
                    <a:pt x="0" y="121"/>
                    <a:pt x="0" y="277"/>
                  </a:cubicBezTo>
                  <a:cubicBezTo>
                    <a:pt x="0" y="414"/>
                    <a:pt x="121" y="535"/>
                    <a:pt x="276" y="535"/>
                  </a:cubicBezTo>
                  <a:lnTo>
                    <a:pt x="448" y="535"/>
                  </a:lnTo>
                  <a:lnTo>
                    <a:pt x="448" y="2155"/>
                  </a:lnTo>
                  <a:lnTo>
                    <a:pt x="276" y="2155"/>
                  </a:lnTo>
                  <a:cubicBezTo>
                    <a:pt x="121" y="2155"/>
                    <a:pt x="0" y="2275"/>
                    <a:pt x="0" y="2431"/>
                  </a:cubicBezTo>
                  <a:cubicBezTo>
                    <a:pt x="0" y="2568"/>
                    <a:pt x="121" y="2689"/>
                    <a:pt x="276" y="2689"/>
                  </a:cubicBezTo>
                  <a:lnTo>
                    <a:pt x="1172" y="2689"/>
                  </a:lnTo>
                  <a:cubicBezTo>
                    <a:pt x="1327" y="2689"/>
                    <a:pt x="1448" y="2568"/>
                    <a:pt x="1448" y="2431"/>
                  </a:cubicBezTo>
                  <a:cubicBezTo>
                    <a:pt x="1448" y="2275"/>
                    <a:pt x="1327" y="2155"/>
                    <a:pt x="1172" y="2155"/>
                  </a:cubicBezTo>
                  <a:lnTo>
                    <a:pt x="1000" y="2155"/>
                  </a:lnTo>
                  <a:lnTo>
                    <a:pt x="1000" y="535"/>
                  </a:lnTo>
                  <a:lnTo>
                    <a:pt x="1172" y="535"/>
                  </a:lnTo>
                  <a:cubicBezTo>
                    <a:pt x="1327" y="535"/>
                    <a:pt x="1448" y="414"/>
                    <a:pt x="1448" y="277"/>
                  </a:cubicBezTo>
                  <a:cubicBezTo>
                    <a:pt x="1448" y="121"/>
                    <a:pt x="1327" y="1"/>
                    <a:pt x="1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111"/>
          <p:cNvGrpSpPr/>
          <p:nvPr/>
        </p:nvGrpSpPr>
        <p:grpSpPr>
          <a:xfrm>
            <a:off x="1939425" y="3818350"/>
            <a:ext cx="371375" cy="459700"/>
            <a:chOff x="1939425" y="3818350"/>
            <a:chExt cx="371375" cy="459700"/>
          </a:xfrm>
        </p:grpSpPr>
        <p:sp>
          <p:nvSpPr>
            <p:cNvPr id="2464" name="Google Shape;2464;p111"/>
            <p:cNvSpPr/>
            <p:nvPr/>
          </p:nvSpPr>
          <p:spPr>
            <a:xfrm>
              <a:off x="1939425" y="4076825"/>
              <a:ext cx="249900" cy="201225"/>
            </a:xfrm>
            <a:custGeom>
              <a:avLst/>
              <a:gdLst/>
              <a:ahLst/>
              <a:cxnLst/>
              <a:rect l="l" t="t" r="r" b="b"/>
              <a:pathLst>
                <a:path w="9996" h="8049" extrusionOk="0">
                  <a:moveTo>
                    <a:pt x="259" y="1"/>
                  </a:moveTo>
                  <a:cubicBezTo>
                    <a:pt x="121" y="1"/>
                    <a:pt x="0" y="121"/>
                    <a:pt x="0" y="259"/>
                  </a:cubicBezTo>
                  <a:lnTo>
                    <a:pt x="0" y="7066"/>
                  </a:lnTo>
                  <a:cubicBezTo>
                    <a:pt x="0" y="7600"/>
                    <a:pt x="431" y="8048"/>
                    <a:pt x="982" y="8048"/>
                  </a:cubicBezTo>
                  <a:lnTo>
                    <a:pt x="9719" y="8048"/>
                  </a:lnTo>
                  <a:cubicBezTo>
                    <a:pt x="9874" y="8048"/>
                    <a:pt x="9995" y="7928"/>
                    <a:pt x="9995" y="7790"/>
                  </a:cubicBezTo>
                  <a:cubicBezTo>
                    <a:pt x="9995" y="7635"/>
                    <a:pt x="9874" y="7514"/>
                    <a:pt x="9719" y="7514"/>
                  </a:cubicBezTo>
                  <a:lnTo>
                    <a:pt x="982" y="7514"/>
                  </a:lnTo>
                  <a:cubicBezTo>
                    <a:pt x="741" y="7514"/>
                    <a:pt x="534" y="7307"/>
                    <a:pt x="534" y="7066"/>
                  </a:cubicBezTo>
                  <a:lnTo>
                    <a:pt x="534" y="259"/>
                  </a:lnTo>
                  <a:cubicBezTo>
                    <a:pt x="534" y="121"/>
                    <a:pt x="414"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11"/>
            <p:cNvSpPr/>
            <p:nvPr/>
          </p:nvSpPr>
          <p:spPr>
            <a:xfrm>
              <a:off x="1939425" y="3818350"/>
              <a:ext cx="371375" cy="459700"/>
            </a:xfrm>
            <a:custGeom>
              <a:avLst/>
              <a:gdLst/>
              <a:ahLst/>
              <a:cxnLst/>
              <a:rect l="l" t="t" r="r" b="b"/>
              <a:pathLst>
                <a:path w="14855" h="18388" extrusionOk="0">
                  <a:moveTo>
                    <a:pt x="3516" y="1637"/>
                  </a:moveTo>
                  <a:lnTo>
                    <a:pt x="3516" y="3774"/>
                  </a:lnTo>
                  <a:cubicBezTo>
                    <a:pt x="3516" y="4032"/>
                    <a:pt x="3309" y="4239"/>
                    <a:pt x="3068" y="4239"/>
                  </a:cubicBezTo>
                  <a:lnTo>
                    <a:pt x="914" y="4239"/>
                  </a:lnTo>
                  <a:lnTo>
                    <a:pt x="3516" y="1637"/>
                  </a:lnTo>
                  <a:close/>
                  <a:moveTo>
                    <a:pt x="11339" y="0"/>
                  </a:moveTo>
                  <a:cubicBezTo>
                    <a:pt x="10547" y="0"/>
                    <a:pt x="9806" y="276"/>
                    <a:pt x="9220" y="707"/>
                  </a:cubicBezTo>
                  <a:lnTo>
                    <a:pt x="4084" y="707"/>
                  </a:lnTo>
                  <a:cubicBezTo>
                    <a:pt x="3826" y="707"/>
                    <a:pt x="3567" y="810"/>
                    <a:pt x="3378" y="1000"/>
                  </a:cubicBezTo>
                  <a:lnTo>
                    <a:pt x="276" y="4101"/>
                  </a:lnTo>
                  <a:cubicBezTo>
                    <a:pt x="104" y="4291"/>
                    <a:pt x="0" y="4532"/>
                    <a:pt x="0" y="4791"/>
                  </a:cubicBezTo>
                  <a:lnTo>
                    <a:pt x="0" y="9340"/>
                  </a:lnTo>
                  <a:cubicBezTo>
                    <a:pt x="0" y="9495"/>
                    <a:pt x="121" y="9616"/>
                    <a:pt x="259" y="9616"/>
                  </a:cubicBezTo>
                  <a:cubicBezTo>
                    <a:pt x="414" y="9616"/>
                    <a:pt x="534" y="9495"/>
                    <a:pt x="534" y="9340"/>
                  </a:cubicBezTo>
                  <a:lnTo>
                    <a:pt x="534" y="4791"/>
                  </a:lnTo>
                  <a:cubicBezTo>
                    <a:pt x="534" y="4791"/>
                    <a:pt x="534" y="4773"/>
                    <a:pt x="534" y="4773"/>
                  </a:cubicBezTo>
                  <a:lnTo>
                    <a:pt x="3068" y="4773"/>
                  </a:lnTo>
                  <a:cubicBezTo>
                    <a:pt x="3602" y="4773"/>
                    <a:pt x="4050" y="4325"/>
                    <a:pt x="4050" y="3774"/>
                  </a:cubicBezTo>
                  <a:lnTo>
                    <a:pt x="4050" y="1241"/>
                  </a:lnTo>
                  <a:lnTo>
                    <a:pt x="8651" y="1241"/>
                  </a:lnTo>
                  <a:cubicBezTo>
                    <a:pt x="8134" y="1861"/>
                    <a:pt x="7807" y="2654"/>
                    <a:pt x="7807" y="3533"/>
                  </a:cubicBezTo>
                  <a:cubicBezTo>
                    <a:pt x="7807" y="5480"/>
                    <a:pt x="9392" y="7048"/>
                    <a:pt x="11339" y="7048"/>
                  </a:cubicBezTo>
                  <a:cubicBezTo>
                    <a:pt x="12132" y="7048"/>
                    <a:pt x="12873" y="6790"/>
                    <a:pt x="13476" y="6324"/>
                  </a:cubicBezTo>
                  <a:lnTo>
                    <a:pt x="13476" y="17405"/>
                  </a:lnTo>
                  <a:cubicBezTo>
                    <a:pt x="13476" y="17646"/>
                    <a:pt x="13269" y="17853"/>
                    <a:pt x="13028" y="17853"/>
                  </a:cubicBezTo>
                  <a:lnTo>
                    <a:pt x="10977" y="17853"/>
                  </a:lnTo>
                  <a:cubicBezTo>
                    <a:pt x="10822" y="17853"/>
                    <a:pt x="10702" y="17974"/>
                    <a:pt x="10702" y="18129"/>
                  </a:cubicBezTo>
                  <a:cubicBezTo>
                    <a:pt x="10702" y="18267"/>
                    <a:pt x="10822" y="18387"/>
                    <a:pt x="10977" y="18387"/>
                  </a:cubicBezTo>
                  <a:lnTo>
                    <a:pt x="13028" y="18387"/>
                  </a:lnTo>
                  <a:cubicBezTo>
                    <a:pt x="13562" y="18387"/>
                    <a:pt x="14010" y="17939"/>
                    <a:pt x="14010" y="17405"/>
                  </a:cubicBezTo>
                  <a:lnTo>
                    <a:pt x="14010" y="5807"/>
                  </a:lnTo>
                  <a:cubicBezTo>
                    <a:pt x="14527" y="5204"/>
                    <a:pt x="14855" y="4394"/>
                    <a:pt x="14855" y="3533"/>
                  </a:cubicBezTo>
                  <a:cubicBezTo>
                    <a:pt x="14855" y="2964"/>
                    <a:pt x="14717" y="2395"/>
                    <a:pt x="14458" y="1896"/>
                  </a:cubicBezTo>
                  <a:cubicBezTo>
                    <a:pt x="14410" y="1799"/>
                    <a:pt x="14311" y="1745"/>
                    <a:pt x="14214" y="1745"/>
                  </a:cubicBezTo>
                  <a:cubicBezTo>
                    <a:pt x="14173" y="1745"/>
                    <a:pt x="14132" y="1754"/>
                    <a:pt x="14096" y="1775"/>
                  </a:cubicBezTo>
                  <a:cubicBezTo>
                    <a:pt x="13959" y="1844"/>
                    <a:pt x="13907" y="2016"/>
                    <a:pt x="13976" y="2154"/>
                  </a:cubicBezTo>
                  <a:cubicBezTo>
                    <a:pt x="14200" y="2568"/>
                    <a:pt x="14320" y="3050"/>
                    <a:pt x="14320" y="3533"/>
                  </a:cubicBezTo>
                  <a:cubicBezTo>
                    <a:pt x="14320" y="5170"/>
                    <a:pt x="12976" y="6514"/>
                    <a:pt x="11339" y="6514"/>
                  </a:cubicBezTo>
                  <a:cubicBezTo>
                    <a:pt x="9685" y="6514"/>
                    <a:pt x="8341" y="5170"/>
                    <a:pt x="8341" y="3533"/>
                  </a:cubicBezTo>
                  <a:cubicBezTo>
                    <a:pt x="8341" y="1878"/>
                    <a:pt x="9685" y="552"/>
                    <a:pt x="11339" y="552"/>
                  </a:cubicBezTo>
                  <a:cubicBezTo>
                    <a:pt x="12029" y="552"/>
                    <a:pt x="12718" y="793"/>
                    <a:pt x="13252" y="1241"/>
                  </a:cubicBezTo>
                  <a:cubicBezTo>
                    <a:pt x="13307" y="1288"/>
                    <a:pt x="13370" y="1310"/>
                    <a:pt x="13431" y="1310"/>
                  </a:cubicBezTo>
                  <a:cubicBezTo>
                    <a:pt x="13504" y="1310"/>
                    <a:pt x="13575" y="1280"/>
                    <a:pt x="13631" y="1224"/>
                  </a:cubicBezTo>
                  <a:cubicBezTo>
                    <a:pt x="13735" y="1103"/>
                    <a:pt x="13717" y="931"/>
                    <a:pt x="13597" y="844"/>
                  </a:cubicBezTo>
                  <a:cubicBezTo>
                    <a:pt x="12959" y="310"/>
                    <a:pt x="12166" y="0"/>
                    <a:pt x="11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11"/>
            <p:cNvSpPr/>
            <p:nvPr/>
          </p:nvSpPr>
          <p:spPr>
            <a:xfrm>
              <a:off x="2180250" y="3878225"/>
              <a:ext cx="62925" cy="74125"/>
            </a:xfrm>
            <a:custGeom>
              <a:avLst/>
              <a:gdLst/>
              <a:ahLst/>
              <a:cxnLst/>
              <a:rect l="l" t="t" r="r" b="b"/>
              <a:pathLst>
                <a:path w="2517" h="2965" extrusionOk="0">
                  <a:moveTo>
                    <a:pt x="1275" y="931"/>
                  </a:moveTo>
                  <a:lnTo>
                    <a:pt x="1603" y="1827"/>
                  </a:lnTo>
                  <a:lnTo>
                    <a:pt x="931" y="1827"/>
                  </a:lnTo>
                  <a:lnTo>
                    <a:pt x="1275" y="931"/>
                  </a:lnTo>
                  <a:close/>
                  <a:moveTo>
                    <a:pt x="1275" y="0"/>
                  </a:moveTo>
                  <a:cubicBezTo>
                    <a:pt x="1138" y="0"/>
                    <a:pt x="1017" y="87"/>
                    <a:pt x="965" y="207"/>
                  </a:cubicBezTo>
                  <a:lnTo>
                    <a:pt x="52" y="2603"/>
                  </a:lnTo>
                  <a:cubicBezTo>
                    <a:pt x="0" y="2740"/>
                    <a:pt x="69" y="2895"/>
                    <a:pt x="207" y="2947"/>
                  </a:cubicBezTo>
                  <a:cubicBezTo>
                    <a:pt x="238" y="2959"/>
                    <a:pt x="270" y="2964"/>
                    <a:pt x="302" y="2964"/>
                  </a:cubicBezTo>
                  <a:cubicBezTo>
                    <a:pt x="410" y="2964"/>
                    <a:pt x="515" y="2899"/>
                    <a:pt x="569" y="2792"/>
                  </a:cubicBezTo>
                  <a:lnTo>
                    <a:pt x="724" y="2378"/>
                  </a:lnTo>
                  <a:lnTo>
                    <a:pt x="1810" y="2378"/>
                  </a:lnTo>
                  <a:lnTo>
                    <a:pt x="1965" y="2792"/>
                  </a:lnTo>
                  <a:cubicBezTo>
                    <a:pt x="1999" y="2895"/>
                    <a:pt x="2103" y="2964"/>
                    <a:pt x="2223" y="2964"/>
                  </a:cubicBezTo>
                  <a:cubicBezTo>
                    <a:pt x="2258" y="2964"/>
                    <a:pt x="2275" y="2964"/>
                    <a:pt x="2309" y="2947"/>
                  </a:cubicBezTo>
                  <a:cubicBezTo>
                    <a:pt x="2447" y="2895"/>
                    <a:pt x="2516" y="2740"/>
                    <a:pt x="2464" y="2603"/>
                  </a:cubicBezTo>
                  <a:lnTo>
                    <a:pt x="1568" y="224"/>
                  </a:lnTo>
                  <a:cubicBezTo>
                    <a:pt x="1568" y="207"/>
                    <a:pt x="1568" y="207"/>
                    <a:pt x="1568" y="207"/>
                  </a:cubicBezTo>
                  <a:cubicBezTo>
                    <a:pt x="1517" y="87"/>
                    <a:pt x="1396" y="0"/>
                    <a:pt x="1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11"/>
            <p:cNvSpPr/>
            <p:nvPr/>
          </p:nvSpPr>
          <p:spPr>
            <a:xfrm>
              <a:off x="2229775" y="3859275"/>
              <a:ext cx="39675" cy="39650"/>
            </a:xfrm>
            <a:custGeom>
              <a:avLst/>
              <a:gdLst/>
              <a:ahLst/>
              <a:cxnLst/>
              <a:rect l="l" t="t" r="r" b="b"/>
              <a:pathLst>
                <a:path w="1587" h="1586" extrusionOk="0">
                  <a:moveTo>
                    <a:pt x="794" y="0"/>
                  </a:moveTo>
                  <a:cubicBezTo>
                    <a:pt x="656" y="0"/>
                    <a:pt x="535" y="121"/>
                    <a:pt x="535" y="259"/>
                  </a:cubicBezTo>
                  <a:lnTo>
                    <a:pt x="535" y="517"/>
                  </a:lnTo>
                  <a:lnTo>
                    <a:pt x="277" y="517"/>
                  </a:lnTo>
                  <a:cubicBezTo>
                    <a:pt x="122" y="517"/>
                    <a:pt x="1" y="638"/>
                    <a:pt x="1" y="776"/>
                  </a:cubicBezTo>
                  <a:cubicBezTo>
                    <a:pt x="1" y="931"/>
                    <a:pt x="122" y="1051"/>
                    <a:pt x="277" y="1051"/>
                  </a:cubicBezTo>
                  <a:lnTo>
                    <a:pt x="535" y="1051"/>
                  </a:lnTo>
                  <a:lnTo>
                    <a:pt x="535" y="1310"/>
                  </a:lnTo>
                  <a:cubicBezTo>
                    <a:pt x="535" y="1465"/>
                    <a:pt x="656" y="1586"/>
                    <a:pt x="794" y="1586"/>
                  </a:cubicBezTo>
                  <a:cubicBezTo>
                    <a:pt x="949" y="1586"/>
                    <a:pt x="1069" y="1465"/>
                    <a:pt x="1069" y="1310"/>
                  </a:cubicBezTo>
                  <a:lnTo>
                    <a:pt x="1069" y="1051"/>
                  </a:lnTo>
                  <a:lnTo>
                    <a:pt x="1328" y="1051"/>
                  </a:lnTo>
                  <a:cubicBezTo>
                    <a:pt x="1466" y="1051"/>
                    <a:pt x="1586" y="931"/>
                    <a:pt x="1586" y="776"/>
                  </a:cubicBezTo>
                  <a:cubicBezTo>
                    <a:pt x="1586" y="638"/>
                    <a:pt x="1466" y="517"/>
                    <a:pt x="1328" y="517"/>
                  </a:cubicBezTo>
                  <a:lnTo>
                    <a:pt x="1069" y="517"/>
                  </a:lnTo>
                  <a:lnTo>
                    <a:pt x="1069" y="259"/>
                  </a:lnTo>
                  <a:cubicBezTo>
                    <a:pt x="1069" y="121"/>
                    <a:pt x="949"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1"/>
            <p:cNvSpPr/>
            <p:nvPr/>
          </p:nvSpPr>
          <p:spPr>
            <a:xfrm>
              <a:off x="1985950" y="3983350"/>
              <a:ext cx="76700" cy="76700"/>
            </a:xfrm>
            <a:custGeom>
              <a:avLst/>
              <a:gdLst/>
              <a:ahLst/>
              <a:cxnLst/>
              <a:rect l="l" t="t" r="r" b="b"/>
              <a:pathLst>
                <a:path w="3068" h="3068" extrusionOk="0">
                  <a:moveTo>
                    <a:pt x="1534" y="552"/>
                  </a:moveTo>
                  <a:cubicBezTo>
                    <a:pt x="1758" y="552"/>
                    <a:pt x="1965" y="620"/>
                    <a:pt x="2137" y="758"/>
                  </a:cubicBezTo>
                  <a:lnTo>
                    <a:pt x="1620" y="1465"/>
                  </a:lnTo>
                  <a:lnTo>
                    <a:pt x="1293" y="1172"/>
                  </a:lnTo>
                  <a:cubicBezTo>
                    <a:pt x="1237" y="1125"/>
                    <a:pt x="1171" y="1102"/>
                    <a:pt x="1107" y="1102"/>
                  </a:cubicBezTo>
                  <a:cubicBezTo>
                    <a:pt x="1032" y="1102"/>
                    <a:pt x="960" y="1133"/>
                    <a:pt x="914" y="1189"/>
                  </a:cubicBezTo>
                  <a:cubicBezTo>
                    <a:pt x="810" y="1310"/>
                    <a:pt x="810" y="1482"/>
                    <a:pt x="931" y="1568"/>
                  </a:cubicBezTo>
                  <a:lnTo>
                    <a:pt x="1482" y="2068"/>
                  </a:lnTo>
                  <a:cubicBezTo>
                    <a:pt x="1534" y="2120"/>
                    <a:pt x="1603" y="2137"/>
                    <a:pt x="1655" y="2137"/>
                  </a:cubicBezTo>
                  <a:lnTo>
                    <a:pt x="1689" y="2137"/>
                  </a:lnTo>
                  <a:cubicBezTo>
                    <a:pt x="1758" y="2137"/>
                    <a:pt x="1827" y="2085"/>
                    <a:pt x="1879" y="2034"/>
                  </a:cubicBezTo>
                  <a:lnTo>
                    <a:pt x="2465" y="1224"/>
                  </a:lnTo>
                  <a:cubicBezTo>
                    <a:pt x="2499" y="1327"/>
                    <a:pt x="2516" y="1430"/>
                    <a:pt x="2516" y="1534"/>
                  </a:cubicBezTo>
                  <a:cubicBezTo>
                    <a:pt x="2516" y="2085"/>
                    <a:pt x="2068" y="2516"/>
                    <a:pt x="1534" y="2516"/>
                  </a:cubicBezTo>
                  <a:cubicBezTo>
                    <a:pt x="983" y="2516"/>
                    <a:pt x="535" y="2085"/>
                    <a:pt x="535" y="1534"/>
                  </a:cubicBezTo>
                  <a:cubicBezTo>
                    <a:pt x="535" y="982"/>
                    <a:pt x="983" y="552"/>
                    <a:pt x="1534" y="552"/>
                  </a:cubicBezTo>
                  <a:close/>
                  <a:moveTo>
                    <a:pt x="1534" y="0"/>
                  </a:moveTo>
                  <a:cubicBezTo>
                    <a:pt x="690" y="0"/>
                    <a:pt x="0" y="689"/>
                    <a:pt x="0" y="1534"/>
                  </a:cubicBezTo>
                  <a:cubicBezTo>
                    <a:pt x="0" y="2378"/>
                    <a:pt x="690" y="3068"/>
                    <a:pt x="1534" y="3068"/>
                  </a:cubicBezTo>
                  <a:cubicBezTo>
                    <a:pt x="2378" y="3068"/>
                    <a:pt x="3050" y="2378"/>
                    <a:pt x="3050" y="1534"/>
                  </a:cubicBezTo>
                  <a:cubicBezTo>
                    <a:pt x="3050" y="1241"/>
                    <a:pt x="2964" y="965"/>
                    <a:pt x="2826" y="724"/>
                  </a:cubicBezTo>
                  <a:lnTo>
                    <a:pt x="2982" y="517"/>
                  </a:lnTo>
                  <a:cubicBezTo>
                    <a:pt x="3068" y="396"/>
                    <a:pt x="3050" y="224"/>
                    <a:pt x="2930" y="138"/>
                  </a:cubicBezTo>
                  <a:cubicBezTo>
                    <a:pt x="2880" y="102"/>
                    <a:pt x="2820" y="84"/>
                    <a:pt x="2762" y="84"/>
                  </a:cubicBezTo>
                  <a:cubicBezTo>
                    <a:pt x="2681" y="84"/>
                    <a:pt x="2601" y="119"/>
                    <a:pt x="2551" y="190"/>
                  </a:cubicBezTo>
                  <a:lnTo>
                    <a:pt x="2465" y="328"/>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1"/>
            <p:cNvSpPr/>
            <p:nvPr/>
          </p:nvSpPr>
          <p:spPr>
            <a:xfrm>
              <a:off x="2086750" y="4001875"/>
              <a:ext cx="97825" cy="13375"/>
            </a:xfrm>
            <a:custGeom>
              <a:avLst/>
              <a:gdLst/>
              <a:ahLst/>
              <a:cxnLst/>
              <a:rect l="l" t="t" r="r" b="b"/>
              <a:pathLst>
                <a:path w="3913" h="535" extrusionOk="0">
                  <a:moveTo>
                    <a:pt x="259" y="0"/>
                  </a:moveTo>
                  <a:cubicBezTo>
                    <a:pt x="121" y="0"/>
                    <a:pt x="1" y="121"/>
                    <a:pt x="1" y="276"/>
                  </a:cubicBezTo>
                  <a:cubicBezTo>
                    <a:pt x="1" y="414"/>
                    <a:pt x="121" y="534"/>
                    <a:pt x="259" y="534"/>
                  </a:cubicBezTo>
                  <a:lnTo>
                    <a:pt x="3637" y="534"/>
                  </a:lnTo>
                  <a:cubicBezTo>
                    <a:pt x="3792" y="534"/>
                    <a:pt x="3913" y="414"/>
                    <a:pt x="3913" y="276"/>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1"/>
            <p:cNvSpPr/>
            <p:nvPr/>
          </p:nvSpPr>
          <p:spPr>
            <a:xfrm>
              <a:off x="2186275" y="4028150"/>
              <a:ext cx="56450" cy="13375"/>
            </a:xfrm>
            <a:custGeom>
              <a:avLst/>
              <a:gdLst/>
              <a:ahLst/>
              <a:cxnLst/>
              <a:rect l="l" t="t" r="r" b="b"/>
              <a:pathLst>
                <a:path w="2258" h="535" extrusionOk="0">
                  <a:moveTo>
                    <a:pt x="276" y="0"/>
                  </a:moveTo>
                  <a:cubicBezTo>
                    <a:pt x="121" y="0"/>
                    <a:pt x="0" y="121"/>
                    <a:pt x="0" y="259"/>
                  </a:cubicBezTo>
                  <a:cubicBezTo>
                    <a:pt x="0" y="414"/>
                    <a:pt x="121" y="535"/>
                    <a:pt x="276" y="535"/>
                  </a:cubicBezTo>
                  <a:lnTo>
                    <a:pt x="1999" y="535"/>
                  </a:lnTo>
                  <a:cubicBezTo>
                    <a:pt x="2137" y="535"/>
                    <a:pt x="2258" y="414"/>
                    <a:pt x="2258" y="259"/>
                  </a:cubicBezTo>
                  <a:cubicBezTo>
                    <a:pt x="2258" y="121"/>
                    <a:pt x="2137" y="0"/>
                    <a:pt x="1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1"/>
            <p:cNvSpPr/>
            <p:nvPr/>
          </p:nvSpPr>
          <p:spPr>
            <a:xfrm>
              <a:off x="2086750" y="4028150"/>
              <a:ext cx="81875" cy="13375"/>
            </a:xfrm>
            <a:custGeom>
              <a:avLst/>
              <a:gdLst/>
              <a:ahLst/>
              <a:cxnLst/>
              <a:rect l="l" t="t" r="r" b="b"/>
              <a:pathLst>
                <a:path w="3275" h="535" extrusionOk="0">
                  <a:moveTo>
                    <a:pt x="259" y="0"/>
                  </a:moveTo>
                  <a:cubicBezTo>
                    <a:pt x="121" y="0"/>
                    <a:pt x="1" y="121"/>
                    <a:pt x="1" y="259"/>
                  </a:cubicBezTo>
                  <a:cubicBezTo>
                    <a:pt x="1" y="414"/>
                    <a:pt x="121" y="535"/>
                    <a:pt x="259" y="535"/>
                  </a:cubicBezTo>
                  <a:lnTo>
                    <a:pt x="2999" y="535"/>
                  </a:lnTo>
                  <a:cubicBezTo>
                    <a:pt x="3154" y="535"/>
                    <a:pt x="3275" y="414"/>
                    <a:pt x="3275" y="259"/>
                  </a:cubicBezTo>
                  <a:cubicBezTo>
                    <a:pt x="3275" y="121"/>
                    <a:pt x="3154" y="0"/>
                    <a:pt x="2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1"/>
            <p:cNvSpPr/>
            <p:nvPr/>
          </p:nvSpPr>
          <p:spPr>
            <a:xfrm>
              <a:off x="1985950" y="4072525"/>
              <a:ext cx="76700" cy="76275"/>
            </a:xfrm>
            <a:custGeom>
              <a:avLst/>
              <a:gdLst/>
              <a:ahLst/>
              <a:cxnLst/>
              <a:rect l="l" t="t" r="r" b="b"/>
              <a:pathLst>
                <a:path w="3068" h="3051" extrusionOk="0">
                  <a:moveTo>
                    <a:pt x="1534" y="534"/>
                  </a:moveTo>
                  <a:cubicBezTo>
                    <a:pt x="1758" y="534"/>
                    <a:pt x="1965" y="621"/>
                    <a:pt x="2137" y="741"/>
                  </a:cubicBezTo>
                  <a:lnTo>
                    <a:pt x="1620" y="1465"/>
                  </a:lnTo>
                  <a:lnTo>
                    <a:pt x="1293" y="1172"/>
                  </a:lnTo>
                  <a:cubicBezTo>
                    <a:pt x="1235" y="1122"/>
                    <a:pt x="1165" y="1097"/>
                    <a:pt x="1098" y="1097"/>
                  </a:cubicBezTo>
                  <a:cubicBezTo>
                    <a:pt x="1026" y="1097"/>
                    <a:pt x="958" y="1127"/>
                    <a:pt x="914" y="1189"/>
                  </a:cubicBezTo>
                  <a:cubicBezTo>
                    <a:pt x="810" y="1293"/>
                    <a:pt x="810" y="1465"/>
                    <a:pt x="931" y="1568"/>
                  </a:cubicBezTo>
                  <a:lnTo>
                    <a:pt x="1482" y="2068"/>
                  </a:lnTo>
                  <a:cubicBezTo>
                    <a:pt x="1534" y="2103"/>
                    <a:pt x="1603" y="2137"/>
                    <a:pt x="1655" y="2137"/>
                  </a:cubicBezTo>
                  <a:lnTo>
                    <a:pt x="1689" y="2137"/>
                  </a:lnTo>
                  <a:cubicBezTo>
                    <a:pt x="1758" y="2120"/>
                    <a:pt x="1827" y="2085"/>
                    <a:pt x="1879" y="2016"/>
                  </a:cubicBezTo>
                  <a:lnTo>
                    <a:pt x="2465" y="1207"/>
                  </a:lnTo>
                  <a:cubicBezTo>
                    <a:pt x="2499" y="1310"/>
                    <a:pt x="2516" y="1413"/>
                    <a:pt x="2516" y="1517"/>
                  </a:cubicBezTo>
                  <a:cubicBezTo>
                    <a:pt x="2516" y="2068"/>
                    <a:pt x="2068" y="2516"/>
                    <a:pt x="1534" y="2516"/>
                  </a:cubicBezTo>
                  <a:cubicBezTo>
                    <a:pt x="983" y="2516"/>
                    <a:pt x="535" y="2068"/>
                    <a:pt x="535" y="1517"/>
                  </a:cubicBezTo>
                  <a:cubicBezTo>
                    <a:pt x="535" y="983"/>
                    <a:pt x="983" y="534"/>
                    <a:pt x="1534" y="534"/>
                  </a:cubicBezTo>
                  <a:close/>
                  <a:moveTo>
                    <a:pt x="1534" y="0"/>
                  </a:moveTo>
                  <a:cubicBezTo>
                    <a:pt x="690" y="0"/>
                    <a:pt x="0" y="672"/>
                    <a:pt x="0" y="1517"/>
                  </a:cubicBezTo>
                  <a:cubicBezTo>
                    <a:pt x="0" y="2361"/>
                    <a:pt x="690" y="3050"/>
                    <a:pt x="1534" y="3050"/>
                  </a:cubicBezTo>
                  <a:cubicBezTo>
                    <a:pt x="2378" y="3050"/>
                    <a:pt x="3050" y="2361"/>
                    <a:pt x="3050" y="1517"/>
                  </a:cubicBezTo>
                  <a:cubicBezTo>
                    <a:pt x="3050" y="1224"/>
                    <a:pt x="2964" y="948"/>
                    <a:pt x="2826" y="724"/>
                  </a:cubicBezTo>
                  <a:lnTo>
                    <a:pt x="2982" y="500"/>
                  </a:lnTo>
                  <a:cubicBezTo>
                    <a:pt x="3068" y="379"/>
                    <a:pt x="3050" y="207"/>
                    <a:pt x="2930" y="121"/>
                  </a:cubicBezTo>
                  <a:cubicBezTo>
                    <a:pt x="2884" y="88"/>
                    <a:pt x="2831" y="73"/>
                    <a:pt x="2779" y="73"/>
                  </a:cubicBezTo>
                  <a:cubicBezTo>
                    <a:pt x="2691" y="73"/>
                    <a:pt x="2604" y="115"/>
                    <a:pt x="2551" y="190"/>
                  </a:cubicBezTo>
                  <a:lnTo>
                    <a:pt x="2465" y="310"/>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1"/>
            <p:cNvSpPr/>
            <p:nvPr/>
          </p:nvSpPr>
          <p:spPr>
            <a:xfrm>
              <a:off x="2086750" y="4091050"/>
              <a:ext cx="97825" cy="13375"/>
            </a:xfrm>
            <a:custGeom>
              <a:avLst/>
              <a:gdLst/>
              <a:ahLst/>
              <a:cxnLst/>
              <a:rect l="l" t="t" r="r" b="b"/>
              <a:pathLst>
                <a:path w="3913" h="535" extrusionOk="0">
                  <a:moveTo>
                    <a:pt x="259" y="0"/>
                  </a:moveTo>
                  <a:cubicBezTo>
                    <a:pt x="121" y="0"/>
                    <a:pt x="1" y="121"/>
                    <a:pt x="1" y="259"/>
                  </a:cubicBezTo>
                  <a:cubicBezTo>
                    <a:pt x="1" y="414"/>
                    <a:pt x="121" y="534"/>
                    <a:pt x="259" y="534"/>
                  </a:cubicBezTo>
                  <a:lnTo>
                    <a:pt x="3637" y="534"/>
                  </a:lnTo>
                  <a:cubicBezTo>
                    <a:pt x="3792" y="534"/>
                    <a:pt x="3913" y="414"/>
                    <a:pt x="3913" y="259"/>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1"/>
            <p:cNvSpPr/>
            <p:nvPr/>
          </p:nvSpPr>
          <p:spPr>
            <a:xfrm>
              <a:off x="2086750" y="4116900"/>
              <a:ext cx="155975" cy="13375"/>
            </a:xfrm>
            <a:custGeom>
              <a:avLst/>
              <a:gdLst/>
              <a:ahLst/>
              <a:cxnLst/>
              <a:rect l="l" t="t" r="r" b="b"/>
              <a:pathLst>
                <a:path w="6239" h="535" extrusionOk="0">
                  <a:moveTo>
                    <a:pt x="259" y="0"/>
                  </a:moveTo>
                  <a:cubicBezTo>
                    <a:pt x="121" y="0"/>
                    <a:pt x="1" y="121"/>
                    <a:pt x="1" y="276"/>
                  </a:cubicBezTo>
                  <a:cubicBezTo>
                    <a:pt x="1" y="414"/>
                    <a:pt x="121" y="534"/>
                    <a:pt x="259" y="534"/>
                  </a:cubicBezTo>
                  <a:lnTo>
                    <a:pt x="5980" y="534"/>
                  </a:lnTo>
                  <a:cubicBezTo>
                    <a:pt x="6118" y="534"/>
                    <a:pt x="6239" y="414"/>
                    <a:pt x="6239" y="276"/>
                  </a:cubicBezTo>
                  <a:cubicBezTo>
                    <a:pt x="6239" y="121"/>
                    <a:pt x="6118" y="0"/>
                    <a:pt x="5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1"/>
            <p:cNvSpPr/>
            <p:nvPr/>
          </p:nvSpPr>
          <p:spPr>
            <a:xfrm>
              <a:off x="1985950" y="4161275"/>
              <a:ext cx="76700" cy="76275"/>
            </a:xfrm>
            <a:custGeom>
              <a:avLst/>
              <a:gdLst/>
              <a:ahLst/>
              <a:cxnLst/>
              <a:rect l="l" t="t" r="r" b="b"/>
              <a:pathLst>
                <a:path w="3068" h="3051" extrusionOk="0">
                  <a:moveTo>
                    <a:pt x="1534" y="534"/>
                  </a:moveTo>
                  <a:cubicBezTo>
                    <a:pt x="1758" y="534"/>
                    <a:pt x="1965" y="621"/>
                    <a:pt x="2137" y="758"/>
                  </a:cubicBezTo>
                  <a:lnTo>
                    <a:pt x="1620" y="1465"/>
                  </a:lnTo>
                  <a:lnTo>
                    <a:pt x="1293" y="1172"/>
                  </a:lnTo>
                  <a:cubicBezTo>
                    <a:pt x="1237" y="1125"/>
                    <a:pt x="1171" y="1102"/>
                    <a:pt x="1107" y="1102"/>
                  </a:cubicBezTo>
                  <a:cubicBezTo>
                    <a:pt x="1032" y="1102"/>
                    <a:pt x="960" y="1133"/>
                    <a:pt x="914" y="1189"/>
                  </a:cubicBezTo>
                  <a:cubicBezTo>
                    <a:pt x="810" y="1310"/>
                    <a:pt x="810" y="1482"/>
                    <a:pt x="931" y="1568"/>
                  </a:cubicBezTo>
                  <a:lnTo>
                    <a:pt x="1482" y="2068"/>
                  </a:lnTo>
                  <a:cubicBezTo>
                    <a:pt x="1534" y="2120"/>
                    <a:pt x="1603" y="2137"/>
                    <a:pt x="1655" y="2137"/>
                  </a:cubicBezTo>
                  <a:lnTo>
                    <a:pt x="1689" y="2137"/>
                  </a:lnTo>
                  <a:cubicBezTo>
                    <a:pt x="1758" y="2137"/>
                    <a:pt x="1827" y="2085"/>
                    <a:pt x="1879" y="2034"/>
                  </a:cubicBezTo>
                  <a:lnTo>
                    <a:pt x="2465" y="1224"/>
                  </a:lnTo>
                  <a:cubicBezTo>
                    <a:pt x="2499" y="1327"/>
                    <a:pt x="2516" y="1430"/>
                    <a:pt x="2516" y="1534"/>
                  </a:cubicBezTo>
                  <a:cubicBezTo>
                    <a:pt x="2516" y="2085"/>
                    <a:pt x="2068" y="2516"/>
                    <a:pt x="1534" y="2516"/>
                  </a:cubicBezTo>
                  <a:cubicBezTo>
                    <a:pt x="983" y="2516"/>
                    <a:pt x="535" y="2085"/>
                    <a:pt x="535" y="1534"/>
                  </a:cubicBezTo>
                  <a:cubicBezTo>
                    <a:pt x="535" y="982"/>
                    <a:pt x="983" y="534"/>
                    <a:pt x="1534" y="534"/>
                  </a:cubicBezTo>
                  <a:close/>
                  <a:moveTo>
                    <a:pt x="1534" y="0"/>
                  </a:moveTo>
                  <a:cubicBezTo>
                    <a:pt x="690" y="0"/>
                    <a:pt x="0" y="689"/>
                    <a:pt x="0" y="1534"/>
                  </a:cubicBezTo>
                  <a:cubicBezTo>
                    <a:pt x="0" y="2378"/>
                    <a:pt x="690" y="3050"/>
                    <a:pt x="1534" y="3050"/>
                  </a:cubicBezTo>
                  <a:cubicBezTo>
                    <a:pt x="2378" y="3050"/>
                    <a:pt x="3050" y="2378"/>
                    <a:pt x="3050" y="1534"/>
                  </a:cubicBezTo>
                  <a:cubicBezTo>
                    <a:pt x="3050" y="1241"/>
                    <a:pt x="2964" y="965"/>
                    <a:pt x="2826" y="724"/>
                  </a:cubicBezTo>
                  <a:lnTo>
                    <a:pt x="2982" y="500"/>
                  </a:lnTo>
                  <a:cubicBezTo>
                    <a:pt x="3068" y="396"/>
                    <a:pt x="3050" y="224"/>
                    <a:pt x="2930" y="138"/>
                  </a:cubicBezTo>
                  <a:cubicBezTo>
                    <a:pt x="2880" y="102"/>
                    <a:pt x="2820" y="84"/>
                    <a:pt x="2762" y="84"/>
                  </a:cubicBezTo>
                  <a:cubicBezTo>
                    <a:pt x="2681" y="84"/>
                    <a:pt x="2601" y="119"/>
                    <a:pt x="2551" y="190"/>
                  </a:cubicBezTo>
                  <a:lnTo>
                    <a:pt x="2465" y="328"/>
                  </a:lnTo>
                  <a:cubicBezTo>
                    <a:pt x="2206" y="121"/>
                    <a:pt x="1879" y="0"/>
                    <a:pt x="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1"/>
            <p:cNvSpPr/>
            <p:nvPr/>
          </p:nvSpPr>
          <p:spPr>
            <a:xfrm>
              <a:off x="2086750" y="4179800"/>
              <a:ext cx="97825" cy="13375"/>
            </a:xfrm>
            <a:custGeom>
              <a:avLst/>
              <a:gdLst/>
              <a:ahLst/>
              <a:cxnLst/>
              <a:rect l="l" t="t" r="r" b="b"/>
              <a:pathLst>
                <a:path w="3913" h="535" extrusionOk="0">
                  <a:moveTo>
                    <a:pt x="259" y="0"/>
                  </a:moveTo>
                  <a:cubicBezTo>
                    <a:pt x="121" y="0"/>
                    <a:pt x="1" y="121"/>
                    <a:pt x="1" y="276"/>
                  </a:cubicBezTo>
                  <a:cubicBezTo>
                    <a:pt x="1" y="414"/>
                    <a:pt x="121" y="534"/>
                    <a:pt x="259" y="534"/>
                  </a:cubicBezTo>
                  <a:lnTo>
                    <a:pt x="3637" y="534"/>
                  </a:lnTo>
                  <a:cubicBezTo>
                    <a:pt x="3792" y="534"/>
                    <a:pt x="3913" y="414"/>
                    <a:pt x="3913" y="276"/>
                  </a:cubicBezTo>
                  <a:cubicBezTo>
                    <a:pt x="3913" y="121"/>
                    <a:pt x="3792" y="0"/>
                    <a:pt x="3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1"/>
            <p:cNvSpPr/>
            <p:nvPr/>
          </p:nvSpPr>
          <p:spPr>
            <a:xfrm>
              <a:off x="2086750" y="4205650"/>
              <a:ext cx="155975" cy="13800"/>
            </a:xfrm>
            <a:custGeom>
              <a:avLst/>
              <a:gdLst/>
              <a:ahLst/>
              <a:cxnLst/>
              <a:rect l="l" t="t" r="r" b="b"/>
              <a:pathLst>
                <a:path w="6239" h="552" extrusionOk="0">
                  <a:moveTo>
                    <a:pt x="259" y="0"/>
                  </a:moveTo>
                  <a:cubicBezTo>
                    <a:pt x="121" y="0"/>
                    <a:pt x="1" y="121"/>
                    <a:pt x="1" y="276"/>
                  </a:cubicBezTo>
                  <a:cubicBezTo>
                    <a:pt x="1" y="431"/>
                    <a:pt x="121" y="552"/>
                    <a:pt x="259" y="552"/>
                  </a:cubicBezTo>
                  <a:lnTo>
                    <a:pt x="5980" y="552"/>
                  </a:lnTo>
                  <a:cubicBezTo>
                    <a:pt x="6118" y="552"/>
                    <a:pt x="6239" y="431"/>
                    <a:pt x="6239" y="276"/>
                  </a:cubicBezTo>
                  <a:cubicBezTo>
                    <a:pt x="6239" y="121"/>
                    <a:pt x="6118" y="0"/>
                    <a:pt x="5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111"/>
          <p:cNvGrpSpPr/>
          <p:nvPr/>
        </p:nvGrpSpPr>
        <p:grpSpPr>
          <a:xfrm>
            <a:off x="1210050" y="3842475"/>
            <a:ext cx="459700" cy="411875"/>
            <a:chOff x="1210050" y="3842475"/>
            <a:chExt cx="459700" cy="411875"/>
          </a:xfrm>
        </p:grpSpPr>
        <p:sp>
          <p:nvSpPr>
            <p:cNvPr id="2479" name="Google Shape;2479;p111"/>
            <p:cNvSpPr/>
            <p:nvPr/>
          </p:nvSpPr>
          <p:spPr>
            <a:xfrm>
              <a:off x="1210050" y="3842475"/>
              <a:ext cx="459700" cy="411875"/>
            </a:xfrm>
            <a:custGeom>
              <a:avLst/>
              <a:gdLst/>
              <a:ahLst/>
              <a:cxnLst/>
              <a:rect l="l" t="t" r="r" b="b"/>
              <a:pathLst>
                <a:path w="18388" h="16475" extrusionOk="0">
                  <a:moveTo>
                    <a:pt x="15113" y="534"/>
                  </a:moveTo>
                  <a:lnTo>
                    <a:pt x="15113" y="1361"/>
                  </a:lnTo>
                  <a:lnTo>
                    <a:pt x="14286" y="1361"/>
                  </a:lnTo>
                  <a:lnTo>
                    <a:pt x="14286" y="534"/>
                  </a:lnTo>
                  <a:close/>
                  <a:moveTo>
                    <a:pt x="16475" y="534"/>
                  </a:moveTo>
                  <a:lnTo>
                    <a:pt x="16475" y="1361"/>
                  </a:lnTo>
                  <a:lnTo>
                    <a:pt x="15648" y="1361"/>
                  </a:lnTo>
                  <a:lnTo>
                    <a:pt x="15648" y="534"/>
                  </a:lnTo>
                  <a:close/>
                  <a:moveTo>
                    <a:pt x="17388" y="534"/>
                  </a:moveTo>
                  <a:cubicBezTo>
                    <a:pt x="17647" y="534"/>
                    <a:pt x="17836" y="741"/>
                    <a:pt x="17836" y="982"/>
                  </a:cubicBezTo>
                  <a:lnTo>
                    <a:pt x="17836" y="1361"/>
                  </a:lnTo>
                  <a:lnTo>
                    <a:pt x="17026" y="1361"/>
                  </a:lnTo>
                  <a:lnTo>
                    <a:pt x="17026" y="534"/>
                  </a:lnTo>
                  <a:close/>
                  <a:moveTo>
                    <a:pt x="17836" y="12339"/>
                  </a:moveTo>
                  <a:lnTo>
                    <a:pt x="17836" y="12821"/>
                  </a:lnTo>
                  <a:cubicBezTo>
                    <a:pt x="17836" y="13062"/>
                    <a:pt x="17647" y="13269"/>
                    <a:pt x="17388" y="13269"/>
                  </a:cubicBezTo>
                  <a:lnTo>
                    <a:pt x="983" y="13269"/>
                  </a:lnTo>
                  <a:cubicBezTo>
                    <a:pt x="742" y="13269"/>
                    <a:pt x="535" y="13062"/>
                    <a:pt x="535" y="12821"/>
                  </a:cubicBezTo>
                  <a:lnTo>
                    <a:pt x="535" y="12339"/>
                  </a:lnTo>
                  <a:close/>
                  <a:moveTo>
                    <a:pt x="9875" y="13803"/>
                  </a:moveTo>
                  <a:lnTo>
                    <a:pt x="10116" y="14579"/>
                  </a:lnTo>
                  <a:lnTo>
                    <a:pt x="8255" y="14579"/>
                  </a:lnTo>
                  <a:lnTo>
                    <a:pt x="8513" y="13803"/>
                  </a:lnTo>
                  <a:close/>
                  <a:moveTo>
                    <a:pt x="983" y="0"/>
                  </a:moveTo>
                  <a:cubicBezTo>
                    <a:pt x="449" y="0"/>
                    <a:pt x="1" y="431"/>
                    <a:pt x="1" y="982"/>
                  </a:cubicBezTo>
                  <a:lnTo>
                    <a:pt x="1" y="8117"/>
                  </a:lnTo>
                  <a:cubicBezTo>
                    <a:pt x="1" y="8254"/>
                    <a:pt x="121" y="8375"/>
                    <a:pt x="276" y="8375"/>
                  </a:cubicBezTo>
                  <a:cubicBezTo>
                    <a:pt x="414" y="8375"/>
                    <a:pt x="535" y="8254"/>
                    <a:pt x="535" y="8117"/>
                  </a:cubicBezTo>
                  <a:lnTo>
                    <a:pt x="535" y="1896"/>
                  </a:lnTo>
                  <a:lnTo>
                    <a:pt x="11150" y="1896"/>
                  </a:lnTo>
                  <a:cubicBezTo>
                    <a:pt x="11288" y="1896"/>
                    <a:pt x="11408" y="1775"/>
                    <a:pt x="11408" y="1637"/>
                  </a:cubicBezTo>
                  <a:cubicBezTo>
                    <a:pt x="11408" y="1482"/>
                    <a:pt x="11288" y="1361"/>
                    <a:pt x="11150" y="1361"/>
                  </a:cubicBezTo>
                  <a:lnTo>
                    <a:pt x="535" y="1361"/>
                  </a:lnTo>
                  <a:lnTo>
                    <a:pt x="535" y="982"/>
                  </a:lnTo>
                  <a:cubicBezTo>
                    <a:pt x="535" y="741"/>
                    <a:pt x="742" y="534"/>
                    <a:pt x="983" y="534"/>
                  </a:cubicBezTo>
                  <a:lnTo>
                    <a:pt x="13752" y="534"/>
                  </a:lnTo>
                  <a:lnTo>
                    <a:pt x="13752" y="1361"/>
                  </a:lnTo>
                  <a:lnTo>
                    <a:pt x="12425" y="1361"/>
                  </a:lnTo>
                  <a:cubicBezTo>
                    <a:pt x="12270" y="1361"/>
                    <a:pt x="12149" y="1482"/>
                    <a:pt x="12149" y="1637"/>
                  </a:cubicBezTo>
                  <a:cubicBezTo>
                    <a:pt x="12149" y="1775"/>
                    <a:pt x="12270" y="1896"/>
                    <a:pt x="12425" y="1896"/>
                  </a:cubicBezTo>
                  <a:lnTo>
                    <a:pt x="17836" y="1896"/>
                  </a:lnTo>
                  <a:lnTo>
                    <a:pt x="17836" y="11787"/>
                  </a:lnTo>
                  <a:lnTo>
                    <a:pt x="535" y="11787"/>
                  </a:lnTo>
                  <a:lnTo>
                    <a:pt x="535" y="9375"/>
                  </a:lnTo>
                  <a:cubicBezTo>
                    <a:pt x="535" y="9219"/>
                    <a:pt x="414" y="9099"/>
                    <a:pt x="276" y="9099"/>
                  </a:cubicBezTo>
                  <a:cubicBezTo>
                    <a:pt x="121" y="9099"/>
                    <a:pt x="1" y="9219"/>
                    <a:pt x="1" y="9375"/>
                  </a:cubicBezTo>
                  <a:lnTo>
                    <a:pt x="1" y="12821"/>
                  </a:lnTo>
                  <a:cubicBezTo>
                    <a:pt x="1" y="13355"/>
                    <a:pt x="449" y="13803"/>
                    <a:pt x="983" y="13803"/>
                  </a:cubicBezTo>
                  <a:lnTo>
                    <a:pt x="7945" y="13803"/>
                  </a:lnTo>
                  <a:lnTo>
                    <a:pt x="7703" y="14579"/>
                  </a:lnTo>
                  <a:lnTo>
                    <a:pt x="7290" y="14579"/>
                  </a:lnTo>
                  <a:cubicBezTo>
                    <a:pt x="6601" y="14579"/>
                    <a:pt x="6032" y="15147"/>
                    <a:pt x="6032" y="15854"/>
                  </a:cubicBezTo>
                  <a:cubicBezTo>
                    <a:pt x="6032" y="16199"/>
                    <a:pt x="6308" y="16474"/>
                    <a:pt x="6652" y="16474"/>
                  </a:cubicBezTo>
                  <a:lnTo>
                    <a:pt x="9185" y="16474"/>
                  </a:lnTo>
                  <a:cubicBezTo>
                    <a:pt x="9341" y="16474"/>
                    <a:pt x="9461" y="16354"/>
                    <a:pt x="9461" y="16199"/>
                  </a:cubicBezTo>
                  <a:cubicBezTo>
                    <a:pt x="9461" y="16061"/>
                    <a:pt x="9341" y="15940"/>
                    <a:pt x="9185" y="15940"/>
                  </a:cubicBezTo>
                  <a:lnTo>
                    <a:pt x="6652" y="15940"/>
                  </a:lnTo>
                  <a:cubicBezTo>
                    <a:pt x="6601" y="15940"/>
                    <a:pt x="6566" y="15888"/>
                    <a:pt x="6566" y="15854"/>
                  </a:cubicBezTo>
                  <a:cubicBezTo>
                    <a:pt x="6566" y="15440"/>
                    <a:pt x="6894" y="15113"/>
                    <a:pt x="7290" y="15113"/>
                  </a:cubicBezTo>
                  <a:lnTo>
                    <a:pt x="11081" y="15113"/>
                  </a:lnTo>
                  <a:cubicBezTo>
                    <a:pt x="11495" y="15113"/>
                    <a:pt x="11822" y="15440"/>
                    <a:pt x="11822" y="15854"/>
                  </a:cubicBezTo>
                  <a:cubicBezTo>
                    <a:pt x="11822" y="15888"/>
                    <a:pt x="11770" y="15940"/>
                    <a:pt x="11736" y="15940"/>
                  </a:cubicBezTo>
                  <a:lnTo>
                    <a:pt x="10443" y="15940"/>
                  </a:lnTo>
                  <a:cubicBezTo>
                    <a:pt x="10306" y="15940"/>
                    <a:pt x="10185" y="16061"/>
                    <a:pt x="10185" y="16199"/>
                  </a:cubicBezTo>
                  <a:cubicBezTo>
                    <a:pt x="10185" y="16354"/>
                    <a:pt x="10306" y="16474"/>
                    <a:pt x="10443" y="16474"/>
                  </a:cubicBezTo>
                  <a:lnTo>
                    <a:pt x="11736" y="16474"/>
                  </a:lnTo>
                  <a:cubicBezTo>
                    <a:pt x="12081" y="16474"/>
                    <a:pt x="12356" y="16199"/>
                    <a:pt x="12356" y="15854"/>
                  </a:cubicBezTo>
                  <a:cubicBezTo>
                    <a:pt x="12356" y="15147"/>
                    <a:pt x="11788" y="14579"/>
                    <a:pt x="11081" y="14579"/>
                  </a:cubicBezTo>
                  <a:lnTo>
                    <a:pt x="10685" y="14579"/>
                  </a:lnTo>
                  <a:lnTo>
                    <a:pt x="10443" y="13803"/>
                  </a:lnTo>
                  <a:lnTo>
                    <a:pt x="17388" y="13803"/>
                  </a:lnTo>
                  <a:cubicBezTo>
                    <a:pt x="17940" y="13803"/>
                    <a:pt x="18388" y="13355"/>
                    <a:pt x="18388" y="12821"/>
                  </a:cubicBezTo>
                  <a:lnTo>
                    <a:pt x="18388" y="982"/>
                  </a:lnTo>
                  <a:cubicBezTo>
                    <a:pt x="18388" y="431"/>
                    <a:pt x="17940" y="0"/>
                    <a:pt x="1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1"/>
            <p:cNvSpPr/>
            <p:nvPr/>
          </p:nvSpPr>
          <p:spPr>
            <a:xfrm>
              <a:off x="1299650" y="3905900"/>
              <a:ext cx="281350" cy="157600"/>
            </a:xfrm>
            <a:custGeom>
              <a:avLst/>
              <a:gdLst/>
              <a:ahLst/>
              <a:cxnLst/>
              <a:rect l="l" t="t" r="r" b="b"/>
              <a:pathLst>
                <a:path w="11254" h="6304" extrusionOk="0">
                  <a:moveTo>
                    <a:pt x="10168" y="3856"/>
                  </a:moveTo>
                  <a:cubicBezTo>
                    <a:pt x="10306" y="3856"/>
                    <a:pt x="10427" y="3977"/>
                    <a:pt x="10427" y="4115"/>
                  </a:cubicBezTo>
                  <a:cubicBezTo>
                    <a:pt x="10427" y="4270"/>
                    <a:pt x="10306" y="4391"/>
                    <a:pt x="10168" y="4391"/>
                  </a:cubicBezTo>
                  <a:cubicBezTo>
                    <a:pt x="10030" y="4391"/>
                    <a:pt x="9910" y="4270"/>
                    <a:pt x="9910" y="4115"/>
                  </a:cubicBezTo>
                  <a:cubicBezTo>
                    <a:pt x="9910" y="3977"/>
                    <a:pt x="10030" y="3856"/>
                    <a:pt x="10168" y="3856"/>
                  </a:cubicBezTo>
                  <a:close/>
                  <a:moveTo>
                    <a:pt x="5216" y="539"/>
                  </a:moveTo>
                  <a:cubicBezTo>
                    <a:pt x="5274" y="539"/>
                    <a:pt x="5334" y="548"/>
                    <a:pt x="5395" y="565"/>
                  </a:cubicBezTo>
                  <a:lnTo>
                    <a:pt x="9755" y="2185"/>
                  </a:lnTo>
                  <a:lnTo>
                    <a:pt x="8341" y="2719"/>
                  </a:lnTo>
                  <a:cubicBezTo>
                    <a:pt x="8324" y="2461"/>
                    <a:pt x="8152" y="2254"/>
                    <a:pt x="7911" y="2219"/>
                  </a:cubicBezTo>
                  <a:cubicBezTo>
                    <a:pt x="6836" y="2017"/>
                    <a:pt x="6001" y="1941"/>
                    <a:pt x="5163" y="1941"/>
                  </a:cubicBezTo>
                  <a:cubicBezTo>
                    <a:pt x="5074" y="1941"/>
                    <a:pt x="4985" y="1942"/>
                    <a:pt x="4895" y="1944"/>
                  </a:cubicBezTo>
                  <a:cubicBezTo>
                    <a:pt x="4757" y="1961"/>
                    <a:pt x="4636" y="2081"/>
                    <a:pt x="4636" y="2219"/>
                  </a:cubicBezTo>
                  <a:cubicBezTo>
                    <a:pt x="4636" y="2374"/>
                    <a:pt x="4757" y="2495"/>
                    <a:pt x="4912" y="2495"/>
                  </a:cubicBezTo>
                  <a:cubicBezTo>
                    <a:pt x="5038" y="2490"/>
                    <a:pt x="5163" y="2488"/>
                    <a:pt x="5289" y="2488"/>
                  </a:cubicBezTo>
                  <a:cubicBezTo>
                    <a:pt x="6043" y="2488"/>
                    <a:pt x="6818" y="2576"/>
                    <a:pt x="7807" y="2753"/>
                  </a:cubicBezTo>
                  <a:lnTo>
                    <a:pt x="7807" y="4770"/>
                  </a:lnTo>
                  <a:lnTo>
                    <a:pt x="2620" y="4770"/>
                  </a:lnTo>
                  <a:lnTo>
                    <a:pt x="2620" y="2753"/>
                  </a:lnTo>
                  <a:cubicBezTo>
                    <a:pt x="3017" y="2685"/>
                    <a:pt x="3361" y="2616"/>
                    <a:pt x="3689" y="2581"/>
                  </a:cubicBezTo>
                  <a:cubicBezTo>
                    <a:pt x="3844" y="2564"/>
                    <a:pt x="3947" y="2426"/>
                    <a:pt x="3930" y="2288"/>
                  </a:cubicBezTo>
                  <a:cubicBezTo>
                    <a:pt x="3914" y="2144"/>
                    <a:pt x="3794" y="2045"/>
                    <a:pt x="3653" y="2045"/>
                  </a:cubicBezTo>
                  <a:cubicBezTo>
                    <a:pt x="3642" y="2045"/>
                    <a:pt x="3631" y="2046"/>
                    <a:pt x="3620" y="2047"/>
                  </a:cubicBezTo>
                  <a:cubicBezTo>
                    <a:pt x="3275" y="2081"/>
                    <a:pt x="2930" y="2150"/>
                    <a:pt x="2517" y="2219"/>
                  </a:cubicBezTo>
                  <a:cubicBezTo>
                    <a:pt x="2276" y="2254"/>
                    <a:pt x="2103" y="2461"/>
                    <a:pt x="2086" y="2719"/>
                  </a:cubicBezTo>
                  <a:lnTo>
                    <a:pt x="690" y="2185"/>
                  </a:lnTo>
                  <a:lnTo>
                    <a:pt x="5050" y="565"/>
                  </a:lnTo>
                  <a:cubicBezTo>
                    <a:pt x="5102" y="548"/>
                    <a:pt x="5158" y="539"/>
                    <a:pt x="5216" y="539"/>
                  </a:cubicBezTo>
                  <a:close/>
                  <a:moveTo>
                    <a:pt x="10358" y="4908"/>
                  </a:moveTo>
                  <a:lnTo>
                    <a:pt x="10668" y="5700"/>
                  </a:lnTo>
                  <a:cubicBezTo>
                    <a:pt x="10685" y="5717"/>
                    <a:pt x="10685" y="5735"/>
                    <a:pt x="10668" y="5752"/>
                  </a:cubicBezTo>
                  <a:cubicBezTo>
                    <a:pt x="10668" y="5769"/>
                    <a:pt x="10651" y="5769"/>
                    <a:pt x="10633" y="5769"/>
                  </a:cubicBezTo>
                  <a:lnTo>
                    <a:pt x="9703" y="5769"/>
                  </a:lnTo>
                  <a:cubicBezTo>
                    <a:pt x="9686" y="5769"/>
                    <a:pt x="9668" y="5769"/>
                    <a:pt x="9651" y="5752"/>
                  </a:cubicBezTo>
                  <a:cubicBezTo>
                    <a:pt x="9651" y="5735"/>
                    <a:pt x="9651" y="5717"/>
                    <a:pt x="9651" y="5700"/>
                  </a:cubicBezTo>
                  <a:lnTo>
                    <a:pt x="9979" y="4908"/>
                  </a:lnTo>
                  <a:cubicBezTo>
                    <a:pt x="10030" y="4908"/>
                    <a:pt x="10099" y="4925"/>
                    <a:pt x="10168" y="4925"/>
                  </a:cubicBezTo>
                  <a:cubicBezTo>
                    <a:pt x="10237" y="4925"/>
                    <a:pt x="10289" y="4908"/>
                    <a:pt x="10358" y="4908"/>
                  </a:cubicBezTo>
                  <a:close/>
                  <a:moveTo>
                    <a:pt x="5214" y="1"/>
                  </a:moveTo>
                  <a:cubicBezTo>
                    <a:pt x="5093" y="1"/>
                    <a:pt x="4972" y="22"/>
                    <a:pt x="4860" y="65"/>
                  </a:cubicBezTo>
                  <a:lnTo>
                    <a:pt x="294" y="1754"/>
                  </a:lnTo>
                  <a:cubicBezTo>
                    <a:pt x="122" y="1823"/>
                    <a:pt x="1" y="1995"/>
                    <a:pt x="1" y="2185"/>
                  </a:cubicBezTo>
                  <a:cubicBezTo>
                    <a:pt x="1" y="2392"/>
                    <a:pt x="122" y="2547"/>
                    <a:pt x="294" y="2616"/>
                  </a:cubicBezTo>
                  <a:lnTo>
                    <a:pt x="2086" y="3288"/>
                  </a:lnTo>
                  <a:lnTo>
                    <a:pt x="2086" y="4770"/>
                  </a:lnTo>
                  <a:cubicBezTo>
                    <a:pt x="2086" y="5063"/>
                    <a:pt x="2327" y="5304"/>
                    <a:pt x="2620" y="5304"/>
                  </a:cubicBezTo>
                  <a:lnTo>
                    <a:pt x="7807" y="5304"/>
                  </a:lnTo>
                  <a:cubicBezTo>
                    <a:pt x="8100" y="5304"/>
                    <a:pt x="8341" y="5063"/>
                    <a:pt x="8341" y="4770"/>
                  </a:cubicBezTo>
                  <a:lnTo>
                    <a:pt x="8341" y="3288"/>
                  </a:lnTo>
                  <a:lnTo>
                    <a:pt x="9892" y="2719"/>
                  </a:lnTo>
                  <a:lnTo>
                    <a:pt x="9892" y="3374"/>
                  </a:lnTo>
                  <a:cubicBezTo>
                    <a:pt x="9582" y="3477"/>
                    <a:pt x="9375" y="3770"/>
                    <a:pt x="9375" y="4115"/>
                  </a:cubicBezTo>
                  <a:cubicBezTo>
                    <a:pt x="9375" y="4304"/>
                    <a:pt x="9427" y="4459"/>
                    <a:pt x="9530" y="4597"/>
                  </a:cubicBezTo>
                  <a:lnTo>
                    <a:pt x="9151" y="5493"/>
                  </a:lnTo>
                  <a:cubicBezTo>
                    <a:pt x="9082" y="5683"/>
                    <a:pt x="9100" y="5890"/>
                    <a:pt x="9220" y="6045"/>
                  </a:cubicBezTo>
                  <a:cubicBezTo>
                    <a:pt x="9324" y="6217"/>
                    <a:pt x="9496" y="6303"/>
                    <a:pt x="9703" y="6303"/>
                  </a:cubicBezTo>
                  <a:lnTo>
                    <a:pt x="10633" y="6303"/>
                  </a:lnTo>
                  <a:cubicBezTo>
                    <a:pt x="10823" y="6303"/>
                    <a:pt x="11012" y="6217"/>
                    <a:pt x="11116" y="6045"/>
                  </a:cubicBezTo>
                  <a:cubicBezTo>
                    <a:pt x="11219" y="5890"/>
                    <a:pt x="11254" y="5683"/>
                    <a:pt x="11168" y="5493"/>
                  </a:cubicBezTo>
                  <a:lnTo>
                    <a:pt x="10806" y="4597"/>
                  </a:lnTo>
                  <a:cubicBezTo>
                    <a:pt x="10909" y="4459"/>
                    <a:pt x="10961" y="4304"/>
                    <a:pt x="10961" y="4115"/>
                  </a:cubicBezTo>
                  <a:cubicBezTo>
                    <a:pt x="10961" y="3770"/>
                    <a:pt x="10737" y="3477"/>
                    <a:pt x="10427" y="3374"/>
                  </a:cubicBezTo>
                  <a:lnTo>
                    <a:pt x="10427" y="2185"/>
                  </a:lnTo>
                  <a:cubicBezTo>
                    <a:pt x="10427" y="2168"/>
                    <a:pt x="10427" y="2168"/>
                    <a:pt x="10427" y="2150"/>
                  </a:cubicBezTo>
                  <a:cubicBezTo>
                    <a:pt x="10427" y="1978"/>
                    <a:pt x="10306" y="1823"/>
                    <a:pt x="10134" y="1754"/>
                  </a:cubicBezTo>
                  <a:lnTo>
                    <a:pt x="5567" y="65"/>
                  </a:lnTo>
                  <a:cubicBezTo>
                    <a:pt x="5455" y="22"/>
                    <a:pt x="5334" y="1"/>
                    <a:pt x="5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1"/>
            <p:cNvSpPr/>
            <p:nvPr/>
          </p:nvSpPr>
          <p:spPr>
            <a:xfrm>
              <a:off x="1282000" y="4082000"/>
              <a:ext cx="79725" cy="13375"/>
            </a:xfrm>
            <a:custGeom>
              <a:avLst/>
              <a:gdLst/>
              <a:ahLst/>
              <a:cxnLst/>
              <a:rect l="l" t="t" r="r" b="b"/>
              <a:pathLst>
                <a:path w="3189" h="535" extrusionOk="0">
                  <a:moveTo>
                    <a:pt x="259" y="0"/>
                  </a:moveTo>
                  <a:cubicBezTo>
                    <a:pt x="121" y="0"/>
                    <a:pt x="0" y="121"/>
                    <a:pt x="0" y="276"/>
                  </a:cubicBezTo>
                  <a:cubicBezTo>
                    <a:pt x="0" y="414"/>
                    <a:pt x="121" y="535"/>
                    <a:pt x="259" y="535"/>
                  </a:cubicBezTo>
                  <a:lnTo>
                    <a:pt x="2913" y="535"/>
                  </a:lnTo>
                  <a:cubicBezTo>
                    <a:pt x="3068" y="535"/>
                    <a:pt x="3188" y="414"/>
                    <a:pt x="3188" y="276"/>
                  </a:cubicBezTo>
                  <a:cubicBezTo>
                    <a:pt x="3188"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1"/>
            <p:cNvSpPr/>
            <p:nvPr/>
          </p:nvSpPr>
          <p:spPr>
            <a:xfrm>
              <a:off x="1282000" y="4106125"/>
              <a:ext cx="79725" cy="13800"/>
            </a:xfrm>
            <a:custGeom>
              <a:avLst/>
              <a:gdLst/>
              <a:ahLst/>
              <a:cxnLst/>
              <a:rect l="l" t="t" r="r" b="b"/>
              <a:pathLst>
                <a:path w="3189" h="552" extrusionOk="0">
                  <a:moveTo>
                    <a:pt x="259" y="0"/>
                  </a:moveTo>
                  <a:cubicBezTo>
                    <a:pt x="121" y="0"/>
                    <a:pt x="0" y="121"/>
                    <a:pt x="0" y="276"/>
                  </a:cubicBezTo>
                  <a:cubicBezTo>
                    <a:pt x="0" y="431"/>
                    <a:pt x="121" y="552"/>
                    <a:pt x="259" y="552"/>
                  </a:cubicBezTo>
                  <a:lnTo>
                    <a:pt x="2913" y="552"/>
                  </a:lnTo>
                  <a:cubicBezTo>
                    <a:pt x="3068" y="552"/>
                    <a:pt x="3188" y="431"/>
                    <a:pt x="3188" y="276"/>
                  </a:cubicBezTo>
                  <a:cubicBezTo>
                    <a:pt x="3188"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1"/>
            <p:cNvSpPr/>
            <p:nvPr/>
          </p:nvSpPr>
          <p:spPr>
            <a:xfrm>
              <a:off x="1415550" y="4082000"/>
              <a:ext cx="80150" cy="13375"/>
            </a:xfrm>
            <a:custGeom>
              <a:avLst/>
              <a:gdLst/>
              <a:ahLst/>
              <a:cxnLst/>
              <a:rect l="l" t="t" r="r" b="b"/>
              <a:pathLst>
                <a:path w="3206" h="535" extrusionOk="0">
                  <a:moveTo>
                    <a:pt x="276" y="0"/>
                  </a:moveTo>
                  <a:cubicBezTo>
                    <a:pt x="121" y="0"/>
                    <a:pt x="0" y="121"/>
                    <a:pt x="0" y="276"/>
                  </a:cubicBezTo>
                  <a:cubicBezTo>
                    <a:pt x="0" y="414"/>
                    <a:pt x="121" y="535"/>
                    <a:pt x="276" y="535"/>
                  </a:cubicBezTo>
                  <a:lnTo>
                    <a:pt x="2930" y="535"/>
                  </a:lnTo>
                  <a:cubicBezTo>
                    <a:pt x="3085" y="535"/>
                    <a:pt x="3206" y="414"/>
                    <a:pt x="3206" y="276"/>
                  </a:cubicBezTo>
                  <a:cubicBezTo>
                    <a:pt x="3206" y="121"/>
                    <a:pt x="308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1"/>
            <p:cNvSpPr/>
            <p:nvPr/>
          </p:nvSpPr>
          <p:spPr>
            <a:xfrm>
              <a:off x="1415550" y="4106125"/>
              <a:ext cx="80150" cy="13800"/>
            </a:xfrm>
            <a:custGeom>
              <a:avLst/>
              <a:gdLst/>
              <a:ahLst/>
              <a:cxnLst/>
              <a:rect l="l" t="t" r="r" b="b"/>
              <a:pathLst>
                <a:path w="3206" h="552" extrusionOk="0">
                  <a:moveTo>
                    <a:pt x="276" y="0"/>
                  </a:moveTo>
                  <a:cubicBezTo>
                    <a:pt x="121" y="0"/>
                    <a:pt x="0" y="121"/>
                    <a:pt x="0" y="276"/>
                  </a:cubicBezTo>
                  <a:cubicBezTo>
                    <a:pt x="0" y="431"/>
                    <a:pt x="121" y="552"/>
                    <a:pt x="276" y="552"/>
                  </a:cubicBezTo>
                  <a:lnTo>
                    <a:pt x="2930" y="552"/>
                  </a:lnTo>
                  <a:cubicBezTo>
                    <a:pt x="3085" y="552"/>
                    <a:pt x="3206" y="431"/>
                    <a:pt x="3206" y="276"/>
                  </a:cubicBezTo>
                  <a:cubicBezTo>
                    <a:pt x="3206" y="121"/>
                    <a:pt x="308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1"/>
            <p:cNvSpPr/>
            <p:nvPr/>
          </p:nvSpPr>
          <p:spPr>
            <a:xfrm>
              <a:off x="1549525" y="4082000"/>
              <a:ext cx="79725" cy="13375"/>
            </a:xfrm>
            <a:custGeom>
              <a:avLst/>
              <a:gdLst/>
              <a:ahLst/>
              <a:cxnLst/>
              <a:rect l="l" t="t" r="r" b="b"/>
              <a:pathLst>
                <a:path w="3189" h="535" extrusionOk="0">
                  <a:moveTo>
                    <a:pt x="259" y="0"/>
                  </a:moveTo>
                  <a:cubicBezTo>
                    <a:pt x="121" y="0"/>
                    <a:pt x="1" y="121"/>
                    <a:pt x="1" y="276"/>
                  </a:cubicBezTo>
                  <a:cubicBezTo>
                    <a:pt x="1" y="414"/>
                    <a:pt x="121" y="535"/>
                    <a:pt x="259" y="535"/>
                  </a:cubicBezTo>
                  <a:lnTo>
                    <a:pt x="2913" y="535"/>
                  </a:lnTo>
                  <a:cubicBezTo>
                    <a:pt x="3068" y="535"/>
                    <a:pt x="3189" y="414"/>
                    <a:pt x="3189" y="276"/>
                  </a:cubicBezTo>
                  <a:cubicBezTo>
                    <a:pt x="3189"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1"/>
            <p:cNvSpPr/>
            <p:nvPr/>
          </p:nvSpPr>
          <p:spPr>
            <a:xfrm>
              <a:off x="1549525" y="4106125"/>
              <a:ext cx="79725" cy="13800"/>
            </a:xfrm>
            <a:custGeom>
              <a:avLst/>
              <a:gdLst/>
              <a:ahLst/>
              <a:cxnLst/>
              <a:rect l="l" t="t" r="r" b="b"/>
              <a:pathLst>
                <a:path w="3189" h="552" extrusionOk="0">
                  <a:moveTo>
                    <a:pt x="259" y="0"/>
                  </a:moveTo>
                  <a:cubicBezTo>
                    <a:pt x="121" y="0"/>
                    <a:pt x="1" y="121"/>
                    <a:pt x="1" y="276"/>
                  </a:cubicBezTo>
                  <a:cubicBezTo>
                    <a:pt x="1" y="431"/>
                    <a:pt x="121" y="552"/>
                    <a:pt x="259" y="552"/>
                  </a:cubicBezTo>
                  <a:lnTo>
                    <a:pt x="2913" y="552"/>
                  </a:lnTo>
                  <a:cubicBezTo>
                    <a:pt x="3068" y="552"/>
                    <a:pt x="3189" y="431"/>
                    <a:pt x="3189" y="276"/>
                  </a:cubicBezTo>
                  <a:cubicBezTo>
                    <a:pt x="3189" y="121"/>
                    <a:pt x="3068" y="0"/>
                    <a:pt x="2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1"/>
            <p:cNvSpPr/>
            <p:nvPr/>
          </p:nvSpPr>
          <p:spPr>
            <a:xfrm>
              <a:off x="1250550" y="4082000"/>
              <a:ext cx="13375" cy="13375"/>
            </a:xfrm>
            <a:custGeom>
              <a:avLst/>
              <a:gdLst/>
              <a:ahLst/>
              <a:cxnLst/>
              <a:rect l="l" t="t" r="r" b="b"/>
              <a:pathLst>
                <a:path w="535" h="535" extrusionOk="0">
                  <a:moveTo>
                    <a:pt x="259" y="0"/>
                  </a:moveTo>
                  <a:cubicBezTo>
                    <a:pt x="121" y="0"/>
                    <a:pt x="0" y="121"/>
                    <a:pt x="0" y="276"/>
                  </a:cubicBezTo>
                  <a:cubicBezTo>
                    <a:pt x="0" y="414"/>
                    <a:pt x="121" y="535"/>
                    <a:pt x="259" y="535"/>
                  </a:cubicBezTo>
                  <a:cubicBezTo>
                    <a:pt x="414" y="535"/>
                    <a:pt x="535" y="414"/>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1"/>
            <p:cNvSpPr/>
            <p:nvPr/>
          </p:nvSpPr>
          <p:spPr>
            <a:xfrm>
              <a:off x="1250550" y="4106125"/>
              <a:ext cx="13375" cy="13800"/>
            </a:xfrm>
            <a:custGeom>
              <a:avLst/>
              <a:gdLst/>
              <a:ahLst/>
              <a:cxnLst/>
              <a:rect l="l" t="t" r="r" b="b"/>
              <a:pathLst>
                <a:path w="535" h="552" extrusionOk="0">
                  <a:moveTo>
                    <a:pt x="259" y="0"/>
                  </a:moveTo>
                  <a:cubicBezTo>
                    <a:pt x="121" y="0"/>
                    <a:pt x="0" y="121"/>
                    <a:pt x="0" y="276"/>
                  </a:cubicBezTo>
                  <a:cubicBezTo>
                    <a:pt x="0" y="431"/>
                    <a:pt x="121" y="552"/>
                    <a:pt x="259" y="552"/>
                  </a:cubicBezTo>
                  <a:cubicBezTo>
                    <a:pt x="414" y="552"/>
                    <a:pt x="535" y="431"/>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1"/>
            <p:cNvSpPr/>
            <p:nvPr/>
          </p:nvSpPr>
          <p:spPr>
            <a:xfrm>
              <a:off x="1384100" y="4082000"/>
              <a:ext cx="13375" cy="13375"/>
            </a:xfrm>
            <a:custGeom>
              <a:avLst/>
              <a:gdLst/>
              <a:ahLst/>
              <a:cxnLst/>
              <a:rect l="l" t="t" r="r" b="b"/>
              <a:pathLst>
                <a:path w="535" h="535" extrusionOk="0">
                  <a:moveTo>
                    <a:pt x="276" y="0"/>
                  </a:moveTo>
                  <a:cubicBezTo>
                    <a:pt x="121" y="0"/>
                    <a:pt x="0" y="121"/>
                    <a:pt x="0" y="276"/>
                  </a:cubicBezTo>
                  <a:cubicBezTo>
                    <a:pt x="0" y="414"/>
                    <a:pt x="121" y="535"/>
                    <a:pt x="276" y="535"/>
                  </a:cubicBezTo>
                  <a:cubicBezTo>
                    <a:pt x="414" y="535"/>
                    <a:pt x="535" y="414"/>
                    <a:pt x="535" y="276"/>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1"/>
            <p:cNvSpPr/>
            <p:nvPr/>
          </p:nvSpPr>
          <p:spPr>
            <a:xfrm>
              <a:off x="1384100" y="4106125"/>
              <a:ext cx="13375" cy="13800"/>
            </a:xfrm>
            <a:custGeom>
              <a:avLst/>
              <a:gdLst/>
              <a:ahLst/>
              <a:cxnLst/>
              <a:rect l="l" t="t" r="r" b="b"/>
              <a:pathLst>
                <a:path w="535" h="552" extrusionOk="0">
                  <a:moveTo>
                    <a:pt x="276" y="0"/>
                  </a:moveTo>
                  <a:cubicBezTo>
                    <a:pt x="121" y="0"/>
                    <a:pt x="0" y="121"/>
                    <a:pt x="0" y="276"/>
                  </a:cubicBezTo>
                  <a:cubicBezTo>
                    <a:pt x="0" y="431"/>
                    <a:pt x="121" y="552"/>
                    <a:pt x="276" y="552"/>
                  </a:cubicBezTo>
                  <a:cubicBezTo>
                    <a:pt x="414" y="552"/>
                    <a:pt x="535" y="431"/>
                    <a:pt x="535" y="276"/>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1"/>
            <p:cNvSpPr/>
            <p:nvPr/>
          </p:nvSpPr>
          <p:spPr>
            <a:xfrm>
              <a:off x="1518075" y="4082000"/>
              <a:ext cx="13375" cy="13375"/>
            </a:xfrm>
            <a:custGeom>
              <a:avLst/>
              <a:gdLst/>
              <a:ahLst/>
              <a:cxnLst/>
              <a:rect l="l" t="t" r="r" b="b"/>
              <a:pathLst>
                <a:path w="535" h="535" extrusionOk="0">
                  <a:moveTo>
                    <a:pt x="259" y="0"/>
                  </a:moveTo>
                  <a:cubicBezTo>
                    <a:pt x="121" y="0"/>
                    <a:pt x="1" y="121"/>
                    <a:pt x="1" y="276"/>
                  </a:cubicBezTo>
                  <a:cubicBezTo>
                    <a:pt x="1" y="414"/>
                    <a:pt x="121" y="535"/>
                    <a:pt x="259" y="535"/>
                  </a:cubicBezTo>
                  <a:cubicBezTo>
                    <a:pt x="414" y="535"/>
                    <a:pt x="535" y="414"/>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1"/>
            <p:cNvSpPr/>
            <p:nvPr/>
          </p:nvSpPr>
          <p:spPr>
            <a:xfrm>
              <a:off x="1518075" y="4106125"/>
              <a:ext cx="13375" cy="13800"/>
            </a:xfrm>
            <a:custGeom>
              <a:avLst/>
              <a:gdLst/>
              <a:ahLst/>
              <a:cxnLst/>
              <a:rect l="l" t="t" r="r" b="b"/>
              <a:pathLst>
                <a:path w="535" h="552" extrusionOk="0">
                  <a:moveTo>
                    <a:pt x="259" y="0"/>
                  </a:moveTo>
                  <a:cubicBezTo>
                    <a:pt x="121" y="0"/>
                    <a:pt x="1" y="121"/>
                    <a:pt x="1" y="276"/>
                  </a:cubicBezTo>
                  <a:cubicBezTo>
                    <a:pt x="1" y="431"/>
                    <a:pt x="121" y="552"/>
                    <a:pt x="259" y="552"/>
                  </a:cubicBezTo>
                  <a:cubicBezTo>
                    <a:pt x="414" y="552"/>
                    <a:pt x="535" y="431"/>
                    <a:pt x="535" y="276"/>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3" name="Google Shape;2493;p111"/>
          <p:cNvSpPr/>
          <p:nvPr/>
        </p:nvSpPr>
        <p:spPr>
          <a:xfrm>
            <a:off x="2091500" y="2127400"/>
            <a:ext cx="129700" cy="163325"/>
          </a:xfrm>
          <a:custGeom>
            <a:avLst/>
            <a:gdLst/>
            <a:ahLst/>
            <a:cxnLst/>
            <a:rect l="l" t="t" r="r" b="b"/>
            <a:pathLst>
              <a:path w="5188" h="6533" extrusionOk="0">
                <a:moveTo>
                  <a:pt x="3464" y="1086"/>
                </a:moveTo>
                <a:lnTo>
                  <a:pt x="4515" y="1362"/>
                </a:lnTo>
                <a:lnTo>
                  <a:pt x="3464" y="1621"/>
                </a:lnTo>
                <a:lnTo>
                  <a:pt x="2671" y="1483"/>
                </a:lnTo>
                <a:cubicBezTo>
                  <a:pt x="2689" y="1431"/>
                  <a:pt x="2689" y="1362"/>
                  <a:pt x="2671" y="1224"/>
                </a:cubicBezTo>
                <a:lnTo>
                  <a:pt x="3464" y="1086"/>
                </a:lnTo>
                <a:close/>
                <a:moveTo>
                  <a:pt x="1482" y="2689"/>
                </a:moveTo>
                <a:lnTo>
                  <a:pt x="1775" y="4498"/>
                </a:lnTo>
                <a:lnTo>
                  <a:pt x="1344" y="5929"/>
                </a:lnTo>
                <a:lnTo>
                  <a:pt x="896" y="4498"/>
                </a:lnTo>
                <a:lnTo>
                  <a:pt x="1207" y="2689"/>
                </a:lnTo>
                <a:cubicBezTo>
                  <a:pt x="1241" y="2706"/>
                  <a:pt x="1293" y="2706"/>
                  <a:pt x="1344" y="2706"/>
                </a:cubicBezTo>
                <a:cubicBezTo>
                  <a:pt x="1379" y="2706"/>
                  <a:pt x="1431" y="2706"/>
                  <a:pt x="1482" y="2689"/>
                </a:cubicBezTo>
                <a:close/>
                <a:moveTo>
                  <a:pt x="1344" y="1"/>
                </a:moveTo>
                <a:cubicBezTo>
                  <a:pt x="1155" y="1"/>
                  <a:pt x="983" y="35"/>
                  <a:pt x="810" y="121"/>
                </a:cubicBezTo>
                <a:cubicBezTo>
                  <a:pt x="672" y="173"/>
                  <a:pt x="621" y="328"/>
                  <a:pt x="672" y="466"/>
                </a:cubicBezTo>
                <a:cubicBezTo>
                  <a:pt x="710" y="567"/>
                  <a:pt x="813" y="631"/>
                  <a:pt x="912" y="631"/>
                </a:cubicBezTo>
                <a:cubicBezTo>
                  <a:pt x="949" y="631"/>
                  <a:pt x="985" y="622"/>
                  <a:pt x="1017" y="604"/>
                </a:cubicBezTo>
                <a:cubicBezTo>
                  <a:pt x="1120" y="569"/>
                  <a:pt x="1224" y="552"/>
                  <a:pt x="1344" y="552"/>
                </a:cubicBezTo>
                <a:cubicBezTo>
                  <a:pt x="1792" y="552"/>
                  <a:pt x="2154" y="914"/>
                  <a:pt x="2154" y="1362"/>
                </a:cubicBezTo>
                <a:cubicBezTo>
                  <a:pt x="2154" y="1793"/>
                  <a:pt x="1792" y="2155"/>
                  <a:pt x="1344" y="2155"/>
                </a:cubicBezTo>
                <a:cubicBezTo>
                  <a:pt x="896" y="2155"/>
                  <a:pt x="535" y="1793"/>
                  <a:pt x="535" y="1362"/>
                </a:cubicBezTo>
                <a:cubicBezTo>
                  <a:pt x="535" y="1207"/>
                  <a:pt x="414" y="1086"/>
                  <a:pt x="259" y="1086"/>
                </a:cubicBezTo>
                <a:cubicBezTo>
                  <a:pt x="121" y="1086"/>
                  <a:pt x="0" y="1207"/>
                  <a:pt x="0" y="1362"/>
                </a:cubicBezTo>
                <a:cubicBezTo>
                  <a:pt x="0" y="1862"/>
                  <a:pt x="276" y="2293"/>
                  <a:pt x="690" y="2534"/>
                </a:cubicBezTo>
                <a:lnTo>
                  <a:pt x="362" y="4412"/>
                </a:lnTo>
                <a:cubicBezTo>
                  <a:pt x="345" y="4498"/>
                  <a:pt x="362" y="4567"/>
                  <a:pt x="379" y="4636"/>
                </a:cubicBezTo>
                <a:lnTo>
                  <a:pt x="862" y="6187"/>
                </a:lnTo>
                <a:cubicBezTo>
                  <a:pt x="911" y="6368"/>
                  <a:pt x="1117" y="6533"/>
                  <a:pt x="1330" y="6533"/>
                </a:cubicBezTo>
                <a:cubicBezTo>
                  <a:pt x="1341" y="6533"/>
                  <a:pt x="1351" y="6533"/>
                  <a:pt x="1362" y="6532"/>
                </a:cubicBezTo>
                <a:cubicBezTo>
                  <a:pt x="1568" y="6532"/>
                  <a:pt x="1758" y="6394"/>
                  <a:pt x="1827" y="6187"/>
                </a:cubicBezTo>
                <a:lnTo>
                  <a:pt x="2292" y="4636"/>
                </a:lnTo>
                <a:cubicBezTo>
                  <a:pt x="2327" y="4567"/>
                  <a:pt x="2327" y="4498"/>
                  <a:pt x="2309" y="4412"/>
                </a:cubicBezTo>
                <a:lnTo>
                  <a:pt x="1999" y="2534"/>
                </a:lnTo>
                <a:cubicBezTo>
                  <a:pt x="2206" y="2413"/>
                  <a:pt x="2396" y="2224"/>
                  <a:pt x="2516" y="2000"/>
                </a:cubicBezTo>
                <a:lnTo>
                  <a:pt x="3378" y="2155"/>
                </a:lnTo>
                <a:lnTo>
                  <a:pt x="3464" y="2155"/>
                </a:lnTo>
                <a:cubicBezTo>
                  <a:pt x="3516" y="2155"/>
                  <a:pt x="3550" y="2155"/>
                  <a:pt x="3585" y="2137"/>
                </a:cubicBezTo>
                <a:lnTo>
                  <a:pt x="4808" y="1845"/>
                </a:lnTo>
                <a:cubicBezTo>
                  <a:pt x="5032" y="1776"/>
                  <a:pt x="5187" y="1586"/>
                  <a:pt x="5187" y="1362"/>
                </a:cubicBezTo>
                <a:cubicBezTo>
                  <a:pt x="5187" y="1121"/>
                  <a:pt x="5032" y="931"/>
                  <a:pt x="4808" y="862"/>
                </a:cubicBezTo>
                <a:lnTo>
                  <a:pt x="3585" y="569"/>
                </a:lnTo>
                <a:cubicBezTo>
                  <a:pt x="3516" y="552"/>
                  <a:pt x="3447" y="552"/>
                  <a:pt x="3378" y="552"/>
                </a:cubicBezTo>
                <a:lnTo>
                  <a:pt x="2516" y="707"/>
                </a:lnTo>
                <a:cubicBezTo>
                  <a:pt x="2292" y="294"/>
                  <a:pt x="1844" y="1"/>
                  <a:pt x="13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1"/>
          <p:cNvSpPr/>
          <p:nvPr/>
        </p:nvSpPr>
        <p:spPr>
          <a:xfrm>
            <a:off x="2058750" y="2033600"/>
            <a:ext cx="133575" cy="82200"/>
          </a:xfrm>
          <a:custGeom>
            <a:avLst/>
            <a:gdLst/>
            <a:ahLst/>
            <a:cxnLst/>
            <a:rect l="l" t="t" r="r" b="b"/>
            <a:pathLst>
              <a:path w="5343" h="3288" extrusionOk="0">
                <a:moveTo>
                  <a:pt x="2670" y="543"/>
                </a:moveTo>
                <a:cubicBezTo>
                  <a:pt x="2736" y="543"/>
                  <a:pt x="2801" y="556"/>
                  <a:pt x="2861" y="582"/>
                </a:cubicBezTo>
                <a:lnTo>
                  <a:pt x="4774" y="1271"/>
                </a:lnTo>
                <a:lnTo>
                  <a:pt x="4068" y="1547"/>
                </a:lnTo>
                <a:cubicBezTo>
                  <a:pt x="4033" y="1512"/>
                  <a:pt x="3981" y="1495"/>
                  <a:pt x="3930" y="1478"/>
                </a:cubicBezTo>
                <a:cubicBezTo>
                  <a:pt x="3525" y="1340"/>
                  <a:pt x="3098" y="1271"/>
                  <a:pt x="2670" y="1271"/>
                </a:cubicBezTo>
                <a:cubicBezTo>
                  <a:pt x="2241" y="1271"/>
                  <a:pt x="1810" y="1340"/>
                  <a:pt x="1396" y="1478"/>
                </a:cubicBezTo>
                <a:cubicBezTo>
                  <a:pt x="1345" y="1495"/>
                  <a:pt x="1310" y="1512"/>
                  <a:pt x="1259" y="1547"/>
                </a:cubicBezTo>
                <a:lnTo>
                  <a:pt x="569" y="1271"/>
                </a:lnTo>
                <a:lnTo>
                  <a:pt x="2465" y="582"/>
                </a:lnTo>
                <a:cubicBezTo>
                  <a:pt x="2534" y="556"/>
                  <a:pt x="2603" y="543"/>
                  <a:pt x="2670" y="543"/>
                </a:cubicBezTo>
                <a:close/>
                <a:moveTo>
                  <a:pt x="2652" y="1803"/>
                </a:moveTo>
                <a:cubicBezTo>
                  <a:pt x="2993" y="1803"/>
                  <a:pt x="3337" y="1855"/>
                  <a:pt x="3671" y="1960"/>
                </a:cubicBezTo>
                <a:lnTo>
                  <a:pt x="3671" y="2753"/>
                </a:lnTo>
                <a:lnTo>
                  <a:pt x="1672" y="2753"/>
                </a:lnTo>
                <a:lnTo>
                  <a:pt x="1672" y="2012"/>
                </a:lnTo>
                <a:cubicBezTo>
                  <a:pt x="1672" y="1995"/>
                  <a:pt x="1689" y="1960"/>
                  <a:pt x="1689" y="1943"/>
                </a:cubicBezTo>
                <a:cubicBezTo>
                  <a:pt x="2001" y="1851"/>
                  <a:pt x="2326" y="1803"/>
                  <a:pt x="2652" y="1803"/>
                </a:cubicBezTo>
                <a:close/>
                <a:moveTo>
                  <a:pt x="2672" y="0"/>
                </a:moveTo>
                <a:cubicBezTo>
                  <a:pt x="2542" y="0"/>
                  <a:pt x="2413" y="22"/>
                  <a:pt x="2293" y="65"/>
                </a:cubicBezTo>
                <a:lnTo>
                  <a:pt x="345" y="789"/>
                </a:lnTo>
                <a:cubicBezTo>
                  <a:pt x="138" y="858"/>
                  <a:pt x="1" y="1047"/>
                  <a:pt x="1" y="1271"/>
                </a:cubicBezTo>
                <a:cubicBezTo>
                  <a:pt x="1" y="1478"/>
                  <a:pt x="121" y="1668"/>
                  <a:pt x="328" y="1754"/>
                </a:cubicBezTo>
                <a:lnTo>
                  <a:pt x="1138" y="2081"/>
                </a:lnTo>
                <a:lnTo>
                  <a:pt x="1138" y="2891"/>
                </a:lnTo>
                <a:cubicBezTo>
                  <a:pt x="1138" y="3115"/>
                  <a:pt x="1310" y="3287"/>
                  <a:pt x="1534" y="3287"/>
                </a:cubicBezTo>
                <a:lnTo>
                  <a:pt x="3809" y="3287"/>
                </a:lnTo>
                <a:cubicBezTo>
                  <a:pt x="4033" y="3287"/>
                  <a:pt x="4205" y="3115"/>
                  <a:pt x="4205" y="2891"/>
                </a:cubicBezTo>
                <a:lnTo>
                  <a:pt x="4205" y="2081"/>
                </a:lnTo>
                <a:lnTo>
                  <a:pt x="5015" y="1754"/>
                </a:lnTo>
                <a:cubicBezTo>
                  <a:pt x="5205" y="1668"/>
                  <a:pt x="5343" y="1478"/>
                  <a:pt x="5343" y="1271"/>
                </a:cubicBezTo>
                <a:cubicBezTo>
                  <a:pt x="5325" y="1047"/>
                  <a:pt x="5205" y="858"/>
                  <a:pt x="4998" y="789"/>
                </a:cubicBezTo>
                <a:lnTo>
                  <a:pt x="3051" y="65"/>
                </a:lnTo>
                <a:cubicBezTo>
                  <a:pt x="2930" y="22"/>
                  <a:pt x="2801" y="0"/>
                  <a:pt x="2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1"/>
          <p:cNvSpPr/>
          <p:nvPr/>
        </p:nvSpPr>
        <p:spPr>
          <a:xfrm>
            <a:off x="1895050" y="1974400"/>
            <a:ext cx="386450" cy="416675"/>
          </a:xfrm>
          <a:custGeom>
            <a:avLst/>
            <a:gdLst/>
            <a:ahLst/>
            <a:cxnLst/>
            <a:rect l="l" t="t" r="r" b="b"/>
            <a:pathLst>
              <a:path w="15458" h="16667" extrusionOk="0">
                <a:moveTo>
                  <a:pt x="3942" y="1"/>
                </a:moveTo>
                <a:cubicBezTo>
                  <a:pt x="3884" y="1"/>
                  <a:pt x="3824" y="19"/>
                  <a:pt x="3774" y="55"/>
                </a:cubicBezTo>
                <a:cubicBezTo>
                  <a:pt x="2637" y="882"/>
                  <a:pt x="1689" y="1985"/>
                  <a:pt x="1034" y="3243"/>
                </a:cubicBezTo>
                <a:cubicBezTo>
                  <a:pt x="362" y="4535"/>
                  <a:pt x="0" y="6000"/>
                  <a:pt x="0" y="7482"/>
                </a:cubicBezTo>
                <a:cubicBezTo>
                  <a:pt x="0" y="9929"/>
                  <a:pt x="965" y="12238"/>
                  <a:pt x="2706" y="13979"/>
                </a:cubicBezTo>
                <a:cubicBezTo>
                  <a:pt x="4429" y="15702"/>
                  <a:pt x="6738" y="16667"/>
                  <a:pt x="9202" y="16667"/>
                </a:cubicBezTo>
                <a:cubicBezTo>
                  <a:pt x="11460" y="16667"/>
                  <a:pt x="13648" y="15840"/>
                  <a:pt x="15337" y="14323"/>
                </a:cubicBezTo>
                <a:cubicBezTo>
                  <a:pt x="15441" y="14220"/>
                  <a:pt x="15458" y="14048"/>
                  <a:pt x="15354" y="13944"/>
                </a:cubicBezTo>
                <a:cubicBezTo>
                  <a:pt x="15301" y="13882"/>
                  <a:pt x="15228" y="13851"/>
                  <a:pt x="15157" y="13851"/>
                </a:cubicBezTo>
                <a:cubicBezTo>
                  <a:pt x="15091" y="13851"/>
                  <a:pt x="15025" y="13877"/>
                  <a:pt x="14975" y="13927"/>
                </a:cubicBezTo>
                <a:cubicBezTo>
                  <a:pt x="13390" y="15340"/>
                  <a:pt x="11339" y="16133"/>
                  <a:pt x="9202" y="16133"/>
                </a:cubicBezTo>
                <a:cubicBezTo>
                  <a:pt x="4429" y="16133"/>
                  <a:pt x="552" y="12238"/>
                  <a:pt x="552" y="7482"/>
                </a:cubicBezTo>
                <a:cubicBezTo>
                  <a:pt x="552" y="4725"/>
                  <a:pt x="1879" y="2105"/>
                  <a:pt x="4102" y="486"/>
                </a:cubicBezTo>
                <a:cubicBezTo>
                  <a:pt x="4222" y="399"/>
                  <a:pt x="4239" y="227"/>
                  <a:pt x="4153" y="107"/>
                </a:cubicBezTo>
                <a:cubicBezTo>
                  <a:pt x="4103" y="36"/>
                  <a:pt x="4023" y="1"/>
                  <a:pt x="3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1"/>
          <p:cNvSpPr/>
          <p:nvPr/>
        </p:nvSpPr>
        <p:spPr>
          <a:xfrm>
            <a:off x="1922175" y="1958525"/>
            <a:ext cx="405850" cy="405425"/>
          </a:xfrm>
          <a:custGeom>
            <a:avLst/>
            <a:gdLst/>
            <a:ahLst/>
            <a:cxnLst/>
            <a:rect l="l" t="t" r="r" b="b"/>
            <a:pathLst>
              <a:path w="16234" h="16217" extrusionOk="0">
                <a:moveTo>
                  <a:pt x="8393" y="535"/>
                </a:moveTo>
                <a:lnTo>
                  <a:pt x="8393" y="1827"/>
                </a:lnTo>
                <a:cubicBezTo>
                  <a:pt x="8393" y="1965"/>
                  <a:pt x="8273" y="2086"/>
                  <a:pt x="8135" y="2086"/>
                </a:cubicBezTo>
                <a:cubicBezTo>
                  <a:pt x="7980" y="2086"/>
                  <a:pt x="7859" y="1965"/>
                  <a:pt x="7859" y="1827"/>
                </a:cubicBezTo>
                <a:lnTo>
                  <a:pt x="7859" y="535"/>
                </a:lnTo>
                <a:close/>
                <a:moveTo>
                  <a:pt x="11667" y="1414"/>
                </a:moveTo>
                <a:cubicBezTo>
                  <a:pt x="11822" y="1500"/>
                  <a:pt x="11978" y="1586"/>
                  <a:pt x="12133" y="1689"/>
                </a:cubicBezTo>
                <a:lnTo>
                  <a:pt x="11702" y="2430"/>
                </a:lnTo>
                <a:cubicBezTo>
                  <a:pt x="11653" y="2491"/>
                  <a:pt x="11578" y="2552"/>
                  <a:pt x="11478" y="2552"/>
                </a:cubicBezTo>
                <a:cubicBezTo>
                  <a:pt x="11436" y="2552"/>
                  <a:pt x="11390" y="2542"/>
                  <a:pt x="11340" y="2516"/>
                </a:cubicBezTo>
                <a:cubicBezTo>
                  <a:pt x="11271" y="2482"/>
                  <a:pt x="11237" y="2430"/>
                  <a:pt x="11202" y="2361"/>
                </a:cubicBezTo>
                <a:cubicBezTo>
                  <a:pt x="11185" y="2292"/>
                  <a:pt x="11202" y="2224"/>
                  <a:pt x="11237" y="2155"/>
                </a:cubicBezTo>
                <a:lnTo>
                  <a:pt x="11667" y="1414"/>
                </a:lnTo>
                <a:close/>
                <a:moveTo>
                  <a:pt x="4568" y="1414"/>
                </a:moveTo>
                <a:lnTo>
                  <a:pt x="4981" y="2155"/>
                </a:lnTo>
                <a:cubicBezTo>
                  <a:pt x="5033" y="2206"/>
                  <a:pt x="5050" y="2430"/>
                  <a:pt x="4895" y="2516"/>
                </a:cubicBezTo>
                <a:cubicBezTo>
                  <a:pt x="4863" y="2542"/>
                  <a:pt x="4814" y="2556"/>
                  <a:pt x="4761" y="2556"/>
                </a:cubicBezTo>
                <a:cubicBezTo>
                  <a:pt x="4672" y="2556"/>
                  <a:pt x="4570" y="2517"/>
                  <a:pt x="4516" y="2430"/>
                </a:cubicBezTo>
                <a:lnTo>
                  <a:pt x="4102" y="1689"/>
                </a:lnTo>
                <a:cubicBezTo>
                  <a:pt x="4240" y="1586"/>
                  <a:pt x="4395" y="1500"/>
                  <a:pt x="4568" y="1414"/>
                </a:cubicBezTo>
                <a:close/>
                <a:moveTo>
                  <a:pt x="1690" y="4085"/>
                </a:moveTo>
                <a:lnTo>
                  <a:pt x="2431" y="4515"/>
                </a:lnTo>
                <a:cubicBezTo>
                  <a:pt x="2551" y="4584"/>
                  <a:pt x="2603" y="4757"/>
                  <a:pt x="2534" y="4877"/>
                </a:cubicBezTo>
                <a:cubicBezTo>
                  <a:pt x="2473" y="4951"/>
                  <a:pt x="2402" y="5016"/>
                  <a:pt x="2299" y="5016"/>
                </a:cubicBezTo>
                <a:cubicBezTo>
                  <a:pt x="2257" y="5016"/>
                  <a:pt x="2209" y="5005"/>
                  <a:pt x="2155" y="4981"/>
                </a:cubicBezTo>
                <a:lnTo>
                  <a:pt x="1431" y="4550"/>
                </a:lnTo>
                <a:cubicBezTo>
                  <a:pt x="1500" y="4395"/>
                  <a:pt x="1604" y="4240"/>
                  <a:pt x="1690" y="4085"/>
                </a:cubicBezTo>
                <a:close/>
                <a:moveTo>
                  <a:pt x="14528" y="4085"/>
                </a:moveTo>
                <a:cubicBezTo>
                  <a:pt x="14631" y="4240"/>
                  <a:pt x="14718" y="4395"/>
                  <a:pt x="14804" y="4550"/>
                </a:cubicBezTo>
                <a:lnTo>
                  <a:pt x="14063" y="4981"/>
                </a:lnTo>
                <a:cubicBezTo>
                  <a:pt x="14032" y="5006"/>
                  <a:pt x="13987" y="5019"/>
                  <a:pt x="13939" y="5019"/>
                </a:cubicBezTo>
                <a:cubicBezTo>
                  <a:pt x="13853" y="5019"/>
                  <a:pt x="13756" y="4976"/>
                  <a:pt x="13701" y="4877"/>
                </a:cubicBezTo>
                <a:cubicBezTo>
                  <a:pt x="13615" y="4757"/>
                  <a:pt x="13666" y="4584"/>
                  <a:pt x="13787" y="4515"/>
                </a:cubicBezTo>
                <a:lnTo>
                  <a:pt x="14528" y="4085"/>
                </a:lnTo>
                <a:close/>
                <a:moveTo>
                  <a:pt x="1828" y="7859"/>
                </a:moveTo>
                <a:cubicBezTo>
                  <a:pt x="1983" y="7859"/>
                  <a:pt x="2103" y="7979"/>
                  <a:pt x="2103" y="8134"/>
                </a:cubicBezTo>
                <a:cubicBezTo>
                  <a:pt x="2103" y="8272"/>
                  <a:pt x="1983" y="8393"/>
                  <a:pt x="1828" y="8393"/>
                </a:cubicBezTo>
                <a:lnTo>
                  <a:pt x="535" y="8393"/>
                </a:lnTo>
                <a:cubicBezTo>
                  <a:pt x="535" y="8307"/>
                  <a:pt x="535" y="8203"/>
                  <a:pt x="535" y="8117"/>
                </a:cubicBezTo>
                <a:cubicBezTo>
                  <a:pt x="535" y="8031"/>
                  <a:pt x="535" y="7945"/>
                  <a:pt x="535" y="7859"/>
                </a:cubicBezTo>
                <a:close/>
                <a:moveTo>
                  <a:pt x="15683" y="7859"/>
                </a:moveTo>
                <a:cubicBezTo>
                  <a:pt x="15683" y="7945"/>
                  <a:pt x="15683" y="8031"/>
                  <a:pt x="15683" y="8117"/>
                </a:cubicBezTo>
                <a:cubicBezTo>
                  <a:pt x="15683" y="8203"/>
                  <a:pt x="15683" y="8307"/>
                  <a:pt x="15683" y="8393"/>
                </a:cubicBezTo>
                <a:lnTo>
                  <a:pt x="14442" y="8393"/>
                </a:lnTo>
                <a:cubicBezTo>
                  <a:pt x="14287" y="8393"/>
                  <a:pt x="14166" y="8272"/>
                  <a:pt x="14166" y="8134"/>
                </a:cubicBezTo>
                <a:cubicBezTo>
                  <a:pt x="14166" y="7979"/>
                  <a:pt x="14287" y="7859"/>
                  <a:pt x="14442" y="7859"/>
                </a:cubicBezTo>
                <a:close/>
                <a:moveTo>
                  <a:pt x="2295" y="11202"/>
                </a:moveTo>
                <a:cubicBezTo>
                  <a:pt x="2389" y="11202"/>
                  <a:pt x="2477" y="11248"/>
                  <a:pt x="2534" y="11339"/>
                </a:cubicBezTo>
                <a:cubicBezTo>
                  <a:pt x="2603" y="11460"/>
                  <a:pt x="2551" y="11632"/>
                  <a:pt x="2431" y="11701"/>
                </a:cubicBezTo>
                <a:lnTo>
                  <a:pt x="1690" y="12132"/>
                </a:lnTo>
                <a:cubicBezTo>
                  <a:pt x="1604" y="11977"/>
                  <a:pt x="1500" y="11822"/>
                  <a:pt x="1414" y="11667"/>
                </a:cubicBezTo>
                <a:lnTo>
                  <a:pt x="2155" y="11236"/>
                </a:lnTo>
                <a:cubicBezTo>
                  <a:pt x="2201" y="11213"/>
                  <a:pt x="2249" y="11202"/>
                  <a:pt x="2295" y="11202"/>
                </a:cubicBezTo>
                <a:close/>
                <a:moveTo>
                  <a:pt x="13911" y="11195"/>
                </a:moveTo>
                <a:cubicBezTo>
                  <a:pt x="13962" y="11195"/>
                  <a:pt x="14012" y="11211"/>
                  <a:pt x="14063" y="11236"/>
                </a:cubicBezTo>
                <a:lnTo>
                  <a:pt x="14804" y="11667"/>
                </a:lnTo>
                <a:cubicBezTo>
                  <a:pt x="14718" y="11822"/>
                  <a:pt x="14631" y="11977"/>
                  <a:pt x="14528" y="12132"/>
                </a:cubicBezTo>
                <a:lnTo>
                  <a:pt x="13787" y="11701"/>
                </a:lnTo>
                <a:cubicBezTo>
                  <a:pt x="13666" y="11632"/>
                  <a:pt x="13615" y="11460"/>
                  <a:pt x="13701" y="11339"/>
                </a:cubicBezTo>
                <a:cubicBezTo>
                  <a:pt x="13735" y="11271"/>
                  <a:pt x="13787" y="11219"/>
                  <a:pt x="13856" y="11202"/>
                </a:cubicBezTo>
                <a:cubicBezTo>
                  <a:pt x="13874" y="11197"/>
                  <a:pt x="13893" y="11195"/>
                  <a:pt x="13911" y="11195"/>
                </a:cubicBezTo>
                <a:close/>
                <a:moveTo>
                  <a:pt x="4726" y="13665"/>
                </a:moveTo>
                <a:cubicBezTo>
                  <a:pt x="4770" y="13665"/>
                  <a:pt x="4824" y="13675"/>
                  <a:pt x="4895" y="13700"/>
                </a:cubicBezTo>
                <a:cubicBezTo>
                  <a:pt x="4981" y="13787"/>
                  <a:pt x="5067" y="13821"/>
                  <a:pt x="4981" y="14062"/>
                </a:cubicBezTo>
                <a:lnTo>
                  <a:pt x="4568" y="14803"/>
                </a:lnTo>
                <a:cubicBezTo>
                  <a:pt x="4395" y="14717"/>
                  <a:pt x="4240" y="14631"/>
                  <a:pt x="4102" y="14528"/>
                </a:cubicBezTo>
                <a:lnTo>
                  <a:pt x="4516" y="13787"/>
                </a:lnTo>
                <a:cubicBezTo>
                  <a:pt x="4577" y="13726"/>
                  <a:pt x="4620" y="13665"/>
                  <a:pt x="4726" y="13665"/>
                </a:cubicBezTo>
                <a:close/>
                <a:moveTo>
                  <a:pt x="11470" y="13664"/>
                </a:moveTo>
                <a:cubicBezTo>
                  <a:pt x="11553" y="13664"/>
                  <a:pt x="11651" y="13695"/>
                  <a:pt x="11702" y="13787"/>
                </a:cubicBezTo>
                <a:lnTo>
                  <a:pt x="12133" y="14528"/>
                </a:lnTo>
                <a:cubicBezTo>
                  <a:pt x="11978" y="14631"/>
                  <a:pt x="11822" y="14717"/>
                  <a:pt x="11667" y="14803"/>
                </a:cubicBezTo>
                <a:lnTo>
                  <a:pt x="11237" y="14062"/>
                </a:lnTo>
                <a:cubicBezTo>
                  <a:pt x="11202" y="14011"/>
                  <a:pt x="11168" y="13787"/>
                  <a:pt x="11340" y="13700"/>
                </a:cubicBezTo>
                <a:cubicBezTo>
                  <a:pt x="11361" y="13679"/>
                  <a:pt x="11412" y="13664"/>
                  <a:pt x="11470" y="13664"/>
                </a:cubicBezTo>
                <a:close/>
                <a:moveTo>
                  <a:pt x="7325" y="569"/>
                </a:moveTo>
                <a:lnTo>
                  <a:pt x="7325" y="1827"/>
                </a:lnTo>
                <a:cubicBezTo>
                  <a:pt x="7325" y="2275"/>
                  <a:pt x="7687" y="2637"/>
                  <a:pt x="8135" y="2637"/>
                </a:cubicBezTo>
                <a:cubicBezTo>
                  <a:pt x="8583" y="2637"/>
                  <a:pt x="8945" y="2275"/>
                  <a:pt x="8945" y="1827"/>
                </a:cubicBezTo>
                <a:lnTo>
                  <a:pt x="8945" y="586"/>
                </a:lnTo>
                <a:cubicBezTo>
                  <a:pt x="9720" y="673"/>
                  <a:pt x="10478" y="879"/>
                  <a:pt x="11185" y="1190"/>
                </a:cubicBezTo>
                <a:lnTo>
                  <a:pt x="10771" y="1879"/>
                </a:lnTo>
                <a:cubicBezTo>
                  <a:pt x="10668" y="2068"/>
                  <a:pt x="10633" y="2292"/>
                  <a:pt x="10685" y="2499"/>
                </a:cubicBezTo>
                <a:cubicBezTo>
                  <a:pt x="10754" y="2706"/>
                  <a:pt x="10875" y="2878"/>
                  <a:pt x="11064" y="2999"/>
                </a:cubicBezTo>
                <a:cubicBezTo>
                  <a:pt x="11170" y="3060"/>
                  <a:pt x="11301" y="3091"/>
                  <a:pt x="11437" y="3091"/>
                </a:cubicBezTo>
                <a:cubicBezTo>
                  <a:pt x="11722" y="3091"/>
                  <a:pt x="12027" y="2957"/>
                  <a:pt x="12167" y="2689"/>
                </a:cubicBezTo>
                <a:lnTo>
                  <a:pt x="12581" y="1999"/>
                </a:lnTo>
                <a:cubicBezTo>
                  <a:pt x="13201" y="2448"/>
                  <a:pt x="13770" y="3016"/>
                  <a:pt x="14235" y="3637"/>
                </a:cubicBezTo>
                <a:lnTo>
                  <a:pt x="13528" y="4050"/>
                </a:lnTo>
                <a:cubicBezTo>
                  <a:pt x="13132" y="4274"/>
                  <a:pt x="13011" y="4774"/>
                  <a:pt x="13236" y="5153"/>
                </a:cubicBezTo>
                <a:cubicBezTo>
                  <a:pt x="13376" y="5399"/>
                  <a:pt x="13645" y="5558"/>
                  <a:pt x="13932" y="5558"/>
                </a:cubicBezTo>
                <a:cubicBezTo>
                  <a:pt x="14067" y="5558"/>
                  <a:pt x="14206" y="5523"/>
                  <a:pt x="14338" y="5446"/>
                </a:cubicBezTo>
                <a:lnTo>
                  <a:pt x="15045" y="5050"/>
                </a:lnTo>
                <a:cubicBezTo>
                  <a:pt x="15355" y="5756"/>
                  <a:pt x="15562" y="6514"/>
                  <a:pt x="15648" y="7324"/>
                </a:cubicBezTo>
                <a:lnTo>
                  <a:pt x="14442" y="7324"/>
                </a:lnTo>
                <a:cubicBezTo>
                  <a:pt x="13994" y="7324"/>
                  <a:pt x="13632" y="7686"/>
                  <a:pt x="13632" y="8134"/>
                </a:cubicBezTo>
                <a:cubicBezTo>
                  <a:pt x="13632" y="8565"/>
                  <a:pt x="13994" y="8927"/>
                  <a:pt x="14442" y="8927"/>
                </a:cubicBezTo>
                <a:lnTo>
                  <a:pt x="15648" y="8927"/>
                </a:lnTo>
                <a:cubicBezTo>
                  <a:pt x="15562" y="9720"/>
                  <a:pt x="15355" y="10478"/>
                  <a:pt x="15045" y="11167"/>
                </a:cubicBezTo>
                <a:lnTo>
                  <a:pt x="14338" y="10771"/>
                </a:lnTo>
                <a:cubicBezTo>
                  <a:pt x="14208" y="10699"/>
                  <a:pt x="14060" y="10661"/>
                  <a:pt x="13913" y="10661"/>
                </a:cubicBezTo>
                <a:cubicBezTo>
                  <a:pt x="13848" y="10661"/>
                  <a:pt x="13782" y="10669"/>
                  <a:pt x="13718" y="10685"/>
                </a:cubicBezTo>
                <a:cubicBezTo>
                  <a:pt x="13511" y="10736"/>
                  <a:pt x="13339" y="10874"/>
                  <a:pt x="13236" y="11064"/>
                </a:cubicBezTo>
                <a:cubicBezTo>
                  <a:pt x="13011" y="11443"/>
                  <a:pt x="13132" y="11943"/>
                  <a:pt x="13528" y="12167"/>
                </a:cubicBezTo>
                <a:lnTo>
                  <a:pt x="14235" y="12580"/>
                </a:lnTo>
                <a:cubicBezTo>
                  <a:pt x="13770" y="13201"/>
                  <a:pt x="13201" y="13769"/>
                  <a:pt x="12581" y="14217"/>
                </a:cubicBezTo>
                <a:lnTo>
                  <a:pt x="12167" y="13528"/>
                </a:lnTo>
                <a:cubicBezTo>
                  <a:pt x="12036" y="13277"/>
                  <a:pt x="11747" y="13118"/>
                  <a:pt x="11451" y="13118"/>
                </a:cubicBezTo>
                <a:cubicBezTo>
                  <a:pt x="11319" y="13118"/>
                  <a:pt x="11186" y="13149"/>
                  <a:pt x="11064" y="13218"/>
                </a:cubicBezTo>
                <a:cubicBezTo>
                  <a:pt x="10702" y="13425"/>
                  <a:pt x="10547" y="13924"/>
                  <a:pt x="10771" y="14321"/>
                </a:cubicBezTo>
                <a:lnTo>
                  <a:pt x="11185" y="15027"/>
                </a:lnTo>
                <a:cubicBezTo>
                  <a:pt x="10478" y="15337"/>
                  <a:pt x="9720" y="15561"/>
                  <a:pt x="8945" y="15648"/>
                </a:cubicBezTo>
                <a:lnTo>
                  <a:pt x="8945" y="14424"/>
                </a:lnTo>
                <a:cubicBezTo>
                  <a:pt x="8945" y="13993"/>
                  <a:pt x="8583" y="13631"/>
                  <a:pt x="8135" y="13631"/>
                </a:cubicBezTo>
                <a:cubicBezTo>
                  <a:pt x="7687" y="13631"/>
                  <a:pt x="7325" y="13993"/>
                  <a:pt x="7325" y="14424"/>
                </a:cubicBezTo>
                <a:lnTo>
                  <a:pt x="7325" y="15648"/>
                </a:lnTo>
                <a:cubicBezTo>
                  <a:pt x="6515" y="15561"/>
                  <a:pt x="5757" y="15355"/>
                  <a:pt x="5050" y="15027"/>
                </a:cubicBezTo>
                <a:lnTo>
                  <a:pt x="5446" y="14321"/>
                </a:lnTo>
                <a:cubicBezTo>
                  <a:pt x="5653" y="13993"/>
                  <a:pt x="5567" y="13442"/>
                  <a:pt x="5153" y="13218"/>
                </a:cubicBezTo>
                <a:cubicBezTo>
                  <a:pt x="5044" y="13155"/>
                  <a:pt x="4910" y="13122"/>
                  <a:pt x="4772" y="13122"/>
                </a:cubicBezTo>
                <a:cubicBezTo>
                  <a:pt x="4495" y="13122"/>
                  <a:pt x="4200" y="13252"/>
                  <a:pt x="4051" y="13528"/>
                </a:cubicBezTo>
                <a:lnTo>
                  <a:pt x="3654" y="14217"/>
                </a:lnTo>
                <a:cubicBezTo>
                  <a:pt x="3017" y="13769"/>
                  <a:pt x="2465" y="13201"/>
                  <a:pt x="2000" y="12580"/>
                </a:cubicBezTo>
                <a:lnTo>
                  <a:pt x="2706" y="12167"/>
                </a:lnTo>
                <a:cubicBezTo>
                  <a:pt x="3086" y="11943"/>
                  <a:pt x="3223" y="11443"/>
                  <a:pt x="2999" y="11064"/>
                </a:cubicBezTo>
                <a:cubicBezTo>
                  <a:pt x="2849" y="10809"/>
                  <a:pt x="2573" y="10663"/>
                  <a:pt x="2294" y="10663"/>
                </a:cubicBezTo>
                <a:cubicBezTo>
                  <a:pt x="2158" y="10663"/>
                  <a:pt x="2021" y="10697"/>
                  <a:pt x="1896" y="10771"/>
                </a:cubicBezTo>
                <a:lnTo>
                  <a:pt x="1190" y="11167"/>
                </a:lnTo>
                <a:cubicBezTo>
                  <a:pt x="880" y="10478"/>
                  <a:pt x="673" y="9720"/>
                  <a:pt x="587" y="8927"/>
                </a:cubicBezTo>
                <a:lnTo>
                  <a:pt x="1828" y="8927"/>
                </a:lnTo>
                <a:cubicBezTo>
                  <a:pt x="2276" y="8927"/>
                  <a:pt x="2637" y="8565"/>
                  <a:pt x="2637" y="8134"/>
                </a:cubicBezTo>
                <a:cubicBezTo>
                  <a:pt x="2637" y="7686"/>
                  <a:pt x="2276" y="7324"/>
                  <a:pt x="1828" y="7324"/>
                </a:cubicBezTo>
                <a:lnTo>
                  <a:pt x="587" y="7324"/>
                </a:lnTo>
                <a:cubicBezTo>
                  <a:pt x="656" y="6514"/>
                  <a:pt x="880" y="5756"/>
                  <a:pt x="1190" y="5050"/>
                </a:cubicBezTo>
                <a:lnTo>
                  <a:pt x="1896" y="5446"/>
                </a:lnTo>
                <a:cubicBezTo>
                  <a:pt x="2001" y="5516"/>
                  <a:pt x="2136" y="5550"/>
                  <a:pt x="2278" y="5550"/>
                </a:cubicBezTo>
                <a:cubicBezTo>
                  <a:pt x="2558" y="5550"/>
                  <a:pt x="2862" y="5416"/>
                  <a:pt x="2999" y="5153"/>
                </a:cubicBezTo>
                <a:cubicBezTo>
                  <a:pt x="3223" y="4774"/>
                  <a:pt x="3086" y="4274"/>
                  <a:pt x="2706" y="4050"/>
                </a:cubicBezTo>
                <a:lnTo>
                  <a:pt x="2000" y="3637"/>
                </a:lnTo>
                <a:cubicBezTo>
                  <a:pt x="2465" y="3016"/>
                  <a:pt x="3017" y="2448"/>
                  <a:pt x="3654" y="1999"/>
                </a:cubicBezTo>
                <a:lnTo>
                  <a:pt x="4051" y="2689"/>
                </a:lnTo>
                <a:cubicBezTo>
                  <a:pt x="4206" y="2939"/>
                  <a:pt x="4477" y="3099"/>
                  <a:pt x="4766" y="3099"/>
                </a:cubicBezTo>
                <a:cubicBezTo>
                  <a:pt x="4894" y="3099"/>
                  <a:pt x="5026" y="3068"/>
                  <a:pt x="5153" y="2999"/>
                </a:cubicBezTo>
                <a:cubicBezTo>
                  <a:pt x="5515" y="2792"/>
                  <a:pt x="5688" y="2292"/>
                  <a:pt x="5446" y="1879"/>
                </a:cubicBezTo>
                <a:lnTo>
                  <a:pt x="5050" y="1190"/>
                </a:lnTo>
                <a:cubicBezTo>
                  <a:pt x="5757" y="862"/>
                  <a:pt x="6515" y="655"/>
                  <a:pt x="7325" y="569"/>
                </a:cubicBezTo>
                <a:close/>
                <a:moveTo>
                  <a:pt x="8135" y="14166"/>
                </a:moveTo>
                <a:cubicBezTo>
                  <a:pt x="8273" y="14166"/>
                  <a:pt x="8393" y="14286"/>
                  <a:pt x="8393" y="14424"/>
                </a:cubicBezTo>
                <a:lnTo>
                  <a:pt x="8393" y="15682"/>
                </a:lnTo>
                <a:lnTo>
                  <a:pt x="7859" y="15682"/>
                </a:lnTo>
                <a:lnTo>
                  <a:pt x="7859" y="14424"/>
                </a:lnTo>
                <a:cubicBezTo>
                  <a:pt x="7859" y="14286"/>
                  <a:pt x="7980" y="14166"/>
                  <a:pt x="8135" y="14166"/>
                </a:cubicBezTo>
                <a:close/>
                <a:moveTo>
                  <a:pt x="8117" y="1"/>
                </a:moveTo>
                <a:cubicBezTo>
                  <a:pt x="5946" y="1"/>
                  <a:pt x="3913" y="845"/>
                  <a:pt x="2379" y="2379"/>
                </a:cubicBezTo>
                <a:cubicBezTo>
                  <a:pt x="845" y="3912"/>
                  <a:pt x="1" y="5946"/>
                  <a:pt x="1" y="8117"/>
                </a:cubicBezTo>
                <a:cubicBezTo>
                  <a:pt x="1" y="10271"/>
                  <a:pt x="845" y="12322"/>
                  <a:pt x="2379" y="13838"/>
                </a:cubicBezTo>
                <a:cubicBezTo>
                  <a:pt x="3913" y="15372"/>
                  <a:pt x="5946" y="16216"/>
                  <a:pt x="8117" y="16216"/>
                </a:cubicBezTo>
                <a:cubicBezTo>
                  <a:pt x="10289" y="16216"/>
                  <a:pt x="12322" y="15372"/>
                  <a:pt x="13856" y="13838"/>
                </a:cubicBezTo>
                <a:cubicBezTo>
                  <a:pt x="15390" y="12322"/>
                  <a:pt x="16234" y="10271"/>
                  <a:pt x="16234" y="8117"/>
                </a:cubicBezTo>
                <a:cubicBezTo>
                  <a:pt x="16234" y="5946"/>
                  <a:pt x="15390" y="3912"/>
                  <a:pt x="13856" y="2379"/>
                </a:cubicBezTo>
                <a:cubicBezTo>
                  <a:pt x="12322" y="845"/>
                  <a:pt x="10289" y="1"/>
                  <a:pt x="8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1"/>
          <p:cNvSpPr/>
          <p:nvPr/>
        </p:nvSpPr>
        <p:spPr>
          <a:xfrm>
            <a:off x="2012225" y="1931375"/>
            <a:ext cx="342525" cy="380450"/>
          </a:xfrm>
          <a:custGeom>
            <a:avLst/>
            <a:gdLst/>
            <a:ahLst/>
            <a:cxnLst/>
            <a:rect l="l" t="t" r="r" b="b"/>
            <a:pathLst>
              <a:path w="13701" h="15218" extrusionOk="0">
                <a:moveTo>
                  <a:pt x="4515" y="1"/>
                </a:moveTo>
                <a:cubicBezTo>
                  <a:pt x="2999" y="1"/>
                  <a:pt x="1500" y="380"/>
                  <a:pt x="190" y="1087"/>
                </a:cubicBezTo>
                <a:cubicBezTo>
                  <a:pt x="52" y="1155"/>
                  <a:pt x="1" y="1311"/>
                  <a:pt x="69" y="1448"/>
                </a:cubicBezTo>
                <a:cubicBezTo>
                  <a:pt x="115" y="1540"/>
                  <a:pt x="207" y="1586"/>
                  <a:pt x="299" y="1586"/>
                </a:cubicBezTo>
                <a:cubicBezTo>
                  <a:pt x="345" y="1586"/>
                  <a:pt x="391" y="1575"/>
                  <a:pt x="431" y="1552"/>
                </a:cubicBezTo>
                <a:cubicBezTo>
                  <a:pt x="1689" y="897"/>
                  <a:pt x="3085" y="535"/>
                  <a:pt x="4515" y="535"/>
                </a:cubicBezTo>
                <a:cubicBezTo>
                  <a:pt x="9289" y="535"/>
                  <a:pt x="13166" y="4430"/>
                  <a:pt x="13166" y="9203"/>
                </a:cubicBezTo>
                <a:cubicBezTo>
                  <a:pt x="13166" y="11236"/>
                  <a:pt x="12442" y="13218"/>
                  <a:pt x="11116" y="14769"/>
                </a:cubicBezTo>
                <a:cubicBezTo>
                  <a:pt x="11029" y="14890"/>
                  <a:pt x="11047" y="15062"/>
                  <a:pt x="11150" y="15148"/>
                </a:cubicBezTo>
                <a:cubicBezTo>
                  <a:pt x="11202" y="15200"/>
                  <a:pt x="11271" y="15217"/>
                  <a:pt x="11322" y="15217"/>
                </a:cubicBezTo>
                <a:cubicBezTo>
                  <a:pt x="11408" y="15217"/>
                  <a:pt x="11477" y="15183"/>
                  <a:pt x="11529" y="15131"/>
                </a:cubicBezTo>
                <a:cubicBezTo>
                  <a:pt x="12925" y="13477"/>
                  <a:pt x="13700" y="11357"/>
                  <a:pt x="13700" y="9203"/>
                </a:cubicBezTo>
                <a:cubicBezTo>
                  <a:pt x="13700" y="6739"/>
                  <a:pt x="12753" y="4430"/>
                  <a:pt x="11012" y="2689"/>
                </a:cubicBezTo>
                <a:cubicBezTo>
                  <a:pt x="9272" y="966"/>
                  <a:pt x="6962" y="1"/>
                  <a:pt x="45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1"/>
          <p:cNvSpPr/>
          <p:nvPr/>
        </p:nvSpPr>
        <p:spPr>
          <a:xfrm>
            <a:off x="1210475" y="1931375"/>
            <a:ext cx="115050" cy="459700"/>
          </a:xfrm>
          <a:custGeom>
            <a:avLst/>
            <a:gdLst/>
            <a:ahLst/>
            <a:cxnLst/>
            <a:rect l="l" t="t" r="r" b="b"/>
            <a:pathLst>
              <a:path w="4602" h="18388" extrusionOk="0">
                <a:moveTo>
                  <a:pt x="811" y="1"/>
                </a:moveTo>
                <a:cubicBezTo>
                  <a:pt x="363" y="1"/>
                  <a:pt x="1" y="363"/>
                  <a:pt x="1" y="811"/>
                </a:cubicBezTo>
                <a:lnTo>
                  <a:pt x="1" y="17578"/>
                </a:lnTo>
                <a:cubicBezTo>
                  <a:pt x="1" y="18026"/>
                  <a:pt x="363" y="18388"/>
                  <a:pt x="811" y="18388"/>
                </a:cubicBezTo>
                <a:lnTo>
                  <a:pt x="3792" y="18388"/>
                </a:lnTo>
                <a:cubicBezTo>
                  <a:pt x="4240" y="18388"/>
                  <a:pt x="4602" y="18026"/>
                  <a:pt x="4602" y="17578"/>
                </a:cubicBezTo>
                <a:lnTo>
                  <a:pt x="4602" y="3947"/>
                </a:lnTo>
                <a:cubicBezTo>
                  <a:pt x="4602" y="3792"/>
                  <a:pt x="4481" y="3671"/>
                  <a:pt x="4326" y="3671"/>
                </a:cubicBezTo>
                <a:cubicBezTo>
                  <a:pt x="4188" y="3671"/>
                  <a:pt x="4068" y="3792"/>
                  <a:pt x="4068" y="3947"/>
                </a:cubicBezTo>
                <a:lnTo>
                  <a:pt x="4068" y="17578"/>
                </a:lnTo>
                <a:cubicBezTo>
                  <a:pt x="4068" y="17733"/>
                  <a:pt x="3947" y="17854"/>
                  <a:pt x="3792" y="17854"/>
                </a:cubicBezTo>
                <a:lnTo>
                  <a:pt x="811" y="17854"/>
                </a:lnTo>
                <a:cubicBezTo>
                  <a:pt x="656" y="17854"/>
                  <a:pt x="535" y="17733"/>
                  <a:pt x="535" y="17578"/>
                </a:cubicBezTo>
                <a:lnTo>
                  <a:pt x="535" y="17009"/>
                </a:lnTo>
                <a:lnTo>
                  <a:pt x="1793" y="17009"/>
                </a:lnTo>
                <a:cubicBezTo>
                  <a:pt x="1948" y="17009"/>
                  <a:pt x="2069" y="16889"/>
                  <a:pt x="2069" y="16734"/>
                </a:cubicBezTo>
                <a:cubicBezTo>
                  <a:pt x="2069" y="16579"/>
                  <a:pt x="1948" y="16458"/>
                  <a:pt x="1793" y="16458"/>
                </a:cubicBezTo>
                <a:lnTo>
                  <a:pt x="535" y="16458"/>
                </a:lnTo>
                <a:lnTo>
                  <a:pt x="535" y="15924"/>
                </a:lnTo>
                <a:lnTo>
                  <a:pt x="1431" y="15924"/>
                </a:lnTo>
                <a:cubicBezTo>
                  <a:pt x="1586" y="15924"/>
                  <a:pt x="1707" y="15803"/>
                  <a:pt x="1707" y="15665"/>
                </a:cubicBezTo>
                <a:cubicBezTo>
                  <a:pt x="1707" y="15510"/>
                  <a:pt x="1586" y="15389"/>
                  <a:pt x="1431" y="15389"/>
                </a:cubicBezTo>
                <a:lnTo>
                  <a:pt x="535" y="15389"/>
                </a:lnTo>
                <a:lnTo>
                  <a:pt x="535" y="14855"/>
                </a:lnTo>
                <a:lnTo>
                  <a:pt x="2155" y="14855"/>
                </a:lnTo>
                <a:cubicBezTo>
                  <a:pt x="2310" y="14855"/>
                  <a:pt x="2431" y="14735"/>
                  <a:pt x="2431" y="14580"/>
                </a:cubicBezTo>
                <a:cubicBezTo>
                  <a:pt x="2431" y="14424"/>
                  <a:pt x="2310" y="14304"/>
                  <a:pt x="2155" y="14304"/>
                </a:cubicBezTo>
                <a:lnTo>
                  <a:pt x="535" y="14304"/>
                </a:lnTo>
                <a:lnTo>
                  <a:pt x="535" y="13770"/>
                </a:lnTo>
                <a:lnTo>
                  <a:pt x="1431" y="13770"/>
                </a:lnTo>
                <a:cubicBezTo>
                  <a:pt x="1586" y="13770"/>
                  <a:pt x="1707" y="13649"/>
                  <a:pt x="1707" y="13511"/>
                </a:cubicBezTo>
                <a:cubicBezTo>
                  <a:pt x="1707" y="13356"/>
                  <a:pt x="1586" y="13235"/>
                  <a:pt x="1431" y="13235"/>
                </a:cubicBezTo>
                <a:lnTo>
                  <a:pt x="535" y="13235"/>
                </a:lnTo>
                <a:lnTo>
                  <a:pt x="535" y="12701"/>
                </a:lnTo>
                <a:lnTo>
                  <a:pt x="1793" y="12701"/>
                </a:lnTo>
                <a:cubicBezTo>
                  <a:pt x="1948" y="12701"/>
                  <a:pt x="2069" y="12581"/>
                  <a:pt x="2069" y="12425"/>
                </a:cubicBezTo>
                <a:cubicBezTo>
                  <a:pt x="2069" y="12270"/>
                  <a:pt x="1948" y="12150"/>
                  <a:pt x="1793" y="12150"/>
                </a:cubicBezTo>
                <a:lnTo>
                  <a:pt x="535" y="12150"/>
                </a:lnTo>
                <a:lnTo>
                  <a:pt x="535" y="11616"/>
                </a:lnTo>
                <a:lnTo>
                  <a:pt x="1431" y="11616"/>
                </a:lnTo>
                <a:cubicBezTo>
                  <a:pt x="1586" y="11616"/>
                  <a:pt x="1707" y="11495"/>
                  <a:pt x="1707" y="11357"/>
                </a:cubicBezTo>
                <a:cubicBezTo>
                  <a:pt x="1707" y="11202"/>
                  <a:pt x="1586" y="11081"/>
                  <a:pt x="1431" y="11081"/>
                </a:cubicBezTo>
                <a:lnTo>
                  <a:pt x="535" y="11081"/>
                </a:lnTo>
                <a:lnTo>
                  <a:pt x="535" y="10547"/>
                </a:lnTo>
                <a:lnTo>
                  <a:pt x="2155" y="10547"/>
                </a:lnTo>
                <a:cubicBezTo>
                  <a:pt x="2310" y="10547"/>
                  <a:pt x="2431" y="10427"/>
                  <a:pt x="2431" y="10271"/>
                </a:cubicBezTo>
                <a:cubicBezTo>
                  <a:pt x="2431" y="10116"/>
                  <a:pt x="2310" y="9996"/>
                  <a:pt x="2155" y="9996"/>
                </a:cubicBezTo>
                <a:lnTo>
                  <a:pt x="535" y="9996"/>
                </a:lnTo>
                <a:lnTo>
                  <a:pt x="535" y="9462"/>
                </a:lnTo>
                <a:lnTo>
                  <a:pt x="1431" y="9462"/>
                </a:lnTo>
                <a:cubicBezTo>
                  <a:pt x="1586" y="9462"/>
                  <a:pt x="1707" y="9341"/>
                  <a:pt x="1707" y="9203"/>
                </a:cubicBezTo>
                <a:cubicBezTo>
                  <a:pt x="1707" y="9048"/>
                  <a:pt x="1586" y="8927"/>
                  <a:pt x="1431" y="8927"/>
                </a:cubicBezTo>
                <a:lnTo>
                  <a:pt x="535" y="8927"/>
                </a:lnTo>
                <a:lnTo>
                  <a:pt x="535" y="8393"/>
                </a:lnTo>
                <a:lnTo>
                  <a:pt x="1793" y="8393"/>
                </a:lnTo>
                <a:cubicBezTo>
                  <a:pt x="1948" y="8393"/>
                  <a:pt x="2069" y="8272"/>
                  <a:pt x="2069" y="8117"/>
                </a:cubicBezTo>
                <a:cubicBezTo>
                  <a:pt x="2069" y="7962"/>
                  <a:pt x="1948" y="7842"/>
                  <a:pt x="1793" y="7842"/>
                </a:cubicBezTo>
                <a:lnTo>
                  <a:pt x="535" y="7842"/>
                </a:lnTo>
                <a:lnTo>
                  <a:pt x="535" y="7307"/>
                </a:lnTo>
                <a:lnTo>
                  <a:pt x="1431" y="7307"/>
                </a:lnTo>
                <a:cubicBezTo>
                  <a:pt x="1586" y="7307"/>
                  <a:pt x="1707" y="7187"/>
                  <a:pt x="1707" y="7049"/>
                </a:cubicBezTo>
                <a:cubicBezTo>
                  <a:pt x="1707" y="6894"/>
                  <a:pt x="1586" y="6773"/>
                  <a:pt x="1431" y="6773"/>
                </a:cubicBezTo>
                <a:lnTo>
                  <a:pt x="535" y="6773"/>
                </a:lnTo>
                <a:lnTo>
                  <a:pt x="535" y="6239"/>
                </a:lnTo>
                <a:lnTo>
                  <a:pt x="2155" y="6239"/>
                </a:lnTo>
                <a:cubicBezTo>
                  <a:pt x="2310" y="6239"/>
                  <a:pt x="2431" y="6118"/>
                  <a:pt x="2431" y="5963"/>
                </a:cubicBezTo>
                <a:cubicBezTo>
                  <a:pt x="2431" y="5808"/>
                  <a:pt x="2310" y="5688"/>
                  <a:pt x="2155" y="5688"/>
                </a:cubicBezTo>
                <a:lnTo>
                  <a:pt x="535" y="5688"/>
                </a:lnTo>
                <a:lnTo>
                  <a:pt x="535" y="5153"/>
                </a:lnTo>
                <a:lnTo>
                  <a:pt x="1431" y="5153"/>
                </a:lnTo>
                <a:cubicBezTo>
                  <a:pt x="1586" y="5153"/>
                  <a:pt x="1707" y="5033"/>
                  <a:pt x="1707" y="4895"/>
                </a:cubicBezTo>
                <a:cubicBezTo>
                  <a:pt x="1707" y="4740"/>
                  <a:pt x="1586" y="4619"/>
                  <a:pt x="1431" y="4619"/>
                </a:cubicBezTo>
                <a:lnTo>
                  <a:pt x="535" y="4619"/>
                </a:lnTo>
                <a:lnTo>
                  <a:pt x="535" y="4085"/>
                </a:lnTo>
                <a:lnTo>
                  <a:pt x="1793" y="4085"/>
                </a:lnTo>
                <a:cubicBezTo>
                  <a:pt x="1948" y="4085"/>
                  <a:pt x="2069" y="3964"/>
                  <a:pt x="2069" y="3809"/>
                </a:cubicBezTo>
                <a:cubicBezTo>
                  <a:pt x="2069" y="3654"/>
                  <a:pt x="1948" y="3534"/>
                  <a:pt x="1793" y="3534"/>
                </a:cubicBezTo>
                <a:lnTo>
                  <a:pt x="535" y="3534"/>
                </a:lnTo>
                <a:lnTo>
                  <a:pt x="535" y="2999"/>
                </a:lnTo>
                <a:lnTo>
                  <a:pt x="1431" y="2999"/>
                </a:lnTo>
                <a:cubicBezTo>
                  <a:pt x="1586" y="2999"/>
                  <a:pt x="1707" y="2879"/>
                  <a:pt x="1707" y="2741"/>
                </a:cubicBezTo>
                <a:cubicBezTo>
                  <a:pt x="1707" y="2586"/>
                  <a:pt x="1586" y="2465"/>
                  <a:pt x="1431" y="2465"/>
                </a:cubicBezTo>
                <a:lnTo>
                  <a:pt x="535" y="2465"/>
                </a:lnTo>
                <a:lnTo>
                  <a:pt x="535" y="1931"/>
                </a:lnTo>
                <a:lnTo>
                  <a:pt x="2155" y="1931"/>
                </a:lnTo>
                <a:cubicBezTo>
                  <a:pt x="2310" y="1931"/>
                  <a:pt x="2431" y="1810"/>
                  <a:pt x="2431" y="1655"/>
                </a:cubicBezTo>
                <a:cubicBezTo>
                  <a:pt x="2431" y="1500"/>
                  <a:pt x="2310" y="1379"/>
                  <a:pt x="2155" y="1379"/>
                </a:cubicBezTo>
                <a:lnTo>
                  <a:pt x="535" y="1379"/>
                </a:lnTo>
                <a:lnTo>
                  <a:pt x="535" y="811"/>
                </a:lnTo>
                <a:cubicBezTo>
                  <a:pt x="535" y="656"/>
                  <a:pt x="656" y="535"/>
                  <a:pt x="811" y="535"/>
                </a:cubicBezTo>
                <a:lnTo>
                  <a:pt x="3792" y="535"/>
                </a:lnTo>
                <a:cubicBezTo>
                  <a:pt x="3947" y="535"/>
                  <a:pt x="4068" y="656"/>
                  <a:pt x="4068" y="811"/>
                </a:cubicBezTo>
                <a:lnTo>
                  <a:pt x="4068" y="2672"/>
                </a:lnTo>
                <a:cubicBezTo>
                  <a:pt x="4068" y="2827"/>
                  <a:pt x="4188" y="2948"/>
                  <a:pt x="4326" y="2948"/>
                </a:cubicBezTo>
                <a:cubicBezTo>
                  <a:pt x="4481" y="2948"/>
                  <a:pt x="4602" y="2827"/>
                  <a:pt x="4602" y="2672"/>
                </a:cubicBezTo>
                <a:lnTo>
                  <a:pt x="4602" y="811"/>
                </a:lnTo>
                <a:cubicBezTo>
                  <a:pt x="4602" y="363"/>
                  <a:pt x="4240" y="1"/>
                  <a:pt x="3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1"/>
          <p:cNvSpPr/>
          <p:nvPr/>
        </p:nvSpPr>
        <p:spPr>
          <a:xfrm>
            <a:off x="1339300" y="1931375"/>
            <a:ext cx="330450" cy="459700"/>
          </a:xfrm>
          <a:custGeom>
            <a:avLst/>
            <a:gdLst/>
            <a:ahLst/>
            <a:cxnLst/>
            <a:rect l="l" t="t" r="r" b="b"/>
            <a:pathLst>
              <a:path w="13218" h="18388" extrusionOk="0">
                <a:moveTo>
                  <a:pt x="9409" y="535"/>
                </a:moveTo>
                <a:cubicBezTo>
                  <a:pt x="9461" y="535"/>
                  <a:pt x="9495" y="587"/>
                  <a:pt x="9495" y="638"/>
                </a:cubicBezTo>
                <a:lnTo>
                  <a:pt x="9495" y="2362"/>
                </a:lnTo>
                <a:lnTo>
                  <a:pt x="8737" y="2362"/>
                </a:lnTo>
                <a:lnTo>
                  <a:pt x="8737" y="638"/>
                </a:lnTo>
                <a:cubicBezTo>
                  <a:pt x="8737" y="587"/>
                  <a:pt x="8772" y="535"/>
                  <a:pt x="8823" y="535"/>
                </a:cubicBezTo>
                <a:close/>
                <a:moveTo>
                  <a:pt x="10012" y="2896"/>
                </a:moveTo>
                <a:cubicBezTo>
                  <a:pt x="10219" y="2896"/>
                  <a:pt x="10409" y="2999"/>
                  <a:pt x="10529" y="3154"/>
                </a:cubicBezTo>
                <a:cubicBezTo>
                  <a:pt x="10650" y="3327"/>
                  <a:pt x="10684" y="3534"/>
                  <a:pt x="10616" y="3723"/>
                </a:cubicBezTo>
                <a:lnTo>
                  <a:pt x="10099" y="5377"/>
                </a:lnTo>
                <a:cubicBezTo>
                  <a:pt x="10030" y="5567"/>
                  <a:pt x="9840" y="5705"/>
                  <a:pt x="9633" y="5705"/>
                </a:cubicBezTo>
                <a:lnTo>
                  <a:pt x="8599" y="5705"/>
                </a:lnTo>
                <a:cubicBezTo>
                  <a:pt x="8393" y="5705"/>
                  <a:pt x="8203" y="5567"/>
                  <a:pt x="8134" y="5377"/>
                </a:cubicBezTo>
                <a:lnTo>
                  <a:pt x="7617" y="3723"/>
                </a:lnTo>
                <a:cubicBezTo>
                  <a:pt x="7548" y="3534"/>
                  <a:pt x="7583" y="3327"/>
                  <a:pt x="7703" y="3154"/>
                </a:cubicBezTo>
                <a:cubicBezTo>
                  <a:pt x="7824" y="2999"/>
                  <a:pt x="8013" y="2896"/>
                  <a:pt x="8220" y="2896"/>
                </a:cubicBezTo>
                <a:close/>
                <a:moveTo>
                  <a:pt x="7927" y="5998"/>
                </a:moveTo>
                <a:cubicBezTo>
                  <a:pt x="8082" y="6118"/>
                  <a:pt x="8255" y="6205"/>
                  <a:pt x="8444" y="6239"/>
                </a:cubicBezTo>
                <a:lnTo>
                  <a:pt x="8100" y="7687"/>
                </a:lnTo>
                <a:cubicBezTo>
                  <a:pt x="8065" y="7824"/>
                  <a:pt x="8151" y="7980"/>
                  <a:pt x="8289" y="8014"/>
                </a:cubicBezTo>
                <a:lnTo>
                  <a:pt x="8358" y="8014"/>
                </a:lnTo>
                <a:cubicBezTo>
                  <a:pt x="8479" y="8014"/>
                  <a:pt x="8582" y="7928"/>
                  <a:pt x="8617" y="7807"/>
                </a:cubicBezTo>
                <a:lnTo>
                  <a:pt x="8996" y="6239"/>
                </a:lnTo>
                <a:lnTo>
                  <a:pt x="9237" y="6239"/>
                </a:lnTo>
                <a:lnTo>
                  <a:pt x="10409" y="11133"/>
                </a:lnTo>
                <a:lnTo>
                  <a:pt x="9926" y="11133"/>
                </a:lnTo>
                <a:lnTo>
                  <a:pt x="9926" y="11030"/>
                </a:lnTo>
                <a:cubicBezTo>
                  <a:pt x="9926" y="10582"/>
                  <a:pt x="9564" y="10220"/>
                  <a:pt x="9116" y="10220"/>
                </a:cubicBezTo>
                <a:cubicBezTo>
                  <a:pt x="8668" y="10220"/>
                  <a:pt x="8306" y="10582"/>
                  <a:pt x="8306" y="11030"/>
                </a:cubicBezTo>
                <a:lnTo>
                  <a:pt x="8306" y="11133"/>
                </a:lnTo>
                <a:lnTo>
                  <a:pt x="7824" y="11133"/>
                </a:lnTo>
                <a:lnTo>
                  <a:pt x="8324" y="9031"/>
                </a:lnTo>
                <a:cubicBezTo>
                  <a:pt x="8358" y="8893"/>
                  <a:pt x="8272" y="8755"/>
                  <a:pt x="8117" y="8721"/>
                </a:cubicBezTo>
                <a:cubicBezTo>
                  <a:pt x="8096" y="8715"/>
                  <a:pt x="8076" y="8713"/>
                  <a:pt x="8055" y="8713"/>
                </a:cubicBezTo>
                <a:cubicBezTo>
                  <a:pt x="7940" y="8713"/>
                  <a:pt x="7836" y="8793"/>
                  <a:pt x="7807" y="8910"/>
                </a:cubicBezTo>
                <a:lnTo>
                  <a:pt x="7014" y="12219"/>
                </a:lnTo>
                <a:lnTo>
                  <a:pt x="6566" y="11719"/>
                </a:lnTo>
                <a:lnTo>
                  <a:pt x="7927" y="5998"/>
                </a:lnTo>
                <a:close/>
                <a:moveTo>
                  <a:pt x="8306" y="11684"/>
                </a:moveTo>
                <a:lnTo>
                  <a:pt x="8306" y="12219"/>
                </a:lnTo>
                <a:lnTo>
                  <a:pt x="7565" y="12219"/>
                </a:lnTo>
                <a:lnTo>
                  <a:pt x="7686" y="11684"/>
                </a:lnTo>
                <a:close/>
                <a:moveTo>
                  <a:pt x="10547" y="11684"/>
                </a:moveTo>
                <a:lnTo>
                  <a:pt x="10667" y="12219"/>
                </a:lnTo>
                <a:lnTo>
                  <a:pt x="9926" y="12219"/>
                </a:lnTo>
                <a:lnTo>
                  <a:pt x="9926" y="11684"/>
                </a:lnTo>
                <a:close/>
                <a:moveTo>
                  <a:pt x="9116" y="10771"/>
                </a:moveTo>
                <a:cubicBezTo>
                  <a:pt x="9271" y="10771"/>
                  <a:pt x="9392" y="10875"/>
                  <a:pt x="9392" y="11030"/>
                </a:cubicBezTo>
                <a:lnTo>
                  <a:pt x="9392" y="12874"/>
                </a:lnTo>
                <a:cubicBezTo>
                  <a:pt x="9392" y="13011"/>
                  <a:pt x="9271" y="13132"/>
                  <a:pt x="9116" y="13132"/>
                </a:cubicBezTo>
                <a:cubicBezTo>
                  <a:pt x="8961" y="13132"/>
                  <a:pt x="8841" y="13011"/>
                  <a:pt x="8841" y="12874"/>
                </a:cubicBezTo>
                <a:lnTo>
                  <a:pt x="8841" y="11030"/>
                </a:lnTo>
                <a:cubicBezTo>
                  <a:pt x="8841" y="10875"/>
                  <a:pt x="8961" y="10771"/>
                  <a:pt x="9116" y="10771"/>
                </a:cubicBezTo>
                <a:close/>
                <a:moveTo>
                  <a:pt x="638" y="5791"/>
                </a:moveTo>
                <a:cubicBezTo>
                  <a:pt x="655" y="5791"/>
                  <a:pt x="672" y="5791"/>
                  <a:pt x="690" y="5808"/>
                </a:cubicBezTo>
                <a:lnTo>
                  <a:pt x="11081" y="17699"/>
                </a:lnTo>
                <a:cubicBezTo>
                  <a:pt x="11115" y="17733"/>
                  <a:pt x="11098" y="17768"/>
                  <a:pt x="11098" y="17802"/>
                </a:cubicBezTo>
                <a:cubicBezTo>
                  <a:pt x="11081" y="17819"/>
                  <a:pt x="11064" y="17854"/>
                  <a:pt x="11012" y="17854"/>
                </a:cubicBezTo>
                <a:lnTo>
                  <a:pt x="621" y="17854"/>
                </a:lnTo>
                <a:cubicBezTo>
                  <a:pt x="569" y="17854"/>
                  <a:pt x="534" y="17802"/>
                  <a:pt x="534" y="17750"/>
                </a:cubicBezTo>
                <a:lnTo>
                  <a:pt x="534" y="17182"/>
                </a:lnTo>
                <a:lnTo>
                  <a:pt x="1000" y="17182"/>
                </a:lnTo>
                <a:cubicBezTo>
                  <a:pt x="1138" y="17182"/>
                  <a:pt x="1258" y="17061"/>
                  <a:pt x="1258" y="16923"/>
                </a:cubicBezTo>
                <a:cubicBezTo>
                  <a:pt x="1258" y="16768"/>
                  <a:pt x="1138" y="16647"/>
                  <a:pt x="1000" y="16647"/>
                </a:cubicBezTo>
                <a:lnTo>
                  <a:pt x="534" y="16647"/>
                </a:lnTo>
                <a:lnTo>
                  <a:pt x="534" y="16096"/>
                </a:lnTo>
                <a:lnTo>
                  <a:pt x="1344" y="16096"/>
                </a:lnTo>
                <a:cubicBezTo>
                  <a:pt x="1500" y="16096"/>
                  <a:pt x="1620" y="15975"/>
                  <a:pt x="1620" y="15820"/>
                </a:cubicBezTo>
                <a:cubicBezTo>
                  <a:pt x="1620" y="15665"/>
                  <a:pt x="1500" y="15545"/>
                  <a:pt x="1344" y="15545"/>
                </a:cubicBezTo>
                <a:lnTo>
                  <a:pt x="534" y="15545"/>
                </a:lnTo>
                <a:lnTo>
                  <a:pt x="534" y="14993"/>
                </a:lnTo>
                <a:lnTo>
                  <a:pt x="983" y="14993"/>
                </a:lnTo>
                <a:cubicBezTo>
                  <a:pt x="1138" y="14993"/>
                  <a:pt x="1258" y="14873"/>
                  <a:pt x="1258" y="14717"/>
                </a:cubicBezTo>
                <a:cubicBezTo>
                  <a:pt x="1258" y="14580"/>
                  <a:pt x="1138" y="14459"/>
                  <a:pt x="983" y="14459"/>
                </a:cubicBezTo>
                <a:lnTo>
                  <a:pt x="534" y="14459"/>
                </a:lnTo>
                <a:lnTo>
                  <a:pt x="534" y="13890"/>
                </a:lnTo>
                <a:lnTo>
                  <a:pt x="983" y="13890"/>
                </a:lnTo>
                <a:cubicBezTo>
                  <a:pt x="1138" y="13890"/>
                  <a:pt x="1258" y="13770"/>
                  <a:pt x="1258" y="13632"/>
                </a:cubicBezTo>
                <a:cubicBezTo>
                  <a:pt x="1258" y="13477"/>
                  <a:pt x="1138" y="13356"/>
                  <a:pt x="983" y="13356"/>
                </a:cubicBezTo>
                <a:lnTo>
                  <a:pt x="534" y="13356"/>
                </a:lnTo>
                <a:lnTo>
                  <a:pt x="534" y="12805"/>
                </a:lnTo>
                <a:lnTo>
                  <a:pt x="1344" y="12805"/>
                </a:lnTo>
                <a:cubicBezTo>
                  <a:pt x="1500" y="12805"/>
                  <a:pt x="1620" y="12684"/>
                  <a:pt x="1620" y="12529"/>
                </a:cubicBezTo>
                <a:cubicBezTo>
                  <a:pt x="1620" y="12374"/>
                  <a:pt x="1500" y="12270"/>
                  <a:pt x="1344" y="12270"/>
                </a:cubicBezTo>
                <a:lnTo>
                  <a:pt x="534" y="12270"/>
                </a:lnTo>
                <a:lnTo>
                  <a:pt x="534" y="11702"/>
                </a:lnTo>
                <a:lnTo>
                  <a:pt x="983" y="11702"/>
                </a:lnTo>
                <a:cubicBezTo>
                  <a:pt x="1138" y="11702"/>
                  <a:pt x="1258" y="11581"/>
                  <a:pt x="1258" y="11443"/>
                </a:cubicBezTo>
                <a:cubicBezTo>
                  <a:pt x="1258" y="11288"/>
                  <a:pt x="1138" y="11168"/>
                  <a:pt x="983" y="11168"/>
                </a:cubicBezTo>
                <a:lnTo>
                  <a:pt x="534" y="11168"/>
                </a:lnTo>
                <a:lnTo>
                  <a:pt x="534" y="10616"/>
                </a:lnTo>
                <a:lnTo>
                  <a:pt x="983" y="10616"/>
                </a:lnTo>
                <a:cubicBezTo>
                  <a:pt x="1138" y="10616"/>
                  <a:pt x="1258" y="10495"/>
                  <a:pt x="1258" y="10340"/>
                </a:cubicBezTo>
                <a:cubicBezTo>
                  <a:pt x="1258" y="10185"/>
                  <a:pt x="1138" y="10065"/>
                  <a:pt x="983" y="10065"/>
                </a:cubicBezTo>
                <a:lnTo>
                  <a:pt x="534" y="10065"/>
                </a:lnTo>
                <a:lnTo>
                  <a:pt x="534" y="9513"/>
                </a:lnTo>
                <a:lnTo>
                  <a:pt x="1344" y="9513"/>
                </a:lnTo>
                <a:cubicBezTo>
                  <a:pt x="1482" y="9513"/>
                  <a:pt x="1603" y="9393"/>
                  <a:pt x="1603" y="9237"/>
                </a:cubicBezTo>
                <a:cubicBezTo>
                  <a:pt x="1603" y="9100"/>
                  <a:pt x="1482" y="8979"/>
                  <a:pt x="1344" y="8979"/>
                </a:cubicBezTo>
                <a:lnTo>
                  <a:pt x="534" y="8979"/>
                </a:lnTo>
                <a:lnTo>
                  <a:pt x="534" y="8393"/>
                </a:lnTo>
                <a:lnTo>
                  <a:pt x="1000" y="8393"/>
                </a:lnTo>
                <a:cubicBezTo>
                  <a:pt x="1138" y="8393"/>
                  <a:pt x="1258" y="8272"/>
                  <a:pt x="1258" y="8135"/>
                </a:cubicBezTo>
                <a:cubicBezTo>
                  <a:pt x="1258" y="7980"/>
                  <a:pt x="1138" y="7859"/>
                  <a:pt x="1000" y="7859"/>
                </a:cubicBezTo>
                <a:lnTo>
                  <a:pt x="534" y="7859"/>
                </a:lnTo>
                <a:lnTo>
                  <a:pt x="534" y="5877"/>
                </a:lnTo>
                <a:cubicBezTo>
                  <a:pt x="534" y="5825"/>
                  <a:pt x="569" y="5808"/>
                  <a:pt x="603" y="5791"/>
                </a:cubicBezTo>
                <a:close/>
                <a:moveTo>
                  <a:pt x="8823" y="1"/>
                </a:moveTo>
                <a:cubicBezTo>
                  <a:pt x="8479" y="1"/>
                  <a:pt x="8203" y="294"/>
                  <a:pt x="8203" y="638"/>
                </a:cubicBezTo>
                <a:lnTo>
                  <a:pt x="8203" y="2362"/>
                </a:lnTo>
                <a:cubicBezTo>
                  <a:pt x="7824" y="2362"/>
                  <a:pt x="7496" y="2534"/>
                  <a:pt x="7272" y="2844"/>
                </a:cubicBezTo>
                <a:cubicBezTo>
                  <a:pt x="7048" y="3154"/>
                  <a:pt x="6979" y="3534"/>
                  <a:pt x="7100" y="3895"/>
                </a:cubicBezTo>
                <a:lnTo>
                  <a:pt x="7548" y="5308"/>
                </a:lnTo>
                <a:lnTo>
                  <a:pt x="6135" y="11219"/>
                </a:lnTo>
                <a:lnTo>
                  <a:pt x="1103" y="5464"/>
                </a:lnTo>
                <a:cubicBezTo>
                  <a:pt x="984" y="5321"/>
                  <a:pt x="816" y="5244"/>
                  <a:pt x="644" y="5244"/>
                </a:cubicBezTo>
                <a:cubicBezTo>
                  <a:pt x="567" y="5244"/>
                  <a:pt x="489" y="5259"/>
                  <a:pt x="414" y="5291"/>
                </a:cubicBezTo>
                <a:cubicBezTo>
                  <a:pt x="155" y="5377"/>
                  <a:pt x="0" y="5601"/>
                  <a:pt x="0" y="5877"/>
                </a:cubicBezTo>
                <a:lnTo>
                  <a:pt x="0" y="17750"/>
                </a:lnTo>
                <a:cubicBezTo>
                  <a:pt x="0" y="18112"/>
                  <a:pt x="276" y="18388"/>
                  <a:pt x="621" y="18388"/>
                </a:cubicBezTo>
                <a:lnTo>
                  <a:pt x="11012" y="18388"/>
                </a:lnTo>
                <a:cubicBezTo>
                  <a:pt x="11253" y="18388"/>
                  <a:pt x="11477" y="18250"/>
                  <a:pt x="11581" y="18026"/>
                </a:cubicBezTo>
                <a:cubicBezTo>
                  <a:pt x="11684" y="17785"/>
                  <a:pt x="11649" y="17526"/>
                  <a:pt x="11477" y="17337"/>
                </a:cubicBezTo>
                <a:lnTo>
                  <a:pt x="7479" y="12753"/>
                </a:lnTo>
                <a:lnTo>
                  <a:pt x="8306" y="12753"/>
                </a:lnTo>
                <a:lnTo>
                  <a:pt x="8306" y="12874"/>
                </a:lnTo>
                <a:cubicBezTo>
                  <a:pt x="8306" y="13304"/>
                  <a:pt x="8668" y="13666"/>
                  <a:pt x="9116" y="13666"/>
                </a:cubicBezTo>
                <a:cubicBezTo>
                  <a:pt x="9564" y="13666"/>
                  <a:pt x="9926" y="13304"/>
                  <a:pt x="9926" y="12874"/>
                </a:cubicBezTo>
                <a:lnTo>
                  <a:pt x="9926" y="12753"/>
                </a:lnTo>
                <a:lnTo>
                  <a:pt x="10805" y="12753"/>
                </a:lnTo>
                <a:lnTo>
                  <a:pt x="11581" y="16044"/>
                </a:lnTo>
                <a:cubicBezTo>
                  <a:pt x="11667" y="16389"/>
                  <a:pt x="11960" y="16630"/>
                  <a:pt x="12304" y="16665"/>
                </a:cubicBezTo>
                <a:lnTo>
                  <a:pt x="12666" y="18181"/>
                </a:lnTo>
                <a:cubicBezTo>
                  <a:pt x="12701" y="18302"/>
                  <a:pt x="12804" y="18388"/>
                  <a:pt x="12925" y="18388"/>
                </a:cubicBezTo>
                <a:cubicBezTo>
                  <a:pt x="12942" y="18388"/>
                  <a:pt x="12959" y="18388"/>
                  <a:pt x="12994" y="18371"/>
                </a:cubicBezTo>
                <a:cubicBezTo>
                  <a:pt x="13131" y="18353"/>
                  <a:pt x="13218" y="18198"/>
                  <a:pt x="13183" y="18061"/>
                </a:cubicBezTo>
                <a:lnTo>
                  <a:pt x="12821" y="16527"/>
                </a:lnTo>
                <a:cubicBezTo>
                  <a:pt x="12890" y="16475"/>
                  <a:pt x="12959" y="16423"/>
                  <a:pt x="13011" y="16354"/>
                </a:cubicBezTo>
                <a:cubicBezTo>
                  <a:pt x="13166" y="16148"/>
                  <a:pt x="13218" y="15906"/>
                  <a:pt x="13166" y="15665"/>
                </a:cubicBezTo>
                <a:lnTo>
                  <a:pt x="12201" y="11633"/>
                </a:lnTo>
                <a:cubicBezTo>
                  <a:pt x="12172" y="11516"/>
                  <a:pt x="12067" y="11436"/>
                  <a:pt x="11942" y="11436"/>
                </a:cubicBezTo>
                <a:cubicBezTo>
                  <a:pt x="11919" y="11436"/>
                  <a:pt x="11897" y="11438"/>
                  <a:pt x="11874" y="11443"/>
                </a:cubicBezTo>
                <a:cubicBezTo>
                  <a:pt x="11736" y="11478"/>
                  <a:pt x="11649" y="11616"/>
                  <a:pt x="11684" y="11771"/>
                </a:cubicBezTo>
                <a:lnTo>
                  <a:pt x="12632" y="15786"/>
                </a:lnTo>
                <a:cubicBezTo>
                  <a:pt x="12666" y="15872"/>
                  <a:pt x="12632" y="15958"/>
                  <a:pt x="12580" y="16027"/>
                </a:cubicBezTo>
                <a:cubicBezTo>
                  <a:pt x="12528" y="16079"/>
                  <a:pt x="12459" y="16130"/>
                  <a:pt x="12373" y="16130"/>
                </a:cubicBezTo>
                <a:cubicBezTo>
                  <a:pt x="12253" y="16130"/>
                  <a:pt x="12132" y="16044"/>
                  <a:pt x="12098" y="15906"/>
                </a:cubicBezTo>
                <a:lnTo>
                  <a:pt x="9788" y="6239"/>
                </a:lnTo>
                <a:cubicBezTo>
                  <a:pt x="9978" y="6205"/>
                  <a:pt x="10150" y="6118"/>
                  <a:pt x="10288" y="5998"/>
                </a:cubicBezTo>
                <a:lnTo>
                  <a:pt x="11391" y="10547"/>
                </a:lnTo>
                <a:cubicBezTo>
                  <a:pt x="11408" y="10668"/>
                  <a:pt x="11529" y="10754"/>
                  <a:pt x="11649" y="10754"/>
                </a:cubicBezTo>
                <a:lnTo>
                  <a:pt x="11701" y="10754"/>
                </a:lnTo>
                <a:cubicBezTo>
                  <a:pt x="11856" y="10719"/>
                  <a:pt x="11942" y="10564"/>
                  <a:pt x="11908" y="10427"/>
                </a:cubicBezTo>
                <a:lnTo>
                  <a:pt x="10684" y="5308"/>
                </a:lnTo>
                <a:lnTo>
                  <a:pt x="11133" y="3895"/>
                </a:lnTo>
                <a:cubicBezTo>
                  <a:pt x="11236" y="3534"/>
                  <a:pt x="11184" y="3154"/>
                  <a:pt x="10960" y="2844"/>
                </a:cubicBezTo>
                <a:cubicBezTo>
                  <a:pt x="10736" y="2534"/>
                  <a:pt x="10409" y="2362"/>
                  <a:pt x="10030" y="2362"/>
                </a:cubicBezTo>
                <a:lnTo>
                  <a:pt x="10030" y="638"/>
                </a:lnTo>
                <a:cubicBezTo>
                  <a:pt x="10030" y="294"/>
                  <a:pt x="9754" y="1"/>
                  <a:pt x="9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1"/>
          <p:cNvSpPr/>
          <p:nvPr/>
        </p:nvSpPr>
        <p:spPr>
          <a:xfrm>
            <a:off x="1393150" y="2192125"/>
            <a:ext cx="126250" cy="140800"/>
          </a:xfrm>
          <a:custGeom>
            <a:avLst/>
            <a:gdLst/>
            <a:ahLst/>
            <a:cxnLst/>
            <a:rect l="l" t="t" r="r" b="b"/>
            <a:pathLst>
              <a:path w="5050" h="5632" extrusionOk="0">
                <a:moveTo>
                  <a:pt x="392" y="0"/>
                </a:moveTo>
                <a:cubicBezTo>
                  <a:pt x="346" y="0"/>
                  <a:pt x="301" y="10"/>
                  <a:pt x="259" y="31"/>
                </a:cubicBezTo>
                <a:cubicBezTo>
                  <a:pt x="104" y="83"/>
                  <a:pt x="0" y="221"/>
                  <a:pt x="0" y="376"/>
                </a:cubicBezTo>
                <a:lnTo>
                  <a:pt x="0" y="5252"/>
                </a:lnTo>
                <a:cubicBezTo>
                  <a:pt x="0" y="5459"/>
                  <a:pt x="173" y="5632"/>
                  <a:pt x="379" y="5632"/>
                </a:cubicBezTo>
                <a:lnTo>
                  <a:pt x="1793" y="5632"/>
                </a:lnTo>
                <a:cubicBezTo>
                  <a:pt x="1930" y="5632"/>
                  <a:pt x="2051" y="5511"/>
                  <a:pt x="2051" y="5356"/>
                </a:cubicBezTo>
                <a:cubicBezTo>
                  <a:pt x="2051" y="5218"/>
                  <a:pt x="1930" y="5097"/>
                  <a:pt x="1793" y="5097"/>
                </a:cubicBezTo>
                <a:lnTo>
                  <a:pt x="552" y="5097"/>
                </a:lnTo>
                <a:lnTo>
                  <a:pt x="552" y="806"/>
                </a:lnTo>
                <a:lnTo>
                  <a:pt x="4291" y="5097"/>
                </a:lnTo>
                <a:lnTo>
                  <a:pt x="3051" y="5097"/>
                </a:lnTo>
                <a:cubicBezTo>
                  <a:pt x="2895" y="5097"/>
                  <a:pt x="2775" y="5218"/>
                  <a:pt x="2775" y="5356"/>
                </a:cubicBezTo>
                <a:cubicBezTo>
                  <a:pt x="2775" y="5511"/>
                  <a:pt x="2895" y="5632"/>
                  <a:pt x="3051" y="5632"/>
                </a:cubicBezTo>
                <a:lnTo>
                  <a:pt x="4653" y="5632"/>
                </a:lnTo>
                <a:cubicBezTo>
                  <a:pt x="4791" y="5632"/>
                  <a:pt x="4929" y="5545"/>
                  <a:pt x="4998" y="5408"/>
                </a:cubicBezTo>
                <a:cubicBezTo>
                  <a:pt x="5049" y="5270"/>
                  <a:pt x="5032" y="5115"/>
                  <a:pt x="4929" y="5011"/>
                </a:cubicBezTo>
                <a:lnTo>
                  <a:pt x="672" y="134"/>
                </a:lnTo>
                <a:cubicBezTo>
                  <a:pt x="601" y="51"/>
                  <a:pt x="496" y="0"/>
                  <a:pt x="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1"/>
          <p:cNvSpPr/>
          <p:nvPr/>
        </p:nvSpPr>
        <p:spPr>
          <a:xfrm>
            <a:off x="1546950" y="2018850"/>
            <a:ext cx="40525" cy="40500"/>
          </a:xfrm>
          <a:custGeom>
            <a:avLst/>
            <a:gdLst/>
            <a:ahLst/>
            <a:cxnLst/>
            <a:rect l="l" t="t" r="r" b="b"/>
            <a:pathLst>
              <a:path w="1621" h="1620" extrusionOk="0">
                <a:moveTo>
                  <a:pt x="810" y="534"/>
                </a:moveTo>
                <a:cubicBezTo>
                  <a:pt x="965" y="534"/>
                  <a:pt x="1086" y="655"/>
                  <a:pt x="1086" y="810"/>
                </a:cubicBezTo>
                <a:cubicBezTo>
                  <a:pt x="1086" y="948"/>
                  <a:pt x="965" y="1068"/>
                  <a:pt x="810" y="1068"/>
                </a:cubicBezTo>
                <a:cubicBezTo>
                  <a:pt x="655" y="1068"/>
                  <a:pt x="535" y="948"/>
                  <a:pt x="535" y="810"/>
                </a:cubicBezTo>
                <a:cubicBezTo>
                  <a:pt x="535" y="655"/>
                  <a:pt x="655" y="534"/>
                  <a:pt x="810" y="534"/>
                </a:cubicBezTo>
                <a:close/>
                <a:moveTo>
                  <a:pt x="810" y="0"/>
                </a:moveTo>
                <a:cubicBezTo>
                  <a:pt x="362" y="0"/>
                  <a:pt x="0" y="362"/>
                  <a:pt x="0" y="810"/>
                </a:cubicBezTo>
                <a:cubicBezTo>
                  <a:pt x="0" y="1258"/>
                  <a:pt x="362" y="1620"/>
                  <a:pt x="810" y="1620"/>
                </a:cubicBezTo>
                <a:cubicBezTo>
                  <a:pt x="1258" y="1620"/>
                  <a:pt x="1620" y="1258"/>
                  <a:pt x="1620" y="810"/>
                </a:cubicBezTo>
                <a:cubicBezTo>
                  <a:pt x="1620" y="362"/>
                  <a:pt x="1258"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2" name="Google Shape;2502;p111"/>
          <p:cNvGrpSpPr/>
          <p:nvPr/>
        </p:nvGrpSpPr>
        <p:grpSpPr>
          <a:xfrm>
            <a:off x="1895050" y="3214125"/>
            <a:ext cx="460550" cy="410375"/>
            <a:chOff x="1895050" y="3214125"/>
            <a:chExt cx="460550" cy="410375"/>
          </a:xfrm>
        </p:grpSpPr>
        <p:sp>
          <p:nvSpPr>
            <p:cNvPr id="2503" name="Google Shape;2503;p111"/>
            <p:cNvSpPr/>
            <p:nvPr/>
          </p:nvSpPr>
          <p:spPr>
            <a:xfrm>
              <a:off x="2220750" y="3479725"/>
              <a:ext cx="48275" cy="45700"/>
            </a:xfrm>
            <a:custGeom>
              <a:avLst/>
              <a:gdLst/>
              <a:ahLst/>
              <a:cxnLst/>
              <a:rect l="l" t="t" r="r" b="b"/>
              <a:pathLst>
                <a:path w="1931" h="1828" extrusionOk="0">
                  <a:moveTo>
                    <a:pt x="965" y="535"/>
                  </a:moveTo>
                  <a:cubicBezTo>
                    <a:pt x="1206" y="535"/>
                    <a:pt x="1396" y="707"/>
                    <a:pt x="1396" y="914"/>
                  </a:cubicBezTo>
                  <a:cubicBezTo>
                    <a:pt x="1396" y="1120"/>
                    <a:pt x="1206" y="1293"/>
                    <a:pt x="965" y="1293"/>
                  </a:cubicBezTo>
                  <a:cubicBezTo>
                    <a:pt x="741" y="1293"/>
                    <a:pt x="552" y="1120"/>
                    <a:pt x="552" y="914"/>
                  </a:cubicBezTo>
                  <a:cubicBezTo>
                    <a:pt x="552" y="707"/>
                    <a:pt x="741" y="535"/>
                    <a:pt x="965" y="535"/>
                  </a:cubicBezTo>
                  <a:close/>
                  <a:moveTo>
                    <a:pt x="965" y="0"/>
                  </a:moveTo>
                  <a:cubicBezTo>
                    <a:pt x="431" y="0"/>
                    <a:pt x="0" y="397"/>
                    <a:pt x="0" y="914"/>
                  </a:cubicBezTo>
                  <a:cubicBezTo>
                    <a:pt x="0" y="1413"/>
                    <a:pt x="431" y="1827"/>
                    <a:pt x="965" y="1827"/>
                  </a:cubicBezTo>
                  <a:cubicBezTo>
                    <a:pt x="1499" y="1827"/>
                    <a:pt x="1930" y="1413"/>
                    <a:pt x="1930" y="914"/>
                  </a:cubicBezTo>
                  <a:cubicBezTo>
                    <a:pt x="1930" y="397"/>
                    <a:pt x="1499"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1"/>
            <p:cNvSpPr/>
            <p:nvPr/>
          </p:nvSpPr>
          <p:spPr>
            <a:xfrm>
              <a:off x="1980775" y="3479725"/>
              <a:ext cx="48275" cy="45700"/>
            </a:xfrm>
            <a:custGeom>
              <a:avLst/>
              <a:gdLst/>
              <a:ahLst/>
              <a:cxnLst/>
              <a:rect l="l" t="t" r="r" b="b"/>
              <a:pathLst>
                <a:path w="1931" h="1828" extrusionOk="0">
                  <a:moveTo>
                    <a:pt x="966" y="535"/>
                  </a:moveTo>
                  <a:cubicBezTo>
                    <a:pt x="1207" y="535"/>
                    <a:pt x="1396" y="707"/>
                    <a:pt x="1396" y="914"/>
                  </a:cubicBezTo>
                  <a:cubicBezTo>
                    <a:pt x="1396" y="1120"/>
                    <a:pt x="1207" y="1293"/>
                    <a:pt x="966" y="1293"/>
                  </a:cubicBezTo>
                  <a:cubicBezTo>
                    <a:pt x="742" y="1293"/>
                    <a:pt x="552" y="1120"/>
                    <a:pt x="552" y="914"/>
                  </a:cubicBezTo>
                  <a:cubicBezTo>
                    <a:pt x="552" y="707"/>
                    <a:pt x="742" y="535"/>
                    <a:pt x="966" y="535"/>
                  </a:cubicBezTo>
                  <a:close/>
                  <a:moveTo>
                    <a:pt x="966" y="0"/>
                  </a:moveTo>
                  <a:cubicBezTo>
                    <a:pt x="449" y="0"/>
                    <a:pt x="1" y="397"/>
                    <a:pt x="1" y="914"/>
                  </a:cubicBezTo>
                  <a:cubicBezTo>
                    <a:pt x="1" y="1413"/>
                    <a:pt x="449" y="1827"/>
                    <a:pt x="966" y="1827"/>
                  </a:cubicBezTo>
                  <a:cubicBezTo>
                    <a:pt x="1500" y="1827"/>
                    <a:pt x="1931" y="1413"/>
                    <a:pt x="1931" y="914"/>
                  </a:cubicBezTo>
                  <a:cubicBezTo>
                    <a:pt x="1931" y="397"/>
                    <a:pt x="1500"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1"/>
            <p:cNvSpPr/>
            <p:nvPr/>
          </p:nvSpPr>
          <p:spPr>
            <a:xfrm>
              <a:off x="1972150" y="3536600"/>
              <a:ext cx="65525" cy="13375"/>
            </a:xfrm>
            <a:custGeom>
              <a:avLst/>
              <a:gdLst/>
              <a:ahLst/>
              <a:cxnLst/>
              <a:rect l="l" t="t" r="r" b="b"/>
              <a:pathLst>
                <a:path w="2621" h="535" extrusionOk="0">
                  <a:moveTo>
                    <a:pt x="277" y="0"/>
                  </a:moveTo>
                  <a:cubicBezTo>
                    <a:pt x="122" y="0"/>
                    <a:pt x="1" y="121"/>
                    <a:pt x="1" y="276"/>
                  </a:cubicBezTo>
                  <a:cubicBezTo>
                    <a:pt x="1" y="431"/>
                    <a:pt x="122" y="534"/>
                    <a:pt x="277" y="534"/>
                  </a:cubicBezTo>
                  <a:lnTo>
                    <a:pt x="2362" y="534"/>
                  </a:lnTo>
                  <a:cubicBezTo>
                    <a:pt x="2500" y="534"/>
                    <a:pt x="2620" y="414"/>
                    <a:pt x="2620" y="276"/>
                  </a:cubicBezTo>
                  <a:cubicBezTo>
                    <a:pt x="2620" y="121"/>
                    <a:pt x="2500" y="0"/>
                    <a:pt x="2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1"/>
            <p:cNvSpPr/>
            <p:nvPr/>
          </p:nvSpPr>
          <p:spPr>
            <a:xfrm>
              <a:off x="2212125" y="3536600"/>
              <a:ext cx="65500" cy="13375"/>
            </a:xfrm>
            <a:custGeom>
              <a:avLst/>
              <a:gdLst/>
              <a:ahLst/>
              <a:cxnLst/>
              <a:rect l="l" t="t" r="r" b="b"/>
              <a:pathLst>
                <a:path w="2620" h="535" extrusionOk="0">
                  <a:moveTo>
                    <a:pt x="276" y="0"/>
                  </a:moveTo>
                  <a:cubicBezTo>
                    <a:pt x="121" y="0"/>
                    <a:pt x="0" y="121"/>
                    <a:pt x="0" y="276"/>
                  </a:cubicBezTo>
                  <a:cubicBezTo>
                    <a:pt x="0" y="431"/>
                    <a:pt x="121" y="534"/>
                    <a:pt x="276" y="534"/>
                  </a:cubicBezTo>
                  <a:lnTo>
                    <a:pt x="2344" y="534"/>
                  </a:lnTo>
                  <a:cubicBezTo>
                    <a:pt x="2499" y="534"/>
                    <a:pt x="2620" y="431"/>
                    <a:pt x="2620" y="276"/>
                  </a:cubicBezTo>
                  <a:cubicBezTo>
                    <a:pt x="2620" y="121"/>
                    <a:pt x="2499" y="0"/>
                    <a:pt x="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1"/>
            <p:cNvSpPr/>
            <p:nvPr/>
          </p:nvSpPr>
          <p:spPr>
            <a:xfrm>
              <a:off x="2099675" y="3464225"/>
              <a:ext cx="52600" cy="99100"/>
            </a:xfrm>
            <a:custGeom>
              <a:avLst/>
              <a:gdLst/>
              <a:ahLst/>
              <a:cxnLst/>
              <a:rect l="l" t="t" r="r" b="b"/>
              <a:pathLst>
                <a:path w="2104" h="3964" extrusionOk="0">
                  <a:moveTo>
                    <a:pt x="1035" y="0"/>
                  </a:moveTo>
                  <a:cubicBezTo>
                    <a:pt x="897" y="0"/>
                    <a:pt x="776" y="121"/>
                    <a:pt x="776" y="276"/>
                  </a:cubicBezTo>
                  <a:lnTo>
                    <a:pt x="776" y="431"/>
                  </a:lnTo>
                  <a:cubicBezTo>
                    <a:pt x="742" y="448"/>
                    <a:pt x="707" y="465"/>
                    <a:pt x="673" y="483"/>
                  </a:cubicBezTo>
                  <a:cubicBezTo>
                    <a:pt x="414" y="603"/>
                    <a:pt x="242" y="827"/>
                    <a:pt x="173" y="1120"/>
                  </a:cubicBezTo>
                  <a:cubicBezTo>
                    <a:pt x="121" y="1379"/>
                    <a:pt x="190" y="1620"/>
                    <a:pt x="345" y="1809"/>
                  </a:cubicBezTo>
                  <a:cubicBezTo>
                    <a:pt x="552" y="2016"/>
                    <a:pt x="776" y="2085"/>
                    <a:pt x="1017" y="2154"/>
                  </a:cubicBezTo>
                  <a:cubicBezTo>
                    <a:pt x="1086" y="2171"/>
                    <a:pt x="1155" y="2189"/>
                    <a:pt x="1241" y="2223"/>
                  </a:cubicBezTo>
                  <a:cubicBezTo>
                    <a:pt x="1500" y="2309"/>
                    <a:pt x="1517" y="2499"/>
                    <a:pt x="1500" y="2602"/>
                  </a:cubicBezTo>
                  <a:cubicBezTo>
                    <a:pt x="1483" y="2792"/>
                    <a:pt x="1310" y="2981"/>
                    <a:pt x="1017" y="2981"/>
                  </a:cubicBezTo>
                  <a:cubicBezTo>
                    <a:pt x="742" y="2981"/>
                    <a:pt x="656" y="2964"/>
                    <a:pt x="449" y="2843"/>
                  </a:cubicBezTo>
                  <a:cubicBezTo>
                    <a:pt x="402" y="2814"/>
                    <a:pt x="353" y="2801"/>
                    <a:pt x="305" y="2801"/>
                  </a:cubicBezTo>
                  <a:cubicBezTo>
                    <a:pt x="213" y="2801"/>
                    <a:pt x="126" y="2850"/>
                    <a:pt x="70" y="2930"/>
                  </a:cubicBezTo>
                  <a:cubicBezTo>
                    <a:pt x="1" y="3050"/>
                    <a:pt x="35" y="3222"/>
                    <a:pt x="156" y="3291"/>
                  </a:cubicBezTo>
                  <a:cubicBezTo>
                    <a:pt x="397" y="3446"/>
                    <a:pt x="552" y="3498"/>
                    <a:pt x="776" y="3515"/>
                  </a:cubicBezTo>
                  <a:lnTo>
                    <a:pt x="776" y="3688"/>
                  </a:lnTo>
                  <a:cubicBezTo>
                    <a:pt x="776" y="3843"/>
                    <a:pt x="897" y="3963"/>
                    <a:pt x="1035" y="3963"/>
                  </a:cubicBezTo>
                  <a:cubicBezTo>
                    <a:pt x="1190" y="3963"/>
                    <a:pt x="1310" y="3843"/>
                    <a:pt x="1310" y="3688"/>
                  </a:cubicBezTo>
                  <a:lnTo>
                    <a:pt x="1310" y="3481"/>
                  </a:lnTo>
                  <a:cubicBezTo>
                    <a:pt x="1724" y="3378"/>
                    <a:pt x="1982" y="3033"/>
                    <a:pt x="2034" y="2688"/>
                  </a:cubicBezTo>
                  <a:cubicBezTo>
                    <a:pt x="2103" y="2240"/>
                    <a:pt x="1862" y="1861"/>
                    <a:pt x="1414" y="1706"/>
                  </a:cubicBezTo>
                  <a:cubicBezTo>
                    <a:pt x="1310" y="1672"/>
                    <a:pt x="1224" y="1654"/>
                    <a:pt x="1155" y="1637"/>
                  </a:cubicBezTo>
                  <a:cubicBezTo>
                    <a:pt x="931" y="1568"/>
                    <a:pt x="845" y="1551"/>
                    <a:pt x="742" y="1448"/>
                  </a:cubicBezTo>
                  <a:cubicBezTo>
                    <a:pt x="707" y="1396"/>
                    <a:pt x="690" y="1310"/>
                    <a:pt x="707" y="1224"/>
                  </a:cubicBezTo>
                  <a:cubicBezTo>
                    <a:pt x="724" y="1172"/>
                    <a:pt x="759" y="1034"/>
                    <a:pt x="914" y="965"/>
                  </a:cubicBezTo>
                  <a:cubicBezTo>
                    <a:pt x="971" y="935"/>
                    <a:pt x="1027" y="923"/>
                    <a:pt x="1081" y="923"/>
                  </a:cubicBezTo>
                  <a:cubicBezTo>
                    <a:pt x="1240" y="923"/>
                    <a:pt x="1375" y="1025"/>
                    <a:pt x="1414" y="1051"/>
                  </a:cubicBezTo>
                  <a:cubicBezTo>
                    <a:pt x="1457" y="1087"/>
                    <a:pt x="1512" y="1105"/>
                    <a:pt x="1569" y="1105"/>
                  </a:cubicBezTo>
                  <a:cubicBezTo>
                    <a:pt x="1649" y="1105"/>
                    <a:pt x="1733" y="1070"/>
                    <a:pt x="1793" y="999"/>
                  </a:cubicBezTo>
                  <a:cubicBezTo>
                    <a:pt x="1879" y="879"/>
                    <a:pt x="1862" y="707"/>
                    <a:pt x="1741" y="620"/>
                  </a:cubicBezTo>
                  <a:cubicBezTo>
                    <a:pt x="1621" y="534"/>
                    <a:pt x="1465" y="448"/>
                    <a:pt x="1310" y="414"/>
                  </a:cubicBezTo>
                  <a:lnTo>
                    <a:pt x="1310" y="276"/>
                  </a:lnTo>
                  <a:cubicBezTo>
                    <a:pt x="1310" y="121"/>
                    <a:pt x="1190" y="0"/>
                    <a:pt x="10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1"/>
            <p:cNvSpPr/>
            <p:nvPr/>
          </p:nvSpPr>
          <p:spPr>
            <a:xfrm>
              <a:off x="1895050" y="3214125"/>
              <a:ext cx="460550" cy="410375"/>
            </a:xfrm>
            <a:custGeom>
              <a:avLst/>
              <a:gdLst/>
              <a:ahLst/>
              <a:cxnLst/>
              <a:rect l="l" t="t" r="r" b="b"/>
              <a:pathLst>
                <a:path w="18422" h="16415" extrusionOk="0">
                  <a:moveTo>
                    <a:pt x="13407" y="6558"/>
                  </a:moveTo>
                  <a:lnTo>
                    <a:pt x="13407" y="7505"/>
                  </a:lnTo>
                  <a:lnTo>
                    <a:pt x="3757" y="7505"/>
                  </a:lnTo>
                  <a:lnTo>
                    <a:pt x="3757" y="6558"/>
                  </a:lnTo>
                  <a:close/>
                  <a:moveTo>
                    <a:pt x="16612" y="3869"/>
                  </a:moveTo>
                  <a:lnTo>
                    <a:pt x="16612" y="5885"/>
                  </a:lnTo>
                  <a:cubicBezTo>
                    <a:pt x="16147" y="6006"/>
                    <a:pt x="15785" y="6437"/>
                    <a:pt x="15785" y="6954"/>
                  </a:cubicBezTo>
                  <a:cubicBezTo>
                    <a:pt x="15785" y="7161"/>
                    <a:pt x="15837" y="7333"/>
                    <a:pt x="15923" y="7505"/>
                  </a:cubicBezTo>
                  <a:lnTo>
                    <a:pt x="13941" y="7505"/>
                  </a:lnTo>
                  <a:lnTo>
                    <a:pt x="13941" y="4800"/>
                  </a:lnTo>
                  <a:lnTo>
                    <a:pt x="16612" y="3869"/>
                  </a:lnTo>
                  <a:close/>
                  <a:moveTo>
                    <a:pt x="16888" y="6385"/>
                  </a:moveTo>
                  <a:cubicBezTo>
                    <a:pt x="17198" y="6385"/>
                    <a:pt x="17457" y="6644"/>
                    <a:pt x="17457" y="6954"/>
                  </a:cubicBezTo>
                  <a:cubicBezTo>
                    <a:pt x="17457" y="7264"/>
                    <a:pt x="17198" y="7523"/>
                    <a:pt x="16888" y="7523"/>
                  </a:cubicBezTo>
                  <a:cubicBezTo>
                    <a:pt x="16578" y="7523"/>
                    <a:pt x="16337" y="7264"/>
                    <a:pt x="16337" y="6954"/>
                  </a:cubicBezTo>
                  <a:cubicBezTo>
                    <a:pt x="16337" y="6644"/>
                    <a:pt x="16578" y="6385"/>
                    <a:pt x="16888" y="6385"/>
                  </a:cubicBezTo>
                  <a:close/>
                  <a:moveTo>
                    <a:pt x="17267" y="7988"/>
                  </a:moveTo>
                  <a:lnTo>
                    <a:pt x="17836" y="9384"/>
                  </a:lnTo>
                  <a:cubicBezTo>
                    <a:pt x="17870" y="9453"/>
                    <a:pt x="17853" y="9539"/>
                    <a:pt x="17801" y="9608"/>
                  </a:cubicBezTo>
                  <a:cubicBezTo>
                    <a:pt x="17767" y="9659"/>
                    <a:pt x="17698" y="9711"/>
                    <a:pt x="17629" y="9711"/>
                  </a:cubicBezTo>
                  <a:lnTo>
                    <a:pt x="16164" y="9711"/>
                  </a:lnTo>
                  <a:cubicBezTo>
                    <a:pt x="16078" y="9711"/>
                    <a:pt x="16009" y="9659"/>
                    <a:pt x="15975" y="9608"/>
                  </a:cubicBezTo>
                  <a:cubicBezTo>
                    <a:pt x="15923" y="9539"/>
                    <a:pt x="15923" y="9453"/>
                    <a:pt x="15940" y="9384"/>
                  </a:cubicBezTo>
                  <a:lnTo>
                    <a:pt x="16509" y="7988"/>
                  </a:lnTo>
                  <a:cubicBezTo>
                    <a:pt x="16630" y="8040"/>
                    <a:pt x="16750" y="8057"/>
                    <a:pt x="16888" y="8057"/>
                  </a:cubicBezTo>
                  <a:cubicBezTo>
                    <a:pt x="17026" y="8057"/>
                    <a:pt x="17147" y="8040"/>
                    <a:pt x="17267" y="7988"/>
                  </a:cubicBezTo>
                  <a:close/>
                  <a:moveTo>
                    <a:pt x="9237" y="8987"/>
                  </a:moveTo>
                  <a:cubicBezTo>
                    <a:pt x="10133" y="9005"/>
                    <a:pt x="10977" y="9590"/>
                    <a:pt x="11408" y="10469"/>
                  </a:cubicBezTo>
                  <a:cubicBezTo>
                    <a:pt x="11457" y="10566"/>
                    <a:pt x="11547" y="10620"/>
                    <a:pt x="11645" y="10620"/>
                  </a:cubicBezTo>
                  <a:cubicBezTo>
                    <a:pt x="11686" y="10620"/>
                    <a:pt x="11729" y="10610"/>
                    <a:pt x="11770" y="10590"/>
                  </a:cubicBezTo>
                  <a:cubicBezTo>
                    <a:pt x="11908" y="10521"/>
                    <a:pt x="11960" y="10366"/>
                    <a:pt x="11891" y="10228"/>
                  </a:cubicBezTo>
                  <a:cubicBezTo>
                    <a:pt x="11701" y="9832"/>
                    <a:pt x="11443" y="9487"/>
                    <a:pt x="11132" y="9229"/>
                  </a:cubicBezTo>
                  <a:lnTo>
                    <a:pt x="15423" y="9229"/>
                  </a:lnTo>
                  <a:cubicBezTo>
                    <a:pt x="15354" y="9453"/>
                    <a:pt x="15389" y="9694"/>
                    <a:pt x="15527" y="9901"/>
                  </a:cubicBezTo>
                  <a:cubicBezTo>
                    <a:pt x="15665" y="10107"/>
                    <a:pt x="15906" y="10245"/>
                    <a:pt x="16164" y="10245"/>
                  </a:cubicBezTo>
                  <a:lnTo>
                    <a:pt x="16492" y="10245"/>
                  </a:lnTo>
                  <a:lnTo>
                    <a:pt x="16492" y="13812"/>
                  </a:lnTo>
                  <a:cubicBezTo>
                    <a:pt x="16113" y="14019"/>
                    <a:pt x="15785" y="14329"/>
                    <a:pt x="15561" y="14691"/>
                  </a:cubicBezTo>
                  <a:lnTo>
                    <a:pt x="11150" y="14691"/>
                  </a:lnTo>
                  <a:cubicBezTo>
                    <a:pt x="11649" y="14226"/>
                    <a:pt x="12029" y="13588"/>
                    <a:pt x="12201" y="12813"/>
                  </a:cubicBezTo>
                  <a:cubicBezTo>
                    <a:pt x="12253" y="12417"/>
                    <a:pt x="12287" y="12003"/>
                    <a:pt x="12253" y="11538"/>
                  </a:cubicBezTo>
                  <a:cubicBezTo>
                    <a:pt x="12236" y="11409"/>
                    <a:pt x="12130" y="11295"/>
                    <a:pt x="11989" y="11295"/>
                  </a:cubicBezTo>
                  <a:cubicBezTo>
                    <a:pt x="11979" y="11295"/>
                    <a:pt x="11970" y="11295"/>
                    <a:pt x="11960" y="11296"/>
                  </a:cubicBezTo>
                  <a:cubicBezTo>
                    <a:pt x="11822" y="11314"/>
                    <a:pt x="11701" y="11434"/>
                    <a:pt x="11718" y="11589"/>
                  </a:cubicBezTo>
                  <a:cubicBezTo>
                    <a:pt x="11736" y="11900"/>
                    <a:pt x="11736" y="12330"/>
                    <a:pt x="11667" y="12710"/>
                  </a:cubicBezTo>
                  <a:cubicBezTo>
                    <a:pt x="11374" y="14019"/>
                    <a:pt x="10374" y="14932"/>
                    <a:pt x="9237" y="14932"/>
                  </a:cubicBezTo>
                  <a:cubicBezTo>
                    <a:pt x="7841" y="14932"/>
                    <a:pt x="6721" y="13588"/>
                    <a:pt x="6721" y="11951"/>
                  </a:cubicBezTo>
                  <a:cubicBezTo>
                    <a:pt x="6704" y="10504"/>
                    <a:pt x="7703" y="9022"/>
                    <a:pt x="9237" y="8987"/>
                  </a:cubicBezTo>
                  <a:close/>
                  <a:moveTo>
                    <a:pt x="15906" y="8040"/>
                  </a:moveTo>
                  <a:lnTo>
                    <a:pt x="15647" y="8677"/>
                  </a:lnTo>
                  <a:lnTo>
                    <a:pt x="10305" y="8677"/>
                  </a:lnTo>
                  <a:cubicBezTo>
                    <a:pt x="9978" y="8539"/>
                    <a:pt x="9599" y="8453"/>
                    <a:pt x="9237" y="8453"/>
                  </a:cubicBezTo>
                  <a:cubicBezTo>
                    <a:pt x="8858" y="8453"/>
                    <a:pt x="8479" y="8539"/>
                    <a:pt x="8134" y="8677"/>
                  </a:cubicBezTo>
                  <a:lnTo>
                    <a:pt x="2740" y="8677"/>
                  </a:lnTo>
                  <a:cubicBezTo>
                    <a:pt x="2620" y="8677"/>
                    <a:pt x="2482" y="8746"/>
                    <a:pt x="2413" y="8867"/>
                  </a:cubicBezTo>
                  <a:cubicBezTo>
                    <a:pt x="2223" y="9211"/>
                    <a:pt x="1930" y="9487"/>
                    <a:pt x="1568" y="9677"/>
                  </a:cubicBezTo>
                  <a:cubicBezTo>
                    <a:pt x="1431" y="9728"/>
                    <a:pt x="1362" y="9866"/>
                    <a:pt x="1362" y="10004"/>
                  </a:cubicBezTo>
                  <a:lnTo>
                    <a:pt x="1362" y="13916"/>
                  </a:lnTo>
                  <a:cubicBezTo>
                    <a:pt x="1362" y="14054"/>
                    <a:pt x="1431" y="14174"/>
                    <a:pt x="1568" y="14243"/>
                  </a:cubicBezTo>
                  <a:cubicBezTo>
                    <a:pt x="1930" y="14433"/>
                    <a:pt x="2223" y="14708"/>
                    <a:pt x="2413" y="15053"/>
                  </a:cubicBezTo>
                  <a:cubicBezTo>
                    <a:pt x="2482" y="15157"/>
                    <a:pt x="2620" y="15243"/>
                    <a:pt x="2740" y="15243"/>
                  </a:cubicBezTo>
                  <a:lnTo>
                    <a:pt x="4463" y="15243"/>
                  </a:lnTo>
                  <a:cubicBezTo>
                    <a:pt x="4601" y="15243"/>
                    <a:pt x="4722" y="15122"/>
                    <a:pt x="4722" y="14967"/>
                  </a:cubicBezTo>
                  <a:cubicBezTo>
                    <a:pt x="4722" y="14812"/>
                    <a:pt x="4601" y="14691"/>
                    <a:pt x="4463" y="14691"/>
                  </a:cubicBezTo>
                  <a:lnTo>
                    <a:pt x="2844" y="14691"/>
                  </a:lnTo>
                  <a:cubicBezTo>
                    <a:pt x="2620" y="14329"/>
                    <a:pt x="2292" y="14019"/>
                    <a:pt x="1896" y="13812"/>
                  </a:cubicBezTo>
                  <a:lnTo>
                    <a:pt x="1896" y="10107"/>
                  </a:lnTo>
                  <a:cubicBezTo>
                    <a:pt x="2292" y="9901"/>
                    <a:pt x="2620" y="9590"/>
                    <a:pt x="2844" y="9229"/>
                  </a:cubicBezTo>
                  <a:lnTo>
                    <a:pt x="7324" y="9229"/>
                  </a:lnTo>
                  <a:cubicBezTo>
                    <a:pt x="6600" y="9883"/>
                    <a:pt x="6170" y="10900"/>
                    <a:pt x="6170" y="11951"/>
                  </a:cubicBezTo>
                  <a:cubicBezTo>
                    <a:pt x="6170" y="13071"/>
                    <a:pt x="6618" y="14054"/>
                    <a:pt x="7324" y="14691"/>
                  </a:cubicBezTo>
                  <a:lnTo>
                    <a:pt x="5721" y="14691"/>
                  </a:lnTo>
                  <a:cubicBezTo>
                    <a:pt x="5566" y="14691"/>
                    <a:pt x="5446" y="14812"/>
                    <a:pt x="5446" y="14967"/>
                  </a:cubicBezTo>
                  <a:cubicBezTo>
                    <a:pt x="5446" y="15122"/>
                    <a:pt x="5566" y="15243"/>
                    <a:pt x="5721" y="15243"/>
                  </a:cubicBezTo>
                  <a:lnTo>
                    <a:pt x="8151" y="15243"/>
                  </a:lnTo>
                  <a:cubicBezTo>
                    <a:pt x="8479" y="15381"/>
                    <a:pt x="8858" y="15467"/>
                    <a:pt x="9237" y="15467"/>
                  </a:cubicBezTo>
                  <a:cubicBezTo>
                    <a:pt x="9616" y="15467"/>
                    <a:pt x="9978" y="15381"/>
                    <a:pt x="10323" y="15243"/>
                  </a:cubicBezTo>
                  <a:lnTo>
                    <a:pt x="15647" y="15243"/>
                  </a:lnTo>
                  <a:cubicBezTo>
                    <a:pt x="15785" y="15243"/>
                    <a:pt x="15906" y="15157"/>
                    <a:pt x="15975" y="15053"/>
                  </a:cubicBezTo>
                  <a:cubicBezTo>
                    <a:pt x="16164" y="14708"/>
                    <a:pt x="16457" y="14433"/>
                    <a:pt x="16836" y="14243"/>
                  </a:cubicBezTo>
                  <a:cubicBezTo>
                    <a:pt x="16957" y="14174"/>
                    <a:pt x="17043" y="14054"/>
                    <a:pt x="17043" y="13916"/>
                  </a:cubicBezTo>
                  <a:lnTo>
                    <a:pt x="17043" y="10245"/>
                  </a:lnTo>
                  <a:lnTo>
                    <a:pt x="17543" y="10245"/>
                  </a:lnTo>
                  <a:lnTo>
                    <a:pt x="17543" y="15880"/>
                  </a:lnTo>
                  <a:lnTo>
                    <a:pt x="862" y="15880"/>
                  </a:lnTo>
                  <a:lnTo>
                    <a:pt x="862" y="8040"/>
                  </a:lnTo>
                  <a:close/>
                  <a:moveTo>
                    <a:pt x="8584" y="1"/>
                  </a:moveTo>
                  <a:cubicBezTo>
                    <a:pt x="8418" y="1"/>
                    <a:pt x="8255" y="26"/>
                    <a:pt x="8100" y="78"/>
                  </a:cubicBezTo>
                  <a:lnTo>
                    <a:pt x="397" y="2749"/>
                  </a:lnTo>
                  <a:cubicBezTo>
                    <a:pt x="155" y="2818"/>
                    <a:pt x="0" y="3042"/>
                    <a:pt x="0" y="3283"/>
                  </a:cubicBezTo>
                  <a:cubicBezTo>
                    <a:pt x="0" y="3525"/>
                    <a:pt x="155" y="3749"/>
                    <a:pt x="397" y="3818"/>
                  </a:cubicBezTo>
                  <a:lnTo>
                    <a:pt x="3223" y="4800"/>
                  </a:lnTo>
                  <a:lnTo>
                    <a:pt x="3223" y="7505"/>
                  </a:lnTo>
                  <a:lnTo>
                    <a:pt x="758" y="7505"/>
                  </a:lnTo>
                  <a:cubicBezTo>
                    <a:pt x="517" y="7505"/>
                    <a:pt x="328" y="7695"/>
                    <a:pt x="328" y="7919"/>
                  </a:cubicBezTo>
                  <a:lnTo>
                    <a:pt x="328" y="15984"/>
                  </a:lnTo>
                  <a:cubicBezTo>
                    <a:pt x="328" y="16225"/>
                    <a:pt x="517" y="16414"/>
                    <a:pt x="758" y="16414"/>
                  </a:cubicBezTo>
                  <a:lnTo>
                    <a:pt x="17629" y="16414"/>
                  </a:lnTo>
                  <a:cubicBezTo>
                    <a:pt x="17870" y="16414"/>
                    <a:pt x="18077" y="16225"/>
                    <a:pt x="18077" y="15984"/>
                  </a:cubicBezTo>
                  <a:lnTo>
                    <a:pt x="18077" y="10090"/>
                  </a:lnTo>
                  <a:cubicBezTo>
                    <a:pt x="18146" y="10038"/>
                    <a:pt x="18215" y="9970"/>
                    <a:pt x="18250" y="9901"/>
                  </a:cubicBezTo>
                  <a:cubicBezTo>
                    <a:pt x="18405" y="9694"/>
                    <a:pt x="18422" y="9418"/>
                    <a:pt x="18336" y="9177"/>
                  </a:cubicBezTo>
                  <a:lnTo>
                    <a:pt x="17715" y="7678"/>
                  </a:lnTo>
                  <a:cubicBezTo>
                    <a:pt x="17888" y="7488"/>
                    <a:pt x="17991" y="7230"/>
                    <a:pt x="17991" y="6954"/>
                  </a:cubicBezTo>
                  <a:cubicBezTo>
                    <a:pt x="17991" y="6437"/>
                    <a:pt x="17629" y="6006"/>
                    <a:pt x="17164" y="5885"/>
                  </a:cubicBezTo>
                  <a:cubicBezTo>
                    <a:pt x="17164" y="5799"/>
                    <a:pt x="17164" y="3370"/>
                    <a:pt x="17164" y="3283"/>
                  </a:cubicBezTo>
                  <a:cubicBezTo>
                    <a:pt x="17164" y="3042"/>
                    <a:pt x="17009" y="2818"/>
                    <a:pt x="16768" y="2749"/>
                  </a:cubicBezTo>
                  <a:lnTo>
                    <a:pt x="15389" y="2267"/>
                  </a:lnTo>
                  <a:cubicBezTo>
                    <a:pt x="15358" y="2255"/>
                    <a:pt x="15327" y="2250"/>
                    <a:pt x="15296" y="2250"/>
                  </a:cubicBezTo>
                  <a:cubicBezTo>
                    <a:pt x="15187" y="2250"/>
                    <a:pt x="15085" y="2318"/>
                    <a:pt x="15044" y="2439"/>
                  </a:cubicBezTo>
                  <a:cubicBezTo>
                    <a:pt x="14993" y="2577"/>
                    <a:pt x="15079" y="2732"/>
                    <a:pt x="15217" y="2766"/>
                  </a:cubicBezTo>
                  <a:lnTo>
                    <a:pt x="16595" y="3249"/>
                  </a:lnTo>
                  <a:cubicBezTo>
                    <a:pt x="16612" y="3249"/>
                    <a:pt x="16612" y="3266"/>
                    <a:pt x="16612" y="3283"/>
                  </a:cubicBezTo>
                  <a:cubicBezTo>
                    <a:pt x="16612" y="3301"/>
                    <a:pt x="16612" y="3318"/>
                    <a:pt x="16595" y="3318"/>
                  </a:cubicBezTo>
                  <a:lnTo>
                    <a:pt x="13941" y="4231"/>
                  </a:lnTo>
                  <a:lnTo>
                    <a:pt x="13941" y="4145"/>
                  </a:lnTo>
                  <a:cubicBezTo>
                    <a:pt x="13941" y="3818"/>
                    <a:pt x="13700" y="3525"/>
                    <a:pt x="13390" y="3473"/>
                  </a:cubicBezTo>
                  <a:cubicBezTo>
                    <a:pt x="11783" y="3188"/>
                    <a:pt x="10146" y="3049"/>
                    <a:pt x="8510" y="3049"/>
                  </a:cubicBezTo>
                  <a:cubicBezTo>
                    <a:pt x="7970" y="3049"/>
                    <a:pt x="7431" y="3064"/>
                    <a:pt x="6893" y="3094"/>
                  </a:cubicBezTo>
                  <a:cubicBezTo>
                    <a:pt x="6755" y="3111"/>
                    <a:pt x="6635" y="3232"/>
                    <a:pt x="6652" y="3387"/>
                  </a:cubicBezTo>
                  <a:cubicBezTo>
                    <a:pt x="6652" y="3542"/>
                    <a:pt x="6790" y="3645"/>
                    <a:pt x="6928" y="3645"/>
                  </a:cubicBezTo>
                  <a:cubicBezTo>
                    <a:pt x="7493" y="3608"/>
                    <a:pt x="8061" y="3590"/>
                    <a:pt x="8629" y="3590"/>
                  </a:cubicBezTo>
                  <a:cubicBezTo>
                    <a:pt x="10191" y="3590"/>
                    <a:pt x="11757" y="3729"/>
                    <a:pt x="13287" y="4007"/>
                  </a:cubicBezTo>
                  <a:cubicBezTo>
                    <a:pt x="13355" y="4024"/>
                    <a:pt x="13407" y="4076"/>
                    <a:pt x="13407" y="4145"/>
                  </a:cubicBezTo>
                  <a:lnTo>
                    <a:pt x="13407" y="6023"/>
                  </a:lnTo>
                  <a:lnTo>
                    <a:pt x="3757" y="6023"/>
                  </a:lnTo>
                  <a:lnTo>
                    <a:pt x="3757" y="4145"/>
                  </a:lnTo>
                  <a:cubicBezTo>
                    <a:pt x="3757" y="4076"/>
                    <a:pt x="3809" y="4024"/>
                    <a:pt x="3878" y="4007"/>
                  </a:cubicBezTo>
                  <a:cubicBezTo>
                    <a:pt x="4463" y="3904"/>
                    <a:pt x="5067" y="3818"/>
                    <a:pt x="5653" y="3749"/>
                  </a:cubicBezTo>
                  <a:cubicBezTo>
                    <a:pt x="5808" y="3731"/>
                    <a:pt x="5911" y="3594"/>
                    <a:pt x="5894" y="3456"/>
                  </a:cubicBezTo>
                  <a:cubicBezTo>
                    <a:pt x="5878" y="3312"/>
                    <a:pt x="5758" y="3213"/>
                    <a:pt x="5631" y="3213"/>
                  </a:cubicBezTo>
                  <a:cubicBezTo>
                    <a:pt x="5621" y="3213"/>
                    <a:pt x="5611" y="3213"/>
                    <a:pt x="5601" y="3214"/>
                  </a:cubicBezTo>
                  <a:cubicBezTo>
                    <a:pt x="4998" y="3283"/>
                    <a:pt x="4377" y="3370"/>
                    <a:pt x="3791" y="3473"/>
                  </a:cubicBezTo>
                  <a:cubicBezTo>
                    <a:pt x="3464" y="3525"/>
                    <a:pt x="3223" y="3818"/>
                    <a:pt x="3223" y="4145"/>
                  </a:cubicBezTo>
                  <a:lnTo>
                    <a:pt x="3223" y="4231"/>
                  </a:lnTo>
                  <a:lnTo>
                    <a:pt x="569" y="3318"/>
                  </a:lnTo>
                  <a:cubicBezTo>
                    <a:pt x="552" y="3318"/>
                    <a:pt x="552" y="3301"/>
                    <a:pt x="552" y="3283"/>
                  </a:cubicBezTo>
                  <a:cubicBezTo>
                    <a:pt x="552" y="3266"/>
                    <a:pt x="552" y="3249"/>
                    <a:pt x="569" y="3249"/>
                  </a:cubicBezTo>
                  <a:lnTo>
                    <a:pt x="8272" y="578"/>
                  </a:lnTo>
                  <a:cubicBezTo>
                    <a:pt x="8375" y="543"/>
                    <a:pt x="8483" y="526"/>
                    <a:pt x="8589" y="526"/>
                  </a:cubicBezTo>
                  <a:cubicBezTo>
                    <a:pt x="8694" y="526"/>
                    <a:pt x="8797" y="543"/>
                    <a:pt x="8892" y="578"/>
                  </a:cubicBezTo>
                  <a:lnTo>
                    <a:pt x="14028" y="2370"/>
                  </a:lnTo>
                  <a:cubicBezTo>
                    <a:pt x="14051" y="2376"/>
                    <a:pt x="14075" y="2379"/>
                    <a:pt x="14099" y="2379"/>
                  </a:cubicBezTo>
                  <a:cubicBezTo>
                    <a:pt x="14216" y="2379"/>
                    <a:pt x="14329" y="2312"/>
                    <a:pt x="14372" y="2198"/>
                  </a:cubicBezTo>
                  <a:cubicBezTo>
                    <a:pt x="14424" y="2060"/>
                    <a:pt x="14338" y="1905"/>
                    <a:pt x="14200" y="1853"/>
                  </a:cubicBezTo>
                  <a:lnTo>
                    <a:pt x="9082" y="78"/>
                  </a:lnTo>
                  <a:cubicBezTo>
                    <a:pt x="8918" y="26"/>
                    <a:pt x="8750" y="1"/>
                    <a:pt x="8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9" name="Google Shape;2509;p111"/>
          <p:cNvSpPr/>
          <p:nvPr/>
        </p:nvSpPr>
        <p:spPr>
          <a:xfrm>
            <a:off x="1210050" y="3193875"/>
            <a:ext cx="460575" cy="450875"/>
          </a:xfrm>
          <a:custGeom>
            <a:avLst/>
            <a:gdLst/>
            <a:ahLst/>
            <a:cxnLst/>
            <a:rect l="l" t="t" r="r" b="b"/>
            <a:pathLst>
              <a:path w="18423" h="18035" extrusionOk="0">
                <a:moveTo>
                  <a:pt x="16906" y="5661"/>
                </a:moveTo>
                <a:cubicBezTo>
                  <a:pt x="17199" y="5661"/>
                  <a:pt x="17457" y="5920"/>
                  <a:pt x="17457" y="6213"/>
                </a:cubicBezTo>
                <a:cubicBezTo>
                  <a:pt x="17457" y="6523"/>
                  <a:pt x="17199" y="6764"/>
                  <a:pt x="16906" y="6764"/>
                </a:cubicBezTo>
                <a:cubicBezTo>
                  <a:pt x="16595" y="6764"/>
                  <a:pt x="16354" y="6523"/>
                  <a:pt x="16354" y="6213"/>
                </a:cubicBezTo>
                <a:cubicBezTo>
                  <a:pt x="16354" y="5920"/>
                  <a:pt x="16595" y="5661"/>
                  <a:pt x="16906" y="5661"/>
                </a:cubicBezTo>
                <a:close/>
                <a:moveTo>
                  <a:pt x="8737" y="3542"/>
                </a:moveTo>
                <a:cubicBezTo>
                  <a:pt x="10280" y="3542"/>
                  <a:pt x="11822" y="3680"/>
                  <a:pt x="13356" y="3955"/>
                </a:cubicBezTo>
                <a:cubicBezTo>
                  <a:pt x="13425" y="3973"/>
                  <a:pt x="13476" y="4024"/>
                  <a:pt x="13476" y="4093"/>
                </a:cubicBezTo>
                <a:lnTo>
                  <a:pt x="13476" y="5920"/>
                </a:lnTo>
                <a:lnTo>
                  <a:pt x="11805" y="5920"/>
                </a:lnTo>
                <a:cubicBezTo>
                  <a:pt x="11667" y="5920"/>
                  <a:pt x="11546" y="6041"/>
                  <a:pt x="11546" y="6196"/>
                </a:cubicBezTo>
                <a:cubicBezTo>
                  <a:pt x="11546" y="6334"/>
                  <a:pt x="11667" y="6454"/>
                  <a:pt x="11805" y="6454"/>
                </a:cubicBezTo>
                <a:lnTo>
                  <a:pt x="13476" y="6454"/>
                </a:lnTo>
                <a:lnTo>
                  <a:pt x="13476" y="7385"/>
                </a:lnTo>
                <a:lnTo>
                  <a:pt x="3998" y="7385"/>
                </a:lnTo>
                <a:lnTo>
                  <a:pt x="3998" y="6454"/>
                </a:lnTo>
                <a:lnTo>
                  <a:pt x="10564" y="6454"/>
                </a:lnTo>
                <a:cubicBezTo>
                  <a:pt x="10702" y="6454"/>
                  <a:pt x="10823" y="6334"/>
                  <a:pt x="10823" y="6196"/>
                </a:cubicBezTo>
                <a:cubicBezTo>
                  <a:pt x="10823" y="6041"/>
                  <a:pt x="10702" y="5920"/>
                  <a:pt x="10564" y="5920"/>
                </a:cubicBezTo>
                <a:lnTo>
                  <a:pt x="3998" y="5920"/>
                </a:lnTo>
                <a:lnTo>
                  <a:pt x="3998" y="4093"/>
                </a:lnTo>
                <a:cubicBezTo>
                  <a:pt x="3998" y="4024"/>
                  <a:pt x="4050" y="3973"/>
                  <a:pt x="4119" y="3955"/>
                </a:cubicBezTo>
                <a:cubicBezTo>
                  <a:pt x="5653" y="3680"/>
                  <a:pt x="7195" y="3542"/>
                  <a:pt x="8737" y="3542"/>
                </a:cubicBezTo>
                <a:close/>
                <a:moveTo>
                  <a:pt x="16630" y="3835"/>
                </a:moveTo>
                <a:lnTo>
                  <a:pt x="16630" y="5162"/>
                </a:lnTo>
                <a:cubicBezTo>
                  <a:pt x="16165" y="5282"/>
                  <a:pt x="15820" y="5713"/>
                  <a:pt x="15820" y="6213"/>
                </a:cubicBezTo>
                <a:cubicBezTo>
                  <a:pt x="15820" y="6489"/>
                  <a:pt x="15923" y="6730"/>
                  <a:pt x="16078" y="6919"/>
                </a:cubicBezTo>
                <a:lnTo>
                  <a:pt x="15889" y="7385"/>
                </a:lnTo>
                <a:lnTo>
                  <a:pt x="14011" y="7385"/>
                </a:lnTo>
                <a:lnTo>
                  <a:pt x="14011" y="4731"/>
                </a:lnTo>
                <a:lnTo>
                  <a:pt x="16630" y="3835"/>
                </a:lnTo>
                <a:close/>
                <a:moveTo>
                  <a:pt x="17285" y="7247"/>
                </a:moveTo>
                <a:lnTo>
                  <a:pt x="17819" y="8608"/>
                </a:lnTo>
                <a:cubicBezTo>
                  <a:pt x="17853" y="8677"/>
                  <a:pt x="17853" y="8746"/>
                  <a:pt x="17802" y="8815"/>
                </a:cubicBezTo>
                <a:cubicBezTo>
                  <a:pt x="17785" y="8850"/>
                  <a:pt x="17733" y="8918"/>
                  <a:pt x="17629" y="8918"/>
                </a:cubicBezTo>
                <a:lnTo>
                  <a:pt x="16182" y="8918"/>
                </a:lnTo>
                <a:cubicBezTo>
                  <a:pt x="16078" y="8918"/>
                  <a:pt x="16027" y="8850"/>
                  <a:pt x="16010" y="8815"/>
                </a:cubicBezTo>
                <a:cubicBezTo>
                  <a:pt x="15958" y="8746"/>
                  <a:pt x="15958" y="8677"/>
                  <a:pt x="15975" y="8608"/>
                </a:cubicBezTo>
                <a:lnTo>
                  <a:pt x="16527" y="7247"/>
                </a:lnTo>
                <a:cubicBezTo>
                  <a:pt x="16647" y="7281"/>
                  <a:pt x="16768" y="7316"/>
                  <a:pt x="16906" y="7316"/>
                </a:cubicBezTo>
                <a:cubicBezTo>
                  <a:pt x="17044" y="7316"/>
                  <a:pt x="17164" y="7281"/>
                  <a:pt x="17285" y="7247"/>
                </a:cubicBezTo>
                <a:close/>
                <a:moveTo>
                  <a:pt x="6377" y="9074"/>
                </a:moveTo>
                <a:lnTo>
                  <a:pt x="6377" y="10176"/>
                </a:lnTo>
                <a:lnTo>
                  <a:pt x="5929" y="9987"/>
                </a:lnTo>
                <a:cubicBezTo>
                  <a:pt x="5894" y="9978"/>
                  <a:pt x="5860" y="9974"/>
                  <a:pt x="5825" y="9974"/>
                </a:cubicBezTo>
                <a:cubicBezTo>
                  <a:pt x="5791" y="9974"/>
                  <a:pt x="5756" y="9978"/>
                  <a:pt x="5722" y="9987"/>
                </a:cubicBezTo>
                <a:lnTo>
                  <a:pt x="5274" y="10176"/>
                </a:lnTo>
                <a:lnTo>
                  <a:pt x="5274" y="9074"/>
                </a:lnTo>
                <a:close/>
                <a:moveTo>
                  <a:pt x="15665" y="7936"/>
                </a:moveTo>
                <a:cubicBezTo>
                  <a:pt x="15613" y="8109"/>
                  <a:pt x="15493" y="8367"/>
                  <a:pt x="15441" y="8522"/>
                </a:cubicBezTo>
                <a:lnTo>
                  <a:pt x="3740" y="8522"/>
                </a:lnTo>
                <a:cubicBezTo>
                  <a:pt x="2827" y="8522"/>
                  <a:pt x="2086" y="9280"/>
                  <a:pt x="2086" y="10176"/>
                </a:cubicBezTo>
                <a:cubicBezTo>
                  <a:pt x="2086" y="11090"/>
                  <a:pt x="2827" y="11848"/>
                  <a:pt x="3740" y="11848"/>
                </a:cubicBezTo>
                <a:lnTo>
                  <a:pt x="5963" y="11848"/>
                </a:lnTo>
                <a:cubicBezTo>
                  <a:pt x="6101" y="11848"/>
                  <a:pt x="6221" y="11727"/>
                  <a:pt x="6221" y="11572"/>
                </a:cubicBezTo>
                <a:cubicBezTo>
                  <a:pt x="6221" y="11417"/>
                  <a:pt x="6101" y="11297"/>
                  <a:pt x="5963" y="11297"/>
                </a:cubicBezTo>
                <a:lnTo>
                  <a:pt x="3740" y="11297"/>
                </a:lnTo>
                <a:cubicBezTo>
                  <a:pt x="3137" y="11297"/>
                  <a:pt x="2620" y="10797"/>
                  <a:pt x="2620" y="10176"/>
                </a:cubicBezTo>
                <a:cubicBezTo>
                  <a:pt x="2620" y="9573"/>
                  <a:pt x="3137" y="9074"/>
                  <a:pt x="3740" y="9074"/>
                </a:cubicBezTo>
                <a:lnTo>
                  <a:pt x="4722" y="9074"/>
                </a:lnTo>
                <a:lnTo>
                  <a:pt x="4722" y="10573"/>
                </a:lnTo>
                <a:cubicBezTo>
                  <a:pt x="4722" y="10659"/>
                  <a:pt x="4774" y="10745"/>
                  <a:pt x="4843" y="10780"/>
                </a:cubicBezTo>
                <a:cubicBezTo>
                  <a:pt x="4887" y="10813"/>
                  <a:pt x="4946" y="10832"/>
                  <a:pt x="5006" y="10832"/>
                </a:cubicBezTo>
                <a:cubicBezTo>
                  <a:pt x="5038" y="10832"/>
                  <a:pt x="5071" y="10826"/>
                  <a:pt x="5101" y="10814"/>
                </a:cubicBezTo>
                <a:lnTo>
                  <a:pt x="5825" y="10538"/>
                </a:lnTo>
                <a:lnTo>
                  <a:pt x="6549" y="10814"/>
                </a:lnTo>
                <a:cubicBezTo>
                  <a:pt x="6583" y="10831"/>
                  <a:pt x="6618" y="10831"/>
                  <a:pt x="6652" y="10831"/>
                </a:cubicBezTo>
                <a:cubicBezTo>
                  <a:pt x="6704" y="10831"/>
                  <a:pt x="6756" y="10814"/>
                  <a:pt x="6807" y="10780"/>
                </a:cubicBezTo>
                <a:cubicBezTo>
                  <a:pt x="6876" y="10745"/>
                  <a:pt x="6911" y="10659"/>
                  <a:pt x="6911" y="10573"/>
                </a:cubicBezTo>
                <a:lnTo>
                  <a:pt x="6911" y="9074"/>
                </a:lnTo>
                <a:lnTo>
                  <a:pt x="15113" y="9074"/>
                </a:lnTo>
                <a:cubicBezTo>
                  <a:pt x="14872" y="9797"/>
                  <a:pt x="14872" y="10573"/>
                  <a:pt x="15113" y="11297"/>
                </a:cubicBezTo>
                <a:lnTo>
                  <a:pt x="7221" y="11297"/>
                </a:lnTo>
                <a:cubicBezTo>
                  <a:pt x="7066" y="11297"/>
                  <a:pt x="6945" y="11417"/>
                  <a:pt x="6945" y="11572"/>
                </a:cubicBezTo>
                <a:cubicBezTo>
                  <a:pt x="6945" y="11727"/>
                  <a:pt x="7066" y="11848"/>
                  <a:pt x="7221" y="11848"/>
                </a:cubicBezTo>
                <a:lnTo>
                  <a:pt x="15682" y="11848"/>
                </a:lnTo>
                <a:cubicBezTo>
                  <a:pt x="15854" y="11848"/>
                  <a:pt x="15992" y="11969"/>
                  <a:pt x="15992" y="12141"/>
                </a:cubicBezTo>
                <a:cubicBezTo>
                  <a:pt x="15992" y="12313"/>
                  <a:pt x="15854" y="12434"/>
                  <a:pt x="15682" y="12434"/>
                </a:cubicBezTo>
                <a:lnTo>
                  <a:pt x="3740" y="12434"/>
                </a:lnTo>
                <a:cubicBezTo>
                  <a:pt x="2499" y="12434"/>
                  <a:pt x="1483" y="11434"/>
                  <a:pt x="1483" y="10176"/>
                </a:cubicBezTo>
                <a:cubicBezTo>
                  <a:pt x="1483" y="8936"/>
                  <a:pt x="2499" y="7936"/>
                  <a:pt x="3740" y="7936"/>
                </a:cubicBezTo>
                <a:close/>
                <a:moveTo>
                  <a:pt x="12942" y="14123"/>
                </a:moveTo>
                <a:lnTo>
                  <a:pt x="12942" y="15226"/>
                </a:lnTo>
                <a:lnTo>
                  <a:pt x="12477" y="15053"/>
                </a:lnTo>
                <a:cubicBezTo>
                  <a:pt x="12451" y="15045"/>
                  <a:pt x="12417" y="15040"/>
                  <a:pt x="12382" y="15040"/>
                </a:cubicBezTo>
                <a:cubicBezTo>
                  <a:pt x="12348" y="15040"/>
                  <a:pt x="12313" y="15045"/>
                  <a:pt x="12287" y="15053"/>
                </a:cubicBezTo>
                <a:lnTo>
                  <a:pt x="11822" y="15226"/>
                </a:lnTo>
                <a:lnTo>
                  <a:pt x="11822" y="14123"/>
                </a:lnTo>
                <a:close/>
                <a:moveTo>
                  <a:pt x="16630" y="12985"/>
                </a:moveTo>
                <a:cubicBezTo>
                  <a:pt x="16802" y="12985"/>
                  <a:pt x="16940" y="13106"/>
                  <a:pt x="16940" y="13278"/>
                </a:cubicBezTo>
                <a:cubicBezTo>
                  <a:pt x="16940" y="13451"/>
                  <a:pt x="16802" y="13588"/>
                  <a:pt x="16630" y="13588"/>
                </a:cubicBezTo>
                <a:lnTo>
                  <a:pt x="2792" y="13588"/>
                </a:lnTo>
                <a:cubicBezTo>
                  <a:pt x="1879" y="13588"/>
                  <a:pt x="1138" y="14329"/>
                  <a:pt x="1138" y="15243"/>
                </a:cubicBezTo>
                <a:cubicBezTo>
                  <a:pt x="1138" y="16156"/>
                  <a:pt x="1879" y="16897"/>
                  <a:pt x="2792" y="16897"/>
                </a:cubicBezTo>
                <a:lnTo>
                  <a:pt x="13425" y="16897"/>
                </a:lnTo>
                <a:cubicBezTo>
                  <a:pt x="13580" y="16897"/>
                  <a:pt x="13700" y="16776"/>
                  <a:pt x="13700" y="16621"/>
                </a:cubicBezTo>
                <a:cubicBezTo>
                  <a:pt x="13700" y="16466"/>
                  <a:pt x="13580" y="16346"/>
                  <a:pt x="13425" y="16346"/>
                </a:cubicBezTo>
                <a:lnTo>
                  <a:pt x="2792" y="16346"/>
                </a:lnTo>
                <a:cubicBezTo>
                  <a:pt x="2172" y="16346"/>
                  <a:pt x="1672" y="15846"/>
                  <a:pt x="1672" y="15243"/>
                </a:cubicBezTo>
                <a:cubicBezTo>
                  <a:pt x="1672" y="14622"/>
                  <a:pt x="2172" y="14123"/>
                  <a:pt x="2792" y="14123"/>
                </a:cubicBezTo>
                <a:lnTo>
                  <a:pt x="11288" y="14123"/>
                </a:lnTo>
                <a:lnTo>
                  <a:pt x="11288" y="15622"/>
                </a:lnTo>
                <a:cubicBezTo>
                  <a:pt x="11288" y="15725"/>
                  <a:pt x="11340" y="15794"/>
                  <a:pt x="11408" y="15846"/>
                </a:cubicBezTo>
                <a:cubicBezTo>
                  <a:pt x="11453" y="15879"/>
                  <a:pt x="11505" y="15898"/>
                  <a:pt x="11559" y="15898"/>
                </a:cubicBezTo>
                <a:cubicBezTo>
                  <a:pt x="11589" y="15898"/>
                  <a:pt x="11619" y="15893"/>
                  <a:pt x="11650" y="15880"/>
                </a:cubicBezTo>
                <a:lnTo>
                  <a:pt x="12373" y="15587"/>
                </a:lnTo>
                <a:lnTo>
                  <a:pt x="13114" y="15880"/>
                </a:lnTo>
                <a:cubicBezTo>
                  <a:pt x="13149" y="15898"/>
                  <a:pt x="13166" y="15898"/>
                  <a:pt x="13201" y="15898"/>
                </a:cubicBezTo>
                <a:cubicBezTo>
                  <a:pt x="13252" y="15898"/>
                  <a:pt x="13321" y="15880"/>
                  <a:pt x="13356" y="15846"/>
                </a:cubicBezTo>
                <a:cubicBezTo>
                  <a:pt x="13425" y="15794"/>
                  <a:pt x="13476" y="15725"/>
                  <a:pt x="13476" y="15622"/>
                </a:cubicBezTo>
                <a:lnTo>
                  <a:pt x="13476" y="14123"/>
                </a:lnTo>
                <a:lnTo>
                  <a:pt x="16078" y="14123"/>
                </a:lnTo>
                <a:cubicBezTo>
                  <a:pt x="15837" y="14846"/>
                  <a:pt x="15837" y="15622"/>
                  <a:pt x="16078" y="16346"/>
                </a:cubicBezTo>
                <a:lnTo>
                  <a:pt x="14683" y="16346"/>
                </a:lnTo>
                <a:cubicBezTo>
                  <a:pt x="14545" y="16346"/>
                  <a:pt x="14424" y="16466"/>
                  <a:pt x="14424" y="16621"/>
                </a:cubicBezTo>
                <a:cubicBezTo>
                  <a:pt x="14424" y="16776"/>
                  <a:pt x="14545" y="16897"/>
                  <a:pt x="14683" y="16897"/>
                </a:cubicBezTo>
                <a:lnTo>
                  <a:pt x="16630" y="16897"/>
                </a:lnTo>
                <a:cubicBezTo>
                  <a:pt x="16802" y="16897"/>
                  <a:pt x="16940" y="17018"/>
                  <a:pt x="16940" y="17190"/>
                </a:cubicBezTo>
                <a:cubicBezTo>
                  <a:pt x="16940" y="17362"/>
                  <a:pt x="16802" y="17483"/>
                  <a:pt x="16630" y="17483"/>
                </a:cubicBezTo>
                <a:lnTo>
                  <a:pt x="2792" y="17483"/>
                </a:lnTo>
                <a:cubicBezTo>
                  <a:pt x="1551" y="17483"/>
                  <a:pt x="535" y="16483"/>
                  <a:pt x="535" y="15243"/>
                </a:cubicBezTo>
                <a:cubicBezTo>
                  <a:pt x="535" y="13985"/>
                  <a:pt x="1551" y="12985"/>
                  <a:pt x="2792" y="12985"/>
                </a:cubicBezTo>
                <a:close/>
                <a:moveTo>
                  <a:pt x="8737" y="1"/>
                </a:moveTo>
                <a:cubicBezTo>
                  <a:pt x="8574" y="1"/>
                  <a:pt x="8410" y="26"/>
                  <a:pt x="8255" y="78"/>
                </a:cubicBezTo>
                <a:lnTo>
                  <a:pt x="6377" y="733"/>
                </a:lnTo>
                <a:cubicBezTo>
                  <a:pt x="6221" y="785"/>
                  <a:pt x="6153" y="940"/>
                  <a:pt x="6204" y="1078"/>
                </a:cubicBezTo>
                <a:cubicBezTo>
                  <a:pt x="6246" y="1188"/>
                  <a:pt x="6353" y="1265"/>
                  <a:pt x="6465" y="1265"/>
                </a:cubicBezTo>
                <a:cubicBezTo>
                  <a:pt x="6493" y="1265"/>
                  <a:pt x="6521" y="1260"/>
                  <a:pt x="6549" y="1250"/>
                </a:cubicBezTo>
                <a:lnTo>
                  <a:pt x="8427" y="595"/>
                </a:lnTo>
                <a:cubicBezTo>
                  <a:pt x="8531" y="561"/>
                  <a:pt x="8634" y="543"/>
                  <a:pt x="8737" y="543"/>
                </a:cubicBezTo>
                <a:cubicBezTo>
                  <a:pt x="8841" y="543"/>
                  <a:pt x="8944" y="561"/>
                  <a:pt x="9048" y="595"/>
                </a:cubicBezTo>
                <a:lnTo>
                  <a:pt x="16613" y="3214"/>
                </a:lnTo>
                <a:cubicBezTo>
                  <a:pt x="16630" y="3214"/>
                  <a:pt x="16630" y="3214"/>
                  <a:pt x="16630" y="3249"/>
                </a:cubicBezTo>
                <a:cubicBezTo>
                  <a:pt x="16630" y="3266"/>
                  <a:pt x="16630" y="3266"/>
                  <a:pt x="16613" y="3266"/>
                </a:cubicBezTo>
                <a:lnTo>
                  <a:pt x="14011" y="4162"/>
                </a:lnTo>
                <a:lnTo>
                  <a:pt x="14011" y="4093"/>
                </a:lnTo>
                <a:cubicBezTo>
                  <a:pt x="14011" y="3766"/>
                  <a:pt x="13769" y="3490"/>
                  <a:pt x="13459" y="3421"/>
                </a:cubicBezTo>
                <a:cubicBezTo>
                  <a:pt x="11891" y="3146"/>
                  <a:pt x="10314" y="3008"/>
                  <a:pt x="8737" y="3008"/>
                </a:cubicBezTo>
                <a:cubicBezTo>
                  <a:pt x="7161" y="3008"/>
                  <a:pt x="5584" y="3146"/>
                  <a:pt x="4016" y="3421"/>
                </a:cubicBezTo>
                <a:cubicBezTo>
                  <a:pt x="3706" y="3490"/>
                  <a:pt x="3464" y="3766"/>
                  <a:pt x="3464" y="4093"/>
                </a:cubicBezTo>
                <a:lnTo>
                  <a:pt x="3464" y="4162"/>
                </a:lnTo>
                <a:lnTo>
                  <a:pt x="862" y="3266"/>
                </a:lnTo>
                <a:cubicBezTo>
                  <a:pt x="845" y="3266"/>
                  <a:pt x="845" y="3266"/>
                  <a:pt x="845" y="3249"/>
                </a:cubicBezTo>
                <a:cubicBezTo>
                  <a:pt x="845" y="3214"/>
                  <a:pt x="845" y="3214"/>
                  <a:pt x="862" y="3214"/>
                </a:cubicBezTo>
                <a:lnTo>
                  <a:pt x="5343" y="1664"/>
                </a:lnTo>
                <a:cubicBezTo>
                  <a:pt x="5480" y="1612"/>
                  <a:pt x="5549" y="1457"/>
                  <a:pt x="5498" y="1319"/>
                </a:cubicBezTo>
                <a:cubicBezTo>
                  <a:pt x="5458" y="1212"/>
                  <a:pt x="5366" y="1147"/>
                  <a:pt x="5254" y="1147"/>
                </a:cubicBezTo>
                <a:cubicBezTo>
                  <a:pt x="5222" y="1147"/>
                  <a:pt x="5188" y="1152"/>
                  <a:pt x="5153" y="1164"/>
                </a:cubicBezTo>
                <a:lnTo>
                  <a:pt x="690" y="2715"/>
                </a:lnTo>
                <a:cubicBezTo>
                  <a:pt x="449" y="2784"/>
                  <a:pt x="311" y="2990"/>
                  <a:pt x="311" y="3249"/>
                </a:cubicBezTo>
                <a:cubicBezTo>
                  <a:pt x="311" y="3490"/>
                  <a:pt x="449" y="3697"/>
                  <a:pt x="690" y="3783"/>
                </a:cubicBezTo>
                <a:lnTo>
                  <a:pt x="3464" y="4731"/>
                </a:lnTo>
                <a:lnTo>
                  <a:pt x="3464" y="7402"/>
                </a:lnTo>
                <a:cubicBezTo>
                  <a:pt x="2051" y="7540"/>
                  <a:pt x="948" y="8746"/>
                  <a:pt x="948" y="10176"/>
                </a:cubicBezTo>
                <a:cubicBezTo>
                  <a:pt x="948" y="11159"/>
                  <a:pt x="1448" y="12003"/>
                  <a:pt x="2189" y="12503"/>
                </a:cubicBezTo>
                <a:cubicBezTo>
                  <a:pt x="948" y="12779"/>
                  <a:pt x="1" y="13899"/>
                  <a:pt x="1" y="15243"/>
                </a:cubicBezTo>
                <a:cubicBezTo>
                  <a:pt x="1" y="16776"/>
                  <a:pt x="1259" y="18034"/>
                  <a:pt x="2792" y="18034"/>
                </a:cubicBezTo>
                <a:lnTo>
                  <a:pt x="16630" y="18034"/>
                </a:lnTo>
                <a:cubicBezTo>
                  <a:pt x="17095" y="18034"/>
                  <a:pt x="17474" y="17655"/>
                  <a:pt x="17474" y="17190"/>
                </a:cubicBezTo>
                <a:cubicBezTo>
                  <a:pt x="17474" y="16742"/>
                  <a:pt x="17112" y="16363"/>
                  <a:pt x="16647" y="16346"/>
                </a:cubicBezTo>
                <a:cubicBezTo>
                  <a:pt x="16371" y="15622"/>
                  <a:pt x="16371" y="14846"/>
                  <a:pt x="16647" y="14123"/>
                </a:cubicBezTo>
                <a:cubicBezTo>
                  <a:pt x="17112" y="14105"/>
                  <a:pt x="17474" y="13744"/>
                  <a:pt x="17474" y="13278"/>
                </a:cubicBezTo>
                <a:cubicBezTo>
                  <a:pt x="17474" y="12813"/>
                  <a:pt x="17095" y="12434"/>
                  <a:pt x="16630" y="12434"/>
                </a:cubicBezTo>
                <a:lnTo>
                  <a:pt x="16475" y="12434"/>
                </a:lnTo>
                <a:cubicBezTo>
                  <a:pt x="16509" y="12348"/>
                  <a:pt x="16527" y="12244"/>
                  <a:pt x="16527" y="12141"/>
                </a:cubicBezTo>
                <a:cubicBezTo>
                  <a:pt x="16527" y="11676"/>
                  <a:pt x="16147" y="11297"/>
                  <a:pt x="15682" y="11297"/>
                </a:cubicBezTo>
                <a:cubicBezTo>
                  <a:pt x="15424" y="10624"/>
                  <a:pt x="15406" y="9901"/>
                  <a:pt x="15630" y="9211"/>
                </a:cubicBezTo>
                <a:lnTo>
                  <a:pt x="15630" y="9211"/>
                </a:lnTo>
                <a:cubicBezTo>
                  <a:pt x="15768" y="9366"/>
                  <a:pt x="15975" y="9453"/>
                  <a:pt x="16182" y="9453"/>
                </a:cubicBezTo>
                <a:lnTo>
                  <a:pt x="17629" y="9453"/>
                </a:lnTo>
                <a:cubicBezTo>
                  <a:pt x="17871" y="9453"/>
                  <a:pt x="18112" y="9332"/>
                  <a:pt x="18250" y="9125"/>
                </a:cubicBezTo>
                <a:cubicBezTo>
                  <a:pt x="18388" y="8901"/>
                  <a:pt x="18422" y="8643"/>
                  <a:pt x="18319" y="8401"/>
                </a:cubicBezTo>
                <a:lnTo>
                  <a:pt x="17733" y="6919"/>
                </a:lnTo>
                <a:cubicBezTo>
                  <a:pt x="17888" y="6730"/>
                  <a:pt x="17991" y="6489"/>
                  <a:pt x="17991" y="6213"/>
                </a:cubicBezTo>
                <a:cubicBezTo>
                  <a:pt x="17991" y="5713"/>
                  <a:pt x="17647" y="5282"/>
                  <a:pt x="17181" y="5162"/>
                </a:cubicBezTo>
                <a:cubicBezTo>
                  <a:pt x="17181" y="5093"/>
                  <a:pt x="17181" y="3318"/>
                  <a:pt x="17181" y="3249"/>
                </a:cubicBezTo>
                <a:cubicBezTo>
                  <a:pt x="17181" y="2990"/>
                  <a:pt x="17026" y="2784"/>
                  <a:pt x="16785" y="2715"/>
                </a:cubicBezTo>
                <a:lnTo>
                  <a:pt x="9220" y="78"/>
                </a:lnTo>
                <a:cubicBezTo>
                  <a:pt x="9065" y="26"/>
                  <a:pt x="8901" y="1"/>
                  <a:pt x="8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0" name="Google Shape;2510;p111"/>
          <p:cNvGrpSpPr/>
          <p:nvPr/>
        </p:nvGrpSpPr>
        <p:grpSpPr>
          <a:xfrm>
            <a:off x="2580050" y="1337300"/>
            <a:ext cx="459700" cy="389900"/>
            <a:chOff x="2580050" y="1337300"/>
            <a:chExt cx="459700" cy="389900"/>
          </a:xfrm>
        </p:grpSpPr>
        <p:sp>
          <p:nvSpPr>
            <p:cNvPr id="2511" name="Google Shape;2511;p111"/>
            <p:cNvSpPr/>
            <p:nvPr/>
          </p:nvSpPr>
          <p:spPr>
            <a:xfrm>
              <a:off x="2580050" y="1337300"/>
              <a:ext cx="271425" cy="389900"/>
            </a:xfrm>
            <a:custGeom>
              <a:avLst/>
              <a:gdLst/>
              <a:ahLst/>
              <a:cxnLst/>
              <a:rect l="l" t="t" r="r" b="b"/>
              <a:pathLst>
                <a:path w="10857" h="15596" extrusionOk="0">
                  <a:moveTo>
                    <a:pt x="3619" y="0"/>
                  </a:moveTo>
                  <a:cubicBezTo>
                    <a:pt x="3240" y="0"/>
                    <a:pt x="2930" y="328"/>
                    <a:pt x="2930" y="707"/>
                  </a:cubicBezTo>
                  <a:lnTo>
                    <a:pt x="2930" y="1431"/>
                  </a:lnTo>
                  <a:cubicBezTo>
                    <a:pt x="2930" y="1810"/>
                    <a:pt x="3240" y="2120"/>
                    <a:pt x="3619" y="2120"/>
                  </a:cubicBezTo>
                  <a:lnTo>
                    <a:pt x="3688" y="2120"/>
                  </a:lnTo>
                  <a:lnTo>
                    <a:pt x="3688" y="4067"/>
                  </a:lnTo>
                  <a:cubicBezTo>
                    <a:pt x="3688" y="4601"/>
                    <a:pt x="3395" y="5084"/>
                    <a:pt x="2912" y="5342"/>
                  </a:cubicBezTo>
                  <a:cubicBezTo>
                    <a:pt x="2240" y="5687"/>
                    <a:pt x="1637" y="6204"/>
                    <a:pt x="1172" y="6790"/>
                  </a:cubicBezTo>
                  <a:cubicBezTo>
                    <a:pt x="1086" y="6911"/>
                    <a:pt x="1103" y="7083"/>
                    <a:pt x="1224" y="7169"/>
                  </a:cubicBezTo>
                  <a:cubicBezTo>
                    <a:pt x="1275" y="7203"/>
                    <a:pt x="1327" y="7221"/>
                    <a:pt x="1379" y="7221"/>
                  </a:cubicBezTo>
                  <a:cubicBezTo>
                    <a:pt x="1465" y="7221"/>
                    <a:pt x="1551" y="7186"/>
                    <a:pt x="1603" y="7117"/>
                  </a:cubicBezTo>
                  <a:cubicBezTo>
                    <a:pt x="2016" y="6583"/>
                    <a:pt x="2550" y="6135"/>
                    <a:pt x="3154" y="5825"/>
                  </a:cubicBezTo>
                  <a:cubicBezTo>
                    <a:pt x="3826" y="5463"/>
                    <a:pt x="4222" y="4791"/>
                    <a:pt x="4222" y="4067"/>
                  </a:cubicBezTo>
                  <a:lnTo>
                    <a:pt x="4222" y="2120"/>
                  </a:lnTo>
                  <a:lnTo>
                    <a:pt x="6635" y="2120"/>
                  </a:lnTo>
                  <a:lnTo>
                    <a:pt x="6635" y="4067"/>
                  </a:lnTo>
                  <a:cubicBezTo>
                    <a:pt x="6635" y="4808"/>
                    <a:pt x="7048" y="5463"/>
                    <a:pt x="7686" y="5808"/>
                  </a:cubicBezTo>
                  <a:cubicBezTo>
                    <a:pt x="9306" y="6652"/>
                    <a:pt x="10322" y="8324"/>
                    <a:pt x="10322" y="10150"/>
                  </a:cubicBezTo>
                  <a:cubicBezTo>
                    <a:pt x="10322" y="11477"/>
                    <a:pt x="9805" y="12701"/>
                    <a:pt x="8875" y="13631"/>
                  </a:cubicBezTo>
                  <a:cubicBezTo>
                    <a:pt x="7960" y="14546"/>
                    <a:pt x="6745" y="15045"/>
                    <a:pt x="5459" y="15045"/>
                  </a:cubicBezTo>
                  <a:cubicBezTo>
                    <a:pt x="5437" y="15045"/>
                    <a:pt x="5416" y="15045"/>
                    <a:pt x="5394" y="15044"/>
                  </a:cubicBezTo>
                  <a:cubicBezTo>
                    <a:pt x="2706" y="15027"/>
                    <a:pt x="534" y="12821"/>
                    <a:pt x="551" y="10133"/>
                  </a:cubicBezTo>
                  <a:cubicBezTo>
                    <a:pt x="551" y="9426"/>
                    <a:pt x="707" y="8772"/>
                    <a:pt x="982" y="8134"/>
                  </a:cubicBezTo>
                  <a:cubicBezTo>
                    <a:pt x="1051" y="7996"/>
                    <a:pt x="982" y="7841"/>
                    <a:pt x="844" y="7789"/>
                  </a:cubicBezTo>
                  <a:cubicBezTo>
                    <a:pt x="807" y="7771"/>
                    <a:pt x="768" y="7762"/>
                    <a:pt x="730" y="7762"/>
                  </a:cubicBezTo>
                  <a:cubicBezTo>
                    <a:pt x="628" y="7762"/>
                    <a:pt x="533" y="7822"/>
                    <a:pt x="483" y="7910"/>
                  </a:cubicBezTo>
                  <a:cubicBezTo>
                    <a:pt x="172" y="8617"/>
                    <a:pt x="17" y="9358"/>
                    <a:pt x="17" y="10116"/>
                  </a:cubicBezTo>
                  <a:cubicBezTo>
                    <a:pt x="0" y="13114"/>
                    <a:pt x="2430" y="15596"/>
                    <a:pt x="5428" y="15596"/>
                  </a:cubicBezTo>
                  <a:cubicBezTo>
                    <a:pt x="6876" y="15596"/>
                    <a:pt x="8220" y="15027"/>
                    <a:pt x="9254" y="14010"/>
                  </a:cubicBezTo>
                  <a:cubicBezTo>
                    <a:pt x="10288" y="12994"/>
                    <a:pt x="10857" y="11615"/>
                    <a:pt x="10857" y="10150"/>
                  </a:cubicBezTo>
                  <a:cubicBezTo>
                    <a:pt x="10857" y="8117"/>
                    <a:pt x="9736" y="6273"/>
                    <a:pt x="7944" y="5325"/>
                  </a:cubicBezTo>
                  <a:cubicBezTo>
                    <a:pt x="7479" y="5084"/>
                    <a:pt x="7186" y="4601"/>
                    <a:pt x="7186" y="4067"/>
                  </a:cubicBezTo>
                  <a:lnTo>
                    <a:pt x="7186" y="2120"/>
                  </a:lnTo>
                  <a:lnTo>
                    <a:pt x="7255" y="2120"/>
                  </a:lnTo>
                  <a:cubicBezTo>
                    <a:pt x="7634" y="2120"/>
                    <a:pt x="7944" y="1810"/>
                    <a:pt x="7944" y="1431"/>
                  </a:cubicBezTo>
                  <a:lnTo>
                    <a:pt x="7944" y="707"/>
                  </a:lnTo>
                  <a:cubicBezTo>
                    <a:pt x="7944" y="328"/>
                    <a:pt x="7634" y="0"/>
                    <a:pt x="7255" y="0"/>
                  </a:cubicBezTo>
                  <a:lnTo>
                    <a:pt x="6411" y="0"/>
                  </a:lnTo>
                  <a:cubicBezTo>
                    <a:pt x="6273" y="0"/>
                    <a:pt x="6152" y="121"/>
                    <a:pt x="6152" y="276"/>
                  </a:cubicBezTo>
                  <a:cubicBezTo>
                    <a:pt x="6152" y="431"/>
                    <a:pt x="6273" y="552"/>
                    <a:pt x="6411" y="552"/>
                  </a:cubicBezTo>
                  <a:lnTo>
                    <a:pt x="7255" y="552"/>
                  </a:lnTo>
                  <a:cubicBezTo>
                    <a:pt x="7341" y="552"/>
                    <a:pt x="7410" y="621"/>
                    <a:pt x="7410" y="707"/>
                  </a:cubicBezTo>
                  <a:lnTo>
                    <a:pt x="7410" y="1431"/>
                  </a:lnTo>
                  <a:cubicBezTo>
                    <a:pt x="7410" y="1517"/>
                    <a:pt x="7341" y="1586"/>
                    <a:pt x="7255" y="1586"/>
                  </a:cubicBezTo>
                  <a:lnTo>
                    <a:pt x="3619" y="1586"/>
                  </a:lnTo>
                  <a:cubicBezTo>
                    <a:pt x="3533" y="1586"/>
                    <a:pt x="3464" y="1517"/>
                    <a:pt x="3464" y="1431"/>
                  </a:cubicBezTo>
                  <a:lnTo>
                    <a:pt x="3464" y="707"/>
                  </a:lnTo>
                  <a:cubicBezTo>
                    <a:pt x="3464" y="621"/>
                    <a:pt x="3533" y="552"/>
                    <a:pt x="3619" y="552"/>
                  </a:cubicBezTo>
                  <a:lnTo>
                    <a:pt x="5153" y="552"/>
                  </a:lnTo>
                  <a:cubicBezTo>
                    <a:pt x="5308" y="552"/>
                    <a:pt x="5428" y="431"/>
                    <a:pt x="5428" y="276"/>
                  </a:cubicBezTo>
                  <a:cubicBezTo>
                    <a:pt x="5428" y="121"/>
                    <a:pt x="5308" y="0"/>
                    <a:pt x="5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1"/>
            <p:cNvSpPr/>
            <p:nvPr/>
          </p:nvSpPr>
          <p:spPr>
            <a:xfrm>
              <a:off x="2695925" y="1490675"/>
              <a:ext cx="62925" cy="62925"/>
            </a:xfrm>
            <a:custGeom>
              <a:avLst/>
              <a:gdLst/>
              <a:ahLst/>
              <a:cxnLst/>
              <a:rect l="l" t="t" r="r" b="b"/>
              <a:pathLst>
                <a:path w="2517" h="2517" extrusionOk="0">
                  <a:moveTo>
                    <a:pt x="1259" y="534"/>
                  </a:moveTo>
                  <a:cubicBezTo>
                    <a:pt x="1655" y="534"/>
                    <a:pt x="1982" y="862"/>
                    <a:pt x="1982" y="1258"/>
                  </a:cubicBezTo>
                  <a:cubicBezTo>
                    <a:pt x="1982" y="1654"/>
                    <a:pt x="1655" y="1982"/>
                    <a:pt x="1259" y="1982"/>
                  </a:cubicBezTo>
                  <a:cubicBezTo>
                    <a:pt x="862" y="1982"/>
                    <a:pt x="535" y="1654"/>
                    <a:pt x="535" y="1258"/>
                  </a:cubicBezTo>
                  <a:cubicBezTo>
                    <a:pt x="535" y="862"/>
                    <a:pt x="862" y="534"/>
                    <a:pt x="1259" y="534"/>
                  </a:cubicBezTo>
                  <a:close/>
                  <a:moveTo>
                    <a:pt x="1259" y="0"/>
                  </a:moveTo>
                  <a:cubicBezTo>
                    <a:pt x="569" y="0"/>
                    <a:pt x="1" y="569"/>
                    <a:pt x="1" y="1258"/>
                  </a:cubicBezTo>
                  <a:cubicBezTo>
                    <a:pt x="1" y="1965"/>
                    <a:pt x="569" y="2516"/>
                    <a:pt x="1259" y="2516"/>
                  </a:cubicBezTo>
                  <a:cubicBezTo>
                    <a:pt x="1948" y="2516"/>
                    <a:pt x="2517" y="1965"/>
                    <a:pt x="2517" y="1258"/>
                  </a:cubicBezTo>
                  <a:cubicBezTo>
                    <a:pt x="2517" y="569"/>
                    <a:pt x="1948" y="0"/>
                    <a:pt x="1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1"/>
            <p:cNvSpPr/>
            <p:nvPr/>
          </p:nvSpPr>
          <p:spPr>
            <a:xfrm>
              <a:off x="2693775" y="1619900"/>
              <a:ext cx="44400" cy="44825"/>
            </a:xfrm>
            <a:custGeom>
              <a:avLst/>
              <a:gdLst/>
              <a:ahLst/>
              <a:cxnLst/>
              <a:rect l="l" t="t" r="r" b="b"/>
              <a:pathLst>
                <a:path w="1776" h="1793" extrusionOk="0">
                  <a:moveTo>
                    <a:pt x="879" y="535"/>
                  </a:moveTo>
                  <a:cubicBezTo>
                    <a:pt x="1086" y="535"/>
                    <a:pt x="1241" y="690"/>
                    <a:pt x="1241" y="897"/>
                  </a:cubicBezTo>
                  <a:cubicBezTo>
                    <a:pt x="1241" y="1086"/>
                    <a:pt x="1086" y="1242"/>
                    <a:pt x="879" y="1242"/>
                  </a:cubicBezTo>
                  <a:cubicBezTo>
                    <a:pt x="690" y="1242"/>
                    <a:pt x="535" y="1086"/>
                    <a:pt x="535" y="897"/>
                  </a:cubicBezTo>
                  <a:cubicBezTo>
                    <a:pt x="535" y="690"/>
                    <a:pt x="690" y="535"/>
                    <a:pt x="879" y="535"/>
                  </a:cubicBezTo>
                  <a:close/>
                  <a:moveTo>
                    <a:pt x="879" y="1"/>
                  </a:moveTo>
                  <a:cubicBezTo>
                    <a:pt x="397" y="1"/>
                    <a:pt x="0" y="397"/>
                    <a:pt x="0" y="897"/>
                  </a:cubicBezTo>
                  <a:cubicBezTo>
                    <a:pt x="0" y="1379"/>
                    <a:pt x="397" y="1793"/>
                    <a:pt x="879" y="1793"/>
                  </a:cubicBezTo>
                  <a:cubicBezTo>
                    <a:pt x="1379" y="1793"/>
                    <a:pt x="1775" y="1379"/>
                    <a:pt x="1775" y="897"/>
                  </a:cubicBezTo>
                  <a:cubicBezTo>
                    <a:pt x="1775" y="397"/>
                    <a:pt x="1379" y="1"/>
                    <a:pt x="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1"/>
            <p:cNvSpPr/>
            <p:nvPr/>
          </p:nvSpPr>
          <p:spPr>
            <a:xfrm>
              <a:off x="2610200" y="1562600"/>
              <a:ext cx="211125" cy="134025"/>
            </a:xfrm>
            <a:custGeom>
              <a:avLst/>
              <a:gdLst/>
              <a:ahLst/>
              <a:cxnLst/>
              <a:rect l="l" t="t" r="r" b="b"/>
              <a:pathLst>
                <a:path w="8445" h="5361" extrusionOk="0">
                  <a:moveTo>
                    <a:pt x="2172" y="535"/>
                  </a:moveTo>
                  <a:cubicBezTo>
                    <a:pt x="2482" y="535"/>
                    <a:pt x="2723" y="794"/>
                    <a:pt x="2723" y="1104"/>
                  </a:cubicBezTo>
                  <a:cubicBezTo>
                    <a:pt x="2723" y="1414"/>
                    <a:pt x="2482" y="1655"/>
                    <a:pt x="2172" y="1655"/>
                  </a:cubicBezTo>
                  <a:cubicBezTo>
                    <a:pt x="1861" y="1655"/>
                    <a:pt x="1603" y="1414"/>
                    <a:pt x="1603" y="1104"/>
                  </a:cubicBezTo>
                  <a:cubicBezTo>
                    <a:pt x="1603" y="794"/>
                    <a:pt x="1861" y="535"/>
                    <a:pt x="2172" y="535"/>
                  </a:cubicBezTo>
                  <a:close/>
                  <a:moveTo>
                    <a:pt x="2172" y="1"/>
                  </a:moveTo>
                  <a:cubicBezTo>
                    <a:pt x="1706" y="1"/>
                    <a:pt x="1310" y="294"/>
                    <a:pt x="1138" y="707"/>
                  </a:cubicBezTo>
                  <a:cubicBezTo>
                    <a:pt x="1000" y="673"/>
                    <a:pt x="845" y="638"/>
                    <a:pt x="707" y="587"/>
                  </a:cubicBezTo>
                  <a:cubicBezTo>
                    <a:pt x="664" y="578"/>
                    <a:pt x="621" y="574"/>
                    <a:pt x="578" y="574"/>
                  </a:cubicBezTo>
                  <a:cubicBezTo>
                    <a:pt x="452" y="574"/>
                    <a:pt x="332" y="613"/>
                    <a:pt x="242" y="690"/>
                  </a:cubicBezTo>
                  <a:cubicBezTo>
                    <a:pt x="104" y="794"/>
                    <a:pt x="18" y="949"/>
                    <a:pt x="18" y="1121"/>
                  </a:cubicBezTo>
                  <a:cubicBezTo>
                    <a:pt x="0" y="3430"/>
                    <a:pt x="1913" y="5360"/>
                    <a:pt x="4222" y="5360"/>
                  </a:cubicBezTo>
                  <a:cubicBezTo>
                    <a:pt x="4998" y="5360"/>
                    <a:pt x="5756" y="5136"/>
                    <a:pt x="6411" y="4740"/>
                  </a:cubicBezTo>
                  <a:cubicBezTo>
                    <a:pt x="6549" y="4671"/>
                    <a:pt x="6583" y="4499"/>
                    <a:pt x="6497" y="4378"/>
                  </a:cubicBezTo>
                  <a:cubicBezTo>
                    <a:pt x="6451" y="4286"/>
                    <a:pt x="6359" y="4240"/>
                    <a:pt x="6267" y="4240"/>
                  </a:cubicBezTo>
                  <a:cubicBezTo>
                    <a:pt x="6221" y="4240"/>
                    <a:pt x="6175" y="4252"/>
                    <a:pt x="6135" y="4275"/>
                  </a:cubicBezTo>
                  <a:cubicBezTo>
                    <a:pt x="5574" y="4621"/>
                    <a:pt x="4933" y="4810"/>
                    <a:pt x="4259" y="4810"/>
                  </a:cubicBezTo>
                  <a:cubicBezTo>
                    <a:pt x="4230" y="4810"/>
                    <a:pt x="4200" y="4809"/>
                    <a:pt x="4171" y="4809"/>
                  </a:cubicBezTo>
                  <a:cubicBezTo>
                    <a:pt x="2189" y="4792"/>
                    <a:pt x="534" y="3120"/>
                    <a:pt x="569" y="1121"/>
                  </a:cubicBezTo>
                  <a:lnTo>
                    <a:pt x="569" y="1121"/>
                  </a:lnTo>
                  <a:cubicBezTo>
                    <a:pt x="741" y="1155"/>
                    <a:pt x="914" y="1207"/>
                    <a:pt x="1086" y="1242"/>
                  </a:cubicBezTo>
                  <a:cubicBezTo>
                    <a:pt x="1155" y="1776"/>
                    <a:pt x="1603" y="2207"/>
                    <a:pt x="2172" y="2207"/>
                  </a:cubicBezTo>
                  <a:cubicBezTo>
                    <a:pt x="2740" y="2207"/>
                    <a:pt x="3206" y="1759"/>
                    <a:pt x="3257" y="1207"/>
                  </a:cubicBezTo>
                  <a:cubicBezTo>
                    <a:pt x="3292" y="1207"/>
                    <a:pt x="3309" y="1190"/>
                    <a:pt x="3343" y="1190"/>
                  </a:cubicBezTo>
                  <a:cubicBezTo>
                    <a:pt x="3585" y="1104"/>
                    <a:pt x="3791" y="1035"/>
                    <a:pt x="4222" y="1035"/>
                  </a:cubicBezTo>
                  <a:cubicBezTo>
                    <a:pt x="4670" y="1035"/>
                    <a:pt x="4877" y="1104"/>
                    <a:pt x="5118" y="1190"/>
                  </a:cubicBezTo>
                  <a:cubicBezTo>
                    <a:pt x="5360" y="1276"/>
                    <a:pt x="5653" y="1362"/>
                    <a:pt x="6170" y="1362"/>
                  </a:cubicBezTo>
                  <a:cubicBezTo>
                    <a:pt x="6824" y="1362"/>
                    <a:pt x="7462" y="1242"/>
                    <a:pt x="7876" y="1121"/>
                  </a:cubicBezTo>
                  <a:lnTo>
                    <a:pt x="7893" y="1121"/>
                  </a:lnTo>
                  <a:cubicBezTo>
                    <a:pt x="7893" y="1121"/>
                    <a:pt x="7893" y="1121"/>
                    <a:pt x="7893" y="1138"/>
                  </a:cubicBezTo>
                  <a:cubicBezTo>
                    <a:pt x="7893" y="2017"/>
                    <a:pt x="7583" y="2861"/>
                    <a:pt x="7031" y="3516"/>
                  </a:cubicBezTo>
                  <a:cubicBezTo>
                    <a:pt x="6928" y="3637"/>
                    <a:pt x="6945" y="3809"/>
                    <a:pt x="7048" y="3895"/>
                  </a:cubicBezTo>
                  <a:cubicBezTo>
                    <a:pt x="7100" y="3947"/>
                    <a:pt x="7169" y="3964"/>
                    <a:pt x="7221" y="3964"/>
                  </a:cubicBezTo>
                  <a:cubicBezTo>
                    <a:pt x="7307" y="3964"/>
                    <a:pt x="7376" y="3930"/>
                    <a:pt x="7428" y="3861"/>
                  </a:cubicBezTo>
                  <a:cubicBezTo>
                    <a:pt x="8082" y="3103"/>
                    <a:pt x="8444" y="2138"/>
                    <a:pt x="8444" y="1138"/>
                  </a:cubicBezTo>
                  <a:cubicBezTo>
                    <a:pt x="8444" y="966"/>
                    <a:pt x="8358" y="794"/>
                    <a:pt x="8220" y="690"/>
                  </a:cubicBezTo>
                  <a:cubicBezTo>
                    <a:pt x="8125" y="619"/>
                    <a:pt x="8013" y="580"/>
                    <a:pt x="7897" y="580"/>
                  </a:cubicBezTo>
                  <a:cubicBezTo>
                    <a:pt x="7844" y="580"/>
                    <a:pt x="7791" y="588"/>
                    <a:pt x="7738" y="604"/>
                  </a:cubicBezTo>
                  <a:cubicBezTo>
                    <a:pt x="7410" y="690"/>
                    <a:pt x="6790" y="828"/>
                    <a:pt x="6170" y="828"/>
                  </a:cubicBezTo>
                  <a:cubicBezTo>
                    <a:pt x="5739" y="828"/>
                    <a:pt x="5532" y="759"/>
                    <a:pt x="5291" y="673"/>
                  </a:cubicBezTo>
                  <a:cubicBezTo>
                    <a:pt x="5049" y="587"/>
                    <a:pt x="4756" y="483"/>
                    <a:pt x="4222" y="483"/>
                  </a:cubicBezTo>
                  <a:cubicBezTo>
                    <a:pt x="3705" y="483"/>
                    <a:pt x="3430" y="587"/>
                    <a:pt x="3171" y="673"/>
                  </a:cubicBezTo>
                  <a:cubicBezTo>
                    <a:pt x="3016" y="277"/>
                    <a:pt x="2620"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1"/>
            <p:cNvSpPr/>
            <p:nvPr/>
          </p:nvSpPr>
          <p:spPr>
            <a:xfrm>
              <a:off x="2854900" y="1371750"/>
              <a:ext cx="184850" cy="355450"/>
            </a:xfrm>
            <a:custGeom>
              <a:avLst/>
              <a:gdLst/>
              <a:ahLst/>
              <a:cxnLst/>
              <a:rect l="l" t="t" r="r" b="b"/>
              <a:pathLst>
                <a:path w="7394" h="14218" extrusionOk="0">
                  <a:moveTo>
                    <a:pt x="4360" y="535"/>
                  </a:moveTo>
                  <a:cubicBezTo>
                    <a:pt x="4464" y="535"/>
                    <a:pt x="4533" y="604"/>
                    <a:pt x="4533" y="690"/>
                  </a:cubicBezTo>
                  <a:lnTo>
                    <a:pt x="4533" y="1311"/>
                  </a:lnTo>
                  <a:cubicBezTo>
                    <a:pt x="4533" y="1397"/>
                    <a:pt x="4464" y="1466"/>
                    <a:pt x="4360" y="1466"/>
                  </a:cubicBezTo>
                  <a:lnTo>
                    <a:pt x="1534" y="1466"/>
                  </a:lnTo>
                  <a:cubicBezTo>
                    <a:pt x="1448" y="1466"/>
                    <a:pt x="1362" y="1397"/>
                    <a:pt x="1362" y="1311"/>
                  </a:cubicBezTo>
                  <a:lnTo>
                    <a:pt x="1362" y="690"/>
                  </a:lnTo>
                  <a:cubicBezTo>
                    <a:pt x="1362" y="604"/>
                    <a:pt x="1448" y="535"/>
                    <a:pt x="1534" y="535"/>
                  </a:cubicBezTo>
                  <a:close/>
                  <a:moveTo>
                    <a:pt x="4033" y="2000"/>
                  </a:moveTo>
                  <a:lnTo>
                    <a:pt x="4033" y="2844"/>
                  </a:lnTo>
                  <a:lnTo>
                    <a:pt x="1879" y="2844"/>
                  </a:lnTo>
                  <a:lnTo>
                    <a:pt x="1879" y="2000"/>
                  </a:lnTo>
                  <a:close/>
                  <a:moveTo>
                    <a:pt x="6773" y="3378"/>
                  </a:moveTo>
                  <a:cubicBezTo>
                    <a:pt x="6824" y="3378"/>
                    <a:pt x="6859" y="3430"/>
                    <a:pt x="6859" y="3482"/>
                  </a:cubicBezTo>
                  <a:lnTo>
                    <a:pt x="6859" y="4188"/>
                  </a:lnTo>
                  <a:cubicBezTo>
                    <a:pt x="6859" y="4240"/>
                    <a:pt x="6824" y="4275"/>
                    <a:pt x="6773" y="4275"/>
                  </a:cubicBezTo>
                  <a:lnTo>
                    <a:pt x="638" y="4275"/>
                  </a:lnTo>
                  <a:cubicBezTo>
                    <a:pt x="586" y="4275"/>
                    <a:pt x="552" y="4240"/>
                    <a:pt x="552" y="4188"/>
                  </a:cubicBezTo>
                  <a:lnTo>
                    <a:pt x="552" y="3482"/>
                  </a:lnTo>
                  <a:cubicBezTo>
                    <a:pt x="552" y="3430"/>
                    <a:pt x="586" y="3378"/>
                    <a:pt x="638" y="3378"/>
                  </a:cubicBezTo>
                  <a:close/>
                  <a:moveTo>
                    <a:pt x="6170" y="4826"/>
                  </a:moveTo>
                  <a:lnTo>
                    <a:pt x="6170" y="12064"/>
                  </a:lnTo>
                  <a:lnTo>
                    <a:pt x="5618" y="12064"/>
                  </a:lnTo>
                  <a:lnTo>
                    <a:pt x="5618" y="4826"/>
                  </a:lnTo>
                  <a:close/>
                  <a:moveTo>
                    <a:pt x="6773" y="12598"/>
                  </a:moveTo>
                  <a:cubicBezTo>
                    <a:pt x="6824" y="12598"/>
                    <a:pt x="6859" y="12632"/>
                    <a:pt x="6859" y="12684"/>
                  </a:cubicBezTo>
                  <a:lnTo>
                    <a:pt x="6859" y="13580"/>
                  </a:lnTo>
                  <a:cubicBezTo>
                    <a:pt x="6859" y="13632"/>
                    <a:pt x="6824" y="13666"/>
                    <a:pt x="6773" y="13666"/>
                  </a:cubicBezTo>
                  <a:lnTo>
                    <a:pt x="638" y="13666"/>
                  </a:lnTo>
                  <a:cubicBezTo>
                    <a:pt x="586" y="13666"/>
                    <a:pt x="552" y="13632"/>
                    <a:pt x="552" y="13580"/>
                  </a:cubicBezTo>
                  <a:lnTo>
                    <a:pt x="552" y="12684"/>
                  </a:lnTo>
                  <a:cubicBezTo>
                    <a:pt x="552" y="12632"/>
                    <a:pt x="586" y="12598"/>
                    <a:pt x="638" y="12598"/>
                  </a:cubicBezTo>
                  <a:close/>
                  <a:moveTo>
                    <a:pt x="1534" y="1"/>
                  </a:moveTo>
                  <a:cubicBezTo>
                    <a:pt x="1138" y="1"/>
                    <a:pt x="828" y="311"/>
                    <a:pt x="828" y="690"/>
                  </a:cubicBezTo>
                  <a:lnTo>
                    <a:pt x="828" y="1311"/>
                  </a:lnTo>
                  <a:cubicBezTo>
                    <a:pt x="828" y="1621"/>
                    <a:pt x="1052" y="1896"/>
                    <a:pt x="1327" y="1983"/>
                  </a:cubicBezTo>
                  <a:lnTo>
                    <a:pt x="1327" y="2844"/>
                  </a:lnTo>
                  <a:lnTo>
                    <a:pt x="638" y="2844"/>
                  </a:lnTo>
                  <a:cubicBezTo>
                    <a:pt x="293" y="2844"/>
                    <a:pt x="0" y="3120"/>
                    <a:pt x="0" y="3482"/>
                  </a:cubicBezTo>
                  <a:lnTo>
                    <a:pt x="0" y="4188"/>
                  </a:lnTo>
                  <a:cubicBezTo>
                    <a:pt x="0" y="4533"/>
                    <a:pt x="293" y="4826"/>
                    <a:pt x="638" y="4826"/>
                  </a:cubicBezTo>
                  <a:lnTo>
                    <a:pt x="1327" y="4826"/>
                  </a:lnTo>
                  <a:lnTo>
                    <a:pt x="1327" y="9823"/>
                  </a:lnTo>
                  <a:cubicBezTo>
                    <a:pt x="1327" y="10720"/>
                    <a:pt x="2051" y="11443"/>
                    <a:pt x="2947" y="11443"/>
                  </a:cubicBezTo>
                  <a:cubicBezTo>
                    <a:pt x="3843" y="11443"/>
                    <a:pt x="4567" y="10720"/>
                    <a:pt x="4567" y="9823"/>
                  </a:cubicBezTo>
                  <a:lnTo>
                    <a:pt x="4567" y="7652"/>
                  </a:lnTo>
                  <a:cubicBezTo>
                    <a:pt x="4567" y="7514"/>
                    <a:pt x="4446" y="7394"/>
                    <a:pt x="4291" y="7394"/>
                  </a:cubicBezTo>
                  <a:cubicBezTo>
                    <a:pt x="4153" y="7394"/>
                    <a:pt x="4033" y="7514"/>
                    <a:pt x="4033" y="7652"/>
                  </a:cubicBezTo>
                  <a:lnTo>
                    <a:pt x="4033" y="9823"/>
                  </a:lnTo>
                  <a:cubicBezTo>
                    <a:pt x="4033" y="10427"/>
                    <a:pt x="3550" y="10909"/>
                    <a:pt x="2947" y="10909"/>
                  </a:cubicBezTo>
                  <a:cubicBezTo>
                    <a:pt x="2361" y="10909"/>
                    <a:pt x="1879" y="10427"/>
                    <a:pt x="1879" y="9823"/>
                  </a:cubicBezTo>
                  <a:lnTo>
                    <a:pt x="1879" y="8066"/>
                  </a:lnTo>
                  <a:lnTo>
                    <a:pt x="2671" y="8066"/>
                  </a:lnTo>
                  <a:cubicBezTo>
                    <a:pt x="2827" y="8066"/>
                    <a:pt x="2947" y="7945"/>
                    <a:pt x="2947" y="7790"/>
                  </a:cubicBezTo>
                  <a:cubicBezTo>
                    <a:pt x="2947" y="7652"/>
                    <a:pt x="2827" y="7531"/>
                    <a:pt x="2671" y="7531"/>
                  </a:cubicBezTo>
                  <a:lnTo>
                    <a:pt x="1879" y="7531"/>
                  </a:lnTo>
                  <a:lnTo>
                    <a:pt x="1879" y="6980"/>
                  </a:lnTo>
                  <a:lnTo>
                    <a:pt x="2327" y="6980"/>
                  </a:lnTo>
                  <a:cubicBezTo>
                    <a:pt x="2465" y="6980"/>
                    <a:pt x="2585" y="6859"/>
                    <a:pt x="2585" y="6722"/>
                  </a:cubicBezTo>
                  <a:cubicBezTo>
                    <a:pt x="2585" y="6566"/>
                    <a:pt x="2465" y="6446"/>
                    <a:pt x="2327" y="6446"/>
                  </a:cubicBezTo>
                  <a:lnTo>
                    <a:pt x="1879" y="6446"/>
                  </a:lnTo>
                  <a:lnTo>
                    <a:pt x="1879" y="5912"/>
                  </a:lnTo>
                  <a:lnTo>
                    <a:pt x="2671" y="5912"/>
                  </a:lnTo>
                  <a:cubicBezTo>
                    <a:pt x="2827" y="5912"/>
                    <a:pt x="2947" y="5791"/>
                    <a:pt x="2947" y="5636"/>
                  </a:cubicBezTo>
                  <a:cubicBezTo>
                    <a:pt x="2947" y="5498"/>
                    <a:pt x="2827" y="5377"/>
                    <a:pt x="2671" y="5377"/>
                  </a:cubicBezTo>
                  <a:lnTo>
                    <a:pt x="1879" y="5377"/>
                  </a:lnTo>
                  <a:lnTo>
                    <a:pt x="1879" y="4826"/>
                  </a:lnTo>
                  <a:lnTo>
                    <a:pt x="4033" y="4826"/>
                  </a:lnTo>
                  <a:lnTo>
                    <a:pt x="4033" y="6411"/>
                  </a:lnTo>
                  <a:cubicBezTo>
                    <a:pt x="4033" y="6549"/>
                    <a:pt x="4153" y="6670"/>
                    <a:pt x="4291" y="6670"/>
                  </a:cubicBezTo>
                  <a:cubicBezTo>
                    <a:pt x="4446" y="6670"/>
                    <a:pt x="4567" y="6549"/>
                    <a:pt x="4567" y="6411"/>
                  </a:cubicBezTo>
                  <a:lnTo>
                    <a:pt x="4567" y="4826"/>
                  </a:lnTo>
                  <a:lnTo>
                    <a:pt x="5084" y="4826"/>
                  </a:lnTo>
                  <a:lnTo>
                    <a:pt x="5084" y="12064"/>
                  </a:lnTo>
                  <a:lnTo>
                    <a:pt x="638" y="12064"/>
                  </a:lnTo>
                  <a:cubicBezTo>
                    <a:pt x="293" y="12064"/>
                    <a:pt x="0" y="12339"/>
                    <a:pt x="0" y="12684"/>
                  </a:cubicBezTo>
                  <a:lnTo>
                    <a:pt x="0" y="13580"/>
                  </a:lnTo>
                  <a:cubicBezTo>
                    <a:pt x="0" y="13925"/>
                    <a:pt x="293" y="14218"/>
                    <a:pt x="638" y="14218"/>
                  </a:cubicBezTo>
                  <a:lnTo>
                    <a:pt x="6773" y="14218"/>
                  </a:lnTo>
                  <a:cubicBezTo>
                    <a:pt x="7117" y="14218"/>
                    <a:pt x="7393" y="13925"/>
                    <a:pt x="7393" y="13580"/>
                  </a:cubicBezTo>
                  <a:lnTo>
                    <a:pt x="7393" y="12684"/>
                  </a:lnTo>
                  <a:cubicBezTo>
                    <a:pt x="7393" y="12339"/>
                    <a:pt x="7117" y="12064"/>
                    <a:pt x="6773" y="12064"/>
                  </a:cubicBezTo>
                  <a:lnTo>
                    <a:pt x="6704" y="12064"/>
                  </a:lnTo>
                  <a:lnTo>
                    <a:pt x="6704" y="4826"/>
                  </a:lnTo>
                  <a:lnTo>
                    <a:pt x="6773" y="4826"/>
                  </a:lnTo>
                  <a:cubicBezTo>
                    <a:pt x="7117" y="4826"/>
                    <a:pt x="7393" y="4533"/>
                    <a:pt x="7393" y="4188"/>
                  </a:cubicBezTo>
                  <a:lnTo>
                    <a:pt x="7393" y="3482"/>
                  </a:lnTo>
                  <a:cubicBezTo>
                    <a:pt x="7393" y="3120"/>
                    <a:pt x="7117" y="2844"/>
                    <a:pt x="6773" y="2844"/>
                  </a:cubicBezTo>
                  <a:lnTo>
                    <a:pt x="4567" y="2844"/>
                  </a:lnTo>
                  <a:lnTo>
                    <a:pt x="4567" y="1983"/>
                  </a:lnTo>
                  <a:cubicBezTo>
                    <a:pt x="4860" y="1896"/>
                    <a:pt x="5067" y="1621"/>
                    <a:pt x="5067" y="1311"/>
                  </a:cubicBezTo>
                  <a:lnTo>
                    <a:pt x="5067" y="690"/>
                  </a:lnTo>
                  <a:cubicBezTo>
                    <a:pt x="5067" y="311"/>
                    <a:pt x="4757" y="1"/>
                    <a:pt x="4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111"/>
          <p:cNvGrpSpPr/>
          <p:nvPr/>
        </p:nvGrpSpPr>
        <p:grpSpPr>
          <a:xfrm>
            <a:off x="2597700" y="2560375"/>
            <a:ext cx="424800" cy="459700"/>
            <a:chOff x="2597700" y="2560375"/>
            <a:chExt cx="424800" cy="459700"/>
          </a:xfrm>
        </p:grpSpPr>
        <p:sp>
          <p:nvSpPr>
            <p:cNvPr id="2517" name="Google Shape;2517;p111"/>
            <p:cNvSpPr/>
            <p:nvPr/>
          </p:nvSpPr>
          <p:spPr>
            <a:xfrm>
              <a:off x="2723075" y="2818850"/>
              <a:ext cx="174075" cy="174500"/>
            </a:xfrm>
            <a:custGeom>
              <a:avLst/>
              <a:gdLst/>
              <a:ahLst/>
              <a:cxnLst/>
              <a:rect l="l" t="t" r="r" b="b"/>
              <a:pathLst>
                <a:path w="6963" h="6980" extrusionOk="0">
                  <a:moveTo>
                    <a:pt x="3481" y="1"/>
                  </a:moveTo>
                  <a:cubicBezTo>
                    <a:pt x="1568" y="1"/>
                    <a:pt x="0" y="1569"/>
                    <a:pt x="0" y="3482"/>
                  </a:cubicBezTo>
                  <a:cubicBezTo>
                    <a:pt x="0" y="4240"/>
                    <a:pt x="241" y="4964"/>
                    <a:pt x="690" y="5567"/>
                  </a:cubicBezTo>
                  <a:cubicBezTo>
                    <a:pt x="740" y="5637"/>
                    <a:pt x="819" y="5672"/>
                    <a:pt x="897" y="5672"/>
                  </a:cubicBezTo>
                  <a:cubicBezTo>
                    <a:pt x="953" y="5672"/>
                    <a:pt x="1008" y="5654"/>
                    <a:pt x="1051" y="5619"/>
                  </a:cubicBezTo>
                  <a:cubicBezTo>
                    <a:pt x="1172" y="5532"/>
                    <a:pt x="1206" y="5360"/>
                    <a:pt x="1120" y="5239"/>
                  </a:cubicBezTo>
                  <a:cubicBezTo>
                    <a:pt x="741" y="4722"/>
                    <a:pt x="534" y="4119"/>
                    <a:pt x="534" y="3482"/>
                  </a:cubicBezTo>
                  <a:cubicBezTo>
                    <a:pt x="534" y="1862"/>
                    <a:pt x="1861" y="552"/>
                    <a:pt x="3481" y="552"/>
                  </a:cubicBezTo>
                  <a:cubicBezTo>
                    <a:pt x="5101" y="552"/>
                    <a:pt x="6428" y="1862"/>
                    <a:pt x="6428" y="3482"/>
                  </a:cubicBezTo>
                  <a:cubicBezTo>
                    <a:pt x="6428" y="5119"/>
                    <a:pt x="5101" y="6428"/>
                    <a:pt x="3481" y="6428"/>
                  </a:cubicBezTo>
                  <a:cubicBezTo>
                    <a:pt x="2947" y="6428"/>
                    <a:pt x="2413" y="6291"/>
                    <a:pt x="1965" y="6015"/>
                  </a:cubicBezTo>
                  <a:cubicBezTo>
                    <a:pt x="1924" y="5985"/>
                    <a:pt x="1876" y="5972"/>
                    <a:pt x="1829" y="5972"/>
                  </a:cubicBezTo>
                  <a:cubicBezTo>
                    <a:pt x="1738" y="5972"/>
                    <a:pt x="1648" y="6022"/>
                    <a:pt x="1603" y="6101"/>
                  </a:cubicBezTo>
                  <a:cubicBezTo>
                    <a:pt x="1517" y="6222"/>
                    <a:pt x="1551" y="6394"/>
                    <a:pt x="1689" y="6480"/>
                  </a:cubicBezTo>
                  <a:cubicBezTo>
                    <a:pt x="2223" y="6808"/>
                    <a:pt x="2844" y="6980"/>
                    <a:pt x="3481" y="6980"/>
                  </a:cubicBezTo>
                  <a:cubicBezTo>
                    <a:pt x="5411" y="6980"/>
                    <a:pt x="6962" y="5412"/>
                    <a:pt x="6962" y="3482"/>
                  </a:cubicBezTo>
                  <a:cubicBezTo>
                    <a:pt x="6962" y="1569"/>
                    <a:pt x="5411" y="1"/>
                    <a:pt x="3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1"/>
            <p:cNvSpPr/>
            <p:nvPr/>
          </p:nvSpPr>
          <p:spPr>
            <a:xfrm>
              <a:off x="2753225" y="2848575"/>
              <a:ext cx="113750" cy="107825"/>
            </a:xfrm>
            <a:custGeom>
              <a:avLst/>
              <a:gdLst/>
              <a:ahLst/>
              <a:cxnLst/>
              <a:rect l="l" t="t" r="r" b="b"/>
              <a:pathLst>
                <a:path w="4550" h="4313" extrusionOk="0">
                  <a:moveTo>
                    <a:pt x="2275" y="604"/>
                  </a:moveTo>
                  <a:lnTo>
                    <a:pt x="2672" y="1397"/>
                  </a:lnTo>
                  <a:cubicBezTo>
                    <a:pt x="2740" y="1552"/>
                    <a:pt x="2878" y="1638"/>
                    <a:pt x="3033" y="1672"/>
                  </a:cubicBezTo>
                  <a:lnTo>
                    <a:pt x="3912" y="1793"/>
                  </a:lnTo>
                  <a:lnTo>
                    <a:pt x="3275" y="2413"/>
                  </a:lnTo>
                  <a:cubicBezTo>
                    <a:pt x="3171" y="2534"/>
                    <a:pt x="3120" y="2689"/>
                    <a:pt x="3137" y="2844"/>
                  </a:cubicBezTo>
                  <a:lnTo>
                    <a:pt x="3292" y="3723"/>
                  </a:lnTo>
                  <a:lnTo>
                    <a:pt x="2499" y="3309"/>
                  </a:lnTo>
                  <a:cubicBezTo>
                    <a:pt x="2430" y="3275"/>
                    <a:pt x="2361" y="3258"/>
                    <a:pt x="2275" y="3258"/>
                  </a:cubicBezTo>
                  <a:cubicBezTo>
                    <a:pt x="2206" y="3258"/>
                    <a:pt x="2120" y="3275"/>
                    <a:pt x="2051" y="3309"/>
                  </a:cubicBezTo>
                  <a:lnTo>
                    <a:pt x="1258" y="3723"/>
                  </a:lnTo>
                  <a:lnTo>
                    <a:pt x="1414" y="2844"/>
                  </a:lnTo>
                  <a:cubicBezTo>
                    <a:pt x="1448" y="2689"/>
                    <a:pt x="1396" y="2534"/>
                    <a:pt x="1276" y="2413"/>
                  </a:cubicBezTo>
                  <a:lnTo>
                    <a:pt x="638" y="1793"/>
                  </a:lnTo>
                  <a:lnTo>
                    <a:pt x="1517" y="1672"/>
                  </a:lnTo>
                  <a:cubicBezTo>
                    <a:pt x="1672" y="1638"/>
                    <a:pt x="1810" y="1552"/>
                    <a:pt x="1879" y="1397"/>
                  </a:cubicBezTo>
                  <a:lnTo>
                    <a:pt x="2275" y="604"/>
                  </a:lnTo>
                  <a:close/>
                  <a:moveTo>
                    <a:pt x="2275" y="1"/>
                  </a:moveTo>
                  <a:cubicBezTo>
                    <a:pt x="2086" y="1"/>
                    <a:pt x="1931" y="87"/>
                    <a:pt x="1844" y="259"/>
                  </a:cubicBezTo>
                  <a:lnTo>
                    <a:pt x="1414" y="1138"/>
                  </a:lnTo>
                  <a:lnTo>
                    <a:pt x="449" y="1276"/>
                  </a:lnTo>
                  <a:cubicBezTo>
                    <a:pt x="259" y="1310"/>
                    <a:pt x="121" y="1431"/>
                    <a:pt x="52" y="1603"/>
                  </a:cubicBezTo>
                  <a:cubicBezTo>
                    <a:pt x="0" y="1776"/>
                    <a:pt x="52" y="1965"/>
                    <a:pt x="173" y="2103"/>
                  </a:cubicBezTo>
                  <a:lnTo>
                    <a:pt x="879" y="2775"/>
                  </a:lnTo>
                  <a:lnTo>
                    <a:pt x="707" y="3740"/>
                  </a:lnTo>
                  <a:cubicBezTo>
                    <a:pt x="690" y="3930"/>
                    <a:pt x="759" y="4102"/>
                    <a:pt x="914" y="4223"/>
                  </a:cubicBezTo>
                  <a:cubicBezTo>
                    <a:pt x="992" y="4281"/>
                    <a:pt x="1087" y="4312"/>
                    <a:pt x="1186" y="4312"/>
                  </a:cubicBezTo>
                  <a:cubicBezTo>
                    <a:pt x="1261" y="4312"/>
                    <a:pt x="1339" y="4294"/>
                    <a:pt x="1414" y="4257"/>
                  </a:cubicBezTo>
                  <a:lnTo>
                    <a:pt x="2275" y="3792"/>
                  </a:lnTo>
                  <a:lnTo>
                    <a:pt x="3137" y="4257"/>
                  </a:lnTo>
                  <a:cubicBezTo>
                    <a:pt x="3206" y="4292"/>
                    <a:pt x="3292" y="4309"/>
                    <a:pt x="3361" y="4309"/>
                  </a:cubicBezTo>
                  <a:cubicBezTo>
                    <a:pt x="3464" y="4309"/>
                    <a:pt x="3568" y="4274"/>
                    <a:pt x="3654" y="4223"/>
                  </a:cubicBezTo>
                  <a:cubicBezTo>
                    <a:pt x="3792" y="4102"/>
                    <a:pt x="3878" y="3930"/>
                    <a:pt x="3843" y="3740"/>
                  </a:cubicBezTo>
                  <a:lnTo>
                    <a:pt x="3671" y="2775"/>
                  </a:lnTo>
                  <a:lnTo>
                    <a:pt x="4378" y="2103"/>
                  </a:lnTo>
                  <a:cubicBezTo>
                    <a:pt x="4515" y="1965"/>
                    <a:pt x="4550" y="1776"/>
                    <a:pt x="4498" y="1603"/>
                  </a:cubicBezTo>
                  <a:cubicBezTo>
                    <a:pt x="4446" y="1431"/>
                    <a:pt x="4291" y="1310"/>
                    <a:pt x="4102" y="1276"/>
                  </a:cubicBezTo>
                  <a:lnTo>
                    <a:pt x="3137" y="1138"/>
                  </a:lnTo>
                  <a:lnTo>
                    <a:pt x="2706" y="259"/>
                  </a:lnTo>
                  <a:cubicBezTo>
                    <a:pt x="2620" y="87"/>
                    <a:pt x="2465" y="1"/>
                    <a:pt x="2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1"/>
            <p:cNvSpPr/>
            <p:nvPr/>
          </p:nvSpPr>
          <p:spPr>
            <a:xfrm>
              <a:off x="2597700" y="2560375"/>
              <a:ext cx="424800" cy="459700"/>
            </a:xfrm>
            <a:custGeom>
              <a:avLst/>
              <a:gdLst/>
              <a:ahLst/>
              <a:cxnLst/>
              <a:rect l="l" t="t" r="r" b="b"/>
              <a:pathLst>
                <a:path w="16992" h="18388" extrusionOk="0">
                  <a:moveTo>
                    <a:pt x="13942" y="552"/>
                  </a:moveTo>
                  <a:lnTo>
                    <a:pt x="13304" y="1155"/>
                  </a:lnTo>
                  <a:lnTo>
                    <a:pt x="7617" y="1155"/>
                  </a:lnTo>
                  <a:cubicBezTo>
                    <a:pt x="7462" y="1155"/>
                    <a:pt x="7342" y="1275"/>
                    <a:pt x="7342" y="1413"/>
                  </a:cubicBezTo>
                  <a:cubicBezTo>
                    <a:pt x="7342" y="1568"/>
                    <a:pt x="7462" y="1689"/>
                    <a:pt x="7617" y="1689"/>
                  </a:cubicBezTo>
                  <a:lnTo>
                    <a:pt x="12735" y="1689"/>
                  </a:lnTo>
                  <a:lnTo>
                    <a:pt x="11788" y="2585"/>
                  </a:lnTo>
                  <a:lnTo>
                    <a:pt x="5205" y="2585"/>
                  </a:lnTo>
                  <a:lnTo>
                    <a:pt x="4257" y="1689"/>
                  </a:lnTo>
                  <a:lnTo>
                    <a:pt x="6359" y="1689"/>
                  </a:lnTo>
                  <a:cubicBezTo>
                    <a:pt x="6514" y="1689"/>
                    <a:pt x="6635" y="1568"/>
                    <a:pt x="6635" y="1413"/>
                  </a:cubicBezTo>
                  <a:cubicBezTo>
                    <a:pt x="6635" y="1275"/>
                    <a:pt x="6514" y="1155"/>
                    <a:pt x="6359" y="1155"/>
                  </a:cubicBezTo>
                  <a:lnTo>
                    <a:pt x="3688" y="1155"/>
                  </a:lnTo>
                  <a:lnTo>
                    <a:pt x="3051" y="552"/>
                  </a:lnTo>
                  <a:close/>
                  <a:moveTo>
                    <a:pt x="11219" y="3119"/>
                  </a:moveTo>
                  <a:lnTo>
                    <a:pt x="10581" y="3723"/>
                  </a:lnTo>
                  <a:lnTo>
                    <a:pt x="6411" y="3723"/>
                  </a:lnTo>
                  <a:lnTo>
                    <a:pt x="5773" y="3119"/>
                  </a:lnTo>
                  <a:close/>
                  <a:moveTo>
                    <a:pt x="10013" y="4274"/>
                  </a:moveTo>
                  <a:lnTo>
                    <a:pt x="9203" y="5049"/>
                  </a:lnTo>
                  <a:cubicBezTo>
                    <a:pt x="9065" y="4808"/>
                    <a:pt x="8789" y="4636"/>
                    <a:pt x="8496" y="4636"/>
                  </a:cubicBezTo>
                  <a:cubicBezTo>
                    <a:pt x="8203" y="4636"/>
                    <a:pt x="7945" y="4808"/>
                    <a:pt x="7790" y="5049"/>
                  </a:cubicBezTo>
                  <a:lnTo>
                    <a:pt x="6980" y="4274"/>
                  </a:lnTo>
                  <a:close/>
                  <a:moveTo>
                    <a:pt x="2396" y="655"/>
                  </a:moveTo>
                  <a:lnTo>
                    <a:pt x="7686" y="5687"/>
                  </a:lnTo>
                  <a:lnTo>
                    <a:pt x="7686" y="6549"/>
                  </a:lnTo>
                  <a:lnTo>
                    <a:pt x="2000" y="1086"/>
                  </a:lnTo>
                  <a:lnTo>
                    <a:pt x="2396" y="655"/>
                  </a:lnTo>
                  <a:close/>
                  <a:moveTo>
                    <a:pt x="14614" y="655"/>
                  </a:moveTo>
                  <a:lnTo>
                    <a:pt x="15010" y="1086"/>
                  </a:lnTo>
                  <a:lnTo>
                    <a:pt x="9306" y="6549"/>
                  </a:lnTo>
                  <a:lnTo>
                    <a:pt x="9306" y="5687"/>
                  </a:lnTo>
                  <a:lnTo>
                    <a:pt x="14614" y="655"/>
                  </a:lnTo>
                  <a:close/>
                  <a:moveTo>
                    <a:pt x="15372" y="1482"/>
                  </a:moveTo>
                  <a:cubicBezTo>
                    <a:pt x="15389" y="1500"/>
                    <a:pt x="15958" y="2103"/>
                    <a:pt x="15992" y="2137"/>
                  </a:cubicBezTo>
                  <a:lnTo>
                    <a:pt x="9306" y="8530"/>
                  </a:lnTo>
                  <a:lnTo>
                    <a:pt x="9306" y="7307"/>
                  </a:lnTo>
                  <a:lnTo>
                    <a:pt x="15372" y="1482"/>
                  </a:lnTo>
                  <a:close/>
                  <a:moveTo>
                    <a:pt x="8496" y="5170"/>
                  </a:moveTo>
                  <a:cubicBezTo>
                    <a:pt x="8651" y="5170"/>
                    <a:pt x="8772" y="5291"/>
                    <a:pt x="8772" y="5446"/>
                  </a:cubicBezTo>
                  <a:lnTo>
                    <a:pt x="8772" y="9271"/>
                  </a:lnTo>
                  <a:lnTo>
                    <a:pt x="8238" y="9271"/>
                  </a:lnTo>
                  <a:lnTo>
                    <a:pt x="8238" y="5446"/>
                  </a:lnTo>
                  <a:cubicBezTo>
                    <a:pt x="8238" y="5291"/>
                    <a:pt x="8358" y="5170"/>
                    <a:pt x="8496" y="5170"/>
                  </a:cubicBezTo>
                  <a:close/>
                  <a:moveTo>
                    <a:pt x="1620" y="1482"/>
                  </a:moveTo>
                  <a:lnTo>
                    <a:pt x="7686" y="7307"/>
                  </a:lnTo>
                  <a:lnTo>
                    <a:pt x="7686" y="8530"/>
                  </a:lnTo>
                  <a:lnTo>
                    <a:pt x="4154" y="5136"/>
                  </a:lnTo>
                  <a:cubicBezTo>
                    <a:pt x="4106" y="5088"/>
                    <a:pt x="4044" y="5066"/>
                    <a:pt x="3981" y="5066"/>
                  </a:cubicBezTo>
                  <a:cubicBezTo>
                    <a:pt x="3907" y="5066"/>
                    <a:pt x="3830" y="5097"/>
                    <a:pt x="3774" y="5153"/>
                  </a:cubicBezTo>
                  <a:cubicBezTo>
                    <a:pt x="3671" y="5256"/>
                    <a:pt x="3671" y="5429"/>
                    <a:pt x="3774" y="5532"/>
                  </a:cubicBezTo>
                  <a:lnTo>
                    <a:pt x="7686" y="9271"/>
                  </a:lnTo>
                  <a:lnTo>
                    <a:pt x="7686" y="9340"/>
                  </a:lnTo>
                  <a:cubicBezTo>
                    <a:pt x="7479" y="9375"/>
                    <a:pt x="7290" y="9426"/>
                    <a:pt x="7083" y="9495"/>
                  </a:cubicBezTo>
                  <a:lnTo>
                    <a:pt x="1069" y="3757"/>
                  </a:lnTo>
                  <a:cubicBezTo>
                    <a:pt x="759" y="3447"/>
                    <a:pt x="655" y="3016"/>
                    <a:pt x="742" y="2620"/>
                  </a:cubicBezTo>
                  <a:lnTo>
                    <a:pt x="742" y="2620"/>
                  </a:lnTo>
                  <a:lnTo>
                    <a:pt x="2878" y="4670"/>
                  </a:lnTo>
                  <a:cubicBezTo>
                    <a:pt x="2930" y="4722"/>
                    <a:pt x="2999" y="4739"/>
                    <a:pt x="3068" y="4739"/>
                  </a:cubicBezTo>
                  <a:cubicBezTo>
                    <a:pt x="3137" y="4739"/>
                    <a:pt x="3206" y="4705"/>
                    <a:pt x="3257" y="4653"/>
                  </a:cubicBezTo>
                  <a:cubicBezTo>
                    <a:pt x="3361" y="4550"/>
                    <a:pt x="3361" y="4377"/>
                    <a:pt x="3257" y="4274"/>
                  </a:cubicBezTo>
                  <a:lnTo>
                    <a:pt x="1017" y="2137"/>
                  </a:lnTo>
                  <a:cubicBezTo>
                    <a:pt x="1034" y="2103"/>
                    <a:pt x="1586" y="1517"/>
                    <a:pt x="1620" y="1482"/>
                  </a:cubicBezTo>
                  <a:close/>
                  <a:moveTo>
                    <a:pt x="8496" y="9806"/>
                  </a:moveTo>
                  <a:cubicBezTo>
                    <a:pt x="10719" y="9806"/>
                    <a:pt x="12511" y="11615"/>
                    <a:pt x="12511" y="13821"/>
                  </a:cubicBezTo>
                  <a:cubicBezTo>
                    <a:pt x="12511" y="16044"/>
                    <a:pt x="10719" y="17853"/>
                    <a:pt x="8496" y="17853"/>
                  </a:cubicBezTo>
                  <a:cubicBezTo>
                    <a:pt x="6273" y="17853"/>
                    <a:pt x="4481" y="16044"/>
                    <a:pt x="4481" y="13821"/>
                  </a:cubicBezTo>
                  <a:cubicBezTo>
                    <a:pt x="4481" y="11615"/>
                    <a:pt x="6273" y="9806"/>
                    <a:pt x="8496" y="9806"/>
                  </a:cubicBezTo>
                  <a:close/>
                  <a:moveTo>
                    <a:pt x="2379" y="0"/>
                  </a:moveTo>
                  <a:cubicBezTo>
                    <a:pt x="2310" y="0"/>
                    <a:pt x="2241" y="35"/>
                    <a:pt x="2189" y="86"/>
                  </a:cubicBezTo>
                  <a:lnTo>
                    <a:pt x="638" y="1741"/>
                  </a:lnTo>
                  <a:cubicBezTo>
                    <a:pt x="1" y="2413"/>
                    <a:pt x="35" y="3498"/>
                    <a:pt x="707" y="4136"/>
                  </a:cubicBezTo>
                  <a:lnTo>
                    <a:pt x="6532" y="9719"/>
                  </a:lnTo>
                  <a:cubicBezTo>
                    <a:pt x="4998" y="10443"/>
                    <a:pt x="3947" y="12011"/>
                    <a:pt x="3947" y="13821"/>
                  </a:cubicBezTo>
                  <a:cubicBezTo>
                    <a:pt x="3947" y="16337"/>
                    <a:pt x="5980" y="18387"/>
                    <a:pt x="8496" y="18387"/>
                  </a:cubicBezTo>
                  <a:cubicBezTo>
                    <a:pt x="11012" y="18387"/>
                    <a:pt x="13063" y="16337"/>
                    <a:pt x="13063" y="13821"/>
                  </a:cubicBezTo>
                  <a:cubicBezTo>
                    <a:pt x="13063" y="12011"/>
                    <a:pt x="11977" y="10426"/>
                    <a:pt x="10426" y="9702"/>
                  </a:cubicBezTo>
                  <a:lnTo>
                    <a:pt x="14062" y="6273"/>
                  </a:lnTo>
                  <a:cubicBezTo>
                    <a:pt x="14166" y="6170"/>
                    <a:pt x="14166" y="5997"/>
                    <a:pt x="14062" y="5894"/>
                  </a:cubicBezTo>
                  <a:cubicBezTo>
                    <a:pt x="14009" y="5831"/>
                    <a:pt x="13936" y="5801"/>
                    <a:pt x="13865" y="5801"/>
                  </a:cubicBezTo>
                  <a:cubicBezTo>
                    <a:pt x="13799" y="5801"/>
                    <a:pt x="13733" y="5827"/>
                    <a:pt x="13683" y="5877"/>
                  </a:cubicBezTo>
                  <a:lnTo>
                    <a:pt x="9875" y="9478"/>
                  </a:lnTo>
                  <a:cubicBezTo>
                    <a:pt x="9702" y="9426"/>
                    <a:pt x="9496" y="9375"/>
                    <a:pt x="9306" y="9340"/>
                  </a:cubicBezTo>
                  <a:lnTo>
                    <a:pt x="9306" y="9271"/>
                  </a:lnTo>
                  <a:lnTo>
                    <a:pt x="16251" y="2620"/>
                  </a:lnTo>
                  <a:lnTo>
                    <a:pt x="16251" y="2620"/>
                  </a:lnTo>
                  <a:cubicBezTo>
                    <a:pt x="16354" y="3016"/>
                    <a:pt x="16234" y="3447"/>
                    <a:pt x="15923" y="3757"/>
                  </a:cubicBezTo>
                  <a:lnTo>
                    <a:pt x="14597" y="5015"/>
                  </a:lnTo>
                  <a:cubicBezTo>
                    <a:pt x="14493" y="5118"/>
                    <a:pt x="14493" y="5291"/>
                    <a:pt x="14579" y="5394"/>
                  </a:cubicBezTo>
                  <a:cubicBezTo>
                    <a:pt x="14633" y="5448"/>
                    <a:pt x="14706" y="5474"/>
                    <a:pt x="14781" y="5474"/>
                  </a:cubicBezTo>
                  <a:cubicBezTo>
                    <a:pt x="14849" y="5474"/>
                    <a:pt x="14918" y="5452"/>
                    <a:pt x="14976" y="5411"/>
                  </a:cubicBezTo>
                  <a:lnTo>
                    <a:pt x="16303" y="4136"/>
                  </a:lnTo>
                  <a:cubicBezTo>
                    <a:pt x="16975" y="3498"/>
                    <a:pt x="16992" y="2430"/>
                    <a:pt x="16371" y="1741"/>
                  </a:cubicBezTo>
                  <a:lnTo>
                    <a:pt x="14821" y="86"/>
                  </a:lnTo>
                  <a:cubicBezTo>
                    <a:pt x="14769" y="52"/>
                    <a:pt x="14700" y="0"/>
                    <a:pt x="14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111"/>
          <p:cNvGrpSpPr/>
          <p:nvPr/>
        </p:nvGrpSpPr>
        <p:grpSpPr>
          <a:xfrm>
            <a:off x="2605450" y="3818350"/>
            <a:ext cx="410600" cy="459700"/>
            <a:chOff x="2605450" y="3818350"/>
            <a:chExt cx="410600" cy="459700"/>
          </a:xfrm>
        </p:grpSpPr>
        <p:sp>
          <p:nvSpPr>
            <p:cNvPr id="2521" name="Google Shape;2521;p111"/>
            <p:cNvSpPr/>
            <p:nvPr/>
          </p:nvSpPr>
          <p:spPr>
            <a:xfrm>
              <a:off x="2605450" y="3818350"/>
              <a:ext cx="342525" cy="349400"/>
            </a:xfrm>
            <a:custGeom>
              <a:avLst/>
              <a:gdLst/>
              <a:ahLst/>
              <a:cxnLst/>
              <a:rect l="l" t="t" r="r" b="b"/>
              <a:pathLst>
                <a:path w="13701" h="13976" extrusionOk="0">
                  <a:moveTo>
                    <a:pt x="3533" y="931"/>
                  </a:moveTo>
                  <a:lnTo>
                    <a:pt x="3533" y="3085"/>
                  </a:lnTo>
                  <a:cubicBezTo>
                    <a:pt x="3533" y="3343"/>
                    <a:pt x="3327" y="3550"/>
                    <a:pt x="3085" y="3550"/>
                  </a:cubicBezTo>
                  <a:lnTo>
                    <a:pt x="914" y="3550"/>
                  </a:lnTo>
                  <a:lnTo>
                    <a:pt x="3533" y="931"/>
                  </a:lnTo>
                  <a:close/>
                  <a:moveTo>
                    <a:pt x="4102" y="0"/>
                  </a:moveTo>
                  <a:cubicBezTo>
                    <a:pt x="3826" y="0"/>
                    <a:pt x="3585" y="103"/>
                    <a:pt x="3396" y="293"/>
                  </a:cubicBezTo>
                  <a:lnTo>
                    <a:pt x="294" y="3412"/>
                  </a:lnTo>
                  <a:cubicBezTo>
                    <a:pt x="104" y="3602"/>
                    <a:pt x="1" y="3843"/>
                    <a:pt x="1" y="4119"/>
                  </a:cubicBezTo>
                  <a:lnTo>
                    <a:pt x="1" y="13717"/>
                  </a:lnTo>
                  <a:cubicBezTo>
                    <a:pt x="1" y="13855"/>
                    <a:pt x="121" y="13976"/>
                    <a:pt x="259" y="13976"/>
                  </a:cubicBezTo>
                  <a:cubicBezTo>
                    <a:pt x="414" y="13976"/>
                    <a:pt x="535" y="13855"/>
                    <a:pt x="535" y="13717"/>
                  </a:cubicBezTo>
                  <a:lnTo>
                    <a:pt x="535" y="4119"/>
                  </a:lnTo>
                  <a:cubicBezTo>
                    <a:pt x="535" y="4101"/>
                    <a:pt x="535" y="4084"/>
                    <a:pt x="535" y="4084"/>
                  </a:cubicBezTo>
                  <a:lnTo>
                    <a:pt x="3085" y="4084"/>
                  </a:lnTo>
                  <a:cubicBezTo>
                    <a:pt x="3620" y="4084"/>
                    <a:pt x="4068" y="3636"/>
                    <a:pt x="4068" y="3085"/>
                  </a:cubicBezTo>
                  <a:lnTo>
                    <a:pt x="4068" y="552"/>
                  </a:lnTo>
                  <a:lnTo>
                    <a:pt x="12701" y="552"/>
                  </a:lnTo>
                  <a:cubicBezTo>
                    <a:pt x="12942" y="552"/>
                    <a:pt x="13149" y="741"/>
                    <a:pt x="13149" y="1000"/>
                  </a:cubicBezTo>
                  <a:lnTo>
                    <a:pt x="13149" y="7083"/>
                  </a:lnTo>
                  <a:cubicBezTo>
                    <a:pt x="13149" y="7238"/>
                    <a:pt x="13270" y="7358"/>
                    <a:pt x="13425" y="7358"/>
                  </a:cubicBezTo>
                  <a:cubicBezTo>
                    <a:pt x="13580" y="7358"/>
                    <a:pt x="13701" y="7238"/>
                    <a:pt x="13701" y="7083"/>
                  </a:cubicBezTo>
                  <a:lnTo>
                    <a:pt x="13683" y="1000"/>
                  </a:lnTo>
                  <a:cubicBezTo>
                    <a:pt x="13683" y="448"/>
                    <a:pt x="13235" y="0"/>
                    <a:pt x="12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1"/>
            <p:cNvSpPr/>
            <p:nvPr/>
          </p:nvSpPr>
          <p:spPr>
            <a:xfrm>
              <a:off x="2732125" y="3873475"/>
              <a:ext cx="177950" cy="40100"/>
            </a:xfrm>
            <a:custGeom>
              <a:avLst/>
              <a:gdLst/>
              <a:ahLst/>
              <a:cxnLst/>
              <a:rect l="l" t="t" r="r" b="b"/>
              <a:pathLst>
                <a:path w="7118" h="1604" extrusionOk="0">
                  <a:moveTo>
                    <a:pt x="448" y="1"/>
                  </a:moveTo>
                  <a:cubicBezTo>
                    <a:pt x="207" y="1"/>
                    <a:pt x="0" y="190"/>
                    <a:pt x="0" y="449"/>
                  </a:cubicBezTo>
                  <a:lnTo>
                    <a:pt x="0" y="1155"/>
                  </a:lnTo>
                  <a:cubicBezTo>
                    <a:pt x="0" y="1414"/>
                    <a:pt x="207" y="1603"/>
                    <a:pt x="448" y="1603"/>
                  </a:cubicBezTo>
                  <a:lnTo>
                    <a:pt x="6669" y="1603"/>
                  </a:lnTo>
                  <a:cubicBezTo>
                    <a:pt x="6910" y="1603"/>
                    <a:pt x="7117" y="1414"/>
                    <a:pt x="7117" y="1155"/>
                  </a:cubicBezTo>
                  <a:lnTo>
                    <a:pt x="7117" y="449"/>
                  </a:lnTo>
                  <a:cubicBezTo>
                    <a:pt x="7117" y="190"/>
                    <a:pt x="6910" y="1"/>
                    <a:pt x="6669" y="1"/>
                  </a:cubicBezTo>
                  <a:lnTo>
                    <a:pt x="3378" y="1"/>
                  </a:lnTo>
                  <a:cubicBezTo>
                    <a:pt x="3223" y="1"/>
                    <a:pt x="3102" y="121"/>
                    <a:pt x="3102" y="259"/>
                  </a:cubicBezTo>
                  <a:cubicBezTo>
                    <a:pt x="3102" y="414"/>
                    <a:pt x="3223" y="535"/>
                    <a:pt x="3378" y="535"/>
                  </a:cubicBezTo>
                  <a:lnTo>
                    <a:pt x="6583" y="535"/>
                  </a:lnTo>
                  <a:lnTo>
                    <a:pt x="6583" y="1069"/>
                  </a:lnTo>
                  <a:lnTo>
                    <a:pt x="534" y="1069"/>
                  </a:lnTo>
                  <a:lnTo>
                    <a:pt x="534" y="535"/>
                  </a:lnTo>
                  <a:lnTo>
                    <a:pt x="2120" y="535"/>
                  </a:lnTo>
                  <a:cubicBezTo>
                    <a:pt x="2275" y="535"/>
                    <a:pt x="2395" y="414"/>
                    <a:pt x="2395" y="259"/>
                  </a:cubicBezTo>
                  <a:cubicBezTo>
                    <a:pt x="2395" y="121"/>
                    <a:pt x="2275" y="1"/>
                    <a:pt x="2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1"/>
            <p:cNvSpPr/>
            <p:nvPr/>
          </p:nvSpPr>
          <p:spPr>
            <a:xfrm>
              <a:off x="2658875" y="3960950"/>
              <a:ext cx="46975" cy="46550"/>
            </a:xfrm>
            <a:custGeom>
              <a:avLst/>
              <a:gdLst/>
              <a:ahLst/>
              <a:cxnLst/>
              <a:rect l="l" t="t" r="r" b="b"/>
              <a:pathLst>
                <a:path w="1879" h="1862" extrusionOk="0">
                  <a:moveTo>
                    <a:pt x="1327" y="534"/>
                  </a:moveTo>
                  <a:lnTo>
                    <a:pt x="1327" y="1327"/>
                  </a:lnTo>
                  <a:lnTo>
                    <a:pt x="552" y="1327"/>
                  </a:lnTo>
                  <a:lnTo>
                    <a:pt x="552" y="534"/>
                  </a:lnTo>
                  <a:close/>
                  <a:moveTo>
                    <a:pt x="483" y="0"/>
                  </a:moveTo>
                  <a:cubicBezTo>
                    <a:pt x="225" y="0"/>
                    <a:pt x="1" y="207"/>
                    <a:pt x="1" y="483"/>
                  </a:cubicBezTo>
                  <a:lnTo>
                    <a:pt x="1" y="1379"/>
                  </a:lnTo>
                  <a:cubicBezTo>
                    <a:pt x="1" y="1654"/>
                    <a:pt x="225" y="1861"/>
                    <a:pt x="483" y="1861"/>
                  </a:cubicBezTo>
                  <a:lnTo>
                    <a:pt x="1396" y="1861"/>
                  </a:lnTo>
                  <a:cubicBezTo>
                    <a:pt x="1655" y="1861"/>
                    <a:pt x="1879" y="1654"/>
                    <a:pt x="1879" y="1379"/>
                  </a:cubicBezTo>
                  <a:lnTo>
                    <a:pt x="1879" y="483"/>
                  </a:lnTo>
                  <a:cubicBezTo>
                    <a:pt x="1879" y="207"/>
                    <a:pt x="1655"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1"/>
            <p:cNvSpPr/>
            <p:nvPr/>
          </p:nvSpPr>
          <p:spPr>
            <a:xfrm>
              <a:off x="2737275" y="3965250"/>
              <a:ext cx="156850" cy="13800"/>
            </a:xfrm>
            <a:custGeom>
              <a:avLst/>
              <a:gdLst/>
              <a:ahLst/>
              <a:cxnLst/>
              <a:rect l="l" t="t" r="r" b="b"/>
              <a:pathLst>
                <a:path w="6274" h="552" extrusionOk="0">
                  <a:moveTo>
                    <a:pt x="259" y="0"/>
                  </a:moveTo>
                  <a:cubicBezTo>
                    <a:pt x="122" y="0"/>
                    <a:pt x="1" y="121"/>
                    <a:pt x="1" y="276"/>
                  </a:cubicBezTo>
                  <a:cubicBezTo>
                    <a:pt x="1" y="431"/>
                    <a:pt x="122" y="552"/>
                    <a:pt x="259" y="552"/>
                  </a:cubicBezTo>
                  <a:lnTo>
                    <a:pt x="6015" y="552"/>
                  </a:lnTo>
                  <a:cubicBezTo>
                    <a:pt x="6153" y="552"/>
                    <a:pt x="6274" y="431"/>
                    <a:pt x="6274" y="276"/>
                  </a:cubicBezTo>
                  <a:cubicBezTo>
                    <a:pt x="6274" y="121"/>
                    <a:pt x="6153" y="0"/>
                    <a:pt x="6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1"/>
            <p:cNvSpPr/>
            <p:nvPr/>
          </p:nvSpPr>
          <p:spPr>
            <a:xfrm>
              <a:off x="2737275" y="3989800"/>
              <a:ext cx="78875" cy="13375"/>
            </a:xfrm>
            <a:custGeom>
              <a:avLst/>
              <a:gdLst/>
              <a:ahLst/>
              <a:cxnLst/>
              <a:rect l="l" t="t" r="r" b="b"/>
              <a:pathLst>
                <a:path w="3155" h="535" extrusionOk="0">
                  <a:moveTo>
                    <a:pt x="259" y="1"/>
                  </a:moveTo>
                  <a:cubicBezTo>
                    <a:pt x="122" y="1"/>
                    <a:pt x="1" y="121"/>
                    <a:pt x="1" y="259"/>
                  </a:cubicBezTo>
                  <a:cubicBezTo>
                    <a:pt x="1" y="414"/>
                    <a:pt x="122" y="535"/>
                    <a:pt x="259" y="535"/>
                  </a:cubicBezTo>
                  <a:lnTo>
                    <a:pt x="2879" y="535"/>
                  </a:lnTo>
                  <a:cubicBezTo>
                    <a:pt x="3034" y="535"/>
                    <a:pt x="3154" y="414"/>
                    <a:pt x="3154" y="259"/>
                  </a:cubicBezTo>
                  <a:cubicBezTo>
                    <a:pt x="3154" y="121"/>
                    <a:pt x="3034"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1"/>
            <p:cNvSpPr/>
            <p:nvPr/>
          </p:nvSpPr>
          <p:spPr>
            <a:xfrm>
              <a:off x="2658875" y="4029875"/>
              <a:ext cx="46975" cy="46975"/>
            </a:xfrm>
            <a:custGeom>
              <a:avLst/>
              <a:gdLst/>
              <a:ahLst/>
              <a:cxnLst/>
              <a:rect l="l" t="t" r="r" b="b"/>
              <a:pathLst>
                <a:path w="1879" h="1879" extrusionOk="0">
                  <a:moveTo>
                    <a:pt x="1327" y="552"/>
                  </a:moveTo>
                  <a:lnTo>
                    <a:pt x="1327" y="1327"/>
                  </a:lnTo>
                  <a:lnTo>
                    <a:pt x="552" y="1327"/>
                  </a:lnTo>
                  <a:lnTo>
                    <a:pt x="552" y="552"/>
                  </a:lnTo>
                  <a:close/>
                  <a:moveTo>
                    <a:pt x="483" y="0"/>
                  </a:moveTo>
                  <a:cubicBezTo>
                    <a:pt x="225" y="0"/>
                    <a:pt x="1" y="224"/>
                    <a:pt x="1" y="483"/>
                  </a:cubicBezTo>
                  <a:lnTo>
                    <a:pt x="1" y="1396"/>
                  </a:lnTo>
                  <a:cubicBezTo>
                    <a:pt x="1" y="1655"/>
                    <a:pt x="225" y="1879"/>
                    <a:pt x="483" y="1879"/>
                  </a:cubicBezTo>
                  <a:lnTo>
                    <a:pt x="1396" y="1879"/>
                  </a:lnTo>
                  <a:cubicBezTo>
                    <a:pt x="1655" y="1879"/>
                    <a:pt x="1879" y="1655"/>
                    <a:pt x="1879" y="1396"/>
                  </a:cubicBezTo>
                  <a:lnTo>
                    <a:pt x="1879" y="483"/>
                  </a:lnTo>
                  <a:cubicBezTo>
                    <a:pt x="1879" y="224"/>
                    <a:pt x="1655" y="0"/>
                    <a:pt x="13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1"/>
            <p:cNvSpPr/>
            <p:nvPr/>
          </p:nvSpPr>
          <p:spPr>
            <a:xfrm>
              <a:off x="2737275" y="4034600"/>
              <a:ext cx="156850" cy="13375"/>
            </a:xfrm>
            <a:custGeom>
              <a:avLst/>
              <a:gdLst/>
              <a:ahLst/>
              <a:cxnLst/>
              <a:rect l="l" t="t" r="r" b="b"/>
              <a:pathLst>
                <a:path w="6274" h="535" extrusionOk="0">
                  <a:moveTo>
                    <a:pt x="259" y="1"/>
                  </a:moveTo>
                  <a:cubicBezTo>
                    <a:pt x="122" y="1"/>
                    <a:pt x="1" y="121"/>
                    <a:pt x="1" y="259"/>
                  </a:cubicBezTo>
                  <a:cubicBezTo>
                    <a:pt x="1" y="414"/>
                    <a:pt x="122" y="535"/>
                    <a:pt x="259" y="535"/>
                  </a:cubicBezTo>
                  <a:lnTo>
                    <a:pt x="6015" y="535"/>
                  </a:lnTo>
                  <a:cubicBezTo>
                    <a:pt x="6153" y="535"/>
                    <a:pt x="6274" y="414"/>
                    <a:pt x="6274" y="259"/>
                  </a:cubicBezTo>
                  <a:cubicBezTo>
                    <a:pt x="6274" y="121"/>
                    <a:pt x="6153" y="1"/>
                    <a:pt x="6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1"/>
            <p:cNvSpPr/>
            <p:nvPr/>
          </p:nvSpPr>
          <p:spPr>
            <a:xfrm>
              <a:off x="2737275" y="4058725"/>
              <a:ext cx="78875" cy="13400"/>
            </a:xfrm>
            <a:custGeom>
              <a:avLst/>
              <a:gdLst/>
              <a:ahLst/>
              <a:cxnLst/>
              <a:rect l="l" t="t" r="r" b="b"/>
              <a:pathLst>
                <a:path w="3155" h="536" extrusionOk="0">
                  <a:moveTo>
                    <a:pt x="259" y="1"/>
                  </a:moveTo>
                  <a:cubicBezTo>
                    <a:pt x="122" y="1"/>
                    <a:pt x="1" y="121"/>
                    <a:pt x="1" y="277"/>
                  </a:cubicBezTo>
                  <a:cubicBezTo>
                    <a:pt x="1" y="414"/>
                    <a:pt x="122" y="535"/>
                    <a:pt x="259" y="535"/>
                  </a:cubicBezTo>
                  <a:lnTo>
                    <a:pt x="2879" y="535"/>
                  </a:lnTo>
                  <a:cubicBezTo>
                    <a:pt x="3034" y="535"/>
                    <a:pt x="3154" y="414"/>
                    <a:pt x="3154" y="277"/>
                  </a:cubicBezTo>
                  <a:cubicBezTo>
                    <a:pt x="3154" y="121"/>
                    <a:pt x="3034" y="1"/>
                    <a:pt x="2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1"/>
            <p:cNvSpPr/>
            <p:nvPr/>
          </p:nvSpPr>
          <p:spPr>
            <a:xfrm>
              <a:off x="2658875" y="4099225"/>
              <a:ext cx="46975" cy="46550"/>
            </a:xfrm>
            <a:custGeom>
              <a:avLst/>
              <a:gdLst/>
              <a:ahLst/>
              <a:cxnLst/>
              <a:rect l="l" t="t" r="r" b="b"/>
              <a:pathLst>
                <a:path w="1879" h="1862" extrusionOk="0">
                  <a:moveTo>
                    <a:pt x="1327" y="535"/>
                  </a:moveTo>
                  <a:lnTo>
                    <a:pt x="1327" y="1328"/>
                  </a:lnTo>
                  <a:lnTo>
                    <a:pt x="552" y="1328"/>
                  </a:lnTo>
                  <a:lnTo>
                    <a:pt x="552" y="535"/>
                  </a:lnTo>
                  <a:close/>
                  <a:moveTo>
                    <a:pt x="483" y="1"/>
                  </a:moveTo>
                  <a:cubicBezTo>
                    <a:pt x="225" y="1"/>
                    <a:pt x="1" y="207"/>
                    <a:pt x="1" y="483"/>
                  </a:cubicBezTo>
                  <a:lnTo>
                    <a:pt x="1" y="1379"/>
                  </a:lnTo>
                  <a:cubicBezTo>
                    <a:pt x="1" y="1655"/>
                    <a:pt x="225" y="1862"/>
                    <a:pt x="483" y="1862"/>
                  </a:cubicBezTo>
                  <a:lnTo>
                    <a:pt x="1396" y="1862"/>
                  </a:lnTo>
                  <a:cubicBezTo>
                    <a:pt x="1655" y="1862"/>
                    <a:pt x="1879" y="1655"/>
                    <a:pt x="1879" y="1379"/>
                  </a:cubicBezTo>
                  <a:lnTo>
                    <a:pt x="1879" y="483"/>
                  </a:lnTo>
                  <a:cubicBezTo>
                    <a:pt x="1879" y="207"/>
                    <a:pt x="1655" y="1"/>
                    <a:pt x="1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1"/>
            <p:cNvSpPr/>
            <p:nvPr/>
          </p:nvSpPr>
          <p:spPr>
            <a:xfrm>
              <a:off x="2809650" y="4103525"/>
              <a:ext cx="55175" cy="13400"/>
            </a:xfrm>
            <a:custGeom>
              <a:avLst/>
              <a:gdLst/>
              <a:ahLst/>
              <a:cxnLst/>
              <a:rect l="l" t="t" r="r" b="b"/>
              <a:pathLst>
                <a:path w="2207" h="536" extrusionOk="0">
                  <a:moveTo>
                    <a:pt x="277" y="1"/>
                  </a:moveTo>
                  <a:cubicBezTo>
                    <a:pt x="122" y="1"/>
                    <a:pt x="1" y="122"/>
                    <a:pt x="1" y="277"/>
                  </a:cubicBezTo>
                  <a:cubicBezTo>
                    <a:pt x="1" y="415"/>
                    <a:pt x="122" y="535"/>
                    <a:pt x="277" y="535"/>
                  </a:cubicBezTo>
                  <a:lnTo>
                    <a:pt x="1931" y="535"/>
                  </a:lnTo>
                  <a:cubicBezTo>
                    <a:pt x="2086" y="535"/>
                    <a:pt x="2207" y="415"/>
                    <a:pt x="2207" y="277"/>
                  </a:cubicBezTo>
                  <a:cubicBezTo>
                    <a:pt x="2207" y="122"/>
                    <a:pt x="2086" y="1"/>
                    <a:pt x="1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1"/>
            <p:cNvSpPr/>
            <p:nvPr/>
          </p:nvSpPr>
          <p:spPr>
            <a:xfrm>
              <a:off x="2737275" y="4103525"/>
              <a:ext cx="54750" cy="13400"/>
            </a:xfrm>
            <a:custGeom>
              <a:avLst/>
              <a:gdLst/>
              <a:ahLst/>
              <a:cxnLst/>
              <a:rect l="l" t="t" r="r" b="b"/>
              <a:pathLst>
                <a:path w="2190" h="536" extrusionOk="0">
                  <a:moveTo>
                    <a:pt x="259" y="1"/>
                  </a:moveTo>
                  <a:cubicBezTo>
                    <a:pt x="122" y="1"/>
                    <a:pt x="1" y="122"/>
                    <a:pt x="1" y="277"/>
                  </a:cubicBezTo>
                  <a:cubicBezTo>
                    <a:pt x="1" y="415"/>
                    <a:pt x="122" y="535"/>
                    <a:pt x="259" y="535"/>
                  </a:cubicBezTo>
                  <a:lnTo>
                    <a:pt x="1914" y="535"/>
                  </a:lnTo>
                  <a:cubicBezTo>
                    <a:pt x="2069" y="535"/>
                    <a:pt x="2189" y="415"/>
                    <a:pt x="2189" y="277"/>
                  </a:cubicBezTo>
                  <a:cubicBezTo>
                    <a:pt x="2189" y="122"/>
                    <a:pt x="2069" y="1"/>
                    <a:pt x="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1"/>
            <p:cNvSpPr/>
            <p:nvPr/>
          </p:nvSpPr>
          <p:spPr>
            <a:xfrm>
              <a:off x="2737275" y="4128100"/>
              <a:ext cx="78875" cy="13375"/>
            </a:xfrm>
            <a:custGeom>
              <a:avLst/>
              <a:gdLst/>
              <a:ahLst/>
              <a:cxnLst/>
              <a:rect l="l" t="t" r="r" b="b"/>
              <a:pathLst>
                <a:path w="3155" h="535" extrusionOk="0">
                  <a:moveTo>
                    <a:pt x="259" y="0"/>
                  </a:moveTo>
                  <a:cubicBezTo>
                    <a:pt x="122" y="0"/>
                    <a:pt x="1" y="121"/>
                    <a:pt x="1" y="259"/>
                  </a:cubicBezTo>
                  <a:cubicBezTo>
                    <a:pt x="1" y="414"/>
                    <a:pt x="122" y="534"/>
                    <a:pt x="259" y="534"/>
                  </a:cubicBezTo>
                  <a:lnTo>
                    <a:pt x="2879" y="534"/>
                  </a:lnTo>
                  <a:cubicBezTo>
                    <a:pt x="3034" y="534"/>
                    <a:pt x="3154" y="414"/>
                    <a:pt x="3154" y="259"/>
                  </a:cubicBezTo>
                  <a:cubicBezTo>
                    <a:pt x="3154" y="121"/>
                    <a:pt x="3034" y="0"/>
                    <a:pt x="2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1"/>
            <p:cNvSpPr/>
            <p:nvPr/>
          </p:nvSpPr>
          <p:spPr>
            <a:xfrm>
              <a:off x="2658875" y="4168150"/>
              <a:ext cx="46975" cy="47000"/>
            </a:xfrm>
            <a:custGeom>
              <a:avLst/>
              <a:gdLst/>
              <a:ahLst/>
              <a:cxnLst/>
              <a:rect l="l" t="t" r="r" b="b"/>
              <a:pathLst>
                <a:path w="1879" h="1880" extrusionOk="0">
                  <a:moveTo>
                    <a:pt x="1327" y="552"/>
                  </a:moveTo>
                  <a:lnTo>
                    <a:pt x="1327" y="1328"/>
                  </a:lnTo>
                  <a:lnTo>
                    <a:pt x="552" y="1328"/>
                  </a:lnTo>
                  <a:lnTo>
                    <a:pt x="552" y="552"/>
                  </a:lnTo>
                  <a:close/>
                  <a:moveTo>
                    <a:pt x="483" y="1"/>
                  </a:moveTo>
                  <a:cubicBezTo>
                    <a:pt x="225" y="1"/>
                    <a:pt x="1" y="225"/>
                    <a:pt x="1" y="483"/>
                  </a:cubicBezTo>
                  <a:lnTo>
                    <a:pt x="1" y="1397"/>
                  </a:lnTo>
                  <a:cubicBezTo>
                    <a:pt x="1" y="1655"/>
                    <a:pt x="225" y="1879"/>
                    <a:pt x="483" y="1879"/>
                  </a:cubicBezTo>
                  <a:lnTo>
                    <a:pt x="1396" y="1879"/>
                  </a:lnTo>
                  <a:cubicBezTo>
                    <a:pt x="1655" y="1879"/>
                    <a:pt x="1879" y="1655"/>
                    <a:pt x="1879" y="1397"/>
                  </a:cubicBezTo>
                  <a:lnTo>
                    <a:pt x="1879" y="483"/>
                  </a:lnTo>
                  <a:cubicBezTo>
                    <a:pt x="1879" y="225"/>
                    <a:pt x="1655" y="1"/>
                    <a:pt x="1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1"/>
            <p:cNvSpPr/>
            <p:nvPr/>
          </p:nvSpPr>
          <p:spPr>
            <a:xfrm>
              <a:off x="2737275" y="4172900"/>
              <a:ext cx="92225" cy="13375"/>
            </a:xfrm>
            <a:custGeom>
              <a:avLst/>
              <a:gdLst/>
              <a:ahLst/>
              <a:cxnLst/>
              <a:rect l="l" t="t" r="r" b="b"/>
              <a:pathLst>
                <a:path w="3689" h="535" extrusionOk="0">
                  <a:moveTo>
                    <a:pt x="259" y="0"/>
                  </a:moveTo>
                  <a:cubicBezTo>
                    <a:pt x="122" y="0"/>
                    <a:pt x="1" y="121"/>
                    <a:pt x="1" y="259"/>
                  </a:cubicBezTo>
                  <a:cubicBezTo>
                    <a:pt x="1" y="414"/>
                    <a:pt x="122" y="535"/>
                    <a:pt x="259" y="535"/>
                  </a:cubicBezTo>
                  <a:lnTo>
                    <a:pt x="3430" y="535"/>
                  </a:lnTo>
                  <a:cubicBezTo>
                    <a:pt x="3568" y="535"/>
                    <a:pt x="3689" y="414"/>
                    <a:pt x="3689" y="259"/>
                  </a:cubicBezTo>
                  <a:cubicBezTo>
                    <a:pt x="3689" y="121"/>
                    <a:pt x="3568" y="0"/>
                    <a:pt x="3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1"/>
            <p:cNvSpPr/>
            <p:nvPr/>
          </p:nvSpPr>
          <p:spPr>
            <a:xfrm>
              <a:off x="2737275" y="4197025"/>
              <a:ext cx="78875" cy="13375"/>
            </a:xfrm>
            <a:custGeom>
              <a:avLst/>
              <a:gdLst/>
              <a:ahLst/>
              <a:cxnLst/>
              <a:rect l="l" t="t" r="r" b="b"/>
              <a:pathLst>
                <a:path w="3155" h="535" extrusionOk="0">
                  <a:moveTo>
                    <a:pt x="259" y="0"/>
                  </a:moveTo>
                  <a:cubicBezTo>
                    <a:pt x="122" y="0"/>
                    <a:pt x="1" y="121"/>
                    <a:pt x="1" y="276"/>
                  </a:cubicBezTo>
                  <a:cubicBezTo>
                    <a:pt x="1" y="414"/>
                    <a:pt x="122" y="535"/>
                    <a:pt x="259" y="535"/>
                  </a:cubicBezTo>
                  <a:lnTo>
                    <a:pt x="2879" y="535"/>
                  </a:lnTo>
                  <a:cubicBezTo>
                    <a:pt x="3034" y="535"/>
                    <a:pt x="3154" y="414"/>
                    <a:pt x="3154" y="276"/>
                  </a:cubicBezTo>
                  <a:cubicBezTo>
                    <a:pt x="3154" y="121"/>
                    <a:pt x="3034" y="0"/>
                    <a:pt x="2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1"/>
            <p:cNvSpPr/>
            <p:nvPr/>
          </p:nvSpPr>
          <p:spPr>
            <a:xfrm>
              <a:off x="2605450" y="4019950"/>
              <a:ext cx="410600" cy="258100"/>
            </a:xfrm>
            <a:custGeom>
              <a:avLst/>
              <a:gdLst/>
              <a:ahLst/>
              <a:cxnLst/>
              <a:rect l="l" t="t" r="r" b="b"/>
              <a:pathLst>
                <a:path w="16424" h="10324" extrusionOk="0">
                  <a:moveTo>
                    <a:pt x="13701" y="2327"/>
                  </a:moveTo>
                  <a:lnTo>
                    <a:pt x="13701" y="2741"/>
                  </a:lnTo>
                  <a:lnTo>
                    <a:pt x="11995" y="2741"/>
                  </a:lnTo>
                  <a:lnTo>
                    <a:pt x="11995" y="2327"/>
                  </a:lnTo>
                  <a:close/>
                  <a:moveTo>
                    <a:pt x="13166" y="3275"/>
                  </a:moveTo>
                  <a:lnTo>
                    <a:pt x="13166" y="3671"/>
                  </a:lnTo>
                  <a:cubicBezTo>
                    <a:pt x="13046" y="3654"/>
                    <a:pt x="12925" y="3654"/>
                    <a:pt x="12805" y="3654"/>
                  </a:cubicBezTo>
                  <a:lnTo>
                    <a:pt x="12494" y="3654"/>
                  </a:lnTo>
                  <a:lnTo>
                    <a:pt x="12494" y="3275"/>
                  </a:lnTo>
                  <a:close/>
                  <a:moveTo>
                    <a:pt x="15407" y="4309"/>
                  </a:moveTo>
                  <a:lnTo>
                    <a:pt x="15786" y="4757"/>
                  </a:lnTo>
                  <a:lnTo>
                    <a:pt x="15510" y="5016"/>
                  </a:lnTo>
                  <a:cubicBezTo>
                    <a:pt x="15389" y="4860"/>
                    <a:pt x="15252" y="4705"/>
                    <a:pt x="15114" y="4567"/>
                  </a:cubicBezTo>
                  <a:lnTo>
                    <a:pt x="15407" y="4309"/>
                  </a:lnTo>
                  <a:close/>
                  <a:moveTo>
                    <a:pt x="13080" y="4206"/>
                  </a:moveTo>
                  <a:cubicBezTo>
                    <a:pt x="13718" y="4257"/>
                    <a:pt x="14304" y="4533"/>
                    <a:pt x="14752" y="4964"/>
                  </a:cubicBezTo>
                  <a:lnTo>
                    <a:pt x="14545" y="5136"/>
                  </a:lnTo>
                  <a:cubicBezTo>
                    <a:pt x="14424" y="5240"/>
                    <a:pt x="14407" y="5412"/>
                    <a:pt x="14511" y="5515"/>
                  </a:cubicBezTo>
                  <a:cubicBezTo>
                    <a:pt x="14562" y="5584"/>
                    <a:pt x="14631" y="5619"/>
                    <a:pt x="14717" y="5619"/>
                  </a:cubicBezTo>
                  <a:cubicBezTo>
                    <a:pt x="14769" y="5619"/>
                    <a:pt x="14838" y="5601"/>
                    <a:pt x="14890" y="5550"/>
                  </a:cubicBezTo>
                  <a:lnTo>
                    <a:pt x="15096" y="5377"/>
                  </a:lnTo>
                  <a:cubicBezTo>
                    <a:pt x="15372" y="5757"/>
                    <a:pt x="15544" y="6222"/>
                    <a:pt x="15596" y="6722"/>
                  </a:cubicBezTo>
                  <a:lnTo>
                    <a:pt x="14976" y="6722"/>
                  </a:lnTo>
                  <a:cubicBezTo>
                    <a:pt x="14821" y="6722"/>
                    <a:pt x="14700" y="6842"/>
                    <a:pt x="14700" y="6980"/>
                  </a:cubicBezTo>
                  <a:cubicBezTo>
                    <a:pt x="14700" y="7135"/>
                    <a:pt x="14821" y="7256"/>
                    <a:pt x="14976" y="7256"/>
                  </a:cubicBezTo>
                  <a:lnTo>
                    <a:pt x="15596" y="7256"/>
                  </a:lnTo>
                  <a:cubicBezTo>
                    <a:pt x="15562" y="7721"/>
                    <a:pt x="15389" y="8169"/>
                    <a:pt x="15148" y="8548"/>
                  </a:cubicBezTo>
                  <a:lnTo>
                    <a:pt x="14890" y="8324"/>
                  </a:lnTo>
                  <a:cubicBezTo>
                    <a:pt x="14834" y="8285"/>
                    <a:pt x="14768" y="8263"/>
                    <a:pt x="14705" y="8263"/>
                  </a:cubicBezTo>
                  <a:cubicBezTo>
                    <a:pt x="14629" y="8263"/>
                    <a:pt x="14557" y="8293"/>
                    <a:pt x="14511" y="8359"/>
                  </a:cubicBezTo>
                  <a:cubicBezTo>
                    <a:pt x="14407" y="8479"/>
                    <a:pt x="14424" y="8652"/>
                    <a:pt x="14545" y="8738"/>
                  </a:cubicBezTo>
                  <a:lnTo>
                    <a:pt x="14803" y="8962"/>
                  </a:lnTo>
                  <a:cubicBezTo>
                    <a:pt x="14355" y="9410"/>
                    <a:pt x="13752" y="9703"/>
                    <a:pt x="13080" y="9772"/>
                  </a:cubicBezTo>
                  <a:lnTo>
                    <a:pt x="13080" y="9151"/>
                  </a:lnTo>
                  <a:cubicBezTo>
                    <a:pt x="13080" y="8996"/>
                    <a:pt x="12960" y="8876"/>
                    <a:pt x="12805" y="8876"/>
                  </a:cubicBezTo>
                  <a:cubicBezTo>
                    <a:pt x="12667" y="8876"/>
                    <a:pt x="12546" y="8996"/>
                    <a:pt x="12546" y="9151"/>
                  </a:cubicBezTo>
                  <a:lnTo>
                    <a:pt x="12546" y="9772"/>
                  </a:lnTo>
                  <a:cubicBezTo>
                    <a:pt x="11874" y="9703"/>
                    <a:pt x="11271" y="9410"/>
                    <a:pt x="10823" y="8962"/>
                  </a:cubicBezTo>
                  <a:lnTo>
                    <a:pt x="11081" y="8738"/>
                  </a:lnTo>
                  <a:cubicBezTo>
                    <a:pt x="11202" y="8652"/>
                    <a:pt x="11219" y="8479"/>
                    <a:pt x="11116" y="8359"/>
                  </a:cubicBezTo>
                  <a:cubicBezTo>
                    <a:pt x="11069" y="8293"/>
                    <a:pt x="10997" y="8263"/>
                    <a:pt x="10922" y="8263"/>
                  </a:cubicBezTo>
                  <a:cubicBezTo>
                    <a:pt x="10858" y="8263"/>
                    <a:pt x="10792" y="8285"/>
                    <a:pt x="10737" y="8324"/>
                  </a:cubicBezTo>
                  <a:lnTo>
                    <a:pt x="10478" y="8548"/>
                  </a:lnTo>
                  <a:cubicBezTo>
                    <a:pt x="10237" y="8169"/>
                    <a:pt x="10065" y="7721"/>
                    <a:pt x="10030" y="7256"/>
                  </a:cubicBezTo>
                  <a:lnTo>
                    <a:pt x="10650" y="7256"/>
                  </a:lnTo>
                  <a:cubicBezTo>
                    <a:pt x="10788" y="7256"/>
                    <a:pt x="10909" y="7135"/>
                    <a:pt x="10909" y="6980"/>
                  </a:cubicBezTo>
                  <a:cubicBezTo>
                    <a:pt x="10909" y="6842"/>
                    <a:pt x="10788" y="6722"/>
                    <a:pt x="10650" y="6722"/>
                  </a:cubicBezTo>
                  <a:lnTo>
                    <a:pt x="10030" y="6722"/>
                  </a:lnTo>
                  <a:cubicBezTo>
                    <a:pt x="10065" y="6222"/>
                    <a:pt x="10254" y="5757"/>
                    <a:pt x="10530" y="5377"/>
                  </a:cubicBezTo>
                  <a:lnTo>
                    <a:pt x="10737" y="5550"/>
                  </a:lnTo>
                  <a:cubicBezTo>
                    <a:pt x="10788" y="5601"/>
                    <a:pt x="10857" y="5619"/>
                    <a:pt x="10909" y="5619"/>
                  </a:cubicBezTo>
                  <a:cubicBezTo>
                    <a:pt x="10995" y="5619"/>
                    <a:pt x="11064" y="5584"/>
                    <a:pt x="11116" y="5515"/>
                  </a:cubicBezTo>
                  <a:cubicBezTo>
                    <a:pt x="11219" y="5412"/>
                    <a:pt x="11202" y="5240"/>
                    <a:pt x="11081" y="5136"/>
                  </a:cubicBezTo>
                  <a:lnTo>
                    <a:pt x="10874" y="4964"/>
                  </a:lnTo>
                  <a:cubicBezTo>
                    <a:pt x="11323" y="4533"/>
                    <a:pt x="11891" y="4257"/>
                    <a:pt x="12546" y="4206"/>
                  </a:cubicBezTo>
                  <a:lnTo>
                    <a:pt x="12546" y="4826"/>
                  </a:lnTo>
                  <a:cubicBezTo>
                    <a:pt x="12546" y="4964"/>
                    <a:pt x="12667" y="5084"/>
                    <a:pt x="12805" y="5084"/>
                  </a:cubicBezTo>
                  <a:cubicBezTo>
                    <a:pt x="12960" y="5084"/>
                    <a:pt x="13080" y="4964"/>
                    <a:pt x="13080" y="4826"/>
                  </a:cubicBezTo>
                  <a:lnTo>
                    <a:pt x="13080" y="4206"/>
                  </a:lnTo>
                  <a:close/>
                  <a:moveTo>
                    <a:pt x="13425" y="1"/>
                  </a:moveTo>
                  <a:cubicBezTo>
                    <a:pt x="13270" y="1"/>
                    <a:pt x="13149" y="122"/>
                    <a:pt x="13149" y="277"/>
                  </a:cubicBezTo>
                  <a:lnTo>
                    <a:pt x="13149" y="1793"/>
                  </a:lnTo>
                  <a:lnTo>
                    <a:pt x="11874" y="1793"/>
                  </a:lnTo>
                  <a:cubicBezTo>
                    <a:pt x="11633" y="1793"/>
                    <a:pt x="11460" y="1983"/>
                    <a:pt x="11460" y="2207"/>
                  </a:cubicBezTo>
                  <a:lnTo>
                    <a:pt x="11460" y="2861"/>
                  </a:lnTo>
                  <a:cubicBezTo>
                    <a:pt x="11460" y="3086"/>
                    <a:pt x="11633" y="3275"/>
                    <a:pt x="11874" y="3275"/>
                  </a:cubicBezTo>
                  <a:lnTo>
                    <a:pt x="11960" y="3275"/>
                  </a:lnTo>
                  <a:lnTo>
                    <a:pt x="11960" y="3758"/>
                  </a:lnTo>
                  <a:cubicBezTo>
                    <a:pt x="10530" y="4137"/>
                    <a:pt x="9479" y="5446"/>
                    <a:pt x="9479" y="6980"/>
                  </a:cubicBezTo>
                  <a:cubicBezTo>
                    <a:pt x="9479" y="7945"/>
                    <a:pt x="9892" y="8824"/>
                    <a:pt x="10547" y="9444"/>
                  </a:cubicBezTo>
                  <a:lnTo>
                    <a:pt x="983" y="9444"/>
                  </a:lnTo>
                  <a:cubicBezTo>
                    <a:pt x="742" y="9444"/>
                    <a:pt x="535" y="9237"/>
                    <a:pt x="535" y="8979"/>
                  </a:cubicBezTo>
                  <a:lnTo>
                    <a:pt x="535" y="6859"/>
                  </a:lnTo>
                  <a:cubicBezTo>
                    <a:pt x="535" y="6722"/>
                    <a:pt x="414" y="6601"/>
                    <a:pt x="259" y="6601"/>
                  </a:cubicBezTo>
                  <a:cubicBezTo>
                    <a:pt x="121" y="6601"/>
                    <a:pt x="1" y="6722"/>
                    <a:pt x="1" y="6859"/>
                  </a:cubicBezTo>
                  <a:lnTo>
                    <a:pt x="1" y="8979"/>
                  </a:lnTo>
                  <a:cubicBezTo>
                    <a:pt x="1" y="9530"/>
                    <a:pt x="449" y="9978"/>
                    <a:pt x="983" y="9978"/>
                  </a:cubicBezTo>
                  <a:lnTo>
                    <a:pt x="11323" y="9978"/>
                  </a:lnTo>
                  <a:cubicBezTo>
                    <a:pt x="11771" y="10203"/>
                    <a:pt x="12270" y="10323"/>
                    <a:pt x="12805" y="10323"/>
                  </a:cubicBezTo>
                  <a:cubicBezTo>
                    <a:pt x="14648" y="10323"/>
                    <a:pt x="16148" y="8824"/>
                    <a:pt x="16148" y="6980"/>
                  </a:cubicBezTo>
                  <a:cubicBezTo>
                    <a:pt x="16148" y="6446"/>
                    <a:pt x="16027" y="5929"/>
                    <a:pt x="15786" y="5481"/>
                  </a:cubicBezTo>
                  <a:lnTo>
                    <a:pt x="16234" y="5084"/>
                  </a:lnTo>
                  <a:cubicBezTo>
                    <a:pt x="16406" y="4929"/>
                    <a:pt x="16423" y="4654"/>
                    <a:pt x="16268" y="4481"/>
                  </a:cubicBezTo>
                  <a:lnTo>
                    <a:pt x="15717" y="3861"/>
                  </a:lnTo>
                  <a:cubicBezTo>
                    <a:pt x="15648" y="3775"/>
                    <a:pt x="15527" y="3723"/>
                    <a:pt x="15424" y="3723"/>
                  </a:cubicBezTo>
                  <a:cubicBezTo>
                    <a:pt x="15303" y="3723"/>
                    <a:pt x="15200" y="3775"/>
                    <a:pt x="15131" y="3844"/>
                  </a:cubicBezTo>
                  <a:lnTo>
                    <a:pt x="14700" y="4223"/>
                  </a:lnTo>
                  <a:cubicBezTo>
                    <a:pt x="14390" y="4016"/>
                    <a:pt x="14062" y="3861"/>
                    <a:pt x="13701" y="3758"/>
                  </a:cubicBezTo>
                  <a:lnTo>
                    <a:pt x="13701" y="3275"/>
                  </a:lnTo>
                  <a:lnTo>
                    <a:pt x="13821" y="3275"/>
                  </a:lnTo>
                  <a:cubicBezTo>
                    <a:pt x="14062" y="3275"/>
                    <a:pt x="14235" y="3086"/>
                    <a:pt x="14235" y="2861"/>
                  </a:cubicBezTo>
                  <a:lnTo>
                    <a:pt x="14235" y="2207"/>
                  </a:lnTo>
                  <a:cubicBezTo>
                    <a:pt x="14235" y="1983"/>
                    <a:pt x="14062" y="1793"/>
                    <a:pt x="13821" y="1793"/>
                  </a:cubicBezTo>
                  <a:lnTo>
                    <a:pt x="13701" y="1793"/>
                  </a:lnTo>
                  <a:lnTo>
                    <a:pt x="13701" y="277"/>
                  </a:lnTo>
                  <a:cubicBezTo>
                    <a:pt x="13701" y="122"/>
                    <a:pt x="13580" y="1"/>
                    <a:pt x="13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1"/>
            <p:cNvSpPr/>
            <p:nvPr/>
          </p:nvSpPr>
          <p:spPr>
            <a:xfrm>
              <a:off x="2918225" y="4166225"/>
              <a:ext cx="35350" cy="34275"/>
            </a:xfrm>
            <a:custGeom>
              <a:avLst/>
              <a:gdLst/>
              <a:ahLst/>
              <a:cxnLst/>
              <a:rect l="l" t="t" r="r" b="b"/>
              <a:pathLst>
                <a:path w="1414" h="1371" extrusionOk="0">
                  <a:moveTo>
                    <a:pt x="1121" y="0"/>
                  </a:moveTo>
                  <a:cubicBezTo>
                    <a:pt x="1052" y="0"/>
                    <a:pt x="983" y="26"/>
                    <a:pt x="931" y="78"/>
                  </a:cubicBezTo>
                  <a:lnTo>
                    <a:pt x="104" y="905"/>
                  </a:lnTo>
                  <a:cubicBezTo>
                    <a:pt x="1" y="1008"/>
                    <a:pt x="1" y="1181"/>
                    <a:pt x="104" y="1284"/>
                  </a:cubicBezTo>
                  <a:cubicBezTo>
                    <a:pt x="156" y="1336"/>
                    <a:pt x="225" y="1370"/>
                    <a:pt x="294" y="1370"/>
                  </a:cubicBezTo>
                  <a:cubicBezTo>
                    <a:pt x="362" y="1370"/>
                    <a:pt x="431" y="1336"/>
                    <a:pt x="483" y="1284"/>
                  </a:cubicBezTo>
                  <a:lnTo>
                    <a:pt x="1310" y="457"/>
                  </a:lnTo>
                  <a:cubicBezTo>
                    <a:pt x="1414" y="354"/>
                    <a:pt x="1414" y="181"/>
                    <a:pt x="1310" y="78"/>
                  </a:cubicBezTo>
                  <a:cubicBezTo>
                    <a:pt x="1259" y="26"/>
                    <a:pt x="1190"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111"/>
          <p:cNvGrpSpPr/>
          <p:nvPr/>
        </p:nvGrpSpPr>
        <p:grpSpPr>
          <a:xfrm>
            <a:off x="2580475" y="1931375"/>
            <a:ext cx="459275" cy="459700"/>
            <a:chOff x="2580475" y="1931375"/>
            <a:chExt cx="459275" cy="459700"/>
          </a:xfrm>
        </p:grpSpPr>
        <p:sp>
          <p:nvSpPr>
            <p:cNvPr id="2539" name="Google Shape;2539;p111"/>
            <p:cNvSpPr/>
            <p:nvPr/>
          </p:nvSpPr>
          <p:spPr>
            <a:xfrm>
              <a:off x="2707125" y="1931375"/>
              <a:ext cx="205950" cy="309800"/>
            </a:xfrm>
            <a:custGeom>
              <a:avLst/>
              <a:gdLst/>
              <a:ahLst/>
              <a:cxnLst/>
              <a:rect l="l" t="t" r="r" b="b"/>
              <a:pathLst>
                <a:path w="8238" h="12392" extrusionOk="0">
                  <a:moveTo>
                    <a:pt x="4929" y="4240"/>
                  </a:moveTo>
                  <a:lnTo>
                    <a:pt x="5343" y="4464"/>
                  </a:lnTo>
                  <a:lnTo>
                    <a:pt x="4946" y="5016"/>
                  </a:lnTo>
                  <a:cubicBezTo>
                    <a:pt x="4584" y="5515"/>
                    <a:pt x="4395" y="6118"/>
                    <a:pt x="4395" y="6739"/>
                  </a:cubicBezTo>
                  <a:lnTo>
                    <a:pt x="4395" y="8565"/>
                  </a:lnTo>
                  <a:lnTo>
                    <a:pt x="3843" y="8565"/>
                  </a:lnTo>
                  <a:lnTo>
                    <a:pt x="3843" y="6739"/>
                  </a:lnTo>
                  <a:cubicBezTo>
                    <a:pt x="3843" y="6118"/>
                    <a:pt x="3654" y="5515"/>
                    <a:pt x="3292" y="5016"/>
                  </a:cubicBezTo>
                  <a:lnTo>
                    <a:pt x="2896" y="4464"/>
                  </a:lnTo>
                  <a:lnTo>
                    <a:pt x="3309" y="4240"/>
                  </a:lnTo>
                  <a:lnTo>
                    <a:pt x="3912" y="4550"/>
                  </a:lnTo>
                  <a:cubicBezTo>
                    <a:pt x="3981" y="4593"/>
                    <a:pt x="4055" y="4615"/>
                    <a:pt x="4126" y="4615"/>
                  </a:cubicBezTo>
                  <a:cubicBezTo>
                    <a:pt x="4197" y="4615"/>
                    <a:pt x="4266" y="4593"/>
                    <a:pt x="4326" y="4550"/>
                  </a:cubicBezTo>
                  <a:lnTo>
                    <a:pt x="4929" y="4240"/>
                  </a:lnTo>
                  <a:close/>
                  <a:moveTo>
                    <a:pt x="5842" y="9100"/>
                  </a:moveTo>
                  <a:cubicBezTo>
                    <a:pt x="5894" y="9100"/>
                    <a:pt x="5929" y="9151"/>
                    <a:pt x="5929" y="9203"/>
                  </a:cubicBezTo>
                  <a:lnTo>
                    <a:pt x="5929" y="9548"/>
                  </a:lnTo>
                  <a:cubicBezTo>
                    <a:pt x="5929" y="9599"/>
                    <a:pt x="5894" y="9651"/>
                    <a:pt x="5842" y="9651"/>
                  </a:cubicBezTo>
                  <a:lnTo>
                    <a:pt x="4740" y="9651"/>
                  </a:lnTo>
                  <a:cubicBezTo>
                    <a:pt x="4584" y="9651"/>
                    <a:pt x="4464" y="9772"/>
                    <a:pt x="4464" y="9910"/>
                  </a:cubicBezTo>
                  <a:cubicBezTo>
                    <a:pt x="4464" y="10065"/>
                    <a:pt x="4584" y="10185"/>
                    <a:pt x="4740" y="10185"/>
                  </a:cubicBezTo>
                  <a:lnTo>
                    <a:pt x="5842" y="10185"/>
                  </a:lnTo>
                  <a:cubicBezTo>
                    <a:pt x="5894" y="10185"/>
                    <a:pt x="5929" y="10220"/>
                    <a:pt x="5929" y="10271"/>
                  </a:cubicBezTo>
                  <a:lnTo>
                    <a:pt x="5929" y="10633"/>
                  </a:lnTo>
                  <a:cubicBezTo>
                    <a:pt x="5929" y="10685"/>
                    <a:pt x="5894" y="10719"/>
                    <a:pt x="5842" y="10719"/>
                  </a:cubicBezTo>
                  <a:lnTo>
                    <a:pt x="2396" y="10719"/>
                  </a:lnTo>
                  <a:cubicBezTo>
                    <a:pt x="2344" y="10719"/>
                    <a:pt x="2310" y="10685"/>
                    <a:pt x="2310" y="10633"/>
                  </a:cubicBezTo>
                  <a:lnTo>
                    <a:pt x="2310" y="10271"/>
                  </a:lnTo>
                  <a:cubicBezTo>
                    <a:pt x="2310" y="10220"/>
                    <a:pt x="2344" y="10185"/>
                    <a:pt x="2396" y="10185"/>
                  </a:cubicBezTo>
                  <a:lnTo>
                    <a:pt x="3482" y="10185"/>
                  </a:lnTo>
                  <a:cubicBezTo>
                    <a:pt x="3637" y="10185"/>
                    <a:pt x="3757" y="10065"/>
                    <a:pt x="3757" y="9910"/>
                  </a:cubicBezTo>
                  <a:cubicBezTo>
                    <a:pt x="3757" y="9772"/>
                    <a:pt x="3637" y="9651"/>
                    <a:pt x="3482" y="9651"/>
                  </a:cubicBezTo>
                  <a:lnTo>
                    <a:pt x="2396" y="9651"/>
                  </a:lnTo>
                  <a:cubicBezTo>
                    <a:pt x="2344" y="9651"/>
                    <a:pt x="2310" y="9599"/>
                    <a:pt x="2310" y="9548"/>
                  </a:cubicBezTo>
                  <a:lnTo>
                    <a:pt x="2310" y="9203"/>
                  </a:lnTo>
                  <a:cubicBezTo>
                    <a:pt x="2310" y="9151"/>
                    <a:pt x="2344" y="9100"/>
                    <a:pt x="2396" y="9100"/>
                  </a:cubicBezTo>
                  <a:close/>
                  <a:moveTo>
                    <a:pt x="5257" y="11254"/>
                  </a:moveTo>
                  <a:cubicBezTo>
                    <a:pt x="5136" y="11598"/>
                    <a:pt x="4826" y="11857"/>
                    <a:pt x="4429" y="11857"/>
                  </a:cubicBezTo>
                  <a:lnTo>
                    <a:pt x="3809" y="11857"/>
                  </a:lnTo>
                  <a:cubicBezTo>
                    <a:pt x="3430" y="11857"/>
                    <a:pt x="3102" y="11598"/>
                    <a:pt x="2999" y="11254"/>
                  </a:cubicBezTo>
                  <a:close/>
                  <a:moveTo>
                    <a:pt x="4119" y="1"/>
                  </a:moveTo>
                  <a:cubicBezTo>
                    <a:pt x="1552" y="70"/>
                    <a:pt x="35" y="2069"/>
                    <a:pt x="1" y="4188"/>
                  </a:cubicBezTo>
                  <a:cubicBezTo>
                    <a:pt x="1" y="5808"/>
                    <a:pt x="759" y="6722"/>
                    <a:pt x="1465" y="7445"/>
                  </a:cubicBezTo>
                  <a:cubicBezTo>
                    <a:pt x="1586" y="7566"/>
                    <a:pt x="1689" y="7669"/>
                    <a:pt x="1793" y="7755"/>
                  </a:cubicBezTo>
                  <a:cubicBezTo>
                    <a:pt x="2051" y="7980"/>
                    <a:pt x="2155" y="8066"/>
                    <a:pt x="2155" y="8393"/>
                  </a:cubicBezTo>
                  <a:lnTo>
                    <a:pt x="2155" y="8617"/>
                  </a:lnTo>
                  <a:cubicBezTo>
                    <a:pt x="1931" y="8703"/>
                    <a:pt x="1776" y="8927"/>
                    <a:pt x="1776" y="9203"/>
                  </a:cubicBezTo>
                  <a:lnTo>
                    <a:pt x="1776" y="9548"/>
                  </a:lnTo>
                  <a:cubicBezTo>
                    <a:pt x="1776" y="9686"/>
                    <a:pt x="1810" y="9806"/>
                    <a:pt x="1879" y="9910"/>
                  </a:cubicBezTo>
                  <a:cubicBezTo>
                    <a:pt x="1810" y="10013"/>
                    <a:pt x="1776" y="10134"/>
                    <a:pt x="1776" y="10271"/>
                  </a:cubicBezTo>
                  <a:lnTo>
                    <a:pt x="1776" y="10633"/>
                  </a:lnTo>
                  <a:cubicBezTo>
                    <a:pt x="1776" y="10978"/>
                    <a:pt x="2051" y="11254"/>
                    <a:pt x="2396" y="11254"/>
                  </a:cubicBezTo>
                  <a:lnTo>
                    <a:pt x="2448" y="11254"/>
                  </a:lnTo>
                  <a:cubicBezTo>
                    <a:pt x="2551" y="11909"/>
                    <a:pt x="3120" y="12391"/>
                    <a:pt x="3809" y="12391"/>
                  </a:cubicBezTo>
                  <a:lnTo>
                    <a:pt x="4429" y="12391"/>
                  </a:lnTo>
                  <a:cubicBezTo>
                    <a:pt x="5119" y="12391"/>
                    <a:pt x="5687" y="11909"/>
                    <a:pt x="5808" y="11254"/>
                  </a:cubicBezTo>
                  <a:lnTo>
                    <a:pt x="5842" y="11254"/>
                  </a:lnTo>
                  <a:cubicBezTo>
                    <a:pt x="6187" y="11254"/>
                    <a:pt x="6480" y="10978"/>
                    <a:pt x="6480" y="10633"/>
                  </a:cubicBezTo>
                  <a:lnTo>
                    <a:pt x="6480" y="10271"/>
                  </a:lnTo>
                  <a:cubicBezTo>
                    <a:pt x="6480" y="10134"/>
                    <a:pt x="6428" y="10013"/>
                    <a:pt x="6359" y="9910"/>
                  </a:cubicBezTo>
                  <a:cubicBezTo>
                    <a:pt x="6428" y="9806"/>
                    <a:pt x="6480" y="9686"/>
                    <a:pt x="6480" y="9548"/>
                  </a:cubicBezTo>
                  <a:lnTo>
                    <a:pt x="6480" y="9203"/>
                  </a:lnTo>
                  <a:cubicBezTo>
                    <a:pt x="6480" y="8927"/>
                    <a:pt x="6308" y="8703"/>
                    <a:pt x="6084" y="8617"/>
                  </a:cubicBezTo>
                  <a:lnTo>
                    <a:pt x="6084" y="8393"/>
                  </a:lnTo>
                  <a:cubicBezTo>
                    <a:pt x="6084" y="8083"/>
                    <a:pt x="6204" y="7980"/>
                    <a:pt x="6463" y="7773"/>
                  </a:cubicBezTo>
                  <a:cubicBezTo>
                    <a:pt x="6566" y="7669"/>
                    <a:pt x="6687" y="7583"/>
                    <a:pt x="6807" y="7445"/>
                  </a:cubicBezTo>
                  <a:cubicBezTo>
                    <a:pt x="7548" y="6670"/>
                    <a:pt x="8238" y="5739"/>
                    <a:pt x="8238" y="4188"/>
                  </a:cubicBezTo>
                  <a:cubicBezTo>
                    <a:pt x="8238" y="3602"/>
                    <a:pt x="8083" y="2948"/>
                    <a:pt x="7790" y="2345"/>
                  </a:cubicBezTo>
                  <a:cubicBezTo>
                    <a:pt x="7752" y="2257"/>
                    <a:pt x="7651" y="2196"/>
                    <a:pt x="7552" y="2196"/>
                  </a:cubicBezTo>
                  <a:cubicBezTo>
                    <a:pt x="7515" y="2196"/>
                    <a:pt x="7478" y="2205"/>
                    <a:pt x="7445" y="2224"/>
                  </a:cubicBezTo>
                  <a:cubicBezTo>
                    <a:pt x="7307" y="2293"/>
                    <a:pt x="7256" y="2448"/>
                    <a:pt x="7307" y="2586"/>
                  </a:cubicBezTo>
                  <a:cubicBezTo>
                    <a:pt x="7566" y="3103"/>
                    <a:pt x="7704" y="3671"/>
                    <a:pt x="7704" y="4188"/>
                  </a:cubicBezTo>
                  <a:cubicBezTo>
                    <a:pt x="7704" y="5601"/>
                    <a:pt x="7031" y="6429"/>
                    <a:pt x="6411" y="7066"/>
                  </a:cubicBezTo>
                  <a:cubicBezTo>
                    <a:pt x="6308" y="7187"/>
                    <a:pt x="6204" y="7273"/>
                    <a:pt x="6101" y="7359"/>
                  </a:cubicBezTo>
                  <a:cubicBezTo>
                    <a:pt x="5825" y="7600"/>
                    <a:pt x="5549" y="7824"/>
                    <a:pt x="5549" y="8393"/>
                  </a:cubicBezTo>
                  <a:lnTo>
                    <a:pt x="5549" y="8565"/>
                  </a:lnTo>
                  <a:lnTo>
                    <a:pt x="4929" y="8565"/>
                  </a:lnTo>
                  <a:lnTo>
                    <a:pt x="4929" y="6739"/>
                  </a:lnTo>
                  <a:cubicBezTo>
                    <a:pt x="4929" y="6222"/>
                    <a:pt x="5084" y="5739"/>
                    <a:pt x="5377" y="5326"/>
                  </a:cubicBezTo>
                  <a:lnTo>
                    <a:pt x="5842" y="4688"/>
                  </a:lnTo>
                  <a:cubicBezTo>
                    <a:pt x="5911" y="4585"/>
                    <a:pt x="5946" y="4447"/>
                    <a:pt x="5911" y="4326"/>
                  </a:cubicBezTo>
                  <a:cubicBezTo>
                    <a:pt x="5877" y="4206"/>
                    <a:pt x="5791" y="4085"/>
                    <a:pt x="5687" y="4033"/>
                  </a:cubicBezTo>
                  <a:lnTo>
                    <a:pt x="5136" y="3740"/>
                  </a:lnTo>
                  <a:cubicBezTo>
                    <a:pt x="5076" y="3706"/>
                    <a:pt x="5002" y="3689"/>
                    <a:pt x="4929" y="3689"/>
                  </a:cubicBezTo>
                  <a:cubicBezTo>
                    <a:pt x="4856" y="3689"/>
                    <a:pt x="4783" y="3706"/>
                    <a:pt x="4722" y="3740"/>
                  </a:cubicBezTo>
                  <a:lnTo>
                    <a:pt x="4119" y="4068"/>
                  </a:lnTo>
                  <a:lnTo>
                    <a:pt x="3533" y="3740"/>
                  </a:lnTo>
                  <a:cubicBezTo>
                    <a:pt x="3464" y="3706"/>
                    <a:pt x="3391" y="3689"/>
                    <a:pt x="3318" y="3689"/>
                  </a:cubicBezTo>
                  <a:cubicBezTo>
                    <a:pt x="3245" y="3689"/>
                    <a:pt x="3171" y="3706"/>
                    <a:pt x="3102" y="3740"/>
                  </a:cubicBezTo>
                  <a:lnTo>
                    <a:pt x="2551" y="4033"/>
                  </a:lnTo>
                  <a:cubicBezTo>
                    <a:pt x="2448" y="4085"/>
                    <a:pt x="2361" y="4206"/>
                    <a:pt x="2327" y="4326"/>
                  </a:cubicBezTo>
                  <a:cubicBezTo>
                    <a:pt x="2310" y="4447"/>
                    <a:pt x="2327" y="4585"/>
                    <a:pt x="2413" y="4688"/>
                  </a:cubicBezTo>
                  <a:lnTo>
                    <a:pt x="2861" y="5326"/>
                  </a:lnTo>
                  <a:cubicBezTo>
                    <a:pt x="3154" y="5739"/>
                    <a:pt x="3309" y="6222"/>
                    <a:pt x="3309" y="6739"/>
                  </a:cubicBezTo>
                  <a:lnTo>
                    <a:pt x="3309" y="8565"/>
                  </a:lnTo>
                  <a:lnTo>
                    <a:pt x="2689" y="8565"/>
                  </a:lnTo>
                  <a:lnTo>
                    <a:pt x="2689" y="8393"/>
                  </a:lnTo>
                  <a:cubicBezTo>
                    <a:pt x="2689" y="7807"/>
                    <a:pt x="2430" y="7583"/>
                    <a:pt x="2137" y="7342"/>
                  </a:cubicBezTo>
                  <a:cubicBezTo>
                    <a:pt x="2051" y="7256"/>
                    <a:pt x="1948" y="7170"/>
                    <a:pt x="1844" y="7066"/>
                  </a:cubicBezTo>
                  <a:cubicBezTo>
                    <a:pt x="1190" y="6394"/>
                    <a:pt x="535" y="5601"/>
                    <a:pt x="535" y="4188"/>
                  </a:cubicBezTo>
                  <a:cubicBezTo>
                    <a:pt x="587" y="1965"/>
                    <a:pt x="2293" y="552"/>
                    <a:pt x="4119" y="535"/>
                  </a:cubicBezTo>
                  <a:cubicBezTo>
                    <a:pt x="5119" y="535"/>
                    <a:pt x="5998" y="914"/>
                    <a:pt x="6652" y="1621"/>
                  </a:cubicBezTo>
                  <a:cubicBezTo>
                    <a:pt x="6708" y="1677"/>
                    <a:pt x="6785" y="1707"/>
                    <a:pt x="6859" y="1707"/>
                  </a:cubicBezTo>
                  <a:cubicBezTo>
                    <a:pt x="6922" y="1707"/>
                    <a:pt x="6984" y="1685"/>
                    <a:pt x="7031" y="1638"/>
                  </a:cubicBezTo>
                  <a:cubicBezTo>
                    <a:pt x="7152" y="1535"/>
                    <a:pt x="7152" y="1362"/>
                    <a:pt x="7049" y="1259"/>
                  </a:cubicBezTo>
                  <a:cubicBezTo>
                    <a:pt x="6290" y="432"/>
                    <a:pt x="5274" y="1"/>
                    <a:pt x="4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1"/>
            <p:cNvSpPr/>
            <p:nvPr/>
          </p:nvSpPr>
          <p:spPr>
            <a:xfrm>
              <a:off x="2580475" y="2256225"/>
              <a:ext cx="459275" cy="134850"/>
            </a:xfrm>
            <a:custGeom>
              <a:avLst/>
              <a:gdLst/>
              <a:ahLst/>
              <a:cxnLst/>
              <a:rect l="l" t="t" r="r" b="b"/>
              <a:pathLst>
                <a:path w="18371" h="5394" extrusionOk="0">
                  <a:moveTo>
                    <a:pt x="4377" y="552"/>
                  </a:moveTo>
                  <a:cubicBezTo>
                    <a:pt x="5980" y="552"/>
                    <a:pt x="7548" y="1051"/>
                    <a:pt x="8858" y="1982"/>
                  </a:cubicBezTo>
                  <a:lnTo>
                    <a:pt x="8479" y="1810"/>
                  </a:lnTo>
                  <a:cubicBezTo>
                    <a:pt x="7410" y="1327"/>
                    <a:pt x="6238" y="1069"/>
                    <a:pt x="5067" y="1069"/>
                  </a:cubicBezTo>
                  <a:cubicBezTo>
                    <a:pt x="5032" y="1069"/>
                    <a:pt x="1362" y="1086"/>
                    <a:pt x="1327" y="1086"/>
                  </a:cubicBezTo>
                  <a:cubicBezTo>
                    <a:pt x="1241" y="913"/>
                    <a:pt x="1241" y="724"/>
                    <a:pt x="1327" y="552"/>
                  </a:cubicBezTo>
                  <a:close/>
                  <a:moveTo>
                    <a:pt x="17043" y="552"/>
                  </a:moveTo>
                  <a:cubicBezTo>
                    <a:pt x="17129" y="707"/>
                    <a:pt x="17129" y="913"/>
                    <a:pt x="17060" y="1086"/>
                  </a:cubicBezTo>
                  <a:cubicBezTo>
                    <a:pt x="16992" y="1086"/>
                    <a:pt x="13373" y="1069"/>
                    <a:pt x="13321" y="1069"/>
                  </a:cubicBezTo>
                  <a:cubicBezTo>
                    <a:pt x="12149" y="1069"/>
                    <a:pt x="11012" y="1310"/>
                    <a:pt x="9943" y="1792"/>
                  </a:cubicBezTo>
                  <a:lnTo>
                    <a:pt x="9513" y="1999"/>
                  </a:lnTo>
                  <a:cubicBezTo>
                    <a:pt x="10805" y="1051"/>
                    <a:pt x="12390" y="552"/>
                    <a:pt x="14010" y="552"/>
                  </a:cubicBezTo>
                  <a:close/>
                  <a:moveTo>
                    <a:pt x="13355" y="1603"/>
                  </a:moveTo>
                  <a:lnTo>
                    <a:pt x="17043" y="1620"/>
                  </a:lnTo>
                  <a:cubicBezTo>
                    <a:pt x="17129" y="1792"/>
                    <a:pt x="17129" y="1999"/>
                    <a:pt x="17043" y="2154"/>
                  </a:cubicBezTo>
                  <a:lnTo>
                    <a:pt x="12701" y="2171"/>
                  </a:lnTo>
                  <a:cubicBezTo>
                    <a:pt x="12218" y="2171"/>
                    <a:pt x="11718" y="2223"/>
                    <a:pt x="11236" y="2309"/>
                  </a:cubicBezTo>
                  <a:lnTo>
                    <a:pt x="9461" y="2637"/>
                  </a:lnTo>
                  <a:lnTo>
                    <a:pt x="9461" y="2602"/>
                  </a:lnTo>
                  <a:lnTo>
                    <a:pt x="10167" y="2292"/>
                  </a:lnTo>
                  <a:cubicBezTo>
                    <a:pt x="11167" y="1827"/>
                    <a:pt x="12253" y="1603"/>
                    <a:pt x="13355" y="1603"/>
                  </a:cubicBezTo>
                  <a:close/>
                  <a:moveTo>
                    <a:pt x="5032" y="1603"/>
                  </a:moveTo>
                  <a:cubicBezTo>
                    <a:pt x="6135" y="1603"/>
                    <a:pt x="7255" y="1844"/>
                    <a:pt x="8255" y="2309"/>
                  </a:cubicBezTo>
                  <a:lnTo>
                    <a:pt x="8909" y="2602"/>
                  </a:lnTo>
                  <a:lnTo>
                    <a:pt x="8909" y="2637"/>
                  </a:lnTo>
                  <a:lnTo>
                    <a:pt x="7152" y="2309"/>
                  </a:lnTo>
                  <a:cubicBezTo>
                    <a:pt x="6652" y="2223"/>
                    <a:pt x="6169" y="2171"/>
                    <a:pt x="5670" y="2171"/>
                  </a:cubicBezTo>
                  <a:lnTo>
                    <a:pt x="4188" y="2171"/>
                  </a:lnTo>
                  <a:cubicBezTo>
                    <a:pt x="4050" y="2171"/>
                    <a:pt x="3929" y="2292"/>
                    <a:pt x="3929" y="2447"/>
                  </a:cubicBezTo>
                  <a:cubicBezTo>
                    <a:pt x="3929" y="2585"/>
                    <a:pt x="4050" y="2706"/>
                    <a:pt x="4188" y="2706"/>
                  </a:cubicBezTo>
                  <a:lnTo>
                    <a:pt x="5670" y="2723"/>
                  </a:lnTo>
                  <a:cubicBezTo>
                    <a:pt x="6135" y="2723"/>
                    <a:pt x="6600" y="2757"/>
                    <a:pt x="7048" y="2844"/>
                  </a:cubicBezTo>
                  <a:lnTo>
                    <a:pt x="8909" y="3188"/>
                  </a:lnTo>
                  <a:lnTo>
                    <a:pt x="8909" y="3240"/>
                  </a:lnTo>
                  <a:lnTo>
                    <a:pt x="1327" y="3240"/>
                  </a:lnTo>
                  <a:cubicBezTo>
                    <a:pt x="1241" y="3068"/>
                    <a:pt x="1241" y="2878"/>
                    <a:pt x="1327" y="2706"/>
                  </a:cubicBezTo>
                  <a:lnTo>
                    <a:pt x="2930" y="2706"/>
                  </a:lnTo>
                  <a:cubicBezTo>
                    <a:pt x="3085" y="2706"/>
                    <a:pt x="3205" y="2585"/>
                    <a:pt x="3205" y="2430"/>
                  </a:cubicBezTo>
                  <a:cubicBezTo>
                    <a:pt x="3205" y="2292"/>
                    <a:pt x="3085" y="2171"/>
                    <a:pt x="2930" y="2171"/>
                  </a:cubicBezTo>
                  <a:lnTo>
                    <a:pt x="1327" y="2154"/>
                  </a:lnTo>
                  <a:cubicBezTo>
                    <a:pt x="1241" y="1999"/>
                    <a:pt x="1241" y="1792"/>
                    <a:pt x="1327" y="1620"/>
                  </a:cubicBezTo>
                  <a:lnTo>
                    <a:pt x="5032" y="1603"/>
                  </a:lnTo>
                  <a:close/>
                  <a:moveTo>
                    <a:pt x="7221" y="3774"/>
                  </a:moveTo>
                  <a:lnTo>
                    <a:pt x="7221" y="4498"/>
                  </a:lnTo>
                  <a:lnTo>
                    <a:pt x="896" y="4498"/>
                  </a:lnTo>
                  <a:cubicBezTo>
                    <a:pt x="690" y="4498"/>
                    <a:pt x="534" y="4326"/>
                    <a:pt x="534" y="4136"/>
                  </a:cubicBezTo>
                  <a:cubicBezTo>
                    <a:pt x="534" y="3929"/>
                    <a:pt x="690" y="3774"/>
                    <a:pt x="896" y="3774"/>
                  </a:cubicBezTo>
                  <a:close/>
                  <a:moveTo>
                    <a:pt x="17060" y="2706"/>
                  </a:moveTo>
                  <a:cubicBezTo>
                    <a:pt x="17129" y="2878"/>
                    <a:pt x="17129" y="3068"/>
                    <a:pt x="17043" y="3240"/>
                  </a:cubicBezTo>
                  <a:lnTo>
                    <a:pt x="15820" y="3240"/>
                  </a:lnTo>
                  <a:cubicBezTo>
                    <a:pt x="15665" y="3240"/>
                    <a:pt x="15544" y="3360"/>
                    <a:pt x="15544" y="3516"/>
                  </a:cubicBezTo>
                  <a:cubicBezTo>
                    <a:pt x="15544" y="3653"/>
                    <a:pt x="15665" y="3774"/>
                    <a:pt x="15820" y="3774"/>
                  </a:cubicBezTo>
                  <a:lnTo>
                    <a:pt x="17474" y="3774"/>
                  </a:lnTo>
                  <a:cubicBezTo>
                    <a:pt x="17681" y="3774"/>
                    <a:pt x="17836" y="3929"/>
                    <a:pt x="17836" y="4136"/>
                  </a:cubicBezTo>
                  <a:cubicBezTo>
                    <a:pt x="17836" y="4326"/>
                    <a:pt x="17681" y="4498"/>
                    <a:pt x="17474" y="4498"/>
                  </a:cubicBezTo>
                  <a:lnTo>
                    <a:pt x="11167" y="4498"/>
                  </a:lnTo>
                  <a:lnTo>
                    <a:pt x="11167" y="3774"/>
                  </a:lnTo>
                  <a:lnTo>
                    <a:pt x="14562" y="3774"/>
                  </a:lnTo>
                  <a:cubicBezTo>
                    <a:pt x="14700" y="3774"/>
                    <a:pt x="14820" y="3653"/>
                    <a:pt x="14820" y="3516"/>
                  </a:cubicBezTo>
                  <a:cubicBezTo>
                    <a:pt x="14820" y="3360"/>
                    <a:pt x="14700" y="3240"/>
                    <a:pt x="14562" y="3240"/>
                  </a:cubicBezTo>
                  <a:lnTo>
                    <a:pt x="9461" y="3240"/>
                  </a:lnTo>
                  <a:lnTo>
                    <a:pt x="9461" y="3188"/>
                  </a:lnTo>
                  <a:lnTo>
                    <a:pt x="11322" y="2844"/>
                  </a:lnTo>
                  <a:cubicBezTo>
                    <a:pt x="11787" y="2757"/>
                    <a:pt x="12253" y="2723"/>
                    <a:pt x="12718" y="2723"/>
                  </a:cubicBezTo>
                  <a:lnTo>
                    <a:pt x="17060" y="2706"/>
                  </a:lnTo>
                  <a:close/>
                  <a:moveTo>
                    <a:pt x="10615" y="3774"/>
                  </a:moveTo>
                  <a:lnTo>
                    <a:pt x="10615" y="4756"/>
                  </a:lnTo>
                  <a:cubicBezTo>
                    <a:pt x="10615" y="4808"/>
                    <a:pt x="10581" y="4860"/>
                    <a:pt x="10529" y="4860"/>
                  </a:cubicBezTo>
                  <a:lnTo>
                    <a:pt x="7841" y="4860"/>
                  </a:lnTo>
                  <a:cubicBezTo>
                    <a:pt x="7789" y="4860"/>
                    <a:pt x="7755" y="4808"/>
                    <a:pt x="7755" y="4756"/>
                  </a:cubicBezTo>
                  <a:lnTo>
                    <a:pt x="7755" y="3774"/>
                  </a:lnTo>
                  <a:close/>
                  <a:moveTo>
                    <a:pt x="1224" y="0"/>
                  </a:moveTo>
                  <a:cubicBezTo>
                    <a:pt x="1103" y="0"/>
                    <a:pt x="982" y="69"/>
                    <a:pt x="914" y="172"/>
                  </a:cubicBezTo>
                  <a:cubicBezTo>
                    <a:pt x="690" y="534"/>
                    <a:pt x="655" y="982"/>
                    <a:pt x="862" y="1362"/>
                  </a:cubicBezTo>
                  <a:cubicBezTo>
                    <a:pt x="672" y="1689"/>
                    <a:pt x="672" y="2085"/>
                    <a:pt x="862" y="2430"/>
                  </a:cubicBezTo>
                  <a:cubicBezTo>
                    <a:pt x="724" y="2688"/>
                    <a:pt x="690" y="2981"/>
                    <a:pt x="758" y="3240"/>
                  </a:cubicBezTo>
                  <a:cubicBezTo>
                    <a:pt x="328" y="3309"/>
                    <a:pt x="0" y="3688"/>
                    <a:pt x="0" y="4136"/>
                  </a:cubicBezTo>
                  <a:cubicBezTo>
                    <a:pt x="0" y="4636"/>
                    <a:pt x="397" y="5032"/>
                    <a:pt x="896" y="5032"/>
                  </a:cubicBezTo>
                  <a:lnTo>
                    <a:pt x="7272" y="5032"/>
                  </a:lnTo>
                  <a:cubicBezTo>
                    <a:pt x="7376" y="5239"/>
                    <a:pt x="7583" y="5394"/>
                    <a:pt x="7841" y="5394"/>
                  </a:cubicBezTo>
                  <a:lnTo>
                    <a:pt x="10529" y="5394"/>
                  </a:lnTo>
                  <a:cubicBezTo>
                    <a:pt x="10788" y="5394"/>
                    <a:pt x="10995" y="5239"/>
                    <a:pt x="11098" y="5032"/>
                  </a:cubicBezTo>
                  <a:lnTo>
                    <a:pt x="17474" y="5032"/>
                  </a:lnTo>
                  <a:cubicBezTo>
                    <a:pt x="17974" y="5032"/>
                    <a:pt x="18370" y="4636"/>
                    <a:pt x="18370" y="4136"/>
                  </a:cubicBezTo>
                  <a:cubicBezTo>
                    <a:pt x="18370" y="3688"/>
                    <a:pt x="18043" y="3309"/>
                    <a:pt x="17612" y="3257"/>
                  </a:cubicBezTo>
                  <a:cubicBezTo>
                    <a:pt x="17681" y="2964"/>
                    <a:pt x="17646" y="2671"/>
                    <a:pt x="17509" y="2413"/>
                  </a:cubicBezTo>
                  <a:cubicBezTo>
                    <a:pt x="17681" y="2085"/>
                    <a:pt x="17681" y="1706"/>
                    <a:pt x="17509" y="1362"/>
                  </a:cubicBezTo>
                  <a:cubicBezTo>
                    <a:pt x="17715" y="1000"/>
                    <a:pt x="17698" y="534"/>
                    <a:pt x="17457" y="172"/>
                  </a:cubicBezTo>
                  <a:cubicBezTo>
                    <a:pt x="17388" y="69"/>
                    <a:pt x="17267" y="0"/>
                    <a:pt x="17147" y="0"/>
                  </a:cubicBezTo>
                  <a:lnTo>
                    <a:pt x="14010" y="0"/>
                  </a:lnTo>
                  <a:cubicBezTo>
                    <a:pt x="12287" y="0"/>
                    <a:pt x="10581" y="552"/>
                    <a:pt x="9185" y="1551"/>
                  </a:cubicBezTo>
                  <a:cubicBezTo>
                    <a:pt x="7789" y="552"/>
                    <a:pt x="6083" y="0"/>
                    <a:pt x="4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111"/>
          <p:cNvGrpSpPr/>
          <p:nvPr/>
        </p:nvGrpSpPr>
        <p:grpSpPr>
          <a:xfrm>
            <a:off x="2580475" y="3189350"/>
            <a:ext cx="459275" cy="459700"/>
            <a:chOff x="2580475" y="3189350"/>
            <a:chExt cx="459275" cy="459700"/>
          </a:xfrm>
        </p:grpSpPr>
        <p:sp>
          <p:nvSpPr>
            <p:cNvPr id="2542" name="Google Shape;2542;p111"/>
            <p:cNvSpPr/>
            <p:nvPr/>
          </p:nvSpPr>
          <p:spPr>
            <a:xfrm>
              <a:off x="2580475" y="3189350"/>
              <a:ext cx="125825" cy="163300"/>
            </a:xfrm>
            <a:custGeom>
              <a:avLst/>
              <a:gdLst/>
              <a:ahLst/>
              <a:cxnLst/>
              <a:rect l="l" t="t" r="r" b="b"/>
              <a:pathLst>
                <a:path w="5033" h="6532" extrusionOk="0">
                  <a:moveTo>
                    <a:pt x="1413" y="1"/>
                  </a:moveTo>
                  <a:cubicBezTo>
                    <a:pt x="621" y="1"/>
                    <a:pt x="0" y="638"/>
                    <a:pt x="0" y="1414"/>
                  </a:cubicBezTo>
                  <a:lnTo>
                    <a:pt x="0" y="6256"/>
                  </a:lnTo>
                  <a:cubicBezTo>
                    <a:pt x="0" y="6411"/>
                    <a:pt x="121" y="6532"/>
                    <a:pt x="259" y="6532"/>
                  </a:cubicBezTo>
                  <a:cubicBezTo>
                    <a:pt x="414" y="6532"/>
                    <a:pt x="534" y="6411"/>
                    <a:pt x="534" y="6256"/>
                  </a:cubicBezTo>
                  <a:lnTo>
                    <a:pt x="534" y="1414"/>
                  </a:lnTo>
                  <a:cubicBezTo>
                    <a:pt x="534" y="931"/>
                    <a:pt x="931" y="552"/>
                    <a:pt x="1413" y="552"/>
                  </a:cubicBezTo>
                  <a:lnTo>
                    <a:pt x="4774" y="552"/>
                  </a:lnTo>
                  <a:cubicBezTo>
                    <a:pt x="4912" y="552"/>
                    <a:pt x="5032" y="432"/>
                    <a:pt x="5032" y="276"/>
                  </a:cubicBezTo>
                  <a:cubicBezTo>
                    <a:pt x="5032" y="121"/>
                    <a:pt x="4912" y="1"/>
                    <a:pt x="4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1"/>
            <p:cNvSpPr/>
            <p:nvPr/>
          </p:nvSpPr>
          <p:spPr>
            <a:xfrm>
              <a:off x="2804500" y="3501250"/>
              <a:ext cx="235250" cy="147800"/>
            </a:xfrm>
            <a:custGeom>
              <a:avLst/>
              <a:gdLst/>
              <a:ahLst/>
              <a:cxnLst/>
              <a:rect l="l" t="t" r="r" b="b"/>
              <a:pathLst>
                <a:path w="9410" h="5912" extrusionOk="0">
                  <a:moveTo>
                    <a:pt x="9151" y="1"/>
                  </a:moveTo>
                  <a:cubicBezTo>
                    <a:pt x="8996" y="1"/>
                    <a:pt x="8875" y="122"/>
                    <a:pt x="8875" y="277"/>
                  </a:cubicBezTo>
                  <a:lnTo>
                    <a:pt x="8875" y="2069"/>
                  </a:lnTo>
                  <a:cubicBezTo>
                    <a:pt x="8875" y="2551"/>
                    <a:pt x="8496" y="2931"/>
                    <a:pt x="8013" y="2931"/>
                  </a:cubicBezTo>
                  <a:lnTo>
                    <a:pt x="7100" y="2931"/>
                  </a:lnTo>
                  <a:cubicBezTo>
                    <a:pt x="6531" y="2931"/>
                    <a:pt x="6066" y="3396"/>
                    <a:pt x="6066" y="3964"/>
                  </a:cubicBezTo>
                  <a:lnTo>
                    <a:pt x="6066" y="5257"/>
                  </a:lnTo>
                  <a:cubicBezTo>
                    <a:pt x="6066" y="5326"/>
                    <a:pt x="6032" y="5343"/>
                    <a:pt x="5997" y="5360"/>
                  </a:cubicBezTo>
                  <a:cubicBezTo>
                    <a:pt x="5987" y="5370"/>
                    <a:pt x="5966" y="5380"/>
                    <a:pt x="5943" y="5380"/>
                  </a:cubicBezTo>
                  <a:cubicBezTo>
                    <a:pt x="5926" y="5380"/>
                    <a:pt x="5908" y="5375"/>
                    <a:pt x="5894" y="5360"/>
                  </a:cubicBezTo>
                  <a:lnTo>
                    <a:pt x="2809" y="3120"/>
                  </a:lnTo>
                  <a:cubicBezTo>
                    <a:pt x="2637" y="2999"/>
                    <a:pt x="2413" y="2931"/>
                    <a:pt x="2206" y="2931"/>
                  </a:cubicBezTo>
                  <a:lnTo>
                    <a:pt x="259" y="2931"/>
                  </a:lnTo>
                  <a:cubicBezTo>
                    <a:pt x="121" y="2931"/>
                    <a:pt x="0" y="3051"/>
                    <a:pt x="0" y="3206"/>
                  </a:cubicBezTo>
                  <a:cubicBezTo>
                    <a:pt x="0" y="3344"/>
                    <a:pt x="121" y="3465"/>
                    <a:pt x="259" y="3465"/>
                  </a:cubicBezTo>
                  <a:lnTo>
                    <a:pt x="2206" y="3465"/>
                  </a:lnTo>
                  <a:cubicBezTo>
                    <a:pt x="2309" y="3465"/>
                    <a:pt x="2413" y="3499"/>
                    <a:pt x="2482" y="3568"/>
                  </a:cubicBezTo>
                  <a:lnTo>
                    <a:pt x="5566" y="5791"/>
                  </a:lnTo>
                  <a:cubicBezTo>
                    <a:pt x="5687" y="5877"/>
                    <a:pt x="5825" y="5912"/>
                    <a:pt x="5945" y="5912"/>
                  </a:cubicBezTo>
                  <a:cubicBezTo>
                    <a:pt x="6049" y="5912"/>
                    <a:pt x="6152" y="5895"/>
                    <a:pt x="6256" y="5843"/>
                  </a:cubicBezTo>
                  <a:cubicBezTo>
                    <a:pt x="6462" y="5722"/>
                    <a:pt x="6600" y="5515"/>
                    <a:pt x="6600" y="5257"/>
                  </a:cubicBezTo>
                  <a:lnTo>
                    <a:pt x="6600" y="3964"/>
                  </a:lnTo>
                  <a:cubicBezTo>
                    <a:pt x="6600" y="3689"/>
                    <a:pt x="6824" y="3465"/>
                    <a:pt x="7100" y="3465"/>
                  </a:cubicBezTo>
                  <a:lnTo>
                    <a:pt x="8013" y="3465"/>
                  </a:lnTo>
                  <a:cubicBezTo>
                    <a:pt x="8789" y="3465"/>
                    <a:pt x="9409" y="2844"/>
                    <a:pt x="9409" y="2069"/>
                  </a:cubicBezTo>
                  <a:lnTo>
                    <a:pt x="9409" y="277"/>
                  </a:lnTo>
                  <a:cubicBezTo>
                    <a:pt x="9409" y="122"/>
                    <a:pt x="9289" y="1"/>
                    <a:pt x="9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1"/>
            <p:cNvSpPr/>
            <p:nvPr/>
          </p:nvSpPr>
          <p:spPr>
            <a:xfrm>
              <a:off x="2580475" y="3189350"/>
              <a:ext cx="459275" cy="398525"/>
            </a:xfrm>
            <a:custGeom>
              <a:avLst/>
              <a:gdLst/>
              <a:ahLst/>
              <a:cxnLst/>
              <a:rect l="l" t="t" r="r" b="b"/>
              <a:pathLst>
                <a:path w="18371" h="15941" extrusionOk="0">
                  <a:moveTo>
                    <a:pt x="6032" y="1"/>
                  </a:moveTo>
                  <a:cubicBezTo>
                    <a:pt x="5877" y="1"/>
                    <a:pt x="5756" y="121"/>
                    <a:pt x="5756" y="276"/>
                  </a:cubicBezTo>
                  <a:cubicBezTo>
                    <a:pt x="5756" y="432"/>
                    <a:pt x="5877" y="552"/>
                    <a:pt x="6032" y="552"/>
                  </a:cubicBezTo>
                  <a:lnTo>
                    <a:pt x="11288" y="552"/>
                  </a:lnTo>
                  <a:cubicBezTo>
                    <a:pt x="11770" y="552"/>
                    <a:pt x="12166" y="931"/>
                    <a:pt x="12166" y="1414"/>
                  </a:cubicBezTo>
                  <a:lnTo>
                    <a:pt x="12166" y="5257"/>
                  </a:lnTo>
                  <a:lnTo>
                    <a:pt x="7083" y="5257"/>
                  </a:lnTo>
                  <a:cubicBezTo>
                    <a:pt x="6307" y="5257"/>
                    <a:pt x="5687" y="5860"/>
                    <a:pt x="5670" y="6618"/>
                  </a:cubicBezTo>
                  <a:lnTo>
                    <a:pt x="2757" y="6618"/>
                  </a:lnTo>
                  <a:cubicBezTo>
                    <a:pt x="2620" y="6618"/>
                    <a:pt x="2499" y="6739"/>
                    <a:pt x="2499" y="6876"/>
                  </a:cubicBezTo>
                  <a:cubicBezTo>
                    <a:pt x="2499" y="7032"/>
                    <a:pt x="2620" y="7152"/>
                    <a:pt x="2757" y="7152"/>
                  </a:cubicBezTo>
                  <a:lnTo>
                    <a:pt x="5670" y="7152"/>
                  </a:lnTo>
                  <a:lnTo>
                    <a:pt x="5670" y="7617"/>
                  </a:lnTo>
                  <a:lnTo>
                    <a:pt x="1689" y="7617"/>
                  </a:lnTo>
                  <a:cubicBezTo>
                    <a:pt x="1534" y="7617"/>
                    <a:pt x="1413" y="7738"/>
                    <a:pt x="1413" y="7893"/>
                  </a:cubicBezTo>
                  <a:cubicBezTo>
                    <a:pt x="1413" y="8031"/>
                    <a:pt x="1534" y="8152"/>
                    <a:pt x="1689" y="8152"/>
                  </a:cubicBezTo>
                  <a:lnTo>
                    <a:pt x="5670" y="8152"/>
                  </a:lnTo>
                  <a:lnTo>
                    <a:pt x="5670" y="8617"/>
                  </a:lnTo>
                  <a:lnTo>
                    <a:pt x="1689" y="8617"/>
                  </a:lnTo>
                  <a:cubicBezTo>
                    <a:pt x="1534" y="8617"/>
                    <a:pt x="1413" y="8738"/>
                    <a:pt x="1413" y="8893"/>
                  </a:cubicBezTo>
                  <a:cubicBezTo>
                    <a:pt x="1413" y="9048"/>
                    <a:pt x="1534" y="9168"/>
                    <a:pt x="1689" y="9168"/>
                  </a:cubicBezTo>
                  <a:lnTo>
                    <a:pt x="5670" y="9168"/>
                  </a:lnTo>
                  <a:lnTo>
                    <a:pt x="5670" y="11047"/>
                  </a:lnTo>
                  <a:lnTo>
                    <a:pt x="3533" y="12580"/>
                  </a:lnTo>
                  <a:cubicBezTo>
                    <a:pt x="3503" y="12601"/>
                    <a:pt x="3472" y="12609"/>
                    <a:pt x="3449" y="12609"/>
                  </a:cubicBezTo>
                  <a:cubicBezTo>
                    <a:pt x="3432" y="12609"/>
                    <a:pt x="3419" y="12605"/>
                    <a:pt x="3412" y="12598"/>
                  </a:cubicBezTo>
                  <a:cubicBezTo>
                    <a:pt x="3395" y="12580"/>
                    <a:pt x="3343" y="12563"/>
                    <a:pt x="3343" y="12494"/>
                  </a:cubicBezTo>
                  <a:lnTo>
                    <a:pt x="3343" y="11202"/>
                  </a:lnTo>
                  <a:cubicBezTo>
                    <a:pt x="3343" y="10633"/>
                    <a:pt x="2895" y="10168"/>
                    <a:pt x="2327" y="10168"/>
                  </a:cubicBezTo>
                  <a:lnTo>
                    <a:pt x="1413" y="10168"/>
                  </a:lnTo>
                  <a:cubicBezTo>
                    <a:pt x="931" y="10168"/>
                    <a:pt x="534" y="9771"/>
                    <a:pt x="534" y="9306"/>
                  </a:cubicBezTo>
                  <a:lnTo>
                    <a:pt x="534" y="7514"/>
                  </a:lnTo>
                  <a:cubicBezTo>
                    <a:pt x="534" y="7359"/>
                    <a:pt x="414" y="7238"/>
                    <a:pt x="259" y="7238"/>
                  </a:cubicBezTo>
                  <a:cubicBezTo>
                    <a:pt x="121" y="7238"/>
                    <a:pt x="0" y="7359"/>
                    <a:pt x="0" y="7514"/>
                  </a:cubicBezTo>
                  <a:lnTo>
                    <a:pt x="0" y="9306"/>
                  </a:lnTo>
                  <a:cubicBezTo>
                    <a:pt x="0" y="10082"/>
                    <a:pt x="621" y="10702"/>
                    <a:pt x="1413" y="10702"/>
                  </a:cubicBezTo>
                  <a:lnTo>
                    <a:pt x="2327" y="10702"/>
                  </a:lnTo>
                  <a:cubicBezTo>
                    <a:pt x="2585" y="10702"/>
                    <a:pt x="2809" y="10926"/>
                    <a:pt x="2809" y="11202"/>
                  </a:cubicBezTo>
                  <a:lnTo>
                    <a:pt x="2809" y="12494"/>
                  </a:lnTo>
                  <a:cubicBezTo>
                    <a:pt x="2809" y="12735"/>
                    <a:pt x="2947" y="12960"/>
                    <a:pt x="3171" y="13080"/>
                  </a:cubicBezTo>
                  <a:cubicBezTo>
                    <a:pt x="3257" y="13132"/>
                    <a:pt x="3361" y="13149"/>
                    <a:pt x="3464" y="13149"/>
                  </a:cubicBezTo>
                  <a:cubicBezTo>
                    <a:pt x="3602" y="13149"/>
                    <a:pt x="3722" y="13115"/>
                    <a:pt x="3843" y="13028"/>
                  </a:cubicBezTo>
                  <a:lnTo>
                    <a:pt x="5670" y="11702"/>
                  </a:lnTo>
                  <a:lnTo>
                    <a:pt x="5670" y="14545"/>
                  </a:lnTo>
                  <a:cubicBezTo>
                    <a:pt x="5670" y="15320"/>
                    <a:pt x="6307" y="15941"/>
                    <a:pt x="7083" y="15941"/>
                  </a:cubicBezTo>
                  <a:lnTo>
                    <a:pt x="7962" y="15941"/>
                  </a:lnTo>
                  <a:cubicBezTo>
                    <a:pt x="8117" y="15941"/>
                    <a:pt x="8237" y="15820"/>
                    <a:pt x="8237" y="15682"/>
                  </a:cubicBezTo>
                  <a:cubicBezTo>
                    <a:pt x="8237" y="15527"/>
                    <a:pt x="8117" y="15407"/>
                    <a:pt x="7962" y="15407"/>
                  </a:cubicBezTo>
                  <a:lnTo>
                    <a:pt x="7083" y="15407"/>
                  </a:lnTo>
                  <a:cubicBezTo>
                    <a:pt x="6600" y="15407"/>
                    <a:pt x="6204" y="15027"/>
                    <a:pt x="6204" y="14545"/>
                  </a:cubicBezTo>
                  <a:lnTo>
                    <a:pt x="6204" y="6652"/>
                  </a:lnTo>
                  <a:cubicBezTo>
                    <a:pt x="6204" y="6170"/>
                    <a:pt x="6600" y="5791"/>
                    <a:pt x="7083" y="5791"/>
                  </a:cubicBezTo>
                  <a:lnTo>
                    <a:pt x="16974" y="5791"/>
                  </a:lnTo>
                  <a:cubicBezTo>
                    <a:pt x="17457" y="5791"/>
                    <a:pt x="17836" y="6170"/>
                    <a:pt x="17836" y="6652"/>
                  </a:cubicBezTo>
                  <a:lnTo>
                    <a:pt x="17836" y="11495"/>
                  </a:lnTo>
                  <a:cubicBezTo>
                    <a:pt x="17836" y="11650"/>
                    <a:pt x="17957" y="11770"/>
                    <a:pt x="18112" y="11770"/>
                  </a:cubicBezTo>
                  <a:cubicBezTo>
                    <a:pt x="18250" y="11770"/>
                    <a:pt x="18370" y="11650"/>
                    <a:pt x="18370" y="11495"/>
                  </a:cubicBezTo>
                  <a:lnTo>
                    <a:pt x="18370" y="6652"/>
                  </a:lnTo>
                  <a:cubicBezTo>
                    <a:pt x="18370" y="5877"/>
                    <a:pt x="17750" y="5257"/>
                    <a:pt x="16974" y="5257"/>
                  </a:cubicBezTo>
                  <a:lnTo>
                    <a:pt x="12701" y="5257"/>
                  </a:lnTo>
                  <a:lnTo>
                    <a:pt x="12701" y="1414"/>
                  </a:lnTo>
                  <a:cubicBezTo>
                    <a:pt x="12701" y="638"/>
                    <a:pt x="12080" y="1"/>
                    <a:pt x="11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1"/>
            <p:cNvSpPr/>
            <p:nvPr/>
          </p:nvSpPr>
          <p:spPr>
            <a:xfrm>
              <a:off x="2723075" y="3261300"/>
              <a:ext cx="125825" cy="13375"/>
            </a:xfrm>
            <a:custGeom>
              <a:avLst/>
              <a:gdLst/>
              <a:ahLst/>
              <a:cxnLst/>
              <a:rect l="l" t="t" r="r" b="b"/>
              <a:pathLst>
                <a:path w="5033" h="535" extrusionOk="0">
                  <a:moveTo>
                    <a:pt x="276" y="1"/>
                  </a:moveTo>
                  <a:cubicBezTo>
                    <a:pt x="121" y="1"/>
                    <a:pt x="0" y="121"/>
                    <a:pt x="0" y="276"/>
                  </a:cubicBezTo>
                  <a:cubicBezTo>
                    <a:pt x="0" y="414"/>
                    <a:pt x="121" y="535"/>
                    <a:pt x="276" y="535"/>
                  </a:cubicBezTo>
                  <a:lnTo>
                    <a:pt x="4756" y="535"/>
                  </a:lnTo>
                  <a:cubicBezTo>
                    <a:pt x="4911" y="535"/>
                    <a:pt x="5032" y="414"/>
                    <a:pt x="5032" y="276"/>
                  </a:cubicBezTo>
                  <a:cubicBezTo>
                    <a:pt x="5032" y="121"/>
                    <a:pt x="4911" y="1"/>
                    <a:pt x="4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1"/>
            <p:cNvSpPr/>
            <p:nvPr/>
          </p:nvSpPr>
          <p:spPr>
            <a:xfrm>
              <a:off x="2723075" y="3286275"/>
              <a:ext cx="98675" cy="13825"/>
            </a:xfrm>
            <a:custGeom>
              <a:avLst/>
              <a:gdLst/>
              <a:ahLst/>
              <a:cxnLst/>
              <a:rect l="l" t="t" r="r" b="b"/>
              <a:pathLst>
                <a:path w="3947" h="553" extrusionOk="0">
                  <a:moveTo>
                    <a:pt x="276" y="1"/>
                  </a:moveTo>
                  <a:cubicBezTo>
                    <a:pt x="121" y="1"/>
                    <a:pt x="0" y="122"/>
                    <a:pt x="0" y="277"/>
                  </a:cubicBezTo>
                  <a:cubicBezTo>
                    <a:pt x="0" y="432"/>
                    <a:pt x="121" y="552"/>
                    <a:pt x="276" y="552"/>
                  </a:cubicBezTo>
                  <a:lnTo>
                    <a:pt x="3688" y="552"/>
                  </a:lnTo>
                  <a:cubicBezTo>
                    <a:pt x="3826" y="552"/>
                    <a:pt x="3946" y="432"/>
                    <a:pt x="3946" y="277"/>
                  </a:cubicBezTo>
                  <a:cubicBezTo>
                    <a:pt x="3946" y="122"/>
                    <a:pt x="3826" y="1"/>
                    <a:pt x="3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1"/>
            <p:cNvSpPr/>
            <p:nvPr/>
          </p:nvSpPr>
          <p:spPr>
            <a:xfrm>
              <a:off x="2780800" y="3475850"/>
              <a:ext cx="133150" cy="13375"/>
            </a:xfrm>
            <a:custGeom>
              <a:avLst/>
              <a:gdLst/>
              <a:ahLst/>
              <a:cxnLst/>
              <a:rect l="l" t="t" r="r" b="b"/>
              <a:pathLst>
                <a:path w="5326" h="535" extrusionOk="0">
                  <a:moveTo>
                    <a:pt x="276" y="0"/>
                  </a:moveTo>
                  <a:cubicBezTo>
                    <a:pt x="121" y="0"/>
                    <a:pt x="0" y="121"/>
                    <a:pt x="0" y="276"/>
                  </a:cubicBezTo>
                  <a:cubicBezTo>
                    <a:pt x="0" y="414"/>
                    <a:pt x="121" y="534"/>
                    <a:pt x="276" y="534"/>
                  </a:cubicBezTo>
                  <a:lnTo>
                    <a:pt x="5050" y="534"/>
                  </a:lnTo>
                  <a:cubicBezTo>
                    <a:pt x="5205" y="534"/>
                    <a:pt x="5325" y="414"/>
                    <a:pt x="5325" y="276"/>
                  </a:cubicBezTo>
                  <a:cubicBezTo>
                    <a:pt x="5325" y="121"/>
                    <a:pt x="5205"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1"/>
            <p:cNvSpPr/>
            <p:nvPr/>
          </p:nvSpPr>
          <p:spPr>
            <a:xfrm>
              <a:off x="2931575" y="3475850"/>
              <a:ext cx="55600" cy="13375"/>
            </a:xfrm>
            <a:custGeom>
              <a:avLst/>
              <a:gdLst/>
              <a:ahLst/>
              <a:cxnLst/>
              <a:rect l="l" t="t" r="r" b="b"/>
              <a:pathLst>
                <a:path w="2224" h="535" extrusionOk="0">
                  <a:moveTo>
                    <a:pt x="276" y="0"/>
                  </a:moveTo>
                  <a:cubicBezTo>
                    <a:pt x="121" y="0"/>
                    <a:pt x="1" y="121"/>
                    <a:pt x="1" y="276"/>
                  </a:cubicBezTo>
                  <a:cubicBezTo>
                    <a:pt x="1" y="414"/>
                    <a:pt x="121" y="534"/>
                    <a:pt x="276" y="534"/>
                  </a:cubicBezTo>
                  <a:lnTo>
                    <a:pt x="1948" y="534"/>
                  </a:lnTo>
                  <a:cubicBezTo>
                    <a:pt x="2103" y="534"/>
                    <a:pt x="2224" y="414"/>
                    <a:pt x="2224" y="276"/>
                  </a:cubicBezTo>
                  <a:cubicBezTo>
                    <a:pt x="2224" y="121"/>
                    <a:pt x="2103" y="0"/>
                    <a:pt x="1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1"/>
            <p:cNvSpPr/>
            <p:nvPr/>
          </p:nvSpPr>
          <p:spPr>
            <a:xfrm>
              <a:off x="2754075" y="3500825"/>
              <a:ext cx="72850" cy="13825"/>
            </a:xfrm>
            <a:custGeom>
              <a:avLst/>
              <a:gdLst/>
              <a:ahLst/>
              <a:cxnLst/>
              <a:rect l="l" t="t" r="r" b="b"/>
              <a:pathLst>
                <a:path w="2914" h="553" extrusionOk="0">
                  <a:moveTo>
                    <a:pt x="277" y="1"/>
                  </a:moveTo>
                  <a:cubicBezTo>
                    <a:pt x="122" y="1"/>
                    <a:pt x="1" y="121"/>
                    <a:pt x="1" y="276"/>
                  </a:cubicBezTo>
                  <a:cubicBezTo>
                    <a:pt x="1" y="432"/>
                    <a:pt x="122" y="552"/>
                    <a:pt x="277" y="552"/>
                  </a:cubicBezTo>
                  <a:lnTo>
                    <a:pt x="2638" y="552"/>
                  </a:lnTo>
                  <a:cubicBezTo>
                    <a:pt x="2793" y="552"/>
                    <a:pt x="2913" y="432"/>
                    <a:pt x="2913" y="276"/>
                  </a:cubicBezTo>
                  <a:cubicBezTo>
                    <a:pt x="2913" y="121"/>
                    <a:pt x="2793" y="1"/>
                    <a:pt x="2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1"/>
            <p:cNvSpPr/>
            <p:nvPr/>
          </p:nvSpPr>
          <p:spPr>
            <a:xfrm>
              <a:off x="2844550" y="3500825"/>
              <a:ext cx="142625" cy="13825"/>
            </a:xfrm>
            <a:custGeom>
              <a:avLst/>
              <a:gdLst/>
              <a:ahLst/>
              <a:cxnLst/>
              <a:rect l="l" t="t" r="r" b="b"/>
              <a:pathLst>
                <a:path w="5705" h="553" extrusionOk="0">
                  <a:moveTo>
                    <a:pt x="277" y="1"/>
                  </a:moveTo>
                  <a:cubicBezTo>
                    <a:pt x="121" y="1"/>
                    <a:pt x="1" y="121"/>
                    <a:pt x="1" y="276"/>
                  </a:cubicBezTo>
                  <a:cubicBezTo>
                    <a:pt x="1" y="432"/>
                    <a:pt x="121" y="552"/>
                    <a:pt x="277" y="552"/>
                  </a:cubicBezTo>
                  <a:lnTo>
                    <a:pt x="5429" y="552"/>
                  </a:lnTo>
                  <a:cubicBezTo>
                    <a:pt x="5584" y="552"/>
                    <a:pt x="5705" y="432"/>
                    <a:pt x="5705" y="276"/>
                  </a:cubicBezTo>
                  <a:cubicBezTo>
                    <a:pt x="5705" y="121"/>
                    <a:pt x="5584" y="1"/>
                    <a:pt x="5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1"/>
            <p:cNvSpPr/>
            <p:nvPr/>
          </p:nvSpPr>
          <p:spPr>
            <a:xfrm>
              <a:off x="2754075" y="3526250"/>
              <a:ext cx="179250" cy="13375"/>
            </a:xfrm>
            <a:custGeom>
              <a:avLst/>
              <a:gdLst/>
              <a:ahLst/>
              <a:cxnLst/>
              <a:rect l="l" t="t" r="r" b="b"/>
              <a:pathLst>
                <a:path w="7170" h="535" extrusionOk="0">
                  <a:moveTo>
                    <a:pt x="277" y="0"/>
                  </a:moveTo>
                  <a:cubicBezTo>
                    <a:pt x="122" y="0"/>
                    <a:pt x="1" y="121"/>
                    <a:pt x="1" y="259"/>
                  </a:cubicBezTo>
                  <a:cubicBezTo>
                    <a:pt x="1" y="414"/>
                    <a:pt x="122" y="535"/>
                    <a:pt x="277" y="535"/>
                  </a:cubicBezTo>
                  <a:lnTo>
                    <a:pt x="6894" y="535"/>
                  </a:lnTo>
                  <a:cubicBezTo>
                    <a:pt x="7049" y="535"/>
                    <a:pt x="7170" y="414"/>
                    <a:pt x="7170" y="259"/>
                  </a:cubicBezTo>
                  <a:cubicBezTo>
                    <a:pt x="7170" y="121"/>
                    <a:pt x="7049" y="0"/>
                    <a:pt x="6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1"/>
            <p:cNvSpPr/>
            <p:nvPr/>
          </p:nvSpPr>
          <p:spPr>
            <a:xfrm>
              <a:off x="2821300" y="3361250"/>
              <a:ext cx="74550" cy="89200"/>
            </a:xfrm>
            <a:custGeom>
              <a:avLst/>
              <a:gdLst/>
              <a:ahLst/>
              <a:cxnLst/>
              <a:rect l="l" t="t" r="r" b="b"/>
              <a:pathLst>
                <a:path w="2982" h="3568" extrusionOk="0">
                  <a:moveTo>
                    <a:pt x="1482" y="914"/>
                  </a:moveTo>
                  <a:lnTo>
                    <a:pt x="2016" y="2292"/>
                  </a:lnTo>
                  <a:lnTo>
                    <a:pt x="965" y="2292"/>
                  </a:lnTo>
                  <a:lnTo>
                    <a:pt x="1482" y="914"/>
                  </a:lnTo>
                  <a:close/>
                  <a:moveTo>
                    <a:pt x="1482" y="0"/>
                  </a:moveTo>
                  <a:cubicBezTo>
                    <a:pt x="1344" y="0"/>
                    <a:pt x="1224" y="87"/>
                    <a:pt x="1172" y="224"/>
                  </a:cubicBezTo>
                  <a:lnTo>
                    <a:pt x="52" y="3206"/>
                  </a:lnTo>
                  <a:cubicBezTo>
                    <a:pt x="0" y="3344"/>
                    <a:pt x="69" y="3499"/>
                    <a:pt x="207" y="3550"/>
                  </a:cubicBezTo>
                  <a:cubicBezTo>
                    <a:pt x="241" y="3568"/>
                    <a:pt x="259" y="3568"/>
                    <a:pt x="293" y="3568"/>
                  </a:cubicBezTo>
                  <a:cubicBezTo>
                    <a:pt x="414" y="3568"/>
                    <a:pt x="500" y="3499"/>
                    <a:pt x="552" y="3395"/>
                  </a:cubicBezTo>
                  <a:lnTo>
                    <a:pt x="758" y="2827"/>
                  </a:lnTo>
                  <a:lnTo>
                    <a:pt x="2206" y="2827"/>
                  </a:lnTo>
                  <a:lnTo>
                    <a:pt x="2430" y="3395"/>
                  </a:lnTo>
                  <a:cubicBezTo>
                    <a:pt x="2470" y="3502"/>
                    <a:pt x="2572" y="3567"/>
                    <a:pt x="2680" y="3567"/>
                  </a:cubicBezTo>
                  <a:cubicBezTo>
                    <a:pt x="2712" y="3567"/>
                    <a:pt x="2744" y="3562"/>
                    <a:pt x="2775" y="3550"/>
                  </a:cubicBezTo>
                  <a:cubicBezTo>
                    <a:pt x="2913" y="3499"/>
                    <a:pt x="2981" y="3344"/>
                    <a:pt x="2930" y="3206"/>
                  </a:cubicBezTo>
                  <a:lnTo>
                    <a:pt x="1792" y="224"/>
                  </a:lnTo>
                  <a:cubicBezTo>
                    <a:pt x="1741" y="87"/>
                    <a:pt x="1620" y="0"/>
                    <a:pt x="1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1"/>
            <p:cNvSpPr/>
            <p:nvPr/>
          </p:nvSpPr>
          <p:spPr>
            <a:xfrm>
              <a:off x="2773475" y="3362100"/>
              <a:ext cx="43525" cy="87925"/>
            </a:xfrm>
            <a:custGeom>
              <a:avLst/>
              <a:gdLst/>
              <a:ahLst/>
              <a:cxnLst/>
              <a:rect l="l" t="t" r="r" b="b"/>
              <a:pathLst>
                <a:path w="1741" h="3517" extrusionOk="0">
                  <a:moveTo>
                    <a:pt x="276" y="1"/>
                  </a:moveTo>
                  <a:cubicBezTo>
                    <a:pt x="121" y="1"/>
                    <a:pt x="0" y="122"/>
                    <a:pt x="0" y="259"/>
                  </a:cubicBezTo>
                  <a:lnTo>
                    <a:pt x="0" y="3241"/>
                  </a:lnTo>
                  <a:cubicBezTo>
                    <a:pt x="0" y="3396"/>
                    <a:pt x="121" y="3516"/>
                    <a:pt x="276" y="3516"/>
                  </a:cubicBezTo>
                  <a:cubicBezTo>
                    <a:pt x="414" y="3516"/>
                    <a:pt x="535" y="3396"/>
                    <a:pt x="535" y="3241"/>
                  </a:cubicBezTo>
                  <a:lnTo>
                    <a:pt x="535" y="2000"/>
                  </a:lnTo>
                  <a:lnTo>
                    <a:pt x="1379" y="2000"/>
                  </a:lnTo>
                  <a:cubicBezTo>
                    <a:pt x="1534" y="2000"/>
                    <a:pt x="1655" y="1879"/>
                    <a:pt x="1655" y="1724"/>
                  </a:cubicBezTo>
                  <a:cubicBezTo>
                    <a:pt x="1655" y="1569"/>
                    <a:pt x="1534" y="1448"/>
                    <a:pt x="1379" y="1448"/>
                  </a:cubicBezTo>
                  <a:lnTo>
                    <a:pt x="535" y="1448"/>
                  </a:lnTo>
                  <a:lnTo>
                    <a:pt x="535" y="535"/>
                  </a:lnTo>
                  <a:lnTo>
                    <a:pt x="1482" y="535"/>
                  </a:lnTo>
                  <a:cubicBezTo>
                    <a:pt x="1620" y="535"/>
                    <a:pt x="1741" y="414"/>
                    <a:pt x="1741" y="259"/>
                  </a:cubicBezTo>
                  <a:cubicBezTo>
                    <a:pt x="1741" y="122"/>
                    <a:pt x="1620" y="1"/>
                    <a:pt x="1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1"/>
            <p:cNvSpPr/>
            <p:nvPr/>
          </p:nvSpPr>
          <p:spPr>
            <a:xfrm>
              <a:off x="2900125" y="3361675"/>
              <a:ext cx="89200" cy="88350"/>
            </a:xfrm>
            <a:custGeom>
              <a:avLst/>
              <a:gdLst/>
              <a:ahLst/>
              <a:cxnLst/>
              <a:rect l="l" t="t" r="r" b="b"/>
              <a:pathLst>
                <a:path w="3568" h="3534" extrusionOk="0">
                  <a:moveTo>
                    <a:pt x="1759" y="535"/>
                  </a:moveTo>
                  <a:cubicBezTo>
                    <a:pt x="2448" y="535"/>
                    <a:pt x="2999" y="1086"/>
                    <a:pt x="2999" y="1776"/>
                  </a:cubicBezTo>
                  <a:cubicBezTo>
                    <a:pt x="2999" y="2000"/>
                    <a:pt x="2930" y="2224"/>
                    <a:pt x="2810" y="2413"/>
                  </a:cubicBezTo>
                  <a:lnTo>
                    <a:pt x="2500" y="2103"/>
                  </a:lnTo>
                  <a:cubicBezTo>
                    <a:pt x="2448" y="2051"/>
                    <a:pt x="2379" y="2025"/>
                    <a:pt x="2310" y="2025"/>
                  </a:cubicBezTo>
                  <a:cubicBezTo>
                    <a:pt x="2241" y="2025"/>
                    <a:pt x="2172" y="2051"/>
                    <a:pt x="2120" y="2103"/>
                  </a:cubicBezTo>
                  <a:cubicBezTo>
                    <a:pt x="2017" y="2206"/>
                    <a:pt x="2017" y="2379"/>
                    <a:pt x="2120" y="2482"/>
                  </a:cubicBezTo>
                  <a:lnTo>
                    <a:pt x="2431" y="2792"/>
                  </a:lnTo>
                  <a:cubicBezTo>
                    <a:pt x="2241" y="2930"/>
                    <a:pt x="2017" y="2999"/>
                    <a:pt x="1759" y="2999"/>
                  </a:cubicBezTo>
                  <a:cubicBezTo>
                    <a:pt x="1086" y="2999"/>
                    <a:pt x="535" y="2448"/>
                    <a:pt x="535" y="1776"/>
                  </a:cubicBezTo>
                  <a:cubicBezTo>
                    <a:pt x="535" y="1086"/>
                    <a:pt x="1086" y="535"/>
                    <a:pt x="1759" y="535"/>
                  </a:cubicBezTo>
                  <a:close/>
                  <a:moveTo>
                    <a:pt x="1759" y="1"/>
                  </a:moveTo>
                  <a:cubicBezTo>
                    <a:pt x="793" y="1"/>
                    <a:pt x="1" y="793"/>
                    <a:pt x="1" y="1776"/>
                  </a:cubicBezTo>
                  <a:cubicBezTo>
                    <a:pt x="1" y="2741"/>
                    <a:pt x="793" y="3533"/>
                    <a:pt x="1759" y="3533"/>
                  </a:cubicBezTo>
                  <a:cubicBezTo>
                    <a:pt x="2155" y="3533"/>
                    <a:pt x="2517" y="3413"/>
                    <a:pt x="2827" y="3189"/>
                  </a:cubicBezTo>
                  <a:lnTo>
                    <a:pt x="3085" y="3447"/>
                  </a:lnTo>
                  <a:cubicBezTo>
                    <a:pt x="3137" y="3499"/>
                    <a:pt x="3206" y="3516"/>
                    <a:pt x="3275" y="3516"/>
                  </a:cubicBezTo>
                  <a:cubicBezTo>
                    <a:pt x="3344" y="3516"/>
                    <a:pt x="3413" y="3499"/>
                    <a:pt x="3465" y="3447"/>
                  </a:cubicBezTo>
                  <a:cubicBezTo>
                    <a:pt x="3568" y="3344"/>
                    <a:pt x="3568" y="3171"/>
                    <a:pt x="3465" y="3068"/>
                  </a:cubicBezTo>
                  <a:lnTo>
                    <a:pt x="3189" y="2792"/>
                  </a:lnTo>
                  <a:cubicBezTo>
                    <a:pt x="3413" y="2517"/>
                    <a:pt x="3533" y="2155"/>
                    <a:pt x="3533" y="1776"/>
                  </a:cubicBezTo>
                  <a:cubicBezTo>
                    <a:pt x="3533" y="793"/>
                    <a:pt x="2741" y="1"/>
                    <a:pt x="1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1"/>
            <p:cNvSpPr/>
            <p:nvPr/>
          </p:nvSpPr>
          <p:spPr>
            <a:xfrm>
              <a:off x="2630450" y="3228975"/>
              <a:ext cx="56450" cy="78450"/>
            </a:xfrm>
            <a:custGeom>
              <a:avLst/>
              <a:gdLst/>
              <a:ahLst/>
              <a:cxnLst/>
              <a:rect l="l" t="t" r="r" b="b"/>
              <a:pathLst>
                <a:path w="2258" h="3138" extrusionOk="0">
                  <a:moveTo>
                    <a:pt x="1103" y="1"/>
                  </a:moveTo>
                  <a:cubicBezTo>
                    <a:pt x="550" y="1"/>
                    <a:pt x="85" y="409"/>
                    <a:pt x="0" y="966"/>
                  </a:cubicBezTo>
                  <a:cubicBezTo>
                    <a:pt x="0" y="1018"/>
                    <a:pt x="0" y="1069"/>
                    <a:pt x="0" y="1121"/>
                  </a:cubicBezTo>
                  <a:cubicBezTo>
                    <a:pt x="0" y="1276"/>
                    <a:pt x="121" y="1397"/>
                    <a:pt x="259" y="1397"/>
                  </a:cubicBezTo>
                  <a:cubicBezTo>
                    <a:pt x="414" y="1397"/>
                    <a:pt x="534" y="1276"/>
                    <a:pt x="534" y="1121"/>
                  </a:cubicBezTo>
                  <a:cubicBezTo>
                    <a:pt x="534" y="1104"/>
                    <a:pt x="534" y="1069"/>
                    <a:pt x="534" y="1035"/>
                  </a:cubicBezTo>
                  <a:cubicBezTo>
                    <a:pt x="586" y="759"/>
                    <a:pt x="827" y="535"/>
                    <a:pt x="1120" y="535"/>
                  </a:cubicBezTo>
                  <a:lnTo>
                    <a:pt x="1138" y="535"/>
                  </a:lnTo>
                  <a:cubicBezTo>
                    <a:pt x="1431" y="553"/>
                    <a:pt x="1689" y="794"/>
                    <a:pt x="1706" y="1087"/>
                  </a:cubicBezTo>
                  <a:cubicBezTo>
                    <a:pt x="1706" y="1259"/>
                    <a:pt x="1655" y="1414"/>
                    <a:pt x="1551" y="1535"/>
                  </a:cubicBezTo>
                  <a:cubicBezTo>
                    <a:pt x="1431" y="1638"/>
                    <a:pt x="1275" y="1707"/>
                    <a:pt x="1120" y="1707"/>
                  </a:cubicBezTo>
                  <a:cubicBezTo>
                    <a:pt x="965" y="1707"/>
                    <a:pt x="845" y="1828"/>
                    <a:pt x="845" y="1983"/>
                  </a:cubicBezTo>
                  <a:lnTo>
                    <a:pt x="845" y="2879"/>
                  </a:lnTo>
                  <a:cubicBezTo>
                    <a:pt x="845" y="3017"/>
                    <a:pt x="965" y="3137"/>
                    <a:pt x="1120" y="3137"/>
                  </a:cubicBezTo>
                  <a:cubicBezTo>
                    <a:pt x="1275" y="3137"/>
                    <a:pt x="1396" y="3017"/>
                    <a:pt x="1396" y="2879"/>
                  </a:cubicBezTo>
                  <a:lnTo>
                    <a:pt x="1396" y="2207"/>
                  </a:lnTo>
                  <a:cubicBezTo>
                    <a:pt x="1603" y="2155"/>
                    <a:pt x="1792" y="2052"/>
                    <a:pt x="1930" y="1897"/>
                  </a:cubicBezTo>
                  <a:cubicBezTo>
                    <a:pt x="2154" y="1673"/>
                    <a:pt x="2258" y="1380"/>
                    <a:pt x="2240" y="1069"/>
                  </a:cubicBezTo>
                  <a:cubicBezTo>
                    <a:pt x="2206" y="484"/>
                    <a:pt x="1723" y="18"/>
                    <a:pt x="1138" y="1"/>
                  </a:cubicBezTo>
                  <a:cubicBezTo>
                    <a:pt x="1126" y="1"/>
                    <a:pt x="1115"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1"/>
            <p:cNvSpPr/>
            <p:nvPr/>
          </p:nvSpPr>
          <p:spPr>
            <a:xfrm>
              <a:off x="2651550" y="3319025"/>
              <a:ext cx="13825" cy="13825"/>
            </a:xfrm>
            <a:custGeom>
              <a:avLst/>
              <a:gdLst/>
              <a:ahLst/>
              <a:cxnLst/>
              <a:rect l="l" t="t" r="r" b="b"/>
              <a:pathLst>
                <a:path w="553" h="553" extrusionOk="0">
                  <a:moveTo>
                    <a:pt x="276" y="1"/>
                  </a:moveTo>
                  <a:cubicBezTo>
                    <a:pt x="121" y="1"/>
                    <a:pt x="1" y="121"/>
                    <a:pt x="1" y="276"/>
                  </a:cubicBezTo>
                  <a:cubicBezTo>
                    <a:pt x="1" y="431"/>
                    <a:pt x="121" y="552"/>
                    <a:pt x="276" y="552"/>
                  </a:cubicBezTo>
                  <a:cubicBezTo>
                    <a:pt x="431" y="552"/>
                    <a:pt x="552" y="431"/>
                    <a:pt x="552" y="276"/>
                  </a:cubicBezTo>
                  <a:cubicBezTo>
                    <a:pt x="552" y="121"/>
                    <a:pt x="431"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111"/>
          <p:cNvGrpSpPr/>
          <p:nvPr/>
        </p:nvGrpSpPr>
        <p:grpSpPr>
          <a:xfrm>
            <a:off x="3317150" y="1302400"/>
            <a:ext cx="356325" cy="459700"/>
            <a:chOff x="3317150" y="1302400"/>
            <a:chExt cx="356325" cy="459700"/>
          </a:xfrm>
        </p:grpSpPr>
        <p:sp>
          <p:nvSpPr>
            <p:cNvPr id="2558" name="Google Shape;2558;p111"/>
            <p:cNvSpPr/>
            <p:nvPr/>
          </p:nvSpPr>
          <p:spPr>
            <a:xfrm>
              <a:off x="3317150" y="1302400"/>
              <a:ext cx="356325" cy="459700"/>
            </a:xfrm>
            <a:custGeom>
              <a:avLst/>
              <a:gdLst/>
              <a:ahLst/>
              <a:cxnLst/>
              <a:rect l="l" t="t" r="r" b="b"/>
              <a:pathLst>
                <a:path w="14253" h="18388" extrusionOk="0">
                  <a:moveTo>
                    <a:pt x="6618" y="6825"/>
                  </a:moveTo>
                  <a:lnTo>
                    <a:pt x="6618" y="9116"/>
                  </a:lnTo>
                  <a:lnTo>
                    <a:pt x="5894" y="9116"/>
                  </a:lnTo>
                  <a:lnTo>
                    <a:pt x="5894" y="6825"/>
                  </a:lnTo>
                  <a:close/>
                  <a:moveTo>
                    <a:pt x="10392" y="6825"/>
                  </a:moveTo>
                  <a:lnTo>
                    <a:pt x="10392" y="9116"/>
                  </a:lnTo>
                  <a:lnTo>
                    <a:pt x="7152" y="9116"/>
                  </a:lnTo>
                  <a:lnTo>
                    <a:pt x="7152" y="6825"/>
                  </a:lnTo>
                  <a:close/>
                  <a:moveTo>
                    <a:pt x="11633" y="6825"/>
                  </a:moveTo>
                  <a:lnTo>
                    <a:pt x="11633" y="9116"/>
                  </a:lnTo>
                  <a:lnTo>
                    <a:pt x="10926" y="9116"/>
                  </a:lnTo>
                  <a:lnTo>
                    <a:pt x="10926" y="6825"/>
                  </a:lnTo>
                  <a:close/>
                  <a:moveTo>
                    <a:pt x="3827" y="4670"/>
                  </a:moveTo>
                  <a:lnTo>
                    <a:pt x="3827" y="5653"/>
                  </a:lnTo>
                  <a:cubicBezTo>
                    <a:pt x="3827" y="6308"/>
                    <a:pt x="4361" y="6825"/>
                    <a:pt x="4998" y="6825"/>
                  </a:cubicBezTo>
                  <a:lnTo>
                    <a:pt x="5360" y="6825"/>
                  </a:lnTo>
                  <a:lnTo>
                    <a:pt x="5360" y="9116"/>
                  </a:lnTo>
                  <a:lnTo>
                    <a:pt x="4033" y="9116"/>
                  </a:lnTo>
                  <a:cubicBezTo>
                    <a:pt x="3706" y="9116"/>
                    <a:pt x="3430" y="9323"/>
                    <a:pt x="3327" y="9616"/>
                  </a:cubicBezTo>
                  <a:cubicBezTo>
                    <a:pt x="2810" y="9599"/>
                    <a:pt x="2379" y="9168"/>
                    <a:pt x="2379" y="8634"/>
                  </a:cubicBezTo>
                  <a:lnTo>
                    <a:pt x="2379" y="4670"/>
                  </a:lnTo>
                  <a:close/>
                  <a:moveTo>
                    <a:pt x="13511" y="9668"/>
                  </a:moveTo>
                  <a:cubicBezTo>
                    <a:pt x="13615" y="9668"/>
                    <a:pt x="13701" y="9754"/>
                    <a:pt x="13701" y="9857"/>
                  </a:cubicBezTo>
                  <a:lnTo>
                    <a:pt x="13701" y="11012"/>
                  </a:lnTo>
                  <a:cubicBezTo>
                    <a:pt x="13701" y="11115"/>
                    <a:pt x="13615" y="11202"/>
                    <a:pt x="13511" y="11202"/>
                  </a:cubicBezTo>
                  <a:lnTo>
                    <a:pt x="4033" y="11202"/>
                  </a:lnTo>
                  <a:cubicBezTo>
                    <a:pt x="3913" y="11202"/>
                    <a:pt x="3827" y="11115"/>
                    <a:pt x="3827" y="11012"/>
                  </a:cubicBezTo>
                  <a:lnTo>
                    <a:pt x="3827" y="9857"/>
                  </a:lnTo>
                  <a:cubicBezTo>
                    <a:pt x="3827" y="9754"/>
                    <a:pt x="3913" y="9668"/>
                    <a:pt x="4033" y="9668"/>
                  </a:cubicBezTo>
                  <a:close/>
                  <a:moveTo>
                    <a:pt x="11461" y="11736"/>
                  </a:moveTo>
                  <a:lnTo>
                    <a:pt x="11461" y="13459"/>
                  </a:lnTo>
                  <a:lnTo>
                    <a:pt x="10237" y="13459"/>
                  </a:lnTo>
                  <a:cubicBezTo>
                    <a:pt x="10082" y="13459"/>
                    <a:pt x="9961" y="13580"/>
                    <a:pt x="9961" y="13735"/>
                  </a:cubicBezTo>
                  <a:cubicBezTo>
                    <a:pt x="9961" y="13890"/>
                    <a:pt x="10082" y="14010"/>
                    <a:pt x="10237" y="14010"/>
                  </a:cubicBezTo>
                  <a:lnTo>
                    <a:pt x="11461" y="14010"/>
                  </a:lnTo>
                  <a:lnTo>
                    <a:pt x="11461" y="14579"/>
                  </a:lnTo>
                  <a:lnTo>
                    <a:pt x="6084" y="14579"/>
                  </a:lnTo>
                  <a:lnTo>
                    <a:pt x="6084" y="14010"/>
                  </a:lnTo>
                  <a:lnTo>
                    <a:pt x="8962" y="14010"/>
                  </a:lnTo>
                  <a:cubicBezTo>
                    <a:pt x="9117" y="14010"/>
                    <a:pt x="9238" y="13890"/>
                    <a:pt x="9238" y="13735"/>
                  </a:cubicBezTo>
                  <a:cubicBezTo>
                    <a:pt x="9238" y="13580"/>
                    <a:pt x="9117" y="13459"/>
                    <a:pt x="8962" y="13459"/>
                  </a:cubicBezTo>
                  <a:lnTo>
                    <a:pt x="6084" y="13459"/>
                  </a:lnTo>
                  <a:lnTo>
                    <a:pt x="6084" y="11736"/>
                  </a:lnTo>
                  <a:close/>
                  <a:moveTo>
                    <a:pt x="5533" y="11736"/>
                  </a:moveTo>
                  <a:lnTo>
                    <a:pt x="5533" y="16733"/>
                  </a:lnTo>
                  <a:lnTo>
                    <a:pt x="4826" y="16733"/>
                  </a:lnTo>
                  <a:lnTo>
                    <a:pt x="4826" y="11736"/>
                  </a:lnTo>
                  <a:close/>
                  <a:moveTo>
                    <a:pt x="12719" y="11736"/>
                  </a:moveTo>
                  <a:lnTo>
                    <a:pt x="12719" y="16733"/>
                  </a:lnTo>
                  <a:lnTo>
                    <a:pt x="11995" y="16733"/>
                  </a:lnTo>
                  <a:lnTo>
                    <a:pt x="11995" y="11736"/>
                  </a:lnTo>
                  <a:close/>
                  <a:moveTo>
                    <a:pt x="5946" y="17267"/>
                  </a:moveTo>
                  <a:cubicBezTo>
                    <a:pt x="5998" y="17267"/>
                    <a:pt x="6032" y="17319"/>
                    <a:pt x="6032" y="17354"/>
                  </a:cubicBezTo>
                  <a:lnTo>
                    <a:pt x="6032" y="17750"/>
                  </a:lnTo>
                  <a:cubicBezTo>
                    <a:pt x="6032" y="17802"/>
                    <a:pt x="5998" y="17853"/>
                    <a:pt x="5946" y="17853"/>
                  </a:cubicBezTo>
                  <a:lnTo>
                    <a:pt x="4343" y="17853"/>
                  </a:lnTo>
                  <a:cubicBezTo>
                    <a:pt x="4292" y="17853"/>
                    <a:pt x="4240" y="17802"/>
                    <a:pt x="4240" y="17750"/>
                  </a:cubicBezTo>
                  <a:lnTo>
                    <a:pt x="4240" y="17354"/>
                  </a:lnTo>
                  <a:cubicBezTo>
                    <a:pt x="4240" y="17319"/>
                    <a:pt x="4292" y="17267"/>
                    <a:pt x="4343" y="17267"/>
                  </a:cubicBezTo>
                  <a:close/>
                  <a:moveTo>
                    <a:pt x="13167" y="17267"/>
                  </a:moveTo>
                  <a:cubicBezTo>
                    <a:pt x="13218" y="17267"/>
                    <a:pt x="13253" y="17319"/>
                    <a:pt x="13253" y="17354"/>
                  </a:cubicBezTo>
                  <a:lnTo>
                    <a:pt x="13253" y="17750"/>
                  </a:lnTo>
                  <a:cubicBezTo>
                    <a:pt x="13253" y="17802"/>
                    <a:pt x="13218" y="17853"/>
                    <a:pt x="13167" y="17853"/>
                  </a:cubicBezTo>
                  <a:lnTo>
                    <a:pt x="11547" y="17853"/>
                  </a:lnTo>
                  <a:cubicBezTo>
                    <a:pt x="11495" y="17853"/>
                    <a:pt x="11461" y="17802"/>
                    <a:pt x="11461" y="17750"/>
                  </a:cubicBezTo>
                  <a:lnTo>
                    <a:pt x="11461" y="17354"/>
                  </a:lnTo>
                  <a:cubicBezTo>
                    <a:pt x="11461" y="17319"/>
                    <a:pt x="11495" y="17267"/>
                    <a:pt x="11547" y="17267"/>
                  </a:cubicBezTo>
                  <a:close/>
                  <a:moveTo>
                    <a:pt x="4998" y="0"/>
                  </a:moveTo>
                  <a:cubicBezTo>
                    <a:pt x="4361" y="0"/>
                    <a:pt x="3827" y="517"/>
                    <a:pt x="3827" y="1172"/>
                  </a:cubicBezTo>
                  <a:lnTo>
                    <a:pt x="3827" y="2878"/>
                  </a:lnTo>
                  <a:lnTo>
                    <a:pt x="776" y="2878"/>
                  </a:lnTo>
                  <a:cubicBezTo>
                    <a:pt x="363" y="2878"/>
                    <a:pt x="1" y="3223"/>
                    <a:pt x="1" y="3654"/>
                  </a:cubicBezTo>
                  <a:cubicBezTo>
                    <a:pt x="1" y="4119"/>
                    <a:pt x="328" y="4515"/>
                    <a:pt x="759" y="4636"/>
                  </a:cubicBezTo>
                  <a:lnTo>
                    <a:pt x="759" y="6893"/>
                  </a:lnTo>
                  <a:cubicBezTo>
                    <a:pt x="759" y="7049"/>
                    <a:pt x="880" y="7169"/>
                    <a:pt x="1035" y="7169"/>
                  </a:cubicBezTo>
                  <a:cubicBezTo>
                    <a:pt x="1173" y="7169"/>
                    <a:pt x="1293" y="7049"/>
                    <a:pt x="1293" y="6893"/>
                  </a:cubicBezTo>
                  <a:lnTo>
                    <a:pt x="1293" y="4670"/>
                  </a:lnTo>
                  <a:lnTo>
                    <a:pt x="1845" y="4670"/>
                  </a:lnTo>
                  <a:lnTo>
                    <a:pt x="1845" y="8634"/>
                  </a:lnTo>
                  <a:cubicBezTo>
                    <a:pt x="1845" y="9461"/>
                    <a:pt x="2482" y="10116"/>
                    <a:pt x="3292" y="10168"/>
                  </a:cubicBezTo>
                  <a:lnTo>
                    <a:pt x="3292" y="10702"/>
                  </a:lnTo>
                  <a:cubicBezTo>
                    <a:pt x="2189" y="10667"/>
                    <a:pt x="1293" y="9754"/>
                    <a:pt x="1293" y="8634"/>
                  </a:cubicBezTo>
                  <a:lnTo>
                    <a:pt x="1293" y="8151"/>
                  </a:lnTo>
                  <a:cubicBezTo>
                    <a:pt x="1293" y="8014"/>
                    <a:pt x="1173" y="7893"/>
                    <a:pt x="1035" y="7893"/>
                  </a:cubicBezTo>
                  <a:cubicBezTo>
                    <a:pt x="880" y="7893"/>
                    <a:pt x="759" y="8014"/>
                    <a:pt x="759" y="8151"/>
                  </a:cubicBezTo>
                  <a:lnTo>
                    <a:pt x="759" y="8634"/>
                  </a:lnTo>
                  <a:cubicBezTo>
                    <a:pt x="759" y="10064"/>
                    <a:pt x="1914" y="11219"/>
                    <a:pt x="3327" y="11236"/>
                  </a:cubicBezTo>
                  <a:cubicBezTo>
                    <a:pt x="3430" y="11529"/>
                    <a:pt x="3706" y="11736"/>
                    <a:pt x="4033" y="11736"/>
                  </a:cubicBezTo>
                  <a:lnTo>
                    <a:pt x="4275" y="11736"/>
                  </a:lnTo>
                  <a:lnTo>
                    <a:pt x="4275" y="16733"/>
                  </a:lnTo>
                  <a:cubicBezTo>
                    <a:pt x="3964" y="16768"/>
                    <a:pt x="3706" y="17026"/>
                    <a:pt x="3706" y="17354"/>
                  </a:cubicBezTo>
                  <a:lnTo>
                    <a:pt x="3706" y="17750"/>
                  </a:lnTo>
                  <a:cubicBezTo>
                    <a:pt x="3706" y="18095"/>
                    <a:pt x="3982" y="18388"/>
                    <a:pt x="4343" y="18388"/>
                  </a:cubicBezTo>
                  <a:lnTo>
                    <a:pt x="5946" y="18388"/>
                  </a:lnTo>
                  <a:cubicBezTo>
                    <a:pt x="6291" y="18388"/>
                    <a:pt x="6584" y="18095"/>
                    <a:pt x="6584" y="17750"/>
                  </a:cubicBezTo>
                  <a:lnTo>
                    <a:pt x="6584" y="17354"/>
                  </a:lnTo>
                  <a:cubicBezTo>
                    <a:pt x="6584" y="17061"/>
                    <a:pt x="6360" y="16802"/>
                    <a:pt x="6084" y="16750"/>
                  </a:cubicBezTo>
                  <a:lnTo>
                    <a:pt x="6084" y="15113"/>
                  </a:lnTo>
                  <a:lnTo>
                    <a:pt x="11461" y="15113"/>
                  </a:lnTo>
                  <a:lnTo>
                    <a:pt x="11461" y="16733"/>
                  </a:lnTo>
                  <a:cubicBezTo>
                    <a:pt x="11150" y="16785"/>
                    <a:pt x="10926" y="17043"/>
                    <a:pt x="10926" y="17354"/>
                  </a:cubicBezTo>
                  <a:lnTo>
                    <a:pt x="10926" y="17750"/>
                  </a:lnTo>
                  <a:cubicBezTo>
                    <a:pt x="10926" y="18095"/>
                    <a:pt x="11202" y="18388"/>
                    <a:pt x="11547" y="18388"/>
                  </a:cubicBezTo>
                  <a:lnTo>
                    <a:pt x="13167" y="18388"/>
                  </a:lnTo>
                  <a:cubicBezTo>
                    <a:pt x="13511" y="18388"/>
                    <a:pt x="13804" y="18095"/>
                    <a:pt x="13804" y="17750"/>
                  </a:cubicBezTo>
                  <a:lnTo>
                    <a:pt x="13804" y="17354"/>
                  </a:lnTo>
                  <a:cubicBezTo>
                    <a:pt x="13804" y="17043"/>
                    <a:pt x="13563" y="16785"/>
                    <a:pt x="13253" y="16733"/>
                  </a:cubicBezTo>
                  <a:lnTo>
                    <a:pt x="13253" y="11736"/>
                  </a:lnTo>
                  <a:lnTo>
                    <a:pt x="13511" y="11736"/>
                  </a:lnTo>
                  <a:cubicBezTo>
                    <a:pt x="13908" y="11736"/>
                    <a:pt x="14252" y="11408"/>
                    <a:pt x="14252" y="11012"/>
                  </a:cubicBezTo>
                  <a:lnTo>
                    <a:pt x="14252" y="9857"/>
                  </a:lnTo>
                  <a:cubicBezTo>
                    <a:pt x="14252" y="9444"/>
                    <a:pt x="13908" y="9116"/>
                    <a:pt x="13511" y="9116"/>
                  </a:cubicBezTo>
                  <a:lnTo>
                    <a:pt x="12184" y="9116"/>
                  </a:lnTo>
                  <a:lnTo>
                    <a:pt x="12184" y="6825"/>
                  </a:lnTo>
                  <a:lnTo>
                    <a:pt x="12546" y="6825"/>
                  </a:lnTo>
                  <a:cubicBezTo>
                    <a:pt x="13184" y="6825"/>
                    <a:pt x="13701" y="6308"/>
                    <a:pt x="13701" y="5653"/>
                  </a:cubicBezTo>
                  <a:lnTo>
                    <a:pt x="13701" y="4567"/>
                  </a:lnTo>
                  <a:cubicBezTo>
                    <a:pt x="13701" y="4412"/>
                    <a:pt x="13580" y="4291"/>
                    <a:pt x="13442" y="4291"/>
                  </a:cubicBezTo>
                  <a:cubicBezTo>
                    <a:pt x="13287" y="4291"/>
                    <a:pt x="13167" y="4412"/>
                    <a:pt x="13167" y="4567"/>
                  </a:cubicBezTo>
                  <a:lnTo>
                    <a:pt x="13167" y="5653"/>
                  </a:lnTo>
                  <a:cubicBezTo>
                    <a:pt x="13167" y="5997"/>
                    <a:pt x="12891" y="6290"/>
                    <a:pt x="12546" y="6290"/>
                  </a:cubicBezTo>
                  <a:lnTo>
                    <a:pt x="4998" y="6290"/>
                  </a:lnTo>
                  <a:cubicBezTo>
                    <a:pt x="4654" y="6290"/>
                    <a:pt x="4378" y="5997"/>
                    <a:pt x="4378" y="5653"/>
                  </a:cubicBezTo>
                  <a:lnTo>
                    <a:pt x="4378" y="4670"/>
                  </a:lnTo>
                  <a:lnTo>
                    <a:pt x="9031" y="4670"/>
                  </a:lnTo>
                  <a:cubicBezTo>
                    <a:pt x="9599" y="4670"/>
                    <a:pt x="10065" y="4205"/>
                    <a:pt x="10065" y="3654"/>
                  </a:cubicBezTo>
                  <a:cubicBezTo>
                    <a:pt x="10065" y="3223"/>
                    <a:pt x="9720" y="2878"/>
                    <a:pt x="9289" y="2878"/>
                  </a:cubicBezTo>
                  <a:lnTo>
                    <a:pt x="7101" y="2878"/>
                  </a:lnTo>
                  <a:cubicBezTo>
                    <a:pt x="6946" y="2878"/>
                    <a:pt x="6825" y="2999"/>
                    <a:pt x="6825" y="3137"/>
                  </a:cubicBezTo>
                  <a:cubicBezTo>
                    <a:pt x="6825" y="3292"/>
                    <a:pt x="6946" y="3413"/>
                    <a:pt x="7101" y="3413"/>
                  </a:cubicBezTo>
                  <a:lnTo>
                    <a:pt x="9289" y="3413"/>
                  </a:lnTo>
                  <a:cubicBezTo>
                    <a:pt x="9410" y="3413"/>
                    <a:pt x="9530" y="3516"/>
                    <a:pt x="9530" y="3654"/>
                  </a:cubicBezTo>
                  <a:cubicBezTo>
                    <a:pt x="9530" y="3912"/>
                    <a:pt x="9306" y="4136"/>
                    <a:pt x="9031" y="4136"/>
                  </a:cubicBezTo>
                  <a:lnTo>
                    <a:pt x="1035" y="4136"/>
                  </a:lnTo>
                  <a:cubicBezTo>
                    <a:pt x="759" y="4136"/>
                    <a:pt x="552" y="3912"/>
                    <a:pt x="552" y="3654"/>
                  </a:cubicBezTo>
                  <a:cubicBezTo>
                    <a:pt x="552" y="3516"/>
                    <a:pt x="656" y="3413"/>
                    <a:pt x="776" y="3413"/>
                  </a:cubicBezTo>
                  <a:lnTo>
                    <a:pt x="5843" y="3413"/>
                  </a:lnTo>
                  <a:cubicBezTo>
                    <a:pt x="5998" y="3413"/>
                    <a:pt x="6118" y="3292"/>
                    <a:pt x="6118" y="3137"/>
                  </a:cubicBezTo>
                  <a:cubicBezTo>
                    <a:pt x="6118" y="2999"/>
                    <a:pt x="5998" y="2878"/>
                    <a:pt x="5843" y="2878"/>
                  </a:cubicBezTo>
                  <a:lnTo>
                    <a:pt x="4378" y="2878"/>
                  </a:lnTo>
                  <a:lnTo>
                    <a:pt x="4378" y="1172"/>
                  </a:lnTo>
                  <a:cubicBezTo>
                    <a:pt x="4378" y="828"/>
                    <a:pt x="4654" y="535"/>
                    <a:pt x="4998" y="535"/>
                  </a:cubicBezTo>
                  <a:lnTo>
                    <a:pt x="12546" y="535"/>
                  </a:lnTo>
                  <a:cubicBezTo>
                    <a:pt x="12891" y="535"/>
                    <a:pt x="13167" y="828"/>
                    <a:pt x="13167" y="1172"/>
                  </a:cubicBezTo>
                  <a:lnTo>
                    <a:pt x="13167" y="3309"/>
                  </a:lnTo>
                  <a:cubicBezTo>
                    <a:pt x="13167" y="3447"/>
                    <a:pt x="13287" y="3568"/>
                    <a:pt x="13442" y="3568"/>
                  </a:cubicBezTo>
                  <a:cubicBezTo>
                    <a:pt x="13580" y="3568"/>
                    <a:pt x="13701" y="3447"/>
                    <a:pt x="13701" y="3309"/>
                  </a:cubicBezTo>
                  <a:lnTo>
                    <a:pt x="13701" y="1172"/>
                  </a:lnTo>
                  <a:cubicBezTo>
                    <a:pt x="13701" y="517"/>
                    <a:pt x="13184" y="0"/>
                    <a:pt x="12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1"/>
            <p:cNvSpPr/>
            <p:nvPr/>
          </p:nvSpPr>
          <p:spPr>
            <a:xfrm>
              <a:off x="3440375" y="1329550"/>
              <a:ext cx="13375" cy="13375"/>
            </a:xfrm>
            <a:custGeom>
              <a:avLst/>
              <a:gdLst/>
              <a:ahLst/>
              <a:cxnLst/>
              <a:rect l="l" t="t" r="r" b="b"/>
              <a:pathLst>
                <a:path w="535" h="535" extrusionOk="0">
                  <a:moveTo>
                    <a:pt x="276" y="0"/>
                  </a:moveTo>
                  <a:cubicBezTo>
                    <a:pt x="121" y="0"/>
                    <a:pt x="0" y="121"/>
                    <a:pt x="0" y="259"/>
                  </a:cubicBezTo>
                  <a:cubicBezTo>
                    <a:pt x="0" y="414"/>
                    <a:pt x="121" y="534"/>
                    <a:pt x="276" y="534"/>
                  </a:cubicBezTo>
                  <a:cubicBezTo>
                    <a:pt x="414" y="534"/>
                    <a:pt x="535" y="414"/>
                    <a:pt x="535" y="259"/>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1"/>
            <p:cNvSpPr/>
            <p:nvPr/>
          </p:nvSpPr>
          <p:spPr>
            <a:xfrm>
              <a:off x="3440375" y="1431650"/>
              <a:ext cx="13375" cy="13375"/>
            </a:xfrm>
            <a:custGeom>
              <a:avLst/>
              <a:gdLst/>
              <a:ahLst/>
              <a:cxnLst/>
              <a:rect l="l" t="t" r="r" b="b"/>
              <a:pathLst>
                <a:path w="535" h="535" extrusionOk="0">
                  <a:moveTo>
                    <a:pt x="276" y="0"/>
                  </a:moveTo>
                  <a:cubicBezTo>
                    <a:pt x="121" y="0"/>
                    <a:pt x="0" y="121"/>
                    <a:pt x="0" y="276"/>
                  </a:cubicBezTo>
                  <a:cubicBezTo>
                    <a:pt x="0" y="414"/>
                    <a:pt x="121" y="534"/>
                    <a:pt x="276" y="534"/>
                  </a:cubicBezTo>
                  <a:cubicBezTo>
                    <a:pt x="414" y="534"/>
                    <a:pt x="535" y="414"/>
                    <a:pt x="535" y="276"/>
                  </a:cubicBezTo>
                  <a:cubicBezTo>
                    <a:pt x="535"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1"/>
            <p:cNvSpPr/>
            <p:nvPr/>
          </p:nvSpPr>
          <p:spPr>
            <a:xfrm>
              <a:off x="3618725" y="1329550"/>
              <a:ext cx="13825" cy="13375"/>
            </a:xfrm>
            <a:custGeom>
              <a:avLst/>
              <a:gdLst/>
              <a:ahLst/>
              <a:cxnLst/>
              <a:rect l="l" t="t" r="r" b="b"/>
              <a:pathLst>
                <a:path w="553" h="535" extrusionOk="0">
                  <a:moveTo>
                    <a:pt x="276" y="0"/>
                  </a:moveTo>
                  <a:cubicBezTo>
                    <a:pt x="121" y="0"/>
                    <a:pt x="1" y="121"/>
                    <a:pt x="1" y="259"/>
                  </a:cubicBezTo>
                  <a:cubicBezTo>
                    <a:pt x="1" y="414"/>
                    <a:pt x="121" y="534"/>
                    <a:pt x="276" y="534"/>
                  </a:cubicBezTo>
                  <a:cubicBezTo>
                    <a:pt x="431" y="534"/>
                    <a:pt x="552" y="414"/>
                    <a:pt x="552" y="259"/>
                  </a:cubicBezTo>
                  <a:cubicBezTo>
                    <a:pt x="552" y="121"/>
                    <a:pt x="431"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1"/>
            <p:cNvSpPr/>
            <p:nvPr/>
          </p:nvSpPr>
          <p:spPr>
            <a:xfrm>
              <a:off x="3618725" y="1431650"/>
              <a:ext cx="13825" cy="13375"/>
            </a:xfrm>
            <a:custGeom>
              <a:avLst/>
              <a:gdLst/>
              <a:ahLst/>
              <a:cxnLst/>
              <a:rect l="l" t="t" r="r" b="b"/>
              <a:pathLst>
                <a:path w="553" h="535" extrusionOk="0">
                  <a:moveTo>
                    <a:pt x="276" y="0"/>
                  </a:moveTo>
                  <a:cubicBezTo>
                    <a:pt x="121" y="0"/>
                    <a:pt x="1" y="121"/>
                    <a:pt x="1" y="276"/>
                  </a:cubicBezTo>
                  <a:cubicBezTo>
                    <a:pt x="1" y="414"/>
                    <a:pt x="121" y="534"/>
                    <a:pt x="276" y="534"/>
                  </a:cubicBezTo>
                  <a:cubicBezTo>
                    <a:pt x="431" y="534"/>
                    <a:pt x="552" y="414"/>
                    <a:pt x="552" y="276"/>
                  </a:cubicBezTo>
                  <a:cubicBezTo>
                    <a:pt x="552" y="121"/>
                    <a:pt x="431"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111"/>
          <p:cNvGrpSpPr/>
          <p:nvPr/>
        </p:nvGrpSpPr>
        <p:grpSpPr>
          <a:xfrm>
            <a:off x="3327075" y="2560425"/>
            <a:ext cx="336050" cy="459750"/>
            <a:chOff x="3327075" y="2560425"/>
            <a:chExt cx="336050" cy="459750"/>
          </a:xfrm>
        </p:grpSpPr>
        <p:sp>
          <p:nvSpPr>
            <p:cNvPr id="2564" name="Google Shape;2564;p111"/>
            <p:cNvSpPr/>
            <p:nvPr/>
          </p:nvSpPr>
          <p:spPr>
            <a:xfrm>
              <a:off x="3327075" y="2560425"/>
              <a:ext cx="336050" cy="459750"/>
            </a:xfrm>
            <a:custGeom>
              <a:avLst/>
              <a:gdLst/>
              <a:ahLst/>
              <a:cxnLst/>
              <a:rect l="l" t="t" r="r" b="b"/>
              <a:pathLst>
                <a:path w="13442" h="18390" extrusionOk="0">
                  <a:moveTo>
                    <a:pt x="8513" y="9562"/>
                  </a:moveTo>
                  <a:lnTo>
                    <a:pt x="8978" y="11268"/>
                  </a:lnTo>
                  <a:lnTo>
                    <a:pt x="7789" y="11596"/>
                  </a:lnTo>
                  <a:lnTo>
                    <a:pt x="7565" y="10769"/>
                  </a:lnTo>
                  <a:cubicBezTo>
                    <a:pt x="7548" y="10717"/>
                    <a:pt x="7531" y="10648"/>
                    <a:pt x="7496" y="10596"/>
                  </a:cubicBezTo>
                  <a:lnTo>
                    <a:pt x="7496" y="10596"/>
                  </a:lnTo>
                  <a:lnTo>
                    <a:pt x="7617" y="10613"/>
                  </a:lnTo>
                  <a:cubicBezTo>
                    <a:pt x="7858" y="10613"/>
                    <a:pt x="8065" y="10545"/>
                    <a:pt x="8237" y="10389"/>
                  </a:cubicBezTo>
                  <a:cubicBezTo>
                    <a:pt x="8410" y="10234"/>
                    <a:pt x="8496" y="10028"/>
                    <a:pt x="8513" y="9804"/>
                  </a:cubicBezTo>
                  <a:lnTo>
                    <a:pt x="8513" y="9562"/>
                  </a:lnTo>
                  <a:close/>
                  <a:moveTo>
                    <a:pt x="5687" y="1"/>
                  </a:moveTo>
                  <a:cubicBezTo>
                    <a:pt x="5607" y="1"/>
                    <a:pt x="5526" y="11"/>
                    <a:pt x="5446" y="33"/>
                  </a:cubicBezTo>
                  <a:cubicBezTo>
                    <a:pt x="4963" y="171"/>
                    <a:pt x="4653" y="601"/>
                    <a:pt x="4670" y="1084"/>
                  </a:cubicBezTo>
                  <a:lnTo>
                    <a:pt x="4722" y="2807"/>
                  </a:lnTo>
                  <a:cubicBezTo>
                    <a:pt x="4722" y="2962"/>
                    <a:pt x="4843" y="3066"/>
                    <a:pt x="4998" y="3066"/>
                  </a:cubicBezTo>
                  <a:cubicBezTo>
                    <a:pt x="5153" y="3066"/>
                    <a:pt x="5256" y="2945"/>
                    <a:pt x="5256" y="2790"/>
                  </a:cubicBezTo>
                  <a:lnTo>
                    <a:pt x="5204" y="1067"/>
                  </a:lnTo>
                  <a:cubicBezTo>
                    <a:pt x="5187" y="825"/>
                    <a:pt x="5342" y="619"/>
                    <a:pt x="5584" y="567"/>
                  </a:cubicBezTo>
                  <a:cubicBezTo>
                    <a:pt x="5621" y="554"/>
                    <a:pt x="5663" y="548"/>
                    <a:pt x="5707" y="548"/>
                  </a:cubicBezTo>
                  <a:cubicBezTo>
                    <a:pt x="5902" y="548"/>
                    <a:pt x="6134" y="672"/>
                    <a:pt x="6204" y="912"/>
                  </a:cubicBezTo>
                  <a:lnTo>
                    <a:pt x="6445" y="1859"/>
                  </a:lnTo>
                  <a:lnTo>
                    <a:pt x="5360" y="5926"/>
                  </a:lnTo>
                  <a:lnTo>
                    <a:pt x="5308" y="4031"/>
                  </a:lnTo>
                  <a:cubicBezTo>
                    <a:pt x="5291" y="3893"/>
                    <a:pt x="5170" y="3772"/>
                    <a:pt x="5015" y="3772"/>
                  </a:cubicBezTo>
                  <a:cubicBezTo>
                    <a:pt x="4877" y="3772"/>
                    <a:pt x="4756" y="3910"/>
                    <a:pt x="4756" y="4048"/>
                  </a:cubicBezTo>
                  <a:lnTo>
                    <a:pt x="4877" y="7718"/>
                  </a:lnTo>
                  <a:lnTo>
                    <a:pt x="3946" y="11182"/>
                  </a:lnTo>
                  <a:cubicBezTo>
                    <a:pt x="3878" y="11199"/>
                    <a:pt x="3791" y="11217"/>
                    <a:pt x="3722" y="11268"/>
                  </a:cubicBezTo>
                  <a:cubicBezTo>
                    <a:pt x="3567" y="11354"/>
                    <a:pt x="3464" y="11492"/>
                    <a:pt x="3430" y="11665"/>
                  </a:cubicBezTo>
                  <a:lnTo>
                    <a:pt x="3309" y="12044"/>
                  </a:lnTo>
                  <a:cubicBezTo>
                    <a:pt x="3188" y="12561"/>
                    <a:pt x="2775" y="12940"/>
                    <a:pt x="2258" y="13043"/>
                  </a:cubicBezTo>
                  <a:cubicBezTo>
                    <a:pt x="1258" y="13250"/>
                    <a:pt x="466" y="13991"/>
                    <a:pt x="207" y="14973"/>
                  </a:cubicBezTo>
                  <a:cubicBezTo>
                    <a:pt x="0" y="15714"/>
                    <a:pt x="121" y="16559"/>
                    <a:pt x="569" y="17214"/>
                  </a:cubicBezTo>
                  <a:cubicBezTo>
                    <a:pt x="623" y="17289"/>
                    <a:pt x="710" y="17330"/>
                    <a:pt x="797" y="17330"/>
                  </a:cubicBezTo>
                  <a:cubicBezTo>
                    <a:pt x="850" y="17330"/>
                    <a:pt x="902" y="17315"/>
                    <a:pt x="948" y="17282"/>
                  </a:cubicBezTo>
                  <a:cubicBezTo>
                    <a:pt x="1069" y="17196"/>
                    <a:pt x="1103" y="17024"/>
                    <a:pt x="1017" y="16903"/>
                  </a:cubicBezTo>
                  <a:cubicBezTo>
                    <a:pt x="672" y="16404"/>
                    <a:pt x="552" y="15714"/>
                    <a:pt x="724" y="15111"/>
                  </a:cubicBezTo>
                  <a:cubicBezTo>
                    <a:pt x="931" y="14336"/>
                    <a:pt x="1568" y="13733"/>
                    <a:pt x="2361" y="13577"/>
                  </a:cubicBezTo>
                  <a:cubicBezTo>
                    <a:pt x="3085" y="13422"/>
                    <a:pt x="3654" y="12888"/>
                    <a:pt x="3843" y="12182"/>
                  </a:cubicBezTo>
                  <a:lnTo>
                    <a:pt x="3946" y="11803"/>
                  </a:lnTo>
                  <a:cubicBezTo>
                    <a:pt x="3946" y="11751"/>
                    <a:pt x="3981" y="11734"/>
                    <a:pt x="3998" y="11734"/>
                  </a:cubicBezTo>
                  <a:cubicBezTo>
                    <a:pt x="3998" y="11716"/>
                    <a:pt x="4033" y="11716"/>
                    <a:pt x="4067" y="11716"/>
                  </a:cubicBezTo>
                  <a:lnTo>
                    <a:pt x="5842" y="12199"/>
                  </a:lnTo>
                  <a:cubicBezTo>
                    <a:pt x="5877" y="12199"/>
                    <a:pt x="5894" y="12233"/>
                    <a:pt x="5911" y="12251"/>
                  </a:cubicBezTo>
                  <a:cubicBezTo>
                    <a:pt x="5911" y="12268"/>
                    <a:pt x="5928" y="12285"/>
                    <a:pt x="5911" y="12320"/>
                  </a:cubicBezTo>
                  <a:lnTo>
                    <a:pt x="4860" y="16249"/>
                  </a:lnTo>
                  <a:cubicBezTo>
                    <a:pt x="4722" y="16800"/>
                    <a:pt x="4360" y="17265"/>
                    <a:pt x="3860" y="17558"/>
                  </a:cubicBezTo>
                  <a:cubicBezTo>
                    <a:pt x="3534" y="17750"/>
                    <a:pt x="3177" y="17845"/>
                    <a:pt x="2816" y="17845"/>
                  </a:cubicBezTo>
                  <a:cubicBezTo>
                    <a:pt x="2624" y="17845"/>
                    <a:pt x="2431" y="17819"/>
                    <a:pt x="2240" y="17765"/>
                  </a:cubicBezTo>
                  <a:cubicBezTo>
                    <a:pt x="2103" y="17730"/>
                    <a:pt x="1965" y="17696"/>
                    <a:pt x="1844" y="17627"/>
                  </a:cubicBezTo>
                  <a:cubicBezTo>
                    <a:pt x="1803" y="17607"/>
                    <a:pt x="1760" y="17597"/>
                    <a:pt x="1719" y="17597"/>
                  </a:cubicBezTo>
                  <a:cubicBezTo>
                    <a:pt x="1621" y="17597"/>
                    <a:pt x="1531" y="17651"/>
                    <a:pt x="1482" y="17748"/>
                  </a:cubicBezTo>
                  <a:cubicBezTo>
                    <a:pt x="1431" y="17886"/>
                    <a:pt x="1482" y="18041"/>
                    <a:pt x="1620" y="18110"/>
                  </a:cubicBezTo>
                  <a:cubicBezTo>
                    <a:pt x="1930" y="18265"/>
                    <a:pt x="2361" y="18385"/>
                    <a:pt x="2792" y="18385"/>
                  </a:cubicBezTo>
                  <a:cubicBezTo>
                    <a:pt x="3257" y="18385"/>
                    <a:pt x="3722" y="18265"/>
                    <a:pt x="4136" y="18023"/>
                  </a:cubicBezTo>
                  <a:cubicBezTo>
                    <a:pt x="4756" y="17662"/>
                    <a:pt x="5204" y="17093"/>
                    <a:pt x="5394" y="16386"/>
                  </a:cubicBezTo>
                  <a:lnTo>
                    <a:pt x="6445" y="12457"/>
                  </a:lnTo>
                  <a:cubicBezTo>
                    <a:pt x="6480" y="12302"/>
                    <a:pt x="6462" y="12130"/>
                    <a:pt x="6376" y="11975"/>
                  </a:cubicBezTo>
                  <a:cubicBezTo>
                    <a:pt x="6325" y="11889"/>
                    <a:pt x="6256" y="11820"/>
                    <a:pt x="6187" y="11768"/>
                  </a:cubicBezTo>
                  <a:lnTo>
                    <a:pt x="6411" y="10924"/>
                  </a:lnTo>
                  <a:cubicBezTo>
                    <a:pt x="6445" y="10751"/>
                    <a:pt x="6583" y="10631"/>
                    <a:pt x="6721" y="10579"/>
                  </a:cubicBezTo>
                  <a:cubicBezTo>
                    <a:pt x="6893" y="10631"/>
                    <a:pt x="6997" y="10751"/>
                    <a:pt x="7048" y="10924"/>
                  </a:cubicBezTo>
                  <a:lnTo>
                    <a:pt x="7272" y="11768"/>
                  </a:lnTo>
                  <a:cubicBezTo>
                    <a:pt x="7203" y="11820"/>
                    <a:pt x="7135" y="11889"/>
                    <a:pt x="7083" y="11975"/>
                  </a:cubicBezTo>
                  <a:cubicBezTo>
                    <a:pt x="6997" y="12130"/>
                    <a:pt x="6979" y="12302"/>
                    <a:pt x="7014" y="12457"/>
                  </a:cubicBezTo>
                  <a:lnTo>
                    <a:pt x="7565" y="14542"/>
                  </a:lnTo>
                  <a:cubicBezTo>
                    <a:pt x="7609" y="14660"/>
                    <a:pt x="7716" y="14740"/>
                    <a:pt x="7842" y="14740"/>
                  </a:cubicBezTo>
                  <a:cubicBezTo>
                    <a:pt x="7864" y="14740"/>
                    <a:pt x="7887" y="14737"/>
                    <a:pt x="7910" y="14732"/>
                  </a:cubicBezTo>
                  <a:cubicBezTo>
                    <a:pt x="8048" y="14698"/>
                    <a:pt x="8134" y="14542"/>
                    <a:pt x="8100" y="14405"/>
                  </a:cubicBezTo>
                  <a:lnTo>
                    <a:pt x="7531" y="12320"/>
                  </a:lnTo>
                  <a:cubicBezTo>
                    <a:pt x="7531" y="12285"/>
                    <a:pt x="7548" y="12268"/>
                    <a:pt x="7548" y="12251"/>
                  </a:cubicBezTo>
                  <a:cubicBezTo>
                    <a:pt x="7548" y="12233"/>
                    <a:pt x="7583" y="12199"/>
                    <a:pt x="7617" y="12199"/>
                  </a:cubicBezTo>
                  <a:lnTo>
                    <a:pt x="9392" y="11716"/>
                  </a:lnTo>
                  <a:cubicBezTo>
                    <a:pt x="9401" y="11713"/>
                    <a:pt x="9410" y="11712"/>
                    <a:pt x="9418" y="11712"/>
                  </a:cubicBezTo>
                  <a:cubicBezTo>
                    <a:pt x="9460" y="11712"/>
                    <a:pt x="9498" y="11745"/>
                    <a:pt x="9513" y="11803"/>
                  </a:cubicBezTo>
                  <a:lnTo>
                    <a:pt x="9616" y="12182"/>
                  </a:lnTo>
                  <a:cubicBezTo>
                    <a:pt x="9806" y="12888"/>
                    <a:pt x="10374" y="13422"/>
                    <a:pt x="11081" y="13577"/>
                  </a:cubicBezTo>
                  <a:cubicBezTo>
                    <a:pt x="11891" y="13733"/>
                    <a:pt x="12528" y="14336"/>
                    <a:pt x="12735" y="15111"/>
                  </a:cubicBezTo>
                  <a:cubicBezTo>
                    <a:pt x="12890" y="15628"/>
                    <a:pt x="12821" y="16283"/>
                    <a:pt x="12528" y="16765"/>
                  </a:cubicBezTo>
                  <a:cubicBezTo>
                    <a:pt x="12235" y="17265"/>
                    <a:pt x="11770" y="17627"/>
                    <a:pt x="11219" y="17765"/>
                  </a:cubicBezTo>
                  <a:cubicBezTo>
                    <a:pt x="11041" y="17819"/>
                    <a:pt x="10857" y="17845"/>
                    <a:pt x="10672" y="17845"/>
                  </a:cubicBezTo>
                  <a:cubicBezTo>
                    <a:pt x="9748" y="17845"/>
                    <a:pt x="8812" y="17197"/>
                    <a:pt x="8582" y="16249"/>
                  </a:cubicBezTo>
                  <a:lnTo>
                    <a:pt x="8410" y="15611"/>
                  </a:lnTo>
                  <a:cubicBezTo>
                    <a:pt x="8380" y="15494"/>
                    <a:pt x="8276" y="15414"/>
                    <a:pt x="8150" y="15414"/>
                  </a:cubicBezTo>
                  <a:cubicBezTo>
                    <a:pt x="8128" y="15414"/>
                    <a:pt x="8105" y="15416"/>
                    <a:pt x="8082" y="15421"/>
                  </a:cubicBezTo>
                  <a:cubicBezTo>
                    <a:pt x="7944" y="15456"/>
                    <a:pt x="7858" y="15611"/>
                    <a:pt x="7893" y="15749"/>
                  </a:cubicBezTo>
                  <a:lnTo>
                    <a:pt x="8065" y="16386"/>
                  </a:lnTo>
                  <a:cubicBezTo>
                    <a:pt x="8383" y="17600"/>
                    <a:pt x="9488" y="18390"/>
                    <a:pt x="10670" y="18390"/>
                  </a:cubicBezTo>
                  <a:cubicBezTo>
                    <a:pt x="10898" y="18390"/>
                    <a:pt x="11128" y="18360"/>
                    <a:pt x="11356" y="18299"/>
                  </a:cubicBezTo>
                  <a:cubicBezTo>
                    <a:pt x="12046" y="18110"/>
                    <a:pt x="12632" y="17662"/>
                    <a:pt x="12994" y="17041"/>
                  </a:cubicBezTo>
                  <a:cubicBezTo>
                    <a:pt x="13355" y="16421"/>
                    <a:pt x="13442" y="15697"/>
                    <a:pt x="13252" y="15008"/>
                  </a:cubicBezTo>
                  <a:cubicBezTo>
                    <a:pt x="13011" y="14026"/>
                    <a:pt x="12201" y="13250"/>
                    <a:pt x="11201" y="13043"/>
                  </a:cubicBezTo>
                  <a:cubicBezTo>
                    <a:pt x="10684" y="12940"/>
                    <a:pt x="10271" y="12561"/>
                    <a:pt x="10133" y="12044"/>
                  </a:cubicBezTo>
                  <a:lnTo>
                    <a:pt x="10030" y="11665"/>
                  </a:lnTo>
                  <a:cubicBezTo>
                    <a:pt x="9961" y="11406"/>
                    <a:pt x="9754" y="11217"/>
                    <a:pt x="9513" y="11182"/>
                  </a:cubicBezTo>
                  <a:lnTo>
                    <a:pt x="8582" y="7718"/>
                  </a:lnTo>
                  <a:lnTo>
                    <a:pt x="8703" y="3565"/>
                  </a:lnTo>
                  <a:cubicBezTo>
                    <a:pt x="8720" y="3410"/>
                    <a:pt x="8599" y="3290"/>
                    <a:pt x="8444" y="3290"/>
                  </a:cubicBezTo>
                  <a:cubicBezTo>
                    <a:pt x="8306" y="3290"/>
                    <a:pt x="8186" y="3393"/>
                    <a:pt x="8168" y="3548"/>
                  </a:cubicBezTo>
                  <a:lnTo>
                    <a:pt x="7962" y="9786"/>
                  </a:lnTo>
                  <a:cubicBezTo>
                    <a:pt x="7962" y="9872"/>
                    <a:pt x="7927" y="9941"/>
                    <a:pt x="7876" y="9993"/>
                  </a:cubicBezTo>
                  <a:cubicBezTo>
                    <a:pt x="7819" y="10036"/>
                    <a:pt x="7762" y="10067"/>
                    <a:pt x="7696" y="10067"/>
                  </a:cubicBezTo>
                  <a:cubicBezTo>
                    <a:pt x="7681" y="10067"/>
                    <a:pt x="7667" y="10065"/>
                    <a:pt x="7651" y="10062"/>
                  </a:cubicBezTo>
                  <a:lnTo>
                    <a:pt x="6945" y="10028"/>
                  </a:lnTo>
                  <a:cubicBezTo>
                    <a:pt x="6920" y="10026"/>
                    <a:pt x="6896" y="10025"/>
                    <a:pt x="6872" y="10025"/>
                  </a:cubicBezTo>
                  <a:cubicBezTo>
                    <a:pt x="6418" y="10025"/>
                    <a:pt x="6008" y="10327"/>
                    <a:pt x="5894" y="10769"/>
                  </a:cubicBezTo>
                  <a:lnTo>
                    <a:pt x="5670" y="11596"/>
                  </a:lnTo>
                  <a:lnTo>
                    <a:pt x="4481" y="11268"/>
                  </a:lnTo>
                  <a:lnTo>
                    <a:pt x="7255" y="912"/>
                  </a:lnTo>
                  <a:cubicBezTo>
                    <a:pt x="7314" y="719"/>
                    <a:pt x="7500" y="553"/>
                    <a:pt x="7748" y="553"/>
                  </a:cubicBezTo>
                  <a:cubicBezTo>
                    <a:pt x="7789" y="553"/>
                    <a:pt x="7831" y="557"/>
                    <a:pt x="7876" y="567"/>
                  </a:cubicBezTo>
                  <a:cubicBezTo>
                    <a:pt x="8100" y="619"/>
                    <a:pt x="8255" y="825"/>
                    <a:pt x="8255" y="1067"/>
                  </a:cubicBezTo>
                  <a:lnTo>
                    <a:pt x="8220" y="2290"/>
                  </a:lnTo>
                  <a:cubicBezTo>
                    <a:pt x="8203" y="2445"/>
                    <a:pt x="8324" y="2566"/>
                    <a:pt x="8479" y="2583"/>
                  </a:cubicBezTo>
                  <a:cubicBezTo>
                    <a:pt x="8617" y="2583"/>
                    <a:pt x="8754" y="2463"/>
                    <a:pt x="8754" y="2307"/>
                  </a:cubicBezTo>
                  <a:lnTo>
                    <a:pt x="8789" y="1084"/>
                  </a:lnTo>
                  <a:cubicBezTo>
                    <a:pt x="8806" y="601"/>
                    <a:pt x="8496" y="171"/>
                    <a:pt x="8013" y="33"/>
                  </a:cubicBezTo>
                  <a:cubicBezTo>
                    <a:pt x="7934" y="12"/>
                    <a:pt x="7852" y="1"/>
                    <a:pt x="7768" y="1"/>
                  </a:cubicBezTo>
                  <a:cubicBezTo>
                    <a:pt x="7308" y="1"/>
                    <a:pt x="6823" y="312"/>
                    <a:pt x="6721" y="808"/>
                  </a:cubicBezTo>
                  <a:cubicBezTo>
                    <a:pt x="6632" y="379"/>
                    <a:pt x="6175" y="1"/>
                    <a:pt x="5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1"/>
            <p:cNvSpPr/>
            <p:nvPr/>
          </p:nvSpPr>
          <p:spPr>
            <a:xfrm>
              <a:off x="3554100" y="2914650"/>
              <a:ext cx="83600" cy="78275"/>
            </a:xfrm>
            <a:custGeom>
              <a:avLst/>
              <a:gdLst/>
              <a:ahLst/>
              <a:cxnLst/>
              <a:rect l="l" t="t" r="r" b="b"/>
              <a:pathLst>
                <a:path w="3344" h="3131" extrusionOk="0">
                  <a:moveTo>
                    <a:pt x="1613" y="538"/>
                  </a:moveTo>
                  <a:cubicBezTo>
                    <a:pt x="1783" y="538"/>
                    <a:pt x="1957" y="579"/>
                    <a:pt x="2120" y="666"/>
                  </a:cubicBezTo>
                  <a:cubicBezTo>
                    <a:pt x="2362" y="804"/>
                    <a:pt x="2534" y="1028"/>
                    <a:pt x="2603" y="1287"/>
                  </a:cubicBezTo>
                  <a:cubicBezTo>
                    <a:pt x="2741" y="1838"/>
                    <a:pt x="2413" y="2407"/>
                    <a:pt x="1879" y="2545"/>
                  </a:cubicBezTo>
                  <a:cubicBezTo>
                    <a:pt x="1786" y="2571"/>
                    <a:pt x="1694" y="2583"/>
                    <a:pt x="1603" y="2583"/>
                  </a:cubicBezTo>
                  <a:cubicBezTo>
                    <a:pt x="1153" y="2583"/>
                    <a:pt x="750" y="2280"/>
                    <a:pt x="621" y="1821"/>
                  </a:cubicBezTo>
                  <a:cubicBezTo>
                    <a:pt x="552" y="1563"/>
                    <a:pt x="587" y="1287"/>
                    <a:pt x="725" y="1046"/>
                  </a:cubicBezTo>
                  <a:cubicBezTo>
                    <a:pt x="901" y="728"/>
                    <a:pt x="1247" y="538"/>
                    <a:pt x="1613" y="538"/>
                  </a:cubicBezTo>
                  <a:close/>
                  <a:moveTo>
                    <a:pt x="1643" y="1"/>
                  </a:moveTo>
                  <a:cubicBezTo>
                    <a:pt x="1097" y="1"/>
                    <a:pt x="538" y="277"/>
                    <a:pt x="259" y="787"/>
                  </a:cubicBezTo>
                  <a:cubicBezTo>
                    <a:pt x="52" y="1149"/>
                    <a:pt x="1" y="1563"/>
                    <a:pt x="104" y="1959"/>
                  </a:cubicBezTo>
                  <a:cubicBezTo>
                    <a:pt x="294" y="2665"/>
                    <a:pt x="914" y="3131"/>
                    <a:pt x="1603" y="3131"/>
                  </a:cubicBezTo>
                  <a:cubicBezTo>
                    <a:pt x="1741" y="3131"/>
                    <a:pt x="1879" y="3113"/>
                    <a:pt x="2017" y="3062"/>
                  </a:cubicBezTo>
                  <a:cubicBezTo>
                    <a:pt x="2844" y="2838"/>
                    <a:pt x="3344" y="1993"/>
                    <a:pt x="3120" y="1149"/>
                  </a:cubicBezTo>
                  <a:cubicBezTo>
                    <a:pt x="3016" y="753"/>
                    <a:pt x="2758" y="408"/>
                    <a:pt x="2396" y="201"/>
                  </a:cubicBezTo>
                  <a:cubicBezTo>
                    <a:pt x="2171" y="66"/>
                    <a:pt x="1908" y="1"/>
                    <a:pt x="1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1"/>
            <p:cNvSpPr/>
            <p:nvPr/>
          </p:nvSpPr>
          <p:spPr>
            <a:xfrm>
              <a:off x="3471825" y="2753350"/>
              <a:ext cx="44400" cy="41675"/>
            </a:xfrm>
            <a:custGeom>
              <a:avLst/>
              <a:gdLst/>
              <a:ahLst/>
              <a:cxnLst/>
              <a:rect l="l" t="t" r="r" b="b"/>
              <a:pathLst>
                <a:path w="1776" h="1667" extrusionOk="0">
                  <a:moveTo>
                    <a:pt x="862" y="536"/>
                  </a:moveTo>
                  <a:cubicBezTo>
                    <a:pt x="879" y="536"/>
                    <a:pt x="914" y="536"/>
                    <a:pt x="931" y="553"/>
                  </a:cubicBezTo>
                  <a:cubicBezTo>
                    <a:pt x="1086" y="587"/>
                    <a:pt x="1172" y="760"/>
                    <a:pt x="1138" y="915"/>
                  </a:cubicBezTo>
                  <a:cubicBezTo>
                    <a:pt x="1108" y="1047"/>
                    <a:pt x="979" y="1129"/>
                    <a:pt x="845" y="1129"/>
                  </a:cubicBezTo>
                  <a:cubicBezTo>
                    <a:pt x="822" y="1129"/>
                    <a:pt x="799" y="1127"/>
                    <a:pt x="776" y="1122"/>
                  </a:cubicBezTo>
                  <a:cubicBezTo>
                    <a:pt x="707" y="1087"/>
                    <a:pt x="638" y="1053"/>
                    <a:pt x="604" y="984"/>
                  </a:cubicBezTo>
                  <a:cubicBezTo>
                    <a:pt x="569" y="915"/>
                    <a:pt x="552" y="829"/>
                    <a:pt x="569" y="760"/>
                  </a:cubicBezTo>
                  <a:cubicBezTo>
                    <a:pt x="586" y="673"/>
                    <a:pt x="638" y="622"/>
                    <a:pt x="707" y="570"/>
                  </a:cubicBezTo>
                  <a:cubicBezTo>
                    <a:pt x="759" y="553"/>
                    <a:pt x="810" y="536"/>
                    <a:pt x="862" y="536"/>
                  </a:cubicBezTo>
                  <a:close/>
                  <a:moveTo>
                    <a:pt x="845" y="0"/>
                  </a:moveTo>
                  <a:cubicBezTo>
                    <a:pt x="708" y="0"/>
                    <a:pt x="571" y="38"/>
                    <a:pt x="448" y="105"/>
                  </a:cubicBezTo>
                  <a:cubicBezTo>
                    <a:pt x="242" y="225"/>
                    <a:pt x="104" y="398"/>
                    <a:pt x="52" y="622"/>
                  </a:cubicBezTo>
                  <a:cubicBezTo>
                    <a:pt x="0" y="829"/>
                    <a:pt x="18" y="1053"/>
                    <a:pt x="138" y="1242"/>
                  </a:cubicBezTo>
                  <a:cubicBezTo>
                    <a:pt x="242" y="1432"/>
                    <a:pt x="431" y="1570"/>
                    <a:pt x="638" y="1639"/>
                  </a:cubicBezTo>
                  <a:cubicBezTo>
                    <a:pt x="699" y="1658"/>
                    <a:pt x="763" y="1667"/>
                    <a:pt x="829" y="1667"/>
                  </a:cubicBezTo>
                  <a:cubicBezTo>
                    <a:pt x="1177" y="1667"/>
                    <a:pt x="1568" y="1415"/>
                    <a:pt x="1655" y="1053"/>
                  </a:cubicBezTo>
                  <a:cubicBezTo>
                    <a:pt x="1775" y="605"/>
                    <a:pt x="1517" y="139"/>
                    <a:pt x="1069" y="36"/>
                  </a:cubicBezTo>
                  <a:cubicBezTo>
                    <a:pt x="996" y="11"/>
                    <a:pt x="920"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1"/>
            <p:cNvSpPr/>
            <p:nvPr/>
          </p:nvSpPr>
          <p:spPr>
            <a:xfrm>
              <a:off x="3352925" y="2914450"/>
              <a:ext cx="86600" cy="78475"/>
            </a:xfrm>
            <a:custGeom>
              <a:avLst/>
              <a:gdLst/>
              <a:ahLst/>
              <a:cxnLst/>
              <a:rect l="l" t="t" r="r" b="b"/>
              <a:pathLst>
                <a:path w="3464" h="3139" extrusionOk="0">
                  <a:moveTo>
                    <a:pt x="1743" y="540"/>
                  </a:moveTo>
                  <a:cubicBezTo>
                    <a:pt x="1828" y="540"/>
                    <a:pt x="1914" y="550"/>
                    <a:pt x="1999" y="571"/>
                  </a:cubicBezTo>
                  <a:cubicBezTo>
                    <a:pt x="2533" y="726"/>
                    <a:pt x="2861" y="1295"/>
                    <a:pt x="2723" y="1829"/>
                  </a:cubicBezTo>
                  <a:cubicBezTo>
                    <a:pt x="2594" y="2288"/>
                    <a:pt x="2191" y="2591"/>
                    <a:pt x="1741" y="2591"/>
                  </a:cubicBezTo>
                  <a:cubicBezTo>
                    <a:pt x="1651" y="2591"/>
                    <a:pt x="1558" y="2579"/>
                    <a:pt x="1465" y="2553"/>
                  </a:cubicBezTo>
                  <a:cubicBezTo>
                    <a:pt x="914" y="2415"/>
                    <a:pt x="603" y="1846"/>
                    <a:pt x="741" y="1295"/>
                  </a:cubicBezTo>
                  <a:cubicBezTo>
                    <a:pt x="858" y="843"/>
                    <a:pt x="1282" y="540"/>
                    <a:pt x="1743" y="540"/>
                  </a:cubicBezTo>
                  <a:close/>
                  <a:moveTo>
                    <a:pt x="1735" y="0"/>
                  </a:moveTo>
                  <a:cubicBezTo>
                    <a:pt x="1048" y="0"/>
                    <a:pt x="412" y="464"/>
                    <a:pt x="224" y="1157"/>
                  </a:cubicBezTo>
                  <a:cubicBezTo>
                    <a:pt x="0" y="2001"/>
                    <a:pt x="500" y="2846"/>
                    <a:pt x="1327" y="3070"/>
                  </a:cubicBezTo>
                  <a:cubicBezTo>
                    <a:pt x="1465" y="3121"/>
                    <a:pt x="1603" y="3139"/>
                    <a:pt x="1723" y="3139"/>
                  </a:cubicBezTo>
                  <a:cubicBezTo>
                    <a:pt x="2413" y="3139"/>
                    <a:pt x="3050" y="2673"/>
                    <a:pt x="3240" y="1967"/>
                  </a:cubicBezTo>
                  <a:cubicBezTo>
                    <a:pt x="3464" y="1140"/>
                    <a:pt x="2964" y="278"/>
                    <a:pt x="2137" y="54"/>
                  </a:cubicBezTo>
                  <a:cubicBezTo>
                    <a:pt x="2003" y="18"/>
                    <a:pt x="1868"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111"/>
          <p:cNvGrpSpPr/>
          <p:nvPr/>
        </p:nvGrpSpPr>
        <p:grpSpPr>
          <a:xfrm>
            <a:off x="3263750" y="3823050"/>
            <a:ext cx="463575" cy="450675"/>
            <a:chOff x="3263750" y="3823050"/>
            <a:chExt cx="463575" cy="450675"/>
          </a:xfrm>
        </p:grpSpPr>
        <p:sp>
          <p:nvSpPr>
            <p:cNvPr id="2569" name="Google Shape;2569;p111"/>
            <p:cNvSpPr/>
            <p:nvPr/>
          </p:nvSpPr>
          <p:spPr>
            <a:xfrm>
              <a:off x="3263750" y="3823050"/>
              <a:ext cx="463575" cy="450675"/>
            </a:xfrm>
            <a:custGeom>
              <a:avLst/>
              <a:gdLst/>
              <a:ahLst/>
              <a:cxnLst/>
              <a:rect l="l" t="t" r="r" b="b"/>
              <a:pathLst>
                <a:path w="18543" h="18027" extrusionOk="0">
                  <a:moveTo>
                    <a:pt x="9730" y="2454"/>
                  </a:moveTo>
                  <a:cubicBezTo>
                    <a:pt x="9820" y="2454"/>
                    <a:pt x="9955" y="2508"/>
                    <a:pt x="9995" y="2655"/>
                  </a:cubicBezTo>
                  <a:lnTo>
                    <a:pt x="11201" y="7136"/>
                  </a:lnTo>
                  <a:cubicBezTo>
                    <a:pt x="11218" y="7205"/>
                    <a:pt x="11201" y="7274"/>
                    <a:pt x="11167" y="7343"/>
                  </a:cubicBezTo>
                  <a:cubicBezTo>
                    <a:pt x="11115" y="7394"/>
                    <a:pt x="11081" y="7463"/>
                    <a:pt x="10943" y="7481"/>
                  </a:cubicBezTo>
                  <a:cubicBezTo>
                    <a:pt x="10857" y="7343"/>
                    <a:pt x="10753" y="7239"/>
                    <a:pt x="10633" y="7136"/>
                  </a:cubicBezTo>
                  <a:lnTo>
                    <a:pt x="9478" y="2793"/>
                  </a:lnTo>
                  <a:cubicBezTo>
                    <a:pt x="9443" y="2724"/>
                    <a:pt x="9495" y="2500"/>
                    <a:pt x="9668" y="2466"/>
                  </a:cubicBezTo>
                  <a:cubicBezTo>
                    <a:pt x="9683" y="2458"/>
                    <a:pt x="9704" y="2454"/>
                    <a:pt x="9730" y="2454"/>
                  </a:cubicBezTo>
                  <a:close/>
                  <a:moveTo>
                    <a:pt x="3360" y="6343"/>
                  </a:moveTo>
                  <a:lnTo>
                    <a:pt x="3602" y="7257"/>
                  </a:lnTo>
                  <a:lnTo>
                    <a:pt x="2016" y="7687"/>
                  </a:lnTo>
                  <a:lnTo>
                    <a:pt x="1775" y="6774"/>
                  </a:lnTo>
                  <a:lnTo>
                    <a:pt x="3360" y="6343"/>
                  </a:lnTo>
                  <a:close/>
                  <a:moveTo>
                    <a:pt x="5790" y="5034"/>
                  </a:moveTo>
                  <a:lnTo>
                    <a:pt x="6359" y="7188"/>
                  </a:lnTo>
                  <a:lnTo>
                    <a:pt x="4377" y="7705"/>
                  </a:lnTo>
                  <a:cubicBezTo>
                    <a:pt x="4369" y="7709"/>
                    <a:pt x="4359" y="7711"/>
                    <a:pt x="4349" y="7711"/>
                  </a:cubicBezTo>
                  <a:cubicBezTo>
                    <a:pt x="4319" y="7711"/>
                    <a:pt x="4287" y="7692"/>
                    <a:pt x="4274" y="7653"/>
                  </a:cubicBezTo>
                  <a:lnTo>
                    <a:pt x="3740" y="5671"/>
                  </a:lnTo>
                  <a:cubicBezTo>
                    <a:pt x="3740" y="5637"/>
                    <a:pt x="3740" y="5619"/>
                    <a:pt x="3757" y="5602"/>
                  </a:cubicBezTo>
                  <a:cubicBezTo>
                    <a:pt x="3757" y="5585"/>
                    <a:pt x="3774" y="5568"/>
                    <a:pt x="3808" y="5568"/>
                  </a:cubicBezTo>
                  <a:lnTo>
                    <a:pt x="5790" y="5034"/>
                  </a:lnTo>
                  <a:close/>
                  <a:moveTo>
                    <a:pt x="9030" y="3259"/>
                  </a:moveTo>
                  <a:lnTo>
                    <a:pt x="9978" y="6757"/>
                  </a:lnTo>
                  <a:cubicBezTo>
                    <a:pt x="9805" y="6705"/>
                    <a:pt x="9599" y="6671"/>
                    <a:pt x="9409" y="6671"/>
                  </a:cubicBezTo>
                  <a:cubicBezTo>
                    <a:pt x="8875" y="6671"/>
                    <a:pt x="8392" y="6895"/>
                    <a:pt x="8065" y="7239"/>
                  </a:cubicBezTo>
                  <a:lnTo>
                    <a:pt x="7720" y="5981"/>
                  </a:lnTo>
                  <a:cubicBezTo>
                    <a:pt x="7693" y="5857"/>
                    <a:pt x="7587" y="5777"/>
                    <a:pt x="7475" y="5777"/>
                  </a:cubicBezTo>
                  <a:cubicBezTo>
                    <a:pt x="7448" y="5777"/>
                    <a:pt x="7420" y="5782"/>
                    <a:pt x="7393" y="5792"/>
                  </a:cubicBezTo>
                  <a:cubicBezTo>
                    <a:pt x="7238" y="5826"/>
                    <a:pt x="7152" y="5964"/>
                    <a:pt x="7203" y="6119"/>
                  </a:cubicBezTo>
                  <a:lnTo>
                    <a:pt x="7669" y="7842"/>
                  </a:lnTo>
                  <a:cubicBezTo>
                    <a:pt x="7600" y="7980"/>
                    <a:pt x="7565" y="8135"/>
                    <a:pt x="7531" y="8308"/>
                  </a:cubicBezTo>
                  <a:lnTo>
                    <a:pt x="7513" y="8308"/>
                  </a:lnTo>
                  <a:cubicBezTo>
                    <a:pt x="7487" y="8314"/>
                    <a:pt x="7461" y="8316"/>
                    <a:pt x="7437" y="8316"/>
                  </a:cubicBezTo>
                  <a:cubicBezTo>
                    <a:pt x="7314" y="8316"/>
                    <a:pt x="7212" y="8247"/>
                    <a:pt x="7169" y="8118"/>
                  </a:cubicBezTo>
                  <a:lnTo>
                    <a:pt x="6014" y="3810"/>
                  </a:lnTo>
                  <a:cubicBezTo>
                    <a:pt x="5997" y="3741"/>
                    <a:pt x="6031" y="3534"/>
                    <a:pt x="6221" y="3483"/>
                  </a:cubicBezTo>
                  <a:cubicBezTo>
                    <a:pt x="6232" y="3475"/>
                    <a:pt x="6252" y="3471"/>
                    <a:pt x="6276" y="3471"/>
                  </a:cubicBezTo>
                  <a:cubicBezTo>
                    <a:pt x="6363" y="3471"/>
                    <a:pt x="6508" y="3524"/>
                    <a:pt x="6548" y="3672"/>
                  </a:cubicBezTo>
                  <a:lnTo>
                    <a:pt x="6876" y="4913"/>
                  </a:lnTo>
                  <a:cubicBezTo>
                    <a:pt x="6905" y="5030"/>
                    <a:pt x="7022" y="5110"/>
                    <a:pt x="7141" y="5110"/>
                  </a:cubicBezTo>
                  <a:cubicBezTo>
                    <a:pt x="7162" y="5110"/>
                    <a:pt x="7183" y="5108"/>
                    <a:pt x="7203" y="5102"/>
                  </a:cubicBezTo>
                  <a:cubicBezTo>
                    <a:pt x="7341" y="5051"/>
                    <a:pt x="7427" y="4913"/>
                    <a:pt x="7393" y="4775"/>
                  </a:cubicBezTo>
                  <a:lnTo>
                    <a:pt x="7152" y="3827"/>
                  </a:lnTo>
                  <a:lnTo>
                    <a:pt x="9030" y="3259"/>
                  </a:lnTo>
                  <a:close/>
                  <a:moveTo>
                    <a:pt x="1068" y="6533"/>
                  </a:moveTo>
                  <a:cubicBezTo>
                    <a:pt x="1120" y="6533"/>
                    <a:pt x="1155" y="6550"/>
                    <a:pt x="1155" y="6602"/>
                  </a:cubicBezTo>
                  <a:lnTo>
                    <a:pt x="1568" y="8135"/>
                  </a:lnTo>
                  <a:cubicBezTo>
                    <a:pt x="1585" y="8170"/>
                    <a:pt x="1568" y="8204"/>
                    <a:pt x="1568" y="8204"/>
                  </a:cubicBezTo>
                  <a:cubicBezTo>
                    <a:pt x="1568" y="8222"/>
                    <a:pt x="1551" y="8239"/>
                    <a:pt x="1517" y="8256"/>
                  </a:cubicBezTo>
                  <a:lnTo>
                    <a:pt x="1137" y="8359"/>
                  </a:lnTo>
                  <a:cubicBezTo>
                    <a:pt x="1103" y="8359"/>
                    <a:pt x="1086" y="8359"/>
                    <a:pt x="1068" y="8342"/>
                  </a:cubicBezTo>
                  <a:cubicBezTo>
                    <a:pt x="1051" y="8342"/>
                    <a:pt x="1034" y="8325"/>
                    <a:pt x="1034" y="8290"/>
                  </a:cubicBezTo>
                  <a:lnTo>
                    <a:pt x="620" y="6740"/>
                  </a:lnTo>
                  <a:cubicBezTo>
                    <a:pt x="603" y="6688"/>
                    <a:pt x="620" y="6636"/>
                    <a:pt x="672" y="6636"/>
                  </a:cubicBezTo>
                  <a:lnTo>
                    <a:pt x="1051" y="6533"/>
                  </a:lnTo>
                  <a:close/>
                  <a:moveTo>
                    <a:pt x="9409" y="7205"/>
                  </a:moveTo>
                  <a:cubicBezTo>
                    <a:pt x="10150" y="7205"/>
                    <a:pt x="10753" y="7825"/>
                    <a:pt x="10753" y="8566"/>
                  </a:cubicBezTo>
                  <a:cubicBezTo>
                    <a:pt x="10753" y="9307"/>
                    <a:pt x="10150" y="9910"/>
                    <a:pt x="9409" y="9910"/>
                  </a:cubicBezTo>
                  <a:cubicBezTo>
                    <a:pt x="8668" y="9910"/>
                    <a:pt x="8065" y="9307"/>
                    <a:pt x="8065" y="8566"/>
                  </a:cubicBezTo>
                  <a:cubicBezTo>
                    <a:pt x="8065" y="7825"/>
                    <a:pt x="8668" y="7205"/>
                    <a:pt x="9409" y="7205"/>
                  </a:cubicBezTo>
                  <a:close/>
                  <a:moveTo>
                    <a:pt x="8599" y="11634"/>
                  </a:moveTo>
                  <a:lnTo>
                    <a:pt x="8599" y="13288"/>
                  </a:lnTo>
                  <a:lnTo>
                    <a:pt x="8013" y="13288"/>
                  </a:lnTo>
                  <a:lnTo>
                    <a:pt x="8599" y="11634"/>
                  </a:lnTo>
                  <a:close/>
                  <a:moveTo>
                    <a:pt x="9668" y="10427"/>
                  </a:moveTo>
                  <a:lnTo>
                    <a:pt x="9668" y="13288"/>
                  </a:lnTo>
                  <a:lnTo>
                    <a:pt x="9133" y="13288"/>
                  </a:lnTo>
                  <a:lnTo>
                    <a:pt x="9133" y="10427"/>
                  </a:lnTo>
                  <a:cubicBezTo>
                    <a:pt x="9219" y="10445"/>
                    <a:pt x="9306" y="10445"/>
                    <a:pt x="9409" y="10445"/>
                  </a:cubicBezTo>
                  <a:cubicBezTo>
                    <a:pt x="9495" y="10445"/>
                    <a:pt x="9581" y="10445"/>
                    <a:pt x="9668" y="10427"/>
                  </a:cubicBezTo>
                  <a:close/>
                  <a:moveTo>
                    <a:pt x="10219" y="11634"/>
                  </a:moveTo>
                  <a:lnTo>
                    <a:pt x="10805" y="13288"/>
                  </a:lnTo>
                  <a:lnTo>
                    <a:pt x="10219" y="13288"/>
                  </a:lnTo>
                  <a:lnTo>
                    <a:pt x="10219" y="11634"/>
                  </a:lnTo>
                  <a:close/>
                  <a:moveTo>
                    <a:pt x="10994" y="13822"/>
                  </a:moveTo>
                  <a:lnTo>
                    <a:pt x="11184" y="14356"/>
                  </a:lnTo>
                  <a:lnTo>
                    <a:pt x="7634" y="14356"/>
                  </a:lnTo>
                  <a:lnTo>
                    <a:pt x="7824" y="13822"/>
                  </a:lnTo>
                  <a:close/>
                  <a:moveTo>
                    <a:pt x="9668" y="14891"/>
                  </a:moveTo>
                  <a:lnTo>
                    <a:pt x="9668" y="16372"/>
                  </a:lnTo>
                  <a:lnTo>
                    <a:pt x="9133" y="16372"/>
                  </a:lnTo>
                  <a:lnTo>
                    <a:pt x="9133" y="14891"/>
                  </a:lnTo>
                  <a:close/>
                  <a:moveTo>
                    <a:pt x="10770" y="9859"/>
                  </a:moveTo>
                  <a:lnTo>
                    <a:pt x="13080" y="16372"/>
                  </a:lnTo>
                  <a:lnTo>
                    <a:pt x="12476" y="16372"/>
                  </a:lnTo>
                  <a:lnTo>
                    <a:pt x="10288" y="10221"/>
                  </a:lnTo>
                  <a:cubicBezTo>
                    <a:pt x="10460" y="10134"/>
                    <a:pt x="10633" y="10014"/>
                    <a:pt x="10770" y="9859"/>
                  </a:cubicBezTo>
                  <a:close/>
                  <a:moveTo>
                    <a:pt x="6686" y="16907"/>
                  </a:moveTo>
                  <a:cubicBezTo>
                    <a:pt x="6738" y="16907"/>
                    <a:pt x="6772" y="16941"/>
                    <a:pt x="6772" y="16993"/>
                  </a:cubicBezTo>
                  <a:lnTo>
                    <a:pt x="6772" y="17389"/>
                  </a:lnTo>
                  <a:cubicBezTo>
                    <a:pt x="6772" y="17441"/>
                    <a:pt x="6738" y="17475"/>
                    <a:pt x="6686" y="17475"/>
                  </a:cubicBezTo>
                  <a:lnTo>
                    <a:pt x="4894" y="17475"/>
                  </a:lnTo>
                  <a:cubicBezTo>
                    <a:pt x="4842" y="17475"/>
                    <a:pt x="4791" y="17441"/>
                    <a:pt x="4791" y="17389"/>
                  </a:cubicBezTo>
                  <a:lnTo>
                    <a:pt x="4791" y="16993"/>
                  </a:lnTo>
                  <a:cubicBezTo>
                    <a:pt x="4791" y="16941"/>
                    <a:pt x="4842" y="16907"/>
                    <a:pt x="4894" y="16907"/>
                  </a:cubicBezTo>
                  <a:close/>
                  <a:moveTo>
                    <a:pt x="10305" y="16907"/>
                  </a:moveTo>
                  <a:cubicBezTo>
                    <a:pt x="10357" y="16907"/>
                    <a:pt x="10391" y="16941"/>
                    <a:pt x="10391" y="16993"/>
                  </a:cubicBezTo>
                  <a:lnTo>
                    <a:pt x="10391" y="17389"/>
                  </a:lnTo>
                  <a:cubicBezTo>
                    <a:pt x="10391" y="17441"/>
                    <a:pt x="10357" y="17475"/>
                    <a:pt x="10305" y="17475"/>
                  </a:cubicBezTo>
                  <a:lnTo>
                    <a:pt x="8513" y="17475"/>
                  </a:lnTo>
                  <a:cubicBezTo>
                    <a:pt x="8461" y="17475"/>
                    <a:pt x="8427" y="17441"/>
                    <a:pt x="8427" y="17389"/>
                  </a:cubicBezTo>
                  <a:lnTo>
                    <a:pt x="8427" y="16993"/>
                  </a:lnTo>
                  <a:cubicBezTo>
                    <a:pt x="8427" y="16941"/>
                    <a:pt x="8461" y="16907"/>
                    <a:pt x="8513" y="16907"/>
                  </a:cubicBezTo>
                  <a:close/>
                  <a:moveTo>
                    <a:pt x="13889" y="16907"/>
                  </a:moveTo>
                  <a:cubicBezTo>
                    <a:pt x="13941" y="16907"/>
                    <a:pt x="13976" y="16941"/>
                    <a:pt x="13976" y="16993"/>
                  </a:cubicBezTo>
                  <a:lnTo>
                    <a:pt x="13976" y="17389"/>
                  </a:lnTo>
                  <a:cubicBezTo>
                    <a:pt x="13976" y="17441"/>
                    <a:pt x="13941" y="17475"/>
                    <a:pt x="13889" y="17475"/>
                  </a:cubicBezTo>
                  <a:lnTo>
                    <a:pt x="12097" y="17475"/>
                  </a:lnTo>
                  <a:cubicBezTo>
                    <a:pt x="12046" y="17475"/>
                    <a:pt x="12011" y="17441"/>
                    <a:pt x="12011" y="17389"/>
                  </a:cubicBezTo>
                  <a:lnTo>
                    <a:pt x="12011" y="16993"/>
                  </a:lnTo>
                  <a:cubicBezTo>
                    <a:pt x="12011" y="16941"/>
                    <a:pt x="12046" y="16907"/>
                    <a:pt x="12097" y="16907"/>
                  </a:cubicBezTo>
                  <a:close/>
                  <a:moveTo>
                    <a:pt x="16425" y="0"/>
                  </a:moveTo>
                  <a:cubicBezTo>
                    <a:pt x="16373" y="0"/>
                    <a:pt x="16320" y="6"/>
                    <a:pt x="16268" y="19"/>
                  </a:cubicBezTo>
                  <a:lnTo>
                    <a:pt x="15251" y="295"/>
                  </a:lnTo>
                  <a:cubicBezTo>
                    <a:pt x="14941" y="381"/>
                    <a:pt x="14751" y="639"/>
                    <a:pt x="14734" y="949"/>
                  </a:cubicBezTo>
                  <a:lnTo>
                    <a:pt x="12666" y="1570"/>
                  </a:lnTo>
                  <a:cubicBezTo>
                    <a:pt x="12528" y="1622"/>
                    <a:pt x="12442" y="1777"/>
                    <a:pt x="12494" y="1914"/>
                  </a:cubicBezTo>
                  <a:cubicBezTo>
                    <a:pt x="12528" y="2035"/>
                    <a:pt x="12632" y="2104"/>
                    <a:pt x="12752" y="2104"/>
                  </a:cubicBezTo>
                  <a:cubicBezTo>
                    <a:pt x="12769" y="2104"/>
                    <a:pt x="12804" y="2104"/>
                    <a:pt x="12821" y="2087"/>
                  </a:cubicBezTo>
                  <a:lnTo>
                    <a:pt x="14837" y="1466"/>
                  </a:lnTo>
                  <a:lnTo>
                    <a:pt x="15992" y="5740"/>
                  </a:lnTo>
                  <a:lnTo>
                    <a:pt x="11649" y="6740"/>
                  </a:lnTo>
                  <a:lnTo>
                    <a:pt x="10581" y="2776"/>
                  </a:lnTo>
                  <a:lnTo>
                    <a:pt x="11615" y="2466"/>
                  </a:lnTo>
                  <a:cubicBezTo>
                    <a:pt x="11770" y="2414"/>
                    <a:pt x="11839" y="2259"/>
                    <a:pt x="11804" y="2121"/>
                  </a:cubicBezTo>
                  <a:cubicBezTo>
                    <a:pt x="11763" y="2011"/>
                    <a:pt x="11666" y="1934"/>
                    <a:pt x="11550" y="1934"/>
                  </a:cubicBezTo>
                  <a:cubicBezTo>
                    <a:pt x="11521" y="1934"/>
                    <a:pt x="11491" y="1939"/>
                    <a:pt x="11460" y="1949"/>
                  </a:cubicBezTo>
                  <a:lnTo>
                    <a:pt x="10409" y="2276"/>
                  </a:lnTo>
                  <a:cubicBezTo>
                    <a:pt x="10259" y="2059"/>
                    <a:pt x="10013" y="1917"/>
                    <a:pt x="9747" y="1917"/>
                  </a:cubicBezTo>
                  <a:cubicBezTo>
                    <a:pt x="9676" y="1917"/>
                    <a:pt x="9603" y="1927"/>
                    <a:pt x="9530" y="1949"/>
                  </a:cubicBezTo>
                  <a:cubicBezTo>
                    <a:pt x="9202" y="2035"/>
                    <a:pt x="8927" y="2328"/>
                    <a:pt x="8927" y="2724"/>
                  </a:cubicBezTo>
                  <a:lnTo>
                    <a:pt x="6979" y="3328"/>
                  </a:lnTo>
                  <a:cubicBezTo>
                    <a:pt x="6829" y="3082"/>
                    <a:pt x="6571" y="2934"/>
                    <a:pt x="6299" y="2934"/>
                  </a:cubicBezTo>
                  <a:cubicBezTo>
                    <a:pt x="6228" y="2934"/>
                    <a:pt x="6155" y="2944"/>
                    <a:pt x="6083" y="2966"/>
                  </a:cubicBezTo>
                  <a:cubicBezTo>
                    <a:pt x="5687" y="3052"/>
                    <a:pt x="5377" y="3500"/>
                    <a:pt x="5497" y="3948"/>
                  </a:cubicBezTo>
                  <a:lnTo>
                    <a:pt x="5652" y="4517"/>
                  </a:lnTo>
                  <a:lnTo>
                    <a:pt x="3671" y="5051"/>
                  </a:lnTo>
                  <a:cubicBezTo>
                    <a:pt x="3498" y="5085"/>
                    <a:pt x="3378" y="5189"/>
                    <a:pt x="3291" y="5326"/>
                  </a:cubicBezTo>
                  <a:cubicBezTo>
                    <a:pt x="3223" y="5447"/>
                    <a:pt x="3171" y="5637"/>
                    <a:pt x="3223" y="5826"/>
                  </a:cubicBezTo>
                  <a:lnTo>
                    <a:pt x="1603" y="6257"/>
                  </a:lnTo>
                  <a:cubicBezTo>
                    <a:pt x="1480" y="6093"/>
                    <a:pt x="1282" y="5995"/>
                    <a:pt x="1076" y="5995"/>
                  </a:cubicBezTo>
                  <a:cubicBezTo>
                    <a:pt x="1022" y="5995"/>
                    <a:pt x="967" y="6001"/>
                    <a:pt x="913" y="6016"/>
                  </a:cubicBezTo>
                  <a:lnTo>
                    <a:pt x="534" y="6102"/>
                  </a:lnTo>
                  <a:cubicBezTo>
                    <a:pt x="207" y="6205"/>
                    <a:pt x="0" y="6550"/>
                    <a:pt x="86" y="6877"/>
                  </a:cubicBezTo>
                  <a:lnTo>
                    <a:pt x="500" y="8428"/>
                  </a:lnTo>
                  <a:cubicBezTo>
                    <a:pt x="551" y="8583"/>
                    <a:pt x="655" y="8721"/>
                    <a:pt x="793" y="8807"/>
                  </a:cubicBezTo>
                  <a:cubicBezTo>
                    <a:pt x="896" y="8859"/>
                    <a:pt x="1000" y="8894"/>
                    <a:pt x="1120" y="8894"/>
                  </a:cubicBezTo>
                  <a:cubicBezTo>
                    <a:pt x="1172" y="8894"/>
                    <a:pt x="1224" y="8894"/>
                    <a:pt x="1275" y="8876"/>
                  </a:cubicBezTo>
                  <a:lnTo>
                    <a:pt x="1654" y="8773"/>
                  </a:lnTo>
                  <a:cubicBezTo>
                    <a:pt x="1809" y="8721"/>
                    <a:pt x="1947" y="8618"/>
                    <a:pt x="2033" y="8480"/>
                  </a:cubicBezTo>
                  <a:cubicBezTo>
                    <a:pt x="2085" y="8394"/>
                    <a:pt x="2102" y="8308"/>
                    <a:pt x="2120" y="8204"/>
                  </a:cubicBezTo>
                  <a:lnTo>
                    <a:pt x="3757" y="7773"/>
                  </a:lnTo>
                  <a:cubicBezTo>
                    <a:pt x="3808" y="8032"/>
                    <a:pt x="4067" y="8256"/>
                    <a:pt x="4360" y="8256"/>
                  </a:cubicBezTo>
                  <a:cubicBezTo>
                    <a:pt x="4412" y="8256"/>
                    <a:pt x="4463" y="8239"/>
                    <a:pt x="4515" y="8239"/>
                  </a:cubicBezTo>
                  <a:lnTo>
                    <a:pt x="6514" y="7705"/>
                  </a:lnTo>
                  <a:lnTo>
                    <a:pt x="6652" y="8256"/>
                  </a:lnTo>
                  <a:cubicBezTo>
                    <a:pt x="6755" y="8618"/>
                    <a:pt x="7083" y="8859"/>
                    <a:pt x="7445" y="8859"/>
                  </a:cubicBezTo>
                  <a:lnTo>
                    <a:pt x="7548" y="8859"/>
                  </a:lnTo>
                  <a:cubicBezTo>
                    <a:pt x="7565" y="9014"/>
                    <a:pt x="7617" y="9152"/>
                    <a:pt x="7669" y="9307"/>
                  </a:cubicBezTo>
                  <a:lnTo>
                    <a:pt x="6100" y="13736"/>
                  </a:lnTo>
                  <a:cubicBezTo>
                    <a:pt x="6049" y="13874"/>
                    <a:pt x="6118" y="14029"/>
                    <a:pt x="6255" y="14081"/>
                  </a:cubicBezTo>
                  <a:cubicBezTo>
                    <a:pt x="6290" y="14081"/>
                    <a:pt x="6324" y="14098"/>
                    <a:pt x="6342" y="14098"/>
                  </a:cubicBezTo>
                  <a:cubicBezTo>
                    <a:pt x="6462" y="14098"/>
                    <a:pt x="6566" y="14029"/>
                    <a:pt x="6600" y="13908"/>
                  </a:cubicBezTo>
                  <a:lnTo>
                    <a:pt x="8048" y="9859"/>
                  </a:lnTo>
                  <a:cubicBezTo>
                    <a:pt x="8186" y="10014"/>
                    <a:pt x="8341" y="10134"/>
                    <a:pt x="8530" y="10221"/>
                  </a:cubicBezTo>
                  <a:lnTo>
                    <a:pt x="6342" y="16372"/>
                  </a:lnTo>
                  <a:lnTo>
                    <a:pt x="5721" y="16372"/>
                  </a:lnTo>
                  <a:lnTo>
                    <a:pt x="6169" y="15097"/>
                  </a:lnTo>
                  <a:cubicBezTo>
                    <a:pt x="6221" y="14959"/>
                    <a:pt x="6152" y="14804"/>
                    <a:pt x="6014" y="14770"/>
                  </a:cubicBezTo>
                  <a:cubicBezTo>
                    <a:pt x="5983" y="14758"/>
                    <a:pt x="5951" y="14753"/>
                    <a:pt x="5920" y="14753"/>
                  </a:cubicBezTo>
                  <a:cubicBezTo>
                    <a:pt x="5812" y="14753"/>
                    <a:pt x="5710" y="14818"/>
                    <a:pt x="5670" y="14925"/>
                  </a:cubicBezTo>
                  <a:lnTo>
                    <a:pt x="5153" y="16372"/>
                  </a:lnTo>
                  <a:lnTo>
                    <a:pt x="4894" y="16372"/>
                  </a:lnTo>
                  <a:cubicBezTo>
                    <a:pt x="4532" y="16372"/>
                    <a:pt x="4256" y="16648"/>
                    <a:pt x="4256" y="16993"/>
                  </a:cubicBezTo>
                  <a:lnTo>
                    <a:pt x="4256" y="17389"/>
                  </a:lnTo>
                  <a:cubicBezTo>
                    <a:pt x="4256" y="17734"/>
                    <a:pt x="4532" y="18027"/>
                    <a:pt x="4894" y="18027"/>
                  </a:cubicBezTo>
                  <a:lnTo>
                    <a:pt x="6686" y="18027"/>
                  </a:lnTo>
                  <a:cubicBezTo>
                    <a:pt x="7031" y="18027"/>
                    <a:pt x="7307" y="17734"/>
                    <a:pt x="7307" y="17389"/>
                  </a:cubicBezTo>
                  <a:lnTo>
                    <a:pt x="7307" y="16993"/>
                  </a:lnTo>
                  <a:cubicBezTo>
                    <a:pt x="7307" y="16734"/>
                    <a:pt x="7134" y="16493"/>
                    <a:pt x="6893" y="16407"/>
                  </a:cubicBezTo>
                  <a:lnTo>
                    <a:pt x="7427" y="14891"/>
                  </a:lnTo>
                  <a:lnTo>
                    <a:pt x="8599" y="14891"/>
                  </a:lnTo>
                  <a:lnTo>
                    <a:pt x="8599" y="16372"/>
                  </a:lnTo>
                  <a:lnTo>
                    <a:pt x="8513" y="16372"/>
                  </a:lnTo>
                  <a:cubicBezTo>
                    <a:pt x="8168" y="16372"/>
                    <a:pt x="7875" y="16648"/>
                    <a:pt x="7875" y="16993"/>
                  </a:cubicBezTo>
                  <a:lnTo>
                    <a:pt x="7875" y="17389"/>
                  </a:lnTo>
                  <a:cubicBezTo>
                    <a:pt x="7875" y="17734"/>
                    <a:pt x="8168" y="18027"/>
                    <a:pt x="8513" y="18027"/>
                  </a:cubicBezTo>
                  <a:lnTo>
                    <a:pt x="10305" y="18027"/>
                  </a:lnTo>
                  <a:cubicBezTo>
                    <a:pt x="10650" y="18027"/>
                    <a:pt x="10925" y="17734"/>
                    <a:pt x="10925" y="17389"/>
                  </a:cubicBezTo>
                  <a:lnTo>
                    <a:pt x="10925" y="16993"/>
                  </a:lnTo>
                  <a:cubicBezTo>
                    <a:pt x="10925" y="16648"/>
                    <a:pt x="10650" y="16372"/>
                    <a:pt x="10305" y="16372"/>
                  </a:cubicBezTo>
                  <a:lnTo>
                    <a:pt x="10219" y="16372"/>
                  </a:lnTo>
                  <a:lnTo>
                    <a:pt x="10219" y="14891"/>
                  </a:lnTo>
                  <a:lnTo>
                    <a:pt x="11374" y="14891"/>
                  </a:lnTo>
                  <a:lnTo>
                    <a:pt x="11908" y="16390"/>
                  </a:lnTo>
                  <a:cubicBezTo>
                    <a:pt x="11649" y="16476"/>
                    <a:pt x="11477" y="16717"/>
                    <a:pt x="11477" y="16993"/>
                  </a:cubicBezTo>
                  <a:lnTo>
                    <a:pt x="11477" y="17389"/>
                  </a:lnTo>
                  <a:cubicBezTo>
                    <a:pt x="11477" y="17734"/>
                    <a:pt x="11753" y="18027"/>
                    <a:pt x="12097" y="18027"/>
                  </a:cubicBezTo>
                  <a:lnTo>
                    <a:pt x="13889" y="18027"/>
                  </a:lnTo>
                  <a:cubicBezTo>
                    <a:pt x="14234" y="18027"/>
                    <a:pt x="14527" y="17734"/>
                    <a:pt x="14527" y="17389"/>
                  </a:cubicBezTo>
                  <a:lnTo>
                    <a:pt x="14527" y="16993"/>
                  </a:lnTo>
                  <a:cubicBezTo>
                    <a:pt x="14527" y="16648"/>
                    <a:pt x="14234" y="16372"/>
                    <a:pt x="13889" y="16372"/>
                  </a:cubicBezTo>
                  <a:lnTo>
                    <a:pt x="13648" y="16372"/>
                  </a:lnTo>
                  <a:lnTo>
                    <a:pt x="11132" y="9307"/>
                  </a:lnTo>
                  <a:cubicBezTo>
                    <a:pt x="11236" y="9066"/>
                    <a:pt x="11287" y="8825"/>
                    <a:pt x="11287" y="8566"/>
                  </a:cubicBezTo>
                  <a:cubicBezTo>
                    <a:pt x="11287" y="8359"/>
                    <a:pt x="11253" y="8153"/>
                    <a:pt x="11201" y="7980"/>
                  </a:cubicBezTo>
                  <a:cubicBezTo>
                    <a:pt x="11374" y="7911"/>
                    <a:pt x="11529" y="7791"/>
                    <a:pt x="11632" y="7618"/>
                  </a:cubicBezTo>
                  <a:cubicBezTo>
                    <a:pt x="11701" y="7498"/>
                    <a:pt x="11735" y="7377"/>
                    <a:pt x="11735" y="7257"/>
                  </a:cubicBezTo>
                  <a:lnTo>
                    <a:pt x="16147" y="6257"/>
                  </a:lnTo>
                  <a:cubicBezTo>
                    <a:pt x="16274" y="6426"/>
                    <a:pt x="16482" y="6573"/>
                    <a:pt x="16742" y="6573"/>
                  </a:cubicBezTo>
                  <a:cubicBezTo>
                    <a:pt x="16800" y="6573"/>
                    <a:pt x="16860" y="6566"/>
                    <a:pt x="16922" y="6550"/>
                  </a:cubicBezTo>
                  <a:lnTo>
                    <a:pt x="17939" y="6274"/>
                  </a:lnTo>
                  <a:cubicBezTo>
                    <a:pt x="18267" y="6205"/>
                    <a:pt x="18542" y="5809"/>
                    <a:pt x="18422" y="5430"/>
                  </a:cubicBezTo>
                  <a:lnTo>
                    <a:pt x="18060" y="4051"/>
                  </a:lnTo>
                  <a:cubicBezTo>
                    <a:pt x="18030" y="3934"/>
                    <a:pt x="17914" y="3854"/>
                    <a:pt x="17795" y="3854"/>
                  </a:cubicBezTo>
                  <a:cubicBezTo>
                    <a:pt x="17774" y="3854"/>
                    <a:pt x="17753" y="3857"/>
                    <a:pt x="17732" y="3862"/>
                  </a:cubicBezTo>
                  <a:cubicBezTo>
                    <a:pt x="17594" y="3896"/>
                    <a:pt x="17508" y="4051"/>
                    <a:pt x="17543" y="4189"/>
                  </a:cubicBezTo>
                  <a:lnTo>
                    <a:pt x="17905" y="5568"/>
                  </a:lnTo>
                  <a:cubicBezTo>
                    <a:pt x="17922" y="5602"/>
                    <a:pt x="17922" y="5706"/>
                    <a:pt x="17801" y="5757"/>
                  </a:cubicBezTo>
                  <a:lnTo>
                    <a:pt x="16785" y="6033"/>
                  </a:lnTo>
                  <a:cubicBezTo>
                    <a:pt x="16771" y="6038"/>
                    <a:pt x="16755" y="6041"/>
                    <a:pt x="16738" y="6041"/>
                  </a:cubicBezTo>
                  <a:cubicBezTo>
                    <a:pt x="16690" y="6041"/>
                    <a:pt x="16633" y="6014"/>
                    <a:pt x="16595" y="5912"/>
                  </a:cubicBezTo>
                  <a:lnTo>
                    <a:pt x="15268" y="1018"/>
                  </a:lnTo>
                  <a:cubicBezTo>
                    <a:pt x="15251" y="932"/>
                    <a:pt x="15303" y="846"/>
                    <a:pt x="15389" y="812"/>
                  </a:cubicBezTo>
                  <a:lnTo>
                    <a:pt x="16405" y="553"/>
                  </a:lnTo>
                  <a:cubicBezTo>
                    <a:pt x="16424" y="546"/>
                    <a:pt x="16442" y="542"/>
                    <a:pt x="16460" y="542"/>
                  </a:cubicBezTo>
                  <a:cubicBezTo>
                    <a:pt x="16525" y="542"/>
                    <a:pt x="16581" y="589"/>
                    <a:pt x="16595" y="656"/>
                  </a:cubicBezTo>
                  <a:lnTo>
                    <a:pt x="17215" y="2983"/>
                  </a:lnTo>
                  <a:cubicBezTo>
                    <a:pt x="17245" y="3100"/>
                    <a:pt x="17361" y="3180"/>
                    <a:pt x="17480" y="3180"/>
                  </a:cubicBezTo>
                  <a:cubicBezTo>
                    <a:pt x="17501" y="3180"/>
                    <a:pt x="17522" y="3178"/>
                    <a:pt x="17543" y="3172"/>
                  </a:cubicBezTo>
                  <a:cubicBezTo>
                    <a:pt x="17698" y="3138"/>
                    <a:pt x="17784" y="2983"/>
                    <a:pt x="17732" y="2845"/>
                  </a:cubicBezTo>
                  <a:lnTo>
                    <a:pt x="17112" y="519"/>
                  </a:lnTo>
                  <a:cubicBezTo>
                    <a:pt x="17024" y="209"/>
                    <a:pt x="16733" y="0"/>
                    <a:pt x="16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1"/>
            <p:cNvSpPr/>
            <p:nvPr/>
          </p:nvSpPr>
          <p:spPr>
            <a:xfrm>
              <a:off x="3478725" y="4016950"/>
              <a:ext cx="40500" cy="40525"/>
            </a:xfrm>
            <a:custGeom>
              <a:avLst/>
              <a:gdLst/>
              <a:ahLst/>
              <a:cxnLst/>
              <a:rect l="l" t="t" r="r" b="b"/>
              <a:pathLst>
                <a:path w="1620" h="1621" extrusionOk="0">
                  <a:moveTo>
                    <a:pt x="810" y="534"/>
                  </a:moveTo>
                  <a:cubicBezTo>
                    <a:pt x="948" y="534"/>
                    <a:pt x="1069" y="655"/>
                    <a:pt x="1069" y="810"/>
                  </a:cubicBezTo>
                  <a:cubicBezTo>
                    <a:pt x="1069" y="948"/>
                    <a:pt x="948" y="1069"/>
                    <a:pt x="810" y="1069"/>
                  </a:cubicBezTo>
                  <a:cubicBezTo>
                    <a:pt x="655" y="1069"/>
                    <a:pt x="534" y="948"/>
                    <a:pt x="534" y="810"/>
                  </a:cubicBezTo>
                  <a:cubicBezTo>
                    <a:pt x="534" y="655"/>
                    <a:pt x="655" y="534"/>
                    <a:pt x="810" y="534"/>
                  </a:cubicBezTo>
                  <a:close/>
                  <a:moveTo>
                    <a:pt x="810" y="0"/>
                  </a:moveTo>
                  <a:cubicBezTo>
                    <a:pt x="362" y="0"/>
                    <a:pt x="0" y="362"/>
                    <a:pt x="0" y="810"/>
                  </a:cubicBezTo>
                  <a:cubicBezTo>
                    <a:pt x="0" y="1241"/>
                    <a:pt x="362" y="1620"/>
                    <a:pt x="810" y="1620"/>
                  </a:cubicBezTo>
                  <a:cubicBezTo>
                    <a:pt x="1258" y="1620"/>
                    <a:pt x="1620" y="1241"/>
                    <a:pt x="1620" y="810"/>
                  </a:cubicBezTo>
                  <a:cubicBezTo>
                    <a:pt x="1620" y="362"/>
                    <a:pt x="1258"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111"/>
          <p:cNvGrpSpPr/>
          <p:nvPr/>
        </p:nvGrpSpPr>
        <p:grpSpPr>
          <a:xfrm>
            <a:off x="3286575" y="1931550"/>
            <a:ext cx="415750" cy="459525"/>
            <a:chOff x="3286575" y="1931550"/>
            <a:chExt cx="415750" cy="459525"/>
          </a:xfrm>
        </p:grpSpPr>
        <p:sp>
          <p:nvSpPr>
            <p:cNvPr id="2572" name="Google Shape;2572;p111"/>
            <p:cNvSpPr/>
            <p:nvPr/>
          </p:nvSpPr>
          <p:spPr>
            <a:xfrm>
              <a:off x="3286575" y="1931550"/>
              <a:ext cx="415750" cy="459525"/>
            </a:xfrm>
            <a:custGeom>
              <a:avLst/>
              <a:gdLst/>
              <a:ahLst/>
              <a:cxnLst/>
              <a:rect l="l" t="t" r="r" b="b"/>
              <a:pathLst>
                <a:path w="16630" h="18381" extrusionOk="0">
                  <a:moveTo>
                    <a:pt x="6808" y="530"/>
                  </a:moveTo>
                  <a:cubicBezTo>
                    <a:pt x="6914" y="530"/>
                    <a:pt x="7020" y="569"/>
                    <a:pt x="7100" y="649"/>
                  </a:cubicBezTo>
                  <a:lnTo>
                    <a:pt x="8651" y="2010"/>
                  </a:lnTo>
                  <a:cubicBezTo>
                    <a:pt x="8737" y="2079"/>
                    <a:pt x="8789" y="2200"/>
                    <a:pt x="8806" y="2303"/>
                  </a:cubicBezTo>
                  <a:cubicBezTo>
                    <a:pt x="8806" y="2424"/>
                    <a:pt x="8772" y="2544"/>
                    <a:pt x="8686" y="2630"/>
                  </a:cubicBezTo>
                  <a:lnTo>
                    <a:pt x="7652" y="3819"/>
                  </a:lnTo>
                  <a:lnTo>
                    <a:pt x="5446" y="1872"/>
                  </a:lnTo>
                  <a:lnTo>
                    <a:pt x="6480" y="683"/>
                  </a:lnTo>
                  <a:cubicBezTo>
                    <a:pt x="6563" y="582"/>
                    <a:pt x="6686" y="530"/>
                    <a:pt x="6808" y="530"/>
                  </a:cubicBezTo>
                  <a:close/>
                  <a:moveTo>
                    <a:pt x="1689" y="6215"/>
                  </a:moveTo>
                  <a:lnTo>
                    <a:pt x="3774" y="8041"/>
                  </a:lnTo>
                  <a:cubicBezTo>
                    <a:pt x="3533" y="8231"/>
                    <a:pt x="3240" y="8334"/>
                    <a:pt x="2930" y="8334"/>
                  </a:cubicBezTo>
                  <a:cubicBezTo>
                    <a:pt x="2154" y="8334"/>
                    <a:pt x="1517" y="7697"/>
                    <a:pt x="1517" y="6904"/>
                  </a:cubicBezTo>
                  <a:cubicBezTo>
                    <a:pt x="1517" y="6663"/>
                    <a:pt x="1569" y="6422"/>
                    <a:pt x="1689" y="6215"/>
                  </a:cubicBezTo>
                  <a:close/>
                  <a:moveTo>
                    <a:pt x="14734" y="7318"/>
                  </a:moveTo>
                  <a:cubicBezTo>
                    <a:pt x="15492" y="7318"/>
                    <a:pt x="16096" y="7921"/>
                    <a:pt x="16096" y="8662"/>
                  </a:cubicBezTo>
                  <a:cubicBezTo>
                    <a:pt x="16096" y="9403"/>
                    <a:pt x="15492" y="10006"/>
                    <a:pt x="14734" y="10006"/>
                  </a:cubicBezTo>
                  <a:cubicBezTo>
                    <a:pt x="13993" y="10006"/>
                    <a:pt x="13390" y="9403"/>
                    <a:pt x="13390" y="8662"/>
                  </a:cubicBezTo>
                  <a:cubicBezTo>
                    <a:pt x="13390" y="7921"/>
                    <a:pt x="13993" y="7318"/>
                    <a:pt x="14734" y="7318"/>
                  </a:cubicBezTo>
                  <a:close/>
                  <a:moveTo>
                    <a:pt x="7135" y="14435"/>
                  </a:moveTo>
                  <a:cubicBezTo>
                    <a:pt x="7273" y="14435"/>
                    <a:pt x="7393" y="14555"/>
                    <a:pt x="7393" y="14693"/>
                  </a:cubicBezTo>
                  <a:lnTo>
                    <a:pt x="7393" y="14969"/>
                  </a:lnTo>
                  <a:lnTo>
                    <a:pt x="6032" y="14969"/>
                  </a:lnTo>
                  <a:lnTo>
                    <a:pt x="6032" y="14693"/>
                  </a:lnTo>
                  <a:cubicBezTo>
                    <a:pt x="6032" y="14555"/>
                    <a:pt x="6152" y="14435"/>
                    <a:pt x="6307" y="14435"/>
                  </a:cubicBezTo>
                  <a:close/>
                  <a:moveTo>
                    <a:pt x="11632" y="15503"/>
                  </a:moveTo>
                  <a:cubicBezTo>
                    <a:pt x="12115" y="15503"/>
                    <a:pt x="12494" y="15899"/>
                    <a:pt x="12494" y="16365"/>
                  </a:cubicBezTo>
                  <a:lnTo>
                    <a:pt x="12494" y="16761"/>
                  </a:lnTo>
                  <a:lnTo>
                    <a:pt x="6445" y="16761"/>
                  </a:lnTo>
                  <a:cubicBezTo>
                    <a:pt x="6290" y="16761"/>
                    <a:pt x="6170" y="16882"/>
                    <a:pt x="6170" y="17037"/>
                  </a:cubicBezTo>
                  <a:cubicBezTo>
                    <a:pt x="6170" y="17175"/>
                    <a:pt x="6290" y="17295"/>
                    <a:pt x="6445" y="17295"/>
                  </a:cubicBezTo>
                  <a:lnTo>
                    <a:pt x="12856" y="17295"/>
                  </a:lnTo>
                  <a:lnTo>
                    <a:pt x="12856" y="17847"/>
                  </a:lnTo>
                  <a:lnTo>
                    <a:pt x="3016" y="17847"/>
                  </a:lnTo>
                  <a:lnTo>
                    <a:pt x="3016" y="17295"/>
                  </a:lnTo>
                  <a:lnTo>
                    <a:pt x="5187" y="17295"/>
                  </a:lnTo>
                  <a:cubicBezTo>
                    <a:pt x="5342" y="17295"/>
                    <a:pt x="5463" y="17175"/>
                    <a:pt x="5463" y="17037"/>
                  </a:cubicBezTo>
                  <a:cubicBezTo>
                    <a:pt x="5463" y="16882"/>
                    <a:pt x="5342" y="16761"/>
                    <a:pt x="5187" y="16761"/>
                  </a:cubicBezTo>
                  <a:lnTo>
                    <a:pt x="3378" y="16761"/>
                  </a:lnTo>
                  <a:lnTo>
                    <a:pt x="3378" y="16365"/>
                  </a:lnTo>
                  <a:cubicBezTo>
                    <a:pt x="3378" y="15899"/>
                    <a:pt x="3757" y="15503"/>
                    <a:pt x="4240" y="15503"/>
                  </a:cubicBezTo>
                  <a:close/>
                  <a:moveTo>
                    <a:pt x="6814" y="0"/>
                  </a:moveTo>
                  <a:cubicBezTo>
                    <a:pt x="6538" y="0"/>
                    <a:pt x="6264" y="113"/>
                    <a:pt x="6066" y="339"/>
                  </a:cubicBezTo>
                  <a:lnTo>
                    <a:pt x="4912" y="1648"/>
                  </a:lnTo>
                  <a:cubicBezTo>
                    <a:pt x="4395" y="1717"/>
                    <a:pt x="3585" y="1803"/>
                    <a:pt x="3068" y="1958"/>
                  </a:cubicBezTo>
                  <a:cubicBezTo>
                    <a:pt x="2930" y="2010"/>
                    <a:pt x="2844" y="2148"/>
                    <a:pt x="2895" y="2303"/>
                  </a:cubicBezTo>
                  <a:cubicBezTo>
                    <a:pt x="2923" y="2413"/>
                    <a:pt x="3028" y="2491"/>
                    <a:pt x="3139" y="2491"/>
                  </a:cubicBezTo>
                  <a:cubicBezTo>
                    <a:pt x="3167" y="2491"/>
                    <a:pt x="3195" y="2486"/>
                    <a:pt x="3223" y="2475"/>
                  </a:cubicBezTo>
                  <a:cubicBezTo>
                    <a:pt x="3636" y="2338"/>
                    <a:pt x="4550" y="2251"/>
                    <a:pt x="4981" y="2182"/>
                  </a:cubicBezTo>
                  <a:lnTo>
                    <a:pt x="7410" y="4302"/>
                  </a:lnTo>
                  <a:lnTo>
                    <a:pt x="7393" y="5370"/>
                  </a:lnTo>
                  <a:cubicBezTo>
                    <a:pt x="7376" y="6715"/>
                    <a:pt x="6790" y="8007"/>
                    <a:pt x="5773" y="8903"/>
                  </a:cubicBezTo>
                  <a:cubicBezTo>
                    <a:pt x="5747" y="8929"/>
                    <a:pt x="5713" y="8942"/>
                    <a:pt x="5676" y="8942"/>
                  </a:cubicBezTo>
                  <a:cubicBezTo>
                    <a:pt x="5640" y="8942"/>
                    <a:pt x="5601" y="8929"/>
                    <a:pt x="5566" y="8903"/>
                  </a:cubicBezTo>
                  <a:lnTo>
                    <a:pt x="655" y="4578"/>
                  </a:lnTo>
                  <a:cubicBezTo>
                    <a:pt x="604" y="4526"/>
                    <a:pt x="586" y="4440"/>
                    <a:pt x="638" y="4371"/>
                  </a:cubicBezTo>
                  <a:cubicBezTo>
                    <a:pt x="1034" y="3802"/>
                    <a:pt x="1551" y="3303"/>
                    <a:pt x="2154" y="2958"/>
                  </a:cubicBezTo>
                  <a:cubicBezTo>
                    <a:pt x="2275" y="2872"/>
                    <a:pt x="2327" y="2717"/>
                    <a:pt x="2241" y="2579"/>
                  </a:cubicBezTo>
                  <a:cubicBezTo>
                    <a:pt x="2195" y="2499"/>
                    <a:pt x="2105" y="2450"/>
                    <a:pt x="2014" y="2450"/>
                  </a:cubicBezTo>
                  <a:cubicBezTo>
                    <a:pt x="1967" y="2450"/>
                    <a:pt x="1920" y="2463"/>
                    <a:pt x="1879" y="2493"/>
                  </a:cubicBezTo>
                  <a:cubicBezTo>
                    <a:pt x="1207" y="2889"/>
                    <a:pt x="621" y="3440"/>
                    <a:pt x="190" y="4078"/>
                  </a:cubicBezTo>
                  <a:cubicBezTo>
                    <a:pt x="0" y="4354"/>
                    <a:pt x="52" y="4750"/>
                    <a:pt x="311" y="4991"/>
                  </a:cubicBezTo>
                  <a:lnTo>
                    <a:pt x="1293" y="5853"/>
                  </a:lnTo>
                  <a:cubicBezTo>
                    <a:pt x="1086" y="6163"/>
                    <a:pt x="965" y="6525"/>
                    <a:pt x="965" y="6904"/>
                  </a:cubicBezTo>
                  <a:cubicBezTo>
                    <a:pt x="965" y="7990"/>
                    <a:pt x="1844" y="8869"/>
                    <a:pt x="2930" y="8869"/>
                  </a:cubicBezTo>
                  <a:cubicBezTo>
                    <a:pt x="3395" y="8869"/>
                    <a:pt x="3843" y="8696"/>
                    <a:pt x="4188" y="8403"/>
                  </a:cubicBezTo>
                  <a:lnTo>
                    <a:pt x="5222" y="9299"/>
                  </a:lnTo>
                  <a:cubicBezTo>
                    <a:pt x="5342" y="9420"/>
                    <a:pt x="5515" y="9472"/>
                    <a:pt x="5670" y="9472"/>
                  </a:cubicBezTo>
                  <a:cubicBezTo>
                    <a:pt x="5842" y="9472"/>
                    <a:pt x="6015" y="9420"/>
                    <a:pt x="6135" y="9299"/>
                  </a:cubicBezTo>
                  <a:cubicBezTo>
                    <a:pt x="7255" y="8300"/>
                    <a:pt x="7910" y="6870"/>
                    <a:pt x="7927" y="5370"/>
                  </a:cubicBezTo>
                  <a:lnTo>
                    <a:pt x="7945" y="4302"/>
                  </a:lnTo>
                  <a:lnTo>
                    <a:pt x="8186" y="4026"/>
                  </a:lnTo>
                  <a:lnTo>
                    <a:pt x="13028" y="7869"/>
                  </a:lnTo>
                  <a:cubicBezTo>
                    <a:pt x="12925" y="8110"/>
                    <a:pt x="12856" y="8386"/>
                    <a:pt x="12856" y="8662"/>
                  </a:cubicBezTo>
                  <a:cubicBezTo>
                    <a:pt x="12856" y="9093"/>
                    <a:pt x="13011" y="9506"/>
                    <a:pt x="13252" y="9816"/>
                  </a:cubicBezTo>
                  <a:lnTo>
                    <a:pt x="11994" y="11815"/>
                  </a:lnTo>
                  <a:cubicBezTo>
                    <a:pt x="11925" y="11953"/>
                    <a:pt x="11960" y="12108"/>
                    <a:pt x="12080" y="12194"/>
                  </a:cubicBezTo>
                  <a:cubicBezTo>
                    <a:pt x="12132" y="12212"/>
                    <a:pt x="12184" y="12229"/>
                    <a:pt x="12235" y="12229"/>
                  </a:cubicBezTo>
                  <a:cubicBezTo>
                    <a:pt x="12322" y="12229"/>
                    <a:pt x="12408" y="12194"/>
                    <a:pt x="12460" y="12108"/>
                  </a:cubicBezTo>
                  <a:lnTo>
                    <a:pt x="13649" y="10196"/>
                  </a:lnTo>
                  <a:cubicBezTo>
                    <a:pt x="13821" y="10333"/>
                    <a:pt x="14028" y="10420"/>
                    <a:pt x="14234" y="10488"/>
                  </a:cubicBezTo>
                  <a:lnTo>
                    <a:pt x="11443" y="14969"/>
                  </a:lnTo>
                  <a:lnTo>
                    <a:pt x="10667" y="14969"/>
                  </a:lnTo>
                  <a:lnTo>
                    <a:pt x="11805" y="13159"/>
                  </a:lnTo>
                  <a:cubicBezTo>
                    <a:pt x="11874" y="13039"/>
                    <a:pt x="11839" y="12867"/>
                    <a:pt x="11719" y="12798"/>
                  </a:cubicBezTo>
                  <a:cubicBezTo>
                    <a:pt x="11671" y="12768"/>
                    <a:pt x="11622" y="12755"/>
                    <a:pt x="11575" y="12755"/>
                  </a:cubicBezTo>
                  <a:cubicBezTo>
                    <a:pt x="11483" y="12755"/>
                    <a:pt x="11396" y="12804"/>
                    <a:pt x="11339" y="12884"/>
                  </a:cubicBezTo>
                  <a:lnTo>
                    <a:pt x="10030" y="14969"/>
                  </a:lnTo>
                  <a:lnTo>
                    <a:pt x="7945" y="14969"/>
                  </a:lnTo>
                  <a:lnTo>
                    <a:pt x="7945" y="14693"/>
                  </a:lnTo>
                  <a:cubicBezTo>
                    <a:pt x="7945" y="14245"/>
                    <a:pt x="7583" y="13883"/>
                    <a:pt x="7135" y="13883"/>
                  </a:cubicBezTo>
                  <a:lnTo>
                    <a:pt x="6307" y="13883"/>
                  </a:lnTo>
                  <a:cubicBezTo>
                    <a:pt x="5859" y="13883"/>
                    <a:pt x="5498" y="14245"/>
                    <a:pt x="5498" y="14693"/>
                  </a:cubicBezTo>
                  <a:lnTo>
                    <a:pt x="5498" y="14969"/>
                  </a:lnTo>
                  <a:lnTo>
                    <a:pt x="4240" y="14969"/>
                  </a:lnTo>
                  <a:cubicBezTo>
                    <a:pt x="3464" y="14969"/>
                    <a:pt x="2844" y="15589"/>
                    <a:pt x="2844" y="16365"/>
                  </a:cubicBezTo>
                  <a:lnTo>
                    <a:pt x="2844" y="16778"/>
                  </a:lnTo>
                  <a:cubicBezTo>
                    <a:pt x="2637" y="16813"/>
                    <a:pt x="2482" y="17002"/>
                    <a:pt x="2482" y="17209"/>
                  </a:cubicBezTo>
                  <a:lnTo>
                    <a:pt x="2482" y="17933"/>
                  </a:lnTo>
                  <a:cubicBezTo>
                    <a:pt x="2482" y="18174"/>
                    <a:pt x="2689" y="18381"/>
                    <a:pt x="2930" y="18381"/>
                  </a:cubicBezTo>
                  <a:lnTo>
                    <a:pt x="12942" y="18381"/>
                  </a:lnTo>
                  <a:cubicBezTo>
                    <a:pt x="13201" y="18381"/>
                    <a:pt x="13390" y="18174"/>
                    <a:pt x="13390" y="17933"/>
                  </a:cubicBezTo>
                  <a:lnTo>
                    <a:pt x="13390" y="17209"/>
                  </a:lnTo>
                  <a:cubicBezTo>
                    <a:pt x="13390" y="17002"/>
                    <a:pt x="13235" y="16813"/>
                    <a:pt x="13028" y="16778"/>
                  </a:cubicBezTo>
                  <a:lnTo>
                    <a:pt x="13028" y="16365"/>
                  </a:lnTo>
                  <a:cubicBezTo>
                    <a:pt x="13028" y="15727"/>
                    <a:pt x="12615" y="15193"/>
                    <a:pt x="12029" y="15021"/>
                  </a:cubicBezTo>
                  <a:lnTo>
                    <a:pt x="14838" y="10557"/>
                  </a:lnTo>
                  <a:cubicBezTo>
                    <a:pt x="15837" y="10506"/>
                    <a:pt x="16630" y="9679"/>
                    <a:pt x="16630" y="8662"/>
                  </a:cubicBezTo>
                  <a:cubicBezTo>
                    <a:pt x="16630" y="7628"/>
                    <a:pt x="15785" y="6783"/>
                    <a:pt x="14734" y="6783"/>
                  </a:cubicBezTo>
                  <a:cubicBezTo>
                    <a:pt x="14614" y="6783"/>
                    <a:pt x="14493" y="6801"/>
                    <a:pt x="14390" y="6818"/>
                  </a:cubicBezTo>
                  <a:lnTo>
                    <a:pt x="12167" y="5060"/>
                  </a:lnTo>
                  <a:cubicBezTo>
                    <a:pt x="12116" y="5017"/>
                    <a:pt x="12056" y="4998"/>
                    <a:pt x="11998" y="4998"/>
                  </a:cubicBezTo>
                  <a:cubicBezTo>
                    <a:pt x="11917" y="4998"/>
                    <a:pt x="11838" y="5035"/>
                    <a:pt x="11787" y="5095"/>
                  </a:cubicBezTo>
                  <a:cubicBezTo>
                    <a:pt x="11684" y="5215"/>
                    <a:pt x="11719" y="5388"/>
                    <a:pt x="11822" y="5474"/>
                  </a:cubicBezTo>
                  <a:lnTo>
                    <a:pt x="13804" y="7042"/>
                  </a:lnTo>
                  <a:cubicBezTo>
                    <a:pt x="13614" y="7145"/>
                    <a:pt x="13459" y="7266"/>
                    <a:pt x="13338" y="7421"/>
                  </a:cubicBezTo>
                  <a:lnTo>
                    <a:pt x="8530" y="3630"/>
                  </a:lnTo>
                  <a:lnTo>
                    <a:pt x="8927" y="3182"/>
                  </a:lnTo>
                  <a:lnTo>
                    <a:pt x="10840" y="4698"/>
                  </a:lnTo>
                  <a:cubicBezTo>
                    <a:pt x="10891" y="4733"/>
                    <a:pt x="10960" y="4767"/>
                    <a:pt x="11012" y="4767"/>
                  </a:cubicBezTo>
                  <a:cubicBezTo>
                    <a:pt x="11098" y="4767"/>
                    <a:pt x="11167" y="4733"/>
                    <a:pt x="11219" y="4664"/>
                  </a:cubicBezTo>
                  <a:cubicBezTo>
                    <a:pt x="11322" y="4543"/>
                    <a:pt x="11305" y="4371"/>
                    <a:pt x="11184" y="4285"/>
                  </a:cubicBezTo>
                  <a:lnTo>
                    <a:pt x="9254" y="2751"/>
                  </a:lnTo>
                  <a:cubicBezTo>
                    <a:pt x="9323" y="2613"/>
                    <a:pt x="9358" y="2441"/>
                    <a:pt x="9340" y="2269"/>
                  </a:cubicBezTo>
                  <a:cubicBezTo>
                    <a:pt x="9323" y="2010"/>
                    <a:pt x="9203" y="1769"/>
                    <a:pt x="9013" y="1597"/>
                  </a:cubicBezTo>
                  <a:lnTo>
                    <a:pt x="7462" y="235"/>
                  </a:lnTo>
                  <a:cubicBezTo>
                    <a:pt x="7274" y="78"/>
                    <a:pt x="7043" y="0"/>
                    <a:pt x="6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1"/>
            <p:cNvSpPr/>
            <p:nvPr/>
          </p:nvSpPr>
          <p:spPr>
            <a:xfrm>
              <a:off x="3635100" y="2127825"/>
              <a:ext cx="40100" cy="40525"/>
            </a:xfrm>
            <a:custGeom>
              <a:avLst/>
              <a:gdLst/>
              <a:ahLst/>
              <a:cxnLst/>
              <a:rect l="l" t="t" r="r" b="b"/>
              <a:pathLst>
                <a:path w="1604" h="1621" extrusionOk="0">
                  <a:moveTo>
                    <a:pt x="793" y="552"/>
                  </a:moveTo>
                  <a:cubicBezTo>
                    <a:pt x="948" y="552"/>
                    <a:pt x="1069" y="673"/>
                    <a:pt x="1069" y="811"/>
                  </a:cubicBezTo>
                  <a:cubicBezTo>
                    <a:pt x="1069" y="966"/>
                    <a:pt x="948" y="1087"/>
                    <a:pt x="793" y="1087"/>
                  </a:cubicBezTo>
                  <a:cubicBezTo>
                    <a:pt x="655" y="1087"/>
                    <a:pt x="535" y="966"/>
                    <a:pt x="535" y="811"/>
                  </a:cubicBezTo>
                  <a:cubicBezTo>
                    <a:pt x="535" y="673"/>
                    <a:pt x="655" y="552"/>
                    <a:pt x="793" y="552"/>
                  </a:cubicBezTo>
                  <a:close/>
                  <a:moveTo>
                    <a:pt x="793" y="1"/>
                  </a:moveTo>
                  <a:cubicBezTo>
                    <a:pt x="362" y="1"/>
                    <a:pt x="1" y="363"/>
                    <a:pt x="1" y="811"/>
                  </a:cubicBezTo>
                  <a:cubicBezTo>
                    <a:pt x="1" y="1259"/>
                    <a:pt x="362" y="1621"/>
                    <a:pt x="793" y="1621"/>
                  </a:cubicBezTo>
                  <a:cubicBezTo>
                    <a:pt x="1241" y="1621"/>
                    <a:pt x="1603" y="1259"/>
                    <a:pt x="1603" y="811"/>
                  </a:cubicBezTo>
                  <a:cubicBezTo>
                    <a:pt x="1603" y="363"/>
                    <a:pt x="1241" y="1"/>
                    <a:pt x="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111"/>
          <p:cNvGrpSpPr/>
          <p:nvPr/>
        </p:nvGrpSpPr>
        <p:grpSpPr>
          <a:xfrm>
            <a:off x="3265450" y="3195825"/>
            <a:ext cx="459725" cy="447200"/>
            <a:chOff x="3265450" y="3195825"/>
            <a:chExt cx="459725" cy="447200"/>
          </a:xfrm>
        </p:grpSpPr>
        <p:sp>
          <p:nvSpPr>
            <p:cNvPr id="2575" name="Google Shape;2575;p111"/>
            <p:cNvSpPr/>
            <p:nvPr/>
          </p:nvSpPr>
          <p:spPr>
            <a:xfrm>
              <a:off x="3352475" y="3344025"/>
              <a:ext cx="135750" cy="112025"/>
            </a:xfrm>
            <a:custGeom>
              <a:avLst/>
              <a:gdLst/>
              <a:ahLst/>
              <a:cxnLst/>
              <a:rect l="l" t="t" r="r" b="b"/>
              <a:pathLst>
                <a:path w="5430" h="4481" extrusionOk="0">
                  <a:moveTo>
                    <a:pt x="4895" y="534"/>
                  </a:moveTo>
                  <a:lnTo>
                    <a:pt x="4895" y="3946"/>
                  </a:lnTo>
                  <a:lnTo>
                    <a:pt x="535" y="3946"/>
                  </a:lnTo>
                  <a:lnTo>
                    <a:pt x="535" y="1344"/>
                  </a:lnTo>
                  <a:cubicBezTo>
                    <a:pt x="535" y="896"/>
                    <a:pt x="914" y="534"/>
                    <a:pt x="1345" y="534"/>
                  </a:cubicBezTo>
                  <a:close/>
                  <a:moveTo>
                    <a:pt x="1345" y="0"/>
                  </a:moveTo>
                  <a:cubicBezTo>
                    <a:pt x="604" y="0"/>
                    <a:pt x="1" y="603"/>
                    <a:pt x="1" y="1344"/>
                  </a:cubicBezTo>
                  <a:lnTo>
                    <a:pt x="1" y="4101"/>
                  </a:lnTo>
                  <a:cubicBezTo>
                    <a:pt x="1" y="4308"/>
                    <a:pt x="173" y="4481"/>
                    <a:pt x="380" y="4481"/>
                  </a:cubicBezTo>
                  <a:lnTo>
                    <a:pt x="5050" y="4481"/>
                  </a:lnTo>
                  <a:cubicBezTo>
                    <a:pt x="5257" y="4481"/>
                    <a:pt x="5429" y="4308"/>
                    <a:pt x="5429" y="4101"/>
                  </a:cubicBezTo>
                  <a:lnTo>
                    <a:pt x="5429" y="379"/>
                  </a:lnTo>
                  <a:cubicBezTo>
                    <a:pt x="5429" y="172"/>
                    <a:pt x="5257"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1"/>
            <p:cNvSpPr/>
            <p:nvPr/>
          </p:nvSpPr>
          <p:spPr>
            <a:xfrm>
              <a:off x="3501550" y="3344025"/>
              <a:ext cx="136600" cy="112025"/>
            </a:xfrm>
            <a:custGeom>
              <a:avLst/>
              <a:gdLst/>
              <a:ahLst/>
              <a:cxnLst/>
              <a:rect l="l" t="t" r="r" b="b"/>
              <a:pathLst>
                <a:path w="5464" h="4481" extrusionOk="0">
                  <a:moveTo>
                    <a:pt x="380" y="0"/>
                  </a:moveTo>
                  <a:cubicBezTo>
                    <a:pt x="173" y="0"/>
                    <a:pt x="0" y="172"/>
                    <a:pt x="0" y="379"/>
                  </a:cubicBezTo>
                  <a:lnTo>
                    <a:pt x="0" y="4101"/>
                  </a:lnTo>
                  <a:cubicBezTo>
                    <a:pt x="0" y="4308"/>
                    <a:pt x="173" y="4481"/>
                    <a:pt x="380" y="4481"/>
                  </a:cubicBezTo>
                  <a:lnTo>
                    <a:pt x="5084" y="4481"/>
                  </a:lnTo>
                  <a:cubicBezTo>
                    <a:pt x="5291" y="4481"/>
                    <a:pt x="5463" y="4308"/>
                    <a:pt x="5463" y="4101"/>
                  </a:cubicBezTo>
                  <a:lnTo>
                    <a:pt x="5463" y="3085"/>
                  </a:lnTo>
                  <a:cubicBezTo>
                    <a:pt x="5463" y="2930"/>
                    <a:pt x="5343" y="2809"/>
                    <a:pt x="5187" y="2809"/>
                  </a:cubicBezTo>
                  <a:cubicBezTo>
                    <a:pt x="5050" y="2809"/>
                    <a:pt x="4929" y="2930"/>
                    <a:pt x="4929" y="3085"/>
                  </a:cubicBezTo>
                  <a:lnTo>
                    <a:pt x="4929" y="3946"/>
                  </a:lnTo>
                  <a:lnTo>
                    <a:pt x="535" y="3946"/>
                  </a:lnTo>
                  <a:lnTo>
                    <a:pt x="535" y="534"/>
                  </a:lnTo>
                  <a:lnTo>
                    <a:pt x="4119" y="534"/>
                  </a:lnTo>
                  <a:cubicBezTo>
                    <a:pt x="4550" y="534"/>
                    <a:pt x="4929" y="896"/>
                    <a:pt x="4929" y="1344"/>
                  </a:cubicBezTo>
                  <a:lnTo>
                    <a:pt x="4929" y="1827"/>
                  </a:lnTo>
                  <a:cubicBezTo>
                    <a:pt x="4929" y="1982"/>
                    <a:pt x="5050" y="2103"/>
                    <a:pt x="5187" y="2103"/>
                  </a:cubicBezTo>
                  <a:cubicBezTo>
                    <a:pt x="5343" y="2103"/>
                    <a:pt x="5463" y="1982"/>
                    <a:pt x="5463" y="1827"/>
                  </a:cubicBezTo>
                  <a:lnTo>
                    <a:pt x="5463" y="1344"/>
                  </a:lnTo>
                  <a:cubicBezTo>
                    <a:pt x="5463" y="603"/>
                    <a:pt x="4860" y="0"/>
                    <a:pt x="4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1"/>
            <p:cNvSpPr/>
            <p:nvPr/>
          </p:nvSpPr>
          <p:spPr>
            <a:xfrm>
              <a:off x="3265450" y="3195825"/>
              <a:ext cx="459725" cy="447200"/>
            </a:xfrm>
            <a:custGeom>
              <a:avLst/>
              <a:gdLst/>
              <a:ahLst/>
              <a:cxnLst/>
              <a:rect l="l" t="t" r="r" b="b"/>
              <a:pathLst>
                <a:path w="18389" h="17888" extrusionOk="0">
                  <a:moveTo>
                    <a:pt x="12339" y="534"/>
                  </a:moveTo>
                  <a:cubicBezTo>
                    <a:pt x="12581" y="534"/>
                    <a:pt x="12788" y="741"/>
                    <a:pt x="12788" y="982"/>
                  </a:cubicBezTo>
                  <a:lnTo>
                    <a:pt x="12788" y="1413"/>
                  </a:lnTo>
                  <a:cubicBezTo>
                    <a:pt x="12788" y="1672"/>
                    <a:pt x="12581" y="1861"/>
                    <a:pt x="12339" y="1861"/>
                  </a:cubicBezTo>
                  <a:lnTo>
                    <a:pt x="11185" y="1861"/>
                  </a:lnTo>
                  <a:cubicBezTo>
                    <a:pt x="11047" y="1861"/>
                    <a:pt x="10926" y="1982"/>
                    <a:pt x="10926" y="2137"/>
                  </a:cubicBezTo>
                  <a:cubicBezTo>
                    <a:pt x="10926" y="2292"/>
                    <a:pt x="11047" y="2413"/>
                    <a:pt x="11185" y="2413"/>
                  </a:cubicBezTo>
                  <a:lnTo>
                    <a:pt x="12339" y="2413"/>
                  </a:lnTo>
                  <a:cubicBezTo>
                    <a:pt x="12788" y="2413"/>
                    <a:pt x="13184" y="2085"/>
                    <a:pt x="13287" y="1672"/>
                  </a:cubicBezTo>
                  <a:cubicBezTo>
                    <a:pt x="14649" y="2016"/>
                    <a:pt x="15510" y="2533"/>
                    <a:pt x="15510" y="3033"/>
                  </a:cubicBezTo>
                  <a:lnTo>
                    <a:pt x="15510" y="4808"/>
                  </a:lnTo>
                  <a:lnTo>
                    <a:pt x="2879" y="4808"/>
                  </a:lnTo>
                  <a:lnTo>
                    <a:pt x="2879" y="3033"/>
                  </a:lnTo>
                  <a:cubicBezTo>
                    <a:pt x="2879" y="2516"/>
                    <a:pt x="3809" y="1965"/>
                    <a:pt x="5274" y="1637"/>
                  </a:cubicBezTo>
                  <a:cubicBezTo>
                    <a:pt x="5360" y="2068"/>
                    <a:pt x="5757" y="2413"/>
                    <a:pt x="6239" y="2413"/>
                  </a:cubicBezTo>
                  <a:lnTo>
                    <a:pt x="9944" y="2413"/>
                  </a:lnTo>
                  <a:cubicBezTo>
                    <a:pt x="10099" y="2413"/>
                    <a:pt x="10220" y="2292"/>
                    <a:pt x="10220" y="2137"/>
                  </a:cubicBezTo>
                  <a:cubicBezTo>
                    <a:pt x="10220" y="1982"/>
                    <a:pt x="10099" y="1861"/>
                    <a:pt x="9944" y="1861"/>
                  </a:cubicBezTo>
                  <a:lnTo>
                    <a:pt x="6239" y="1861"/>
                  </a:lnTo>
                  <a:cubicBezTo>
                    <a:pt x="5981" y="1861"/>
                    <a:pt x="5791" y="1672"/>
                    <a:pt x="5791" y="1413"/>
                  </a:cubicBezTo>
                  <a:lnTo>
                    <a:pt x="5791" y="982"/>
                  </a:lnTo>
                  <a:cubicBezTo>
                    <a:pt x="5791" y="741"/>
                    <a:pt x="5981" y="534"/>
                    <a:pt x="6239" y="534"/>
                  </a:cubicBezTo>
                  <a:close/>
                  <a:moveTo>
                    <a:pt x="1328" y="7152"/>
                  </a:moveTo>
                  <a:lnTo>
                    <a:pt x="1328" y="9220"/>
                  </a:lnTo>
                  <a:lnTo>
                    <a:pt x="535" y="9220"/>
                  </a:lnTo>
                  <a:lnTo>
                    <a:pt x="535" y="7152"/>
                  </a:lnTo>
                  <a:close/>
                  <a:moveTo>
                    <a:pt x="17854" y="7152"/>
                  </a:moveTo>
                  <a:lnTo>
                    <a:pt x="17854" y="9220"/>
                  </a:lnTo>
                  <a:lnTo>
                    <a:pt x="17061" y="9220"/>
                  </a:lnTo>
                  <a:lnTo>
                    <a:pt x="17061" y="7152"/>
                  </a:lnTo>
                  <a:close/>
                  <a:moveTo>
                    <a:pt x="16682" y="6204"/>
                  </a:moveTo>
                  <a:cubicBezTo>
                    <a:pt x="16906" y="6204"/>
                    <a:pt x="17096" y="6376"/>
                    <a:pt x="17130" y="6600"/>
                  </a:cubicBezTo>
                  <a:lnTo>
                    <a:pt x="16975" y="6600"/>
                  </a:lnTo>
                  <a:cubicBezTo>
                    <a:pt x="16717" y="6600"/>
                    <a:pt x="16527" y="6807"/>
                    <a:pt x="16527" y="7048"/>
                  </a:cubicBezTo>
                  <a:lnTo>
                    <a:pt x="16527" y="9323"/>
                  </a:lnTo>
                  <a:cubicBezTo>
                    <a:pt x="16527" y="9564"/>
                    <a:pt x="16717" y="9771"/>
                    <a:pt x="16975" y="9771"/>
                  </a:cubicBezTo>
                  <a:lnTo>
                    <a:pt x="17130" y="9771"/>
                  </a:lnTo>
                  <a:cubicBezTo>
                    <a:pt x="17096" y="9995"/>
                    <a:pt x="16906" y="10167"/>
                    <a:pt x="16682" y="10167"/>
                  </a:cubicBezTo>
                  <a:lnTo>
                    <a:pt x="16044" y="10167"/>
                  </a:lnTo>
                  <a:lnTo>
                    <a:pt x="16044" y="6204"/>
                  </a:lnTo>
                  <a:close/>
                  <a:moveTo>
                    <a:pt x="15510" y="5342"/>
                  </a:moveTo>
                  <a:lnTo>
                    <a:pt x="15510" y="14251"/>
                  </a:lnTo>
                  <a:lnTo>
                    <a:pt x="7463" y="14251"/>
                  </a:lnTo>
                  <a:cubicBezTo>
                    <a:pt x="7325" y="14251"/>
                    <a:pt x="7204" y="14372"/>
                    <a:pt x="7204" y="14527"/>
                  </a:cubicBezTo>
                  <a:cubicBezTo>
                    <a:pt x="7204" y="14665"/>
                    <a:pt x="7325" y="14786"/>
                    <a:pt x="7463" y="14786"/>
                  </a:cubicBezTo>
                  <a:lnTo>
                    <a:pt x="15958" y="14786"/>
                  </a:lnTo>
                  <a:cubicBezTo>
                    <a:pt x="16010" y="14786"/>
                    <a:pt x="16044" y="14837"/>
                    <a:pt x="16044" y="14889"/>
                  </a:cubicBezTo>
                  <a:lnTo>
                    <a:pt x="16044" y="15458"/>
                  </a:lnTo>
                  <a:cubicBezTo>
                    <a:pt x="16044" y="15509"/>
                    <a:pt x="16010" y="15544"/>
                    <a:pt x="15958" y="15544"/>
                  </a:cubicBezTo>
                  <a:lnTo>
                    <a:pt x="2431" y="15544"/>
                  </a:lnTo>
                  <a:cubicBezTo>
                    <a:pt x="2379" y="15544"/>
                    <a:pt x="2345" y="15509"/>
                    <a:pt x="2345" y="15458"/>
                  </a:cubicBezTo>
                  <a:lnTo>
                    <a:pt x="2345" y="14889"/>
                  </a:lnTo>
                  <a:cubicBezTo>
                    <a:pt x="2345" y="14837"/>
                    <a:pt x="2379" y="14786"/>
                    <a:pt x="2431" y="14786"/>
                  </a:cubicBezTo>
                  <a:lnTo>
                    <a:pt x="6170" y="14786"/>
                  </a:lnTo>
                  <a:cubicBezTo>
                    <a:pt x="6325" y="14786"/>
                    <a:pt x="6446" y="14665"/>
                    <a:pt x="6446" y="14527"/>
                  </a:cubicBezTo>
                  <a:cubicBezTo>
                    <a:pt x="6446" y="14372"/>
                    <a:pt x="6325" y="14251"/>
                    <a:pt x="6170" y="14251"/>
                  </a:cubicBezTo>
                  <a:lnTo>
                    <a:pt x="2879" y="14251"/>
                  </a:lnTo>
                  <a:lnTo>
                    <a:pt x="2879" y="8685"/>
                  </a:lnTo>
                  <a:cubicBezTo>
                    <a:pt x="2879" y="8547"/>
                    <a:pt x="2758" y="8427"/>
                    <a:pt x="2603" y="8427"/>
                  </a:cubicBezTo>
                  <a:cubicBezTo>
                    <a:pt x="2465" y="8427"/>
                    <a:pt x="2345" y="8547"/>
                    <a:pt x="2345" y="8685"/>
                  </a:cubicBezTo>
                  <a:lnTo>
                    <a:pt x="2345" y="10167"/>
                  </a:lnTo>
                  <a:lnTo>
                    <a:pt x="1707" y="10167"/>
                  </a:lnTo>
                  <a:cubicBezTo>
                    <a:pt x="1483" y="10167"/>
                    <a:pt x="1293" y="9995"/>
                    <a:pt x="1259" y="9771"/>
                  </a:cubicBezTo>
                  <a:lnTo>
                    <a:pt x="1414" y="9771"/>
                  </a:lnTo>
                  <a:cubicBezTo>
                    <a:pt x="1673" y="9771"/>
                    <a:pt x="1862" y="9564"/>
                    <a:pt x="1862" y="9323"/>
                  </a:cubicBezTo>
                  <a:lnTo>
                    <a:pt x="1862" y="7048"/>
                  </a:lnTo>
                  <a:cubicBezTo>
                    <a:pt x="1862" y="6807"/>
                    <a:pt x="1673" y="6600"/>
                    <a:pt x="1414" y="6600"/>
                  </a:cubicBezTo>
                  <a:lnTo>
                    <a:pt x="1259" y="6600"/>
                  </a:lnTo>
                  <a:cubicBezTo>
                    <a:pt x="1293" y="6376"/>
                    <a:pt x="1483" y="6204"/>
                    <a:pt x="1707" y="6204"/>
                  </a:cubicBezTo>
                  <a:lnTo>
                    <a:pt x="2345" y="6204"/>
                  </a:lnTo>
                  <a:lnTo>
                    <a:pt x="2345" y="7427"/>
                  </a:lnTo>
                  <a:cubicBezTo>
                    <a:pt x="2345" y="7582"/>
                    <a:pt x="2465" y="7703"/>
                    <a:pt x="2603" y="7703"/>
                  </a:cubicBezTo>
                  <a:cubicBezTo>
                    <a:pt x="2758" y="7703"/>
                    <a:pt x="2879" y="7582"/>
                    <a:pt x="2879" y="7427"/>
                  </a:cubicBezTo>
                  <a:lnTo>
                    <a:pt x="2879" y="5342"/>
                  </a:lnTo>
                  <a:close/>
                  <a:moveTo>
                    <a:pt x="6067" y="16078"/>
                  </a:moveTo>
                  <a:lnTo>
                    <a:pt x="6067" y="16888"/>
                  </a:lnTo>
                  <a:cubicBezTo>
                    <a:pt x="6067" y="17146"/>
                    <a:pt x="5877" y="17336"/>
                    <a:pt x="5619" y="17336"/>
                  </a:cubicBezTo>
                  <a:lnTo>
                    <a:pt x="4051" y="17336"/>
                  </a:lnTo>
                  <a:cubicBezTo>
                    <a:pt x="3792" y="17336"/>
                    <a:pt x="3585" y="17146"/>
                    <a:pt x="3585" y="16888"/>
                  </a:cubicBezTo>
                  <a:lnTo>
                    <a:pt x="3585" y="16078"/>
                  </a:lnTo>
                  <a:close/>
                  <a:moveTo>
                    <a:pt x="14804" y="16078"/>
                  </a:moveTo>
                  <a:lnTo>
                    <a:pt x="14804" y="16888"/>
                  </a:lnTo>
                  <a:cubicBezTo>
                    <a:pt x="14804" y="17146"/>
                    <a:pt x="14597" y="17336"/>
                    <a:pt x="14338" y="17336"/>
                  </a:cubicBezTo>
                  <a:lnTo>
                    <a:pt x="12770" y="17336"/>
                  </a:lnTo>
                  <a:cubicBezTo>
                    <a:pt x="12512" y="17336"/>
                    <a:pt x="12322" y="17146"/>
                    <a:pt x="12322" y="16888"/>
                  </a:cubicBezTo>
                  <a:lnTo>
                    <a:pt x="12322" y="16078"/>
                  </a:lnTo>
                  <a:close/>
                  <a:moveTo>
                    <a:pt x="6239" y="0"/>
                  </a:moveTo>
                  <a:cubicBezTo>
                    <a:pt x="5688" y="0"/>
                    <a:pt x="5240" y="448"/>
                    <a:pt x="5240" y="982"/>
                  </a:cubicBezTo>
                  <a:lnTo>
                    <a:pt x="5240" y="1086"/>
                  </a:lnTo>
                  <a:cubicBezTo>
                    <a:pt x="3396" y="1499"/>
                    <a:pt x="2345" y="2206"/>
                    <a:pt x="2345" y="3033"/>
                  </a:cubicBezTo>
                  <a:lnTo>
                    <a:pt x="2345" y="5670"/>
                  </a:lnTo>
                  <a:lnTo>
                    <a:pt x="1707" y="5670"/>
                  </a:lnTo>
                  <a:cubicBezTo>
                    <a:pt x="1190" y="5670"/>
                    <a:pt x="759" y="6083"/>
                    <a:pt x="725" y="6600"/>
                  </a:cubicBezTo>
                  <a:lnTo>
                    <a:pt x="449" y="6600"/>
                  </a:lnTo>
                  <a:cubicBezTo>
                    <a:pt x="208" y="6600"/>
                    <a:pt x="1" y="6807"/>
                    <a:pt x="1" y="7048"/>
                  </a:cubicBezTo>
                  <a:lnTo>
                    <a:pt x="1" y="9323"/>
                  </a:lnTo>
                  <a:cubicBezTo>
                    <a:pt x="1" y="9564"/>
                    <a:pt x="208" y="9771"/>
                    <a:pt x="449" y="9771"/>
                  </a:cubicBezTo>
                  <a:lnTo>
                    <a:pt x="725" y="9771"/>
                  </a:lnTo>
                  <a:cubicBezTo>
                    <a:pt x="759" y="10288"/>
                    <a:pt x="1190" y="10702"/>
                    <a:pt x="1707" y="10702"/>
                  </a:cubicBezTo>
                  <a:lnTo>
                    <a:pt x="2345" y="10702"/>
                  </a:lnTo>
                  <a:lnTo>
                    <a:pt x="2345" y="14269"/>
                  </a:lnTo>
                  <a:cubicBezTo>
                    <a:pt x="2034" y="14303"/>
                    <a:pt x="1793" y="14562"/>
                    <a:pt x="1793" y="14889"/>
                  </a:cubicBezTo>
                  <a:lnTo>
                    <a:pt x="1793" y="15458"/>
                  </a:lnTo>
                  <a:cubicBezTo>
                    <a:pt x="1793" y="15802"/>
                    <a:pt x="2086" y="16078"/>
                    <a:pt x="2431" y="16078"/>
                  </a:cubicBezTo>
                  <a:lnTo>
                    <a:pt x="3051" y="16078"/>
                  </a:lnTo>
                  <a:lnTo>
                    <a:pt x="3051" y="16888"/>
                  </a:lnTo>
                  <a:cubicBezTo>
                    <a:pt x="3051" y="17439"/>
                    <a:pt x="3499" y="17887"/>
                    <a:pt x="4051" y="17887"/>
                  </a:cubicBezTo>
                  <a:lnTo>
                    <a:pt x="5619" y="17887"/>
                  </a:lnTo>
                  <a:cubicBezTo>
                    <a:pt x="6170" y="17887"/>
                    <a:pt x="6601" y="17439"/>
                    <a:pt x="6601" y="16888"/>
                  </a:cubicBezTo>
                  <a:lnTo>
                    <a:pt x="6601" y="16078"/>
                  </a:lnTo>
                  <a:lnTo>
                    <a:pt x="11788" y="16078"/>
                  </a:lnTo>
                  <a:lnTo>
                    <a:pt x="11788" y="16888"/>
                  </a:lnTo>
                  <a:cubicBezTo>
                    <a:pt x="11788" y="17439"/>
                    <a:pt x="12219" y="17887"/>
                    <a:pt x="12770" y="17887"/>
                  </a:cubicBezTo>
                  <a:lnTo>
                    <a:pt x="14338" y="17887"/>
                  </a:lnTo>
                  <a:cubicBezTo>
                    <a:pt x="14890" y="17887"/>
                    <a:pt x="15338" y="17439"/>
                    <a:pt x="15338" y="16888"/>
                  </a:cubicBezTo>
                  <a:lnTo>
                    <a:pt x="15338" y="16078"/>
                  </a:lnTo>
                  <a:lnTo>
                    <a:pt x="15958" y="16078"/>
                  </a:lnTo>
                  <a:cubicBezTo>
                    <a:pt x="16303" y="16078"/>
                    <a:pt x="16596" y="15802"/>
                    <a:pt x="16596" y="15458"/>
                  </a:cubicBezTo>
                  <a:lnTo>
                    <a:pt x="16596" y="14889"/>
                  </a:lnTo>
                  <a:cubicBezTo>
                    <a:pt x="16596" y="14562"/>
                    <a:pt x="16355" y="14303"/>
                    <a:pt x="16044" y="14269"/>
                  </a:cubicBezTo>
                  <a:lnTo>
                    <a:pt x="16044" y="10702"/>
                  </a:lnTo>
                  <a:lnTo>
                    <a:pt x="16682" y="10702"/>
                  </a:lnTo>
                  <a:cubicBezTo>
                    <a:pt x="17199" y="10702"/>
                    <a:pt x="17630" y="10288"/>
                    <a:pt x="17664" y="9771"/>
                  </a:cubicBezTo>
                  <a:lnTo>
                    <a:pt x="17940" y="9771"/>
                  </a:lnTo>
                  <a:cubicBezTo>
                    <a:pt x="18181" y="9771"/>
                    <a:pt x="18388" y="9564"/>
                    <a:pt x="18388" y="9323"/>
                  </a:cubicBezTo>
                  <a:lnTo>
                    <a:pt x="18388" y="7048"/>
                  </a:lnTo>
                  <a:cubicBezTo>
                    <a:pt x="18388" y="6807"/>
                    <a:pt x="18181" y="6600"/>
                    <a:pt x="17940" y="6600"/>
                  </a:cubicBezTo>
                  <a:lnTo>
                    <a:pt x="17664" y="6600"/>
                  </a:lnTo>
                  <a:cubicBezTo>
                    <a:pt x="17630" y="6083"/>
                    <a:pt x="17199" y="5670"/>
                    <a:pt x="16682" y="5670"/>
                  </a:cubicBezTo>
                  <a:lnTo>
                    <a:pt x="16044" y="5670"/>
                  </a:lnTo>
                  <a:lnTo>
                    <a:pt x="16044" y="3033"/>
                  </a:lnTo>
                  <a:cubicBezTo>
                    <a:pt x="16044" y="2223"/>
                    <a:pt x="15079" y="1534"/>
                    <a:pt x="13322" y="1120"/>
                  </a:cubicBezTo>
                  <a:lnTo>
                    <a:pt x="13322" y="982"/>
                  </a:lnTo>
                  <a:cubicBezTo>
                    <a:pt x="13322" y="448"/>
                    <a:pt x="12874" y="0"/>
                    <a:pt x="12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1"/>
            <p:cNvSpPr/>
            <p:nvPr/>
          </p:nvSpPr>
          <p:spPr>
            <a:xfrm>
              <a:off x="3350325" y="3479300"/>
              <a:ext cx="71975" cy="51275"/>
            </a:xfrm>
            <a:custGeom>
              <a:avLst/>
              <a:gdLst/>
              <a:ahLst/>
              <a:cxnLst/>
              <a:rect l="l" t="t" r="r" b="b"/>
              <a:pathLst>
                <a:path w="2879" h="2051" extrusionOk="0">
                  <a:moveTo>
                    <a:pt x="1173" y="552"/>
                  </a:moveTo>
                  <a:lnTo>
                    <a:pt x="1173" y="1517"/>
                  </a:lnTo>
                  <a:lnTo>
                    <a:pt x="621" y="1517"/>
                  </a:lnTo>
                  <a:cubicBezTo>
                    <a:pt x="587" y="1517"/>
                    <a:pt x="535" y="1482"/>
                    <a:pt x="535" y="1430"/>
                  </a:cubicBezTo>
                  <a:lnTo>
                    <a:pt x="535" y="638"/>
                  </a:lnTo>
                  <a:cubicBezTo>
                    <a:pt x="535" y="586"/>
                    <a:pt x="587" y="552"/>
                    <a:pt x="621" y="552"/>
                  </a:cubicBezTo>
                  <a:close/>
                  <a:moveTo>
                    <a:pt x="2241" y="552"/>
                  </a:moveTo>
                  <a:cubicBezTo>
                    <a:pt x="2293" y="552"/>
                    <a:pt x="2327" y="586"/>
                    <a:pt x="2327" y="638"/>
                  </a:cubicBezTo>
                  <a:lnTo>
                    <a:pt x="2327" y="1430"/>
                  </a:lnTo>
                  <a:cubicBezTo>
                    <a:pt x="2327" y="1482"/>
                    <a:pt x="2293" y="1517"/>
                    <a:pt x="2241" y="1517"/>
                  </a:cubicBezTo>
                  <a:lnTo>
                    <a:pt x="1707" y="1517"/>
                  </a:lnTo>
                  <a:lnTo>
                    <a:pt x="1707" y="552"/>
                  </a:lnTo>
                  <a:close/>
                  <a:moveTo>
                    <a:pt x="621" y="0"/>
                  </a:moveTo>
                  <a:cubicBezTo>
                    <a:pt x="277" y="0"/>
                    <a:pt x="1" y="293"/>
                    <a:pt x="1" y="638"/>
                  </a:cubicBezTo>
                  <a:lnTo>
                    <a:pt x="1" y="1430"/>
                  </a:lnTo>
                  <a:cubicBezTo>
                    <a:pt x="1" y="1775"/>
                    <a:pt x="277" y="2051"/>
                    <a:pt x="621" y="2051"/>
                  </a:cubicBezTo>
                  <a:lnTo>
                    <a:pt x="2241" y="2051"/>
                  </a:lnTo>
                  <a:cubicBezTo>
                    <a:pt x="2586" y="2051"/>
                    <a:pt x="2879" y="1775"/>
                    <a:pt x="2879" y="1430"/>
                  </a:cubicBezTo>
                  <a:lnTo>
                    <a:pt x="2879" y="638"/>
                  </a:lnTo>
                  <a:cubicBezTo>
                    <a:pt x="2879" y="293"/>
                    <a:pt x="2586" y="0"/>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1"/>
            <p:cNvSpPr/>
            <p:nvPr/>
          </p:nvSpPr>
          <p:spPr>
            <a:xfrm>
              <a:off x="3568325" y="3479300"/>
              <a:ext cx="71975" cy="51275"/>
            </a:xfrm>
            <a:custGeom>
              <a:avLst/>
              <a:gdLst/>
              <a:ahLst/>
              <a:cxnLst/>
              <a:rect l="l" t="t" r="r" b="b"/>
              <a:pathLst>
                <a:path w="2879" h="2051" extrusionOk="0">
                  <a:moveTo>
                    <a:pt x="1172" y="552"/>
                  </a:moveTo>
                  <a:lnTo>
                    <a:pt x="1172" y="1517"/>
                  </a:lnTo>
                  <a:lnTo>
                    <a:pt x="638" y="1517"/>
                  </a:lnTo>
                  <a:cubicBezTo>
                    <a:pt x="586" y="1517"/>
                    <a:pt x="552" y="1482"/>
                    <a:pt x="552" y="1430"/>
                  </a:cubicBezTo>
                  <a:lnTo>
                    <a:pt x="552" y="638"/>
                  </a:lnTo>
                  <a:cubicBezTo>
                    <a:pt x="552" y="586"/>
                    <a:pt x="586" y="552"/>
                    <a:pt x="638" y="552"/>
                  </a:cubicBezTo>
                  <a:close/>
                  <a:moveTo>
                    <a:pt x="2258" y="552"/>
                  </a:moveTo>
                  <a:cubicBezTo>
                    <a:pt x="2292" y="552"/>
                    <a:pt x="2344" y="586"/>
                    <a:pt x="2344" y="638"/>
                  </a:cubicBezTo>
                  <a:lnTo>
                    <a:pt x="2344" y="1430"/>
                  </a:lnTo>
                  <a:cubicBezTo>
                    <a:pt x="2344" y="1482"/>
                    <a:pt x="2292" y="1517"/>
                    <a:pt x="2258" y="1517"/>
                  </a:cubicBezTo>
                  <a:lnTo>
                    <a:pt x="1706" y="1517"/>
                  </a:lnTo>
                  <a:lnTo>
                    <a:pt x="1706" y="552"/>
                  </a:lnTo>
                  <a:close/>
                  <a:moveTo>
                    <a:pt x="638" y="0"/>
                  </a:moveTo>
                  <a:cubicBezTo>
                    <a:pt x="293" y="0"/>
                    <a:pt x="0" y="293"/>
                    <a:pt x="0" y="638"/>
                  </a:cubicBezTo>
                  <a:lnTo>
                    <a:pt x="0" y="1430"/>
                  </a:lnTo>
                  <a:cubicBezTo>
                    <a:pt x="0" y="1775"/>
                    <a:pt x="293" y="2051"/>
                    <a:pt x="638" y="2051"/>
                  </a:cubicBezTo>
                  <a:lnTo>
                    <a:pt x="2258" y="2051"/>
                  </a:lnTo>
                  <a:cubicBezTo>
                    <a:pt x="2603" y="2051"/>
                    <a:pt x="2878" y="1775"/>
                    <a:pt x="2878" y="1430"/>
                  </a:cubicBezTo>
                  <a:lnTo>
                    <a:pt x="2878" y="638"/>
                  </a:lnTo>
                  <a:cubicBezTo>
                    <a:pt x="2878" y="293"/>
                    <a:pt x="2603" y="0"/>
                    <a:pt x="2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1"/>
            <p:cNvSpPr/>
            <p:nvPr/>
          </p:nvSpPr>
          <p:spPr>
            <a:xfrm>
              <a:off x="3437775" y="3473250"/>
              <a:ext cx="115075" cy="13400"/>
            </a:xfrm>
            <a:custGeom>
              <a:avLst/>
              <a:gdLst/>
              <a:ahLst/>
              <a:cxnLst/>
              <a:rect l="l" t="t" r="r" b="b"/>
              <a:pathLst>
                <a:path w="4603" h="536" extrusionOk="0">
                  <a:moveTo>
                    <a:pt x="277" y="1"/>
                  </a:moveTo>
                  <a:cubicBezTo>
                    <a:pt x="122" y="1"/>
                    <a:pt x="1" y="122"/>
                    <a:pt x="1" y="259"/>
                  </a:cubicBezTo>
                  <a:cubicBezTo>
                    <a:pt x="1" y="414"/>
                    <a:pt x="122" y="535"/>
                    <a:pt x="277" y="535"/>
                  </a:cubicBezTo>
                  <a:lnTo>
                    <a:pt x="4326" y="535"/>
                  </a:lnTo>
                  <a:cubicBezTo>
                    <a:pt x="4481" y="535"/>
                    <a:pt x="4602" y="414"/>
                    <a:pt x="4602" y="259"/>
                  </a:cubicBezTo>
                  <a:cubicBezTo>
                    <a:pt x="4602" y="122"/>
                    <a:pt x="4481" y="1"/>
                    <a:pt x="4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1"/>
            <p:cNvSpPr/>
            <p:nvPr/>
          </p:nvSpPr>
          <p:spPr>
            <a:xfrm>
              <a:off x="3437775" y="3498250"/>
              <a:ext cx="115075" cy="13375"/>
            </a:xfrm>
            <a:custGeom>
              <a:avLst/>
              <a:gdLst/>
              <a:ahLst/>
              <a:cxnLst/>
              <a:rect l="l" t="t" r="r" b="b"/>
              <a:pathLst>
                <a:path w="4603" h="535" extrusionOk="0">
                  <a:moveTo>
                    <a:pt x="277" y="0"/>
                  </a:moveTo>
                  <a:cubicBezTo>
                    <a:pt x="122" y="0"/>
                    <a:pt x="1" y="121"/>
                    <a:pt x="1" y="276"/>
                  </a:cubicBezTo>
                  <a:cubicBezTo>
                    <a:pt x="1" y="414"/>
                    <a:pt x="122" y="535"/>
                    <a:pt x="277" y="535"/>
                  </a:cubicBezTo>
                  <a:lnTo>
                    <a:pt x="4326" y="535"/>
                  </a:lnTo>
                  <a:cubicBezTo>
                    <a:pt x="4481" y="535"/>
                    <a:pt x="4602" y="414"/>
                    <a:pt x="4602" y="276"/>
                  </a:cubicBezTo>
                  <a:cubicBezTo>
                    <a:pt x="4602" y="121"/>
                    <a:pt x="4481" y="0"/>
                    <a:pt x="4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1"/>
            <p:cNvSpPr/>
            <p:nvPr/>
          </p:nvSpPr>
          <p:spPr>
            <a:xfrm>
              <a:off x="3437775" y="3523225"/>
              <a:ext cx="115075" cy="13825"/>
            </a:xfrm>
            <a:custGeom>
              <a:avLst/>
              <a:gdLst/>
              <a:ahLst/>
              <a:cxnLst/>
              <a:rect l="l" t="t" r="r" b="b"/>
              <a:pathLst>
                <a:path w="4603" h="553" extrusionOk="0">
                  <a:moveTo>
                    <a:pt x="277" y="1"/>
                  </a:moveTo>
                  <a:cubicBezTo>
                    <a:pt x="122" y="1"/>
                    <a:pt x="1" y="121"/>
                    <a:pt x="1" y="277"/>
                  </a:cubicBezTo>
                  <a:cubicBezTo>
                    <a:pt x="1" y="432"/>
                    <a:pt x="122" y="552"/>
                    <a:pt x="277" y="552"/>
                  </a:cubicBezTo>
                  <a:lnTo>
                    <a:pt x="4326" y="552"/>
                  </a:lnTo>
                  <a:cubicBezTo>
                    <a:pt x="4481" y="552"/>
                    <a:pt x="4602" y="432"/>
                    <a:pt x="4602" y="277"/>
                  </a:cubicBezTo>
                  <a:cubicBezTo>
                    <a:pt x="4602" y="121"/>
                    <a:pt x="4481" y="1"/>
                    <a:pt x="4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1"/>
            <p:cNvSpPr/>
            <p:nvPr/>
          </p:nvSpPr>
          <p:spPr>
            <a:xfrm>
              <a:off x="3350775" y="3266900"/>
              <a:ext cx="38775" cy="38375"/>
            </a:xfrm>
            <a:custGeom>
              <a:avLst/>
              <a:gdLst/>
              <a:ahLst/>
              <a:cxnLst/>
              <a:rect l="l" t="t" r="r" b="b"/>
              <a:pathLst>
                <a:path w="1551" h="1535" extrusionOk="0">
                  <a:moveTo>
                    <a:pt x="775" y="535"/>
                  </a:moveTo>
                  <a:cubicBezTo>
                    <a:pt x="896" y="535"/>
                    <a:pt x="1000" y="638"/>
                    <a:pt x="1000" y="759"/>
                  </a:cubicBezTo>
                  <a:cubicBezTo>
                    <a:pt x="1000" y="897"/>
                    <a:pt x="896" y="1000"/>
                    <a:pt x="775" y="1000"/>
                  </a:cubicBezTo>
                  <a:cubicBezTo>
                    <a:pt x="638" y="1000"/>
                    <a:pt x="534" y="897"/>
                    <a:pt x="534" y="759"/>
                  </a:cubicBezTo>
                  <a:cubicBezTo>
                    <a:pt x="534" y="638"/>
                    <a:pt x="638" y="535"/>
                    <a:pt x="775" y="535"/>
                  </a:cubicBezTo>
                  <a:close/>
                  <a:moveTo>
                    <a:pt x="775" y="1"/>
                  </a:moveTo>
                  <a:cubicBezTo>
                    <a:pt x="345" y="1"/>
                    <a:pt x="0" y="345"/>
                    <a:pt x="0" y="759"/>
                  </a:cubicBezTo>
                  <a:cubicBezTo>
                    <a:pt x="0" y="1190"/>
                    <a:pt x="345" y="1534"/>
                    <a:pt x="775" y="1534"/>
                  </a:cubicBezTo>
                  <a:cubicBezTo>
                    <a:pt x="1206" y="1534"/>
                    <a:pt x="1551" y="1190"/>
                    <a:pt x="1551" y="759"/>
                  </a:cubicBezTo>
                  <a:cubicBezTo>
                    <a:pt x="1551" y="345"/>
                    <a:pt x="1206" y="1"/>
                    <a:pt x="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1"/>
            <p:cNvSpPr/>
            <p:nvPr/>
          </p:nvSpPr>
          <p:spPr>
            <a:xfrm>
              <a:off x="3403750" y="3266900"/>
              <a:ext cx="38800" cy="38375"/>
            </a:xfrm>
            <a:custGeom>
              <a:avLst/>
              <a:gdLst/>
              <a:ahLst/>
              <a:cxnLst/>
              <a:rect l="l" t="t" r="r" b="b"/>
              <a:pathLst>
                <a:path w="1552" h="1535" extrusionOk="0">
                  <a:moveTo>
                    <a:pt x="776" y="535"/>
                  </a:moveTo>
                  <a:cubicBezTo>
                    <a:pt x="897" y="535"/>
                    <a:pt x="1000" y="638"/>
                    <a:pt x="1000" y="759"/>
                  </a:cubicBezTo>
                  <a:cubicBezTo>
                    <a:pt x="1000" y="897"/>
                    <a:pt x="897" y="1000"/>
                    <a:pt x="776" y="1000"/>
                  </a:cubicBezTo>
                  <a:cubicBezTo>
                    <a:pt x="638" y="1000"/>
                    <a:pt x="535" y="897"/>
                    <a:pt x="535" y="759"/>
                  </a:cubicBezTo>
                  <a:cubicBezTo>
                    <a:pt x="535" y="638"/>
                    <a:pt x="638" y="535"/>
                    <a:pt x="776" y="535"/>
                  </a:cubicBezTo>
                  <a:close/>
                  <a:moveTo>
                    <a:pt x="776" y="1"/>
                  </a:moveTo>
                  <a:cubicBezTo>
                    <a:pt x="345" y="1"/>
                    <a:pt x="1" y="345"/>
                    <a:pt x="1" y="759"/>
                  </a:cubicBezTo>
                  <a:cubicBezTo>
                    <a:pt x="1" y="1190"/>
                    <a:pt x="345" y="1534"/>
                    <a:pt x="776" y="1534"/>
                  </a:cubicBezTo>
                  <a:cubicBezTo>
                    <a:pt x="1190" y="1534"/>
                    <a:pt x="1552" y="1190"/>
                    <a:pt x="1552" y="759"/>
                  </a:cubicBezTo>
                  <a:cubicBezTo>
                    <a:pt x="1552" y="345"/>
                    <a:pt x="1190"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1"/>
            <p:cNvSpPr/>
            <p:nvPr/>
          </p:nvSpPr>
          <p:spPr>
            <a:xfrm>
              <a:off x="3549375" y="3266900"/>
              <a:ext cx="38350" cy="38375"/>
            </a:xfrm>
            <a:custGeom>
              <a:avLst/>
              <a:gdLst/>
              <a:ahLst/>
              <a:cxnLst/>
              <a:rect l="l" t="t" r="r" b="b"/>
              <a:pathLst>
                <a:path w="1534" h="1535" extrusionOk="0">
                  <a:moveTo>
                    <a:pt x="758" y="535"/>
                  </a:moveTo>
                  <a:cubicBezTo>
                    <a:pt x="896" y="535"/>
                    <a:pt x="1000" y="638"/>
                    <a:pt x="1000" y="759"/>
                  </a:cubicBezTo>
                  <a:cubicBezTo>
                    <a:pt x="1000" y="897"/>
                    <a:pt x="896" y="1000"/>
                    <a:pt x="758" y="1000"/>
                  </a:cubicBezTo>
                  <a:cubicBezTo>
                    <a:pt x="638" y="1000"/>
                    <a:pt x="534" y="897"/>
                    <a:pt x="534" y="759"/>
                  </a:cubicBezTo>
                  <a:cubicBezTo>
                    <a:pt x="534" y="638"/>
                    <a:pt x="638" y="535"/>
                    <a:pt x="758" y="535"/>
                  </a:cubicBezTo>
                  <a:close/>
                  <a:moveTo>
                    <a:pt x="758" y="1"/>
                  </a:moveTo>
                  <a:cubicBezTo>
                    <a:pt x="345" y="1"/>
                    <a:pt x="0" y="345"/>
                    <a:pt x="0" y="759"/>
                  </a:cubicBezTo>
                  <a:cubicBezTo>
                    <a:pt x="0" y="1190"/>
                    <a:pt x="345" y="1534"/>
                    <a:pt x="758" y="1534"/>
                  </a:cubicBezTo>
                  <a:cubicBezTo>
                    <a:pt x="1189" y="1534"/>
                    <a:pt x="1534" y="1190"/>
                    <a:pt x="1534" y="759"/>
                  </a:cubicBezTo>
                  <a:cubicBezTo>
                    <a:pt x="1534" y="345"/>
                    <a:pt x="1189" y="1"/>
                    <a:pt x="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1"/>
            <p:cNvSpPr/>
            <p:nvPr/>
          </p:nvSpPr>
          <p:spPr>
            <a:xfrm>
              <a:off x="3601075" y="3266900"/>
              <a:ext cx="38800" cy="38375"/>
            </a:xfrm>
            <a:custGeom>
              <a:avLst/>
              <a:gdLst/>
              <a:ahLst/>
              <a:cxnLst/>
              <a:rect l="l" t="t" r="r" b="b"/>
              <a:pathLst>
                <a:path w="1552" h="1535" extrusionOk="0">
                  <a:moveTo>
                    <a:pt x="776" y="535"/>
                  </a:moveTo>
                  <a:cubicBezTo>
                    <a:pt x="913" y="535"/>
                    <a:pt x="1017" y="638"/>
                    <a:pt x="1017" y="759"/>
                  </a:cubicBezTo>
                  <a:cubicBezTo>
                    <a:pt x="1017" y="897"/>
                    <a:pt x="913" y="1000"/>
                    <a:pt x="776" y="1000"/>
                  </a:cubicBezTo>
                  <a:cubicBezTo>
                    <a:pt x="655" y="1000"/>
                    <a:pt x="552" y="897"/>
                    <a:pt x="552" y="759"/>
                  </a:cubicBezTo>
                  <a:cubicBezTo>
                    <a:pt x="552" y="638"/>
                    <a:pt x="655" y="535"/>
                    <a:pt x="776" y="535"/>
                  </a:cubicBezTo>
                  <a:close/>
                  <a:moveTo>
                    <a:pt x="776" y="1"/>
                  </a:moveTo>
                  <a:cubicBezTo>
                    <a:pt x="345" y="1"/>
                    <a:pt x="0" y="345"/>
                    <a:pt x="0" y="759"/>
                  </a:cubicBezTo>
                  <a:cubicBezTo>
                    <a:pt x="0" y="1190"/>
                    <a:pt x="345" y="1534"/>
                    <a:pt x="776" y="1534"/>
                  </a:cubicBezTo>
                  <a:cubicBezTo>
                    <a:pt x="1206" y="1534"/>
                    <a:pt x="1551" y="1190"/>
                    <a:pt x="1551" y="759"/>
                  </a:cubicBezTo>
                  <a:cubicBezTo>
                    <a:pt x="1551" y="345"/>
                    <a:pt x="1206"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1"/>
            <p:cNvSpPr/>
            <p:nvPr/>
          </p:nvSpPr>
          <p:spPr>
            <a:xfrm>
              <a:off x="3443400" y="3219075"/>
              <a:ext cx="108575" cy="13375"/>
            </a:xfrm>
            <a:custGeom>
              <a:avLst/>
              <a:gdLst/>
              <a:ahLst/>
              <a:cxnLst/>
              <a:rect l="l" t="t" r="r" b="b"/>
              <a:pathLst>
                <a:path w="4343" h="535" extrusionOk="0">
                  <a:moveTo>
                    <a:pt x="259" y="1"/>
                  </a:moveTo>
                  <a:cubicBezTo>
                    <a:pt x="121" y="1"/>
                    <a:pt x="0" y="121"/>
                    <a:pt x="0" y="276"/>
                  </a:cubicBezTo>
                  <a:cubicBezTo>
                    <a:pt x="0" y="414"/>
                    <a:pt x="121" y="535"/>
                    <a:pt x="259" y="535"/>
                  </a:cubicBezTo>
                  <a:lnTo>
                    <a:pt x="4067" y="535"/>
                  </a:lnTo>
                  <a:cubicBezTo>
                    <a:pt x="4222" y="535"/>
                    <a:pt x="4343" y="414"/>
                    <a:pt x="4343" y="276"/>
                  </a:cubicBezTo>
                  <a:cubicBezTo>
                    <a:pt x="4343" y="121"/>
                    <a:pt x="4222" y="1"/>
                    <a:pt x="4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8" name="Google Shape;2588;p111"/>
          <p:cNvSpPr/>
          <p:nvPr/>
        </p:nvSpPr>
        <p:spPr>
          <a:xfrm>
            <a:off x="3964250" y="1302400"/>
            <a:ext cx="432550" cy="459700"/>
          </a:xfrm>
          <a:custGeom>
            <a:avLst/>
            <a:gdLst/>
            <a:ahLst/>
            <a:cxnLst/>
            <a:rect l="l" t="t" r="r" b="b"/>
            <a:pathLst>
              <a:path w="17302" h="18388" extrusionOk="0">
                <a:moveTo>
                  <a:pt x="5704" y="810"/>
                </a:moveTo>
                <a:lnTo>
                  <a:pt x="5704" y="1345"/>
                </a:lnTo>
                <a:lnTo>
                  <a:pt x="5342" y="1345"/>
                </a:lnTo>
                <a:cubicBezTo>
                  <a:pt x="5135" y="1345"/>
                  <a:pt x="4963" y="1517"/>
                  <a:pt x="4963" y="1724"/>
                </a:cubicBezTo>
                <a:lnTo>
                  <a:pt x="4963" y="2964"/>
                </a:lnTo>
                <a:lnTo>
                  <a:pt x="4429" y="2964"/>
                </a:lnTo>
                <a:lnTo>
                  <a:pt x="4429" y="1620"/>
                </a:lnTo>
                <a:cubicBezTo>
                  <a:pt x="4429" y="1172"/>
                  <a:pt x="4791" y="810"/>
                  <a:pt x="5239" y="810"/>
                </a:cubicBezTo>
                <a:close/>
                <a:moveTo>
                  <a:pt x="12063" y="810"/>
                </a:moveTo>
                <a:cubicBezTo>
                  <a:pt x="12511" y="810"/>
                  <a:pt x="12873" y="1172"/>
                  <a:pt x="12873" y="1620"/>
                </a:cubicBezTo>
                <a:lnTo>
                  <a:pt x="12873" y="2964"/>
                </a:lnTo>
                <a:lnTo>
                  <a:pt x="12321" y="2964"/>
                </a:lnTo>
                <a:lnTo>
                  <a:pt x="12321" y="1724"/>
                </a:lnTo>
                <a:cubicBezTo>
                  <a:pt x="12321" y="1517"/>
                  <a:pt x="12166" y="1345"/>
                  <a:pt x="11960" y="1345"/>
                </a:cubicBezTo>
                <a:lnTo>
                  <a:pt x="11598" y="1345"/>
                </a:lnTo>
                <a:lnTo>
                  <a:pt x="11598" y="810"/>
                </a:lnTo>
                <a:close/>
                <a:moveTo>
                  <a:pt x="5411" y="3499"/>
                </a:moveTo>
                <a:cubicBezTo>
                  <a:pt x="5463" y="3499"/>
                  <a:pt x="5515" y="3550"/>
                  <a:pt x="5515" y="3585"/>
                </a:cubicBezTo>
                <a:lnTo>
                  <a:pt x="5515" y="4033"/>
                </a:lnTo>
                <a:lnTo>
                  <a:pt x="3895" y="4033"/>
                </a:lnTo>
                <a:lnTo>
                  <a:pt x="3895" y="3585"/>
                </a:lnTo>
                <a:cubicBezTo>
                  <a:pt x="3895" y="3550"/>
                  <a:pt x="3929" y="3499"/>
                  <a:pt x="3981" y="3499"/>
                </a:cubicBezTo>
                <a:close/>
                <a:moveTo>
                  <a:pt x="11787" y="1879"/>
                </a:moveTo>
                <a:lnTo>
                  <a:pt x="11787" y="2964"/>
                </a:lnTo>
                <a:cubicBezTo>
                  <a:pt x="11494" y="3016"/>
                  <a:pt x="11253" y="3275"/>
                  <a:pt x="11253" y="3585"/>
                </a:cubicBezTo>
                <a:lnTo>
                  <a:pt x="11253" y="4033"/>
                </a:lnTo>
                <a:lnTo>
                  <a:pt x="6049" y="4033"/>
                </a:lnTo>
                <a:lnTo>
                  <a:pt x="6049" y="3585"/>
                </a:lnTo>
                <a:cubicBezTo>
                  <a:pt x="6049" y="3275"/>
                  <a:pt x="5808" y="3016"/>
                  <a:pt x="5515" y="2964"/>
                </a:cubicBezTo>
                <a:lnTo>
                  <a:pt x="5515" y="1879"/>
                </a:lnTo>
                <a:lnTo>
                  <a:pt x="5739" y="1879"/>
                </a:lnTo>
                <a:cubicBezTo>
                  <a:pt x="5808" y="2051"/>
                  <a:pt x="5963" y="2155"/>
                  <a:pt x="6152" y="2155"/>
                </a:cubicBezTo>
                <a:lnTo>
                  <a:pt x="11150" y="2155"/>
                </a:lnTo>
                <a:cubicBezTo>
                  <a:pt x="11322" y="2155"/>
                  <a:pt x="11494" y="2051"/>
                  <a:pt x="11563" y="1879"/>
                </a:cubicBezTo>
                <a:close/>
                <a:moveTo>
                  <a:pt x="13321" y="3499"/>
                </a:moveTo>
                <a:cubicBezTo>
                  <a:pt x="13373" y="3499"/>
                  <a:pt x="13407" y="3550"/>
                  <a:pt x="13407" y="3585"/>
                </a:cubicBezTo>
                <a:lnTo>
                  <a:pt x="13407" y="4033"/>
                </a:lnTo>
                <a:lnTo>
                  <a:pt x="11787" y="4033"/>
                </a:lnTo>
                <a:lnTo>
                  <a:pt x="11787" y="3585"/>
                </a:lnTo>
                <a:cubicBezTo>
                  <a:pt x="11787" y="3550"/>
                  <a:pt x="11839" y="3499"/>
                  <a:pt x="11873" y="3499"/>
                </a:cubicBezTo>
                <a:close/>
                <a:moveTo>
                  <a:pt x="6049" y="9237"/>
                </a:moveTo>
                <a:cubicBezTo>
                  <a:pt x="6100" y="9237"/>
                  <a:pt x="6135" y="9272"/>
                  <a:pt x="6135" y="9323"/>
                </a:cubicBezTo>
                <a:lnTo>
                  <a:pt x="6135" y="9806"/>
                </a:lnTo>
                <a:lnTo>
                  <a:pt x="3981" y="9806"/>
                </a:lnTo>
                <a:lnTo>
                  <a:pt x="3981" y="9323"/>
                </a:lnTo>
                <a:cubicBezTo>
                  <a:pt x="3981" y="9272"/>
                  <a:pt x="4015" y="9237"/>
                  <a:pt x="4067" y="9237"/>
                </a:cubicBezTo>
                <a:close/>
                <a:moveTo>
                  <a:pt x="13235" y="9237"/>
                </a:moveTo>
                <a:cubicBezTo>
                  <a:pt x="13269" y="9237"/>
                  <a:pt x="13321" y="9272"/>
                  <a:pt x="13321" y="9323"/>
                </a:cubicBezTo>
                <a:lnTo>
                  <a:pt x="13321" y="9806"/>
                </a:lnTo>
                <a:lnTo>
                  <a:pt x="11167" y="9806"/>
                </a:lnTo>
                <a:lnTo>
                  <a:pt x="11167" y="9323"/>
                </a:lnTo>
                <a:cubicBezTo>
                  <a:pt x="11167" y="9272"/>
                  <a:pt x="11201" y="9237"/>
                  <a:pt x="11253" y="9237"/>
                </a:cubicBezTo>
                <a:close/>
                <a:moveTo>
                  <a:pt x="15682" y="4584"/>
                </a:moveTo>
                <a:lnTo>
                  <a:pt x="15682" y="8806"/>
                </a:lnTo>
                <a:cubicBezTo>
                  <a:pt x="15682" y="9444"/>
                  <a:pt x="15165" y="9961"/>
                  <a:pt x="14527" y="9961"/>
                </a:cubicBezTo>
                <a:lnTo>
                  <a:pt x="14027" y="9961"/>
                </a:lnTo>
                <a:cubicBezTo>
                  <a:pt x="13976" y="9909"/>
                  <a:pt x="13924" y="9875"/>
                  <a:pt x="13855" y="9840"/>
                </a:cubicBezTo>
                <a:lnTo>
                  <a:pt x="13855" y="9323"/>
                </a:lnTo>
                <a:cubicBezTo>
                  <a:pt x="13855" y="8979"/>
                  <a:pt x="13579" y="8686"/>
                  <a:pt x="13235" y="8686"/>
                </a:cubicBezTo>
                <a:lnTo>
                  <a:pt x="11253" y="8686"/>
                </a:lnTo>
                <a:cubicBezTo>
                  <a:pt x="10908" y="8686"/>
                  <a:pt x="10615" y="8979"/>
                  <a:pt x="10615" y="9323"/>
                </a:cubicBezTo>
                <a:lnTo>
                  <a:pt x="10615" y="9840"/>
                </a:lnTo>
                <a:cubicBezTo>
                  <a:pt x="10564" y="9875"/>
                  <a:pt x="10495" y="9909"/>
                  <a:pt x="10460" y="9961"/>
                </a:cubicBezTo>
                <a:lnTo>
                  <a:pt x="6841" y="9961"/>
                </a:lnTo>
                <a:cubicBezTo>
                  <a:pt x="6790" y="9909"/>
                  <a:pt x="6738" y="9875"/>
                  <a:pt x="6669" y="9840"/>
                </a:cubicBezTo>
                <a:lnTo>
                  <a:pt x="6669" y="9323"/>
                </a:lnTo>
                <a:cubicBezTo>
                  <a:pt x="6669" y="8979"/>
                  <a:pt x="6393" y="8686"/>
                  <a:pt x="6049" y="8686"/>
                </a:cubicBezTo>
                <a:lnTo>
                  <a:pt x="4067" y="8686"/>
                </a:lnTo>
                <a:cubicBezTo>
                  <a:pt x="3722" y="8686"/>
                  <a:pt x="3447" y="8979"/>
                  <a:pt x="3447" y="9323"/>
                </a:cubicBezTo>
                <a:lnTo>
                  <a:pt x="3447" y="9840"/>
                </a:lnTo>
                <a:cubicBezTo>
                  <a:pt x="3378" y="9875"/>
                  <a:pt x="3326" y="9909"/>
                  <a:pt x="3274" y="9961"/>
                </a:cubicBezTo>
                <a:lnTo>
                  <a:pt x="2775" y="9961"/>
                </a:lnTo>
                <a:cubicBezTo>
                  <a:pt x="2137" y="9961"/>
                  <a:pt x="1620" y="9444"/>
                  <a:pt x="1620" y="8806"/>
                </a:cubicBezTo>
                <a:lnTo>
                  <a:pt x="1620" y="7566"/>
                </a:lnTo>
                <a:cubicBezTo>
                  <a:pt x="1620" y="7428"/>
                  <a:pt x="1499" y="7307"/>
                  <a:pt x="1344" y="7307"/>
                </a:cubicBezTo>
                <a:cubicBezTo>
                  <a:pt x="1189" y="7307"/>
                  <a:pt x="1069" y="7428"/>
                  <a:pt x="1069" y="7566"/>
                </a:cubicBezTo>
                <a:lnTo>
                  <a:pt x="1069" y="8806"/>
                </a:lnTo>
                <a:cubicBezTo>
                  <a:pt x="1069" y="9737"/>
                  <a:pt x="1844" y="10495"/>
                  <a:pt x="2775" y="10495"/>
                </a:cubicBezTo>
                <a:lnTo>
                  <a:pt x="3171" y="10495"/>
                </a:lnTo>
                <a:lnTo>
                  <a:pt x="3171" y="11046"/>
                </a:lnTo>
                <a:lnTo>
                  <a:pt x="2775" y="11046"/>
                </a:lnTo>
                <a:cubicBezTo>
                  <a:pt x="1534" y="11046"/>
                  <a:pt x="534" y="10030"/>
                  <a:pt x="534" y="8806"/>
                </a:cubicBezTo>
                <a:lnTo>
                  <a:pt x="534" y="7479"/>
                </a:lnTo>
                <a:lnTo>
                  <a:pt x="534" y="4670"/>
                </a:lnTo>
                <a:cubicBezTo>
                  <a:pt x="534" y="4619"/>
                  <a:pt x="569" y="4584"/>
                  <a:pt x="621" y="4584"/>
                </a:cubicBezTo>
                <a:lnTo>
                  <a:pt x="1069" y="4584"/>
                </a:lnTo>
                <a:lnTo>
                  <a:pt x="1069" y="6308"/>
                </a:lnTo>
                <a:cubicBezTo>
                  <a:pt x="1069" y="6463"/>
                  <a:pt x="1189" y="6583"/>
                  <a:pt x="1344" y="6583"/>
                </a:cubicBezTo>
                <a:cubicBezTo>
                  <a:pt x="1499" y="6583"/>
                  <a:pt x="1620" y="6463"/>
                  <a:pt x="1620" y="6308"/>
                </a:cubicBezTo>
                <a:lnTo>
                  <a:pt x="1620" y="4584"/>
                </a:lnTo>
                <a:close/>
                <a:moveTo>
                  <a:pt x="10357" y="10495"/>
                </a:moveTo>
                <a:lnTo>
                  <a:pt x="10357" y="11046"/>
                </a:lnTo>
                <a:lnTo>
                  <a:pt x="6945" y="11046"/>
                </a:lnTo>
                <a:lnTo>
                  <a:pt x="6945" y="10495"/>
                </a:lnTo>
                <a:close/>
                <a:moveTo>
                  <a:pt x="16681" y="4584"/>
                </a:moveTo>
                <a:cubicBezTo>
                  <a:pt x="16716" y="4584"/>
                  <a:pt x="16767" y="4619"/>
                  <a:pt x="16767" y="4670"/>
                </a:cubicBezTo>
                <a:lnTo>
                  <a:pt x="16767" y="7479"/>
                </a:lnTo>
                <a:lnTo>
                  <a:pt x="16767" y="8806"/>
                </a:lnTo>
                <a:cubicBezTo>
                  <a:pt x="16767" y="10030"/>
                  <a:pt x="15751" y="11046"/>
                  <a:pt x="14527" y="11046"/>
                </a:cubicBezTo>
                <a:lnTo>
                  <a:pt x="14131" y="11046"/>
                </a:lnTo>
                <a:lnTo>
                  <a:pt x="14131" y="10495"/>
                </a:lnTo>
                <a:lnTo>
                  <a:pt x="14527" y="10495"/>
                </a:lnTo>
                <a:cubicBezTo>
                  <a:pt x="15458" y="10495"/>
                  <a:pt x="16216" y="9737"/>
                  <a:pt x="16216" y="8806"/>
                </a:cubicBezTo>
                <a:lnTo>
                  <a:pt x="16216" y="4584"/>
                </a:lnTo>
                <a:close/>
                <a:moveTo>
                  <a:pt x="6411" y="10340"/>
                </a:moveTo>
                <a:lnTo>
                  <a:pt x="6411" y="11202"/>
                </a:lnTo>
                <a:lnTo>
                  <a:pt x="3705" y="11202"/>
                </a:lnTo>
                <a:lnTo>
                  <a:pt x="3705" y="10340"/>
                </a:lnTo>
                <a:close/>
                <a:moveTo>
                  <a:pt x="13579" y="10340"/>
                </a:moveTo>
                <a:lnTo>
                  <a:pt x="13579" y="11202"/>
                </a:lnTo>
                <a:lnTo>
                  <a:pt x="10891" y="11202"/>
                </a:lnTo>
                <a:lnTo>
                  <a:pt x="10891" y="10340"/>
                </a:lnTo>
                <a:close/>
                <a:moveTo>
                  <a:pt x="5670" y="11736"/>
                </a:moveTo>
                <a:lnTo>
                  <a:pt x="5670" y="12322"/>
                </a:lnTo>
                <a:lnTo>
                  <a:pt x="4446" y="12322"/>
                </a:lnTo>
                <a:lnTo>
                  <a:pt x="4446" y="11736"/>
                </a:lnTo>
                <a:close/>
                <a:moveTo>
                  <a:pt x="12856" y="11736"/>
                </a:moveTo>
                <a:lnTo>
                  <a:pt x="12856" y="12322"/>
                </a:lnTo>
                <a:lnTo>
                  <a:pt x="11632" y="12322"/>
                </a:lnTo>
                <a:lnTo>
                  <a:pt x="11632" y="11736"/>
                </a:lnTo>
                <a:close/>
                <a:moveTo>
                  <a:pt x="6135" y="12856"/>
                </a:moveTo>
                <a:cubicBezTo>
                  <a:pt x="6290" y="12856"/>
                  <a:pt x="6411" y="12977"/>
                  <a:pt x="6411" y="13132"/>
                </a:cubicBezTo>
                <a:lnTo>
                  <a:pt x="6411" y="13942"/>
                </a:lnTo>
                <a:cubicBezTo>
                  <a:pt x="6411" y="14097"/>
                  <a:pt x="6290" y="14217"/>
                  <a:pt x="6135" y="14217"/>
                </a:cubicBezTo>
                <a:lnTo>
                  <a:pt x="3981" y="14217"/>
                </a:lnTo>
                <a:cubicBezTo>
                  <a:pt x="3826" y="14217"/>
                  <a:pt x="3705" y="14097"/>
                  <a:pt x="3705" y="13942"/>
                </a:cubicBezTo>
                <a:lnTo>
                  <a:pt x="3705" y="13132"/>
                </a:lnTo>
                <a:cubicBezTo>
                  <a:pt x="3705" y="12977"/>
                  <a:pt x="3826" y="12856"/>
                  <a:pt x="3981" y="12856"/>
                </a:cubicBezTo>
                <a:close/>
                <a:moveTo>
                  <a:pt x="13321" y="12856"/>
                </a:moveTo>
                <a:cubicBezTo>
                  <a:pt x="13459" y="12856"/>
                  <a:pt x="13579" y="12977"/>
                  <a:pt x="13579" y="13132"/>
                </a:cubicBezTo>
                <a:lnTo>
                  <a:pt x="13579" y="13942"/>
                </a:lnTo>
                <a:cubicBezTo>
                  <a:pt x="13579" y="14097"/>
                  <a:pt x="13459" y="14217"/>
                  <a:pt x="13321" y="14217"/>
                </a:cubicBezTo>
                <a:lnTo>
                  <a:pt x="11167" y="14217"/>
                </a:lnTo>
                <a:cubicBezTo>
                  <a:pt x="11012" y="14217"/>
                  <a:pt x="10891" y="14097"/>
                  <a:pt x="10891" y="13942"/>
                </a:cubicBezTo>
                <a:lnTo>
                  <a:pt x="10891" y="13132"/>
                </a:lnTo>
                <a:cubicBezTo>
                  <a:pt x="10891" y="12977"/>
                  <a:pt x="11012" y="12856"/>
                  <a:pt x="11167" y="12856"/>
                </a:cubicBezTo>
                <a:close/>
                <a:moveTo>
                  <a:pt x="534" y="10443"/>
                </a:moveTo>
                <a:cubicBezTo>
                  <a:pt x="1034" y="11133"/>
                  <a:pt x="1861" y="11581"/>
                  <a:pt x="2775" y="11581"/>
                </a:cubicBezTo>
                <a:lnTo>
                  <a:pt x="3274" y="11581"/>
                </a:lnTo>
                <a:cubicBezTo>
                  <a:pt x="3361" y="11684"/>
                  <a:pt x="3481" y="11736"/>
                  <a:pt x="3619" y="11736"/>
                </a:cubicBezTo>
                <a:lnTo>
                  <a:pt x="3912" y="11736"/>
                </a:lnTo>
                <a:lnTo>
                  <a:pt x="3912" y="12322"/>
                </a:lnTo>
                <a:cubicBezTo>
                  <a:pt x="3498" y="12356"/>
                  <a:pt x="3171" y="12701"/>
                  <a:pt x="3171" y="13132"/>
                </a:cubicBezTo>
                <a:lnTo>
                  <a:pt x="3171" y="13942"/>
                </a:lnTo>
                <a:cubicBezTo>
                  <a:pt x="3171" y="14372"/>
                  <a:pt x="3498" y="14717"/>
                  <a:pt x="3912" y="14751"/>
                </a:cubicBezTo>
                <a:lnTo>
                  <a:pt x="3912" y="17853"/>
                </a:lnTo>
                <a:lnTo>
                  <a:pt x="1344" y="17853"/>
                </a:lnTo>
                <a:cubicBezTo>
                  <a:pt x="896" y="17853"/>
                  <a:pt x="534" y="17491"/>
                  <a:pt x="534" y="17043"/>
                </a:cubicBezTo>
                <a:lnTo>
                  <a:pt x="534" y="10443"/>
                </a:lnTo>
                <a:close/>
                <a:moveTo>
                  <a:pt x="5670" y="14751"/>
                </a:moveTo>
                <a:lnTo>
                  <a:pt x="5670" y="17853"/>
                </a:lnTo>
                <a:lnTo>
                  <a:pt x="4446" y="17853"/>
                </a:lnTo>
                <a:lnTo>
                  <a:pt x="4446" y="14751"/>
                </a:lnTo>
                <a:close/>
                <a:moveTo>
                  <a:pt x="12856" y="14751"/>
                </a:moveTo>
                <a:lnTo>
                  <a:pt x="12856" y="17853"/>
                </a:lnTo>
                <a:lnTo>
                  <a:pt x="11632" y="17853"/>
                </a:lnTo>
                <a:lnTo>
                  <a:pt x="11632" y="14751"/>
                </a:lnTo>
                <a:close/>
                <a:moveTo>
                  <a:pt x="6152" y="0"/>
                </a:moveTo>
                <a:cubicBezTo>
                  <a:pt x="5963" y="0"/>
                  <a:pt x="5808" y="121"/>
                  <a:pt x="5739" y="276"/>
                </a:cubicBezTo>
                <a:lnTo>
                  <a:pt x="5239" y="276"/>
                </a:lnTo>
                <a:cubicBezTo>
                  <a:pt x="4498" y="276"/>
                  <a:pt x="3895" y="879"/>
                  <a:pt x="3895" y="1620"/>
                </a:cubicBezTo>
                <a:lnTo>
                  <a:pt x="3895" y="2964"/>
                </a:lnTo>
                <a:cubicBezTo>
                  <a:pt x="3585" y="3016"/>
                  <a:pt x="3361" y="3275"/>
                  <a:pt x="3361" y="3585"/>
                </a:cubicBezTo>
                <a:lnTo>
                  <a:pt x="3361" y="4033"/>
                </a:lnTo>
                <a:lnTo>
                  <a:pt x="621" y="4033"/>
                </a:lnTo>
                <a:cubicBezTo>
                  <a:pt x="276" y="4033"/>
                  <a:pt x="0" y="4326"/>
                  <a:pt x="0" y="4670"/>
                </a:cubicBezTo>
                <a:lnTo>
                  <a:pt x="0" y="7479"/>
                </a:lnTo>
                <a:lnTo>
                  <a:pt x="0" y="8806"/>
                </a:lnTo>
                <a:lnTo>
                  <a:pt x="0" y="17043"/>
                </a:lnTo>
                <a:cubicBezTo>
                  <a:pt x="0" y="17784"/>
                  <a:pt x="603" y="18388"/>
                  <a:pt x="1344" y="18388"/>
                </a:cubicBezTo>
                <a:lnTo>
                  <a:pt x="7582" y="18388"/>
                </a:lnTo>
                <a:cubicBezTo>
                  <a:pt x="7738" y="18388"/>
                  <a:pt x="7858" y="18267"/>
                  <a:pt x="7858" y="18112"/>
                </a:cubicBezTo>
                <a:cubicBezTo>
                  <a:pt x="7858" y="17974"/>
                  <a:pt x="7738" y="17853"/>
                  <a:pt x="7582" y="17853"/>
                </a:cubicBezTo>
                <a:lnTo>
                  <a:pt x="6204" y="17853"/>
                </a:lnTo>
                <a:lnTo>
                  <a:pt x="6204" y="14751"/>
                </a:lnTo>
                <a:cubicBezTo>
                  <a:pt x="6617" y="14717"/>
                  <a:pt x="6945" y="14372"/>
                  <a:pt x="6945" y="13942"/>
                </a:cubicBezTo>
                <a:lnTo>
                  <a:pt x="6945" y="13132"/>
                </a:lnTo>
                <a:cubicBezTo>
                  <a:pt x="6945" y="12701"/>
                  <a:pt x="6617" y="12356"/>
                  <a:pt x="6204" y="12322"/>
                </a:cubicBezTo>
                <a:lnTo>
                  <a:pt x="6204" y="11736"/>
                </a:lnTo>
                <a:lnTo>
                  <a:pt x="6497" y="11736"/>
                </a:lnTo>
                <a:cubicBezTo>
                  <a:pt x="6635" y="11736"/>
                  <a:pt x="6755" y="11684"/>
                  <a:pt x="6841" y="11581"/>
                </a:cubicBezTo>
                <a:lnTo>
                  <a:pt x="10460" y="11581"/>
                </a:lnTo>
                <a:cubicBezTo>
                  <a:pt x="10546" y="11684"/>
                  <a:pt x="10667" y="11736"/>
                  <a:pt x="10805" y="11736"/>
                </a:cubicBezTo>
                <a:lnTo>
                  <a:pt x="11098" y="11736"/>
                </a:lnTo>
                <a:lnTo>
                  <a:pt x="11098" y="12322"/>
                </a:lnTo>
                <a:cubicBezTo>
                  <a:pt x="10684" y="12356"/>
                  <a:pt x="10357" y="12701"/>
                  <a:pt x="10357" y="13132"/>
                </a:cubicBezTo>
                <a:lnTo>
                  <a:pt x="10357" y="13942"/>
                </a:lnTo>
                <a:cubicBezTo>
                  <a:pt x="10357" y="14372"/>
                  <a:pt x="10684" y="14717"/>
                  <a:pt x="11098" y="14751"/>
                </a:cubicBezTo>
                <a:lnTo>
                  <a:pt x="11098" y="17853"/>
                </a:lnTo>
                <a:lnTo>
                  <a:pt x="8823" y="17853"/>
                </a:lnTo>
                <a:cubicBezTo>
                  <a:pt x="8685" y="17853"/>
                  <a:pt x="8565" y="17974"/>
                  <a:pt x="8565" y="18112"/>
                </a:cubicBezTo>
                <a:cubicBezTo>
                  <a:pt x="8565" y="18267"/>
                  <a:pt x="8685" y="18388"/>
                  <a:pt x="8823" y="18388"/>
                </a:cubicBezTo>
                <a:lnTo>
                  <a:pt x="15958" y="18388"/>
                </a:lnTo>
                <a:cubicBezTo>
                  <a:pt x="16699" y="18388"/>
                  <a:pt x="17302" y="17784"/>
                  <a:pt x="17302" y="17043"/>
                </a:cubicBezTo>
                <a:lnTo>
                  <a:pt x="17302" y="14527"/>
                </a:lnTo>
                <a:cubicBezTo>
                  <a:pt x="17302" y="14372"/>
                  <a:pt x="17181" y="14252"/>
                  <a:pt x="17026" y="14252"/>
                </a:cubicBezTo>
                <a:cubicBezTo>
                  <a:pt x="16888" y="14252"/>
                  <a:pt x="16767" y="14372"/>
                  <a:pt x="16767" y="14527"/>
                </a:cubicBezTo>
                <a:lnTo>
                  <a:pt x="16767" y="17043"/>
                </a:lnTo>
                <a:cubicBezTo>
                  <a:pt x="16767" y="17491"/>
                  <a:pt x="16406" y="17853"/>
                  <a:pt x="15958" y="17853"/>
                </a:cubicBezTo>
                <a:lnTo>
                  <a:pt x="13390" y="17853"/>
                </a:lnTo>
                <a:lnTo>
                  <a:pt x="13390" y="14751"/>
                </a:lnTo>
                <a:cubicBezTo>
                  <a:pt x="13803" y="14717"/>
                  <a:pt x="14131" y="14372"/>
                  <a:pt x="14131" y="13942"/>
                </a:cubicBezTo>
                <a:lnTo>
                  <a:pt x="14131" y="13132"/>
                </a:lnTo>
                <a:cubicBezTo>
                  <a:pt x="14131" y="12701"/>
                  <a:pt x="13803" y="12356"/>
                  <a:pt x="13390" y="12322"/>
                </a:cubicBezTo>
                <a:lnTo>
                  <a:pt x="13390" y="11736"/>
                </a:lnTo>
                <a:lnTo>
                  <a:pt x="13683" y="11736"/>
                </a:lnTo>
                <a:cubicBezTo>
                  <a:pt x="13821" y="11736"/>
                  <a:pt x="13941" y="11684"/>
                  <a:pt x="14027" y="11581"/>
                </a:cubicBezTo>
                <a:lnTo>
                  <a:pt x="14527" y="11581"/>
                </a:lnTo>
                <a:cubicBezTo>
                  <a:pt x="15441" y="11581"/>
                  <a:pt x="16250" y="11133"/>
                  <a:pt x="16767" y="10443"/>
                </a:cubicBezTo>
                <a:lnTo>
                  <a:pt x="16767" y="13269"/>
                </a:lnTo>
                <a:cubicBezTo>
                  <a:pt x="16767" y="13425"/>
                  <a:pt x="16888" y="13545"/>
                  <a:pt x="17026" y="13545"/>
                </a:cubicBezTo>
                <a:cubicBezTo>
                  <a:pt x="17181" y="13545"/>
                  <a:pt x="17302" y="13425"/>
                  <a:pt x="17302" y="13269"/>
                </a:cubicBezTo>
                <a:lnTo>
                  <a:pt x="17302" y="8806"/>
                </a:lnTo>
                <a:lnTo>
                  <a:pt x="17302" y="7479"/>
                </a:lnTo>
                <a:lnTo>
                  <a:pt x="17302" y="4670"/>
                </a:lnTo>
                <a:cubicBezTo>
                  <a:pt x="17302" y="4326"/>
                  <a:pt x="17026" y="4033"/>
                  <a:pt x="16681" y="4033"/>
                </a:cubicBezTo>
                <a:lnTo>
                  <a:pt x="13941" y="4033"/>
                </a:lnTo>
                <a:lnTo>
                  <a:pt x="13941" y="3585"/>
                </a:lnTo>
                <a:cubicBezTo>
                  <a:pt x="13941" y="3275"/>
                  <a:pt x="13717" y="3016"/>
                  <a:pt x="13407" y="2964"/>
                </a:cubicBezTo>
                <a:lnTo>
                  <a:pt x="13407" y="1620"/>
                </a:lnTo>
                <a:cubicBezTo>
                  <a:pt x="13407" y="879"/>
                  <a:pt x="12804" y="276"/>
                  <a:pt x="12063" y="276"/>
                </a:cubicBezTo>
                <a:lnTo>
                  <a:pt x="11563" y="276"/>
                </a:lnTo>
                <a:cubicBezTo>
                  <a:pt x="11494" y="121"/>
                  <a:pt x="11322" y="0"/>
                  <a:pt x="11150" y="0"/>
                </a:cubicBezTo>
                <a:lnTo>
                  <a:pt x="9823" y="0"/>
                </a:lnTo>
                <a:cubicBezTo>
                  <a:pt x="9685" y="0"/>
                  <a:pt x="9564" y="121"/>
                  <a:pt x="9564" y="276"/>
                </a:cubicBezTo>
                <a:cubicBezTo>
                  <a:pt x="9564" y="414"/>
                  <a:pt x="9685" y="535"/>
                  <a:pt x="9823" y="535"/>
                </a:cubicBezTo>
                <a:lnTo>
                  <a:pt x="11046" y="535"/>
                </a:lnTo>
                <a:lnTo>
                  <a:pt x="11046" y="1620"/>
                </a:lnTo>
                <a:lnTo>
                  <a:pt x="6238" y="1620"/>
                </a:lnTo>
                <a:lnTo>
                  <a:pt x="6238" y="535"/>
                </a:lnTo>
                <a:lnTo>
                  <a:pt x="8565" y="535"/>
                </a:lnTo>
                <a:cubicBezTo>
                  <a:pt x="8720" y="535"/>
                  <a:pt x="8840" y="414"/>
                  <a:pt x="8840" y="276"/>
                </a:cubicBezTo>
                <a:cubicBezTo>
                  <a:pt x="8840" y="121"/>
                  <a:pt x="8720" y="0"/>
                  <a:pt x="8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9" name="Google Shape;2589;p111"/>
          <p:cNvGrpSpPr/>
          <p:nvPr/>
        </p:nvGrpSpPr>
        <p:grpSpPr>
          <a:xfrm>
            <a:off x="3950875" y="2604750"/>
            <a:ext cx="459275" cy="370950"/>
            <a:chOff x="3950875" y="2604750"/>
            <a:chExt cx="459275" cy="370950"/>
          </a:xfrm>
        </p:grpSpPr>
        <p:sp>
          <p:nvSpPr>
            <p:cNvPr id="2590" name="Google Shape;2590;p111"/>
            <p:cNvSpPr/>
            <p:nvPr/>
          </p:nvSpPr>
          <p:spPr>
            <a:xfrm>
              <a:off x="3950875" y="2604750"/>
              <a:ext cx="459275" cy="370950"/>
            </a:xfrm>
            <a:custGeom>
              <a:avLst/>
              <a:gdLst/>
              <a:ahLst/>
              <a:cxnLst/>
              <a:rect l="l" t="t" r="r" b="b"/>
              <a:pathLst>
                <a:path w="18371" h="14838" extrusionOk="0">
                  <a:moveTo>
                    <a:pt x="9358" y="552"/>
                  </a:moveTo>
                  <a:cubicBezTo>
                    <a:pt x="9410" y="552"/>
                    <a:pt x="9462" y="586"/>
                    <a:pt x="9462" y="638"/>
                  </a:cubicBezTo>
                  <a:lnTo>
                    <a:pt x="9462" y="2068"/>
                  </a:lnTo>
                  <a:cubicBezTo>
                    <a:pt x="9462" y="2120"/>
                    <a:pt x="9410" y="2154"/>
                    <a:pt x="9358" y="2154"/>
                  </a:cubicBezTo>
                  <a:lnTo>
                    <a:pt x="8996" y="2154"/>
                  </a:lnTo>
                  <a:cubicBezTo>
                    <a:pt x="8962" y="2154"/>
                    <a:pt x="8910" y="2120"/>
                    <a:pt x="8910" y="2068"/>
                  </a:cubicBezTo>
                  <a:lnTo>
                    <a:pt x="8910" y="638"/>
                  </a:lnTo>
                  <a:cubicBezTo>
                    <a:pt x="8910" y="586"/>
                    <a:pt x="8962" y="552"/>
                    <a:pt x="8996" y="552"/>
                  </a:cubicBezTo>
                  <a:close/>
                  <a:moveTo>
                    <a:pt x="2241" y="569"/>
                  </a:moveTo>
                  <a:cubicBezTo>
                    <a:pt x="2293" y="569"/>
                    <a:pt x="2327" y="603"/>
                    <a:pt x="2327" y="655"/>
                  </a:cubicBezTo>
                  <a:lnTo>
                    <a:pt x="2327" y="2085"/>
                  </a:lnTo>
                  <a:cubicBezTo>
                    <a:pt x="2327" y="2137"/>
                    <a:pt x="2293" y="2172"/>
                    <a:pt x="2241" y="2172"/>
                  </a:cubicBezTo>
                  <a:lnTo>
                    <a:pt x="1879" y="2172"/>
                  </a:lnTo>
                  <a:cubicBezTo>
                    <a:pt x="1828" y="2172"/>
                    <a:pt x="1793" y="2137"/>
                    <a:pt x="1793" y="2085"/>
                  </a:cubicBezTo>
                  <a:lnTo>
                    <a:pt x="1793" y="655"/>
                  </a:lnTo>
                  <a:cubicBezTo>
                    <a:pt x="1793" y="603"/>
                    <a:pt x="1828" y="569"/>
                    <a:pt x="1879" y="569"/>
                  </a:cubicBezTo>
                  <a:close/>
                  <a:moveTo>
                    <a:pt x="5791" y="569"/>
                  </a:moveTo>
                  <a:cubicBezTo>
                    <a:pt x="5843" y="569"/>
                    <a:pt x="5877" y="603"/>
                    <a:pt x="5877" y="655"/>
                  </a:cubicBezTo>
                  <a:lnTo>
                    <a:pt x="5877" y="2085"/>
                  </a:lnTo>
                  <a:cubicBezTo>
                    <a:pt x="5877" y="2137"/>
                    <a:pt x="5843" y="2172"/>
                    <a:pt x="5791" y="2172"/>
                  </a:cubicBezTo>
                  <a:lnTo>
                    <a:pt x="5429" y="2172"/>
                  </a:lnTo>
                  <a:cubicBezTo>
                    <a:pt x="5378" y="2172"/>
                    <a:pt x="5343" y="2137"/>
                    <a:pt x="5343" y="2085"/>
                  </a:cubicBezTo>
                  <a:lnTo>
                    <a:pt x="5343" y="655"/>
                  </a:lnTo>
                  <a:cubicBezTo>
                    <a:pt x="5343" y="603"/>
                    <a:pt x="5378" y="569"/>
                    <a:pt x="5429" y="569"/>
                  </a:cubicBezTo>
                  <a:close/>
                  <a:moveTo>
                    <a:pt x="13012" y="569"/>
                  </a:moveTo>
                  <a:cubicBezTo>
                    <a:pt x="13063" y="569"/>
                    <a:pt x="13098" y="603"/>
                    <a:pt x="13098" y="655"/>
                  </a:cubicBezTo>
                  <a:lnTo>
                    <a:pt x="13098" y="2085"/>
                  </a:lnTo>
                  <a:cubicBezTo>
                    <a:pt x="13098" y="2137"/>
                    <a:pt x="13063" y="2172"/>
                    <a:pt x="13012" y="2172"/>
                  </a:cubicBezTo>
                  <a:lnTo>
                    <a:pt x="12650" y="2172"/>
                  </a:lnTo>
                  <a:cubicBezTo>
                    <a:pt x="12598" y="2172"/>
                    <a:pt x="12563" y="2137"/>
                    <a:pt x="12563" y="2085"/>
                  </a:cubicBezTo>
                  <a:lnTo>
                    <a:pt x="12563" y="655"/>
                  </a:lnTo>
                  <a:cubicBezTo>
                    <a:pt x="12563" y="603"/>
                    <a:pt x="12598" y="569"/>
                    <a:pt x="12650" y="569"/>
                  </a:cubicBezTo>
                  <a:close/>
                  <a:moveTo>
                    <a:pt x="16493" y="569"/>
                  </a:moveTo>
                  <a:cubicBezTo>
                    <a:pt x="16544" y="569"/>
                    <a:pt x="16579" y="603"/>
                    <a:pt x="16579" y="655"/>
                  </a:cubicBezTo>
                  <a:lnTo>
                    <a:pt x="16579" y="2085"/>
                  </a:lnTo>
                  <a:cubicBezTo>
                    <a:pt x="16579" y="2137"/>
                    <a:pt x="16544" y="2172"/>
                    <a:pt x="16493" y="2172"/>
                  </a:cubicBezTo>
                  <a:lnTo>
                    <a:pt x="16131" y="2172"/>
                  </a:lnTo>
                  <a:cubicBezTo>
                    <a:pt x="16079" y="2172"/>
                    <a:pt x="16044" y="2137"/>
                    <a:pt x="16044" y="2085"/>
                  </a:cubicBezTo>
                  <a:lnTo>
                    <a:pt x="16044" y="655"/>
                  </a:lnTo>
                  <a:cubicBezTo>
                    <a:pt x="16044" y="603"/>
                    <a:pt x="16079" y="569"/>
                    <a:pt x="16131" y="569"/>
                  </a:cubicBezTo>
                  <a:close/>
                  <a:moveTo>
                    <a:pt x="8996" y="0"/>
                  </a:moveTo>
                  <a:cubicBezTo>
                    <a:pt x="8652" y="0"/>
                    <a:pt x="8376" y="293"/>
                    <a:pt x="8376" y="638"/>
                  </a:cubicBezTo>
                  <a:lnTo>
                    <a:pt x="8376" y="1120"/>
                  </a:lnTo>
                  <a:lnTo>
                    <a:pt x="6411" y="1120"/>
                  </a:lnTo>
                  <a:lnTo>
                    <a:pt x="6411" y="655"/>
                  </a:lnTo>
                  <a:cubicBezTo>
                    <a:pt x="6411" y="310"/>
                    <a:pt x="6136" y="17"/>
                    <a:pt x="5791" y="17"/>
                  </a:cubicBezTo>
                  <a:lnTo>
                    <a:pt x="5429" y="17"/>
                  </a:lnTo>
                  <a:cubicBezTo>
                    <a:pt x="5085" y="17"/>
                    <a:pt x="4809" y="310"/>
                    <a:pt x="4809" y="655"/>
                  </a:cubicBezTo>
                  <a:lnTo>
                    <a:pt x="4809" y="1120"/>
                  </a:lnTo>
                  <a:lnTo>
                    <a:pt x="2862" y="1120"/>
                  </a:lnTo>
                  <a:lnTo>
                    <a:pt x="2862" y="655"/>
                  </a:lnTo>
                  <a:cubicBezTo>
                    <a:pt x="2862" y="310"/>
                    <a:pt x="2586" y="17"/>
                    <a:pt x="2241" y="17"/>
                  </a:cubicBezTo>
                  <a:lnTo>
                    <a:pt x="1879" y="17"/>
                  </a:lnTo>
                  <a:cubicBezTo>
                    <a:pt x="1535" y="17"/>
                    <a:pt x="1242" y="310"/>
                    <a:pt x="1242" y="655"/>
                  </a:cubicBezTo>
                  <a:lnTo>
                    <a:pt x="1242" y="1120"/>
                  </a:lnTo>
                  <a:lnTo>
                    <a:pt x="983" y="1120"/>
                  </a:lnTo>
                  <a:cubicBezTo>
                    <a:pt x="432" y="1120"/>
                    <a:pt x="1" y="1568"/>
                    <a:pt x="1" y="2103"/>
                  </a:cubicBezTo>
                  <a:lnTo>
                    <a:pt x="1" y="4911"/>
                  </a:lnTo>
                  <a:cubicBezTo>
                    <a:pt x="1" y="5067"/>
                    <a:pt x="122" y="5187"/>
                    <a:pt x="259" y="5187"/>
                  </a:cubicBezTo>
                  <a:cubicBezTo>
                    <a:pt x="415" y="5187"/>
                    <a:pt x="535" y="5067"/>
                    <a:pt x="535" y="4911"/>
                  </a:cubicBezTo>
                  <a:lnTo>
                    <a:pt x="535" y="3809"/>
                  </a:lnTo>
                  <a:lnTo>
                    <a:pt x="11099" y="3809"/>
                  </a:lnTo>
                  <a:cubicBezTo>
                    <a:pt x="11237" y="3809"/>
                    <a:pt x="11357" y="3688"/>
                    <a:pt x="11357" y="3550"/>
                  </a:cubicBezTo>
                  <a:cubicBezTo>
                    <a:pt x="11357" y="3395"/>
                    <a:pt x="11237" y="3274"/>
                    <a:pt x="11099" y="3274"/>
                  </a:cubicBezTo>
                  <a:lnTo>
                    <a:pt x="535" y="3274"/>
                  </a:lnTo>
                  <a:lnTo>
                    <a:pt x="535" y="2103"/>
                  </a:lnTo>
                  <a:cubicBezTo>
                    <a:pt x="535" y="1861"/>
                    <a:pt x="725" y="1655"/>
                    <a:pt x="983" y="1655"/>
                  </a:cubicBezTo>
                  <a:lnTo>
                    <a:pt x="1242" y="1655"/>
                  </a:lnTo>
                  <a:lnTo>
                    <a:pt x="1242" y="2085"/>
                  </a:lnTo>
                  <a:cubicBezTo>
                    <a:pt x="1242" y="2430"/>
                    <a:pt x="1535" y="2723"/>
                    <a:pt x="1879" y="2723"/>
                  </a:cubicBezTo>
                  <a:lnTo>
                    <a:pt x="2241" y="2723"/>
                  </a:lnTo>
                  <a:cubicBezTo>
                    <a:pt x="2586" y="2723"/>
                    <a:pt x="2862" y="2430"/>
                    <a:pt x="2862" y="2085"/>
                  </a:cubicBezTo>
                  <a:lnTo>
                    <a:pt x="2862" y="1655"/>
                  </a:lnTo>
                  <a:lnTo>
                    <a:pt x="4809" y="1655"/>
                  </a:lnTo>
                  <a:lnTo>
                    <a:pt x="4809" y="2085"/>
                  </a:lnTo>
                  <a:cubicBezTo>
                    <a:pt x="4809" y="2430"/>
                    <a:pt x="5085" y="2723"/>
                    <a:pt x="5429" y="2723"/>
                  </a:cubicBezTo>
                  <a:lnTo>
                    <a:pt x="5791" y="2723"/>
                  </a:lnTo>
                  <a:cubicBezTo>
                    <a:pt x="6136" y="2723"/>
                    <a:pt x="6411" y="2430"/>
                    <a:pt x="6411" y="2085"/>
                  </a:cubicBezTo>
                  <a:lnTo>
                    <a:pt x="6411" y="1655"/>
                  </a:lnTo>
                  <a:lnTo>
                    <a:pt x="8376" y="1655"/>
                  </a:lnTo>
                  <a:lnTo>
                    <a:pt x="8376" y="2068"/>
                  </a:lnTo>
                  <a:cubicBezTo>
                    <a:pt x="8376" y="2413"/>
                    <a:pt x="8652" y="2706"/>
                    <a:pt x="8996" y="2706"/>
                  </a:cubicBezTo>
                  <a:lnTo>
                    <a:pt x="9358" y="2706"/>
                  </a:lnTo>
                  <a:cubicBezTo>
                    <a:pt x="9703" y="2706"/>
                    <a:pt x="9996" y="2413"/>
                    <a:pt x="9996" y="2068"/>
                  </a:cubicBezTo>
                  <a:lnTo>
                    <a:pt x="9996" y="1655"/>
                  </a:lnTo>
                  <a:lnTo>
                    <a:pt x="12012" y="1655"/>
                  </a:lnTo>
                  <a:lnTo>
                    <a:pt x="12012" y="2085"/>
                  </a:lnTo>
                  <a:cubicBezTo>
                    <a:pt x="12012" y="2430"/>
                    <a:pt x="12305" y="2723"/>
                    <a:pt x="12650" y="2723"/>
                  </a:cubicBezTo>
                  <a:lnTo>
                    <a:pt x="13012" y="2723"/>
                  </a:lnTo>
                  <a:cubicBezTo>
                    <a:pt x="13356" y="2723"/>
                    <a:pt x="13632" y="2430"/>
                    <a:pt x="13632" y="2085"/>
                  </a:cubicBezTo>
                  <a:lnTo>
                    <a:pt x="13632" y="1655"/>
                  </a:lnTo>
                  <a:lnTo>
                    <a:pt x="15510" y="1655"/>
                  </a:lnTo>
                  <a:lnTo>
                    <a:pt x="15510" y="2085"/>
                  </a:lnTo>
                  <a:cubicBezTo>
                    <a:pt x="15510" y="2430"/>
                    <a:pt x="15786" y="2723"/>
                    <a:pt x="16131" y="2723"/>
                  </a:cubicBezTo>
                  <a:lnTo>
                    <a:pt x="16493" y="2723"/>
                  </a:lnTo>
                  <a:cubicBezTo>
                    <a:pt x="16837" y="2723"/>
                    <a:pt x="17113" y="2430"/>
                    <a:pt x="17113" y="2085"/>
                  </a:cubicBezTo>
                  <a:lnTo>
                    <a:pt x="17113" y="1655"/>
                  </a:lnTo>
                  <a:lnTo>
                    <a:pt x="17389" y="1655"/>
                  </a:lnTo>
                  <a:cubicBezTo>
                    <a:pt x="17630" y="1655"/>
                    <a:pt x="17837" y="1861"/>
                    <a:pt x="17837" y="2103"/>
                  </a:cubicBezTo>
                  <a:lnTo>
                    <a:pt x="17837" y="3274"/>
                  </a:lnTo>
                  <a:lnTo>
                    <a:pt x="12339" y="3274"/>
                  </a:lnTo>
                  <a:cubicBezTo>
                    <a:pt x="12202" y="3274"/>
                    <a:pt x="12081" y="3395"/>
                    <a:pt x="12081" y="3550"/>
                  </a:cubicBezTo>
                  <a:cubicBezTo>
                    <a:pt x="12081" y="3688"/>
                    <a:pt x="12202" y="3809"/>
                    <a:pt x="12339" y="3809"/>
                  </a:cubicBezTo>
                  <a:lnTo>
                    <a:pt x="17837" y="3809"/>
                  </a:lnTo>
                  <a:lnTo>
                    <a:pt x="17837" y="13855"/>
                  </a:lnTo>
                  <a:cubicBezTo>
                    <a:pt x="17837" y="14096"/>
                    <a:pt x="17630" y="14303"/>
                    <a:pt x="17389" y="14303"/>
                  </a:cubicBezTo>
                  <a:lnTo>
                    <a:pt x="6343" y="14303"/>
                  </a:lnTo>
                  <a:cubicBezTo>
                    <a:pt x="6187" y="14303"/>
                    <a:pt x="6067" y="14424"/>
                    <a:pt x="6067" y="14562"/>
                  </a:cubicBezTo>
                  <a:cubicBezTo>
                    <a:pt x="6067" y="14717"/>
                    <a:pt x="6187" y="14837"/>
                    <a:pt x="6343" y="14837"/>
                  </a:cubicBezTo>
                  <a:lnTo>
                    <a:pt x="17389" y="14837"/>
                  </a:lnTo>
                  <a:cubicBezTo>
                    <a:pt x="17940" y="14837"/>
                    <a:pt x="18371" y="14389"/>
                    <a:pt x="18371" y="13855"/>
                  </a:cubicBezTo>
                  <a:lnTo>
                    <a:pt x="18371" y="2103"/>
                  </a:lnTo>
                  <a:cubicBezTo>
                    <a:pt x="18371" y="1568"/>
                    <a:pt x="17940" y="1120"/>
                    <a:pt x="17389" y="1120"/>
                  </a:cubicBezTo>
                  <a:lnTo>
                    <a:pt x="17113" y="1120"/>
                  </a:lnTo>
                  <a:lnTo>
                    <a:pt x="17113" y="655"/>
                  </a:lnTo>
                  <a:cubicBezTo>
                    <a:pt x="17113" y="310"/>
                    <a:pt x="16837" y="17"/>
                    <a:pt x="16493" y="17"/>
                  </a:cubicBezTo>
                  <a:lnTo>
                    <a:pt x="16131" y="17"/>
                  </a:lnTo>
                  <a:cubicBezTo>
                    <a:pt x="15786" y="17"/>
                    <a:pt x="15510" y="310"/>
                    <a:pt x="15510" y="655"/>
                  </a:cubicBezTo>
                  <a:lnTo>
                    <a:pt x="15510" y="1120"/>
                  </a:lnTo>
                  <a:lnTo>
                    <a:pt x="13632" y="1120"/>
                  </a:lnTo>
                  <a:lnTo>
                    <a:pt x="13632" y="655"/>
                  </a:lnTo>
                  <a:cubicBezTo>
                    <a:pt x="13632" y="310"/>
                    <a:pt x="13356" y="17"/>
                    <a:pt x="13012" y="17"/>
                  </a:cubicBezTo>
                  <a:lnTo>
                    <a:pt x="12650" y="17"/>
                  </a:lnTo>
                  <a:cubicBezTo>
                    <a:pt x="12305" y="17"/>
                    <a:pt x="12012" y="310"/>
                    <a:pt x="12012" y="655"/>
                  </a:cubicBezTo>
                  <a:lnTo>
                    <a:pt x="12012" y="1120"/>
                  </a:lnTo>
                  <a:lnTo>
                    <a:pt x="9996" y="1120"/>
                  </a:lnTo>
                  <a:lnTo>
                    <a:pt x="9996" y="638"/>
                  </a:lnTo>
                  <a:cubicBezTo>
                    <a:pt x="9996" y="293"/>
                    <a:pt x="9703" y="0"/>
                    <a:pt x="9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1"/>
            <p:cNvSpPr/>
            <p:nvPr/>
          </p:nvSpPr>
          <p:spPr>
            <a:xfrm>
              <a:off x="3950875" y="2752075"/>
              <a:ext cx="133600" cy="223625"/>
            </a:xfrm>
            <a:custGeom>
              <a:avLst/>
              <a:gdLst/>
              <a:ahLst/>
              <a:cxnLst/>
              <a:rect l="l" t="t" r="r" b="b"/>
              <a:pathLst>
                <a:path w="5344" h="8945" extrusionOk="0">
                  <a:moveTo>
                    <a:pt x="259" y="1"/>
                  </a:moveTo>
                  <a:cubicBezTo>
                    <a:pt x="122" y="1"/>
                    <a:pt x="1" y="121"/>
                    <a:pt x="1" y="276"/>
                  </a:cubicBezTo>
                  <a:lnTo>
                    <a:pt x="1" y="7962"/>
                  </a:lnTo>
                  <a:cubicBezTo>
                    <a:pt x="1" y="8496"/>
                    <a:pt x="432" y="8944"/>
                    <a:pt x="983" y="8944"/>
                  </a:cubicBezTo>
                  <a:lnTo>
                    <a:pt x="5085" y="8944"/>
                  </a:lnTo>
                  <a:cubicBezTo>
                    <a:pt x="5222" y="8944"/>
                    <a:pt x="5343" y="8824"/>
                    <a:pt x="5343" y="8669"/>
                  </a:cubicBezTo>
                  <a:cubicBezTo>
                    <a:pt x="5343" y="8531"/>
                    <a:pt x="5222" y="8410"/>
                    <a:pt x="5085" y="8410"/>
                  </a:cubicBezTo>
                  <a:lnTo>
                    <a:pt x="983" y="8410"/>
                  </a:lnTo>
                  <a:cubicBezTo>
                    <a:pt x="725" y="8410"/>
                    <a:pt x="535" y="8203"/>
                    <a:pt x="535" y="7962"/>
                  </a:cubicBezTo>
                  <a:lnTo>
                    <a:pt x="535" y="276"/>
                  </a:lnTo>
                  <a:cubicBezTo>
                    <a:pt x="535" y="121"/>
                    <a:pt x="415"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1"/>
            <p:cNvSpPr/>
            <p:nvPr/>
          </p:nvSpPr>
          <p:spPr>
            <a:xfrm>
              <a:off x="3995700" y="2758550"/>
              <a:ext cx="369650" cy="172350"/>
            </a:xfrm>
            <a:custGeom>
              <a:avLst/>
              <a:gdLst/>
              <a:ahLst/>
              <a:cxnLst/>
              <a:rect l="l" t="t" r="r" b="b"/>
              <a:pathLst>
                <a:path w="14786" h="6894" extrusionOk="0">
                  <a:moveTo>
                    <a:pt x="3550" y="534"/>
                  </a:moveTo>
                  <a:lnTo>
                    <a:pt x="3550" y="2137"/>
                  </a:lnTo>
                  <a:lnTo>
                    <a:pt x="534" y="2137"/>
                  </a:lnTo>
                  <a:lnTo>
                    <a:pt x="534" y="534"/>
                  </a:lnTo>
                  <a:close/>
                  <a:moveTo>
                    <a:pt x="7134" y="534"/>
                  </a:moveTo>
                  <a:lnTo>
                    <a:pt x="7134" y="2137"/>
                  </a:lnTo>
                  <a:lnTo>
                    <a:pt x="4084" y="2137"/>
                  </a:lnTo>
                  <a:lnTo>
                    <a:pt x="4084" y="534"/>
                  </a:lnTo>
                  <a:close/>
                  <a:moveTo>
                    <a:pt x="10736" y="534"/>
                  </a:moveTo>
                  <a:lnTo>
                    <a:pt x="10736" y="2137"/>
                  </a:lnTo>
                  <a:lnTo>
                    <a:pt x="7686" y="2137"/>
                  </a:lnTo>
                  <a:lnTo>
                    <a:pt x="7686" y="534"/>
                  </a:lnTo>
                  <a:close/>
                  <a:moveTo>
                    <a:pt x="14251" y="534"/>
                  </a:moveTo>
                  <a:lnTo>
                    <a:pt x="14251" y="2137"/>
                  </a:lnTo>
                  <a:lnTo>
                    <a:pt x="11270" y="2137"/>
                  </a:lnTo>
                  <a:lnTo>
                    <a:pt x="11270" y="534"/>
                  </a:lnTo>
                  <a:close/>
                  <a:moveTo>
                    <a:pt x="3550" y="2671"/>
                  </a:moveTo>
                  <a:lnTo>
                    <a:pt x="3550" y="4291"/>
                  </a:lnTo>
                  <a:lnTo>
                    <a:pt x="534" y="4291"/>
                  </a:lnTo>
                  <a:lnTo>
                    <a:pt x="534" y="2671"/>
                  </a:lnTo>
                  <a:close/>
                  <a:moveTo>
                    <a:pt x="7134" y="2671"/>
                  </a:moveTo>
                  <a:lnTo>
                    <a:pt x="7134" y="4291"/>
                  </a:lnTo>
                  <a:lnTo>
                    <a:pt x="4084" y="4291"/>
                  </a:lnTo>
                  <a:lnTo>
                    <a:pt x="4084" y="2671"/>
                  </a:lnTo>
                  <a:close/>
                  <a:moveTo>
                    <a:pt x="10736" y="2671"/>
                  </a:moveTo>
                  <a:lnTo>
                    <a:pt x="10736" y="4291"/>
                  </a:lnTo>
                  <a:lnTo>
                    <a:pt x="7686" y="4291"/>
                  </a:lnTo>
                  <a:lnTo>
                    <a:pt x="7686" y="2671"/>
                  </a:lnTo>
                  <a:close/>
                  <a:moveTo>
                    <a:pt x="3550" y="4825"/>
                  </a:moveTo>
                  <a:lnTo>
                    <a:pt x="3550" y="6342"/>
                  </a:lnTo>
                  <a:lnTo>
                    <a:pt x="534" y="6342"/>
                  </a:lnTo>
                  <a:lnTo>
                    <a:pt x="534" y="4825"/>
                  </a:lnTo>
                  <a:close/>
                  <a:moveTo>
                    <a:pt x="7134" y="4825"/>
                  </a:moveTo>
                  <a:lnTo>
                    <a:pt x="7134" y="6342"/>
                  </a:lnTo>
                  <a:lnTo>
                    <a:pt x="4084" y="6342"/>
                  </a:lnTo>
                  <a:lnTo>
                    <a:pt x="4084" y="4825"/>
                  </a:lnTo>
                  <a:close/>
                  <a:moveTo>
                    <a:pt x="10736" y="4825"/>
                  </a:moveTo>
                  <a:lnTo>
                    <a:pt x="10736" y="6342"/>
                  </a:lnTo>
                  <a:lnTo>
                    <a:pt x="7686" y="6342"/>
                  </a:lnTo>
                  <a:lnTo>
                    <a:pt x="7686" y="4825"/>
                  </a:lnTo>
                  <a:close/>
                  <a:moveTo>
                    <a:pt x="14251" y="2671"/>
                  </a:moveTo>
                  <a:lnTo>
                    <a:pt x="14251" y="4291"/>
                  </a:lnTo>
                  <a:lnTo>
                    <a:pt x="13407" y="4291"/>
                  </a:lnTo>
                  <a:cubicBezTo>
                    <a:pt x="13269" y="4291"/>
                    <a:pt x="13149" y="4412"/>
                    <a:pt x="13149" y="4550"/>
                  </a:cubicBezTo>
                  <a:cubicBezTo>
                    <a:pt x="13149" y="4705"/>
                    <a:pt x="13269" y="4825"/>
                    <a:pt x="13407" y="4825"/>
                  </a:cubicBezTo>
                  <a:lnTo>
                    <a:pt x="14251" y="4825"/>
                  </a:lnTo>
                  <a:lnTo>
                    <a:pt x="14251" y="6342"/>
                  </a:lnTo>
                  <a:lnTo>
                    <a:pt x="11270" y="6342"/>
                  </a:lnTo>
                  <a:lnTo>
                    <a:pt x="11270" y="4825"/>
                  </a:lnTo>
                  <a:lnTo>
                    <a:pt x="12166" y="4825"/>
                  </a:lnTo>
                  <a:cubicBezTo>
                    <a:pt x="12304" y="4825"/>
                    <a:pt x="12425" y="4705"/>
                    <a:pt x="12425" y="4550"/>
                  </a:cubicBezTo>
                  <a:cubicBezTo>
                    <a:pt x="12425" y="4412"/>
                    <a:pt x="12304" y="4291"/>
                    <a:pt x="12166" y="4291"/>
                  </a:cubicBezTo>
                  <a:lnTo>
                    <a:pt x="11270" y="4291"/>
                  </a:lnTo>
                  <a:lnTo>
                    <a:pt x="11270" y="2671"/>
                  </a:lnTo>
                  <a:close/>
                  <a:moveTo>
                    <a:pt x="448" y="0"/>
                  </a:moveTo>
                  <a:cubicBezTo>
                    <a:pt x="190" y="0"/>
                    <a:pt x="0" y="190"/>
                    <a:pt x="0" y="448"/>
                  </a:cubicBezTo>
                  <a:lnTo>
                    <a:pt x="0" y="6445"/>
                  </a:lnTo>
                  <a:cubicBezTo>
                    <a:pt x="0" y="6686"/>
                    <a:pt x="190" y="6893"/>
                    <a:pt x="448" y="6893"/>
                  </a:cubicBezTo>
                  <a:lnTo>
                    <a:pt x="14338" y="6893"/>
                  </a:lnTo>
                  <a:cubicBezTo>
                    <a:pt x="14579" y="6893"/>
                    <a:pt x="14786" y="6686"/>
                    <a:pt x="14786" y="6445"/>
                  </a:cubicBezTo>
                  <a:lnTo>
                    <a:pt x="14786" y="448"/>
                  </a:lnTo>
                  <a:cubicBezTo>
                    <a:pt x="14786" y="190"/>
                    <a:pt x="14579" y="0"/>
                    <a:pt x="14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1"/>
            <p:cNvSpPr/>
            <p:nvPr/>
          </p:nvSpPr>
          <p:spPr>
            <a:xfrm>
              <a:off x="4026700" y="2785675"/>
              <a:ext cx="40100" cy="13400"/>
            </a:xfrm>
            <a:custGeom>
              <a:avLst/>
              <a:gdLst/>
              <a:ahLst/>
              <a:cxnLst/>
              <a:rect l="l" t="t" r="r" b="b"/>
              <a:pathLst>
                <a:path w="1604" h="536" extrusionOk="0">
                  <a:moveTo>
                    <a:pt x="259" y="1"/>
                  </a:moveTo>
                  <a:cubicBezTo>
                    <a:pt x="122" y="1"/>
                    <a:pt x="1" y="121"/>
                    <a:pt x="1" y="277"/>
                  </a:cubicBezTo>
                  <a:cubicBezTo>
                    <a:pt x="1" y="414"/>
                    <a:pt x="122" y="535"/>
                    <a:pt x="259" y="535"/>
                  </a:cubicBezTo>
                  <a:lnTo>
                    <a:pt x="1345" y="535"/>
                  </a:lnTo>
                  <a:cubicBezTo>
                    <a:pt x="1483" y="535"/>
                    <a:pt x="1604" y="414"/>
                    <a:pt x="1604" y="277"/>
                  </a:cubicBezTo>
                  <a:cubicBezTo>
                    <a:pt x="1604" y="121"/>
                    <a:pt x="1483" y="1"/>
                    <a:pt x="1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1"/>
            <p:cNvSpPr/>
            <p:nvPr/>
          </p:nvSpPr>
          <p:spPr>
            <a:xfrm>
              <a:off x="4026700" y="2838675"/>
              <a:ext cx="40100" cy="13375"/>
            </a:xfrm>
            <a:custGeom>
              <a:avLst/>
              <a:gdLst/>
              <a:ahLst/>
              <a:cxnLst/>
              <a:rect l="l" t="t" r="r" b="b"/>
              <a:pathLst>
                <a:path w="1604" h="535" extrusionOk="0">
                  <a:moveTo>
                    <a:pt x="259" y="0"/>
                  </a:moveTo>
                  <a:cubicBezTo>
                    <a:pt x="122" y="0"/>
                    <a:pt x="1" y="121"/>
                    <a:pt x="1" y="276"/>
                  </a:cubicBezTo>
                  <a:cubicBezTo>
                    <a:pt x="1" y="414"/>
                    <a:pt x="122" y="535"/>
                    <a:pt x="259" y="535"/>
                  </a:cubicBezTo>
                  <a:lnTo>
                    <a:pt x="1345" y="535"/>
                  </a:lnTo>
                  <a:cubicBezTo>
                    <a:pt x="1483" y="535"/>
                    <a:pt x="1604" y="414"/>
                    <a:pt x="1604" y="276"/>
                  </a:cubicBezTo>
                  <a:cubicBezTo>
                    <a:pt x="1604" y="121"/>
                    <a:pt x="1483" y="0"/>
                    <a:pt x="1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1"/>
            <p:cNvSpPr/>
            <p:nvPr/>
          </p:nvSpPr>
          <p:spPr>
            <a:xfrm>
              <a:off x="4205500" y="2892525"/>
              <a:ext cx="40525" cy="13375"/>
            </a:xfrm>
            <a:custGeom>
              <a:avLst/>
              <a:gdLst/>
              <a:ahLst/>
              <a:cxnLst/>
              <a:rect l="l" t="t" r="r" b="b"/>
              <a:pathLst>
                <a:path w="1621" h="535" extrusionOk="0">
                  <a:moveTo>
                    <a:pt x="276" y="1"/>
                  </a:moveTo>
                  <a:cubicBezTo>
                    <a:pt x="121" y="1"/>
                    <a:pt x="0" y="121"/>
                    <a:pt x="0" y="276"/>
                  </a:cubicBezTo>
                  <a:cubicBezTo>
                    <a:pt x="0" y="414"/>
                    <a:pt x="121" y="535"/>
                    <a:pt x="276" y="535"/>
                  </a:cubicBezTo>
                  <a:lnTo>
                    <a:pt x="1345" y="535"/>
                  </a:lnTo>
                  <a:cubicBezTo>
                    <a:pt x="1500" y="535"/>
                    <a:pt x="1620" y="414"/>
                    <a:pt x="1620" y="276"/>
                  </a:cubicBezTo>
                  <a:cubicBezTo>
                    <a:pt x="1620" y="121"/>
                    <a:pt x="1500" y="1"/>
                    <a:pt x="1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1"/>
            <p:cNvSpPr/>
            <p:nvPr/>
          </p:nvSpPr>
          <p:spPr>
            <a:xfrm>
              <a:off x="4294250" y="2892525"/>
              <a:ext cx="40525" cy="13375"/>
            </a:xfrm>
            <a:custGeom>
              <a:avLst/>
              <a:gdLst/>
              <a:ahLst/>
              <a:cxnLst/>
              <a:rect l="l" t="t" r="r" b="b"/>
              <a:pathLst>
                <a:path w="1621" h="535" extrusionOk="0">
                  <a:moveTo>
                    <a:pt x="276" y="1"/>
                  </a:moveTo>
                  <a:cubicBezTo>
                    <a:pt x="121" y="1"/>
                    <a:pt x="0" y="121"/>
                    <a:pt x="0" y="276"/>
                  </a:cubicBezTo>
                  <a:cubicBezTo>
                    <a:pt x="0" y="414"/>
                    <a:pt x="121" y="535"/>
                    <a:pt x="276" y="535"/>
                  </a:cubicBezTo>
                  <a:lnTo>
                    <a:pt x="1362" y="535"/>
                  </a:lnTo>
                  <a:cubicBezTo>
                    <a:pt x="1500" y="535"/>
                    <a:pt x="1620" y="414"/>
                    <a:pt x="1620" y="276"/>
                  </a:cubicBezTo>
                  <a:cubicBezTo>
                    <a:pt x="1620" y="121"/>
                    <a:pt x="1500"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1"/>
            <p:cNvSpPr/>
            <p:nvPr/>
          </p:nvSpPr>
          <p:spPr>
            <a:xfrm>
              <a:off x="4021975" y="2723650"/>
              <a:ext cx="49575" cy="13800"/>
            </a:xfrm>
            <a:custGeom>
              <a:avLst/>
              <a:gdLst/>
              <a:ahLst/>
              <a:cxnLst/>
              <a:rect l="l" t="t" r="r" b="b"/>
              <a:pathLst>
                <a:path w="1983" h="552" extrusionOk="0">
                  <a:moveTo>
                    <a:pt x="276" y="0"/>
                  </a:moveTo>
                  <a:cubicBezTo>
                    <a:pt x="121" y="0"/>
                    <a:pt x="0" y="121"/>
                    <a:pt x="0" y="276"/>
                  </a:cubicBezTo>
                  <a:cubicBezTo>
                    <a:pt x="0" y="431"/>
                    <a:pt x="121" y="552"/>
                    <a:pt x="276" y="552"/>
                  </a:cubicBezTo>
                  <a:lnTo>
                    <a:pt x="1706" y="552"/>
                  </a:lnTo>
                  <a:cubicBezTo>
                    <a:pt x="1861" y="552"/>
                    <a:pt x="1982" y="431"/>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1"/>
            <p:cNvSpPr/>
            <p:nvPr/>
          </p:nvSpPr>
          <p:spPr>
            <a:xfrm>
              <a:off x="4110725" y="2723650"/>
              <a:ext cx="49550" cy="13800"/>
            </a:xfrm>
            <a:custGeom>
              <a:avLst/>
              <a:gdLst/>
              <a:ahLst/>
              <a:cxnLst/>
              <a:rect l="l" t="t" r="r" b="b"/>
              <a:pathLst>
                <a:path w="1982" h="552" extrusionOk="0">
                  <a:moveTo>
                    <a:pt x="276" y="0"/>
                  </a:moveTo>
                  <a:cubicBezTo>
                    <a:pt x="121" y="0"/>
                    <a:pt x="0" y="121"/>
                    <a:pt x="0" y="276"/>
                  </a:cubicBezTo>
                  <a:cubicBezTo>
                    <a:pt x="0" y="431"/>
                    <a:pt x="121" y="552"/>
                    <a:pt x="276" y="552"/>
                  </a:cubicBezTo>
                  <a:lnTo>
                    <a:pt x="1706" y="552"/>
                  </a:lnTo>
                  <a:cubicBezTo>
                    <a:pt x="1861" y="552"/>
                    <a:pt x="1982" y="431"/>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1"/>
            <p:cNvSpPr/>
            <p:nvPr/>
          </p:nvSpPr>
          <p:spPr>
            <a:xfrm>
              <a:off x="4201200" y="2723650"/>
              <a:ext cx="49125" cy="13800"/>
            </a:xfrm>
            <a:custGeom>
              <a:avLst/>
              <a:gdLst/>
              <a:ahLst/>
              <a:cxnLst/>
              <a:rect l="l" t="t" r="r" b="b"/>
              <a:pathLst>
                <a:path w="1965" h="552" extrusionOk="0">
                  <a:moveTo>
                    <a:pt x="259" y="0"/>
                  </a:moveTo>
                  <a:cubicBezTo>
                    <a:pt x="121" y="0"/>
                    <a:pt x="0" y="121"/>
                    <a:pt x="0" y="276"/>
                  </a:cubicBezTo>
                  <a:cubicBezTo>
                    <a:pt x="0" y="431"/>
                    <a:pt x="121" y="552"/>
                    <a:pt x="259" y="552"/>
                  </a:cubicBezTo>
                  <a:lnTo>
                    <a:pt x="1706" y="552"/>
                  </a:lnTo>
                  <a:cubicBezTo>
                    <a:pt x="1844" y="552"/>
                    <a:pt x="1965" y="431"/>
                    <a:pt x="1965" y="276"/>
                  </a:cubicBezTo>
                  <a:cubicBezTo>
                    <a:pt x="1965" y="121"/>
                    <a:pt x="1844"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1"/>
            <p:cNvSpPr/>
            <p:nvPr/>
          </p:nvSpPr>
          <p:spPr>
            <a:xfrm>
              <a:off x="4289925" y="2723650"/>
              <a:ext cx="49575" cy="13800"/>
            </a:xfrm>
            <a:custGeom>
              <a:avLst/>
              <a:gdLst/>
              <a:ahLst/>
              <a:cxnLst/>
              <a:rect l="l" t="t" r="r" b="b"/>
              <a:pathLst>
                <a:path w="1983" h="552" extrusionOk="0">
                  <a:moveTo>
                    <a:pt x="277" y="0"/>
                  </a:moveTo>
                  <a:cubicBezTo>
                    <a:pt x="122" y="0"/>
                    <a:pt x="1" y="121"/>
                    <a:pt x="1" y="276"/>
                  </a:cubicBezTo>
                  <a:cubicBezTo>
                    <a:pt x="1" y="431"/>
                    <a:pt x="122" y="552"/>
                    <a:pt x="277" y="552"/>
                  </a:cubicBezTo>
                  <a:lnTo>
                    <a:pt x="1707" y="552"/>
                  </a:lnTo>
                  <a:cubicBezTo>
                    <a:pt x="1862" y="552"/>
                    <a:pt x="1983" y="431"/>
                    <a:pt x="1983" y="276"/>
                  </a:cubicBezTo>
                  <a:cubicBezTo>
                    <a:pt x="1983" y="121"/>
                    <a:pt x="1862" y="0"/>
                    <a:pt x="1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1" name="Google Shape;2601;p111"/>
          <p:cNvGrpSpPr/>
          <p:nvPr/>
        </p:nvGrpSpPr>
        <p:grpSpPr>
          <a:xfrm>
            <a:off x="3962100" y="3818350"/>
            <a:ext cx="435575" cy="459700"/>
            <a:chOff x="3962100" y="3818350"/>
            <a:chExt cx="435575" cy="459700"/>
          </a:xfrm>
        </p:grpSpPr>
        <p:sp>
          <p:nvSpPr>
            <p:cNvPr id="2602" name="Google Shape;2602;p111"/>
            <p:cNvSpPr/>
            <p:nvPr/>
          </p:nvSpPr>
          <p:spPr>
            <a:xfrm>
              <a:off x="3962100" y="3818350"/>
              <a:ext cx="435575" cy="459700"/>
            </a:xfrm>
            <a:custGeom>
              <a:avLst/>
              <a:gdLst/>
              <a:ahLst/>
              <a:cxnLst/>
              <a:rect l="l" t="t" r="r" b="b"/>
              <a:pathLst>
                <a:path w="17423" h="18388" extrusionOk="0">
                  <a:moveTo>
                    <a:pt x="16716" y="2309"/>
                  </a:moveTo>
                  <a:cubicBezTo>
                    <a:pt x="16802" y="2309"/>
                    <a:pt x="16888" y="2378"/>
                    <a:pt x="16888" y="2482"/>
                  </a:cubicBezTo>
                  <a:lnTo>
                    <a:pt x="16888" y="2843"/>
                  </a:lnTo>
                  <a:lnTo>
                    <a:pt x="14544" y="2843"/>
                  </a:lnTo>
                  <a:lnTo>
                    <a:pt x="14544" y="2309"/>
                  </a:lnTo>
                  <a:close/>
                  <a:moveTo>
                    <a:pt x="16888" y="3395"/>
                  </a:moveTo>
                  <a:lnTo>
                    <a:pt x="16888" y="3929"/>
                  </a:lnTo>
                  <a:lnTo>
                    <a:pt x="14544" y="3929"/>
                  </a:lnTo>
                  <a:lnTo>
                    <a:pt x="14544" y="3395"/>
                  </a:lnTo>
                  <a:close/>
                  <a:moveTo>
                    <a:pt x="16888" y="4463"/>
                  </a:moveTo>
                  <a:lnTo>
                    <a:pt x="16888" y="4791"/>
                  </a:lnTo>
                  <a:cubicBezTo>
                    <a:pt x="16888" y="4877"/>
                    <a:pt x="16802" y="4963"/>
                    <a:pt x="16716" y="4963"/>
                  </a:cubicBezTo>
                  <a:lnTo>
                    <a:pt x="14544" y="4963"/>
                  </a:lnTo>
                  <a:lnTo>
                    <a:pt x="14544" y="4463"/>
                  </a:lnTo>
                  <a:close/>
                  <a:moveTo>
                    <a:pt x="16716" y="6566"/>
                  </a:moveTo>
                  <a:cubicBezTo>
                    <a:pt x="16802" y="6566"/>
                    <a:pt x="16888" y="6635"/>
                    <a:pt x="16888" y="6738"/>
                  </a:cubicBezTo>
                  <a:lnTo>
                    <a:pt x="16888" y="9047"/>
                  </a:lnTo>
                  <a:cubicBezTo>
                    <a:pt x="16888" y="9133"/>
                    <a:pt x="16802" y="9219"/>
                    <a:pt x="16716" y="9219"/>
                  </a:cubicBezTo>
                  <a:lnTo>
                    <a:pt x="15975" y="9219"/>
                  </a:lnTo>
                  <a:lnTo>
                    <a:pt x="15975" y="6566"/>
                  </a:lnTo>
                  <a:close/>
                  <a:moveTo>
                    <a:pt x="1896" y="5894"/>
                  </a:moveTo>
                  <a:lnTo>
                    <a:pt x="1896" y="9082"/>
                  </a:lnTo>
                  <a:cubicBezTo>
                    <a:pt x="1344" y="9133"/>
                    <a:pt x="913" y="9306"/>
                    <a:pt x="586" y="9581"/>
                  </a:cubicBezTo>
                  <a:lnTo>
                    <a:pt x="586" y="7083"/>
                  </a:lnTo>
                  <a:cubicBezTo>
                    <a:pt x="586" y="6169"/>
                    <a:pt x="1361" y="5945"/>
                    <a:pt x="1896" y="5894"/>
                  </a:cubicBezTo>
                  <a:close/>
                  <a:moveTo>
                    <a:pt x="14975" y="10822"/>
                  </a:moveTo>
                  <a:lnTo>
                    <a:pt x="14975" y="13476"/>
                  </a:lnTo>
                  <a:lnTo>
                    <a:pt x="14544" y="13476"/>
                  </a:lnTo>
                  <a:lnTo>
                    <a:pt x="14544" y="10822"/>
                  </a:lnTo>
                  <a:close/>
                  <a:moveTo>
                    <a:pt x="15940" y="10822"/>
                  </a:moveTo>
                  <a:lnTo>
                    <a:pt x="15940" y="13476"/>
                  </a:lnTo>
                  <a:lnTo>
                    <a:pt x="15509" y="13476"/>
                  </a:lnTo>
                  <a:lnTo>
                    <a:pt x="15509" y="10822"/>
                  </a:lnTo>
                  <a:close/>
                  <a:moveTo>
                    <a:pt x="16716" y="10822"/>
                  </a:moveTo>
                  <a:cubicBezTo>
                    <a:pt x="16802" y="10822"/>
                    <a:pt x="16888" y="10908"/>
                    <a:pt x="16888" y="10994"/>
                  </a:cubicBezTo>
                  <a:lnTo>
                    <a:pt x="16888" y="13304"/>
                  </a:lnTo>
                  <a:cubicBezTo>
                    <a:pt x="16888" y="13390"/>
                    <a:pt x="16802" y="13476"/>
                    <a:pt x="16716" y="13476"/>
                  </a:cubicBezTo>
                  <a:lnTo>
                    <a:pt x="16474" y="13476"/>
                  </a:lnTo>
                  <a:lnTo>
                    <a:pt x="16474" y="10822"/>
                  </a:lnTo>
                  <a:close/>
                  <a:moveTo>
                    <a:pt x="12787" y="552"/>
                  </a:moveTo>
                  <a:cubicBezTo>
                    <a:pt x="13459" y="552"/>
                    <a:pt x="14010" y="1086"/>
                    <a:pt x="14010" y="1758"/>
                  </a:cubicBezTo>
                  <a:lnTo>
                    <a:pt x="14010" y="7220"/>
                  </a:lnTo>
                  <a:cubicBezTo>
                    <a:pt x="14010" y="7376"/>
                    <a:pt x="14131" y="7496"/>
                    <a:pt x="14269" y="7496"/>
                  </a:cubicBezTo>
                  <a:cubicBezTo>
                    <a:pt x="14424" y="7496"/>
                    <a:pt x="14544" y="7376"/>
                    <a:pt x="14544" y="7220"/>
                  </a:cubicBezTo>
                  <a:lnTo>
                    <a:pt x="14544" y="6566"/>
                  </a:lnTo>
                  <a:lnTo>
                    <a:pt x="15440" y="6566"/>
                  </a:lnTo>
                  <a:lnTo>
                    <a:pt x="15440" y="9219"/>
                  </a:lnTo>
                  <a:lnTo>
                    <a:pt x="14544" y="9219"/>
                  </a:lnTo>
                  <a:lnTo>
                    <a:pt x="14544" y="8478"/>
                  </a:lnTo>
                  <a:cubicBezTo>
                    <a:pt x="14544" y="8341"/>
                    <a:pt x="14424" y="8220"/>
                    <a:pt x="14269" y="8220"/>
                  </a:cubicBezTo>
                  <a:cubicBezTo>
                    <a:pt x="14131" y="8220"/>
                    <a:pt x="14010" y="8341"/>
                    <a:pt x="14010" y="8478"/>
                  </a:cubicBezTo>
                  <a:lnTo>
                    <a:pt x="14010" y="13821"/>
                  </a:lnTo>
                  <a:cubicBezTo>
                    <a:pt x="13907" y="13786"/>
                    <a:pt x="13803" y="13752"/>
                    <a:pt x="13683" y="13752"/>
                  </a:cubicBezTo>
                  <a:lnTo>
                    <a:pt x="2447" y="13752"/>
                  </a:lnTo>
                  <a:lnTo>
                    <a:pt x="2447" y="4257"/>
                  </a:lnTo>
                  <a:cubicBezTo>
                    <a:pt x="2447" y="4119"/>
                    <a:pt x="2326" y="3998"/>
                    <a:pt x="2171" y="3998"/>
                  </a:cubicBezTo>
                  <a:cubicBezTo>
                    <a:pt x="2016" y="3998"/>
                    <a:pt x="1896" y="4119"/>
                    <a:pt x="1896" y="4257"/>
                  </a:cubicBezTo>
                  <a:lnTo>
                    <a:pt x="1896" y="5342"/>
                  </a:lnTo>
                  <a:cubicBezTo>
                    <a:pt x="1344" y="5394"/>
                    <a:pt x="913" y="5566"/>
                    <a:pt x="586" y="5842"/>
                  </a:cubicBezTo>
                  <a:lnTo>
                    <a:pt x="586" y="1758"/>
                  </a:lnTo>
                  <a:cubicBezTo>
                    <a:pt x="586" y="1086"/>
                    <a:pt x="1137" y="552"/>
                    <a:pt x="1792" y="552"/>
                  </a:cubicBezTo>
                  <a:lnTo>
                    <a:pt x="1896" y="552"/>
                  </a:lnTo>
                  <a:lnTo>
                    <a:pt x="1896" y="2999"/>
                  </a:lnTo>
                  <a:cubicBezTo>
                    <a:pt x="1896" y="3154"/>
                    <a:pt x="2016" y="3274"/>
                    <a:pt x="2171" y="3274"/>
                  </a:cubicBezTo>
                  <a:cubicBezTo>
                    <a:pt x="2326" y="3274"/>
                    <a:pt x="2447" y="3154"/>
                    <a:pt x="2447" y="2999"/>
                  </a:cubicBezTo>
                  <a:lnTo>
                    <a:pt x="2447" y="552"/>
                  </a:lnTo>
                  <a:close/>
                  <a:moveTo>
                    <a:pt x="1896" y="9633"/>
                  </a:moveTo>
                  <a:lnTo>
                    <a:pt x="1896" y="13803"/>
                  </a:lnTo>
                  <a:cubicBezTo>
                    <a:pt x="1379" y="13907"/>
                    <a:pt x="913" y="14200"/>
                    <a:pt x="586" y="14596"/>
                  </a:cubicBezTo>
                  <a:lnTo>
                    <a:pt x="586" y="10822"/>
                  </a:lnTo>
                  <a:cubicBezTo>
                    <a:pt x="586" y="9909"/>
                    <a:pt x="1361" y="9685"/>
                    <a:pt x="1896" y="9633"/>
                  </a:cubicBezTo>
                  <a:close/>
                  <a:moveTo>
                    <a:pt x="13683" y="14286"/>
                  </a:moveTo>
                  <a:cubicBezTo>
                    <a:pt x="13855" y="14286"/>
                    <a:pt x="14010" y="14441"/>
                    <a:pt x="14010" y="14613"/>
                  </a:cubicBezTo>
                  <a:cubicBezTo>
                    <a:pt x="14010" y="14786"/>
                    <a:pt x="13855" y="14923"/>
                    <a:pt x="13683" y="14923"/>
                  </a:cubicBezTo>
                  <a:lnTo>
                    <a:pt x="2361" y="14923"/>
                  </a:lnTo>
                  <a:cubicBezTo>
                    <a:pt x="1740" y="14923"/>
                    <a:pt x="1224" y="15440"/>
                    <a:pt x="1224" y="16078"/>
                  </a:cubicBezTo>
                  <a:cubicBezTo>
                    <a:pt x="1224" y="16698"/>
                    <a:pt x="1740" y="17215"/>
                    <a:pt x="2361" y="17215"/>
                  </a:cubicBezTo>
                  <a:lnTo>
                    <a:pt x="4429" y="17215"/>
                  </a:lnTo>
                  <a:cubicBezTo>
                    <a:pt x="4584" y="17215"/>
                    <a:pt x="4704" y="17095"/>
                    <a:pt x="4704" y="16940"/>
                  </a:cubicBezTo>
                  <a:cubicBezTo>
                    <a:pt x="4704" y="16802"/>
                    <a:pt x="4584" y="16681"/>
                    <a:pt x="4429" y="16681"/>
                  </a:cubicBezTo>
                  <a:lnTo>
                    <a:pt x="2361" y="16681"/>
                  </a:lnTo>
                  <a:cubicBezTo>
                    <a:pt x="2033" y="16681"/>
                    <a:pt x="1758" y="16405"/>
                    <a:pt x="1758" y="16078"/>
                  </a:cubicBezTo>
                  <a:cubicBezTo>
                    <a:pt x="1758" y="15733"/>
                    <a:pt x="2033" y="15475"/>
                    <a:pt x="2361" y="15475"/>
                  </a:cubicBezTo>
                  <a:lnTo>
                    <a:pt x="13148" y="15475"/>
                  </a:lnTo>
                  <a:cubicBezTo>
                    <a:pt x="13045" y="15871"/>
                    <a:pt x="13045" y="16285"/>
                    <a:pt x="13148" y="16681"/>
                  </a:cubicBezTo>
                  <a:lnTo>
                    <a:pt x="5687" y="16681"/>
                  </a:lnTo>
                  <a:cubicBezTo>
                    <a:pt x="5532" y="16681"/>
                    <a:pt x="5411" y="16802"/>
                    <a:pt x="5411" y="16940"/>
                  </a:cubicBezTo>
                  <a:cubicBezTo>
                    <a:pt x="5411" y="17095"/>
                    <a:pt x="5532" y="17215"/>
                    <a:pt x="5687" y="17215"/>
                  </a:cubicBezTo>
                  <a:lnTo>
                    <a:pt x="13683" y="17215"/>
                  </a:lnTo>
                  <a:cubicBezTo>
                    <a:pt x="13855" y="17215"/>
                    <a:pt x="14010" y="17353"/>
                    <a:pt x="14010" y="17543"/>
                  </a:cubicBezTo>
                  <a:cubicBezTo>
                    <a:pt x="14010" y="17715"/>
                    <a:pt x="13855" y="17853"/>
                    <a:pt x="13683" y="17853"/>
                  </a:cubicBezTo>
                  <a:lnTo>
                    <a:pt x="2361" y="17853"/>
                  </a:lnTo>
                  <a:cubicBezTo>
                    <a:pt x="1379" y="17853"/>
                    <a:pt x="586" y="17060"/>
                    <a:pt x="586" y="16078"/>
                  </a:cubicBezTo>
                  <a:cubicBezTo>
                    <a:pt x="586" y="15096"/>
                    <a:pt x="1379" y="14286"/>
                    <a:pt x="2361" y="14286"/>
                  </a:cubicBezTo>
                  <a:close/>
                  <a:moveTo>
                    <a:pt x="1792" y="0"/>
                  </a:moveTo>
                  <a:cubicBezTo>
                    <a:pt x="827" y="0"/>
                    <a:pt x="52" y="793"/>
                    <a:pt x="52" y="1758"/>
                  </a:cubicBezTo>
                  <a:lnTo>
                    <a:pt x="52" y="15992"/>
                  </a:lnTo>
                  <a:cubicBezTo>
                    <a:pt x="0" y="17284"/>
                    <a:pt x="1068" y="18387"/>
                    <a:pt x="2361" y="18387"/>
                  </a:cubicBezTo>
                  <a:lnTo>
                    <a:pt x="13683" y="18387"/>
                  </a:lnTo>
                  <a:cubicBezTo>
                    <a:pt x="14165" y="18387"/>
                    <a:pt x="14544" y="18008"/>
                    <a:pt x="14544" y="17543"/>
                  </a:cubicBezTo>
                  <a:cubicBezTo>
                    <a:pt x="14544" y="17077"/>
                    <a:pt x="14182" y="16698"/>
                    <a:pt x="13717" y="16681"/>
                  </a:cubicBezTo>
                  <a:cubicBezTo>
                    <a:pt x="13579" y="16285"/>
                    <a:pt x="13579" y="15854"/>
                    <a:pt x="13717" y="15475"/>
                  </a:cubicBezTo>
                  <a:cubicBezTo>
                    <a:pt x="14182" y="15458"/>
                    <a:pt x="14544" y="15079"/>
                    <a:pt x="14544" y="14613"/>
                  </a:cubicBezTo>
                  <a:lnTo>
                    <a:pt x="14544" y="14010"/>
                  </a:lnTo>
                  <a:lnTo>
                    <a:pt x="16716" y="14010"/>
                  </a:lnTo>
                  <a:cubicBezTo>
                    <a:pt x="17112" y="14010"/>
                    <a:pt x="17422" y="13700"/>
                    <a:pt x="17422" y="13304"/>
                  </a:cubicBezTo>
                  <a:lnTo>
                    <a:pt x="17422" y="10994"/>
                  </a:lnTo>
                  <a:cubicBezTo>
                    <a:pt x="17422" y="10598"/>
                    <a:pt x="17112" y="10288"/>
                    <a:pt x="16716" y="10288"/>
                  </a:cubicBezTo>
                  <a:lnTo>
                    <a:pt x="14544" y="10288"/>
                  </a:lnTo>
                  <a:lnTo>
                    <a:pt x="14544" y="9754"/>
                  </a:lnTo>
                  <a:lnTo>
                    <a:pt x="16716" y="9754"/>
                  </a:lnTo>
                  <a:cubicBezTo>
                    <a:pt x="17112" y="9754"/>
                    <a:pt x="17422" y="9443"/>
                    <a:pt x="17422" y="9047"/>
                  </a:cubicBezTo>
                  <a:lnTo>
                    <a:pt x="17422" y="6738"/>
                  </a:lnTo>
                  <a:cubicBezTo>
                    <a:pt x="17422" y="6342"/>
                    <a:pt x="17112" y="6031"/>
                    <a:pt x="16716" y="6031"/>
                  </a:cubicBezTo>
                  <a:lnTo>
                    <a:pt x="14544" y="6031"/>
                  </a:lnTo>
                  <a:lnTo>
                    <a:pt x="14544" y="5497"/>
                  </a:lnTo>
                  <a:lnTo>
                    <a:pt x="16716" y="5497"/>
                  </a:lnTo>
                  <a:cubicBezTo>
                    <a:pt x="17112" y="5497"/>
                    <a:pt x="17422" y="5187"/>
                    <a:pt x="17422" y="4791"/>
                  </a:cubicBezTo>
                  <a:lnTo>
                    <a:pt x="17422" y="2482"/>
                  </a:lnTo>
                  <a:cubicBezTo>
                    <a:pt x="17422" y="2085"/>
                    <a:pt x="17112" y="1775"/>
                    <a:pt x="16716" y="1775"/>
                  </a:cubicBezTo>
                  <a:lnTo>
                    <a:pt x="14544" y="1775"/>
                  </a:lnTo>
                  <a:lnTo>
                    <a:pt x="14544" y="1758"/>
                  </a:lnTo>
                  <a:cubicBezTo>
                    <a:pt x="14544" y="793"/>
                    <a:pt x="13752" y="0"/>
                    <a:pt x="12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1"/>
            <p:cNvSpPr/>
            <p:nvPr/>
          </p:nvSpPr>
          <p:spPr>
            <a:xfrm>
              <a:off x="4043950" y="3876500"/>
              <a:ext cx="230075" cy="205525"/>
            </a:xfrm>
            <a:custGeom>
              <a:avLst/>
              <a:gdLst/>
              <a:ahLst/>
              <a:cxnLst/>
              <a:rect l="l" t="t" r="r" b="b"/>
              <a:pathLst>
                <a:path w="9203" h="8221" extrusionOk="0">
                  <a:moveTo>
                    <a:pt x="2430" y="1586"/>
                  </a:moveTo>
                  <a:cubicBezTo>
                    <a:pt x="2430" y="1603"/>
                    <a:pt x="2430" y="1603"/>
                    <a:pt x="2430" y="1620"/>
                  </a:cubicBezTo>
                  <a:cubicBezTo>
                    <a:pt x="2447" y="1862"/>
                    <a:pt x="2516" y="2086"/>
                    <a:pt x="2671" y="2292"/>
                  </a:cubicBezTo>
                  <a:cubicBezTo>
                    <a:pt x="2775" y="2413"/>
                    <a:pt x="2792" y="2568"/>
                    <a:pt x="2740" y="2723"/>
                  </a:cubicBezTo>
                  <a:lnTo>
                    <a:pt x="2706" y="2827"/>
                  </a:lnTo>
                  <a:cubicBezTo>
                    <a:pt x="2637" y="3033"/>
                    <a:pt x="2482" y="3206"/>
                    <a:pt x="2275" y="3275"/>
                  </a:cubicBezTo>
                  <a:cubicBezTo>
                    <a:pt x="1999" y="3378"/>
                    <a:pt x="1792" y="3637"/>
                    <a:pt x="1758" y="3912"/>
                  </a:cubicBezTo>
                  <a:lnTo>
                    <a:pt x="1672" y="4515"/>
                  </a:lnTo>
                  <a:cubicBezTo>
                    <a:pt x="1672" y="4602"/>
                    <a:pt x="1551" y="4722"/>
                    <a:pt x="1448" y="4791"/>
                  </a:cubicBezTo>
                  <a:cubicBezTo>
                    <a:pt x="1310" y="4119"/>
                    <a:pt x="1379" y="3413"/>
                    <a:pt x="1655" y="2723"/>
                  </a:cubicBezTo>
                  <a:cubicBezTo>
                    <a:pt x="1844" y="2292"/>
                    <a:pt x="2103" y="1913"/>
                    <a:pt x="2430" y="1586"/>
                  </a:cubicBezTo>
                  <a:close/>
                  <a:moveTo>
                    <a:pt x="3791" y="724"/>
                  </a:moveTo>
                  <a:cubicBezTo>
                    <a:pt x="3998" y="1172"/>
                    <a:pt x="4360" y="1534"/>
                    <a:pt x="4825" y="1724"/>
                  </a:cubicBezTo>
                  <a:cubicBezTo>
                    <a:pt x="4963" y="1775"/>
                    <a:pt x="5105" y="1801"/>
                    <a:pt x="5245" y="1801"/>
                  </a:cubicBezTo>
                  <a:cubicBezTo>
                    <a:pt x="5385" y="1801"/>
                    <a:pt x="5523" y="1775"/>
                    <a:pt x="5652" y="1724"/>
                  </a:cubicBezTo>
                  <a:cubicBezTo>
                    <a:pt x="5670" y="1724"/>
                    <a:pt x="5687" y="1724"/>
                    <a:pt x="5704" y="1741"/>
                  </a:cubicBezTo>
                  <a:cubicBezTo>
                    <a:pt x="5756" y="1810"/>
                    <a:pt x="5756" y="1896"/>
                    <a:pt x="5721" y="1965"/>
                  </a:cubicBezTo>
                  <a:cubicBezTo>
                    <a:pt x="5497" y="2310"/>
                    <a:pt x="5497" y="2827"/>
                    <a:pt x="5739" y="3206"/>
                  </a:cubicBezTo>
                  <a:cubicBezTo>
                    <a:pt x="5945" y="3533"/>
                    <a:pt x="6307" y="3740"/>
                    <a:pt x="6704" y="3740"/>
                  </a:cubicBezTo>
                  <a:lnTo>
                    <a:pt x="6824" y="3757"/>
                  </a:lnTo>
                  <a:cubicBezTo>
                    <a:pt x="6962" y="3757"/>
                    <a:pt x="7083" y="3792"/>
                    <a:pt x="7203" y="3843"/>
                  </a:cubicBezTo>
                  <a:cubicBezTo>
                    <a:pt x="7272" y="3878"/>
                    <a:pt x="7358" y="3947"/>
                    <a:pt x="7393" y="4067"/>
                  </a:cubicBezTo>
                  <a:cubicBezTo>
                    <a:pt x="7479" y="4429"/>
                    <a:pt x="7720" y="4722"/>
                    <a:pt x="8031" y="4877"/>
                  </a:cubicBezTo>
                  <a:lnTo>
                    <a:pt x="8392" y="5050"/>
                  </a:lnTo>
                  <a:cubicBezTo>
                    <a:pt x="8358" y="5205"/>
                    <a:pt x="8306" y="5343"/>
                    <a:pt x="8237" y="5480"/>
                  </a:cubicBezTo>
                  <a:cubicBezTo>
                    <a:pt x="8134" y="5739"/>
                    <a:pt x="8013" y="5963"/>
                    <a:pt x="7858" y="6170"/>
                  </a:cubicBezTo>
                  <a:lnTo>
                    <a:pt x="7083" y="6066"/>
                  </a:lnTo>
                  <a:cubicBezTo>
                    <a:pt x="7032" y="6057"/>
                    <a:pt x="6982" y="6053"/>
                    <a:pt x="6934" y="6053"/>
                  </a:cubicBezTo>
                  <a:cubicBezTo>
                    <a:pt x="6802" y="6053"/>
                    <a:pt x="6679" y="6085"/>
                    <a:pt x="6566" y="6135"/>
                  </a:cubicBezTo>
                  <a:cubicBezTo>
                    <a:pt x="6510" y="6160"/>
                    <a:pt x="6452" y="6172"/>
                    <a:pt x="6395" y="6172"/>
                  </a:cubicBezTo>
                  <a:cubicBezTo>
                    <a:pt x="6257" y="6172"/>
                    <a:pt x="6127" y="6102"/>
                    <a:pt x="6066" y="5980"/>
                  </a:cubicBezTo>
                  <a:cubicBezTo>
                    <a:pt x="5963" y="5825"/>
                    <a:pt x="5859" y="5635"/>
                    <a:pt x="5842" y="5618"/>
                  </a:cubicBezTo>
                  <a:cubicBezTo>
                    <a:pt x="5774" y="5469"/>
                    <a:pt x="5600" y="5256"/>
                    <a:pt x="5276" y="5256"/>
                  </a:cubicBezTo>
                  <a:cubicBezTo>
                    <a:pt x="5189" y="5256"/>
                    <a:pt x="5090" y="5271"/>
                    <a:pt x="4980" y="5308"/>
                  </a:cubicBezTo>
                  <a:cubicBezTo>
                    <a:pt x="4963" y="5308"/>
                    <a:pt x="4412" y="5549"/>
                    <a:pt x="4360" y="5549"/>
                  </a:cubicBezTo>
                  <a:cubicBezTo>
                    <a:pt x="4153" y="5653"/>
                    <a:pt x="3912" y="5791"/>
                    <a:pt x="3757" y="6066"/>
                  </a:cubicBezTo>
                  <a:cubicBezTo>
                    <a:pt x="3671" y="6239"/>
                    <a:pt x="3602" y="6428"/>
                    <a:pt x="3585" y="6618"/>
                  </a:cubicBezTo>
                  <a:cubicBezTo>
                    <a:pt x="3550" y="6842"/>
                    <a:pt x="3378" y="7031"/>
                    <a:pt x="3171" y="7204"/>
                  </a:cubicBezTo>
                  <a:cubicBezTo>
                    <a:pt x="2430" y="6790"/>
                    <a:pt x="1896" y="6118"/>
                    <a:pt x="1603" y="5343"/>
                  </a:cubicBezTo>
                  <a:cubicBezTo>
                    <a:pt x="1861" y="5170"/>
                    <a:pt x="2171" y="4946"/>
                    <a:pt x="2206" y="4584"/>
                  </a:cubicBezTo>
                  <a:lnTo>
                    <a:pt x="2292" y="3998"/>
                  </a:lnTo>
                  <a:cubicBezTo>
                    <a:pt x="2309" y="3895"/>
                    <a:pt x="2378" y="3809"/>
                    <a:pt x="2464" y="3774"/>
                  </a:cubicBezTo>
                  <a:cubicBezTo>
                    <a:pt x="2809" y="3637"/>
                    <a:pt x="3102" y="3361"/>
                    <a:pt x="3223" y="2999"/>
                  </a:cubicBezTo>
                  <a:lnTo>
                    <a:pt x="3257" y="2913"/>
                  </a:lnTo>
                  <a:cubicBezTo>
                    <a:pt x="3378" y="2585"/>
                    <a:pt x="3309" y="2223"/>
                    <a:pt x="3102" y="1948"/>
                  </a:cubicBezTo>
                  <a:cubicBezTo>
                    <a:pt x="3016" y="1844"/>
                    <a:pt x="2964" y="1724"/>
                    <a:pt x="2964" y="1603"/>
                  </a:cubicBezTo>
                  <a:cubicBezTo>
                    <a:pt x="2964" y="1500"/>
                    <a:pt x="2981" y="1414"/>
                    <a:pt x="3016" y="1327"/>
                  </a:cubicBezTo>
                  <a:lnTo>
                    <a:pt x="3137" y="1034"/>
                  </a:lnTo>
                  <a:cubicBezTo>
                    <a:pt x="3274" y="948"/>
                    <a:pt x="3429" y="879"/>
                    <a:pt x="3602" y="810"/>
                  </a:cubicBezTo>
                  <a:cubicBezTo>
                    <a:pt x="3653" y="776"/>
                    <a:pt x="3722" y="759"/>
                    <a:pt x="3791" y="724"/>
                  </a:cubicBezTo>
                  <a:close/>
                  <a:moveTo>
                    <a:pt x="5280" y="5800"/>
                  </a:moveTo>
                  <a:cubicBezTo>
                    <a:pt x="5338" y="5800"/>
                    <a:pt x="5354" y="5831"/>
                    <a:pt x="5377" y="5877"/>
                  </a:cubicBezTo>
                  <a:cubicBezTo>
                    <a:pt x="5394" y="5894"/>
                    <a:pt x="5515" y="6118"/>
                    <a:pt x="5601" y="6256"/>
                  </a:cubicBezTo>
                  <a:cubicBezTo>
                    <a:pt x="5773" y="6552"/>
                    <a:pt x="6078" y="6715"/>
                    <a:pt x="6395" y="6715"/>
                  </a:cubicBezTo>
                  <a:cubicBezTo>
                    <a:pt x="6521" y="6715"/>
                    <a:pt x="6650" y="6689"/>
                    <a:pt x="6773" y="6635"/>
                  </a:cubicBezTo>
                  <a:cubicBezTo>
                    <a:pt x="6823" y="6610"/>
                    <a:pt x="6883" y="6594"/>
                    <a:pt x="6938" y="6594"/>
                  </a:cubicBezTo>
                  <a:cubicBezTo>
                    <a:pt x="6958" y="6594"/>
                    <a:pt x="6978" y="6596"/>
                    <a:pt x="6997" y="6601"/>
                  </a:cubicBezTo>
                  <a:lnTo>
                    <a:pt x="7445" y="6669"/>
                  </a:lnTo>
                  <a:cubicBezTo>
                    <a:pt x="7117" y="6980"/>
                    <a:pt x="6738" y="7238"/>
                    <a:pt x="6307" y="7410"/>
                  </a:cubicBezTo>
                  <a:cubicBezTo>
                    <a:pt x="5863" y="7592"/>
                    <a:pt x="5399" y="7683"/>
                    <a:pt x="4937" y="7683"/>
                  </a:cubicBezTo>
                  <a:cubicBezTo>
                    <a:pt x="4521" y="7683"/>
                    <a:pt x="4105" y="7609"/>
                    <a:pt x="3705" y="7462"/>
                  </a:cubicBezTo>
                  <a:cubicBezTo>
                    <a:pt x="3895" y="7255"/>
                    <a:pt x="4084" y="6997"/>
                    <a:pt x="4119" y="6687"/>
                  </a:cubicBezTo>
                  <a:cubicBezTo>
                    <a:pt x="4136" y="6549"/>
                    <a:pt x="4170" y="6428"/>
                    <a:pt x="4239" y="6325"/>
                  </a:cubicBezTo>
                  <a:cubicBezTo>
                    <a:pt x="4291" y="6239"/>
                    <a:pt x="4291" y="6187"/>
                    <a:pt x="4567" y="6049"/>
                  </a:cubicBezTo>
                  <a:lnTo>
                    <a:pt x="5153" y="5825"/>
                  </a:lnTo>
                  <a:cubicBezTo>
                    <a:pt x="5210" y="5808"/>
                    <a:pt x="5250" y="5800"/>
                    <a:pt x="5280" y="5800"/>
                  </a:cubicBezTo>
                  <a:close/>
                  <a:moveTo>
                    <a:pt x="4963" y="0"/>
                  </a:moveTo>
                  <a:cubicBezTo>
                    <a:pt x="4433" y="0"/>
                    <a:pt x="3903" y="104"/>
                    <a:pt x="3395" y="311"/>
                  </a:cubicBezTo>
                  <a:cubicBezTo>
                    <a:pt x="2378" y="724"/>
                    <a:pt x="1586" y="1517"/>
                    <a:pt x="1155" y="2516"/>
                  </a:cubicBezTo>
                  <a:cubicBezTo>
                    <a:pt x="0" y="5308"/>
                    <a:pt x="2103" y="8220"/>
                    <a:pt x="4946" y="8220"/>
                  </a:cubicBezTo>
                  <a:cubicBezTo>
                    <a:pt x="4968" y="8221"/>
                    <a:pt x="4990" y="8221"/>
                    <a:pt x="5012" y="8221"/>
                  </a:cubicBezTo>
                  <a:cubicBezTo>
                    <a:pt x="6883" y="8221"/>
                    <a:pt x="8621" y="6785"/>
                    <a:pt x="8978" y="4929"/>
                  </a:cubicBezTo>
                  <a:cubicBezTo>
                    <a:pt x="9202" y="3792"/>
                    <a:pt x="8944" y="2603"/>
                    <a:pt x="8255" y="1655"/>
                  </a:cubicBezTo>
                  <a:cubicBezTo>
                    <a:pt x="8194" y="1584"/>
                    <a:pt x="8116" y="1549"/>
                    <a:pt x="8038" y="1549"/>
                  </a:cubicBezTo>
                  <a:cubicBezTo>
                    <a:pt x="7982" y="1549"/>
                    <a:pt x="7926" y="1567"/>
                    <a:pt x="7875" y="1603"/>
                  </a:cubicBezTo>
                  <a:cubicBezTo>
                    <a:pt x="7755" y="1689"/>
                    <a:pt x="7720" y="1862"/>
                    <a:pt x="7807" y="1982"/>
                  </a:cubicBezTo>
                  <a:cubicBezTo>
                    <a:pt x="8358" y="2706"/>
                    <a:pt x="8582" y="3619"/>
                    <a:pt x="8496" y="4498"/>
                  </a:cubicBezTo>
                  <a:lnTo>
                    <a:pt x="8272" y="4395"/>
                  </a:lnTo>
                  <a:cubicBezTo>
                    <a:pt x="8099" y="4309"/>
                    <a:pt x="7962" y="4136"/>
                    <a:pt x="7910" y="3947"/>
                  </a:cubicBezTo>
                  <a:cubicBezTo>
                    <a:pt x="7858" y="3740"/>
                    <a:pt x="7686" y="3481"/>
                    <a:pt x="7462" y="3378"/>
                  </a:cubicBezTo>
                  <a:cubicBezTo>
                    <a:pt x="7272" y="3275"/>
                    <a:pt x="7066" y="3223"/>
                    <a:pt x="6842" y="3206"/>
                  </a:cubicBezTo>
                  <a:lnTo>
                    <a:pt x="6721" y="3206"/>
                  </a:lnTo>
                  <a:cubicBezTo>
                    <a:pt x="6497" y="3206"/>
                    <a:pt x="6307" y="3085"/>
                    <a:pt x="6204" y="2913"/>
                  </a:cubicBezTo>
                  <a:cubicBezTo>
                    <a:pt x="6083" y="2758"/>
                    <a:pt x="6049" y="2447"/>
                    <a:pt x="6187" y="2241"/>
                  </a:cubicBezTo>
                  <a:cubicBezTo>
                    <a:pt x="6325" y="1982"/>
                    <a:pt x="6307" y="1655"/>
                    <a:pt x="6152" y="1431"/>
                  </a:cubicBezTo>
                  <a:cubicBezTo>
                    <a:pt x="6029" y="1270"/>
                    <a:pt x="5852" y="1181"/>
                    <a:pt x="5673" y="1181"/>
                  </a:cubicBezTo>
                  <a:cubicBezTo>
                    <a:pt x="5603" y="1181"/>
                    <a:pt x="5531" y="1195"/>
                    <a:pt x="5463" y="1224"/>
                  </a:cubicBezTo>
                  <a:cubicBezTo>
                    <a:pt x="5394" y="1250"/>
                    <a:pt x="5321" y="1263"/>
                    <a:pt x="5247" y="1263"/>
                  </a:cubicBezTo>
                  <a:cubicBezTo>
                    <a:pt x="5174" y="1263"/>
                    <a:pt x="5101" y="1250"/>
                    <a:pt x="5032" y="1224"/>
                  </a:cubicBezTo>
                  <a:cubicBezTo>
                    <a:pt x="4739" y="1103"/>
                    <a:pt x="4481" y="879"/>
                    <a:pt x="4326" y="586"/>
                  </a:cubicBezTo>
                  <a:cubicBezTo>
                    <a:pt x="4527" y="550"/>
                    <a:pt x="4729" y="533"/>
                    <a:pt x="4931" y="533"/>
                  </a:cubicBezTo>
                  <a:cubicBezTo>
                    <a:pt x="5405" y="533"/>
                    <a:pt x="5878" y="629"/>
                    <a:pt x="6325" y="810"/>
                  </a:cubicBezTo>
                  <a:cubicBezTo>
                    <a:pt x="6531" y="897"/>
                    <a:pt x="6738" y="1017"/>
                    <a:pt x="6928" y="1138"/>
                  </a:cubicBezTo>
                  <a:cubicBezTo>
                    <a:pt x="6980" y="1170"/>
                    <a:pt x="7034" y="1186"/>
                    <a:pt x="7087" y="1186"/>
                  </a:cubicBezTo>
                  <a:cubicBezTo>
                    <a:pt x="7173" y="1186"/>
                    <a:pt x="7253" y="1144"/>
                    <a:pt x="7307" y="1069"/>
                  </a:cubicBezTo>
                  <a:cubicBezTo>
                    <a:pt x="7393" y="948"/>
                    <a:pt x="7358" y="776"/>
                    <a:pt x="7238" y="690"/>
                  </a:cubicBezTo>
                  <a:cubicBezTo>
                    <a:pt x="7014" y="552"/>
                    <a:pt x="6773" y="414"/>
                    <a:pt x="6531" y="311"/>
                  </a:cubicBezTo>
                  <a:cubicBezTo>
                    <a:pt x="6023" y="104"/>
                    <a:pt x="5493"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1"/>
            <p:cNvSpPr/>
            <p:nvPr/>
          </p:nvSpPr>
          <p:spPr>
            <a:xfrm>
              <a:off x="4089600" y="4103100"/>
              <a:ext cx="156000" cy="42250"/>
            </a:xfrm>
            <a:custGeom>
              <a:avLst/>
              <a:gdLst/>
              <a:ahLst/>
              <a:cxnLst/>
              <a:rect l="l" t="t" r="r" b="b"/>
              <a:pathLst>
                <a:path w="6240" h="1690" extrusionOk="0">
                  <a:moveTo>
                    <a:pt x="5705" y="552"/>
                  </a:moveTo>
                  <a:lnTo>
                    <a:pt x="5705" y="1155"/>
                  </a:lnTo>
                  <a:lnTo>
                    <a:pt x="535" y="1155"/>
                  </a:lnTo>
                  <a:lnTo>
                    <a:pt x="535" y="552"/>
                  </a:lnTo>
                  <a:close/>
                  <a:moveTo>
                    <a:pt x="518" y="1"/>
                  </a:moveTo>
                  <a:cubicBezTo>
                    <a:pt x="225" y="1"/>
                    <a:pt x="1" y="242"/>
                    <a:pt x="1" y="535"/>
                  </a:cubicBezTo>
                  <a:lnTo>
                    <a:pt x="1" y="1173"/>
                  </a:lnTo>
                  <a:cubicBezTo>
                    <a:pt x="1" y="1466"/>
                    <a:pt x="225" y="1690"/>
                    <a:pt x="518" y="1690"/>
                  </a:cubicBezTo>
                  <a:lnTo>
                    <a:pt x="5722" y="1690"/>
                  </a:lnTo>
                  <a:cubicBezTo>
                    <a:pt x="6015" y="1690"/>
                    <a:pt x="6239" y="1466"/>
                    <a:pt x="6239" y="1173"/>
                  </a:cubicBezTo>
                  <a:lnTo>
                    <a:pt x="6239" y="535"/>
                  </a:lnTo>
                  <a:cubicBezTo>
                    <a:pt x="6239" y="242"/>
                    <a:pt x="6015" y="1"/>
                    <a:pt x="57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111"/>
          <p:cNvGrpSpPr/>
          <p:nvPr/>
        </p:nvGrpSpPr>
        <p:grpSpPr>
          <a:xfrm>
            <a:off x="3950875" y="1931375"/>
            <a:ext cx="459275" cy="459700"/>
            <a:chOff x="3950875" y="1931375"/>
            <a:chExt cx="459275" cy="459700"/>
          </a:xfrm>
        </p:grpSpPr>
        <p:sp>
          <p:nvSpPr>
            <p:cNvPr id="2606" name="Google Shape;2606;p111"/>
            <p:cNvSpPr/>
            <p:nvPr/>
          </p:nvSpPr>
          <p:spPr>
            <a:xfrm>
              <a:off x="3950875" y="1931375"/>
              <a:ext cx="459275" cy="459700"/>
            </a:xfrm>
            <a:custGeom>
              <a:avLst/>
              <a:gdLst/>
              <a:ahLst/>
              <a:cxnLst/>
              <a:rect l="l" t="t" r="r" b="b"/>
              <a:pathLst>
                <a:path w="18371" h="18388" extrusionOk="0">
                  <a:moveTo>
                    <a:pt x="9186" y="16768"/>
                  </a:moveTo>
                  <a:cubicBezTo>
                    <a:pt x="9479" y="16768"/>
                    <a:pt x="9720" y="17009"/>
                    <a:pt x="9720" y="17302"/>
                  </a:cubicBezTo>
                  <a:cubicBezTo>
                    <a:pt x="9720" y="17612"/>
                    <a:pt x="9479" y="17854"/>
                    <a:pt x="9186" y="17854"/>
                  </a:cubicBezTo>
                  <a:cubicBezTo>
                    <a:pt x="8893" y="17854"/>
                    <a:pt x="8652" y="17612"/>
                    <a:pt x="8652" y="17302"/>
                  </a:cubicBezTo>
                  <a:cubicBezTo>
                    <a:pt x="8652" y="17009"/>
                    <a:pt x="8893" y="16768"/>
                    <a:pt x="9186" y="16768"/>
                  </a:cubicBezTo>
                  <a:close/>
                  <a:moveTo>
                    <a:pt x="794" y="1"/>
                  </a:moveTo>
                  <a:cubicBezTo>
                    <a:pt x="363" y="1"/>
                    <a:pt x="1" y="363"/>
                    <a:pt x="1" y="811"/>
                  </a:cubicBezTo>
                  <a:lnTo>
                    <a:pt x="1" y="1569"/>
                  </a:lnTo>
                  <a:cubicBezTo>
                    <a:pt x="1" y="2017"/>
                    <a:pt x="363" y="2379"/>
                    <a:pt x="794" y="2379"/>
                  </a:cubicBezTo>
                  <a:lnTo>
                    <a:pt x="811" y="2379"/>
                  </a:lnTo>
                  <a:lnTo>
                    <a:pt x="811" y="13580"/>
                  </a:lnTo>
                  <a:cubicBezTo>
                    <a:pt x="673" y="13666"/>
                    <a:pt x="570" y="13804"/>
                    <a:pt x="570" y="13994"/>
                  </a:cubicBezTo>
                  <a:lnTo>
                    <a:pt x="570" y="14700"/>
                  </a:lnTo>
                  <a:cubicBezTo>
                    <a:pt x="570" y="14959"/>
                    <a:pt x="776" y="15148"/>
                    <a:pt x="1018" y="15148"/>
                  </a:cubicBezTo>
                  <a:lnTo>
                    <a:pt x="8910" y="15148"/>
                  </a:lnTo>
                  <a:lnTo>
                    <a:pt x="8910" y="16268"/>
                  </a:lnTo>
                  <a:cubicBezTo>
                    <a:pt x="8445" y="16389"/>
                    <a:pt x="8100" y="16803"/>
                    <a:pt x="8100" y="17302"/>
                  </a:cubicBezTo>
                  <a:cubicBezTo>
                    <a:pt x="8100" y="17905"/>
                    <a:pt x="8583" y="18388"/>
                    <a:pt x="9186" y="18388"/>
                  </a:cubicBezTo>
                  <a:cubicBezTo>
                    <a:pt x="9772" y="18388"/>
                    <a:pt x="10254" y="17905"/>
                    <a:pt x="10254" y="17302"/>
                  </a:cubicBezTo>
                  <a:cubicBezTo>
                    <a:pt x="10254" y="16803"/>
                    <a:pt x="9910" y="16389"/>
                    <a:pt x="9462" y="16268"/>
                  </a:cubicBezTo>
                  <a:lnTo>
                    <a:pt x="9462" y="15148"/>
                  </a:lnTo>
                  <a:lnTo>
                    <a:pt x="12908" y="15148"/>
                  </a:lnTo>
                  <a:cubicBezTo>
                    <a:pt x="13046" y="15148"/>
                    <a:pt x="13167" y="15028"/>
                    <a:pt x="13167" y="14890"/>
                  </a:cubicBezTo>
                  <a:cubicBezTo>
                    <a:pt x="13167" y="14735"/>
                    <a:pt x="13046" y="14614"/>
                    <a:pt x="12908" y="14614"/>
                  </a:cubicBezTo>
                  <a:lnTo>
                    <a:pt x="1104" y="14614"/>
                  </a:lnTo>
                  <a:lnTo>
                    <a:pt x="1104" y="14080"/>
                  </a:lnTo>
                  <a:lnTo>
                    <a:pt x="17268" y="14080"/>
                  </a:lnTo>
                  <a:lnTo>
                    <a:pt x="17268" y="14614"/>
                  </a:lnTo>
                  <a:lnTo>
                    <a:pt x="14166" y="14614"/>
                  </a:lnTo>
                  <a:cubicBezTo>
                    <a:pt x="14011" y="14614"/>
                    <a:pt x="13890" y="14735"/>
                    <a:pt x="13890" y="14890"/>
                  </a:cubicBezTo>
                  <a:cubicBezTo>
                    <a:pt x="13890" y="15028"/>
                    <a:pt x="14011" y="15148"/>
                    <a:pt x="14166" y="15148"/>
                  </a:cubicBezTo>
                  <a:lnTo>
                    <a:pt x="17354" y="15148"/>
                  </a:lnTo>
                  <a:cubicBezTo>
                    <a:pt x="17595" y="15148"/>
                    <a:pt x="17802" y="14959"/>
                    <a:pt x="17802" y="14700"/>
                  </a:cubicBezTo>
                  <a:lnTo>
                    <a:pt x="17802" y="13994"/>
                  </a:lnTo>
                  <a:cubicBezTo>
                    <a:pt x="17802" y="13804"/>
                    <a:pt x="17699" y="13666"/>
                    <a:pt x="17544" y="13580"/>
                  </a:cubicBezTo>
                  <a:lnTo>
                    <a:pt x="17544" y="5360"/>
                  </a:lnTo>
                  <a:cubicBezTo>
                    <a:pt x="17544" y="5205"/>
                    <a:pt x="17423" y="5084"/>
                    <a:pt x="17285" y="5084"/>
                  </a:cubicBezTo>
                  <a:cubicBezTo>
                    <a:pt x="17130" y="5084"/>
                    <a:pt x="17009" y="5205"/>
                    <a:pt x="17009" y="5360"/>
                  </a:cubicBezTo>
                  <a:lnTo>
                    <a:pt x="17009" y="13546"/>
                  </a:lnTo>
                  <a:lnTo>
                    <a:pt x="1362" y="13546"/>
                  </a:lnTo>
                  <a:lnTo>
                    <a:pt x="1362" y="2379"/>
                  </a:lnTo>
                  <a:lnTo>
                    <a:pt x="4257" y="2379"/>
                  </a:lnTo>
                  <a:cubicBezTo>
                    <a:pt x="4395" y="2379"/>
                    <a:pt x="4516" y="2258"/>
                    <a:pt x="4516" y="2103"/>
                  </a:cubicBezTo>
                  <a:cubicBezTo>
                    <a:pt x="4516" y="1948"/>
                    <a:pt x="4395" y="1828"/>
                    <a:pt x="4257" y="1828"/>
                  </a:cubicBezTo>
                  <a:lnTo>
                    <a:pt x="794" y="1828"/>
                  </a:lnTo>
                  <a:cubicBezTo>
                    <a:pt x="656" y="1828"/>
                    <a:pt x="535" y="1707"/>
                    <a:pt x="535" y="1569"/>
                  </a:cubicBezTo>
                  <a:lnTo>
                    <a:pt x="535" y="811"/>
                  </a:lnTo>
                  <a:cubicBezTo>
                    <a:pt x="535" y="656"/>
                    <a:pt x="656" y="535"/>
                    <a:pt x="794" y="535"/>
                  </a:cubicBezTo>
                  <a:lnTo>
                    <a:pt x="17561" y="535"/>
                  </a:lnTo>
                  <a:cubicBezTo>
                    <a:pt x="17716" y="535"/>
                    <a:pt x="17837" y="656"/>
                    <a:pt x="17837" y="811"/>
                  </a:cubicBezTo>
                  <a:lnTo>
                    <a:pt x="17837" y="1569"/>
                  </a:lnTo>
                  <a:cubicBezTo>
                    <a:pt x="17837" y="1707"/>
                    <a:pt x="17716" y="1828"/>
                    <a:pt x="17561" y="1828"/>
                  </a:cubicBezTo>
                  <a:lnTo>
                    <a:pt x="5515" y="1828"/>
                  </a:lnTo>
                  <a:cubicBezTo>
                    <a:pt x="5360" y="1828"/>
                    <a:pt x="5240" y="1948"/>
                    <a:pt x="5240" y="2103"/>
                  </a:cubicBezTo>
                  <a:cubicBezTo>
                    <a:pt x="5240" y="2258"/>
                    <a:pt x="5360" y="2379"/>
                    <a:pt x="5515" y="2379"/>
                  </a:cubicBezTo>
                  <a:lnTo>
                    <a:pt x="17009" y="2379"/>
                  </a:lnTo>
                  <a:lnTo>
                    <a:pt x="17009" y="4102"/>
                  </a:lnTo>
                  <a:cubicBezTo>
                    <a:pt x="17009" y="4257"/>
                    <a:pt x="17130" y="4378"/>
                    <a:pt x="17285" y="4378"/>
                  </a:cubicBezTo>
                  <a:cubicBezTo>
                    <a:pt x="17423" y="4378"/>
                    <a:pt x="17544" y="4257"/>
                    <a:pt x="17544" y="4102"/>
                  </a:cubicBezTo>
                  <a:lnTo>
                    <a:pt x="17544" y="2379"/>
                  </a:lnTo>
                  <a:lnTo>
                    <a:pt x="17561" y="2379"/>
                  </a:lnTo>
                  <a:cubicBezTo>
                    <a:pt x="18009" y="2379"/>
                    <a:pt x="18371" y="2017"/>
                    <a:pt x="18371" y="1569"/>
                  </a:cubicBezTo>
                  <a:lnTo>
                    <a:pt x="18371" y="811"/>
                  </a:lnTo>
                  <a:cubicBezTo>
                    <a:pt x="18371" y="363"/>
                    <a:pt x="18009" y="1"/>
                    <a:pt x="17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1"/>
            <p:cNvSpPr/>
            <p:nvPr/>
          </p:nvSpPr>
          <p:spPr>
            <a:xfrm>
              <a:off x="4010775" y="2015825"/>
              <a:ext cx="339500" cy="228775"/>
            </a:xfrm>
            <a:custGeom>
              <a:avLst/>
              <a:gdLst/>
              <a:ahLst/>
              <a:cxnLst/>
              <a:rect l="l" t="t" r="r" b="b"/>
              <a:pathLst>
                <a:path w="13580" h="9151" extrusionOk="0">
                  <a:moveTo>
                    <a:pt x="810" y="0"/>
                  </a:moveTo>
                  <a:cubicBezTo>
                    <a:pt x="362" y="0"/>
                    <a:pt x="0" y="362"/>
                    <a:pt x="0" y="810"/>
                  </a:cubicBezTo>
                  <a:lnTo>
                    <a:pt x="0" y="5136"/>
                  </a:lnTo>
                  <a:cubicBezTo>
                    <a:pt x="0" y="5291"/>
                    <a:pt x="121" y="5411"/>
                    <a:pt x="276" y="5411"/>
                  </a:cubicBezTo>
                  <a:cubicBezTo>
                    <a:pt x="414" y="5411"/>
                    <a:pt x="534" y="5291"/>
                    <a:pt x="534" y="5136"/>
                  </a:cubicBezTo>
                  <a:lnTo>
                    <a:pt x="534" y="810"/>
                  </a:lnTo>
                  <a:cubicBezTo>
                    <a:pt x="534" y="655"/>
                    <a:pt x="655" y="535"/>
                    <a:pt x="810" y="535"/>
                  </a:cubicBezTo>
                  <a:lnTo>
                    <a:pt x="12770" y="535"/>
                  </a:lnTo>
                  <a:cubicBezTo>
                    <a:pt x="12907" y="535"/>
                    <a:pt x="13028" y="655"/>
                    <a:pt x="13028" y="810"/>
                  </a:cubicBezTo>
                  <a:lnTo>
                    <a:pt x="13028" y="8341"/>
                  </a:lnTo>
                  <a:cubicBezTo>
                    <a:pt x="13028" y="8496"/>
                    <a:pt x="12907" y="8617"/>
                    <a:pt x="12770" y="8617"/>
                  </a:cubicBezTo>
                  <a:lnTo>
                    <a:pt x="810" y="8617"/>
                  </a:lnTo>
                  <a:cubicBezTo>
                    <a:pt x="655" y="8617"/>
                    <a:pt x="534" y="8496"/>
                    <a:pt x="534" y="8341"/>
                  </a:cubicBezTo>
                  <a:lnTo>
                    <a:pt x="534" y="6376"/>
                  </a:lnTo>
                  <a:cubicBezTo>
                    <a:pt x="534" y="6239"/>
                    <a:pt x="414" y="6118"/>
                    <a:pt x="276" y="6118"/>
                  </a:cubicBezTo>
                  <a:cubicBezTo>
                    <a:pt x="121" y="6118"/>
                    <a:pt x="0" y="6239"/>
                    <a:pt x="0" y="6376"/>
                  </a:cubicBezTo>
                  <a:lnTo>
                    <a:pt x="0" y="8341"/>
                  </a:lnTo>
                  <a:cubicBezTo>
                    <a:pt x="0" y="8789"/>
                    <a:pt x="362" y="9151"/>
                    <a:pt x="810" y="9151"/>
                  </a:cubicBezTo>
                  <a:lnTo>
                    <a:pt x="12770" y="9151"/>
                  </a:lnTo>
                  <a:cubicBezTo>
                    <a:pt x="13218" y="9151"/>
                    <a:pt x="13580" y="8789"/>
                    <a:pt x="13580" y="8341"/>
                  </a:cubicBezTo>
                  <a:lnTo>
                    <a:pt x="13580" y="810"/>
                  </a:lnTo>
                  <a:cubicBezTo>
                    <a:pt x="13580" y="362"/>
                    <a:pt x="13218" y="0"/>
                    <a:pt x="12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1"/>
            <p:cNvSpPr/>
            <p:nvPr/>
          </p:nvSpPr>
          <p:spPr>
            <a:xfrm>
              <a:off x="4118475" y="2049000"/>
              <a:ext cx="123225" cy="123225"/>
            </a:xfrm>
            <a:custGeom>
              <a:avLst/>
              <a:gdLst/>
              <a:ahLst/>
              <a:cxnLst/>
              <a:rect l="l" t="t" r="r" b="b"/>
              <a:pathLst>
                <a:path w="4929" h="4929" extrusionOk="0">
                  <a:moveTo>
                    <a:pt x="2465" y="535"/>
                  </a:moveTo>
                  <a:cubicBezTo>
                    <a:pt x="3516" y="535"/>
                    <a:pt x="4377" y="1396"/>
                    <a:pt x="4377" y="2465"/>
                  </a:cubicBezTo>
                  <a:cubicBezTo>
                    <a:pt x="4377" y="3516"/>
                    <a:pt x="3516" y="4377"/>
                    <a:pt x="2465" y="4377"/>
                  </a:cubicBezTo>
                  <a:cubicBezTo>
                    <a:pt x="1396" y="4377"/>
                    <a:pt x="535" y="3516"/>
                    <a:pt x="535" y="2465"/>
                  </a:cubicBezTo>
                  <a:cubicBezTo>
                    <a:pt x="535" y="1396"/>
                    <a:pt x="1396" y="535"/>
                    <a:pt x="2465" y="535"/>
                  </a:cubicBezTo>
                  <a:close/>
                  <a:moveTo>
                    <a:pt x="2465" y="0"/>
                  </a:moveTo>
                  <a:cubicBezTo>
                    <a:pt x="1103" y="0"/>
                    <a:pt x="0" y="1103"/>
                    <a:pt x="0" y="2465"/>
                  </a:cubicBezTo>
                  <a:cubicBezTo>
                    <a:pt x="0" y="3826"/>
                    <a:pt x="1103" y="4929"/>
                    <a:pt x="2465" y="4929"/>
                  </a:cubicBezTo>
                  <a:cubicBezTo>
                    <a:pt x="3826" y="4929"/>
                    <a:pt x="4929" y="3826"/>
                    <a:pt x="4929" y="2465"/>
                  </a:cubicBezTo>
                  <a:cubicBezTo>
                    <a:pt x="4929" y="1103"/>
                    <a:pt x="3826" y="0"/>
                    <a:pt x="2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1"/>
            <p:cNvSpPr/>
            <p:nvPr/>
          </p:nvSpPr>
          <p:spPr>
            <a:xfrm>
              <a:off x="4159400" y="2082650"/>
              <a:ext cx="49575" cy="55975"/>
            </a:xfrm>
            <a:custGeom>
              <a:avLst/>
              <a:gdLst/>
              <a:ahLst/>
              <a:cxnLst/>
              <a:rect l="l" t="t" r="r" b="b"/>
              <a:pathLst>
                <a:path w="1983" h="2239" extrusionOk="0">
                  <a:moveTo>
                    <a:pt x="535" y="602"/>
                  </a:moveTo>
                  <a:lnTo>
                    <a:pt x="1362" y="1119"/>
                  </a:lnTo>
                  <a:lnTo>
                    <a:pt x="535" y="1618"/>
                  </a:lnTo>
                  <a:lnTo>
                    <a:pt x="535" y="602"/>
                  </a:lnTo>
                  <a:close/>
                  <a:moveTo>
                    <a:pt x="443" y="0"/>
                  </a:moveTo>
                  <a:cubicBezTo>
                    <a:pt x="366" y="0"/>
                    <a:pt x="290" y="18"/>
                    <a:pt x="225" y="50"/>
                  </a:cubicBezTo>
                  <a:cubicBezTo>
                    <a:pt x="87" y="136"/>
                    <a:pt x="1" y="291"/>
                    <a:pt x="1" y="447"/>
                  </a:cubicBezTo>
                  <a:lnTo>
                    <a:pt x="1" y="1791"/>
                  </a:lnTo>
                  <a:cubicBezTo>
                    <a:pt x="1" y="1946"/>
                    <a:pt x="87" y="2101"/>
                    <a:pt x="225" y="2170"/>
                  </a:cubicBezTo>
                  <a:cubicBezTo>
                    <a:pt x="293" y="2204"/>
                    <a:pt x="380" y="2239"/>
                    <a:pt x="449" y="2239"/>
                  </a:cubicBezTo>
                  <a:cubicBezTo>
                    <a:pt x="535" y="2239"/>
                    <a:pt x="604" y="2204"/>
                    <a:pt x="690" y="2170"/>
                  </a:cubicBezTo>
                  <a:lnTo>
                    <a:pt x="1775" y="1498"/>
                  </a:lnTo>
                  <a:cubicBezTo>
                    <a:pt x="1913" y="1412"/>
                    <a:pt x="1982" y="1274"/>
                    <a:pt x="1982" y="1119"/>
                  </a:cubicBezTo>
                  <a:cubicBezTo>
                    <a:pt x="1982" y="964"/>
                    <a:pt x="1913" y="808"/>
                    <a:pt x="1775" y="739"/>
                  </a:cubicBezTo>
                  <a:lnTo>
                    <a:pt x="690" y="67"/>
                  </a:lnTo>
                  <a:cubicBezTo>
                    <a:pt x="617" y="22"/>
                    <a:pt x="530" y="0"/>
                    <a:pt x="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1"/>
            <p:cNvSpPr/>
            <p:nvPr/>
          </p:nvSpPr>
          <p:spPr>
            <a:xfrm>
              <a:off x="4043950" y="2177375"/>
              <a:ext cx="273150" cy="40525"/>
            </a:xfrm>
            <a:custGeom>
              <a:avLst/>
              <a:gdLst/>
              <a:ahLst/>
              <a:cxnLst/>
              <a:rect l="l" t="t" r="r" b="b"/>
              <a:pathLst>
                <a:path w="10926" h="1621" extrusionOk="0">
                  <a:moveTo>
                    <a:pt x="1896" y="535"/>
                  </a:moveTo>
                  <a:cubicBezTo>
                    <a:pt x="2034" y="535"/>
                    <a:pt x="2154" y="655"/>
                    <a:pt x="2154" y="811"/>
                  </a:cubicBezTo>
                  <a:cubicBezTo>
                    <a:pt x="2154" y="966"/>
                    <a:pt x="2034" y="1086"/>
                    <a:pt x="1896" y="1086"/>
                  </a:cubicBezTo>
                  <a:cubicBezTo>
                    <a:pt x="1741" y="1086"/>
                    <a:pt x="1620" y="966"/>
                    <a:pt x="1620" y="811"/>
                  </a:cubicBezTo>
                  <a:cubicBezTo>
                    <a:pt x="1620" y="655"/>
                    <a:pt x="1741" y="535"/>
                    <a:pt x="1896" y="535"/>
                  </a:cubicBezTo>
                  <a:close/>
                  <a:moveTo>
                    <a:pt x="1896" y="1"/>
                  </a:moveTo>
                  <a:cubicBezTo>
                    <a:pt x="1534" y="1"/>
                    <a:pt x="1241" y="225"/>
                    <a:pt x="1120" y="535"/>
                  </a:cubicBezTo>
                  <a:lnTo>
                    <a:pt x="276" y="535"/>
                  </a:lnTo>
                  <a:cubicBezTo>
                    <a:pt x="121" y="535"/>
                    <a:pt x="0" y="655"/>
                    <a:pt x="0" y="811"/>
                  </a:cubicBezTo>
                  <a:cubicBezTo>
                    <a:pt x="0" y="966"/>
                    <a:pt x="121" y="1086"/>
                    <a:pt x="276" y="1086"/>
                  </a:cubicBezTo>
                  <a:lnTo>
                    <a:pt x="1120" y="1086"/>
                  </a:lnTo>
                  <a:cubicBezTo>
                    <a:pt x="1241" y="1396"/>
                    <a:pt x="1534" y="1620"/>
                    <a:pt x="1896" y="1620"/>
                  </a:cubicBezTo>
                  <a:cubicBezTo>
                    <a:pt x="2240" y="1620"/>
                    <a:pt x="2533" y="1396"/>
                    <a:pt x="2654" y="1086"/>
                  </a:cubicBezTo>
                  <a:lnTo>
                    <a:pt x="10650" y="1086"/>
                  </a:lnTo>
                  <a:cubicBezTo>
                    <a:pt x="10805" y="1086"/>
                    <a:pt x="10926" y="966"/>
                    <a:pt x="10926" y="811"/>
                  </a:cubicBezTo>
                  <a:cubicBezTo>
                    <a:pt x="10926" y="655"/>
                    <a:pt x="10805" y="535"/>
                    <a:pt x="10650" y="535"/>
                  </a:cubicBezTo>
                  <a:lnTo>
                    <a:pt x="2654" y="535"/>
                  </a:lnTo>
                  <a:cubicBezTo>
                    <a:pt x="2533" y="225"/>
                    <a:pt x="2240" y="1"/>
                    <a:pt x="1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111"/>
          <p:cNvGrpSpPr/>
          <p:nvPr/>
        </p:nvGrpSpPr>
        <p:grpSpPr>
          <a:xfrm>
            <a:off x="3949600" y="3197975"/>
            <a:ext cx="461850" cy="442475"/>
            <a:chOff x="3949600" y="3197975"/>
            <a:chExt cx="461850" cy="442475"/>
          </a:xfrm>
        </p:grpSpPr>
        <p:sp>
          <p:nvSpPr>
            <p:cNvPr id="2612" name="Google Shape;2612;p111"/>
            <p:cNvSpPr/>
            <p:nvPr/>
          </p:nvSpPr>
          <p:spPr>
            <a:xfrm>
              <a:off x="4298550" y="3388925"/>
              <a:ext cx="112900" cy="243750"/>
            </a:xfrm>
            <a:custGeom>
              <a:avLst/>
              <a:gdLst/>
              <a:ahLst/>
              <a:cxnLst/>
              <a:rect l="l" t="t" r="r" b="b"/>
              <a:pathLst>
                <a:path w="4516" h="9750" extrusionOk="0">
                  <a:moveTo>
                    <a:pt x="315" y="0"/>
                  </a:moveTo>
                  <a:cubicBezTo>
                    <a:pt x="262" y="0"/>
                    <a:pt x="208" y="15"/>
                    <a:pt x="156" y="48"/>
                  </a:cubicBezTo>
                  <a:cubicBezTo>
                    <a:pt x="35" y="117"/>
                    <a:pt x="1" y="289"/>
                    <a:pt x="87" y="410"/>
                  </a:cubicBezTo>
                  <a:lnTo>
                    <a:pt x="3895" y="6303"/>
                  </a:lnTo>
                  <a:cubicBezTo>
                    <a:pt x="3947" y="6390"/>
                    <a:pt x="3947" y="6493"/>
                    <a:pt x="3895" y="6579"/>
                  </a:cubicBezTo>
                  <a:lnTo>
                    <a:pt x="2137" y="9147"/>
                  </a:lnTo>
                  <a:cubicBezTo>
                    <a:pt x="2115" y="9180"/>
                    <a:pt x="2071" y="9199"/>
                    <a:pt x="2029" y="9199"/>
                  </a:cubicBezTo>
                  <a:cubicBezTo>
                    <a:pt x="2006" y="9199"/>
                    <a:pt x="1983" y="9193"/>
                    <a:pt x="1965" y="9181"/>
                  </a:cubicBezTo>
                  <a:lnTo>
                    <a:pt x="793" y="8492"/>
                  </a:lnTo>
                  <a:cubicBezTo>
                    <a:pt x="747" y="8469"/>
                    <a:pt x="699" y="8457"/>
                    <a:pt x="653" y="8457"/>
                  </a:cubicBezTo>
                  <a:cubicBezTo>
                    <a:pt x="560" y="8457"/>
                    <a:pt x="472" y="8503"/>
                    <a:pt x="414" y="8595"/>
                  </a:cubicBezTo>
                  <a:cubicBezTo>
                    <a:pt x="345" y="8716"/>
                    <a:pt x="397" y="8888"/>
                    <a:pt x="518" y="8957"/>
                  </a:cubicBezTo>
                  <a:lnTo>
                    <a:pt x="1689" y="9647"/>
                  </a:lnTo>
                  <a:cubicBezTo>
                    <a:pt x="1793" y="9715"/>
                    <a:pt x="1913" y="9750"/>
                    <a:pt x="2017" y="9750"/>
                  </a:cubicBezTo>
                  <a:cubicBezTo>
                    <a:pt x="2241" y="9750"/>
                    <a:pt x="2448" y="9647"/>
                    <a:pt x="2586" y="9457"/>
                  </a:cubicBezTo>
                  <a:lnTo>
                    <a:pt x="4326" y="6872"/>
                  </a:lnTo>
                  <a:cubicBezTo>
                    <a:pt x="4516" y="6614"/>
                    <a:pt x="4516" y="6286"/>
                    <a:pt x="4343" y="6010"/>
                  </a:cubicBezTo>
                  <a:lnTo>
                    <a:pt x="535" y="117"/>
                  </a:lnTo>
                  <a:cubicBezTo>
                    <a:pt x="481" y="42"/>
                    <a:pt x="40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1"/>
            <p:cNvSpPr/>
            <p:nvPr/>
          </p:nvSpPr>
          <p:spPr>
            <a:xfrm>
              <a:off x="3949600" y="3197975"/>
              <a:ext cx="347250" cy="442475"/>
            </a:xfrm>
            <a:custGeom>
              <a:avLst/>
              <a:gdLst/>
              <a:ahLst/>
              <a:cxnLst/>
              <a:rect l="l" t="t" r="r" b="b"/>
              <a:pathLst>
                <a:path w="13890" h="17699" extrusionOk="0">
                  <a:moveTo>
                    <a:pt x="9513" y="2671"/>
                  </a:moveTo>
                  <a:lnTo>
                    <a:pt x="12132" y="14975"/>
                  </a:lnTo>
                  <a:lnTo>
                    <a:pt x="9513" y="16992"/>
                  </a:lnTo>
                  <a:lnTo>
                    <a:pt x="9513" y="8134"/>
                  </a:lnTo>
                  <a:cubicBezTo>
                    <a:pt x="9513" y="7979"/>
                    <a:pt x="9392" y="7858"/>
                    <a:pt x="9237" y="7858"/>
                  </a:cubicBezTo>
                  <a:cubicBezTo>
                    <a:pt x="9082" y="7858"/>
                    <a:pt x="8961" y="7979"/>
                    <a:pt x="8961" y="8134"/>
                  </a:cubicBezTo>
                  <a:lnTo>
                    <a:pt x="8961" y="16992"/>
                  </a:lnTo>
                  <a:lnTo>
                    <a:pt x="6325" y="14975"/>
                  </a:lnTo>
                  <a:lnTo>
                    <a:pt x="8961" y="2671"/>
                  </a:lnTo>
                  <a:lnTo>
                    <a:pt x="8961" y="6876"/>
                  </a:lnTo>
                  <a:cubicBezTo>
                    <a:pt x="8961" y="7031"/>
                    <a:pt x="9082" y="7152"/>
                    <a:pt x="9237" y="7152"/>
                  </a:cubicBezTo>
                  <a:cubicBezTo>
                    <a:pt x="9392" y="7152"/>
                    <a:pt x="9513" y="7031"/>
                    <a:pt x="9513" y="6876"/>
                  </a:cubicBezTo>
                  <a:lnTo>
                    <a:pt x="9513" y="2671"/>
                  </a:lnTo>
                  <a:close/>
                  <a:moveTo>
                    <a:pt x="9237" y="0"/>
                  </a:moveTo>
                  <a:cubicBezTo>
                    <a:pt x="9082" y="0"/>
                    <a:pt x="8944" y="87"/>
                    <a:pt x="8858" y="207"/>
                  </a:cubicBezTo>
                  <a:lnTo>
                    <a:pt x="2189" y="10529"/>
                  </a:lnTo>
                  <a:cubicBezTo>
                    <a:pt x="2103" y="10650"/>
                    <a:pt x="2137" y="10822"/>
                    <a:pt x="2275" y="10908"/>
                  </a:cubicBezTo>
                  <a:cubicBezTo>
                    <a:pt x="2309" y="10926"/>
                    <a:pt x="2361" y="10943"/>
                    <a:pt x="2413" y="10943"/>
                  </a:cubicBezTo>
                  <a:cubicBezTo>
                    <a:pt x="2499" y="10943"/>
                    <a:pt x="2585" y="10908"/>
                    <a:pt x="2637" y="10822"/>
                  </a:cubicBezTo>
                  <a:lnTo>
                    <a:pt x="8668" y="1500"/>
                  </a:lnTo>
                  <a:lnTo>
                    <a:pt x="8668" y="1500"/>
                  </a:lnTo>
                  <a:lnTo>
                    <a:pt x="5790" y="14906"/>
                  </a:lnTo>
                  <a:lnTo>
                    <a:pt x="2551" y="16819"/>
                  </a:lnTo>
                  <a:cubicBezTo>
                    <a:pt x="2532" y="16831"/>
                    <a:pt x="2510" y="16837"/>
                    <a:pt x="2487" y="16837"/>
                  </a:cubicBezTo>
                  <a:cubicBezTo>
                    <a:pt x="2444" y="16837"/>
                    <a:pt x="2401" y="16818"/>
                    <a:pt x="2378" y="16785"/>
                  </a:cubicBezTo>
                  <a:lnTo>
                    <a:pt x="621" y="14217"/>
                  </a:lnTo>
                  <a:cubicBezTo>
                    <a:pt x="569" y="14131"/>
                    <a:pt x="569" y="14028"/>
                    <a:pt x="621" y="13941"/>
                  </a:cubicBezTo>
                  <a:lnTo>
                    <a:pt x="1930" y="11925"/>
                  </a:lnTo>
                  <a:cubicBezTo>
                    <a:pt x="2016" y="11805"/>
                    <a:pt x="1965" y="11632"/>
                    <a:pt x="1844" y="11546"/>
                  </a:cubicBezTo>
                  <a:cubicBezTo>
                    <a:pt x="1803" y="11522"/>
                    <a:pt x="1755" y="11511"/>
                    <a:pt x="1708" y="11511"/>
                  </a:cubicBezTo>
                  <a:cubicBezTo>
                    <a:pt x="1617" y="11511"/>
                    <a:pt x="1528" y="11553"/>
                    <a:pt x="1482" y="11632"/>
                  </a:cubicBezTo>
                  <a:lnTo>
                    <a:pt x="173" y="13648"/>
                  </a:lnTo>
                  <a:cubicBezTo>
                    <a:pt x="0" y="13924"/>
                    <a:pt x="0" y="14252"/>
                    <a:pt x="173" y="14510"/>
                  </a:cubicBezTo>
                  <a:lnTo>
                    <a:pt x="1930" y="17095"/>
                  </a:lnTo>
                  <a:cubicBezTo>
                    <a:pt x="2068" y="17285"/>
                    <a:pt x="2275" y="17388"/>
                    <a:pt x="2482" y="17388"/>
                  </a:cubicBezTo>
                  <a:cubicBezTo>
                    <a:pt x="2602" y="17388"/>
                    <a:pt x="2723" y="17353"/>
                    <a:pt x="2826" y="17285"/>
                  </a:cubicBezTo>
                  <a:lnTo>
                    <a:pt x="6014" y="15406"/>
                  </a:lnTo>
                  <a:lnTo>
                    <a:pt x="8823" y="17560"/>
                  </a:lnTo>
                  <a:cubicBezTo>
                    <a:pt x="8944" y="17646"/>
                    <a:pt x="9082" y="17698"/>
                    <a:pt x="9237" y="17698"/>
                  </a:cubicBezTo>
                  <a:cubicBezTo>
                    <a:pt x="9375" y="17698"/>
                    <a:pt x="9530" y="17646"/>
                    <a:pt x="9650" y="17560"/>
                  </a:cubicBezTo>
                  <a:lnTo>
                    <a:pt x="12459" y="15406"/>
                  </a:lnTo>
                  <a:lnTo>
                    <a:pt x="13390" y="15958"/>
                  </a:lnTo>
                  <a:cubicBezTo>
                    <a:pt x="13442" y="15992"/>
                    <a:pt x="13476" y="15992"/>
                    <a:pt x="13528" y="15992"/>
                  </a:cubicBezTo>
                  <a:cubicBezTo>
                    <a:pt x="13614" y="15992"/>
                    <a:pt x="13717" y="15958"/>
                    <a:pt x="13769" y="15871"/>
                  </a:cubicBezTo>
                  <a:cubicBezTo>
                    <a:pt x="13838" y="15734"/>
                    <a:pt x="13786" y="15578"/>
                    <a:pt x="13666" y="15492"/>
                  </a:cubicBezTo>
                  <a:lnTo>
                    <a:pt x="12683" y="14906"/>
                  </a:lnTo>
                  <a:lnTo>
                    <a:pt x="9806" y="1500"/>
                  </a:lnTo>
                  <a:lnTo>
                    <a:pt x="13355" y="6997"/>
                  </a:lnTo>
                  <a:cubicBezTo>
                    <a:pt x="13398" y="7072"/>
                    <a:pt x="13481" y="7114"/>
                    <a:pt x="13567" y="7114"/>
                  </a:cubicBezTo>
                  <a:cubicBezTo>
                    <a:pt x="13619" y="7114"/>
                    <a:pt x="13672" y="7098"/>
                    <a:pt x="13717" y="7066"/>
                  </a:cubicBezTo>
                  <a:cubicBezTo>
                    <a:pt x="13855" y="6997"/>
                    <a:pt x="13890" y="6824"/>
                    <a:pt x="13804" y="6704"/>
                  </a:cubicBezTo>
                  <a:lnTo>
                    <a:pt x="9616" y="207"/>
                  </a:lnTo>
                  <a:cubicBezTo>
                    <a:pt x="9530" y="87"/>
                    <a:pt x="9392" y="0"/>
                    <a:pt x="9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111"/>
          <p:cNvGrpSpPr/>
          <p:nvPr/>
        </p:nvGrpSpPr>
        <p:grpSpPr>
          <a:xfrm>
            <a:off x="4704800" y="1302400"/>
            <a:ext cx="321850" cy="459700"/>
            <a:chOff x="4704800" y="1302400"/>
            <a:chExt cx="321850" cy="459700"/>
          </a:xfrm>
        </p:grpSpPr>
        <p:sp>
          <p:nvSpPr>
            <p:cNvPr id="2615" name="Google Shape;2615;p111"/>
            <p:cNvSpPr/>
            <p:nvPr/>
          </p:nvSpPr>
          <p:spPr>
            <a:xfrm>
              <a:off x="4942625" y="1302400"/>
              <a:ext cx="84025" cy="459700"/>
            </a:xfrm>
            <a:custGeom>
              <a:avLst/>
              <a:gdLst/>
              <a:ahLst/>
              <a:cxnLst/>
              <a:rect l="l" t="t" r="r" b="b"/>
              <a:pathLst>
                <a:path w="3361" h="18388" extrusionOk="0">
                  <a:moveTo>
                    <a:pt x="2516" y="535"/>
                  </a:moveTo>
                  <a:lnTo>
                    <a:pt x="2516" y="1793"/>
                  </a:lnTo>
                  <a:lnTo>
                    <a:pt x="1965" y="1793"/>
                  </a:lnTo>
                  <a:lnTo>
                    <a:pt x="1965" y="535"/>
                  </a:lnTo>
                  <a:close/>
                  <a:moveTo>
                    <a:pt x="2792" y="2327"/>
                  </a:moveTo>
                  <a:cubicBezTo>
                    <a:pt x="2809" y="2327"/>
                    <a:pt x="2809" y="2344"/>
                    <a:pt x="2809" y="2361"/>
                  </a:cubicBezTo>
                  <a:lnTo>
                    <a:pt x="2809" y="4360"/>
                  </a:lnTo>
                  <a:lnTo>
                    <a:pt x="1672" y="3602"/>
                  </a:lnTo>
                  <a:lnTo>
                    <a:pt x="1672" y="2327"/>
                  </a:lnTo>
                  <a:close/>
                  <a:moveTo>
                    <a:pt x="1120" y="2327"/>
                  </a:moveTo>
                  <a:lnTo>
                    <a:pt x="1120" y="5377"/>
                  </a:lnTo>
                  <a:cubicBezTo>
                    <a:pt x="1051" y="5325"/>
                    <a:pt x="948" y="5291"/>
                    <a:pt x="845" y="5256"/>
                  </a:cubicBezTo>
                  <a:lnTo>
                    <a:pt x="534" y="5170"/>
                  </a:lnTo>
                  <a:lnTo>
                    <a:pt x="534" y="2792"/>
                  </a:lnTo>
                  <a:cubicBezTo>
                    <a:pt x="534" y="2534"/>
                    <a:pt x="741" y="2327"/>
                    <a:pt x="983" y="2327"/>
                  </a:cubicBezTo>
                  <a:close/>
                  <a:moveTo>
                    <a:pt x="1672" y="4257"/>
                  </a:moveTo>
                  <a:lnTo>
                    <a:pt x="2809" y="5015"/>
                  </a:lnTo>
                  <a:lnTo>
                    <a:pt x="2809" y="6170"/>
                  </a:lnTo>
                  <a:lnTo>
                    <a:pt x="1672" y="5411"/>
                  </a:lnTo>
                  <a:lnTo>
                    <a:pt x="1672" y="4257"/>
                  </a:lnTo>
                  <a:close/>
                  <a:moveTo>
                    <a:pt x="552" y="5739"/>
                  </a:moveTo>
                  <a:lnTo>
                    <a:pt x="707" y="5773"/>
                  </a:lnTo>
                  <a:cubicBezTo>
                    <a:pt x="896" y="5842"/>
                    <a:pt x="1069" y="5997"/>
                    <a:pt x="1120" y="6204"/>
                  </a:cubicBezTo>
                  <a:cubicBezTo>
                    <a:pt x="1172" y="6394"/>
                    <a:pt x="1051" y="6583"/>
                    <a:pt x="862" y="6652"/>
                  </a:cubicBezTo>
                  <a:lnTo>
                    <a:pt x="552" y="6738"/>
                  </a:lnTo>
                  <a:lnTo>
                    <a:pt x="552" y="5739"/>
                  </a:lnTo>
                  <a:close/>
                  <a:moveTo>
                    <a:pt x="2775" y="14907"/>
                  </a:moveTo>
                  <a:lnTo>
                    <a:pt x="2499" y="16664"/>
                  </a:lnTo>
                  <a:cubicBezTo>
                    <a:pt x="2499" y="16699"/>
                    <a:pt x="2465" y="16733"/>
                    <a:pt x="2413" y="16733"/>
                  </a:cubicBezTo>
                  <a:lnTo>
                    <a:pt x="2068" y="16733"/>
                  </a:lnTo>
                  <a:cubicBezTo>
                    <a:pt x="2016" y="16733"/>
                    <a:pt x="1982" y="16699"/>
                    <a:pt x="1982" y="16664"/>
                  </a:cubicBezTo>
                  <a:lnTo>
                    <a:pt x="1706" y="14907"/>
                  </a:lnTo>
                  <a:close/>
                  <a:moveTo>
                    <a:pt x="1879" y="0"/>
                  </a:moveTo>
                  <a:cubicBezTo>
                    <a:pt x="1637" y="0"/>
                    <a:pt x="1431" y="207"/>
                    <a:pt x="1431" y="449"/>
                  </a:cubicBezTo>
                  <a:lnTo>
                    <a:pt x="1431" y="1793"/>
                  </a:lnTo>
                  <a:lnTo>
                    <a:pt x="983" y="1793"/>
                  </a:lnTo>
                  <a:cubicBezTo>
                    <a:pt x="448" y="1793"/>
                    <a:pt x="0" y="2241"/>
                    <a:pt x="0" y="2792"/>
                  </a:cubicBezTo>
                  <a:lnTo>
                    <a:pt x="0" y="7307"/>
                  </a:lnTo>
                  <a:cubicBezTo>
                    <a:pt x="0" y="7721"/>
                    <a:pt x="35" y="8134"/>
                    <a:pt x="104" y="8548"/>
                  </a:cubicBezTo>
                  <a:cubicBezTo>
                    <a:pt x="138" y="8668"/>
                    <a:pt x="242" y="8755"/>
                    <a:pt x="379" y="8755"/>
                  </a:cubicBezTo>
                  <a:lnTo>
                    <a:pt x="431" y="8755"/>
                  </a:lnTo>
                  <a:cubicBezTo>
                    <a:pt x="569" y="8737"/>
                    <a:pt x="672" y="8582"/>
                    <a:pt x="638" y="8444"/>
                  </a:cubicBezTo>
                  <a:cubicBezTo>
                    <a:pt x="586" y="8117"/>
                    <a:pt x="534" y="7669"/>
                    <a:pt x="534" y="7307"/>
                  </a:cubicBezTo>
                  <a:cubicBezTo>
                    <a:pt x="690" y="7255"/>
                    <a:pt x="1000" y="7169"/>
                    <a:pt x="1120" y="7117"/>
                  </a:cubicBezTo>
                  <a:lnTo>
                    <a:pt x="1120" y="14527"/>
                  </a:lnTo>
                  <a:cubicBezTo>
                    <a:pt x="1120" y="14614"/>
                    <a:pt x="1138" y="14700"/>
                    <a:pt x="1155" y="14786"/>
                  </a:cubicBezTo>
                  <a:lnTo>
                    <a:pt x="1448" y="16733"/>
                  </a:lnTo>
                  <a:cubicBezTo>
                    <a:pt x="1482" y="17009"/>
                    <a:pt x="1689" y="17216"/>
                    <a:pt x="1948" y="17267"/>
                  </a:cubicBezTo>
                  <a:lnTo>
                    <a:pt x="1948" y="18112"/>
                  </a:lnTo>
                  <a:cubicBezTo>
                    <a:pt x="1948" y="18267"/>
                    <a:pt x="2068" y="18388"/>
                    <a:pt x="2223" y="18388"/>
                  </a:cubicBezTo>
                  <a:cubicBezTo>
                    <a:pt x="2378" y="18388"/>
                    <a:pt x="2499" y="18267"/>
                    <a:pt x="2499" y="18112"/>
                  </a:cubicBezTo>
                  <a:lnTo>
                    <a:pt x="2499" y="17267"/>
                  </a:lnTo>
                  <a:cubicBezTo>
                    <a:pt x="2775" y="17233"/>
                    <a:pt x="2999" y="17026"/>
                    <a:pt x="3033" y="16733"/>
                  </a:cubicBezTo>
                  <a:lnTo>
                    <a:pt x="3343" y="14786"/>
                  </a:lnTo>
                  <a:cubicBezTo>
                    <a:pt x="3343" y="14700"/>
                    <a:pt x="3361" y="14614"/>
                    <a:pt x="3361" y="14527"/>
                  </a:cubicBezTo>
                  <a:lnTo>
                    <a:pt x="3361" y="9461"/>
                  </a:lnTo>
                  <a:cubicBezTo>
                    <a:pt x="3361" y="9306"/>
                    <a:pt x="3240" y="9185"/>
                    <a:pt x="3085" y="9185"/>
                  </a:cubicBezTo>
                  <a:cubicBezTo>
                    <a:pt x="2930" y="9185"/>
                    <a:pt x="2809" y="9306"/>
                    <a:pt x="2809" y="9461"/>
                  </a:cubicBezTo>
                  <a:lnTo>
                    <a:pt x="2809" y="14355"/>
                  </a:lnTo>
                  <a:lnTo>
                    <a:pt x="1672" y="14355"/>
                  </a:lnTo>
                  <a:lnTo>
                    <a:pt x="1672" y="6049"/>
                  </a:lnTo>
                  <a:lnTo>
                    <a:pt x="2809" y="6807"/>
                  </a:lnTo>
                  <a:lnTo>
                    <a:pt x="2809" y="8203"/>
                  </a:lnTo>
                  <a:cubicBezTo>
                    <a:pt x="2809" y="8341"/>
                    <a:pt x="2930" y="8462"/>
                    <a:pt x="3085" y="8462"/>
                  </a:cubicBezTo>
                  <a:cubicBezTo>
                    <a:pt x="3240" y="8462"/>
                    <a:pt x="3361" y="8341"/>
                    <a:pt x="3361" y="8203"/>
                  </a:cubicBezTo>
                  <a:lnTo>
                    <a:pt x="3361" y="2361"/>
                  </a:lnTo>
                  <a:cubicBezTo>
                    <a:pt x="3361" y="2137"/>
                    <a:pt x="3223" y="1948"/>
                    <a:pt x="3050" y="1862"/>
                  </a:cubicBezTo>
                  <a:lnTo>
                    <a:pt x="3050" y="449"/>
                  </a:lnTo>
                  <a:cubicBezTo>
                    <a:pt x="3050" y="207"/>
                    <a:pt x="2844" y="0"/>
                    <a:pt x="2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1"/>
            <p:cNvSpPr/>
            <p:nvPr/>
          </p:nvSpPr>
          <p:spPr>
            <a:xfrm>
              <a:off x="4823275" y="1302400"/>
              <a:ext cx="84050" cy="459700"/>
            </a:xfrm>
            <a:custGeom>
              <a:avLst/>
              <a:gdLst/>
              <a:ahLst/>
              <a:cxnLst/>
              <a:rect l="l" t="t" r="r" b="b"/>
              <a:pathLst>
                <a:path w="3362" h="18388" extrusionOk="0">
                  <a:moveTo>
                    <a:pt x="2517" y="535"/>
                  </a:moveTo>
                  <a:lnTo>
                    <a:pt x="2517" y="1793"/>
                  </a:lnTo>
                  <a:lnTo>
                    <a:pt x="1965" y="1793"/>
                  </a:lnTo>
                  <a:lnTo>
                    <a:pt x="1965" y="535"/>
                  </a:lnTo>
                  <a:close/>
                  <a:moveTo>
                    <a:pt x="2793" y="2327"/>
                  </a:moveTo>
                  <a:cubicBezTo>
                    <a:pt x="2810" y="2327"/>
                    <a:pt x="2810" y="2344"/>
                    <a:pt x="2810" y="2361"/>
                  </a:cubicBezTo>
                  <a:lnTo>
                    <a:pt x="2810" y="4360"/>
                  </a:lnTo>
                  <a:lnTo>
                    <a:pt x="1672" y="3602"/>
                  </a:lnTo>
                  <a:lnTo>
                    <a:pt x="1672" y="2327"/>
                  </a:lnTo>
                  <a:close/>
                  <a:moveTo>
                    <a:pt x="1121" y="2327"/>
                  </a:moveTo>
                  <a:lnTo>
                    <a:pt x="1121" y="5394"/>
                  </a:lnTo>
                  <a:cubicBezTo>
                    <a:pt x="1035" y="5343"/>
                    <a:pt x="931" y="5291"/>
                    <a:pt x="828" y="5256"/>
                  </a:cubicBezTo>
                  <a:lnTo>
                    <a:pt x="535" y="5170"/>
                  </a:lnTo>
                  <a:lnTo>
                    <a:pt x="535" y="2792"/>
                  </a:lnTo>
                  <a:cubicBezTo>
                    <a:pt x="535" y="2534"/>
                    <a:pt x="742" y="2327"/>
                    <a:pt x="983" y="2327"/>
                  </a:cubicBezTo>
                  <a:close/>
                  <a:moveTo>
                    <a:pt x="1672" y="4257"/>
                  </a:moveTo>
                  <a:lnTo>
                    <a:pt x="2810" y="5015"/>
                  </a:lnTo>
                  <a:lnTo>
                    <a:pt x="2810" y="6170"/>
                  </a:lnTo>
                  <a:lnTo>
                    <a:pt x="1672" y="5411"/>
                  </a:lnTo>
                  <a:lnTo>
                    <a:pt x="1672" y="4257"/>
                  </a:lnTo>
                  <a:close/>
                  <a:moveTo>
                    <a:pt x="535" y="5739"/>
                  </a:moveTo>
                  <a:lnTo>
                    <a:pt x="673" y="5773"/>
                  </a:lnTo>
                  <a:cubicBezTo>
                    <a:pt x="880" y="5842"/>
                    <a:pt x="1052" y="5997"/>
                    <a:pt x="1104" y="6204"/>
                  </a:cubicBezTo>
                  <a:cubicBezTo>
                    <a:pt x="1155" y="6394"/>
                    <a:pt x="1035" y="6583"/>
                    <a:pt x="845" y="6652"/>
                  </a:cubicBezTo>
                  <a:lnTo>
                    <a:pt x="535" y="6738"/>
                  </a:lnTo>
                  <a:lnTo>
                    <a:pt x="535" y="5739"/>
                  </a:lnTo>
                  <a:close/>
                  <a:moveTo>
                    <a:pt x="2775" y="14907"/>
                  </a:moveTo>
                  <a:lnTo>
                    <a:pt x="2500" y="16664"/>
                  </a:lnTo>
                  <a:cubicBezTo>
                    <a:pt x="2500" y="16699"/>
                    <a:pt x="2465" y="16733"/>
                    <a:pt x="2413" y="16733"/>
                  </a:cubicBezTo>
                  <a:lnTo>
                    <a:pt x="2069" y="16733"/>
                  </a:lnTo>
                  <a:cubicBezTo>
                    <a:pt x="2017" y="16733"/>
                    <a:pt x="1983" y="16699"/>
                    <a:pt x="1983" y="16664"/>
                  </a:cubicBezTo>
                  <a:lnTo>
                    <a:pt x="1707" y="14907"/>
                  </a:lnTo>
                  <a:close/>
                  <a:moveTo>
                    <a:pt x="1879" y="0"/>
                  </a:moveTo>
                  <a:cubicBezTo>
                    <a:pt x="1638" y="0"/>
                    <a:pt x="1431" y="207"/>
                    <a:pt x="1431" y="449"/>
                  </a:cubicBezTo>
                  <a:lnTo>
                    <a:pt x="1431" y="1793"/>
                  </a:lnTo>
                  <a:lnTo>
                    <a:pt x="983" y="1793"/>
                  </a:lnTo>
                  <a:cubicBezTo>
                    <a:pt x="449" y="1793"/>
                    <a:pt x="1" y="2241"/>
                    <a:pt x="1" y="2792"/>
                  </a:cubicBezTo>
                  <a:lnTo>
                    <a:pt x="1" y="5343"/>
                  </a:lnTo>
                  <a:cubicBezTo>
                    <a:pt x="1" y="5480"/>
                    <a:pt x="1" y="7238"/>
                    <a:pt x="1" y="7307"/>
                  </a:cubicBezTo>
                  <a:cubicBezTo>
                    <a:pt x="1" y="7721"/>
                    <a:pt x="35" y="8134"/>
                    <a:pt x="104" y="8548"/>
                  </a:cubicBezTo>
                  <a:cubicBezTo>
                    <a:pt x="135" y="8640"/>
                    <a:pt x="235" y="8760"/>
                    <a:pt x="378" y="8760"/>
                  </a:cubicBezTo>
                  <a:cubicBezTo>
                    <a:pt x="395" y="8760"/>
                    <a:pt x="413" y="8758"/>
                    <a:pt x="432" y="8755"/>
                  </a:cubicBezTo>
                  <a:cubicBezTo>
                    <a:pt x="570" y="8737"/>
                    <a:pt x="673" y="8582"/>
                    <a:pt x="638" y="8444"/>
                  </a:cubicBezTo>
                  <a:cubicBezTo>
                    <a:pt x="587" y="8117"/>
                    <a:pt x="535" y="7669"/>
                    <a:pt x="535" y="7290"/>
                  </a:cubicBezTo>
                  <a:cubicBezTo>
                    <a:pt x="707" y="7238"/>
                    <a:pt x="983" y="7186"/>
                    <a:pt x="1121" y="7117"/>
                  </a:cubicBezTo>
                  <a:lnTo>
                    <a:pt x="1121" y="11650"/>
                  </a:lnTo>
                  <a:cubicBezTo>
                    <a:pt x="1121" y="11805"/>
                    <a:pt x="1242" y="11925"/>
                    <a:pt x="1397" y="11925"/>
                  </a:cubicBezTo>
                  <a:cubicBezTo>
                    <a:pt x="1552" y="11925"/>
                    <a:pt x="1672" y="11805"/>
                    <a:pt x="1672" y="11650"/>
                  </a:cubicBezTo>
                  <a:lnTo>
                    <a:pt x="1672" y="6049"/>
                  </a:lnTo>
                  <a:lnTo>
                    <a:pt x="2810" y="6807"/>
                  </a:lnTo>
                  <a:lnTo>
                    <a:pt x="2810" y="14355"/>
                  </a:lnTo>
                  <a:lnTo>
                    <a:pt x="1672" y="14355"/>
                  </a:lnTo>
                  <a:lnTo>
                    <a:pt x="1672" y="12942"/>
                  </a:lnTo>
                  <a:cubicBezTo>
                    <a:pt x="1672" y="12787"/>
                    <a:pt x="1552" y="12666"/>
                    <a:pt x="1397" y="12666"/>
                  </a:cubicBezTo>
                  <a:cubicBezTo>
                    <a:pt x="1242" y="12666"/>
                    <a:pt x="1121" y="12787"/>
                    <a:pt x="1121" y="12942"/>
                  </a:cubicBezTo>
                  <a:lnTo>
                    <a:pt x="1121" y="14527"/>
                  </a:lnTo>
                  <a:cubicBezTo>
                    <a:pt x="1121" y="14614"/>
                    <a:pt x="1138" y="14700"/>
                    <a:pt x="1155" y="14786"/>
                  </a:cubicBezTo>
                  <a:lnTo>
                    <a:pt x="1448" y="16733"/>
                  </a:lnTo>
                  <a:cubicBezTo>
                    <a:pt x="1483" y="17009"/>
                    <a:pt x="1690" y="17216"/>
                    <a:pt x="1948" y="17267"/>
                  </a:cubicBezTo>
                  <a:lnTo>
                    <a:pt x="1948" y="18112"/>
                  </a:lnTo>
                  <a:cubicBezTo>
                    <a:pt x="1948" y="18267"/>
                    <a:pt x="2069" y="18388"/>
                    <a:pt x="2224" y="18388"/>
                  </a:cubicBezTo>
                  <a:cubicBezTo>
                    <a:pt x="2379" y="18388"/>
                    <a:pt x="2500" y="18267"/>
                    <a:pt x="2500" y="18112"/>
                  </a:cubicBezTo>
                  <a:lnTo>
                    <a:pt x="2500" y="17267"/>
                  </a:lnTo>
                  <a:cubicBezTo>
                    <a:pt x="2775" y="17233"/>
                    <a:pt x="2999" y="17026"/>
                    <a:pt x="3034" y="16733"/>
                  </a:cubicBezTo>
                  <a:lnTo>
                    <a:pt x="3327" y="14786"/>
                  </a:lnTo>
                  <a:cubicBezTo>
                    <a:pt x="3344" y="14700"/>
                    <a:pt x="3361" y="14614"/>
                    <a:pt x="3361" y="14527"/>
                  </a:cubicBezTo>
                  <a:lnTo>
                    <a:pt x="3361" y="6669"/>
                  </a:lnTo>
                  <a:lnTo>
                    <a:pt x="3361" y="4860"/>
                  </a:lnTo>
                  <a:lnTo>
                    <a:pt x="3361" y="2361"/>
                  </a:lnTo>
                  <a:cubicBezTo>
                    <a:pt x="3361" y="2137"/>
                    <a:pt x="3223" y="1948"/>
                    <a:pt x="3051" y="1862"/>
                  </a:cubicBezTo>
                  <a:lnTo>
                    <a:pt x="3051" y="449"/>
                  </a:lnTo>
                  <a:cubicBezTo>
                    <a:pt x="3051" y="207"/>
                    <a:pt x="2844" y="0"/>
                    <a:pt x="2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1"/>
            <p:cNvSpPr/>
            <p:nvPr/>
          </p:nvSpPr>
          <p:spPr>
            <a:xfrm>
              <a:off x="4704800" y="1302400"/>
              <a:ext cx="84050" cy="459700"/>
            </a:xfrm>
            <a:custGeom>
              <a:avLst/>
              <a:gdLst/>
              <a:ahLst/>
              <a:cxnLst/>
              <a:rect l="l" t="t" r="r" b="b"/>
              <a:pathLst>
                <a:path w="3362" h="18388" extrusionOk="0">
                  <a:moveTo>
                    <a:pt x="2517" y="535"/>
                  </a:moveTo>
                  <a:lnTo>
                    <a:pt x="2517" y="1793"/>
                  </a:lnTo>
                  <a:lnTo>
                    <a:pt x="1965" y="1793"/>
                  </a:lnTo>
                  <a:lnTo>
                    <a:pt x="1965" y="535"/>
                  </a:lnTo>
                  <a:close/>
                  <a:moveTo>
                    <a:pt x="2793" y="2327"/>
                  </a:moveTo>
                  <a:cubicBezTo>
                    <a:pt x="2810" y="2327"/>
                    <a:pt x="2810" y="2344"/>
                    <a:pt x="2810" y="2361"/>
                  </a:cubicBezTo>
                  <a:lnTo>
                    <a:pt x="2810" y="4360"/>
                  </a:lnTo>
                  <a:lnTo>
                    <a:pt x="1672" y="3602"/>
                  </a:lnTo>
                  <a:lnTo>
                    <a:pt x="1672" y="2327"/>
                  </a:lnTo>
                  <a:close/>
                  <a:moveTo>
                    <a:pt x="1672" y="4257"/>
                  </a:moveTo>
                  <a:lnTo>
                    <a:pt x="2810" y="5015"/>
                  </a:lnTo>
                  <a:lnTo>
                    <a:pt x="2810" y="6170"/>
                  </a:lnTo>
                  <a:lnTo>
                    <a:pt x="1672" y="5411"/>
                  </a:lnTo>
                  <a:lnTo>
                    <a:pt x="1672" y="4257"/>
                  </a:lnTo>
                  <a:close/>
                  <a:moveTo>
                    <a:pt x="535" y="5739"/>
                  </a:moveTo>
                  <a:lnTo>
                    <a:pt x="690" y="5773"/>
                  </a:lnTo>
                  <a:cubicBezTo>
                    <a:pt x="880" y="5842"/>
                    <a:pt x="1052" y="5997"/>
                    <a:pt x="1104" y="6204"/>
                  </a:cubicBezTo>
                  <a:cubicBezTo>
                    <a:pt x="1155" y="6394"/>
                    <a:pt x="1035" y="6583"/>
                    <a:pt x="845" y="6652"/>
                  </a:cubicBezTo>
                  <a:lnTo>
                    <a:pt x="535" y="6738"/>
                  </a:lnTo>
                  <a:lnTo>
                    <a:pt x="535" y="5739"/>
                  </a:lnTo>
                  <a:close/>
                  <a:moveTo>
                    <a:pt x="1672" y="6049"/>
                  </a:moveTo>
                  <a:lnTo>
                    <a:pt x="2810" y="6807"/>
                  </a:lnTo>
                  <a:lnTo>
                    <a:pt x="2810" y="14355"/>
                  </a:lnTo>
                  <a:lnTo>
                    <a:pt x="1672" y="14355"/>
                  </a:lnTo>
                  <a:lnTo>
                    <a:pt x="1672" y="6049"/>
                  </a:lnTo>
                  <a:close/>
                  <a:moveTo>
                    <a:pt x="2775" y="14907"/>
                  </a:moveTo>
                  <a:lnTo>
                    <a:pt x="2500" y="16664"/>
                  </a:lnTo>
                  <a:cubicBezTo>
                    <a:pt x="2500" y="16699"/>
                    <a:pt x="2465" y="16733"/>
                    <a:pt x="2413" y="16733"/>
                  </a:cubicBezTo>
                  <a:lnTo>
                    <a:pt x="2069" y="16733"/>
                  </a:lnTo>
                  <a:cubicBezTo>
                    <a:pt x="2017" y="16733"/>
                    <a:pt x="1983" y="16699"/>
                    <a:pt x="1983" y="16664"/>
                  </a:cubicBezTo>
                  <a:lnTo>
                    <a:pt x="1707" y="14907"/>
                  </a:lnTo>
                  <a:close/>
                  <a:moveTo>
                    <a:pt x="1879" y="0"/>
                  </a:moveTo>
                  <a:cubicBezTo>
                    <a:pt x="1638" y="0"/>
                    <a:pt x="1431" y="207"/>
                    <a:pt x="1431" y="449"/>
                  </a:cubicBezTo>
                  <a:lnTo>
                    <a:pt x="1431" y="1793"/>
                  </a:lnTo>
                  <a:lnTo>
                    <a:pt x="983" y="1793"/>
                  </a:lnTo>
                  <a:cubicBezTo>
                    <a:pt x="449" y="1793"/>
                    <a:pt x="1" y="2241"/>
                    <a:pt x="1" y="2792"/>
                  </a:cubicBezTo>
                  <a:lnTo>
                    <a:pt x="1" y="3102"/>
                  </a:lnTo>
                  <a:cubicBezTo>
                    <a:pt x="1" y="3240"/>
                    <a:pt x="122" y="3361"/>
                    <a:pt x="259" y="3361"/>
                  </a:cubicBezTo>
                  <a:cubicBezTo>
                    <a:pt x="414" y="3361"/>
                    <a:pt x="535" y="3240"/>
                    <a:pt x="535" y="3102"/>
                  </a:cubicBezTo>
                  <a:lnTo>
                    <a:pt x="535" y="2792"/>
                  </a:lnTo>
                  <a:cubicBezTo>
                    <a:pt x="535" y="2534"/>
                    <a:pt x="742" y="2327"/>
                    <a:pt x="983" y="2327"/>
                  </a:cubicBezTo>
                  <a:lnTo>
                    <a:pt x="1121" y="2327"/>
                  </a:lnTo>
                  <a:lnTo>
                    <a:pt x="1121" y="5394"/>
                  </a:lnTo>
                  <a:cubicBezTo>
                    <a:pt x="1035" y="5343"/>
                    <a:pt x="931" y="5291"/>
                    <a:pt x="828" y="5256"/>
                  </a:cubicBezTo>
                  <a:lnTo>
                    <a:pt x="535" y="5170"/>
                  </a:lnTo>
                  <a:lnTo>
                    <a:pt x="535" y="4378"/>
                  </a:lnTo>
                  <a:cubicBezTo>
                    <a:pt x="535" y="4222"/>
                    <a:pt x="414" y="4102"/>
                    <a:pt x="259" y="4102"/>
                  </a:cubicBezTo>
                  <a:cubicBezTo>
                    <a:pt x="122" y="4102"/>
                    <a:pt x="1" y="4222"/>
                    <a:pt x="1" y="4378"/>
                  </a:cubicBezTo>
                  <a:lnTo>
                    <a:pt x="1" y="7307"/>
                  </a:lnTo>
                  <a:cubicBezTo>
                    <a:pt x="1" y="7721"/>
                    <a:pt x="35" y="8134"/>
                    <a:pt x="104" y="8548"/>
                  </a:cubicBezTo>
                  <a:cubicBezTo>
                    <a:pt x="139" y="8668"/>
                    <a:pt x="242" y="8755"/>
                    <a:pt x="380" y="8755"/>
                  </a:cubicBezTo>
                  <a:lnTo>
                    <a:pt x="432" y="8755"/>
                  </a:lnTo>
                  <a:cubicBezTo>
                    <a:pt x="570" y="8737"/>
                    <a:pt x="673" y="8582"/>
                    <a:pt x="639" y="8444"/>
                  </a:cubicBezTo>
                  <a:cubicBezTo>
                    <a:pt x="587" y="8117"/>
                    <a:pt x="535" y="7669"/>
                    <a:pt x="535" y="7290"/>
                  </a:cubicBezTo>
                  <a:cubicBezTo>
                    <a:pt x="707" y="7238"/>
                    <a:pt x="983" y="7186"/>
                    <a:pt x="1121" y="7117"/>
                  </a:cubicBezTo>
                  <a:lnTo>
                    <a:pt x="1121" y="14527"/>
                  </a:lnTo>
                  <a:cubicBezTo>
                    <a:pt x="1121" y="14614"/>
                    <a:pt x="1138" y="14700"/>
                    <a:pt x="1155" y="14786"/>
                  </a:cubicBezTo>
                  <a:lnTo>
                    <a:pt x="1448" y="16733"/>
                  </a:lnTo>
                  <a:cubicBezTo>
                    <a:pt x="1483" y="17009"/>
                    <a:pt x="1690" y="17216"/>
                    <a:pt x="1948" y="17267"/>
                  </a:cubicBezTo>
                  <a:lnTo>
                    <a:pt x="1948" y="18112"/>
                  </a:lnTo>
                  <a:cubicBezTo>
                    <a:pt x="1948" y="18267"/>
                    <a:pt x="2069" y="18388"/>
                    <a:pt x="2224" y="18388"/>
                  </a:cubicBezTo>
                  <a:cubicBezTo>
                    <a:pt x="2379" y="18388"/>
                    <a:pt x="2500" y="18267"/>
                    <a:pt x="2500" y="18112"/>
                  </a:cubicBezTo>
                  <a:lnTo>
                    <a:pt x="2500" y="17267"/>
                  </a:lnTo>
                  <a:cubicBezTo>
                    <a:pt x="2775" y="17233"/>
                    <a:pt x="2999" y="17026"/>
                    <a:pt x="3034" y="16733"/>
                  </a:cubicBezTo>
                  <a:lnTo>
                    <a:pt x="3327" y="14786"/>
                  </a:lnTo>
                  <a:cubicBezTo>
                    <a:pt x="3344" y="14700"/>
                    <a:pt x="3361" y="14614"/>
                    <a:pt x="3361" y="14527"/>
                  </a:cubicBezTo>
                  <a:lnTo>
                    <a:pt x="3361" y="2361"/>
                  </a:lnTo>
                  <a:cubicBezTo>
                    <a:pt x="3361" y="2137"/>
                    <a:pt x="3223" y="1948"/>
                    <a:pt x="3051" y="1862"/>
                  </a:cubicBezTo>
                  <a:lnTo>
                    <a:pt x="3051" y="449"/>
                  </a:lnTo>
                  <a:cubicBezTo>
                    <a:pt x="3051" y="207"/>
                    <a:pt x="2844" y="0"/>
                    <a:pt x="2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111"/>
          <p:cNvGrpSpPr/>
          <p:nvPr/>
        </p:nvGrpSpPr>
        <p:grpSpPr>
          <a:xfrm>
            <a:off x="4635875" y="3850650"/>
            <a:ext cx="459700" cy="395500"/>
            <a:chOff x="4635875" y="3850650"/>
            <a:chExt cx="459700" cy="395500"/>
          </a:xfrm>
        </p:grpSpPr>
        <p:sp>
          <p:nvSpPr>
            <p:cNvPr id="2619" name="Google Shape;2619;p111"/>
            <p:cNvSpPr/>
            <p:nvPr/>
          </p:nvSpPr>
          <p:spPr>
            <a:xfrm>
              <a:off x="4635875" y="3850650"/>
              <a:ext cx="459700" cy="395500"/>
            </a:xfrm>
            <a:custGeom>
              <a:avLst/>
              <a:gdLst/>
              <a:ahLst/>
              <a:cxnLst/>
              <a:rect l="l" t="t" r="r" b="b"/>
              <a:pathLst>
                <a:path w="18388" h="15820" extrusionOk="0">
                  <a:moveTo>
                    <a:pt x="13890" y="9220"/>
                  </a:moveTo>
                  <a:cubicBezTo>
                    <a:pt x="14872" y="9220"/>
                    <a:pt x="15682" y="10013"/>
                    <a:pt x="15682" y="11012"/>
                  </a:cubicBezTo>
                  <a:cubicBezTo>
                    <a:pt x="15682" y="11994"/>
                    <a:pt x="14872" y="12804"/>
                    <a:pt x="13890" y="12804"/>
                  </a:cubicBezTo>
                  <a:cubicBezTo>
                    <a:pt x="12891" y="12804"/>
                    <a:pt x="12098" y="11994"/>
                    <a:pt x="12098" y="11012"/>
                  </a:cubicBezTo>
                  <a:cubicBezTo>
                    <a:pt x="12098" y="10013"/>
                    <a:pt x="12891" y="9220"/>
                    <a:pt x="13890" y="9220"/>
                  </a:cubicBezTo>
                  <a:close/>
                  <a:moveTo>
                    <a:pt x="12098" y="12494"/>
                  </a:moveTo>
                  <a:cubicBezTo>
                    <a:pt x="12477" y="12959"/>
                    <a:pt x="13046" y="13287"/>
                    <a:pt x="13683" y="13338"/>
                  </a:cubicBezTo>
                  <a:lnTo>
                    <a:pt x="12632" y="15148"/>
                  </a:lnTo>
                  <a:lnTo>
                    <a:pt x="12150" y="14510"/>
                  </a:lnTo>
                  <a:cubicBezTo>
                    <a:pt x="12081" y="14441"/>
                    <a:pt x="11995" y="14390"/>
                    <a:pt x="11891" y="14372"/>
                  </a:cubicBezTo>
                  <a:lnTo>
                    <a:pt x="11081" y="14252"/>
                  </a:lnTo>
                  <a:lnTo>
                    <a:pt x="12098" y="12494"/>
                  </a:lnTo>
                  <a:close/>
                  <a:moveTo>
                    <a:pt x="15682" y="12494"/>
                  </a:moveTo>
                  <a:lnTo>
                    <a:pt x="16699" y="14252"/>
                  </a:lnTo>
                  <a:lnTo>
                    <a:pt x="15872" y="14372"/>
                  </a:lnTo>
                  <a:cubicBezTo>
                    <a:pt x="15786" y="14390"/>
                    <a:pt x="15700" y="14441"/>
                    <a:pt x="15631" y="14510"/>
                  </a:cubicBezTo>
                  <a:lnTo>
                    <a:pt x="15131" y="15148"/>
                  </a:lnTo>
                  <a:lnTo>
                    <a:pt x="14200" y="13528"/>
                  </a:lnTo>
                  <a:lnTo>
                    <a:pt x="14321" y="13304"/>
                  </a:lnTo>
                  <a:cubicBezTo>
                    <a:pt x="14855" y="13201"/>
                    <a:pt x="15338" y="12908"/>
                    <a:pt x="15682" y="12494"/>
                  </a:cubicBezTo>
                  <a:close/>
                  <a:moveTo>
                    <a:pt x="983" y="1"/>
                  </a:moveTo>
                  <a:cubicBezTo>
                    <a:pt x="449" y="1"/>
                    <a:pt x="1" y="449"/>
                    <a:pt x="1" y="983"/>
                  </a:cubicBezTo>
                  <a:lnTo>
                    <a:pt x="1" y="12373"/>
                  </a:lnTo>
                  <a:cubicBezTo>
                    <a:pt x="1" y="12908"/>
                    <a:pt x="449" y="13356"/>
                    <a:pt x="983" y="13356"/>
                  </a:cubicBezTo>
                  <a:lnTo>
                    <a:pt x="10978" y="13356"/>
                  </a:lnTo>
                  <a:lnTo>
                    <a:pt x="10495" y="14200"/>
                  </a:lnTo>
                  <a:cubicBezTo>
                    <a:pt x="10426" y="14303"/>
                    <a:pt x="10426" y="14441"/>
                    <a:pt x="10478" y="14545"/>
                  </a:cubicBezTo>
                  <a:cubicBezTo>
                    <a:pt x="10530" y="14665"/>
                    <a:pt x="10633" y="14734"/>
                    <a:pt x="10771" y="14752"/>
                  </a:cubicBezTo>
                  <a:lnTo>
                    <a:pt x="11753" y="14907"/>
                  </a:lnTo>
                  <a:lnTo>
                    <a:pt x="12356" y="15665"/>
                  </a:lnTo>
                  <a:cubicBezTo>
                    <a:pt x="12425" y="15768"/>
                    <a:pt x="12529" y="15820"/>
                    <a:pt x="12649" y="15820"/>
                  </a:cubicBezTo>
                  <a:lnTo>
                    <a:pt x="12684" y="15820"/>
                  </a:lnTo>
                  <a:cubicBezTo>
                    <a:pt x="12804" y="15803"/>
                    <a:pt x="12908" y="15734"/>
                    <a:pt x="12977" y="15630"/>
                  </a:cubicBezTo>
                  <a:lnTo>
                    <a:pt x="13890" y="14062"/>
                  </a:lnTo>
                  <a:lnTo>
                    <a:pt x="14786" y="15630"/>
                  </a:lnTo>
                  <a:cubicBezTo>
                    <a:pt x="14855" y="15734"/>
                    <a:pt x="14959" y="15803"/>
                    <a:pt x="15096" y="15820"/>
                  </a:cubicBezTo>
                  <a:lnTo>
                    <a:pt x="15114" y="15820"/>
                  </a:lnTo>
                  <a:cubicBezTo>
                    <a:pt x="15234" y="15820"/>
                    <a:pt x="15338" y="15768"/>
                    <a:pt x="15407" y="15682"/>
                  </a:cubicBezTo>
                  <a:lnTo>
                    <a:pt x="16027" y="14907"/>
                  </a:lnTo>
                  <a:lnTo>
                    <a:pt x="17009" y="14752"/>
                  </a:lnTo>
                  <a:cubicBezTo>
                    <a:pt x="17130" y="14734"/>
                    <a:pt x="17233" y="14665"/>
                    <a:pt x="17285" y="14545"/>
                  </a:cubicBezTo>
                  <a:cubicBezTo>
                    <a:pt x="17337" y="14441"/>
                    <a:pt x="17337" y="14303"/>
                    <a:pt x="17285" y="14200"/>
                  </a:cubicBezTo>
                  <a:lnTo>
                    <a:pt x="16785" y="13356"/>
                  </a:lnTo>
                  <a:lnTo>
                    <a:pt x="17388" y="13356"/>
                  </a:lnTo>
                  <a:cubicBezTo>
                    <a:pt x="17940" y="13356"/>
                    <a:pt x="18388" y="12908"/>
                    <a:pt x="18388" y="12373"/>
                  </a:cubicBezTo>
                  <a:lnTo>
                    <a:pt x="18388" y="983"/>
                  </a:lnTo>
                  <a:cubicBezTo>
                    <a:pt x="18388" y="449"/>
                    <a:pt x="17940" y="1"/>
                    <a:pt x="17388" y="1"/>
                  </a:cubicBezTo>
                  <a:lnTo>
                    <a:pt x="4447" y="1"/>
                  </a:lnTo>
                  <a:cubicBezTo>
                    <a:pt x="4309" y="1"/>
                    <a:pt x="4188" y="121"/>
                    <a:pt x="4188" y="259"/>
                  </a:cubicBezTo>
                  <a:cubicBezTo>
                    <a:pt x="4188" y="414"/>
                    <a:pt x="4309" y="535"/>
                    <a:pt x="4447" y="535"/>
                  </a:cubicBezTo>
                  <a:lnTo>
                    <a:pt x="17388" y="535"/>
                  </a:lnTo>
                  <a:cubicBezTo>
                    <a:pt x="17647" y="535"/>
                    <a:pt x="17836" y="742"/>
                    <a:pt x="17836" y="983"/>
                  </a:cubicBezTo>
                  <a:lnTo>
                    <a:pt x="17836" y="12373"/>
                  </a:lnTo>
                  <a:cubicBezTo>
                    <a:pt x="17836" y="12615"/>
                    <a:pt x="17647" y="12821"/>
                    <a:pt x="17388" y="12821"/>
                  </a:cubicBezTo>
                  <a:lnTo>
                    <a:pt x="16475" y="12821"/>
                  </a:lnTo>
                  <a:lnTo>
                    <a:pt x="16165" y="12270"/>
                  </a:lnTo>
                  <a:lnTo>
                    <a:pt x="16854" y="12270"/>
                  </a:lnTo>
                  <a:cubicBezTo>
                    <a:pt x="17095" y="12270"/>
                    <a:pt x="17302" y="12080"/>
                    <a:pt x="17302" y="11822"/>
                  </a:cubicBezTo>
                  <a:lnTo>
                    <a:pt x="17302" y="5704"/>
                  </a:lnTo>
                  <a:cubicBezTo>
                    <a:pt x="17302" y="5549"/>
                    <a:pt x="17182" y="5429"/>
                    <a:pt x="17044" y="5429"/>
                  </a:cubicBezTo>
                  <a:cubicBezTo>
                    <a:pt x="16889" y="5429"/>
                    <a:pt x="16768" y="5549"/>
                    <a:pt x="16768" y="5704"/>
                  </a:cubicBezTo>
                  <a:lnTo>
                    <a:pt x="16768" y="11736"/>
                  </a:lnTo>
                  <a:lnTo>
                    <a:pt x="16096" y="11736"/>
                  </a:lnTo>
                  <a:cubicBezTo>
                    <a:pt x="16182" y="11512"/>
                    <a:pt x="16217" y="11271"/>
                    <a:pt x="16217" y="11012"/>
                  </a:cubicBezTo>
                  <a:cubicBezTo>
                    <a:pt x="16217" y="9720"/>
                    <a:pt x="15165" y="8668"/>
                    <a:pt x="13890" y="8668"/>
                  </a:cubicBezTo>
                  <a:cubicBezTo>
                    <a:pt x="12598" y="8668"/>
                    <a:pt x="11547" y="9720"/>
                    <a:pt x="11547" y="11012"/>
                  </a:cubicBezTo>
                  <a:cubicBezTo>
                    <a:pt x="11547" y="11271"/>
                    <a:pt x="11598" y="11512"/>
                    <a:pt x="11667" y="11736"/>
                  </a:cubicBezTo>
                  <a:lnTo>
                    <a:pt x="1621" y="11736"/>
                  </a:lnTo>
                  <a:lnTo>
                    <a:pt x="1621" y="10392"/>
                  </a:lnTo>
                  <a:cubicBezTo>
                    <a:pt x="1621" y="10254"/>
                    <a:pt x="1500" y="10133"/>
                    <a:pt x="1345" y="10133"/>
                  </a:cubicBezTo>
                  <a:cubicBezTo>
                    <a:pt x="1190" y="10133"/>
                    <a:pt x="1069" y="10254"/>
                    <a:pt x="1069" y="10392"/>
                  </a:cubicBezTo>
                  <a:lnTo>
                    <a:pt x="1069" y="11822"/>
                  </a:lnTo>
                  <a:cubicBezTo>
                    <a:pt x="1069" y="12080"/>
                    <a:pt x="1276" y="12270"/>
                    <a:pt x="1517" y="12270"/>
                  </a:cubicBezTo>
                  <a:lnTo>
                    <a:pt x="11598" y="12270"/>
                  </a:lnTo>
                  <a:lnTo>
                    <a:pt x="11288" y="12821"/>
                  </a:lnTo>
                  <a:lnTo>
                    <a:pt x="983" y="12821"/>
                  </a:lnTo>
                  <a:cubicBezTo>
                    <a:pt x="742" y="12821"/>
                    <a:pt x="535" y="12615"/>
                    <a:pt x="535" y="12373"/>
                  </a:cubicBezTo>
                  <a:lnTo>
                    <a:pt x="535" y="983"/>
                  </a:lnTo>
                  <a:cubicBezTo>
                    <a:pt x="535" y="742"/>
                    <a:pt x="742" y="535"/>
                    <a:pt x="983" y="535"/>
                  </a:cubicBezTo>
                  <a:lnTo>
                    <a:pt x="3189" y="535"/>
                  </a:lnTo>
                  <a:cubicBezTo>
                    <a:pt x="3344" y="535"/>
                    <a:pt x="3464" y="414"/>
                    <a:pt x="3464" y="259"/>
                  </a:cubicBezTo>
                  <a:cubicBezTo>
                    <a:pt x="3464" y="121"/>
                    <a:pt x="3344" y="1"/>
                    <a:pt x="3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1"/>
            <p:cNvSpPr/>
            <p:nvPr/>
          </p:nvSpPr>
          <p:spPr>
            <a:xfrm>
              <a:off x="4662600" y="3877350"/>
              <a:ext cx="405850" cy="208550"/>
            </a:xfrm>
            <a:custGeom>
              <a:avLst/>
              <a:gdLst/>
              <a:ahLst/>
              <a:cxnLst/>
              <a:rect l="l" t="t" r="r" b="b"/>
              <a:pathLst>
                <a:path w="16234" h="8342" extrusionOk="0">
                  <a:moveTo>
                    <a:pt x="448" y="1"/>
                  </a:moveTo>
                  <a:cubicBezTo>
                    <a:pt x="207" y="1"/>
                    <a:pt x="0" y="208"/>
                    <a:pt x="0" y="449"/>
                  </a:cubicBezTo>
                  <a:lnTo>
                    <a:pt x="0" y="8066"/>
                  </a:lnTo>
                  <a:cubicBezTo>
                    <a:pt x="0" y="8221"/>
                    <a:pt x="121" y="8341"/>
                    <a:pt x="276" y="8341"/>
                  </a:cubicBezTo>
                  <a:cubicBezTo>
                    <a:pt x="431" y="8341"/>
                    <a:pt x="552" y="8221"/>
                    <a:pt x="552" y="8066"/>
                  </a:cubicBezTo>
                  <a:lnTo>
                    <a:pt x="552" y="552"/>
                  </a:lnTo>
                  <a:lnTo>
                    <a:pt x="15699" y="552"/>
                  </a:lnTo>
                  <a:lnTo>
                    <a:pt x="15699" y="3379"/>
                  </a:lnTo>
                  <a:cubicBezTo>
                    <a:pt x="15699" y="3534"/>
                    <a:pt x="15820" y="3654"/>
                    <a:pt x="15975" y="3654"/>
                  </a:cubicBezTo>
                  <a:cubicBezTo>
                    <a:pt x="16113" y="3654"/>
                    <a:pt x="16233" y="3534"/>
                    <a:pt x="16233" y="3379"/>
                  </a:cubicBezTo>
                  <a:lnTo>
                    <a:pt x="16233" y="449"/>
                  </a:lnTo>
                  <a:cubicBezTo>
                    <a:pt x="16233" y="208"/>
                    <a:pt x="16026" y="1"/>
                    <a:pt x="15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1"/>
            <p:cNvSpPr/>
            <p:nvPr/>
          </p:nvSpPr>
          <p:spPr>
            <a:xfrm>
              <a:off x="4844825" y="3904500"/>
              <a:ext cx="41375" cy="41375"/>
            </a:xfrm>
            <a:custGeom>
              <a:avLst/>
              <a:gdLst/>
              <a:ahLst/>
              <a:cxnLst/>
              <a:rect l="l" t="t" r="r" b="b"/>
              <a:pathLst>
                <a:path w="1655" h="1655" extrusionOk="0">
                  <a:moveTo>
                    <a:pt x="1121" y="535"/>
                  </a:moveTo>
                  <a:lnTo>
                    <a:pt x="1121" y="1103"/>
                  </a:lnTo>
                  <a:lnTo>
                    <a:pt x="552" y="1103"/>
                  </a:lnTo>
                  <a:lnTo>
                    <a:pt x="552" y="535"/>
                  </a:lnTo>
                  <a:close/>
                  <a:moveTo>
                    <a:pt x="449" y="1"/>
                  </a:moveTo>
                  <a:cubicBezTo>
                    <a:pt x="207" y="1"/>
                    <a:pt x="0" y="207"/>
                    <a:pt x="0" y="449"/>
                  </a:cubicBezTo>
                  <a:lnTo>
                    <a:pt x="0" y="1207"/>
                  </a:lnTo>
                  <a:cubicBezTo>
                    <a:pt x="0" y="1448"/>
                    <a:pt x="207" y="1655"/>
                    <a:pt x="449" y="1655"/>
                  </a:cubicBezTo>
                  <a:lnTo>
                    <a:pt x="1207" y="1655"/>
                  </a:lnTo>
                  <a:cubicBezTo>
                    <a:pt x="1465" y="1655"/>
                    <a:pt x="1655" y="1448"/>
                    <a:pt x="1655" y="1207"/>
                  </a:cubicBezTo>
                  <a:lnTo>
                    <a:pt x="1655" y="449"/>
                  </a:lnTo>
                  <a:cubicBezTo>
                    <a:pt x="1655" y="207"/>
                    <a:pt x="1465" y="1"/>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1"/>
            <p:cNvSpPr/>
            <p:nvPr/>
          </p:nvSpPr>
          <p:spPr>
            <a:xfrm>
              <a:off x="4782350" y="3959225"/>
              <a:ext cx="166325" cy="13375"/>
            </a:xfrm>
            <a:custGeom>
              <a:avLst/>
              <a:gdLst/>
              <a:ahLst/>
              <a:cxnLst/>
              <a:rect l="l" t="t" r="r" b="b"/>
              <a:pathLst>
                <a:path w="6653" h="535" extrusionOk="0">
                  <a:moveTo>
                    <a:pt x="276" y="0"/>
                  </a:moveTo>
                  <a:cubicBezTo>
                    <a:pt x="121" y="0"/>
                    <a:pt x="1" y="121"/>
                    <a:pt x="1" y="276"/>
                  </a:cubicBezTo>
                  <a:cubicBezTo>
                    <a:pt x="1" y="414"/>
                    <a:pt x="121" y="534"/>
                    <a:pt x="276" y="534"/>
                  </a:cubicBezTo>
                  <a:lnTo>
                    <a:pt x="6394" y="534"/>
                  </a:lnTo>
                  <a:cubicBezTo>
                    <a:pt x="6532" y="534"/>
                    <a:pt x="6653" y="414"/>
                    <a:pt x="6653" y="276"/>
                  </a:cubicBezTo>
                  <a:cubicBezTo>
                    <a:pt x="6653" y="121"/>
                    <a:pt x="6532" y="0"/>
                    <a:pt x="6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1"/>
            <p:cNvSpPr/>
            <p:nvPr/>
          </p:nvSpPr>
          <p:spPr>
            <a:xfrm>
              <a:off x="4813375" y="3985925"/>
              <a:ext cx="104275" cy="13800"/>
            </a:xfrm>
            <a:custGeom>
              <a:avLst/>
              <a:gdLst/>
              <a:ahLst/>
              <a:cxnLst/>
              <a:rect l="l" t="t" r="r" b="b"/>
              <a:pathLst>
                <a:path w="4171" h="552" extrusionOk="0">
                  <a:moveTo>
                    <a:pt x="276" y="1"/>
                  </a:moveTo>
                  <a:cubicBezTo>
                    <a:pt x="121" y="1"/>
                    <a:pt x="1" y="121"/>
                    <a:pt x="1" y="276"/>
                  </a:cubicBezTo>
                  <a:cubicBezTo>
                    <a:pt x="1" y="431"/>
                    <a:pt x="121" y="552"/>
                    <a:pt x="276" y="552"/>
                  </a:cubicBezTo>
                  <a:lnTo>
                    <a:pt x="3912" y="552"/>
                  </a:lnTo>
                  <a:cubicBezTo>
                    <a:pt x="4050" y="552"/>
                    <a:pt x="4171" y="431"/>
                    <a:pt x="4171" y="276"/>
                  </a:cubicBezTo>
                  <a:cubicBezTo>
                    <a:pt x="4171" y="121"/>
                    <a:pt x="4050" y="1"/>
                    <a:pt x="3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1"/>
            <p:cNvSpPr/>
            <p:nvPr/>
          </p:nvSpPr>
          <p:spPr>
            <a:xfrm>
              <a:off x="4853875" y="4013075"/>
              <a:ext cx="171475" cy="13375"/>
            </a:xfrm>
            <a:custGeom>
              <a:avLst/>
              <a:gdLst/>
              <a:ahLst/>
              <a:cxnLst/>
              <a:rect l="l" t="t" r="r" b="b"/>
              <a:pathLst>
                <a:path w="6859" h="535" extrusionOk="0">
                  <a:moveTo>
                    <a:pt x="276" y="0"/>
                  </a:moveTo>
                  <a:cubicBezTo>
                    <a:pt x="121" y="0"/>
                    <a:pt x="0" y="121"/>
                    <a:pt x="0" y="276"/>
                  </a:cubicBezTo>
                  <a:cubicBezTo>
                    <a:pt x="0" y="414"/>
                    <a:pt x="121" y="534"/>
                    <a:pt x="276" y="534"/>
                  </a:cubicBezTo>
                  <a:lnTo>
                    <a:pt x="6583" y="534"/>
                  </a:lnTo>
                  <a:cubicBezTo>
                    <a:pt x="6738" y="534"/>
                    <a:pt x="6859" y="414"/>
                    <a:pt x="6859" y="276"/>
                  </a:cubicBezTo>
                  <a:cubicBezTo>
                    <a:pt x="6859" y="121"/>
                    <a:pt x="6738" y="0"/>
                    <a:pt x="6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1"/>
            <p:cNvSpPr/>
            <p:nvPr/>
          </p:nvSpPr>
          <p:spPr>
            <a:xfrm>
              <a:off x="4705675" y="4013075"/>
              <a:ext cx="130125" cy="13375"/>
            </a:xfrm>
            <a:custGeom>
              <a:avLst/>
              <a:gdLst/>
              <a:ahLst/>
              <a:cxnLst/>
              <a:rect l="l" t="t" r="r" b="b"/>
              <a:pathLst>
                <a:path w="5205" h="535" extrusionOk="0">
                  <a:moveTo>
                    <a:pt x="276" y="0"/>
                  </a:moveTo>
                  <a:cubicBezTo>
                    <a:pt x="121" y="0"/>
                    <a:pt x="0" y="121"/>
                    <a:pt x="0" y="276"/>
                  </a:cubicBezTo>
                  <a:cubicBezTo>
                    <a:pt x="0" y="414"/>
                    <a:pt x="121" y="534"/>
                    <a:pt x="276" y="534"/>
                  </a:cubicBezTo>
                  <a:lnTo>
                    <a:pt x="4929" y="534"/>
                  </a:lnTo>
                  <a:cubicBezTo>
                    <a:pt x="5084" y="534"/>
                    <a:pt x="5205" y="414"/>
                    <a:pt x="5205" y="276"/>
                  </a:cubicBezTo>
                  <a:cubicBezTo>
                    <a:pt x="5205" y="121"/>
                    <a:pt x="5084" y="0"/>
                    <a:pt x="4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1"/>
            <p:cNvSpPr/>
            <p:nvPr/>
          </p:nvSpPr>
          <p:spPr>
            <a:xfrm>
              <a:off x="4705675" y="4039775"/>
              <a:ext cx="211975" cy="13825"/>
            </a:xfrm>
            <a:custGeom>
              <a:avLst/>
              <a:gdLst/>
              <a:ahLst/>
              <a:cxnLst/>
              <a:rect l="l" t="t" r="r" b="b"/>
              <a:pathLst>
                <a:path w="8479" h="553" extrusionOk="0">
                  <a:moveTo>
                    <a:pt x="276" y="1"/>
                  </a:moveTo>
                  <a:cubicBezTo>
                    <a:pt x="121" y="1"/>
                    <a:pt x="0" y="121"/>
                    <a:pt x="0" y="276"/>
                  </a:cubicBezTo>
                  <a:cubicBezTo>
                    <a:pt x="0" y="431"/>
                    <a:pt x="121" y="552"/>
                    <a:pt x="276" y="552"/>
                  </a:cubicBezTo>
                  <a:lnTo>
                    <a:pt x="8220" y="552"/>
                  </a:lnTo>
                  <a:cubicBezTo>
                    <a:pt x="8358" y="552"/>
                    <a:pt x="8479" y="431"/>
                    <a:pt x="8479" y="276"/>
                  </a:cubicBezTo>
                  <a:cubicBezTo>
                    <a:pt x="8479" y="121"/>
                    <a:pt x="8358" y="1"/>
                    <a:pt x="8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1"/>
            <p:cNvSpPr/>
            <p:nvPr/>
          </p:nvSpPr>
          <p:spPr>
            <a:xfrm>
              <a:off x="4931425" y="4039775"/>
              <a:ext cx="67225" cy="13825"/>
            </a:xfrm>
            <a:custGeom>
              <a:avLst/>
              <a:gdLst/>
              <a:ahLst/>
              <a:cxnLst/>
              <a:rect l="l" t="t" r="r" b="b"/>
              <a:pathLst>
                <a:path w="2689" h="553" extrusionOk="0">
                  <a:moveTo>
                    <a:pt x="259" y="1"/>
                  </a:moveTo>
                  <a:cubicBezTo>
                    <a:pt x="121" y="1"/>
                    <a:pt x="0" y="121"/>
                    <a:pt x="0" y="276"/>
                  </a:cubicBezTo>
                  <a:cubicBezTo>
                    <a:pt x="0" y="431"/>
                    <a:pt x="121" y="552"/>
                    <a:pt x="259" y="552"/>
                  </a:cubicBezTo>
                  <a:lnTo>
                    <a:pt x="2413" y="552"/>
                  </a:lnTo>
                  <a:cubicBezTo>
                    <a:pt x="2568" y="552"/>
                    <a:pt x="2689" y="431"/>
                    <a:pt x="2689" y="276"/>
                  </a:cubicBezTo>
                  <a:cubicBezTo>
                    <a:pt x="2689" y="121"/>
                    <a:pt x="2568" y="1"/>
                    <a:pt x="2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1"/>
            <p:cNvSpPr/>
            <p:nvPr/>
          </p:nvSpPr>
          <p:spPr>
            <a:xfrm>
              <a:off x="4823725" y="4088450"/>
              <a:ext cx="84875" cy="13400"/>
            </a:xfrm>
            <a:custGeom>
              <a:avLst/>
              <a:gdLst/>
              <a:ahLst/>
              <a:cxnLst/>
              <a:rect l="l" t="t" r="r" b="b"/>
              <a:pathLst>
                <a:path w="3395" h="536" extrusionOk="0">
                  <a:moveTo>
                    <a:pt x="259" y="1"/>
                  </a:moveTo>
                  <a:cubicBezTo>
                    <a:pt x="121" y="1"/>
                    <a:pt x="0" y="121"/>
                    <a:pt x="0" y="277"/>
                  </a:cubicBezTo>
                  <a:cubicBezTo>
                    <a:pt x="0" y="414"/>
                    <a:pt x="121" y="535"/>
                    <a:pt x="259" y="535"/>
                  </a:cubicBezTo>
                  <a:lnTo>
                    <a:pt x="3136" y="535"/>
                  </a:lnTo>
                  <a:cubicBezTo>
                    <a:pt x="3274" y="535"/>
                    <a:pt x="3395" y="414"/>
                    <a:pt x="3395" y="277"/>
                  </a:cubicBezTo>
                  <a:cubicBezTo>
                    <a:pt x="3395" y="121"/>
                    <a:pt x="3274" y="1"/>
                    <a:pt x="3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1"/>
            <p:cNvSpPr/>
            <p:nvPr/>
          </p:nvSpPr>
          <p:spPr>
            <a:xfrm>
              <a:off x="4850425" y="4115600"/>
              <a:ext cx="58175" cy="13375"/>
            </a:xfrm>
            <a:custGeom>
              <a:avLst/>
              <a:gdLst/>
              <a:ahLst/>
              <a:cxnLst/>
              <a:rect l="l" t="t" r="r" b="b"/>
              <a:pathLst>
                <a:path w="2327" h="535" extrusionOk="0">
                  <a:moveTo>
                    <a:pt x="276" y="0"/>
                  </a:moveTo>
                  <a:cubicBezTo>
                    <a:pt x="121" y="0"/>
                    <a:pt x="1" y="121"/>
                    <a:pt x="1" y="259"/>
                  </a:cubicBezTo>
                  <a:cubicBezTo>
                    <a:pt x="1" y="414"/>
                    <a:pt x="121" y="535"/>
                    <a:pt x="276" y="535"/>
                  </a:cubicBezTo>
                  <a:lnTo>
                    <a:pt x="2068" y="535"/>
                  </a:lnTo>
                  <a:cubicBezTo>
                    <a:pt x="2206" y="535"/>
                    <a:pt x="2327" y="414"/>
                    <a:pt x="2327" y="259"/>
                  </a:cubicBezTo>
                  <a:cubicBezTo>
                    <a:pt x="2327" y="121"/>
                    <a:pt x="2206" y="0"/>
                    <a:pt x="20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1"/>
            <p:cNvSpPr/>
            <p:nvPr/>
          </p:nvSpPr>
          <p:spPr>
            <a:xfrm>
              <a:off x="4951675" y="4094500"/>
              <a:ext cx="62925" cy="62925"/>
            </a:xfrm>
            <a:custGeom>
              <a:avLst/>
              <a:gdLst/>
              <a:ahLst/>
              <a:cxnLst/>
              <a:rect l="l" t="t" r="r" b="b"/>
              <a:pathLst>
                <a:path w="2517" h="2517" extrusionOk="0">
                  <a:moveTo>
                    <a:pt x="1258" y="534"/>
                  </a:moveTo>
                  <a:cubicBezTo>
                    <a:pt x="1654" y="534"/>
                    <a:pt x="1965" y="862"/>
                    <a:pt x="1965" y="1258"/>
                  </a:cubicBezTo>
                  <a:cubicBezTo>
                    <a:pt x="1965" y="1654"/>
                    <a:pt x="1654" y="1982"/>
                    <a:pt x="1258" y="1982"/>
                  </a:cubicBezTo>
                  <a:cubicBezTo>
                    <a:pt x="862" y="1982"/>
                    <a:pt x="534" y="1654"/>
                    <a:pt x="534" y="1258"/>
                  </a:cubicBezTo>
                  <a:cubicBezTo>
                    <a:pt x="534" y="862"/>
                    <a:pt x="862" y="534"/>
                    <a:pt x="1258" y="534"/>
                  </a:cubicBezTo>
                  <a:close/>
                  <a:moveTo>
                    <a:pt x="1258" y="0"/>
                  </a:moveTo>
                  <a:cubicBezTo>
                    <a:pt x="552" y="0"/>
                    <a:pt x="0" y="569"/>
                    <a:pt x="0" y="1258"/>
                  </a:cubicBezTo>
                  <a:cubicBezTo>
                    <a:pt x="0" y="1947"/>
                    <a:pt x="552" y="2516"/>
                    <a:pt x="1258" y="2516"/>
                  </a:cubicBezTo>
                  <a:cubicBezTo>
                    <a:pt x="1947" y="2516"/>
                    <a:pt x="2516" y="1947"/>
                    <a:pt x="2516" y="1258"/>
                  </a:cubicBezTo>
                  <a:cubicBezTo>
                    <a:pt x="2516" y="569"/>
                    <a:pt x="1947"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1"/>
            <p:cNvSpPr/>
            <p:nvPr/>
          </p:nvSpPr>
          <p:spPr>
            <a:xfrm>
              <a:off x="4705675" y="4076350"/>
              <a:ext cx="107725" cy="53925"/>
            </a:xfrm>
            <a:custGeom>
              <a:avLst/>
              <a:gdLst/>
              <a:ahLst/>
              <a:cxnLst/>
              <a:rect l="l" t="t" r="r" b="b"/>
              <a:pathLst>
                <a:path w="4309" h="2157" extrusionOk="0">
                  <a:moveTo>
                    <a:pt x="975" y="0"/>
                  </a:moveTo>
                  <a:cubicBezTo>
                    <a:pt x="955" y="0"/>
                    <a:pt x="934" y="1"/>
                    <a:pt x="914" y="2"/>
                  </a:cubicBezTo>
                  <a:cubicBezTo>
                    <a:pt x="845" y="2"/>
                    <a:pt x="328" y="71"/>
                    <a:pt x="138" y="554"/>
                  </a:cubicBezTo>
                  <a:cubicBezTo>
                    <a:pt x="0" y="881"/>
                    <a:pt x="104" y="1278"/>
                    <a:pt x="362" y="1519"/>
                  </a:cubicBezTo>
                  <a:cubicBezTo>
                    <a:pt x="517" y="1639"/>
                    <a:pt x="690" y="1726"/>
                    <a:pt x="896" y="1743"/>
                  </a:cubicBezTo>
                  <a:cubicBezTo>
                    <a:pt x="905" y="1744"/>
                    <a:pt x="914" y="1744"/>
                    <a:pt x="923" y="1744"/>
                  </a:cubicBezTo>
                  <a:cubicBezTo>
                    <a:pt x="1052" y="1744"/>
                    <a:pt x="1173" y="1631"/>
                    <a:pt x="1189" y="1502"/>
                  </a:cubicBezTo>
                  <a:cubicBezTo>
                    <a:pt x="1189" y="1346"/>
                    <a:pt x="1086" y="1209"/>
                    <a:pt x="931" y="1209"/>
                  </a:cubicBezTo>
                  <a:cubicBezTo>
                    <a:pt x="896" y="1191"/>
                    <a:pt x="810" y="1174"/>
                    <a:pt x="724" y="1122"/>
                  </a:cubicBezTo>
                  <a:cubicBezTo>
                    <a:pt x="655" y="1036"/>
                    <a:pt x="586" y="898"/>
                    <a:pt x="638" y="743"/>
                  </a:cubicBezTo>
                  <a:cubicBezTo>
                    <a:pt x="707" y="571"/>
                    <a:pt x="948" y="537"/>
                    <a:pt x="965" y="537"/>
                  </a:cubicBezTo>
                  <a:cubicBezTo>
                    <a:pt x="974" y="536"/>
                    <a:pt x="982" y="536"/>
                    <a:pt x="990" y="536"/>
                  </a:cubicBezTo>
                  <a:cubicBezTo>
                    <a:pt x="1202" y="536"/>
                    <a:pt x="1362" y="744"/>
                    <a:pt x="1379" y="761"/>
                  </a:cubicBezTo>
                  <a:cubicBezTo>
                    <a:pt x="1534" y="967"/>
                    <a:pt x="1517" y="1226"/>
                    <a:pt x="1517" y="1433"/>
                  </a:cubicBezTo>
                  <a:cubicBezTo>
                    <a:pt x="1517" y="1588"/>
                    <a:pt x="1500" y="1846"/>
                    <a:pt x="1758" y="1915"/>
                  </a:cubicBezTo>
                  <a:cubicBezTo>
                    <a:pt x="1781" y="1920"/>
                    <a:pt x="1803" y="1922"/>
                    <a:pt x="1824" y="1922"/>
                  </a:cubicBezTo>
                  <a:cubicBezTo>
                    <a:pt x="2022" y="1922"/>
                    <a:pt x="2125" y="1717"/>
                    <a:pt x="2172" y="1639"/>
                  </a:cubicBezTo>
                  <a:cubicBezTo>
                    <a:pt x="2189" y="1605"/>
                    <a:pt x="2206" y="1570"/>
                    <a:pt x="2241" y="1519"/>
                  </a:cubicBezTo>
                  <a:cubicBezTo>
                    <a:pt x="2258" y="1622"/>
                    <a:pt x="2310" y="1708"/>
                    <a:pt x="2378" y="1795"/>
                  </a:cubicBezTo>
                  <a:cubicBezTo>
                    <a:pt x="2568" y="2036"/>
                    <a:pt x="2895" y="2156"/>
                    <a:pt x="3343" y="2156"/>
                  </a:cubicBezTo>
                  <a:cubicBezTo>
                    <a:pt x="3550" y="2156"/>
                    <a:pt x="3792" y="2122"/>
                    <a:pt x="4067" y="2070"/>
                  </a:cubicBezTo>
                  <a:cubicBezTo>
                    <a:pt x="4205" y="2053"/>
                    <a:pt x="4309" y="1898"/>
                    <a:pt x="4274" y="1760"/>
                  </a:cubicBezTo>
                  <a:cubicBezTo>
                    <a:pt x="4259" y="1628"/>
                    <a:pt x="4144" y="1546"/>
                    <a:pt x="4025" y="1546"/>
                  </a:cubicBezTo>
                  <a:cubicBezTo>
                    <a:pt x="4005" y="1546"/>
                    <a:pt x="3984" y="1548"/>
                    <a:pt x="3964" y="1553"/>
                  </a:cubicBezTo>
                  <a:cubicBezTo>
                    <a:pt x="3713" y="1600"/>
                    <a:pt x="3514" y="1619"/>
                    <a:pt x="3356" y="1619"/>
                  </a:cubicBezTo>
                  <a:cubicBezTo>
                    <a:pt x="2996" y="1619"/>
                    <a:pt x="2852" y="1522"/>
                    <a:pt x="2792" y="1450"/>
                  </a:cubicBezTo>
                  <a:cubicBezTo>
                    <a:pt x="2689" y="1312"/>
                    <a:pt x="2689" y="1088"/>
                    <a:pt x="2706" y="916"/>
                  </a:cubicBezTo>
                  <a:cubicBezTo>
                    <a:pt x="2706" y="743"/>
                    <a:pt x="2706" y="468"/>
                    <a:pt x="2447" y="416"/>
                  </a:cubicBezTo>
                  <a:cubicBezTo>
                    <a:pt x="2424" y="411"/>
                    <a:pt x="2402" y="409"/>
                    <a:pt x="2381" y="409"/>
                  </a:cubicBezTo>
                  <a:cubicBezTo>
                    <a:pt x="2181" y="409"/>
                    <a:pt x="2063" y="614"/>
                    <a:pt x="2017" y="692"/>
                  </a:cubicBezTo>
                  <a:cubicBezTo>
                    <a:pt x="2017" y="726"/>
                    <a:pt x="1999" y="743"/>
                    <a:pt x="1982" y="778"/>
                  </a:cubicBezTo>
                  <a:cubicBezTo>
                    <a:pt x="1948" y="657"/>
                    <a:pt x="1896" y="554"/>
                    <a:pt x="1810" y="433"/>
                  </a:cubicBezTo>
                  <a:cubicBezTo>
                    <a:pt x="1744" y="367"/>
                    <a:pt x="1440" y="0"/>
                    <a:pt x="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111"/>
          <p:cNvGrpSpPr/>
          <p:nvPr/>
        </p:nvGrpSpPr>
        <p:grpSpPr>
          <a:xfrm>
            <a:off x="4648375" y="1931388"/>
            <a:ext cx="434275" cy="459700"/>
            <a:chOff x="4648375" y="1931388"/>
            <a:chExt cx="434275" cy="459700"/>
          </a:xfrm>
        </p:grpSpPr>
        <p:sp>
          <p:nvSpPr>
            <p:cNvPr id="2633" name="Google Shape;2633;p111"/>
            <p:cNvSpPr/>
            <p:nvPr/>
          </p:nvSpPr>
          <p:spPr>
            <a:xfrm>
              <a:off x="4775900" y="2229925"/>
              <a:ext cx="179675" cy="133600"/>
            </a:xfrm>
            <a:custGeom>
              <a:avLst/>
              <a:gdLst/>
              <a:ahLst/>
              <a:cxnLst/>
              <a:rect l="l" t="t" r="r" b="b"/>
              <a:pathLst>
                <a:path w="7187" h="5344" extrusionOk="0">
                  <a:moveTo>
                    <a:pt x="4929" y="552"/>
                  </a:moveTo>
                  <a:cubicBezTo>
                    <a:pt x="5877" y="552"/>
                    <a:pt x="6635" y="1311"/>
                    <a:pt x="6635" y="2258"/>
                  </a:cubicBezTo>
                  <a:lnTo>
                    <a:pt x="6635" y="2999"/>
                  </a:lnTo>
                  <a:lnTo>
                    <a:pt x="5325" y="2999"/>
                  </a:lnTo>
                  <a:cubicBezTo>
                    <a:pt x="5170" y="2999"/>
                    <a:pt x="5049" y="3120"/>
                    <a:pt x="5049" y="3275"/>
                  </a:cubicBezTo>
                  <a:cubicBezTo>
                    <a:pt x="5049" y="3413"/>
                    <a:pt x="5170" y="3534"/>
                    <a:pt x="5325" y="3534"/>
                  </a:cubicBezTo>
                  <a:lnTo>
                    <a:pt x="6635" y="3534"/>
                  </a:lnTo>
                  <a:lnTo>
                    <a:pt x="6635" y="4361"/>
                  </a:lnTo>
                  <a:cubicBezTo>
                    <a:pt x="6635" y="4602"/>
                    <a:pt x="6445" y="4809"/>
                    <a:pt x="6187" y="4809"/>
                  </a:cubicBezTo>
                  <a:lnTo>
                    <a:pt x="983" y="4809"/>
                  </a:lnTo>
                  <a:cubicBezTo>
                    <a:pt x="741" y="4809"/>
                    <a:pt x="534" y="4602"/>
                    <a:pt x="534" y="4361"/>
                  </a:cubicBezTo>
                  <a:lnTo>
                    <a:pt x="534" y="3534"/>
                  </a:lnTo>
                  <a:lnTo>
                    <a:pt x="4067" y="3534"/>
                  </a:lnTo>
                  <a:cubicBezTo>
                    <a:pt x="4222" y="3534"/>
                    <a:pt x="4343" y="3413"/>
                    <a:pt x="4343" y="3275"/>
                  </a:cubicBezTo>
                  <a:cubicBezTo>
                    <a:pt x="4343" y="3120"/>
                    <a:pt x="4222" y="2999"/>
                    <a:pt x="4067" y="2999"/>
                  </a:cubicBezTo>
                  <a:lnTo>
                    <a:pt x="534" y="2999"/>
                  </a:lnTo>
                  <a:lnTo>
                    <a:pt x="534" y="2258"/>
                  </a:lnTo>
                  <a:cubicBezTo>
                    <a:pt x="534" y="1311"/>
                    <a:pt x="1310" y="552"/>
                    <a:pt x="2241" y="552"/>
                  </a:cubicBezTo>
                  <a:close/>
                  <a:moveTo>
                    <a:pt x="2241" y="1"/>
                  </a:moveTo>
                  <a:cubicBezTo>
                    <a:pt x="1000" y="1"/>
                    <a:pt x="0" y="1018"/>
                    <a:pt x="0" y="2258"/>
                  </a:cubicBezTo>
                  <a:lnTo>
                    <a:pt x="0" y="4361"/>
                  </a:lnTo>
                  <a:cubicBezTo>
                    <a:pt x="0" y="4895"/>
                    <a:pt x="448" y="5343"/>
                    <a:pt x="983" y="5343"/>
                  </a:cubicBezTo>
                  <a:lnTo>
                    <a:pt x="6187" y="5343"/>
                  </a:lnTo>
                  <a:cubicBezTo>
                    <a:pt x="6738" y="5343"/>
                    <a:pt x="7186" y="4895"/>
                    <a:pt x="7186" y="4361"/>
                  </a:cubicBezTo>
                  <a:lnTo>
                    <a:pt x="7186" y="2258"/>
                  </a:lnTo>
                  <a:cubicBezTo>
                    <a:pt x="7186" y="1018"/>
                    <a:pt x="6170" y="1"/>
                    <a:pt x="4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1"/>
            <p:cNvSpPr/>
            <p:nvPr/>
          </p:nvSpPr>
          <p:spPr>
            <a:xfrm>
              <a:off x="4831475" y="2041675"/>
              <a:ext cx="69375" cy="69375"/>
            </a:xfrm>
            <a:custGeom>
              <a:avLst/>
              <a:gdLst/>
              <a:ahLst/>
              <a:cxnLst/>
              <a:rect l="l" t="t" r="r" b="b"/>
              <a:pathLst>
                <a:path w="2775" h="2775" extrusionOk="0">
                  <a:moveTo>
                    <a:pt x="1379" y="552"/>
                  </a:moveTo>
                  <a:cubicBezTo>
                    <a:pt x="1844" y="552"/>
                    <a:pt x="2223" y="931"/>
                    <a:pt x="2223" y="1396"/>
                  </a:cubicBezTo>
                  <a:cubicBezTo>
                    <a:pt x="2223" y="1862"/>
                    <a:pt x="1844" y="2241"/>
                    <a:pt x="1379" y="2241"/>
                  </a:cubicBezTo>
                  <a:cubicBezTo>
                    <a:pt x="914" y="2241"/>
                    <a:pt x="534" y="1862"/>
                    <a:pt x="534" y="1396"/>
                  </a:cubicBezTo>
                  <a:cubicBezTo>
                    <a:pt x="534" y="931"/>
                    <a:pt x="914" y="552"/>
                    <a:pt x="1379" y="552"/>
                  </a:cubicBezTo>
                  <a:close/>
                  <a:moveTo>
                    <a:pt x="1379" y="0"/>
                  </a:moveTo>
                  <a:cubicBezTo>
                    <a:pt x="621" y="0"/>
                    <a:pt x="0" y="621"/>
                    <a:pt x="0" y="1396"/>
                  </a:cubicBezTo>
                  <a:cubicBezTo>
                    <a:pt x="0" y="2154"/>
                    <a:pt x="621" y="2775"/>
                    <a:pt x="1379" y="2775"/>
                  </a:cubicBezTo>
                  <a:cubicBezTo>
                    <a:pt x="2154" y="2775"/>
                    <a:pt x="2775" y="2154"/>
                    <a:pt x="2775" y="1396"/>
                  </a:cubicBezTo>
                  <a:cubicBezTo>
                    <a:pt x="2775" y="621"/>
                    <a:pt x="2154" y="0"/>
                    <a:pt x="1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1"/>
            <p:cNvSpPr/>
            <p:nvPr/>
          </p:nvSpPr>
          <p:spPr>
            <a:xfrm>
              <a:off x="4648375" y="1931388"/>
              <a:ext cx="434275" cy="459700"/>
            </a:xfrm>
            <a:custGeom>
              <a:avLst/>
              <a:gdLst/>
              <a:ahLst/>
              <a:cxnLst/>
              <a:rect l="l" t="t" r="r" b="b"/>
              <a:pathLst>
                <a:path w="17371" h="18388" extrusionOk="0">
                  <a:moveTo>
                    <a:pt x="4998" y="535"/>
                  </a:moveTo>
                  <a:cubicBezTo>
                    <a:pt x="5239" y="535"/>
                    <a:pt x="5446" y="742"/>
                    <a:pt x="5446" y="983"/>
                  </a:cubicBezTo>
                  <a:lnTo>
                    <a:pt x="5446" y="1965"/>
                  </a:lnTo>
                  <a:cubicBezTo>
                    <a:pt x="5136" y="2138"/>
                    <a:pt x="4843" y="2345"/>
                    <a:pt x="4567" y="2569"/>
                  </a:cubicBezTo>
                  <a:lnTo>
                    <a:pt x="4567" y="535"/>
                  </a:lnTo>
                  <a:close/>
                  <a:moveTo>
                    <a:pt x="12821" y="535"/>
                  </a:moveTo>
                  <a:lnTo>
                    <a:pt x="12821" y="2569"/>
                  </a:lnTo>
                  <a:cubicBezTo>
                    <a:pt x="12546" y="2345"/>
                    <a:pt x="12236" y="2138"/>
                    <a:pt x="11925" y="1948"/>
                  </a:cubicBezTo>
                  <a:lnTo>
                    <a:pt x="11925" y="983"/>
                  </a:lnTo>
                  <a:cubicBezTo>
                    <a:pt x="11925" y="742"/>
                    <a:pt x="12115" y="535"/>
                    <a:pt x="12373" y="535"/>
                  </a:cubicBezTo>
                  <a:close/>
                  <a:moveTo>
                    <a:pt x="13838" y="535"/>
                  </a:moveTo>
                  <a:cubicBezTo>
                    <a:pt x="14097" y="535"/>
                    <a:pt x="14286" y="742"/>
                    <a:pt x="14286" y="983"/>
                  </a:cubicBezTo>
                  <a:lnTo>
                    <a:pt x="14286" y="4326"/>
                  </a:lnTo>
                  <a:cubicBezTo>
                    <a:pt x="14028" y="3878"/>
                    <a:pt x="13718" y="3447"/>
                    <a:pt x="13356" y="3085"/>
                  </a:cubicBezTo>
                  <a:lnTo>
                    <a:pt x="13356" y="535"/>
                  </a:lnTo>
                  <a:close/>
                  <a:moveTo>
                    <a:pt x="11839" y="8307"/>
                  </a:moveTo>
                  <a:cubicBezTo>
                    <a:pt x="12339" y="8307"/>
                    <a:pt x="12770" y="8703"/>
                    <a:pt x="12821" y="9220"/>
                  </a:cubicBezTo>
                  <a:cubicBezTo>
                    <a:pt x="12546" y="8996"/>
                    <a:pt x="12201" y="8858"/>
                    <a:pt x="11839" y="8858"/>
                  </a:cubicBezTo>
                  <a:lnTo>
                    <a:pt x="5549" y="8858"/>
                  </a:lnTo>
                  <a:cubicBezTo>
                    <a:pt x="5170" y="8858"/>
                    <a:pt x="4826" y="8996"/>
                    <a:pt x="4567" y="9220"/>
                  </a:cubicBezTo>
                  <a:cubicBezTo>
                    <a:pt x="4619" y="8703"/>
                    <a:pt x="5032" y="8307"/>
                    <a:pt x="5549" y="8307"/>
                  </a:cubicBezTo>
                  <a:close/>
                  <a:moveTo>
                    <a:pt x="6893" y="9393"/>
                  </a:moveTo>
                  <a:lnTo>
                    <a:pt x="7100" y="10271"/>
                  </a:lnTo>
                  <a:cubicBezTo>
                    <a:pt x="7100" y="10271"/>
                    <a:pt x="7100" y="10271"/>
                    <a:pt x="7083" y="10289"/>
                  </a:cubicBezTo>
                  <a:lnTo>
                    <a:pt x="6704" y="10289"/>
                  </a:lnTo>
                  <a:cubicBezTo>
                    <a:pt x="6704" y="10271"/>
                    <a:pt x="6704" y="10271"/>
                    <a:pt x="6704" y="10271"/>
                  </a:cubicBezTo>
                  <a:lnTo>
                    <a:pt x="6893" y="9393"/>
                  </a:lnTo>
                  <a:close/>
                  <a:moveTo>
                    <a:pt x="2223" y="11857"/>
                  </a:moveTo>
                  <a:lnTo>
                    <a:pt x="2223" y="12391"/>
                  </a:lnTo>
                  <a:lnTo>
                    <a:pt x="535" y="12391"/>
                  </a:lnTo>
                  <a:lnTo>
                    <a:pt x="535" y="11857"/>
                  </a:lnTo>
                  <a:close/>
                  <a:moveTo>
                    <a:pt x="16837" y="11857"/>
                  </a:moveTo>
                  <a:lnTo>
                    <a:pt x="16837" y="12391"/>
                  </a:lnTo>
                  <a:lnTo>
                    <a:pt x="15148" y="12391"/>
                  </a:lnTo>
                  <a:lnTo>
                    <a:pt x="15148" y="11857"/>
                  </a:lnTo>
                  <a:close/>
                  <a:moveTo>
                    <a:pt x="2223" y="12925"/>
                  </a:moveTo>
                  <a:lnTo>
                    <a:pt x="2223" y="16596"/>
                  </a:lnTo>
                  <a:lnTo>
                    <a:pt x="1534" y="16596"/>
                  </a:lnTo>
                  <a:cubicBezTo>
                    <a:pt x="983" y="16596"/>
                    <a:pt x="535" y="16148"/>
                    <a:pt x="535" y="15596"/>
                  </a:cubicBezTo>
                  <a:lnTo>
                    <a:pt x="535" y="12925"/>
                  </a:lnTo>
                  <a:close/>
                  <a:moveTo>
                    <a:pt x="16837" y="12925"/>
                  </a:moveTo>
                  <a:lnTo>
                    <a:pt x="16837" y="15596"/>
                  </a:lnTo>
                  <a:cubicBezTo>
                    <a:pt x="16837" y="16148"/>
                    <a:pt x="16406" y="16596"/>
                    <a:pt x="15854" y="16596"/>
                  </a:cubicBezTo>
                  <a:lnTo>
                    <a:pt x="15148" y="16596"/>
                  </a:lnTo>
                  <a:lnTo>
                    <a:pt x="15148" y="12925"/>
                  </a:lnTo>
                  <a:close/>
                  <a:moveTo>
                    <a:pt x="8686" y="1621"/>
                  </a:moveTo>
                  <a:cubicBezTo>
                    <a:pt x="11960" y="1621"/>
                    <a:pt x="14614" y="4275"/>
                    <a:pt x="14614" y="7549"/>
                  </a:cubicBezTo>
                  <a:lnTo>
                    <a:pt x="14614" y="16854"/>
                  </a:lnTo>
                  <a:cubicBezTo>
                    <a:pt x="14614" y="17406"/>
                    <a:pt x="14166" y="17854"/>
                    <a:pt x="13631" y="17854"/>
                  </a:cubicBezTo>
                  <a:lnTo>
                    <a:pt x="13356" y="17854"/>
                  </a:lnTo>
                  <a:lnTo>
                    <a:pt x="13356" y="7945"/>
                  </a:lnTo>
                  <a:cubicBezTo>
                    <a:pt x="13356" y="6859"/>
                    <a:pt x="12977" y="5791"/>
                    <a:pt x="12287" y="4964"/>
                  </a:cubicBezTo>
                  <a:cubicBezTo>
                    <a:pt x="12230" y="4897"/>
                    <a:pt x="12156" y="4861"/>
                    <a:pt x="12081" y="4861"/>
                  </a:cubicBezTo>
                  <a:cubicBezTo>
                    <a:pt x="12022" y="4861"/>
                    <a:pt x="11962" y="4884"/>
                    <a:pt x="11908" y="4929"/>
                  </a:cubicBezTo>
                  <a:cubicBezTo>
                    <a:pt x="11788" y="5016"/>
                    <a:pt x="11770" y="5188"/>
                    <a:pt x="11874" y="5308"/>
                  </a:cubicBezTo>
                  <a:cubicBezTo>
                    <a:pt x="12477" y="6049"/>
                    <a:pt x="12821" y="6980"/>
                    <a:pt x="12821" y="7945"/>
                  </a:cubicBezTo>
                  <a:lnTo>
                    <a:pt x="12821" y="8135"/>
                  </a:lnTo>
                  <a:cubicBezTo>
                    <a:pt x="12546" y="7911"/>
                    <a:pt x="12201" y="7773"/>
                    <a:pt x="11839" y="7773"/>
                  </a:cubicBezTo>
                  <a:lnTo>
                    <a:pt x="5549" y="7773"/>
                  </a:lnTo>
                  <a:cubicBezTo>
                    <a:pt x="5170" y="7773"/>
                    <a:pt x="4826" y="7911"/>
                    <a:pt x="4567" y="8135"/>
                  </a:cubicBezTo>
                  <a:lnTo>
                    <a:pt x="4567" y="7945"/>
                  </a:lnTo>
                  <a:cubicBezTo>
                    <a:pt x="4567" y="5670"/>
                    <a:pt x="6411" y="3809"/>
                    <a:pt x="8686" y="3809"/>
                  </a:cubicBezTo>
                  <a:cubicBezTo>
                    <a:pt x="9513" y="3809"/>
                    <a:pt x="10323" y="4051"/>
                    <a:pt x="10995" y="4516"/>
                  </a:cubicBezTo>
                  <a:cubicBezTo>
                    <a:pt x="11040" y="4548"/>
                    <a:pt x="11093" y="4564"/>
                    <a:pt x="11146" y="4564"/>
                  </a:cubicBezTo>
                  <a:cubicBezTo>
                    <a:pt x="11233" y="4564"/>
                    <a:pt x="11320" y="4522"/>
                    <a:pt x="11374" y="4447"/>
                  </a:cubicBezTo>
                  <a:cubicBezTo>
                    <a:pt x="11460" y="4326"/>
                    <a:pt x="11426" y="4154"/>
                    <a:pt x="11305" y="4068"/>
                  </a:cubicBezTo>
                  <a:cubicBezTo>
                    <a:pt x="10530" y="3551"/>
                    <a:pt x="9633" y="3275"/>
                    <a:pt x="8686" y="3275"/>
                  </a:cubicBezTo>
                  <a:cubicBezTo>
                    <a:pt x="6118" y="3275"/>
                    <a:pt x="4016" y="5360"/>
                    <a:pt x="4016" y="7945"/>
                  </a:cubicBezTo>
                  <a:lnTo>
                    <a:pt x="4016" y="11081"/>
                  </a:lnTo>
                  <a:cubicBezTo>
                    <a:pt x="4016" y="11236"/>
                    <a:pt x="4136" y="11357"/>
                    <a:pt x="4291" y="11357"/>
                  </a:cubicBezTo>
                  <a:cubicBezTo>
                    <a:pt x="4446" y="11357"/>
                    <a:pt x="4567" y="11236"/>
                    <a:pt x="4567" y="11081"/>
                  </a:cubicBezTo>
                  <a:lnTo>
                    <a:pt x="4567" y="10375"/>
                  </a:lnTo>
                  <a:cubicBezTo>
                    <a:pt x="4567" y="9841"/>
                    <a:pt x="4998" y="9393"/>
                    <a:pt x="5549" y="9393"/>
                  </a:cubicBezTo>
                  <a:lnTo>
                    <a:pt x="6342" y="9393"/>
                  </a:lnTo>
                  <a:lnTo>
                    <a:pt x="6170" y="10151"/>
                  </a:lnTo>
                  <a:cubicBezTo>
                    <a:pt x="6135" y="10306"/>
                    <a:pt x="6170" y="10478"/>
                    <a:pt x="6290" y="10616"/>
                  </a:cubicBezTo>
                  <a:cubicBezTo>
                    <a:pt x="6394" y="10754"/>
                    <a:pt x="6549" y="10823"/>
                    <a:pt x="6721" y="10823"/>
                  </a:cubicBezTo>
                  <a:lnTo>
                    <a:pt x="7083" y="10823"/>
                  </a:lnTo>
                  <a:cubicBezTo>
                    <a:pt x="7238" y="10823"/>
                    <a:pt x="7410" y="10754"/>
                    <a:pt x="7514" y="10616"/>
                  </a:cubicBezTo>
                  <a:cubicBezTo>
                    <a:pt x="7617" y="10495"/>
                    <a:pt x="7652" y="10323"/>
                    <a:pt x="7617" y="10151"/>
                  </a:cubicBezTo>
                  <a:lnTo>
                    <a:pt x="7445" y="9393"/>
                  </a:lnTo>
                  <a:lnTo>
                    <a:pt x="11839" y="9393"/>
                  </a:lnTo>
                  <a:cubicBezTo>
                    <a:pt x="12373" y="9393"/>
                    <a:pt x="12821" y="9841"/>
                    <a:pt x="12821" y="10375"/>
                  </a:cubicBezTo>
                  <a:lnTo>
                    <a:pt x="12821" y="17854"/>
                  </a:lnTo>
                  <a:lnTo>
                    <a:pt x="4567" y="17854"/>
                  </a:lnTo>
                  <a:lnTo>
                    <a:pt x="4567" y="12339"/>
                  </a:lnTo>
                  <a:cubicBezTo>
                    <a:pt x="4567" y="12184"/>
                    <a:pt x="4446" y="12064"/>
                    <a:pt x="4291" y="12064"/>
                  </a:cubicBezTo>
                  <a:cubicBezTo>
                    <a:pt x="4136" y="12064"/>
                    <a:pt x="4016" y="12184"/>
                    <a:pt x="4016" y="12339"/>
                  </a:cubicBezTo>
                  <a:lnTo>
                    <a:pt x="4016" y="17854"/>
                  </a:lnTo>
                  <a:lnTo>
                    <a:pt x="3757" y="17854"/>
                  </a:lnTo>
                  <a:cubicBezTo>
                    <a:pt x="3206" y="17854"/>
                    <a:pt x="2775" y="17406"/>
                    <a:pt x="2775" y="16854"/>
                  </a:cubicBezTo>
                  <a:lnTo>
                    <a:pt x="2775" y="7549"/>
                  </a:lnTo>
                  <a:cubicBezTo>
                    <a:pt x="2775" y="4275"/>
                    <a:pt x="5429" y="1621"/>
                    <a:pt x="8686" y="1621"/>
                  </a:cubicBezTo>
                  <a:close/>
                  <a:moveTo>
                    <a:pt x="3550" y="1"/>
                  </a:moveTo>
                  <a:cubicBezTo>
                    <a:pt x="3016" y="1"/>
                    <a:pt x="2568" y="449"/>
                    <a:pt x="2568" y="983"/>
                  </a:cubicBezTo>
                  <a:lnTo>
                    <a:pt x="2568" y="2017"/>
                  </a:lnTo>
                  <a:cubicBezTo>
                    <a:pt x="2568" y="2172"/>
                    <a:pt x="2689" y="2293"/>
                    <a:pt x="2844" y="2293"/>
                  </a:cubicBezTo>
                  <a:cubicBezTo>
                    <a:pt x="2982" y="2293"/>
                    <a:pt x="3102" y="2172"/>
                    <a:pt x="3102" y="2017"/>
                  </a:cubicBezTo>
                  <a:lnTo>
                    <a:pt x="3102" y="983"/>
                  </a:lnTo>
                  <a:cubicBezTo>
                    <a:pt x="3102" y="742"/>
                    <a:pt x="3309" y="535"/>
                    <a:pt x="3550" y="535"/>
                  </a:cubicBezTo>
                  <a:lnTo>
                    <a:pt x="4016" y="535"/>
                  </a:lnTo>
                  <a:lnTo>
                    <a:pt x="4016" y="3085"/>
                  </a:lnTo>
                  <a:cubicBezTo>
                    <a:pt x="3671" y="3447"/>
                    <a:pt x="3361" y="3844"/>
                    <a:pt x="3102" y="4292"/>
                  </a:cubicBezTo>
                  <a:lnTo>
                    <a:pt x="3102" y="3310"/>
                  </a:lnTo>
                  <a:cubicBezTo>
                    <a:pt x="3102" y="3154"/>
                    <a:pt x="2982" y="3034"/>
                    <a:pt x="2844" y="3034"/>
                  </a:cubicBezTo>
                  <a:cubicBezTo>
                    <a:pt x="2689" y="3034"/>
                    <a:pt x="2568" y="3154"/>
                    <a:pt x="2568" y="3310"/>
                  </a:cubicBezTo>
                  <a:lnTo>
                    <a:pt x="2568" y="5464"/>
                  </a:lnTo>
                  <a:cubicBezTo>
                    <a:pt x="2344" y="6118"/>
                    <a:pt x="2223" y="6825"/>
                    <a:pt x="2223" y="7549"/>
                  </a:cubicBezTo>
                  <a:lnTo>
                    <a:pt x="2223" y="11305"/>
                  </a:lnTo>
                  <a:lnTo>
                    <a:pt x="448" y="11305"/>
                  </a:lnTo>
                  <a:cubicBezTo>
                    <a:pt x="207" y="11305"/>
                    <a:pt x="0" y="11512"/>
                    <a:pt x="0" y="11771"/>
                  </a:cubicBezTo>
                  <a:lnTo>
                    <a:pt x="0" y="15596"/>
                  </a:lnTo>
                  <a:cubicBezTo>
                    <a:pt x="0" y="16441"/>
                    <a:pt x="690" y="17130"/>
                    <a:pt x="1534" y="17130"/>
                  </a:cubicBezTo>
                  <a:lnTo>
                    <a:pt x="2258" y="17130"/>
                  </a:lnTo>
                  <a:cubicBezTo>
                    <a:pt x="2379" y="17836"/>
                    <a:pt x="2999" y="18388"/>
                    <a:pt x="3757" y="18388"/>
                  </a:cubicBezTo>
                  <a:lnTo>
                    <a:pt x="13631" y="18388"/>
                  </a:lnTo>
                  <a:cubicBezTo>
                    <a:pt x="14372" y="18388"/>
                    <a:pt x="14993" y="17836"/>
                    <a:pt x="15131" y="17130"/>
                  </a:cubicBezTo>
                  <a:lnTo>
                    <a:pt x="15854" y="17130"/>
                  </a:lnTo>
                  <a:cubicBezTo>
                    <a:pt x="16699" y="17130"/>
                    <a:pt x="17371" y="16441"/>
                    <a:pt x="17371" y="15596"/>
                  </a:cubicBezTo>
                  <a:lnTo>
                    <a:pt x="17371" y="11771"/>
                  </a:lnTo>
                  <a:cubicBezTo>
                    <a:pt x="17371" y="11512"/>
                    <a:pt x="17181" y="11305"/>
                    <a:pt x="16923" y="11305"/>
                  </a:cubicBezTo>
                  <a:lnTo>
                    <a:pt x="15148" y="11305"/>
                  </a:lnTo>
                  <a:lnTo>
                    <a:pt x="15148" y="7549"/>
                  </a:lnTo>
                  <a:cubicBezTo>
                    <a:pt x="15148" y="6842"/>
                    <a:pt x="15044" y="6153"/>
                    <a:pt x="14838" y="5533"/>
                  </a:cubicBezTo>
                  <a:lnTo>
                    <a:pt x="14838" y="983"/>
                  </a:lnTo>
                  <a:cubicBezTo>
                    <a:pt x="14838" y="449"/>
                    <a:pt x="14390" y="1"/>
                    <a:pt x="13838" y="1"/>
                  </a:cubicBezTo>
                  <a:lnTo>
                    <a:pt x="12373" y="1"/>
                  </a:lnTo>
                  <a:cubicBezTo>
                    <a:pt x="11822" y="1"/>
                    <a:pt x="11391" y="449"/>
                    <a:pt x="11391" y="983"/>
                  </a:cubicBezTo>
                  <a:lnTo>
                    <a:pt x="11391" y="1672"/>
                  </a:lnTo>
                  <a:cubicBezTo>
                    <a:pt x="10564" y="1293"/>
                    <a:pt x="9651" y="1087"/>
                    <a:pt x="8686" y="1087"/>
                  </a:cubicBezTo>
                  <a:cubicBezTo>
                    <a:pt x="7721" y="1087"/>
                    <a:pt x="6807" y="1293"/>
                    <a:pt x="5980" y="1672"/>
                  </a:cubicBezTo>
                  <a:lnTo>
                    <a:pt x="5980" y="983"/>
                  </a:lnTo>
                  <a:cubicBezTo>
                    <a:pt x="5980" y="449"/>
                    <a:pt x="5532" y="1"/>
                    <a:pt x="4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6" name="Google Shape;2636;p111"/>
          <p:cNvGrpSpPr/>
          <p:nvPr/>
        </p:nvGrpSpPr>
        <p:grpSpPr>
          <a:xfrm>
            <a:off x="4667325" y="3189350"/>
            <a:ext cx="396800" cy="459700"/>
            <a:chOff x="4667325" y="3189350"/>
            <a:chExt cx="396800" cy="459700"/>
          </a:xfrm>
        </p:grpSpPr>
        <p:sp>
          <p:nvSpPr>
            <p:cNvPr id="2637" name="Google Shape;2637;p111"/>
            <p:cNvSpPr/>
            <p:nvPr/>
          </p:nvSpPr>
          <p:spPr>
            <a:xfrm>
              <a:off x="4779350" y="3189350"/>
              <a:ext cx="284775" cy="459700"/>
            </a:xfrm>
            <a:custGeom>
              <a:avLst/>
              <a:gdLst/>
              <a:ahLst/>
              <a:cxnLst/>
              <a:rect l="l" t="t" r="r" b="b"/>
              <a:pathLst>
                <a:path w="11391" h="18388" extrusionOk="0">
                  <a:moveTo>
                    <a:pt x="2688" y="552"/>
                  </a:moveTo>
                  <a:cubicBezTo>
                    <a:pt x="2740" y="552"/>
                    <a:pt x="2775" y="587"/>
                    <a:pt x="2775" y="638"/>
                  </a:cubicBezTo>
                  <a:lnTo>
                    <a:pt x="2775" y="966"/>
                  </a:lnTo>
                  <a:cubicBezTo>
                    <a:pt x="2775" y="1190"/>
                    <a:pt x="2964" y="1379"/>
                    <a:pt x="3188" y="1379"/>
                  </a:cubicBezTo>
                  <a:cubicBezTo>
                    <a:pt x="3516" y="1397"/>
                    <a:pt x="3843" y="1414"/>
                    <a:pt x="4153" y="1465"/>
                  </a:cubicBezTo>
                  <a:lnTo>
                    <a:pt x="4015" y="2258"/>
                  </a:lnTo>
                  <a:cubicBezTo>
                    <a:pt x="3981" y="2413"/>
                    <a:pt x="4084" y="2551"/>
                    <a:pt x="4239" y="2568"/>
                  </a:cubicBezTo>
                  <a:lnTo>
                    <a:pt x="4274" y="2568"/>
                  </a:lnTo>
                  <a:cubicBezTo>
                    <a:pt x="4412" y="2568"/>
                    <a:pt x="4515" y="2482"/>
                    <a:pt x="4550" y="2362"/>
                  </a:cubicBezTo>
                  <a:lnTo>
                    <a:pt x="4687" y="1552"/>
                  </a:lnTo>
                  <a:cubicBezTo>
                    <a:pt x="5394" y="1707"/>
                    <a:pt x="6066" y="1948"/>
                    <a:pt x="6704" y="2293"/>
                  </a:cubicBezTo>
                  <a:lnTo>
                    <a:pt x="6497" y="2637"/>
                  </a:lnTo>
                  <a:cubicBezTo>
                    <a:pt x="6428" y="2758"/>
                    <a:pt x="6462" y="2930"/>
                    <a:pt x="6600" y="2999"/>
                  </a:cubicBezTo>
                  <a:cubicBezTo>
                    <a:pt x="6635" y="3034"/>
                    <a:pt x="6686" y="3034"/>
                    <a:pt x="6738" y="3034"/>
                  </a:cubicBezTo>
                  <a:cubicBezTo>
                    <a:pt x="6824" y="3034"/>
                    <a:pt x="6910" y="2982"/>
                    <a:pt x="6962" y="2896"/>
                  </a:cubicBezTo>
                  <a:lnTo>
                    <a:pt x="7169" y="2568"/>
                  </a:lnTo>
                  <a:cubicBezTo>
                    <a:pt x="7669" y="2879"/>
                    <a:pt x="8134" y="3240"/>
                    <a:pt x="8565" y="3671"/>
                  </a:cubicBezTo>
                  <a:cubicBezTo>
                    <a:pt x="8651" y="3757"/>
                    <a:pt x="8737" y="3861"/>
                    <a:pt x="8823" y="3964"/>
                  </a:cubicBezTo>
                  <a:lnTo>
                    <a:pt x="8220" y="4464"/>
                  </a:lnTo>
                  <a:cubicBezTo>
                    <a:pt x="8099" y="4567"/>
                    <a:pt x="8082" y="4740"/>
                    <a:pt x="8186" y="4843"/>
                  </a:cubicBezTo>
                  <a:cubicBezTo>
                    <a:pt x="8237" y="4912"/>
                    <a:pt x="8306" y="4946"/>
                    <a:pt x="8392" y="4946"/>
                  </a:cubicBezTo>
                  <a:cubicBezTo>
                    <a:pt x="8444" y="4946"/>
                    <a:pt x="8513" y="4929"/>
                    <a:pt x="8565" y="4877"/>
                  </a:cubicBezTo>
                  <a:lnTo>
                    <a:pt x="9185" y="4361"/>
                  </a:lnTo>
                  <a:cubicBezTo>
                    <a:pt x="9633" y="4946"/>
                    <a:pt x="10012" y="5601"/>
                    <a:pt x="10288" y="6273"/>
                  </a:cubicBezTo>
                  <a:lnTo>
                    <a:pt x="9909" y="6411"/>
                  </a:lnTo>
                  <a:cubicBezTo>
                    <a:pt x="9771" y="6463"/>
                    <a:pt x="9702" y="6618"/>
                    <a:pt x="9754" y="6756"/>
                  </a:cubicBezTo>
                  <a:cubicBezTo>
                    <a:pt x="9788" y="6876"/>
                    <a:pt x="9892" y="6945"/>
                    <a:pt x="10012" y="6945"/>
                  </a:cubicBezTo>
                  <a:cubicBezTo>
                    <a:pt x="10029" y="6945"/>
                    <a:pt x="10064" y="6928"/>
                    <a:pt x="10098" y="6928"/>
                  </a:cubicBezTo>
                  <a:lnTo>
                    <a:pt x="10478" y="6790"/>
                  </a:lnTo>
                  <a:cubicBezTo>
                    <a:pt x="10684" y="7462"/>
                    <a:pt x="10805" y="8169"/>
                    <a:pt x="10839" y="8893"/>
                  </a:cubicBezTo>
                  <a:lnTo>
                    <a:pt x="10029" y="8893"/>
                  </a:lnTo>
                  <a:cubicBezTo>
                    <a:pt x="9892" y="8893"/>
                    <a:pt x="9771" y="9013"/>
                    <a:pt x="9771" y="9168"/>
                  </a:cubicBezTo>
                  <a:cubicBezTo>
                    <a:pt x="9771" y="9306"/>
                    <a:pt x="9892" y="9427"/>
                    <a:pt x="10029" y="9427"/>
                  </a:cubicBezTo>
                  <a:lnTo>
                    <a:pt x="10839" y="9427"/>
                  </a:lnTo>
                  <a:cubicBezTo>
                    <a:pt x="10822" y="10168"/>
                    <a:pt x="10702" y="10892"/>
                    <a:pt x="10478" y="11581"/>
                  </a:cubicBezTo>
                  <a:lnTo>
                    <a:pt x="10098" y="11443"/>
                  </a:lnTo>
                  <a:cubicBezTo>
                    <a:pt x="10067" y="11431"/>
                    <a:pt x="10035" y="11426"/>
                    <a:pt x="10004" y="11426"/>
                  </a:cubicBezTo>
                  <a:cubicBezTo>
                    <a:pt x="9896" y="11426"/>
                    <a:pt x="9794" y="11491"/>
                    <a:pt x="9754" y="11598"/>
                  </a:cubicBezTo>
                  <a:cubicBezTo>
                    <a:pt x="9702" y="11736"/>
                    <a:pt x="9771" y="11891"/>
                    <a:pt x="9909" y="11943"/>
                  </a:cubicBezTo>
                  <a:lnTo>
                    <a:pt x="10305" y="12081"/>
                  </a:lnTo>
                  <a:cubicBezTo>
                    <a:pt x="10029" y="12770"/>
                    <a:pt x="9650" y="13425"/>
                    <a:pt x="9202" y="14011"/>
                  </a:cubicBezTo>
                  <a:lnTo>
                    <a:pt x="8565" y="13476"/>
                  </a:lnTo>
                  <a:cubicBezTo>
                    <a:pt x="8511" y="13431"/>
                    <a:pt x="8448" y="13409"/>
                    <a:pt x="8386" y="13409"/>
                  </a:cubicBezTo>
                  <a:cubicBezTo>
                    <a:pt x="8308" y="13409"/>
                    <a:pt x="8234" y="13444"/>
                    <a:pt x="8186" y="13511"/>
                  </a:cubicBezTo>
                  <a:cubicBezTo>
                    <a:pt x="8082" y="13632"/>
                    <a:pt x="8099" y="13787"/>
                    <a:pt x="8220" y="13890"/>
                  </a:cubicBezTo>
                  <a:lnTo>
                    <a:pt x="8840" y="14424"/>
                  </a:lnTo>
                  <a:cubicBezTo>
                    <a:pt x="8754" y="14528"/>
                    <a:pt x="8651" y="14631"/>
                    <a:pt x="8565" y="14717"/>
                  </a:cubicBezTo>
                  <a:cubicBezTo>
                    <a:pt x="8134" y="15148"/>
                    <a:pt x="7669" y="15510"/>
                    <a:pt x="7169" y="15820"/>
                  </a:cubicBezTo>
                  <a:lnTo>
                    <a:pt x="6962" y="15458"/>
                  </a:lnTo>
                  <a:cubicBezTo>
                    <a:pt x="6914" y="15374"/>
                    <a:pt x="6817" y="15324"/>
                    <a:pt x="6721" y="15324"/>
                  </a:cubicBezTo>
                  <a:cubicBezTo>
                    <a:pt x="6679" y="15324"/>
                    <a:pt x="6637" y="15334"/>
                    <a:pt x="6600" y="15355"/>
                  </a:cubicBezTo>
                  <a:cubicBezTo>
                    <a:pt x="6462" y="15441"/>
                    <a:pt x="6428" y="15596"/>
                    <a:pt x="6497" y="15734"/>
                  </a:cubicBezTo>
                  <a:lnTo>
                    <a:pt x="6704" y="16096"/>
                  </a:lnTo>
                  <a:cubicBezTo>
                    <a:pt x="6083" y="16440"/>
                    <a:pt x="5394" y="16682"/>
                    <a:pt x="4687" y="16837"/>
                  </a:cubicBezTo>
                  <a:lnTo>
                    <a:pt x="4550" y="16010"/>
                  </a:lnTo>
                  <a:cubicBezTo>
                    <a:pt x="4518" y="15868"/>
                    <a:pt x="4400" y="15783"/>
                    <a:pt x="4274" y="15783"/>
                  </a:cubicBezTo>
                  <a:cubicBezTo>
                    <a:pt x="4263" y="15783"/>
                    <a:pt x="4251" y="15784"/>
                    <a:pt x="4239" y="15786"/>
                  </a:cubicBezTo>
                  <a:cubicBezTo>
                    <a:pt x="4084" y="15820"/>
                    <a:pt x="3981" y="15958"/>
                    <a:pt x="4015" y="16096"/>
                  </a:cubicBezTo>
                  <a:lnTo>
                    <a:pt x="4153" y="16940"/>
                  </a:lnTo>
                  <a:cubicBezTo>
                    <a:pt x="3843" y="16975"/>
                    <a:pt x="3516" y="17009"/>
                    <a:pt x="3188" y="17009"/>
                  </a:cubicBezTo>
                  <a:cubicBezTo>
                    <a:pt x="2964" y="17009"/>
                    <a:pt x="2775" y="17199"/>
                    <a:pt x="2775" y="17423"/>
                  </a:cubicBezTo>
                  <a:lnTo>
                    <a:pt x="2775" y="17767"/>
                  </a:lnTo>
                  <a:cubicBezTo>
                    <a:pt x="2775" y="17819"/>
                    <a:pt x="2740" y="17854"/>
                    <a:pt x="2688" y="17854"/>
                  </a:cubicBezTo>
                  <a:lnTo>
                    <a:pt x="621" y="17854"/>
                  </a:lnTo>
                  <a:cubicBezTo>
                    <a:pt x="569" y="17854"/>
                    <a:pt x="534" y="17819"/>
                    <a:pt x="534" y="17767"/>
                  </a:cubicBezTo>
                  <a:lnTo>
                    <a:pt x="534" y="17009"/>
                  </a:lnTo>
                  <a:lnTo>
                    <a:pt x="1379" y="17009"/>
                  </a:lnTo>
                  <a:cubicBezTo>
                    <a:pt x="1534" y="17009"/>
                    <a:pt x="1654" y="16889"/>
                    <a:pt x="1654" y="16733"/>
                  </a:cubicBezTo>
                  <a:cubicBezTo>
                    <a:pt x="1654" y="16596"/>
                    <a:pt x="1534" y="16475"/>
                    <a:pt x="1379" y="16475"/>
                  </a:cubicBezTo>
                  <a:lnTo>
                    <a:pt x="534" y="16475"/>
                  </a:lnTo>
                  <a:lnTo>
                    <a:pt x="534" y="15751"/>
                  </a:lnTo>
                  <a:lnTo>
                    <a:pt x="948" y="15751"/>
                  </a:lnTo>
                  <a:cubicBezTo>
                    <a:pt x="1103" y="15751"/>
                    <a:pt x="1224" y="15631"/>
                    <a:pt x="1224" y="15475"/>
                  </a:cubicBezTo>
                  <a:cubicBezTo>
                    <a:pt x="1224" y="15338"/>
                    <a:pt x="1103" y="15217"/>
                    <a:pt x="948" y="15217"/>
                  </a:cubicBezTo>
                  <a:lnTo>
                    <a:pt x="534" y="15217"/>
                  </a:lnTo>
                  <a:lnTo>
                    <a:pt x="534" y="14493"/>
                  </a:lnTo>
                  <a:lnTo>
                    <a:pt x="1362" y="14493"/>
                  </a:lnTo>
                  <a:cubicBezTo>
                    <a:pt x="1517" y="14493"/>
                    <a:pt x="1637" y="14373"/>
                    <a:pt x="1637" y="14217"/>
                  </a:cubicBezTo>
                  <a:cubicBezTo>
                    <a:pt x="1637" y="14080"/>
                    <a:pt x="1517" y="13959"/>
                    <a:pt x="1362" y="13959"/>
                  </a:cubicBezTo>
                  <a:lnTo>
                    <a:pt x="534" y="13959"/>
                  </a:lnTo>
                  <a:lnTo>
                    <a:pt x="534" y="13235"/>
                  </a:lnTo>
                  <a:lnTo>
                    <a:pt x="948" y="13235"/>
                  </a:lnTo>
                  <a:cubicBezTo>
                    <a:pt x="1103" y="13235"/>
                    <a:pt x="1224" y="13115"/>
                    <a:pt x="1224" y="12977"/>
                  </a:cubicBezTo>
                  <a:cubicBezTo>
                    <a:pt x="1224" y="12822"/>
                    <a:pt x="1103" y="12701"/>
                    <a:pt x="948" y="12701"/>
                  </a:cubicBezTo>
                  <a:lnTo>
                    <a:pt x="534" y="12701"/>
                  </a:lnTo>
                  <a:lnTo>
                    <a:pt x="534" y="11977"/>
                  </a:lnTo>
                  <a:lnTo>
                    <a:pt x="1379" y="11977"/>
                  </a:lnTo>
                  <a:cubicBezTo>
                    <a:pt x="1534" y="11977"/>
                    <a:pt x="1654" y="11857"/>
                    <a:pt x="1654" y="11719"/>
                  </a:cubicBezTo>
                  <a:cubicBezTo>
                    <a:pt x="1654" y="11564"/>
                    <a:pt x="1534" y="11443"/>
                    <a:pt x="1379" y="11443"/>
                  </a:cubicBezTo>
                  <a:lnTo>
                    <a:pt x="534" y="11443"/>
                  </a:lnTo>
                  <a:lnTo>
                    <a:pt x="534" y="10719"/>
                  </a:lnTo>
                  <a:lnTo>
                    <a:pt x="948" y="10719"/>
                  </a:lnTo>
                  <a:cubicBezTo>
                    <a:pt x="1103" y="10719"/>
                    <a:pt x="1224" y="10599"/>
                    <a:pt x="1224" y="10461"/>
                  </a:cubicBezTo>
                  <a:cubicBezTo>
                    <a:pt x="1224" y="10306"/>
                    <a:pt x="1103" y="10185"/>
                    <a:pt x="948" y="10185"/>
                  </a:cubicBezTo>
                  <a:lnTo>
                    <a:pt x="534" y="10185"/>
                  </a:lnTo>
                  <a:lnTo>
                    <a:pt x="534" y="9461"/>
                  </a:lnTo>
                  <a:lnTo>
                    <a:pt x="1362" y="9461"/>
                  </a:lnTo>
                  <a:cubicBezTo>
                    <a:pt x="1517" y="9461"/>
                    <a:pt x="1637" y="9341"/>
                    <a:pt x="1637" y="9203"/>
                  </a:cubicBezTo>
                  <a:cubicBezTo>
                    <a:pt x="1637" y="9048"/>
                    <a:pt x="1517" y="8927"/>
                    <a:pt x="1362" y="8927"/>
                  </a:cubicBezTo>
                  <a:lnTo>
                    <a:pt x="534" y="8927"/>
                  </a:lnTo>
                  <a:lnTo>
                    <a:pt x="534" y="8203"/>
                  </a:lnTo>
                  <a:lnTo>
                    <a:pt x="948" y="8203"/>
                  </a:lnTo>
                  <a:cubicBezTo>
                    <a:pt x="1103" y="8203"/>
                    <a:pt x="1224" y="8083"/>
                    <a:pt x="1224" y="7945"/>
                  </a:cubicBezTo>
                  <a:cubicBezTo>
                    <a:pt x="1224" y="7790"/>
                    <a:pt x="1103" y="7669"/>
                    <a:pt x="948" y="7669"/>
                  </a:cubicBezTo>
                  <a:lnTo>
                    <a:pt x="534" y="7669"/>
                  </a:lnTo>
                  <a:lnTo>
                    <a:pt x="534" y="6963"/>
                  </a:lnTo>
                  <a:lnTo>
                    <a:pt x="1379" y="6963"/>
                  </a:lnTo>
                  <a:cubicBezTo>
                    <a:pt x="1534" y="6963"/>
                    <a:pt x="1654" y="6842"/>
                    <a:pt x="1654" y="6687"/>
                  </a:cubicBezTo>
                  <a:cubicBezTo>
                    <a:pt x="1654" y="6532"/>
                    <a:pt x="1534" y="6411"/>
                    <a:pt x="1379" y="6411"/>
                  </a:cubicBezTo>
                  <a:lnTo>
                    <a:pt x="534" y="6411"/>
                  </a:lnTo>
                  <a:lnTo>
                    <a:pt x="534" y="5705"/>
                  </a:lnTo>
                  <a:lnTo>
                    <a:pt x="948" y="5705"/>
                  </a:lnTo>
                  <a:cubicBezTo>
                    <a:pt x="1103" y="5705"/>
                    <a:pt x="1224" y="5584"/>
                    <a:pt x="1224" y="5429"/>
                  </a:cubicBezTo>
                  <a:cubicBezTo>
                    <a:pt x="1224" y="5274"/>
                    <a:pt x="1103" y="5153"/>
                    <a:pt x="948" y="5153"/>
                  </a:cubicBezTo>
                  <a:lnTo>
                    <a:pt x="534" y="5153"/>
                  </a:lnTo>
                  <a:lnTo>
                    <a:pt x="534" y="4447"/>
                  </a:lnTo>
                  <a:lnTo>
                    <a:pt x="1362" y="4447"/>
                  </a:lnTo>
                  <a:cubicBezTo>
                    <a:pt x="1517" y="4447"/>
                    <a:pt x="1637" y="4326"/>
                    <a:pt x="1637" y="4171"/>
                  </a:cubicBezTo>
                  <a:cubicBezTo>
                    <a:pt x="1637" y="4016"/>
                    <a:pt x="1517" y="3895"/>
                    <a:pt x="1362" y="3895"/>
                  </a:cubicBezTo>
                  <a:lnTo>
                    <a:pt x="534" y="3895"/>
                  </a:lnTo>
                  <a:lnTo>
                    <a:pt x="534" y="3189"/>
                  </a:lnTo>
                  <a:lnTo>
                    <a:pt x="948" y="3189"/>
                  </a:lnTo>
                  <a:cubicBezTo>
                    <a:pt x="1103" y="3189"/>
                    <a:pt x="1224" y="3068"/>
                    <a:pt x="1224" y="2913"/>
                  </a:cubicBezTo>
                  <a:cubicBezTo>
                    <a:pt x="1224" y="2775"/>
                    <a:pt x="1103" y="2654"/>
                    <a:pt x="948" y="2654"/>
                  </a:cubicBezTo>
                  <a:lnTo>
                    <a:pt x="534" y="2654"/>
                  </a:lnTo>
                  <a:lnTo>
                    <a:pt x="534" y="1931"/>
                  </a:lnTo>
                  <a:lnTo>
                    <a:pt x="1379" y="1931"/>
                  </a:lnTo>
                  <a:cubicBezTo>
                    <a:pt x="1534" y="1931"/>
                    <a:pt x="1654" y="1810"/>
                    <a:pt x="1654" y="1655"/>
                  </a:cubicBezTo>
                  <a:cubicBezTo>
                    <a:pt x="1654" y="1517"/>
                    <a:pt x="1534" y="1397"/>
                    <a:pt x="1379" y="1397"/>
                  </a:cubicBezTo>
                  <a:lnTo>
                    <a:pt x="534" y="1397"/>
                  </a:lnTo>
                  <a:lnTo>
                    <a:pt x="534" y="638"/>
                  </a:lnTo>
                  <a:cubicBezTo>
                    <a:pt x="534" y="587"/>
                    <a:pt x="569" y="552"/>
                    <a:pt x="621" y="552"/>
                  </a:cubicBezTo>
                  <a:close/>
                  <a:moveTo>
                    <a:pt x="621" y="1"/>
                  </a:moveTo>
                  <a:cubicBezTo>
                    <a:pt x="276" y="1"/>
                    <a:pt x="0" y="294"/>
                    <a:pt x="0" y="638"/>
                  </a:cubicBezTo>
                  <a:lnTo>
                    <a:pt x="0" y="17767"/>
                  </a:lnTo>
                  <a:cubicBezTo>
                    <a:pt x="0" y="18112"/>
                    <a:pt x="276" y="18388"/>
                    <a:pt x="621" y="18388"/>
                  </a:cubicBezTo>
                  <a:lnTo>
                    <a:pt x="2688" y="18388"/>
                  </a:lnTo>
                  <a:cubicBezTo>
                    <a:pt x="3033" y="18388"/>
                    <a:pt x="3326" y="18112"/>
                    <a:pt x="3326" y="17767"/>
                  </a:cubicBezTo>
                  <a:lnTo>
                    <a:pt x="3326" y="17543"/>
                  </a:lnTo>
                  <a:cubicBezTo>
                    <a:pt x="5446" y="17474"/>
                    <a:pt x="7427" y="16613"/>
                    <a:pt x="8944" y="15114"/>
                  </a:cubicBezTo>
                  <a:cubicBezTo>
                    <a:pt x="10512" y="13528"/>
                    <a:pt x="11391" y="11426"/>
                    <a:pt x="11391" y="9203"/>
                  </a:cubicBezTo>
                  <a:cubicBezTo>
                    <a:pt x="11391" y="6963"/>
                    <a:pt x="10512" y="4877"/>
                    <a:pt x="8944" y="3292"/>
                  </a:cubicBezTo>
                  <a:cubicBezTo>
                    <a:pt x="7427" y="1793"/>
                    <a:pt x="5446" y="914"/>
                    <a:pt x="3326" y="845"/>
                  </a:cubicBezTo>
                  <a:lnTo>
                    <a:pt x="3326" y="638"/>
                  </a:lnTo>
                  <a:cubicBezTo>
                    <a:pt x="3326" y="294"/>
                    <a:pt x="3033" y="1"/>
                    <a:pt x="2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1"/>
            <p:cNvSpPr/>
            <p:nvPr/>
          </p:nvSpPr>
          <p:spPr>
            <a:xfrm>
              <a:off x="4848700" y="3339825"/>
              <a:ext cx="145650" cy="218750"/>
            </a:xfrm>
            <a:custGeom>
              <a:avLst/>
              <a:gdLst/>
              <a:ahLst/>
              <a:cxnLst/>
              <a:rect l="l" t="t" r="r" b="b"/>
              <a:pathLst>
                <a:path w="5826" h="8750" extrusionOk="0">
                  <a:moveTo>
                    <a:pt x="4680" y="1"/>
                  </a:moveTo>
                  <a:cubicBezTo>
                    <a:pt x="4628" y="1"/>
                    <a:pt x="4577" y="16"/>
                    <a:pt x="4533" y="48"/>
                  </a:cubicBezTo>
                  <a:cubicBezTo>
                    <a:pt x="4412" y="134"/>
                    <a:pt x="4378" y="306"/>
                    <a:pt x="4464" y="427"/>
                  </a:cubicBezTo>
                  <a:cubicBezTo>
                    <a:pt x="4998" y="1237"/>
                    <a:pt x="5291" y="2202"/>
                    <a:pt x="5291" y="3184"/>
                  </a:cubicBezTo>
                  <a:cubicBezTo>
                    <a:pt x="5291" y="5855"/>
                    <a:pt x="3189" y="8043"/>
                    <a:pt x="552" y="8198"/>
                  </a:cubicBezTo>
                  <a:lnTo>
                    <a:pt x="552" y="7389"/>
                  </a:lnTo>
                  <a:cubicBezTo>
                    <a:pt x="552" y="7233"/>
                    <a:pt x="431" y="7113"/>
                    <a:pt x="276" y="7113"/>
                  </a:cubicBezTo>
                  <a:cubicBezTo>
                    <a:pt x="121" y="7113"/>
                    <a:pt x="1" y="7233"/>
                    <a:pt x="1" y="7389"/>
                  </a:cubicBezTo>
                  <a:lnTo>
                    <a:pt x="1" y="8474"/>
                  </a:lnTo>
                  <a:cubicBezTo>
                    <a:pt x="1" y="8543"/>
                    <a:pt x="35" y="8612"/>
                    <a:pt x="87" y="8664"/>
                  </a:cubicBezTo>
                  <a:cubicBezTo>
                    <a:pt x="138" y="8715"/>
                    <a:pt x="207" y="8750"/>
                    <a:pt x="276" y="8750"/>
                  </a:cubicBezTo>
                  <a:cubicBezTo>
                    <a:pt x="3326" y="8733"/>
                    <a:pt x="5825" y="6234"/>
                    <a:pt x="5825" y="3184"/>
                  </a:cubicBezTo>
                  <a:cubicBezTo>
                    <a:pt x="5825" y="2098"/>
                    <a:pt x="5515" y="1030"/>
                    <a:pt x="4912" y="134"/>
                  </a:cubicBezTo>
                  <a:cubicBezTo>
                    <a:pt x="4857" y="46"/>
                    <a:pt x="4768" y="1"/>
                    <a:pt x="4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1"/>
            <p:cNvSpPr/>
            <p:nvPr/>
          </p:nvSpPr>
          <p:spPr>
            <a:xfrm>
              <a:off x="4848700" y="3280250"/>
              <a:ext cx="103425" cy="219325"/>
            </a:xfrm>
            <a:custGeom>
              <a:avLst/>
              <a:gdLst/>
              <a:ahLst/>
              <a:cxnLst/>
              <a:rect l="l" t="t" r="r" b="b"/>
              <a:pathLst>
                <a:path w="4137" h="8773" extrusionOk="0">
                  <a:moveTo>
                    <a:pt x="276" y="1"/>
                  </a:moveTo>
                  <a:cubicBezTo>
                    <a:pt x="207" y="1"/>
                    <a:pt x="138" y="18"/>
                    <a:pt x="87" y="70"/>
                  </a:cubicBezTo>
                  <a:cubicBezTo>
                    <a:pt x="35" y="121"/>
                    <a:pt x="1" y="190"/>
                    <a:pt x="1" y="259"/>
                  </a:cubicBezTo>
                  <a:lnTo>
                    <a:pt x="1" y="4016"/>
                  </a:lnTo>
                  <a:cubicBezTo>
                    <a:pt x="1" y="4171"/>
                    <a:pt x="121" y="4292"/>
                    <a:pt x="276" y="4292"/>
                  </a:cubicBezTo>
                  <a:cubicBezTo>
                    <a:pt x="983" y="4292"/>
                    <a:pt x="1552" y="4860"/>
                    <a:pt x="1552" y="5567"/>
                  </a:cubicBezTo>
                  <a:cubicBezTo>
                    <a:pt x="1552" y="6273"/>
                    <a:pt x="983" y="6842"/>
                    <a:pt x="276" y="6842"/>
                  </a:cubicBezTo>
                  <a:cubicBezTo>
                    <a:pt x="121" y="6842"/>
                    <a:pt x="1" y="6963"/>
                    <a:pt x="1" y="7101"/>
                  </a:cubicBezTo>
                  <a:lnTo>
                    <a:pt x="1" y="8514"/>
                  </a:lnTo>
                  <a:cubicBezTo>
                    <a:pt x="1" y="8651"/>
                    <a:pt x="121" y="8772"/>
                    <a:pt x="276" y="8772"/>
                  </a:cubicBezTo>
                  <a:cubicBezTo>
                    <a:pt x="431" y="8772"/>
                    <a:pt x="552" y="8651"/>
                    <a:pt x="552" y="8514"/>
                  </a:cubicBezTo>
                  <a:lnTo>
                    <a:pt x="552" y="7359"/>
                  </a:lnTo>
                  <a:cubicBezTo>
                    <a:pt x="1414" y="7221"/>
                    <a:pt x="2086" y="6463"/>
                    <a:pt x="2086" y="5567"/>
                  </a:cubicBezTo>
                  <a:cubicBezTo>
                    <a:pt x="2086" y="4654"/>
                    <a:pt x="1414" y="3895"/>
                    <a:pt x="552" y="3775"/>
                  </a:cubicBezTo>
                  <a:lnTo>
                    <a:pt x="552" y="535"/>
                  </a:lnTo>
                  <a:cubicBezTo>
                    <a:pt x="1689" y="604"/>
                    <a:pt x="2792" y="1069"/>
                    <a:pt x="3654" y="1862"/>
                  </a:cubicBezTo>
                  <a:cubicBezTo>
                    <a:pt x="3703" y="1903"/>
                    <a:pt x="3768" y="1924"/>
                    <a:pt x="3834" y="1924"/>
                  </a:cubicBezTo>
                  <a:cubicBezTo>
                    <a:pt x="3906" y="1924"/>
                    <a:pt x="3979" y="1899"/>
                    <a:pt x="4033" y="1845"/>
                  </a:cubicBezTo>
                  <a:cubicBezTo>
                    <a:pt x="4136" y="1724"/>
                    <a:pt x="4119" y="1552"/>
                    <a:pt x="4016" y="1466"/>
                  </a:cubicBezTo>
                  <a:cubicBezTo>
                    <a:pt x="2982" y="518"/>
                    <a:pt x="1655"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1"/>
            <p:cNvSpPr/>
            <p:nvPr/>
          </p:nvSpPr>
          <p:spPr>
            <a:xfrm>
              <a:off x="4834475" y="3398300"/>
              <a:ext cx="42250" cy="42250"/>
            </a:xfrm>
            <a:custGeom>
              <a:avLst/>
              <a:gdLst/>
              <a:ahLst/>
              <a:cxnLst/>
              <a:rect l="l" t="t" r="r" b="b"/>
              <a:pathLst>
                <a:path w="1690" h="1690" extrusionOk="0">
                  <a:moveTo>
                    <a:pt x="845" y="535"/>
                  </a:moveTo>
                  <a:cubicBezTo>
                    <a:pt x="1018" y="535"/>
                    <a:pt x="1155" y="673"/>
                    <a:pt x="1155" y="845"/>
                  </a:cubicBezTo>
                  <a:cubicBezTo>
                    <a:pt x="1155" y="1017"/>
                    <a:pt x="1018" y="1138"/>
                    <a:pt x="845" y="1138"/>
                  </a:cubicBezTo>
                  <a:cubicBezTo>
                    <a:pt x="673" y="1138"/>
                    <a:pt x="535" y="1017"/>
                    <a:pt x="535" y="845"/>
                  </a:cubicBezTo>
                  <a:cubicBezTo>
                    <a:pt x="535" y="673"/>
                    <a:pt x="673" y="535"/>
                    <a:pt x="845" y="535"/>
                  </a:cubicBezTo>
                  <a:close/>
                  <a:moveTo>
                    <a:pt x="845" y="0"/>
                  </a:moveTo>
                  <a:cubicBezTo>
                    <a:pt x="380" y="0"/>
                    <a:pt x="1" y="380"/>
                    <a:pt x="1" y="845"/>
                  </a:cubicBezTo>
                  <a:cubicBezTo>
                    <a:pt x="1" y="1310"/>
                    <a:pt x="380" y="1689"/>
                    <a:pt x="845" y="1689"/>
                  </a:cubicBezTo>
                  <a:cubicBezTo>
                    <a:pt x="1311" y="1689"/>
                    <a:pt x="1690" y="1310"/>
                    <a:pt x="1690" y="845"/>
                  </a:cubicBezTo>
                  <a:cubicBezTo>
                    <a:pt x="1690" y="380"/>
                    <a:pt x="1311" y="0"/>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1"/>
            <p:cNvSpPr/>
            <p:nvPr/>
          </p:nvSpPr>
          <p:spPr>
            <a:xfrm>
              <a:off x="4667325" y="3189350"/>
              <a:ext cx="90500" cy="459700"/>
            </a:xfrm>
            <a:custGeom>
              <a:avLst/>
              <a:gdLst/>
              <a:ahLst/>
              <a:cxnLst/>
              <a:rect l="l" t="t" r="r" b="b"/>
              <a:pathLst>
                <a:path w="3620" h="18388" extrusionOk="0">
                  <a:moveTo>
                    <a:pt x="2517" y="552"/>
                  </a:moveTo>
                  <a:cubicBezTo>
                    <a:pt x="2586" y="552"/>
                    <a:pt x="2654" y="569"/>
                    <a:pt x="2706" y="621"/>
                  </a:cubicBezTo>
                  <a:cubicBezTo>
                    <a:pt x="2775" y="690"/>
                    <a:pt x="2792" y="759"/>
                    <a:pt x="2792" y="828"/>
                  </a:cubicBezTo>
                  <a:lnTo>
                    <a:pt x="2792" y="1845"/>
                  </a:lnTo>
                  <a:lnTo>
                    <a:pt x="811" y="1845"/>
                  </a:lnTo>
                  <a:lnTo>
                    <a:pt x="811" y="828"/>
                  </a:lnTo>
                  <a:cubicBezTo>
                    <a:pt x="811" y="673"/>
                    <a:pt x="948" y="552"/>
                    <a:pt x="1104" y="552"/>
                  </a:cubicBezTo>
                  <a:close/>
                  <a:moveTo>
                    <a:pt x="2982" y="2379"/>
                  </a:moveTo>
                  <a:cubicBezTo>
                    <a:pt x="3034" y="2379"/>
                    <a:pt x="3068" y="2413"/>
                    <a:pt x="3068" y="2482"/>
                  </a:cubicBezTo>
                  <a:lnTo>
                    <a:pt x="3068" y="3654"/>
                  </a:lnTo>
                  <a:cubicBezTo>
                    <a:pt x="3068" y="3706"/>
                    <a:pt x="3034" y="3740"/>
                    <a:pt x="2982" y="3740"/>
                  </a:cubicBezTo>
                  <a:lnTo>
                    <a:pt x="638" y="3740"/>
                  </a:lnTo>
                  <a:cubicBezTo>
                    <a:pt x="604" y="3740"/>
                    <a:pt x="569" y="3723"/>
                    <a:pt x="569" y="3723"/>
                  </a:cubicBezTo>
                  <a:cubicBezTo>
                    <a:pt x="552" y="3706"/>
                    <a:pt x="535" y="3688"/>
                    <a:pt x="535" y="3654"/>
                  </a:cubicBezTo>
                  <a:lnTo>
                    <a:pt x="535" y="2482"/>
                  </a:lnTo>
                  <a:cubicBezTo>
                    <a:pt x="535" y="2413"/>
                    <a:pt x="587" y="2379"/>
                    <a:pt x="638" y="2379"/>
                  </a:cubicBezTo>
                  <a:close/>
                  <a:moveTo>
                    <a:pt x="2689" y="15872"/>
                  </a:moveTo>
                  <a:lnTo>
                    <a:pt x="2327" y="16802"/>
                  </a:lnTo>
                  <a:lnTo>
                    <a:pt x="1276" y="16802"/>
                  </a:lnTo>
                  <a:lnTo>
                    <a:pt x="931" y="15872"/>
                  </a:lnTo>
                  <a:close/>
                  <a:moveTo>
                    <a:pt x="2120" y="17337"/>
                  </a:moveTo>
                  <a:lnTo>
                    <a:pt x="1948" y="17767"/>
                  </a:lnTo>
                  <a:cubicBezTo>
                    <a:pt x="1913" y="17819"/>
                    <a:pt x="1845" y="17854"/>
                    <a:pt x="1776" y="17854"/>
                  </a:cubicBezTo>
                  <a:cubicBezTo>
                    <a:pt x="1724" y="17836"/>
                    <a:pt x="1689" y="17802"/>
                    <a:pt x="1655" y="17750"/>
                  </a:cubicBezTo>
                  <a:lnTo>
                    <a:pt x="1500" y="17337"/>
                  </a:lnTo>
                  <a:close/>
                  <a:moveTo>
                    <a:pt x="1104" y="1"/>
                  </a:moveTo>
                  <a:cubicBezTo>
                    <a:pt x="638" y="1"/>
                    <a:pt x="276" y="380"/>
                    <a:pt x="276" y="828"/>
                  </a:cubicBezTo>
                  <a:lnTo>
                    <a:pt x="276" y="1948"/>
                  </a:lnTo>
                  <a:cubicBezTo>
                    <a:pt x="104" y="2069"/>
                    <a:pt x="1" y="2258"/>
                    <a:pt x="1" y="2482"/>
                  </a:cubicBezTo>
                  <a:lnTo>
                    <a:pt x="1" y="3654"/>
                  </a:lnTo>
                  <a:cubicBezTo>
                    <a:pt x="1" y="3826"/>
                    <a:pt x="70" y="3981"/>
                    <a:pt x="190" y="4102"/>
                  </a:cubicBezTo>
                  <a:cubicBezTo>
                    <a:pt x="207" y="4119"/>
                    <a:pt x="242" y="4154"/>
                    <a:pt x="276" y="4171"/>
                  </a:cubicBezTo>
                  <a:lnTo>
                    <a:pt x="276" y="12718"/>
                  </a:lnTo>
                  <a:cubicBezTo>
                    <a:pt x="276" y="12873"/>
                    <a:pt x="397" y="12994"/>
                    <a:pt x="552" y="12994"/>
                  </a:cubicBezTo>
                  <a:cubicBezTo>
                    <a:pt x="690" y="12994"/>
                    <a:pt x="811" y="12873"/>
                    <a:pt x="811" y="12718"/>
                  </a:cubicBezTo>
                  <a:lnTo>
                    <a:pt x="811" y="4292"/>
                  </a:lnTo>
                  <a:lnTo>
                    <a:pt x="1552" y="4292"/>
                  </a:lnTo>
                  <a:lnTo>
                    <a:pt x="1552" y="5929"/>
                  </a:lnTo>
                  <a:cubicBezTo>
                    <a:pt x="1552" y="6084"/>
                    <a:pt x="1672" y="6204"/>
                    <a:pt x="1827" y="6204"/>
                  </a:cubicBezTo>
                  <a:cubicBezTo>
                    <a:pt x="1965" y="6204"/>
                    <a:pt x="2086" y="6084"/>
                    <a:pt x="2086" y="5929"/>
                  </a:cubicBezTo>
                  <a:lnTo>
                    <a:pt x="2086" y="4292"/>
                  </a:lnTo>
                  <a:lnTo>
                    <a:pt x="2792" y="4292"/>
                  </a:lnTo>
                  <a:lnTo>
                    <a:pt x="2792" y="15320"/>
                  </a:lnTo>
                  <a:lnTo>
                    <a:pt x="2086" y="15320"/>
                  </a:lnTo>
                  <a:lnTo>
                    <a:pt x="2086" y="7187"/>
                  </a:lnTo>
                  <a:cubicBezTo>
                    <a:pt x="2086" y="7032"/>
                    <a:pt x="1965" y="6911"/>
                    <a:pt x="1827" y="6911"/>
                  </a:cubicBezTo>
                  <a:cubicBezTo>
                    <a:pt x="1672" y="6911"/>
                    <a:pt x="1552" y="7032"/>
                    <a:pt x="1552" y="7187"/>
                  </a:cubicBezTo>
                  <a:lnTo>
                    <a:pt x="1552" y="15338"/>
                  </a:lnTo>
                  <a:lnTo>
                    <a:pt x="811" y="15338"/>
                  </a:lnTo>
                  <a:lnTo>
                    <a:pt x="811" y="13976"/>
                  </a:lnTo>
                  <a:cubicBezTo>
                    <a:pt x="811" y="13821"/>
                    <a:pt x="690" y="13701"/>
                    <a:pt x="552" y="13701"/>
                  </a:cubicBezTo>
                  <a:cubicBezTo>
                    <a:pt x="397" y="13701"/>
                    <a:pt x="276" y="13821"/>
                    <a:pt x="276" y="13976"/>
                  </a:cubicBezTo>
                  <a:lnTo>
                    <a:pt x="276" y="15544"/>
                  </a:lnTo>
                  <a:cubicBezTo>
                    <a:pt x="276" y="15648"/>
                    <a:pt x="294" y="15768"/>
                    <a:pt x="345" y="15872"/>
                  </a:cubicBezTo>
                  <a:lnTo>
                    <a:pt x="1155" y="17957"/>
                  </a:lnTo>
                  <a:cubicBezTo>
                    <a:pt x="1259" y="18181"/>
                    <a:pt x="1500" y="18388"/>
                    <a:pt x="1810" y="18388"/>
                  </a:cubicBezTo>
                  <a:cubicBezTo>
                    <a:pt x="2069" y="18388"/>
                    <a:pt x="2327" y="18233"/>
                    <a:pt x="2448" y="17974"/>
                  </a:cubicBezTo>
                  <a:cubicBezTo>
                    <a:pt x="2448" y="17957"/>
                    <a:pt x="3258" y="15889"/>
                    <a:pt x="3258" y="15872"/>
                  </a:cubicBezTo>
                  <a:cubicBezTo>
                    <a:pt x="3292" y="15768"/>
                    <a:pt x="3327" y="15734"/>
                    <a:pt x="3327" y="15527"/>
                  </a:cubicBezTo>
                  <a:lnTo>
                    <a:pt x="3327" y="4171"/>
                  </a:lnTo>
                  <a:cubicBezTo>
                    <a:pt x="3499" y="4050"/>
                    <a:pt x="3620" y="3861"/>
                    <a:pt x="3620" y="3654"/>
                  </a:cubicBezTo>
                  <a:lnTo>
                    <a:pt x="3620" y="2482"/>
                  </a:lnTo>
                  <a:cubicBezTo>
                    <a:pt x="3620" y="2258"/>
                    <a:pt x="3499" y="2069"/>
                    <a:pt x="3327" y="1948"/>
                  </a:cubicBezTo>
                  <a:lnTo>
                    <a:pt x="3327" y="828"/>
                  </a:lnTo>
                  <a:cubicBezTo>
                    <a:pt x="3327" y="604"/>
                    <a:pt x="3258" y="397"/>
                    <a:pt x="3085" y="242"/>
                  </a:cubicBezTo>
                  <a:cubicBezTo>
                    <a:pt x="2930" y="87"/>
                    <a:pt x="2723" y="1"/>
                    <a:pt x="2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11"/>
          <p:cNvGrpSpPr/>
          <p:nvPr/>
        </p:nvGrpSpPr>
        <p:grpSpPr>
          <a:xfrm>
            <a:off x="5320875" y="1379950"/>
            <a:ext cx="459700" cy="304600"/>
            <a:chOff x="5320875" y="1379950"/>
            <a:chExt cx="459700" cy="304600"/>
          </a:xfrm>
        </p:grpSpPr>
        <p:sp>
          <p:nvSpPr>
            <p:cNvPr id="2643" name="Google Shape;2643;p111"/>
            <p:cNvSpPr/>
            <p:nvPr/>
          </p:nvSpPr>
          <p:spPr>
            <a:xfrm>
              <a:off x="5320875" y="1379950"/>
              <a:ext cx="82300" cy="205950"/>
            </a:xfrm>
            <a:custGeom>
              <a:avLst/>
              <a:gdLst/>
              <a:ahLst/>
              <a:cxnLst/>
              <a:rect l="l" t="t" r="r" b="b"/>
              <a:pathLst>
                <a:path w="3292" h="8238" extrusionOk="0">
                  <a:moveTo>
                    <a:pt x="1000" y="0"/>
                  </a:moveTo>
                  <a:cubicBezTo>
                    <a:pt x="448" y="0"/>
                    <a:pt x="0" y="448"/>
                    <a:pt x="0" y="1000"/>
                  </a:cubicBezTo>
                  <a:lnTo>
                    <a:pt x="0" y="7962"/>
                  </a:lnTo>
                  <a:cubicBezTo>
                    <a:pt x="0" y="8117"/>
                    <a:pt x="121" y="8237"/>
                    <a:pt x="276" y="8237"/>
                  </a:cubicBezTo>
                  <a:cubicBezTo>
                    <a:pt x="431" y="8237"/>
                    <a:pt x="552" y="8117"/>
                    <a:pt x="552" y="7962"/>
                  </a:cubicBezTo>
                  <a:lnTo>
                    <a:pt x="552" y="1000"/>
                  </a:lnTo>
                  <a:cubicBezTo>
                    <a:pt x="552" y="741"/>
                    <a:pt x="741" y="552"/>
                    <a:pt x="1000" y="552"/>
                  </a:cubicBezTo>
                  <a:lnTo>
                    <a:pt x="3016" y="552"/>
                  </a:lnTo>
                  <a:cubicBezTo>
                    <a:pt x="3171" y="552"/>
                    <a:pt x="3292" y="431"/>
                    <a:pt x="3292" y="276"/>
                  </a:cubicBezTo>
                  <a:cubicBezTo>
                    <a:pt x="3292" y="121"/>
                    <a:pt x="3171" y="0"/>
                    <a:pt x="3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1"/>
            <p:cNvSpPr/>
            <p:nvPr/>
          </p:nvSpPr>
          <p:spPr>
            <a:xfrm>
              <a:off x="5320875" y="1379950"/>
              <a:ext cx="459700" cy="304600"/>
            </a:xfrm>
            <a:custGeom>
              <a:avLst/>
              <a:gdLst/>
              <a:ahLst/>
              <a:cxnLst/>
              <a:rect l="l" t="t" r="r" b="b"/>
              <a:pathLst>
                <a:path w="18388" h="12184" extrusionOk="0">
                  <a:moveTo>
                    <a:pt x="4274" y="0"/>
                  </a:moveTo>
                  <a:cubicBezTo>
                    <a:pt x="4119" y="0"/>
                    <a:pt x="3998" y="121"/>
                    <a:pt x="3998" y="276"/>
                  </a:cubicBezTo>
                  <a:cubicBezTo>
                    <a:pt x="3998" y="431"/>
                    <a:pt x="4119" y="552"/>
                    <a:pt x="4274" y="552"/>
                  </a:cubicBezTo>
                  <a:lnTo>
                    <a:pt x="17405" y="552"/>
                  </a:lnTo>
                  <a:cubicBezTo>
                    <a:pt x="17647" y="552"/>
                    <a:pt x="17853" y="741"/>
                    <a:pt x="17853" y="1000"/>
                  </a:cubicBezTo>
                  <a:lnTo>
                    <a:pt x="17853" y="11184"/>
                  </a:lnTo>
                  <a:cubicBezTo>
                    <a:pt x="17853" y="11443"/>
                    <a:pt x="17647" y="11632"/>
                    <a:pt x="17405" y="11632"/>
                  </a:cubicBezTo>
                  <a:lnTo>
                    <a:pt x="1000" y="11632"/>
                  </a:lnTo>
                  <a:cubicBezTo>
                    <a:pt x="741" y="11632"/>
                    <a:pt x="552" y="11443"/>
                    <a:pt x="552" y="11184"/>
                  </a:cubicBezTo>
                  <a:lnTo>
                    <a:pt x="552" y="9220"/>
                  </a:lnTo>
                  <a:cubicBezTo>
                    <a:pt x="552" y="9065"/>
                    <a:pt x="431" y="8944"/>
                    <a:pt x="276" y="8944"/>
                  </a:cubicBezTo>
                  <a:cubicBezTo>
                    <a:pt x="121" y="8944"/>
                    <a:pt x="0" y="9065"/>
                    <a:pt x="0" y="9220"/>
                  </a:cubicBezTo>
                  <a:lnTo>
                    <a:pt x="0" y="11184"/>
                  </a:lnTo>
                  <a:cubicBezTo>
                    <a:pt x="0" y="11736"/>
                    <a:pt x="448" y="12184"/>
                    <a:pt x="1000" y="12184"/>
                  </a:cubicBezTo>
                  <a:lnTo>
                    <a:pt x="17405" y="12184"/>
                  </a:lnTo>
                  <a:cubicBezTo>
                    <a:pt x="17940" y="12184"/>
                    <a:pt x="18388" y="11736"/>
                    <a:pt x="18388" y="11184"/>
                  </a:cubicBezTo>
                  <a:lnTo>
                    <a:pt x="18388" y="1000"/>
                  </a:lnTo>
                  <a:cubicBezTo>
                    <a:pt x="18388" y="448"/>
                    <a:pt x="17940" y="0"/>
                    <a:pt x="17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1"/>
            <p:cNvSpPr/>
            <p:nvPr/>
          </p:nvSpPr>
          <p:spPr>
            <a:xfrm>
              <a:off x="5584950" y="1476025"/>
              <a:ext cx="168925" cy="127525"/>
            </a:xfrm>
            <a:custGeom>
              <a:avLst/>
              <a:gdLst/>
              <a:ahLst/>
              <a:cxnLst/>
              <a:rect l="l" t="t" r="r" b="b"/>
              <a:pathLst>
                <a:path w="6757" h="5101" extrusionOk="0">
                  <a:moveTo>
                    <a:pt x="621" y="0"/>
                  </a:moveTo>
                  <a:cubicBezTo>
                    <a:pt x="277" y="0"/>
                    <a:pt x="1" y="293"/>
                    <a:pt x="1" y="638"/>
                  </a:cubicBezTo>
                  <a:lnTo>
                    <a:pt x="1" y="4481"/>
                  </a:lnTo>
                  <a:cubicBezTo>
                    <a:pt x="1" y="4825"/>
                    <a:pt x="277" y="5101"/>
                    <a:pt x="621" y="5101"/>
                  </a:cubicBezTo>
                  <a:lnTo>
                    <a:pt x="6119" y="5101"/>
                  </a:lnTo>
                  <a:cubicBezTo>
                    <a:pt x="6463" y="5101"/>
                    <a:pt x="6756" y="4825"/>
                    <a:pt x="6756" y="4481"/>
                  </a:cubicBezTo>
                  <a:lnTo>
                    <a:pt x="6756" y="3050"/>
                  </a:lnTo>
                  <a:cubicBezTo>
                    <a:pt x="6756" y="2895"/>
                    <a:pt x="6636" y="2775"/>
                    <a:pt x="6480" y="2775"/>
                  </a:cubicBezTo>
                  <a:cubicBezTo>
                    <a:pt x="6325" y="2775"/>
                    <a:pt x="6205" y="2895"/>
                    <a:pt x="6205" y="3050"/>
                  </a:cubicBezTo>
                  <a:lnTo>
                    <a:pt x="6205" y="4481"/>
                  </a:lnTo>
                  <a:cubicBezTo>
                    <a:pt x="6205" y="4515"/>
                    <a:pt x="6170" y="4567"/>
                    <a:pt x="6119" y="4567"/>
                  </a:cubicBezTo>
                  <a:lnTo>
                    <a:pt x="621" y="4567"/>
                  </a:lnTo>
                  <a:cubicBezTo>
                    <a:pt x="570" y="4567"/>
                    <a:pt x="535" y="4515"/>
                    <a:pt x="535" y="4481"/>
                  </a:cubicBezTo>
                  <a:lnTo>
                    <a:pt x="535" y="638"/>
                  </a:lnTo>
                  <a:cubicBezTo>
                    <a:pt x="535" y="586"/>
                    <a:pt x="570" y="534"/>
                    <a:pt x="621" y="534"/>
                  </a:cubicBezTo>
                  <a:lnTo>
                    <a:pt x="6119" y="534"/>
                  </a:lnTo>
                  <a:cubicBezTo>
                    <a:pt x="6170" y="534"/>
                    <a:pt x="6205" y="586"/>
                    <a:pt x="6205" y="638"/>
                  </a:cubicBezTo>
                  <a:lnTo>
                    <a:pt x="6205" y="1792"/>
                  </a:lnTo>
                  <a:cubicBezTo>
                    <a:pt x="6205" y="1930"/>
                    <a:pt x="6325" y="2051"/>
                    <a:pt x="6480" y="2051"/>
                  </a:cubicBezTo>
                  <a:cubicBezTo>
                    <a:pt x="6636" y="2051"/>
                    <a:pt x="6756" y="1930"/>
                    <a:pt x="6756" y="1792"/>
                  </a:cubicBezTo>
                  <a:lnTo>
                    <a:pt x="6756" y="638"/>
                  </a:lnTo>
                  <a:cubicBezTo>
                    <a:pt x="6756" y="293"/>
                    <a:pt x="6463" y="0"/>
                    <a:pt x="6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1"/>
            <p:cNvSpPr/>
            <p:nvPr/>
          </p:nvSpPr>
          <p:spPr>
            <a:xfrm>
              <a:off x="5646150" y="1616900"/>
              <a:ext cx="107725" cy="13800"/>
            </a:xfrm>
            <a:custGeom>
              <a:avLst/>
              <a:gdLst/>
              <a:ahLst/>
              <a:cxnLst/>
              <a:rect l="l" t="t" r="r" b="b"/>
              <a:pathLst>
                <a:path w="4309" h="552" extrusionOk="0">
                  <a:moveTo>
                    <a:pt x="258" y="0"/>
                  </a:moveTo>
                  <a:cubicBezTo>
                    <a:pt x="103" y="0"/>
                    <a:pt x="0" y="121"/>
                    <a:pt x="0" y="276"/>
                  </a:cubicBezTo>
                  <a:cubicBezTo>
                    <a:pt x="0" y="431"/>
                    <a:pt x="103" y="552"/>
                    <a:pt x="258" y="552"/>
                  </a:cubicBezTo>
                  <a:lnTo>
                    <a:pt x="4032" y="552"/>
                  </a:lnTo>
                  <a:cubicBezTo>
                    <a:pt x="4188" y="552"/>
                    <a:pt x="4308" y="431"/>
                    <a:pt x="4308" y="276"/>
                  </a:cubicBezTo>
                  <a:cubicBezTo>
                    <a:pt x="4308" y="121"/>
                    <a:pt x="4188" y="0"/>
                    <a:pt x="4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1"/>
            <p:cNvSpPr/>
            <p:nvPr/>
          </p:nvSpPr>
          <p:spPr>
            <a:xfrm>
              <a:off x="5646150" y="1644025"/>
              <a:ext cx="80575" cy="13400"/>
            </a:xfrm>
            <a:custGeom>
              <a:avLst/>
              <a:gdLst/>
              <a:ahLst/>
              <a:cxnLst/>
              <a:rect l="l" t="t" r="r" b="b"/>
              <a:pathLst>
                <a:path w="3223" h="536" extrusionOk="0">
                  <a:moveTo>
                    <a:pt x="258" y="1"/>
                  </a:moveTo>
                  <a:cubicBezTo>
                    <a:pt x="103" y="1"/>
                    <a:pt x="0" y="121"/>
                    <a:pt x="0" y="259"/>
                  </a:cubicBezTo>
                  <a:cubicBezTo>
                    <a:pt x="0" y="414"/>
                    <a:pt x="103" y="535"/>
                    <a:pt x="258" y="535"/>
                  </a:cubicBezTo>
                  <a:lnTo>
                    <a:pt x="2947" y="535"/>
                  </a:lnTo>
                  <a:cubicBezTo>
                    <a:pt x="3102" y="535"/>
                    <a:pt x="3222" y="414"/>
                    <a:pt x="3222" y="259"/>
                  </a:cubicBezTo>
                  <a:cubicBezTo>
                    <a:pt x="3222" y="121"/>
                    <a:pt x="3102" y="1"/>
                    <a:pt x="2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1"/>
            <p:cNvSpPr/>
            <p:nvPr/>
          </p:nvSpPr>
          <p:spPr>
            <a:xfrm>
              <a:off x="5678450" y="1444125"/>
              <a:ext cx="75425" cy="13825"/>
            </a:xfrm>
            <a:custGeom>
              <a:avLst/>
              <a:gdLst/>
              <a:ahLst/>
              <a:cxnLst/>
              <a:rect l="l" t="t" r="r" b="b"/>
              <a:pathLst>
                <a:path w="3017" h="553" extrusionOk="0">
                  <a:moveTo>
                    <a:pt x="259" y="1"/>
                  </a:moveTo>
                  <a:cubicBezTo>
                    <a:pt x="121" y="1"/>
                    <a:pt x="0" y="122"/>
                    <a:pt x="0" y="277"/>
                  </a:cubicBezTo>
                  <a:cubicBezTo>
                    <a:pt x="0" y="432"/>
                    <a:pt x="121" y="552"/>
                    <a:pt x="259" y="552"/>
                  </a:cubicBezTo>
                  <a:lnTo>
                    <a:pt x="2740" y="552"/>
                  </a:lnTo>
                  <a:cubicBezTo>
                    <a:pt x="2896" y="552"/>
                    <a:pt x="3016" y="432"/>
                    <a:pt x="3016" y="277"/>
                  </a:cubicBezTo>
                  <a:cubicBezTo>
                    <a:pt x="3016" y="122"/>
                    <a:pt x="2896"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1"/>
            <p:cNvSpPr/>
            <p:nvPr/>
          </p:nvSpPr>
          <p:spPr>
            <a:xfrm>
              <a:off x="5584950" y="1616900"/>
              <a:ext cx="40525" cy="40525"/>
            </a:xfrm>
            <a:custGeom>
              <a:avLst/>
              <a:gdLst/>
              <a:ahLst/>
              <a:cxnLst/>
              <a:rect l="l" t="t" r="r" b="b"/>
              <a:pathLst>
                <a:path w="1621" h="1621" extrusionOk="0">
                  <a:moveTo>
                    <a:pt x="1069" y="552"/>
                  </a:moveTo>
                  <a:lnTo>
                    <a:pt x="1069" y="1086"/>
                  </a:lnTo>
                  <a:lnTo>
                    <a:pt x="535" y="1086"/>
                  </a:lnTo>
                  <a:lnTo>
                    <a:pt x="535" y="552"/>
                  </a:lnTo>
                  <a:close/>
                  <a:moveTo>
                    <a:pt x="380" y="0"/>
                  </a:moveTo>
                  <a:cubicBezTo>
                    <a:pt x="173" y="0"/>
                    <a:pt x="1" y="173"/>
                    <a:pt x="1" y="379"/>
                  </a:cubicBezTo>
                  <a:lnTo>
                    <a:pt x="1" y="1241"/>
                  </a:lnTo>
                  <a:cubicBezTo>
                    <a:pt x="1" y="1448"/>
                    <a:pt x="173" y="1620"/>
                    <a:pt x="380" y="1620"/>
                  </a:cubicBezTo>
                  <a:lnTo>
                    <a:pt x="1242" y="1620"/>
                  </a:lnTo>
                  <a:cubicBezTo>
                    <a:pt x="1449" y="1620"/>
                    <a:pt x="1621" y="1448"/>
                    <a:pt x="1621" y="1241"/>
                  </a:cubicBezTo>
                  <a:lnTo>
                    <a:pt x="1621" y="379"/>
                  </a:lnTo>
                  <a:cubicBezTo>
                    <a:pt x="1621" y="173"/>
                    <a:pt x="1449" y="0"/>
                    <a:pt x="1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1"/>
            <p:cNvSpPr/>
            <p:nvPr/>
          </p:nvSpPr>
          <p:spPr>
            <a:xfrm>
              <a:off x="5348875" y="1477750"/>
              <a:ext cx="195625" cy="46975"/>
            </a:xfrm>
            <a:custGeom>
              <a:avLst/>
              <a:gdLst/>
              <a:ahLst/>
              <a:cxnLst/>
              <a:rect l="l" t="t" r="r" b="b"/>
              <a:pathLst>
                <a:path w="7825" h="1879" extrusionOk="0">
                  <a:moveTo>
                    <a:pt x="7290" y="552"/>
                  </a:moveTo>
                  <a:lnTo>
                    <a:pt x="7290" y="1327"/>
                  </a:lnTo>
                  <a:lnTo>
                    <a:pt x="535" y="1327"/>
                  </a:lnTo>
                  <a:lnTo>
                    <a:pt x="535" y="552"/>
                  </a:lnTo>
                  <a:close/>
                  <a:moveTo>
                    <a:pt x="449" y="0"/>
                  </a:moveTo>
                  <a:cubicBezTo>
                    <a:pt x="207" y="0"/>
                    <a:pt x="1" y="207"/>
                    <a:pt x="1" y="448"/>
                  </a:cubicBezTo>
                  <a:lnTo>
                    <a:pt x="1" y="1430"/>
                  </a:lnTo>
                  <a:cubicBezTo>
                    <a:pt x="1" y="1672"/>
                    <a:pt x="207" y="1878"/>
                    <a:pt x="449" y="1878"/>
                  </a:cubicBezTo>
                  <a:lnTo>
                    <a:pt x="7376" y="1878"/>
                  </a:lnTo>
                  <a:cubicBezTo>
                    <a:pt x="7617" y="1878"/>
                    <a:pt x="7824" y="1672"/>
                    <a:pt x="7824" y="1430"/>
                  </a:cubicBezTo>
                  <a:lnTo>
                    <a:pt x="7824" y="448"/>
                  </a:lnTo>
                  <a:cubicBezTo>
                    <a:pt x="7824" y="207"/>
                    <a:pt x="7617" y="0"/>
                    <a:pt x="7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1"/>
            <p:cNvSpPr/>
            <p:nvPr/>
          </p:nvSpPr>
          <p:spPr>
            <a:xfrm>
              <a:off x="5348875" y="1600950"/>
              <a:ext cx="195625" cy="13375"/>
            </a:xfrm>
            <a:custGeom>
              <a:avLst/>
              <a:gdLst/>
              <a:ahLst/>
              <a:cxnLst/>
              <a:rect l="l" t="t" r="r" b="b"/>
              <a:pathLst>
                <a:path w="7825" h="535" extrusionOk="0">
                  <a:moveTo>
                    <a:pt x="276" y="1"/>
                  </a:moveTo>
                  <a:cubicBezTo>
                    <a:pt x="121" y="1"/>
                    <a:pt x="1" y="121"/>
                    <a:pt x="1" y="259"/>
                  </a:cubicBezTo>
                  <a:cubicBezTo>
                    <a:pt x="1" y="414"/>
                    <a:pt x="121" y="535"/>
                    <a:pt x="276" y="535"/>
                  </a:cubicBezTo>
                  <a:lnTo>
                    <a:pt x="7548" y="535"/>
                  </a:lnTo>
                  <a:cubicBezTo>
                    <a:pt x="7704" y="535"/>
                    <a:pt x="7824" y="414"/>
                    <a:pt x="7824" y="259"/>
                  </a:cubicBezTo>
                  <a:cubicBezTo>
                    <a:pt x="7824" y="121"/>
                    <a:pt x="7704" y="1"/>
                    <a:pt x="7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1"/>
            <p:cNvSpPr/>
            <p:nvPr/>
          </p:nvSpPr>
          <p:spPr>
            <a:xfrm>
              <a:off x="5611675" y="1503050"/>
              <a:ext cx="115475" cy="72500"/>
            </a:xfrm>
            <a:custGeom>
              <a:avLst/>
              <a:gdLst/>
              <a:ahLst/>
              <a:cxnLst/>
              <a:rect l="l" t="t" r="r" b="b"/>
              <a:pathLst>
                <a:path w="4619" h="2900" extrusionOk="0">
                  <a:moveTo>
                    <a:pt x="2301" y="543"/>
                  </a:moveTo>
                  <a:cubicBezTo>
                    <a:pt x="2310" y="543"/>
                    <a:pt x="2318" y="548"/>
                    <a:pt x="2327" y="556"/>
                  </a:cubicBezTo>
                  <a:lnTo>
                    <a:pt x="3981" y="1159"/>
                  </a:lnTo>
                  <a:lnTo>
                    <a:pt x="3516" y="1332"/>
                  </a:lnTo>
                  <a:cubicBezTo>
                    <a:pt x="3481" y="1314"/>
                    <a:pt x="3447" y="1297"/>
                    <a:pt x="3412" y="1280"/>
                  </a:cubicBezTo>
                  <a:cubicBezTo>
                    <a:pt x="3059" y="1168"/>
                    <a:pt x="2689" y="1112"/>
                    <a:pt x="2320" y="1112"/>
                  </a:cubicBezTo>
                  <a:cubicBezTo>
                    <a:pt x="1952" y="1112"/>
                    <a:pt x="1586" y="1168"/>
                    <a:pt x="1241" y="1280"/>
                  </a:cubicBezTo>
                  <a:cubicBezTo>
                    <a:pt x="1189" y="1297"/>
                    <a:pt x="1155" y="1314"/>
                    <a:pt x="1121" y="1349"/>
                  </a:cubicBezTo>
                  <a:lnTo>
                    <a:pt x="638" y="1159"/>
                  </a:lnTo>
                  <a:lnTo>
                    <a:pt x="2275" y="556"/>
                  </a:lnTo>
                  <a:cubicBezTo>
                    <a:pt x="2284" y="548"/>
                    <a:pt x="2292" y="543"/>
                    <a:pt x="2301" y="543"/>
                  </a:cubicBezTo>
                  <a:close/>
                  <a:moveTo>
                    <a:pt x="2320" y="1646"/>
                  </a:moveTo>
                  <a:cubicBezTo>
                    <a:pt x="2594" y="1646"/>
                    <a:pt x="2870" y="1685"/>
                    <a:pt x="3137" y="1763"/>
                  </a:cubicBezTo>
                  <a:lnTo>
                    <a:pt x="3137" y="2366"/>
                  </a:lnTo>
                  <a:lnTo>
                    <a:pt x="1517" y="2366"/>
                  </a:lnTo>
                  <a:lnTo>
                    <a:pt x="1517" y="1763"/>
                  </a:lnTo>
                  <a:cubicBezTo>
                    <a:pt x="1775" y="1685"/>
                    <a:pt x="2047" y="1646"/>
                    <a:pt x="2320" y="1646"/>
                  </a:cubicBezTo>
                  <a:close/>
                  <a:moveTo>
                    <a:pt x="2301" y="1"/>
                  </a:moveTo>
                  <a:cubicBezTo>
                    <a:pt x="2228" y="1"/>
                    <a:pt x="2154" y="13"/>
                    <a:pt x="2086" y="39"/>
                  </a:cubicBezTo>
                  <a:lnTo>
                    <a:pt x="311" y="694"/>
                  </a:lnTo>
                  <a:cubicBezTo>
                    <a:pt x="121" y="763"/>
                    <a:pt x="0" y="935"/>
                    <a:pt x="0" y="1142"/>
                  </a:cubicBezTo>
                  <a:cubicBezTo>
                    <a:pt x="0" y="1349"/>
                    <a:pt x="104" y="1521"/>
                    <a:pt x="293" y="1607"/>
                  </a:cubicBezTo>
                  <a:lnTo>
                    <a:pt x="983" y="1866"/>
                  </a:lnTo>
                  <a:lnTo>
                    <a:pt x="983" y="2538"/>
                  </a:lnTo>
                  <a:cubicBezTo>
                    <a:pt x="983" y="2745"/>
                    <a:pt x="1138" y="2900"/>
                    <a:pt x="1345" y="2900"/>
                  </a:cubicBezTo>
                  <a:lnTo>
                    <a:pt x="3292" y="2900"/>
                  </a:lnTo>
                  <a:cubicBezTo>
                    <a:pt x="3499" y="2900"/>
                    <a:pt x="3671" y="2745"/>
                    <a:pt x="3671" y="2538"/>
                  </a:cubicBezTo>
                  <a:lnTo>
                    <a:pt x="3671" y="1866"/>
                  </a:lnTo>
                  <a:lnTo>
                    <a:pt x="4309" y="1607"/>
                  </a:lnTo>
                  <a:cubicBezTo>
                    <a:pt x="4498" y="1521"/>
                    <a:pt x="4619" y="1349"/>
                    <a:pt x="4619" y="1142"/>
                  </a:cubicBezTo>
                  <a:cubicBezTo>
                    <a:pt x="4601" y="935"/>
                    <a:pt x="4481" y="763"/>
                    <a:pt x="4291" y="694"/>
                  </a:cubicBezTo>
                  <a:lnTo>
                    <a:pt x="2516" y="39"/>
                  </a:lnTo>
                  <a:cubicBezTo>
                    <a:pt x="2447" y="13"/>
                    <a:pt x="2374" y="1"/>
                    <a:pt x="2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1"/>
            <p:cNvSpPr/>
            <p:nvPr/>
          </p:nvSpPr>
          <p:spPr>
            <a:xfrm>
              <a:off x="5348875" y="1564775"/>
              <a:ext cx="125825" cy="13800"/>
            </a:xfrm>
            <a:custGeom>
              <a:avLst/>
              <a:gdLst/>
              <a:ahLst/>
              <a:cxnLst/>
              <a:rect l="l" t="t" r="r" b="b"/>
              <a:pathLst>
                <a:path w="5033" h="552" extrusionOk="0">
                  <a:moveTo>
                    <a:pt x="276" y="0"/>
                  </a:moveTo>
                  <a:cubicBezTo>
                    <a:pt x="121" y="0"/>
                    <a:pt x="1" y="121"/>
                    <a:pt x="1" y="276"/>
                  </a:cubicBezTo>
                  <a:cubicBezTo>
                    <a:pt x="1" y="431"/>
                    <a:pt x="121" y="551"/>
                    <a:pt x="276" y="551"/>
                  </a:cubicBezTo>
                  <a:lnTo>
                    <a:pt x="4757" y="551"/>
                  </a:lnTo>
                  <a:cubicBezTo>
                    <a:pt x="4912" y="551"/>
                    <a:pt x="5032" y="431"/>
                    <a:pt x="5032" y="276"/>
                  </a:cubicBezTo>
                  <a:cubicBezTo>
                    <a:pt x="5032" y="121"/>
                    <a:pt x="4912" y="0"/>
                    <a:pt x="4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1"/>
            <p:cNvSpPr/>
            <p:nvPr/>
          </p:nvSpPr>
          <p:spPr>
            <a:xfrm>
              <a:off x="5348875" y="1628525"/>
              <a:ext cx="87050" cy="13800"/>
            </a:xfrm>
            <a:custGeom>
              <a:avLst/>
              <a:gdLst/>
              <a:ahLst/>
              <a:cxnLst/>
              <a:rect l="l" t="t" r="r" b="b"/>
              <a:pathLst>
                <a:path w="3482" h="552" extrusionOk="0">
                  <a:moveTo>
                    <a:pt x="276" y="0"/>
                  </a:moveTo>
                  <a:cubicBezTo>
                    <a:pt x="121" y="0"/>
                    <a:pt x="1" y="121"/>
                    <a:pt x="1" y="276"/>
                  </a:cubicBezTo>
                  <a:cubicBezTo>
                    <a:pt x="1" y="431"/>
                    <a:pt x="121" y="552"/>
                    <a:pt x="276" y="552"/>
                  </a:cubicBezTo>
                  <a:lnTo>
                    <a:pt x="3206" y="552"/>
                  </a:lnTo>
                  <a:cubicBezTo>
                    <a:pt x="3361" y="552"/>
                    <a:pt x="3482" y="431"/>
                    <a:pt x="3482" y="276"/>
                  </a:cubicBezTo>
                  <a:cubicBezTo>
                    <a:pt x="3482" y="121"/>
                    <a:pt x="3361" y="0"/>
                    <a:pt x="3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1"/>
            <p:cNvSpPr/>
            <p:nvPr/>
          </p:nvSpPr>
          <p:spPr>
            <a:xfrm>
              <a:off x="5479850" y="1538050"/>
              <a:ext cx="64650" cy="13375"/>
            </a:xfrm>
            <a:custGeom>
              <a:avLst/>
              <a:gdLst/>
              <a:ahLst/>
              <a:cxnLst/>
              <a:rect l="l" t="t" r="r" b="b"/>
              <a:pathLst>
                <a:path w="2586" h="535" extrusionOk="0">
                  <a:moveTo>
                    <a:pt x="276" y="1"/>
                  </a:moveTo>
                  <a:cubicBezTo>
                    <a:pt x="121" y="1"/>
                    <a:pt x="0" y="121"/>
                    <a:pt x="0" y="276"/>
                  </a:cubicBezTo>
                  <a:cubicBezTo>
                    <a:pt x="0" y="414"/>
                    <a:pt x="121" y="535"/>
                    <a:pt x="276" y="535"/>
                  </a:cubicBezTo>
                  <a:lnTo>
                    <a:pt x="2309" y="535"/>
                  </a:lnTo>
                  <a:cubicBezTo>
                    <a:pt x="2465" y="535"/>
                    <a:pt x="2585" y="414"/>
                    <a:pt x="2585" y="276"/>
                  </a:cubicBezTo>
                  <a:cubicBezTo>
                    <a:pt x="2585" y="121"/>
                    <a:pt x="2465" y="1"/>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1"/>
            <p:cNvSpPr/>
            <p:nvPr/>
          </p:nvSpPr>
          <p:spPr>
            <a:xfrm>
              <a:off x="5348875" y="1538050"/>
              <a:ext cx="113325" cy="13375"/>
            </a:xfrm>
            <a:custGeom>
              <a:avLst/>
              <a:gdLst/>
              <a:ahLst/>
              <a:cxnLst/>
              <a:rect l="l" t="t" r="r" b="b"/>
              <a:pathLst>
                <a:path w="4533" h="535" extrusionOk="0">
                  <a:moveTo>
                    <a:pt x="276" y="1"/>
                  </a:moveTo>
                  <a:cubicBezTo>
                    <a:pt x="121" y="1"/>
                    <a:pt x="1" y="121"/>
                    <a:pt x="1" y="276"/>
                  </a:cubicBezTo>
                  <a:cubicBezTo>
                    <a:pt x="1" y="414"/>
                    <a:pt x="121" y="535"/>
                    <a:pt x="276" y="535"/>
                  </a:cubicBezTo>
                  <a:lnTo>
                    <a:pt x="4257" y="535"/>
                  </a:lnTo>
                  <a:cubicBezTo>
                    <a:pt x="4412" y="535"/>
                    <a:pt x="4533" y="414"/>
                    <a:pt x="4533" y="276"/>
                  </a:cubicBezTo>
                  <a:cubicBezTo>
                    <a:pt x="4533" y="121"/>
                    <a:pt x="4412" y="1"/>
                    <a:pt x="4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1"/>
            <p:cNvSpPr/>
            <p:nvPr/>
          </p:nvSpPr>
          <p:spPr>
            <a:xfrm>
              <a:off x="5582800" y="1412250"/>
              <a:ext cx="36225" cy="45700"/>
            </a:xfrm>
            <a:custGeom>
              <a:avLst/>
              <a:gdLst/>
              <a:ahLst/>
              <a:cxnLst/>
              <a:rect l="l" t="t" r="r" b="b"/>
              <a:pathLst>
                <a:path w="1449" h="1828" extrusionOk="0">
                  <a:moveTo>
                    <a:pt x="1173" y="1"/>
                  </a:moveTo>
                  <a:cubicBezTo>
                    <a:pt x="1018" y="1"/>
                    <a:pt x="897" y="121"/>
                    <a:pt x="897" y="276"/>
                  </a:cubicBezTo>
                  <a:lnTo>
                    <a:pt x="897" y="707"/>
                  </a:lnTo>
                  <a:lnTo>
                    <a:pt x="501" y="121"/>
                  </a:lnTo>
                  <a:cubicBezTo>
                    <a:pt x="449" y="44"/>
                    <a:pt x="368" y="5"/>
                    <a:pt x="280" y="5"/>
                  </a:cubicBezTo>
                  <a:cubicBezTo>
                    <a:pt x="251" y="5"/>
                    <a:pt x="221" y="9"/>
                    <a:pt x="190" y="18"/>
                  </a:cubicBezTo>
                  <a:cubicBezTo>
                    <a:pt x="87" y="52"/>
                    <a:pt x="1" y="156"/>
                    <a:pt x="1" y="276"/>
                  </a:cubicBezTo>
                  <a:lnTo>
                    <a:pt x="1" y="1552"/>
                  </a:lnTo>
                  <a:cubicBezTo>
                    <a:pt x="1" y="1707"/>
                    <a:pt x="121" y="1827"/>
                    <a:pt x="277" y="1827"/>
                  </a:cubicBezTo>
                  <a:cubicBezTo>
                    <a:pt x="432" y="1827"/>
                    <a:pt x="552" y="1707"/>
                    <a:pt x="552" y="1552"/>
                  </a:cubicBezTo>
                  <a:lnTo>
                    <a:pt x="552" y="1138"/>
                  </a:lnTo>
                  <a:lnTo>
                    <a:pt x="931" y="1690"/>
                  </a:lnTo>
                  <a:cubicBezTo>
                    <a:pt x="982" y="1765"/>
                    <a:pt x="1069" y="1813"/>
                    <a:pt x="1153" y="1813"/>
                  </a:cubicBezTo>
                  <a:cubicBezTo>
                    <a:pt x="1184" y="1813"/>
                    <a:pt x="1214" y="1807"/>
                    <a:pt x="1242" y="1793"/>
                  </a:cubicBezTo>
                  <a:cubicBezTo>
                    <a:pt x="1362" y="1758"/>
                    <a:pt x="1448" y="1655"/>
                    <a:pt x="1448" y="1517"/>
                  </a:cubicBezTo>
                  <a:lnTo>
                    <a:pt x="1431" y="259"/>
                  </a:lnTo>
                  <a:cubicBezTo>
                    <a:pt x="1431" y="121"/>
                    <a:pt x="1311" y="1"/>
                    <a:pt x="1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1"/>
            <p:cNvSpPr/>
            <p:nvPr/>
          </p:nvSpPr>
          <p:spPr>
            <a:xfrm>
              <a:off x="5541875" y="1412250"/>
              <a:ext cx="27175" cy="45700"/>
            </a:xfrm>
            <a:custGeom>
              <a:avLst/>
              <a:gdLst/>
              <a:ahLst/>
              <a:cxnLst/>
              <a:rect l="l" t="t" r="r" b="b"/>
              <a:pathLst>
                <a:path w="1087" h="1828" extrusionOk="0">
                  <a:moveTo>
                    <a:pt x="276" y="1"/>
                  </a:moveTo>
                  <a:cubicBezTo>
                    <a:pt x="121" y="1"/>
                    <a:pt x="1" y="121"/>
                    <a:pt x="1" y="276"/>
                  </a:cubicBezTo>
                  <a:lnTo>
                    <a:pt x="1" y="1552"/>
                  </a:lnTo>
                  <a:cubicBezTo>
                    <a:pt x="1" y="1707"/>
                    <a:pt x="121" y="1827"/>
                    <a:pt x="276" y="1827"/>
                  </a:cubicBezTo>
                  <a:lnTo>
                    <a:pt x="811" y="1827"/>
                  </a:lnTo>
                  <a:cubicBezTo>
                    <a:pt x="966" y="1827"/>
                    <a:pt x="1086" y="1707"/>
                    <a:pt x="1086" y="1552"/>
                  </a:cubicBezTo>
                  <a:cubicBezTo>
                    <a:pt x="1086" y="1397"/>
                    <a:pt x="966" y="1276"/>
                    <a:pt x="811" y="1276"/>
                  </a:cubicBezTo>
                  <a:lnTo>
                    <a:pt x="535" y="1276"/>
                  </a:lnTo>
                  <a:lnTo>
                    <a:pt x="535" y="1173"/>
                  </a:lnTo>
                  <a:lnTo>
                    <a:pt x="776" y="1173"/>
                  </a:lnTo>
                  <a:cubicBezTo>
                    <a:pt x="914" y="1173"/>
                    <a:pt x="1035" y="1052"/>
                    <a:pt x="1035" y="914"/>
                  </a:cubicBezTo>
                  <a:cubicBezTo>
                    <a:pt x="1035" y="759"/>
                    <a:pt x="914" y="638"/>
                    <a:pt x="776" y="638"/>
                  </a:cubicBezTo>
                  <a:lnTo>
                    <a:pt x="535" y="638"/>
                  </a:lnTo>
                  <a:lnTo>
                    <a:pt x="535" y="535"/>
                  </a:lnTo>
                  <a:lnTo>
                    <a:pt x="811" y="535"/>
                  </a:lnTo>
                  <a:cubicBezTo>
                    <a:pt x="966" y="535"/>
                    <a:pt x="1086" y="414"/>
                    <a:pt x="1086" y="276"/>
                  </a:cubicBezTo>
                  <a:cubicBezTo>
                    <a:pt x="1086" y="121"/>
                    <a:pt x="966"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1"/>
            <p:cNvSpPr/>
            <p:nvPr/>
          </p:nvSpPr>
          <p:spPr>
            <a:xfrm>
              <a:off x="5492325" y="1412675"/>
              <a:ext cx="34925" cy="44850"/>
            </a:xfrm>
            <a:custGeom>
              <a:avLst/>
              <a:gdLst/>
              <a:ahLst/>
              <a:cxnLst/>
              <a:rect l="l" t="t" r="r" b="b"/>
              <a:pathLst>
                <a:path w="1397" h="1794" extrusionOk="0">
                  <a:moveTo>
                    <a:pt x="621" y="535"/>
                  </a:moveTo>
                  <a:cubicBezTo>
                    <a:pt x="845" y="535"/>
                    <a:pt x="863" y="794"/>
                    <a:pt x="863" y="897"/>
                  </a:cubicBezTo>
                  <a:cubicBezTo>
                    <a:pt x="863" y="1018"/>
                    <a:pt x="811" y="1242"/>
                    <a:pt x="639" y="1242"/>
                  </a:cubicBezTo>
                  <a:cubicBezTo>
                    <a:pt x="604" y="1242"/>
                    <a:pt x="587" y="1259"/>
                    <a:pt x="535" y="1259"/>
                  </a:cubicBezTo>
                  <a:cubicBezTo>
                    <a:pt x="535" y="1000"/>
                    <a:pt x="535" y="863"/>
                    <a:pt x="535" y="535"/>
                  </a:cubicBezTo>
                  <a:close/>
                  <a:moveTo>
                    <a:pt x="277" y="1"/>
                  </a:moveTo>
                  <a:cubicBezTo>
                    <a:pt x="208" y="1"/>
                    <a:pt x="139" y="18"/>
                    <a:pt x="87" y="70"/>
                  </a:cubicBezTo>
                  <a:cubicBezTo>
                    <a:pt x="35" y="122"/>
                    <a:pt x="1" y="191"/>
                    <a:pt x="1" y="259"/>
                  </a:cubicBezTo>
                  <a:lnTo>
                    <a:pt x="1" y="1500"/>
                  </a:lnTo>
                  <a:cubicBezTo>
                    <a:pt x="1" y="1517"/>
                    <a:pt x="1" y="1535"/>
                    <a:pt x="1" y="1552"/>
                  </a:cubicBezTo>
                  <a:cubicBezTo>
                    <a:pt x="18" y="1604"/>
                    <a:pt x="35" y="1673"/>
                    <a:pt x="87" y="1707"/>
                  </a:cubicBezTo>
                  <a:cubicBezTo>
                    <a:pt x="139" y="1759"/>
                    <a:pt x="208" y="1793"/>
                    <a:pt x="277" y="1793"/>
                  </a:cubicBezTo>
                  <a:lnTo>
                    <a:pt x="639" y="1793"/>
                  </a:lnTo>
                  <a:cubicBezTo>
                    <a:pt x="1087" y="1776"/>
                    <a:pt x="1397" y="1397"/>
                    <a:pt x="1397" y="897"/>
                  </a:cubicBezTo>
                  <a:cubicBezTo>
                    <a:pt x="1397" y="363"/>
                    <a:pt x="1087" y="1"/>
                    <a:pt x="6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1"/>
            <p:cNvSpPr/>
            <p:nvPr/>
          </p:nvSpPr>
          <p:spPr>
            <a:xfrm>
              <a:off x="5347575" y="1412250"/>
              <a:ext cx="35800" cy="45700"/>
            </a:xfrm>
            <a:custGeom>
              <a:avLst/>
              <a:gdLst/>
              <a:ahLst/>
              <a:cxnLst/>
              <a:rect l="l" t="t" r="r" b="b"/>
              <a:pathLst>
                <a:path w="1432" h="1828" extrusionOk="0">
                  <a:moveTo>
                    <a:pt x="743" y="0"/>
                  </a:moveTo>
                  <a:cubicBezTo>
                    <a:pt x="672" y="0"/>
                    <a:pt x="596" y="10"/>
                    <a:pt x="518" y="35"/>
                  </a:cubicBezTo>
                  <a:cubicBezTo>
                    <a:pt x="294" y="87"/>
                    <a:pt x="139" y="276"/>
                    <a:pt x="104" y="483"/>
                  </a:cubicBezTo>
                  <a:cubicBezTo>
                    <a:pt x="70" y="690"/>
                    <a:pt x="173" y="880"/>
                    <a:pt x="328" y="1000"/>
                  </a:cubicBezTo>
                  <a:cubicBezTo>
                    <a:pt x="346" y="1000"/>
                    <a:pt x="363" y="1017"/>
                    <a:pt x="380" y="1017"/>
                  </a:cubicBezTo>
                  <a:cubicBezTo>
                    <a:pt x="380" y="1017"/>
                    <a:pt x="570" y="1104"/>
                    <a:pt x="759" y="1173"/>
                  </a:cubicBezTo>
                  <a:cubicBezTo>
                    <a:pt x="828" y="1190"/>
                    <a:pt x="862" y="1224"/>
                    <a:pt x="862" y="1241"/>
                  </a:cubicBezTo>
                  <a:cubicBezTo>
                    <a:pt x="862" y="1241"/>
                    <a:pt x="828" y="1293"/>
                    <a:pt x="742" y="1293"/>
                  </a:cubicBezTo>
                  <a:cubicBezTo>
                    <a:pt x="604" y="1293"/>
                    <a:pt x="518" y="1207"/>
                    <a:pt x="501" y="1190"/>
                  </a:cubicBezTo>
                  <a:cubicBezTo>
                    <a:pt x="447" y="1127"/>
                    <a:pt x="375" y="1097"/>
                    <a:pt x="303" y="1097"/>
                  </a:cubicBezTo>
                  <a:cubicBezTo>
                    <a:pt x="237" y="1097"/>
                    <a:pt x="171" y="1123"/>
                    <a:pt x="121" y="1173"/>
                  </a:cubicBezTo>
                  <a:cubicBezTo>
                    <a:pt x="1" y="1259"/>
                    <a:pt x="1" y="1431"/>
                    <a:pt x="104" y="1552"/>
                  </a:cubicBezTo>
                  <a:cubicBezTo>
                    <a:pt x="259" y="1724"/>
                    <a:pt x="501" y="1827"/>
                    <a:pt x="742" y="1827"/>
                  </a:cubicBezTo>
                  <a:cubicBezTo>
                    <a:pt x="1069" y="1827"/>
                    <a:pt x="1345" y="1621"/>
                    <a:pt x="1397" y="1328"/>
                  </a:cubicBezTo>
                  <a:cubicBezTo>
                    <a:pt x="1431" y="1104"/>
                    <a:pt x="1345" y="811"/>
                    <a:pt x="949" y="673"/>
                  </a:cubicBezTo>
                  <a:cubicBezTo>
                    <a:pt x="828" y="621"/>
                    <a:pt x="725" y="569"/>
                    <a:pt x="656" y="552"/>
                  </a:cubicBezTo>
                  <a:lnTo>
                    <a:pt x="673" y="552"/>
                  </a:lnTo>
                  <a:cubicBezTo>
                    <a:pt x="697" y="542"/>
                    <a:pt x="721" y="538"/>
                    <a:pt x="744" y="538"/>
                  </a:cubicBezTo>
                  <a:cubicBezTo>
                    <a:pt x="838" y="538"/>
                    <a:pt x="918" y="604"/>
                    <a:pt x="931" y="604"/>
                  </a:cubicBezTo>
                  <a:cubicBezTo>
                    <a:pt x="975" y="647"/>
                    <a:pt x="1030" y="666"/>
                    <a:pt x="1086" y="666"/>
                  </a:cubicBezTo>
                  <a:cubicBezTo>
                    <a:pt x="1164" y="666"/>
                    <a:pt x="1243" y="630"/>
                    <a:pt x="1293" y="569"/>
                  </a:cubicBezTo>
                  <a:cubicBezTo>
                    <a:pt x="1397" y="449"/>
                    <a:pt x="1379" y="276"/>
                    <a:pt x="1259" y="190"/>
                  </a:cubicBezTo>
                  <a:cubicBezTo>
                    <a:pt x="1218" y="149"/>
                    <a:pt x="1014" y="0"/>
                    <a:pt x="7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1"/>
            <p:cNvSpPr/>
            <p:nvPr/>
          </p:nvSpPr>
          <p:spPr>
            <a:xfrm>
              <a:off x="5441500" y="1412250"/>
              <a:ext cx="35775" cy="45700"/>
            </a:xfrm>
            <a:custGeom>
              <a:avLst/>
              <a:gdLst/>
              <a:ahLst/>
              <a:cxnLst/>
              <a:rect l="l" t="t" r="r" b="b"/>
              <a:pathLst>
                <a:path w="1431" h="1828" extrusionOk="0">
                  <a:moveTo>
                    <a:pt x="276" y="1"/>
                  </a:moveTo>
                  <a:cubicBezTo>
                    <a:pt x="121" y="1"/>
                    <a:pt x="1" y="121"/>
                    <a:pt x="1" y="259"/>
                  </a:cubicBezTo>
                  <a:lnTo>
                    <a:pt x="1" y="1155"/>
                  </a:lnTo>
                  <a:cubicBezTo>
                    <a:pt x="1" y="1397"/>
                    <a:pt x="104" y="1586"/>
                    <a:pt x="328" y="1724"/>
                  </a:cubicBezTo>
                  <a:cubicBezTo>
                    <a:pt x="449" y="1793"/>
                    <a:pt x="569" y="1827"/>
                    <a:pt x="707" y="1827"/>
                  </a:cubicBezTo>
                  <a:cubicBezTo>
                    <a:pt x="828" y="1827"/>
                    <a:pt x="948" y="1793"/>
                    <a:pt x="1052" y="1741"/>
                  </a:cubicBezTo>
                  <a:cubicBezTo>
                    <a:pt x="1293" y="1621"/>
                    <a:pt x="1431" y="1414"/>
                    <a:pt x="1431" y="1155"/>
                  </a:cubicBezTo>
                  <a:lnTo>
                    <a:pt x="1431" y="259"/>
                  </a:lnTo>
                  <a:cubicBezTo>
                    <a:pt x="1431" y="121"/>
                    <a:pt x="1310" y="1"/>
                    <a:pt x="1172" y="1"/>
                  </a:cubicBezTo>
                  <a:cubicBezTo>
                    <a:pt x="1017" y="1"/>
                    <a:pt x="897" y="121"/>
                    <a:pt x="897" y="259"/>
                  </a:cubicBezTo>
                  <a:lnTo>
                    <a:pt x="897" y="1155"/>
                  </a:lnTo>
                  <a:cubicBezTo>
                    <a:pt x="897" y="1173"/>
                    <a:pt x="897" y="1224"/>
                    <a:pt x="810" y="1276"/>
                  </a:cubicBezTo>
                  <a:cubicBezTo>
                    <a:pt x="776" y="1276"/>
                    <a:pt x="742" y="1293"/>
                    <a:pt x="707" y="1293"/>
                  </a:cubicBezTo>
                  <a:cubicBezTo>
                    <a:pt x="673" y="1293"/>
                    <a:pt x="638" y="1276"/>
                    <a:pt x="621" y="1259"/>
                  </a:cubicBezTo>
                  <a:cubicBezTo>
                    <a:pt x="535" y="1207"/>
                    <a:pt x="535" y="1190"/>
                    <a:pt x="535" y="1155"/>
                  </a:cubicBezTo>
                  <a:lnTo>
                    <a:pt x="535" y="259"/>
                  </a:lnTo>
                  <a:cubicBezTo>
                    <a:pt x="535" y="121"/>
                    <a:pt x="414"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1"/>
            <p:cNvSpPr/>
            <p:nvPr/>
          </p:nvSpPr>
          <p:spPr>
            <a:xfrm>
              <a:off x="5395825" y="1412250"/>
              <a:ext cx="31050" cy="45700"/>
            </a:xfrm>
            <a:custGeom>
              <a:avLst/>
              <a:gdLst/>
              <a:ahLst/>
              <a:cxnLst/>
              <a:rect l="l" t="t" r="r" b="b"/>
              <a:pathLst>
                <a:path w="1242" h="1828" extrusionOk="0">
                  <a:moveTo>
                    <a:pt x="259" y="1"/>
                  </a:moveTo>
                  <a:cubicBezTo>
                    <a:pt x="122" y="1"/>
                    <a:pt x="1" y="121"/>
                    <a:pt x="1" y="259"/>
                  </a:cubicBezTo>
                  <a:cubicBezTo>
                    <a:pt x="1" y="414"/>
                    <a:pt x="122" y="535"/>
                    <a:pt x="259" y="535"/>
                  </a:cubicBezTo>
                  <a:lnTo>
                    <a:pt x="346" y="535"/>
                  </a:lnTo>
                  <a:lnTo>
                    <a:pt x="346" y="1552"/>
                  </a:lnTo>
                  <a:cubicBezTo>
                    <a:pt x="346" y="1707"/>
                    <a:pt x="466" y="1827"/>
                    <a:pt x="621" y="1827"/>
                  </a:cubicBezTo>
                  <a:cubicBezTo>
                    <a:pt x="759" y="1827"/>
                    <a:pt x="880" y="1707"/>
                    <a:pt x="880" y="1552"/>
                  </a:cubicBezTo>
                  <a:lnTo>
                    <a:pt x="880" y="535"/>
                  </a:lnTo>
                  <a:lnTo>
                    <a:pt x="983" y="535"/>
                  </a:lnTo>
                  <a:cubicBezTo>
                    <a:pt x="1121" y="535"/>
                    <a:pt x="1242" y="414"/>
                    <a:pt x="1242" y="259"/>
                  </a:cubicBezTo>
                  <a:cubicBezTo>
                    <a:pt x="1242" y="121"/>
                    <a:pt x="1121" y="1"/>
                    <a:pt x="9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1"/>
            <p:cNvSpPr/>
            <p:nvPr/>
          </p:nvSpPr>
          <p:spPr>
            <a:xfrm>
              <a:off x="5633225" y="1412250"/>
              <a:ext cx="31025" cy="45700"/>
            </a:xfrm>
            <a:custGeom>
              <a:avLst/>
              <a:gdLst/>
              <a:ahLst/>
              <a:cxnLst/>
              <a:rect l="l" t="t" r="r" b="b"/>
              <a:pathLst>
                <a:path w="1241" h="1828" extrusionOk="0">
                  <a:moveTo>
                    <a:pt x="259" y="1"/>
                  </a:moveTo>
                  <a:cubicBezTo>
                    <a:pt x="121" y="1"/>
                    <a:pt x="0" y="121"/>
                    <a:pt x="0" y="259"/>
                  </a:cubicBezTo>
                  <a:cubicBezTo>
                    <a:pt x="0" y="414"/>
                    <a:pt x="121" y="535"/>
                    <a:pt x="259" y="535"/>
                  </a:cubicBezTo>
                  <a:lnTo>
                    <a:pt x="345" y="535"/>
                  </a:lnTo>
                  <a:lnTo>
                    <a:pt x="345" y="1552"/>
                  </a:lnTo>
                  <a:cubicBezTo>
                    <a:pt x="345" y="1707"/>
                    <a:pt x="465" y="1827"/>
                    <a:pt x="620" y="1827"/>
                  </a:cubicBezTo>
                  <a:cubicBezTo>
                    <a:pt x="775" y="1827"/>
                    <a:pt x="896" y="1707"/>
                    <a:pt x="896" y="1552"/>
                  </a:cubicBezTo>
                  <a:lnTo>
                    <a:pt x="896" y="535"/>
                  </a:lnTo>
                  <a:lnTo>
                    <a:pt x="982" y="535"/>
                  </a:lnTo>
                  <a:cubicBezTo>
                    <a:pt x="1120" y="535"/>
                    <a:pt x="1241" y="414"/>
                    <a:pt x="1241" y="259"/>
                  </a:cubicBezTo>
                  <a:cubicBezTo>
                    <a:pt x="1241" y="121"/>
                    <a:pt x="1120" y="1"/>
                    <a:pt x="9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4" name="Google Shape;2664;p111"/>
          <p:cNvGrpSpPr/>
          <p:nvPr/>
        </p:nvGrpSpPr>
        <p:grpSpPr>
          <a:xfrm>
            <a:off x="5320875" y="2573900"/>
            <a:ext cx="459700" cy="432825"/>
            <a:chOff x="5320875" y="2573900"/>
            <a:chExt cx="459700" cy="432825"/>
          </a:xfrm>
        </p:grpSpPr>
        <p:sp>
          <p:nvSpPr>
            <p:cNvPr id="2665" name="Google Shape;2665;p111"/>
            <p:cNvSpPr/>
            <p:nvPr/>
          </p:nvSpPr>
          <p:spPr>
            <a:xfrm>
              <a:off x="5320875" y="2573900"/>
              <a:ext cx="459700" cy="432825"/>
            </a:xfrm>
            <a:custGeom>
              <a:avLst/>
              <a:gdLst/>
              <a:ahLst/>
              <a:cxnLst/>
              <a:rect l="l" t="t" r="r" b="b"/>
              <a:pathLst>
                <a:path w="18388" h="17313" extrusionOk="0">
                  <a:moveTo>
                    <a:pt x="17684" y="0"/>
                  </a:moveTo>
                  <a:cubicBezTo>
                    <a:pt x="17643" y="0"/>
                    <a:pt x="17602" y="4"/>
                    <a:pt x="17560" y="11"/>
                  </a:cubicBezTo>
                  <a:lnTo>
                    <a:pt x="15803" y="355"/>
                  </a:lnTo>
                  <a:cubicBezTo>
                    <a:pt x="15648" y="390"/>
                    <a:pt x="15561" y="528"/>
                    <a:pt x="15596" y="683"/>
                  </a:cubicBezTo>
                  <a:cubicBezTo>
                    <a:pt x="15611" y="803"/>
                    <a:pt x="15717" y="896"/>
                    <a:pt x="15846" y="896"/>
                  </a:cubicBezTo>
                  <a:cubicBezTo>
                    <a:pt x="15866" y="896"/>
                    <a:pt x="15886" y="894"/>
                    <a:pt x="15906" y="890"/>
                  </a:cubicBezTo>
                  <a:lnTo>
                    <a:pt x="17664" y="545"/>
                  </a:lnTo>
                  <a:cubicBezTo>
                    <a:pt x="17674" y="542"/>
                    <a:pt x="17684" y="540"/>
                    <a:pt x="17693" y="540"/>
                  </a:cubicBezTo>
                  <a:cubicBezTo>
                    <a:pt x="17734" y="540"/>
                    <a:pt x="17770" y="565"/>
                    <a:pt x="17784" y="579"/>
                  </a:cubicBezTo>
                  <a:cubicBezTo>
                    <a:pt x="17819" y="597"/>
                    <a:pt x="17853" y="631"/>
                    <a:pt x="17853" y="700"/>
                  </a:cubicBezTo>
                  <a:lnTo>
                    <a:pt x="17853" y="9626"/>
                  </a:lnTo>
                  <a:cubicBezTo>
                    <a:pt x="17836" y="10316"/>
                    <a:pt x="16974" y="10867"/>
                    <a:pt x="15923" y="10867"/>
                  </a:cubicBezTo>
                  <a:cubicBezTo>
                    <a:pt x="15200" y="10867"/>
                    <a:pt x="14562" y="10591"/>
                    <a:pt x="14235" y="10212"/>
                  </a:cubicBezTo>
                  <a:cubicBezTo>
                    <a:pt x="14114" y="10074"/>
                    <a:pt x="13993" y="9868"/>
                    <a:pt x="13993" y="9626"/>
                  </a:cubicBezTo>
                  <a:cubicBezTo>
                    <a:pt x="13993" y="8954"/>
                    <a:pt x="14872" y="8386"/>
                    <a:pt x="15923" y="8386"/>
                  </a:cubicBezTo>
                  <a:cubicBezTo>
                    <a:pt x="16182" y="8386"/>
                    <a:pt x="16440" y="8420"/>
                    <a:pt x="16682" y="8489"/>
                  </a:cubicBezTo>
                  <a:cubicBezTo>
                    <a:pt x="16725" y="8500"/>
                    <a:pt x="16769" y="8506"/>
                    <a:pt x="16812" y="8506"/>
                  </a:cubicBezTo>
                  <a:cubicBezTo>
                    <a:pt x="16905" y="8506"/>
                    <a:pt x="16995" y="8479"/>
                    <a:pt x="17078" y="8420"/>
                  </a:cubicBezTo>
                  <a:cubicBezTo>
                    <a:pt x="17181" y="8334"/>
                    <a:pt x="17250" y="8196"/>
                    <a:pt x="17250" y="8058"/>
                  </a:cubicBezTo>
                  <a:lnTo>
                    <a:pt x="17250" y="6611"/>
                  </a:lnTo>
                  <a:cubicBezTo>
                    <a:pt x="17250" y="6473"/>
                    <a:pt x="17130" y="6352"/>
                    <a:pt x="16992" y="6352"/>
                  </a:cubicBezTo>
                  <a:cubicBezTo>
                    <a:pt x="16837" y="6352"/>
                    <a:pt x="16716" y="6473"/>
                    <a:pt x="16716" y="6611"/>
                  </a:cubicBezTo>
                  <a:lnTo>
                    <a:pt x="16716" y="7938"/>
                  </a:lnTo>
                  <a:cubicBezTo>
                    <a:pt x="16458" y="7869"/>
                    <a:pt x="16199" y="7851"/>
                    <a:pt x="15923" y="7851"/>
                  </a:cubicBezTo>
                  <a:cubicBezTo>
                    <a:pt x="15268" y="7851"/>
                    <a:pt x="14665" y="8024"/>
                    <a:pt x="14217" y="8334"/>
                  </a:cubicBezTo>
                  <a:cubicBezTo>
                    <a:pt x="13718" y="8679"/>
                    <a:pt x="13442" y="9127"/>
                    <a:pt x="13442" y="9626"/>
                  </a:cubicBezTo>
                  <a:cubicBezTo>
                    <a:pt x="13442" y="9782"/>
                    <a:pt x="13476" y="9919"/>
                    <a:pt x="13528" y="10074"/>
                  </a:cubicBezTo>
                  <a:lnTo>
                    <a:pt x="11184" y="10074"/>
                  </a:lnTo>
                  <a:lnTo>
                    <a:pt x="11184" y="4888"/>
                  </a:lnTo>
                  <a:cubicBezTo>
                    <a:pt x="11184" y="4819"/>
                    <a:pt x="11253" y="4750"/>
                    <a:pt x="11322" y="4732"/>
                  </a:cubicBezTo>
                  <a:lnTo>
                    <a:pt x="16526" y="3647"/>
                  </a:lnTo>
                  <a:cubicBezTo>
                    <a:pt x="16536" y="3643"/>
                    <a:pt x="16546" y="3642"/>
                    <a:pt x="16556" y="3642"/>
                  </a:cubicBezTo>
                  <a:cubicBezTo>
                    <a:pt x="16597" y="3642"/>
                    <a:pt x="16633" y="3667"/>
                    <a:pt x="16647" y="3681"/>
                  </a:cubicBezTo>
                  <a:cubicBezTo>
                    <a:pt x="16682" y="3698"/>
                    <a:pt x="16716" y="3733"/>
                    <a:pt x="16716" y="3802"/>
                  </a:cubicBezTo>
                  <a:lnTo>
                    <a:pt x="16716" y="5353"/>
                  </a:lnTo>
                  <a:cubicBezTo>
                    <a:pt x="16716" y="5508"/>
                    <a:pt x="16837" y="5629"/>
                    <a:pt x="16992" y="5629"/>
                  </a:cubicBezTo>
                  <a:cubicBezTo>
                    <a:pt x="17130" y="5629"/>
                    <a:pt x="17250" y="5508"/>
                    <a:pt x="17250" y="5353"/>
                  </a:cubicBezTo>
                  <a:lnTo>
                    <a:pt x="17250" y="3802"/>
                  </a:lnTo>
                  <a:cubicBezTo>
                    <a:pt x="17250" y="3595"/>
                    <a:pt x="17164" y="3388"/>
                    <a:pt x="16992" y="3268"/>
                  </a:cubicBezTo>
                  <a:cubicBezTo>
                    <a:pt x="16868" y="3157"/>
                    <a:pt x="16699" y="3102"/>
                    <a:pt x="16531" y="3102"/>
                  </a:cubicBezTo>
                  <a:cubicBezTo>
                    <a:pt x="16489" y="3102"/>
                    <a:pt x="16447" y="3106"/>
                    <a:pt x="16406" y="3113"/>
                  </a:cubicBezTo>
                  <a:lnTo>
                    <a:pt x="11219" y="4198"/>
                  </a:lnTo>
                  <a:cubicBezTo>
                    <a:pt x="10891" y="4267"/>
                    <a:pt x="10650" y="4560"/>
                    <a:pt x="10650" y="4888"/>
                  </a:cubicBezTo>
                  <a:lnTo>
                    <a:pt x="10650" y="11074"/>
                  </a:lnTo>
                  <a:cubicBezTo>
                    <a:pt x="10650" y="11746"/>
                    <a:pt x="9771" y="12315"/>
                    <a:pt x="8720" y="12315"/>
                  </a:cubicBezTo>
                  <a:cubicBezTo>
                    <a:pt x="7669" y="12315"/>
                    <a:pt x="6790" y="11746"/>
                    <a:pt x="6790" y="11074"/>
                  </a:cubicBezTo>
                  <a:cubicBezTo>
                    <a:pt x="6790" y="10402"/>
                    <a:pt x="7669" y="9833"/>
                    <a:pt x="8720" y="9833"/>
                  </a:cubicBezTo>
                  <a:cubicBezTo>
                    <a:pt x="8979" y="9833"/>
                    <a:pt x="9237" y="9868"/>
                    <a:pt x="9478" y="9937"/>
                  </a:cubicBezTo>
                  <a:cubicBezTo>
                    <a:pt x="9514" y="9946"/>
                    <a:pt x="9551" y="9950"/>
                    <a:pt x="9587" y="9950"/>
                  </a:cubicBezTo>
                  <a:cubicBezTo>
                    <a:pt x="9693" y="9950"/>
                    <a:pt x="9798" y="9914"/>
                    <a:pt x="9875" y="9850"/>
                  </a:cubicBezTo>
                  <a:cubicBezTo>
                    <a:pt x="9995" y="9764"/>
                    <a:pt x="10064" y="9644"/>
                    <a:pt x="10064" y="9506"/>
                  </a:cubicBezTo>
                  <a:lnTo>
                    <a:pt x="10064" y="2165"/>
                  </a:lnTo>
                  <a:cubicBezTo>
                    <a:pt x="10064" y="2096"/>
                    <a:pt x="10116" y="2027"/>
                    <a:pt x="10185" y="2010"/>
                  </a:cubicBezTo>
                  <a:lnTo>
                    <a:pt x="14665" y="1131"/>
                  </a:lnTo>
                  <a:cubicBezTo>
                    <a:pt x="14820" y="1096"/>
                    <a:pt x="14907" y="959"/>
                    <a:pt x="14889" y="821"/>
                  </a:cubicBezTo>
                  <a:cubicBezTo>
                    <a:pt x="14858" y="679"/>
                    <a:pt x="14740" y="594"/>
                    <a:pt x="14601" y="594"/>
                  </a:cubicBezTo>
                  <a:cubicBezTo>
                    <a:pt x="14588" y="594"/>
                    <a:pt x="14575" y="595"/>
                    <a:pt x="14562" y="597"/>
                  </a:cubicBezTo>
                  <a:lnTo>
                    <a:pt x="10081" y="1475"/>
                  </a:lnTo>
                  <a:cubicBezTo>
                    <a:pt x="9754" y="1544"/>
                    <a:pt x="9513" y="1837"/>
                    <a:pt x="9513" y="2165"/>
                  </a:cubicBezTo>
                  <a:lnTo>
                    <a:pt x="9513" y="9385"/>
                  </a:lnTo>
                  <a:cubicBezTo>
                    <a:pt x="9254" y="9316"/>
                    <a:pt x="8996" y="9282"/>
                    <a:pt x="8720" y="9282"/>
                  </a:cubicBezTo>
                  <a:cubicBezTo>
                    <a:pt x="8083" y="9282"/>
                    <a:pt x="7479" y="9454"/>
                    <a:pt x="7014" y="9782"/>
                  </a:cubicBezTo>
                  <a:cubicBezTo>
                    <a:pt x="6532" y="10109"/>
                    <a:pt x="6256" y="10574"/>
                    <a:pt x="6256" y="11074"/>
                  </a:cubicBezTo>
                  <a:cubicBezTo>
                    <a:pt x="6256" y="11539"/>
                    <a:pt x="6497" y="11987"/>
                    <a:pt x="6962" y="12315"/>
                  </a:cubicBezTo>
                  <a:lnTo>
                    <a:pt x="4963" y="12315"/>
                  </a:lnTo>
                  <a:lnTo>
                    <a:pt x="4963" y="9644"/>
                  </a:lnTo>
                  <a:cubicBezTo>
                    <a:pt x="4963" y="9575"/>
                    <a:pt x="4998" y="9523"/>
                    <a:pt x="5067" y="9489"/>
                  </a:cubicBezTo>
                  <a:lnTo>
                    <a:pt x="7428" y="8679"/>
                  </a:lnTo>
                  <a:cubicBezTo>
                    <a:pt x="7721" y="8575"/>
                    <a:pt x="7910" y="8317"/>
                    <a:pt x="7910" y="8007"/>
                  </a:cubicBezTo>
                  <a:lnTo>
                    <a:pt x="7910" y="6301"/>
                  </a:lnTo>
                  <a:cubicBezTo>
                    <a:pt x="7910" y="6077"/>
                    <a:pt x="7790" y="5870"/>
                    <a:pt x="7617" y="5732"/>
                  </a:cubicBezTo>
                  <a:cubicBezTo>
                    <a:pt x="7498" y="5645"/>
                    <a:pt x="7359" y="5606"/>
                    <a:pt x="7220" y="5606"/>
                  </a:cubicBezTo>
                  <a:cubicBezTo>
                    <a:pt x="7138" y="5606"/>
                    <a:pt x="7057" y="5620"/>
                    <a:pt x="6980" y="5646"/>
                  </a:cubicBezTo>
                  <a:lnTo>
                    <a:pt x="3705" y="6783"/>
                  </a:lnTo>
                  <a:cubicBezTo>
                    <a:pt x="3430" y="6869"/>
                    <a:pt x="3240" y="7145"/>
                    <a:pt x="3240" y="7438"/>
                  </a:cubicBezTo>
                  <a:lnTo>
                    <a:pt x="3240" y="9799"/>
                  </a:lnTo>
                  <a:cubicBezTo>
                    <a:pt x="3240" y="9954"/>
                    <a:pt x="3361" y="10074"/>
                    <a:pt x="3499" y="10074"/>
                  </a:cubicBezTo>
                  <a:cubicBezTo>
                    <a:pt x="3654" y="10074"/>
                    <a:pt x="3774" y="9954"/>
                    <a:pt x="3774" y="9799"/>
                  </a:cubicBezTo>
                  <a:lnTo>
                    <a:pt x="3774" y="7438"/>
                  </a:lnTo>
                  <a:cubicBezTo>
                    <a:pt x="3774" y="7369"/>
                    <a:pt x="3826" y="7317"/>
                    <a:pt x="3878" y="7283"/>
                  </a:cubicBezTo>
                  <a:lnTo>
                    <a:pt x="7152" y="6145"/>
                  </a:lnTo>
                  <a:cubicBezTo>
                    <a:pt x="7165" y="6142"/>
                    <a:pt x="7178" y="6141"/>
                    <a:pt x="7189" y="6141"/>
                  </a:cubicBezTo>
                  <a:cubicBezTo>
                    <a:pt x="7239" y="6141"/>
                    <a:pt x="7276" y="6166"/>
                    <a:pt x="7290" y="6180"/>
                  </a:cubicBezTo>
                  <a:cubicBezTo>
                    <a:pt x="7324" y="6180"/>
                    <a:pt x="7359" y="6232"/>
                    <a:pt x="7359" y="6301"/>
                  </a:cubicBezTo>
                  <a:lnTo>
                    <a:pt x="7359" y="8007"/>
                  </a:lnTo>
                  <a:cubicBezTo>
                    <a:pt x="7359" y="8076"/>
                    <a:pt x="7324" y="8144"/>
                    <a:pt x="7255" y="8162"/>
                  </a:cubicBezTo>
                  <a:lnTo>
                    <a:pt x="4894" y="8989"/>
                  </a:lnTo>
                  <a:cubicBezTo>
                    <a:pt x="4619" y="9092"/>
                    <a:pt x="4429" y="9351"/>
                    <a:pt x="4429" y="9644"/>
                  </a:cubicBezTo>
                  <a:lnTo>
                    <a:pt x="4429" y="15503"/>
                  </a:lnTo>
                  <a:cubicBezTo>
                    <a:pt x="4429" y="16175"/>
                    <a:pt x="3533" y="16743"/>
                    <a:pt x="2482" y="16743"/>
                  </a:cubicBezTo>
                  <a:cubicBezTo>
                    <a:pt x="1431" y="16743"/>
                    <a:pt x="552" y="16175"/>
                    <a:pt x="552" y="15503"/>
                  </a:cubicBezTo>
                  <a:cubicBezTo>
                    <a:pt x="552" y="14813"/>
                    <a:pt x="1431" y="14245"/>
                    <a:pt x="2482" y="14245"/>
                  </a:cubicBezTo>
                  <a:cubicBezTo>
                    <a:pt x="2740" y="14245"/>
                    <a:pt x="2982" y="14279"/>
                    <a:pt x="3206" y="14331"/>
                  </a:cubicBezTo>
                  <a:cubicBezTo>
                    <a:pt x="3249" y="14342"/>
                    <a:pt x="3293" y="14348"/>
                    <a:pt x="3336" y="14348"/>
                  </a:cubicBezTo>
                  <a:cubicBezTo>
                    <a:pt x="3429" y="14348"/>
                    <a:pt x="3520" y="14321"/>
                    <a:pt x="3602" y="14262"/>
                  </a:cubicBezTo>
                  <a:cubicBezTo>
                    <a:pt x="3705" y="14176"/>
                    <a:pt x="3774" y="14038"/>
                    <a:pt x="3774" y="13900"/>
                  </a:cubicBezTo>
                  <a:lnTo>
                    <a:pt x="3774" y="11057"/>
                  </a:lnTo>
                  <a:cubicBezTo>
                    <a:pt x="3774" y="10902"/>
                    <a:pt x="3654" y="10781"/>
                    <a:pt x="3499" y="10781"/>
                  </a:cubicBezTo>
                  <a:cubicBezTo>
                    <a:pt x="3361" y="10781"/>
                    <a:pt x="3240" y="10902"/>
                    <a:pt x="3240" y="11057"/>
                  </a:cubicBezTo>
                  <a:lnTo>
                    <a:pt x="3240" y="13779"/>
                  </a:lnTo>
                  <a:cubicBezTo>
                    <a:pt x="2999" y="13728"/>
                    <a:pt x="2740" y="13693"/>
                    <a:pt x="2482" y="13693"/>
                  </a:cubicBezTo>
                  <a:cubicBezTo>
                    <a:pt x="1844" y="13693"/>
                    <a:pt x="1224" y="13883"/>
                    <a:pt x="776" y="14193"/>
                  </a:cubicBezTo>
                  <a:cubicBezTo>
                    <a:pt x="276" y="14538"/>
                    <a:pt x="0" y="15003"/>
                    <a:pt x="0" y="15503"/>
                  </a:cubicBezTo>
                  <a:cubicBezTo>
                    <a:pt x="0" y="16002"/>
                    <a:pt x="276" y="16451"/>
                    <a:pt x="776" y="16795"/>
                  </a:cubicBezTo>
                  <a:cubicBezTo>
                    <a:pt x="1207" y="17123"/>
                    <a:pt x="1827" y="17312"/>
                    <a:pt x="2499" y="17312"/>
                  </a:cubicBezTo>
                  <a:lnTo>
                    <a:pt x="8789" y="17312"/>
                  </a:lnTo>
                  <a:cubicBezTo>
                    <a:pt x="8927" y="17312"/>
                    <a:pt x="9048" y="17191"/>
                    <a:pt x="9048" y="17036"/>
                  </a:cubicBezTo>
                  <a:cubicBezTo>
                    <a:pt x="9048" y="16899"/>
                    <a:pt x="8927" y="16778"/>
                    <a:pt x="8789" y="16778"/>
                  </a:cubicBezTo>
                  <a:lnTo>
                    <a:pt x="4240" y="16778"/>
                  </a:lnTo>
                  <a:cubicBezTo>
                    <a:pt x="4705" y="16433"/>
                    <a:pt x="4963" y="15985"/>
                    <a:pt x="4963" y="15503"/>
                  </a:cubicBezTo>
                  <a:lnTo>
                    <a:pt x="4963" y="14969"/>
                  </a:lnTo>
                  <a:lnTo>
                    <a:pt x="9185" y="14969"/>
                  </a:lnTo>
                  <a:cubicBezTo>
                    <a:pt x="9340" y="14969"/>
                    <a:pt x="9461" y="14848"/>
                    <a:pt x="9461" y="14710"/>
                  </a:cubicBezTo>
                  <a:cubicBezTo>
                    <a:pt x="9461" y="14555"/>
                    <a:pt x="9340" y="14434"/>
                    <a:pt x="9185" y="14434"/>
                  </a:cubicBezTo>
                  <a:lnTo>
                    <a:pt x="4963" y="14434"/>
                  </a:lnTo>
                  <a:lnTo>
                    <a:pt x="4963" y="12849"/>
                  </a:lnTo>
                  <a:lnTo>
                    <a:pt x="18112" y="12849"/>
                  </a:lnTo>
                  <a:cubicBezTo>
                    <a:pt x="18267" y="12849"/>
                    <a:pt x="18388" y="12728"/>
                    <a:pt x="18388" y="12590"/>
                  </a:cubicBezTo>
                  <a:cubicBezTo>
                    <a:pt x="18388" y="12435"/>
                    <a:pt x="18267" y="12315"/>
                    <a:pt x="18112" y="12315"/>
                  </a:cubicBezTo>
                  <a:lnTo>
                    <a:pt x="10478" y="12315"/>
                  </a:lnTo>
                  <a:cubicBezTo>
                    <a:pt x="10943" y="11987"/>
                    <a:pt x="11184" y="11539"/>
                    <a:pt x="11184" y="11074"/>
                  </a:cubicBezTo>
                  <a:lnTo>
                    <a:pt x="11184" y="10609"/>
                  </a:lnTo>
                  <a:lnTo>
                    <a:pt x="13855" y="10609"/>
                  </a:lnTo>
                  <a:cubicBezTo>
                    <a:pt x="14338" y="11126"/>
                    <a:pt x="15113" y="11401"/>
                    <a:pt x="15923" y="11401"/>
                  </a:cubicBezTo>
                  <a:cubicBezTo>
                    <a:pt x="17285" y="11401"/>
                    <a:pt x="18370" y="10626"/>
                    <a:pt x="18388" y="9644"/>
                  </a:cubicBezTo>
                  <a:lnTo>
                    <a:pt x="18388" y="700"/>
                  </a:lnTo>
                  <a:cubicBezTo>
                    <a:pt x="18388" y="493"/>
                    <a:pt x="18301" y="304"/>
                    <a:pt x="18129" y="166"/>
                  </a:cubicBezTo>
                  <a:cubicBezTo>
                    <a:pt x="18005" y="56"/>
                    <a:pt x="17848" y="0"/>
                    <a:pt x="17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1"/>
            <p:cNvSpPr/>
            <p:nvPr/>
          </p:nvSpPr>
          <p:spPr>
            <a:xfrm>
              <a:off x="5575050" y="2934750"/>
              <a:ext cx="99550" cy="13375"/>
            </a:xfrm>
            <a:custGeom>
              <a:avLst/>
              <a:gdLst/>
              <a:ahLst/>
              <a:cxnLst/>
              <a:rect l="l" t="t" r="r" b="b"/>
              <a:pathLst>
                <a:path w="3982" h="535" extrusionOk="0">
                  <a:moveTo>
                    <a:pt x="276" y="0"/>
                  </a:moveTo>
                  <a:cubicBezTo>
                    <a:pt x="121" y="0"/>
                    <a:pt x="1" y="121"/>
                    <a:pt x="1" y="276"/>
                  </a:cubicBezTo>
                  <a:cubicBezTo>
                    <a:pt x="1" y="414"/>
                    <a:pt x="121" y="535"/>
                    <a:pt x="276" y="535"/>
                  </a:cubicBezTo>
                  <a:lnTo>
                    <a:pt x="3723" y="535"/>
                  </a:lnTo>
                  <a:cubicBezTo>
                    <a:pt x="3861" y="535"/>
                    <a:pt x="3981" y="414"/>
                    <a:pt x="3981" y="276"/>
                  </a:cubicBezTo>
                  <a:cubicBezTo>
                    <a:pt x="3981" y="121"/>
                    <a:pt x="3861" y="0"/>
                    <a:pt x="3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111"/>
          <p:cNvGrpSpPr/>
          <p:nvPr/>
        </p:nvGrpSpPr>
        <p:grpSpPr>
          <a:xfrm>
            <a:off x="5322175" y="3818350"/>
            <a:ext cx="457550" cy="459750"/>
            <a:chOff x="5322175" y="3818350"/>
            <a:chExt cx="457550" cy="459750"/>
          </a:xfrm>
        </p:grpSpPr>
        <p:sp>
          <p:nvSpPr>
            <p:cNvPr id="2668" name="Google Shape;2668;p111"/>
            <p:cNvSpPr/>
            <p:nvPr/>
          </p:nvSpPr>
          <p:spPr>
            <a:xfrm>
              <a:off x="5493625" y="3818350"/>
              <a:ext cx="286100" cy="459700"/>
            </a:xfrm>
            <a:custGeom>
              <a:avLst/>
              <a:gdLst/>
              <a:ahLst/>
              <a:cxnLst/>
              <a:rect l="l" t="t" r="r" b="b"/>
              <a:pathLst>
                <a:path w="11444" h="18388" extrusionOk="0">
                  <a:moveTo>
                    <a:pt x="2982" y="552"/>
                  </a:moveTo>
                  <a:cubicBezTo>
                    <a:pt x="3137" y="552"/>
                    <a:pt x="3258" y="672"/>
                    <a:pt x="3258" y="810"/>
                  </a:cubicBezTo>
                  <a:lnTo>
                    <a:pt x="3258" y="1000"/>
                  </a:lnTo>
                  <a:cubicBezTo>
                    <a:pt x="3258" y="1137"/>
                    <a:pt x="3137" y="1258"/>
                    <a:pt x="2982" y="1258"/>
                  </a:cubicBezTo>
                  <a:lnTo>
                    <a:pt x="1586" y="1258"/>
                  </a:lnTo>
                  <a:cubicBezTo>
                    <a:pt x="1431" y="1258"/>
                    <a:pt x="1310" y="1137"/>
                    <a:pt x="1310" y="1000"/>
                  </a:cubicBezTo>
                  <a:lnTo>
                    <a:pt x="1310" y="810"/>
                  </a:lnTo>
                  <a:cubicBezTo>
                    <a:pt x="1310" y="672"/>
                    <a:pt x="1431" y="552"/>
                    <a:pt x="1586" y="552"/>
                  </a:cubicBezTo>
                  <a:close/>
                  <a:moveTo>
                    <a:pt x="9679" y="604"/>
                  </a:moveTo>
                  <a:cubicBezTo>
                    <a:pt x="9741" y="604"/>
                    <a:pt x="9804" y="626"/>
                    <a:pt x="9858" y="672"/>
                  </a:cubicBezTo>
                  <a:lnTo>
                    <a:pt x="10495" y="1206"/>
                  </a:lnTo>
                  <a:cubicBezTo>
                    <a:pt x="10599" y="1293"/>
                    <a:pt x="10616" y="1465"/>
                    <a:pt x="10530" y="1585"/>
                  </a:cubicBezTo>
                  <a:lnTo>
                    <a:pt x="10237" y="1913"/>
                  </a:lnTo>
                  <a:lnTo>
                    <a:pt x="9720" y="1482"/>
                  </a:lnTo>
                  <a:lnTo>
                    <a:pt x="9186" y="1051"/>
                  </a:lnTo>
                  <a:lnTo>
                    <a:pt x="9479" y="707"/>
                  </a:lnTo>
                  <a:cubicBezTo>
                    <a:pt x="9527" y="639"/>
                    <a:pt x="9601" y="604"/>
                    <a:pt x="9679" y="604"/>
                  </a:cubicBezTo>
                  <a:close/>
                  <a:moveTo>
                    <a:pt x="2551" y="1810"/>
                  </a:moveTo>
                  <a:lnTo>
                    <a:pt x="2551" y="2619"/>
                  </a:lnTo>
                  <a:cubicBezTo>
                    <a:pt x="2465" y="2611"/>
                    <a:pt x="2374" y="2607"/>
                    <a:pt x="2284" y="2607"/>
                  </a:cubicBezTo>
                  <a:cubicBezTo>
                    <a:pt x="2194" y="2607"/>
                    <a:pt x="2103" y="2611"/>
                    <a:pt x="2017" y="2619"/>
                  </a:cubicBezTo>
                  <a:lnTo>
                    <a:pt x="2017" y="1810"/>
                  </a:lnTo>
                  <a:close/>
                  <a:moveTo>
                    <a:pt x="7566" y="3619"/>
                  </a:moveTo>
                  <a:lnTo>
                    <a:pt x="7979" y="3964"/>
                  </a:lnTo>
                  <a:lnTo>
                    <a:pt x="7445" y="4601"/>
                  </a:lnTo>
                  <a:cubicBezTo>
                    <a:pt x="7325" y="4481"/>
                    <a:pt x="7187" y="4360"/>
                    <a:pt x="7032" y="4257"/>
                  </a:cubicBezTo>
                  <a:lnTo>
                    <a:pt x="7566" y="3619"/>
                  </a:lnTo>
                  <a:close/>
                  <a:moveTo>
                    <a:pt x="7221" y="16233"/>
                  </a:moveTo>
                  <a:lnTo>
                    <a:pt x="7549" y="17457"/>
                  </a:lnTo>
                  <a:cubicBezTo>
                    <a:pt x="7583" y="17612"/>
                    <a:pt x="7514" y="17784"/>
                    <a:pt x="7359" y="17836"/>
                  </a:cubicBezTo>
                  <a:cubicBezTo>
                    <a:pt x="7325" y="17847"/>
                    <a:pt x="7290" y="17853"/>
                    <a:pt x="7255" y="17853"/>
                  </a:cubicBezTo>
                  <a:cubicBezTo>
                    <a:pt x="7133" y="17853"/>
                    <a:pt x="7016" y="17784"/>
                    <a:pt x="6963" y="17663"/>
                  </a:cubicBezTo>
                  <a:lnTo>
                    <a:pt x="6549" y="16733"/>
                  </a:lnTo>
                  <a:cubicBezTo>
                    <a:pt x="6773" y="16578"/>
                    <a:pt x="6997" y="16405"/>
                    <a:pt x="7221" y="16233"/>
                  </a:cubicBezTo>
                  <a:close/>
                  <a:moveTo>
                    <a:pt x="1586" y="0"/>
                  </a:moveTo>
                  <a:cubicBezTo>
                    <a:pt x="1138" y="0"/>
                    <a:pt x="776" y="379"/>
                    <a:pt x="776" y="810"/>
                  </a:cubicBezTo>
                  <a:lnTo>
                    <a:pt x="776" y="1000"/>
                  </a:lnTo>
                  <a:cubicBezTo>
                    <a:pt x="776" y="1413"/>
                    <a:pt x="1086" y="1741"/>
                    <a:pt x="1483" y="1792"/>
                  </a:cubicBezTo>
                  <a:lnTo>
                    <a:pt x="1483" y="2654"/>
                  </a:lnTo>
                  <a:cubicBezTo>
                    <a:pt x="1052" y="2706"/>
                    <a:pt x="638" y="2775"/>
                    <a:pt x="225" y="2895"/>
                  </a:cubicBezTo>
                  <a:cubicBezTo>
                    <a:pt x="87" y="2930"/>
                    <a:pt x="1" y="3085"/>
                    <a:pt x="35" y="3223"/>
                  </a:cubicBezTo>
                  <a:cubicBezTo>
                    <a:pt x="64" y="3340"/>
                    <a:pt x="181" y="3420"/>
                    <a:pt x="300" y="3420"/>
                  </a:cubicBezTo>
                  <a:cubicBezTo>
                    <a:pt x="321" y="3420"/>
                    <a:pt x="342" y="3417"/>
                    <a:pt x="363" y="3412"/>
                  </a:cubicBezTo>
                  <a:cubicBezTo>
                    <a:pt x="994" y="3236"/>
                    <a:pt x="1638" y="3150"/>
                    <a:pt x="2277" y="3150"/>
                  </a:cubicBezTo>
                  <a:cubicBezTo>
                    <a:pt x="4324" y="3150"/>
                    <a:pt x="6321" y="4029"/>
                    <a:pt x="7686" y="5618"/>
                  </a:cubicBezTo>
                  <a:cubicBezTo>
                    <a:pt x="10289" y="8599"/>
                    <a:pt x="9961" y="13131"/>
                    <a:pt x="6980" y="15716"/>
                  </a:cubicBezTo>
                  <a:cubicBezTo>
                    <a:pt x="5668" y="16860"/>
                    <a:pt x="4018" y="17473"/>
                    <a:pt x="2313" y="17473"/>
                  </a:cubicBezTo>
                  <a:cubicBezTo>
                    <a:pt x="1911" y="17473"/>
                    <a:pt x="1507" y="17439"/>
                    <a:pt x="1104" y="17370"/>
                  </a:cubicBezTo>
                  <a:cubicBezTo>
                    <a:pt x="1092" y="17369"/>
                    <a:pt x="1081" y="17369"/>
                    <a:pt x="1070" y="17369"/>
                  </a:cubicBezTo>
                  <a:cubicBezTo>
                    <a:pt x="929" y="17369"/>
                    <a:pt x="809" y="17467"/>
                    <a:pt x="793" y="17594"/>
                  </a:cubicBezTo>
                  <a:cubicBezTo>
                    <a:pt x="759" y="17750"/>
                    <a:pt x="862" y="17887"/>
                    <a:pt x="1017" y="17905"/>
                  </a:cubicBezTo>
                  <a:cubicBezTo>
                    <a:pt x="1431" y="17974"/>
                    <a:pt x="1862" y="18025"/>
                    <a:pt x="2293" y="18025"/>
                  </a:cubicBezTo>
                  <a:cubicBezTo>
                    <a:pt x="3620" y="18025"/>
                    <a:pt x="4929" y="17663"/>
                    <a:pt x="6084" y="17009"/>
                  </a:cubicBezTo>
                  <a:lnTo>
                    <a:pt x="6480" y="17887"/>
                  </a:lnTo>
                  <a:cubicBezTo>
                    <a:pt x="6613" y="18194"/>
                    <a:pt x="6912" y="18387"/>
                    <a:pt x="7239" y="18387"/>
                  </a:cubicBezTo>
                  <a:cubicBezTo>
                    <a:pt x="7335" y="18387"/>
                    <a:pt x="7434" y="18371"/>
                    <a:pt x="7531" y="18335"/>
                  </a:cubicBezTo>
                  <a:cubicBezTo>
                    <a:pt x="7962" y="18198"/>
                    <a:pt x="8186" y="17750"/>
                    <a:pt x="8066" y="17319"/>
                  </a:cubicBezTo>
                  <a:lnTo>
                    <a:pt x="7669" y="15820"/>
                  </a:lnTo>
                  <a:cubicBezTo>
                    <a:pt x="9031" y="14510"/>
                    <a:pt x="9840" y="12752"/>
                    <a:pt x="9978" y="10857"/>
                  </a:cubicBezTo>
                  <a:cubicBezTo>
                    <a:pt x="10116" y="8806"/>
                    <a:pt x="9444" y="6807"/>
                    <a:pt x="8100" y="5256"/>
                  </a:cubicBezTo>
                  <a:cubicBezTo>
                    <a:pt x="8014" y="5170"/>
                    <a:pt x="7928" y="5066"/>
                    <a:pt x="7841" y="4980"/>
                  </a:cubicBezTo>
                  <a:lnTo>
                    <a:pt x="8393" y="4308"/>
                  </a:lnTo>
                  <a:lnTo>
                    <a:pt x="9685" y="5394"/>
                  </a:lnTo>
                  <a:cubicBezTo>
                    <a:pt x="9780" y="5473"/>
                    <a:pt x="9946" y="5551"/>
                    <a:pt x="10118" y="5551"/>
                  </a:cubicBezTo>
                  <a:cubicBezTo>
                    <a:pt x="10135" y="5551"/>
                    <a:pt x="10151" y="5550"/>
                    <a:pt x="10168" y="5549"/>
                  </a:cubicBezTo>
                  <a:cubicBezTo>
                    <a:pt x="10340" y="5532"/>
                    <a:pt x="10513" y="5446"/>
                    <a:pt x="10616" y="5308"/>
                  </a:cubicBezTo>
                  <a:lnTo>
                    <a:pt x="10719" y="5204"/>
                  </a:lnTo>
                  <a:cubicBezTo>
                    <a:pt x="11443" y="4343"/>
                    <a:pt x="11391" y="3085"/>
                    <a:pt x="10633" y="2275"/>
                  </a:cubicBezTo>
                  <a:lnTo>
                    <a:pt x="10943" y="1930"/>
                  </a:lnTo>
                  <a:cubicBezTo>
                    <a:pt x="11219" y="1585"/>
                    <a:pt x="11185" y="1069"/>
                    <a:pt x="10840" y="793"/>
                  </a:cubicBezTo>
                  <a:lnTo>
                    <a:pt x="10202" y="259"/>
                  </a:lnTo>
                  <a:cubicBezTo>
                    <a:pt x="10051" y="130"/>
                    <a:pt x="9869" y="68"/>
                    <a:pt x="9689" y="68"/>
                  </a:cubicBezTo>
                  <a:cubicBezTo>
                    <a:pt x="9458" y="68"/>
                    <a:pt x="9229" y="169"/>
                    <a:pt x="9065" y="362"/>
                  </a:cubicBezTo>
                  <a:lnTo>
                    <a:pt x="8772" y="707"/>
                  </a:lnTo>
                  <a:cubicBezTo>
                    <a:pt x="8582" y="586"/>
                    <a:pt x="8376" y="500"/>
                    <a:pt x="8169" y="431"/>
                  </a:cubicBezTo>
                  <a:cubicBezTo>
                    <a:pt x="8146" y="426"/>
                    <a:pt x="8123" y="423"/>
                    <a:pt x="8101" y="423"/>
                  </a:cubicBezTo>
                  <a:cubicBezTo>
                    <a:pt x="7975" y="423"/>
                    <a:pt x="7868" y="503"/>
                    <a:pt x="7824" y="620"/>
                  </a:cubicBezTo>
                  <a:cubicBezTo>
                    <a:pt x="7790" y="758"/>
                    <a:pt x="7876" y="913"/>
                    <a:pt x="8014" y="948"/>
                  </a:cubicBezTo>
                  <a:cubicBezTo>
                    <a:pt x="8238" y="1017"/>
                    <a:pt x="8445" y="1137"/>
                    <a:pt x="8634" y="1275"/>
                  </a:cubicBezTo>
                  <a:lnTo>
                    <a:pt x="10099" y="2499"/>
                  </a:lnTo>
                  <a:cubicBezTo>
                    <a:pt x="10805" y="3102"/>
                    <a:pt x="10892" y="4153"/>
                    <a:pt x="10306" y="4860"/>
                  </a:cubicBezTo>
                  <a:lnTo>
                    <a:pt x="10202" y="4963"/>
                  </a:lnTo>
                  <a:cubicBezTo>
                    <a:pt x="10185" y="4998"/>
                    <a:pt x="10133" y="5015"/>
                    <a:pt x="10116" y="5015"/>
                  </a:cubicBezTo>
                  <a:cubicBezTo>
                    <a:pt x="10099" y="5015"/>
                    <a:pt x="10064" y="5015"/>
                    <a:pt x="10030" y="4980"/>
                  </a:cubicBezTo>
                  <a:lnTo>
                    <a:pt x="6204" y="1775"/>
                  </a:lnTo>
                  <a:cubicBezTo>
                    <a:pt x="6170" y="1741"/>
                    <a:pt x="6170" y="1706"/>
                    <a:pt x="6170" y="1689"/>
                  </a:cubicBezTo>
                  <a:cubicBezTo>
                    <a:pt x="6170" y="1672"/>
                    <a:pt x="6170" y="1637"/>
                    <a:pt x="6187" y="1603"/>
                  </a:cubicBezTo>
                  <a:lnTo>
                    <a:pt x="6291" y="1482"/>
                  </a:lnTo>
                  <a:cubicBezTo>
                    <a:pt x="6463" y="1275"/>
                    <a:pt x="6687" y="1120"/>
                    <a:pt x="6945" y="1017"/>
                  </a:cubicBezTo>
                  <a:cubicBezTo>
                    <a:pt x="7083" y="948"/>
                    <a:pt x="7152" y="793"/>
                    <a:pt x="7100" y="655"/>
                  </a:cubicBezTo>
                  <a:cubicBezTo>
                    <a:pt x="7063" y="554"/>
                    <a:pt x="6969" y="490"/>
                    <a:pt x="6868" y="490"/>
                  </a:cubicBezTo>
                  <a:cubicBezTo>
                    <a:pt x="6831" y="490"/>
                    <a:pt x="6793" y="499"/>
                    <a:pt x="6756" y="517"/>
                  </a:cubicBezTo>
                  <a:cubicBezTo>
                    <a:pt x="6411" y="638"/>
                    <a:pt x="6101" y="862"/>
                    <a:pt x="5877" y="1137"/>
                  </a:cubicBezTo>
                  <a:lnTo>
                    <a:pt x="5774" y="1258"/>
                  </a:lnTo>
                  <a:cubicBezTo>
                    <a:pt x="5670" y="1396"/>
                    <a:pt x="5618" y="1568"/>
                    <a:pt x="5618" y="1741"/>
                  </a:cubicBezTo>
                  <a:cubicBezTo>
                    <a:pt x="5636" y="1913"/>
                    <a:pt x="5722" y="2068"/>
                    <a:pt x="5860" y="2189"/>
                  </a:cubicBezTo>
                  <a:lnTo>
                    <a:pt x="7152" y="3274"/>
                  </a:lnTo>
                  <a:lnTo>
                    <a:pt x="6601" y="3929"/>
                  </a:lnTo>
                  <a:cubicBezTo>
                    <a:pt x="5946" y="3481"/>
                    <a:pt x="5222" y="3136"/>
                    <a:pt x="4447" y="2912"/>
                  </a:cubicBezTo>
                  <a:cubicBezTo>
                    <a:pt x="3999" y="2792"/>
                    <a:pt x="3551" y="2706"/>
                    <a:pt x="3103" y="2654"/>
                  </a:cubicBezTo>
                  <a:lnTo>
                    <a:pt x="3103" y="1792"/>
                  </a:lnTo>
                  <a:cubicBezTo>
                    <a:pt x="3482" y="1741"/>
                    <a:pt x="3792" y="1413"/>
                    <a:pt x="3792" y="1000"/>
                  </a:cubicBezTo>
                  <a:lnTo>
                    <a:pt x="3792" y="810"/>
                  </a:lnTo>
                  <a:cubicBezTo>
                    <a:pt x="3792" y="379"/>
                    <a:pt x="3430" y="0"/>
                    <a:pt x="2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1"/>
            <p:cNvSpPr/>
            <p:nvPr/>
          </p:nvSpPr>
          <p:spPr>
            <a:xfrm>
              <a:off x="5322175" y="3820025"/>
              <a:ext cx="174500" cy="458075"/>
            </a:xfrm>
            <a:custGeom>
              <a:avLst/>
              <a:gdLst/>
              <a:ahLst/>
              <a:cxnLst/>
              <a:rect l="l" t="t" r="r" b="b"/>
              <a:pathLst>
                <a:path w="6980" h="18323" extrusionOk="0">
                  <a:moveTo>
                    <a:pt x="1747" y="537"/>
                  </a:moveTo>
                  <a:cubicBezTo>
                    <a:pt x="1825" y="537"/>
                    <a:pt x="1899" y="572"/>
                    <a:pt x="1947" y="640"/>
                  </a:cubicBezTo>
                  <a:lnTo>
                    <a:pt x="2240" y="984"/>
                  </a:lnTo>
                  <a:lnTo>
                    <a:pt x="1189" y="1846"/>
                  </a:lnTo>
                  <a:lnTo>
                    <a:pt x="913" y="1518"/>
                  </a:lnTo>
                  <a:cubicBezTo>
                    <a:pt x="810" y="1398"/>
                    <a:pt x="827" y="1226"/>
                    <a:pt x="948" y="1139"/>
                  </a:cubicBezTo>
                  <a:lnTo>
                    <a:pt x="1568" y="605"/>
                  </a:lnTo>
                  <a:cubicBezTo>
                    <a:pt x="1622" y="559"/>
                    <a:pt x="1685" y="537"/>
                    <a:pt x="1747" y="537"/>
                  </a:cubicBezTo>
                  <a:close/>
                  <a:moveTo>
                    <a:pt x="3860" y="3552"/>
                  </a:moveTo>
                  <a:lnTo>
                    <a:pt x="4394" y="4190"/>
                  </a:lnTo>
                  <a:cubicBezTo>
                    <a:pt x="4274" y="4276"/>
                    <a:pt x="4136" y="4396"/>
                    <a:pt x="3981" y="4534"/>
                  </a:cubicBezTo>
                  <a:lnTo>
                    <a:pt x="3447" y="3897"/>
                  </a:lnTo>
                  <a:lnTo>
                    <a:pt x="3860" y="3552"/>
                  </a:lnTo>
                  <a:close/>
                  <a:moveTo>
                    <a:pt x="3860" y="829"/>
                  </a:moveTo>
                  <a:cubicBezTo>
                    <a:pt x="4343" y="829"/>
                    <a:pt x="4825" y="1036"/>
                    <a:pt x="5153" y="1415"/>
                  </a:cubicBezTo>
                  <a:lnTo>
                    <a:pt x="5239" y="1536"/>
                  </a:lnTo>
                  <a:cubicBezTo>
                    <a:pt x="5273" y="1570"/>
                    <a:pt x="5273" y="1605"/>
                    <a:pt x="5273" y="1622"/>
                  </a:cubicBezTo>
                  <a:cubicBezTo>
                    <a:pt x="5273" y="1639"/>
                    <a:pt x="5256" y="1674"/>
                    <a:pt x="5222" y="1708"/>
                  </a:cubicBezTo>
                  <a:lnTo>
                    <a:pt x="1396" y="4913"/>
                  </a:lnTo>
                  <a:cubicBezTo>
                    <a:pt x="1362" y="4948"/>
                    <a:pt x="1327" y="4948"/>
                    <a:pt x="1310" y="4948"/>
                  </a:cubicBezTo>
                  <a:cubicBezTo>
                    <a:pt x="1293" y="4948"/>
                    <a:pt x="1258" y="4931"/>
                    <a:pt x="1224" y="4896"/>
                  </a:cubicBezTo>
                  <a:lnTo>
                    <a:pt x="1137" y="4793"/>
                  </a:lnTo>
                  <a:cubicBezTo>
                    <a:pt x="534" y="4086"/>
                    <a:pt x="638" y="3035"/>
                    <a:pt x="1344" y="2432"/>
                  </a:cubicBezTo>
                  <a:lnTo>
                    <a:pt x="2792" y="1226"/>
                  </a:lnTo>
                  <a:cubicBezTo>
                    <a:pt x="3102" y="950"/>
                    <a:pt x="3481" y="829"/>
                    <a:pt x="3860" y="829"/>
                  </a:cubicBezTo>
                  <a:close/>
                  <a:moveTo>
                    <a:pt x="4205" y="16166"/>
                  </a:moveTo>
                  <a:cubicBezTo>
                    <a:pt x="4429" y="16338"/>
                    <a:pt x="4653" y="16511"/>
                    <a:pt x="4877" y="16666"/>
                  </a:cubicBezTo>
                  <a:lnTo>
                    <a:pt x="4463" y="17596"/>
                  </a:lnTo>
                  <a:cubicBezTo>
                    <a:pt x="4410" y="17717"/>
                    <a:pt x="4293" y="17786"/>
                    <a:pt x="4179" y="17786"/>
                  </a:cubicBezTo>
                  <a:cubicBezTo>
                    <a:pt x="4147" y="17786"/>
                    <a:pt x="4115" y="17780"/>
                    <a:pt x="4084" y="17769"/>
                  </a:cubicBezTo>
                  <a:cubicBezTo>
                    <a:pt x="3929" y="17717"/>
                    <a:pt x="3843" y="17545"/>
                    <a:pt x="3877" y="17390"/>
                  </a:cubicBezTo>
                  <a:lnTo>
                    <a:pt x="4205" y="16166"/>
                  </a:lnTo>
                  <a:close/>
                  <a:moveTo>
                    <a:pt x="1743" y="1"/>
                  </a:moveTo>
                  <a:cubicBezTo>
                    <a:pt x="1560" y="1"/>
                    <a:pt x="1375" y="63"/>
                    <a:pt x="1224" y="192"/>
                  </a:cubicBezTo>
                  <a:lnTo>
                    <a:pt x="603" y="726"/>
                  </a:lnTo>
                  <a:cubicBezTo>
                    <a:pt x="259" y="1002"/>
                    <a:pt x="207" y="1518"/>
                    <a:pt x="500" y="1863"/>
                  </a:cubicBezTo>
                  <a:lnTo>
                    <a:pt x="793" y="2208"/>
                  </a:lnTo>
                  <a:cubicBezTo>
                    <a:pt x="52" y="3018"/>
                    <a:pt x="0" y="4276"/>
                    <a:pt x="724" y="5137"/>
                  </a:cubicBezTo>
                  <a:lnTo>
                    <a:pt x="810" y="5241"/>
                  </a:lnTo>
                  <a:cubicBezTo>
                    <a:pt x="931" y="5379"/>
                    <a:pt x="1086" y="5465"/>
                    <a:pt x="1258" y="5482"/>
                  </a:cubicBezTo>
                  <a:cubicBezTo>
                    <a:pt x="1279" y="5485"/>
                    <a:pt x="1302" y="5486"/>
                    <a:pt x="1325" y="5486"/>
                  </a:cubicBezTo>
                  <a:cubicBezTo>
                    <a:pt x="1454" y="5486"/>
                    <a:pt x="1610" y="5443"/>
                    <a:pt x="1741" y="5327"/>
                  </a:cubicBezTo>
                  <a:lnTo>
                    <a:pt x="3033" y="4241"/>
                  </a:lnTo>
                  <a:lnTo>
                    <a:pt x="3602" y="4913"/>
                  </a:lnTo>
                  <a:cubicBezTo>
                    <a:pt x="2344" y="6206"/>
                    <a:pt x="1586" y="7894"/>
                    <a:pt x="1465" y="9704"/>
                  </a:cubicBezTo>
                  <a:cubicBezTo>
                    <a:pt x="1310" y="11755"/>
                    <a:pt x="1982" y="13754"/>
                    <a:pt x="3326" y="15304"/>
                  </a:cubicBezTo>
                  <a:cubicBezTo>
                    <a:pt x="3464" y="15460"/>
                    <a:pt x="3619" y="15615"/>
                    <a:pt x="3757" y="15753"/>
                  </a:cubicBezTo>
                  <a:lnTo>
                    <a:pt x="3360" y="17252"/>
                  </a:lnTo>
                  <a:cubicBezTo>
                    <a:pt x="3240" y="17683"/>
                    <a:pt x="3481" y="18131"/>
                    <a:pt x="3895" y="18268"/>
                  </a:cubicBezTo>
                  <a:cubicBezTo>
                    <a:pt x="3980" y="18305"/>
                    <a:pt x="4074" y="18322"/>
                    <a:pt x="4171" y="18322"/>
                  </a:cubicBezTo>
                  <a:cubicBezTo>
                    <a:pt x="4487" y="18322"/>
                    <a:pt x="4831" y="18137"/>
                    <a:pt x="4963" y="17820"/>
                  </a:cubicBezTo>
                  <a:lnTo>
                    <a:pt x="5342" y="16942"/>
                  </a:lnTo>
                  <a:cubicBezTo>
                    <a:pt x="5739" y="17166"/>
                    <a:pt x="6169" y="17372"/>
                    <a:pt x="6600" y="17510"/>
                  </a:cubicBezTo>
                  <a:cubicBezTo>
                    <a:pt x="6617" y="17527"/>
                    <a:pt x="6652" y="17527"/>
                    <a:pt x="6686" y="17527"/>
                  </a:cubicBezTo>
                  <a:cubicBezTo>
                    <a:pt x="6790" y="17527"/>
                    <a:pt x="6893" y="17459"/>
                    <a:pt x="6945" y="17355"/>
                  </a:cubicBezTo>
                  <a:cubicBezTo>
                    <a:pt x="6979" y="17217"/>
                    <a:pt x="6910" y="17062"/>
                    <a:pt x="6773" y="17010"/>
                  </a:cubicBezTo>
                  <a:cubicBezTo>
                    <a:pt x="5601" y="16597"/>
                    <a:pt x="4550" y="15890"/>
                    <a:pt x="3740" y="14943"/>
                  </a:cubicBezTo>
                  <a:cubicBezTo>
                    <a:pt x="1155" y="11961"/>
                    <a:pt x="1465" y="7429"/>
                    <a:pt x="4446" y="4844"/>
                  </a:cubicBezTo>
                  <a:cubicBezTo>
                    <a:pt x="4946" y="4414"/>
                    <a:pt x="5497" y="4052"/>
                    <a:pt x="6083" y="3759"/>
                  </a:cubicBezTo>
                  <a:cubicBezTo>
                    <a:pt x="6221" y="3707"/>
                    <a:pt x="6273" y="3535"/>
                    <a:pt x="6221" y="3414"/>
                  </a:cubicBezTo>
                  <a:cubicBezTo>
                    <a:pt x="6171" y="3313"/>
                    <a:pt x="6074" y="3249"/>
                    <a:pt x="5972" y="3249"/>
                  </a:cubicBezTo>
                  <a:cubicBezTo>
                    <a:pt x="5934" y="3249"/>
                    <a:pt x="5896" y="3258"/>
                    <a:pt x="5859" y="3276"/>
                  </a:cubicBezTo>
                  <a:cubicBezTo>
                    <a:pt x="5497" y="3449"/>
                    <a:pt x="5153" y="3638"/>
                    <a:pt x="4825" y="3862"/>
                  </a:cubicBezTo>
                  <a:lnTo>
                    <a:pt x="4274" y="3207"/>
                  </a:lnTo>
                  <a:lnTo>
                    <a:pt x="5566" y="2122"/>
                  </a:lnTo>
                  <a:cubicBezTo>
                    <a:pt x="5704" y="2001"/>
                    <a:pt x="5790" y="1846"/>
                    <a:pt x="5808" y="1674"/>
                  </a:cubicBezTo>
                  <a:cubicBezTo>
                    <a:pt x="5825" y="1501"/>
                    <a:pt x="5773" y="1329"/>
                    <a:pt x="5652" y="1191"/>
                  </a:cubicBezTo>
                  <a:lnTo>
                    <a:pt x="5566" y="1070"/>
                  </a:lnTo>
                  <a:cubicBezTo>
                    <a:pt x="5130" y="551"/>
                    <a:pt x="4501" y="283"/>
                    <a:pt x="3869" y="283"/>
                  </a:cubicBezTo>
                  <a:cubicBezTo>
                    <a:pt x="3452" y="283"/>
                    <a:pt x="3034" y="400"/>
                    <a:pt x="2671" y="640"/>
                  </a:cubicBezTo>
                  <a:lnTo>
                    <a:pt x="2361" y="295"/>
                  </a:lnTo>
                  <a:cubicBezTo>
                    <a:pt x="2206" y="102"/>
                    <a:pt x="1976" y="1"/>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1"/>
            <p:cNvSpPr/>
            <p:nvPr/>
          </p:nvSpPr>
          <p:spPr>
            <a:xfrm>
              <a:off x="5390675" y="3916125"/>
              <a:ext cx="320100" cy="320125"/>
            </a:xfrm>
            <a:custGeom>
              <a:avLst/>
              <a:gdLst/>
              <a:ahLst/>
              <a:cxnLst/>
              <a:rect l="l" t="t" r="r" b="b"/>
              <a:pathLst>
                <a:path w="12804" h="12805" extrusionOk="0">
                  <a:moveTo>
                    <a:pt x="6411" y="1"/>
                  </a:moveTo>
                  <a:cubicBezTo>
                    <a:pt x="2878" y="1"/>
                    <a:pt x="0" y="2879"/>
                    <a:pt x="0" y="6411"/>
                  </a:cubicBezTo>
                  <a:cubicBezTo>
                    <a:pt x="0" y="8755"/>
                    <a:pt x="1275" y="10823"/>
                    <a:pt x="3188" y="11943"/>
                  </a:cubicBezTo>
                  <a:cubicBezTo>
                    <a:pt x="4101" y="12477"/>
                    <a:pt x="5222" y="12805"/>
                    <a:pt x="6376" y="12805"/>
                  </a:cubicBezTo>
                  <a:cubicBezTo>
                    <a:pt x="7703" y="12805"/>
                    <a:pt x="8996" y="12408"/>
                    <a:pt x="10098" y="11633"/>
                  </a:cubicBezTo>
                  <a:cubicBezTo>
                    <a:pt x="11150" y="10892"/>
                    <a:pt x="11942" y="9858"/>
                    <a:pt x="12408" y="8652"/>
                  </a:cubicBezTo>
                  <a:cubicBezTo>
                    <a:pt x="12459" y="8514"/>
                    <a:pt x="12390" y="8359"/>
                    <a:pt x="12235" y="8307"/>
                  </a:cubicBezTo>
                  <a:cubicBezTo>
                    <a:pt x="12204" y="8295"/>
                    <a:pt x="12172" y="8290"/>
                    <a:pt x="12141" y="8290"/>
                  </a:cubicBezTo>
                  <a:cubicBezTo>
                    <a:pt x="12033" y="8290"/>
                    <a:pt x="11931" y="8355"/>
                    <a:pt x="11891" y="8462"/>
                  </a:cubicBezTo>
                  <a:cubicBezTo>
                    <a:pt x="11822" y="8686"/>
                    <a:pt x="11718" y="8893"/>
                    <a:pt x="11615" y="9100"/>
                  </a:cubicBezTo>
                  <a:lnTo>
                    <a:pt x="11046" y="8772"/>
                  </a:lnTo>
                  <a:cubicBezTo>
                    <a:pt x="10999" y="8743"/>
                    <a:pt x="10950" y="8729"/>
                    <a:pt x="10902" y="8729"/>
                  </a:cubicBezTo>
                  <a:cubicBezTo>
                    <a:pt x="10810" y="8729"/>
                    <a:pt x="10724" y="8779"/>
                    <a:pt x="10667" y="8858"/>
                  </a:cubicBezTo>
                  <a:cubicBezTo>
                    <a:pt x="10598" y="8996"/>
                    <a:pt x="10650" y="9151"/>
                    <a:pt x="10770" y="9237"/>
                  </a:cubicBezTo>
                  <a:lnTo>
                    <a:pt x="11339" y="9565"/>
                  </a:lnTo>
                  <a:cubicBezTo>
                    <a:pt x="10891" y="10271"/>
                    <a:pt x="10271" y="10875"/>
                    <a:pt x="9564" y="11340"/>
                  </a:cubicBezTo>
                  <a:lnTo>
                    <a:pt x="9237" y="10771"/>
                  </a:lnTo>
                  <a:cubicBezTo>
                    <a:pt x="9191" y="10679"/>
                    <a:pt x="9099" y="10633"/>
                    <a:pt x="9007" y="10633"/>
                  </a:cubicBezTo>
                  <a:cubicBezTo>
                    <a:pt x="8961" y="10633"/>
                    <a:pt x="8915" y="10645"/>
                    <a:pt x="8875" y="10668"/>
                  </a:cubicBezTo>
                  <a:cubicBezTo>
                    <a:pt x="8737" y="10737"/>
                    <a:pt x="8703" y="10909"/>
                    <a:pt x="8771" y="11047"/>
                  </a:cubicBezTo>
                  <a:lnTo>
                    <a:pt x="9099" y="11598"/>
                  </a:lnTo>
                  <a:cubicBezTo>
                    <a:pt x="8358" y="11995"/>
                    <a:pt x="7548" y="12219"/>
                    <a:pt x="6686" y="12253"/>
                  </a:cubicBezTo>
                  <a:lnTo>
                    <a:pt x="6686" y="11047"/>
                  </a:lnTo>
                  <a:cubicBezTo>
                    <a:pt x="6686" y="10892"/>
                    <a:pt x="6566" y="10771"/>
                    <a:pt x="6411" y="10771"/>
                  </a:cubicBezTo>
                  <a:cubicBezTo>
                    <a:pt x="6273" y="10771"/>
                    <a:pt x="6152" y="10892"/>
                    <a:pt x="6152" y="11047"/>
                  </a:cubicBezTo>
                  <a:lnTo>
                    <a:pt x="6152" y="12253"/>
                  </a:lnTo>
                  <a:cubicBezTo>
                    <a:pt x="5273" y="12219"/>
                    <a:pt x="4446" y="11995"/>
                    <a:pt x="3722" y="11616"/>
                  </a:cubicBezTo>
                  <a:lnTo>
                    <a:pt x="4050" y="11047"/>
                  </a:lnTo>
                  <a:cubicBezTo>
                    <a:pt x="4119" y="10926"/>
                    <a:pt x="4084" y="10754"/>
                    <a:pt x="3946" y="10685"/>
                  </a:cubicBezTo>
                  <a:cubicBezTo>
                    <a:pt x="3905" y="10656"/>
                    <a:pt x="3858" y="10642"/>
                    <a:pt x="3811" y="10642"/>
                  </a:cubicBezTo>
                  <a:cubicBezTo>
                    <a:pt x="3720" y="10642"/>
                    <a:pt x="3630" y="10692"/>
                    <a:pt x="3584" y="10771"/>
                  </a:cubicBezTo>
                  <a:lnTo>
                    <a:pt x="3257" y="11340"/>
                  </a:lnTo>
                  <a:cubicBezTo>
                    <a:pt x="2551" y="10892"/>
                    <a:pt x="1930" y="10289"/>
                    <a:pt x="1482" y="9582"/>
                  </a:cubicBezTo>
                  <a:lnTo>
                    <a:pt x="2051" y="9255"/>
                  </a:lnTo>
                  <a:cubicBezTo>
                    <a:pt x="2171" y="9169"/>
                    <a:pt x="2223" y="9013"/>
                    <a:pt x="2154" y="8876"/>
                  </a:cubicBezTo>
                  <a:cubicBezTo>
                    <a:pt x="2097" y="8796"/>
                    <a:pt x="2011" y="8747"/>
                    <a:pt x="1919" y="8747"/>
                  </a:cubicBezTo>
                  <a:cubicBezTo>
                    <a:pt x="1871" y="8747"/>
                    <a:pt x="1822" y="8760"/>
                    <a:pt x="1775" y="8789"/>
                  </a:cubicBezTo>
                  <a:lnTo>
                    <a:pt x="1206" y="9117"/>
                  </a:lnTo>
                  <a:cubicBezTo>
                    <a:pt x="827" y="8376"/>
                    <a:pt x="586" y="7566"/>
                    <a:pt x="552" y="6687"/>
                  </a:cubicBezTo>
                  <a:lnTo>
                    <a:pt x="1775" y="6687"/>
                  </a:lnTo>
                  <a:cubicBezTo>
                    <a:pt x="1930" y="6687"/>
                    <a:pt x="2051" y="6566"/>
                    <a:pt x="2051" y="6429"/>
                  </a:cubicBezTo>
                  <a:cubicBezTo>
                    <a:pt x="2051" y="6273"/>
                    <a:pt x="1930" y="6153"/>
                    <a:pt x="1775" y="6153"/>
                  </a:cubicBezTo>
                  <a:lnTo>
                    <a:pt x="552" y="6153"/>
                  </a:lnTo>
                  <a:cubicBezTo>
                    <a:pt x="586" y="5274"/>
                    <a:pt x="810" y="4464"/>
                    <a:pt x="1189" y="3723"/>
                  </a:cubicBezTo>
                  <a:lnTo>
                    <a:pt x="1775" y="4050"/>
                  </a:lnTo>
                  <a:cubicBezTo>
                    <a:pt x="1810" y="4085"/>
                    <a:pt x="1861" y="4102"/>
                    <a:pt x="1896" y="4102"/>
                  </a:cubicBezTo>
                  <a:cubicBezTo>
                    <a:pt x="1999" y="4102"/>
                    <a:pt x="2085" y="4050"/>
                    <a:pt x="2137" y="3964"/>
                  </a:cubicBezTo>
                  <a:cubicBezTo>
                    <a:pt x="2206" y="3826"/>
                    <a:pt x="2171" y="3671"/>
                    <a:pt x="2034" y="3585"/>
                  </a:cubicBezTo>
                  <a:lnTo>
                    <a:pt x="1465" y="3258"/>
                  </a:lnTo>
                  <a:cubicBezTo>
                    <a:pt x="1913" y="2551"/>
                    <a:pt x="2516" y="1931"/>
                    <a:pt x="3240" y="1483"/>
                  </a:cubicBezTo>
                  <a:lnTo>
                    <a:pt x="3567" y="2052"/>
                  </a:lnTo>
                  <a:cubicBezTo>
                    <a:pt x="3619" y="2138"/>
                    <a:pt x="3705" y="2189"/>
                    <a:pt x="3809" y="2189"/>
                  </a:cubicBezTo>
                  <a:cubicBezTo>
                    <a:pt x="3843" y="2189"/>
                    <a:pt x="3895" y="2172"/>
                    <a:pt x="3929" y="2155"/>
                  </a:cubicBezTo>
                  <a:cubicBezTo>
                    <a:pt x="4067" y="2086"/>
                    <a:pt x="4101" y="1914"/>
                    <a:pt x="4033" y="1793"/>
                  </a:cubicBezTo>
                  <a:lnTo>
                    <a:pt x="3705" y="1207"/>
                  </a:lnTo>
                  <a:cubicBezTo>
                    <a:pt x="4429" y="828"/>
                    <a:pt x="5256" y="587"/>
                    <a:pt x="6118" y="552"/>
                  </a:cubicBezTo>
                  <a:lnTo>
                    <a:pt x="6118" y="1776"/>
                  </a:lnTo>
                  <a:cubicBezTo>
                    <a:pt x="6118" y="1931"/>
                    <a:pt x="6238" y="2052"/>
                    <a:pt x="6393" y="2052"/>
                  </a:cubicBezTo>
                  <a:cubicBezTo>
                    <a:pt x="6548" y="2052"/>
                    <a:pt x="6669" y="1931"/>
                    <a:pt x="6669" y="1776"/>
                  </a:cubicBezTo>
                  <a:lnTo>
                    <a:pt x="6669" y="552"/>
                  </a:lnTo>
                  <a:cubicBezTo>
                    <a:pt x="7531" y="587"/>
                    <a:pt x="8358" y="811"/>
                    <a:pt x="9099" y="1190"/>
                  </a:cubicBezTo>
                  <a:lnTo>
                    <a:pt x="8754" y="1776"/>
                  </a:lnTo>
                  <a:cubicBezTo>
                    <a:pt x="8685" y="1914"/>
                    <a:pt x="8737" y="2069"/>
                    <a:pt x="8858" y="2138"/>
                  </a:cubicBezTo>
                  <a:cubicBezTo>
                    <a:pt x="8892" y="2172"/>
                    <a:pt x="8944" y="2172"/>
                    <a:pt x="8996" y="2172"/>
                  </a:cubicBezTo>
                  <a:cubicBezTo>
                    <a:pt x="9082" y="2172"/>
                    <a:pt x="9168" y="2138"/>
                    <a:pt x="9220" y="2052"/>
                  </a:cubicBezTo>
                  <a:lnTo>
                    <a:pt x="9564" y="1466"/>
                  </a:lnTo>
                  <a:cubicBezTo>
                    <a:pt x="10271" y="1914"/>
                    <a:pt x="10874" y="2534"/>
                    <a:pt x="11339" y="3241"/>
                  </a:cubicBezTo>
                  <a:lnTo>
                    <a:pt x="10753" y="3568"/>
                  </a:lnTo>
                  <a:cubicBezTo>
                    <a:pt x="10633" y="3654"/>
                    <a:pt x="10581" y="3809"/>
                    <a:pt x="10667" y="3947"/>
                  </a:cubicBezTo>
                  <a:cubicBezTo>
                    <a:pt x="10719" y="4033"/>
                    <a:pt x="10805" y="4085"/>
                    <a:pt x="10891" y="4085"/>
                  </a:cubicBezTo>
                  <a:cubicBezTo>
                    <a:pt x="10943" y="4085"/>
                    <a:pt x="10994" y="4068"/>
                    <a:pt x="11029" y="4033"/>
                  </a:cubicBezTo>
                  <a:lnTo>
                    <a:pt x="11615" y="3706"/>
                  </a:lnTo>
                  <a:cubicBezTo>
                    <a:pt x="11994" y="4447"/>
                    <a:pt x="12218" y="5257"/>
                    <a:pt x="12270" y="6136"/>
                  </a:cubicBezTo>
                  <a:lnTo>
                    <a:pt x="11029" y="6136"/>
                  </a:lnTo>
                  <a:cubicBezTo>
                    <a:pt x="10891" y="6136"/>
                    <a:pt x="10770" y="6256"/>
                    <a:pt x="10770" y="6411"/>
                  </a:cubicBezTo>
                  <a:cubicBezTo>
                    <a:pt x="10770" y="6549"/>
                    <a:pt x="10891" y="6670"/>
                    <a:pt x="11029" y="6670"/>
                  </a:cubicBezTo>
                  <a:lnTo>
                    <a:pt x="12270" y="6670"/>
                  </a:lnTo>
                  <a:cubicBezTo>
                    <a:pt x="12252" y="6877"/>
                    <a:pt x="12235" y="7101"/>
                    <a:pt x="12201" y="7307"/>
                  </a:cubicBezTo>
                  <a:cubicBezTo>
                    <a:pt x="12184" y="7445"/>
                    <a:pt x="12270" y="7583"/>
                    <a:pt x="12425" y="7618"/>
                  </a:cubicBezTo>
                  <a:cubicBezTo>
                    <a:pt x="12435" y="7619"/>
                    <a:pt x="12445" y="7619"/>
                    <a:pt x="12455" y="7619"/>
                  </a:cubicBezTo>
                  <a:cubicBezTo>
                    <a:pt x="12582" y="7619"/>
                    <a:pt x="12703" y="7521"/>
                    <a:pt x="12735" y="7394"/>
                  </a:cubicBezTo>
                  <a:cubicBezTo>
                    <a:pt x="12787" y="7066"/>
                    <a:pt x="12804" y="6739"/>
                    <a:pt x="12804" y="6411"/>
                  </a:cubicBezTo>
                  <a:cubicBezTo>
                    <a:pt x="12804" y="2879"/>
                    <a:pt x="9943" y="1"/>
                    <a:pt x="6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1"/>
            <p:cNvSpPr/>
            <p:nvPr/>
          </p:nvSpPr>
          <p:spPr>
            <a:xfrm>
              <a:off x="5519475" y="3949850"/>
              <a:ext cx="109025" cy="202400"/>
            </a:xfrm>
            <a:custGeom>
              <a:avLst/>
              <a:gdLst/>
              <a:ahLst/>
              <a:cxnLst/>
              <a:rect l="l" t="t" r="r" b="b"/>
              <a:pathLst>
                <a:path w="4361" h="8096" extrusionOk="0">
                  <a:moveTo>
                    <a:pt x="2413" y="823"/>
                  </a:moveTo>
                  <a:lnTo>
                    <a:pt x="2206" y="2615"/>
                  </a:lnTo>
                  <a:cubicBezTo>
                    <a:pt x="2206" y="2684"/>
                    <a:pt x="2189" y="2736"/>
                    <a:pt x="2155" y="2805"/>
                  </a:cubicBezTo>
                  <a:lnTo>
                    <a:pt x="1689" y="3873"/>
                  </a:lnTo>
                  <a:cubicBezTo>
                    <a:pt x="1638" y="3856"/>
                    <a:pt x="1569" y="3839"/>
                    <a:pt x="1500" y="3822"/>
                  </a:cubicBezTo>
                  <a:lnTo>
                    <a:pt x="1638" y="2667"/>
                  </a:lnTo>
                  <a:cubicBezTo>
                    <a:pt x="1638" y="2598"/>
                    <a:pt x="1655" y="2529"/>
                    <a:pt x="1689" y="2477"/>
                  </a:cubicBezTo>
                  <a:lnTo>
                    <a:pt x="2413" y="823"/>
                  </a:lnTo>
                  <a:close/>
                  <a:moveTo>
                    <a:pt x="1259" y="4339"/>
                  </a:moveTo>
                  <a:cubicBezTo>
                    <a:pt x="1655" y="4339"/>
                    <a:pt x="1965" y="4649"/>
                    <a:pt x="1965" y="5062"/>
                  </a:cubicBezTo>
                  <a:cubicBezTo>
                    <a:pt x="1965" y="5459"/>
                    <a:pt x="1655" y="5769"/>
                    <a:pt x="1259" y="5769"/>
                  </a:cubicBezTo>
                  <a:cubicBezTo>
                    <a:pt x="862" y="5769"/>
                    <a:pt x="535" y="5459"/>
                    <a:pt x="535" y="5062"/>
                  </a:cubicBezTo>
                  <a:cubicBezTo>
                    <a:pt x="535" y="4649"/>
                    <a:pt x="862" y="4339"/>
                    <a:pt x="1259" y="4339"/>
                  </a:cubicBezTo>
                  <a:close/>
                  <a:moveTo>
                    <a:pt x="2241" y="5838"/>
                  </a:moveTo>
                  <a:lnTo>
                    <a:pt x="2878" y="6286"/>
                  </a:lnTo>
                  <a:cubicBezTo>
                    <a:pt x="2947" y="6338"/>
                    <a:pt x="2999" y="6389"/>
                    <a:pt x="3051" y="6458"/>
                  </a:cubicBezTo>
                  <a:lnTo>
                    <a:pt x="3688" y="7475"/>
                  </a:lnTo>
                  <a:lnTo>
                    <a:pt x="2689" y="6837"/>
                  </a:lnTo>
                  <a:cubicBezTo>
                    <a:pt x="2603" y="6786"/>
                    <a:pt x="2551" y="6717"/>
                    <a:pt x="2499" y="6648"/>
                  </a:cubicBezTo>
                  <a:lnTo>
                    <a:pt x="2051" y="6027"/>
                  </a:lnTo>
                  <a:cubicBezTo>
                    <a:pt x="2120" y="5976"/>
                    <a:pt x="2189" y="5907"/>
                    <a:pt x="2241" y="5838"/>
                  </a:cubicBezTo>
                  <a:close/>
                  <a:moveTo>
                    <a:pt x="2505" y="0"/>
                  </a:moveTo>
                  <a:cubicBezTo>
                    <a:pt x="2318" y="0"/>
                    <a:pt x="2137" y="103"/>
                    <a:pt x="2051" y="289"/>
                  </a:cubicBezTo>
                  <a:lnTo>
                    <a:pt x="1190" y="2253"/>
                  </a:lnTo>
                  <a:cubicBezTo>
                    <a:pt x="1138" y="2357"/>
                    <a:pt x="1104" y="2477"/>
                    <a:pt x="1104" y="2598"/>
                  </a:cubicBezTo>
                  <a:lnTo>
                    <a:pt x="948" y="3839"/>
                  </a:lnTo>
                  <a:cubicBezTo>
                    <a:pt x="397" y="3959"/>
                    <a:pt x="1" y="4459"/>
                    <a:pt x="1" y="5062"/>
                  </a:cubicBezTo>
                  <a:cubicBezTo>
                    <a:pt x="1" y="5752"/>
                    <a:pt x="552" y="6320"/>
                    <a:pt x="1259" y="6320"/>
                  </a:cubicBezTo>
                  <a:cubicBezTo>
                    <a:pt x="1362" y="6320"/>
                    <a:pt x="1465" y="6303"/>
                    <a:pt x="1569" y="6269"/>
                  </a:cubicBezTo>
                  <a:lnTo>
                    <a:pt x="2051" y="6958"/>
                  </a:lnTo>
                  <a:cubicBezTo>
                    <a:pt x="2155" y="7096"/>
                    <a:pt x="2258" y="7199"/>
                    <a:pt x="2396" y="7285"/>
                  </a:cubicBezTo>
                  <a:lnTo>
                    <a:pt x="3533" y="8009"/>
                  </a:lnTo>
                  <a:cubicBezTo>
                    <a:pt x="3619" y="8078"/>
                    <a:pt x="3723" y="8095"/>
                    <a:pt x="3809" y="8095"/>
                  </a:cubicBezTo>
                  <a:cubicBezTo>
                    <a:pt x="3947" y="8095"/>
                    <a:pt x="4068" y="8044"/>
                    <a:pt x="4171" y="7957"/>
                  </a:cubicBezTo>
                  <a:cubicBezTo>
                    <a:pt x="4326" y="7785"/>
                    <a:pt x="4360" y="7527"/>
                    <a:pt x="4240" y="7320"/>
                  </a:cubicBezTo>
                  <a:lnTo>
                    <a:pt x="3499" y="6182"/>
                  </a:lnTo>
                  <a:cubicBezTo>
                    <a:pt x="3413" y="6045"/>
                    <a:pt x="3309" y="5924"/>
                    <a:pt x="3189" y="5838"/>
                  </a:cubicBezTo>
                  <a:lnTo>
                    <a:pt x="2482" y="5338"/>
                  </a:lnTo>
                  <a:cubicBezTo>
                    <a:pt x="2499" y="5252"/>
                    <a:pt x="2517" y="5149"/>
                    <a:pt x="2517" y="5062"/>
                  </a:cubicBezTo>
                  <a:cubicBezTo>
                    <a:pt x="2517" y="4718"/>
                    <a:pt x="2379" y="4408"/>
                    <a:pt x="2155" y="4183"/>
                  </a:cubicBezTo>
                  <a:lnTo>
                    <a:pt x="2654" y="3012"/>
                  </a:lnTo>
                  <a:cubicBezTo>
                    <a:pt x="2706" y="2908"/>
                    <a:pt x="2741" y="2788"/>
                    <a:pt x="2741" y="2667"/>
                  </a:cubicBezTo>
                  <a:lnTo>
                    <a:pt x="2982" y="547"/>
                  </a:lnTo>
                  <a:cubicBezTo>
                    <a:pt x="3016" y="306"/>
                    <a:pt x="2861" y="82"/>
                    <a:pt x="2620" y="13"/>
                  </a:cubicBezTo>
                  <a:cubicBezTo>
                    <a:pt x="2582" y="4"/>
                    <a:pt x="2543" y="0"/>
                    <a:pt x="2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111"/>
          <p:cNvGrpSpPr/>
          <p:nvPr/>
        </p:nvGrpSpPr>
        <p:grpSpPr>
          <a:xfrm>
            <a:off x="5320875" y="1931375"/>
            <a:ext cx="459700" cy="459700"/>
            <a:chOff x="5320875" y="1931375"/>
            <a:chExt cx="459700" cy="459700"/>
          </a:xfrm>
        </p:grpSpPr>
        <p:sp>
          <p:nvSpPr>
            <p:cNvPr id="2673" name="Google Shape;2673;p111"/>
            <p:cNvSpPr/>
            <p:nvPr/>
          </p:nvSpPr>
          <p:spPr>
            <a:xfrm>
              <a:off x="5320875" y="1931375"/>
              <a:ext cx="459700" cy="459700"/>
            </a:xfrm>
            <a:custGeom>
              <a:avLst/>
              <a:gdLst/>
              <a:ahLst/>
              <a:cxnLst/>
              <a:rect l="l" t="t" r="r" b="b"/>
              <a:pathLst>
                <a:path w="18388" h="18388" extrusionOk="0">
                  <a:moveTo>
                    <a:pt x="638" y="1"/>
                  </a:moveTo>
                  <a:cubicBezTo>
                    <a:pt x="293" y="1"/>
                    <a:pt x="0" y="294"/>
                    <a:pt x="0" y="638"/>
                  </a:cubicBezTo>
                  <a:lnTo>
                    <a:pt x="0" y="2327"/>
                  </a:lnTo>
                  <a:cubicBezTo>
                    <a:pt x="0" y="2465"/>
                    <a:pt x="121" y="2586"/>
                    <a:pt x="276" y="2586"/>
                  </a:cubicBezTo>
                  <a:cubicBezTo>
                    <a:pt x="431" y="2586"/>
                    <a:pt x="552" y="2465"/>
                    <a:pt x="552" y="2327"/>
                  </a:cubicBezTo>
                  <a:lnTo>
                    <a:pt x="552" y="638"/>
                  </a:lnTo>
                  <a:cubicBezTo>
                    <a:pt x="552" y="587"/>
                    <a:pt x="586" y="535"/>
                    <a:pt x="638" y="535"/>
                  </a:cubicBezTo>
                  <a:lnTo>
                    <a:pt x="5946" y="535"/>
                  </a:lnTo>
                  <a:lnTo>
                    <a:pt x="5946" y="16768"/>
                  </a:lnTo>
                  <a:lnTo>
                    <a:pt x="4894" y="16768"/>
                  </a:lnTo>
                  <a:cubicBezTo>
                    <a:pt x="4739" y="16768"/>
                    <a:pt x="4619" y="16889"/>
                    <a:pt x="4619" y="17044"/>
                  </a:cubicBezTo>
                  <a:cubicBezTo>
                    <a:pt x="4619" y="17182"/>
                    <a:pt x="4739" y="17302"/>
                    <a:pt x="4894" y="17302"/>
                  </a:cubicBezTo>
                  <a:lnTo>
                    <a:pt x="17853" y="17302"/>
                  </a:lnTo>
                  <a:lnTo>
                    <a:pt x="17853" y="17750"/>
                  </a:lnTo>
                  <a:cubicBezTo>
                    <a:pt x="17853" y="17802"/>
                    <a:pt x="17802" y="17854"/>
                    <a:pt x="17767" y="17854"/>
                  </a:cubicBezTo>
                  <a:lnTo>
                    <a:pt x="638" y="17854"/>
                  </a:lnTo>
                  <a:cubicBezTo>
                    <a:pt x="586" y="17854"/>
                    <a:pt x="552" y="17802"/>
                    <a:pt x="552" y="17750"/>
                  </a:cubicBezTo>
                  <a:lnTo>
                    <a:pt x="552" y="17302"/>
                  </a:lnTo>
                  <a:lnTo>
                    <a:pt x="3619" y="17302"/>
                  </a:lnTo>
                  <a:cubicBezTo>
                    <a:pt x="3774" y="17302"/>
                    <a:pt x="3895" y="17182"/>
                    <a:pt x="3895" y="17044"/>
                  </a:cubicBezTo>
                  <a:cubicBezTo>
                    <a:pt x="3895" y="16889"/>
                    <a:pt x="3774" y="16768"/>
                    <a:pt x="3619" y="16768"/>
                  </a:cubicBezTo>
                  <a:lnTo>
                    <a:pt x="552" y="16768"/>
                  </a:lnTo>
                  <a:lnTo>
                    <a:pt x="552" y="3585"/>
                  </a:lnTo>
                  <a:cubicBezTo>
                    <a:pt x="552" y="3430"/>
                    <a:pt x="431" y="3310"/>
                    <a:pt x="276" y="3310"/>
                  </a:cubicBezTo>
                  <a:cubicBezTo>
                    <a:pt x="121" y="3310"/>
                    <a:pt x="0" y="3430"/>
                    <a:pt x="0" y="3585"/>
                  </a:cubicBezTo>
                  <a:lnTo>
                    <a:pt x="0" y="17044"/>
                  </a:lnTo>
                  <a:lnTo>
                    <a:pt x="0" y="17750"/>
                  </a:lnTo>
                  <a:cubicBezTo>
                    <a:pt x="0" y="18112"/>
                    <a:pt x="293" y="18388"/>
                    <a:pt x="638" y="18388"/>
                  </a:cubicBezTo>
                  <a:lnTo>
                    <a:pt x="17767" y="18388"/>
                  </a:lnTo>
                  <a:cubicBezTo>
                    <a:pt x="18112" y="18388"/>
                    <a:pt x="18388" y="18112"/>
                    <a:pt x="18388" y="17750"/>
                  </a:cubicBezTo>
                  <a:lnTo>
                    <a:pt x="18388" y="638"/>
                  </a:lnTo>
                  <a:cubicBezTo>
                    <a:pt x="18388" y="294"/>
                    <a:pt x="18112" y="1"/>
                    <a:pt x="17767" y="1"/>
                  </a:cubicBezTo>
                  <a:lnTo>
                    <a:pt x="9806" y="1"/>
                  </a:lnTo>
                  <a:cubicBezTo>
                    <a:pt x="9668" y="1"/>
                    <a:pt x="9547" y="122"/>
                    <a:pt x="9547" y="277"/>
                  </a:cubicBezTo>
                  <a:cubicBezTo>
                    <a:pt x="9547" y="414"/>
                    <a:pt x="9668" y="535"/>
                    <a:pt x="9806" y="535"/>
                  </a:cubicBezTo>
                  <a:lnTo>
                    <a:pt x="11908" y="535"/>
                  </a:lnTo>
                  <a:lnTo>
                    <a:pt x="11908" y="6946"/>
                  </a:lnTo>
                  <a:cubicBezTo>
                    <a:pt x="11908" y="7101"/>
                    <a:pt x="12029" y="7221"/>
                    <a:pt x="12167" y="7221"/>
                  </a:cubicBezTo>
                  <a:cubicBezTo>
                    <a:pt x="12322" y="7221"/>
                    <a:pt x="12442" y="7101"/>
                    <a:pt x="12442" y="6946"/>
                  </a:cubicBezTo>
                  <a:lnTo>
                    <a:pt x="12442" y="535"/>
                  </a:lnTo>
                  <a:lnTo>
                    <a:pt x="17767" y="535"/>
                  </a:lnTo>
                  <a:cubicBezTo>
                    <a:pt x="17802" y="535"/>
                    <a:pt x="17853" y="587"/>
                    <a:pt x="17853" y="638"/>
                  </a:cubicBezTo>
                  <a:lnTo>
                    <a:pt x="17853" y="16768"/>
                  </a:lnTo>
                  <a:lnTo>
                    <a:pt x="12442" y="16768"/>
                  </a:lnTo>
                  <a:lnTo>
                    <a:pt x="12442" y="8204"/>
                  </a:lnTo>
                  <a:cubicBezTo>
                    <a:pt x="12442" y="8066"/>
                    <a:pt x="12322" y="7945"/>
                    <a:pt x="12167" y="7945"/>
                  </a:cubicBezTo>
                  <a:cubicBezTo>
                    <a:pt x="12029" y="7945"/>
                    <a:pt x="11908" y="8066"/>
                    <a:pt x="11908" y="8204"/>
                  </a:cubicBezTo>
                  <a:lnTo>
                    <a:pt x="11908" y="16768"/>
                  </a:lnTo>
                  <a:lnTo>
                    <a:pt x="6497" y="16768"/>
                  </a:lnTo>
                  <a:lnTo>
                    <a:pt x="6497" y="535"/>
                  </a:lnTo>
                  <a:lnTo>
                    <a:pt x="8548" y="535"/>
                  </a:lnTo>
                  <a:cubicBezTo>
                    <a:pt x="8703" y="535"/>
                    <a:pt x="8824" y="414"/>
                    <a:pt x="8824" y="277"/>
                  </a:cubicBezTo>
                  <a:cubicBezTo>
                    <a:pt x="8824" y="122"/>
                    <a:pt x="8703" y="1"/>
                    <a:pt x="8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1"/>
            <p:cNvSpPr/>
            <p:nvPr/>
          </p:nvSpPr>
          <p:spPr>
            <a:xfrm>
              <a:off x="5348025" y="1958525"/>
              <a:ext cx="108575" cy="156850"/>
            </a:xfrm>
            <a:custGeom>
              <a:avLst/>
              <a:gdLst/>
              <a:ahLst/>
              <a:cxnLst/>
              <a:rect l="l" t="t" r="r" b="b"/>
              <a:pathLst>
                <a:path w="4343" h="6274" extrusionOk="0">
                  <a:moveTo>
                    <a:pt x="1000" y="3447"/>
                  </a:moveTo>
                  <a:cubicBezTo>
                    <a:pt x="1051" y="3447"/>
                    <a:pt x="1086" y="3481"/>
                    <a:pt x="1086" y="3533"/>
                  </a:cubicBezTo>
                  <a:lnTo>
                    <a:pt x="1086" y="4602"/>
                  </a:lnTo>
                  <a:cubicBezTo>
                    <a:pt x="1086" y="4653"/>
                    <a:pt x="1051" y="4705"/>
                    <a:pt x="1000" y="4705"/>
                  </a:cubicBezTo>
                  <a:lnTo>
                    <a:pt x="534" y="4705"/>
                  </a:lnTo>
                  <a:lnTo>
                    <a:pt x="534" y="3447"/>
                  </a:lnTo>
                  <a:close/>
                  <a:moveTo>
                    <a:pt x="3808" y="535"/>
                  </a:moveTo>
                  <a:lnTo>
                    <a:pt x="3808" y="5739"/>
                  </a:lnTo>
                  <a:lnTo>
                    <a:pt x="534" y="5739"/>
                  </a:lnTo>
                  <a:lnTo>
                    <a:pt x="534" y="5239"/>
                  </a:lnTo>
                  <a:lnTo>
                    <a:pt x="1000" y="5239"/>
                  </a:lnTo>
                  <a:cubicBezTo>
                    <a:pt x="1344" y="5239"/>
                    <a:pt x="1637" y="4963"/>
                    <a:pt x="1637" y="4602"/>
                  </a:cubicBezTo>
                  <a:lnTo>
                    <a:pt x="1637" y="3533"/>
                  </a:lnTo>
                  <a:cubicBezTo>
                    <a:pt x="1637" y="3189"/>
                    <a:pt x="1344" y="2896"/>
                    <a:pt x="1000" y="2896"/>
                  </a:cubicBezTo>
                  <a:lnTo>
                    <a:pt x="534" y="2896"/>
                  </a:lnTo>
                  <a:lnTo>
                    <a:pt x="534" y="535"/>
                  </a:lnTo>
                  <a:close/>
                  <a:moveTo>
                    <a:pt x="448" y="1"/>
                  </a:moveTo>
                  <a:cubicBezTo>
                    <a:pt x="190" y="1"/>
                    <a:pt x="0" y="190"/>
                    <a:pt x="0" y="449"/>
                  </a:cubicBezTo>
                  <a:lnTo>
                    <a:pt x="0" y="5825"/>
                  </a:lnTo>
                  <a:cubicBezTo>
                    <a:pt x="0" y="6084"/>
                    <a:pt x="190" y="6273"/>
                    <a:pt x="448" y="6273"/>
                  </a:cubicBezTo>
                  <a:lnTo>
                    <a:pt x="3895" y="6273"/>
                  </a:lnTo>
                  <a:cubicBezTo>
                    <a:pt x="4136" y="6273"/>
                    <a:pt x="4343" y="6084"/>
                    <a:pt x="4343" y="5825"/>
                  </a:cubicBezTo>
                  <a:lnTo>
                    <a:pt x="4343" y="449"/>
                  </a:lnTo>
                  <a:cubicBezTo>
                    <a:pt x="4343" y="190"/>
                    <a:pt x="4136"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1"/>
            <p:cNvSpPr/>
            <p:nvPr/>
          </p:nvSpPr>
          <p:spPr>
            <a:xfrm>
              <a:off x="5348025" y="2129125"/>
              <a:ext cx="108575" cy="206375"/>
            </a:xfrm>
            <a:custGeom>
              <a:avLst/>
              <a:gdLst/>
              <a:ahLst/>
              <a:cxnLst/>
              <a:rect l="l" t="t" r="r" b="b"/>
              <a:pathLst>
                <a:path w="4343" h="8255" extrusionOk="0">
                  <a:moveTo>
                    <a:pt x="1000" y="2327"/>
                  </a:moveTo>
                  <a:cubicBezTo>
                    <a:pt x="1051" y="2327"/>
                    <a:pt x="1086" y="2361"/>
                    <a:pt x="1086" y="2413"/>
                  </a:cubicBezTo>
                  <a:lnTo>
                    <a:pt x="1086" y="3499"/>
                  </a:lnTo>
                  <a:cubicBezTo>
                    <a:pt x="1086" y="3550"/>
                    <a:pt x="1051" y="3585"/>
                    <a:pt x="1000" y="3585"/>
                  </a:cubicBezTo>
                  <a:lnTo>
                    <a:pt x="534" y="3585"/>
                  </a:lnTo>
                  <a:lnTo>
                    <a:pt x="534" y="2327"/>
                  </a:lnTo>
                  <a:close/>
                  <a:moveTo>
                    <a:pt x="3808" y="535"/>
                  </a:moveTo>
                  <a:lnTo>
                    <a:pt x="3808" y="7704"/>
                  </a:lnTo>
                  <a:lnTo>
                    <a:pt x="534" y="7704"/>
                  </a:lnTo>
                  <a:lnTo>
                    <a:pt x="534" y="4119"/>
                  </a:lnTo>
                  <a:lnTo>
                    <a:pt x="1000" y="4119"/>
                  </a:lnTo>
                  <a:cubicBezTo>
                    <a:pt x="1344" y="4119"/>
                    <a:pt x="1637" y="3843"/>
                    <a:pt x="1637" y="3499"/>
                  </a:cubicBezTo>
                  <a:lnTo>
                    <a:pt x="1637" y="2413"/>
                  </a:lnTo>
                  <a:cubicBezTo>
                    <a:pt x="1637" y="2068"/>
                    <a:pt x="1344" y="1793"/>
                    <a:pt x="1000" y="1793"/>
                  </a:cubicBezTo>
                  <a:lnTo>
                    <a:pt x="534" y="1793"/>
                  </a:lnTo>
                  <a:lnTo>
                    <a:pt x="534" y="535"/>
                  </a:lnTo>
                  <a:close/>
                  <a:moveTo>
                    <a:pt x="448" y="1"/>
                  </a:moveTo>
                  <a:cubicBezTo>
                    <a:pt x="190" y="1"/>
                    <a:pt x="0" y="190"/>
                    <a:pt x="0" y="449"/>
                  </a:cubicBezTo>
                  <a:lnTo>
                    <a:pt x="0" y="7807"/>
                  </a:lnTo>
                  <a:cubicBezTo>
                    <a:pt x="0" y="8048"/>
                    <a:pt x="190" y="8255"/>
                    <a:pt x="448" y="8255"/>
                  </a:cubicBezTo>
                  <a:lnTo>
                    <a:pt x="3895" y="8255"/>
                  </a:lnTo>
                  <a:cubicBezTo>
                    <a:pt x="4136" y="8255"/>
                    <a:pt x="4343" y="8048"/>
                    <a:pt x="4343" y="7807"/>
                  </a:cubicBezTo>
                  <a:lnTo>
                    <a:pt x="4343" y="449"/>
                  </a:lnTo>
                  <a:cubicBezTo>
                    <a:pt x="4343" y="190"/>
                    <a:pt x="4136"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1"/>
            <p:cNvSpPr/>
            <p:nvPr/>
          </p:nvSpPr>
          <p:spPr>
            <a:xfrm>
              <a:off x="5497075" y="1958525"/>
              <a:ext cx="108600" cy="156850"/>
            </a:xfrm>
            <a:custGeom>
              <a:avLst/>
              <a:gdLst/>
              <a:ahLst/>
              <a:cxnLst/>
              <a:rect l="l" t="t" r="r" b="b"/>
              <a:pathLst>
                <a:path w="4344" h="6274" extrusionOk="0">
                  <a:moveTo>
                    <a:pt x="1000" y="3447"/>
                  </a:moveTo>
                  <a:cubicBezTo>
                    <a:pt x="1052" y="3447"/>
                    <a:pt x="1086" y="3481"/>
                    <a:pt x="1086" y="3533"/>
                  </a:cubicBezTo>
                  <a:lnTo>
                    <a:pt x="1086" y="4602"/>
                  </a:lnTo>
                  <a:cubicBezTo>
                    <a:pt x="1086" y="4653"/>
                    <a:pt x="1052" y="4705"/>
                    <a:pt x="1000" y="4705"/>
                  </a:cubicBezTo>
                  <a:lnTo>
                    <a:pt x="535" y="4705"/>
                  </a:lnTo>
                  <a:lnTo>
                    <a:pt x="535" y="3447"/>
                  </a:lnTo>
                  <a:close/>
                  <a:moveTo>
                    <a:pt x="3792" y="535"/>
                  </a:moveTo>
                  <a:lnTo>
                    <a:pt x="3792" y="5739"/>
                  </a:lnTo>
                  <a:lnTo>
                    <a:pt x="535" y="5739"/>
                  </a:lnTo>
                  <a:lnTo>
                    <a:pt x="535" y="5239"/>
                  </a:lnTo>
                  <a:lnTo>
                    <a:pt x="1000" y="5239"/>
                  </a:lnTo>
                  <a:cubicBezTo>
                    <a:pt x="1345" y="5239"/>
                    <a:pt x="1620" y="4963"/>
                    <a:pt x="1620" y="4602"/>
                  </a:cubicBezTo>
                  <a:lnTo>
                    <a:pt x="1620" y="3533"/>
                  </a:lnTo>
                  <a:cubicBezTo>
                    <a:pt x="1620" y="3189"/>
                    <a:pt x="1345" y="2896"/>
                    <a:pt x="1000" y="2896"/>
                  </a:cubicBezTo>
                  <a:lnTo>
                    <a:pt x="535" y="2896"/>
                  </a:lnTo>
                  <a:lnTo>
                    <a:pt x="535" y="535"/>
                  </a:lnTo>
                  <a:close/>
                  <a:moveTo>
                    <a:pt x="449" y="1"/>
                  </a:moveTo>
                  <a:cubicBezTo>
                    <a:pt x="190" y="1"/>
                    <a:pt x="1" y="190"/>
                    <a:pt x="1" y="449"/>
                  </a:cubicBezTo>
                  <a:lnTo>
                    <a:pt x="1" y="5825"/>
                  </a:lnTo>
                  <a:cubicBezTo>
                    <a:pt x="1" y="6084"/>
                    <a:pt x="190" y="6273"/>
                    <a:pt x="449" y="6273"/>
                  </a:cubicBezTo>
                  <a:lnTo>
                    <a:pt x="3895" y="6273"/>
                  </a:lnTo>
                  <a:cubicBezTo>
                    <a:pt x="4136" y="6273"/>
                    <a:pt x="4343" y="6084"/>
                    <a:pt x="4343" y="5825"/>
                  </a:cubicBezTo>
                  <a:lnTo>
                    <a:pt x="4343" y="449"/>
                  </a:lnTo>
                  <a:cubicBezTo>
                    <a:pt x="4343" y="190"/>
                    <a:pt x="4136"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1"/>
            <p:cNvSpPr/>
            <p:nvPr/>
          </p:nvSpPr>
          <p:spPr>
            <a:xfrm>
              <a:off x="5497075" y="2129125"/>
              <a:ext cx="108600" cy="206375"/>
            </a:xfrm>
            <a:custGeom>
              <a:avLst/>
              <a:gdLst/>
              <a:ahLst/>
              <a:cxnLst/>
              <a:rect l="l" t="t" r="r" b="b"/>
              <a:pathLst>
                <a:path w="4344" h="8255" extrusionOk="0">
                  <a:moveTo>
                    <a:pt x="1000" y="2327"/>
                  </a:moveTo>
                  <a:cubicBezTo>
                    <a:pt x="1052" y="2327"/>
                    <a:pt x="1086" y="2361"/>
                    <a:pt x="1086" y="2413"/>
                  </a:cubicBezTo>
                  <a:lnTo>
                    <a:pt x="1086" y="3499"/>
                  </a:lnTo>
                  <a:cubicBezTo>
                    <a:pt x="1086" y="3550"/>
                    <a:pt x="1052" y="3585"/>
                    <a:pt x="1000" y="3585"/>
                  </a:cubicBezTo>
                  <a:lnTo>
                    <a:pt x="535" y="3585"/>
                  </a:lnTo>
                  <a:lnTo>
                    <a:pt x="535" y="2327"/>
                  </a:lnTo>
                  <a:close/>
                  <a:moveTo>
                    <a:pt x="3792" y="535"/>
                  </a:moveTo>
                  <a:lnTo>
                    <a:pt x="3792" y="7704"/>
                  </a:lnTo>
                  <a:lnTo>
                    <a:pt x="535" y="7704"/>
                  </a:lnTo>
                  <a:lnTo>
                    <a:pt x="535" y="4119"/>
                  </a:lnTo>
                  <a:lnTo>
                    <a:pt x="1000" y="4119"/>
                  </a:lnTo>
                  <a:cubicBezTo>
                    <a:pt x="1345" y="4119"/>
                    <a:pt x="1620" y="3843"/>
                    <a:pt x="1620" y="3499"/>
                  </a:cubicBezTo>
                  <a:lnTo>
                    <a:pt x="1620" y="2413"/>
                  </a:lnTo>
                  <a:cubicBezTo>
                    <a:pt x="1620" y="2068"/>
                    <a:pt x="1345" y="1793"/>
                    <a:pt x="1000" y="1793"/>
                  </a:cubicBezTo>
                  <a:lnTo>
                    <a:pt x="535" y="1793"/>
                  </a:lnTo>
                  <a:lnTo>
                    <a:pt x="535" y="535"/>
                  </a:lnTo>
                  <a:close/>
                  <a:moveTo>
                    <a:pt x="449" y="1"/>
                  </a:moveTo>
                  <a:cubicBezTo>
                    <a:pt x="190" y="1"/>
                    <a:pt x="1" y="190"/>
                    <a:pt x="1" y="449"/>
                  </a:cubicBezTo>
                  <a:lnTo>
                    <a:pt x="1" y="7807"/>
                  </a:lnTo>
                  <a:cubicBezTo>
                    <a:pt x="1" y="8048"/>
                    <a:pt x="190" y="8255"/>
                    <a:pt x="449" y="8255"/>
                  </a:cubicBezTo>
                  <a:lnTo>
                    <a:pt x="3895" y="8255"/>
                  </a:lnTo>
                  <a:cubicBezTo>
                    <a:pt x="4136" y="8255"/>
                    <a:pt x="4343" y="8048"/>
                    <a:pt x="4343" y="7807"/>
                  </a:cubicBezTo>
                  <a:lnTo>
                    <a:pt x="4343" y="449"/>
                  </a:lnTo>
                  <a:cubicBezTo>
                    <a:pt x="4343" y="190"/>
                    <a:pt x="4136"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1"/>
            <p:cNvSpPr/>
            <p:nvPr/>
          </p:nvSpPr>
          <p:spPr>
            <a:xfrm>
              <a:off x="5644850" y="1958525"/>
              <a:ext cx="109025" cy="156850"/>
            </a:xfrm>
            <a:custGeom>
              <a:avLst/>
              <a:gdLst/>
              <a:ahLst/>
              <a:cxnLst/>
              <a:rect l="l" t="t" r="r" b="b"/>
              <a:pathLst>
                <a:path w="4361" h="6274" extrusionOk="0">
                  <a:moveTo>
                    <a:pt x="1017" y="3447"/>
                  </a:moveTo>
                  <a:cubicBezTo>
                    <a:pt x="1069" y="3447"/>
                    <a:pt x="1103" y="3481"/>
                    <a:pt x="1103" y="3533"/>
                  </a:cubicBezTo>
                  <a:lnTo>
                    <a:pt x="1103" y="4602"/>
                  </a:lnTo>
                  <a:cubicBezTo>
                    <a:pt x="1103" y="4653"/>
                    <a:pt x="1069" y="4705"/>
                    <a:pt x="1017" y="4705"/>
                  </a:cubicBezTo>
                  <a:lnTo>
                    <a:pt x="552" y="4705"/>
                  </a:lnTo>
                  <a:lnTo>
                    <a:pt x="552" y="3447"/>
                  </a:lnTo>
                  <a:close/>
                  <a:moveTo>
                    <a:pt x="3809" y="535"/>
                  </a:moveTo>
                  <a:lnTo>
                    <a:pt x="3809" y="5739"/>
                  </a:lnTo>
                  <a:lnTo>
                    <a:pt x="552" y="5739"/>
                  </a:lnTo>
                  <a:lnTo>
                    <a:pt x="552" y="5239"/>
                  </a:lnTo>
                  <a:lnTo>
                    <a:pt x="1017" y="5239"/>
                  </a:lnTo>
                  <a:cubicBezTo>
                    <a:pt x="1362" y="5239"/>
                    <a:pt x="1637" y="4963"/>
                    <a:pt x="1637" y="4602"/>
                  </a:cubicBezTo>
                  <a:lnTo>
                    <a:pt x="1637" y="3533"/>
                  </a:lnTo>
                  <a:cubicBezTo>
                    <a:pt x="1637" y="3189"/>
                    <a:pt x="1362" y="2896"/>
                    <a:pt x="1017" y="2896"/>
                  </a:cubicBezTo>
                  <a:lnTo>
                    <a:pt x="552" y="2896"/>
                  </a:lnTo>
                  <a:lnTo>
                    <a:pt x="552" y="535"/>
                  </a:lnTo>
                  <a:close/>
                  <a:moveTo>
                    <a:pt x="448" y="1"/>
                  </a:moveTo>
                  <a:cubicBezTo>
                    <a:pt x="207" y="1"/>
                    <a:pt x="0" y="190"/>
                    <a:pt x="0" y="449"/>
                  </a:cubicBezTo>
                  <a:lnTo>
                    <a:pt x="0" y="5825"/>
                  </a:lnTo>
                  <a:cubicBezTo>
                    <a:pt x="0" y="6084"/>
                    <a:pt x="207" y="6273"/>
                    <a:pt x="448" y="6273"/>
                  </a:cubicBezTo>
                  <a:lnTo>
                    <a:pt x="3895" y="6273"/>
                  </a:lnTo>
                  <a:cubicBezTo>
                    <a:pt x="4153" y="6273"/>
                    <a:pt x="4360" y="6084"/>
                    <a:pt x="4360" y="5825"/>
                  </a:cubicBezTo>
                  <a:lnTo>
                    <a:pt x="4360" y="449"/>
                  </a:lnTo>
                  <a:cubicBezTo>
                    <a:pt x="4360" y="190"/>
                    <a:pt x="4153"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1"/>
            <p:cNvSpPr/>
            <p:nvPr/>
          </p:nvSpPr>
          <p:spPr>
            <a:xfrm>
              <a:off x="5644850" y="2129125"/>
              <a:ext cx="109025" cy="206375"/>
            </a:xfrm>
            <a:custGeom>
              <a:avLst/>
              <a:gdLst/>
              <a:ahLst/>
              <a:cxnLst/>
              <a:rect l="l" t="t" r="r" b="b"/>
              <a:pathLst>
                <a:path w="4361" h="8255" extrusionOk="0">
                  <a:moveTo>
                    <a:pt x="1017" y="2327"/>
                  </a:moveTo>
                  <a:cubicBezTo>
                    <a:pt x="1069" y="2327"/>
                    <a:pt x="1103" y="2361"/>
                    <a:pt x="1103" y="2413"/>
                  </a:cubicBezTo>
                  <a:lnTo>
                    <a:pt x="1103" y="3499"/>
                  </a:lnTo>
                  <a:cubicBezTo>
                    <a:pt x="1103" y="3550"/>
                    <a:pt x="1069" y="3585"/>
                    <a:pt x="1017" y="3585"/>
                  </a:cubicBezTo>
                  <a:lnTo>
                    <a:pt x="552" y="3585"/>
                  </a:lnTo>
                  <a:lnTo>
                    <a:pt x="552" y="2327"/>
                  </a:lnTo>
                  <a:close/>
                  <a:moveTo>
                    <a:pt x="3809" y="535"/>
                  </a:moveTo>
                  <a:lnTo>
                    <a:pt x="3809" y="7704"/>
                  </a:lnTo>
                  <a:lnTo>
                    <a:pt x="552" y="7704"/>
                  </a:lnTo>
                  <a:lnTo>
                    <a:pt x="552" y="4119"/>
                  </a:lnTo>
                  <a:lnTo>
                    <a:pt x="1017" y="4119"/>
                  </a:lnTo>
                  <a:cubicBezTo>
                    <a:pt x="1362" y="4119"/>
                    <a:pt x="1637" y="3843"/>
                    <a:pt x="1637" y="3499"/>
                  </a:cubicBezTo>
                  <a:lnTo>
                    <a:pt x="1637" y="2413"/>
                  </a:lnTo>
                  <a:cubicBezTo>
                    <a:pt x="1637" y="2068"/>
                    <a:pt x="1362" y="1793"/>
                    <a:pt x="1017" y="1793"/>
                  </a:cubicBezTo>
                  <a:lnTo>
                    <a:pt x="552" y="1793"/>
                  </a:lnTo>
                  <a:lnTo>
                    <a:pt x="552" y="535"/>
                  </a:lnTo>
                  <a:close/>
                  <a:moveTo>
                    <a:pt x="448" y="1"/>
                  </a:moveTo>
                  <a:cubicBezTo>
                    <a:pt x="207" y="1"/>
                    <a:pt x="0" y="190"/>
                    <a:pt x="0" y="449"/>
                  </a:cubicBezTo>
                  <a:lnTo>
                    <a:pt x="0" y="7807"/>
                  </a:lnTo>
                  <a:cubicBezTo>
                    <a:pt x="0" y="8048"/>
                    <a:pt x="207" y="8255"/>
                    <a:pt x="448" y="8255"/>
                  </a:cubicBezTo>
                  <a:lnTo>
                    <a:pt x="3895" y="8255"/>
                  </a:lnTo>
                  <a:cubicBezTo>
                    <a:pt x="4153" y="8255"/>
                    <a:pt x="4360" y="8048"/>
                    <a:pt x="4360" y="7807"/>
                  </a:cubicBezTo>
                  <a:lnTo>
                    <a:pt x="4360" y="449"/>
                  </a:lnTo>
                  <a:cubicBezTo>
                    <a:pt x="4360" y="190"/>
                    <a:pt x="4153" y="1"/>
                    <a:pt x="3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1"/>
            <p:cNvSpPr/>
            <p:nvPr/>
          </p:nvSpPr>
          <p:spPr>
            <a:xfrm>
              <a:off x="5377750" y="1985225"/>
              <a:ext cx="49125" cy="40525"/>
            </a:xfrm>
            <a:custGeom>
              <a:avLst/>
              <a:gdLst/>
              <a:ahLst/>
              <a:cxnLst/>
              <a:rect l="l" t="t" r="r" b="b"/>
              <a:pathLst>
                <a:path w="1965" h="1621" extrusionOk="0">
                  <a:moveTo>
                    <a:pt x="1430" y="535"/>
                  </a:moveTo>
                  <a:lnTo>
                    <a:pt x="1430" y="1087"/>
                  </a:lnTo>
                  <a:lnTo>
                    <a:pt x="534" y="1087"/>
                  </a:lnTo>
                  <a:lnTo>
                    <a:pt x="534" y="535"/>
                  </a:lnTo>
                  <a:close/>
                  <a:moveTo>
                    <a:pt x="448" y="1"/>
                  </a:moveTo>
                  <a:cubicBezTo>
                    <a:pt x="190" y="1"/>
                    <a:pt x="0" y="208"/>
                    <a:pt x="0" y="449"/>
                  </a:cubicBezTo>
                  <a:lnTo>
                    <a:pt x="0" y="1173"/>
                  </a:lnTo>
                  <a:cubicBezTo>
                    <a:pt x="0" y="1414"/>
                    <a:pt x="190" y="1621"/>
                    <a:pt x="448" y="1621"/>
                  </a:cubicBezTo>
                  <a:lnTo>
                    <a:pt x="1517" y="1621"/>
                  </a:lnTo>
                  <a:cubicBezTo>
                    <a:pt x="1758" y="1621"/>
                    <a:pt x="1965" y="1414"/>
                    <a:pt x="1965" y="1173"/>
                  </a:cubicBezTo>
                  <a:lnTo>
                    <a:pt x="1965" y="449"/>
                  </a:lnTo>
                  <a:cubicBezTo>
                    <a:pt x="1965" y="208"/>
                    <a:pt x="1758" y="1"/>
                    <a:pt x="1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1"/>
            <p:cNvSpPr/>
            <p:nvPr/>
          </p:nvSpPr>
          <p:spPr>
            <a:xfrm>
              <a:off x="5526375" y="1985225"/>
              <a:ext cx="49575" cy="40525"/>
            </a:xfrm>
            <a:custGeom>
              <a:avLst/>
              <a:gdLst/>
              <a:ahLst/>
              <a:cxnLst/>
              <a:rect l="l" t="t" r="r" b="b"/>
              <a:pathLst>
                <a:path w="1983" h="1621" extrusionOk="0">
                  <a:moveTo>
                    <a:pt x="1448" y="535"/>
                  </a:moveTo>
                  <a:lnTo>
                    <a:pt x="1448" y="1087"/>
                  </a:lnTo>
                  <a:lnTo>
                    <a:pt x="552" y="1087"/>
                  </a:lnTo>
                  <a:lnTo>
                    <a:pt x="552" y="535"/>
                  </a:lnTo>
                  <a:close/>
                  <a:moveTo>
                    <a:pt x="448" y="1"/>
                  </a:moveTo>
                  <a:cubicBezTo>
                    <a:pt x="207" y="1"/>
                    <a:pt x="0" y="208"/>
                    <a:pt x="0" y="449"/>
                  </a:cubicBezTo>
                  <a:lnTo>
                    <a:pt x="0" y="1173"/>
                  </a:lnTo>
                  <a:cubicBezTo>
                    <a:pt x="0" y="1414"/>
                    <a:pt x="207" y="1621"/>
                    <a:pt x="448" y="1621"/>
                  </a:cubicBezTo>
                  <a:lnTo>
                    <a:pt x="1534" y="1621"/>
                  </a:lnTo>
                  <a:cubicBezTo>
                    <a:pt x="1775" y="1621"/>
                    <a:pt x="1982" y="1414"/>
                    <a:pt x="1982" y="1173"/>
                  </a:cubicBezTo>
                  <a:lnTo>
                    <a:pt x="1982" y="449"/>
                  </a:lnTo>
                  <a:cubicBezTo>
                    <a:pt x="1982" y="208"/>
                    <a:pt x="1775" y="1"/>
                    <a:pt x="1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1"/>
            <p:cNvSpPr/>
            <p:nvPr/>
          </p:nvSpPr>
          <p:spPr>
            <a:xfrm>
              <a:off x="5674575" y="1985225"/>
              <a:ext cx="49575" cy="40525"/>
            </a:xfrm>
            <a:custGeom>
              <a:avLst/>
              <a:gdLst/>
              <a:ahLst/>
              <a:cxnLst/>
              <a:rect l="l" t="t" r="r" b="b"/>
              <a:pathLst>
                <a:path w="1983" h="1621" extrusionOk="0">
                  <a:moveTo>
                    <a:pt x="1448" y="535"/>
                  </a:moveTo>
                  <a:lnTo>
                    <a:pt x="1448" y="1087"/>
                  </a:lnTo>
                  <a:lnTo>
                    <a:pt x="535" y="1087"/>
                  </a:lnTo>
                  <a:lnTo>
                    <a:pt x="535" y="535"/>
                  </a:lnTo>
                  <a:close/>
                  <a:moveTo>
                    <a:pt x="448" y="1"/>
                  </a:moveTo>
                  <a:cubicBezTo>
                    <a:pt x="207" y="1"/>
                    <a:pt x="0" y="208"/>
                    <a:pt x="0" y="449"/>
                  </a:cubicBezTo>
                  <a:lnTo>
                    <a:pt x="0" y="1173"/>
                  </a:lnTo>
                  <a:cubicBezTo>
                    <a:pt x="0" y="1414"/>
                    <a:pt x="207" y="1621"/>
                    <a:pt x="448" y="1621"/>
                  </a:cubicBezTo>
                  <a:lnTo>
                    <a:pt x="1534" y="1621"/>
                  </a:lnTo>
                  <a:cubicBezTo>
                    <a:pt x="1775" y="1621"/>
                    <a:pt x="1982" y="1414"/>
                    <a:pt x="1982" y="1173"/>
                  </a:cubicBezTo>
                  <a:lnTo>
                    <a:pt x="1982" y="449"/>
                  </a:lnTo>
                  <a:cubicBezTo>
                    <a:pt x="1982" y="208"/>
                    <a:pt x="1775" y="1"/>
                    <a:pt x="15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1"/>
            <p:cNvSpPr/>
            <p:nvPr/>
          </p:nvSpPr>
          <p:spPr>
            <a:xfrm>
              <a:off x="5377750" y="2267850"/>
              <a:ext cx="49125" cy="13800"/>
            </a:xfrm>
            <a:custGeom>
              <a:avLst/>
              <a:gdLst/>
              <a:ahLst/>
              <a:cxnLst/>
              <a:rect l="l" t="t" r="r" b="b"/>
              <a:pathLst>
                <a:path w="1965" h="552" extrusionOk="0">
                  <a:moveTo>
                    <a:pt x="259" y="0"/>
                  </a:moveTo>
                  <a:cubicBezTo>
                    <a:pt x="121" y="0"/>
                    <a:pt x="0" y="121"/>
                    <a:pt x="0" y="276"/>
                  </a:cubicBezTo>
                  <a:cubicBezTo>
                    <a:pt x="0" y="431"/>
                    <a:pt x="121" y="552"/>
                    <a:pt x="259" y="552"/>
                  </a:cubicBezTo>
                  <a:lnTo>
                    <a:pt x="1706" y="552"/>
                  </a:lnTo>
                  <a:cubicBezTo>
                    <a:pt x="1844" y="552"/>
                    <a:pt x="1965" y="431"/>
                    <a:pt x="1965" y="276"/>
                  </a:cubicBezTo>
                  <a:cubicBezTo>
                    <a:pt x="1965" y="121"/>
                    <a:pt x="1844"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1"/>
            <p:cNvSpPr/>
            <p:nvPr/>
          </p:nvSpPr>
          <p:spPr>
            <a:xfrm>
              <a:off x="5377750" y="2295000"/>
              <a:ext cx="49125" cy="13375"/>
            </a:xfrm>
            <a:custGeom>
              <a:avLst/>
              <a:gdLst/>
              <a:ahLst/>
              <a:cxnLst/>
              <a:rect l="l" t="t" r="r" b="b"/>
              <a:pathLst>
                <a:path w="1965" h="535" extrusionOk="0">
                  <a:moveTo>
                    <a:pt x="259" y="0"/>
                  </a:moveTo>
                  <a:cubicBezTo>
                    <a:pt x="121" y="0"/>
                    <a:pt x="0" y="121"/>
                    <a:pt x="0" y="276"/>
                  </a:cubicBezTo>
                  <a:cubicBezTo>
                    <a:pt x="0" y="414"/>
                    <a:pt x="121" y="534"/>
                    <a:pt x="259" y="534"/>
                  </a:cubicBezTo>
                  <a:lnTo>
                    <a:pt x="1706" y="534"/>
                  </a:lnTo>
                  <a:cubicBezTo>
                    <a:pt x="1844" y="534"/>
                    <a:pt x="1965" y="414"/>
                    <a:pt x="1965" y="276"/>
                  </a:cubicBezTo>
                  <a:cubicBezTo>
                    <a:pt x="1965" y="121"/>
                    <a:pt x="1844"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1"/>
            <p:cNvSpPr/>
            <p:nvPr/>
          </p:nvSpPr>
          <p:spPr>
            <a:xfrm>
              <a:off x="5526375" y="2267850"/>
              <a:ext cx="49575" cy="13800"/>
            </a:xfrm>
            <a:custGeom>
              <a:avLst/>
              <a:gdLst/>
              <a:ahLst/>
              <a:cxnLst/>
              <a:rect l="l" t="t" r="r" b="b"/>
              <a:pathLst>
                <a:path w="1983" h="552" extrusionOk="0">
                  <a:moveTo>
                    <a:pt x="276" y="0"/>
                  </a:moveTo>
                  <a:cubicBezTo>
                    <a:pt x="121" y="0"/>
                    <a:pt x="0" y="121"/>
                    <a:pt x="0" y="276"/>
                  </a:cubicBezTo>
                  <a:cubicBezTo>
                    <a:pt x="0" y="431"/>
                    <a:pt x="121" y="552"/>
                    <a:pt x="276" y="552"/>
                  </a:cubicBezTo>
                  <a:lnTo>
                    <a:pt x="1706" y="552"/>
                  </a:lnTo>
                  <a:cubicBezTo>
                    <a:pt x="1861" y="552"/>
                    <a:pt x="1982" y="431"/>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1"/>
            <p:cNvSpPr/>
            <p:nvPr/>
          </p:nvSpPr>
          <p:spPr>
            <a:xfrm>
              <a:off x="5526375" y="2295000"/>
              <a:ext cx="49575" cy="13375"/>
            </a:xfrm>
            <a:custGeom>
              <a:avLst/>
              <a:gdLst/>
              <a:ahLst/>
              <a:cxnLst/>
              <a:rect l="l" t="t" r="r" b="b"/>
              <a:pathLst>
                <a:path w="1983" h="535" extrusionOk="0">
                  <a:moveTo>
                    <a:pt x="276" y="0"/>
                  </a:moveTo>
                  <a:cubicBezTo>
                    <a:pt x="121" y="0"/>
                    <a:pt x="0" y="121"/>
                    <a:pt x="0" y="276"/>
                  </a:cubicBezTo>
                  <a:cubicBezTo>
                    <a:pt x="0" y="414"/>
                    <a:pt x="121" y="534"/>
                    <a:pt x="276" y="534"/>
                  </a:cubicBezTo>
                  <a:lnTo>
                    <a:pt x="1706" y="534"/>
                  </a:lnTo>
                  <a:cubicBezTo>
                    <a:pt x="1861" y="534"/>
                    <a:pt x="1982" y="414"/>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1"/>
            <p:cNvSpPr/>
            <p:nvPr/>
          </p:nvSpPr>
          <p:spPr>
            <a:xfrm>
              <a:off x="5674575" y="2267850"/>
              <a:ext cx="49575" cy="13800"/>
            </a:xfrm>
            <a:custGeom>
              <a:avLst/>
              <a:gdLst/>
              <a:ahLst/>
              <a:cxnLst/>
              <a:rect l="l" t="t" r="r" b="b"/>
              <a:pathLst>
                <a:path w="1983" h="552" extrusionOk="0">
                  <a:moveTo>
                    <a:pt x="276" y="0"/>
                  </a:moveTo>
                  <a:cubicBezTo>
                    <a:pt x="121" y="0"/>
                    <a:pt x="0" y="121"/>
                    <a:pt x="0" y="276"/>
                  </a:cubicBezTo>
                  <a:cubicBezTo>
                    <a:pt x="0" y="431"/>
                    <a:pt x="121" y="552"/>
                    <a:pt x="276" y="552"/>
                  </a:cubicBezTo>
                  <a:lnTo>
                    <a:pt x="1706" y="552"/>
                  </a:lnTo>
                  <a:cubicBezTo>
                    <a:pt x="1861" y="552"/>
                    <a:pt x="1982" y="431"/>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1"/>
            <p:cNvSpPr/>
            <p:nvPr/>
          </p:nvSpPr>
          <p:spPr>
            <a:xfrm>
              <a:off x="5377750" y="2241150"/>
              <a:ext cx="49125" cy="13375"/>
            </a:xfrm>
            <a:custGeom>
              <a:avLst/>
              <a:gdLst/>
              <a:ahLst/>
              <a:cxnLst/>
              <a:rect l="l" t="t" r="r" b="b"/>
              <a:pathLst>
                <a:path w="1965" h="535" extrusionOk="0">
                  <a:moveTo>
                    <a:pt x="259" y="0"/>
                  </a:moveTo>
                  <a:cubicBezTo>
                    <a:pt x="121" y="0"/>
                    <a:pt x="0" y="121"/>
                    <a:pt x="0" y="276"/>
                  </a:cubicBezTo>
                  <a:cubicBezTo>
                    <a:pt x="0" y="414"/>
                    <a:pt x="121" y="534"/>
                    <a:pt x="259" y="534"/>
                  </a:cubicBezTo>
                  <a:lnTo>
                    <a:pt x="1706" y="534"/>
                  </a:lnTo>
                  <a:cubicBezTo>
                    <a:pt x="1844" y="534"/>
                    <a:pt x="1965" y="414"/>
                    <a:pt x="1965" y="276"/>
                  </a:cubicBezTo>
                  <a:cubicBezTo>
                    <a:pt x="1965" y="121"/>
                    <a:pt x="1844"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1"/>
            <p:cNvSpPr/>
            <p:nvPr/>
          </p:nvSpPr>
          <p:spPr>
            <a:xfrm>
              <a:off x="5526375" y="2241150"/>
              <a:ext cx="49575" cy="13375"/>
            </a:xfrm>
            <a:custGeom>
              <a:avLst/>
              <a:gdLst/>
              <a:ahLst/>
              <a:cxnLst/>
              <a:rect l="l" t="t" r="r" b="b"/>
              <a:pathLst>
                <a:path w="1983" h="535" extrusionOk="0">
                  <a:moveTo>
                    <a:pt x="276" y="0"/>
                  </a:moveTo>
                  <a:cubicBezTo>
                    <a:pt x="121" y="0"/>
                    <a:pt x="0" y="121"/>
                    <a:pt x="0" y="276"/>
                  </a:cubicBezTo>
                  <a:cubicBezTo>
                    <a:pt x="0" y="414"/>
                    <a:pt x="121" y="534"/>
                    <a:pt x="276" y="534"/>
                  </a:cubicBezTo>
                  <a:lnTo>
                    <a:pt x="1706" y="534"/>
                  </a:lnTo>
                  <a:cubicBezTo>
                    <a:pt x="1861" y="534"/>
                    <a:pt x="1982" y="414"/>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1"/>
            <p:cNvSpPr/>
            <p:nvPr/>
          </p:nvSpPr>
          <p:spPr>
            <a:xfrm>
              <a:off x="5674575" y="2241150"/>
              <a:ext cx="49575" cy="13375"/>
            </a:xfrm>
            <a:custGeom>
              <a:avLst/>
              <a:gdLst/>
              <a:ahLst/>
              <a:cxnLst/>
              <a:rect l="l" t="t" r="r" b="b"/>
              <a:pathLst>
                <a:path w="1983" h="535" extrusionOk="0">
                  <a:moveTo>
                    <a:pt x="276" y="0"/>
                  </a:moveTo>
                  <a:cubicBezTo>
                    <a:pt x="121" y="0"/>
                    <a:pt x="0" y="121"/>
                    <a:pt x="0" y="276"/>
                  </a:cubicBezTo>
                  <a:cubicBezTo>
                    <a:pt x="0" y="414"/>
                    <a:pt x="121" y="534"/>
                    <a:pt x="276" y="534"/>
                  </a:cubicBezTo>
                  <a:lnTo>
                    <a:pt x="1706" y="534"/>
                  </a:lnTo>
                  <a:cubicBezTo>
                    <a:pt x="1861" y="534"/>
                    <a:pt x="1982" y="414"/>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1"/>
            <p:cNvSpPr/>
            <p:nvPr/>
          </p:nvSpPr>
          <p:spPr>
            <a:xfrm>
              <a:off x="5674575" y="2295000"/>
              <a:ext cx="49575" cy="13375"/>
            </a:xfrm>
            <a:custGeom>
              <a:avLst/>
              <a:gdLst/>
              <a:ahLst/>
              <a:cxnLst/>
              <a:rect l="l" t="t" r="r" b="b"/>
              <a:pathLst>
                <a:path w="1983" h="535" extrusionOk="0">
                  <a:moveTo>
                    <a:pt x="276" y="0"/>
                  </a:moveTo>
                  <a:cubicBezTo>
                    <a:pt x="121" y="0"/>
                    <a:pt x="0" y="121"/>
                    <a:pt x="0" y="276"/>
                  </a:cubicBezTo>
                  <a:cubicBezTo>
                    <a:pt x="0" y="414"/>
                    <a:pt x="121" y="534"/>
                    <a:pt x="276" y="534"/>
                  </a:cubicBezTo>
                  <a:lnTo>
                    <a:pt x="1706" y="534"/>
                  </a:lnTo>
                  <a:cubicBezTo>
                    <a:pt x="1861" y="534"/>
                    <a:pt x="1982" y="414"/>
                    <a:pt x="1982" y="276"/>
                  </a:cubicBezTo>
                  <a:cubicBezTo>
                    <a:pt x="1982" y="121"/>
                    <a:pt x="1861"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2" name="Google Shape;2692;p111"/>
          <p:cNvSpPr/>
          <p:nvPr/>
        </p:nvSpPr>
        <p:spPr>
          <a:xfrm>
            <a:off x="5373875" y="3189350"/>
            <a:ext cx="353700" cy="459700"/>
          </a:xfrm>
          <a:custGeom>
            <a:avLst/>
            <a:gdLst/>
            <a:ahLst/>
            <a:cxnLst/>
            <a:rect l="l" t="t" r="r" b="b"/>
            <a:pathLst>
              <a:path w="14148" h="18388" extrusionOk="0">
                <a:moveTo>
                  <a:pt x="7893" y="552"/>
                </a:moveTo>
                <a:lnTo>
                  <a:pt x="7893" y="1121"/>
                </a:lnTo>
                <a:lnTo>
                  <a:pt x="6273" y="1121"/>
                </a:lnTo>
                <a:lnTo>
                  <a:pt x="6273" y="552"/>
                </a:lnTo>
                <a:close/>
                <a:moveTo>
                  <a:pt x="2568" y="4464"/>
                </a:moveTo>
                <a:cubicBezTo>
                  <a:pt x="3016" y="4464"/>
                  <a:pt x="3378" y="4826"/>
                  <a:pt x="3378" y="5274"/>
                </a:cubicBezTo>
                <a:cubicBezTo>
                  <a:pt x="3378" y="5705"/>
                  <a:pt x="3016" y="6067"/>
                  <a:pt x="2568" y="6067"/>
                </a:cubicBezTo>
                <a:cubicBezTo>
                  <a:pt x="2120" y="6067"/>
                  <a:pt x="1758" y="5705"/>
                  <a:pt x="1758" y="5274"/>
                </a:cubicBezTo>
                <a:cubicBezTo>
                  <a:pt x="1758" y="4826"/>
                  <a:pt x="2120" y="4464"/>
                  <a:pt x="2568" y="4464"/>
                </a:cubicBezTo>
                <a:close/>
                <a:moveTo>
                  <a:pt x="5084" y="6480"/>
                </a:moveTo>
                <a:cubicBezTo>
                  <a:pt x="5290" y="6480"/>
                  <a:pt x="5446" y="6652"/>
                  <a:pt x="5446" y="6842"/>
                </a:cubicBezTo>
                <a:cubicBezTo>
                  <a:pt x="5446" y="7049"/>
                  <a:pt x="5290" y="7204"/>
                  <a:pt x="5084" y="7204"/>
                </a:cubicBezTo>
                <a:cubicBezTo>
                  <a:pt x="4894" y="7204"/>
                  <a:pt x="4722" y="7049"/>
                  <a:pt x="4722" y="6842"/>
                </a:cubicBezTo>
                <a:cubicBezTo>
                  <a:pt x="4722" y="6652"/>
                  <a:pt x="4894" y="6480"/>
                  <a:pt x="5084" y="6480"/>
                </a:cubicBezTo>
                <a:close/>
                <a:moveTo>
                  <a:pt x="13028" y="5153"/>
                </a:moveTo>
                <a:cubicBezTo>
                  <a:pt x="13166" y="5205"/>
                  <a:pt x="13407" y="5291"/>
                  <a:pt x="13614" y="5377"/>
                </a:cubicBezTo>
                <a:lnTo>
                  <a:pt x="13614" y="7359"/>
                </a:lnTo>
                <a:lnTo>
                  <a:pt x="13011" y="7118"/>
                </a:lnTo>
                <a:cubicBezTo>
                  <a:pt x="13011" y="6342"/>
                  <a:pt x="13028" y="5412"/>
                  <a:pt x="13028" y="5153"/>
                </a:cubicBezTo>
                <a:close/>
                <a:moveTo>
                  <a:pt x="6548" y="5326"/>
                </a:moveTo>
                <a:cubicBezTo>
                  <a:pt x="7186" y="5326"/>
                  <a:pt x="7686" y="5825"/>
                  <a:pt x="7686" y="6446"/>
                </a:cubicBezTo>
                <a:cubicBezTo>
                  <a:pt x="7686" y="7083"/>
                  <a:pt x="7186" y="7583"/>
                  <a:pt x="6548" y="7583"/>
                </a:cubicBezTo>
                <a:cubicBezTo>
                  <a:pt x="6290" y="7583"/>
                  <a:pt x="6049" y="7497"/>
                  <a:pt x="5842" y="7324"/>
                </a:cubicBezTo>
                <a:cubicBezTo>
                  <a:pt x="5928" y="7187"/>
                  <a:pt x="5980" y="7032"/>
                  <a:pt x="5980" y="6842"/>
                </a:cubicBezTo>
                <a:cubicBezTo>
                  <a:pt x="5980" y="6497"/>
                  <a:pt x="5790" y="6204"/>
                  <a:pt x="5497" y="6049"/>
                </a:cubicBezTo>
                <a:cubicBezTo>
                  <a:pt x="5652" y="5618"/>
                  <a:pt x="6083" y="5326"/>
                  <a:pt x="6548" y="5326"/>
                </a:cubicBezTo>
                <a:close/>
                <a:moveTo>
                  <a:pt x="11052" y="3825"/>
                </a:moveTo>
                <a:cubicBezTo>
                  <a:pt x="11073" y="3825"/>
                  <a:pt x="11094" y="3825"/>
                  <a:pt x="11115" y="3826"/>
                </a:cubicBezTo>
                <a:cubicBezTo>
                  <a:pt x="11839" y="3861"/>
                  <a:pt x="12425" y="4412"/>
                  <a:pt x="12494" y="5119"/>
                </a:cubicBezTo>
                <a:cubicBezTo>
                  <a:pt x="12494" y="5257"/>
                  <a:pt x="12476" y="6670"/>
                  <a:pt x="12459" y="7600"/>
                </a:cubicBezTo>
                <a:cubicBezTo>
                  <a:pt x="12459" y="7721"/>
                  <a:pt x="12356" y="7910"/>
                  <a:pt x="12149" y="7910"/>
                </a:cubicBezTo>
                <a:cubicBezTo>
                  <a:pt x="11977" y="7893"/>
                  <a:pt x="11856" y="7755"/>
                  <a:pt x="11856" y="7583"/>
                </a:cubicBezTo>
                <a:cubicBezTo>
                  <a:pt x="11890" y="7169"/>
                  <a:pt x="11546" y="6704"/>
                  <a:pt x="11063" y="6704"/>
                </a:cubicBezTo>
                <a:cubicBezTo>
                  <a:pt x="11054" y="6704"/>
                  <a:pt x="11045" y="6704"/>
                  <a:pt x="11036" y="6704"/>
                </a:cubicBezTo>
                <a:cubicBezTo>
                  <a:pt x="10647" y="6704"/>
                  <a:pt x="10236" y="7059"/>
                  <a:pt x="10236" y="7514"/>
                </a:cubicBezTo>
                <a:lnTo>
                  <a:pt x="10236" y="8203"/>
                </a:lnTo>
                <a:cubicBezTo>
                  <a:pt x="10236" y="8341"/>
                  <a:pt x="10133" y="8514"/>
                  <a:pt x="9909" y="8514"/>
                </a:cubicBezTo>
                <a:cubicBezTo>
                  <a:pt x="9754" y="8514"/>
                  <a:pt x="9633" y="8358"/>
                  <a:pt x="9633" y="8203"/>
                </a:cubicBezTo>
                <a:cubicBezTo>
                  <a:pt x="9633" y="8152"/>
                  <a:pt x="9616" y="5257"/>
                  <a:pt x="9633" y="5205"/>
                </a:cubicBezTo>
                <a:cubicBezTo>
                  <a:pt x="9667" y="4433"/>
                  <a:pt x="10288" y="3825"/>
                  <a:pt x="11052" y="3825"/>
                </a:cubicBezTo>
                <a:close/>
                <a:moveTo>
                  <a:pt x="8100" y="4270"/>
                </a:moveTo>
                <a:cubicBezTo>
                  <a:pt x="8505" y="4270"/>
                  <a:pt x="8913" y="4288"/>
                  <a:pt x="9323" y="4326"/>
                </a:cubicBezTo>
                <a:cubicBezTo>
                  <a:pt x="9202" y="4567"/>
                  <a:pt x="9116" y="4843"/>
                  <a:pt x="9099" y="5153"/>
                </a:cubicBezTo>
                <a:cubicBezTo>
                  <a:pt x="9082" y="5188"/>
                  <a:pt x="9099" y="6084"/>
                  <a:pt x="9082" y="6135"/>
                </a:cubicBezTo>
                <a:cubicBezTo>
                  <a:pt x="8789" y="6118"/>
                  <a:pt x="8478" y="6101"/>
                  <a:pt x="8186" y="6101"/>
                </a:cubicBezTo>
                <a:cubicBezTo>
                  <a:pt x="8030" y="5343"/>
                  <a:pt x="7358" y="4774"/>
                  <a:pt x="6548" y="4774"/>
                </a:cubicBezTo>
                <a:cubicBezTo>
                  <a:pt x="5807" y="4774"/>
                  <a:pt x="5170" y="5274"/>
                  <a:pt x="4963" y="5963"/>
                </a:cubicBezTo>
                <a:cubicBezTo>
                  <a:pt x="4532" y="6015"/>
                  <a:pt x="4188" y="6394"/>
                  <a:pt x="4188" y="6842"/>
                </a:cubicBezTo>
                <a:cubicBezTo>
                  <a:pt x="2981" y="7307"/>
                  <a:pt x="1878" y="7997"/>
                  <a:pt x="896" y="8893"/>
                </a:cubicBezTo>
                <a:lnTo>
                  <a:pt x="534" y="9203"/>
                </a:lnTo>
                <a:lnTo>
                  <a:pt x="534" y="6790"/>
                </a:lnTo>
                <a:cubicBezTo>
                  <a:pt x="862" y="6549"/>
                  <a:pt x="1189" y="6325"/>
                  <a:pt x="1534" y="6118"/>
                </a:cubicBezTo>
                <a:cubicBezTo>
                  <a:pt x="1775" y="6428"/>
                  <a:pt x="2154" y="6618"/>
                  <a:pt x="2568" y="6618"/>
                </a:cubicBezTo>
                <a:cubicBezTo>
                  <a:pt x="3309" y="6618"/>
                  <a:pt x="3912" y="6015"/>
                  <a:pt x="3912" y="5274"/>
                </a:cubicBezTo>
                <a:cubicBezTo>
                  <a:pt x="3912" y="5170"/>
                  <a:pt x="3912" y="5084"/>
                  <a:pt x="3895" y="4981"/>
                </a:cubicBezTo>
                <a:cubicBezTo>
                  <a:pt x="5241" y="4509"/>
                  <a:pt x="6651" y="4270"/>
                  <a:pt x="8100" y="4270"/>
                </a:cubicBezTo>
                <a:close/>
                <a:moveTo>
                  <a:pt x="8220" y="6635"/>
                </a:moveTo>
                <a:cubicBezTo>
                  <a:pt x="8496" y="6635"/>
                  <a:pt x="8789" y="6652"/>
                  <a:pt x="9082" y="6687"/>
                </a:cubicBezTo>
                <a:lnTo>
                  <a:pt x="9082" y="8203"/>
                </a:lnTo>
                <a:cubicBezTo>
                  <a:pt x="9082" y="8651"/>
                  <a:pt x="9443" y="9031"/>
                  <a:pt x="9892" y="9048"/>
                </a:cubicBezTo>
                <a:cubicBezTo>
                  <a:pt x="9910" y="9049"/>
                  <a:pt x="9928" y="9050"/>
                  <a:pt x="9946" y="9050"/>
                </a:cubicBezTo>
                <a:cubicBezTo>
                  <a:pt x="10359" y="9050"/>
                  <a:pt x="10770" y="8682"/>
                  <a:pt x="10770" y="8203"/>
                </a:cubicBezTo>
                <a:lnTo>
                  <a:pt x="10770" y="7514"/>
                </a:lnTo>
                <a:cubicBezTo>
                  <a:pt x="10770" y="7393"/>
                  <a:pt x="10874" y="7238"/>
                  <a:pt x="11063" y="7238"/>
                </a:cubicBezTo>
                <a:cubicBezTo>
                  <a:pt x="11132" y="7238"/>
                  <a:pt x="11339" y="7307"/>
                  <a:pt x="11322" y="7583"/>
                </a:cubicBezTo>
                <a:cubicBezTo>
                  <a:pt x="11322" y="8048"/>
                  <a:pt x="11666" y="8427"/>
                  <a:pt x="12115" y="8445"/>
                </a:cubicBezTo>
                <a:cubicBezTo>
                  <a:pt x="12125" y="8445"/>
                  <a:pt x="12136" y="8445"/>
                  <a:pt x="12146" y="8445"/>
                </a:cubicBezTo>
                <a:cubicBezTo>
                  <a:pt x="12533" y="8445"/>
                  <a:pt x="12943" y="8139"/>
                  <a:pt x="12993" y="7686"/>
                </a:cubicBezTo>
                <a:lnTo>
                  <a:pt x="13614" y="7945"/>
                </a:lnTo>
                <a:lnTo>
                  <a:pt x="13614" y="9978"/>
                </a:lnTo>
                <a:cubicBezTo>
                  <a:pt x="13614" y="10116"/>
                  <a:pt x="13493" y="10237"/>
                  <a:pt x="13338" y="10237"/>
                </a:cubicBezTo>
                <a:lnTo>
                  <a:pt x="12683" y="10237"/>
                </a:lnTo>
                <a:cubicBezTo>
                  <a:pt x="12580" y="9996"/>
                  <a:pt x="12356" y="9823"/>
                  <a:pt x="12080" y="9823"/>
                </a:cubicBezTo>
                <a:lnTo>
                  <a:pt x="2068" y="9823"/>
                </a:lnTo>
                <a:cubicBezTo>
                  <a:pt x="1792" y="9823"/>
                  <a:pt x="1568" y="9996"/>
                  <a:pt x="1482" y="10237"/>
                </a:cubicBezTo>
                <a:lnTo>
                  <a:pt x="810" y="10237"/>
                </a:lnTo>
                <a:cubicBezTo>
                  <a:pt x="655" y="10237"/>
                  <a:pt x="534" y="10116"/>
                  <a:pt x="534" y="9978"/>
                </a:cubicBezTo>
                <a:lnTo>
                  <a:pt x="534" y="9927"/>
                </a:lnTo>
                <a:lnTo>
                  <a:pt x="1258" y="9289"/>
                </a:lnTo>
                <a:cubicBezTo>
                  <a:pt x="2171" y="8445"/>
                  <a:pt x="3223" y="7807"/>
                  <a:pt x="4343" y="7359"/>
                </a:cubicBezTo>
                <a:cubicBezTo>
                  <a:pt x="4498" y="7583"/>
                  <a:pt x="4773" y="7738"/>
                  <a:pt x="5084" y="7738"/>
                </a:cubicBezTo>
                <a:cubicBezTo>
                  <a:pt x="5204" y="7738"/>
                  <a:pt x="5325" y="7721"/>
                  <a:pt x="5428" y="7669"/>
                </a:cubicBezTo>
                <a:cubicBezTo>
                  <a:pt x="5738" y="7962"/>
                  <a:pt x="6135" y="8117"/>
                  <a:pt x="6548" y="8117"/>
                </a:cubicBezTo>
                <a:cubicBezTo>
                  <a:pt x="7410" y="8117"/>
                  <a:pt x="8117" y="7480"/>
                  <a:pt x="8220" y="6635"/>
                </a:cubicBezTo>
                <a:close/>
                <a:moveTo>
                  <a:pt x="12080" y="10357"/>
                </a:moveTo>
                <a:cubicBezTo>
                  <a:pt x="12132" y="10357"/>
                  <a:pt x="12183" y="10409"/>
                  <a:pt x="12183" y="10461"/>
                </a:cubicBezTo>
                <a:lnTo>
                  <a:pt x="12183" y="11167"/>
                </a:lnTo>
                <a:cubicBezTo>
                  <a:pt x="12183" y="11219"/>
                  <a:pt x="12132" y="11271"/>
                  <a:pt x="12080" y="11271"/>
                </a:cubicBezTo>
                <a:lnTo>
                  <a:pt x="5738" y="11271"/>
                </a:lnTo>
                <a:cubicBezTo>
                  <a:pt x="5601" y="11271"/>
                  <a:pt x="5480" y="11391"/>
                  <a:pt x="5480" y="11529"/>
                </a:cubicBezTo>
                <a:cubicBezTo>
                  <a:pt x="5480" y="11684"/>
                  <a:pt x="5601" y="11805"/>
                  <a:pt x="5738" y="11805"/>
                </a:cubicBezTo>
                <a:lnTo>
                  <a:pt x="11322" y="11805"/>
                </a:lnTo>
                <a:lnTo>
                  <a:pt x="11322" y="12253"/>
                </a:lnTo>
                <a:cubicBezTo>
                  <a:pt x="11322" y="12305"/>
                  <a:pt x="11270" y="12339"/>
                  <a:pt x="11218" y="12339"/>
                </a:cubicBezTo>
                <a:lnTo>
                  <a:pt x="2930" y="12339"/>
                </a:lnTo>
                <a:cubicBezTo>
                  <a:pt x="2878" y="12339"/>
                  <a:pt x="2843" y="12305"/>
                  <a:pt x="2843" y="12253"/>
                </a:cubicBezTo>
                <a:lnTo>
                  <a:pt x="2843" y="11805"/>
                </a:lnTo>
                <a:lnTo>
                  <a:pt x="4498" y="11805"/>
                </a:lnTo>
                <a:cubicBezTo>
                  <a:pt x="4636" y="11805"/>
                  <a:pt x="4756" y="11684"/>
                  <a:pt x="4756" y="11529"/>
                </a:cubicBezTo>
                <a:cubicBezTo>
                  <a:pt x="4756" y="11391"/>
                  <a:pt x="4636" y="11271"/>
                  <a:pt x="4498" y="11271"/>
                </a:cubicBezTo>
                <a:lnTo>
                  <a:pt x="2068" y="11271"/>
                </a:lnTo>
                <a:cubicBezTo>
                  <a:pt x="2016" y="11271"/>
                  <a:pt x="1982" y="11219"/>
                  <a:pt x="1982" y="11167"/>
                </a:cubicBezTo>
                <a:lnTo>
                  <a:pt x="1982" y="10461"/>
                </a:lnTo>
                <a:cubicBezTo>
                  <a:pt x="1982" y="10409"/>
                  <a:pt x="2016" y="10357"/>
                  <a:pt x="2068" y="10357"/>
                </a:cubicBezTo>
                <a:close/>
                <a:moveTo>
                  <a:pt x="6273" y="12873"/>
                </a:moveTo>
                <a:lnTo>
                  <a:pt x="6273" y="14028"/>
                </a:lnTo>
                <a:lnTo>
                  <a:pt x="4860" y="14028"/>
                </a:lnTo>
                <a:lnTo>
                  <a:pt x="5153" y="12873"/>
                </a:lnTo>
                <a:close/>
                <a:moveTo>
                  <a:pt x="7341" y="12873"/>
                </a:moveTo>
                <a:lnTo>
                  <a:pt x="7341" y="14028"/>
                </a:lnTo>
                <a:lnTo>
                  <a:pt x="6807" y="14028"/>
                </a:lnTo>
                <a:lnTo>
                  <a:pt x="6807" y="12873"/>
                </a:lnTo>
                <a:close/>
                <a:moveTo>
                  <a:pt x="8995" y="12873"/>
                </a:moveTo>
                <a:lnTo>
                  <a:pt x="9306" y="14028"/>
                </a:lnTo>
                <a:lnTo>
                  <a:pt x="7893" y="14028"/>
                </a:lnTo>
                <a:lnTo>
                  <a:pt x="7893" y="12873"/>
                </a:lnTo>
                <a:close/>
                <a:moveTo>
                  <a:pt x="9443" y="14562"/>
                </a:moveTo>
                <a:lnTo>
                  <a:pt x="9599" y="15096"/>
                </a:lnTo>
                <a:lnTo>
                  <a:pt x="4567" y="15096"/>
                </a:lnTo>
                <a:lnTo>
                  <a:pt x="4705" y="14562"/>
                </a:lnTo>
                <a:close/>
                <a:moveTo>
                  <a:pt x="4601" y="12873"/>
                </a:moveTo>
                <a:lnTo>
                  <a:pt x="3274" y="17854"/>
                </a:lnTo>
                <a:lnTo>
                  <a:pt x="2706" y="17854"/>
                </a:lnTo>
                <a:lnTo>
                  <a:pt x="4050" y="12873"/>
                </a:lnTo>
                <a:close/>
                <a:moveTo>
                  <a:pt x="7341" y="15648"/>
                </a:moveTo>
                <a:lnTo>
                  <a:pt x="7341" y="17854"/>
                </a:lnTo>
                <a:lnTo>
                  <a:pt x="6807" y="17854"/>
                </a:lnTo>
                <a:lnTo>
                  <a:pt x="6807" y="15648"/>
                </a:lnTo>
                <a:close/>
                <a:moveTo>
                  <a:pt x="6187" y="1"/>
                </a:moveTo>
                <a:cubicBezTo>
                  <a:pt x="5928" y="1"/>
                  <a:pt x="5738" y="207"/>
                  <a:pt x="5738" y="449"/>
                </a:cubicBezTo>
                <a:lnTo>
                  <a:pt x="5738" y="1121"/>
                </a:lnTo>
                <a:lnTo>
                  <a:pt x="5497" y="1121"/>
                </a:lnTo>
                <a:cubicBezTo>
                  <a:pt x="5256" y="1121"/>
                  <a:pt x="5049" y="1328"/>
                  <a:pt x="5049" y="1569"/>
                </a:cubicBezTo>
                <a:lnTo>
                  <a:pt x="5049" y="2241"/>
                </a:lnTo>
                <a:lnTo>
                  <a:pt x="810" y="2241"/>
                </a:lnTo>
                <a:cubicBezTo>
                  <a:pt x="362" y="2241"/>
                  <a:pt x="0" y="2603"/>
                  <a:pt x="0" y="3034"/>
                </a:cubicBezTo>
                <a:lnTo>
                  <a:pt x="0" y="3964"/>
                </a:lnTo>
                <a:cubicBezTo>
                  <a:pt x="0" y="4102"/>
                  <a:pt x="121" y="4223"/>
                  <a:pt x="276" y="4223"/>
                </a:cubicBezTo>
                <a:cubicBezTo>
                  <a:pt x="414" y="4223"/>
                  <a:pt x="534" y="4102"/>
                  <a:pt x="534" y="3964"/>
                </a:cubicBezTo>
                <a:lnTo>
                  <a:pt x="534" y="3034"/>
                </a:lnTo>
                <a:cubicBezTo>
                  <a:pt x="534" y="2896"/>
                  <a:pt x="655" y="2775"/>
                  <a:pt x="810" y="2775"/>
                </a:cubicBezTo>
                <a:lnTo>
                  <a:pt x="6273" y="2775"/>
                </a:lnTo>
                <a:cubicBezTo>
                  <a:pt x="6428" y="2775"/>
                  <a:pt x="6548" y="2654"/>
                  <a:pt x="6548" y="2499"/>
                </a:cubicBezTo>
                <a:cubicBezTo>
                  <a:pt x="6548" y="2362"/>
                  <a:pt x="6428" y="2241"/>
                  <a:pt x="6273" y="2241"/>
                </a:cubicBezTo>
                <a:lnTo>
                  <a:pt x="5583" y="2241"/>
                </a:lnTo>
                <a:lnTo>
                  <a:pt x="5583" y="1655"/>
                </a:lnTo>
                <a:lnTo>
                  <a:pt x="8565" y="1655"/>
                </a:lnTo>
                <a:lnTo>
                  <a:pt x="8565" y="2241"/>
                </a:lnTo>
                <a:lnTo>
                  <a:pt x="7531" y="2241"/>
                </a:lnTo>
                <a:cubicBezTo>
                  <a:pt x="7393" y="2241"/>
                  <a:pt x="7272" y="2362"/>
                  <a:pt x="7272" y="2499"/>
                </a:cubicBezTo>
                <a:cubicBezTo>
                  <a:pt x="7272" y="2654"/>
                  <a:pt x="7393" y="2775"/>
                  <a:pt x="7531" y="2775"/>
                </a:cubicBezTo>
                <a:lnTo>
                  <a:pt x="13338" y="2775"/>
                </a:lnTo>
                <a:cubicBezTo>
                  <a:pt x="13493" y="2775"/>
                  <a:pt x="13614" y="2896"/>
                  <a:pt x="13614" y="3034"/>
                </a:cubicBezTo>
                <a:lnTo>
                  <a:pt x="13614" y="4791"/>
                </a:lnTo>
                <a:cubicBezTo>
                  <a:pt x="13372" y="4705"/>
                  <a:pt x="13131" y="4619"/>
                  <a:pt x="12890" y="4533"/>
                </a:cubicBezTo>
                <a:cubicBezTo>
                  <a:pt x="12614" y="3826"/>
                  <a:pt x="11925" y="3327"/>
                  <a:pt x="11149" y="3292"/>
                </a:cubicBezTo>
                <a:cubicBezTo>
                  <a:pt x="11128" y="3291"/>
                  <a:pt x="11107" y="3291"/>
                  <a:pt x="11086" y="3291"/>
                </a:cubicBezTo>
                <a:cubicBezTo>
                  <a:pt x="10559" y="3291"/>
                  <a:pt x="10084" y="3494"/>
                  <a:pt x="9719" y="3809"/>
                </a:cubicBezTo>
                <a:cubicBezTo>
                  <a:pt x="9189" y="3748"/>
                  <a:pt x="8663" y="3718"/>
                  <a:pt x="8142" y="3718"/>
                </a:cubicBezTo>
                <a:cubicBezTo>
                  <a:pt x="6599" y="3718"/>
                  <a:pt x="5101" y="3983"/>
                  <a:pt x="3671" y="4498"/>
                </a:cubicBezTo>
                <a:cubicBezTo>
                  <a:pt x="3429" y="4154"/>
                  <a:pt x="3016" y="3912"/>
                  <a:pt x="2568" y="3912"/>
                </a:cubicBezTo>
                <a:cubicBezTo>
                  <a:pt x="1827" y="3912"/>
                  <a:pt x="1224" y="4533"/>
                  <a:pt x="1224" y="5274"/>
                </a:cubicBezTo>
                <a:cubicBezTo>
                  <a:pt x="1224" y="5394"/>
                  <a:pt x="1241" y="5515"/>
                  <a:pt x="1275" y="5636"/>
                </a:cubicBezTo>
                <a:cubicBezTo>
                  <a:pt x="1034" y="5791"/>
                  <a:pt x="776" y="5963"/>
                  <a:pt x="534" y="6135"/>
                </a:cubicBezTo>
                <a:lnTo>
                  <a:pt x="534" y="5222"/>
                </a:lnTo>
                <a:cubicBezTo>
                  <a:pt x="534" y="5067"/>
                  <a:pt x="414" y="4946"/>
                  <a:pt x="276" y="4946"/>
                </a:cubicBezTo>
                <a:cubicBezTo>
                  <a:pt x="121" y="4946"/>
                  <a:pt x="0" y="5067"/>
                  <a:pt x="0" y="5222"/>
                </a:cubicBezTo>
                <a:lnTo>
                  <a:pt x="0" y="9978"/>
                </a:lnTo>
                <a:cubicBezTo>
                  <a:pt x="0" y="10409"/>
                  <a:pt x="362" y="10771"/>
                  <a:pt x="810" y="10771"/>
                </a:cubicBezTo>
                <a:lnTo>
                  <a:pt x="1448" y="10771"/>
                </a:lnTo>
                <a:lnTo>
                  <a:pt x="1448" y="11167"/>
                </a:lnTo>
                <a:cubicBezTo>
                  <a:pt x="1448" y="11512"/>
                  <a:pt x="1723" y="11805"/>
                  <a:pt x="2068" y="11805"/>
                </a:cubicBezTo>
                <a:lnTo>
                  <a:pt x="2309" y="11805"/>
                </a:lnTo>
                <a:lnTo>
                  <a:pt x="2309" y="12253"/>
                </a:lnTo>
                <a:cubicBezTo>
                  <a:pt x="2309" y="12598"/>
                  <a:pt x="2585" y="12873"/>
                  <a:pt x="2930" y="12873"/>
                </a:cubicBezTo>
                <a:lnTo>
                  <a:pt x="3481" y="12873"/>
                </a:lnTo>
                <a:lnTo>
                  <a:pt x="2154" y="17819"/>
                </a:lnTo>
                <a:cubicBezTo>
                  <a:pt x="2120" y="17957"/>
                  <a:pt x="2154" y="18095"/>
                  <a:pt x="2240" y="18215"/>
                </a:cubicBezTo>
                <a:cubicBezTo>
                  <a:pt x="2326" y="18319"/>
                  <a:pt x="2447" y="18388"/>
                  <a:pt x="2585" y="18388"/>
                </a:cubicBezTo>
                <a:lnTo>
                  <a:pt x="3343" y="18388"/>
                </a:lnTo>
                <a:cubicBezTo>
                  <a:pt x="3533" y="18388"/>
                  <a:pt x="3722" y="18250"/>
                  <a:pt x="3774" y="18060"/>
                </a:cubicBezTo>
                <a:lnTo>
                  <a:pt x="4412" y="15648"/>
                </a:lnTo>
                <a:lnTo>
                  <a:pt x="6273" y="15648"/>
                </a:lnTo>
                <a:lnTo>
                  <a:pt x="6273" y="17940"/>
                </a:lnTo>
                <a:cubicBezTo>
                  <a:pt x="6273" y="18181"/>
                  <a:pt x="6462" y="18388"/>
                  <a:pt x="6721" y="18388"/>
                </a:cubicBezTo>
                <a:lnTo>
                  <a:pt x="7427" y="18388"/>
                </a:lnTo>
                <a:cubicBezTo>
                  <a:pt x="7686" y="18388"/>
                  <a:pt x="7893" y="18181"/>
                  <a:pt x="7893" y="17940"/>
                </a:cubicBezTo>
                <a:lnTo>
                  <a:pt x="7893" y="15648"/>
                </a:lnTo>
                <a:lnTo>
                  <a:pt x="9736" y="15648"/>
                </a:lnTo>
                <a:lnTo>
                  <a:pt x="10391" y="18060"/>
                </a:lnTo>
                <a:cubicBezTo>
                  <a:pt x="10443" y="18250"/>
                  <a:pt x="10615" y="18388"/>
                  <a:pt x="10822" y="18388"/>
                </a:cubicBezTo>
                <a:lnTo>
                  <a:pt x="11563" y="18388"/>
                </a:lnTo>
                <a:cubicBezTo>
                  <a:pt x="11701" y="18388"/>
                  <a:pt x="11839" y="18319"/>
                  <a:pt x="11925" y="18215"/>
                </a:cubicBezTo>
                <a:cubicBezTo>
                  <a:pt x="12011" y="18095"/>
                  <a:pt x="12028" y="17957"/>
                  <a:pt x="11994" y="17819"/>
                </a:cubicBezTo>
                <a:lnTo>
                  <a:pt x="11391" y="15544"/>
                </a:lnTo>
                <a:cubicBezTo>
                  <a:pt x="11347" y="15427"/>
                  <a:pt x="11240" y="15347"/>
                  <a:pt x="11125" y="15347"/>
                </a:cubicBezTo>
                <a:cubicBezTo>
                  <a:pt x="11104" y="15347"/>
                  <a:pt x="11084" y="15350"/>
                  <a:pt x="11063" y="15355"/>
                </a:cubicBezTo>
                <a:cubicBezTo>
                  <a:pt x="10908" y="15389"/>
                  <a:pt x="10822" y="15544"/>
                  <a:pt x="10857" y="15682"/>
                </a:cubicBezTo>
                <a:lnTo>
                  <a:pt x="11442" y="17854"/>
                </a:lnTo>
                <a:lnTo>
                  <a:pt x="10891" y="17854"/>
                </a:lnTo>
                <a:lnTo>
                  <a:pt x="9547" y="12873"/>
                </a:lnTo>
                <a:lnTo>
                  <a:pt x="10116" y="12873"/>
                </a:lnTo>
                <a:lnTo>
                  <a:pt x="10546" y="14476"/>
                </a:lnTo>
                <a:cubicBezTo>
                  <a:pt x="10564" y="14597"/>
                  <a:pt x="10684" y="14666"/>
                  <a:pt x="10805" y="14666"/>
                </a:cubicBezTo>
                <a:lnTo>
                  <a:pt x="10874" y="14666"/>
                </a:lnTo>
                <a:cubicBezTo>
                  <a:pt x="11012" y="14631"/>
                  <a:pt x="11098" y="14476"/>
                  <a:pt x="11063" y="14338"/>
                </a:cubicBezTo>
                <a:lnTo>
                  <a:pt x="10667" y="12873"/>
                </a:lnTo>
                <a:lnTo>
                  <a:pt x="11218" y="12873"/>
                </a:lnTo>
                <a:cubicBezTo>
                  <a:pt x="11563" y="12873"/>
                  <a:pt x="11856" y="12598"/>
                  <a:pt x="11856" y="12253"/>
                </a:cubicBezTo>
                <a:lnTo>
                  <a:pt x="11856" y="11805"/>
                </a:lnTo>
                <a:lnTo>
                  <a:pt x="12080" y="11805"/>
                </a:lnTo>
                <a:cubicBezTo>
                  <a:pt x="12425" y="11805"/>
                  <a:pt x="12718" y="11512"/>
                  <a:pt x="12718" y="11167"/>
                </a:cubicBezTo>
                <a:lnTo>
                  <a:pt x="12718" y="10771"/>
                </a:lnTo>
                <a:lnTo>
                  <a:pt x="13338" y="10771"/>
                </a:lnTo>
                <a:cubicBezTo>
                  <a:pt x="13786" y="10771"/>
                  <a:pt x="14148" y="10409"/>
                  <a:pt x="14148" y="9978"/>
                </a:cubicBezTo>
                <a:lnTo>
                  <a:pt x="14148" y="3034"/>
                </a:lnTo>
                <a:cubicBezTo>
                  <a:pt x="14148" y="2603"/>
                  <a:pt x="13786" y="2241"/>
                  <a:pt x="13338" y="2241"/>
                </a:cubicBezTo>
                <a:lnTo>
                  <a:pt x="9099" y="2241"/>
                </a:lnTo>
                <a:lnTo>
                  <a:pt x="9099" y="1569"/>
                </a:lnTo>
                <a:cubicBezTo>
                  <a:pt x="9099" y="1328"/>
                  <a:pt x="8909" y="1121"/>
                  <a:pt x="8651" y="1121"/>
                </a:cubicBezTo>
                <a:lnTo>
                  <a:pt x="8427" y="1121"/>
                </a:lnTo>
                <a:lnTo>
                  <a:pt x="8427" y="449"/>
                </a:lnTo>
                <a:cubicBezTo>
                  <a:pt x="8427" y="207"/>
                  <a:pt x="8220" y="1"/>
                  <a:pt x="7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3" name="Google Shape;2693;p111"/>
          <p:cNvGrpSpPr/>
          <p:nvPr/>
        </p:nvGrpSpPr>
        <p:grpSpPr>
          <a:xfrm>
            <a:off x="6006300" y="1320925"/>
            <a:ext cx="459275" cy="422650"/>
            <a:chOff x="6006300" y="1320925"/>
            <a:chExt cx="459275" cy="422650"/>
          </a:xfrm>
        </p:grpSpPr>
        <p:sp>
          <p:nvSpPr>
            <p:cNvPr id="2694" name="Google Shape;2694;p111"/>
            <p:cNvSpPr/>
            <p:nvPr/>
          </p:nvSpPr>
          <p:spPr>
            <a:xfrm>
              <a:off x="6006300" y="1450600"/>
              <a:ext cx="459275" cy="292975"/>
            </a:xfrm>
            <a:custGeom>
              <a:avLst/>
              <a:gdLst/>
              <a:ahLst/>
              <a:cxnLst/>
              <a:rect l="l" t="t" r="r" b="b"/>
              <a:pathLst>
                <a:path w="18371" h="11719" extrusionOk="0">
                  <a:moveTo>
                    <a:pt x="14390" y="535"/>
                  </a:moveTo>
                  <a:cubicBezTo>
                    <a:pt x="14476" y="535"/>
                    <a:pt x="14562" y="604"/>
                    <a:pt x="14562" y="690"/>
                  </a:cubicBezTo>
                  <a:cubicBezTo>
                    <a:pt x="14562" y="707"/>
                    <a:pt x="14562" y="707"/>
                    <a:pt x="14562" y="707"/>
                  </a:cubicBezTo>
                  <a:cubicBezTo>
                    <a:pt x="14562" y="707"/>
                    <a:pt x="14562" y="707"/>
                    <a:pt x="14562" y="724"/>
                  </a:cubicBezTo>
                  <a:lnTo>
                    <a:pt x="14562" y="1086"/>
                  </a:lnTo>
                  <a:lnTo>
                    <a:pt x="13373" y="1086"/>
                  </a:lnTo>
                  <a:lnTo>
                    <a:pt x="13373" y="690"/>
                  </a:lnTo>
                  <a:cubicBezTo>
                    <a:pt x="13373" y="604"/>
                    <a:pt x="13442" y="535"/>
                    <a:pt x="13528" y="535"/>
                  </a:cubicBezTo>
                  <a:close/>
                  <a:moveTo>
                    <a:pt x="16923" y="552"/>
                  </a:moveTo>
                  <a:cubicBezTo>
                    <a:pt x="17009" y="552"/>
                    <a:pt x="17078" y="621"/>
                    <a:pt x="17078" y="724"/>
                  </a:cubicBezTo>
                  <a:lnTo>
                    <a:pt x="17078" y="1086"/>
                  </a:lnTo>
                  <a:lnTo>
                    <a:pt x="15096" y="1086"/>
                  </a:lnTo>
                  <a:lnTo>
                    <a:pt x="15096" y="724"/>
                  </a:lnTo>
                  <a:cubicBezTo>
                    <a:pt x="15096" y="621"/>
                    <a:pt x="15165" y="552"/>
                    <a:pt x="15251" y="552"/>
                  </a:cubicBezTo>
                  <a:close/>
                  <a:moveTo>
                    <a:pt x="12666" y="1189"/>
                  </a:moveTo>
                  <a:cubicBezTo>
                    <a:pt x="12752" y="1189"/>
                    <a:pt x="12839" y="1258"/>
                    <a:pt x="12839" y="1345"/>
                  </a:cubicBezTo>
                  <a:lnTo>
                    <a:pt x="12839" y="2103"/>
                  </a:lnTo>
                  <a:lnTo>
                    <a:pt x="10926" y="2103"/>
                  </a:lnTo>
                  <a:lnTo>
                    <a:pt x="10926" y="1345"/>
                  </a:lnTo>
                  <a:cubicBezTo>
                    <a:pt x="10926" y="1258"/>
                    <a:pt x="10995" y="1189"/>
                    <a:pt x="11081" y="1189"/>
                  </a:cubicBezTo>
                  <a:close/>
                  <a:moveTo>
                    <a:pt x="14562" y="1638"/>
                  </a:moveTo>
                  <a:lnTo>
                    <a:pt x="14562" y="2172"/>
                  </a:lnTo>
                  <a:lnTo>
                    <a:pt x="13373" y="2172"/>
                  </a:lnTo>
                  <a:lnTo>
                    <a:pt x="13373" y="1638"/>
                  </a:lnTo>
                  <a:close/>
                  <a:moveTo>
                    <a:pt x="17078" y="1638"/>
                  </a:moveTo>
                  <a:lnTo>
                    <a:pt x="17078" y="2172"/>
                  </a:lnTo>
                  <a:lnTo>
                    <a:pt x="15096" y="2172"/>
                  </a:lnTo>
                  <a:lnTo>
                    <a:pt x="15096" y="1638"/>
                  </a:lnTo>
                  <a:close/>
                  <a:moveTo>
                    <a:pt x="12839" y="2637"/>
                  </a:moveTo>
                  <a:lnTo>
                    <a:pt x="12839" y="3171"/>
                  </a:lnTo>
                  <a:lnTo>
                    <a:pt x="10926" y="3171"/>
                  </a:lnTo>
                  <a:lnTo>
                    <a:pt x="10926" y="2637"/>
                  </a:lnTo>
                  <a:close/>
                  <a:moveTo>
                    <a:pt x="12839" y="3705"/>
                  </a:moveTo>
                  <a:lnTo>
                    <a:pt x="12839" y="6118"/>
                  </a:lnTo>
                  <a:lnTo>
                    <a:pt x="10926" y="6118"/>
                  </a:lnTo>
                  <a:lnTo>
                    <a:pt x="10926" y="3705"/>
                  </a:lnTo>
                  <a:close/>
                  <a:moveTo>
                    <a:pt x="14562" y="2706"/>
                  </a:moveTo>
                  <a:lnTo>
                    <a:pt x="14562" y="6549"/>
                  </a:lnTo>
                  <a:lnTo>
                    <a:pt x="13373" y="6549"/>
                  </a:lnTo>
                  <a:lnTo>
                    <a:pt x="13373" y="2706"/>
                  </a:lnTo>
                  <a:close/>
                  <a:moveTo>
                    <a:pt x="3481" y="6015"/>
                  </a:moveTo>
                  <a:lnTo>
                    <a:pt x="3481" y="7083"/>
                  </a:lnTo>
                  <a:lnTo>
                    <a:pt x="2947" y="7083"/>
                  </a:lnTo>
                  <a:lnTo>
                    <a:pt x="2947" y="6015"/>
                  </a:lnTo>
                  <a:close/>
                  <a:moveTo>
                    <a:pt x="9151" y="6015"/>
                  </a:moveTo>
                  <a:lnTo>
                    <a:pt x="9151" y="7083"/>
                  </a:lnTo>
                  <a:lnTo>
                    <a:pt x="8617" y="7083"/>
                  </a:lnTo>
                  <a:lnTo>
                    <a:pt x="8617" y="6015"/>
                  </a:lnTo>
                  <a:close/>
                  <a:moveTo>
                    <a:pt x="12839" y="6652"/>
                  </a:moveTo>
                  <a:lnTo>
                    <a:pt x="12839" y="7204"/>
                  </a:lnTo>
                  <a:lnTo>
                    <a:pt x="10926" y="7204"/>
                  </a:lnTo>
                  <a:lnTo>
                    <a:pt x="10926" y="6652"/>
                  </a:lnTo>
                  <a:close/>
                  <a:moveTo>
                    <a:pt x="14562" y="7083"/>
                  </a:moveTo>
                  <a:lnTo>
                    <a:pt x="14562" y="7634"/>
                  </a:lnTo>
                  <a:lnTo>
                    <a:pt x="13373" y="7634"/>
                  </a:lnTo>
                  <a:lnTo>
                    <a:pt x="13373" y="7083"/>
                  </a:lnTo>
                  <a:close/>
                  <a:moveTo>
                    <a:pt x="17078" y="7083"/>
                  </a:moveTo>
                  <a:lnTo>
                    <a:pt x="17078" y="7634"/>
                  </a:lnTo>
                  <a:lnTo>
                    <a:pt x="15096" y="7634"/>
                  </a:lnTo>
                  <a:lnTo>
                    <a:pt x="15096" y="7083"/>
                  </a:lnTo>
                  <a:close/>
                  <a:moveTo>
                    <a:pt x="1758" y="7634"/>
                  </a:moveTo>
                  <a:lnTo>
                    <a:pt x="1758" y="8703"/>
                  </a:lnTo>
                  <a:lnTo>
                    <a:pt x="1224" y="8703"/>
                  </a:lnTo>
                  <a:lnTo>
                    <a:pt x="1224" y="7634"/>
                  </a:lnTo>
                  <a:close/>
                  <a:moveTo>
                    <a:pt x="2827" y="7634"/>
                  </a:moveTo>
                  <a:lnTo>
                    <a:pt x="2827" y="8703"/>
                  </a:lnTo>
                  <a:lnTo>
                    <a:pt x="2292" y="8703"/>
                  </a:lnTo>
                  <a:lnTo>
                    <a:pt x="2292" y="7634"/>
                  </a:lnTo>
                  <a:close/>
                  <a:moveTo>
                    <a:pt x="6428" y="7634"/>
                  </a:moveTo>
                  <a:lnTo>
                    <a:pt x="6428" y="8703"/>
                  </a:lnTo>
                  <a:lnTo>
                    <a:pt x="3378" y="8703"/>
                  </a:lnTo>
                  <a:lnTo>
                    <a:pt x="3378" y="7634"/>
                  </a:lnTo>
                  <a:close/>
                  <a:moveTo>
                    <a:pt x="7497" y="7634"/>
                  </a:moveTo>
                  <a:lnTo>
                    <a:pt x="7497" y="8703"/>
                  </a:lnTo>
                  <a:lnTo>
                    <a:pt x="6962" y="8703"/>
                  </a:lnTo>
                  <a:lnTo>
                    <a:pt x="6962" y="7634"/>
                  </a:lnTo>
                  <a:close/>
                  <a:moveTo>
                    <a:pt x="8582" y="7634"/>
                  </a:moveTo>
                  <a:lnTo>
                    <a:pt x="8582" y="8703"/>
                  </a:lnTo>
                  <a:lnTo>
                    <a:pt x="8031" y="8703"/>
                  </a:lnTo>
                  <a:lnTo>
                    <a:pt x="8031" y="7634"/>
                  </a:lnTo>
                  <a:close/>
                  <a:moveTo>
                    <a:pt x="12839" y="7738"/>
                  </a:moveTo>
                  <a:lnTo>
                    <a:pt x="12839" y="8703"/>
                  </a:lnTo>
                  <a:lnTo>
                    <a:pt x="10926" y="8703"/>
                  </a:lnTo>
                  <a:lnTo>
                    <a:pt x="10926" y="7738"/>
                  </a:lnTo>
                  <a:close/>
                  <a:moveTo>
                    <a:pt x="14562" y="8169"/>
                  </a:moveTo>
                  <a:lnTo>
                    <a:pt x="14562" y="8703"/>
                  </a:lnTo>
                  <a:lnTo>
                    <a:pt x="13373" y="8703"/>
                  </a:lnTo>
                  <a:lnTo>
                    <a:pt x="13373" y="8169"/>
                  </a:lnTo>
                  <a:close/>
                  <a:moveTo>
                    <a:pt x="17078" y="8169"/>
                  </a:moveTo>
                  <a:lnTo>
                    <a:pt x="17078" y="8703"/>
                  </a:lnTo>
                  <a:lnTo>
                    <a:pt x="15096" y="8703"/>
                  </a:lnTo>
                  <a:lnTo>
                    <a:pt x="15096" y="8169"/>
                  </a:lnTo>
                  <a:close/>
                  <a:moveTo>
                    <a:pt x="4670" y="10650"/>
                  </a:moveTo>
                  <a:lnTo>
                    <a:pt x="4670" y="11098"/>
                  </a:lnTo>
                  <a:cubicBezTo>
                    <a:pt x="4670" y="11150"/>
                    <a:pt x="4619" y="11184"/>
                    <a:pt x="4567" y="11184"/>
                  </a:cubicBezTo>
                  <a:lnTo>
                    <a:pt x="2413" y="11184"/>
                  </a:lnTo>
                  <a:cubicBezTo>
                    <a:pt x="2361" y="11184"/>
                    <a:pt x="2327" y="11150"/>
                    <a:pt x="2327" y="11098"/>
                  </a:cubicBezTo>
                  <a:lnTo>
                    <a:pt x="2327" y="10650"/>
                  </a:lnTo>
                  <a:close/>
                  <a:moveTo>
                    <a:pt x="16044" y="10650"/>
                  </a:moveTo>
                  <a:lnTo>
                    <a:pt x="16044" y="11098"/>
                  </a:lnTo>
                  <a:cubicBezTo>
                    <a:pt x="16044" y="11150"/>
                    <a:pt x="16009" y="11184"/>
                    <a:pt x="15958" y="11184"/>
                  </a:cubicBezTo>
                  <a:lnTo>
                    <a:pt x="13804" y="11184"/>
                  </a:lnTo>
                  <a:cubicBezTo>
                    <a:pt x="13752" y="11184"/>
                    <a:pt x="13718" y="11150"/>
                    <a:pt x="13718" y="11098"/>
                  </a:cubicBezTo>
                  <a:lnTo>
                    <a:pt x="13718" y="10650"/>
                  </a:lnTo>
                  <a:close/>
                  <a:moveTo>
                    <a:pt x="13528" y="0"/>
                  </a:moveTo>
                  <a:cubicBezTo>
                    <a:pt x="13149" y="0"/>
                    <a:pt x="12856" y="293"/>
                    <a:pt x="12839" y="673"/>
                  </a:cubicBezTo>
                  <a:cubicBezTo>
                    <a:pt x="12787" y="655"/>
                    <a:pt x="12718" y="638"/>
                    <a:pt x="12666" y="638"/>
                  </a:cubicBezTo>
                  <a:lnTo>
                    <a:pt x="11081" y="638"/>
                  </a:lnTo>
                  <a:cubicBezTo>
                    <a:pt x="10702" y="638"/>
                    <a:pt x="10392" y="965"/>
                    <a:pt x="10392" y="1345"/>
                  </a:cubicBezTo>
                  <a:lnTo>
                    <a:pt x="10392" y="8703"/>
                  </a:lnTo>
                  <a:lnTo>
                    <a:pt x="9116" y="8703"/>
                  </a:lnTo>
                  <a:lnTo>
                    <a:pt x="9116" y="7634"/>
                  </a:lnTo>
                  <a:lnTo>
                    <a:pt x="9237" y="7634"/>
                  </a:lnTo>
                  <a:cubicBezTo>
                    <a:pt x="9496" y="7634"/>
                    <a:pt x="9685" y="7428"/>
                    <a:pt x="9685" y="7186"/>
                  </a:cubicBezTo>
                  <a:lnTo>
                    <a:pt x="9685" y="5928"/>
                  </a:lnTo>
                  <a:cubicBezTo>
                    <a:pt x="9685" y="5670"/>
                    <a:pt x="9496" y="5480"/>
                    <a:pt x="9237" y="5480"/>
                  </a:cubicBezTo>
                  <a:lnTo>
                    <a:pt x="6980" y="5480"/>
                  </a:lnTo>
                  <a:cubicBezTo>
                    <a:pt x="6825" y="5480"/>
                    <a:pt x="6704" y="5601"/>
                    <a:pt x="6704" y="5739"/>
                  </a:cubicBezTo>
                  <a:cubicBezTo>
                    <a:pt x="6704" y="5894"/>
                    <a:pt x="6825" y="6015"/>
                    <a:pt x="6980" y="6015"/>
                  </a:cubicBezTo>
                  <a:lnTo>
                    <a:pt x="8065" y="6015"/>
                  </a:lnTo>
                  <a:lnTo>
                    <a:pt x="8065" y="7083"/>
                  </a:lnTo>
                  <a:lnTo>
                    <a:pt x="4016" y="7083"/>
                  </a:lnTo>
                  <a:lnTo>
                    <a:pt x="4016" y="6015"/>
                  </a:lnTo>
                  <a:lnTo>
                    <a:pt x="5739" y="6015"/>
                  </a:lnTo>
                  <a:cubicBezTo>
                    <a:pt x="5877" y="6015"/>
                    <a:pt x="5997" y="5894"/>
                    <a:pt x="5997" y="5739"/>
                  </a:cubicBezTo>
                  <a:cubicBezTo>
                    <a:pt x="5997" y="5601"/>
                    <a:pt x="5877" y="5480"/>
                    <a:pt x="5739" y="5480"/>
                  </a:cubicBezTo>
                  <a:lnTo>
                    <a:pt x="2844" y="5480"/>
                  </a:lnTo>
                  <a:cubicBezTo>
                    <a:pt x="2603" y="5480"/>
                    <a:pt x="2396" y="5670"/>
                    <a:pt x="2396" y="5928"/>
                  </a:cubicBezTo>
                  <a:lnTo>
                    <a:pt x="2396" y="7083"/>
                  </a:lnTo>
                  <a:lnTo>
                    <a:pt x="1121" y="7083"/>
                  </a:lnTo>
                  <a:cubicBezTo>
                    <a:pt x="879" y="7083"/>
                    <a:pt x="672" y="7290"/>
                    <a:pt x="672" y="7531"/>
                  </a:cubicBezTo>
                  <a:lnTo>
                    <a:pt x="672" y="8703"/>
                  </a:lnTo>
                  <a:lnTo>
                    <a:pt x="621" y="8703"/>
                  </a:lnTo>
                  <a:cubicBezTo>
                    <a:pt x="276" y="8703"/>
                    <a:pt x="0" y="8979"/>
                    <a:pt x="0" y="9340"/>
                  </a:cubicBezTo>
                  <a:lnTo>
                    <a:pt x="0" y="10013"/>
                  </a:lnTo>
                  <a:cubicBezTo>
                    <a:pt x="0" y="10357"/>
                    <a:pt x="276" y="10650"/>
                    <a:pt x="621" y="10650"/>
                  </a:cubicBezTo>
                  <a:lnTo>
                    <a:pt x="1793" y="10650"/>
                  </a:lnTo>
                  <a:lnTo>
                    <a:pt x="1793" y="11098"/>
                  </a:lnTo>
                  <a:cubicBezTo>
                    <a:pt x="1793" y="11443"/>
                    <a:pt x="2068" y="11719"/>
                    <a:pt x="2413" y="11719"/>
                  </a:cubicBezTo>
                  <a:lnTo>
                    <a:pt x="4567" y="11719"/>
                  </a:lnTo>
                  <a:cubicBezTo>
                    <a:pt x="4912" y="11719"/>
                    <a:pt x="5205" y="11443"/>
                    <a:pt x="5205" y="11098"/>
                  </a:cubicBezTo>
                  <a:lnTo>
                    <a:pt x="5205" y="10650"/>
                  </a:lnTo>
                  <a:lnTo>
                    <a:pt x="9978" y="10650"/>
                  </a:lnTo>
                  <a:cubicBezTo>
                    <a:pt x="10133" y="10650"/>
                    <a:pt x="10254" y="10529"/>
                    <a:pt x="10254" y="10374"/>
                  </a:cubicBezTo>
                  <a:cubicBezTo>
                    <a:pt x="10254" y="10219"/>
                    <a:pt x="10133" y="10099"/>
                    <a:pt x="9978" y="10099"/>
                  </a:cubicBezTo>
                  <a:lnTo>
                    <a:pt x="621" y="10099"/>
                  </a:lnTo>
                  <a:cubicBezTo>
                    <a:pt x="569" y="10099"/>
                    <a:pt x="535" y="10064"/>
                    <a:pt x="535" y="10013"/>
                  </a:cubicBezTo>
                  <a:lnTo>
                    <a:pt x="535" y="9340"/>
                  </a:lnTo>
                  <a:cubicBezTo>
                    <a:pt x="535" y="9289"/>
                    <a:pt x="569" y="9237"/>
                    <a:pt x="621" y="9237"/>
                  </a:cubicBezTo>
                  <a:lnTo>
                    <a:pt x="17750" y="9237"/>
                  </a:lnTo>
                  <a:cubicBezTo>
                    <a:pt x="17802" y="9237"/>
                    <a:pt x="17836" y="9289"/>
                    <a:pt x="17836" y="9340"/>
                  </a:cubicBezTo>
                  <a:lnTo>
                    <a:pt x="17836" y="10013"/>
                  </a:lnTo>
                  <a:cubicBezTo>
                    <a:pt x="17836" y="10064"/>
                    <a:pt x="17802" y="10099"/>
                    <a:pt x="17750" y="10099"/>
                  </a:cubicBezTo>
                  <a:lnTo>
                    <a:pt x="11253" y="10099"/>
                  </a:lnTo>
                  <a:cubicBezTo>
                    <a:pt x="11098" y="10099"/>
                    <a:pt x="10978" y="10219"/>
                    <a:pt x="10978" y="10374"/>
                  </a:cubicBezTo>
                  <a:cubicBezTo>
                    <a:pt x="10978" y="10529"/>
                    <a:pt x="11098" y="10650"/>
                    <a:pt x="11253" y="10650"/>
                  </a:cubicBezTo>
                  <a:lnTo>
                    <a:pt x="13166" y="10650"/>
                  </a:lnTo>
                  <a:lnTo>
                    <a:pt x="13166" y="11098"/>
                  </a:lnTo>
                  <a:cubicBezTo>
                    <a:pt x="13166" y="11443"/>
                    <a:pt x="13459" y="11719"/>
                    <a:pt x="13804" y="11719"/>
                  </a:cubicBezTo>
                  <a:lnTo>
                    <a:pt x="15958" y="11719"/>
                  </a:lnTo>
                  <a:cubicBezTo>
                    <a:pt x="16302" y="11719"/>
                    <a:pt x="16578" y="11443"/>
                    <a:pt x="16578" y="11098"/>
                  </a:cubicBezTo>
                  <a:lnTo>
                    <a:pt x="16578" y="10650"/>
                  </a:lnTo>
                  <a:lnTo>
                    <a:pt x="17750" y="10650"/>
                  </a:lnTo>
                  <a:cubicBezTo>
                    <a:pt x="18095" y="10650"/>
                    <a:pt x="18370" y="10357"/>
                    <a:pt x="18370" y="10013"/>
                  </a:cubicBezTo>
                  <a:lnTo>
                    <a:pt x="18370" y="9340"/>
                  </a:lnTo>
                  <a:cubicBezTo>
                    <a:pt x="18370" y="8979"/>
                    <a:pt x="18095" y="8703"/>
                    <a:pt x="17750" y="8703"/>
                  </a:cubicBezTo>
                  <a:lnTo>
                    <a:pt x="17629" y="8703"/>
                  </a:lnTo>
                  <a:lnTo>
                    <a:pt x="17629" y="4860"/>
                  </a:lnTo>
                  <a:cubicBezTo>
                    <a:pt x="17629" y="4705"/>
                    <a:pt x="17509" y="4584"/>
                    <a:pt x="17354" y="4584"/>
                  </a:cubicBezTo>
                  <a:cubicBezTo>
                    <a:pt x="17198" y="4584"/>
                    <a:pt x="17078" y="4705"/>
                    <a:pt x="17078" y="4860"/>
                  </a:cubicBezTo>
                  <a:lnTo>
                    <a:pt x="17078" y="6549"/>
                  </a:lnTo>
                  <a:lnTo>
                    <a:pt x="15096" y="6549"/>
                  </a:lnTo>
                  <a:lnTo>
                    <a:pt x="15096" y="2706"/>
                  </a:lnTo>
                  <a:lnTo>
                    <a:pt x="17078" y="2706"/>
                  </a:lnTo>
                  <a:lnTo>
                    <a:pt x="17078" y="3619"/>
                  </a:lnTo>
                  <a:cubicBezTo>
                    <a:pt x="17078" y="3757"/>
                    <a:pt x="17198" y="3878"/>
                    <a:pt x="17354" y="3878"/>
                  </a:cubicBezTo>
                  <a:cubicBezTo>
                    <a:pt x="17509" y="3878"/>
                    <a:pt x="17629" y="3757"/>
                    <a:pt x="17629" y="3619"/>
                  </a:cubicBezTo>
                  <a:lnTo>
                    <a:pt x="17629" y="724"/>
                  </a:lnTo>
                  <a:cubicBezTo>
                    <a:pt x="17629" y="328"/>
                    <a:pt x="17302" y="18"/>
                    <a:pt x="16923" y="18"/>
                  </a:cubicBezTo>
                  <a:lnTo>
                    <a:pt x="15251" y="18"/>
                  </a:lnTo>
                  <a:cubicBezTo>
                    <a:pt x="15096" y="18"/>
                    <a:pt x="14958" y="69"/>
                    <a:pt x="14838" y="156"/>
                  </a:cubicBezTo>
                  <a:cubicBezTo>
                    <a:pt x="14717" y="52"/>
                    <a:pt x="14562" y="0"/>
                    <a:pt x="14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1"/>
            <p:cNvSpPr/>
            <p:nvPr/>
          </p:nvSpPr>
          <p:spPr>
            <a:xfrm>
              <a:off x="6006300" y="1320925"/>
              <a:ext cx="459275" cy="115925"/>
            </a:xfrm>
            <a:custGeom>
              <a:avLst/>
              <a:gdLst/>
              <a:ahLst/>
              <a:cxnLst/>
              <a:rect l="l" t="t" r="r" b="b"/>
              <a:pathLst>
                <a:path w="18371" h="4637" extrusionOk="0">
                  <a:moveTo>
                    <a:pt x="8031" y="535"/>
                  </a:moveTo>
                  <a:lnTo>
                    <a:pt x="8031" y="1620"/>
                  </a:lnTo>
                  <a:lnTo>
                    <a:pt x="7497" y="1620"/>
                  </a:lnTo>
                  <a:lnTo>
                    <a:pt x="7497" y="535"/>
                  </a:lnTo>
                  <a:close/>
                  <a:moveTo>
                    <a:pt x="9116" y="535"/>
                  </a:moveTo>
                  <a:lnTo>
                    <a:pt x="9116" y="1620"/>
                  </a:lnTo>
                  <a:lnTo>
                    <a:pt x="8582" y="1620"/>
                  </a:lnTo>
                  <a:lnTo>
                    <a:pt x="8582" y="535"/>
                  </a:lnTo>
                  <a:close/>
                  <a:moveTo>
                    <a:pt x="12701" y="535"/>
                  </a:moveTo>
                  <a:lnTo>
                    <a:pt x="12701" y="1620"/>
                  </a:lnTo>
                  <a:lnTo>
                    <a:pt x="9651" y="1620"/>
                  </a:lnTo>
                  <a:lnTo>
                    <a:pt x="9651" y="535"/>
                  </a:lnTo>
                  <a:close/>
                  <a:moveTo>
                    <a:pt x="13786" y="535"/>
                  </a:moveTo>
                  <a:lnTo>
                    <a:pt x="13786" y="1620"/>
                  </a:lnTo>
                  <a:lnTo>
                    <a:pt x="13235" y="1620"/>
                  </a:lnTo>
                  <a:lnTo>
                    <a:pt x="13235" y="535"/>
                  </a:lnTo>
                  <a:close/>
                  <a:moveTo>
                    <a:pt x="14855" y="535"/>
                  </a:moveTo>
                  <a:lnTo>
                    <a:pt x="14855" y="1620"/>
                  </a:lnTo>
                  <a:lnTo>
                    <a:pt x="14321" y="1620"/>
                  </a:lnTo>
                  <a:lnTo>
                    <a:pt x="14321" y="535"/>
                  </a:lnTo>
                  <a:close/>
                  <a:moveTo>
                    <a:pt x="4670" y="3550"/>
                  </a:moveTo>
                  <a:lnTo>
                    <a:pt x="4670" y="3998"/>
                  </a:lnTo>
                  <a:cubicBezTo>
                    <a:pt x="4670" y="4050"/>
                    <a:pt x="4619" y="4085"/>
                    <a:pt x="4567" y="4085"/>
                  </a:cubicBezTo>
                  <a:lnTo>
                    <a:pt x="2413" y="4085"/>
                  </a:lnTo>
                  <a:cubicBezTo>
                    <a:pt x="2361" y="4085"/>
                    <a:pt x="2327" y="4050"/>
                    <a:pt x="2327" y="3998"/>
                  </a:cubicBezTo>
                  <a:lnTo>
                    <a:pt x="2327" y="3550"/>
                  </a:lnTo>
                  <a:close/>
                  <a:moveTo>
                    <a:pt x="16044" y="3550"/>
                  </a:moveTo>
                  <a:lnTo>
                    <a:pt x="16044" y="3998"/>
                  </a:lnTo>
                  <a:cubicBezTo>
                    <a:pt x="16044" y="4050"/>
                    <a:pt x="16009" y="4085"/>
                    <a:pt x="15958" y="4085"/>
                  </a:cubicBezTo>
                  <a:lnTo>
                    <a:pt x="13804" y="4085"/>
                  </a:lnTo>
                  <a:cubicBezTo>
                    <a:pt x="13752" y="4085"/>
                    <a:pt x="13718" y="4050"/>
                    <a:pt x="13718" y="3998"/>
                  </a:cubicBezTo>
                  <a:lnTo>
                    <a:pt x="13718" y="3550"/>
                  </a:lnTo>
                  <a:close/>
                  <a:moveTo>
                    <a:pt x="7410" y="0"/>
                  </a:moveTo>
                  <a:cubicBezTo>
                    <a:pt x="7169" y="0"/>
                    <a:pt x="6962" y="190"/>
                    <a:pt x="6962" y="449"/>
                  </a:cubicBezTo>
                  <a:lnTo>
                    <a:pt x="6962" y="1620"/>
                  </a:lnTo>
                  <a:lnTo>
                    <a:pt x="4757" y="1620"/>
                  </a:lnTo>
                  <a:cubicBezTo>
                    <a:pt x="4602" y="1620"/>
                    <a:pt x="4481" y="1741"/>
                    <a:pt x="4481" y="1879"/>
                  </a:cubicBezTo>
                  <a:cubicBezTo>
                    <a:pt x="4481" y="2034"/>
                    <a:pt x="4602" y="2155"/>
                    <a:pt x="4757" y="2155"/>
                  </a:cubicBezTo>
                  <a:lnTo>
                    <a:pt x="17750" y="2155"/>
                  </a:lnTo>
                  <a:cubicBezTo>
                    <a:pt x="17802" y="2155"/>
                    <a:pt x="17836" y="2189"/>
                    <a:pt x="17836" y="2241"/>
                  </a:cubicBezTo>
                  <a:lnTo>
                    <a:pt x="17836" y="2930"/>
                  </a:lnTo>
                  <a:cubicBezTo>
                    <a:pt x="17836" y="2964"/>
                    <a:pt x="17802" y="3016"/>
                    <a:pt x="17750" y="3016"/>
                  </a:cubicBezTo>
                  <a:lnTo>
                    <a:pt x="621" y="3016"/>
                  </a:lnTo>
                  <a:cubicBezTo>
                    <a:pt x="569" y="3016"/>
                    <a:pt x="535" y="2964"/>
                    <a:pt x="535" y="2930"/>
                  </a:cubicBezTo>
                  <a:lnTo>
                    <a:pt x="535" y="2241"/>
                  </a:lnTo>
                  <a:cubicBezTo>
                    <a:pt x="535" y="2189"/>
                    <a:pt x="569" y="2155"/>
                    <a:pt x="621" y="2155"/>
                  </a:cubicBezTo>
                  <a:lnTo>
                    <a:pt x="3499" y="2155"/>
                  </a:lnTo>
                  <a:cubicBezTo>
                    <a:pt x="3636" y="2155"/>
                    <a:pt x="3757" y="2034"/>
                    <a:pt x="3757" y="1879"/>
                  </a:cubicBezTo>
                  <a:cubicBezTo>
                    <a:pt x="3757" y="1741"/>
                    <a:pt x="3636" y="1620"/>
                    <a:pt x="3499" y="1620"/>
                  </a:cubicBezTo>
                  <a:lnTo>
                    <a:pt x="621" y="1620"/>
                  </a:lnTo>
                  <a:cubicBezTo>
                    <a:pt x="276" y="1620"/>
                    <a:pt x="0" y="1896"/>
                    <a:pt x="0" y="2241"/>
                  </a:cubicBezTo>
                  <a:lnTo>
                    <a:pt x="0" y="2930"/>
                  </a:lnTo>
                  <a:cubicBezTo>
                    <a:pt x="0" y="3275"/>
                    <a:pt x="276" y="3550"/>
                    <a:pt x="621" y="3550"/>
                  </a:cubicBezTo>
                  <a:lnTo>
                    <a:pt x="1793" y="3550"/>
                  </a:lnTo>
                  <a:lnTo>
                    <a:pt x="1793" y="3998"/>
                  </a:lnTo>
                  <a:cubicBezTo>
                    <a:pt x="1793" y="4343"/>
                    <a:pt x="2068" y="4636"/>
                    <a:pt x="2413" y="4636"/>
                  </a:cubicBezTo>
                  <a:lnTo>
                    <a:pt x="4567" y="4636"/>
                  </a:lnTo>
                  <a:cubicBezTo>
                    <a:pt x="4912" y="4636"/>
                    <a:pt x="5205" y="4343"/>
                    <a:pt x="5205" y="3998"/>
                  </a:cubicBezTo>
                  <a:lnTo>
                    <a:pt x="5205" y="3550"/>
                  </a:lnTo>
                  <a:lnTo>
                    <a:pt x="13166" y="3550"/>
                  </a:lnTo>
                  <a:lnTo>
                    <a:pt x="13166" y="3998"/>
                  </a:lnTo>
                  <a:cubicBezTo>
                    <a:pt x="13166" y="4343"/>
                    <a:pt x="13459" y="4636"/>
                    <a:pt x="13804" y="4636"/>
                  </a:cubicBezTo>
                  <a:lnTo>
                    <a:pt x="15958" y="4636"/>
                  </a:lnTo>
                  <a:cubicBezTo>
                    <a:pt x="16302" y="4636"/>
                    <a:pt x="16578" y="4343"/>
                    <a:pt x="16578" y="3998"/>
                  </a:cubicBezTo>
                  <a:lnTo>
                    <a:pt x="16578" y="3550"/>
                  </a:lnTo>
                  <a:lnTo>
                    <a:pt x="17750" y="3550"/>
                  </a:lnTo>
                  <a:cubicBezTo>
                    <a:pt x="18095" y="3550"/>
                    <a:pt x="18370" y="3275"/>
                    <a:pt x="18370" y="2930"/>
                  </a:cubicBezTo>
                  <a:lnTo>
                    <a:pt x="18370" y="2241"/>
                  </a:lnTo>
                  <a:cubicBezTo>
                    <a:pt x="18370" y="1896"/>
                    <a:pt x="18095" y="1620"/>
                    <a:pt x="17750" y="1620"/>
                  </a:cubicBezTo>
                  <a:lnTo>
                    <a:pt x="15389" y="1620"/>
                  </a:lnTo>
                  <a:lnTo>
                    <a:pt x="15389" y="449"/>
                  </a:lnTo>
                  <a:cubicBezTo>
                    <a:pt x="15389" y="190"/>
                    <a:pt x="15200" y="0"/>
                    <a:pt x="14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1"/>
            <p:cNvSpPr/>
            <p:nvPr/>
          </p:nvSpPr>
          <p:spPr>
            <a:xfrm>
              <a:off x="6401775" y="1531600"/>
              <a:ext cx="13825" cy="69375"/>
            </a:xfrm>
            <a:custGeom>
              <a:avLst/>
              <a:gdLst/>
              <a:ahLst/>
              <a:cxnLst/>
              <a:rect l="l" t="t" r="r" b="b"/>
              <a:pathLst>
                <a:path w="553" h="2775" extrusionOk="0">
                  <a:moveTo>
                    <a:pt x="277" y="0"/>
                  </a:moveTo>
                  <a:cubicBezTo>
                    <a:pt x="122" y="0"/>
                    <a:pt x="1" y="121"/>
                    <a:pt x="1" y="276"/>
                  </a:cubicBezTo>
                  <a:lnTo>
                    <a:pt x="1" y="2499"/>
                  </a:lnTo>
                  <a:cubicBezTo>
                    <a:pt x="1" y="2654"/>
                    <a:pt x="122" y="2775"/>
                    <a:pt x="277" y="2775"/>
                  </a:cubicBezTo>
                  <a:cubicBezTo>
                    <a:pt x="432" y="2775"/>
                    <a:pt x="552" y="2654"/>
                    <a:pt x="552" y="2499"/>
                  </a:cubicBezTo>
                  <a:lnTo>
                    <a:pt x="552" y="276"/>
                  </a:lnTo>
                  <a:cubicBezTo>
                    <a:pt x="552" y="121"/>
                    <a:pt x="4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111"/>
          <p:cNvGrpSpPr/>
          <p:nvPr/>
        </p:nvGrpSpPr>
        <p:grpSpPr>
          <a:xfrm>
            <a:off x="6067475" y="2560375"/>
            <a:ext cx="336925" cy="459700"/>
            <a:chOff x="6067475" y="2560375"/>
            <a:chExt cx="336925" cy="459700"/>
          </a:xfrm>
        </p:grpSpPr>
        <p:sp>
          <p:nvSpPr>
            <p:cNvPr id="2698" name="Google Shape;2698;p111"/>
            <p:cNvSpPr/>
            <p:nvPr/>
          </p:nvSpPr>
          <p:spPr>
            <a:xfrm>
              <a:off x="6067475" y="2560375"/>
              <a:ext cx="336925" cy="459700"/>
            </a:xfrm>
            <a:custGeom>
              <a:avLst/>
              <a:gdLst/>
              <a:ahLst/>
              <a:cxnLst/>
              <a:rect l="l" t="t" r="r" b="b"/>
              <a:pathLst>
                <a:path w="13477" h="18388" extrusionOk="0">
                  <a:moveTo>
                    <a:pt x="7083" y="552"/>
                  </a:moveTo>
                  <a:cubicBezTo>
                    <a:pt x="7324" y="552"/>
                    <a:pt x="7531" y="741"/>
                    <a:pt x="7531" y="1000"/>
                  </a:cubicBezTo>
                  <a:lnTo>
                    <a:pt x="7531" y="1344"/>
                  </a:lnTo>
                  <a:cubicBezTo>
                    <a:pt x="7531" y="1896"/>
                    <a:pt x="7945" y="2327"/>
                    <a:pt x="8462" y="2378"/>
                  </a:cubicBezTo>
                  <a:lnTo>
                    <a:pt x="8462" y="2775"/>
                  </a:lnTo>
                  <a:lnTo>
                    <a:pt x="5015" y="2775"/>
                  </a:lnTo>
                  <a:lnTo>
                    <a:pt x="5015" y="2378"/>
                  </a:lnTo>
                  <a:cubicBezTo>
                    <a:pt x="5532" y="2327"/>
                    <a:pt x="5946" y="1896"/>
                    <a:pt x="5946" y="1344"/>
                  </a:cubicBezTo>
                  <a:lnTo>
                    <a:pt x="5946" y="1000"/>
                  </a:lnTo>
                  <a:cubicBezTo>
                    <a:pt x="5946" y="741"/>
                    <a:pt x="6152" y="552"/>
                    <a:pt x="6394" y="552"/>
                  </a:cubicBezTo>
                  <a:close/>
                  <a:moveTo>
                    <a:pt x="6394" y="0"/>
                  </a:moveTo>
                  <a:cubicBezTo>
                    <a:pt x="5946" y="0"/>
                    <a:pt x="5549" y="310"/>
                    <a:pt x="5446" y="741"/>
                  </a:cubicBezTo>
                  <a:lnTo>
                    <a:pt x="1345" y="741"/>
                  </a:lnTo>
                  <a:cubicBezTo>
                    <a:pt x="604" y="741"/>
                    <a:pt x="0" y="1344"/>
                    <a:pt x="0" y="2085"/>
                  </a:cubicBezTo>
                  <a:lnTo>
                    <a:pt x="0" y="4102"/>
                  </a:lnTo>
                  <a:cubicBezTo>
                    <a:pt x="0" y="4257"/>
                    <a:pt x="121" y="4377"/>
                    <a:pt x="276" y="4377"/>
                  </a:cubicBezTo>
                  <a:cubicBezTo>
                    <a:pt x="414" y="4377"/>
                    <a:pt x="535" y="4257"/>
                    <a:pt x="535" y="4102"/>
                  </a:cubicBezTo>
                  <a:lnTo>
                    <a:pt x="535" y="2085"/>
                  </a:lnTo>
                  <a:cubicBezTo>
                    <a:pt x="535" y="1637"/>
                    <a:pt x="897" y="1275"/>
                    <a:pt x="1345" y="1275"/>
                  </a:cubicBezTo>
                  <a:lnTo>
                    <a:pt x="5411" y="1275"/>
                  </a:lnTo>
                  <a:lnTo>
                    <a:pt x="5411" y="1344"/>
                  </a:lnTo>
                  <a:cubicBezTo>
                    <a:pt x="5411" y="1620"/>
                    <a:pt x="5187" y="1844"/>
                    <a:pt x="4929" y="1844"/>
                  </a:cubicBezTo>
                  <a:cubicBezTo>
                    <a:pt x="4670" y="1844"/>
                    <a:pt x="4481" y="2034"/>
                    <a:pt x="4481" y="2292"/>
                  </a:cubicBezTo>
                  <a:lnTo>
                    <a:pt x="4481" y="2775"/>
                  </a:lnTo>
                  <a:lnTo>
                    <a:pt x="1724" y="2775"/>
                  </a:lnTo>
                  <a:cubicBezTo>
                    <a:pt x="1482" y="2775"/>
                    <a:pt x="1276" y="2982"/>
                    <a:pt x="1276" y="3223"/>
                  </a:cubicBezTo>
                  <a:lnTo>
                    <a:pt x="1276" y="16664"/>
                  </a:lnTo>
                  <a:cubicBezTo>
                    <a:pt x="1276" y="16905"/>
                    <a:pt x="1482" y="17112"/>
                    <a:pt x="1724" y="17112"/>
                  </a:cubicBezTo>
                  <a:lnTo>
                    <a:pt x="11753" y="17112"/>
                  </a:lnTo>
                  <a:cubicBezTo>
                    <a:pt x="11994" y="17112"/>
                    <a:pt x="12201" y="16905"/>
                    <a:pt x="12201" y="16664"/>
                  </a:cubicBezTo>
                  <a:lnTo>
                    <a:pt x="12201" y="15303"/>
                  </a:lnTo>
                  <a:cubicBezTo>
                    <a:pt x="12201" y="15148"/>
                    <a:pt x="12080" y="15027"/>
                    <a:pt x="11925" y="15027"/>
                  </a:cubicBezTo>
                  <a:cubicBezTo>
                    <a:pt x="11787" y="15027"/>
                    <a:pt x="11667" y="15148"/>
                    <a:pt x="11667" y="15303"/>
                  </a:cubicBezTo>
                  <a:lnTo>
                    <a:pt x="11667" y="16578"/>
                  </a:lnTo>
                  <a:lnTo>
                    <a:pt x="1810" y="16578"/>
                  </a:lnTo>
                  <a:lnTo>
                    <a:pt x="1810" y="3309"/>
                  </a:lnTo>
                  <a:lnTo>
                    <a:pt x="3447" y="3309"/>
                  </a:lnTo>
                  <a:cubicBezTo>
                    <a:pt x="3378" y="3412"/>
                    <a:pt x="3257" y="3602"/>
                    <a:pt x="3206" y="3791"/>
                  </a:cubicBezTo>
                  <a:cubicBezTo>
                    <a:pt x="3154" y="3929"/>
                    <a:pt x="3171" y="4084"/>
                    <a:pt x="3257" y="4205"/>
                  </a:cubicBezTo>
                  <a:cubicBezTo>
                    <a:pt x="3344" y="4326"/>
                    <a:pt x="3481" y="4395"/>
                    <a:pt x="3637" y="4395"/>
                  </a:cubicBezTo>
                  <a:lnTo>
                    <a:pt x="7186" y="4395"/>
                  </a:lnTo>
                  <a:cubicBezTo>
                    <a:pt x="7341" y="4395"/>
                    <a:pt x="7462" y="4274"/>
                    <a:pt x="7462" y="4119"/>
                  </a:cubicBezTo>
                  <a:cubicBezTo>
                    <a:pt x="7462" y="3964"/>
                    <a:pt x="7341" y="3843"/>
                    <a:pt x="7186" y="3843"/>
                  </a:cubicBezTo>
                  <a:lnTo>
                    <a:pt x="3757" y="3843"/>
                  </a:lnTo>
                  <a:cubicBezTo>
                    <a:pt x="3895" y="3533"/>
                    <a:pt x="4205" y="3309"/>
                    <a:pt x="4567" y="3309"/>
                  </a:cubicBezTo>
                  <a:lnTo>
                    <a:pt x="8910" y="3309"/>
                  </a:lnTo>
                  <a:cubicBezTo>
                    <a:pt x="9272" y="3309"/>
                    <a:pt x="9582" y="3533"/>
                    <a:pt x="9720" y="3843"/>
                  </a:cubicBezTo>
                  <a:lnTo>
                    <a:pt x="8444" y="3843"/>
                  </a:lnTo>
                  <a:cubicBezTo>
                    <a:pt x="8307" y="3843"/>
                    <a:pt x="8186" y="3964"/>
                    <a:pt x="8186" y="4119"/>
                  </a:cubicBezTo>
                  <a:cubicBezTo>
                    <a:pt x="8186" y="4274"/>
                    <a:pt x="8307" y="4395"/>
                    <a:pt x="8444" y="4395"/>
                  </a:cubicBezTo>
                  <a:lnTo>
                    <a:pt x="9857" y="4395"/>
                  </a:lnTo>
                  <a:cubicBezTo>
                    <a:pt x="9995" y="4395"/>
                    <a:pt x="10133" y="4326"/>
                    <a:pt x="10219" y="4205"/>
                  </a:cubicBezTo>
                  <a:cubicBezTo>
                    <a:pt x="10305" y="4084"/>
                    <a:pt x="10323" y="3929"/>
                    <a:pt x="10271" y="3791"/>
                  </a:cubicBezTo>
                  <a:cubicBezTo>
                    <a:pt x="10237" y="3654"/>
                    <a:pt x="10150" y="3481"/>
                    <a:pt x="10030" y="3309"/>
                  </a:cubicBezTo>
                  <a:lnTo>
                    <a:pt x="11667" y="3309"/>
                  </a:lnTo>
                  <a:lnTo>
                    <a:pt x="11667" y="14045"/>
                  </a:lnTo>
                  <a:cubicBezTo>
                    <a:pt x="11667" y="14183"/>
                    <a:pt x="11787" y="14303"/>
                    <a:pt x="11925" y="14303"/>
                  </a:cubicBezTo>
                  <a:cubicBezTo>
                    <a:pt x="12080" y="14303"/>
                    <a:pt x="12201" y="14183"/>
                    <a:pt x="12201" y="14045"/>
                  </a:cubicBezTo>
                  <a:lnTo>
                    <a:pt x="12201" y="3223"/>
                  </a:lnTo>
                  <a:cubicBezTo>
                    <a:pt x="12201" y="2982"/>
                    <a:pt x="11994" y="2775"/>
                    <a:pt x="11753" y="2775"/>
                  </a:cubicBezTo>
                  <a:lnTo>
                    <a:pt x="8996" y="2775"/>
                  </a:lnTo>
                  <a:lnTo>
                    <a:pt x="8996" y="2292"/>
                  </a:lnTo>
                  <a:cubicBezTo>
                    <a:pt x="8996" y="2034"/>
                    <a:pt x="8806" y="1844"/>
                    <a:pt x="8548" y="1844"/>
                  </a:cubicBezTo>
                  <a:cubicBezTo>
                    <a:pt x="8289" y="1844"/>
                    <a:pt x="8065" y="1620"/>
                    <a:pt x="8065" y="1344"/>
                  </a:cubicBezTo>
                  <a:lnTo>
                    <a:pt x="8065" y="1275"/>
                  </a:lnTo>
                  <a:lnTo>
                    <a:pt x="12132" y="1275"/>
                  </a:lnTo>
                  <a:cubicBezTo>
                    <a:pt x="12580" y="1275"/>
                    <a:pt x="12942" y="1637"/>
                    <a:pt x="12942" y="2085"/>
                  </a:cubicBezTo>
                  <a:lnTo>
                    <a:pt x="12942" y="17043"/>
                  </a:lnTo>
                  <a:cubicBezTo>
                    <a:pt x="12942" y="17491"/>
                    <a:pt x="12580" y="17853"/>
                    <a:pt x="12132" y="17853"/>
                  </a:cubicBezTo>
                  <a:lnTo>
                    <a:pt x="1345" y="17853"/>
                  </a:lnTo>
                  <a:cubicBezTo>
                    <a:pt x="897" y="17853"/>
                    <a:pt x="535" y="17491"/>
                    <a:pt x="535" y="17043"/>
                  </a:cubicBezTo>
                  <a:lnTo>
                    <a:pt x="535" y="5360"/>
                  </a:lnTo>
                  <a:cubicBezTo>
                    <a:pt x="535" y="5204"/>
                    <a:pt x="414" y="5084"/>
                    <a:pt x="276" y="5084"/>
                  </a:cubicBezTo>
                  <a:cubicBezTo>
                    <a:pt x="121" y="5084"/>
                    <a:pt x="0" y="5204"/>
                    <a:pt x="0" y="5360"/>
                  </a:cubicBezTo>
                  <a:lnTo>
                    <a:pt x="0" y="17043"/>
                  </a:lnTo>
                  <a:cubicBezTo>
                    <a:pt x="0" y="17784"/>
                    <a:pt x="604" y="18387"/>
                    <a:pt x="1345" y="18387"/>
                  </a:cubicBezTo>
                  <a:lnTo>
                    <a:pt x="12132" y="18387"/>
                  </a:lnTo>
                  <a:cubicBezTo>
                    <a:pt x="12873" y="18387"/>
                    <a:pt x="13476" y="17784"/>
                    <a:pt x="13476" y="17043"/>
                  </a:cubicBezTo>
                  <a:lnTo>
                    <a:pt x="13476" y="2085"/>
                  </a:lnTo>
                  <a:cubicBezTo>
                    <a:pt x="13476" y="1344"/>
                    <a:pt x="12873" y="741"/>
                    <a:pt x="12132" y="741"/>
                  </a:cubicBezTo>
                  <a:lnTo>
                    <a:pt x="8031" y="741"/>
                  </a:lnTo>
                  <a:cubicBezTo>
                    <a:pt x="7927" y="310"/>
                    <a:pt x="7531" y="0"/>
                    <a:pt x="7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1"/>
            <p:cNvSpPr/>
            <p:nvPr/>
          </p:nvSpPr>
          <p:spPr>
            <a:xfrm>
              <a:off x="6229450" y="2587075"/>
              <a:ext cx="13825" cy="19850"/>
            </a:xfrm>
            <a:custGeom>
              <a:avLst/>
              <a:gdLst/>
              <a:ahLst/>
              <a:cxnLst/>
              <a:rect l="l" t="t" r="r" b="b"/>
              <a:pathLst>
                <a:path w="553" h="794" extrusionOk="0">
                  <a:moveTo>
                    <a:pt x="277" y="1"/>
                  </a:moveTo>
                  <a:cubicBezTo>
                    <a:pt x="121" y="1"/>
                    <a:pt x="1" y="121"/>
                    <a:pt x="1" y="259"/>
                  </a:cubicBezTo>
                  <a:lnTo>
                    <a:pt x="1" y="518"/>
                  </a:lnTo>
                  <a:cubicBezTo>
                    <a:pt x="1" y="673"/>
                    <a:pt x="121" y="793"/>
                    <a:pt x="277" y="793"/>
                  </a:cubicBezTo>
                  <a:cubicBezTo>
                    <a:pt x="432" y="793"/>
                    <a:pt x="552" y="673"/>
                    <a:pt x="552" y="518"/>
                  </a:cubicBezTo>
                  <a:lnTo>
                    <a:pt x="552" y="259"/>
                  </a:lnTo>
                  <a:cubicBezTo>
                    <a:pt x="552" y="121"/>
                    <a:pt x="43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1"/>
            <p:cNvSpPr/>
            <p:nvPr/>
          </p:nvSpPr>
          <p:spPr>
            <a:xfrm>
              <a:off x="6126500" y="2684025"/>
              <a:ext cx="218875" cy="41375"/>
            </a:xfrm>
            <a:custGeom>
              <a:avLst/>
              <a:gdLst/>
              <a:ahLst/>
              <a:cxnLst/>
              <a:rect l="l" t="t" r="r" b="b"/>
              <a:pathLst>
                <a:path w="8755" h="1655" extrusionOk="0">
                  <a:moveTo>
                    <a:pt x="8220" y="534"/>
                  </a:moveTo>
                  <a:lnTo>
                    <a:pt x="8220" y="1120"/>
                  </a:lnTo>
                  <a:lnTo>
                    <a:pt x="535" y="1120"/>
                  </a:lnTo>
                  <a:lnTo>
                    <a:pt x="535" y="534"/>
                  </a:lnTo>
                  <a:close/>
                  <a:moveTo>
                    <a:pt x="448" y="0"/>
                  </a:moveTo>
                  <a:cubicBezTo>
                    <a:pt x="190" y="0"/>
                    <a:pt x="0" y="207"/>
                    <a:pt x="0" y="448"/>
                  </a:cubicBezTo>
                  <a:lnTo>
                    <a:pt x="0" y="1206"/>
                  </a:lnTo>
                  <a:cubicBezTo>
                    <a:pt x="0" y="1448"/>
                    <a:pt x="190" y="1654"/>
                    <a:pt x="448" y="1654"/>
                  </a:cubicBezTo>
                  <a:lnTo>
                    <a:pt x="8306" y="1654"/>
                  </a:lnTo>
                  <a:cubicBezTo>
                    <a:pt x="8565" y="1654"/>
                    <a:pt x="8754" y="1448"/>
                    <a:pt x="8754" y="1206"/>
                  </a:cubicBezTo>
                  <a:lnTo>
                    <a:pt x="8754" y="448"/>
                  </a:lnTo>
                  <a:cubicBezTo>
                    <a:pt x="8754" y="207"/>
                    <a:pt x="8565" y="0"/>
                    <a:pt x="8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1"/>
            <p:cNvSpPr/>
            <p:nvPr/>
          </p:nvSpPr>
          <p:spPr>
            <a:xfrm>
              <a:off x="6126500" y="2748625"/>
              <a:ext cx="40075" cy="40525"/>
            </a:xfrm>
            <a:custGeom>
              <a:avLst/>
              <a:gdLst/>
              <a:ahLst/>
              <a:cxnLst/>
              <a:rect l="l" t="t" r="r" b="b"/>
              <a:pathLst>
                <a:path w="1603" h="1621" extrusionOk="0">
                  <a:moveTo>
                    <a:pt x="1069" y="535"/>
                  </a:moveTo>
                  <a:lnTo>
                    <a:pt x="1069" y="1087"/>
                  </a:lnTo>
                  <a:lnTo>
                    <a:pt x="535" y="1087"/>
                  </a:lnTo>
                  <a:lnTo>
                    <a:pt x="535" y="535"/>
                  </a:lnTo>
                  <a:close/>
                  <a:moveTo>
                    <a:pt x="448" y="1"/>
                  </a:moveTo>
                  <a:cubicBezTo>
                    <a:pt x="190" y="1"/>
                    <a:pt x="0" y="208"/>
                    <a:pt x="0" y="449"/>
                  </a:cubicBezTo>
                  <a:lnTo>
                    <a:pt x="0" y="1173"/>
                  </a:lnTo>
                  <a:cubicBezTo>
                    <a:pt x="0" y="1414"/>
                    <a:pt x="190" y="1621"/>
                    <a:pt x="448" y="1621"/>
                  </a:cubicBezTo>
                  <a:lnTo>
                    <a:pt x="1155" y="1621"/>
                  </a:lnTo>
                  <a:cubicBezTo>
                    <a:pt x="1413" y="1621"/>
                    <a:pt x="1603" y="1414"/>
                    <a:pt x="1603" y="1173"/>
                  </a:cubicBezTo>
                  <a:lnTo>
                    <a:pt x="1603" y="449"/>
                  </a:lnTo>
                  <a:cubicBezTo>
                    <a:pt x="1603" y="208"/>
                    <a:pt x="1413"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1"/>
            <p:cNvSpPr/>
            <p:nvPr/>
          </p:nvSpPr>
          <p:spPr>
            <a:xfrm>
              <a:off x="6126500" y="2811525"/>
              <a:ext cx="40075" cy="40525"/>
            </a:xfrm>
            <a:custGeom>
              <a:avLst/>
              <a:gdLst/>
              <a:ahLst/>
              <a:cxnLst/>
              <a:rect l="l" t="t" r="r" b="b"/>
              <a:pathLst>
                <a:path w="1603" h="1621" extrusionOk="0">
                  <a:moveTo>
                    <a:pt x="1069" y="535"/>
                  </a:moveTo>
                  <a:lnTo>
                    <a:pt x="1069" y="1086"/>
                  </a:lnTo>
                  <a:lnTo>
                    <a:pt x="535" y="1086"/>
                  </a:lnTo>
                  <a:lnTo>
                    <a:pt x="535" y="535"/>
                  </a:lnTo>
                  <a:close/>
                  <a:moveTo>
                    <a:pt x="448" y="1"/>
                  </a:moveTo>
                  <a:cubicBezTo>
                    <a:pt x="190" y="1"/>
                    <a:pt x="0" y="208"/>
                    <a:pt x="0" y="449"/>
                  </a:cubicBezTo>
                  <a:lnTo>
                    <a:pt x="0" y="1173"/>
                  </a:lnTo>
                  <a:cubicBezTo>
                    <a:pt x="0" y="1414"/>
                    <a:pt x="190" y="1621"/>
                    <a:pt x="448" y="1621"/>
                  </a:cubicBezTo>
                  <a:lnTo>
                    <a:pt x="1155" y="1621"/>
                  </a:lnTo>
                  <a:cubicBezTo>
                    <a:pt x="1413" y="1621"/>
                    <a:pt x="1603" y="1414"/>
                    <a:pt x="1603" y="1173"/>
                  </a:cubicBezTo>
                  <a:lnTo>
                    <a:pt x="1603" y="449"/>
                  </a:lnTo>
                  <a:cubicBezTo>
                    <a:pt x="1603" y="208"/>
                    <a:pt x="1413"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1"/>
            <p:cNvSpPr/>
            <p:nvPr/>
          </p:nvSpPr>
          <p:spPr>
            <a:xfrm>
              <a:off x="6126500" y="2874425"/>
              <a:ext cx="40075" cy="40525"/>
            </a:xfrm>
            <a:custGeom>
              <a:avLst/>
              <a:gdLst/>
              <a:ahLst/>
              <a:cxnLst/>
              <a:rect l="l" t="t" r="r" b="b"/>
              <a:pathLst>
                <a:path w="1603" h="1621" extrusionOk="0">
                  <a:moveTo>
                    <a:pt x="1069" y="535"/>
                  </a:moveTo>
                  <a:lnTo>
                    <a:pt x="1069" y="1086"/>
                  </a:lnTo>
                  <a:lnTo>
                    <a:pt x="535" y="1086"/>
                  </a:lnTo>
                  <a:lnTo>
                    <a:pt x="535" y="535"/>
                  </a:lnTo>
                  <a:close/>
                  <a:moveTo>
                    <a:pt x="448" y="1"/>
                  </a:moveTo>
                  <a:cubicBezTo>
                    <a:pt x="190" y="1"/>
                    <a:pt x="0" y="208"/>
                    <a:pt x="0" y="449"/>
                  </a:cubicBezTo>
                  <a:lnTo>
                    <a:pt x="0" y="1173"/>
                  </a:lnTo>
                  <a:cubicBezTo>
                    <a:pt x="0" y="1414"/>
                    <a:pt x="190" y="1621"/>
                    <a:pt x="448" y="1621"/>
                  </a:cubicBezTo>
                  <a:lnTo>
                    <a:pt x="1155" y="1621"/>
                  </a:lnTo>
                  <a:cubicBezTo>
                    <a:pt x="1413" y="1621"/>
                    <a:pt x="1603" y="1414"/>
                    <a:pt x="1603" y="1173"/>
                  </a:cubicBezTo>
                  <a:lnTo>
                    <a:pt x="1603" y="449"/>
                  </a:lnTo>
                  <a:cubicBezTo>
                    <a:pt x="1603" y="208"/>
                    <a:pt x="1413"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1"/>
            <p:cNvSpPr/>
            <p:nvPr/>
          </p:nvSpPr>
          <p:spPr>
            <a:xfrm>
              <a:off x="6180350" y="2748625"/>
              <a:ext cx="165025" cy="13400"/>
            </a:xfrm>
            <a:custGeom>
              <a:avLst/>
              <a:gdLst/>
              <a:ahLst/>
              <a:cxnLst/>
              <a:rect l="l" t="t" r="r" b="b"/>
              <a:pathLst>
                <a:path w="6601" h="536" extrusionOk="0">
                  <a:moveTo>
                    <a:pt x="259" y="1"/>
                  </a:moveTo>
                  <a:cubicBezTo>
                    <a:pt x="121" y="1"/>
                    <a:pt x="0" y="122"/>
                    <a:pt x="0" y="277"/>
                  </a:cubicBezTo>
                  <a:cubicBezTo>
                    <a:pt x="0" y="414"/>
                    <a:pt x="121" y="535"/>
                    <a:pt x="259" y="535"/>
                  </a:cubicBezTo>
                  <a:lnTo>
                    <a:pt x="6342" y="535"/>
                  </a:lnTo>
                  <a:cubicBezTo>
                    <a:pt x="6480" y="535"/>
                    <a:pt x="6600" y="414"/>
                    <a:pt x="6600" y="277"/>
                  </a:cubicBezTo>
                  <a:cubicBezTo>
                    <a:pt x="6600" y="122"/>
                    <a:pt x="6480" y="1"/>
                    <a:pt x="63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1"/>
            <p:cNvSpPr/>
            <p:nvPr/>
          </p:nvSpPr>
          <p:spPr>
            <a:xfrm>
              <a:off x="6180350" y="2775775"/>
              <a:ext cx="46550" cy="13375"/>
            </a:xfrm>
            <a:custGeom>
              <a:avLst/>
              <a:gdLst/>
              <a:ahLst/>
              <a:cxnLst/>
              <a:rect l="l" t="t" r="r" b="b"/>
              <a:pathLst>
                <a:path w="1862" h="535" extrusionOk="0">
                  <a:moveTo>
                    <a:pt x="259" y="1"/>
                  </a:moveTo>
                  <a:cubicBezTo>
                    <a:pt x="121" y="1"/>
                    <a:pt x="0" y="121"/>
                    <a:pt x="0" y="259"/>
                  </a:cubicBezTo>
                  <a:cubicBezTo>
                    <a:pt x="0" y="414"/>
                    <a:pt x="121" y="535"/>
                    <a:pt x="259" y="535"/>
                  </a:cubicBezTo>
                  <a:lnTo>
                    <a:pt x="1603" y="535"/>
                  </a:lnTo>
                  <a:cubicBezTo>
                    <a:pt x="1741" y="535"/>
                    <a:pt x="1861" y="414"/>
                    <a:pt x="1861" y="259"/>
                  </a:cubicBezTo>
                  <a:cubicBezTo>
                    <a:pt x="1861" y="121"/>
                    <a:pt x="1741" y="1"/>
                    <a:pt x="1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1"/>
            <p:cNvSpPr/>
            <p:nvPr/>
          </p:nvSpPr>
          <p:spPr>
            <a:xfrm>
              <a:off x="6180350" y="2811525"/>
              <a:ext cx="165025" cy="13400"/>
            </a:xfrm>
            <a:custGeom>
              <a:avLst/>
              <a:gdLst/>
              <a:ahLst/>
              <a:cxnLst/>
              <a:rect l="l" t="t" r="r" b="b"/>
              <a:pathLst>
                <a:path w="6601" h="536" extrusionOk="0">
                  <a:moveTo>
                    <a:pt x="259" y="1"/>
                  </a:moveTo>
                  <a:cubicBezTo>
                    <a:pt x="121" y="1"/>
                    <a:pt x="0" y="121"/>
                    <a:pt x="0" y="277"/>
                  </a:cubicBezTo>
                  <a:cubicBezTo>
                    <a:pt x="0" y="414"/>
                    <a:pt x="121" y="535"/>
                    <a:pt x="259" y="535"/>
                  </a:cubicBezTo>
                  <a:lnTo>
                    <a:pt x="6342" y="535"/>
                  </a:lnTo>
                  <a:cubicBezTo>
                    <a:pt x="6480" y="535"/>
                    <a:pt x="6600" y="414"/>
                    <a:pt x="6600" y="277"/>
                  </a:cubicBezTo>
                  <a:cubicBezTo>
                    <a:pt x="6600" y="121"/>
                    <a:pt x="6480" y="1"/>
                    <a:pt x="63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1"/>
            <p:cNvSpPr/>
            <p:nvPr/>
          </p:nvSpPr>
          <p:spPr>
            <a:xfrm>
              <a:off x="6250150" y="2838675"/>
              <a:ext cx="81875" cy="13375"/>
            </a:xfrm>
            <a:custGeom>
              <a:avLst/>
              <a:gdLst/>
              <a:ahLst/>
              <a:cxnLst/>
              <a:rect l="l" t="t" r="r" b="b"/>
              <a:pathLst>
                <a:path w="3275" h="535" extrusionOk="0">
                  <a:moveTo>
                    <a:pt x="276" y="0"/>
                  </a:moveTo>
                  <a:cubicBezTo>
                    <a:pt x="121" y="0"/>
                    <a:pt x="0" y="121"/>
                    <a:pt x="0" y="259"/>
                  </a:cubicBezTo>
                  <a:cubicBezTo>
                    <a:pt x="0" y="414"/>
                    <a:pt x="121" y="535"/>
                    <a:pt x="276" y="535"/>
                  </a:cubicBezTo>
                  <a:lnTo>
                    <a:pt x="3016" y="535"/>
                  </a:lnTo>
                  <a:cubicBezTo>
                    <a:pt x="3154" y="535"/>
                    <a:pt x="3274" y="414"/>
                    <a:pt x="3274" y="259"/>
                  </a:cubicBezTo>
                  <a:cubicBezTo>
                    <a:pt x="3274" y="121"/>
                    <a:pt x="3154" y="0"/>
                    <a:pt x="3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1"/>
            <p:cNvSpPr/>
            <p:nvPr/>
          </p:nvSpPr>
          <p:spPr>
            <a:xfrm>
              <a:off x="6180350" y="2838675"/>
              <a:ext cx="52150" cy="13375"/>
            </a:xfrm>
            <a:custGeom>
              <a:avLst/>
              <a:gdLst/>
              <a:ahLst/>
              <a:cxnLst/>
              <a:rect l="l" t="t" r="r" b="b"/>
              <a:pathLst>
                <a:path w="2086" h="535" extrusionOk="0">
                  <a:moveTo>
                    <a:pt x="259" y="0"/>
                  </a:moveTo>
                  <a:cubicBezTo>
                    <a:pt x="121" y="0"/>
                    <a:pt x="0" y="121"/>
                    <a:pt x="0" y="259"/>
                  </a:cubicBezTo>
                  <a:cubicBezTo>
                    <a:pt x="0" y="414"/>
                    <a:pt x="121" y="535"/>
                    <a:pt x="259" y="535"/>
                  </a:cubicBezTo>
                  <a:lnTo>
                    <a:pt x="1810" y="535"/>
                  </a:lnTo>
                  <a:cubicBezTo>
                    <a:pt x="1965" y="535"/>
                    <a:pt x="2085" y="414"/>
                    <a:pt x="2085" y="259"/>
                  </a:cubicBezTo>
                  <a:cubicBezTo>
                    <a:pt x="2085" y="121"/>
                    <a:pt x="1965"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1"/>
            <p:cNvSpPr/>
            <p:nvPr/>
          </p:nvSpPr>
          <p:spPr>
            <a:xfrm>
              <a:off x="6180350" y="2874425"/>
              <a:ext cx="165025" cy="13375"/>
            </a:xfrm>
            <a:custGeom>
              <a:avLst/>
              <a:gdLst/>
              <a:ahLst/>
              <a:cxnLst/>
              <a:rect l="l" t="t" r="r" b="b"/>
              <a:pathLst>
                <a:path w="6601" h="535" extrusionOk="0">
                  <a:moveTo>
                    <a:pt x="259" y="1"/>
                  </a:moveTo>
                  <a:cubicBezTo>
                    <a:pt x="121" y="1"/>
                    <a:pt x="0" y="121"/>
                    <a:pt x="0" y="276"/>
                  </a:cubicBezTo>
                  <a:cubicBezTo>
                    <a:pt x="0" y="414"/>
                    <a:pt x="121" y="535"/>
                    <a:pt x="259" y="535"/>
                  </a:cubicBezTo>
                  <a:lnTo>
                    <a:pt x="6342" y="535"/>
                  </a:lnTo>
                  <a:cubicBezTo>
                    <a:pt x="6480" y="535"/>
                    <a:pt x="6600" y="414"/>
                    <a:pt x="6600" y="276"/>
                  </a:cubicBezTo>
                  <a:cubicBezTo>
                    <a:pt x="6600" y="121"/>
                    <a:pt x="6480" y="1"/>
                    <a:pt x="63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1"/>
            <p:cNvSpPr/>
            <p:nvPr/>
          </p:nvSpPr>
          <p:spPr>
            <a:xfrm>
              <a:off x="6180350" y="2901575"/>
              <a:ext cx="52150" cy="13375"/>
            </a:xfrm>
            <a:custGeom>
              <a:avLst/>
              <a:gdLst/>
              <a:ahLst/>
              <a:cxnLst/>
              <a:rect l="l" t="t" r="r" b="b"/>
              <a:pathLst>
                <a:path w="2086" h="535" extrusionOk="0">
                  <a:moveTo>
                    <a:pt x="259" y="0"/>
                  </a:moveTo>
                  <a:cubicBezTo>
                    <a:pt x="121" y="0"/>
                    <a:pt x="0" y="121"/>
                    <a:pt x="0" y="259"/>
                  </a:cubicBezTo>
                  <a:cubicBezTo>
                    <a:pt x="0" y="414"/>
                    <a:pt x="121" y="535"/>
                    <a:pt x="259" y="535"/>
                  </a:cubicBezTo>
                  <a:lnTo>
                    <a:pt x="1810" y="535"/>
                  </a:lnTo>
                  <a:cubicBezTo>
                    <a:pt x="1965" y="535"/>
                    <a:pt x="2085" y="414"/>
                    <a:pt x="2085" y="259"/>
                  </a:cubicBezTo>
                  <a:cubicBezTo>
                    <a:pt x="2085" y="121"/>
                    <a:pt x="1965"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1"/>
            <p:cNvSpPr/>
            <p:nvPr/>
          </p:nvSpPr>
          <p:spPr>
            <a:xfrm>
              <a:off x="6238075" y="2907050"/>
              <a:ext cx="107725" cy="54000"/>
            </a:xfrm>
            <a:custGeom>
              <a:avLst/>
              <a:gdLst/>
              <a:ahLst/>
              <a:cxnLst/>
              <a:rect l="l" t="t" r="r" b="b"/>
              <a:pathLst>
                <a:path w="4309" h="2160" extrusionOk="0">
                  <a:moveTo>
                    <a:pt x="1003" y="1"/>
                  </a:moveTo>
                  <a:cubicBezTo>
                    <a:pt x="974" y="1"/>
                    <a:pt x="944" y="2"/>
                    <a:pt x="914" y="5"/>
                  </a:cubicBezTo>
                  <a:cubicBezTo>
                    <a:pt x="862" y="5"/>
                    <a:pt x="328" y="57"/>
                    <a:pt x="138" y="557"/>
                  </a:cubicBezTo>
                  <a:cubicBezTo>
                    <a:pt x="1" y="884"/>
                    <a:pt x="104" y="1263"/>
                    <a:pt x="362" y="1505"/>
                  </a:cubicBezTo>
                  <a:cubicBezTo>
                    <a:pt x="517" y="1643"/>
                    <a:pt x="690" y="1711"/>
                    <a:pt x="897" y="1729"/>
                  </a:cubicBezTo>
                  <a:cubicBezTo>
                    <a:pt x="907" y="1730"/>
                    <a:pt x="917" y="1731"/>
                    <a:pt x="927" y="1731"/>
                  </a:cubicBezTo>
                  <a:cubicBezTo>
                    <a:pt x="1054" y="1731"/>
                    <a:pt x="1174" y="1631"/>
                    <a:pt x="1190" y="1487"/>
                  </a:cubicBezTo>
                  <a:cubicBezTo>
                    <a:pt x="1190" y="1350"/>
                    <a:pt x="1086" y="1212"/>
                    <a:pt x="931" y="1194"/>
                  </a:cubicBezTo>
                  <a:cubicBezTo>
                    <a:pt x="897" y="1194"/>
                    <a:pt x="810" y="1177"/>
                    <a:pt x="724" y="1108"/>
                  </a:cubicBezTo>
                  <a:cubicBezTo>
                    <a:pt x="655" y="1039"/>
                    <a:pt x="586" y="884"/>
                    <a:pt x="638" y="746"/>
                  </a:cubicBezTo>
                  <a:cubicBezTo>
                    <a:pt x="707" y="557"/>
                    <a:pt x="948" y="540"/>
                    <a:pt x="966" y="540"/>
                  </a:cubicBezTo>
                  <a:cubicBezTo>
                    <a:pt x="974" y="539"/>
                    <a:pt x="983" y="539"/>
                    <a:pt x="992" y="539"/>
                  </a:cubicBezTo>
                  <a:cubicBezTo>
                    <a:pt x="1203" y="539"/>
                    <a:pt x="1363" y="731"/>
                    <a:pt x="1379" y="764"/>
                  </a:cubicBezTo>
                  <a:cubicBezTo>
                    <a:pt x="1534" y="953"/>
                    <a:pt x="1534" y="1229"/>
                    <a:pt x="1517" y="1436"/>
                  </a:cubicBezTo>
                  <a:cubicBezTo>
                    <a:pt x="1517" y="1591"/>
                    <a:pt x="1500" y="1849"/>
                    <a:pt x="1758" y="1901"/>
                  </a:cubicBezTo>
                  <a:cubicBezTo>
                    <a:pt x="1783" y="1906"/>
                    <a:pt x="1806" y="1909"/>
                    <a:pt x="1828" y="1909"/>
                  </a:cubicBezTo>
                  <a:cubicBezTo>
                    <a:pt x="2023" y="1909"/>
                    <a:pt x="2125" y="1720"/>
                    <a:pt x="2172" y="1643"/>
                  </a:cubicBezTo>
                  <a:cubicBezTo>
                    <a:pt x="2189" y="1608"/>
                    <a:pt x="2224" y="1556"/>
                    <a:pt x="2241" y="1522"/>
                  </a:cubicBezTo>
                  <a:cubicBezTo>
                    <a:pt x="2275" y="1608"/>
                    <a:pt x="2310" y="1694"/>
                    <a:pt x="2379" y="1780"/>
                  </a:cubicBezTo>
                  <a:cubicBezTo>
                    <a:pt x="2568" y="2022"/>
                    <a:pt x="2896" y="2159"/>
                    <a:pt x="3344" y="2159"/>
                  </a:cubicBezTo>
                  <a:cubicBezTo>
                    <a:pt x="3568" y="2159"/>
                    <a:pt x="3809" y="2125"/>
                    <a:pt x="4067" y="2073"/>
                  </a:cubicBezTo>
                  <a:cubicBezTo>
                    <a:pt x="4222" y="2039"/>
                    <a:pt x="4309" y="1901"/>
                    <a:pt x="4291" y="1763"/>
                  </a:cubicBezTo>
                  <a:cubicBezTo>
                    <a:pt x="4260" y="1621"/>
                    <a:pt x="4142" y="1537"/>
                    <a:pt x="4003" y="1537"/>
                  </a:cubicBezTo>
                  <a:cubicBezTo>
                    <a:pt x="3990" y="1537"/>
                    <a:pt x="3977" y="1538"/>
                    <a:pt x="3964" y="1539"/>
                  </a:cubicBezTo>
                  <a:cubicBezTo>
                    <a:pt x="3702" y="1595"/>
                    <a:pt x="3495" y="1616"/>
                    <a:pt x="3333" y="1616"/>
                  </a:cubicBezTo>
                  <a:cubicBezTo>
                    <a:pt x="2995" y="1616"/>
                    <a:pt x="2850" y="1523"/>
                    <a:pt x="2792" y="1453"/>
                  </a:cubicBezTo>
                  <a:cubicBezTo>
                    <a:pt x="2689" y="1315"/>
                    <a:pt x="2706" y="1074"/>
                    <a:pt x="2706" y="902"/>
                  </a:cubicBezTo>
                  <a:cubicBezTo>
                    <a:pt x="2706" y="729"/>
                    <a:pt x="2706" y="471"/>
                    <a:pt x="2448" y="419"/>
                  </a:cubicBezTo>
                  <a:cubicBezTo>
                    <a:pt x="2425" y="414"/>
                    <a:pt x="2403" y="412"/>
                    <a:pt x="2381" y="412"/>
                  </a:cubicBezTo>
                  <a:cubicBezTo>
                    <a:pt x="2181" y="412"/>
                    <a:pt x="2065" y="617"/>
                    <a:pt x="2034" y="695"/>
                  </a:cubicBezTo>
                  <a:cubicBezTo>
                    <a:pt x="2017" y="712"/>
                    <a:pt x="1999" y="746"/>
                    <a:pt x="1982" y="764"/>
                  </a:cubicBezTo>
                  <a:cubicBezTo>
                    <a:pt x="1948" y="660"/>
                    <a:pt x="1896" y="540"/>
                    <a:pt x="1810" y="436"/>
                  </a:cubicBezTo>
                  <a:cubicBezTo>
                    <a:pt x="1761" y="355"/>
                    <a:pt x="1454" y="1"/>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2" name="Google Shape;2712;p111"/>
          <p:cNvSpPr/>
          <p:nvPr/>
        </p:nvSpPr>
        <p:spPr>
          <a:xfrm>
            <a:off x="6006300" y="3820500"/>
            <a:ext cx="459275" cy="455825"/>
          </a:xfrm>
          <a:custGeom>
            <a:avLst/>
            <a:gdLst/>
            <a:ahLst/>
            <a:cxnLst/>
            <a:rect l="l" t="t" r="r" b="b"/>
            <a:pathLst>
              <a:path w="18371" h="18233" extrusionOk="0">
                <a:moveTo>
                  <a:pt x="4429" y="1120"/>
                </a:moveTo>
                <a:cubicBezTo>
                  <a:pt x="4688" y="1120"/>
                  <a:pt x="4894" y="1327"/>
                  <a:pt x="4894" y="1586"/>
                </a:cubicBezTo>
                <a:lnTo>
                  <a:pt x="4894" y="2654"/>
                </a:lnTo>
                <a:cubicBezTo>
                  <a:pt x="4894" y="2913"/>
                  <a:pt x="4688" y="3137"/>
                  <a:pt x="4429" y="3137"/>
                </a:cubicBezTo>
                <a:cubicBezTo>
                  <a:pt x="4171" y="3137"/>
                  <a:pt x="3964" y="2913"/>
                  <a:pt x="3964" y="2654"/>
                </a:cubicBezTo>
                <a:lnTo>
                  <a:pt x="3964" y="1586"/>
                </a:lnTo>
                <a:cubicBezTo>
                  <a:pt x="3964" y="1327"/>
                  <a:pt x="4171" y="1120"/>
                  <a:pt x="4429" y="1120"/>
                </a:cubicBezTo>
                <a:close/>
                <a:moveTo>
                  <a:pt x="5894" y="1120"/>
                </a:moveTo>
                <a:cubicBezTo>
                  <a:pt x="6152" y="1120"/>
                  <a:pt x="6359" y="1327"/>
                  <a:pt x="6359" y="1586"/>
                </a:cubicBezTo>
                <a:lnTo>
                  <a:pt x="6359" y="2654"/>
                </a:lnTo>
                <a:cubicBezTo>
                  <a:pt x="6359" y="2913"/>
                  <a:pt x="6152" y="3137"/>
                  <a:pt x="5894" y="3137"/>
                </a:cubicBezTo>
                <a:cubicBezTo>
                  <a:pt x="5635" y="3137"/>
                  <a:pt x="5429" y="2913"/>
                  <a:pt x="5429" y="2654"/>
                </a:cubicBezTo>
                <a:lnTo>
                  <a:pt x="5429" y="1586"/>
                </a:lnTo>
                <a:cubicBezTo>
                  <a:pt x="5429" y="1327"/>
                  <a:pt x="5635" y="1120"/>
                  <a:pt x="5894" y="1120"/>
                </a:cubicBezTo>
                <a:close/>
                <a:moveTo>
                  <a:pt x="7376" y="1120"/>
                </a:moveTo>
                <a:cubicBezTo>
                  <a:pt x="7634" y="1120"/>
                  <a:pt x="7841" y="1327"/>
                  <a:pt x="7841" y="1586"/>
                </a:cubicBezTo>
                <a:lnTo>
                  <a:pt x="7841" y="2654"/>
                </a:lnTo>
                <a:cubicBezTo>
                  <a:pt x="7841" y="2913"/>
                  <a:pt x="7634" y="3137"/>
                  <a:pt x="7376" y="3137"/>
                </a:cubicBezTo>
                <a:cubicBezTo>
                  <a:pt x="7117" y="3137"/>
                  <a:pt x="6911" y="2913"/>
                  <a:pt x="6911" y="2654"/>
                </a:cubicBezTo>
                <a:lnTo>
                  <a:pt x="6911" y="1586"/>
                </a:lnTo>
                <a:cubicBezTo>
                  <a:pt x="6911" y="1327"/>
                  <a:pt x="7117" y="1120"/>
                  <a:pt x="7376" y="1120"/>
                </a:cubicBezTo>
                <a:close/>
                <a:moveTo>
                  <a:pt x="14407" y="2930"/>
                </a:moveTo>
                <a:lnTo>
                  <a:pt x="14407" y="4326"/>
                </a:lnTo>
                <a:cubicBezTo>
                  <a:pt x="14269" y="4257"/>
                  <a:pt x="14114" y="4222"/>
                  <a:pt x="13942" y="4222"/>
                </a:cubicBezTo>
                <a:cubicBezTo>
                  <a:pt x="13476" y="4222"/>
                  <a:pt x="13097" y="4532"/>
                  <a:pt x="12977" y="4946"/>
                </a:cubicBezTo>
                <a:lnTo>
                  <a:pt x="8341" y="4946"/>
                </a:lnTo>
                <a:cubicBezTo>
                  <a:pt x="8220" y="4532"/>
                  <a:pt x="7841" y="4222"/>
                  <a:pt x="7376" y="4222"/>
                </a:cubicBezTo>
                <a:cubicBezTo>
                  <a:pt x="7083" y="4222"/>
                  <a:pt x="6825" y="4343"/>
                  <a:pt x="6635" y="4532"/>
                </a:cubicBezTo>
                <a:cubicBezTo>
                  <a:pt x="6445" y="4343"/>
                  <a:pt x="6187" y="4222"/>
                  <a:pt x="5894" y="4222"/>
                </a:cubicBezTo>
                <a:cubicBezTo>
                  <a:pt x="5618" y="4222"/>
                  <a:pt x="5343" y="4343"/>
                  <a:pt x="5170" y="4532"/>
                </a:cubicBezTo>
                <a:cubicBezTo>
                  <a:pt x="4981" y="4343"/>
                  <a:pt x="4722" y="4222"/>
                  <a:pt x="4429" y="4222"/>
                </a:cubicBezTo>
                <a:cubicBezTo>
                  <a:pt x="4257" y="4222"/>
                  <a:pt x="4102" y="4257"/>
                  <a:pt x="3964" y="4326"/>
                </a:cubicBezTo>
                <a:lnTo>
                  <a:pt x="3964" y="3550"/>
                </a:lnTo>
                <a:cubicBezTo>
                  <a:pt x="4102" y="3619"/>
                  <a:pt x="4257" y="3671"/>
                  <a:pt x="4429" y="3671"/>
                </a:cubicBezTo>
                <a:cubicBezTo>
                  <a:pt x="4722" y="3671"/>
                  <a:pt x="4981" y="3550"/>
                  <a:pt x="5170" y="3343"/>
                </a:cubicBezTo>
                <a:cubicBezTo>
                  <a:pt x="5343" y="3550"/>
                  <a:pt x="5618" y="3671"/>
                  <a:pt x="5894" y="3671"/>
                </a:cubicBezTo>
                <a:cubicBezTo>
                  <a:pt x="6187" y="3671"/>
                  <a:pt x="6445" y="3550"/>
                  <a:pt x="6635" y="3343"/>
                </a:cubicBezTo>
                <a:cubicBezTo>
                  <a:pt x="6825" y="3550"/>
                  <a:pt x="7083" y="3671"/>
                  <a:pt x="7376" y="3671"/>
                </a:cubicBezTo>
                <a:cubicBezTo>
                  <a:pt x="7841" y="3671"/>
                  <a:pt x="8220" y="3361"/>
                  <a:pt x="8341" y="2930"/>
                </a:cubicBezTo>
                <a:close/>
                <a:moveTo>
                  <a:pt x="12942" y="5497"/>
                </a:moveTo>
                <a:lnTo>
                  <a:pt x="12942" y="6032"/>
                </a:lnTo>
                <a:lnTo>
                  <a:pt x="8375" y="6032"/>
                </a:lnTo>
                <a:lnTo>
                  <a:pt x="8375" y="5497"/>
                </a:lnTo>
                <a:close/>
                <a:moveTo>
                  <a:pt x="4429" y="4756"/>
                </a:moveTo>
                <a:cubicBezTo>
                  <a:pt x="4688" y="4756"/>
                  <a:pt x="4894" y="4963"/>
                  <a:pt x="4894" y="5222"/>
                </a:cubicBezTo>
                <a:lnTo>
                  <a:pt x="4894" y="6307"/>
                </a:lnTo>
                <a:cubicBezTo>
                  <a:pt x="4894" y="6549"/>
                  <a:pt x="4688" y="6773"/>
                  <a:pt x="4429" y="6773"/>
                </a:cubicBezTo>
                <a:cubicBezTo>
                  <a:pt x="4171" y="6773"/>
                  <a:pt x="3964" y="6549"/>
                  <a:pt x="3964" y="6307"/>
                </a:cubicBezTo>
                <a:lnTo>
                  <a:pt x="3964" y="5222"/>
                </a:lnTo>
                <a:cubicBezTo>
                  <a:pt x="3964" y="4963"/>
                  <a:pt x="4171" y="4756"/>
                  <a:pt x="4429" y="4756"/>
                </a:cubicBezTo>
                <a:close/>
                <a:moveTo>
                  <a:pt x="5894" y="4756"/>
                </a:moveTo>
                <a:cubicBezTo>
                  <a:pt x="6152" y="4756"/>
                  <a:pt x="6359" y="4963"/>
                  <a:pt x="6359" y="5222"/>
                </a:cubicBezTo>
                <a:lnTo>
                  <a:pt x="6359" y="6307"/>
                </a:lnTo>
                <a:cubicBezTo>
                  <a:pt x="6359" y="6549"/>
                  <a:pt x="6152" y="6773"/>
                  <a:pt x="5894" y="6773"/>
                </a:cubicBezTo>
                <a:cubicBezTo>
                  <a:pt x="5635" y="6773"/>
                  <a:pt x="5429" y="6549"/>
                  <a:pt x="5429" y="6307"/>
                </a:cubicBezTo>
                <a:lnTo>
                  <a:pt x="5429" y="5222"/>
                </a:lnTo>
                <a:cubicBezTo>
                  <a:pt x="5429" y="4963"/>
                  <a:pt x="5635" y="4756"/>
                  <a:pt x="5894" y="4756"/>
                </a:cubicBezTo>
                <a:close/>
                <a:moveTo>
                  <a:pt x="7376" y="4756"/>
                </a:moveTo>
                <a:cubicBezTo>
                  <a:pt x="7634" y="4756"/>
                  <a:pt x="7841" y="4963"/>
                  <a:pt x="7841" y="5222"/>
                </a:cubicBezTo>
                <a:lnTo>
                  <a:pt x="7841" y="6307"/>
                </a:lnTo>
                <a:cubicBezTo>
                  <a:pt x="7841" y="6549"/>
                  <a:pt x="7634" y="6773"/>
                  <a:pt x="7376" y="6773"/>
                </a:cubicBezTo>
                <a:cubicBezTo>
                  <a:pt x="7117" y="6773"/>
                  <a:pt x="6911" y="6549"/>
                  <a:pt x="6911" y="6307"/>
                </a:cubicBezTo>
                <a:lnTo>
                  <a:pt x="6911" y="5222"/>
                </a:lnTo>
                <a:cubicBezTo>
                  <a:pt x="6911" y="4963"/>
                  <a:pt x="7117" y="4756"/>
                  <a:pt x="7376" y="4756"/>
                </a:cubicBezTo>
                <a:close/>
                <a:moveTo>
                  <a:pt x="13942" y="4756"/>
                </a:moveTo>
                <a:cubicBezTo>
                  <a:pt x="14200" y="4756"/>
                  <a:pt x="14407" y="4963"/>
                  <a:pt x="14407" y="5222"/>
                </a:cubicBezTo>
                <a:lnTo>
                  <a:pt x="14407" y="6307"/>
                </a:lnTo>
                <a:cubicBezTo>
                  <a:pt x="14407" y="6549"/>
                  <a:pt x="14200" y="6773"/>
                  <a:pt x="13942" y="6773"/>
                </a:cubicBezTo>
                <a:cubicBezTo>
                  <a:pt x="13683" y="6773"/>
                  <a:pt x="13476" y="6549"/>
                  <a:pt x="13476" y="6307"/>
                </a:cubicBezTo>
                <a:lnTo>
                  <a:pt x="13476" y="5222"/>
                </a:lnTo>
                <a:cubicBezTo>
                  <a:pt x="13476" y="4963"/>
                  <a:pt x="13683" y="4756"/>
                  <a:pt x="13942" y="4756"/>
                </a:cubicBezTo>
                <a:close/>
                <a:moveTo>
                  <a:pt x="12977" y="6566"/>
                </a:moveTo>
                <a:cubicBezTo>
                  <a:pt x="13097" y="6997"/>
                  <a:pt x="13476" y="7307"/>
                  <a:pt x="13942" y="7307"/>
                </a:cubicBezTo>
                <a:cubicBezTo>
                  <a:pt x="14114" y="7307"/>
                  <a:pt x="14269" y="7255"/>
                  <a:pt x="14407" y="7186"/>
                </a:cubicBezTo>
                <a:lnTo>
                  <a:pt x="14407" y="7962"/>
                </a:lnTo>
                <a:cubicBezTo>
                  <a:pt x="14269" y="7893"/>
                  <a:pt x="14114" y="7841"/>
                  <a:pt x="13942" y="7841"/>
                </a:cubicBezTo>
                <a:cubicBezTo>
                  <a:pt x="13649" y="7841"/>
                  <a:pt x="13390" y="7962"/>
                  <a:pt x="13201" y="8168"/>
                </a:cubicBezTo>
                <a:cubicBezTo>
                  <a:pt x="13028" y="7962"/>
                  <a:pt x="12770" y="7841"/>
                  <a:pt x="12477" y="7841"/>
                </a:cubicBezTo>
                <a:cubicBezTo>
                  <a:pt x="12184" y="7841"/>
                  <a:pt x="11925" y="7962"/>
                  <a:pt x="11736" y="8168"/>
                </a:cubicBezTo>
                <a:cubicBezTo>
                  <a:pt x="11546" y="7962"/>
                  <a:pt x="11288" y="7841"/>
                  <a:pt x="10995" y="7841"/>
                </a:cubicBezTo>
                <a:cubicBezTo>
                  <a:pt x="10547" y="7841"/>
                  <a:pt x="10150" y="8151"/>
                  <a:pt x="10030" y="8582"/>
                </a:cubicBezTo>
                <a:lnTo>
                  <a:pt x="6876" y="8582"/>
                </a:lnTo>
                <a:cubicBezTo>
                  <a:pt x="6756" y="8151"/>
                  <a:pt x="6359" y="7841"/>
                  <a:pt x="5894" y="7841"/>
                </a:cubicBezTo>
                <a:cubicBezTo>
                  <a:pt x="5618" y="7841"/>
                  <a:pt x="5343" y="7962"/>
                  <a:pt x="5170" y="8168"/>
                </a:cubicBezTo>
                <a:cubicBezTo>
                  <a:pt x="4981" y="7962"/>
                  <a:pt x="4722" y="7841"/>
                  <a:pt x="4429" y="7841"/>
                </a:cubicBezTo>
                <a:cubicBezTo>
                  <a:pt x="4257" y="7841"/>
                  <a:pt x="4102" y="7893"/>
                  <a:pt x="3964" y="7962"/>
                </a:cubicBezTo>
                <a:lnTo>
                  <a:pt x="3964" y="7186"/>
                </a:lnTo>
                <a:cubicBezTo>
                  <a:pt x="4102" y="7255"/>
                  <a:pt x="4257" y="7307"/>
                  <a:pt x="4429" y="7307"/>
                </a:cubicBezTo>
                <a:cubicBezTo>
                  <a:pt x="4722" y="7307"/>
                  <a:pt x="4981" y="7186"/>
                  <a:pt x="5170" y="6979"/>
                </a:cubicBezTo>
                <a:cubicBezTo>
                  <a:pt x="5343" y="7186"/>
                  <a:pt x="5618" y="7307"/>
                  <a:pt x="5894" y="7307"/>
                </a:cubicBezTo>
                <a:cubicBezTo>
                  <a:pt x="6187" y="7307"/>
                  <a:pt x="6445" y="7186"/>
                  <a:pt x="6635" y="6979"/>
                </a:cubicBezTo>
                <a:cubicBezTo>
                  <a:pt x="6825" y="7186"/>
                  <a:pt x="7083" y="7307"/>
                  <a:pt x="7376" y="7307"/>
                </a:cubicBezTo>
                <a:cubicBezTo>
                  <a:pt x="7841" y="7307"/>
                  <a:pt x="8220" y="6997"/>
                  <a:pt x="8341" y="6566"/>
                </a:cubicBezTo>
                <a:close/>
                <a:moveTo>
                  <a:pt x="9995" y="9116"/>
                </a:moveTo>
                <a:lnTo>
                  <a:pt x="9995" y="9650"/>
                </a:lnTo>
                <a:lnTo>
                  <a:pt x="6911" y="9650"/>
                </a:lnTo>
                <a:lnTo>
                  <a:pt x="6911" y="9116"/>
                </a:lnTo>
                <a:close/>
                <a:moveTo>
                  <a:pt x="4429" y="8375"/>
                </a:moveTo>
                <a:cubicBezTo>
                  <a:pt x="4688" y="8375"/>
                  <a:pt x="4894" y="8599"/>
                  <a:pt x="4894" y="8841"/>
                </a:cubicBezTo>
                <a:lnTo>
                  <a:pt x="4894" y="9926"/>
                </a:lnTo>
                <a:cubicBezTo>
                  <a:pt x="4894" y="10185"/>
                  <a:pt x="4688" y="10391"/>
                  <a:pt x="4429" y="10391"/>
                </a:cubicBezTo>
                <a:cubicBezTo>
                  <a:pt x="4171" y="10391"/>
                  <a:pt x="3964" y="10185"/>
                  <a:pt x="3964" y="9926"/>
                </a:cubicBezTo>
                <a:lnTo>
                  <a:pt x="3964" y="8841"/>
                </a:lnTo>
                <a:cubicBezTo>
                  <a:pt x="3964" y="8599"/>
                  <a:pt x="4171" y="8375"/>
                  <a:pt x="4429" y="8375"/>
                </a:cubicBezTo>
                <a:close/>
                <a:moveTo>
                  <a:pt x="5894" y="8375"/>
                </a:moveTo>
                <a:cubicBezTo>
                  <a:pt x="6152" y="8375"/>
                  <a:pt x="6359" y="8599"/>
                  <a:pt x="6359" y="8841"/>
                </a:cubicBezTo>
                <a:lnTo>
                  <a:pt x="6359" y="9926"/>
                </a:lnTo>
                <a:cubicBezTo>
                  <a:pt x="6359" y="10185"/>
                  <a:pt x="6152" y="10391"/>
                  <a:pt x="5894" y="10391"/>
                </a:cubicBezTo>
                <a:cubicBezTo>
                  <a:pt x="5635" y="10391"/>
                  <a:pt x="5429" y="10185"/>
                  <a:pt x="5429" y="9926"/>
                </a:cubicBezTo>
                <a:lnTo>
                  <a:pt x="5429" y="8841"/>
                </a:lnTo>
                <a:cubicBezTo>
                  <a:pt x="5429" y="8599"/>
                  <a:pt x="5635" y="8375"/>
                  <a:pt x="5894" y="8375"/>
                </a:cubicBezTo>
                <a:close/>
                <a:moveTo>
                  <a:pt x="10995" y="8375"/>
                </a:moveTo>
                <a:cubicBezTo>
                  <a:pt x="11253" y="8375"/>
                  <a:pt x="11460" y="8599"/>
                  <a:pt x="11460" y="8841"/>
                </a:cubicBezTo>
                <a:lnTo>
                  <a:pt x="11460" y="9926"/>
                </a:lnTo>
                <a:cubicBezTo>
                  <a:pt x="11460" y="10185"/>
                  <a:pt x="11253" y="10391"/>
                  <a:pt x="10995" y="10391"/>
                </a:cubicBezTo>
                <a:cubicBezTo>
                  <a:pt x="10736" y="10391"/>
                  <a:pt x="10529" y="10185"/>
                  <a:pt x="10529" y="9926"/>
                </a:cubicBezTo>
                <a:lnTo>
                  <a:pt x="10529" y="8841"/>
                </a:lnTo>
                <a:cubicBezTo>
                  <a:pt x="10529" y="8599"/>
                  <a:pt x="10736" y="8375"/>
                  <a:pt x="10995" y="8375"/>
                </a:cubicBezTo>
                <a:close/>
                <a:moveTo>
                  <a:pt x="12477" y="8375"/>
                </a:moveTo>
                <a:cubicBezTo>
                  <a:pt x="12735" y="8375"/>
                  <a:pt x="12942" y="8599"/>
                  <a:pt x="12942" y="8841"/>
                </a:cubicBezTo>
                <a:lnTo>
                  <a:pt x="12942" y="9926"/>
                </a:lnTo>
                <a:cubicBezTo>
                  <a:pt x="12942" y="10185"/>
                  <a:pt x="12735" y="10391"/>
                  <a:pt x="12477" y="10391"/>
                </a:cubicBezTo>
                <a:cubicBezTo>
                  <a:pt x="12218" y="10391"/>
                  <a:pt x="12011" y="10185"/>
                  <a:pt x="12011" y="9926"/>
                </a:cubicBezTo>
                <a:lnTo>
                  <a:pt x="12011" y="8841"/>
                </a:lnTo>
                <a:cubicBezTo>
                  <a:pt x="12011" y="8599"/>
                  <a:pt x="12218" y="8375"/>
                  <a:pt x="12477" y="8375"/>
                </a:cubicBezTo>
                <a:close/>
                <a:moveTo>
                  <a:pt x="13942" y="8375"/>
                </a:moveTo>
                <a:cubicBezTo>
                  <a:pt x="14200" y="8375"/>
                  <a:pt x="14407" y="8599"/>
                  <a:pt x="14407" y="8841"/>
                </a:cubicBezTo>
                <a:lnTo>
                  <a:pt x="14407" y="9926"/>
                </a:lnTo>
                <a:cubicBezTo>
                  <a:pt x="14407" y="10185"/>
                  <a:pt x="14200" y="10391"/>
                  <a:pt x="13942" y="10391"/>
                </a:cubicBezTo>
                <a:cubicBezTo>
                  <a:pt x="13683" y="10391"/>
                  <a:pt x="13476" y="10185"/>
                  <a:pt x="13476" y="9926"/>
                </a:cubicBezTo>
                <a:lnTo>
                  <a:pt x="13476" y="8841"/>
                </a:lnTo>
                <a:cubicBezTo>
                  <a:pt x="13476" y="8599"/>
                  <a:pt x="13683" y="8375"/>
                  <a:pt x="13942" y="8375"/>
                </a:cubicBezTo>
                <a:close/>
                <a:moveTo>
                  <a:pt x="10030" y="10202"/>
                </a:moveTo>
                <a:cubicBezTo>
                  <a:pt x="10150" y="10615"/>
                  <a:pt x="10529" y="10926"/>
                  <a:pt x="10995" y="10926"/>
                </a:cubicBezTo>
                <a:cubicBezTo>
                  <a:pt x="11288" y="10926"/>
                  <a:pt x="11546" y="10805"/>
                  <a:pt x="11736" y="10615"/>
                </a:cubicBezTo>
                <a:cubicBezTo>
                  <a:pt x="11925" y="10805"/>
                  <a:pt x="12184" y="10926"/>
                  <a:pt x="12477" y="10926"/>
                </a:cubicBezTo>
                <a:cubicBezTo>
                  <a:pt x="12770" y="10926"/>
                  <a:pt x="13028" y="10805"/>
                  <a:pt x="13201" y="10615"/>
                </a:cubicBezTo>
                <a:cubicBezTo>
                  <a:pt x="13390" y="10805"/>
                  <a:pt x="13649" y="10926"/>
                  <a:pt x="13942" y="10926"/>
                </a:cubicBezTo>
                <a:cubicBezTo>
                  <a:pt x="14114" y="10926"/>
                  <a:pt x="14269" y="10891"/>
                  <a:pt x="14407" y="10822"/>
                </a:cubicBezTo>
                <a:lnTo>
                  <a:pt x="14407" y="11580"/>
                </a:lnTo>
                <a:cubicBezTo>
                  <a:pt x="14269" y="11512"/>
                  <a:pt x="14114" y="11477"/>
                  <a:pt x="13942" y="11477"/>
                </a:cubicBezTo>
                <a:cubicBezTo>
                  <a:pt x="13476" y="11477"/>
                  <a:pt x="13097" y="11787"/>
                  <a:pt x="12977" y="12201"/>
                </a:cubicBezTo>
                <a:lnTo>
                  <a:pt x="8341" y="12201"/>
                </a:lnTo>
                <a:cubicBezTo>
                  <a:pt x="8220" y="11787"/>
                  <a:pt x="7841" y="11477"/>
                  <a:pt x="7376" y="11477"/>
                </a:cubicBezTo>
                <a:cubicBezTo>
                  <a:pt x="7083" y="11477"/>
                  <a:pt x="6825" y="11598"/>
                  <a:pt x="6635" y="11787"/>
                </a:cubicBezTo>
                <a:cubicBezTo>
                  <a:pt x="6445" y="11598"/>
                  <a:pt x="6187" y="11477"/>
                  <a:pt x="5894" y="11477"/>
                </a:cubicBezTo>
                <a:cubicBezTo>
                  <a:pt x="5618" y="11477"/>
                  <a:pt x="5343" y="11598"/>
                  <a:pt x="5170" y="11787"/>
                </a:cubicBezTo>
                <a:cubicBezTo>
                  <a:pt x="4981" y="11598"/>
                  <a:pt x="4722" y="11477"/>
                  <a:pt x="4429" y="11477"/>
                </a:cubicBezTo>
                <a:cubicBezTo>
                  <a:pt x="4257" y="11477"/>
                  <a:pt x="4102" y="11512"/>
                  <a:pt x="3964" y="11580"/>
                </a:cubicBezTo>
                <a:lnTo>
                  <a:pt x="3964" y="10822"/>
                </a:lnTo>
                <a:cubicBezTo>
                  <a:pt x="4102" y="10891"/>
                  <a:pt x="4257" y="10926"/>
                  <a:pt x="4429" y="10926"/>
                </a:cubicBezTo>
                <a:cubicBezTo>
                  <a:pt x="4722" y="10926"/>
                  <a:pt x="4981" y="10805"/>
                  <a:pt x="5170" y="10615"/>
                </a:cubicBezTo>
                <a:cubicBezTo>
                  <a:pt x="5343" y="10805"/>
                  <a:pt x="5618" y="10926"/>
                  <a:pt x="5894" y="10926"/>
                </a:cubicBezTo>
                <a:cubicBezTo>
                  <a:pt x="6359" y="10926"/>
                  <a:pt x="6756" y="10615"/>
                  <a:pt x="6876" y="10202"/>
                </a:cubicBezTo>
                <a:close/>
                <a:moveTo>
                  <a:pt x="12942" y="12752"/>
                </a:moveTo>
                <a:lnTo>
                  <a:pt x="12942" y="13286"/>
                </a:lnTo>
                <a:lnTo>
                  <a:pt x="8375" y="13286"/>
                </a:lnTo>
                <a:lnTo>
                  <a:pt x="8375" y="12752"/>
                </a:lnTo>
                <a:close/>
                <a:moveTo>
                  <a:pt x="4429" y="12011"/>
                </a:moveTo>
                <a:cubicBezTo>
                  <a:pt x="4688" y="12011"/>
                  <a:pt x="4894" y="12218"/>
                  <a:pt x="4894" y="12477"/>
                </a:cubicBezTo>
                <a:lnTo>
                  <a:pt x="4894" y="13545"/>
                </a:lnTo>
                <a:cubicBezTo>
                  <a:pt x="4894" y="13803"/>
                  <a:pt x="4688" y="14010"/>
                  <a:pt x="4429" y="14010"/>
                </a:cubicBezTo>
                <a:cubicBezTo>
                  <a:pt x="4171" y="14010"/>
                  <a:pt x="3964" y="13803"/>
                  <a:pt x="3964" y="13545"/>
                </a:cubicBezTo>
                <a:lnTo>
                  <a:pt x="3964" y="12477"/>
                </a:lnTo>
                <a:cubicBezTo>
                  <a:pt x="3964" y="12218"/>
                  <a:pt x="4171" y="12011"/>
                  <a:pt x="4429" y="12011"/>
                </a:cubicBezTo>
                <a:close/>
                <a:moveTo>
                  <a:pt x="5894" y="12011"/>
                </a:moveTo>
                <a:cubicBezTo>
                  <a:pt x="6152" y="12011"/>
                  <a:pt x="6359" y="12218"/>
                  <a:pt x="6359" y="12477"/>
                </a:cubicBezTo>
                <a:lnTo>
                  <a:pt x="6359" y="13545"/>
                </a:lnTo>
                <a:cubicBezTo>
                  <a:pt x="6359" y="13803"/>
                  <a:pt x="6152" y="14010"/>
                  <a:pt x="5894" y="14010"/>
                </a:cubicBezTo>
                <a:cubicBezTo>
                  <a:pt x="5635" y="14010"/>
                  <a:pt x="5429" y="13803"/>
                  <a:pt x="5429" y="13545"/>
                </a:cubicBezTo>
                <a:lnTo>
                  <a:pt x="5429" y="12477"/>
                </a:lnTo>
                <a:cubicBezTo>
                  <a:pt x="5429" y="12218"/>
                  <a:pt x="5635" y="12011"/>
                  <a:pt x="5894" y="12011"/>
                </a:cubicBezTo>
                <a:close/>
                <a:moveTo>
                  <a:pt x="7376" y="12011"/>
                </a:moveTo>
                <a:cubicBezTo>
                  <a:pt x="7634" y="12011"/>
                  <a:pt x="7841" y="12218"/>
                  <a:pt x="7841" y="12477"/>
                </a:cubicBezTo>
                <a:lnTo>
                  <a:pt x="7841" y="13545"/>
                </a:lnTo>
                <a:cubicBezTo>
                  <a:pt x="7841" y="13803"/>
                  <a:pt x="7634" y="14010"/>
                  <a:pt x="7376" y="14010"/>
                </a:cubicBezTo>
                <a:cubicBezTo>
                  <a:pt x="7117" y="14010"/>
                  <a:pt x="6911" y="13803"/>
                  <a:pt x="6911" y="13545"/>
                </a:cubicBezTo>
                <a:lnTo>
                  <a:pt x="6911" y="12477"/>
                </a:lnTo>
                <a:cubicBezTo>
                  <a:pt x="6911" y="12218"/>
                  <a:pt x="7117" y="12011"/>
                  <a:pt x="7376" y="12011"/>
                </a:cubicBezTo>
                <a:close/>
                <a:moveTo>
                  <a:pt x="13942" y="12011"/>
                </a:moveTo>
                <a:cubicBezTo>
                  <a:pt x="14200" y="12011"/>
                  <a:pt x="14407" y="12218"/>
                  <a:pt x="14407" y="12477"/>
                </a:cubicBezTo>
                <a:lnTo>
                  <a:pt x="14407" y="13545"/>
                </a:lnTo>
                <a:cubicBezTo>
                  <a:pt x="14407" y="13803"/>
                  <a:pt x="14200" y="14010"/>
                  <a:pt x="13942" y="14010"/>
                </a:cubicBezTo>
                <a:cubicBezTo>
                  <a:pt x="13683" y="14010"/>
                  <a:pt x="13476" y="13803"/>
                  <a:pt x="13476" y="13545"/>
                </a:cubicBezTo>
                <a:lnTo>
                  <a:pt x="13476" y="12477"/>
                </a:lnTo>
                <a:cubicBezTo>
                  <a:pt x="13476" y="12218"/>
                  <a:pt x="13683" y="12011"/>
                  <a:pt x="13942" y="12011"/>
                </a:cubicBezTo>
                <a:close/>
                <a:moveTo>
                  <a:pt x="12977" y="13821"/>
                </a:moveTo>
                <a:cubicBezTo>
                  <a:pt x="13097" y="14252"/>
                  <a:pt x="13476" y="14562"/>
                  <a:pt x="13942" y="14562"/>
                </a:cubicBezTo>
                <a:cubicBezTo>
                  <a:pt x="14114" y="14562"/>
                  <a:pt x="14269" y="14510"/>
                  <a:pt x="14407" y="14441"/>
                </a:cubicBezTo>
                <a:lnTo>
                  <a:pt x="14407" y="15182"/>
                </a:lnTo>
                <a:lnTo>
                  <a:pt x="3964" y="15182"/>
                </a:lnTo>
                <a:lnTo>
                  <a:pt x="3964" y="14441"/>
                </a:lnTo>
                <a:cubicBezTo>
                  <a:pt x="4102" y="14510"/>
                  <a:pt x="4257" y="14562"/>
                  <a:pt x="4429" y="14562"/>
                </a:cubicBezTo>
                <a:cubicBezTo>
                  <a:pt x="4722" y="14562"/>
                  <a:pt x="4981" y="14441"/>
                  <a:pt x="5170" y="14234"/>
                </a:cubicBezTo>
                <a:cubicBezTo>
                  <a:pt x="5343" y="14441"/>
                  <a:pt x="5618" y="14562"/>
                  <a:pt x="5894" y="14562"/>
                </a:cubicBezTo>
                <a:cubicBezTo>
                  <a:pt x="6187" y="14562"/>
                  <a:pt x="6445" y="14441"/>
                  <a:pt x="6635" y="14234"/>
                </a:cubicBezTo>
                <a:cubicBezTo>
                  <a:pt x="6825" y="14441"/>
                  <a:pt x="7083" y="14562"/>
                  <a:pt x="7376" y="14562"/>
                </a:cubicBezTo>
                <a:cubicBezTo>
                  <a:pt x="7841" y="14562"/>
                  <a:pt x="8220" y="14252"/>
                  <a:pt x="8341" y="13821"/>
                </a:cubicBezTo>
                <a:close/>
                <a:moveTo>
                  <a:pt x="16526" y="15716"/>
                </a:moveTo>
                <a:cubicBezTo>
                  <a:pt x="16699" y="15716"/>
                  <a:pt x="16854" y="15837"/>
                  <a:pt x="16888" y="16009"/>
                </a:cubicBezTo>
                <a:lnTo>
                  <a:pt x="17043" y="16612"/>
                </a:lnTo>
                <a:lnTo>
                  <a:pt x="8565" y="16612"/>
                </a:lnTo>
                <a:cubicBezTo>
                  <a:pt x="8410" y="16612"/>
                  <a:pt x="8289" y="16733"/>
                  <a:pt x="8289" y="16888"/>
                </a:cubicBezTo>
                <a:cubicBezTo>
                  <a:pt x="8289" y="17043"/>
                  <a:pt x="8410" y="17164"/>
                  <a:pt x="8565" y="17164"/>
                </a:cubicBezTo>
                <a:lnTo>
                  <a:pt x="17836" y="17164"/>
                </a:lnTo>
                <a:lnTo>
                  <a:pt x="17836" y="17698"/>
                </a:lnTo>
                <a:lnTo>
                  <a:pt x="535" y="17698"/>
                </a:lnTo>
                <a:lnTo>
                  <a:pt x="535" y="17164"/>
                </a:lnTo>
                <a:lnTo>
                  <a:pt x="7307" y="17164"/>
                </a:lnTo>
                <a:cubicBezTo>
                  <a:pt x="7462" y="17164"/>
                  <a:pt x="7583" y="17043"/>
                  <a:pt x="7583" y="16888"/>
                </a:cubicBezTo>
                <a:cubicBezTo>
                  <a:pt x="7583" y="16733"/>
                  <a:pt x="7462" y="16612"/>
                  <a:pt x="7307" y="16612"/>
                </a:cubicBezTo>
                <a:lnTo>
                  <a:pt x="1327" y="16612"/>
                </a:lnTo>
                <a:lnTo>
                  <a:pt x="1482" y="16009"/>
                </a:lnTo>
                <a:cubicBezTo>
                  <a:pt x="1517" y="15837"/>
                  <a:pt x="1672" y="15716"/>
                  <a:pt x="1844" y="15716"/>
                </a:cubicBezTo>
                <a:close/>
                <a:moveTo>
                  <a:pt x="2430" y="0"/>
                </a:moveTo>
                <a:cubicBezTo>
                  <a:pt x="1982" y="0"/>
                  <a:pt x="1620" y="362"/>
                  <a:pt x="1620" y="810"/>
                </a:cubicBezTo>
                <a:lnTo>
                  <a:pt x="1620" y="4222"/>
                </a:lnTo>
                <a:cubicBezTo>
                  <a:pt x="1620" y="4377"/>
                  <a:pt x="1741" y="4498"/>
                  <a:pt x="1896" y="4498"/>
                </a:cubicBezTo>
                <a:cubicBezTo>
                  <a:pt x="2051" y="4498"/>
                  <a:pt x="2172" y="4377"/>
                  <a:pt x="2172" y="4222"/>
                </a:cubicBezTo>
                <a:lnTo>
                  <a:pt x="2172" y="810"/>
                </a:lnTo>
                <a:cubicBezTo>
                  <a:pt x="2172" y="655"/>
                  <a:pt x="2292" y="534"/>
                  <a:pt x="2430" y="534"/>
                </a:cubicBezTo>
                <a:lnTo>
                  <a:pt x="3154" y="534"/>
                </a:lnTo>
                <a:cubicBezTo>
                  <a:pt x="3309" y="534"/>
                  <a:pt x="3430" y="655"/>
                  <a:pt x="3430" y="810"/>
                </a:cubicBezTo>
                <a:lnTo>
                  <a:pt x="3430" y="15182"/>
                </a:lnTo>
                <a:lnTo>
                  <a:pt x="2172" y="15182"/>
                </a:lnTo>
                <a:lnTo>
                  <a:pt x="2172" y="5480"/>
                </a:lnTo>
                <a:cubicBezTo>
                  <a:pt x="2172" y="5325"/>
                  <a:pt x="2051" y="5204"/>
                  <a:pt x="1896" y="5204"/>
                </a:cubicBezTo>
                <a:cubicBezTo>
                  <a:pt x="1741" y="5204"/>
                  <a:pt x="1620" y="5325"/>
                  <a:pt x="1620" y="5480"/>
                </a:cubicBezTo>
                <a:lnTo>
                  <a:pt x="1620" y="15199"/>
                </a:lnTo>
                <a:cubicBezTo>
                  <a:pt x="1310" y="15285"/>
                  <a:pt x="1034" y="15544"/>
                  <a:pt x="965" y="15871"/>
                </a:cubicBezTo>
                <a:lnTo>
                  <a:pt x="776" y="16612"/>
                </a:lnTo>
                <a:lnTo>
                  <a:pt x="448" y="16612"/>
                </a:lnTo>
                <a:cubicBezTo>
                  <a:pt x="190" y="16612"/>
                  <a:pt x="0" y="16819"/>
                  <a:pt x="0" y="17060"/>
                </a:cubicBezTo>
                <a:lnTo>
                  <a:pt x="0" y="17784"/>
                </a:lnTo>
                <a:cubicBezTo>
                  <a:pt x="0" y="18025"/>
                  <a:pt x="190" y="18232"/>
                  <a:pt x="448" y="18232"/>
                </a:cubicBezTo>
                <a:lnTo>
                  <a:pt x="17922" y="18232"/>
                </a:lnTo>
                <a:cubicBezTo>
                  <a:pt x="18181" y="18232"/>
                  <a:pt x="18370" y="18025"/>
                  <a:pt x="18370" y="17784"/>
                </a:cubicBezTo>
                <a:lnTo>
                  <a:pt x="18370" y="17060"/>
                </a:lnTo>
                <a:cubicBezTo>
                  <a:pt x="18370" y="16819"/>
                  <a:pt x="18181" y="16612"/>
                  <a:pt x="17922" y="16612"/>
                </a:cubicBezTo>
                <a:lnTo>
                  <a:pt x="17595" y="16612"/>
                </a:lnTo>
                <a:lnTo>
                  <a:pt x="17423" y="15871"/>
                </a:lnTo>
                <a:cubicBezTo>
                  <a:pt x="17336" y="15544"/>
                  <a:pt x="17061" y="15285"/>
                  <a:pt x="16750" y="15199"/>
                </a:cubicBezTo>
                <a:lnTo>
                  <a:pt x="16750" y="12408"/>
                </a:lnTo>
                <a:cubicBezTo>
                  <a:pt x="16750" y="12253"/>
                  <a:pt x="16630" y="12132"/>
                  <a:pt x="16475" y="12132"/>
                </a:cubicBezTo>
                <a:cubicBezTo>
                  <a:pt x="16320" y="12132"/>
                  <a:pt x="16199" y="12253"/>
                  <a:pt x="16199" y="12408"/>
                </a:cubicBezTo>
                <a:lnTo>
                  <a:pt x="16199" y="15182"/>
                </a:lnTo>
                <a:lnTo>
                  <a:pt x="14941" y="15182"/>
                </a:lnTo>
                <a:lnTo>
                  <a:pt x="14941" y="810"/>
                </a:lnTo>
                <a:cubicBezTo>
                  <a:pt x="14941" y="655"/>
                  <a:pt x="15062" y="534"/>
                  <a:pt x="15217" y="534"/>
                </a:cubicBezTo>
                <a:lnTo>
                  <a:pt x="15941" y="534"/>
                </a:lnTo>
                <a:cubicBezTo>
                  <a:pt x="16078" y="534"/>
                  <a:pt x="16199" y="655"/>
                  <a:pt x="16199" y="810"/>
                </a:cubicBezTo>
                <a:lnTo>
                  <a:pt x="16199" y="11150"/>
                </a:lnTo>
                <a:cubicBezTo>
                  <a:pt x="16199" y="11305"/>
                  <a:pt x="16320" y="11425"/>
                  <a:pt x="16475" y="11425"/>
                </a:cubicBezTo>
                <a:cubicBezTo>
                  <a:pt x="16630" y="11425"/>
                  <a:pt x="16750" y="11305"/>
                  <a:pt x="16750" y="11150"/>
                </a:cubicBezTo>
                <a:lnTo>
                  <a:pt x="16750" y="810"/>
                </a:lnTo>
                <a:cubicBezTo>
                  <a:pt x="16750" y="362"/>
                  <a:pt x="16389" y="0"/>
                  <a:pt x="15941" y="0"/>
                </a:cubicBezTo>
                <a:lnTo>
                  <a:pt x="15217" y="0"/>
                </a:lnTo>
                <a:cubicBezTo>
                  <a:pt x="14769" y="0"/>
                  <a:pt x="14407" y="362"/>
                  <a:pt x="14407" y="810"/>
                </a:cubicBezTo>
                <a:lnTo>
                  <a:pt x="14407" y="1310"/>
                </a:lnTo>
                <a:lnTo>
                  <a:pt x="12804" y="1310"/>
                </a:lnTo>
                <a:cubicBezTo>
                  <a:pt x="12649" y="1310"/>
                  <a:pt x="12528" y="1431"/>
                  <a:pt x="12528" y="1586"/>
                </a:cubicBezTo>
                <a:cubicBezTo>
                  <a:pt x="12528" y="1741"/>
                  <a:pt x="12649" y="1861"/>
                  <a:pt x="12804" y="1861"/>
                </a:cubicBezTo>
                <a:lnTo>
                  <a:pt x="14407" y="1861"/>
                </a:lnTo>
                <a:lnTo>
                  <a:pt x="14407" y="2396"/>
                </a:lnTo>
                <a:lnTo>
                  <a:pt x="8375" y="2396"/>
                </a:lnTo>
                <a:lnTo>
                  <a:pt x="8375" y="1861"/>
                </a:lnTo>
                <a:lnTo>
                  <a:pt x="11546" y="1861"/>
                </a:lnTo>
                <a:cubicBezTo>
                  <a:pt x="11684" y="1861"/>
                  <a:pt x="11805" y="1741"/>
                  <a:pt x="11805" y="1586"/>
                </a:cubicBezTo>
                <a:cubicBezTo>
                  <a:pt x="11805" y="1431"/>
                  <a:pt x="11684" y="1310"/>
                  <a:pt x="11546" y="1310"/>
                </a:cubicBezTo>
                <a:lnTo>
                  <a:pt x="8341" y="1310"/>
                </a:lnTo>
                <a:cubicBezTo>
                  <a:pt x="8220" y="896"/>
                  <a:pt x="7841" y="586"/>
                  <a:pt x="7376" y="586"/>
                </a:cubicBezTo>
                <a:cubicBezTo>
                  <a:pt x="7083" y="586"/>
                  <a:pt x="6825" y="707"/>
                  <a:pt x="6635" y="896"/>
                </a:cubicBezTo>
                <a:cubicBezTo>
                  <a:pt x="6445" y="707"/>
                  <a:pt x="6187" y="586"/>
                  <a:pt x="5894" y="586"/>
                </a:cubicBezTo>
                <a:cubicBezTo>
                  <a:pt x="5618" y="586"/>
                  <a:pt x="5343" y="707"/>
                  <a:pt x="5170" y="896"/>
                </a:cubicBezTo>
                <a:cubicBezTo>
                  <a:pt x="4981" y="707"/>
                  <a:pt x="4722" y="586"/>
                  <a:pt x="4429" y="586"/>
                </a:cubicBezTo>
                <a:cubicBezTo>
                  <a:pt x="4257" y="586"/>
                  <a:pt x="4102" y="621"/>
                  <a:pt x="3947" y="690"/>
                </a:cubicBezTo>
                <a:cubicBezTo>
                  <a:pt x="3912" y="293"/>
                  <a:pt x="3568" y="0"/>
                  <a:pt x="3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3" name="Google Shape;2713;p111"/>
          <p:cNvGrpSpPr/>
          <p:nvPr/>
        </p:nvGrpSpPr>
        <p:grpSpPr>
          <a:xfrm>
            <a:off x="6006300" y="2018850"/>
            <a:ext cx="459275" cy="284775"/>
            <a:chOff x="6006300" y="2018850"/>
            <a:chExt cx="459275" cy="284775"/>
          </a:xfrm>
        </p:grpSpPr>
        <p:sp>
          <p:nvSpPr>
            <p:cNvPr id="2714" name="Google Shape;2714;p111"/>
            <p:cNvSpPr/>
            <p:nvPr/>
          </p:nvSpPr>
          <p:spPr>
            <a:xfrm>
              <a:off x="6006300" y="2090775"/>
              <a:ext cx="459275" cy="212850"/>
            </a:xfrm>
            <a:custGeom>
              <a:avLst/>
              <a:gdLst/>
              <a:ahLst/>
              <a:cxnLst/>
              <a:rect l="l" t="t" r="r" b="b"/>
              <a:pathLst>
                <a:path w="18371" h="8514" extrusionOk="0">
                  <a:moveTo>
                    <a:pt x="17026" y="1000"/>
                  </a:moveTo>
                  <a:cubicBezTo>
                    <a:pt x="17474" y="1000"/>
                    <a:pt x="17836" y="1362"/>
                    <a:pt x="17836" y="1810"/>
                  </a:cubicBezTo>
                  <a:lnTo>
                    <a:pt x="17836" y="2069"/>
                  </a:lnTo>
                  <a:lnTo>
                    <a:pt x="15406" y="2069"/>
                  </a:lnTo>
                  <a:cubicBezTo>
                    <a:pt x="15182" y="1672"/>
                    <a:pt x="14907" y="1311"/>
                    <a:pt x="14562" y="1000"/>
                  </a:cubicBezTo>
                  <a:close/>
                  <a:moveTo>
                    <a:pt x="17836" y="2603"/>
                  </a:moveTo>
                  <a:lnTo>
                    <a:pt x="17836" y="3137"/>
                  </a:lnTo>
                  <a:lnTo>
                    <a:pt x="15803" y="3137"/>
                  </a:lnTo>
                  <a:cubicBezTo>
                    <a:pt x="15768" y="2965"/>
                    <a:pt x="15716" y="2775"/>
                    <a:pt x="15648" y="2603"/>
                  </a:cubicBezTo>
                  <a:close/>
                  <a:moveTo>
                    <a:pt x="4602" y="2620"/>
                  </a:moveTo>
                  <a:cubicBezTo>
                    <a:pt x="4653" y="2620"/>
                    <a:pt x="4688" y="2637"/>
                    <a:pt x="4705" y="2637"/>
                  </a:cubicBezTo>
                  <a:lnTo>
                    <a:pt x="4705" y="3154"/>
                  </a:lnTo>
                  <a:lnTo>
                    <a:pt x="535" y="3154"/>
                  </a:lnTo>
                  <a:lnTo>
                    <a:pt x="535" y="2620"/>
                  </a:lnTo>
                  <a:close/>
                  <a:moveTo>
                    <a:pt x="17836" y="3689"/>
                  </a:moveTo>
                  <a:lnTo>
                    <a:pt x="17836" y="4223"/>
                  </a:lnTo>
                  <a:lnTo>
                    <a:pt x="15872" y="4223"/>
                  </a:lnTo>
                  <a:cubicBezTo>
                    <a:pt x="15872" y="4137"/>
                    <a:pt x="15889" y="4033"/>
                    <a:pt x="15889" y="3947"/>
                  </a:cubicBezTo>
                  <a:cubicBezTo>
                    <a:pt x="15889" y="3861"/>
                    <a:pt x="15872" y="3775"/>
                    <a:pt x="15872" y="3689"/>
                  </a:cubicBezTo>
                  <a:close/>
                  <a:moveTo>
                    <a:pt x="4705" y="3706"/>
                  </a:moveTo>
                  <a:lnTo>
                    <a:pt x="4705" y="4240"/>
                  </a:lnTo>
                  <a:lnTo>
                    <a:pt x="535" y="4240"/>
                  </a:lnTo>
                  <a:lnTo>
                    <a:pt x="535" y="3706"/>
                  </a:lnTo>
                  <a:close/>
                  <a:moveTo>
                    <a:pt x="17836" y="4757"/>
                  </a:moveTo>
                  <a:lnTo>
                    <a:pt x="17836" y="5291"/>
                  </a:lnTo>
                  <a:lnTo>
                    <a:pt x="15648" y="5291"/>
                  </a:lnTo>
                  <a:cubicBezTo>
                    <a:pt x="15716" y="5119"/>
                    <a:pt x="15768" y="4947"/>
                    <a:pt x="15803" y="4757"/>
                  </a:cubicBezTo>
                  <a:close/>
                  <a:moveTo>
                    <a:pt x="17836" y="5843"/>
                  </a:moveTo>
                  <a:lnTo>
                    <a:pt x="17836" y="6084"/>
                  </a:lnTo>
                  <a:cubicBezTo>
                    <a:pt x="17836" y="6532"/>
                    <a:pt x="17474" y="6894"/>
                    <a:pt x="17026" y="6894"/>
                  </a:cubicBezTo>
                  <a:lnTo>
                    <a:pt x="14562" y="6894"/>
                  </a:lnTo>
                  <a:cubicBezTo>
                    <a:pt x="14907" y="6601"/>
                    <a:pt x="15182" y="6239"/>
                    <a:pt x="15406" y="5843"/>
                  </a:cubicBezTo>
                  <a:close/>
                  <a:moveTo>
                    <a:pt x="3499" y="7428"/>
                  </a:moveTo>
                  <a:cubicBezTo>
                    <a:pt x="3395" y="7738"/>
                    <a:pt x="3085" y="7980"/>
                    <a:pt x="2740" y="7980"/>
                  </a:cubicBezTo>
                  <a:lnTo>
                    <a:pt x="2413" y="7980"/>
                  </a:lnTo>
                  <a:cubicBezTo>
                    <a:pt x="2068" y="7980"/>
                    <a:pt x="1775" y="7738"/>
                    <a:pt x="1655" y="7428"/>
                  </a:cubicBezTo>
                  <a:close/>
                  <a:moveTo>
                    <a:pt x="16716" y="7428"/>
                  </a:moveTo>
                  <a:cubicBezTo>
                    <a:pt x="16613" y="7738"/>
                    <a:pt x="16302" y="7980"/>
                    <a:pt x="15958" y="7980"/>
                  </a:cubicBezTo>
                  <a:lnTo>
                    <a:pt x="15630" y="7980"/>
                  </a:lnTo>
                  <a:cubicBezTo>
                    <a:pt x="15286" y="7980"/>
                    <a:pt x="14975" y="7738"/>
                    <a:pt x="14872" y="7428"/>
                  </a:cubicBezTo>
                  <a:close/>
                  <a:moveTo>
                    <a:pt x="11925" y="1"/>
                  </a:moveTo>
                  <a:cubicBezTo>
                    <a:pt x="11253" y="1"/>
                    <a:pt x="10633" y="173"/>
                    <a:pt x="10064" y="466"/>
                  </a:cubicBezTo>
                  <a:lnTo>
                    <a:pt x="8134" y="466"/>
                  </a:lnTo>
                  <a:cubicBezTo>
                    <a:pt x="7979" y="466"/>
                    <a:pt x="7858" y="587"/>
                    <a:pt x="7858" y="742"/>
                  </a:cubicBezTo>
                  <a:cubicBezTo>
                    <a:pt x="7858" y="880"/>
                    <a:pt x="7979" y="1000"/>
                    <a:pt x="8134" y="1000"/>
                  </a:cubicBezTo>
                  <a:lnTo>
                    <a:pt x="9306" y="1000"/>
                  </a:lnTo>
                  <a:cubicBezTo>
                    <a:pt x="8496" y="1724"/>
                    <a:pt x="7979" y="2775"/>
                    <a:pt x="7979" y="3947"/>
                  </a:cubicBezTo>
                  <a:cubicBezTo>
                    <a:pt x="7979" y="4275"/>
                    <a:pt x="8031" y="4619"/>
                    <a:pt x="8100" y="4929"/>
                  </a:cubicBezTo>
                  <a:cubicBezTo>
                    <a:pt x="8141" y="5054"/>
                    <a:pt x="8238" y="5134"/>
                    <a:pt x="8346" y="5134"/>
                  </a:cubicBezTo>
                  <a:cubicBezTo>
                    <a:pt x="8373" y="5134"/>
                    <a:pt x="8400" y="5129"/>
                    <a:pt x="8427" y="5119"/>
                  </a:cubicBezTo>
                  <a:cubicBezTo>
                    <a:pt x="8582" y="5084"/>
                    <a:pt x="8668" y="4947"/>
                    <a:pt x="8634" y="4792"/>
                  </a:cubicBezTo>
                  <a:cubicBezTo>
                    <a:pt x="8565" y="4516"/>
                    <a:pt x="8513" y="4240"/>
                    <a:pt x="8513" y="3947"/>
                  </a:cubicBezTo>
                  <a:cubicBezTo>
                    <a:pt x="8513" y="2069"/>
                    <a:pt x="10047" y="535"/>
                    <a:pt x="11925" y="535"/>
                  </a:cubicBezTo>
                  <a:cubicBezTo>
                    <a:pt x="13821" y="535"/>
                    <a:pt x="15337" y="2069"/>
                    <a:pt x="15337" y="3947"/>
                  </a:cubicBezTo>
                  <a:cubicBezTo>
                    <a:pt x="15337" y="5825"/>
                    <a:pt x="13821" y="7359"/>
                    <a:pt x="11925" y="7359"/>
                  </a:cubicBezTo>
                  <a:cubicBezTo>
                    <a:pt x="10788" y="7359"/>
                    <a:pt x="9737" y="6790"/>
                    <a:pt x="9099" y="5843"/>
                  </a:cubicBezTo>
                  <a:cubicBezTo>
                    <a:pt x="9046" y="5768"/>
                    <a:pt x="8965" y="5726"/>
                    <a:pt x="8879" y="5726"/>
                  </a:cubicBezTo>
                  <a:cubicBezTo>
                    <a:pt x="8827" y="5726"/>
                    <a:pt x="8772" y="5741"/>
                    <a:pt x="8720" y="5774"/>
                  </a:cubicBezTo>
                  <a:cubicBezTo>
                    <a:pt x="8599" y="5860"/>
                    <a:pt x="8565" y="6032"/>
                    <a:pt x="8651" y="6153"/>
                  </a:cubicBezTo>
                  <a:cubicBezTo>
                    <a:pt x="8841" y="6429"/>
                    <a:pt x="9065" y="6670"/>
                    <a:pt x="9306" y="6894"/>
                  </a:cubicBezTo>
                  <a:lnTo>
                    <a:pt x="1345" y="6894"/>
                  </a:lnTo>
                  <a:cubicBezTo>
                    <a:pt x="897" y="6894"/>
                    <a:pt x="535" y="6532"/>
                    <a:pt x="535" y="6084"/>
                  </a:cubicBezTo>
                  <a:lnTo>
                    <a:pt x="535" y="5860"/>
                  </a:lnTo>
                  <a:lnTo>
                    <a:pt x="1706" y="5860"/>
                  </a:lnTo>
                  <a:cubicBezTo>
                    <a:pt x="1862" y="5860"/>
                    <a:pt x="1982" y="5739"/>
                    <a:pt x="1982" y="5584"/>
                  </a:cubicBezTo>
                  <a:cubicBezTo>
                    <a:pt x="1982" y="5429"/>
                    <a:pt x="1862" y="5308"/>
                    <a:pt x="1706" y="5308"/>
                  </a:cubicBezTo>
                  <a:lnTo>
                    <a:pt x="535" y="5308"/>
                  </a:lnTo>
                  <a:lnTo>
                    <a:pt x="535" y="4774"/>
                  </a:lnTo>
                  <a:lnTo>
                    <a:pt x="4705" y="4774"/>
                  </a:lnTo>
                  <a:lnTo>
                    <a:pt x="4705" y="5291"/>
                  </a:lnTo>
                  <a:cubicBezTo>
                    <a:pt x="4688" y="5308"/>
                    <a:pt x="4653" y="5308"/>
                    <a:pt x="4602" y="5308"/>
                  </a:cubicBezTo>
                  <a:lnTo>
                    <a:pt x="2964" y="5308"/>
                  </a:lnTo>
                  <a:cubicBezTo>
                    <a:pt x="2827" y="5308"/>
                    <a:pt x="2706" y="5429"/>
                    <a:pt x="2706" y="5584"/>
                  </a:cubicBezTo>
                  <a:cubicBezTo>
                    <a:pt x="2706" y="5739"/>
                    <a:pt x="2827" y="5860"/>
                    <a:pt x="2964" y="5860"/>
                  </a:cubicBezTo>
                  <a:lnTo>
                    <a:pt x="4602" y="5860"/>
                  </a:lnTo>
                  <a:cubicBezTo>
                    <a:pt x="4963" y="5860"/>
                    <a:pt x="5239" y="5619"/>
                    <a:pt x="5239" y="5308"/>
                  </a:cubicBezTo>
                  <a:lnTo>
                    <a:pt x="5239" y="2620"/>
                  </a:lnTo>
                  <a:cubicBezTo>
                    <a:pt x="5239" y="2327"/>
                    <a:pt x="4963" y="2086"/>
                    <a:pt x="4602" y="2086"/>
                  </a:cubicBezTo>
                  <a:lnTo>
                    <a:pt x="535" y="2086"/>
                  </a:lnTo>
                  <a:lnTo>
                    <a:pt x="535" y="1810"/>
                  </a:lnTo>
                  <a:cubicBezTo>
                    <a:pt x="535" y="1362"/>
                    <a:pt x="897" y="1000"/>
                    <a:pt x="1345" y="1000"/>
                  </a:cubicBezTo>
                  <a:lnTo>
                    <a:pt x="6876" y="1000"/>
                  </a:lnTo>
                  <a:cubicBezTo>
                    <a:pt x="7031" y="1000"/>
                    <a:pt x="7152" y="880"/>
                    <a:pt x="7152" y="742"/>
                  </a:cubicBezTo>
                  <a:cubicBezTo>
                    <a:pt x="7152" y="587"/>
                    <a:pt x="7031" y="466"/>
                    <a:pt x="6876" y="466"/>
                  </a:cubicBezTo>
                  <a:lnTo>
                    <a:pt x="1345" y="466"/>
                  </a:lnTo>
                  <a:cubicBezTo>
                    <a:pt x="604" y="466"/>
                    <a:pt x="0" y="1069"/>
                    <a:pt x="0" y="1810"/>
                  </a:cubicBezTo>
                  <a:lnTo>
                    <a:pt x="0" y="6084"/>
                  </a:lnTo>
                  <a:cubicBezTo>
                    <a:pt x="0" y="6739"/>
                    <a:pt x="466" y="7290"/>
                    <a:pt x="1103" y="7411"/>
                  </a:cubicBezTo>
                  <a:cubicBezTo>
                    <a:pt x="1207" y="8031"/>
                    <a:pt x="1758" y="8514"/>
                    <a:pt x="2413" y="8514"/>
                  </a:cubicBezTo>
                  <a:lnTo>
                    <a:pt x="2740" y="8514"/>
                  </a:lnTo>
                  <a:cubicBezTo>
                    <a:pt x="3395" y="8514"/>
                    <a:pt x="3929" y="8048"/>
                    <a:pt x="4067" y="7428"/>
                  </a:cubicBezTo>
                  <a:lnTo>
                    <a:pt x="10064" y="7428"/>
                  </a:lnTo>
                  <a:cubicBezTo>
                    <a:pt x="10633" y="7738"/>
                    <a:pt x="11270" y="7893"/>
                    <a:pt x="11925" y="7893"/>
                  </a:cubicBezTo>
                  <a:cubicBezTo>
                    <a:pt x="12597" y="7893"/>
                    <a:pt x="13235" y="7738"/>
                    <a:pt x="13786" y="7428"/>
                  </a:cubicBezTo>
                  <a:lnTo>
                    <a:pt x="14303" y="7428"/>
                  </a:lnTo>
                  <a:cubicBezTo>
                    <a:pt x="14441" y="8048"/>
                    <a:pt x="14975" y="8514"/>
                    <a:pt x="15630" y="8514"/>
                  </a:cubicBezTo>
                  <a:lnTo>
                    <a:pt x="15958" y="8514"/>
                  </a:lnTo>
                  <a:cubicBezTo>
                    <a:pt x="16613" y="8514"/>
                    <a:pt x="17164" y="8031"/>
                    <a:pt x="17285" y="7411"/>
                  </a:cubicBezTo>
                  <a:cubicBezTo>
                    <a:pt x="17905" y="7290"/>
                    <a:pt x="18370" y="6739"/>
                    <a:pt x="18370" y="6084"/>
                  </a:cubicBezTo>
                  <a:lnTo>
                    <a:pt x="18370" y="1810"/>
                  </a:lnTo>
                  <a:cubicBezTo>
                    <a:pt x="18370" y="1069"/>
                    <a:pt x="17767" y="466"/>
                    <a:pt x="17026" y="466"/>
                  </a:cubicBezTo>
                  <a:lnTo>
                    <a:pt x="13786" y="466"/>
                  </a:lnTo>
                  <a:cubicBezTo>
                    <a:pt x="13235" y="173"/>
                    <a:pt x="12597" y="1"/>
                    <a:pt x="1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1"/>
            <p:cNvSpPr/>
            <p:nvPr/>
          </p:nvSpPr>
          <p:spPr>
            <a:xfrm>
              <a:off x="6232900" y="2117500"/>
              <a:ext cx="143500" cy="143900"/>
            </a:xfrm>
            <a:custGeom>
              <a:avLst/>
              <a:gdLst/>
              <a:ahLst/>
              <a:cxnLst/>
              <a:rect l="l" t="t" r="r" b="b"/>
              <a:pathLst>
                <a:path w="5740" h="5756" extrusionOk="0">
                  <a:moveTo>
                    <a:pt x="2861" y="0"/>
                  </a:moveTo>
                  <a:cubicBezTo>
                    <a:pt x="1293" y="0"/>
                    <a:pt x="1" y="1293"/>
                    <a:pt x="1" y="2878"/>
                  </a:cubicBezTo>
                  <a:cubicBezTo>
                    <a:pt x="1" y="4464"/>
                    <a:pt x="1293" y="5756"/>
                    <a:pt x="2861" y="5756"/>
                  </a:cubicBezTo>
                  <a:cubicBezTo>
                    <a:pt x="4447" y="5756"/>
                    <a:pt x="5739" y="4464"/>
                    <a:pt x="5739" y="2878"/>
                  </a:cubicBezTo>
                  <a:cubicBezTo>
                    <a:pt x="5739" y="2275"/>
                    <a:pt x="5550" y="1689"/>
                    <a:pt x="5188" y="1189"/>
                  </a:cubicBezTo>
                  <a:cubicBezTo>
                    <a:pt x="5137" y="1119"/>
                    <a:pt x="5058" y="1084"/>
                    <a:pt x="4976" y="1084"/>
                  </a:cubicBezTo>
                  <a:cubicBezTo>
                    <a:pt x="4918" y="1084"/>
                    <a:pt x="4859" y="1102"/>
                    <a:pt x="4809" y="1138"/>
                  </a:cubicBezTo>
                  <a:cubicBezTo>
                    <a:pt x="4705" y="1224"/>
                    <a:pt x="4671" y="1396"/>
                    <a:pt x="4757" y="1517"/>
                  </a:cubicBezTo>
                  <a:cubicBezTo>
                    <a:pt x="5050" y="1913"/>
                    <a:pt x="5205" y="2378"/>
                    <a:pt x="5205" y="2878"/>
                  </a:cubicBezTo>
                  <a:cubicBezTo>
                    <a:pt x="5205" y="4171"/>
                    <a:pt x="4154" y="5222"/>
                    <a:pt x="2861" y="5222"/>
                  </a:cubicBezTo>
                  <a:cubicBezTo>
                    <a:pt x="1586" y="5222"/>
                    <a:pt x="535" y="4171"/>
                    <a:pt x="535" y="2878"/>
                  </a:cubicBezTo>
                  <a:cubicBezTo>
                    <a:pt x="535" y="1603"/>
                    <a:pt x="1586" y="552"/>
                    <a:pt x="2861" y="552"/>
                  </a:cubicBezTo>
                  <a:cubicBezTo>
                    <a:pt x="3240" y="552"/>
                    <a:pt x="3585" y="621"/>
                    <a:pt x="3895" y="793"/>
                  </a:cubicBezTo>
                  <a:cubicBezTo>
                    <a:pt x="3933" y="812"/>
                    <a:pt x="3973" y="820"/>
                    <a:pt x="4013" y="820"/>
                  </a:cubicBezTo>
                  <a:cubicBezTo>
                    <a:pt x="4118" y="820"/>
                    <a:pt x="4220" y="760"/>
                    <a:pt x="4257" y="672"/>
                  </a:cubicBezTo>
                  <a:cubicBezTo>
                    <a:pt x="4326" y="535"/>
                    <a:pt x="4274" y="379"/>
                    <a:pt x="4137" y="310"/>
                  </a:cubicBezTo>
                  <a:cubicBezTo>
                    <a:pt x="3740" y="104"/>
                    <a:pt x="3309" y="0"/>
                    <a:pt x="2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1"/>
            <p:cNvSpPr/>
            <p:nvPr/>
          </p:nvSpPr>
          <p:spPr>
            <a:xfrm>
              <a:off x="6277700" y="2162725"/>
              <a:ext cx="53875" cy="53875"/>
            </a:xfrm>
            <a:custGeom>
              <a:avLst/>
              <a:gdLst/>
              <a:ahLst/>
              <a:cxnLst/>
              <a:rect l="l" t="t" r="r" b="b"/>
              <a:pathLst>
                <a:path w="2155" h="2155" extrusionOk="0">
                  <a:moveTo>
                    <a:pt x="1069" y="535"/>
                  </a:moveTo>
                  <a:cubicBezTo>
                    <a:pt x="1380" y="535"/>
                    <a:pt x="1621" y="776"/>
                    <a:pt x="1621" y="1069"/>
                  </a:cubicBezTo>
                  <a:cubicBezTo>
                    <a:pt x="1621" y="1362"/>
                    <a:pt x="1380" y="1603"/>
                    <a:pt x="1069" y="1603"/>
                  </a:cubicBezTo>
                  <a:cubicBezTo>
                    <a:pt x="776" y="1603"/>
                    <a:pt x="535" y="1362"/>
                    <a:pt x="535" y="1069"/>
                  </a:cubicBezTo>
                  <a:cubicBezTo>
                    <a:pt x="535" y="776"/>
                    <a:pt x="776" y="535"/>
                    <a:pt x="1069" y="535"/>
                  </a:cubicBezTo>
                  <a:close/>
                  <a:moveTo>
                    <a:pt x="1069" y="1"/>
                  </a:moveTo>
                  <a:cubicBezTo>
                    <a:pt x="483" y="1"/>
                    <a:pt x="1" y="483"/>
                    <a:pt x="1" y="1069"/>
                  </a:cubicBezTo>
                  <a:cubicBezTo>
                    <a:pt x="1" y="1672"/>
                    <a:pt x="483" y="2155"/>
                    <a:pt x="1069" y="2155"/>
                  </a:cubicBezTo>
                  <a:cubicBezTo>
                    <a:pt x="1672" y="2155"/>
                    <a:pt x="2155" y="1672"/>
                    <a:pt x="2155" y="1069"/>
                  </a:cubicBezTo>
                  <a:cubicBezTo>
                    <a:pt x="2155" y="483"/>
                    <a:pt x="1672"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1"/>
            <p:cNvSpPr/>
            <p:nvPr/>
          </p:nvSpPr>
          <p:spPr>
            <a:xfrm>
              <a:off x="6151475" y="2169625"/>
              <a:ext cx="40525" cy="40525"/>
            </a:xfrm>
            <a:custGeom>
              <a:avLst/>
              <a:gdLst/>
              <a:ahLst/>
              <a:cxnLst/>
              <a:rect l="l" t="t" r="r" b="b"/>
              <a:pathLst>
                <a:path w="1621" h="1621" extrusionOk="0">
                  <a:moveTo>
                    <a:pt x="811" y="552"/>
                  </a:moveTo>
                  <a:cubicBezTo>
                    <a:pt x="966" y="552"/>
                    <a:pt x="1086" y="673"/>
                    <a:pt x="1086" y="810"/>
                  </a:cubicBezTo>
                  <a:cubicBezTo>
                    <a:pt x="1086" y="965"/>
                    <a:pt x="966" y="1086"/>
                    <a:pt x="811" y="1086"/>
                  </a:cubicBezTo>
                  <a:cubicBezTo>
                    <a:pt x="656" y="1086"/>
                    <a:pt x="535" y="965"/>
                    <a:pt x="535" y="810"/>
                  </a:cubicBezTo>
                  <a:cubicBezTo>
                    <a:pt x="535" y="673"/>
                    <a:pt x="656" y="552"/>
                    <a:pt x="811" y="552"/>
                  </a:cubicBezTo>
                  <a:close/>
                  <a:moveTo>
                    <a:pt x="811" y="0"/>
                  </a:moveTo>
                  <a:cubicBezTo>
                    <a:pt x="363" y="0"/>
                    <a:pt x="1" y="362"/>
                    <a:pt x="1" y="810"/>
                  </a:cubicBezTo>
                  <a:cubicBezTo>
                    <a:pt x="1" y="1258"/>
                    <a:pt x="363" y="1620"/>
                    <a:pt x="811" y="1620"/>
                  </a:cubicBezTo>
                  <a:cubicBezTo>
                    <a:pt x="1259" y="1620"/>
                    <a:pt x="1621" y="1258"/>
                    <a:pt x="1621" y="810"/>
                  </a:cubicBezTo>
                  <a:cubicBezTo>
                    <a:pt x="1621" y="362"/>
                    <a:pt x="1259" y="0"/>
                    <a:pt x="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1"/>
            <p:cNvSpPr/>
            <p:nvPr/>
          </p:nvSpPr>
          <p:spPr>
            <a:xfrm>
              <a:off x="6297950" y="2018850"/>
              <a:ext cx="13400" cy="58600"/>
            </a:xfrm>
            <a:custGeom>
              <a:avLst/>
              <a:gdLst/>
              <a:ahLst/>
              <a:cxnLst/>
              <a:rect l="l" t="t" r="r" b="b"/>
              <a:pathLst>
                <a:path w="536" h="2344" extrusionOk="0">
                  <a:moveTo>
                    <a:pt x="259" y="0"/>
                  </a:moveTo>
                  <a:cubicBezTo>
                    <a:pt x="121" y="0"/>
                    <a:pt x="1" y="121"/>
                    <a:pt x="1" y="276"/>
                  </a:cubicBezTo>
                  <a:lnTo>
                    <a:pt x="1" y="2068"/>
                  </a:lnTo>
                  <a:cubicBezTo>
                    <a:pt x="1" y="2223"/>
                    <a:pt x="121" y="2344"/>
                    <a:pt x="259" y="2344"/>
                  </a:cubicBezTo>
                  <a:cubicBezTo>
                    <a:pt x="414" y="2344"/>
                    <a:pt x="535" y="2223"/>
                    <a:pt x="535" y="2068"/>
                  </a:cubicBezTo>
                  <a:lnTo>
                    <a:pt x="535" y="276"/>
                  </a:ln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1"/>
            <p:cNvSpPr/>
            <p:nvPr/>
          </p:nvSpPr>
          <p:spPr>
            <a:xfrm>
              <a:off x="6350950" y="2037800"/>
              <a:ext cx="37500" cy="52150"/>
            </a:xfrm>
            <a:custGeom>
              <a:avLst/>
              <a:gdLst/>
              <a:ahLst/>
              <a:cxnLst/>
              <a:rect l="l" t="t" r="r" b="b"/>
              <a:pathLst>
                <a:path w="1500" h="2086" extrusionOk="0">
                  <a:moveTo>
                    <a:pt x="1195" y="0"/>
                  </a:moveTo>
                  <a:cubicBezTo>
                    <a:pt x="1103" y="0"/>
                    <a:pt x="1011" y="46"/>
                    <a:pt x="965" y="138"/>
                  </a:cubicBezTo>
                  <a:lnTo>
                    <a:pt x="69" y="1689"/>
                  </a:lnTo>
                  <a:cubicBezTo>
                    <a:pt x="0" y="1810"/>
                    <a:pt x="35" y="1982"/>
                    <a:pt x="173" y="2051"/>
                  </a:cubicBezTo>
                  <a:cubicBezTo>
                    <a:pt x="207" y="2085"/>
                    <a:pt x="259" y="2085"/>
                    <a:pt x="293" y="2085"/>
                  </a:cubicBezTo>
                  <a:cubicBezTo>
                    <a:pt x="397" y="2085"/>
                    <a:pt x="483" y="2034"/>
                    <a:pt x="535" y="1948"/>
                  </a:cubicBezTo>
                  <a:lnTo>
                    <a:pt x="1431" y="397"/>
                  </a:lnTo>
                  <a:cubicBezTo>
                    <a:pt x="1500" y="276"/>
                    <a:pt x="1465" y="104"/>
                    <a:pt x="1327" y="35"/>
                  </a:cubicBezTo>
                  <a:cubicBezTo>
                    <a:pt x="1287" y="12"/>
                    <a:pt x="1241"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1"/>
            <p:cNvSpPr/>
            <p:nvPr/>
          </p:nvSpPr>
          <p:spPr>
            <a:xfrm>
              <a:off x="6220400" y="2037800"/>
              <a:ext cx="37950" cy="52150"/>
            </a:xfrm>
            <a:custGeom>
              <a:avLst/>
              <a:gdLst/>
              <a:ahLst/>
              <a:cxnLst/>
              <a:rect l="l" t="t" r="r" b="b"/>
              <a:pathLst>
                <a:path w="1518" h="2086" extrusionOk="0">
                  <a:moveTo>
                    <a:pt x="323" y="0"/>
                  </a:moveTo>
                  <a:cubicBezTo>
                    <a:pt x="277" y="0"/>
                    <a:pt x="231" y="12"/>
                    <a:pt x="191" y="35"/>
                  </a:cubicBezTo>
                  <a:cubicBezTo>
                    <a:pt x="53" y="104"/>
                    <a:pt x="1" y="276"/>
                    <a:pt x="87" y="397"/>
                  </a:cubicBezTo>
                  <a:lnTo>
                    <a:pt x="983" y="1948"/>
                  </a:lnTo>
                  <a:cubicBezTo>
                    <a:pt x="1035" y="2034"/>
                    <a:pt x="1121" y="2085"/>
                    <a:pt x="1207" y="2085"/>
                  </a:cubicBezTo>
                  <a:cubicBezTo>
                    <a:pt x="1259" y="2085"/>
                    <a:pt x="1311" y="2085"/>
                    <a:pt x="1345" y="2051"/>
                  </a:cubicBezTo>
                  <a:cubicBezTo>
                    <a:pt x="1483" y="1982"/>
                    <a:pt x="1517" y="1810"/>
                    <a:pt x="1449" y="1689"/>
                  </a:cubicBezTo>
                  <a:lnTo>
                    <a:pt x="552" y="138"/>
                  </a:lnTo>
                  <a:cubicBezTo>
                    <a:pt x="506" y="46"/>
                    <a:pt x="415" y="0"/>
                    <a:pt x="3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111"/>
          <p:cNvGrpSpPr/>
          <p:nvPr/>
        </p:nvGrpSpPr>
        <p:grpSpPr>
          <a:xfrm>
            <a:off x="6006300" y="3210025"/>
            <a:ext cx="459275" cy="418775"/>
            <a:chOff x="6006300" y="3210025"/>
            <a:chExt cx="459275" cy="418775"/>
          </a:xfrm>
        </p:grpSpPr>
        <p:sp>
          <p:nvSpPr>
            <p:cNvPr id="2722" name="Google Shape;2722;p111"/>
            <p:cNvSpPr/>
            <p:nvPr/>
          </p:nvSpPr>
          <p:spPr>
            <a:xfrm>
              <a:off x="6006300" y="3210025"/>
              <a:ext cx="459275" cy="418775"/>
            </a:xfrm>
            <a:custGeom>
              <a:avLst/>
              <a:gdLst/>
              <a:ahLst/>
              <a:cxnLst/>
              <a:rect l="l" t="t" r="r" b="b"/>
              <a:pathLst>
                <a:path w="18371" h="16751" extrusionOk="0">
                  <a:moveTo>
                    <a:pt x="9185" y="535"/>
                  </a:moveTo>
                  <a:cubicBezTo>
                    <a:pt x="9444" y="535"/>
                    <a:pt x="9651" y="742"/>
                    <a:pt x="9651" y="1000"/>
                  </a:cubicBezTo>
                  <a:cubicBezTo>
                    <a:pt x="9651" y="1259"/>
                    <a:pt x="9444" y="1466"/>
                    <a:pt x="9185" y="1466"/>
                  </a:cubicBezTo>
                  <a:cubicBezTo>
                    <a:pt x="8927" y="1466"/>
                    <a:pt x="8720" y="1259"/>
                    <a:pt x="8720" y="1000"/>
                  </a:cubicBezTo>
                  <a:cubicBezTo>
                    <a:pt x="8720" y="742"/>
                    <a:pt x="8927" y="535"/>
                    <a:pt x="9185" y="535"/>
                  </a:cubicBezTo>
                  <a:close/>
                  <a:moveTo>
                    <a:pt x="10013" y="1569"/>
                  </a:moveTo>
                  <a:lnTo>
                    <a:pt x="12322" y="2344"/>
                  </a:lnTo>
                  <a:lnTo>
                    <a:pt x="8892" y="2344"/>
                  </a:lnTo>
                  <a:cubicBezTo>
                    <a:pt x="8737" y="2344"/>
                    <a:pt x="8617" y="2465"/>
                    <a:pt x="8617" y="2620"/>
                  </a:cubicBezTo>
                  <a:cubicBezTo>
                    <a:pt x="8617" y="2775"/>
                    <a:pt x="8737" y="2896"/>
                    <a:pt x="8892" y="2896"/>
                  </a:cubicBezTo>
                  <a:lnTo>
                    <a:pt x="16923" y="2896"/>
                  </a:lnTo>
                  <a:lnTo>
                    <a:pt x="16389" y="3430"/>
                  </a:lnTo>
                  <a:lnTo>
                    <a:pt x="1999" y="3430"/>
                  </a:lnTo>
                  <a:lnTo>
                    <a:pt x="1448" y="2896"/>
                  </a:lnTo>
                  <a:lnTo>
                    <a:pt x="7634" y="2896"/>
                  </a:lnTo>
                  <a:cubicBezTo>
                    <a:pt x="7772" y="2896"/>
                    <a:pt x="7893" y="2775"/>
                    <a:pt x="7893" y="2620"/>
                  </a:cubicBezTo>
                  <a:cubicBezTo>
                    <a:pt x="7893" y="2465"/>
                    <a:pt x="7772" y="2344"/>
                    <a:pt x="7634" y="2344"/>
                  </a:cubicBezTo>
                  <a:lnTo>
                    <a:pt x="6049" y="2344"/>
                  </a:lnTo>
                  <a:lnTo>
                    <a:pt x="8358" y="1569"/>
                  </a:lnTo>
                  <a:cubicBezTo>
                    <a:pt x="8531" y="1827"/>
                    <a:pt x="8841" y="2000"/>
                    <a:pt x="9185" y="2000"/>
                  </a:cubicBezTo>
                  <a:cubicBezTo>
                    <a:pt x="9530" y="2000"/>
                    <a:pt x="9840" y="1827"/>
                    <a:pt x="10013" y="1569"/>
                  </a:cubicBezTo>
                  <a:close/>
                  <a:moveTo>
                    <a:pt x="14166" y="13184"/>
                  </a:moveTo>
                  <a:cubicBezTo>
                    <a:pt x="14321" y="13184"/>
                    <a:pt x="14441" y="13304"/>
                    <a:pt x="14441" y="13459"/>
                  </a:cubicBezTo>
                  <a:cubicBezTo>
                    <a:pt x="14441" y="13614"/>
                    <a:pt x="14321" y="13735"/>
                    <a:pt x="14166" y="13735"/>
                  </a:cubicBezTo>
                  <a:lnTo>
                    <a:pt x="10702" y="13735"/>
                  </a:lnTo>
                  <a:cubicBezTo>
                    <a:pt x="10547" y="13735"/>
                    <a:pt x="10426" y="13614"/>
                    <a:pt x="10426" y="13459"/>
                  </a:cubicBezTo>
                  <a:cubicBezTo>
                    <a:pt x="10426" y="13304"/>
                    <a:pt x="10547" y="13184"/>
                    <a:pt x="10702" y="13184"/>
                  </a:cubicBezTo>
                  <a:close/>
                  <a:moveTo>
                    <a:pt x="17302" y="3275"/>
                  </a:moveTo>
                  <a:lnTo>
                    <a:pt x="17302" y="14424"/>
                  </a:lnTo>
                  <a:lnTo>
                    <a:pt x="16768" y="13890"/>
                  </a:lnTo>
                  <a:lnTo>
                    <a:pt x="16768" y="10202"/>
                  </a:lnTo>
                  <a:cubicBezTo>
                    <a:pt x="16768" y="10047"/>
                    <a:pt x="16647" y="9927"/>
                    <a:pt x="16492" y="9927"/>
                  </a:cubicBezTo>
                  <a:cubicBezTo>
                    <a:pt x="16337" y="9927"/>
                    <a:pt x="16216" y="10047"/>
                    <a:pt x="16216" y="10202"/>
                  </a:cubicBezTo>
                  <a:lnTo>
                    <a:pt x="16216" y="13735"/>
                  </a:lnTo>
                  <a:lnTo>
                    <a:pt x="14941" y="13735"/>
                  </a:lnTo>
                  <a:cubicBezTo>
                    <a:pt x="14958" y="13649"/>
                    <a:pt x="14975" y="13563"/>
                    <a:pt x="14975" y="13459"/>
                  </a:cubicBezTo>
                  <a:cubicBezTo>
                    <a:pt x="14975" y="13011"/>
                    <a:pt x="14614" y="12649"/>
                    <a:pt x="14166" y="12649"/>
                  </a:cubicBezTo>
                  <a:lnTo>
                    <a:pt x="10702" y="12649"/>
                  </a:lnTo>
                  <a:cubicBezTo>
                    <a:pt x="10254" y="12649"/>
                    <a:pt x="9892" y="13011"/>
                    <a:pt x="9892" y="13459"/>
                  </a:cubicBezTo>
                  <a:cubicBezTo>
                    <a:pt x="9892" y="13563"/>
                    <a:pt x="9909" y="13649"/>
                    <a:pt x="9944" y="13735"/>
                  </a:cubicBezTo>
                  <a:lnTo>
                    <a:pt x="2154" y="13735"/>
                  </a:lnTo>
                  <a:lnTo>
                    <a:pt x="2154" y="3964"/>
                  </a:lnTo>
                  <a:lnTo>
                    <a:pt x="16216" y="3964"/>
                  </a:lnTo>
                  <a:lnTo>
                    <a:pt x="16216" y="8944"/>
                  </a:lnTo>
                  <a:cubicBezTo>
                    <a:pt x="16216" y="9082"/>
                    <a:pt x="16337" y="9203"/>
                    <a:pt x="16492" y="9203"/>
                  </a:cubicBezTo>
                  <a:cubicBezTo>
                    <a:pt x="16647" y="9203"/>
                    <a:pt x="16768" y="9082"/>
                    <a:pt x="16768" y="8944"/>
                  </a:cubicBezTo>
                  <a:lnTo>
                    <a:pt x="16768" y="3809"/>
                  </a:lnTo>
                  <a:lnTo>
                    <a:pt x="17302" y="3275"/>
                  </a:lnTo>
                  <a:close/>
                  <a:moveTo>
                    <a:pt x="13873" y="14269"/>
                  </a:moveTo>
                  <a:lnTo>
                    <a:pt x="13873" y="14804"/>
                  </a:lnTo>
                  <a:lnTo>
                    <a:pt x="10995" y="14804"/>
                  </a:lnTo>
                  <a:lnTo>
                    <a:pt x="10995" y="14269"/>
                  </a:lnTo>
                  <a:close/>
                  <a:moveTo>
                    <a:pt x="16389" y="14269"/>
                  </a:moveTo>
                  <a:lnTo>
                    <a:pt x="16923" y="14804"/>
                  </a:lnTo>
                  <a:lnTo>
                    <a:pt x="14407" y="14804"/>
                  </a:lnTo>
                  <a:lnTo>
                    <a:pt x="14407" y="14269"/>
                  </a:lnTo>
                  <a:close/>
                  <a:moveTo>
                    <a:pt x="10461" y="14269"/>
                  </a:moveTo>
                  <a:lnTo>
                    <a:pt x="10461" y="14804"/>
                  </a:lnTo>
                  <a:lnTo>
                    <a:pt x="8944" y="14804"/>
                  </a:lnTo>
                  <a:cubicBezTo>
                    <a:pt x="8806" y="14804"/>
                    <a:pt x="8686" y="14924"/>
                    <a:pt x="8686" y="15079"/>
                  </a:cubicBezTo>
                  <a:cubicBezTo>
                    <a:pt x="8686" y="15217"/>
                    <a:pt x="8806" y="15338"/>
                    <a:pt x="8944" y="15338"/>
                  </a:cubicBezTo>
                  <a:lnTo>
                    <a:pt x="17750" y="15338"/>
                  </a:lnTo>
                  <a:cubicBezTo>
                    <a:pt x="17802" y="15338"/>
                    <a:pt x="17836" y="15389"/>
                    <a:pt x="17836" y="15441"/>
                  </a:cubicBezTo>
                  <a:lnTo>
                    <a:pt x="17836" y="16113"/>
                  </a:lnTo>
                  <a:cubicBezTo>
                    <a:pt x="17836" y="16165"/>
                    <a:pt x="17802" y="16199"/>
                    <a:pt x="17750" y="16199"/>
                  </a:cubicBezTo>
                  <a:lnTo>
                    <a:pt x="621" y="16199"/>
                  </a:lnTo>
                  <a:cubicBezTo>
                    <a:pt x="569" y="16199"/>
                    <a:pt x="535" y="16165"/>
                    <a:pt x="535" y="16113"/>
                  </a:cubicBezTo>
                  <a:lnTo>
                    <a:pt x="535" y="15441"/>
                  </a:lnTo>
                  <a:cubicBezTo>
                    <a:pt x="535" y="15389"/>
                    <a:pt x="569" y="15338"/>
                    <a:pt x="621" y="15338"/>
                  </a:cubicBezTo>
                  <a:lnTo>
                    <a:pt x="7686" y="15338"/>
                  </a:lnTo>
                  <a:cubicBezTo>
                    <a:pt x="7841" y="15338"/>
                    <a:pt x="7962" y="15217"/>
                    <a:pt x="7962" y="15079"/>
                  </a:cubicBezTo>
                  <a:cubicBezTo>
                    <a:pt x="7962" y="14924"/>
                    <a:pt x="7841" y="14804"/>
                    <a:pt x="7686" y="14804"/>
                  </a:cubicBezTo>
                  <a:lnTo>
                    <a:pt x="1448" y="14804"/>
                  </a:lnTo>
                  <a:lnTo>
                    <a:pt x="1999" y="14269"/>
                  </a:lnTo>
                  <a:close/>
                  <a:moveTo>
                    <a:pt x="9185" y="1"/>
                  </a:moveTo>
                  <a:cubicBezTo>
                    <a:pt x="8634" y="1"/>
                    <a:pt x="8186" y="449"/>
                    <a:pt x="8186" y="1000"/>
                  </a:cubicBezTo>
                  <a:cubicBezTo>
                    <a:pt x="8186" y="1018"/>
                    <a:pt x="8186" y="1035"/>
                    <a:pt x="8186" y="1052"/>
                  </a:cubicBezTo>
                  <a:lnTo>
                    <a:pt x="4377" y="2344"/>
                  </a:lnTo>
                  <a:lnTo>
                    <a:pt x="1155" y="2344"/>
                  </a:lnTo>
                  <a:cubicBezTo>
                    <a:pt x="810" y="2344"/>
                    <a:pt x="535" y="2637"/>
                    <a:pt x="535" y="2982"/>
                  </a:cubicBezTo>
                  <a:lnTo>
                    <a:pt x="535" y="12253"/>
                  </a:lnTo>
                  <a:cubicBezTo>
                    <a:pt x="535" y="12408"/>
                    <a:pt x="655" y="12529"/>
                    <a:pt x="810" y="12529"/>
                  </a:cubicBezTo>
                  <a:cubicBezTo>
                    <a:pt x="948" y="12529"/>
                    <a:pt x="1069" y="12408"/>
                    <a:pt x="1069" y="12253"/>
                  </a:cubicBezTo>
                  <a:lnTo>
                    <a:pt x="1069" y="3275"/>
                  </a:lnTo>
                  <a:lnTo>
                    <a:pt x="1603" y="3809"/>
                  </a:lnTo>
                  <a:lnTo>
                    <a:pt x="1603" y="13890"/>
                  </a:lnTo>
                  <a:lnTo>
                    <a:pt x="1069" y="14424"/>
                  </a:lnTo>
                  <a:lnTo>
                    <a:pt x="1069" y="13511"/>
                  </a:lnTo>
                  <a:cubicBezTo>
                    <a:pt x="1069" y="13356"/>
                    <a:pt x="948" y="13235"/>
                    <a:pt x="810" y="13235"/>
                  </a:cubicBezTo>
                  <a:cubicBezTo>
                    <a:pt x="655" y="13235"/>
                    <a:pt x="535" y="13356"/>
                    <a:pt x="535" y="13511"/>
                  </a:cubicBezTo>
                  <a:lnTo>
                    <a:pt x="535" y="14821"/>
                  </a:lnTo>
                  <a:cubicBezTo>
                    <a:pt x="224" y="14855"/>
                    <a:pt x="0" y="15114"/>
                    <a:pt x="0" y="15441"/>
                  </a:cubicBezTo>
                  <a:lnTo>
                    <a:pt x="0" y="16113"/>
                  </a:lnTo>
                  <a:cubicBezTo>
                    <a:pt x="0" y="16458"/>
                    <a:pt x="276" y="16751"/>
                    <a:pt x="621" y="16751"/>
                  </a:cubicBezTo>
                  <a:lnTo>
                    <a:pt x="17750" y="16751"/>
                  </a:lnTo>
                  <a:cubicBezTo>
                    <a:pt x="18095" y="16751"/>
                    <a:pt x="18370" y="16458"/>
                    <a:pt x="18370" y="16113"/>
                  </a:cubicBezTo>
                  <a:lnTo>
                    <a:pt x="18370" y="15441"/>
                  </a:lnTo>
                  <a:cubicBezTo>
                    <a:pt x="18370" y="15114"/>
                    <a:pt x="18146" y="14855"/>
                    <a:pt x="17836" y="14821"/>
                  </a:cubicBezTo>
                  <a:lnTo>
                    <a:pt x="17836" y="2982"/>
                  </a:lnTo>
                  <a:cubicBezTo>
                    <a:pt x="17836" y="2637"/>
                    <a:pt x="17560" y="2344"/>
                    <a:pt x="17216" y="2344"/>
                  </a:cubicBezTo>
                  <a:lnTo>
                    <a:pt x="13993" y="2344"/>
                  </a:lnTo>
                  <a:lnTo>
                    <a:pt x="10185" y="1052"/>
                  </a:lnTo>
                  <a:cubicBezTo>
                    <a:pt x="10185" y="1035"/>
                    <a:pt x="10185" y="1018"/>
                    <a:pt x="10185" y="1000"/>
                  </a:cubicBezTo>
                  <a:cubicBezTo>
                    <a:pt x="10185" y="449"/>
                    <a:pt x="9737" y="1"/>
                    <a:pt x="91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1"/>
            <p:cNvSpPr/>
            <p:nvPr/>
          </p:nvSpPr>
          <p:spPr>
            <a:xfrm>
              <a:off x="6260050" y="3405625"/>
              <a:ext cx="46550" cy="13375"/>
            </a:xfrm>
            <a:custGeom>
              <a:avLst/>
              <a:gdLst/>
              <a:ahLst/>
              <a:cxnLst/>
              <a:rect l="l" t="t" r="r" b="b"/>
              <a:pathLst>
                <a:path w="1862" h="535" extrusionOk="0">
                  <a:moveTo>
                    <a:pt x="276" y="0"/>
                  </a:moveTo>
                  <a:cubicBezTo>
                    <a:pt x="121" y="0"/>
                    <a:pt x="0" y="121"/>
                    <a:pt x="0" y="276"/>
                  </a:cubicBezTo>
                  <a:cubicBezTo>
                    <a:pt x="0" y="414"/>
                    <a:pt x="121" y="535"/>
                    <a:pt x="276" y="535"/>
                  </a:cubicBezTo>
                  <a:lnTo>
                    <a:pt x="1586" y="535"/>
                  </a:lnTo>
                  <a:cubicBezTo>
                    <a:pt x="1741" y="535"/>
                    <a:pt x="1861" y="414"/>
                    <a:pt x="1861" y="276"/>
                  </a:cubicBezTo>
                  <a:cubicBezTo>
                    <a:pt x="1861" y="121"/>
                    <a:pt x="1741" y="0"/>
                    <a:pt x="1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1"/>
            <p:cNvSpPr/>
            <p:nvPr/>
          </p:nvSpPr>
          <p:spPr>
            <a:xfrm>
              <a:off x="6260050" y="3432775"/>
              <a:ext cx="46550" cy="13375"/>
            </a:xfrm>
            <a:custGeom>
              <a:avLst/>
              <a:gdLst/>
              <a:ahLst/>
              <a:cxnLst/>
              <a:rect l="l" t="t" r="r" b="b"/>
              <a:pathLst>
                <a:path w="1862" h="535" extrusionOk="0">
                  <a:moveTo>
                    <a:pt x="276" y="0"/>
                  </a:moveTo>
                  <a:cubicBezTo>
                    <a:pt x="121" y="0"/>
                    <a:pt x="0" y="121"/>
                    <a:pt x="0" y="259"/>
                  </a:cubicBezTo>
                  <a:cubicBezTo>
                    <a:pt x="0" y="414"/>
                    <a:pt x="121" y="534"/>
                    <a:pt x="276" y="534"/>
                  </a:cubicBezTo>
                  <a:lnTo>
                    <a:pt x="1586" y="534"/>
                  </a:lnTo>
                  <a:cubicBezTo>
                    <a:pt x="1741" y="534"/>
                    <a:pt x="1861" y="414"/>
                    <a:pt x="1861" y="259"/>
                  </a:cubicBezTo>
                  <a:cubicBezTo>
                    <a:pt x="1861" y="121"/>
                    <a:pt x="1741" y="0"/>
                    <a:pt x="15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1"/>
            <p:cNvSpPr/>
            <p:nvPr/>
          </p:nvSpPr>
          <p:spPr>
            <a:xfrm>
              <a:off x="6153200" y="3402600"/>
              <a:ext cx="46550" cy="46550"/>
            </a:xfrm>
            <a:custGeom>
              <a:avLst/>
              <a:gdLst/>
              <a:ahLst/>
              <a:cxnLst/>
              <a:rect l="l" t="t" r="r" b="b"/>
              <a:pathLst>
                <a:path w="1862" h="1862" extrusionOk="0">
                  <a:moveTo>
                    <a:pt x="931" y="1"/>
                  </a:moveTo>
                  <a:cubicBezTo>
                    <a:pt x="793" y="1"/>
                    <a:pt x="673" y="121"/>
                    <a:pt x="673" y="276"/>
                  </a:cubicBezTo>
                  <a:lnTo>
                    <a:pt x="673" y="656"/>
                  </a:lnTo>
                  <a:lnTo>
                    <a:pt x="259" y="656"/>
                  </a:lnTo>
                  <a:cubicBezTo>
                    <a:pt x="121" y="656"/>
                    <a:pt x="1" y="776"/>
                    <a:pt x="1" y="931"/>
                  </a:cubicBezTo>
                  <a:cubicBezTo>
                    <a:pt x="1" y="1069"/>
                    <a:pt x="121" y="1190"/>
                    <a:pt x="259" y="1190"/>
                  </a:cubicBezTo>
                  <a:lnTo>
                    <a:pt x="673" y="1190"/>
                  </a:lnTo>
                  <a:lnTo>
                    <a:pt x="673" y="1603"/>
                  </a:lnTo>
                  <a:cubicBezTo>
                    <a:pt x="673" y="1741"/>
                    <a:pt x="793" y="1862"/>
                    <a:pt x="931" y="1862"/>
                  </a:cubicBezTo>
                  <a:cubicBezTo>
                    <a:pt x="1086" y="1862"/>
                    <a:pt x="1207" y="1741"/>
                    <a:pt x="1207" y="1603"/>
                  </a:cubicBezTo>
                  <a:lnTo>
                    <a:pt x="1207" y="1190"/>
                  </a:lnTo>
                  <a:lnTo>
                    <a:pt x="1586" y="1190"/>
                  </a:lnTo>
                  <a:cubicBezTo>
                    <a:pt x="1741" y="1190"/>
                    <a:pt x="1862" y="1069"/>
                    <a:pt x="1862" y="931"/>
                  </a:cubicBezTo>
                  <a:cubicBezTo>
                    <a:pt x="1862" y="776"/>
                    <a:pt x="1741" y="656"/>
                    <a:pt x="1586" y="656"/>
                  </a:cubicBezTo>
                  <a:lnTo>
                    <a:pt x="1207" y="656"/>
                  </a:lnTo>
                  <a:lnTo>
                    <a:pt x="1207" y="276"/>
                  </a:lnTo>
                  <a:cubicBezTo>
                    <a:pt x="1207" y="121"/>
                    <a:pt x="1086"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1"/>
            <p:cNvSpPr/>
            <p:nvPr/>
          </p:nvSpPr>
          <p:spPr>
            <a:xfrm>
              <a:off x="6104950" y="3393550"/>
              <a:ext cx="41825" cy="64775"/>
            </a:xfrm>
            <a:custGeom>
              <a:avLst/>
              <a:gdLst/>
              <a:ahLst/>
              <a:cxnLst/>
              <a:rect l="l" t="t" r="r" b="b"/>
              <a:pathLst>
                <a:path w="1673" h="2591" extrusionOk="0">
                  <a:moveTo>
                    <a:pt x="811" y="1"/>
                  </a:moveTo>
                  <a:cubicBezTo>
                    <a:pt x="431" y="1"/>
                    <a:pt x="104" y="277"/>
                    <a:pt x="35" y="638"/>
                  </a:cubicBezTo>
                  <a:cubicBezTo>
                    <a:pt x="1" y="776"/>
                    <a:pt x="104" y="914"/>
                    <a:pt x="242" y="949"/>
                  </a:cubicBezTo>
                  <a:cubicBezTo>
                    <a:pt x="262" y="953"/>
                    <a:pt x="282" y="955"/>
                    <a:pt x="302" y="955"/>
                  </a:cubicBezTo>
                  <a:cubicBezTo>
                    <a:pt x="431" y="955"/>
                    <a:pt x="539" y="862"/>
                    <a:pt x="569" y="742"/>
                  </a:cubicBezTo>
                  <a:cubicBezTo>
                    <a:pt x="587" y="621"/>
                    <a:pt x="690" y="535"/>
                    <a:pt x="811" y="535"/>
                  </a:cubicBezTo>
                  <a:cubicBezTo>
                    <a:pt x="931" y="535"/>
                    <a:pt x="1035" y="638"/>
                    <a:pt x="1052" y="776"/>
                  </a:cubicBezTo>
                  <a:cubicBezTo>
                    <a:pt x="1035" y="880"/>
                    <a:pt x="983" y="966"/>
                    <a:pt x="880" y="1138"/>
                  </a:cubicBezTo>
                  <a:cubicBezTo>
                    <a:pt x="552" y="1603"/>
                    <a:pt x="363" y="1845"/>
                    <a:pt x="259" y="1983"/>
                  </a:cubicBezTo>
                  <a:cubicBezTo>
                    <a:pt x="139" y="2138"/>
                    <a:pt x="70" y="2241"/>
                    <a:pt x="121" y="2379"/>
                  </a:cubicBezTo>
                  <a:cubicBezTo>
                    <a:pt x="139" y="2465"/>
                    <a:pt x="207" y="2534"/>
                    <a:pt x="294" y="2569"/>
                  </a:cubicBezTo>
                  <a:cubicBezTo>
                    <a:pt x="354" y="2586"/>
                    <a:pt x="539" y="2590"/>
                    <a:pt x="757" y="2590"/>
                  </a:cubicBezTo>
                  <a:cubicBezTo>
                    <a:pt x="974" y="2590"/>
                    <a:pt x="1224" y="2586"/>
                    <a:pt x="1414" y="2586"/>
                  </a:cubicBezTo>
                  <a:cubicBezTo>
                    <a:pt x="1552" y="2586"/>
                    <a:pt x="1672" y="2465"/>
                    <a:pt x="1672" y="2310"/>
                  </a:cubicBezTo>
                  <a:cubicBezTo>
                    <a:pt x="1672" y="2155"/>
                    <a:pt x="1552" y="2034"/>
                    <a:pt x="1397" y="2034"/>
                  </a:cubicBezTo>
                  <a:cubicBezTo>
                    <a:pt x="1224" y="2052"/>
                    <a:pt x="1052" y="2052"/>
                    <a:pt x="897" y="2052"/>
                  </a:cubicBezTo>
                  <a:cubicBezTo>
                    <a:pt x="1000" y="1896"/>
                    <a:pt x="1138" y="1707"/>
                    <a:pt x="1310" y="1448"/>
                  </a:cubicBezTo>
                  <a:cubicBezTo>
                    <a:pt x="1448" y="1259"/>
                    <a:pt x="1569" y="1035"/>
                    <a:pt x="1586" y="794"/>
                  </a:cubicBezTo>
                  <a:cubicBezTo>
                    <a:pt x="1586" y="363"/>
                    <a:pt x="1241"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1"/>
            <p:cNvSpPr/>
            <p:nvPr/>
          </p:nvSpPr>
          <p:spPr>
            <a:xfrm>
              <a:off x="6204900" y="3393550"/>
              <a:ext cx="41825" cy="64775"/>
            </a:xfrm>
            <a:custGeom>
              <a:avLst/>
              <a:gdLst/>
              <a:ahLst/>
              <a:cxnLst/>
              <a:rect l="l" t="t" r="r" b="b"/>
              <a:pathLst>
                <a:path w="1673" h="2591" extrusionOk="0">
                  <a:moveTo>
                    <a:pt x="793" y="1"/>
                  </a:moveTo>
                  <a:cubicBezTo>
                    <a:pt x="431" y="1"/>
                    <a:pt x="104" y="277"/>
                    <a:pt x="35" y="638"/>
                  </a:cubicBezTo>
                  <a:cubicBezTo>
                    <a:pt x="1" y="776"/>
                    <a:pt x="104" y="914"/>
                    <a:pt x="242" y="949"/>
                  </a:cubicBezTo>
                  <a:cubicBezTo>
                    <a:pt x="262" y="953"/>
                    <a:pt x="282" y="955"/>
                    <a:pt x="302" y="955"/>
                  </a:cubicBezTo>
                  <a:cubicBezTo>
                    <a:pt x="431" y="955"/>
                    <a:pt x="537" y="862"/>
                    <a:pt x="552" y="742"/>
                  </a:cubicBezTo>
                  <a:cubicBezTo>
                    <a:pt x="587" y="621"/>
                    <a:pt x="690" y="535"/>
                    <a:pt x="793" y="535"/>
                  </a:cubicBezTo>
                  <a:cubicBezTo>
                    <a:pt x="931" y="535"/>
                    <a:pt x="1035" y="638"/>
                    <a:pt x="1035" y="776"/>
                  </a:cubicBezTo>
                  <a:cubicBezTo>
                    <a:pt x="1035" y="880"/>
                    <a:pt x="983" y="966"/>
                    <a:pt x="862" y="1138"/>
                  </a:cubicBezTo>
                  <a:cubicBezTo>
                    <a:pt x="552" y="1603"/>
                    <a:pt x="362" y="1845"/>
                    <a:pt x="259" y="1983"/>
                  </a:cubicBezTo>
                  <a:cubicBezTo>
                    <a:pt x="138" y="2138"/>
                    <a:pt x="70" y="2241"/>
                    <a:pt x="104" y="2379"/>
                  </a:cubicBezTo>
                  <a:cubicBezTo>
                    <a:pt x="138" y="2465"/>
                    <a:pt x="207" y="2534"/>
                    <a:pt x="294" y="2569"/>
                  </a:cubicBezTo>
                  <a:cubicBezTo>
                    <a:pt x="354" y="2586"/>
                    <a:pt x="539" y="2590"/>
                    <a:pt x="755" y="2590"/>
                  </a:cubicBezTo>
                  <a:cubicBezTo>
                    <a:pt x="970" y="2590"/>
                    <a:pt x="1216" y="2586"/>
                    <a:pt x="1396" y="2586"/>
                  </a:cubicBezTo>
                  <a:cubicBezTo>
                    <a:pt x="1552" y="2586"/>
                    <a:pt x="1672" y="2465"/>
                    <a:pt x="1672" y="2310"/>
                  </a:cubicBezTo>
                  <a:cubicBezTo>
                    <a:pt x="1672" y="2165"/>
                    <a:pt x="1551" y="2050"/>
                    <a:pt x="1423" y="2050"/>
                  </a:cubicBezTo>
                  <a:cubicBezTo>
                    <a:pt x="1414" y="2050"/>
                    <a:pt x="1405" y="2050"/>
                    <a:pt x="1396" y="2052"/>
                  </a:cubicBezTo>
                  <a:lnTo>
                    <a:pt x="1396" y="2034"/>
                  </a:lnTo>
                  <a:cubicBezTo>
                    <a:pt x="1224" y="2052"/>
                    <a:pt x="1035" y="2052"/>
                    <a:pt x="879" y="2052"/>
                  </a:cubicBezTo>
                  <a:cubicBezTo>
                    <a:pt x="983" y="1896"/>
                    <a:pt x="1121" y="1707"/>
                    <a:pt x="1310" y="1448"/>
                  </a:cubicBezTo>
                  <a:cubicBezTo>
                    <a:pt x="1448" y="1259"/>
                    <a:pt x="1569" y="1035"/>
                    <a:pt x="1586" y="794"/>
                  </a:cubicBezTo>
                  <a:cubicBezTo>
                    <a:pt x="1586" y="363"/>
                    <a:pt x="1224" y="1"/>
                    <a:pt x="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1"/>
            <p:cNvSpPr/>
            <p:nvPr/>
          </p:nvSpPr>
          <p:spPr>
            <a:xfrm>
              <a:off x="6323375" y="3380200"/>
              <a:ext cx="46550" cy="63350"/>
            </a:xfrm>
            <a:custGeom>
              <a:avLst/>
              <a:gdLst/>
              <a:ahLst/>
              <a:cxnLst/>
              <a:rect l="l" t="t" r="r" b="b"/>
              <a:pathLst>
                <a:path w="1862" h="2534" extrusionOk="0">
                  <a:moveTo>
                    <a:pt x="934" y="0"/>
                  </a:moveTo>
                  <a:cubicBezTo>
                    <a:pt x="447" y="0"/>
                    <a:pt x="1" y="391"/>
                    <a:pt x="1" y="914"/>
                  </a:cubicBezTo>
                  <a:cubicBezTo>
                    <a:pt x="1" y="1052"/>
                    <a:pt x="121" y="1190"/>
                    <a:pt x="259" y="1190"/>
                  </a:cubicBezTo>
                  <a:cubicBezTo>
                    <a:pt x="414" y="1190"/>
                    <a:pt x="535" y="1069"/>
                    <a:pt x="535" y="914"/>
                  </a:cubicBezTo>
                  <a:cubicBezTo>
                    <a:pt x="535" y="742"/>
                    <a:pt x="707" y="535"/>
                    <a:pt x="948" y="535"/>
                  </a:cubicBezTo>
                  <a:cubicBezTo>
                    <a:pt x="1138" y="552"/>
                    <a:pt x="1310" y="724"/>
                    <a:pt x="1310" y="914"/>
                  </a:cubicBezTo>
                  <a:cubicBezTo>
                    <a:pt x="1310" y="1069"/>
                    <a:pt x="1241" y="1190"/>
                    <a:pt x="1103" y="1276"/>
                  </a:cubicBezTo>
                  <a:cubicBezTo>
                    <a:pt x="828" y="1431"/>
                    <a:pt x="638" y="1724"/>
                    <a:pt x="638" y="2069"/>
                  </a:cubicBezTo>
                  <a:lnTo>
                    <a:pt x="638" y="2275"/>
                  </a:lnTo>
                  <a:cubicBezTo>
                    <a:pt x="621" y="2413"/>
                    <a:pt x="742" y="2534"/>
                    <a:pt x="897" y="2534"/>
                  </a:cubicBezTo>
                  <a:cubicBezTo>
                    <a:pt x="1052" y="2534"/>
                    <a:pt x="1172" y="2430"/>
                    <a:pt x="1172" y="2275"/>
                  </a:cubicBezTo>
                  <a:lnTo>
                    <a:pt x="1172" y="2069"/>
                  </a:lnTo>
                  <a:cubicBezTo>
                    <a:pt x="1172" y="1931"/>
                    <a:pt x="1241" y="1810"/>
                    <a:pt x="1362" y="1741"/>
                  </a:cubicBezTo>
                  <a:cubicBezTo>
                    <a:pt x="1672" y="1569"/>
                    <a:pt x="1862" y="1241"/>
                    <a:pt x="1844" y="897"/>
                  </a:cubicBezTo>
                  <a:cubicBezTo>
                    <a:pt x="1827" y="414"/>
                    <a:pt x="1448" y="18"/>
                    <a:pt x="966" y="1"/>
                  </a:cubicBezTo>
                  <a:cubicBezTo>
                    <a:pt x="955" y="0"/>
                    <a:pt x="945" y="0"/>
                    <a:pt x="9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1"/>
            <p:cNvSpPr/>
            <p:nvPr/>
          </p:nvSpPr>
          <p:spPr>
            <a:xfrm>
              <a:off x="6338450" y="3453450"/>
              <a:ext cx="13375" cy="13375"/>
            </a:xfrm>
            <a:custGeom>
              <a:avLst/>
              <a:gdLst/>
              <a:ahLst/>
              <a:cxnLst/>
              <a:rect l="l" t="t" r="r" b="b"/>
              <a:pathLst>
                <a:path w="535" h="535" extrusionOk="0">
                  <a:moveTo>
                    <a:pt x="259" y="0"/>
                  </a:moveTo>
                  <a:cubicBezTo>
                    <a:pt x="121" y="0"/>
                    <a:pt x="1" y="121"/>
                    <a:pt x="1" y="259"/>
                  </a:cubicBezTo>
                  <a:cubicBezTo>
                    <a:pt x="1" y="414"/>
                    <a:pt x="121" y="534"/>
                    <a:pt x="259" y="534"/>
                  </a:cubicBezTo>
                  <a:cubicBezTo>
                    <a:pt x="414" y="534"/>
                    <a:pt x="535" y="414"/>
                    <a:pt x="535" y="259"/>
                  </a:cubicBezTo>
                  <a:cubicBezTo>
                    <a:pt x="535" y="121"/>
                    <a:pt x="414"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111"/>
          <p:cNvGrpSpPr/>
          <p:nvPr/>
        </p:nvGrpSpPr>
        <p:grpSpPr>
          <a:xfrm>
            <a:off x="6747725" y="1302400"/>
            <a:ext cx="346825" cy="459700"/>
            <a:chOff x="6747725" y="1302400"/>
            <a:chExt cx="346825" cy="459700"/>
          </a:xfrm>
        </p:grpSpPr>
        <p:sp>
          <p:nvSpPr>
            <p:cNvPr id="2731" name="Google Shape;2731;p111"/>
            <p:cNvSpPr/>
            <p:nvPr/>
          </p:nvSpPr>
          <p:spPr>
            <a:xfrm>
              <a:off x="6747725" y="1302400"/>
              <a:ext cx="346825" cy="459700"/>
            </a:xfrm>
            <a:custGeom>
              <a:avLst/>
              <a:gdLst/>
              <a:ahLst/>
              <a:cxnLst/>
              <a:rect l="l" t="t" r="r" b="b"/>
              <a:pathLst>
                <a:path w="13873" h="18388" extrusionOk="0">
                  <a:moveTo>
                    <a:pt x="1534" y="0"/>
                  </a:moveTo>
                  <a:cubicBezTo>
                    <a:pt x="690" y="0"/>
                    <a:pt x="1" y="690"/>
                    <a:pt x="1" y="1534"/>
                  </a:cubicBezTo>
                  <a:lnTo>
                    <a:pt x="1" y="16854"/>
                  </a:lnTo>
                  <a:cubicBezTo>
                    <a:pt x="1" y="17698"/>
                    <a:pt x="690" y="18388"/>
                    <a:pt x="1534" y="18388"/>
                  </a:cubicBezTo>
                  <a:lnTo>
                    <a:pt x="2706" y="18388"/>
                  </a:lnTo>
                  <a:cubicBezTo>
                    <a:pt x="2861" y="18388"/>
                    <a:pt x="2982" y="18267"/>
                    <a:pt x="2982" y="18112"/>
                  </a:cubicBezTo>
                  <a:cubicBezTo>
                    <a:pt x="2982" y="17974"/>
                    <a:pt x="2861" y="17853"/>
                    <a:pt x="2706" y="17853"/>
                  </a:cubicBezTo>
                  <a:lnTo>
                    <a:pt x="1534" y="17853"/>
                  </a:lnTo>
                  <a:cubicBezTo>
                    <a:pt x="983" y="17853"/>
                    <a:pt x="552" y="17405"/>
                    <a:pt x="552" y="16854"/>
                  </a:cubicBezTo>
                  <a:lnTo>
                    <a:pt x="552" y="7083"/>
                  </a:lnTo>
                  <a:lnTo>
                    <a:pt x="8772" y="7083"/>
                  </a:lnTo>
                  <a:cubicBezTo>
                    <a:pt x="8927" y="7083"/>
                    <a:pt x="9048" y="6962"/>
                    <a:pt x="9048" y="6807"/>
                  </a:cubicBezTo>
                  <a:cubicBezTo>
                    <a:pt x="9048" y="6652"/>
                    <a:pt x="8927" y="6532"/>
                    <a:pt x="8772" y="6532"/>
                  </a:cubicBezTo>
                  <a:lnTo>
                    <a:pt x="552" y="6532"/>
                  </a:lnTo>
                  <a:lnTo>
                    <a:pt x="552" y="1534"/>
                  </a:lnTo>
                  <a:cubicBezTo>
                    <a:pt x="552" y="983"/>
                    <a:pt x="983" y="535"/>
                    <a:pt x="1534" y="535"/>
                  </a:cubicBezTo>
                  <a:lnTo>
                    <a:pt x="12339" y="535"/>
                  </a:lnTo>
                  <a:cubicBezTo>
                    <a:pt x="12891" y="535"/>
                    <a:pt x="13321" y="983"/>
                    <a:pt x="13321" y="1534"/>
                  </a:cubicBezTo>
                  <a:lnTo>
                    <a:pt x="13321" y="6532"/>
                  </a:lnTo>
                  <a:lnTo>
                    <a:pt x="10013" y="6532"/>
                  </a:lnTo>
                  <a:cubicBezTo>
                    <a:pt x="9858" y="6532"/>
                    <a:pt x="9737" y="6652"/>
                    <a:pt x="9737" y="6807"/>
                  </a:cubicBezTo>
                  <a:cubicBezTo>
                    <a:pt x="9737" y="6962"/>
                    <a:pt x="9858" y="7083"/>
                    <a:pt x="10013" y="7083"/>
                  </a:cubicBezTo>
                  <a:lnTo>
                    <a:pt x="13321" y="7083"/>
                  </a:lnTo>
                  <a:lnTo>
                    <a:pt x="13321" y="12012"/>
                  </a:lnTo>
                  <a:cubicBezTo>
                    <a:pt x="13321" y="12149"/>
                    <a:pt x="13442" y="12270"/>
                    <a:pt x="13597" y="12270"/>
                  </a:cubicBezTo>
                  <a:cubicBezTo>
                    <a:pt x="13752" y="12270"/>
                    <a:pt x="13873" y="12149"/>
                    <a:pt x="13873" y="12012"/>
                  </a:cubicBezTo>
                  <a:lnTo>
                    <a:pt x="13873" y="1534"/>
                  </a:lnTo>
                  <a:cubicBezTo>
                    <a:pt x="13873" y="690"/>
                    <a:pt x="13184" y="0"/>
                    <a:pt x="12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1"/>
            <p:cNvSpPr/>
            <p:nvPr/>
          </p:nvSpPr>
          <p:spPr>
            <a:xfrm>
              <a:off x="6839925" y="1627225"/>
              <a:ext cx="254625" cy="134875"/>
            </a:xfrm>
            <a:custGeom>
              <a:avLst/>
              <a:gdLst/>
              <a:ahLst/>
              <a:cxnLst/>
              <a:rect l="l" t="t" r="r" b="b"/>
              <a:pathLst>
                <a:path w="10185" h="5395" extrusionOk="0">
                  <a:moveTo>
                    <a:pt x="9909" y="1"/>
                  </a:moveTo>
                  <a:cubicBezTo>
                    <a:pt x="9754" y="1"/>
                    <a:pt x="9633" y="121"/>
                    <a:pt x="9633" y="276"/>
                  </a:cubicBezTo>
                  <a:lnTo>
                    <a:pt x="9633" y="3861"/>
                  </a:lnTo>
                  <a:cubicBezTo>
                    <a:pt x="9633" y="4412"/>
                    <a:pt x="9203" y="4860"/>
                    <a:pt x="8651" y="4860"/>
                  </a:cubicBezTo>
                  <a:lnTo>
                    <a:pt x="276" y="4860"/>
                  </a:lnTo>
                  <a:cubicBezTo>
                    <a:pt x="121" y="4860"/>
                    <a:pt x="0" y="4981"/>
                    <a:pt x="0" y="5119"/>
                  </a:cubicBezTo>
                  <a:cubicBezTo>
                    <a:pt x="0" y="5274"/>
                    <a:pt x="121" y="5395"/>
                    <a:pt x="276" y="5395"/>
                  </a:cubicBezTo>
                  <a:lnTo>
                    <a:pt x="8651" y="5395"/>
                  </a:lnTo>
                  <a:cubicBezTo>
                    <a:pt x="9496" y="5395"/>
                    <a:pt x="10185" y="4705"/>
                    <a:pt x="10185" y="3861"/>
                  </a:cubicBezTo>
                  <a:lnTo>
                    <a:pt x="10185" y="276"/>
                  </a:lnTo>
                  <a:cubicBezTo>
                    <a:pt x="10185" y="121"/>
                    <a:pt x="10064" y="1"/>
                    <a:pt x="9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1"/>
            <p:cNvSpPr/>
            <p:nvPr/>
          </p:nvSpPr>
          <p:spPr>
            <a:xfrm>
              <a:off x="6773150" y="1329550"/>
              <a:ext cx="294275" cy="122800"/>
            </a:xfrm>
            <a:custGeom>
              <a:avLst/>
              <a:gdLst/>
              <a:ahLst/>
              <a:cxnLst/>
              <a:rect l="l" t="t" r="r" b="b"/>
              <a:pathLst>
                <a:path w="11771" h="4912" extrusionOk="0">
                  <a:moveTo>
                    <a:pt x="621" y="0"/>
                  </a:moveTo>
                  <a:cubicBezTo>
                    <a:pt x="276" y="0"/>
                    <a:pt x="0" y="276"/>
                    <a:pt x="0" y="620"/>
                  </a:cubicBezTo>
                  <a:lnTo>
                    <a:pt x="0" y="1517"/>
                  </a:lnTo>
                  <a:cubicBezTo>
                    <a:pt x="0" y="1654"/>
                    <a:pt x="121" y="1775"/>
                    <a:pt x="259" y="1775"/>
                  </a:cubicBezTo>
                  <a:cubicBezTo>
                    <a:pt x="414" y="1775"/>
                    <a:pt x="535" y="1654"/>
                    <a:pt x="535" y="1517"/>
                  </a:cubicBezTo>
                  <a:lnTo>
                    <a:pt x="535" y="620"/>
                  </a:lnTo>
                  <a:cubicBezTo>
                    <a:pt x="535" y="569"/>
                    <a:pt x="569" y="534"/>
                    <a:pt x="621" y="534"/>
                  </a:cubicBezTo>
                  <a:lnTo>
                    <a:pt x="11150" y="534"/>
                  </a:lnTo>
                  <a:cubicBezTo>
                    <a:pt x="11184" y="534"/>
                    <a:pt x="11236" y="569"/>
                    <a:pt x="11236" y="620"/>
                  </a:cubicBezTo>
                  <a:lnTo>
                    <a:pt x="11236" y="4291"/>
                  </a:lnTo>
                  <a:cubicBezTo>
                    <a:pt x="11236" y="4325"/>
                    <a:pt x="11184" y="4377"/>
                    <a:pt x="11150" y="4377"/>
                  </a:cubicBezTo>
                  <a:lnTo>
                    <a:pt x="621" y="4377"/>
                  </a:lnTo>
                  <a:cubicBezTo>
                    <a:pt x="569" y="4377"/>
                    <a:pt x="535" y="4325"/>
                    <a:pt x="535" y="4291"/>
                  </a:cubicBezTo>
                  <a:lnTo>
                    <a:pt x="535" y="2775"/>
                  </a:lnTo>
                  <a:cubicBezTo>
                    <a:pt x="535" y="2619"/>
                    <a:pt x="414" y="2499"/>
                    <a:pt x="259" y="2499"/>
                  </a:cubicBezTo>
                  <a:cubicBezTo>
                    <a:pt x="121" y="2499"/>
                    <a:pt x="0" y="2619"/>
                    <a:pt x="0" y="2775"/>
                  </a:cubicBezTo>
                  <a:lnTo>
                    <a:pt x="0" y="4291"/>
                  </a:lnTo>
                  <a:cubicBezTo>
                    <a:pt x="0" y="4636"/>
                    <a:pt x="276" y="4911"/>
                    <a:pt x="621" y="4911"/>
                  </a:cubicBezTo>
                  <a:lnTo>
                    <a:pt x="11150" y="4911"/>
                  </a:lnTo>
                  <a:cubicBezTo>
                    <a:pt x="11494" y="4911"/>
                    <a:pt x="11770" y="4636"/>
                    <a:pt x="11770" y="4291"/>
                  </a:cubicBezTo>
                  <a:lnTo>
                    <a:pt x="11770" y="620"/>
                  </a:lnTo>
                  <a:cubicBezTo>
                    <a:pt x="11770" y="276"/>
                    <a:pt x="11494" y="0"/>
                    <a:pt x="111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1"/>
            <p:cNvSpPr/>
            <p:nvPr/>
          </p:nvSpPr>
          <p:spPr>
            <a:xfrm>
              <a:off x="6774875" y="1491100"/>
              <a:ext cx="62925" cy="40075"/>
            </a:xfrm>
            <a:custGeom>
              <a:avLst/>
              <a:gdLst/>
              <a:ahLst/>
              <a:cxnLst/>
              <a:rect l="l" t="t" r="r" b="b"/>
              <a:pathLst>
                <a:path w="2517" h="1603" extrusionOk="0">
                  <a:moveTo>
                    <a:pt x="1879" y="535"/>
                  </a:moveTo>
                  <a:cubicBezTo>
                    <a:pt x="1930" y="535"/>
                    <a:pt x="1965" y="569"/>
                    <a:pt x="1965" y="621"/>
                  </a:cubicBezTo>
                  <a:lnTo>
                    <a:pt x="1965" y="983"/>
                  </a:lnTo>
                  <a:cubicBezTo>
                    <a:pt x="1965" y="1034"/>
                    <a:pt x="1930" y="1069"/>
                    <a:pt x="1879" y="1069"/>
                  </a:cubicBezTo>
                  <a:lnTo>
                    <a:pt x="621" y="1069"/>
                  </a:lnTo>
                  <a:cubicBezTo>
                    <a:pt x="569" y="1069"/>
                    <a:pt x="534" y="1034"/>
                    <a:pt x="534" y="983"/>
                  </a:cubicBezTo>
                  <a:lnTo>
                    <a:pt x="534" y="621"/>
                  </a:lnTo>
                  <a:cubicBezTo>
                    <a:pt x="534" y="569"/>
                    <a:pt x="569" y="535"/>
                    <a:pt x="621" y="535"/>
                  </a:cubicBezTo>
                  <a:close/>
                  <a:moveTo>
                    <a:pt x="621" y="0"/>
                  </a:moveTo>
                  <a:cubicBezTo>
                    <a:pt x="276" y="0"/>
                    <a:pt x="0" y="276"/>
                    <a:pt x="0" y="621"/>
                  </a:cubicBezTo>
                  <a:lnTo>
                    <a:pt x="0" y="983"/>
                  </a:lnTo>
                  <a:cubicBezTo>
                    <a:pt x="0" y="1327"/>
                    <a:pt x="276" y="1603"/>
                    <a:pt x="621" y="1603"/>
                  </a:cubicBezTo>
                  <a:lnTo>
                    <a:pt x="1879" y="1603"/>
                  </a:lnTo>
                  <a:cubicBezTo>
                    <a:pt x="2223" y="1603"/>
                    <a:pt x="2516" y="1327"/>
                    <a:pt x="2516" y="983"/>
                  </a:cubicBezTo>
                  <a:lnTo>
                    <a:pt x="2516" y="621"/>
                  </a:lnTo>
                  <a:cubicBezTo>
                    <a:pt x="2516" y="276"/>
                    <a:pt x="2223"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1"/>
            <p:cNvSpPr/>
            <p:nvPr/>
          </p:nvSpPr>
          <p:spPr>
            <a:xfrm>
              <a:off x="6851125" y="1491100"/>
              <a:ext cx="62925" cy="40075"/>
            </a:xfrm>
            <a:custGeom>
              <a:avLst/>
              <a:gdLst/>
              <a:ahLst/>
              <a:cxnLst/>
              <a:rect l="l" t="t" r="r" b="b"/>
              <a:pathLst>
                <a:path w="2517" h="1603" extrusionOk="0">
                  <a:moveTo>
                    <a:pt x="1879" y="535"/>
                  </a:moveTo>
                  <a:cubicBezTo>
                    <a:pt x="1930" y="535"/>
                    <a:pt x="1982" y="569"/>
                    <a:pt x="1982" y="621"/>
                  </a:cubicBezTo>
                  <a:lnTo>
                    <a:pt x="1982" y="983"/>
                  </a:lnTo>
                  <a:cubicBezTo>
                    <a:pt x="1982" y="1034"/>
                    <a:pt x="1930" y="1069"/>
                    <a:pt x="1879" y="1069"/>
                  </a:cubicBezTo>
                  <a:lnTo>
                    <a:pt x="621" y="1069"/>
                  </a:lnTo>
                  <a:cubicBezTo>
                    <a:pt x="586" y="1069"/>
                    <a:pt x="535" y="1034"/>
                    <a:pt x="535" y="983"/>
                  </a:cubicBezTo>
                  <a:lnTo>
                    <a:pt x="535" y="621"/>
                  </a:lnTo>
                  <a:cubicBezTo>
                    <a:pt x="535" y="569"/>
                    <a:pt x="586" y="535"/>
                    <a:pt x="621" y="535"/>
                  </a:cubicBezTo>
                  <a:close/>
                  <a:moveTo>
                    <a:pt x="621" y="0"/>
                  </a:moveTo>
                  <a:cubicBezTo>
                    <a:pt x="276" y="0"/>
                    <a:pt x="0" y="276"/>
                    <a:pt x="0" y="621"/>
                  </a:cubicBezTo>
                  <a:lnTo>
                    <a:pt x="0" y="983"/>
                  </a:lnTo>
                  <a:cubicBezTo>
                    <a:pt x="0" y="1327"/>
                    <a:pt x="276" y="1603"/>
                    <a:pt x="621" y="1603"/>
                  </a:cubicBezTo>
                  <a:lnTo>
                    <a:pt x="1879" y="1603"/>
                  </a:lnTo>
                  <a:cubicBezTo>
                    <a:pt x="2223" y="1603"/>
                    <a:pt x="2516" y="1327"/>
                    <a:pt x="2516" y="983"/>
                  </a:cubicBezTo>
                  <a:lnTo>
                    <a:pt x="2516" y="621"/>
                  </a:lnTo>
                  <a:cubicBezTo>
                    <a:pt x="2516" y="276"/>
                    <a:pt x="2223"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1"/>
            <p:cNvSpPr/>
            <p:nvPr/>
          </p:nvSpPr>
          <p:spPr>
            <a:xfrm>
              <a:off x="6927375" y="1491100"/>
              <a:ext cx="62925" cy="40075"/>
            </a:xfrm>
            <a:custGeom>
              <a:avLst/>
              <a:gdLst/>
              <a:ahLst/>
              <a:cxnLst/>
              <a:rect l="l" t="t" r="r" b="b"/>
              <a:pathLst>
                <a:path w="2517" h="1603" extrusionOk="0">
                  <a:moveTo>
                    <a:pt x="1879" y="535"/>
                  </a:moveTo>
                  <a:cubicBezTo>
                    <a:pt x="1931" y="535"/>
                    <a:pt x="1982" y="569"/>
                    <a:pt x="1982" y="621"/>
                  </a:cubicBezTo>
                  <a:lnTo>
                    <a:pt x="1982" y="983"/>
                  </a:lnTo>
                  <a:cubicBezTo>
                    <a:pt x="1982" y="1034"/>
                    <a:pt x="1931" y="1069"/>
                    <a:pt x="1879" y="1069"/>
                  </a:cubicBezTo>
                  <a:lnTo>
                    <a:pt x="621" y="1069"/>
                  </a:lnTo>
                  <a:cubicBezTo>
                    <a:pt x="586" y="1069"/>
                    <a:pt x="535" y="1034"/>
                    <a:pt x="535" y="983"/>
                  </a:cubicBezTo>
                  <a:lnTo>
                    <a:pt x="535" y="621"/>
                  </a:lnTo>
                  <a:cubicBezTo>
                    <a:pt x="535" y="569"/>
                    <a:pt x="586" y="535"/>
                    <a:pt x="621" y="535"/>
                  </a:cubicBezTo>
                  <a:close/>
                  <a:moveTo>
                    <a:pt x="621" y="0"/>
                  </a:moveTo>
                  <a:cubicBezTo>
                    <a:pt x="276" y="0"/>
                    <a:pt x="1" y="276"/>
                    <a:pt x="1" y="621"/>
                  </a:cubicBezTo>
                  <a:lnTo>
                    <a:pt x="1" y="983"/>
                  </a:lnTo>
                  <a:cubicBezTo>
                    <a:pt x="1" y="1327"/>
                    <a:pt x="276" y="1603"/>
                    <a:pt x="621" y="1603"/>
                  </a:cubicBezTo>
                  <a:lnTo>
                    <a:pt x="1879" y="1603"/>
                  </a:lnTo>
                  <a:cubicBezTo>
                    <a:pt x="2224" y="1603"/>
                    <a:pt x="2517" y="1327"/>
                    <a:pt x="2517" y="983"/>
                  </a:cubicBezTo>
                  <a:lnTo>
                    <a:pt x="2517" y="621"/>
                  </a:lnTo>
                  <a:cubicBezTo>
                    <a:pt x="2517" y="276"/>
                    <a:pt x="2224"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1"/>
            <p:cNvSpPr/>
            <p:nvPr/>
          </p:nvSpPr>
          <p:spPr>
            <a:xfrm>
              <a:off x="7004500" y="1491100"/>
              <a:ext cx="62925" cy="40075"/>
            </a:xfrm>
            <a:custGeom>
              <a:avLst/>
              <a:gdLst/>
              <a:ahLst/>
              <a:cxnLst/>
              <a:rect l="l" t="t" r="r" b="b"/>
              <a:pathLst>
                <a:path w="2517" h="1603" extrusionOk="0">
                  <a:moveTo>
                    <a:pt x="1896" y="535"/>
                  </a:moveTo>
                  <a:cubicBezTo>
                    <a:pt x="1930" y="535"/>
                    <a:pt x="1982" y="569"/>
                    <a:pt x="1982" y="621"/>
                  </a:cubicBezTo>
                  <a:lnTo>
                    <a:pt x="1982" y="983"/>
                  </a:lnTo>
                  <a:cubicBezTo>
                    <a:pt x="1982" y="1034"/>
                    <a:pt x="1930" y="1069"/>
                    <a:pt x="1896" y="1069"/>
                  </a:cubicBezTo>
                  <a:lnTo>
                    <a:pt x="638" y="1069"/>
                  </a:lnTo>
                  <a:cubicBezTo>
                    <a:pt x="586" y="1069"/>
                    <a:pt x="534" y="1034"/>
                    <a:pt x="534" y="983"/>
                  </a:cubicBezTo>
                  <a:lnTo>
                    <a:pt x="534" y="621"/>
                  </a:lnTo>
                  <a:cubicBezTo>
                    <a:pt x="534" y="569"/>
                    <a:pt x="586" y="535"/>
                    <a:pt x="638" y="535"/>
                  </a:cubicBezTo>
                  <a:close/>
                  <a:moveTo>
                    <a:pt x="638" y="0"/>
                  </a:moveTo>
                  <a:cubicBezTo>
                    <a:pt x="293" y="0"/>
                    <a:pt x="0" y="276"/>
                    <a:pt x="0" y="621"/>
                  </a:cubicBezTo>
                  <a:lnTo>
                    <a:pt x="0" y="983"/>
                  </a:lnTo>
                  <a:cubicBezTo>
                    <a:pt x="0" y="1327"/>
                    <a:pt x="293" y="1603"/>
                    <a:pt x="638" y="1603"/>
                  </a:cubicBezTo>
                  <a:lnTo>
                    <a:pt x="1896" y="1603"/>
                  </a:lnTo>
                  <a:cubicBezTo>
                    <a:pt x="2240" y="1603"/>
                    <a:pt x="2516" y="1327"/>
                    <a:pt x="2516" y="983"/>
                  </a:cubicBezTo>
                  <a:lnTo>
                    <a:pt x="2516" y="621"/>
                  </a:lnTo>
                  <a:cubicBezTo>
                    <a:pt x="2516" y="276"/>
                    <a:pt x="2240" y="0"/>
                    <a:pt x="1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1"/>
            <p:cNvSpPr/>
            <p:nvPr/>
          </p:nvSpPr>
          <p:spPr>
            <a:xfrm>
              <a:off x="6774875" y="1544950"/>
              <a:ext cx="62925" cy="53875"/>
            </a:xfrm>
            <a:custGeom>
              <a:avLst/>
              <a:gdLst/>
              <a:ahLst/>
              <a:cxnLst/>
              <a:rect l="l" t="t" r="r" b="b"/>
              <a:pathLst>
                <a:path w="2517" h="2155" extrusionOk="0">
                  <a:moveTo>
                    <a:pt x="1879" y="535"/>
                  </a:moveTo>
                  <a:cubicBezTo>
                    <a:pt x="1930" y="535"/>
                    <a:pt x="1965" y="569"/>
                    <a:pt x="1965" y="621"/>
                  </a:cubicBezTo>
                  <a:lnTo>
                    <a:pt x="1965" y="1517"/>
                  </a:lnTo>
                  <a:cubicBezTo>
                    <a:pt x="1965" y="1569"/>
                    <a:pt x="1930" y="1603"/>
                    <a:pt x="1879" y="1603"/>
                  </a:cubicBezTo>
                  <a:lnTo>
                    <a:pt x="621" y="1603"/>
                  </a:lnTo>
                  <a:cubicBezTo>
                    <a:pt x="569" y="1603"/>
                    <a:pt x="534" y="1569"/>
                    <a:pt x="534" y="1517"/>
                  </a:cubicBezTo>
                  <a:lnTo>
                    <a:pt x="534" y="621"/>
                  </a:lnTo>
                  <a:cubicBezTo>
                    <a:pt x="534" y="569"/>
                    <a:pt x="569" y="535"/>
                    <a:pt x="621" y="535"/>
                  </a:cubicBezTo>
                  <a:close/>
                  <a:moveTo>
                    <a:pt x="621" y="0"/>
                  </a:moveTo>
                  <a:cubicBezTo>
                    <a:pt x="276" y="0"/>
                    <a:pt x="0" y="276"/>
                    <a:pt x="0" y="621"/>
                  </a:cubicBezTo>
                  <a:lnTo>
                    <a:pt x="0" y="1517"/>
                  </a:lnTo>
                  <a:cubicBezTo>
                    <a:pt x="0" y="1861"/>
                    <a:pt x="276" y="2154"/>
                    <a:pt x="621" y="2154"/>
                  </a:cubicBezTo>
                  <a:lnTo>
                    <a:pt x="1879" y="2154"/>
                  </a:lnTo>
                  <a:cubicBezTo>
                    <a:pt x="2223" y="2154"/>
                    <a:pt x="2516" y="1861"/>
                    <a:pt x="2516" y="1517"/>
                  </a:cubicBezTo>
                  <a:lnTo>
                    <a:pt x="2516" y="621"/>
                  </a:lnTo>
                  <a:cubicBezTo>
                    <a:pt x="2516" y="276"/>
                    <a:pt x="2223"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1"/>
            <p:cNvSpPr/>
            <p:nvPr/>
          </p:nvSpPr>
          <p:spPr>
            <a:xfrm>
              <a:off x="6851125" y="1544950"/>
              <a:ext cx="62925" cy="53875"/>
            </a:xfrm>
            <a:custGeom>
              <a:avLst/>
              <a:gdLst/>
              <a:ahLst/>
              <a:cxnLst/>
              <a:rect l="l" t="t" r="r" b="b"/>
              <a:pathLst>
                <a:path w="2517" h="2155" extrusionOk="0">
                  <a:moveTo>
                    <a:pt x="1879" y="535"/>
                  </a:moveTo>
                  <a:cubicBezTo>
                    <a:pt x="1930" y="535"/>
                    <a:pt x="1982" y="569"/>
                    <a:pt x="1982" y="621"/>
                  </a:cubicBezTo>
                  <a:lnTo>
                    <a:pt x="1982" y="1517"/>
                  </a:lnTo>
                  <a:cubicBezTo>
                    <a:pt x="1982" y="1569"/>
                    <a:pt x="1930" y="1603"/>
                    <a:pt x="1879" y="1603"/>
                  </a:cubicBezTo>
                  <a:lnTo>
                    <a:pt x="621" y="1603"/>
                  </a:lnTo>
                  <a:cubicBezTo>
                    <a:pt x="586" y="1603"/>
                    <a:pt x="535" y="1569"/>
                    <a:pt x="535" y="1517"/>
                  </a:cubicBezTo>
                  <a:lnTo>
                    <a:pt x="535" y="621"/>
                  </a:lnTo>
                  <a:cubicBezTo>
                    <a:pt x="535" y="569"/>
                    <a:pt x="586" y="535"/>
                    <a:pt x="621" y="535"/>
                  </a:cubicBezTo>
                  <a:close/>
                  <a:moveTo>
                    <a:pt x="621" y="0"/>
                  </a:moveTo>
                  <a:cubicBezTo>
                    <a:pt x="276" y="0"/>
                    <a:pt x="0" y="276"/>
                    <a:pt x="0" y="621"/>
                  </a:cubicBezTo>
                  <a:lnTo>
                    <a:pt x="0" y="1517"/>
                  </a:lnTo>
                  <a:cubicBezTo>
                    <a:pt x="0" y="1861"/>
                    <a:pt x="276" y="2154"/>
                    <a:pt x="621" y="2154"/>
                  </a:cubicBezTo>
                  <a:lnTo>
                    <a:pt x="1879" y="2154"/>
                  </a:lnTo>
                  <a:cubicBezTo>
                    <a:pt x="2223" y="2154"/>
                    <a:pt x="2516" y="1861"/>
                    <a:pt x="2516" y="1517"/>
                  </a:cubicBezTo>
                  <a:lnTo>
                    <a:pt x="2516" y="621"/>
                  </a:lnTo>
                  <a:cubicBezTo>
                    <a:pt x="2516" y="276"/>
                    <a:pt x="2223"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1"/>
            <p:cNvSpPr/>
            <p:nvPr/>
          </p:nvSpPr>
          <p:spPr>
            <a:xfrm>
              <a:off x="6927375" y="1544950"/>
              <a:ext cx="62925" cy="53875"/>
            </a:xfrm>
            <a:custGeom>
              <a:avLst/>
              <a:gdLst/>
              <a:ahLst/>
              <a:cxnLst/>
              <a:rect l="l" t="t" r="r" b="b"/>
              <a:pathLst>
                <a:path w="2517" h="2155" extrusionOk="0">
                  <a:moveTo>
                    <a:pt x="1879" y="535"/>
                  </a:moveTo>
                  <a:cubicBezTo>
                    <a:pt x="1931" y="535"/>
                    <a:pt x="1982" y="569"/>
                    <a:pt x="1982" y="621"/>
                  </a:cubicBezTo>
                  <a:lnTo>
                    <a:pt x="1982" y="1517"/>
                  </a:lnTo>
                  <a:cubicBezTo>
                    <a:pt x="1982" y="1569"/>
                    <a:pt x="1931" y="1603"/>
                    <a:pt x="1879" y="1603"/>
                  </a:cubicBezTo>
                  <a:lnTo>
                    <a:pt x="621" y="1603"/>
                  </a:lnTo>
                  <a:cubicBezTo>
                    <a:pt x="586" y="1603"/>
                    <a:pt x="535" y="1569"/>
                    <a:pt x="535" y="1517"/>
                  </a:cubicBezTo>
                  <a:lnTo>
                    <a:pt x="535" y="621"/>
                  </a:lnTo>
                  <a:cubicBezTo>
                    <a:pt x="535" y="569"/>
                    <a:pt x="586" y="535"/>
                    <a:pt x="621" y="535"/>
                  </a:cubicBezTo>
                  <a:close/>
                  <a:moveTo>
                    <a:pt x="621" y="0"/>
                  </a:moveTo>
                  <a:cubicBezTo>
                    <a:pt x="276" y="0"/>
                    <a:pt x="1" y="276"/>
                    <a:pt x="1" y="621"/>
                  </a:cubicBezTo>
                  <a:lnTo>
                    <a:pt x="1" y="1517"/>
                  </a:lnTo>
                  <a:cubicBezTo>
                    <a:pt x="1" y="1861"/>
                    <a:pt x="276" y="2154"/>
                    <a:pt x="621" y="2154"/>
                  </a:cubicBezTo>
                  <a:lnTo>
                    <a:pt x="1879" y="2154"/>
                  </a:lnTo>
                  <a:cubicBezTo>
                    <a:pt x="2224" y="2154"/>
                    <a:pt x="2517" y="1861"/>
                    <a:pt x="2517" y="1517"/>
                  </a:cubicBezTo>
                  <a:lnTo>
                    <a:pt x="2517" y="621"/>
                  </a:lnTo>
                  <a:cubicBezTo>
                    <a:pt x="2517" y="276"/>
                    <a:pt x="2224" y="0"/>
                    <a:pt x="1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1"/>
            <p:cNvSpPr/>
            <p:nvPr/>
          </p:nvSpPr>
          <p:spPr>
            <a:xfrm>
              <a:off x="7004500" y="1544950"/>
              <a:ext cx="62925" cy="53875"/>
            </a:xfrm>
            <a:custGeom>
              <a:avLst/>
              <a:gdLst/>
              <a:ahLst/>
              <a:cxnLst/>
              <a:rect l="l" t="t" r="r" b="b"/>
              <a:pathLst>
                <a:path w="2517" h="2155" extrusionOk="0">
                  <a:moveTo>
                    <a:pt x="1896" y="535"/>
                  </a:moveTo>
                  <a:cubicBezTo>
                    <a:pt x="1930" y="535"/>
                    <a:pt x="1982" y="569"/>
                    <a:pt x="1982" y="621"/>
                  </a:cubicBezTo>
                  <a:lnTo>
                    <a:pt x="1982" y="1517"/>
                  </a:lnTo>
                  <a:cubicBezTo>
                    <a:pt x="1982" y="1569"/>
                    <a:pt x="1930" y="1603"/>
                    <a:pt x="1896" y="1603"/>
                  </a:cubicBezTo>
                  <a:lnTo>
                    <a:pt x="638" y="1603"/>
                  </a:lnTo>
                  <a:cubicBezTo>
                    <a:pt x="586" y="1603"/>
                    <a:pt x="534" y="1569"/>
                    <a:pt x="534" y="1517"/>
                  </a:cubicBezTo>
                  <a:lnTo>
                    <a:pt x="534" y="621"/>
                  </a:lnTo>
                  <a:cubicBezTo>
                    <a:pt x="534" y="569"/>
                    <a:pt x="586" y="535"/>
                    <a:pt x="638" y="535"/>
                  </a:cubicBezTo>
                  <a:close/>
                  <a:moveTo>
                    <a:pt x="638" y="0"/>
                  </a:moveTo>
                  <a:cubicBezTo>
                    <a:pt x="293" y="0"/>
                    <a:pt x="0" y="276"/>
                    <a:pt x="0" y="621"/>
                  </a:cubicBezTo>
                  <a:lnTo>
                    <a:pt x="0" y="1517"/>
                  </a:lnTo>
                  <a:cubicBezTo>
                    <a:pt x="0" y="1861"/>
                    <a:pt x="293" y="2154"/>
                    <a:pt x="638" y="2154"/>
                  </a:cubicBezTo>
                  <a:lnTo>
                    <a:pt x="1896" y="2154"/>
                  </a:lnTo>
                  <a:cubicBezTo>
                    <a:pt x="2240" y="2154"/>
                    <a:pt x="2516" y="1861"/>
                    <a:pt x="2516" y="1517"/>
                  </a:cubicBezTo>
                  <a:lnTo>
                    <a:pt x="2516" y="621"/>
                  </a:lnTo>
                  <a:cubicBezTo>
                    <a:pt x="2516" y="276"/>
                    <a:pt x="2240" y="0"/>
                    <a:pt x="1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1"/>
            <p:cNvSpPr/>
            <p:nvPr/>
          </p:nvSpPr>
          <p:spPr>
            <a:xfrm>
              <a:off x="6774875" y="1612150"/>
              <a:ext cx="62925" cy="53875"/>
            </a:xfrm>
            <a:custGeom>
              <a:avLst/>
              <a:gdLst/>
              <a:ahLst/>
              <a:cxnLst/>
              <a:rect l="l" t="t" r="r" b="b"/>
              <a:pathLst>
                <a:path w="2517" h="2155" extrusionOk="0">
                  <a:moveTo>
                    <a:pt x="1879" y="535"/>
                  </a:moveTo>
                  <a:cubicBezTo>
                    <a:pt x="1930" y="535"/>
                    <a:pt x="1965" y="569"/>
                    <a:pt x="1965" y="621"/>
                  </a:cubicBezTo>
                  <a:lnTo>
                    <a:pt x="1965" y="1517"/>
                  </a:lnTo>
                  <a:cubicBezTo>
                    <a:pt x="1965" y="1569"/>
                    <a:pt x="1930" y="1620"/>
                    <a:pt x="1879" y="1620"/>
                  </a:cubicBezTo>
                  <a:lnTo>
                    <a:pt x="621" y="1620"/>
                  </a:lnTo>
                  <a:cubicBezTo>
                    <a:pt x="569" y="1620"/>
                    <a:pt x="534" y="1569"/>
                    <a:pt x="534" y="1517"/>
                  </a:cubicBezTo>
                  <a:lnTo>
                    <a:pt x="534" y="621"/>
                  </a:lnTo>
                  <a:cubicBezTo>
                    <a:pt x="534" y="569"/>
                    <a:pt x="569" y="535"/>
                    <a:pt x="621" y="535"/>
                  </a:cubicBezTo>
                  <a:close/>
                  <a:moveTo>
                    <a:pt x="621" y="1"/>
                  </a:moveTo>
                  <a:cubicBezTo>
                    <a:pt x="276" y="1"/>
                    <a:pt x="0" y="276"/>
                    <a:pt x="0" y="621"/>
                  </a:cubicBezTo>
                  <a:lnTo>
                    <a:pt x="0" y="1517"/>
                  </a:lnTo>
                  <a:cubicBezTo>
                    <a:pt x="0" y="1879"/>
                    <a:pt x="276" y="2155"/>
                    <a:pt x="621" y="2155"/>
                  </a:cubicBezTo>
                  <a:lnTo>
                    <a:pt x="1879" y="2155"/>
                  </a:lnTo>
                  <a:cubicBezTo>
                    <a:pt x="2223" y="2155"/>
                    <a:pt x="2516" y="1879"/>
                    <a:pt x="2516" y="1517"/>
                  </a:cubicBezTo>
                  <a:lnTo>
                    <a:pt x="2516" y="621"/>
                  </a:lnTo>
                  <a:cubicBezTo>
                    <a:pt x="2516" y="276"/>
                    <a:pt x="2223"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1"/>
            <p:cNvSpPr/>
            <p:nvPr/>
          </p:nvSpPr>
          <p:spPr>
            <a:xfrm>
              <a:off x="6851125" y="1612150"/>
              <a:ext cx="62925" cy="53875"/>
            </a:xfrm>
            <a:custGeom>
              <a:avLst/>
              <a:gdLst/>
              <a:ahLst/>
              <a:cxnLst/>
              <a:rect l="l" t="t" r="r" b="b"/>
              <a:pathLst>
                <a:path w="2517" h="2155" extrusionOk="0">
                  <a:moveTo>
                    <a:pt x="1879" y="535"/>
                  </a:moveTo>
                  <a:cubicBezTo>
                    <a:pt x="1930" y="535"/>
                    <a:pt x="1982" y="569"/>
                    <a:pt x="1982" y="621"/>
                  </a:cubicBezTo>
                  <a:lnTo>
                    <a:pt x="1982" y="1517"/>
                  </a:lnTo>
                  <a:cubicBezTo>
                    <a:pt x="1982" y="1569"/>
                    <a:pt x="1930" y="1620"/>
                    <a:pt x="1879" y="1620"/>
                  </a:cubicBezTo>
                  <a:lnTo>
                    <a:pt x="621" y="1620"/>
                  </a:lnTo>
                  <a:cubicBezTo>
                    <a:pt x="586" y="1620"/>
                    <a:pt x="535" y="1569"/>
                    <a:pt x="535" y="1517"/>
                  </a:cubicBezTo>
                  <a:lnTo>
                    <a:pt x="535" y="621"/>
                  </a:lnTo>
                  <a:cubicBezTo>
                    <a:pt x="535" y="569"/>
                    <a:pt x="586" y="535"/>
                    <a:pt x="621" y="535"/>
                  </a:cubicBezTo>
                  <a:close/>
                  <a:moveTo>
                    <a:pt x="621" y="1"/>
                  </a:moveTo>
                  <a:cubicBezTo>
                    <a:pt x="276" y="1"/>
                    <a:pt x="0" y="276"/>
                    <a:pt x="0" y="621"/>
                  </a:cubicBezTo>
                  <a:lnTo>
                    <a:pt x="0" y="1517"/>
                  </a:lnTo>
                  <a:cubicBezTo>
                    <a:pt x="0" y="1879"/>
                    <a:pt x="276" y="2155"/>
                    <a:pt x="621" y="2155"/>
                  </a:cubicBezTo>
                  <a:lnTo>
                    <a:pt x="1879" y="2155"/>
                  </a:lnTo>
                  <a:cubicBezTo>
                    <a:pt x="2223" y="2155"/>
                    <a:pt x="2516" y="1879"/>
                    <a:pt x="2516" y="1517"/>
                  </a:cubicBezTo>
                  <a:lnTo>
                    <a:pt x="2516" y="621"/>
                  </a:lnTo>
                  <a:cubicBezTo>
                    <a:pt x="2516" y="276"/>
                    <a:pt x="2223"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1"/>
            <p:cNvSpPr/>
            <p:nvPr/>
          </p:nvSpPr>
          <p:spPr>
            <a:xfrm>
              <a:off x="6927375" y="1612150"/>
              <a:ext cx="62925" cy="53875"/>
            </a:xfrm>
            <a:custGeom>
              <a:avLst/>
              <a:gdLst/>
              <a:ahLst/>
              <a:cxnLst/>
              <a:rect l="l" t="t" r="r" b="b"/>
              <a:pathLst>
                <a:path w="2517" h="2155" extrusionOk="0">
                  <a:moveTo>
                    <a:pt x="1879" y="535"/>
                  </a:moveTo>
                  <a:cubicBezTo>
                    <a:pt x="1931" y="535"/>
                    <a:pt x="1982" y="569"/>
                    <a:pt x="1982" y="621"/>
                  </a:cubicBezTo>
                  <a:lnTo>
                    <a:pt x="1982" y="1517"/>
                  </a:lnTo>
                  <a:cubicBezTo>
                    <a:pt x="1982" y="1569"/>
                    <a:pt x="1931" y="1620"/>
                    <a:pt x="1879" y="1620"/>
                  </a:cubicBezTo>
                  <a:lnTo>
                    <a:pt x="621" y="1620"/>
                  </a:lnTo>
                  <a:cubicBezTo>
                    <a:pt x="586" y="1620"/>
                    <a:pt x="535" y="1569"/>
                    <a:pt x="535" y="1517"/>
                  </a:cubicBezTo>
                  <a:lnTo>
                    <a:pt x="535" y="621"/>
                  </a:lnTo>
                  <a:cubicBezTo>
                    <a:pt x="535" y="569"/>
                    <a:pt x="586" y="535"/>
                    <a:pt x="621" y="535"/>
                  </a:cubicBezTo>
                  <a:close/>
                  <a:moveTo>
                    <a:pt x="621" y="1"/>
                  </a:moveTo>
                  <a:cubicBezTo>
                    <a:pt x="276" y="1"/>
                    <a:pt x="1" y="276"/>
                    <a:pt x="1" y="621"/>
                  </a:cubicBezTo>
                  <a:lnTo>
                    <a:pt x="1" y="1517"/>
                  </a:lnTo>
                  <a:cubicBezTo>
                    <a:pt x="1" y="1879"/>
                    <a:pt x="276" y="2155"/>
                    <a:pt x="621" y="2155"/>
                  </a:cubicBezTo>
                  <a:lnTo>
                    <a:pt x="1879" y="2155"/>
                  </a:lnTo>
                  <a:cubicBezTo>
                    <a:pt x="2224" y="2155"/>
                    <a:pt x="2517" y="1879"/>
                    <a:pt x="2517" y="1517"/>
                  </a:cubicBezTo>
                  <a:lnTo>
                    <a:pt x="2517" y="621"/>
                  </a:lnTo>
                  <a:cubicBezTo>
                    <a:pt x="2517" y="276"/>
                    <a:pt x="2224"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1"/>
            <p:cNvSpPr/>
            <p:nvPr/>
          </p:nvSpPr>
          <p:spPr>
            <a:xfrm>
              <a:off x="6774875" y="1679350"/>
              <a:ext cx="62925" cy="53875"/>
            </a:xfrm>
            <a:custGeom>
              <a:avLst/>
              <a:gdLst/>
              <a:ahLst/>
              <a:cxnLst/>
              <a:rect l="l" t="t" r="r" b="b"/>
              <a:pathLst>
                <a:path w="2517" h="2155" extrusionOk="0">
                  <a:moveTo>
                    <a:pt x="1879" y="535"/>
                  </a:moveTo>
                  <a:cubicBezTo>
                    <a:pt x="1930" y="535"/>
                    <a:pt x="1965" y="587"/>
                    <a:pt x="1965" y="638"/>
                  </a:cubicBezTo>
                  <a:lnTo>
                    <a:pt x="1965" y="1535"/>
                  </a:lnTo>
                  <a:cubicBezTo>
                    <a:pt x="1965" y="1586"/>
                    <a:pt x="1930" y="1621"/>
                    <a:pt x="1879" y="1621"/>
                  </a:cubicBezTo>
                  <a:lnTo>
                    <a:pt x="621" y="1621"/>
                  </a:lnTo>
                  <a:cubicBezTo>
                    <a:pt x="569" y="1621"/>
                    <a:pt x="534" y="1586"/>
                    <a:pt x="534" y="1535"/>
                  </a:cubicBezTo>
                  <a:lnTo>
                    <a:pt x="534" y="638"/>
                  </a:lnTo>
                  <a:cubicBezTo>
                    <a:pt x="534" y="587"/>
                    <a:pt x="569" y="535"/>
                    <a:pt x="621" y="535"/>
                  </a:cubicBezTo>
                  <a:close/>
                  <a:moveTo>
                    <a:pt x="621" y="1"/>
                  </a:moveTo>
                  <a:cubicBezTo>
                    <a:pt x="276" y="1"/>
                    <a:pt x="0" y="277"/>
                    <a:pt x="0" y="638"/>
                  </a:cubicBezTo>
                  <a:lnTo>
                    <a:pt x="0" y="1535"/>
                  </a:lnTo>
                  <a:cubicBezTo>
                    <a:pt x="0" y="1879"/>
                    <a:pt x="276" y="2155"/>
                    <a:pt x="621" y="2155"/>
                  </a:cubicBezTo>
                  <a:lnTo>
                    <a:pt x="1879" y="2155"/>
                  </a:lnTo>
                  <a:cubicBezTo>
                    <a:pt x="2223" y="2155"/>
                    <a:pt x="2516" y="1879"/>
                    <a:pt x="2516" y="1535"/>
                  </a:cubicBezTo>
                  <a:lnTo>
                    <a:pt x="2516" y="638"/>
                  </a:lnTo>
                  <a:cubicBezTo>
                    <a:pt x="2516" y="277"/>
                    <a:pt x="2223"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1"/>
            <p:cNvSpPr/>
            <p:nvPr/>
          </p:nvSpPr>
          <p:spPr>
            <a:xfrm>
              <a:off x="6851125" y="1679350"/>
              <a:ext cx="62925" cy="53875"/>
            </a:xfrm>
            <a:custGeom>
              <a:avLst/>
              <a:gdLst/>
              <a:ahLst/>
              <a:cxnLst/>
              <a:rect l="l" t="t" r="r" b="b"/>
              <a:pathLst>
                <a:path w="2517" h="2155" extrusionOk="0">
                  <a:moveTo>
                    <a:pt x="1879" y="535"/>
                  </a:moveTo>
                  <a:cubicBezTo>
                    <a:pt x="1930" y="535"/>
                    <a:pt x="1982" y="587"/>
                    <a:pt x="1982" y="638"/>
                  </a:cubicBezTo>
                  <a:lnTo>
                    <a:pt x="1982" y="1535"/>
                  </a:lnTo>
                  <a:cubicBezTo>
                    <a:pt x="1982" y="1586"/>
                    <a:pt x="1930" y="1621"/>
                    <a:pt x="1879" y="1621"/>
                  </a:cubicBezTo>
                  <a:lnTo>
                    <a:pt x="621" y="1621"/>
                  </a:lnTo>
                  <a:cubicBezTo>
                    <a:pt x="586" y="1621"/>
                    <a:pt x="535" y="1586"/>
                    <a:pt x="535" y="1535"/>
                  </a:cubicBezTo>
                  <a:lnTo>
                    <a:pt x="535" y="638"/>
                  </a:lnTo>
                  <a:cubicBezTo>
                    <a:pt x="535" y="587"/>
                    <a:pt x="586" y="535"/>
                    <a:pt x="621" y="535"/>
                  </a:cubicBezTo>
                  <a:close/>
                  <a:moveTo>
                    <a:pt x="621" y="1"/>
                  </a:moveTo>
                  <a:cubicBezTo>
                    <a:pt x="276" y="1"/>
                    <a:pt x="0" y="277"/>
                    <a:pt x="0" y="638"/>
                  </a:cubicBezTo>
                  <a:lnTo>
                    <a:pt x="0" y="1535"/>
                  </a:lnTo>
                  <a:cubicBezTo>
                    <a:pt x="0" y="1879"/>
                    <a:pt x="276" y="2155"/>
                    <a:pt x="621" y="2155"/>
                  </a:cubicBezTo>
                  <a:lnTo>
                    <a:pt x="1879" y="2155"/>
                  </a:lnTo>
                  <a:cubicBezTo>
                    <a:pt x="2223" y="2155"/>
                    <a:pt x="2516" y="1879"/>
                    <a:pt x="2516" y="1535"/>
                  </a:cubicBezTo>
                  <a:lnTo>
                    <a:pt x="2516" y="638"/>
                  </a:lnTo>
                  <a:cubicBezTo>
                    <a:pt x="2516" y="277"/>
                    <a:pt x="2223"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1"/>
            <p:cNvSpPr/>
            <p:nvPr/>
          </p:nvSpPr>
          <p:spPr>
            <a:xfrm>
              <a:off x="6927375" y="1679350"/>
              <a:ext cx="62925" cy="53875"/>
            </a:xfrm>
            <a:custGeom>
              <a:avLst/>
              <a:gdLst/>
              <a:ahLst/>
              <a:cxnLst/>
              <a:rect l="l" t="t" r="r" b="b"/>
              <a:pathLst>
                <a:path w="2517" h="2155" extrusionOk="0">
                  <a:moveTo>
                    <a:pt x="1879" y="535"/>
                  </a:moveTo>
                  <a:cubicBezTo>
                    <a:pt x="1931" y="535"/>
                    <a:pt x="1982" y="587"/>
                    <a:pt x="1982" y="638"/>
                  </a:cubicBezTo>
                  <a:lnTo>
                    <a:pt x="1982" y="1535"/>
                  </a:lnTo>
                  <a:cubicBezTo>
                    <a:pt x="1982" y="1586"/>
                    <a:pt x="1931" y="1621"/>
                    <a:pt x="1879" y="1621"/>
                  </a:cubicBezTo>
                  <a:lnTo>
                    <a:pt x="621" y="1621"/>
                  </a:lnTo>
                  <a:cubicBezTo>
                    <a:pt x="586" y="1621"/>
                    <a:pt x="535" y="1586"/>
                    <a:pt x="535" y="1535"/>
                  </a:cubicBezTo>
                  <a:lnTo>
                    <a:pt x="535" y="638"/>
                  </a:lnTo>
                  <a:cubicBezTo>
                    <a:pt x="535" y="587"/>
                    <a:pt x="586" y="535"/>
                    <a:pt x="621" y="535"/>
                  </a:cubicBezTo>
                  <a:close/>
                  <a:moveTo>
                    <a:pt x="621" y="1"/>
                  </a:moveTo>
                  <a:cubicBezTo>
                    <a:pt x="276" y="1"/>
                    <a:pt x="1" y="277"/>
                    <a:pt x="1" y="638"/>
                  </a:cubicBezTo>
                  <a:lnTo>
                    <a:pt x="1" y="1535"/>
                  </a:lnTo>
                  <a:cubicBezTo>
                    <a:pt x="1" y="1879"/>
                    <a:pt x="276" y="2155"/>
                    <a:pt x="621" y="2155"/>
                  </a:cubicBezTo>
                  <a:lnTo>
                    <a:pt x="1879" y="2155"/>
                  </a:lnTo>
                  <a:cubicBezTo>
                    <a:pt x="2224" y="2155"/>
                    <a:pt x="2517" y="1879"/>
                    <a:pt x="2517" y="1535"/>
                  </a:cubicBezTo>
                  <a:lnTo>
                    <a:pt x="2517" y="638"/>
                  </a:lnTo>
                  <a:cubicBezTo>
                    <a:pt x="2517" y="277"/>
                    <a:pt x="2224" y="1"/>
                    <a:pt x="1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1"/>
            <p:cNvSpPr/>
            <p:nvPr/>
          </p:nvSpPr>
          <p:spPr>
            <a:xfrm>
              <a:off x="7004500" y="1612150"/>
              <a:ext cx="62925" cy="121075"/>
            </a:xfrm>
            <a:custGeom>
              <a:avLst/>
              <a:gdLst/>
              <a:ahLst/>
              <a:cxnLst/>
              <a:rect l="l" t="t" r="r" b="b"/>
              <a:pathLst>
                <a:path w="2517" h="4843" extrusionOk="0">
                  <a:moveTo>
                    <a:pt x="1896" y="535"/>
                  </a:moveTo>
                  <a:cubicBezTo>
                    <a:pt x="1930" y="535"/>
                    <a:pt x="1982" y="569"/>
                    <a:pt x="1982" y="621"/>
                  </a:cubicBezTo>
                  <a:lnTo>
                    <a:pt x="1982" y="4223"/>
                  </a:lnTo>
                  <a:cubicBezTo>
                    <a:pt x="1982" y="4274"/>
                    <a:pt x="1930" y="4309"/>
                    <a:pt x="1896" y="4309"/>
                  </a:cubicBezTo>
                  <a:lnTo>
                    <a:pt x="638" y="4309"/>
                  </a:lnTo>
                  <a:cubicBezTo>
                    <a:pt x="586" y="4309"/>
                    <a:pt x="534" y="4274"/>
                    <a:pt x="534" y="4223"/>
                  </a:cubicBezTo>
                  <a:lnTo>
                    <a:pt x="534" y="621"/>
                  </a:lnTo>
                  <a:cubicBezTo>
                    <a:pt x="534" y="569"/>
                    <a:pt x="586" y="535"/>
                    <a:pt x="638" y="535"/>
                  </a:cubicBezTo>
                  <a:close/>
                  <a:moveTo>
                    <a:pt x="638" y="1"/>
                  </a:moveTo>
                  <a:cubicBezTo>
                    <a:pt x="293" y="1"/>
                    <a:pt x="0" y="276"/>
                    <a:pt x="0" y="621"/>
                  </a:cubicBezTo>
                  <a:lnTo>
                    <a:pt x="0" y="4223"/>
                  </a:lnTo>
                  <a:cubicBezTo>
                    <a:pt x="0" y="4567"/>
                    <a:pt x="293" y="4843"/>
                    <a:pt x="638" y="4843"/>
                  </a:cubicBezTo>
                  <a:lnTo>
                    <a:pt x="1896" y="4843"/>
                  </a:lnTo>
                  <a:cubicBezTo>
                    <a:pt x="2240" y="4843"/>
                    <a:pt x="2516" y="4567"/>
                    <a:pt x="2516" y="4223"/>
                  </a:cubicBezTo>
                  <a:lnTo>
                    <a:pt x="2516" y="621"/>
                  </a:lnTo>
                  <a:cubicBezTo>
                    <a:pt x="2516" y="276"/>
                    <a:pt x="2240" y="1"/>
                    <a:pt x="1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1"/>
            <p:cNvSpPr/>
            <p:nvPr/>
          </p:nvSpPr>
          <p:spPr>
            <a:xfrm>
              <a:off x="6877825" y="1357125"/>
              <a:ext cx="25025" cy="67225"/>
            </a:xfrm>
            <a:custGeom>
              <a:avLst/>
              <a:gdLst/>
              <a:ahLst/>
              <a:cxnLst/>
              <a:rect l="l" t="t" r="r" b="b"/>
              <a:pathLst>
                <a:path w="1001" h="2689" extrusionOk="0">
                  <a:moveTo>
                    <a:pt x="259" y="0"/>
                  </a:moveTo>
                  <a:cubicBezTo>
                    <a:pt x="121" y="0"/>
                    <a:pt x="1" y="121"/>
                    <a:pt x="1" y="276"/>
                  </a:cubicBezTo>
                  <a:cubicBezTo>
                    <a:pt x="1" y="431"/>
                    <a:pt x="121" y="551"/>
                    <a:pt x="259" y="551"/>
                  </a:cubicBezTo>
                  <a:lnTo>
                    <a:pt x="449" y="551"/>
                  </a:lnTo>
                  <a:lnTo>
                    <a:pt x="449" y="2430"/>
                  </a:lnTo>
                  <a:cubicBezTo>
                    <a:pt x="449" y="2568"/>
                    <a:pt x="570" y="2688"/>
                    <a:pt x="725" y="2688"/>
                  </a:cubicBezTo>
                  <a:cubicBezTo>
                    <a:pt x="880" y="2688"/>
                    <a:pt x="1000" y="2568"/>
                    <a:pt x="1000" y="2430"/>
                  </a:cubicBezTo>
                  <a:lnTo>
                    <a:pt x="1000" y="276"/>
                  </a:lnTo>
                  <a:cubicBezTo>
                    <a:pt x="1000" y="121"/>
                    <a:pt x="880"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1"/>
            <p:cNvSpPr/>
            <p:nvPr/>
          </p:nvSpPr>
          <p:spPr>
            <a:xfrm>
              <a:off x="6916175" y="1356675"/>
              <a:ext cx="43550" cy="68525"/>
            </a:xfrm>
            <a:custGeom>
              <a:avLst/>
              <a:gdLst/>
              <a:ahLst/>
              <a:cxnLst/>
              <a:rect l="l" t="t" r="r" b="b"/>
              <a:pathLst>
                <a:path w="1742" h="2741" extrusionOk="0">
                  <a:moveTo>
                    <a:pt x="828" y="1"/>
                  </a:moveTo>
                  <a:cubicBezTo>
                    <a:pt x="431" y="1"/>
                    <a:pt x="104" y="276"/>
                    <a:pt x="18" y="656"/>
                  </a:cubicBezTo>
                  <a:cubicBezTo>
                    <a:pt x="1" y="811"/>
                    <a:pt x="87" y="949"/>
                    <a:pt x="242" y="983"/>
                  </a:cubicBezTo>
                  <a:cubicBezTo>
                    <a:pt x="253" y="984"/>
                    <a:pt x="265" y="985"/>
                    <a:pt x="277" y="985"/>
                  </a:cubicBezTo>
                  <a:cubicBezTo>
                    <a:pt x="402" y="985"/>
                    <a:pt x="520" y="901"/>
                    <a:pt x="552" y="759"/>
                  </a:cubicBezTo>
                  <a:cubicBezTo>
                    <a:pt x="569" y="638"/>
                    <a:pt x="690" y="535"/>
                    <a:pt x="828" y="535"/>
                  </a:cubicBezTo>
                  <a:cubicBezTo>
                    <a:pt x="983" y="535"/>
                    <a:pt x="1103" y="656"/>
                    <a:pt x="1103" y="811"/>
                  </a:cubicBezTo>
                  <a:cubicBezTo>
                    <a:pt x="1086" y="914"/>
                    <a:pt x="1034" y="1035"/>
                    <a:pt x="914" y="1224"/>
                  </a:cubicBezTo>
                  <a:cubicBezTo>
                    <a:pt x="569" y="1707"/>
                    <a:pt x="380" y="1965"/>
                    <a:pt x="259" y="2103"/>
                  </a:cubicBezTo>
                  <a:cubicBezTo>
                    <a:pt x="121" y="2293"/>
                    <a:pt x="52" y="2379"/>
                    <a:pt x="104" y="2534"/>
                  </a:cubicBezTo>
                  <a:cubicBezTo>
                    <a:pt x="138" y="2620"/>
                    <a:pt x="190" y="2672"/>
                    <a:pt x="293" y="2706"/>
                  </a:cubicBezTo>
                  <a:cubicBezTo>
                    <a:pt x="328" y="2724"/>
                    <a:pt x="362" y="2741"/>
                    <a:pt x="776" y="2741"/>
                  </a:cubicBezTo>
                  <a:cubicBezTo>
                    <a:pt x="931" y="2741"/>
                    <a:pt x="1155" y="2724"/>
                    <a:pt x="1465" y="2724"/>
                  </a:cubicBezTo>
                  <a:cubicBezTo>
                    <a:pt x="1620" y="2724"/>
                    <a:pt x="1741" y="2603"/>
                    <a:pt x="1741" y="2448"/>
                  </a:cubicBezTo>
                  <a:cubicBezTo>
                    <a:pt x="1741" y="2310"/>
                    <a:pt x="1620" y="2189"/>
                    <a:pt x="1465" y="2189"/>
                  </a:cubicBezTo>
                  <a:lnTo>
                    <a:pt x="879" y="2189"/>
                  </a:lnTo>
                  <a:cubicBezTo>
                    <a:pt x="1000" y="2034"/>
                    <a:pt x="1155" y="1827"/>
                    <a:pt x="1362" y="1517"/>
                  </a:cubicBezTo>
                  <a:cubicBezTo>
                    <a:pt x="1500" y="1328"/>
                    <a:pt x="1586" y="1138"/>
                    <a:pt x="1620" y="966"/>
                  </a:cubicBezTo>
                  <a:cubicBezTo>
                    <a:pt x="1638" y="931"/>
                    <a:pt x="1638" y="880"/>
                    <a:pt x="1638" y="828"/>
                  </a:cubicBezTo>
                  <a:cubicBezTo>
                    <a:pt x="1638" y="363"/>
                    <a:pt x="1276"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1"/>
            <p:cNvSpPr/>
            <p:nvPr/>
          </p:nvSpPr>
          <p:spPr>
            <a:xfrm>
              <a:off x="6999325" y="1356675"/>
              <a:ext cx="41375" cy="68550"/>
            </a:xfrm>
            <a:custGeom>
              <a:avLst/>
              <a:gdLst/>
              <a:ahLst/>
              <a:cxnLst/>
              <a:rect l="l" t="t" r="r" b="b"/>
              <a:pathLst>
                <a:path w="1655" h="2742" extrusionOk="0">
                  <a:moveTo>
                    <a:pt x="828" y="1"/>
                  </a:moveTo>
                  <a:cubicBezTo>
                    <a:pt x="431" y="1"/>
                    <a:pt x="104" y="276"/>
                    <a:pt x="35" y="656"/>
                  </a:cubicBezTo>
                  <a:cubicBezTo>
                    <a:pt x="0" y="811"/>
                    <a:pt x="87" y="949"/>
                    <a:pt x="242" y="983"/>
                  </a:cubicBezTo>
                  <a:cubicBezTo>
                    <a:pt x="253" y="984"/>
                    <a:pt x="265" y="985"/>
                    <a:pt x="277" y="985"/>
                  </a:cubicBezTo>
                  <a:cubicBezTo>
                    <a:pt x="405" y="985"/>
                    <a:pt x="536" y="901"/>
                    <a:pt x="552" y="759"/>
                  </a:cubicBezTo>
                  <a:cubicBezTo>
                    <a:pt x="586" y="638"/>
                    <a:pt x="690" y="535"/>
                    <a:pt x="828" y="535"/>
                  </a:cubicBezTo>
                  <a:cubicBezTo>
                    <a:pt x="983" y="535"/>
                    <a:pt x="1103" y="656"/>
                    <a:pt x="1103" y="811"/>
                  </a:cubicBezTo>
                  <a:cubicBezTo>
                    <a:pt x="1103" y="966"/>
                    <a:pt x="983" y="1104"/>
                    <a:pt x="828" y="1104"/>
                  </a:cubicBezTo>
                  <a:cubicBezTo>
                    <a:pt x="690" y="1104"/>
                    <a:pt x="569" y="1224"/>
                    <a:pt x="569" y="1362"/>
                  </a:cubicBezTo>
                  <a:cubicBezTo>
                    <a:pt x="569" y="1517"/>
                    <a:pt x="690" y="1638"/>
                    <a:pt x="828" y="1638"/>
                  </a:cubicBezTo>
                  <a:cubicBezTo>
                    <a:pt x="983" y="1638"/>
                    <a:pt x="1103" y="1758"/>
                    <a:pt x="1103" y="1914"/>
                  </a:cubicBezTo>
                  <a:cubicBezTo>
                    <a:pt x="1103" y="2069"/>
                    <a:pt x="983" y="2189"/>
                    <a:pt x="828" y="2189"/>
                  </a:cubicBezTo>
                  <a:cubicBezTo>
                    <a:pt x="821" y="2190"/>
                    <a:pt x="814" y="2191"/>
                    <a:pt x="807" y="2191"/>
                  </a:cubicBezTo>
                  <a:cubicBezTo>
                    <a:pt x="703" y="2191"/>
                    <a:pt x="552" y="2075"/>
                    <a:pt x="552" y="1914"/>
                  </a:cubicBezTo>
                  <a:cubicBezTo>
                    <a:pt x="552" y="1776"/>
                    <a:pt x="431" y="1655"/>
                    <a:pt x="276" y="1655"/>
                  </a:cubicBezTo>
                  <a:cubicBezTo>
                    <a:pt x="138" y="1655"/>
                    <a:pt x="18" y="1776"/>
                    <a:pt x="18" y="1914"/>
                  </a:cubicBezTo>
                  <a:cubicBezTo>
                    <a:pt x="1" y="2303"/>
                    <a:pt x="365" y="2741"/>
                    <a:pt x="803" y="2741"/>
                  </a:cubicBezTo>
                  <a:cubicBezTo>
                    <a:pt x="811" y="2741"/>
                    <a:pt x="819" y="2741"/>
                    <a:pt x="828" y="2741"/>
                  </a:cubicBezTo>
                  <a:cubicBezTo>
                    <a:pt x="1276" y="2741"/>
                    <a:pt x="1655" y="2362"/>
                    <a:pt x="1655" y="1914"/>
                  </a:cubicBezTo>
                  <a:cubicBezTo>
                    <a:pt x="1655" y="1707"/>
                    <a:pt x="1569" y="1517"/>
                    <a:pt x="1431" y="1362"/>
                  </a:cubicBezTo>
                  <a:cubicBezTo>
                    <a:pt x="1569" y="1224"/>
                    <a:pt x="1655" y="1035"/>
                    <a:pt x="1655" y="811"/>
                  </a:cubicBezTo>
                  <a:cubicBezTo>
                    <a:pt x="1655" y="363"/>
                    <a:pt x="1276" y="1"/>
                    <a:pt x="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1"/>
            <p:cNvSpPr/>
            <p:nvPr/>
          </p:nvSpPr>
          <p:spPr>
            <a:xfrm>
              <a:off x="6972625" y="1410975"/>
              <a:ext cx="13375" cy="13375"/>
            </a:xfrm>
            <a:custGeom>
              <a:avLst/>
              <a:gdLst/>
              <a:ahLst/>
              <a:cxnLst/>
              <a:rect l="l" t="t" r="r" b="b"/>
              <a:pathLst>
                <a:path w="535" h="535" extrusionOk="0">
                  <a:moveTo>
                    <a:pt x="276" y="0"/>
                  </a:moveTo>
                  <a:cubicBezTo>
                    <a:pt x="121" y="0"/>
                    <a:pt x="0" y="121"/>
                    <a:pt x="0" y="276"/>
                  </a:cubicBezTo>
                  <a:cubicBezTo>
                    <a:pt x="0" y="414"/>
                    <a:pt x="121" y="534"/>
                    <a:pt x="276" y="534"/>
                  </a:cubicBezTo>
                  <a:cubicBezTo>
                    <a:pt x="414" y="534"/>
                    <a:pt x="534" y="414"/>
                    <a:pt x="534" y="276"/>
                  </a:cubicBezTo>
                  <a:cubicBezTo>
                    <a:pt x="534" y="121"/>
                    <a:pt x="414"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3" name="Google Shape;2753;p111"/>
          <p:cNvGrpSpPr/>
          <p:nvPr/>
        </p:nvGrpSpPr>
        <p:grpSpPr>
          <a:xfrm>
            <a:off x="6740825" y="2560375"/>
            <a:ext cx="360625" cy="459700"/>
            <a:chOff x="6740825" y="2560375"/>
            <a:chExt cx="360625" cy="459700"/>
          </a:xfrm>
        </p:grpSpPr>
        <p:sp>
          <p:nvSpPr>
            <p:cNvPr id="2754" name="Google Shape;2754;p111"/>
            <p:cNvSpPr/>
            <p:nvPr/>
          </p:nvSpPr>
          <p:spPr>
            <a:xfrm>
              <a:off x="6740825" y="2560375"/>
              <a:ext cx="360625" cy="459700"/>
            </a:xfrm>
            <a:custGeom>
              <a:avLst/>
              <a:gdLst/>
              <a:ahLst/>
              <a:cxnLst/>
              <a:rect l="l" t="t" r="r" b="b"/>
              <a:pathLst>
                <a:path w="14425" h="18388" extrusionOk="0">
                  <a:moveTo>
                    <a:pt x="983" y="0"/>
                  </a:moveTo>
                  <a:cubicBezTo>
                    <a:pt x="432" y="0"/>
                    <a:pt x="1" y="448"/>
                    <a:pt x="1" y="1000"/>
                  </a:cubicBezTo>
                  <a:lnTo>
                    <a:pt x="1" y="6790"/>
                  </a:lnTo>
                  <a:cubicBezTo>
                    <a:pt x="1" y="6928"/>
                    <a:pt x="122" y="7048"/>
                    <a:pt x="259" y="7048"/>
                  </a:cubicBezTo>
                  <a:cubicBezTo>
                    <a:pt x="414" y="7048"/>
                    <a:pt x="535" y="6928"/>
                    <a:pt x="535" y="6790"/>
                  </a:cubicBezTo>
                  <a:lnTo>
                    <a:pt x="535" y="1000"/>
                  </a:lnTo>
                  <a:cubicBezTo>
                    <a:pt x="535" y="741"/>
                    <a:pt x="742" y="552"/>
                    <a:pt x="983" y="552"/>
                  </a:cubicBezTo>
                  <a:lnTo>
                    <a:pt x="13442" y="552"/>
                  </a:lnTo>
                  <a:cubicBezTo>
                    <a:pt x="13684" y="552"/>
                    <a:pt x="13890" y="741"/>
                    <a:pt x="13890" y="1000"/>
                  </a:cubicBezTo>
                  <a:lnTo>
                    <a:pt x="13890" y="17405"/>
                  </a:lnTo>
                  <a:cubicBezTo>
                    <a:pt x="13890" y="17646"/>
                    <a:pt x="13684" y="17853"/>
                    <a:pt x="13442" y="17853"/>
                  </a:cubicBezTo>
                  <a:lnTo>
                    <a:pt x="983" y="17853"/>
                  </a:lnTo>
                  <a:cubicBezTo>
                    <a:pt x="742" y="17853"/>
                    <a:pt x="535" y="17646"/>
                    <a:pt x="535" y="17405"/>
                  </a:cubicBezTo>
                  <a:lnTo>
                    <a:pt x="535" y="8048"/>
                  </a:lnTo>
                  <a:cubicBezTo>
                    <a:pt x="535" y="7893"/>
                    <a:pt x="414" y="7772"/>
                    <a:pt x="259" y="7772"/>
                  </a:cubicBezTo>
                  <a:cubicBezTo>
                    <a:pt x="122" y="7772"/>
                    <a:pt x="1" y="7893"/>
                    <a:pt x="1" y="8048"/>
                  </a:cubicBezTo>
                  <a:lnTo>
                    <a:pt x="1" y="17405"/>
                  </a:lnTo>
                  <a:cubicBezTo>
                    <a:pt x="1" y="17939"/>
                    <a:pt x="432" y="18387"/>
                    <a:pt x="983" y="18387"/>
                  </a:cubicBezTo>
                  <a:lnTo>
                    <a:pt x="13442" y="18387"/>
                  </a:lnTo>
                  <a:cubicBezTo>
                    <a:pt x="13976" y="18387"/>
                    <a:pt x="14425" y="17939"/>
                    <a:pt x="14425" y="17405"/>
                  </a:cubicBezTo>
                  <a:lnTo>
                    <a:pt x="14425" y="1000"/>
                  </a:lnTo>
                  <a:cubicBezTo>
                    <a:pt x="14425" y="448"/>
                    <a:pt x="13976" y="0"/>
                    <a:pt x="13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1"/>
            <p:cNvSpPr/>
            <p:nvPr/>
          </p:nvSpPr>
          <p:spPr>
            <a:xfrm>
              <a:off x="6767550" y="2587500"/>
              <a:ext cx="307200" cy="405850"/>
            </a:xfrm>
            <a:custGeom>
              <a:avLst/>
              <a:gdLst/>
              <a:ahLst/>
              <a:cxnLst/>
              <a:rect l="l" t="t" r="r" b="b"/>
              <a:pathLst>
                <a:path w="12288" h="16234" extrusionOk="0">
                  <a:moveTo>
                    <a:pt x="448" y="1"/>
                  </a:moveTo>
                  <a:cubicBezTo>
                    <a:pt x="207" y="1"/>
                    <a:pt x="0" y="190"/>
                    <a:pt x="0" y="449"/>
                  </a:cubicBezTo>
                  <a:lnTo>
                    <a:pt x="0" y="15769"/>
                  </a:lnTo>
                  <a:cubicBezTo>
                    <a:pt x="0" y="16027"/>
                    <a:pt x="207" y="16234"/>
                    <a:pt x="448" y="16234"/>
                  </a:cubicBezTo>
                  <a:lnTo>
                    <a:pt x="11839" y="16234"/>
                  </a:lnTo>
                  <a:cubicBezTo>
                    <a:pt x="12080" y="16234"/>
                    <a:pt x="12287" y="16027"/>
                    <a:pt x="12287" y="15769"/>
                  </a:cubicBezTo>
                  <a:lnTo>
                    <a:pt x="12287" y="14459"/>
                  </a:lnTo>
                  <a:cubicBezTo>
                    <a:pt x="12287" y="14304"/>
                    <a:pt x="12166" y="14183"/>
                    <a:pt x="12011" y="14183"/>
                  </a:cubicBezTo>
                  <a:cubicBezTo>
                    <a:pt x="11856" y="14183"/>
                    <a:pt x="11736" y="14304"/>
                    <a:pt x="11736" y="14459"/>
                  </a:cubicBezTo>
                  <a:lnTo>
                    <a:pt x="11736" y="15682"/>
                  </a:lnTo>
                  <a:lnTo>
                    <a:pt x="535" y="15682"/>
                  </a:lnTo>
                  <a:lnTo>
                    <a:pt x="535" y="535"/>
                  </a:lnTo>
                  <a:lnTo>
                    <a:pt x="6652" y="535"/>
                  </a:lnTo>
                  <a:cubicBezTo>
                    <a:pt x="6790" y="535"/>
                    <a:pt x="6911" y="415"/>
                    <a:pt x="6911" y="259"/>
                  </a:cubicBezTo>
                  <a:cubicBezTo>
                    <a:pt x="6911" y="122"/>
                    <a:pt x="6790" y="1"/>
                    <a:pt x="6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1"/>
            <p:cNvSpPr/>
            <p:nvPr/>
          </p:nvSpPr>
          <p:spPr>
            <a:xfrm>
              <a:off x="6958400" y="2587500"/>
              <a:ext cx="116350" cy="336500"/>
            </a:xfrm>
            <a:custGeom>
              <a:avLst/>
              <a:gdLst/>
              <a:ahLst/>
              <a:cxnLst/>
              <a:rect l="l" t="t" r="r" b="b"/>
              <a:pathLst>
                <a:path w="4654" h="13460" extrusionOk="0">
                  <a:moveTo>
                    <a:pt x="259" y="1"/>
                  </a:moveTo>
                  <a:cubicBezTo>
                    <a:pt x="121" y="1"/>
                    <a:pt x="0" y="122"/>
                    <a:pt x="0" y="259"/>
                  </a:cubicBezTo>
                  <a:cubicBezTo>
                    <a:pt x="0" y="415"/>
                    <a:pt x="121" y="535"/>
                    <a:pt x="259" y="535"/>
                  </a:cubicBezTo>
                  <a:lnTo>
                    <a:pt x="4102" y="535"/>
                  </a:lnTo>
                  <a:lnTo>
                    <a:pt x="4102" y="13184"/>
                  </a:lnTo>
                  <a:cubicBezTo>
                    <a:pt x="4102" y="13339"/>
                    <a:pt x="4222" y="13459"/>
                    <a:pt x="4377" y="13459"/>
                  </a:cubicBezTo>
                  <a:cubicBezTo>
                    <a:pt x="4532" y="13459"/>
                    <a:pt x="4653" y="13339"/>
                    <a:pt x="4653" y="13184"/>
                  </a:cubicBezTo>
                  <a:lnTo>
                    <a:pt x="4653" y="449"/>
                  </a:lnTo>
                  <a:cubicBezTo>
                    <a:pt x="4653" y="190"/>
                    <a:pt x="4446" y="1"/>
                    <a:pt x="4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1"/>
            <p:cNvSpPr/>
            <p:nvPr/>
          </p:nvSpPr>
          <p:spPr>
            <a:xfrm>
              <a:off x="6833025" y="2623275"/>
              <a:ext cx="176225" cy="48700"/>
            </a:xfrm>
            <a:custGeom>
              <a:avLst/>
              <a:gdLst/>
              <a:ahLst/>
              <a:cxnLst/>
              <a:rect l="l" t="t" r="r" b="b"/>
              <a:pathLst>
                <a:path w="7049" h="1948" extrusionOk="0">
                  <a:moveTo>
                    <a:pt x="6411" y="534"/>
                  </a:moveTo>
                  <a:cubicBezTo>
                    <a:pt x="6463" y="534"/>
                    <a:pt x="6497" y="586"/>
                    <a:pt x="6497" y="638"/>
                  </a:cubicBezTo>
                  <a:lnTo>
                    <a:pt x="6497" y="1310"/>
                  </a:lnTo>
                  <a:cubicBezTo>
                    <a:pt x="6497" y="1362"/>
                    <a:pt x="6463" y="1396"/>
                    <a:pt x="6411" y="1396"/>
                  </a:cubicBezTo>
                  <a:lnTo>
                    <a:pt x="638" y="1396"/>
                  </a:lnTo>
                  <a:cubicBezTo>
                    <a:pt x="587" y="1396"/>
                    <a:pt x="535" y="1362"/>
                    <a:pt x="535" y="1310"/>
                  </a:cubicBezTo>
                  <a:lnTo>
                    <a:pt x="535" y="638"/>
                  </a:lnTo>
                  <a:cubicBezTo>
                    <a:pt x="535" y="586"/>
                    <a:pt x="587" y="534"/>
                    <a:pt x="638" y="534"/>
                  </a:cubicBezTo>
                  <a:close/>
                  <a:moveTo>
                    <a:pt x="638" y="0"/>
                  </a:moveTo>
                  <a:cubicBezTo>
                    <a:pt x="294" y="0"/>
                    <a:pt x="1" y="276"/>
                    <a:pt x="1" y="638"/>
                  </a:cubicBezTo>
                  <a:lnTo>
                    <a:pt x="1" y="1310"/>
                  </a:lnTo>
                  <a:cubicBezTo>
                    <a:pt x="1" y="1655"/>
                    <a:pt x="294" y="1947"/>
                    <a:pt x="638" y="1947"/>
                  </a:cubicBezTo>
                  <a:lnTo>
                    <a:pt x="6411" y="1947"/>
                  </a:lnTo>
                  <a:cubicBezTo>
                    <a:pt x="6756" y="1947"/>
                    <a:pt x="7049" y="1655"/>
                    <a:pt x="7049" y="1310"/>
                  </a:cubicBezTo>
                  <a:lnTo>
                    <a:pt x="7049" y="638"/>
                  </a:lnTo>
                  <a:cubicBezTo>
                    <a:pt x="7049" y="276"/>
                    <a:pt x="6756" y="0"/>
                    <a:pt x="6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1"/>
            <p:cNvSpPr/>
            <p:nvPr/>
          </p:nvSpPr>
          <p:spPr>
            <a:xfrm>
              <a:off x="6833025" y="2685300"/>
              <a:ext cx="176225" cy="13375"/>
            </a:xfrm>
            <a:custGeom>
              <a:avLst/>
              <a:gdLst/>
              <a:ahLst/>
              <a:cxnLst/>
              <a:rect l="l" t="t" r="r" b="b"/>
              <a:pathLst>
                <a:path w="7049" h="535" extrusionOk="0">
                  <a:moveTo>
                    <a:pt x="276" y="1"/>
                  </a:moveTo>
                  <a:cubicBezTo>
                    <a:pt x="121" y="1"/>
                    <a:pt x="1" y="121"/>
                    <a:pt x="1" y="276"/>
                  </a:cubicBezTo>
                  <a:cubicBezTo>
                    <a:pt x="1" y="414"/>
                    <a:pt x="121" y="535"/>
                    <a:pt x="276" y="535"/>
                  </a:cubicBezTo>
                  <a:lnTo>
                    <a:pt x="6773" y="535"/>
                  </a:lnTo>
                  <a:cubicBezTo>
                    <a:pt x="6928" y="535"/>
                    <a:pt x="7049" y="414"/>
                    <a:pt x="7049" y="276"/>
                  </a:cubicBezTo>
                  <a:cubicBezTo>
                    <a:pt x="7049" y="121"/>
                    <a:pt x="6928" y="1"/>
                    <a:pt x="6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1"/>
            <p:cNvSpPr/>
            <p:nvPr/>
          </p:nvSpPr>
          <p:spPr>
            <a:xfrm>
              <a:off x="6881700" y="2712025"/>
              <a:ext cx="78875" cy="13800"/>
            </a:xfrm>
            <a:custGeom>
              <a:avLst/>
              <a:gdLst/>
              <a:ahLst/>
              <a:cxnLst/>
              <a:rect l="l" t="t" r="r" b="b"/>
              <a:pathLst>
                <a:path w="3155" h="552" extrusionOk="0">
                  <a:moveTo>
                    <a:pt x="259" y="0"/>
                  </a:moveTo>
                  <a:cubicBezTo>
                    <a:pt x="122" y="0"/>
                    <a:pt x="1" y="121"/>
                    <a:pt x="1" y="276"/>
                  </a:cubicBezTo>
                  <a:cubicBezTo>
                    <a:pt x="1" y="431"/>
                    <a:pt x="122" y="552"/>
                    <a:pt x="259" y="552"/>
                  </a:cubicBezTo>
                  <a:lnTo>
                    <a:pt x="2879" y="552"/>
                  </a:lnTo>
                  <a:cubicBezTo>
                    <a:pt x="3034" y="552"/>
                    <a:pt x="3154" y="431"/>
                    <a:pt x="3154" y="276"/>
                  </a:cubicBezTo>
                  <a:cubicBezTo>
                    <a:pt x="3154" y="121"/>
                    <a:pt x="3034" y="0"/>
                    <a:pt x="2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1"/>
            <p:cNvSpPr/>
            <p:nvPr/>
          </p:nvSpPr>
          <p:spPr>
            <a:xfrm>
              <a:off x="6802000" y="2753375"/>
              <a:ext cx="237850" cy="13375"/>
            </a:xfrm>
            <a:custGeom>
              <a:avLst/>
              <a:gdLst/>
              <a:ahLst/>
              <a:cxnLst/>
              <a:rect l="l" t="t" r="r" b="b"/>
              <a:pathLst>
                <a:path w="9514" h="535" extrusionOk="0">
                  <a:moveTo>
                    <a:pt x="277" y="0"/>
                  </a:moveTo>
                  <a:cubicBezTo>
                    <a:pt x="122" y="0"/>
                    <a:pt x="1" y="121"/>
                    <a:pt x="1" y="276"/>
                  </a:cubicBezTo>
                  <a:cubicBezTo>
                    <a:pt x="1" y="414"/>
                    <a:pt x="122" y="535"/>
                    <a:pt x="277" y="535"/>
                  </a:cubicBezTo>
                  <a:lnTo>
                    <a:pt x="9255" y="535"/>
                  </a:lnTo>
                  <a:cubicBezTo>
                    <a:pt x="9393" y="535"/>
                    <a:pt x="9513" y="414"/>
                    <a:pt x="9513" y="276"/>
                  </a:cubicBezTo>
                  <a:cubicBezTo>
                    <a:pt x="9513" y="121"/>
                    <a:pt x="9393" y="0"/>
                    <a:pt x="9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1"/>
            <p:cNvSpPr/>
            <p:nvPr/>
          </p:nvSpPr>
          <p:spPr>
            <a:xfrm>
              <a:off x="6802000" y="2780525"/>
              <a:ext cx="78000" cy="13375"/>
            </a:xfrm>
            <a:custGeom>
              <a:avLst/>
              <a:gdLst/>
              <a:ahLst/>
              <a:cxnLst/>
              <a:rect l="l" t="t" r="r" b="b"/>
              <a:pathLst>
                <a:path w="3120" h="535" extrusionOk="0">
                  <a:moveTo>
                    <a:pt x="277" y="0"/>
                  </a:moveTo>
                  <a:cubicBezTo>
                    <a:pt x="122" y="0"/>
                    <a:pt x="1" y="121"/>
                    <a:pt x="1" y="259"/>
                  </a:cubicBezTo>
                  <a:cubicBezTo>
                    <a:pt x="1" y="414"/>
                    <a:pt x="122" y="534"/>
                    <a:pt x="277" y="534"/>
                  </a:cubicBezTo>
                  <a:lnTo>
                    <a:pt x="2844" y="534"/>
                  </a:lnTo>
                  <a:cubicBezTo>
                    <a:pt x="2999" y="534"/>
                    <a:pt x="3120" y="414"/>
                    <a:pt x="3120" y="259"/>
                  </a:cubicBezTo>
                  <a:cubicBezTo>
                    <a:pt x="3120" y="121"/>
                    <a:pt x="2999" y="0"/>
                    <a:pt x="2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1"/>
            <p:cNvSpPr/>
            <p:nvPr/>
          </p:nvSpPr>
          <p:spPr>
            <a:xfrm>
              <a:off x="6911425" y="2780525"/>
              <a:ext cx="129275" cy="13375"/>
            </a:xfrm>
            <a:custGeom>
              <a:avLst/>
              <a:gdLst/>
              <a:ahLst/>
              <a:cxnLst/>
              <a:rect l="l" t="t" r="r" b="b"/>
              <a:pathLst>
                <a:path w="5171" h="535" extrusionOk="0">
                  <a:moveTo>
                    <a:pt x="259" y="0"/>
                  </a:moveTo>
                  <a:cubicBezTo>
                    <a:pt x="104" y="0"/>
                    <a:pt x="1" y="121"/>
                    <a:pt x="1" y="259"/>
                  </a:cubicBezTo>
                  <a:cubicBezTo>
                    <a:pt x="1" y="414"/>
                    <a:pt x="104" y="534"/>
                    <a:pt x="259" y="534"/>
                  </a:cubicBezTo>
                  <a:lnTo>
                    <a:pt x="4895" y="534"/>
                  </a:lnTo>
                  <a:cubicBezTo>
                    <a:pt x="5050" y="534"/>
                    <a:pt x="5171" y="414"/>
                    <a:pt x="5171" y="259"/>
                  </a:cubicBezTo>
                  <a:cubicBezTo>
                    <a:pt x="5171" y="121"/>
                    <a:pt x="5050" y="0"/>
                    <a:pt x="48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1"/>
            <p:cNvSpPr/>
            <p:nvPr/>
          </p:nvSpPr>
          <p:spPr>
            <a:xfrm>
              <a:off x="6912300" y="2807225"/>
              <a:ext cx="48275" cy="13375"/>
            </a:xfrm>
            <a:custGeom>
              <a:avLst/>
              <a:gdLst/>
              <a:ahLst/>
              <a:cxnLst/>
              <a:rect l="l" t="t" r="r" b="b"/>
              <a:pathLst>
                <a:path w="1931" h="535" extrusionOk="0">
                  <a:moveTo>
                    <a:pt x="276" y="0"/>
                  </a:moveTo>
                  <a:cubicBezTo>
                    <a:pt x="121" y="0"/>
                    <a:pt x="0" y="121"/>
                    <a:pt x="0" y="276"/>
                  </a:cubicBezTo>
                  <a:cubicBezTo>
                    <a:pt x="0" y="414"/>
                    <a:pt x="121" y="535"/>
                    <a:pt x="276" y="535"/>
                  </a:cubicBezTo>
                  <a:lnTo>
                    <a:pt x="1655" y="535"/>
                  </a:lnTo>
                  <a:cubicBezTo>
                    <a:pt x="1810" y="535"/>
                    <a:pt x="1930" y="414"/>
                    <a:pt x="1930" y="276"/>
                  </a:cubicBezTo>
                  <a:cubicBezTo>
                    <a:pt x="1930" y="121"/>
                    <a:pt x="1810" y="0"/>
                    <a:pt x="1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1"/>
            <p:cNvSpPr/>
            <p:nvPr/>
          </p:nvSpPr>
          <p:spPr>
            <a:xfrm>
              <a:off x="6802000" y="2807225"/>
              <a:ext cx="92225" cy="13375"/>
            </a:xfrm>
            <a:custGeom>
              <a:avLst/>
              <a:gdLst/>
              <a:ahLst/>
              <a:cxnLst/>
              <a:rect l="l" t="t" r="r" b="b"/>
              <a:pathLst>
                <a:path w="3689" h="535" extrusionOk="0">
                  <a:moveTo>
                    <a:pt x="277" y="0"/>
                  </a:moveTo>
                  <a:cubicBezTo>
                    <a:pt x="122" y="0"/>
                    <a:pt x="1" y="121"/>
                    <a:pt x="1" y="276"/>
                  </a:cubicBezTo>
                  <a:cubicBezTo>
                    <a:pt x="1" y="414"/>
                    <a:pt x="122" y="535"/>
                    <a:pt x="277" y="535"/>
                  </a:cubicBezTo>
                  <a:lnTo>
                    <a:pt x="3413" y="535"/>
                  </a:lnTo>
                  <a:cubicBezTo>
                    <a:pt x="3568" y="535"/>
                    <a:pt x="3689" y="414"/>
                    <a:pt x="3689" y="276"/>
                  </a:cubicBezTo>
                  <a:cubicBezTo>
                    <a:pt x="3689" y="121"/>
                    <a:pt x="3568" y="0"/>
                    <a:pt x="3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1"/>
            <p:cNvSpPr/>
            <p:nvPr/>
          </p:nvSpPr>
          <p:spPr>
            <a:xfrm>
              <a:off x="6929525" y="2850725"/>
              <a:ext cx="111175" cy="115075"/>
            </a:xfrm>
            <a:custGeom>
              <a:avLst/>
              <a:gdLst/>
              <a:ahLst/>
              <a:cxnLst/>
              <a:rect l="l" t="t" r="r" b="b"/>
              <a:pathLst>
                <a:path w="4447" h="4603" extrusionOk="0">
                  <a:moveTo>
                    <a:pt x="2224" y="570"/>
                  </a:moveTo>
                  <a:lnTo>
                    <a:pt x="2655" y="794"/>
                  </a:lnTo>
                  <a:cubicBezTo>
                    <a:pt x="2689" y="811"/>
                    <a:pt x="2741" y="828"/>
                    <a:pt x="2775" y="828"/>
                  </a:cubicBezTo>
                  <a:lnTo>
                    <a:pt x="3258" y="897"/>
                  </a:lnTo>
                  <a:lnTo>
                    <a:pt x="3464" y="1328"/>
                  </a:lnTo>
                  <a:cubicBezTo>
                    <a:pt x="3482" y="1362"/>
                    <a:pt x="3499" y="1397"/>
                    <a:pt x="3533" y="1431"/>
                  </a:cubicBezTo>
                  <a:lnTo>
                    <a:pt x="3878" y="1759"/>
                  </a:lnTo>
                  <a:lnTo>
                    <a:pt x="3792" y="2241"/>
                  </a:lnTo>
                  <a:cubicBezTo>
                    <a:pt x="3792" y="2276"/>
                    <a:pt x="3792" y="2327"/>
                    <a:pt x="3792" y="2379"/>
                  </a:cubicBezTo>
                  <a:lnTo>
                    <a:pt x="3878" y="2844"/>
                  </a:lnTo>
                  <a:lnTo>
                    <a:pt x="3533" y="3172"/>
                  </a:lnTo>
                  <a:cubicBezTo>
                    <a:pt x="3516" y="3206"/>
                    <a:pt x="3482" y="3241"/>
                    <a:pt x="3464" y="3275"/>
                  </a:cubicBezTo>
                  <a:lnTo>
                    <a:pt x="3258" y="3706"/>
                  </a:lnTo>
                  <a:lnTo>
                    <a:pt x="2775" y="3775"/>
                  </a:lnTo>
                  <a:cubicBezTo>
                    <a:pt x="2741" y="3775"/>
                    <a:pt x="2689" y="3792"/>
                    <a:pt x="2655" y="3809"/>
                  </a:cubicBezTo>
                  <a:lnTo>
                    <a:pt x="2224" y="4051"/>
                  </a:lnTo>
                  <a:lnTo>
                    <a:pt x="1810" y="3809"/>
                  </a:lnTo>
                  <a:cubicBezTo>
                    <a:pt x="1776" y="3792"/>
                    <a:pt x="1724" y="3775"/>
                    <a:pt x="1672" y="3775"/>
                  </a:cubicBezTo>
                  <a:lnTo>
                    <a:pt x="1207" y="3706"/>
                  </a:lnTo>
                  <a:lnTo>
                    <a:pt x="1000" y="3275"/>
                  </a:lnTo>
                  <a:cubicBezTo>
                    <a:pt x="983" y="3241"/>
                    <a:pt x="949" y="3206"/>
                    <a:pt x="914" y="3172"/>
                  </a:cubicBezTo>
                  <a:lnTo>
                    <a:pt x="569" y="2844"/>
                  </a:lnTo>
                  <a:lnTo>
                    <a:pt x="656" y="2379"/>
                  </a:lnTo>
                  <a:cubicBezTo>
                    <a:pt x="673" y="2327"/>
                    <a:pt x="673" y="2276"/>
                    <a:pt x="656" y="2241"/>
                  </a:cubicBezTo>
                  <a:lnTo>
                    <a:pt x="569" y="1759"/>
                  </a:lnTo>
                  <a:lnTo>
                    <a:pt x="914" y="1431"/>
                  </a:lnTo>
                  <a:cubicBezTo>
                    <a:pt x="949" y="1397"/>
                    <a:pt x="983" y="1362"/>
                    <a:pt x="1000" y="1328"/>
                  </a:cubicBezTo>
                  <a:lnTo>
                    <a:pt x="1207" y="897"/>
                  </a:lnTo>
                  <a:lnTo>
                    <a:pt x="1672" y="828"/>
                  </a:lnTo>
                  <a:cubicBezTo>
                    <a:pt x="1724" y="828"/>
                    <a:pt x="1776" y="811"/>
                    <a:pt x="1810" y="794"/>
                  </a:cubicBezTo>
                  <a:lnTo>
                    <a:pt x="2224" y="570"/>
                  </a:lnTo>
                  <a:close/>
                  <a:moveTo>
                    <a:pt x="2226" y="1"/>
                  </a:moveTo>
                  <a:cubicBezTo>
                    <a:pt x="2163" y="1"/>
                    <a:pt x="2103" y="18"/>
                    <a:pt x="2051" y="53"/>
                  </a:cubicBezTo>
                  <a:lnTo>
                    <a:pt x="1586" y="294"/>
                  </a:lnTo>
                  <a:lnTo>
                    <a:pt x="1052" y="380"/>
                  </a:lnTo>
                  <a:cubicBezTo>
                    <a:pt x="931" y="397"/>
                    <a:pt x="811" y="466"/>
                    <a:pt x="759" y="587"/>
                  </a:cubicBezTo>
                  <a:lnTo>
                    <a:pt x="535" y="1069"/>
                  </a:lnTo>
                  <a:lnTo>
                    <a:pt x="139" y="1431"/>
                  </a:lnTo>
                  <a:cubicBezTo>
                    <a:pt x="52" y="1517"/>
                    <a:pt x="1" y="1655"/>
                    <a:pt x="35" y="1776"/>
                  </a:cubicBezTo>
                  <a:lnTo>
                    <a:pt x="121" y="2310"/>
                  </a:lnTo>
                  <a:lnTo>
                    <a:pt x="35" y="2827"/>
                  </a:lnTo>
                  <a:cubicBezTo>
                    <a:pt x="1" y="2948"/>
                    <a:pt x="52" y="3086"/>
                    <a:pt x="139" y="3172"/>
                  </a:cubicBezTo>
                  <a:lnTo>
                    <a:pt x="535" y="3534"/>
                  </a:lnTo>
                  <a:lnTo>
                    <a:pt x="759" y="4016"/>
                  </a:lnTo>
                  <a:cubicBezTo>
                    <a:pt x="811" y="4137"/>
                    <a:pt x="931" y="4223"/>
                    <a:pt x="1052" y="4240"/>
                  </a:cubicBezTo>
                  <a:lnTo>
                    <a:pt x="1586" y="4309"/>
                  </a:lnTo>
                  <a:lnTo>
                    <a:pt x="2051" y="4550"/>
                  </a:lnTo>
                  <a:cubicBezTo>
                    <a:pt x="2103" y="4585"/>
                    <a:pt x="2172" y="4602"/>
                    <a:pt x="2224" y="4602"/>
                  </a:cubicBezTo>
                  <a:cubicBezTo>
                    <a:pt x="2293" y="4602"/>
                    <a:pt x="2362" y="4585"/>
                    <a:pt x="2413" y="4550"/>
                  </a:cubicBezTo>
                  <a:lnTo>
                    <a:pt x="2879" y="4309"/>
                  </a:lnTo>
                  <a:lnTo>
                    <a:pt x="3413" y="4240"/>
                  </a:lnTo>
                  <a:cubicBezTo>
                    <a:pt x="3533" y="4223"/>
                    <a:pt x="3654" y="4137"/>
                    <a:pt x="3706" y="4016"/>
                  </a:cubicBezTo>
                  <a:lnTo>
                    <a:pt x="3930" y="3534"/>
                  </a:lnTo>
                  <a:lnTo>
                    <a:pt x="4326" y="3172"/>
                  </a:lnTo>
                  <a:cubicBezTo>
                    <a:pt x="4412" y="3086"/>
                    <a:pt x="4447" y="2948"/>
                    <a:pt x="4430" y="2827"/>
                  </a:cubicBezTo>
                  <a:lnTo>
                    <a:pt x="4343" y="2310"/>
                  </a:lnTo>
                  <a:lnTo>
                    <a:pt x="4430" y="1776"/>
                  </a:lnTo>
                  <a:cubicBezTo>
                    <a:pt x="4447" y="1655"/>
                    <a:pt x="4412" y="1517"/>
                    <a:pt x="4326" y="1431"/>
                  </a:cubicBezTo>
                  <a:lnTo>
                    <a:pt x="3930" y="1069"/>
                  </a:lnTo>
                  <a:lnTo>
                    <a:pt x="3706" y="587"/>
                  </a:lnTo>
                  <a:cubicBezTo>
                    <a:pt x="3654" y="466"/>
                    <a:pt x="3533" y="397"/>
                    <a:pt x="3413" y="380"/>
                  </a:cubicBezTo>
                  <a:lnTo>
                    <a:pt x="2879" y="294"/>
                  </a:lnTo>
                  <a:lnTo>
                    <a:pt x="2413" y="53"/>
                  </a:lnTo>
                  <a:cubicBezTo>
                    <a:pt x="2353" y="18"/>
                    <a:pt x="2288" y="1"/>
                    <a:pt x="2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1"/>
            <p:cNvSpPr/>
            <p:nvPr/>
          </p:nvSpPr>
          <p:spPr>
            <a:xfrm>
              <a:off x="6957100" y="2880025"/>
              <a:ext cx="56475" cy="56475"/>
            </a:xfrm>
            <a:custGeom>
              <a:avLst/>
              <a:gdLst/>
              <a:ahLst/>
              <a:cxnLst/>
              <a:rect l="l" t="t" r="r" b="b"/>
              <a:pathLst>
                <a:path w="2259" h="2259" extrusionOk="0">
                  <a:moveTo>
                    <a:pt x="1121" y="535"/>
                  </a:moveTo>
                  <a:cubicBezTo>
                    <a:pt x="1448" y="535"/>
                    <a:pt x="1724" y="811"/>
                    <a:pt x="1724" y="1138"/>
                  </a:cubicBezTo>
                  <a:cubicBezTo>
                    <a:pt x="1724" y="1466"/>
                    <a:pt x="1448" y="1724"/>
                    <a:pt x="1121" y="1724"/>
                  </a:cubicBezTo>
                  <a:cubicBezTo>
                    <a:pt x="793" y="1724"/>
                    <a:pt x="535" y="1466"/>
                    <a:pt x="535" y="1138"/>
                  </a:cubicBezTo>
                  <a:cubicBezTo>
                    <a:pt x="535" y="811"/>
                    <a:pt x="793" y="535"/>
                    <a:pt x="1121" y="535"/>
                  </a:cubicBezTo>
                  <a:close/>
                  <a:moveTo>
                    <a:pt x="1121" y="1"/>
                  </a:moveTo>
                  <a:cubicBezTo>
                    <a:pt x="500" y="1"/>
                    <a:pt x="1" y="501"/>
                    <a:pt x="1" y="1138"/>
                  </a:cubicBezTo>
                  <a:cubicBezTo>
                    <a:pt x="1" y="1758"/>
                    <a:pt x="500" y="2258"/>
                    <a:pt x="1121" y="2258"/>
                  </a:cubicBezTo>
                  <a:cubicBezTo>
                    <a:pt x="1758" y="2258"/>
                    <a:pt x="2258" y="1758"/>
                    <a:pt x="2258" y="1138"/>
                  </a:cubicBezTo>
                  <a:cubicBezTo>
                    <a:pt x="2258" y="501"/>
                    <a:pt x="1758" y="1"/>
                    <a:pt x="1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1"/>
            <p:cNvSpPr/>
            <p:nvPr/>
          </p:nvSpPr>
          <p:spPr>
            <a:xfrm>
              <a:off x="6793400" y="2911800"/>
              <a:ext cx="107300" cy="54000"/>
            </a:xfrm>
            <a:custGeom>
              <a:avLst/>
              <a:gdLst/>
              <a:ahLst/>
              <a:cxnLst/>
              <a:rect l="l" t="t" r="r" b="b"/>
              <a:pathLst>
                <a:path w="4292" h="2160" extrusionOk="0">
                  <a:moveTo>
                    <a:pt x="986" y="0"/>
                  </a:moveTo>
                  <a:cubicBezTo>
                    <a:pt x="957" y="0"/>
                    <a:pt x="927" y="2"/>
                    <a:pt x="896" y="5"/>
                  </a:cubicBezTo>
                  <a:cubicBezTo>
                    <a:pt x="845" y="5"/>
                    <a:pt x="310" y="57"/>
                    <a:pt x="121" y="556"/>
                  </a:cubicBezTo>
                  <a:cubicBezTo>
                    <a:pt x="0" y="884"/>
                    <a:pt x="86" y="1263"/>
                    <a:pt x="345" y="1504"/>
                  </a:cubicBezTo>
                  <a:cubicBezTo>
                    <a:pt x="500" y="1642"/>
                    <a:pt x="672" y="1711"/>
                    <a:pt x="879" y="1728"/>
                  </a:cubicBezTo>
                  <a:cubicBezTo>
                    <a:pt x="889" y="1729"/>
                    <a:pt x="899" y="1730"/>
                    <a:pt x="909" y="1730"/>
                  </a:cubicBezTo>
                  <a:cubicBezTo>
                    <a:pt x="1036" y="1730"/>
                    <a:pt x="1156" y="1631"/>
                    <a:pt x="1172" y="1487"/>
                  </a:cubicBezTo>
                  <a:cubicBezTo>
                    <a:pt x="1172" y="1349"/>
                    <a:pt x="1069" y="1211"/>
                    <a:pt x="914" y="1194"/>
                  </a:cubicBezTo>
                  <a:cubicBezTo>
                    <a:pt x="879" y="1194"/>
                    <a:pt x="793" y="1177"/>
                    <a:pt x="724" y="1108"/>
                  </a:cubicBezTo>
                  <a:cubicBezTo>
                    <a:pt x="638" y="1039"/>
                    <a:pt x="569" y="884"/>
                    <a:pt x="621" y="746"/>
                  </a:cubicBezTo>
                  <a:cubicBezTo>
                    <a:pt x="690" y="556"/>
                    <a:pt x="931" y="539"/>
                    <a:pt x="948" y="539"/>
                  </a:cubicBezTo>
                  <a:cubicBezTo>
                    <a:pt x="957" y="539"/>
                    <a:pt x="966" y="538"/>
                    <a:pt x="975" y="538"/>
                  </a:cubicBezTo>
                  <a:cubicBezTo>
                    <a:pt x="1186" y="538"/>
                    <a:pt x="1345" y="730"/>
                    <a:pt x="1362" y="763"/>
                  </a:cubicBezTo>
                  <a:cubicBezTo>
                    <a:pt x="1517" y="953"/>
                    <a:pt x="1499" y="1228"/>
                    <a:pt x="1499" y="1435"/>
                  </a:cubicBezTo>
                  <a:cubicBezTo>
                    <a:pt x="1499" y="1590"/>
                    <a:pt x="1482" y="1849"/>
                    <a:pt x="1741" y="1901"/>
                  </a:cubicBezTo>
                  <a:cubicBezTo>
                    <a:pt x="1765" y="1906"/>
                    <a:pt x="1788" y="1908"/>
                    <a:pt x="1811" y="1908"/>
                  </a:cubicBezTo>
                  <a:cubicBezTo>
                    <a:pt x="2006" y="1908"/>
                    <a:pt x="2108" y="1719"/>
                    <a:pt x="2154" y="1642"/>
                  </a:cubicBezTo>
                  <a:cubicBezTo>
                    <a:pt x="2172" y="1608"/>
                    <a:pt x="2189" y="1556"/>
                    <a:pt x="2223" y="1521"/>
                  </a:cubicBezTo>
                  <a:cubicBezTo>
                    <a:pt x="2240" y="1608"/>
                    <a:pt x="2292" y="1694"/>
                    <a:pt x="2361" y="1780"/>
                  </a:cubicBezTo>
                  <a:cubicBezTo>
                    <a:pt x="2551" y="2021"/>
                    <a:pt x="2878" y="2159"/>
                    <a:pt x="3326" y="2159"/>
                  </a:cubicBezTo>
                  <a:cubicBezTo>
                    <a:pt x="3533" y="2159"/>
                    <a:pt x="3774" y="2125"/>
                    <a:pt x="4050" y="2073"/>
                  </a:cubicBezTo>
                  <a:cubicBezTo>
                    <a:pt x="4205" y="2038"/>
                    <a:pt x="4291" y="1901"/>
                    <a:pt x="4257" y="1763"/>
                  </a:cubicBezTo>
                  <a:cubicBezTo>
                    <a:pt x="4241" y="1621"/>
                    <a:pt x="4124" y="1536"/>
                    <a:pt x="3985" y="1536"/>
                  </a:cubicBezTo>
                  <a:cubicBezTo>
                    <a:pt x="3973" y="1536"/>
                    <a:pt x="3960" y="1537"/>
                    <a:pt x="3947" y="1539"/>
                  </a:cubicBezTo>
                  <a:cubicBezTo>
                    <a:pt x="3679" y="1594"/>
                    <a:pt x="3470" y="1616"/>
                    <a:pt x="3308" y="1616"/>
                  </a:cubicBezTo>
                  <a:cubicBezTo>
                    <a:pt x="2970" y="1616"/>
                    <a:pt x="2833" y="1522"/>
                    <a:pt x="2775" y="1453"/>
                  </a:cubicBezTo>
                  <a:cubicBezTo>
                    <a:pt x="2671" y="1315"/>
                    <a:pt x="2671" y="1073"/>
                    <a:pt x="2689" y="918"/>
                  </a:cubicBezTo>
                  <a:cubicBezTo>
                    <a:pt x="2689" y="729"/>
                    <a:pt x="2689" y="470"/>
                    <a:pt x="2430" y="419"/>
                  </a:cubicBezTo>
                  <a:cubicBezTo>
                    <a:pt x="2407" y="414"/>
                    <a:pt x="2385" y="411"/>
                    <a:pt x="2364" y="411"/>
                  </a:cubicBezTo>
                  <a:cubicBezTo>
                    <a:pt x="2163" y="411"/>
                    <a:pt x="2048" y="616"/>
                    <a:pt x="2016" y="694"/>
                  </a:cubicBezTo>
                  <a:cubicBezTo>
                    <a:pt x="1999" y="729"/>
                    <a:pt x="1982" y="746"/>
                    <a:pt x="1965" y="780"/>
                  </a:cubicBezTo>
                  <a:cubicBezTo>
                    <a:pt x="1930" y="660"/>
                    <a:pt x="1879" y="539"/>
                    <a:pt x="1792" y="436"/>
                  </a:cubicBezTo>
                  <a:cubicBezTo>
                    <a:pt x="1744" y="355"/>
                    <a:pt x="1437" y="0"/>
                    <a:pt x="9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1"/>
            <p:cNvSpPr/>
            <p:nvPr/>
          </p:nvSpPr>
          <p:spPr>
            <a:xfrm>
              <a:off x="6802450" y="2877450"/>
              <a:ext cx="71950" cy="13375"/>
            </a:xfrm>
            <a:custGeom>
              <a:avLst/>
              <a:gdLst/>
              <a:ahLst/>
              <a:cxnLst/>
              <a:rect l="l" t="t" r="r" b="b"/>
              <a:pathLst>
                <a:path w="2878" h="535" extrusionOk="0">
                  <a:moveTo>
                    <a:pt x="276" y="0"/>
                  </a:moveTo>
                  <a:cubicBezTo>
                    <a:pt x="121" y="0"/>
                    <a:pt x="0" y="121"/>
                    <a:pt x="0" y="259"/>
                  </a:cubicBezTo>
                  <a:cubicBezTo>
                    <a:pt x="0" y="414"/>
                    <a:pt x="121" y="535"/>
                    <a:pt x="276" y="535"/>
                  </a:cubicBezTo>
                  <a:lnTo>
                    <a:pt x="2602" y="535"/>
                  </a:lnTo>
                  <a:cubicBezTo>
                    <a:pt x="2757" y="535"/>
                    <a:pt x="2878" y="414"/>
                    <a:pt x="2878" y="259"/>
                  </a:cubicBezTo>
                  <a:cubicBezTo>
                    <a:pt x="2878" y="121"/>
                    <a:pt x="2757" y="0"/>
                    <a:pt x="2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1"/>
            <p:cNvSpPr/>
            <p:nvPr/>
          </p:nvSpPr>
          <p:spPr>
            <a:xfrm>
              <a:off x="6802450" y="2850300"/>
              <a:ext cx="98250" cy="13375"/>
            </a:xfrm>
            <a:custGeom>
              <a:avLst/>
              <a:gdLst/>
              <a:ahLst/>
              <a:cxnLst/>
              <a:rect l="l" t="t" r="r" b="b"/>
              <a:pathLst>
                <a:path w="3930" h="535" extrusionOk="0">
                  <a:moveTo>
                    <a:pt x="276" y="1"/>
                  </a:moveTo>
                  <a:cubicBezTo>
                    <a:pt x="121" y="1"/>
                    <a:pt x="0" y="121"/>
                    <a:pt x="0" y="276"/>
                  </a:cubicBezTo>
                  <a:cubicBezTo>
                    <a:pt x="0" y="414"/>
                    <a:pt x="121" y="535"/>
                    <a:pt x="276" y="535"/>
                  </a:cubicBezTo>
                  <a:lnTo>
                    <a:pt x="3653" y="535"/>
                  </a:lnTo>
                  <a:cubicBezTo>
                    <a:pt x="3809" y="535"/>
                    <a:pt x="3929" y="414"/>
                    <a:pt x="3929" y="276"/>
                  </a:cubicBezTo>
                  <a:cubicBezTo>
                    <a:pt x="3929" y="121"/>
                    <a:pt x="3809" y="1"/>
                    <a:pt x="36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111"/>
          <p:cNvGrpSpPr/>
          <p:nvPr/>
        </p:nvGrpSpPr>
        <p:grpSpPr>
          <a:xfrm>
            <a:off x="6691300" y="3818350"/>
            <a:ext cx="459700" cy="459700"/>
            <a:chOff x="6691300" y="3818350"/>
            <a:chExt cx="459700" cy="459700"/>
          </a:xfrm>
        </p:grpSpPr>
        <p:sp>
          <p:nvSpPr>
            <p:cNvPr id="2771" name="Google Shape;2771;p111"/>
            <p:cNvSpPr/>
            <p:nvPr/>
          </p:nvSpPr>
          <p:spPr>
            <a:xfrm>
              <a:off x="6691300" y="3818350"/>
              <a:ext cx="459700" cy="459700"/>
            </a:xfrm>
            <a:custGeom>
              <a:avLst/>
              <a:gdLst/>
              <a:ahLst/>
              <a:cxnLst/>
              <a:rect l="l" t="t" r="r" b="b"/>
              <a:pathLst>
                <a:path w="18388" h="18388" extrusionOk="0">
                  <a:moveTo>
                    <a:pt x="17267" y="14079"/>
                  </a:moveTo>
                  <a:lnTo>
                    <a:pt x="17267" y="14613"/>
                  </a:lnTo>
                  <a:lnTo>
                    <a:pt x="1120" y="14613"/>
                  </a:lnTo>
                  <a:lnTo>
                    <a:pt x="1120" y="14079"/>
                  </a:lnTo>
                  <a:close/>
                  <a:moveTo>
                    <a:pt x="9185" y="16767"/>
                  </a:moveTo>
                  <a:cubicBezTo>
                    <a:pt x="9495" y="16767"/>
                    <a:pt x="9737" y="17009"/>
                    <a:pt x="9737" y="17319"/>
                  </a:cubicBezTo>
                  <a:cubicBezTo>
                    <a:pt x="9737" y="17612"/>
                    <a:pt x="9495" y="17853"/>
                    <a:pt x="9185" y="17853"/>
                  </a:cubicBezTo>
                  <a:cubicBezTo>
                    <a:pt x="8892" y="17853"/>
                    <a:pt x="8651" y="17612"/>
                    <a:pt x="8651" y="17319"/>
                  </a:cubicBezTo>
                  <a:cubicBezTo>
                    <a:pt x="8651" y="17009"/>
                    <a:pt x="8892" y="16767"/>
                    <a:pt x="9185" y="16767"/>
                  </a:cubicBezTo>
                  <a:close/>
                  <a:moveTo>
                    <a:pt x="810" y="0"/>
                  </a:moveTo>
                  <a:cubicBezTo>
                    <a:pt x="362" y="0"/>
                    <a:pt x="0" y="379"/>
                    <a:pt x="0" y="810"/>
                  </a:cubicBezTo>
                  <a:lnTo>
                    <a:pt x="0" y="1568"/>
                  </a:lnTo>
                  <a:cubicBezTo>
                    <a:pt x="0" y="1990"/>
                    <a:pt x="363" y="2379"/>
                    <a:pt x="799" y="2379"/>
                  </a:cubicBezTo>
                  <a:cubicBezTo>
                    <a:pt x="808" y="2379"/>
                    <a:pt x="818" y="2379"/>
                    <a:pt x="827" y="2378"/>
                  </a:cubicBezTo>
                  <a:lnTo>
                    <a:pt x="827" y="13597"/>
                  </a:lnTo>
                  <a:cubicBezTo>
                    <a:pt x="672" y="13665"/>
                    <a:pt x="569" y="13821"/>
                    <a:pt x="569" y="13993"/>
                  </a:cubicBezTo>
                  <a:lnTo>
                    <a:pt x="569" y="14717"/>
                  </a:lnTo>
                  <a:cubicBezTo>
                    <a:pt x="569" y="14958"/>
                    <a:pt x="776" y="15165"/>
                    <a:pt x="1017" y="15165"/>
                  </a:cubicBezTo>
                  <a:lnTo>
                    <a:pt x="8927" y="15165"/>
                  </a:lnTo>
                  <a:lnTo>
                    <a:pt x="8927" y="16268"/>
                  </a:lnTo>
                  <a:cubicBezTo>
                    <a:pt x="8461" y="16388"/>
                    <a:pt x="8117" y="16819"/>
                    <a:pt x="8117" y="17319"/>
                  </a:cubicBezTo>
                  <a:cubicBezTo>
                    <a:pt x="8117" y="17905"/>
                    <a:pt x="8599" y="18387"/>
                    <a:pt x="9185" y="18387"/>
                  </a:cubicBezTo>
                  <a:cubicBezTo>
                    <a:pt x="9788" y="18387"/>
                    <a:pt x="10271" y="17905"/>
                    <a:pt x="10271" y="17319"/>
                  </a:cubicBezTo>
                  <a:cubicBezTo>
                    <a:pt x="10271" y="16819"/>
                    <a:pt x="9926" y="16388"/>
                    <a:pt x="9461" y="16268"/>
                  </a:cubicBezTo>
                  <a:lnTo>
                    <a:pt x="9461" y="15165"/>
                  </a:lnTo>
                  <a:lnTo>
                    <a:pt x="17353" y="15165"/>
                  </a:lnTo>
                  <a:cubicBezTo>
                    <a:pt x="17612" y="15165"/>
                    <a:pt x="17801" y="14958"/>
                    <a:pt x="17801" y="14717"/>
                  </a:cubicBezTo>
                  <a:lnTo>
                    <a:pt x="17801" y="13993"/>
                  </a:lnTo>
                  <a:cubicBezTo>
                    <a:pt x="17801" y="13821"/>
                    <a:pt x="17698" y="13665"/>
                    <a:pt x="17560" y="13597"/>
                  </a:cubicBezTo>
                  <a:lnTo>
                    <a:pt x="17560" y="10822"/>
                  </a:lnTo>
                  <a:cubicBezTo>
                    <a:pt x="17560" y="10684"/>
                    <a:pt x="17439" y="10564"/>
                    <a:pt x="17284" y="10564"/>
                  </a:cubicBezTo>
                  <a:cubicBezTo>
                    <a:pt x="17147" y="10564"/>
                    <a:pt x="17026" y="10684"/>
                    <a:pt x="17026" y="10822"/>
                  </a:cubicBezTo>
                  <a:lnTo>
                    <a:pt x="17026" y="13545"/>
                  </a:lnTo>
                  <a:lnTo>
                    <a:pt x="1362" y="13545"/>
                  </a:lnTo>
                  <a:lnTo>
                    <a:pt x="1362" y="2378"/>
                  </a:lnTo>
                  <a:lnTo>
                    <a:pt x="14562" y="2378"/>
                  </a:lnTo>
                  <a:cubicBezTo>
                    <a:pt x="14700" y="2378"/>
                    <a:pt x="14820" y="2258"/>
                    <a:pt x="14820" y="2102"/>
                  </a:cubicBezTo>
                  <a:cubicBezTo>
                    <a:pt x="14820" y="1965"/>
                    <a:pt x="14700" y="1844"/>
                    <a:pt x="14562" y="1844"/>
                  </a:cubicBezTo>
                  <a:lnTo>
                    <a:pt x="810" y="1844"/>
                  </a:lnTo>
                  <a:cubicBezTo>
                    <a:pt x="655" y="1844"/>
                    <a:pt x="534" y="1723"/>
                    <a:pt x="534" y="1568"/>
                  </a:cubicBezTo>
                  <a:lnTo>
                    <a:pt x="534" y="810"/>
                  </a:lnTo>
                  <a:cubicBezTo>
                    <a:pt x="534" y="672"/>
                    <a:pt x="655" y="552"/>
                    <a:pt x="810" y="552"/>
                  </a:cubicBezTo>
                  <a:lnTo>
                    <a:pt x="17577" y="552"/>
                  </a:lnTo>
                  <a:cubicBezTo>
                    <a:pt x="17732" y="552"/>
                    <a:pt x="17853" y="672"/>
                    <a:pt x="17853" y="810"/>
                  </a:cubicBezTo>
                  <a:lnTo>
                    <a:pt x="17853" y="1568"/>
                  </a:lnTo>
                  <a:cubicBezTo>
                    <a:pt x="17853" y="1723"/>
                    <a:pt x="17732" y="1844"/>
                    <a:pt x="17577" y="1844"/>
                  </a:cubicBezTo>
                  <a:lnTo>
                    <a:pt x="15802" y="1844"/>
                  </a:lnTo>
                  <a:cubicBezTo>
                    <a:pt x="15647" y="1844"/>
                    <a:pt x="15544" y="1965"/>
                    <a:pt x="15544" y="2102"/>
                  </a:cubicBezTo>
                  <a:cubicBezTo>
                    <a:pt x="15544" y="2258"/>
                    <a:pt x="15647" y="2378"/>
                    <a:pt x="15802" y="2378"/>
                  </a:cubicBezTo>
                  <a:lnTo>
                    <a:pt x="17026" y="2378"/>
                  </a:lnTo>
                  <a:lnTo>
                    <a:pt x="17026" y="9581"/>
                  </a:lnTo>
                  <a:cubicBezTo>
                    <a:pt x="17026" y="9736"/>
                    <a:pt x="17147" y="9857"/>
                    <a:pt x="17284" y="9857"/>
                  </a:cubicBezTo>
                  <a:cubicBezTo>
                    <a:pt x="17439" y="9857"/>
                    <a:pt x="17560" y="9736"/>
                    <a:pt x="17560" y="9581"/>
                  </a:cubicBezTo>
                  <a:lnTo>
                    <a:pt x="17560" y="2378"/>
                  </a:lnTo>
                  <a:cubicBezTo>
                    <a:pt x="17570" y="2379"/>
                    <a:pt x="17579" y="2379"/>
                    <a:pt x="17588" y="2379"/>
                  </a:cubicBezTo>
                  <a:cubicBezTo>
                    <a:pt x="18008" y="2379"/>
                    <a:pt x="18387" y="2006"/>
                    <a:pt x="18387" y="1568"/>
                  </a:cubicBezTo>
                  <a:lnTo>
                    <a:pt x="18387" y="810"/>
                  </a:lnTo>
                  <a:cubicBezTo>
                    <a:pt x="18387" y="379"/>
                    <a:pt x="18025" y="0"/>
                    <a:pt x="1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1"/>
            <p:cNvSpPr/>
            <p:nvPr/>
          </p:nvSpPr>
          <p:spPr>
            <a:xfrm>
              <a:off x="6738675" y="3891150"/>
              <a:ext cx="116775" cy="161575"/>
            </a:xfrm>
            <a:custGeom>
              <a:avLst/>
              <a:gdLst/>
              <a:ahLst/>
              <a:cxnLst/>
              <a:rect l="l" t="t" r="r" b="b"/>
              <a:pathLst>
                <a:path w="4671" h="6463" extrusionOk="0">
                  <a:moveTo>
                    <a:pt x="638" y="0"/>
                  </a:moveTo>
                  <a:cubicBezTo>
                    <a:pt x="294" y="0"/>
                    <a:pt x="1" y="293"/>
                    <a:pt x="1" y="638"/>
                  </a:cubicBezTo>
                  <a:lnTo>
                    <a:pt x="1" y="1775"/>
                  </a:lnTo>
                  <a:cubicBezTo>
                    <a:pt x="1" y="1930"/>
                    <a:pt x="121" y="2051"/>
                    <a:pt x="276" y="2051"/>
                  </a:cubicBezTo>
                  <a:cubicBezTo>
                    <a:pt x="432" y="2051"/>
                    <a:pt x="552" y="1930"/>
                    <a:pt x="552" y="1775"/>
                  </a:cubicBezTo>
                  <a:lnTo>
                    <a:pt x="552" y="638"/>
                  </a:lnTo>
                  <a:cubicBezTo>
                    <a:pt x="552" y="586"/>
                    <a:pt x="587" y="552"/>
                    <a:pt x="638" y="552"/>
                  </a:cubicBezTo>
                  <a:lnTo>
                    <a:pt x="4050" y="552"/>
                  </a:lnTo>
                  <a:cubicBezTo>
                    <a:pt x="4102" y="552"/>
                    <a:pt x="4137" y="586"/>
                    <a:pt x="4137" y="638"/>
                  </a:cubicBezTo>
                  <a:lnTo>
                    <a:pt x="4137" y="5842"/>
                  </a:lnTo>
                  <a:cubicBezTo>
                    <a:pt x="4137" y="5894"/>
                    <a:pt x="4102" y="5928"/>
                    <a:pt x="4050" y="5928"/>
                  </a:cubicBezTo>
                  <a:lnTo>
                    <a:pt x="638" y="5928"/>
                  </a:lnTo>
                  <a:cubicBezTo>
                    <a:pt x="587" y="5928"/>
                    <a:pt x="552" y="5894"/>
                    <a:pt x="552" y="5842"/>
                  </a:cubicBezTo>
                  <a:lnTo>
                    <a:pt x="552" y="3033"/>
                  </a:lnTo>
                  <a:cubicBezTo>
                    <a:pt x="552" y="2878"/>
                    <a:pt x="432" y="2758"/>
                    <a:pt x="276" y="2758"/>
                  </a:cubicBezTo>
                  <a:cubicBezTo>
                    <a:pt x="121" y="2758"/>
                    <a:pt x="1" y="2878"/>
                    <a:pt x="1" y="3033"/>
                  </a:cubicBezTo>
                  <a:lnTo>
                    <a:pt x="1" y="5842"/>
                  </a:lnTo>
                  <a:cubicBezTo>
                    <a:pt x="1" y="6187"/>
                    <a:pt x="294" y="6463"/>
                    <a:pt x="638" y="6463"/>
                  </a:cubicBezTo>
                  <a:lnTo>
                    <a:pt x="4050" y="6463"/>
                  </a:lnTo>
                  <a:cubicBezTo>
                    <a:pt x="4395" y="6463"/>
                    <a:pt x="4671" y="6187"/>
                    <a:pt x="4671" y="5842"/>
                  </a:cubicBezTo>
                  <a:lnTo>
                    <a:pt x="4671" y="638"/>
                  </a:lnTo>
                  <a:cubicBezTo>
                    <a:pt x="4671" y="293"/>
                    <a:pt x="4395" y="0"/>
                    <a:pt x="4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1"/>
            <p:cNvSpPr/>
            <p:nvPr/>
          </p:nvSpPr>
          <p:spPr>
            <a:xfrm>
              <a:off x="6928675" y="3891150"/>
              <a:ext cx="116775" cy="13800"/>
            </a:xfrm>
            <a:custGeom>
              <a:avLst/>
              <a:gdLst/>
              <a:ahLst/>
              <a:cxnLst/>
              <a:rect l="l" t="t" r="r" b="b"/>
              <a:pathLst>
                <a:path w="4671" h="552" extrusionOk="0">
                  <a:moveTo>
                    <a:pt x="276" y="0"/>
                  </a:moveTo>
                  <a:cubicBezTo>
                    <a:pt x="121" y="0"/>
                    <a:pt x="0" y="121"/>
                    <a:pt x="0" y="276"/>
                  </a:cubicBezTo>
                  <a:cubicBezTo>
                    <a:pt x="0" y="431"/>
                    <a:pt x="121" y="552"/>
                    <a:pt x="276" y="552"/>
                  </a:cubicBezTo>
                  <a:lnTo>
                    <a:pt x="4395" y="552"/>
                  </a:lnTo>
                  <a:cubicBezTo>
                    <a:pt x="4550" y="552"/>
                    <a:pt x="4670" y="431"/>
                    <a:pt x="4670" y="276"/>
                  </a:cubicBezTo>
                  <a:cubicBezTo>
                    <a:pt x="4670" y="121"/>
                    <a:pt x="4550" y="0"/>
                    <a:pt x="4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1"/>
            <p:cNvSpPr/>
            <p:nvPr/>
          </p:nvSpPr>
          <p:spPr>
            <a:xfrm>
              <a:off x="6897650" y="3931650"/>
              <a:ext cx="205525" cy="13375"/>
            </a:xfrm>
            <a:custGeom>
              <a:avLst/>
              <a:gdLst/>
              <a:ahLst/>
              <a:cxnLst/>
              <a:rect l="l" t="t" r="r" b="b"/>
              <a:pathLst>
                <a:path w="8221" h="535" extrusionOk="0">
                  <a:moveTo>
                    <a:pt x="276" y="0"/>
                  </a:moveTo>
                  <a:cubicBezTo>
                    <a:pt x="121" y="0"/>
                    <a:pt x="1" y="121"/>
                    <a:pt x="1" y="276"/>
                  </a:cubicBezTo>
                  <a:cubicBezTo>
                    <a:pt x="1" y="414"/>
                    <a:pt x="121" y="534"/>
                    <a:pt x="276" y="534"/>
                  </a:cubicBezTo>
                  <a:lnTo>
                    <a:pt x="7962" y="534"/>
                  </a:lnTo>
                  <a:cubicBezTo>
                    <a:pt x="8100" y="534"/>
                    <a:pt x="8220" y="414"/>
                    <a:pt x="8220" y="276"/>
                  </a:cubicBezTo>
                  <a:cubicBezTo>
                    <a:pt x="8220" y="121"/>
                    <a:pt x="8100" y="0"/>
                    <a:pt x="7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1"/>
            <p:cNvSpPr/>
            <p:nvPr/>
          </p:nvSpPr>
          <p:spPr>
            <a:xfrm>
              <a:off x="6870950" y="3958775"/>
              <a:ext cx="232225" cy="13400"/>
            </a:xfrm>
            <a:custGeom>
              <a:avLst/>
              <a:gdLst/>
              <a:ahLst/>
              <a:cxnLst/>
              <a:rect l="l" t="t" r="r" b="b"/>
              <a:pathLst>
                <a:path w="9289" h="536" extrusionOk="0">
                  <a:moveTo>
                    <a:pt x="259" y="1"/>
                  </a:moveTo>
                  <a:cubicBezTo>
                    <a:pt x="121" y="1"/>
                    <a:pt x="0" y="122"/>
                    <a:pt x="0" y="259"/>
                  </a:cubicBezTo>
                  <a:cubicBezTo>
                    <a:pt x="0" y="414"/>
                    <a:pt x="121" y="535"/>
                    <a:pt x="259" y="535"/>
                  </a:cubicBezTo>
                  <a:lnTo>
                    <a:pt x="9030" y="535"/>
                  </a:lnTo>
                  <a:cubicBezTo>
                    <a:pt x="9168" y="535"/>
                    <a:pt x="9288" y="414"/>
                    <a:pt x="9288" y="259"/>
                  </a:cubicBezTo>
                  <a:cubicBezTo>
                    <a:pt x="9288" y="122"/>
                    <a:pt x="9168" y="1"/>
                    <a:pt x="90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1"/>
            <p:cNvSpPr/>
            <p:nvPr/>
          </p:nvSpPr>
          <p:spPr>
            <a:xfrm>
              <a:off x="6767125" y="4066475"/>
              <a:ext cx="167600" cy="13400"/>
            </a:xfrm>
            <a:custGeom>
              <a:avLst/>
              <a:gdLst/>
              <a:ahLst/>
              <a:cxnLst/>
              <a:rect l="l" t="t" r="r" b="b"/>
              <a:pathLst>
                <a:path w="6704" h="536" extrusionOk="0">
                  <a:moveTo>
                    <a:pt x="259" y="1"/>
                  </a:moveTo>
                  <a:cubicBezTo>
                    <a:pt x="121" y="1"/>
                    <a:pt x="0" y="122"/>
                    <a:pt x="0" y="259"/>
                  </a:cubicBezTo>
                  <a:cubicBezTo>
                    <a:pt x="0" y="415"/>
                    <a:pt x="121" y="535"/>
                    <a:pt x="259" y="535"/>
                  </a:cubicBezTo>
                  <a:lnTo>
                    <a:pt x="6445" y="535"/>
                  </a:lnTo>
                  <a:cubicBezTo>
                    <a:pt x="6583" y="535"/>
                    <a:pt x="6704" y="415"/>
                    <a:pt x="6704" y="259"/>
                  </a:cubicBezTo>
                  <a:cubicBezTo>
                    <a:pt x="6704" y="122"/>
                    <a:pt x="6583" y="1"/>
                    <a:pt x="6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1"/>
            <p:cNvSpPr/>
            <p:nvPr/>
          </p:nvSpPr>
          <p:spPr>
            <a:xfrm>
              <a:off x="6858025" y="4093200"/>
              <a:ext cx="76700" cy="13375"/>
            </a:xfrm>
            <a:custGeom>
              <a:avLst/>
              <a:gdLst/>
              <a:ahLst/>
              <a:cxnLst/>
              <a:rect l="l" t="t" r="r" b="b"/>
              <a:pathLst>
                <a:path w="3068" h="535" extrusionOk="0">
                  <a:moveTo>
                    <a:pt x="276" y="0"/>
                  </a:moveTo>
                  <a:cubicBezTo>
                    <a:pt x="121" y="0"/>
                    <a:pt x="0" y="121"/>
                    <a:pt x="0" y="276"/>
                  </a:cubicBezTo>
                  <a:cubicBezTo>
                    <a:pt x="0" y="414"/>
                    <a:pt x="121" y="535"/>
                    <a:pt x="276" y="535"/>
                  </a:cubicBezTo>
                  <a:lnTo>
                    <a:pt x="2809" y="535"/>
                  </a:lnTo>
                  <a:cubicBezTo>
                    <a:pt x="2947" y="535"/>
                    <a:pt x="3068" y="414"/>
                    <a:pt x="3068" y="276"/>
                  </a:cubicBezTo>
                  <a:cubicBezTo>
                    <a:pt x="3068" y="121"/>
                    <a:pt x="2947" y="0"/>
                    <a:pt x="2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1"/>
            <p:cNvSpPr/>
            <p:nvPr/>
          </p:nvSpPr>
          <p:spPr>
            <a:xfrm>
              <a:off x="6739975" y="4093200"/>
              <a:ext cx="100400" cy="13375"/>
            </a:xfrm>
            <a:custGeom>
              <a:avLst/>
              <a:gdLst/>
              <a:ahLst/>
              <a:cxnLst/>
              <a:rect l="l" t="t" r="r" b="b"/>
              <a:pathLst>
                <a:path w="4016" h="535" extrusionOk="0">
                  <a:moveTo>
                    <a:pt x="276" y="0"/>
                  </a:moveTo>
                  <a:cubicBezTo>
                    <a:pt x="121" y="0"/>
                    <a:pt x="0" y="121"/>
                    <a:pt x="0" y="276"/>
                  </a:cubicBezTo>
                  <a:cubicBezTo>
                    <a:pt x="0" y="414"/>
                    <a:pt x="121" y="535"/>
                    <a:pt x="276" y="535"/>
                  </a:cubicBezTo>
                  <a:lnTo>
                    <a:pt x="3740" y="535"/>
                  </a:lnTo>
                  <a:cubicBezTo>
                    <a:pt x="3895" y="535"/>
                    <a:pt x="4016" y="414"/>
                    <a:pt x="4016" y="276"/>
                  </a:cubicBezTo>
                  <a:cubicBezTo>
                    <a:pt x="4016" y="121"/>
                    <a:pt x="3895" y="0"/>
                    <a:pt x="3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1"/>
            <p:cNvSpPr/>
            <p:nvPr/>
          </p:nvSpPr>
          <p:spPr>
            <a:xfrm>
              <a:off x="6739975" y="4120350"/>
              <a:ext cx="128400" cy="13375"/>
            </a:xfrm>
            <a:custGeom>
              <a:avLst/>
              <a:gdLst/>
              <a:ahLst/>
              <a:cxnLst/>
              <a:rect l="l" t="t" r="r" b="b"/>
              <a:pathLst>
                <a:path w="5136" h="535" extrusionOk="0">
                  <a:moveTo>
                    <a:pt x="276" y="0"/>
                  </a:moveTo>
                  <a:cubicBezTo>
                    <a:pt x="121" y="0"/>
                    <a:pt x="0" y="121"/>
                    <a:pt x="0" y="259"/>
                  </a:cubicBezTo>
                  <a:cubicBezTo>
                    <a:pt x="0" y="414"/>
                    <a:pt x="121" y="534"/>
                    <a:pt x="276" y="534"/>
                  </a:cubicBezTo>
                  <a:lnTo>
                    <a:pt x="4860" y="534"/>
                  </a:lnTo>
                  <a:cubicBezTo>
                    <a:pt x="5015" y="534"/>
                    <a:pt x="5136" y="414"/>
                    <a:pt x="5136" y="259"/>
                  </a:cubicBezTo>
                  <a:cubicBezTo>
                    <a:pt x="5136" y="121"/>
                    <a:pt x="5015" y="0"/>
                    <a:pt x="4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1"/>
            <p:cNvSpPr/>
            <p:nvPr/>
          </p:nvSpPr>
          <p:spPr>
            <a:xfrm>
              <a:off x="6870950" y="3985500"/>
              <a:ext cx="63775" cy="67225"/>
            </a:xfrm>
            <a:custGeom>
              <a:avLst/>
              <a:gdLst/>
              <a:ahLst/>
              <a:cxnLst/>
              <a:rect l="l" t="t" r="r" b="b"/>
              <a:pathLst>
                <a:path w="2551" h="2689" extrusionOk="0">
                  <a:moveTo>
                    <a:pt x="1930" y="534"/>
                  </a:moveTo>
                  <a:cubicBezTo>
                    <a:pt x="1982" y="534"/>
                    <a:pt x="2016" y="586"/>
                    <a:pt x="2016" y="621"/>
                  </a:cubicBezTo>
                  <a:lnTo>
                    <a:pt x="2016" y="2068"/>
                  </a:lnTo>
                  <a:cubicBezTo>
                    <a:pt x="2016" y="2120"/>
                    <a:pt x="1982" y="2154"/>
                    <a:pt x="1930" y="2154"/>
                  </a:cubicBezTo>
                  <a:lnTo>
                    <a:pt x="620" y="2154"/>
                  </a:lnTo>
                  <a:cubicBezTo>
                    <a:pt x="569" y="2154"/>
                    <a:pt x="534" y="2120"/>
                    <a:pt x="534" y="2068"/>
                  </a:cubicBezTo>
                  <a:lnTo>
                    <a:pt x="534" y="621"/>
                  </a:lnTo>
                  <a:cubicBezTo>
                    <a:pt x="534" y="586"/>
                    <a:pt x="569" y="534"/>
                    <a:pt x="620" y="534"/>
                  </a:cubicBezTo>
                  <a:close/>
                  <a:moveTo>
                    <a:pt x="620" y="0"/>
                  </a:moveTo>
                  <a:cubicBezTo>
                    <a:pt x="276" y="0"/>
                    <a:pt x="0" y="276"/>
                    <a:pt x="0" y="621"/>
                  </a:cubicBezTo>
                  <a:lnTo>
                    <a:pt x="0" y="2068"/>
                  </a:lnTo>
                  <a:cubicBezTo>
                    <a:pt x="0" y="2413"/>
                    <a:pt x="276" y="2689"/>
                    <a:pt x="620" y="2689"/>
                  </a:cubicBezTo>
                  <a:lnTo>
                    <a:pt x="1930" y="2689"/>
                  </a:lnTo>
                  <a:cubicBezTo>
                    <a:pt x="2275" y="2689"/>
                    <a:pt x="2551" y="2413"/>
                    <a:pt x="2551" y="2068"/>
                  </a:cubicBezTo>
                  <a:lnTo>
                    <a:pt x="2551" y="621"/>
                  </a:lnTo>
                  <a:cubicBezTo>
                    <a:pt x="2551" y="276"/>
                    <a:pt x="227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1"/>
            <p:cNvSpPr/>
            <p:nvPr/>
          </p:nvSpPr>
          <p:spPr>
            <a:xfrm>
              <a:off x="6954950" y="3985500"/>
              <a:ext cx="64225" cy="67225"/>
            </a:xfrm>
            <a:custGeom>
              <a:avLst/>
              <a:gdLst/>
              <a:ahLst/>
              <a:cxnLst/>
              <a:rect l="l" t="t" r="r" b="b"/>
              <a:pathLst>
                <a:path w="2569" h="2689" extrusionOk="0">
                  <a:moveTo>
                    <a:pt x="1931" y="534"/>
                  </a:moveTo>
                  <a:cubicBezTo>
                    <a:pt x="1982" y="534"/>
                    <a:pt x="2034" y="586"/>
                    <a:pt x="2034" y="621"/>
                  </a:cubicBezTo>
                  <a:lnTo>
                    <a:pt x="2034" y="2068"/>
                  </a:lnTo>
                  <a:cubicBezTo>
                    <a:pt x="2034" y="2120"/>
                    <a:pt x="1982" y="2154"/>
                    <a:pt x="1931" y="2154"/>
                  </a:cubicBezTo>
                  <a:lnTo>
                    <a:pt x="638" y="2154"/>
                  </a:lnTo>
                  <a:cubicBezTo>
                    <a:pt x="586" y="2154"/>
                    <a:pt x="535" y="2120"/>
                    <a:pt x="535" y="2068"/>
                  </a:cubicBezTo>
                  <a:lnTo>
                    <a:pt x="535" y="621"/>
                  </a:lnTo>
                  <a:cubicBezTo>
                    <a:pt x="535" y="586"/>
                    <a:pt x="586" y="534"/>
                    <a:pt x="638" y="534"/>
                  </a:cubicBezTo>
                  <a:close/>
                  <a:moveTo>
                    <a:pt x="638" y="0"/>
                  </a:moveTo>
                  <a:cubicBezTo>
                    <a:pt x="293" y="0"/>
                    <a:pt x="0" y="276"/>
                    <a:pt x="0" y="621"/>
                  </a:cubicBezTo>
                  <a:lnTo>
                    <a:pt x="0" y="2068"/>
                  </a:lnTo>
                  <a:cubicBezTo>
                    <a:pt x="0" y="2413"/>
                    <a:pt x="293" y="2689"/>
                    <a:pt x="638" y="2689"/>
                  </a:cubicBezTo>
                  <a:lnTo>
                    <a:pt x="1931" y="2689"/>
                  </a:lnTo>
                  <a:cubicBezTo>
                    <a:pt x="2292" y="2689"/>
                    <a:pt x="2568" y="2413"/>
                    <a:pt x="2568" y="2068"/>
                  </a:cubicBezTo>
                  <a:lnTo>
                    <a:pt x="2568" y="621"/>
                  </a:lnTo>
                  <a:cubicBezTo>
                    <a:pt x="2568" y="276"/>
                    <a:pt x="2292" y="0"/>
                    <a:pt x="1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1"/>
            <p:cNvSpPr/>
            <p:nvPr/>
          </p:nvSpPr>
          <p:spPr>
            <a:xfrm>
              <a:off x="7039400" y="3985500"/>
              <a:ext cx="63775" cy="67225"/>
            </a:xfrm>
            <a:custGeom>
              <a:avLst/>
              <a:gdLst/>
              <a:ahLst/>
              <a:cxnLst/>
              <a:rect l="l" t="t" r="r" b="b"/>
              <a:pathLst>
                <a:path w="2551" h="2689" extrusionOk="0">
                  <a:moveTo>
                    <a:pt x="1930" y="534"/>
                  </a:moveTo>
                  <a:cubicBezTo>
                    <a:pt x="1982" y="534"/>
                    <a:pt x="2016" y="586"/>
                    <a:pt x="2016" y="621"/>
                  </a:cubicBezTo>
                  <a:lnTo>
                    <a:pt x="2016" y="2068"/>
                  </a:lnTo>
                  <a:cubicBezTo>
                    <a:pt x="2016" y="2120"/>
                    <a:pt x="1982" y="2154"/>
                    <a:pt x="1930" y="2154"/>
                  </a:cubicBezTo>
                  <a:lnTo>
                    <a:pt x="620" y="2154"/>
                  </a:lnTo>
                  <a:cubicBezTo>
                    <a:pt x="569" y="2154"/>
                    <a:pt x="534" y="2120"/>
                    <a:pt x="534" y="2068"/>
                  </a:cubicBezTo>
                  <a:lnTo>
                    <a:pt x="534" y="621"/>
                  </a:lnTo>
                  <a:cubicBezTo>
                    <a:pt x="534" y="586"/>
                    <a:pt x="569" y="534"/>
                    <a:pt x="620" y="534"/>
                  </a:cubicBezTo>
                  <a:close/>
                  <a:moveTo>
                    <a:pt x="620" y="0"/>
                  </a:moveTo>
                  <a:cubicBezTo>
                    <a:pt x="276" y="0"/>
                    <a:pt x="0" y="276"/>
                    <a:pt x="0" y="621"/>
                  </a:cubicBezTo>
                  <a:lnTo>
                    <a:pt x="0" y="2068"/>
                  </a:lnTo>
                  <a:cubicBezTo>
                    <a:pt x="0" y="2413"/>
                    <a:pt x="276" y="2689"/>
                    <a:pt x="620" y="2689"/>
                  </a:cubicBezTo>
                  <a:lnTo>
                    <a:pt x="1930" y="2689"/>
                  </a:lnTo>
                  <a:cubicBezTo>
                    <a:pt x="2275" y="2689"/>
                    <a:pt x="2550" y="2413"/>
                    <a:pt x="2550" y="2068"/>
                  </a:cubicBezTo>
                  <a:lnTo>
                    <a:pt x="2550" y="621"/>
                  </a:lnTo>
                  <a:cubicBezTo>
                    <a:pt x="2550" y="276"/>
                    <a:pt x="2275" y="0"/>
                    <a:pt x="1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1"/>
            <p:cNvSpPr/>
            <p:nvPr/>
          </p:nvSpPr>
          <p:spPr>
            <a:xfrm>
              <a:off x="6954950" y="4066475"/>
              <a:ext cx="148225" cy="67250"/>
            </a:xfrm>
            <a:custGeom>
              <a:avLst/>
              <a:gdLst/>
              <a:ahLst/>
              <a:cxnLst/>
              <a:rect l="l" t="t" r="r" b="b"/>
              <a:pathLst>
                <a:path w="5929" h="2690" extrusionOk="0">
                  <a:moveTo>
                    <a:pt x="5308" y="535"/>
                  </a:moveTo>
                  <a:cubicBezTo>
                    <a:pt x="5360" y="535"/>
                    <a:pt x="5394" y="570"/>
                    <a:pt x="5394" y="621"/>
                  </a:cubicBezTo>
                  <a:lnTo>
                    <a:pt x="5394" y="2052"/>
                  </a:lnTo>
                  <a:cubicBezTo>
                    <a:pt x="5394" y="2103"/>
                    <a:pt x="5360" y="2155"/>
                    <a:pt x="5308" y="2155"/>
                  </a:cubicBezTo>
                  <a:lnTo>
                    <a:pt x="638" y="2155"/>
                  </a:lnTo>
                  <a:cubicBezTo>
                    <a:pt x="586" y="2155"/>
                    <a:pt x="535" y="2103"/>
                    <a:pt x="535" y="2052"/>
                  </a:cubicBezTo>
                  <a:lnTo>
                    <a:pt x="535" y="621"/>
                  </a:lnTo>
                  <a:cubicBezTo>
                    <a:pt x="535" y="570"/>
                    <a:pt x="586" y="535"/>
                    <a:pt x="638" y="535"/>
                  </a:cubicBezTo>
                  <a:close/>
                  <a:moveTo>
                    <a:pt x="638" y="1"/>
                  </a:moveTo>
                  <a:cubicBezTo>
                    <a:pt x="293" y="1"/>
                    <a:pt x="0" y="277"/>
                    <a:pt x="0" y="621"/>
                  </a:cubicBezTo>
                  <a:lnTo>
                    <a:pt x="0" y="2052"/>
                  </a:lnTo>
                  <a:cubicBezTo>
                    <a:pt x="0" y="2396"/>
                    <a:pt x="293" y="2689"/>
                    <a:pt x="638" y="2689"/>
                  </a:cubicBezTo>
                  <a:lnTo>
                    <a:pt x="5308" y="2689"/>
                  </a:lnTo>
                  <a:cubicBezTo>
                    <a:pt x="5653" y="2689"/>
                    <a:pt x="5928" y="2396"/>
                    <a:pt x="5928" y="2052"/>
                  </a:cubicBezTo>
                  <a:lnTo>
                    <a:pt x="5928" y="621"/>
                  </a:lnTo>
                  <a:cubicBezTo>
                    <a:pt x="5928" y="277"/>
                    <a:pt x="5653" y="1"/>
                    <a:pt x="53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111"/>
          <p:cNvGrpSpPr/>
          <p:nvPr/>
        </p:nvGrpSpPr>
        <p:grpSpPr>
          <a:xfrm>
            <a:off x="6738675" y="1931525"/>
            <a:ext cx="366225" cy="459550"/>
            <a:chOff x="6738675" y="1931525"/>
            <a:chExt cx="366225" cy="459550"/>
          </a:xfrm>
        </p:grpSpPr>
        <p:sp>
          <p:nvSpPr>
            <p:cNvPr id="2785" name="Google Shape;2785;p111"/>
            <p:cNvSpPr/>
            <p:nvPr/>
          </p:nvSpPr>
          <p:spPr>
            <a:xfrm>
              <a:off x="6738675" y="2057825"/>
              <a:ext cx="366225" cy="333250"/>
            </a:xfrm>
            <a:custGeom>
              <a:avLst/>
              <a:gdLst/>
              <a:ahLst/>
              <a:cxnLst/>
              <a:rect l="l" t="t" r="r" b="b"/>
              <a:pathLst>
                <a:path w="14649" h="13330" extrusionOk="0">
                  <a:moveTo>
                    <a:pt x="5722" y="9590"/>
                  </a:moveTo>
                  <a:cubicBezTo>
                    <a:pt x="5963" y="9590"/>
                    <a:pt x="6170" y="9780"/>
                    <a:pt x="6170" y="10039"/>
                  </a:cubicBezTo>
                  <a:lnTo>
                    <a:pt x="6170" y="10452"/>
                  </a:lnTo>
                  <a:lnTo>
                    <a:pt x="2741" y="10452"/>
                  </a:lnTo>
                  <a:lnTo>
                    <a:pt x="2741" y="10039"/>
                  </a:lnTo>
                  <a:cubicBezTo>
                    <a:pt x="2741" y="9780"/>
                    <a:pt x="2947" y="9590"/>
                    <a:pt x="3189" y="9590"/>
                  </a:cubicBezTo>
                  <a:close/>
                  <a:moveTo>
                    <a:pt x="9789" y="6954"/>
                  </a:moveTo>
                  <a:cubicBezTo>
                    <a:pt x="10116" y="6954"/>
                    <a:pt x="10426" y="7161"/>
                    <a:pt x="10547" y="7454"/>
                  </a:cubicBezTo>
                  <a:lnTo>
                    <a:pt x="11891" y="10452"/>
                  </a:lnTo>
                  <a:lnTo>
                    <a:pt x="8152" y="10452"/>
                  </a:lnTo>
                  <a:lnTo>
                    <a:pt x="8152" y="6954"/>
                  </a:lnTo>
                  <a:close/>
                  <a:moveTo>
                    <a:pt x="13253" y="10986"/>
                  </a:moveTo>
                  <a:cubicBezTo>
                    <a:pt x="13390" y="10986"/>
                    <a:pt x="13511" y="11107"/>
                    <a:pt x="13511" y="11262"/>
                  </a:cubicBezTo>
                  <a:lnTo>
                    <a:pt x="13511" y="12520"/>
                  </a:lnTo>
                  <a:cubicBezTo>
                    <a:pt x="13511" y="12675"/>
                    <a:pt x="13390" y="12796"/>
                    <a:pt x="13253" y="12796"/>
                  </a:cubicBezTo>
                  <a:lnTo>
                    <a:pt x="811" y="12796"/>
                  </a:lnTo>
                  <a:cubicBezTo>
                    <a:pt x="673" y="12796"/>
                    <a:pt x="552" y="12675"/>
                    <a:pt x="552" y="12520"/>
                  </a:cubicBezTo>
                  <a:lnTo>
                    <a:pt x="552" y="11262"/>
                  </a:lnTo>
                  <a:cubicBezTo>
                    <a:pt x="552" y="11107"/>
                    <a:pt x="673" y="10986"/>
                    <a:pt x="811" y="10986"/>
                  </a:cubicBezTo>
                  <a:close/>
                  <a:moveTo>
                    <a:pt x="12014" y="1"/>
                  </a:moveTo>
                  <a:cubicBezTo>
                    <a:pt x="11923" y="1"/>
                    <a:pt x="11833" y="50"/>
                    <a:pt x="11788" y="130"/>
                  </a:cubicBezTo>
                  <a:cubicBezTo>
                    <a:pt x="11702" y="250"/>
                    <a:pt x="11736" y="423"/>
                    <a:pt x="11874" y="492"/>
                  </a:cubicBezTo>
                  <a:cubicBezTo>
                    <a:pt x="12512" y="905"/>
                    <a:pt x="13046" y="1457"/>
                    <a:pt x="13425" y="2112"/>
                  </a:cubicBezTo>
                  <a:cubicBezTo>
                    <a:pt x="13890" y="2939"/>
                    <a:pt x="14114" y="3887"/>
                    <a:pt x="14028" y="4834"/>
                  </a:cubicBezTo>
                  <a:cubicBezTo>
                    <a:pt x="13925" y="6110"/>
                    <a:pt x="13287" y="7316"/>
                    <a:pt x="12288" y="8126"/>
                  </a:cubicBezTo>
                  <a:lnTo>
                    <a:pt x="11667" y="8625"/>
                  </a:lnTo>
                  <a:lnTo>
                    <a:pt x="11133" y="7436"/>
                  </a:lnTo>
                  <a:lnTo>
                    <a:pt x="11495" y="7143"/>
                  </a:lnTo>
                  <a:cubicBezTo>
                    <a:pt x="11874" y="6833"/>
                    <a:pt x="12184" y="6454"/>
                    <a:pt x="12408" y="6023"/>
                  </a:cubicBezTo>
                  <a:cubicBezTo>
                    <a:pt x="12477" y="5903"/>
                    <a:pt x="12425" y="5730"/>
                    <a:pt x="12288" y="5661"/>
                  </a:cubicBezTo>
                  <a:cubicBezTo>
                    <a:pt x="12246" y="5641"/>
                    <a:pt x="12204" y="5631"/>
                    <a:pt x="12162" y="5631"/>
                  </a:cubicBezTo>
                  <a:cubicBezTo>
                    <a:pt x="12065" y="5631"/>
                    <a:pt x="11974" y="5685"/>
                    <a:pt x="11926" y="5782"/>
                  </a:cubicBezTo>
                  <a:cubicBezTo>
                    <a:pt x="11736" y="6144"/>
                    <a:pt x="11478" y="6471"/>
                    <a:pt x="11167" y="6713"/>
                  </a:cubicBezTo>
                  <a:lnTo>
                    <a:pt x="10874" y="6954"/>
                  </a:lnTo>
                  <a:cubicBezTo>
                    <a:pt x="10616" y="6626"/>
                    <a:pt x="10220" y="6420"/>
                    <a:pt x="9789" y="6420"/>
                  </a:cubicBezTo>
                  <a:lnTo>
                    <a:pt x="1448" y="6420"/>
                  </a:lnTo>
                  <a:cubicBezTo>
                    <a:pt x="1000" y="6420"/>
                    <a:pt x="621" y="6799"/>
                    <a:pt x="621" y="7247"/>
                  </a:cubicBezTo>
                  <a:cubicBezTo>
                    <a:pt x="621" y="7712"/>
                    <a:pt x="1000" y="8074"/>
                    <a:pt x="1448" y="8074"/>
                  </a:cubicBezTo>
                  <a:lnTo>
                    <a:pt x="5222" y="8074"/>
                  </a:lnTo>
                  <a:cubicBezTo>
                    <a:pt x="5377" y="8074"/>
                    <a:pt x="5498" y="7953"/>
                    <a:pt x="5498" y="7798"/>
                  </a:cubicBezTo>
                  <a:cubicBezTo>
                    <a:pt x="5498" y="7660"/>
                    <a:pt x="5377" y="7540"/>
                    <a:pt x="5222" y="7540"/>
                  </a:cubicBezTo>
                  <a:lnTo>
                    <a:pt x="1448" y="7540"/>
                  </a:lnTo>
                  <a:cubicBezTo>
                    <a:pt x="1293" y="7540"/>
                    <a:pt x="1155" y="7402"/>
                    <a:pt x="1155" y="7247"/>
                  </a:cubicBezTo>
                  <a:cubicBezTo>
                    <a:pt x="1155" y="7092"/>
                    <a:pt x="1293" y="6954"/>
                    <a:pt x="1448" y="6954"/>
                  </a:cubicBezTo>
                  <a:lnTo>
                    <a:pt x="7618" y="6954"/>
                  </a:lnTo>
                  <a:lnTo>
                    <a:pt x="7618" y="7540"/>
                  </a:lnTo>
                  <a:lnTo>
                    <a:pt x="6480" y="7540"/>
                  </a:lnTo>
                  <a:cubicBezTo>
                    <a:pt x="6342" y="7540"/>
                    <a:pt x="6222" y="7660"/>
                    <a:pt x="6222" y="7798"/>
                  </a:cubicBezTo>
                  <a:cubicBezTo>
                    <a:pt x="6222" y="7953"/>
                    <a:pt x="6342" y="8074"/>
                    <a:pt x="6480" y="8074"/>
                  </a:cubicBezTo>
                  <a:lnTo>
                    <a:pt x="7618" y="8074"/>
                  </a:lnTo>
                  <a:lnTo>
                    <a:pt x="7618" y="10452"/>
                  </a:lnTo>
                  <a:lnTo>
                    <a:pt x="6704" y="10452"/>
                  </a:lnTo>
                  <a:lnTo>
                    <a:pt x="6704" y="10039"/>
                  </a:lnTo>
                  <a:cubicBezTo>
                    <a:pt x="6704" y="9487"/>
                    <a:pt x="6256" y="9056"/>
                    <a:pt x="5722" y="9056"/>
                  </a:cubicBezTo>
                  <a:lnTo>
                    <a:pt x="3189" y="9056"/>
                  </a:lnTo>
                  <a:cubicBezTo>
                    <a:pt x="2655" y="9056"/>
                    <a:pt x="2207" y="9487"/>
                    <a:pt x="2207" y="10039"/>
                  </a:cubicBezTo>
                  <a:lnTo>
                    <a:pt x="2207" y="10452"/>
                  </a:lnTo>
                  <a:lnTo>
                    <a:pt x="811" y="10452"/>
                  </a:lnTo>
                  <a:cubicBezTo>
                    <a:pt x="380" y="10452"/>
                    <a:pt x="1" y="10814"/>
                    <a:pt x="1" y="11262"/>
                  </a:cubicBezTo>
                  <a:lnTo>
                    <a:pt x="1" y="12520"/>
                  </a:lnTo>
                  <a:cubicBezTo>
                    <a:pt x="1" y="12968"/>
                    <a:pt x="380" y="13330"/>
                    <a:pt x="811" y="13330"/>
                  </a:cubicBezTo>
                  <a:lnTo>
                    <a:pt x="13253" y="13330"/>
                  </a:lnTo>
                  <a:cubicBezTo>
                    <a:pt x="13701" y="13330"/>
                    <a:pt x="14062" y="12968"/>
                    <a:pt x="14062" y="12520"/>
                  </a:cubicBezTo>
                  <a:lnTo>
                    <a:pt x="14062" y="11262"/>
                  </a:lnTo>
                  <a:cubicBezTo>
                    <a:pt x="14062" y="10814"/>
                    <a:pt x="13701" y="10452"/>
                    <a:pt x="13253" y="10452"/>
                  </a:cubicBezTo>
                  <a:lnTo>
                    <a:pt x="12477" y="10452"/>
                  </a:lnTo>
                  <a:lnTo>
                    <a:pt x="11891" y="9125"/>
                  </a:lnTo>
                  <a:lnTo>
                    <a:pt x="12632" y="8539"/>
                  </a:lnTo>
                  <a:cubicBezTo>
                    <a:pt x="13752" y="7643"/>
                    <a:pt x="14459" y="6299"/>
                    <a:pt x="14562" y="4869"/>
                  </a:cubicBezTo>
                  <a:cubicBezTo>
                    <a:pt x="14648" y="3818"/>
                    <a:pt x="14424" y="2766"/>
                    <a:pt x="13890" y="1853"/>
                  </a:cubicBezTo>
                  <a:cubicBezTo>
                    <a:pt x="13459" y="1112"/>
                    <a:pt x="12873" y="492"/>
                    <a:pt x="12150" y="44"/>
                  </a:cubicBezTo>
                  <a:cubicBezTo>
                    <a:pt x="12108" y="14"/>
                    <a:pt x="12061" y="1"/>
                    <a:pt x="12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1"/>
            <p:cNvSpPr/>
            <p:nvPr/>
          </p:nvSpPr>
          <p:spPr>
            <a:xfrm>
              <a:off x="6791250" y="1931525"/>
              <a:ext cx="269700" cy="271300"/>
            </a:xfrm>
            <a:custGeom>
              <a:avLst/>
              <a:gdLst/>
              <a:ahLst/>
              <a:cxnLst/>
              <a:rect l="l" t="t" r="r" b="b"/>
              <a:pathLst>
                <a:path w="10788" h="10852" extrusionOk="0">
                  <a:moveTo>
                    <a:pt x="3464" y="529"/>
                  </a:moveTo>
                  <a:lnTo>
                    <a:pt x="4360" y="684"/>
                  </a:lnTo>
                  <a:cubicBezTo>
                    <a:pt x="4394" y="684"/>
                    <a:pt x="4412" y="701"/>
                    <a:pt x="4429" y="719"/>
                  </a:cubicBezTo>
                  <a:cubicBezTo>
                    <a:pt x="4429" y="719"/>
                    <a:pt x="4446" y="753"/>
                    <a:pt x="4446" y="788"/>
                  </a:cubicBezTo>
                  <a:lnTo>
                    <a:pt x="4205" y="2201"/>
                  </a:lnTo>
                  <a:lnTo>
                    <a:pt x="3136" y="2046"/>
                  </a:lnTo>
                  <a:lnTo>
                    <a:pt x="3360" y="615"/>
                  </a:lnTo>
                  <a:cubicBezTo>
                    <a:pt x="3378" y="564"/>
                    <a:pt x="3412" y="529"/>
                    <a:pt x="3464" y="529"/>
                  </a:cubicBezTo>
                  <a:close/>
                  <a:moveTo>
                    <a:pt x="1675" y="2351"/>
                  </a:moveTo>
                  <a:cubicBezTo>
                    <a:pt x="1696" y="2351"/>
                    <a:pt x="1718" y="2353"/>
                    <a:pt x="1741" y="2356"/>
                  </a:cubicBezTo>
                  <a:lnTo>
                    <a:pt x="5446" y="2942"/>
                  </a:lnTo>
                  <a:cubicBezTo>
                    <a:pt x="5566" y="2976"/>
                    <a:pt x="5670" y="3028"/>
                    <a:pt x="5739" y="3131"/>
                  </a:cubicBezTo>
                  <a:cubicBezTo>
                    <a:pt x="5807" y="3235"/>
                    <a:pt x="5842" y="3338"/>
                    <a:pt x="5825" y="3459"/>
                  </a:cubicBezTo>
                  <a:lnTo>
                    <a:pt x="5670" y="4389"/>
                  </a:lnTo>
                  <a:lnTo>
                    <a:pt x="1069" y="3665"/>
                  </a:lnTo>
                  <a:lnTo>
                    <a:pt x="1224" y="2735"/>
                  </a:lnTo>
                  <a:cubicBezTo>
                    <a:pt x="1255" y="2514"/>
                    <a:pt x="1445" y="2351"/>
                    <a:pt x="1675" y="2351"/>
                  </a:cubicBezTo>
                  <a:close/>
                  <a:moveTo>
                    <a:pt x="982" y="4200"/>
                  </a:moveTo>
                  <a:lnTo>
                    <a:pt x="5583" y="4923"/>
                  </a:lnTo>
                  <a:lnTo>
                    <a:pt x="5497" y="5492"/>
                  </a:lnTo>
                  <a:lnTo>
                    <a:pt x="3050" y="5096"/>
                  </a:lnTo>
                  <a:cubicBezTo>
                    <a:pt x="3037" y="5094"/>
                    <a:pt x="3024" y="5094"/>
                    <a:pt x="3011" y="5094"/>
                  </a:cubicBezTo>
                  <a:cubicBezTo>
                    <a:pt x="2873" y="5094"/>
                    <a:pt x="2756" y="5178"/>
                    <a:pt x="2740" y="5320"/>
                  </a:cubicBezTo>
                  <a:cubicBezTo>
                    <a:pt x="2723" y="5458"/>
                    <a:pt x="2809" y="5613"/>
                    <a:pt x="2964" y="5630"/>
                  </a:cubicBezTo>
                  <a:lnTo>
                    <a:pt x="5411" y="6026"/>
                  </a:lnTo>
                  <a:lnTo>
                    <a:pt x="5187" y="7508"/>
                  </a:lnTo>
                  <a:cubicBezTo>
                    <a:pt x="5140" y="7743"/>
                    <a:pt x="4952" y="7892"/>
                    <a:pt x="4737" y="7892"/>
                  </a:cubicBezTo>
                  <a:cubicBezTo>
                    <a:pt x="4715" y="7892"/>
                    <a:pt x="4693" y="7891"/>
                    <a:pt x="4670" y="7887"/>
                  </a:cubicBezTo>
                  <a:lnTo>
                    <a:pt x="948" y="7301"/>
                  </a:lnTo>
                  <a:cubicBezTo>
                    <a:pt x="827" y="7284"/>
                    <a:pt x="724" y="7215"/>
                    <a:pt x="655" y="7129"/>
                  </a:cubicBezTo>
                  <a:cubicBezTo>
                    <a:pt x="586" y="7026"/>
                    <a:pt x="552" y="6905"/>
                    <a:pt x="569" y="6784"/>
                  </a:cubicBezTo>
                  <a:lnTo>
                    <a:pt x="810" y="5285"/>
                  </a:lnTo>
                  <a:cubicBezTo>
                    <a:pt x="862" y="5285"/>
                    <a:pt x="1723" y="5440"/>
                    <a:pt x="1775" y="5440"/>
                  </a:cubicBezTo>
                  <a:cubicBezTo>
                    <a:pt x="1896" y="5440"/>
                    <a:pt x="2016" y="5337"/>
                    <a:pt x="2034" y="5199"/>
                  </a:cubicBezTo>
                  <a:cubicBezTo>
                    <a:pt x="2068" y="5061"/>
                    <a:pt x="1965" y="4923"/>
                    <a:pt x="1810" y="4906"/>
                  </a:cubicBezTo>
                  <a:lnTo>
                    <a:pt x="896" y="4751"/>
                  </a:lnTo>
                  <a:lnTo>
                    <a:pt x="982" y="4200"/>
                  </a:lnTo>
                  <a:close/>
                  <a:moveTo>
                    <a:pt x="2051" y="8025"/>
                  </a:moveTo>
                  <a:lnTo>
                    <a:pt x="3223" y="8215"/>
                  </a:lnTo>
                  <a:lnTo>
                    <a:pt x="3050" y="9266"/>
                  </a:lnTo>
                  <a:cubicBezTo>
                    <a:pt x="3050" y="9283"/>
                    <a:pt x="3050" y="9283"/>
                    <a:pt x="3033" y="9283"/>
                  </a:cubicBezTo>
                  <a:lnTo>
                    <a:pt x="1896" y="9111"/>
                  </a:lnTo>
                  <a:cubicBezTo>
                    <a:pt x="1896" y="9111"/>
                    <a:pt x="1896" y="9111"/>
                    <a:pt x="1878" y="9094"/>
                  </a:cubicBezTo>
                  <a:lnTo>
                    <a:pt x="2051" y="8025"/>
                  </a:lnTo>
                  <a:close/>
                  <a:moveTo>
                    <a:pt x="2102" y="9680"/>
                  </a:moveTo>
                  <a:lnTo>
                    <a:pt x="2654" y="9766"/>
                  </a:lnTo>
                  <a:lnTo>
                    <a:pt x="2568" y="10300"/>
                  </a:lnTo>
                  <a:lnTo>
                    <a:pt x="2016" y="10197"/>
                  </a:lnTo>
                  <a:lnTo>
                    <a:pt x="2102" y="9680"/>
                  </a:lnTo>
                  <a:close/>
                  <a:moveTo>
                    <a:pt x="3432" y="0"/>
                  </a:moveTo>
                  <a:cubicBezTo>
                    <a:pt x="3137" y="0"/>
                    <a:pt x="2889" y="224"/>
                    <a:pt x="2843" y="529"/>
                  </a:cubicBezTo>
                  <a:lnTo>
                    <a:pt x="2602" y="1959"/>
                  </a:lnTo>
                  <a:lnTo>
                    <a:pt x="1810" y="1822"/>
                  </a:lnTo>
                  <a:cubicBezTo>
                    <a:pt x="1766" y="1816"/>
                    <a:pt x="1722" y="1813"/>
                    <a:pt x="1679" y="1813"/>
                  </a:cubicBezTo>
                  <a:cubicBezTo>
                    <a:pt x="1196" y="1813"/>
                    <a:pt x="769" y="2158"/>
                    <a:pt x="689" y="2649"/>
                  </a:cubicBezTo>
                  <a:cubicBezTo>
                    <a:pt x="552" y="3476"/>
                    <a:pt x="172" y="5854"/>
                    <a:pt x="52" y="6698"/>
                  </a:cubicBezTo>
                  <a:cubicBezTo>
                    <a:pt x="0" y="6957"/>
                    <a:pt x="69" y="7233"/>
                    <a:pt x="224" y="7439"/>
                  </a:cubicBezTo>
                  <a:cubicBezTo>
                    <a:pt x="379" y="7646"/>
                    <a:pt x="603" y="7784"/>
                    <a:pt x="862" y="7836"/>
                  </a:cubicBezTo>
                  <a:lnTo>
                    <a:pt x="1517" y="7939"/>
                  </a:lnTo>
                  <a:lnTo>
                    <a:pt x="1344" y="9007"/>
                  </a:lnTo>
                  <a:cubicBezTo>
                    <a:pt x="1327" y="9145"/>
                    <a:pt x="1361" y="9300"/>
                    <a:pt x="1448" y="9421"/>
                  </a:cubicBezTo>
                  <a:cubicBezTo>
                    <a:pt x="1482" y="9473"/>
                    <a:pt x="1534" y="9507"/>
                    <a:pt x="1585" y="9542"/>
                  </a:cubicBezTo>
                  <a:lnTo>
                    <a:pt x="1482" y="10214"/>
                  </a:lnTo>
                  <a:cubicBezTo>
                    <a:pt x="1465" y="10334"/>
                    <a:pt x="1482" y="10438"/>
                    <a:pt x="1551" y="10541"/>
                  </a:cubicBezTo>
                  <a:cubicBezTo>
                    <a:pt x="1620" y="10645"/>
                    <a:pt x="1723" y="10696"/>
                    <a:pt x="1844" y="10731"/>
                  </a:cubicBezTo>
                  <a:lnTo>
                    <a:pt x="2585" y="10834"/>
                  </a:lnTo>
                  <a:cubicBezTo>
                    <a:pt x="2602" y="10834"/>
                    <a:pt x="2619" y="10851"/>
                    <a:pt x="2654" y="10851"/>
                  </a:cubicBezTo>
                  <a:cubicBezTo>
                    <a:pt x="2861" y="10851"/>
                    <a:pt x="3050" y="10679"/>
                    <a:pt x="3085" y="10472"/>
                  </a:cubicBezTo>
                  <a:lnTo>
                    <a:pt x="3188" y="9800"/>
                  </a:lnTo>
                  <a:cubicBezTo>
                    <a:pt x="3395" y="9748"/>
                    <a:pt x="3550" y="9576"/>
                    <a:pt x="3584" y="9352"/>
                  </a:cubicBezTo>
                  <a:lnTo>
                    <a:pt x="3757" y="8284"/>
                  </a:lnTo>
                  <a:cubicBezTo>
                    <a:pt x="4033" y="8335"/>
                    <a:pt x="4498" y="8422"/>
                    <a:pt x="4739" y="8439"/>
                  </a:cubicBezTo>
                  <a:cubicBezTo>
                    <a:pt x="5187" y="8439"/>
                    <a:pt x="5583" y="8129"/>
                    <a:pt x="5687" y="7698"/>
                  </a:cubicBezTo>
                  <a:lnTo>
                    <a:pt x="6772" y="7698"/>
                  </a:lnTo>
                  <a:cubicBezTo>
                    <a:pt x="6979" y="7698"/>
                    <a:pt x="7152" y="7577"/>
                    <a:pt x="7238" y="7388"/>
                  </a:cubicBezTo>
                  <a:cubicBezTo>
                    <a:pt x="7341" y="7146"/>
                    <a:pt x="7513" y="6957"/>
                    <a:pt x="7755" y="6871"/>
                  </a:cubicBezTo>
                  <a:cubicBezTo>
                    <a:pt x="7865" y="6831"/>
                    <a:pt x="7979" y="6810"/>
                    <a:pt x="8094" y="6810"/>
                  </a:cubicBezTo>
                  <a:cubicBezTo>
                    <a:pt x="8229" y="6810"/>
                    <a:pt x="8365" y="6840"/>
                    <a:pt x="8496" y="6905"/>
                  </a:cubicBezTo>
                  <a:cubicBezTo>
                    <a:pt x="9564" y="7405"/>
                    <a:pt x="10236" y="8559"/>
                    <a:pt x="10133" y="9748"/>
                  </a:cubicBezTo>
                  <a:cubicBezTo>
                    <a:pt x="10116" y="9886"/>
                    <a:pt x="10236" y="10024"/>
                    <a:pt x="10374" y="10024"/>
                  </a:cubicBezTo>
                  <a:cubicBezTo>
                    <a:pt x="10384" y="10026"/>
                    <a:pt x="10394" y="10026"/>
                    <a:pt x="10405" y="10026"/>
                  </a:cubicBezTo>
                  <a:cubicBezTo>
                    <a:pt x="10517" y="10026"/>
                    <a:pt x="10635" y="9941"/>
                    <a:pt x="10667" y="9783"/>
                  </a:cubicBezTo>
                  <a:cubicBezTo>
                    <a:pt x="10788" y="8370"/>
                    <a:pt x="9995" y="7026"/>
                    <a:pt x="8720" y="6423"/>
                  </a:cubicBezTo>
                  <a:cubicBezTo>
                    <a:pt x="8521" y="6318"/>
                    <a:pt x="8306" y="6266"/>
                    <a:pt x="8090" y="6266"/>
                  </a:cubicBezTo>
                  <a:cubicBezTo>
                    <a:pt x="7913" y="6266"/>
                    <a:pt x="7736" y="6301"/>
                    <a:pt x="7565" y="6371"/>
                  </a:cubicBezTo>
                  <a:cubicBezTo>
                    <a:pt x="7203" y="6509"/>
                    <a:pt x="6910" y="6784"/>
                    <a:pt x="6755" y="7164"/>
                  </a:cubicBezTo>
                  <a:lnTo>
                    <a:pt x="5790" y="7164"/>
                  </a:lnTo>
                  <a:lnTo>
                    <a:pt x="6290" y="3958"/>
                  </a:lnTo>
                  <a:lnTo>
                    <a:pt x="8668" y="5010"/>
                  </a:lnTo>
                  <a:cubicBezTo>
                    <a:pt x="8703" y="5027"/>
                    <a:pt x="8754" y="5044"/>
                    <a:pt x="8789" y="5044"/>
                  </a:cubicBezTo>
                  <a:cubicBezTo>
                    <a:pt x="8892" y="5044"/>
                    <a:pt x="8978" y="4975"/>
                    <a:pt x="9030" y="4872"/>
                  </a:cubicBezTo>
                  <a:cubicBezTo>
                    <a:pt x="9082" y="4734"/>
                    <a:pt x="9030" y="4579"/>
                    <a:pt x="8892" y="4527"/>
                  </a:cubicBezTo>
                  <a:lnTo>
                    <a:pt x="6376" y="3407"/>
                  </a:lnTo>
                  <a:cubicBezTo>
                    <a:pt x="6376" y="3183"/>
                    <a:pt x="6307" y="2993"/>
                    <a:pt x="6187" y="2821"/>
                  </a:cubicBezTo>
                  <a:cubicBezTo>
                    <a:pt x="6031" y="2597"/>
                    <a:pt x="5790" y="2459"/>
                    <a:pt x="5532" y="2425"/>
                  </a:cubicBezTo>
                  <a:lnTo>
                    <a:pt x="4739" y="2287"/>
                  </a:lnTo>
                  <a:lnTo>
                    <a:pt x="4963" y="874"/>
                  </a:lnTo>
                  <a:cubicBezTo>
                    <a:pt x="4998" y="701"/>
                    <a:pt x="4963" y="529"/>
                    <a:pt x="4860" y="391"/>
                  </a:cubicBezTo>
                  <a:cubicBezTo>
                    <a:pt x="4756" y="271"/>
                    <a:pt x="4618" y="167"/>
                    <a:pt x="4446" y="150"/>
                  </a:cubicBezTo>
                  <a:lnTo>
                    <a:pt x="3550" y="12"/>
                  </a:lnTo>
                  <a:cubicBezTo>
                    <a:pt x="3510" y="4"/>
                    <a:pt x="3471" y="0"/>
                    <a:pt x="3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11"/>
          <p:cNvGrpSpPr/>
          <p:nvPr/>
        </p:nvGrpSpPr>
        <p:grpSpPr>
          <a:xfrm>
            <a:off x="6691300" y="3213050"/>
            <a:ext cx="459700" cy="412750"/>
            <a:chOff x="6691300" y="3213050"/>
            <a:chExt cx="459700" cy="412750"/>
          </a:xfrm>
        </p:grpSpPr>
        <p:sp>
          <p:nvSpPr>
            <p:cNvPr id="2788" name="Google Shape;2788;p111"/>
            <p:cNvSpPr/>
            <p:nvPr/>
          </p:nvSpPr>
          <p:spPr>
            <a:xfrm>
              <a:off x="6837325" y="3244925"/>
              <a:ext cx="167625" cy="56900"/>
            </a:xfrm>
            <a:custGeom>
              <a:avLst/>
              <a:gdLst/>
              <a:ahLst/>
              <a:cxnLst/>
              <a:rect l="l" t="t" r="r" b="b"/>
              <a:pathLst>
                <a:path w="6705" h="2276" extrusionOk="0">
                  <a:moveTo>
                    <a:pt x="3344" y="552"/>
                  </a:moveTo>
                  <a:lnTo>
                    <a:pt x="5550" y="1741"/>
                  </a:lnTo>
                  <a:lnTo>
                    <a:pt x="1156" y="1741"/>
                  </a:lnTo>
                  <a:lnTo>
                    <a:pt x="3344" y="552"/>
                  </a:lnTo>
                  <a:close/>
                  <a:moveTo>
                    <a:pt x="3353" y="1"/>
                  </a:moveTo>
                  <a:cubicBezTo>
                    <a:pt x="3279" y="1"/>
                    <a:pt x="3206" y="18"/>
                    <a:pt x="3137" y="52"/>
                  </a:cubicBezTo>
                  <a:lnTo>
                    <a:pt x="208" y="1638"/>
                  </a:lnTo>
                  <a:cubicBezTo>
                    <a:pt x="70" y="1707"/>
                    <a:pt x="1" y="1862"/>
                    <a:pt x="35" y="2017"/>
                  </a:cubicBezTo>
                  <a:cubicBezTo>
                    <a:pt x="70" y="2172"/>
                    <a:pt x="208" y="2275"/>
                    <a:pt x="363" y="2275"/>
                  </a:cubicBezTo>
                  <a:lnTo>
                    <a:pt x="6325" y="2275"/>
                  </a:lnTo>
                  <a:cubicBezTo>
                    <a:pt x="6498" y="2275"/>
                    <a:pt x="6618" y="2172"/>
                    <a:pt x="6670" y="2017"/>
                  </a:cubicBezTo>
                  <a:cubicBezTo>
                    <a:pt x="6704" y="1862"/>
                    <a:pt x="6636" y="1707"/>
                    <a:pt x="6498" y="1638"/>
                  </a:cubicBezTo>
                  <a:lnTo>
                    <a:pt x="3568" y="52"/>
                  </a:lnTo>
                  <a:cubicBezTo>
                    <a:pt x="3499" y="18"/>
                    <a:pt x="3426" y="1"/>
                    <a:pt x="3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1"/>
            <p:cNvSpPr/>
            <p:nvPr/>
          </p:nvSpPr>
          <p:spPr>
            <a:xfrm>
              <a:off x="6691300" y="3213050"/>
              <a:ext cx="459700" cy="412750"/>
            </a:xfrm>
            <a:custGeom>
              <a:avLst/>
              <a:gdLst/>
              <a:ahLst/>
              <a:cxnLst/>
              <a:rect l="l" t="t" r="r" b="b"/>
              <a:pathLst>
                <a:path w="18388" h="16510" extrusionOk="0">
                  <a:moveTo>
                    <a:pt x="3774" y="3688"/>
                  </a:moveTo>
                  <a:lnTo>
                    <a:pt x="3774" y="4222"/>
                  </a:lnTo>
                  <a:lnTo>
                    <a:pt x="534" y="4222"/>
                  </a:lnTo>
                  <a:lnTo>
                    <a:pt x="534" y="3688"/>
                  </a:lnTo>
                  <a:close/>
                  <a:moveTo>
                    <a:pt x="17853" y="3688"/>
                  </a:moveTo>
                  <a:lnTo>
                    <a:pt x="17853" y="4222"/>
                  </a:lnTo>
                  <a:lnTo>
                    <a:pt x="14613" y="4222"/>
                  </a:lnTo>
                  <a:lnTo>
                    <a:pt x="14613" y="3688"/>
                  </a:lnTo>
                  <a:close/>
                  <a:moveTo>
                    <a:pt x="13321" y="4774"/>
                  </a:moveTo>
                  <a:lnTo>
                    <a:pt x="13321" y="9444"/>
                  </a:lnTo>
                  <a:lnTo>
                    <a:pt x="10822" y="9444"/>
                  </a:lnTo>
                  <a:cubicBezTo>
                    <a:pt x="10667" y="9444"/>
                    <a:pt x="10546" y="9564"/>
                    <a:pt x="10546" y="9702"/>
                  </a:cubicBezTo>
                  <a:cubicBezTo>
                    <a:pt x="10546" y="9857"/>
                    <a:pt x="10667" y="9978"/>
                    <a:pt x="10822" y="9978"/>
                  </a:cubicBezTo>
                  <a:lnTo>
                    <a:pt x="13321" y="9978"/>
                  </a:lnTo>
                  <a:lnTo>
                    <a:pt x="13321" y="10874"/>
                  </a:lnTo>
                  <a:lnTo>
                    <a:pt x="5067" y="10874"/>
                  </a:lnTo>
                  <a:lnTo>
                    <a:pt x="5067" y="9978"/>
                  </a:lnTo>
                  <a:lnTo>
                    <a:pt x="9547" y="9978"/>
                  </a:lnTo>
                  <a:cubicBezTo>
                    <a:pt x="9702" y="9978"/>
                    <a:pt x="9823" y="9857"/>
                    <a:pt x="9823" y="9702"/>
                  </a:cubicBezTo>
                  <a:cubicBezTo>
                    <a:pt x="9823" y="9564"/>
                    <a:pt x="9702" y="9444"/>
                    <a:pt x="9547" y="9444"/>
                  </a:cubicBezTo>
                  <a:lnTo>
                    <a:pt x="5067" y="9444"/>
                  </a:lnTo>
                  <a:lnTo>
                    <a:pt x="5067" y="4774"/>
                  </a:lnTo>
                  <a:close/>
                  <a:moveTo>
                    <a:pt x="6738" y="11408"/>
                  </a:moveTo>
                  <a:lnTo>
                    <a:pt x="6738" y="13752"/>
                  </a:lnTo>
                  <a:lnTo>
                    <a:pt x="6187" y="13752"/>
                  </a:lnTo>
                  <a:lnTo>
                    <a:pt x="6187" y="11408"/>
                  </a:lnTo>
                  <a:close/>
                  <a:moveTo>
                    <a:pt x="11115" y="11408"/>
                  </a:moveTo>
                  <a:lnTo>
                    <a:pt x="11115" y="13752"/>
                  </a:lnTo>
                  <a:lnTo>
                    <a:pt x="7272" y="13752"/>
                  </a:lnTo>
                  <a:lnTo>
                    <a:pt x="7272" y="11408"/>
                  </a:lnTo>
                  <a:close/>
                  <a:moveTo>
                    <a:pt x="12184" y="11408"/>
                  </a:moveTo>
                  <a:lnTo>
                    <a:pt x="12184" y="13752"/>
                  </a:lnTo>
                  <a:lnTo>
                    <a:pt x="11649" y="13752"/>
                  </a:lnTo>
                  <a:lnTo>
                    <a:pt x="11649" y="11408"/>
                  </a:lnTo>
                  <a:close/>
                  <a:moveTo>
                    <a:pt x="4532" y="14097"/>
                  </a:moveTo>
                  <a:lnTo>
                    <a:pt x="4532" y="14648"/>
                  </a:lnTo>
                  <a:lnTo>
                    <a:pt x="724" y="14648"/>
                  </a:lnTo>
                  <a:lnTo>
                    <a:pt x="724" y="14097"/>
                  </a:lnTo>
                  <a:close/>
                  <a:moveTo>
                    <a:pt x="17681" y="14097"/>
                  </a:moveTo>
                  <a:lnTo>
                    <a:pt x="17681" y="14648"/>
                  </a:lnTo>
                  <a:lnTo>
                    <a:pt x="13855" y="14648"/>
                  </a:lnTo>
                  <a:lnTo>
                    <a:pt x="13855" y="14097"/>
                  </a:lnTo>
                  <a:close/>
                  <a:moveTo>
                    <a:pt x="5652" y="11408"/>
                  </a:moveTo>
                  <a:lnTo>
                    <a:pt x="5652" y="14010"/>
                  </a:lnTo>
                  <a:lnTo>
                    <a:pt x="5652" y="14855"/>
                  </a:lnTo>
                  <a:lnTo>
                    <a:pt x="5067" y="14855"/>
                  </a:lnTo>
                  <a:lnTo>
                    <a:pt x="5067" y="11408"/>
                  </a:lnTo>
                  <a:close/>
                  <a:moveTo>
                    <a:pt x="12184" y="14286"/>
                  </a:moveTo>
                  <a:lnTo>
                    <a:pt x="12184" y="14855"/>
                  </a:lnTo>
                  <a:lnTo>
                    <a:pt x="6187" y="14855"/>
                  </a:lnTo>
                  <a:lnTo>
                    <a:pt x="6187" y="14286"/>
                  </a:lnTo>
                  <a:close/>
                  <a:moveTo>
                    <a:pt x="13321" y="11408"/>
                  </a:moveTo>
                  <a:lnTo>
                    <a:pt x="13321" y="14855"/>
                  </a:lnTo>
                  <a:lnTo>
                    <a:pt x="12735" y="14855"/>
                  </a:lnTo>
                  <a:lnTo>
                    <a:pt x="12735" y="11408"/>
                  </a:lnTo>
                  <a:close/>
                  <a:moveTo>
                    <a:pt x="4532" y="15182"/>
                  </a:moveTo>
                  <a:lnTo>
                    <a:pt x="4532" y="15975"/>
                  </a:lnTo>
                  <a:lnTo>
                    <a:pt x="1206" y="15975"/>
                  </a:lnTo>
                  <a:cubicBezTo>
                    <a:pt x="1155" y="15975"/>
                    <a:pt x="1120" y="15923"/>
                    <a:pt x="1120" y="15872"/>
                  </a:cubicBezTo>
                  <a:lnTo>
                    <a:pt x="1120" y="15182"/>
                  </a:lnTo>
                  <a:close/>
                  <a:moveTo>
                    <a:pt x="13321" y="15389"/>
                  </a:moveTo>
                  <a:lnTo>
                    <a:pt x="13321" y="15975"/>
                  </a:lnTo>
                  <a:lnTo>
                    <a:pt x="5067" y="15975"/>
                  </a:lnTo>
                  <a:lnTo>
                    <a:pt x="5067" y="15389"/>
                  </a:lnTo>
                  <a:close/>
                  <a:moveTo>
                    <a:pt x="17267" y="15182"/>
                  </a:moveTo>
                  <a:lnTo>
                    <a:pt x="17267" y="15872"/>
                  </a:lnTo>
                  <a:cubicBezTo>
                    <a:pt x="17267" y="15923"/>
                    <a:pt x="17233" y="15975"/>
                    <a:pt x="17181" y="15975"/>
                  </a:cubicBezTo>
                  <a:lnTo>
                    <a:pt x="13855" y="15975"/>
                  </a:lnTo>
                  <a:lnTo>
                    <a:pt x="13855" y="15182"/>
                  </a:lnTo>
                  <a:close/>
                  <a:moveTo>
                    <a:pt x="9185" y="0"/>
                  </a:moveTo>
                  <a:cubicBezTo>
                    <a:pt x="8927" y="0"/>
                    <a:pt x="8668" y="69"/>
                    <a:pt x="8427" y="207"/>
                  </a:cubicBezTo>
                  <a:lnTo>
                    <a:pt x="6755" y="1172"/>
                  </a:lnTo>
                  <a:cubicBezTo>
                    <a:pt x="6635" y="1241"/>
                    <a:pt x="6583" y="1414"/>
                    <a:pt x="6669" y="1534"/>
                  </a:cubicBezTo>
                  <a:cubicBezTo>
                    <a:pt x="6715" y="1626"/>
                    <a:pt x="6807" y="1672"/>
                    <a:pt x="6899" y="1672"/>
                  </a:cubicBezTo>
                  <a:cubicBezTo>
                    <a:pt x="6945" y="1672"/>
                    <a:pt x="6991" y="1661"/>
                    <a:pt x="7031" y="1638"/>
                  </a:cubicBezTo>
                  <a:lnTo>
                    <a:pt x="8703" y="673"/>
                  </a:lnTo>
                  <a:cubicBezTo>
                    <a:pt x="8840" y="569"/>
                    <a:pt x="9013" y="535"/>
                    <a:pt x="9185" y="535"/>
                  </a:cubicBezTo>
                  <a:cubicBezTo>
                    <a:pt x="9357" y="535"/>
                    <a:pt x="9530" y="569"/>
                    <a:pt x="9685" y="673"/>
                  </a:cubicBezTo>
                  <a:lnTo>
                    <a:pt x="14079" y="3223"/>
                  </a:lnTo>
                  <a:lnTo>
                    <a:pt x="14079" y="4222"/>
                  </a:lnTo>
                  <a:lnTo>
                    <a:pt x="4308" y="4222"/>
                  </a:lnTo>
                  <a:lnTo>
                    <a:pt x="4308" y="3223"/>
                  </a:lnTo>
                  <a:lnTo>
                    <a:pt x="5945" y="2275"/>
                  </a:lnTo>
                  <a:cubicBezTo>
                    <a:pt x="6066" y="2189"/>
                    <a:pt x="6118" y="2034"/>
                    <a:pt x="6032" y="1896"/>
                  </a:cubicBezTo>
                  <a:cubicBezTo>
                    <a:pt x="5986" y="1817"/>
                    <a:pt x="5903" y="1767"/>
                    <a:pt x="5813" y="1767"/>
                  </a:cubicBezTo>
                  <a:cubicBezTo>
                    <a:pt x="5766" y="1767"/>
                    <a:pt x="5717" y="1780"/>
                    <a:pt x="5670" y="1810"/>
                  </a:cubicBezTo>
                  <a:lnTo>
                    <a:pt x="3998" y="2775"/>
                  </a:lnTo>
                  <a:cubicBezTo>
                    <a:pt x="3860" y="2861"/>
                    <a:pt x="3774" y="2999"/>
                    <a:pt x="3774" y="3154"/>
                  </a:cubicBezTo>
                  <a:lnTo>
                    <a:pt x="448" y="3154"/>
                  </a:lnTo>
                  <a:cubicBezTo>
                    <a:pt x="207" y="3154"/>
                    <a:pt x="0" y="3361"/>
                    <a:pt x="0" y="3602"/>
                  </a:cubicBezTo>
                  <a:lnTo>
                    <a:pt x="0" y="4326"/>
                  </a:lnTo>
                  <a:cubicBezTo>
                    <a:pt x="0" y="4567"/>
                    <a:pt x="207" y="4774"/>
                    <a:pt x="448" y="4774"/>
                  </a:cubicBezTo>
                  <a:lnTo>
                    <a:pt x="569" y="4774"/>
                  </a:lnTo>
                  <a:lnTo>
                    <a:pt x="569" y="7962"/>
                  </a:lnTo>
                  <a:cubicBezTo>
                    <a:pt x="569" y="8117"/>
                    <a:pt x="689" y="8238"/>
                    <a:pt x="845" y="8238"/>
                  </a:cubicBezTo>
                  <a:cubicBezTo>
                    <a:pt x="1000" y="8238"/>
                    <a:pt x="1120" y="8117"/>
                    <a:pt x="1120" y="7962"/>
                  </a:cubicBezTo>
                  <a:lnTo>
                    <a:pt x="1120" y="4774"/>
                  </a:lnTo>
                  <a:lnTo>
                    <a:pt x="4532" y="4774"/>
                  </a:lnTo>
                  <a:lnTo>
                    <a:pt x="4532" y="13562"/>
                  </a:lnTo>
                  <a:lnTo>
                    <a:pt x="1120" y="13562"/>
                  </a:lnTo>
                  <a:lnTo>
                    <a:pt x="1120" y="9237"/>
                  </a:lnTo>
                  <a:cubicBezTo>
                    <a:pt x="1120" y="9082"/>
                    <a:pt x="1000" y="8961"/>
                    <a:pt x="845" y="8961"/>
                  </a:cubicBezTo>
                  <a:cubicBezTo>
                    <a:pt x="689" y="8961"/>
                    <a:pt x="569" y="9082"/>
                    <a:pt x="569" y="9237"/>
                  </a:cubicBezTo>
                  <a:lnTo>
                    <a:pt x="569" y="13562"/>
                  </a:lnTo>
                  <a:cubicBezTo>
                    <a:pt x="362" y="13597"/>
                    <a:pt x="172" y="13786"/>
                    <a:pt x="172" y="14010"/>
                  </a:cubicBezTo>
                  <a:lnTo>
                    <a:pt x="172" y="14734"/>
                  </a:lnTo>
                  <a:cubicBezTo>
                    <a:pt x="172" y="14958"/>
                    <a:pt x="362" y="15148"/>
                    <a:pt x="569" y="15182"/>
                  </a:cubicBezTo>
                  <a:lnTo>
                    <a:pt x="569" y="15872"/>
                  </a:lnTo>
                  <a:cubicBezTo>
                    <a:pt x="569" y="16233"/>
                    <a:pt x="862" y="16509"/>
                    <a:pt x="1206" y="16509"/>
                  </a:cubicBezTo>
                  <a:lnTo>
                    <a:pt x="17181" y="16509"/>
                  </a:lnTo>
                  <a:cubicBezTo>
                    <a:pt x="17526" y="16509"/>
                    <a:pt x="17801" y="16233"/>
                    <a:pt x="17801" y="15872"/>
                  </a:cubicBezTo>
                  <a:lnTo>
                    <a:pt x="17801" y="15182"/>
                  </a:lnTo>
                  <a:cubicBezTo>
                    <a:pt x="18043" y="15165"/>
                    <a:pt x="18215" y="14958"/>
                    <a:pt x="18215" y="14734"/>
                  </a:cubicBezTo>
                  <a:lnTo>
                    <a:pt x="18215" y="14010"/>
                  </a:lnTo>
                  <a:cubicBezTo>
                    <a:pt x="18215" y="13769"/>
                    <a:pt x="18043" y="13580"/>
                    <a:pt x="17801" y="13562"/>
                  </a:cubicBezTo>
                  <a:lnTo>
                    <a:pt x="17801" y="12339"/>
                  </a:lnTo>
                  <a:cubicBezTo>
                    <a:pt x="17801" y="12184"/>
                    <a:pt x="17681" y="12063"/>
                    <a:pt x="17543" y="12063"/>
                  </a:cubicBezTo>
                  <a:cubicBezTo>
                    <a:pt x="17388" y="12063"/>
                    <a:pt x="17267" y="12184"/>
                    <a:pt x="17267" y="12339"/>
                  </a:cubicBezTo>
                  <a:lnTo>
                    <a:pt x="17267" y="13562"/>
                  </a:lnTo>
                  <a:lnTo>
                    <a:pt x="13855" y="13562"/>
                  </a:lnTo>
                  <a:lnTo>
                    <a:pt x="13855" y="4774"/>
                  </a:lnTo>
                  <a:lnTo>
                    <a:pt x="17267" y="4774"/>
                  </a:lnTo>
                  <a:lnTo>
                    <a:pt x="17267" y="11081"/>
                  </a:lnTo>
                  <a:cubicBezTo>
                    <a:pt x="17267" y="11219"/>
                    <a:pt x="17388" y="11339"/>
                    <a:pt x="17543" y="11339"/>
                  </a:cubicBezTo>
                  <a:cubicBezTo>
                    <a:pt x="17681" y="11339"/>
                    <a:pt x="17801" y="11219"/>
                    <a:pt x="17801" y="11081"/>
                  </a:cubicBezTo>
                  <a:lnTo>
                    <a:pt x="17801" y="4774"/>
                  </a:lnTo>
                  <a:lnTo>
                    <a:pt x="17939" y="4774"/>
                  </a:lnTo>
                  <a:cubicBezTo>
                    <a:pt x="18180" y="4774"/>
                    <a:pt x="18387" y="4567"/>
                    <a:pt x="18387" y="4326"/>
                  </a:cubicBezTo>
                  <a:lnTo>
                    <a:pt x="18387" y="3602"/>
                  </a:lnTo>
                  <a:cubicBezTo>
                    <a:pt x="18387" y="3361"/>
                    <a:pt x="18180" y="3154"/>
                    <a:pt x="17939" y="3154"/>
                  </a:cubicBezTo>
                  <a:lnTo>
                    <a:pt x="14613" y="3154"/>
                  </a:lnTo>
                  <a:cubicBezTo>
                    <a:pt x="14613" y="2999"/>
                    <a:pt x="14527" y="2861"/>
                    <a:pt x="14389" y="2775"/>
                  </a:cubicBezTo>
                  <a:lnTo>
                    <a:pt x="9961" y="207"/>
                  </a:lnTo>
                  <a:cubicBezTo>
                    <a:pt x="9719" y="69"/>
                    <a:pt x="9461" y="0"/>
                    <a:pt x="9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1"/>
            <p:cNvSpPr/>
            <p:nvPr/>
          </p:nvSpPr>
          <p:spPr>
            <a:xfrm>
              <a:off x="6732650" y="3354775"/>
              <a:ext cx="57325" cy="80600"/>
            </a:xfrm>
            <a:custGeom>
              <a:avLst/>
              <a:gdLst/>
              <a:ahLst/>
              <a:cxnLst/>
              <a:rect l="l" t="t" r="r" b="b"/>
              <a:pathLst>
                <a:path w="2293" h="3224" extrusionOk="0">
                  <a:moveTo>
                    <a:pt x="1758" y="535"/>
                  </a:moveTo>
                  <a:lnTo>
                    <a:pt x="1758" y="2689"/>
                  </a:lnTo>
                  <a:lnTo>
                    <a:pt x="535" y="2689"/>
                  </a:lnTo>
                  <a:lnTo>
                    <a:pt x="535" y="535"/>
                  </a:lnTo>
                  <a:close/>
                  <a:moveTo>
                    <a:pt x="449" y="1"/>
                  </a:moveTo>
                  <a:cubicBezTo>
                    <a:pt x="207" y="1"/>
                    <a:pt x="0" y="191"/>
                    <a:pt x="0" y="449"/>
                  </a:cubicBezTo>
                  <a:lnTo>
                    <a:pt x="0" y="2775"/>
                  </a:lnTo>
                  <a:cubicBezTo>
                    <a:pt x="0" y="3034"/>
                    <a:pt x="207" y="3223"/>
                    <a:pt x="449" y="3223"/>
                  </a:cubicBezTo>
                  <a:lnTo>
                    <a:pt x="1844" y="3223"/>
                  </a:lnTo>
                  <a:cubicBezTo>
                    <a:pt x="2103" y="3223"/>
                    <a:pt x="2292" y="3034"/>
                    <a:pt x="2292" y="2775"/>
                  </a:cubicBezTo>
                  <a:lnTo>
                    <a:pt x="2292" y="449"/>
                  </a:lnTo>
                  <a:cubicBezTo>
                    <a:pt x="2292" y="191"/>
                    <a:pt x="2103"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1"/>
            <p:cNvSpPr/>
            <p:nvPr/>
          </p:nvSpPr>
          <p:spPr>
            <a:xfrm>
              <a:off x="6844650" y="3354775"/>
              <a:ext cx="57775" cy="80600"/>
            </a:xfrm>
            <a:custGeom>
              <a:avLst/>
              <a:gdLst/>
              <a:ahLst/>
              <a:cxnLst/>
              <a:rect l="l" t="t" r="r" b="b"/>
              <a:pathLst>
                <a:path w="2311" h="3224" extrusionOk="0">
                  <a:moveTo>
                    <a:pt x="1759" y="535"/>
                  </a:moveTo>
                  <a:lnTo>
                    <a:pt x="1759" y="2689"/>
                  </a:lnTo>
                  <a:lnTo>
                    <a:pt x="552" y="2689"/>
                  </a:lnTo>
                  <a:lnTo>
                    <a:pt x="552" y="535"/>
                  </a:lnTo>
                  <a:close/>
                  <a:moveTo>
                    <a:pt x="449" y="1"/>
                  </a:moveTo>
                  <a:cubicBezTo>
                    <a:pt x="208" y="1"/>
                    <a:pt x="1" y="191"/>
                    <a:pt x="1" y="449"/>
                  </a:cubicBezTo>
                  <a:lnTo>
                    <a:pt x="1" y="2775"/>
                  </a:lnTo>
                  <a:cubicBezTo>
                    <a:pt x="1" y="3034"/>
                    <a:pt x="208" y="3223"/>
                    <a:pt x="449" y="3223"/>
                  </a:cubicBezTo>
                  <a:lnTo>
                    <a:pt x="1862" y="3223"/>
                  </a:lnTo>
                  <a:cubicBezTo>
                    <a:pt x="2103" y="3223"/>
                    <a:pt x="2310" y="3034"/>
                    <a:pt x="2310" y="2775"/>
                  </a:cubicBezTo>
                  <a:lnTo>
                    <a:pt x="2310" y="449"/>
                  </a:lnTo>
                  <a:cubicBezTo>
                    <a:pt x="2310" y="191"/>
                    <a:pt x="2103"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1"/>
            <p:cNvSpPr/>
            <p:nvPr/>
          </p:nvSpPr>
          <p:spPr>
            <a:xfrm>
              <a:off x="6732650" y="3457750"/>
              <a:ext cx="57325" cy="81025"/>
            </a:xfrm>
            <a:custGeom>
              <a:avLst/>
              <a:gdLst/>
              <a:ahLst/>
              <a:cxnLst/>
              <a:rect l="l" t="t" r="r" b="b"/>
              <a:pathLst>
                <a:path w="2293" h="3241" extrusionOk="0">
                  <a:moveTo>
                    <a:pt x="1758" y="552"/>
                  </a:moveTo>
                  <a:lnTo>
                    <a:pt x="1758" y="2706"/>
                  </a:lnTo>
                  <a:lnTo>
                    <a:pt x="535" y="2706"/>
                  </a:lnTo>
                  <a:lnTo>
                    <a:pt x="535" y="552"/>
                  </a:lnTo>
                  <a:close/>
                  <a:moveTo>
                    <a:pt x="449" y="1"/>
                  </a:moveTo>
                  <a:cubicBezTo>
                    <a:pt x="207" y="1"/>
                    <a:pt x="0" y="207"/>
                    <a:pt x="0" y="449"/>
                  </a:cubicBezTo>
                  <a:lnTo>
                    <a:pt x="0" y="2792"/>
                  </a:lnTo>
                  <a:cubicBezTo>
                    <a:pt x="0" y="3033"/>
                    <a:pt x="207" y="3240"/>
                    <a:pt x="449" y="3240"/>
                  </a:cubicBezTo>
                  <a:lnTo>
                    <a:pt x="1844" y="3240"/>
                  </a:lnTo>
                  <a:cubicBezTo>
                    <a:pt x="2103" y="3240"/>
                    <a:pt x="2292" y="3033"/>
                    <a:pt x="2292" y="2792"/>
                  </a:cubicBezTo>
                  <a:lnTo>
                    <a:pt x="2292" y="449"/>
                  </a:lnTo>
                  <a:cubicBezTo>
                    <a:pt x="2292" y="207"/>
                    <a:pt x="2103"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1"/>
            <p:cNvSpPr/>
            <p:nvPr/>
          </p:nvSpPr>
          <p:spPr>
            <a:xfrm>
              <a:off x="7051450" y="3354775"/>
              <a:ext cx="57325" cy="80600"/>
            </a:xfrm>
            <a:custGeom>
              <a:avLst/>
              <a:gdLst/>
              <a:ahLst/>
              <a:cxnLst/>
              <a:rect l="l" t="t" r="r" b="b"/>
              <a:pathLst>
                <a:path w="2293" h="3224" extrusionOk="0">
                  <a:moveTo>
                    <a:pt x="1758" y="535"/>
                  </a:moveTo>
                  <a:lnTo>
                    <a:pt x="1758" y="2689"/>
                  </a:lnTo>
                  <a:lnTo>
                    <a:pt x="535" y="2689"/>
                  </a:lnTo>
                  <a:lnTo>
                    <a:pt x="535" y="535"/>
                  </a:lnTo>
                  <a:close/>
                  <a:moveTo>
                    <a:pt x="449" y="1"/>
                  </a:moveTo>
                  <a:cubicBezTo>
                    <a:pt x="190" y="1"/>
                    <a:pt x="1" y="191"/>
                    <a:pt x="1" y="449"/>
                  </a:cubicBezTo>
                  <a:lnTo>
                    <a:pt x="1" y="2775"/>
                  </a:lnTo>
                  <a:cubicBezTo>
                    <a:pt x="1" y="3034"/>
                    <a:pt x="190" y="3223"/>
                    <a:pt x="449" y="3223"/>
                  </a:cubicBezTo>
                  <a:lnTo>
                    <a:pt x="1844" y="3223"/>
                  </a:lnTo>
                  <a:cubicBezTo>
                    <a:pt x="2086" y="3223"/>
                    <a:pt x="2292" y="3034"/>
                    <a:pt x="2292" y="2775"/>
                  </a:cubicBezTo>
                  <a:lnTo>
                    <a:pt x="2292" y="449"/>
                  </a:lnTo>
                  <a:cubicBezTo>
                    <a:pt x="2292" y="191"/>
                    <a:pt x="2086"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1"/>
            <p:cNvSpPr/>
            <p:nvPr/>
          </p:nvSpPr>
          <p:spPr>
            <a:xfrm>
              <a:off x="6939875" y="3354775"/>
              <a:ext cx="57750" cy="80600"/>
            </a:xfrm>
            <a:custGeom>
              <a:avLst/>
              <a:gdLst/>
              <a:ahLst/>
              <a:cxnLst/>
              <a:rect l="l" t="t" r="r" b="b"/>
              <a:pathLst>
                <a:path w="2310" h="3224" extrusionOk="0">
                  <a:moveTo>
                    <a:pt x="1758" y="535"/>
                  </a:moveTo>
                  <a:lnTo>
                    <a:pt x="1758" y="2689"/>
                  </a:lnTo>
                  <a:lnTo>
                    <a:pt x="535" y="2689"/>
                  </a:lnTo>
                  <a:lnTo>
                    <a:pt x="535" y="535"/>
                  </a:lnTo>
                  <a:close/>
                  <a:moveTo>
                    <a:pt x="448" y="1"/>
                  </a:moveTo>
                  <a:cubicBezTo>
                    <a:pt x="207" y="1"/>
                    <a:pt x="0" y="191"/>
                    <a:pt x="0" y="449"/>
                  </a:cubicBezTo>
                  <a:lnTo>
                    <a:pt x="0" y="2775"/>
                  </a:lnTo>
                  <a:cubicBezTo>
                    <a:pt x="0" y="3034"/>
                    <a:pt x="207" y="3223"/>
                    <a:pt x="448" y="3223"/>
                  </a:cubicBezTo>
                  <a:lnTo>
                    <a:pt x="1844" y="3223"/>
                  </a:lnTo>
                  <a:cubicBezTo>
                    <a:pt x="2103" y="3223"/>
                    <a:pt x="2309" y="3034"/>
                    <a:pt x="2309" y="2775"/>
                  </a:cubicBezTo>
                  <a:lnTo>
                    <a:pt x="2309" y="449"/>
                  </a:lnTo>
                  <a:cubicBezTo>
                    <a:pt x="2309" y="191"/>
                    <a:pt x="2103"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1"/>
            <p:cNvSpPr/>
            <p:nvPr/>
          </p:nvSpPr>
          <p:spPr>
            <a:xfrm>
              <a:off x="7051450" y="3457750"/>
              <a:ext cx="57325" cy="81025"/>
            </a:xfrm>
            <a:custGeom>
              <a:avLst/>
              <a:gdLst/>
              <a:ahLst/>
              <a:cxnLst/>
              <a:rect l="l" t="t" r="r" b="b"/>
              <a:pathLst>
                <a:path w="2293" h="3241" extrusionOk="0">
                  <a:moveTo>
                    <a:pt x="1758" y="552"/>
                  </a:moveTo>
                  <a:lnTo>
                    <a:pt x="1758" y="2706"/>
                  </a:lnTo>
                  <a:lnTo>
                    <a:pt x="535" y="2706"/>
                  </a:lnTo>
                  <a:lnTo>
                    <a:pt x="535" y="552"/>
                  </a:lnTo>
                  <a:close/>
                  <a:moveTo>
                    <a:pt x="449" y="1"/>
                  </a:moveTo>
                  <a:cubicBezTo>
                    <a:pt x="190" y="1"/>
                    <a:pt x="1" y="207"/>
                    <a:pt x="1" y="449"/>
                  </a:cubicBezTo>
                  <a:lnTo>
                    <a:pt x="1" y="2792"/>
                  </a:lnTo>
                  <a:cubicBezTo>
                    <a:pt x="1" y="3033"/>
                    <a:pt x="190" y="3240"/>
                    <a:pt x="449" y="3240"/>
                  </a:cubicBezTo>
                  <a:lnTo>
                    <a:pt x="1844" y="3240"/>
                  </a:lnTo>
                  <a:cubicBezTo>
                    <a:pt x="2086" y="3240"/>
                    <a:pt x="2292" y="3033"/>
                    <a:pt x="2292" y="2792"/>
                  </a:cubicBezTo>
                  <a:lnTo>
                    <a:pt x="2292" y="449"/>
                  </a:lnTo>
                  <a:cubicBezTo>
                    <a:pt x="2292" y="207"/>
                    <a:pt x="2086"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111"/>
          <p:cNvGrpSpPr/>
          <p:nvPr/>
        </p:nvGrpSpPr>
        <p:grpSpPr>
          <a:xfrm>
            <a:off x="7391375" y="1302400"/>
            <a:ext cx="434275" cy="459700"/>
            <a:chOff x="7391375" y="1302400"/>
            <a:chExt cx="434275" cy="459700"/>
          </a:xfrm>
        </p:grpSpPr>
        <p:sp>
          <p:nvSpPr>
            <p:cNvPr id="2797" name="Google Shape;2797;p111"/>
            <p:cNvSpPr/>
            <p:nvPr/>
          </p:nvSpPr>
          <p:spPr>
            <a:xfrm>
              <a:off x="7533100" y="1454050"/>
              <a:ext cx="150800" cy="157275"/>
            </a:xfrm>
            <a:custGeom>
              <a:avLst/>
              <a:gdLst/>
              <a:ahLst/>
              <a:cxnLst/>
              <a:rect l="l" t="t" r="r" b="b"/>
              <a:pathLst>
                <a:path w="6032" h="6291" extrusionOk="0">
                  <a:moveTo>
                    <a:pt x="3016" y="535"/>
                  </a:moveTo>
                  <a:cubicBezTo>
                    <a:pt x="3378" y="535"/>
                    <a:pt x="3706" y="793"/>
                    <a:pt x="3792" y="1138"/>
                  </a:cubicBezTo>
                  <a:cubicBezTo>
                    <a:pt x="3550" y="1310"/>
                    <a:pt x="3378" y="1551"/>
                    <a:pt x="3292" y="1827"/>
                  </a:cubicBezTo>
                  <a:cubicBezTo>
                    <a:pt x="3206" y="1810"/>
                    <a:pt x="3102" y="1792"/>
                    <a:pt x="3016" y="1792"/>
                  </a:cubicBezTo>
                  <a:cubicBezTo>
                    <a:pt x="2913" y="1792"/>
                    <a:pt x="2827" y="1810"/>
                    <a:pt x="2741" y="1827"/>
                  </a:cubicBezTo>
                  <a:cubicBezTo>
                    <a:pt x="2654" y="1551"/>
                    <a:pt x="2465" y="1310"/>
                    <a:pt x="2224" y="1138"/>
                  </a:cubicBezTo>
                  <a:cubicBezTo>
                    <a:pt x="2327" y="793"/>
                    <a:pt x="2637" y="535"/>
                    <a:pt x="3016" y="535"/>
                  </a:cubicBezTo>
                  <a:close/>
                  <a:moveTo>
                    <a:pt x="1461" y="1447"/>
                  </a:moveTo>
                  <a:cubicBezTo>
                    <a:pt x="1597" y="1447"/>
                    <a:pt x="1735" y="1480"/>
                    <a:pt x="1862" y="1551"/>
                  </a:cubicBezTo>
                  <a:cubicBezTo>
                    <a:pt x="2051" y="1655"/>
                    <a:pt x="2189" y="1844"/>
                    <a:pt x="2241" y="2051"/>
                  </a:cubicBezTo>
                  <a:cubicBezTo>
                    <a:pt x="2000" y="2206"/>
                    <a:pt x="1810" y="2465"/>
                    <a:pt x="1724" y="2740"/>
                  </a:cubicBezTo>
                  <a:cubicBezTo>
                    <a:pt x="1638" y="2723"/>
                    <a:pt x="1534" y="2706"/>
                    <a:pt x="1431" y="2706"/>
                  </a:cubicBezTo>
                  <a:cubicBezTo>
                    <a:pt x="1241" y="2706"/>
                    <a:pt x="1052" y="2758"/>
                    <a:pt x="897" y="2826"/>
                  </a:cubicBezTo>
                  <a:cubicBezTo>
                    <a:pt x="638" y="2568"/>
                    <a:pt x="569" y="2172"/>
                    <a:pt x="759" y="1844"/>
                  </a:cubicBezTo>
                  <a:cubicBezTo>
                    <a:pt x="888" y="1598"/>
                    <a:pt x="1169" y="1447"/>
                    <a:pt x="1461" y="1447"/>
                  </a:cubicBezTo>
                  <a:close/>
                  <a:moveTo>
                    <a:pt x="4568" y="1443"/>
                  </a:moveTo>
                  <a:cubicBezTo>
                    <a:pt x="4848" y="1443"/>
                    <a:pt x="5123" y="1589"/>
                    <a:pt x="5274" y="1844"/>
                  </a:cubicBezTo>
                  <a:cubicBezTo>
                    <a:pt x="5498" y="2223"/>
                    <a:pt x="5360" y="2723"/>
                    <a:pt x="4964" y="2947"/>
                  </a:cubicBezTo>
                  <a:cubicBezTo>
                    <a:pt x="4833" y="3018"/>
                    <a:pt x="4694" y="3057"/>
                    <a:pt x="4552" y="3057"/>
                  </a:cubicBezTo>
                  <a:cubicBezTo>
                    <a:pt x="4488" y="3057"/>
                    <a:pt x="4424" y="3049"/>
                    <a:pt x="4360" y="3033"/>
                  </a:cubicBezTo>
                  <a:cubicBezTo>
                    <a:pt x="4326" y="2620"/>
                    <a:pt x="4102" y="2258"/>
                    <a:pt x="3792" y="2051"/>
                  </a:cubicBezTo>
                  <a:cubicBezTo>
                    <a:pt x="3843" y="1844"/>
                    <a:pt x="3981" y="1655"/>
                    <a:pt x="4171" y="1551"/>
                  </a:cubicBezTo>
                  <a:cubicBezTo>
                    <a:pt x="4295" y="1478"/>
                    <a:pt x="4432" y="1443"/>
                    <a:pt x="4568" y="1443"/>
                  </a:cubicBezTo>
                  <a:close/>
                  <a:moveTo>
                    <a:pt x="3016" y="2344"/>
                  </a:moveTo>
                  <a:cubicBezTo>
                    <a:pt x="3464" y="2344"/>
                    <a:pt x="3826" y="2706"/>
                    <a:pt x="3826" y="3137"/>
                  </a:cubicBezTo>
                  <a:cubicBezTo>
                    <a:pt x="3826" y="3585"/>
                    <a:pt x="3464" y="3947"/>
                    <a:pt x="3016" y="3947"/>
                  </a:cubicBezTo>
                  <a:cubicBezTo>
                    <a:pt x="2568" y="3947"/>
                    <a:pt x="2206" y="3585"/>
                    <a:pt x="2206" y="3137"/>
                  </a:cubicBezTo>
                  <a:cubicBezTo>
                    <a:pt x="2206" y="2706"/>
                    <a:pt x="2568" y="2344"/>
                    <a:pt x="3016" y="2344"/>
                  </a:cubicBezTo>
                  <a:close/>
                  <a:moveTo>
                    <a:pt x="5136" y="3464"/>
                  </a:moveTo>
                  <a:cubicBezTo>
                    <a:pt x="5394" y="3723"/>
                    <a:pt x="5446" y="4119"/>
                    <a:pt x="5274" y="4446"/>
                  </a:cubicBezTo>
                  <a:cubicBezTo>
                    <a:pt x="5133" y="4693"/>
                    <a:pt x="4856" y="4843"/>
                    <a:pt x="4568" y="4843"/>
                  </a:cubicBezTo>
                  <a:cubicBezTo>
                    <a:pt x="4434" y="4843"/>
                    <a:pt x="4297" y="4811"/>
                    <a:pt x="4171" y="4739"/>
                  </a:cubicBezTo>
                  <a:cubicBezTo>
                    <a:pt x="3981" y="4636"/>
                    <a:pt x="3843" y="4446"/>
                    <a:pt x="3792" y="4239"/>
                  </a:cubicBezTo>
                  <a:cubicBezTo>
                    <a:pt x="4016" y="4084"/>
                    <a:pt x="4205" y="3843"/>
                    <a:pt x="4291" y="3567"/>
                  </a:cubicBezTo>
                  <a:cubicBezTo>
                    <a:pt x="4378" y="3585"/>
                    <a:pt x="4481" y="3602"/>
                    <a:pt x="4567" y="3602"/>
                  </a:cubicBezTo>
                  <a:cubicBezTo>
                    <a:pt x="4757" y="3602"/>
                    <a:pt x="4946" y="3550"/>
                    <a:pt x="5136" y="3464"/>
                  </a:cubicBezTo>
                  <a:close/>
                  <a:moveTo>
                    <a:pt x="1431" y="3257"/>
                  </a:moveTo>
                  <a:cubicBezTo>
                    <a:pt x="1517" y="3257"/>
                    <a:pt x="1603" y="3257"/>
                    <a:pt x="1672" y="3292"/>
                  </a:cubicBezTo>
                  <a:cubicBezTo>
                    <a:pt x="1724" y="3671"/>
                    <a:pt x="1913" y="4015"/>
                    <a:pt x="2224" y="4239"/>
                  </a:cubicBezTo>
                  <a:cubicBezTo>
                    <a:pt x="2137" y="4601"/>
                    <a:pt x="1810" y="4860"/>
                    <a:pt x="1431" y="4860"/>
                  </a:cubicBezTo>
                  <a:cubicBezTo>
                    <a:pt x="983" y="4860"/>
                    <a:pt x="621" y="4498"/>
                    <a:pt x="621" y="4067"/>
                  </a:cubicBezTo>
                  <a:cubicBezTo>
                    <a:pt x="621" y="3619"/>
                    <a:pt x="983" y="3257"/>
                    <a:pt x="1431" y="3257"/>
                  </a:cubicBezTo>
                  <a:close/>
                  <a:moveTo>
                    <a:pt x="3292" y="4464"/>
                  </a:moveTo>
                  <a:cubicBezTo>
                    <a:pt x="3378" y="4739"/>
                    <a:pt x="3550" y="4980"/>
                    <a:pt x="3792" y="5136"/>
                  </a:cubicBezTo>
                  <a:cubicBezTo>
                    <a:pt x="3706" y="5497"/>
                    <a:pt x="3378" y="5756"/>
                    <a:pt x="3016" y="5756"/>
                  </a:cubicBezTo>
                  <a:cubicBezTo>
                    <a:pt x="2637" y="5756"/>
                    <a:pt x="2327" y="5497"/>
                    <a:pt x="2224" y="5136"/>
                  </a:cubicBezTo>
                  <a:cubicBezTo>
                    <a:pt x="2465" y="4980"/>
                    <a:pt x="2637" y="4739"/>
                    <a:pt x="2723" y="4464"/>
                  </a:cubicBezTo>
                  <a:cubicBezTo>
                    <a:pt x="2809" y="4481"/>
                    <a:pt x="2913" y="4498"/>
                    <a:pt x="3016" y="4498"/>
                  </a:cubicBezTo>
                  <a:cubicBezTo>
                    <a:pt x="3102" y="4498"/>
                    <a:pt x="3206" y="4481"/>
                    <a:pt x="3292" y="4464"/>
                  </a:cubicBezTo>
                  <a:close/>
                  <a:moveTo>
                    <a:pt x="3016" y="0"/>
                  </a:moveTo>
                  <a:cubicBezTo>
                    <a:pt x="2413" y="0"/>
                    <a:pt x="1913" y="397"/>
                    <a:pt x="1741" y="931"/>
                  </a:cubicBezTo>
                  <a:cubicBezTo>
                    <a:pt x="1656" y="911"/>
                    <a:pt x="1568" y="901"/>
                    <a:pt x="1478" y="901"/>
                  </a:cubicBezTo>
                  <a:cubicBezTo>
                    <a:pt x="1019" y="901"/>
                    <a:pt x="524" y="1151"/>
                    <a:pt x="294" y="1568"/>
                  </a:cubicBezTo>
                  <a:cubicBezTo>
                    <a:pt x="1" y="2085"/>
                    <a:pt x="69" y="2723"/>
                    <a:pt x="449" y="3137"/>
                  </a:cubicBezTo>
                  <a:cubicBezTo>
                    <a:pt x="225" y="3378"/>
                    <a:pt x="87" y="3705"/>
                    <a:pt x="87" y="4067"/>
                  </a:cubicBezTo>
                  <a:cubicBezTo>
                    <a:pt x="87" y="4808"/>
                    <a:pt x="690" y="5411"/>
                    <a:pt x="1431" y="5411"/>
                  </a:cubicBezTo>
                  <a:cubicBezTo>
                    <a:pt x="1534" y="5411"/>
                    <a:pt x="1638" y="5394"/>
                    <a:pt x="1741" y="5377"/>
                  </a:cubicBezTo>
                  <a:cubicBezTo>
                    <a:pt x="1913" y="5911"/>
                    <a:pt x="2430" y="6290"/>
                    <a:pt x="3016" y="6290"/>
                  </a:cubicBezTo>
                  <a:cubicBezTo>
                    <a:pt x="3602" y="6290"/>
                    <a:pt x="4119" y="5894"/>
                    <a:pt x="4291" y="5360"/>
                  </a:cubicBezTo>
                  <a:cubicBezTo>
                    <a:pt x="4373" y="5379"/>
                    <a:pt x="4460" y="5389"/>
                    <a:pt x="4549" y="5389"/>
                  </a:cubicBezTo>
                  <a:cubicBezTo>
                    <a:pt x="5001" y="5389"/>
                    <a:pt x="5508" y="5140"/>
                    <a:pt x="5739" y="4722"/>
                  </a:cubicBezTo>
                  <a:cubicBezTo>
                    <a:pt x="6032" y="4205"/>
                    <a:pt x="5946" y="3567"/>
                    <a:pt x="5567" y="3137"/>
                  </a:cubicBezTo>
                  <a:cubicBezTo>
                    <a:pt x="5946" y="2723"/>
                    <a:pt x="6032" y="2085"/>
                    <a:pt x="5739" y="1568"/>
                  </a:cubicBezTo>
                  <a:cubicBezTo>
                    <a:pt x="5482" y="1139"/>
                    <a:pt x="5034" y="900"/>
                    <a:pt x="4574" y="900"/>
                  </a:cubicBezTo>
                  <a:cubicBezTo>
                    <a:pt x="4480" y="900"/>
                    <a:pt x="4385" y="910"/>
                    <a:pt x="4291" y="931"/>
                  </a:cubicBezTo>
                  <a:cubicBezTo>
                    <a:pt x="4119" y="397"/>
                    <a:pt x="3602" y="0"/>
                    <a:pt x="3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1"/>
            <p:cNvSpPr/>
            <p:nvPr/>
          </p:nvSpPr>
          <p:spPr>
            <a:xfrm>
              <a:off x="7391375" y="1302400"/>
              <a:ext cx="434275" cy="459700"/>
            </a:xfrm>
            <a:custGeom>
              <a:avLst/>
              <a:gdLst/>
              <a:ahLst/>
              <a:cxnLst/>
              <a:rect l="l" t="t" r="r" b="b"/>
              <a:pathLst>
                <a:path w="17371" h="18388" extrusionOk="0">
                  <a:moveTo>
                    <a:pt x="8685" y="535"/>
                  </a:moveTo>
                  <a:cubicBezTo>
                    <a:pt x="9857" y="535"/>
                    <a:pt x="10977" y="1293"/>
                    <a:pt x="11839" y="2689"/>
                  </a:cubicBezTo>
                  <a:cubicBezTo>
                    <a:pt x="11632" y="2706"/>
                    <a:pt x="11442" y="2723"/>
                    <a:pt x="11236" y="2758"/>
                  </a:cubicBezTo>
                  <a:cubicBezTo>
                    <a:pt x="10495" y="1672"/>
                    <a:pt x="9599" y="1086"/>
                    <a:pt x="8685" y="1086"/>
                  </a:cubicBezTo>
                  <a:cubicBezTo>
                    <a:pt x="7755" y="1086"/>
                    <a:pt x="6859" y="1672"/>
                    <a:pt x="6135" y="2758"/>
                  </a:cubicBezTo>
                  <a:cubicBezTo>
                    <a:pt x="5928" y="2723"/>
                    <a:pt x="5721" y="2706"/>
                    <a:pt x="5514" y="2689"/>
                  </a:cubicBezTo>
                  <a:cubicBezTo>
                    <a:pt x="6290" y="1362"/>
                    <a:pt x="7462" y="535"/>
                    <a:pt x="8685" y="535"/>
                  </a:cubicBezTo>
                  <a:close/>
                  <a:moveTo>
                    <a:pt x="8685" y="1620"/>
                  </a:moveTo>
                  <a:cubicBezTo>
                    <a:pt x="9357" y="1620"/>
                    <a:pt x="10047" y="2051"/>
                    <a:pt x="10633" y="2844"/>
                  </a:cubicBezTo>
                  <a:cubicBezTo>
                    <a:pt x="9995" y="2964"/>
                    <a:pt x="9340" y="3137"/>
                    <a:pt x="8685" y="3378"/>
                  </a:cubicBezTo>
                  <a:cubicBezTo>
                    <a:pt x="8013" y="3154"/>
                    <a:pt x="7358" y="2964"/>
                    <a:pt x="6721" y="2844"/>
                  </a:cubicBezTo>
                  <a:cubicBezTo>
                    <a:pt x="7324" y="2051"/>
                    <a:pt x="7996" y="1620"/>
                    <a:pt x="8685" y="1620"/>
                  </a:cubicBezTo>
                  <a:close/>
                  <a:moveTo>
                    <a:pt x="12420" y="3203"/>
                  </a:moveTo>
                  <a:cubicBezTo>
                    <a:pt x="13014" y="3203"/>
                    <a:pt x="13564" y="3271"/>
                    <a:pt x="14045" y="3395"/>
                  </a:cubicBezTo>
                  <a:cubicBezTo>
                    <a:pt x="13941" y="3533"/>
                    <a:pt x="13872" y="3705"/>
                    <a:pt x="13855" y="3895"/>
                  </a:cubicBezTo>
                  <a:cubicBezTo>
                    <a:pt x="13471" y="3799"/>
                    <a:pt x="13054" y="3747"/>
                    <a:pt x="12596" y="3747"/>
                  </a:cubicBezTo>
                  <a:cubicBezTo>
                    <a:pt x="12479" y="3747"/>
                    <a:pt x="12358" y="3750"/>
                    <a:pt x="12235" y="3757"/>
                  </a:cubicBezTo>
                  <a:cubicBezTo>
                    <a:pt x="11598" y="3774"/>
                    <a:pt x="10943" y="3861"/>
                    <a:pt x="10253" y="4033"/>
                  </a:cubicBezTo>
                  <a:cubicBezTo>
                    <a:pt x="9995" y="3912"/>
                    <a:pt x="9736" y="3792"/>
                    <a:pt x="9478" y="3688"/>
                  </a:cubicBezTo>
                  <a:cubicBezTo>
                    <a:pt x="10426" y="3395"/>
                    <a:pt x="11356" y="3240"/>
                    <a:pt x="12218" y="3206"/>
                  </a:cubicBezTo>
                  <a:cubicBezTo>
                    <a:pt x="12286" y="3204"/>
                    <a:pt x="12353" y="3203"/>
                    <a:pt x="12420" y="3203"/>
                  </a:cubicBezTo>
                  <a:close/>
                  <a:moveTo>
                    <a:pt x="5894" y="4360"/>
                  </a:moveTo>
                  <a:cubicBezTo>
                    <a:pt x="6049" y="4378"/>
                    <a:pt x="6204" y="4395"/>
                    <a:pt x="6359" y="4429"/>
                  </a:cubicBezTo>
                  <a:cubicBezTo>
                    <a:pt x="6152" y="4533"/>
                    <a:pt x="5997" y="4636"/>
                    <a:pt x="5721" y="4791"/>
                  </a:cubicBezTo>
                  <a:cubicBezTo>
                    <a:pt x="5773" y="4636"/>
                    <a:pt x="5825" y="4498"/>
                    <a:pt x="5894" y="4360"/>
                  </a:cubicBezTo>
                  <a:close/>
                  <a:moveTo>
                    <a:pt x="11477" y="4360"/>
                  </a:moveTo>
                  <a:cubicBezTo>
                    <a:pt x="11529" y="4498"/>
                    <a:pt x="11580" y="4636"/>
                    <a:pt x="11649" y="4791"/>
                  </a:cubicBezTo>
                  <a:cubicBezTo>
                    <a:pt x="11546" y="4722"/>
                    <a:pt x="11442" y="4670"/>
                    <a:pt x="11322" y="4602"/>
                  </a:cubicBezTo>
                  <a:cubicBezTo>
                    <a:pt x="11218" y="4550"/>
                    <a:pt x="11115" y="4481"/>
                    <a:pt x="11012" y="4429"/>
                  </a:cubicBezTo>
                  <a:cubicBezTo>
                    <a:pt x="11167" y="4395"/>
                    <a:pt x="11322" y="4378"/>
                    <a:pt x="11477" y="4360"/>
                  </a:cubicBezTo>
                  <a:close/>
                  <a:moveTo>
                    <a:pt x="15096" y="3378"/>
                  </a:moveTo>
                  <a:cubicBezTo>
                    <a:pt x="15492" y="3378"/>
                    <a:pt x="15802" y="3705"/>
                    <a:pt x="15802" y="4102"/>
                  </a:cubicBezTo>
                  <a:cubicBezTo>
                    <a:pt x="15802" y="4498"/>
                    <a:pt x="15492" y="4808"/>
                    <a:pt x="15096" y="4808"/>
                  </a:cubicBezTo>
                  <a:cubicBezTo>
                    <a:pt x="14699" y="4808"/>
                    <a:pt x="14372" y="4498"/>
                    <a:pt x="14372" y="4102"/>
                  </a:cubicBezTo>
                  <a:cubicBezTo>
                    <a:pt x="14372" y="3705"/>
                    <a:pt x="14699" y="3378"/>
                    <a:pt x="15096" y="3378"/>
                  </a:cubicBezTo>
                  <a:close/>
                  <a:moveTo>
                    <a:pt x="12614" y="4291"/>
                  </a:moveTo>
                  <a:cubicBezTo>
                    <a:pt x="12787" y="4739"/>
                    <a:pt x="12924" y="5239"/>
                    <a:pt x="13045" y="5756"/>
                  </a:cubicBezTo>
                  <a:cubicBezTo>
                    <a:pt x="12821" y="5584"/>
                    <a:pt x="12597" y="5411"/>
                    <a:pt x="12356" y="5256"/>
                  </a:cubicBezTo>
                  <a:cubicBezTo>
                    <a:pt x="12252" y="4929"/>
                    <a:pt x="12149" y="4602"/>
                    <a:pt x="12028" y="4291"/>
                  </a:cubicBezTo>
                  <a:close/>
                  <a:moveTo>
                    <a:pt x="7169" y="4602"/>
                  </a:moveTo>
                  <a:cubicBezTo>
                    <a:pt x="7427" y="4670"/>
                    <a:pt x="7686" y="4757"/>
                    <a:pt x="7944" y="4843"/>
                  </a:cubicBezTo>
                  <a:cubicBezTo>
                    <a:pt x="7479" y="5050"/>
                    <a:pt x="7031" y="5274"/>
                    <a:pt x="6566" y="5532"/>
                  </a:cubicBezTo>
                  <a:cubicBezTo>
                    <a:pt x="6135" y="5791"/>
                    <a:pt x="5704" y="6066"/>
                    <a:pt x="5290" y="6376"/>
                  </a:cubicBezTo>
                  <a:cubicBezTo>
                    <a:pt x="5342" y="6101"/>
                    <a:pt x="5411" y="5842"/>
                    <a:pt x="5480" y="5584"/>
                  </a:cubicBezTo>
                  <a:cubicBezTo>
                    <a:pt x="5738" y="5411"/>
                    <a:pt x="6014" y="5239"/>
                    <a:pt x="6307" y="5067"/>
                  </a:cubicBezTo>
                  <a:cubicBezTo>
                    <a:pt x="6583" y="4912"/>
                    <a:pt x="6876" y="4757"/>
                    <a:pt x="7169" y="4602"/>
                  </a:cubicBezTo>
                  <a:close/>
                  <a:moveTo>
                    <a:pt x="4170" y="4326"/>
                  </a:moveTo>
                  <a:cubicBezTo>
                    <a:pt x="3964" y="4946"/>
                    <a:pt x="3791" y="5601"/>
                    <a:pt x="3653" y="6273"/>
                  </a:cubicBezTo>
                  <a:cubicBezTo>
                    <a:pt x="3274" y="6618"/>
                    <a:pt x="2912" y="6962"/>
                    <a:pt x="2568" y="7307"/>
                  </a:cubicBezTo>
                  <a:cubicBezTo>
                    <a:pt x="2482" y="6945"/>
                    <a:pt x="2223" y="6635"/>
                    <a:pt x="1896" y="6480"/>
                  </a:cubicBezTo>
                  <a:cubicBezTo>
                    <a:pt x="1861" y="6066"/>
                    <a:pt x="1947" y="5704"/>
                    <a:pt x="2120" y="5411"/>
                  </a:cubicBezTo>
                  <a:cubicBezTo>
                    <a:pt x="2464" y="4808"/>
                    <a:pt x="3188" y="4446"/>
                    <a:pt x="4170" y="4326"/>
                  </a:cubicBezTo>
                  <a:close/>
                  <a:moveTo>
                    <a:pt x="13200" y="4326"/>
                  </a:moveTo>
                  <a:lnTo>
                    <a:pt x="13200" y="4326"/>
                  </a:lnTo>
                  <a:cubicBezTo>
                    <a:pt x="13441" y="4360"/>
                    <a:pt x="13683" y="4395"/>
                    <a:pt x="13889" y="4464"/>
                  </a:cubicBezTo>
                  <a:cubicBezTo>
                    <a:pt x="14045" y="4981"/>
                    <a:pt x="14527" y="5360"/>
                    <a:pt x="15096" y="5360"/>
                  </a:cubicBezTo>
                  <a:cubicBezTo>
                    <a:pt x="15130" y="5360"/>
                    <a:pt x="15165" y="5343"/>
                    <a:pt x="15199" y="5343"/>
                  </a:cubicBezTo>
                  <a:cubicBezTo>
                    <a:pt x="15578" y="5928"/>
                    <a:pt x="15561" y="6773"/>
                    <a:pt x="15147" y="7721"/>
                  </a:cubicBezTo>
                  <a:cubicBezTo>
                    <a:pt x="14734" y="7221"/>
                    <a:pt x="14251" y="6738"/>
                    <a:pt x="13717" y="6290"/>
                  </a:cubicBezTo>
                  <a:cubicBezTo>
                    <a:pt x="13579" y="5601"/>
                    <a:pt x="13407" y="4946"/>
                    <a:pt x="13200" y="4326"/>
                  </a:cubicBezTo>
                  <a:close/>
                  <a:moveTo>
                    <a:pt x="1361" y="6893"/>
                  </a:moveTo>
                  <a:cubicBezTo>
                    <a:pt x="1758" y="6893"/>
                    <a:pt x="2068" y="7221"/>
                    <a:pt x="2068" y="7617"/>
                  </a:cubicBezTo>
                  <a:cubicBezTo>
                    <a:pt x="2068" y="8014"/>
                    <a:pt x="1758" y="8324"/>
                    <a:pt x="1361" y="8324"/>
                  </a:cubicBezTo>
                  <a:cubicBezTo>
                    <a:pt x="965" y="8324"/>
                    <a:pt x="638" y="8014"/>
                    <a:pt x="638" y="7617"/>
                  </a:cubicBezTo>
                  <a:cubicBezTo>
                    <a:pt x="638" y="7221"/>
                    <a:pt x="965" y="6893"/>
                    <a:pt x="1361" y="6893"/>
                  </a:cubicBezTo>
                  <a:close/>
                  <a:moveTo>
                    <a:pt x="3515" y="7117"/>
                  </a:moveTo>
                  <a:cubicBezTo>
                    <a:pt x="3481" y="7410"/>
                    <a:pt x="3464" y="7686"/>
                    <a:pt x="3429" y="7979"/>
                  </a:cubicBezTo>
                  <a:cubicBezTo>
                    <a:pt x="3188" y="8220"/>
                    <a:pt x="2964" y="8479"/>
                    <a:pt x="2774" y="8737"/>
                  </a:cubicBezTo>
                  <a:cubicBezTo>
                    <a:pt x="2654" y="8565"/>
                    <a:pt x="2568" y="8410"/>
                    <a:pt x="2464" y="8238"/>
                  </a:cubicBezTo>
                  <a:cubicBezTo>
                    <a:pt x="2792" y="7858"/>
                    <a:pt x="3136" y="7479"/>
                    <a:pt x="3515" y="7117"/>
                  </a:cubicBezTo>
                  <a:close/>
                  <a:moveTo>
                    <a:pt x="3395" y="8824"/>
                  </a:moveTo>
                  <a:cubicBezTo>
                    <a:pt x="3395" y="8944"/>
                    <a:pt x="3378" y="9065"/>
                    <a:pt x="3378" y="9185"/>
                  </a:cubicBezTo>
                  <a:cubicBezTo>
                    <a:pt x="3378" y="9323"/>
                    <a:pt x="3395" y="9444"/>
                    <a:pt x="3395" y="9565"/>
                  </a:cubicBezTo>
                  <a:cubicBezTo>
                    <a:pt x="3291" y="9444"/>
                    <a:pt x="3188" y="9323"/>
                    <a:pt x="3102" y="9185"/>
                  </a:cubicBezTo>
                  <a:cubicBezTo>
                    <a:pt x="3188" y="9065"/>
                    <a:pt x="3291" y="8944"/>
                    <a:pt x="3395" y="8824"/>
                  </a:cubicBezTo>
                  <a:close/>
                  <a:moveTo>
                    <a:pt x="13976" y="8824"/>
                  </a:moveTo>
                  <a:cubicBezTo>
                    <a:pt x="14079" y="8944"/>
                    <a:pt x="14165" y="9065"/>
                    <a:pt x="14269" y="9185"/>
                  </a:cubicBezTo>
                  <a:cubicBezTo>
                    <a:pt x="14165" y="9306"/>
                    <a:pt x="14079" y="9444"/>
                    <a:pt x="13976" y="9565"/>
                  </a:cubicBezTo>
                  <a:cubicBezTo>
                    <a:pt x="13976" y="9427"/>
                    <a:pt x="13976" y="9306"/>
                    <a:pt x="13976" y="9185"/>
                  </a:cubicBezTo>
                  <a:cubicBezTo>
                    <a:pt x="13976" y="9065"/>
                    <a:pt x="13976" y="8944"/>
                    <a:pt x="13976" y="8824"/>
                  </a:cubicBezTo>
                  <a:close/>
                  <a:moveTo>
                    <a:pt x="12821" y="7652"/>
                  </a:moveTo>
                  <a:lnTo>
                    <a:pt x="12821" y="7652"/>
                  </a:lnTo>
                  <a:cubicBezTo>
                    <a:pt x="13028" y="7841"/>
                    <a:pt x="13217" y="8031"/>
                    <a:pt x="13407" y="8203"/>
                  </a:cubicBezTo>
                  <a:cubicBezTo>
                    <a:pt x="13424" y="8531"/>
                    <a:pt x="13441" y="8858"/>
                    <a:pt x="13441" y="9185"/>
                  </a:cubicBezTo>
                  <a:cubicBezTo>
                    <a:pt x="13441" y="9513"/>
                    <a:pt x="13424" y="9840"/>
                    <a:pt x="13407" y="10168"/>
                  </a:cubicBezTo>
                  <a:cubicBezTo>
                    <a:pt x="13217" y="10357"/>
                    <a:pt x="13028" y="10547"/>
                    <a:pt x="12821" y="10719"/>
                  </a:cubicBezTo>
                  <a:cubicBezTo>
                    <a:pt x="12873" y="10219"/>
                    <a:pt x="12907" y="9702"/>
                    <a:pt x="12907" y="9185"/>
                  </a:cubicBezTo>
                  <a:cubicBezTo>
                    <a:pt x="12907" y="8668"/>
                    <a:pt x="12873" y="8169"/>
                    <a:pt x="12821" y="7652"/>
                  </a:cubicBezTo>
                  <a:close/>
                  <a:moveTo>
                    <a:pt x="2068" y="8634"/>
                  </a:moveTo>
                  <a:cubicBezTo>
                    <a:pt x="2413" y="9237"/>
                    <a:pt x="2878" y="9823"/>
                    <a:pt x="3429" y="10409"/>
                  </a:cubicBezTo>
                  <a:cubicBezTo>
                    <a:pt x="3447" y="10702"/>
                    <a:pt x="3481" y="10978"/>
                    <a:pt x="3515" y="11253"/>
                  </a:cubicBezTo>
                  <a:cubicBezTo>
                    <a:pt x="2792" y="10581"/>
                    <a:pt x="2189" y="9857"/>
                    <a:pt x="1741" y="9116"/>
                  </a:cubicBezTo>
                  <a:cubicBezTo>
                    <a:pt x="1672" y="9030"/>
                    <a:pt x="1620" y="8944"/>
                    <a:pt x="1568" y="8858"/>
                  </a:cubicBezTo>
                  <a:cubicBezTo>
                    <a:pt x="1758" y="8824"/>
                    <a:pt x="1930" y="8737"/>
                    <a:pt x="2068" y="8634"/>
                  </a:cubicBezTo>
                  <a:close/>
                  <a:moveTo>
                    <a:pt x="16130" y="4791"/>
                  </a:moveTo>
                  <a:cubicBezTo>
                    <a:pt x="16836" y="5928"/>
                    <a:pt x="16647" y="7479"/>
                    <a:pt x="15630" y="9116"/>
                  </a:cubicBezTo>
                  <a:cubicBezTo>
                    <a:pt x="14665" y="10685"/>
                    <a:pt x="13045" y="12167"/>
                    <a:pt x="11063" y="13321"/>
                  </a:cubicBezTo>
                  <a:cubicBezTo>
                    <a:pt x="10770" y="13476"/>
                    <a:pt x="10477" y="13631"/>
                    <a:pt x="10184" y="13786"/>
                  </a:cubicBezTo>
                  <a:cubicBezTo>
                    <a:pt x="9926" y="13718"/>
                    <a:pt x="9667" y="13631"/>
                    <a:pt x="9409" y="13545"/>
                  </a:cubicBezTo>
                  <a:cubicBezTo>
                    <a:pt x="9874" y="13338"/>
                    <a:pt x="10340" y="13114"/>
                    <a:pt x="10788" y="12839"/>
                  </a:cubicBezTo>
                  <a:cubicBezTo>
                    <a:pt x="12614" y="11805"/>
                    <a:pt x="14131" y="10426"/>
                    <a:pt x="15079" y="8996"/>
                  </a:cubicBezTo>
                  <a:cubicBezTo>
                    <a:pt x="16044" y="7514"/>
                    <a:pt x="16268" y="6170"/>
                    <a:pt x="15733" y="5170"/>
                  </a:cubicBezTo>
                  <a:cubicBezTo>
                    <a:pt x="15888" y="5084"/>
                    <a:pt x="16026" y="4946"/>
                    <a:pt x="16130" y="4791"/>
                  </a:cubicBezTo>
                  <a:close/>
                  <a:moveTo>
                    <a:pt x="5721" y="13580"/>
                  </a:moveTo>
                  <a:lnTo>
                    <a:pt x="5721" y="13580"/>
                  </a:lnTo>
                  <a:cubicBezTo>
                    <a:pt x="5825" y="13649"/>
                    <a:pt x="5928" y="13718"/>
                    <a:pt x="6031" y="13786"/>
                  </a:cubicBezTo>
                  <a:cubicBezTo>
                    <a:pt x="6135" y="13838"/>
                    <a:pt x="6255" y="13907"/>
                    <a:pt x="6359" y="13959"/>
                  </a:cubicBezTo>
                  <a:cubicBezTo>
                    <a:pt x="6204" y="13993"/>
                    <a:pt x="6049" y="14010"/>
                    <a:pt x="5894" y="14028"/>
                  </a:cubicBezTo>
                  <a:cubicBezTo>
                    <a:pt x="5825" y="13890"/>
                    <a:pt x="5773" y="13735"/>
                    <a:pt x="5721" y="13580"/>
                  </a:cubicBezTo>
                  <a:close/>
                  <a:moveTo>
                    <a:pt x="11649" y="13597"/>
                  </a:moveTo>
                  <a:cubicBezTo>
                    <a:pt x="11580" y="13752"/>
                    <a:pt x="11529" y="13890"/>
                    <a:pt x="11477" y="14028"/>
                  </a:cubicBezTo>
                  <a:cubicBezTo>
                    <a:pt x="11322" y="14010"/>
                    <a:pt x="11167" y="13993"/>
                    <a:pt x="10994" y="13959"/>
                  </a:cubicBezTo>
                  <a:cubicBezTo>
                    <a:pt x="11115" y="13907"/>
                    <a:pt x="11218" y="13838"/>
                    <a:pt x="11322" y="13786"/>
                  </a:cubicBezTo>
                  <a:cubicBezTo>
                    <a:pt x="11442" y="13718"/>
                    <a:pt x="11546" y="13649"/>
                    <a:pt x="11649" y="13597"/>
                  </a:cubicBezTo>
                  <a:close/>
                  <a:moveTo>
                    <a:pt x="15147" y="10667"/>
                  </a:moveTo>
                  <a:cubicBezTo>
                    <a:pt x="15544" y="11581"/>
                    <a:pt x="15578" y="12391"/>
                    <a:pt x="15234" y="12977"/>
                  </a:cubicBezTo>
                  <a:cubicBezTo>
                    <a:pt x="14906" y="13580"/>
                    <a:pt x="14182" y="13942"/>
                    <a:pt x="13200" y="14062"/>
                  </a:cubicBezTo>
                  <a:cubicBezTo>
                    <a:pt x="13407" y="13442"/>
                    <a:pt x="13579" y="12787"/>
                    <a:pt x="13717" y="12098"/>
                  </a:cubicBezTo>
                  <a:cubicBezTo>
                    <a:pt x="14251" y="11650"/>
                    <a:pt x="14734" y="11167"/>
                    <a:pt x="15147" y="10667"/>
                  </a:cubicBezTo>
                  <a:close/>
                  <a:moveTo>
                    <a:pt x="13045" y="12632"/>
                  </a:moveTo>
                  <a:cubicBezTo>
                    <a:pt x="12924" y="13149"/>
                    <a:pt x="12787" y="13631"/>
                    <a:pt x="12614" y="14097"/>
                  </a:cubicBezTo>
                  <a:lnTo>
                    <a:pt x="12252" y="14097"/>
                  </a:lnTo>
                  <a:cubicBezTo>
                    <a:pt x="12183" y="14097"/>
                    <a:pt x="12115" y="14097"/>
                    <a:pt x="12028" y="14079"/>
                  </a:cubicBezTo>
                  <a:cubicBezTo>
                    <a:pt x="12149" y="13786"/>
                    <a:pt x="12252" y="13459"/>
                    <a:pt x="12356" y="13132"/>
                  </a:cubicBezTo>
                  <a:cubicBezTo>
                    <a:pt x="12597" y="12977"/>
                    <a:pt x="12821" y="12804"/>
                    <a:pt x="13045" y="12632"/>
                  </a:cubicBezTo>
                  <a:close/>
                  <a:moveTo>
                    <a:pt x="7117" y="14355"/>
                  </a:moveTo>
                  <a:cubicBezTo>
                    <a:pt x="7376" y="14476"/>
                    <a:pt x="7634" y="14596"/>
                    <a:pt x="7893" y="14700"/>
                  </a:cubicBezTo>
                  <a:cubicBezTo>
                    <a:pt x="7376" y="14855"/>
                    <a:pt x="6876" y="14975"/>
                    <a:pt x="6393" y="15044"/>
                  </a:cubicBezTo>
                  <a:cubicBezTo>
                    <a:pt x="6324" y="14941"/>
                    <a:pt x="6221" y="14734"/>
                    <a:pt x="6118" y="14545"/>
                  </a:cubicBezTo>
                  <a:cubicBezTo>
                    <a:pt x="6445" y="14493"/>
                    <a:pt x="6772" y="14441"/>
                    <a:pt x="7117" y="14355"/>
                  </a:cubicBezTo>
                  <a:close/>
                  <a:moveTo>
                    <a:pt x="1482" y="9720"/>
                  </a:moveTo>
                  <a:cubicBezTo>
                    <a:pt x="1585" y="9875"/>
                    <a:pt x="1706" y="10047"/>
                    <a:pt x="1827" y="10202"/>
                  </a:cubicBezTo>
                  <a:cubicBezTo>
                    <a:pt x="1258" y="11374"/>
                    <a:pt x="1189" y="12460"/>
                    <a:pt x="1654" y="13252"/>
                  </a:cubicBezTo>
                  <a:cubicBezTo>
                    <a:pt x="1706" y="13338"/>
                    <a:pt x="1758" y="13425"/>
                    <a:pt x="1827" y="13511"/>
                  </a:cubicBezTo>
                  <a:cubicBezTo>
                    <a:pt x="1882" y="13555"/>
                    <a:pt x="1943" y="13606"/>
                    <a:pt x="2030" y="13606"/>
                  </a:cubicBezTo>
                  <a:cubicBezTo>
                    <a:pt x="2080" y="13606"/>
                    <a:pt x="2137" y="13589"/>
                    <a:pt x="2206" y="13545"/>
                  </a:cubicBezTo>
                  <a:cubicBezTo>
                    <a:pt x="2326" y="13459"/>
                    <a:pt x="2344" y="13287"/>
                    <a:pt x="2258" y="13166"/>
                  </a:cubicBezTo>
                  <a:cubicBezTo>
                    <a:pt x="2206" y="13114"/>
                    <a:pt x="2154" y="13045"/>
                    <a:pt x="2120" y="12977"/>
                  </a:cubicBezTo>
                  <a:cubicBezTo>
                    <a:pt x="1775" y="12391"/>
                    <a:pt x="1809" y="11581"/>
                    <a:pt x="2206" y="10667"/>
                  </a:cubicBezTo>
                  <a:cubicBezTo>
                    <a:pt x="2637" y="11167"/>
                    <a:pt x="3102" y="11632"/>
                    <a:pt x="3653" y="12098"/>
                  </a:cubicBezTo>
                  <a:cubicBezTo>
                    <a:pt x="3774" y="12787"/>
                    <a:pt x="3946" y="13442"/>
                    <a:pt x="4170" y="14062"/>
                  </a:cubicBezTo>
                  <a:cubicBezTo>
                    <a:pt x="3791" y="14010"/>
                    <a:pt x="3447" y="13942"/>
                    <a:pt x="3154" y="13821"/>
                  </a:cubicBezTo>
                  <a:cubicBezTo>
                    <a:pt x="3118" y="13808"/>
                    <a:pt x="3082" y="13801"/>
                    <a:pt x="3047" y="13801"/>
                  </a:cubicBezTo>
                  <a:cubicBezTo>
                    <a:pt x="2943" y="13801"/>
                    <a:pt x="2847" y="13856"/>
                    <a:pt x="2809" y="13959"/>
                  </a:cubicBezTo>
                  <a:cubicBezTo>
                    <a:pt x="2740" y="14097"/>
                    <a:pt x="2809" y="14269"/>
                    <a:pt x="2947" y="14321"/>
                  </a:cubicBezTo>
                  <a:cubicBezTo>
                    <a:pt x="3360" y="14476"/>
                    <a:pt x="3843" y="14579"/>
                    <a:pt x="4377" y="14614"/>
                  </a:cubicBezTo>
                  <a:cubicBezTo>
                    <a:pt x="4463" y="14803"/>
                    <a:pt x="4549" y="14993"/>
                    <a:pt x="4636" y="15182"/>
                  </a:cubicBezTo>
                  <a:cubicBezTo>
                    <a:pt x="2999" y="15113"/>
                    <a:pt x="1775" y="14545"/>
                    <a:pt x="1189" y="13511"/>
                  </a:cubicBezTo>
                  <a:cubicBezTo>
                    <a:pt x="603" y="12494"/>
                    <a:pt x="707" y="11150"/>
                    <a:pt x="1482" y="9720"/>
                  </a:cubicBezTo>
                  <a:close/>
                  <a:moveTo>
                    <a:pt x="11236" y="15630"/>
                  </a:moveTo>
                  <a:cubicBezTo>
                    <a:pt x="11442" y="15665"/>
                    <a:pt x="11632" y="15682"/>
                    <a:pt x="11839" y="15699"/>
                  </a:cubicBezTo>
                  <a:cubicBezTo>
                    <a:pt x="11666" y="15958"/>
                    <a:pt x="11494" y="16199"/>
                    <a:pt x="11322" y="16423"/>
                  </a:cubicBezTo>
                  <a:cubicBezTo>
                    <a:pt x="11218" y="16268"/>
                    <a:pt x="11081" y="16147"/>
                    <a:pt x="10925" y="16044"/>
                  </a:cubicBezTo>
                  <a:cubicBezTo>
                    <a:pt x="11029" y="15923"/>
                    <a:pt x="11132" y="15785"/>
                    <a:pt x="11236" y="15630"/>
                  </a:cubicBezTo>
                  <a:close/>
                  <a:moveTo>
                    <a:pt x="8685" y="15010"/>
                  </a:moveTo>
                  <a:cubicBezTo>
                    <a:pt x="9340" y="15234"/>
                    <a:pt x="9995" y="15424"/>
                    <a:pt x="10633" y="15544"/>
                  </a:cubicBezTo>
                  <a:cubicBezTo>
                    <a:pt x="10546" y="15665"/>
                    <a:pt x="10460" y="15768"/>
                    <a:pt x="10357" y="15872"/>
                  </a:cubicBezTo>
                  <a:lnTo>
                    <a:pt x="10288" y="15872"/>
                  </a:lnTo>
                  <a:cubicBezTo>
                    <a:pt x="9736" y="15872"/>
                    <a:pt x="9271" y="16216"/>
                    <a:pt x="9099" y="16716"/>
                  </a:cubicBezTo>
                  <a:cubicBezTo>
                    <a:pt x="8961" y="16750"/>
                    <a:pt x="8823" y="16768"/>
                    <a:pt x="8685" y="16768"/>
                  </a:cubicBezTo>
                  <a:cubicBezTo>
                    <a:pt x="7996" y="16768"/>
                    <a:pt x="7324" y="16337"/>
                    <a:pt x="6721" y="15544"/>
                  </a:cubicBezTo>
                  <a:cubicBezTo>
                    <a:pt x="7358" y="15424"/>
                    <a:pt x="8013" y="15234"/>
                    <a:pt x="8685" y="15010"/>
                  </a:cubicBezTo>
                  <a:close/>
                  <a:moveTo>
                    <a:pt x="5082" y="4284"/>
                  </a:moveTo>
                  <a:cubicBezTo>
                    <a:pt x="5145" y="4284"/>
                    <a:pt x="5222" y="4286"/>
                    <a:pt x="5325" y="4291"/>
                  </a:cubicBezTo>
                  <a:cubicBezTo>
                    <a:pt x="4773" y="5722"/>
                    <a:pt x="4463" y="7497"/>
                    <a:pt x="4463" y="9185"/>
                  </a:cubicBezTo>
                  <a:cubicBezTo>
                    <a:pt x="4463" y="11288"/>
                    <a:pt x="4894" y="13287"/>
                    <a:pt x="5670" y="14838"/>
                  </a:cubicBezTo>
                  <a:cubicBezTo>
                    <a:pt x="6462" y="16423"/>
                    <a:pt x="7531" y="17302"/>
                    <a:pt x="8685" y="17302"/>
                  </a:cubicBezTo>
                  <a:cubicBezTo>
                    <a:pt x="8806" y="17302"/>
                    <a:pt x="8926" y="17302"/>
                    <a:pt x="9030" y="17285"/>
                  </a:cubicBezTo>
                  <a:cubicBezTo>
                    <a:pt x="9064" y="17457"/>
                    <a:pt x="9116" y="17647"/>
                    <a:pt x="9219" y="17784"/>
                  </a:cubicBezTo>
                  <a:cubicBezTo>
                    <a:pt x="9047" y="17819"/>
                    <a:pt x="8858" y="17853"/>
                    <a:pt x="8685" y="17853"/>
                  </a:cubicBezTo>
                  <a:cubicBezTo>
                    <a:pt x="7376" y="17853"/>
                    <a:pt x="6169" y="16923"/>
                    <a:pt x="5273" y="15251"/>
                  </a:cubicBezTo>
                  <a:cubicBezTo>
                    <a:pt x="4394" y="13631"/>
                    <a:pt x="3929" y="11477"/>
                    <a:pt x="3929" y="9185"/>
                  </a:cubicBezTo>
                  <a:cubicBezTo>
                    <a:pt x="3929" y="7479"/>
                    <a:pt x="4222" y="5739"/>
                    <a:pt x="4756" y="4291"/>
                  </a:cubicBezTo>
                  <a:cubicBezTo>
                    <a:pt x="4883" y="4291"/>
                    <a:pt x="4955" y="4284"/>
                    <a:pt x="5082" y="4284"/>
                  </a:cubicBezTo>
                  <a:close/>
                  <a:moveTo>
                    <a:pt x="10288" y="16406"/>
                  </a:moveTo>
                  <a:cubicBezTo>
                    <a:pt x="10684" y="16406"/>
                    <a:pt x="10994" y="16733"/>
                    <a:pt x="10994" y="17130"/>
                  </a:cubicBezTo>
                  <a:cubicBezTo>
                    <a:pt x="10994" y="17526"/>
                    <a:pt x="10684" y="17853"/>
                    <a:pt x="10288" y="17853"/>
                  </a:cubicBezTo>
                  <a:cubicBezTo>
                    <a:pt x="9892" y="17853"/>
                    <a:pt x="9564" y="17526"/>
                    <a:pt x="9564" y="17130"/>
                  </a:cubicBezTo>
                  <a:cubicBezTo>
                    <a:pt x="9564" y="16733"/>
                    <a:pt x="9892" y="16406"/>
                    <a:pt x="10288" y="16406"/>
                  </a:cubicBezTo>
                  <a:close/>
                  <a:moveTo>
                    <a:pt x="8685" y="0"/>
                  </a:moveTo>
                  <a:cubicBezTo>
                    <a:pt x="7203" y="0"/>
                    <a:pt x="5773" y="1017"/>
                    <a:pt x="4911" y="2672"/>
                  </a:cubicBezTo>
                  <a:cubicBezTo>
                    <a:pt x="4032" y="2672"/>
                    <a:pt x="3257" y="2792"/>
                    <a:pt x="2602" y="3051"/>
                  </a:cubicBezTo>
                  <a:cubicBezTo>
                    <a:pt x="2464" y="3102"/>
                    <a:pt x="2395" y="3257"/>
                    <a:pt x="2447" y="3395"/>
                  </a:cubicBezTo>
                  <a:cubicBezTo>
                    <a:pt x="2487" y="3502"/>
                    <a:pt x="2589" y="3568"/>
                    <a:pt x="2697" y="3568"/>
                  </a:cubicBezTo>
                  <a:cubicBezTo>
                    <a:pt x="2729" y="3568"/>
                    <a:pt x="2761" y="3562"/>
                    <a:pt x="2792" y="3550"/>
                  </a:cubicBezTo>
                  <a:cubicBezTo>
                    <a:pt x="3400" y="3310"/>
                    <a:pt x="4128" y="3204"/>
                    <a:pt x="4947" y="3204"/>
                  </a:cubicBezTo>
                  <a:cubicBezTo>
                    <a:pt x="5009" y="3204"/>
                    <a:pt x="5072" y="3205"/>
                    <a:pt x="5135" y="3206"/>
                  </a:cubicBezTo>
                  <a:cubicBezTo>
                    <a:pt x="6979" y="3275"/>
                    <a:pt x="9082" y="3929"/>
                    <a:pt x="11063" y="5067"/>
                  </a:cubicBezTo>
                  <a:cubicBezTo>
                    <a:pt x="12597" y="5963"/>
                    <a:pt x="13924" y="7049"/>
                    <a:pt x="14889" y="8238"/>
                  </a:cubicBezTo>
                  <a:cubicBezTo>
                    <a:pt x="14820" y="8393"/>
                    <a:pt x="14717" y="8548"/>
                    <a:pt x="14630" y="8686"/>
                  </a:cubicBezTo>
                  <a:cubicBezTo>
                    <a:pt x="14613" y="8703"/>
                    <a:pt x="14596" y="8720"/>
                    <a:pt x="14596" y="8737"/>
                  </a:cubicBezTo>
                  <a:cubicBezTo>
                    <a:pt x="13821" y="7772"/>
                    <a:pt x="12804" y="6842"/>
                    <a:pt x="11632" y="6066"/>
                  </a:cubicBezTo>
                  <a:cubicBezTo>
                    <a:pt x="11586" y="6034"/>
                    <a:pt x="11534" y="6018"/>
                    <a:pt x="11481" y="6018"/>
                  </a:cubicBezTo>
                  <a:cubicBezTo>
                    <a:pt x="11394" y="6018"/>
                    <a:pt x="11307" y="6060"/>
                    <a:pt x="11253" y="6135"/>
                  </a:cubicBezTo>
                  <a:cubicBezTo>
                    <a:pt x="11184" y="6256"/>
                    <a:pt x="11201" y="6428"/>
                    <a:pt x="11339" y="6514"/>
                  </a:cubicBezTo>
                  <a:cubicBezTo>
                    <a:pt x="11632" y="6721"/>
                    <a:pt x="11942" y="6928"/>
                    <a:pt x="12218" y="7152"/>
                  </a:cubicBezTo>
                  <a:cubicBezTo>
                    <a:pt x="12304" y="7824"/>
                    <a:pt x="12356" y="8496"/>
                    <a:pt x="12356" y="9185"/>
                  </a:cubicBezTo>
                  <a:cubicBezTo>
                    <a:pt x="12356" y="9875"/>
                    <a:pt x="12304" y="10564"/>
                    <a:pt x="12218" y="11236"/>
                  </a:cubicBezTo>
                  <a:cubicBezTo>
                    <a:pt x="11684" y="11650"/>
                    <a:pt x="11115" y="12029"/>
                    <a:pt x="10529" y="12373"/>
                  </a:cubicBezTo>
                  <a:cubicBezTo>
                    <a:pt x="9926" y="12735"/>
                    <a:pt x="9306" y="13028"/>
                    <a:pt x="8685" y="13287"/>
                  </a:cubicBezTo>
                  <a:cubicBezTo>
                    <a:pt x="8065" y="13028"/>
                    <a:pt x="7445" y="12735"/>
                    <a:pt x="6841" y="12373"/>
                  </a:cubicBezTo>
                  <a:cubicBezTo>
                    <a:pt x="6342" y="12098"/>
                    <a:pt x="5790" y="11701"/>
                    <a:pt x="5135" y="11202"/>
                  </a:cubicBezTo>
                  <a:cubicBezTo>
                    <a:pt x="5049" y="10547"/>
                    <a:pt x="4997" y="9875"/>
                    <a:pt x="4997" y="9185"/>
                  </a:cubicBezTo>
                  <a:cubicBezTo>
                    <a:pt x="4997" y="8513"/>
                    <a:pt x="5049" y="7824"/>
                    <a:pt x="5153" y="7152"/>
                  </a:cubicBezTo>
                  <a:cubicBezTo>
                    <a:pt x="5687" y="6738"/>
                    <a:pt x="6238" y="6342"/>
                    <a:pt x="6841" y="6015"/>
                  </a:cubicBezTo>
                  <a:cubicBezTo>
                    <a:pt x="7445" y="5653"/>
                    <a:pt x="8065" y="5360"/>
                    <a:pt x="8685" y="5101"/>
                  </a:cubicBezTo>
                  <a:cubicBezTo>
                    <a:pt x="9219" y="5325"/>
                    <a:pt x="9754" y="5584"/>
                    <a:pt x="10288" y="5877"/>
                  </a:cubicBezTo>
                  <a:cubicBezTo>
                    <a:pt x="10325" y="5898"/>
                    <a:pt x="10366" y="5908"/>
                    <a:pt x="10409" y="5908"/>
                  </a:cubicBezTo>
                  <a:cubicBezTo>
                    <a:pt x="10504" y="5908"/>
                    <a:pt x="10602" y="5857"/>
                    <a:pt x="10650" y="5773"/>
                  </a:cubicBezTo>
                  <a:cubicBezTo>
                    <a:pt x="10719" y="5635"/>
                    <a:pt x="10684" y="5480"/>
                    <a:pt x="10546" y="5394"/>
                  </a:cubicBezTo>
                  <a:cubicBezTo>
                    <a:pt x="8720" y="4395"/>
                    <a:pt x="6790" y="3809"/>
                    <a:pt x="5118" y="3757"/>
                  </a:cubicBezTo>
                  <a:cubicBezTo>
                    <a:pt x="5016" y="3753"/>
                    <a:pt x="4916" y="3751"/>
                    <a:pt x="4817" y="3751"/>
                  </a:cubicBezTo>
                  <a:cubicBezTo>
                    <a:pt x="3298" y="3751"/>
                    <a:pt x="2172" y="4246"/>
                    <a:pt x="1654" y="5136"/>
                  </a:cubicBezTo>
                  <a:cubicBezTo>
                    <a:pt x="1448" y="5498"/>
                    <a:pt x="1344" y="5911"/>
                    <a:pt x="1344" y="6359"/>
                  </a:cubicBezTo>
                  <a:cubicBezTo>
                    <a:pt x="1155" y="6359"/>
                    <a:pt x="982" y="6394"/>
                    <a:pt x="810" y="6480"/>
                  </a:cubicBezTo>
                  <a:cubicBezTo>
                    <a:pt x="793" y="5877"/>
                    <a:pt x="913" y="5343"/>
                    <a:pt x="1189" y="4860"/>
                  </a:cubicBezTo>
                  <a:cubicBezTo>
                    <a:pt x="1344" y="4602"/>
                    <a:pt x="1551" y="4343"/>
                    <a:pt x="1792" y="4136"/>
                  </a:cubicBezTo>
                  <a:cubicBezTo>
                    <a:pt x="1913" y="4050"/>
                    <a:pt x="1913" y="3878"/>
                    <a:pt x="1827" y="3757"/>
                  </a:cubicBezTo>
                  <a:cubicBezTo>
                    <a:pt x="1771" y="3701"/>
                    <a:pt x="1695" y="3670"/>
                    <a:pt x="1620" y="3670"/>
                  </a:cubicBezTo>
                  <a:cubicBezTo>
                    <a:pt x="1557" y="3670"/>
                    <a:pt x="1495" y="3693"/>
                    <a:pt x="1448" y="3740"/>
                  </a:cubicBezTo>
                  <a:cubicBezTo>
                    <a:pt x="1155" y="3981"/>
                    <a:pt x="913" y="4274"/>
                    <a:pt x="724" y="4602"/>
                  </a:cubicBezTo>
                  <a:cubicBezTo>
                    <a:pt x="327" y="5274"/>
                    <a:pt x="190" y="6049"/>
                    <a:pt x="310" y="6911"/>
                  </a:cubicBezTo>
                  <a:cubicBezTo>
                    <a:pt x="172" y="7117"/>
                    <a:pt x="103" y="7359"/>
                    <a:pt x="103" y="7617"/>
                  </a:cubicBezTo>
                  <a:cubicBezTo>
                    <a:pt x="103" y="8151"/>
                    <a:pt x="448" y="8617"/>
                    <a:pt x="931" y="8789"/>
                  </a:cubicBezTo>
                  <a:cubicBezTo>
                    <a:pt x="1000" y="8927"/>
                    <a:pt x="1068" y="9065"/>
                    <a:pt x="1155" y="9185"/>
                  </a:cubicBezTo>
                  <a:cubicBezTo>
                    <a:pt x="155" y="10909"/>
                    <a:pt x="0" y="12528"/>
                    <a:pt x="724" y="13786"/>
                  </a:cubicBezTo>
                  <a:cubicBezTo>
                    <a:pt x="1422" y="15012"/>
                    <a:pt x="2928" y="15717"/>
                    <a:pt x="4842" y="15717"/>
                  </a:cubicBezTo>
                  <a:cubicBezTo>
                    <a:pt x="4865" y="15717"/>
                    <a:pt x="4888" y="15717"/>
                    <a:pt x="4911" y="15716"/>
                  </a:cubicBezTo>
                  <a:cubicBezTo>
                    <a:pt x="5894" y="17440"/>
                    <a:pt x="7238" y="18388"/>
                    <a:pt x="8685" y="18388"/>
                  </a:cubicBezTo>
                  <a:cubicBezTo>
                    <a:pt x="9013" y="18388"/>
                    <a:pt x="9357" y="18336"/>
                    <a:pt x="9685" y="18232"/>
                  </a:cubicBezTo>
                  <a:cubicBezTo>
                    <a:pt x="9857" y="18336"/>
                    <a:pt x="10064" y="18388"/>
                    <a:pt x="10288" y="18388"/>
                  </a:cubicBezTo>
                  <a:cubicBezTo>
                    <a:pt x="10977" y="18388"/>
                    <a:pt x="11546" y="17819"/>
                    <a:pt x="11546" y="17130"/>
                  </a:cubicBezTo>
                  <a:cubicBezTo>
                    <a:pt x="11546" y="17078"/>
                    <a:pt x="11546" y="17043"/>
                    <a:pt x="11529" y="16992"/>
                  </a:cubicBezTo>
                  <a:cubicBezTo>
                    <a:pt x="11856" y="16630"/>
                    <a:pt x="12166" y="16199"/>
                    <a:pt x="12442" y="15716"/>
                  </a:cubicBezTo>
                  <a:cubicBezTo>
                    <a:pt x="12993" y="15716"/>
                    <a:pt x="13614" y="15665"/>
                    <a:pt x="14113" y="15544"/>
                  </a:cubicBezTo>
                  <a:cubicBezTo>
                    <a:pt x="14251" y="15510"/>
                    <a:pt x="14338" y="15355"/>
                    <a:pt x="14303" y="15217"/>
                  </a:cubicBezTo>
                  <a:cubicBezTo>
                    <a:pt x="14274" y="15085"/>
                    <a:pt x="14169" y="15002"/>
                    <a:pt x="14043" y="15002"/>
                  </a:cubicBezTo>
                  <a:cubicBezTo>
                    <a:pt x="14021" y="15002"/>
                    <a:pt x="13999" y="15005"/>
                    <a:pt x="13976" y="15010"/>
                  </a:cubicBezTo>
                  <a:cubicBezTo>
                    <a:pt x="13527" y="15118"/>
                    <a:pt x="12967" y="15185"/>
                    <a:pt x="12408" y="15185"/>
                  </a:cubicBezTo>
                  <a:cubicBezTo>
                    <a:pt x="12345" y="15185"/>
                    <a:pt x="12281" y="15184"/>
                    <a:pt x="12218" y="15182"/>
                  </a:cubicBezTo>
                  <a:cubicBezTo>
                    <a:pt x="10374" y="15113"/>
                    <a:pt x="8272" y="14459"/>
                    <a:pt x="6307" y="13321"/>
                  </a:cubicBezTo>
                  <a:cubicBezTo>
                    <a:pt x="6066" y="13183"/>
                    <a:pt x="5738" y="12959"/>
                    <a:pt x="5463" y="12770"/>
                  </a:cubicBezTo>
                  <a:cubicBezTo>
                    <a:pt x="5394" y="12511"/>
                    <a:pt x="5325" y="12253"/>
                    <a:pt x="5273" y="11977"/>
                  </a:cubicBezTo>
                  <a:lnTo>
                    <a:pt x="5273" y="11977"/>
                  </a:lnTo>
                  <a:cubicBezTo>
                    <a:pt x="5756" y="12339"/>
                    <a:pt x="6187" y="12615"/>
                    <a:pt x="6566" y="12839"/>
                  </a:cubicBezTo>
                  <a:cubicBezTo>
                    <a:pt x="8478" y="13942"/>
                    <a:pt x="10477" y="14579"/>
                    <a:pt x="12235" y="14631"/>
                  </a:cubicBezTo>
                  <a:cubicBezTo>
                    <a:pt x="12345" y="14637"/>
                    <a:pt x="12454" y="14640"/>
                    <a:pt x="12562" y="14640"/>
                  </a:cubicBezTo>
                  <a:cubicBezTo>
                    <a:pt x="13956" y="14640"/>
                    <a:pt x="15236" y="14132"/>
                    <a:pt x="15716" y="13252"/>
                  </a:cubicBezTo>
                  <a:cubicBezTo>
                    <a:pt x="16164" y="12460"/>
                    <a:pt x="16112" y="11374"/>
                    <a:pt x="15527" y="10202"/>
                  </a:cubicBezTo>
                  <a:cubicBezTo>
                    <a:pt x="15664" y="10047"/>
                    <a:pt x="15768" y="9875"/>
                    <a:pt x="15888" y="9720"/>
                  </a:cubicBezTo>
                  <a:cubicBezTo>
                    <a:pt x="16664" y="11150"/>
                    <a:pt x="16767" y="12494"/>
                    <a:pt x="16181" y="13511"/>
                  </a:cubicBezTo>
                  <a:cubicBezTo>
                    <a:pt x="15923" y="13959"/>
                    <a:pt x="15544" y="14321"/>
                    <a:pt x="15079" y="14596"/>
                  </a:cubicBezTo>
                  <a:cubicBezTo>
                    <a:pt x="14941" y="14665"/>
                    <a:pt x="14889" y="14838"/>
                    <a:pt x="14975" y="14958"/>
                  </a:cubicBezTo>
                  <a:cubicBezTo>
                    <a:pt x="15027" y="15044"/>
                    <a:pt x="15113" y="15096"/>
                    <a:pt x="15199" y="15096"/>
                  </a:cubicBezTo>
                  <a:cubicBezTo>
                    <a:pt x="15251" y="15096"/>
                    <a:pt x="15303" y="15079"/>
                    <a:pt x="15337" y="15062"/>
                  </a:cubicBezTo>
                  <a:cubicBezTo>
                    <a:pt x="15906" y="14734"/>
                    <a:pt x="16336" y="14321"/>
                    <a:pt x="16647" y="13786"/>
                  </a:cubicBezTo>
                  <a:cubicBezTo>
                    <a:pt x="17370" y="12528"/>
                    <a:pt x="17215" y="10909"/>
                    <a:pt x="16216" y="9185"/>
                  </a:cubicBezTo>
                  <a:cubicBezTo>
                    <a:pt x="17215" y="7479"/>
                    <a:pt x="17370" y="5860"/>
                    <a:pt x="16647" y="4602"/>
                  </a:cubicBezTo>
                  <a:cubicBezTo>
                    <a:pt x="16561" y="4446"/>
                    <a:pt x="16457" y="4309"/>
                    <a:pt x="16336" y="4171"/>
                  </a:cubicBezTo>
                  <a:cubicBezTo>
                    <a:pt x="16388" y="3490"/>
                    <a:pt x="15817" y="2844"/>
                    <a:pt x="15123" y="2844"/>
                  </a:cubicBezTo>
                  <a:cubicBezTo>
                    <a:pt x="15114" y="2844"/>
                    <a:pt x="15105" y="2844"/>
                    <a:pt x="15096" y="2844"/>
                  </a:cubicBezTo>
                  <a:cubicBezTo>
                    <a:pt x="14889" y="2844"/>
                    <a:pt x="14699" y="2878"/>
                    <a:pt x="14527" y="2964"/>
                  </a:cubicBezTo>
                  <a:cubicBezTo>
                    <a:pt x="13924" y="2775"/>
                    <a:pt x="13217" y="2672"/>
                    <a:pt x="12442" y="2672"/>
                  </a:cubicBezTo>
                  <a:cubicBezTo>
                    <a:pt x="11460" y="948"/>
                    <a:pt x="10133" y="0"/>
                    <a:pt x="8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 name="Google Shape;2799;p111"/>
          <p:cNvGrpSpPr/>
          <p:nvPr/>
        </p:nvGrpSpPr>
        <p:grpSpPr>
          <a:xfrm>
            <a:off x="7376275" y="2581900"/>
            <a:ext cx="459700" cy="417050"/>
            <a:chOff x="7376275" y="2581900"/>
            <a:chExt cx="459700" cy="417050"/>
          </a:xfrm>
        </p:grpSpPr>
        <p:sp>
          <p:nvSpPr>
            <p:cNvPr id="2800" name="Google Shape;2800;p111"/>
            <p:cNvSpPr/>
            <p:nvPr/>
          </p:nvSpPr>
          <p:spPr>
            <a:xfrm>
              <a:off x="7376275" y="2581900"/>
              <a:ext cx="459700" cy="417050"/>
            </a:xfrm>
            <a:custGeom>
              <a:avLst/>
              <a:gdLst/>
              <a:ahLst/>
              <a:cxnLst/>
              <a:rect l="l" t="t" r="r" b="b"/>
              <a:pathLst>
                <a:path w="18388" h="16682" extrusionOk="0">
                  <a:moveTo>
                    <a:pt x="14262" y="1619"/>
                  </a:moveTo>
                  <a:cubicBezTo>
                    <a:pt x="14366" y="1619"/>
                    <a:pt x="14511" y="1705"/>
                    <a:pt x="14511" y="1879"/>
                  </a:cubicBezTo>
                  <a:lnTo>
                    <a:pt x="14511" y="2879"/>
                  </a:lnTo>
                  <a:lnTo>
                    <a:pt x="13976" y="2879"/>
                  </a:lnTo>
                  <a:lnTo>
                    <a:pt x="13976" y="1896"/>
                  </a:lnTo>
                  <a:cubicBezTo>
                    <a:pt x="13976" y="1741"/>
                    <a:pt x="14097" y="1621"/>
                    <a:pt x="14235" y="1621"/>
                  </a:cubicBezTo>
                  <a:cubicBezTo>
                    <a:pt x="14244" y="1619"/>
                    <a:pt x="14253" y="1619"/>
                    <a:pt x="14262" y="1619"/>
                  </a:cubicBezTo>
                  <a:close/>
                  <a:moveTo>
                    <a:pt x="14252" y="535"/>
                  </a:moveTo>
                  <a:cubicBezTo>
                    <a:pt x="14993" y="535"/>
                    <a:pt x="15596" y="1138"/>
                    <a:pt x="15596" y="1879"/>
                  </a:cubicBezTo>
                  <a:lnTo>
                    <a:pt x="15596" y="2879"/>
                  </a:lnTo>
                  <a:lnTo>
                    <a:pt x="15045" y="2879"/>
                  </a:lnTo>
                  <a:lnTo>
                    <a:pt x="15045" y="1879"/>
                  </a:lnTo>
                  <a:cubicBezTo>
                    <a:pt x="15062" y="1474"/>
                    <a:pt x="14698" y="1069"/>
                    <a:pt x="14230" y="1069"/>
                  </a:cubicBezTo>
                  <a:cubicBezTo>
                    <a:pt x="14220" y="1069"/>
                    <a:pt x="14210" y="1069"/>
                    <a:pt x="14201" y="1069"/>
                  </a:cubicBezTo>
                  <a:cubicBezTo>
                    <a:pt x="13770" y="1104"/>
                    <a:pt x="13442" y="1448"/>
                    <a:pt x="13442" y="1896"/>
                  </a:cubicBezTo>
                  <a:lnTo>
                    <a:pt x="13442" y="2879"/>
                  </a:lnTo>
                  <a:lnTo>
                    <a:pt x="12891" y="2879"/>
                  </a:lnTo>
                  <a:lnTo>
                    <a:pt x="12891" y="1879"/>
                  </a:lnTo>
                  <a:cubicBezTo>
                    <a:pt x="12891" y="1138"/>
                    <a:pt x="13494" y="535"/>
                    <a:pt x="14252" y="535"/>
                  </a:cubicBezTo>
                  <a:close/>
                  <a:moveTo>
                    <a:pt x="14511" y="3430"/>
                  </a:moveTo>
                  <a:lnTo>
                    <a:pt x="14511" y="5119"/>
                  </a:lnTo>
                  <a:cubicBezTo>
                    <a:pt x="14511" y="5567"/>
                    <a:pt x="14149" y="5929"/>
                    <a:pt x="13701" y="5929"/>
                  </a:cubicBezTo>
                  <a:cubicBezTo>
                    <a:pt x="13253" y="5929"/>
                    <a:pt x="12891" y="5567"/>
                    <a:pt x="12891" y="5119"/>
                  </a:cubicBezTo>
                  <a:lnTo>
                    <a:pt x="12891" y="3430"/>
                  </a:lnTo>
                  <a:lnTo>
                    <a:pt x="13442" y="3430"/>
                  </a:lnTo>
                  <a:lnTo>
                    <a:pt x="13442" y="4378"/>
                  </a:lnTo>
                  <a:cubicBezTo>
                    <a:pt x="13442" y="4533"/>
                    <a:pt x="13563" y="4654"/>
                    <a:pt x="13701" y="4654"/>
                  </a:cubicBezTo>
                  <a:cubicBezTo>
                    <a:pt x="13856" y="4654"/>
                    <a:pt x="13976" y="4533"/>
                    <a:pt x="13976" y="4378"/>
                  </a:cubicBezTo>
                  <a:lnTo>
                    <a:pt x="13976" y="3430"/>
                  </a:lnTo>
                  <a:close/>
                  <a:moveTo>
                    <a:pt x="14252" y="1"/>
                  </a:moveTo>
                  <a:cubicBezTo>
                    <a:pt x="13201" y="1"/>
                    <a:pt x="12357" y="845"/>
                    <a:pt x="12357" y="1879"/>
                  </a:cubicBezTo>
                  <a:lnTo>
                    <a:pt x="12357" y="2879"/>
                  </a:lnTo>
                  <a:lnTo>
                    <a:pt x="1035" y="2879"/>
                  </a:lnTo>
                  <a:cubicBezTo>
                    <a:pt x="466" y="2879"/>
                    <a:pt x="1" y="3344"/>
                    <a:pt x="1" y="3913"/>
                  </a:cubicBezTo>
                  <a:lnTo>
                    <a:pt x="1" y="11461"/>
                  </a:lnTo>
                  <a:cubicBezTo>
                    <a:pt x="1" y="11736"/>
                    <a:pt x="122" y="11995"/>
                    <a:pt x="311" y="12184"/>
                  </a:cubicBezTo>
                  <a:lnTo>
                    <a:pt x="1914" y="13804"/>
                  </a:lnTo>
                  <a:cubicBezTo>
                    <a:pt x="1965" y="13856"/>
                    <a:pt x="2034" y="13873"/>
                    <a:pt x="2103" y="13873"/>
                  </a:cubicBezTo>
                  <a:cubicBezTo>
                    <a:pt x="2172" y="13873"/>
                    <a:pt x="2241" y="13856"/>
                    <a:pt x="2293" y="13804"/>
                  </a:cubicBezTo>
                  <a:cubicBezTo>
                    <a:pt x="2396" y="13701"/>
                    <a:pt x="2396" y="13528"/>
                    <a:pt x="2293" y="13425"/>
                  </a:cubicBezTo>
                  <a:lnTo>
                    <a:pt x="776" y="11891"/>
                  </a:lnTo>
                  <a:lnTo>
                    <a:pt x="4223" y="11891"/>
                  </a:lnTo>
                  <a:cubicBezTo>
                    <a:pt x="4481" y="11891"/>
                    <a:pt x="4705" y="12115"/>
                    <a:pt x="4705" y="12374"/>
                  </a:cubicBezTo>
                  <a:lnTo>
                    <a:pt x="4705" y="15838"/>
                  </a:lnTo>
                  <a:lnTo>
                    <a:pt x="3189" y="14321"/>
                  </a:lnTo>
                  <a:cubicBezTo>
                    <a:pt x="3137" y="14261"/>
                    <a:pt x="3068" y="14231"/>
                    <a:pt x="2999" y="14231"/>
                  </a:cubicBezTo>
                  <a:cubicBezTo>
                    <a:pt x="2930" y="14231"/>
                    <a:pt x="2862" y="14261"/>
                    <a:pt x="2810" y="14321"/>
                  </a:cubicBezTo>
                  <a:cubicBezTo>
                    <a:pt x="2706" y="14424"/>
                    <a:pt x="2706" y="14597"/>
                    <a:pt x="2810" y="14700"/>
                  </a:cubicBezTo>
                  <a:lnTo>
                    <a:pt x="4481" y="16372"/>
                  </a:lnTo>
                  <a:cubicBezTo>
                    <a:pt x="4688" y="16561"/>
                    <a:pt x="4929" y="16682"/>
                    <a:pt x="5205" y="16682"/>
                  </a:cubicBezTo>
                  <a:lnTo>
                    <a:pt x="17371" y="16682"/>
                  </a:lnTo>
                  <a:cubicBezTo>
                    <a:pt x="17940" y="16682"/>
                    <a:pt x="18388" y="16217"/>
                    <a:pt x="18388" y="15648"/>
                  </a:cubicBezTo>
                  <a:lnTo>
                    <a:pt x="18388" y="12046"/>
                  </a:lnTo>
                  <a:cubicBezTo>
                    <a:pt x="18388" y="11909"/>
                    <a:pt x="18267" y="11788"/>
                    <a:pt x="18130" y="11788"/>
                  </a:cubicBezTo>
                  <a:cubicBezTo>
                    <a:pt x="17974" y="11788"/>
                    <a:pt x="17854" y="11909"/>
                    <a:pt x="17854" y="12046"/>
                  </a:cubicBezTo>
                  <a:lnTo>
                    <a:pt x="17854" y="15648"/>
                  </a:lnTo>
                  <a:cubicBezTo>
                    <a:pt x="17854" y="15924"/>
                    <a:pt x="17630" y="16131"/>
                    <a:pt x="17371" y="16131"/>
                  </a:cubicBezTo>
                  <a:lnTo>
                    <a:pt x="5240" y="16131"/>
                  </a:lnTo>
                  <a:lnTo>
                    <a:pt x="5240" y="14597"/>
                  </a:lnTo>
                  <a:lnTo>
                    <a:pt x="11271" y="14597"/>
                  </a:lnTo>
                  <a:cubicBezTo>
                    <a:pt x="11409" y="14597"/>
                    <a:pt x="11529" y="14476"/>
                    <a:pt x="11529" y="14321"/>
                  </a:cubicBezTo>
                  <a:cubicBezTo>
                    <a:pt x="11529" y="14166"/>
                    <a:pt x="11409" y="14045"/>
                    <a:pt x="11271" y="14045"/>
                  </a:cubicBezTo>
                  <a:lnTo>
                    <a:pt x="5240" y="14045"/>
                  </a:lnTo>
                  <a:lnTo>
                    <a:pt x="5240" y="13511"/>
                  </a:lnTo>
                  <a:lnTo>
                    <a:pt x="12994" y="13511"/>
                  </a:lnTo>
                  <a:cubicBezTo>
                    <a:pt x="13132" y="13511"/>
                    <a:pt x="13253" y="13391"/>
                    <a:pt x="13253" y="13253"/>
                  </a:cubicBezTo>
                  <a:cubicBezTo>
                    <a:pt x="13253" y="13098"/>
                    <a:pt x="13132" y="12977"/>
                    <a:pt x="12994" y="12977"/>
                  </a:cubicBezTo>
                  <a:lnTo>
                    <a:pt x="5240" y="12977"/>
                  </a:lnTo>
                  <a:lnTo>
                    <a:pt x="5240" y="12443"/>
                  </a:lnTo>
                  <a:lnTo>
                    <a:pt x="10185" y="12443"/>
                  </a:lnTo>
                  <a:cubicBezTo>
                    <a:pt x="10340" y="12443"/>
                    <a:pt x="10461" y="12322"/>
                    <a:pt x="10461" y="12167"/>
                  </a:cubicBezTo>
                  <a:cubicBezTo>
                    <a:pt x="10461" y="12012"/>
                    <a:pt x="10340" y="11891"/>
                    <a:pt x="10185" y="11891"/>
                  </a:cubicBezTo>
                  <a:lnTo>
                    <a:pt x="5119" y="11891"/>
                  </a:lnTo>
                  <a:cubicBezTo>
                    <a:pt x="4947" y="11581"/>
                    <a:pt x="4619" y="11357"/>
                    <a:pt x="4223" y="11357"/>
                  </a:cubicBezTo>
                  <a:lnTo>
                    <a:pt x="552" y="11357"/>
                  </a:lnTo>
                  <a:lnTo>
                    <a:pt x="552" y="3913"/>
                  </a:lnTo>
                  <a:cubicBezTo>
                    <a:pt x="552" y="3637"/>
                    <a:pt x="759" y="3430"/>
                    <a:pt x="1035" y="3430"/>
                  </a:cubicBezTo>
                  <a:lnTo>
                    <a:pt x="12357" y="3430"/>
                  </a:lnTo>
                  <a:lnTo>
                    <a:pt x="12357" y="5119"/>
                  </a:lnTo>
                  <a:cubicBezTo>
                    <a:pt x="12357" y="5860"/>
                    <a:pt x="12960" y="6463"/>
                    <a:pt x="13701" y="6463"/>
                  </a:cubicBezTo>
                  <a:cubicBezTo>
                    <a:pt x="14442" y="6463"/>
                    <a:pt x="15045" y="5860"/>
                    <a:pt x="15045" y="5119"/>
                  </a:cubicBezTo>
                  <a:lnTo>
                    <a:pt x="15045" y="3430"/>
                  </a:lnTo>
                  <a:lnTo>
                    <a:pt x="15596" y="3430"/>
                  </a:lnTo>
                  <a:lnTo>
                    <a:pt x="15596" y="4412"/>
                  </a:lnTo>
                  <a:cubicBezTo>
                    <a:pt x="15596" y="4568"/>
                    <a:pt x="15717" y="4688"/>
                    <a:pt x="15855" y="4688"/>
                  </a:cubicBezTo>
                  <a:cubicBezTo>
                    <a:pt x="16010" y="4688"/>
                    <a:pt x="16131" y="4568"/>
                    <a:pt x="16131" y="4412"/>
                  </a:cubicBezTo>
                  <a:lnTo>
                    <a:pt x="16131" y="3430"/>
                  </a:lnTo>
                  <a:lnTo>
                    <a:pt x="17371" y="3430"/>
                  </a:lnTo>
                  <a:cubicBezTo>
                    <a:pt x="17630" y="3430"/>
                    <a:pt x="17854" y="3637"/>
                    <a:pt x="17854" y="3913"/>
                  </a:cubicBezTo>
                  <a:lnTo>
                    <a:pt x="17854" y="10788"/>
                  </a:lnTo>
                  <a:cubicBezTo>
                    <a:pt x="17854" y="10944"/>
                    <a:pt x="17974" y="11064"/>
                    <a:pt x="18130" y="11064"/>
                  </a:cubicBezTo>
                  <a:cubicBezTo>
                    <a:pt x="18267" y="11064"/>
                    <a:pt x="18388" y="10944"/>
                    <a:pt x="18388" y="10788"/>
                  </a:cubicBezTo>
                  <a:lnTo>
                    <a:pt x="18388" y="3913"/>
                  </a:lnTo>
                  <a:cubicBezTo>
                    <a:pt x="18388" y="3344"/>
                    <a:pt x="17940" y="2879"/>
                    <a:pt x="17371" y="2879"/>
                  </a:cubicBezTo>
                  <a:lnTo>
                    <a:pt x="16131" y="2879"/>
                  </a:lnTo>
                  <a:lnTo>
                    <a:pt x="16131" y="1879"/>
                  </a:lnTo>
                  <a:cubicBezTo>
                    <a:pt x="16131" y="845"/>
                    <a:pt x="15286" y="1"/>
                    <a:pt x="14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1"/>
            <p:cNvSpPr/>
            <p:nvPr/>
          </p:nvSpPr>
          <p:spPr>
            <a:xfrm>
              <a:off x="7421525" y="2681425"/>
              <a:ext cx="230500" cy="59475"/>
            </a:xfrm>
            <a:custGeom>
              <a:avLst/>
              <a:gdLst/>
              <a:ahLst/>
              <a:cxnLst/>
              <a:rect l="l" t="t" r="r" b="b"/>
              <a:pathLst>
                <a:path w="9220" h="2379" extrusionOk="0">
                  <a:moveTo>
                    <a:pt x="448" y="1"/>
                  </a:moveTo>
                  <a:cubicBezTo>
                    <a:pt x="190" y="1"/>
                    <a:pt x="0" y="207"/>
                    <a:pt x="0" y="449"/>
                  </a:cubicBezTo>
                  <a:lnTo>
                    <a:pt x="0" y="1913"/>
                  </a:lnTo>
                  <a:cubicBezTo>
                    <a:pt x="0" y="2172"/>
                    <a:pt x="190" y="2379"/>
                    <a:pt x="448" y="2379"/>
                  </a:cubicBezTo>
                  <a:lnTo>
                    <a:pt x="8772" y="2379"/>
                  </a:lnTo>
                  <a:cubicBezTo>
                    <a:pt x="9013" y="2379"/>
                    <a:pt x="9220" y="2172"/>
                    <a:pt x="9220" y="1913"/>
                  </a:cubicBezTo>
                  <a:lnTo>
                    <a:pt x="9220" y="449"/>
                  </a:lnTo>
                  <a:cubicBezTo>
                    <a:pt x="9220" y="207"/>
                    <a:pt x="9013" y="1"/>
                    <a:pt x="8772" y="1"/>
                  </a:cubicBezTo>
                  <a:lnTo>
                    <a:pt x="3085" y="1"/>
                  </a:lnTo>
                  <a:cubicBezTo>
                    <a:pt x="2947" y="1"/>
                    <a:pt x="2826" y="121"/>
                    <a:pt x="2826" y="276"/>
                  </a:cubicBezTo>
                  <a:cubicBezTo>
                    <a:pt x="2826" y="414"/>
                    <a:pt x="2947" y="535"/>
                    <a:pt x="3085" y="535"/>
                  </a:cubicBezTo>
                  <a:lnTo>
                    <a:pt x="8686" y="535"/>
                  </a:lnTo>
                  <a:lnTo>
                    <a:pt x="8686" y="1827"/>
                  </a:lnTo>
                  <a:lnTo>
                    <a:pt x="535" y="1827"/>
                  </a:lnTo>
                  <a:lnTo>
                    <a:pt x="535" y="535"/>
                  </a:lnTo>
                  <a:lnTo>
                    <a:pt x="1844" y="535"/>
                  </a:lnTo>
                  <a:cubicBezTo>
                    <a:pt x="1982" y="535"/>
                    <a:pt x="2103" y="414"/>
                    <a:pt x="2103" y="276"/>
                  </a:cubicBezTo>
                  <a:cubicBezTo>
                    <a:pt x="2103" y="121"/>
                    <a:pt x="1982"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1"/>
            <p:cNvSpPr/>
            <p:nvPr/>
          </p:nvSpPr>
          <p:spPr>
            <a:xfrm>
              <a:off x="7653725" y="2757250"/>
              <a:ext cx="125825" cy="13375"/>
            </a:xfrm>
            <a:custGeom>
              <a:avLst/>
              <a:gdLst/>
              <a:ahLst/>
              <a:cxnLst/>
              <a:rect l="l" t="t" r="r" b="b"/>
              <a:pathLst>
                <a:path w="5033" h="535" extrusionOk="0">
                  <a:moveTo>
                    <a:pt x="276" y="1"/>
                  </a:moveTo>
                  <a:cubicBezTo>
                    <a:pt x="121" y="1"/>
                    <a:pt x="1" y="121"/>
                    <a:pt x="1" y="276"/>
                  </a:cubicBezTo>
                  <a:cubicBezTo>
                    <a:pt x="1" y="414"/>
                    <a:pt x="121" y="535"/>
                    <a:pt x="276" y="535"/>
                  </a:cubicBezTo>
                  <a:lnTo>
                    <a:pt x="4757" y="535"/>
                  </a:lnTo>
                  <a:cubicBezTo>
                    <a:pt x="4912" y="535"/>
                    <a:pt x="5033" y="414"/>
                    <a:pt x="5033" y="276"/>
                  </a:cubicBezTo>
                  <a:cubicBezTo>
                    <a:pt x="5033" y="121"/>
                    <a:pt x="4912" y="1"/>
                    <a:pt x="4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1"/>
            <p:cNvSpPr/>
            <p:nvPr/>
          </p:nvSpPr>
          <p:spPr>
            <a:xfrm>
              <a:off x="7475375" y="2757250"/>
              <a:ext cx="160725" cy="13375"/>
            </a:xfrm>
            <a:custGeom>
              <a:avLst/>
              <a:gdLst/>
              <a:ahLst/>
              <a:cxnLst/>
              <a:rect l="l" t="t" r="r" b="b"/>
              <a:pathLst>
                <a:path w="6429" h="535" extrusionOk="0">
                  <a:moveTo>
                    <a:pt x="259" y="1"/>
                  </a:moveTo>
                  <a:cubicBezTo>
                    <a:pt x="121" y="1"/>
                    <a:pt x="0" y="121"/>
                    <a:pt x="0" y="276"/>
                  </a:cubicBezTo>
                  <a:cubicBezTo>
                    <a:pt x="0" y="414"/>
                    <a:pt x="121" y="535"/>
                    <a:pt x="259" y="535"/>
                  </a:cubicBezTo>
                  <a:lnTo>
                    <a:pt x="6152" y="535"/>
                  </a:lnTo>
                  <a:cubicBezTo>
                    <a:pt x="6307" y="535"/>
                    <a:pt x="6428" y="414"/>
                    <a:pt x="6428" y="276"/>
                  </a:cubicBezTo>
                  <a:cubicBezTo>
                    <a:pt x="6428" y="121"/>
                    <a:pt x="6307" y="1"/>
                    <a:pt x="6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1"/>
            <p:cNvSpPr/>
            <p:nvPr/>
          </p:nvSpPr>
          <p:spPr>
            <a:xfrm>
              <a:off x="7475375" y="2784400"/>
              <a:ext cx="250325" cy="13375"/>
            </a:xfrm>
            <a:custGeom>
              <a:avLst/>
              <a:gdLst/>
              <a:ahLst/>
              <a:cxnLst/>
              <a:rect l="l" t="t" r="r" b="b"/>
              <a:pathLst>
                <a:path w="10013" h="535" extrusionOk="0">
                  <a:moveTo>
                    <a:pt x="259" y="0"/>
                  </a:moveTo>
                  <a:cubicBezTo>
                    <a:pt x="121" y="0"/>
                    <a:pt x="0" y="121"/>
                    <a:pt x="0" y="259"/>
                  </a:cubicBezTo>
                  <a:cubicBezTo>
                    <a:pt x="0" y="414"/>
                    <a:pt x="121" y="534"/>
                    <a:pt x="259" y="534"/>
                  </a:cubicBezTo>
                  <a:lnTo>
                    <a:pt x="9737" y="534"/>
                  </a:lnTo>
                  <a:cubicBezTo>
                    <a:pt x="9892" y="534"/>
                    <a:pt x="10012" y="414"/>
                    <a:pt x="10012" y="259"/>
                  </a:cubicBezTo>
                  <a:cubicBezTo>
                    <a:pt x="10012" y="121"/>
                    <a:pt x="9892" y="0"/>
                    <a:pt x="9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1"/>
            <p:cNvSpPr/>
            <p:nvPr/>
          </p:nvSpPr>
          <p:spPr>
            <a:xfrm>
              <a:off x="7475375" y="2811975"/>
              <a:ext cx="174075" cy="13375"/>
            </a:xfrm>
            <a:custGeom>
              <a:avLst/>
              <a:gdLst/>
              <a:ahLst/>
              <a:cxnLst/>
              <a:rect l="l" t="t" r="r" b="b"/>
              <a:pathLst>
                <a:path w="6963" h="535" extrusionOk="0">
                  <a:moveTo>
                    <a:pt x="259" y="0"/>
                  </a:moveTo>
                  <a:cubicBezTo>
                    <a:pt x="121" y="0"/>
                    <a:pt x="0" y="121"/>
                    <a:pt x="0" y="276"/>
                  </a:cubicBezTo>
                  <a:cubicBezTo>
                    <a:pt x="0" y="414"/>
                    <a:pt x="121" y="534"/>
                    <a:pt x="259" y="534"/>
                  </a:cubicBezTo>
                  <a:lnTo>
                    <a:pt x="6687" y="534"/>
                  </a:lnTo>
                  <a:cubicBezTo>
                    <a:pt x="6842" y="534"/>
                    <a:pt x="6962" y="414"/>
                    <a:pt x="6962" y="276"/>
                  </a:cubicBezTo>
                  <a:cubicBezTo>
                    <a:pt x="6962" y="121"/>
                    <a:pt x="6842" y="0"/>
                    <a:pt x="6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1"/>
            <p:cNvSpPr/>
            <p:nvPr/>
          </p:nvSpPr>
          <p:spPr>
            <a:xfrm>
              <a:off x="7671825" y="2811975"/>
              <a:ext cx="107725" cy="13375"/>
            </a:xfrm>
            <a:custGeom>
              <a:avLst/>
              <a:gdLst/>
              <a:ahLst/>
              <a:cxnLst/>
              <a:rect l="l" t="t" r="r" b="b"/>
              <a:pathLst>
                <a:path w="4309" h="535" extrusionOk="0">
                  <a:moveTo>
                    <a:pt x="276" y="0"/>
                  </a:moveTo>
                  <a:cubicBezTo>
                    <a:pt x="121" y="0"/>
                    <a:pt x="0" y="121"/>
                    <a:pt x="0" y="276"/>
                  </a:cubicBezTo>
                  <a:cubicBezTo>
                    <a:pt x="0" y="414"/>
                    <a:pt x="121" y="534"/>
                    <a:pt x="276" y="534"/>
                  </a:cubicBezTo>
                  <a:lnTo>
                    <a:pt x="4033" y="534"/>
                  </a:lnTo>
                  <a:cubicBezTo>
                    <a:pt x="4188" y="534"/>
                    <a:pt x="4309" y="414"/>
                    <a:pt x="4309" y="276"/>
                  </a:cubicBezTo>
                  <a:cubicBezTo>
                    <a:pt x="4309" y="121"/>
                    <a:pt x="4188" y="0"/>
                    <a:pt x="4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1"/>
            <p:cNvSpPr/>
            <p:nvPr/>
          </p:nvSpPr>
          <p:spPr>
            <a:xfrm>
              <a:off x="7475375" y="2839100"/>
              <a:ext cx="102125" cy="13375"/>
            </a:xfrm>
            <a:custGeom>
              <a:avLst/>
              <a:gdLst/>
              <a:ahLst/>
              <a:cxnLst/>
              <a:rect l="l" t="t" r="r" b="b"/>
              <a:pathLst>
                <a:path w="4085" h="535" extrusionOk="0">
                  <a:moveTo>
                    <a:pt x="259" y="1"/>
                  </a:moveTo>
                  <a:cubicBezTo>
                    <a:pt x="121" y="1"/>
                    <a:pt x="0" y="121"/>
                    <a:pt x="0" y="259"/>
                  </a:cubicBezTo>
                  <a:cubicBezTo>
                    <a:pt x="0" y="414"/>
                    <a:pt x="121" y="535"/>
                    <a:pt x="259" y="535"/>
                  </a:cubicBezTo>
                  <a:lnTo>
                    <a:pt x="3826" y="535"/>
                  </a:lnTo>
                  <a:cubicBezTo>
                    <a:pt x="3964" y="535"/>
                    <a:pt x="4085" y="414"/>
                    <a:pt x="4085" y="259"/>
                  </a:cubicBezTo>
                  <a:cubicBezTo>
                    <a:pt x="4085" y="121"/>
                    <a:pt x="3964" y="1"/>
                    <a:pt x="38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1"/>
            <p:cNvSpPr/>
            <p:nvPr/>
          </p:nvSpPr>
          <p:spPr>
            <a:xfrm>
              <a:off x="7599875" y="2839100"/>
              <a:ext cx="134875" cy="13375"/>
            </a:xfrm>
            <a:custGeom>
              <a:avLst/>
              <a:gdLst/>
              <a:ahLst/>
              <a:cxnLst/>
              <a:rect l="l" t="t" r="r" b="b"/>
              <a:pathLst>
                <a:path w="5395" h="535" extrusionOk="0">
                  <a:moveTo>
                    <a:pt x="276" y="1"/>
                  </a:moveTo>
                  <a:cubicBezTo>
                    <a:pt x="121" y="1"/>
                    <a:pt x="1" y="121"/>
                    <a:pt x="1" y="259"/>
                  </a:cubicBezTo>
                  <a:cubicBezTo>
                    <a:pt x="1" y="414"/>
                    <a:pt x="121" y="535"/>
                    <a:pt x="276" y="535"/>
                  </a:cubicBezTo>
                  <a:lnTo>
                    <a:pt x="5119" y="535"/>
                  </a:lnTo>
                  <a:cubicBezTo>
                    <a:pt x="5274" y="535"/>
                    <a:pt x="5394" y="414"/>
                    <a:pt x="5394" y="259"/>
                  </a:cubicBezTo>
                  <a:cubicBezTo>
                    <a:pt x="5394" y="121"/>
                    <a:pt x="5274" y="1"/>
                    <a:pt x="5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1"/>
            <p:cNvSpPr/>
            <p:nvPr/>
          </p:nvSpPr>
          <p:spPr>
            <a:xfrm>
              <a:off x="7651150" y="2879175"/>
              <a:ext cx="128400" cy="13800"/>
            </a:xfrm>
            <a:custGeom>
              <a:avLst/>
              <a:gdLst/>
              <a:ahLst/>
              <a:cxnLst/>
              <a:rect l="l" t="t" r="r" b="b"/>
              <a:pathLst>
                <a:path w="5136" h="552" extrusionOk="0">
                  <a:moveTo>
                    <a:pt x="276" y="0"/>
                  </a:moveTo>
                  <a:cubicBezTo>
                    <a:pt x="121" y="0"/>
                    <a:pt x="0" y="121"/>
                    <a:pt x="0" y="276"/>
                  </a:cubicBezTo>
                  <a:cubicBezTo>
                    <a:pt x="0" y="431"/>
                    <a:pt x="121" y="552"/>
                    <a:pt x="276" y="552"/>
                  </a:cubicBezTo>
                  <a:lnTo>
                    <a:pt x="4860" y="552"/>
                  </a:lnTo>
                  <a:cubicBezTo>
                    <a:pt x="5015" y="552"/>
                    <a:pt x="5136" y="431"/>
                    <a:pt x="5136" y="276"/>
                  </a:cubicBezTo>
                  <a:cubicBezTo>
                    <a:pt x="5136" y="121"/>
                    <a:pt x="5015" y="0"/>
                    <a:pt x="4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1"/>
            <p:cNvSpPr/>
            <p:nvPr/>
          </p:nvSpPr>
          <p:spPr>
            <a:xfrm>
              <a:off x="7677850" y="2933025"/>
              <a:ext cx="101700" cy="13800"/>
            </a:xfrm>
            <a:custGeom>
              <a:avLst/>
              <a:gdLst/>
              <a:ahLst/>
              <a:cxnLst/>
              <a:rect l="l" t="t" r="r" b="b"/>
              <a:pathLst>
                <a:path w="4068" h="552" extrusionOk="0">
                  <a:moveTo>
                    <a:pt x="276" y="0"/>
                  </a:moveTo>
                  <a:cubicBezTo>
                    <a:pt x="121" y="0"/>
                    <a:pt x="1" y="121"/>
                    <a:pt x="1" y="276"/>
                  </a:cubicBezTo>
                  <a:cubicBezTo>
                    <a:pt x="1" y="431"/>
                    <a:pt x="121" y="552"/>
                    <a:pt x="276" y="552"/>
                  </a:cubicBezTo>
                  <a:lnTo>
                    <a:pt x="3792" y="552"/>
                  </a:lnTo>
                  <a:cubicBezTo>
                    <a:pt x="3947" y="552"/>
                    <a:pt x="4068" y="431"/>
                    <a:pt x="4068" y="276"/>
                  </a:cubicBezTo>
                  <a:cubicBezTo>
                    <a:pt x="4068" y="121"/>
                    <a:pt x="3947" y="0"/>
                    <a:pt x="3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1"/>
            <p:cNvSpPr/>
            <p:nvPr/>
          </p:nvSpPr>
          <p:spPr>
            <a:xfrm>
              <a:off x="7421525" y="2757250"/>
              <a:ext cx="40075" cy="40525"/>
            </a:xfrm>
            <a:custGeom>
              <a:avLst/>
              <a:gdLst/>
              <a:ahLst/>
              <a:cxnLst/>
              <a:rect l="l" t="t" r="r" b="b"/>
              <a:pathLst>
                <a:path w="1603" h="1621" extrusionOk="0">
                  <a:moveTo>
                    <a:pt x="793" y="535"/>
                  </a:moveTo>
                  <a:cubicBezTo>
                    <a:pt x="948" y="535"/>
                    <a:pt x="1069" y="655"/>
                    <a:pt x="1069" y="810"/>
                  </a:cubicBezTo>
                  <a:cubicBezTo>
                    <a:pt x="1069" y="966"/>
                    <a:pt x="948" y="1086"/>
                    <a:pt x="793" y="1086"/>
                  </a:cubicBezTo>
                  <a:cubicBezTo>
                    <a:pt x="655" y="1086"/>
                    <a:pt x="535" y="966"/>
                    <a:pt x="535" y="810"/>
                  </a:cubicBezTo>
                  <a:cubicBezTo>
                    <a:pt x="535" y="655"/>
                    <a:pt x="655" y="535"/>
                    <a:pt x="793" y="535"/>
                  </a:cubicBezTo>
                  <a:close/>
                  <a:moveTo>
                    <a:pt x="793" y="1"/>
                  </a:moveTo>
                  <a:cubicBezTo>
                    <a:pt x="362" y="1"/>
                    <a:pt x="0" y="362"/>
                    <a:pt x="0" y="810"/>
                  </a:cubicBezTo>
                  <a:cubicBezTo>
                    <a:pt x="0" y="1258"/>
                    <a:pt x="362" y="1620"/>
                    <a:pt x="793" y="1620"/>
                  </a:cubicBezTo>
                  <a:cubicBezTo>
                    <a:pt x="1241" y="1620"/>
                    <a:pt x="1603" y="1258"/>
                    <a:pt x="1603" y="810"/>
                  </a:cubicBezTo>
                  <a:cubicBezTo>
                    <a:pt x="1603" y="362"/>
                    <a:pt x="1241" y="1"/>
                    <a:pt x="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1"/>
            <p:cNvSpPr/>
            <p:nvPr/>
          </p:nvSpPr>
          <p:spPr>
            <a:xfrm>
              <a:off x="7421525" y="2811975"/>
              <a:ext cx="40075" cy="40500"/>
            </a:xfrm>
            <a:custGeom>
              <a:avLst/>
              <a:gdLst/>
              <a:ahLst/>
              <a:cxnLst/>
              <a:rect l="l" t="t" r="r" b="b"/>
              <a:pathLst>
                <a:path w="1603" h="1620" extrusionOk="0">
                  <a:moveTo>
                    <a:pt x="793" y="534"/>
                  </a:moveTo>
                  <a:cubicBezTo>
                    <a:pt x="948" y="534"/>
                    <a:pt x="1069" y="655"/>
                    <a:pt x="1069" y="810"/>
                  </a:cubicBezTo>
                  <a:cubicBezTo>
                    <a:pt x="1069" y="965"/>
                    <a:pt x="948" y="1086"/>
                    <a:pt x="793" y="1086"/>
                  </a:cubicBezTo>
                  <a:cubicBezTo>
                    <a:pt x="655" y="1086"/>
                    <a:pt x="535" y="965"/>
                    <a:pt x="535" y="810"/>
                  </a:cubicBezTo>
                  <a:cubicBezTo>
                    <a:pt x="535" y="655"/>
                    <a:pt x="655" y="534"/>
                    <a:pt x="793" y="534"/>
                  </a:cubicBezTo>
                  <a:close/>
                  <a:moveTo>
                    <a:pt x="793" y="0"/>
                  </a:moveTo>
                  <a:cubicBezTo>
                    <a:pt x="362" y="0"/>
                    <a:pt x="0" y="362"/>
                    <a:pt x="0" y="810"/>
                  </a:cubicBezTo>
                  <a:cubicBezTo>
                    <a:pt x="0" y="1258"/>
                    <a:pt x="362" y="1620"/>
                    <a:pt x="793" y="1620"/>
                  </a:cubicBezTo>
                  <a:cubicBezTo>
                    <a:pt x="1241" y="1620"/>
                    <a:pt x="1603" y="1258"/>
                    <a:pt x="1603" y="810"/>
                  </a:cubicBezTo>
                  <a:cubicBezTo>
                    <a:pt x="1603" y="362"/>
                    <a:pt x="1241" y="0"/>
                    <a:pt x="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111"/>
          <p:cNvGrpSpPr/>
          <p:nvPr/>
        </p:nvGrpSpPr>
        <p:grpSpPr>
          <a:xfrm>
            <a:off x="7393950" y="3818350"/>
            <a:ext cx="424800" cy="459700"/>
            <a:chOff x="7393950" y="3818350"/>
            <a:chExt cx="424800" cy="459700"/>
          </a:xfrm>
        </p:grpSpPr>
        <p:sp>
          <p:nvSpPr>
            <p:cNvPr id="2814" name="Google Shape;2814;p111"/>
            <p:cNvSpPr/>
            <p:nvPr/>
          </p:nvSpPr>
          <p:spPr>
            <a:xfrm>
              <a:off x="7561100" y="3922600"/>
              <a:ext cx="89650" cy="13375"/>
            </a:xfrm>
            <a:custGeom>
              <a:avLst/>
              <a:gdLst/>
              <a:ahLst/>
              <a:cxnLst/>
              <a:rect l="l" t="t" r="r" b="b"/>
              <a:pathLst>
                <a:path w="3586" h="535" extrusionOk="0">
                  <a:moveTo>
                    <a:pt x="276" y="0"/>
                  </a:moveTo>
                  <a:cubicBezTo>
                    <a:pt x="121" y="0"/>
                    <a:pt x="1" y="121"/>
                    <a:pt x="1" y="276"/>
                  </a:cubicBezTo>
                  <a:cubicBezTo>
                    <a:pt x="1" y="414"/>
                    <a:pt x="121" y="535"/>
                    <a:pt x="276" y="535"/>
                  </a:cubicBezTo>
                  <a:lnTo>
                    <a:pt x="3327" y="535"/>
                  </a:lnTo>
                  <a:cubicBezTo>
                    <a:pt x="3464" y="535"/>
                    <a:pt x="3585" y="414"/>
                    <a:pt x="3585" y="276"/>
                  </a:cubicBezTo>
                  <a:cubicBezTo>
                    <a:pt x="3585" y="121"/>
                    <a:pt x="3464" y="0"/>
                    <a:pt x="3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1"/>
            <p:cNvSpPr/>
            <p:nvPr/>
          </p:nvSpPr>
          <p:spPr>
            <a:xfrm>
              <a:off x="7547750" y="3949725"/>
              <a:ext cx="116775" cy="13400"/>
            </a:xfrm>
            <a:custGeom>
              <a:avLst/>
              <a:gdLst/>
              <a:ahLst/>
              <a:cxnLst/>
              <a:rect l="l" t="t" r="r" b="b"/>
              <a:pathLst>
                <a:path w="4671" h="536" extrusionOk="0">
                  <a:moveTo>
                    <a:pt x="259" y="1"/>
                  </a:moveTo>
                  <a:cubicBezTo>
                    <a:pt x="121" y="1"/>
                    <a:pt x="0" y="122"/>
                    <a:pt x="0" y="259"/>
                  </a:cubicBezTo>
                  <a:cubicBezTo>
                    <a:pt x="0" y="415"/>
                    <a:pt x="121" y="535"/>
                    <a:pt x="259" y="535"/>
                  </a:cubicBezTo>
                  <a:lnTo>
                    <a:pt x="4395" y="535"/>
                  </a:lnTo>
                  <a:cubicBezTo>
                    <a:pt x="4550" y="535"/>
                    <a:pt x="4670" y="415"/>
                    <a:pt x="4670" y="259"/>
                  </a:cubicBezTo>
                  <a:cubicBezTo>
                    <a:pt x="4670" y="122"/>
                    <a:pt x="4550" y="1"/>
                    <a:pt x="4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1"/>
            <p:cNvSpPr/>
            <p:nvPr/>
          </p:nvSpPr>
          <p:spPr>
            <a:xfrm>
              <a:off x="7393950" y="3818350"/>
              <a:ext cx="424800" cy="459700"/>
            </a:xfrm>
            <a:custGeom>
              <a:avLst/>
              <a:gdLst/>
              <a:ahLst/>
              <a:cxnLst/>
              <a:rect l="l" t="t" r="r" b="b"/>
              <a:pathLst>
                <a:path w="16992" h="18388" extrusionOk="0">
                  <a:moveTo>
                    <a:pt x="16182" y="1844"/>
                  </a:moveTo>
                  <a:cubicBezTo>
                    <a:pt x="16337" y="1844"/>
                    <a:pt x="16458" y="1965"/>
                    <a:pt x="16458" y="2102"/>
                  </a:cubicBezTo>
                  <a:lnTo>
                    <a:pt x="16458" y="2826"/>
                  </a:lnTo>
                  <a:cubicBezTo>
                    <a:pt x="16458" y="2981"/>
                    <a:pt x="16337" y="3102"/>
                    <a:pt x="16182" y="3102"/>
                  </a:cubicBezTo>
                  <a:lnTo>
                    <a:pt x="15200" y="3102"/>
                  </a:lnTo>
                  <a:lnTo>
                    <a:pt x="15200" y="1844"/>
                  </a:lnTo>
                  <a:close/>
                  <a:moveTo>
                    <a:pt x="2327" y="2740"/>
                  </a:moveTo>
                  <a:cubicBezTo>
                    <a:pt x="2516" y="2740"/>
                    <a:pt x="2689" y="2895"/>
                    <a:pt x="2689" y="3102"/>
                  </a:cubicBezTo>
                  <a:cubicBezTo>
                    <a:pt x="2689" y="3291"/>
                    <a:pt x="2516" y="3464"/>
                    <a:pt x="2327" y="3464"/>
                  </a:cubicBezTo>
                  <a:lnTo>
                    <a:pt x="897" y="3464"/>
                  </a:lnTo>
                  <a:cubicBezTo>
                    <a:pt x="690" y="3464"/>
                    <a:pt x="535" y="3291"/>
                    <a:pt x="535" y="3102"/>
                  </a:cubicBezTo>
                  <a:cubicBezTo>
                    <a:pt x="535" y="2895"/>
                    <a:pt x="690" y="2740"/>
                    <a:pt x="897" y="2740"/>
                  </a:cubicBezTo>
                  <a:close/>
                  <a:moveTo>
                    <a:pt x="16458" y="3584"/>
                  </a:moveTo>
                  <a:lnTo>
                    <a:pt x="16458" y="4257"/>
                  </a:lnTo>
                  <a:cubicBezTo>
                    <a:pt x="16458" y="4412"/>
                    <a:pt x="16337" y="4532"/>
                    <a:pt x="16182" y="4532"/>
                  </a:cubicBezTo>
                  <a:lnTo>
                    <a:pt x="15200" y="4532"/>
                  </a:lnTo>
                  <a:lnTo>
                    <a:pt x="15200" y="3636"/>
                  </a:lnTo>
                  <a:lnTo>
                    <a:pt x="16182" y="3636"/>
                  </a:lnTo>
                  <a:cubicBezTo>
                    <a:pt x="16285" y="3636"/>
                    <a:pt x="16371" y="3619"/>
                    <a:pt x="16458" y="3584"/>
                  </a:cubicBezTo>
                  <a:close/>
                  <a:moveTo>
                    <a:pt x="2327" y="5790"/>
                  </a:moveTo>
                  <a:cubicBezTo>
                    <a:pt x="2516" y="5790"/>
                    <a:pt x="2689" y="5945"/>
                    <a:pt x="2689" y="6152"/>
                  </a:cubicBezTo>
                  <a:cubicBezTo>
                    <a:pt x="2689" y="6342"/>
                    <a:pt x="2516" y="6514"/>
                    <a:pt x="2327" y="6514"/>
                  </a:cubicBezTo>
                  <a:lnTo>
                    <a:pt x="897" y="6514"/>
                  </a:lnTo>
                  <a:cubicBezTo>
                    <a:pt x="690" y="6514"/>
                    <a:pt x="535" y="6342"/>
                    <a:pt x="535" y="6152"/>
                  </a:cubicBezTo>
                  <a:cubicBezTo>
                    <a:pt x="535" y="5945"/>
                    <a:pt x="690" y="5790"/>
                    <a:pt x="897" y="5790"/>
                  </a:cubicBezTo>
                  <a:close/>
                  <a:moveTo>
                    <a:pt x="16182" y="6152"/>
                  </a:moveTo>
                  <a:cubicBezTo>
                    <a:pt x="16337" y="6152"/>
                    <a:pt x="16458" y="6273"/>
                    <a:pt x="16458" y="6411"/>
                  </a:cubicBezTo>
                  <a:lnTo>
                    <a:pt x="16458" y="7134"/>
                  </a:lnTo>
                  <a:cubicBezTo>
                    <a:pt x="16458" y="7289"/>
                    <a:pt x="16337" y="7410"/>
                    <a:pt x="16182" y="7410"/>
                  </a:cubicBezTo>
                  <a:lnTo>
                    <a:pt x="15200" y="7410"/>
                  </a:lnTo>
                  <a:lnTo>
                    <a:pt x="15200" y="6152"/>
                  </a:lnTo>
                  <a:close/>
                  <a:moveTo>
                    <a:pt x="2327" y="8840"/>
                  </a:moveTo>
                  <a:cubicBezTo>
                    <a:pt x="2516" y="8840"/>
                    <a:pt x="2689" y="8995"/>
                    <a:pt x="2689" y="9202"/>
                  </a:cubicBezTo>
                  <a:cubicBezTo>
                    <a:pt x="2689" y="9392"/>
                    <a:pt x="2516" y="9564"/>
                    <a:pt x="2327" y="9564"/>
                  </a:cubicBezTo>
                  <a:lnTo>
                    <a:pt x="897" y="9564"/>
                  </a:lnTo>
                  <a:cubicBezTo>
                    <a:pt x="690" y="9564"/>
                    <a:pt x="535" y="9392"/>
                    <a:pt x="535" y="9202"/>
                  </a:cubicBezTo>
                  <a:cubicBezTo>
                    <a:pt x="535" y="8995"/>
                    <a:pt x="690" y="8840"/>
                    <a:pt x="897" y="8840"/>
                  </a:cubicBezTo>
                  <a:close/>
                  <a:moveTo>
                    <a:pt x="16182" y="9013"/>
                  </a:moveTo>
                  <a:cubicBezTo>
                    <a:pt x="16337" y="9013"/>
                    <a:pt x="16458" y="9133"/>
                    <a:pt x="16458" y="9288"/>
                  </a:cubicBezTo>
                  <a:lnTo>
                    <a:pt x="16458" y="10012"/>
                  </a:lnTo>
                  <a:cubicBezTo>
                    <a:pt x="16458" y="10150"/>
                    <a:pt x="16337" y="10271"/>
                    <a:pt x="16182" y="10271"/>
                  </a:cubicBezTo>
                  <a:lnTo>
                    <a:pt x="15200" y="10271"/>
                  </a:lnTo>
                  <a:lnTo>
                    <a:pt x="15200" y="9013"/>
                  </a:lnTo>
                  <a:close/>
                  <a:moveTo>
                    <a:pt x="2327" y="11890"/>
                  </a:moveTo>
                  <a:cubicBezTo>
                    <a:pt x="2516" y="11890"/>
                    <a:pt x="2689" y="12046"/>
                    <a:pt x="2689" y="12252"/>
                  </a:cubicBezTo>
                  <a:cubicBezTo>
                    <a:pt x="2689" y="12442"/>
                    <a:pt x="2516" y="12614"/>
                    <a:pt x="2327" y="12614"/>
                  </a:cubicBezTo>
                  <a:lnTo>
                    <a:pt x="897" y="12614"/>
                  </a:lnTo>
                  <a:cubicBezTo>
                    <a:pt x="690" y="12614"/>
                    <a:pt x="535" y="12442"/>
                    <a:pt x="535" y="12252"/>
                  </a:cubicBezTo>
                  <a:cubicBezTo>
                    <a:pt x="535" y="12046"/>
                    <a:pt x="690" y="11890"/>
                    <a:pt x="897" y="11890"/>
                  </a:cubicBezTo>
                  <a:close/>
                  <a:moveTo>
                    <a:pt x="2327" y="14941"/>
                  </a:moveTo>
                  <a:cubicBezTo>
                    <a:pt x="2516" y="14941"/>
                    <a:pt x="2689" y="15113"/>
                    <a:pt x="2689" y="15303"/>
                  </a:cubicBezTo>
                  <a:cubicBezTo>
                    <a:pt x="2689" y="15509"/>
                    <a:pt x="2516" y="15664"/>
                    <a:pt x="2327" y="15664"/>
                  </a:cubicBezTo>
                  <a:lnTo>
                    <a:pt x="897" y="15664"/>
                  </a:lnTo>
                  <a:cubicBezTo>
                    <a:pt x="690" y="15664"/>
                    <a:pt x="535" y="15509"/>
                    <a:pt x="535" y="15303"/>
                  </a:cubicBezTo>
                  <a:cubicBezTo>
                    <a:pt x="535" y="15113"/>
                    <a:pt x="690" y="14941"/>
                    <a:pt x="897" y="14941"/>
                  </a:cubicBezTo>
                  <a:close/>
                  <a:moveTo>
                    <a:pt x="12339" y="0"/>
                  </a:moveTo>
                  <a:cubicBezTo>
                    <a:pt x="12132" y="0"/>
                    <a:pt x="11943" y="138"/>
                    <a:pt x="11839" y="310"/>
                  </a:cubicBezTo>
                  <a:lnTo>
                    <a:pt x="5170" y="310"/>
                  </a:lnTo>
                  <a:cubicBezTo>
                    <a:pt x="5015" y="310"/>
                    <a:pt x="4894" y="431"/>
                    <a:pt x="4894" y="586"/>
                  </a:cubicBezTo>
                  <a:cubicBezTo>
                    <a:pt x="4894" y="724"/>
                    <a:pt x="5015" y="844"/>
                    <a:pt x="5170" y="844"/>
                  </a:cubicBezTo>
                  <a:lnTo>
                    <a:pt x="11787" y="844"/>
                  </a:lnTo>
                  <a:lnTo>
                    <a:pt x="11787" y="3102"/>
                  </a:lnTo>
                  <a:lnTo>
                    <a:pt x="5343" y="3102"/>
                  </a:lnTo>
                  <a:cubicBezTo>
                    <a:pt x="4998" y="3102"/>
                    <a:pt x="4722" y="3378"/>
                    <a:pt x="4722" y="3722"/>
                  </a:cubicBezTo>
                  <a:lnTo>
                    <a:pt x="4722" y="6238"/>
                  </a:lnTo>
                  <a:cubicBezTo>
                    <a:pt x="4722" y="6583"/>
                    <a:pt x="4998" y="6859"/>
                    <a:pt x="5343" y="6859"/>
                  </a:cubicBezTo>
                  <a:lnTo>
                    <a:pt x="6359" y="6859"/>
                  </a:lnTo>
                  <a:cubicBezTo>
                    <a:pt x="6514" y="6859"/>
                    <a:pt x="6635" y="6738"/>
                    <a:pt x="6635" y="6600"/>
                  </a:cubicBezTo>
                  <a:cubicBezTo>
                    <a:pt x="6635" y="6445"/>
                    <a:pt x="6514" y="6324"/>
                    <a:pt x="6359" y="6324"/>
                  </a:cubicBezTo>
                  <a:lnTo>
                    <a:pt x="5343" y="6324"/>
                  </a:lnTo>
                  <a:cubicBezTo>
                    <a:pt x="5291" y="6324"/>
                    <a:pt x="5256" y="6290"/>
                    <a:pt x="5256" y="6238"/>
                  </a:cubicBezTo>
                  <a:lnTo>
                    <a:pt x="5256" y="3722"/>
                  </a:lnTo>
                  <a:cubicBezTo>
                    <a:pt x="5256" y="3671"/>
                    <a:pt x="5291" y="3636"/>
                    <a:pt x="5343" y="3636"/>
                  </a:cubicBezTo>
                  <a:lnTo>
                    <a:pt x="11787" y="3636"/>
                  </a:lnTo>
                  <a:lnTo>
                    <a:pt x="11787" y="6324"/>
                  </a:lnTo>
                  <a:lnTo>
                    <a:pt x="7617" y="6324"/>
                  </a:lnTo>
                  <a:cubicBezTo>
                    <a:pt x="7462" y="6324"/>
                    <a:pt x="7342" y="6445"/>
                    <a:pt x="7342" y="6600"/>
                  </a:cubicBezTo>
                  <a:cubicBezTo>
                    <a:pt x="7342" y="6738"/>
                    <a:pt x="7462" y="6859"/>
                    <a:pt x="7617" y="6859"/>
                  </a:cubicBezTo>
                  <a:lnTo>
                    <a:pt x="11787" y="6859"/>
                  </a:lnTo>
                  <a:lnTo>
                    <a:pt x="11787" y="9168"/>
                  </a:lnTo>
                  <a:cubicBezTo>
                    <a:pt x="11787" y="9306"/>
                    <a:pt x="11908" y="9426"/>
                    <a:pt x="12063" y="9426"/>
                  </a:cubicBezTo>
                  <a:cubicBezTo>
                    <a:pt x="12201" y="9426"/>
                    <a:pt x="12322" y="9306"/>
                    <a:pt x="12322" y="9168"/>
                  </a:cubicBezTo>
                  <a:lnTo>
                    <a:pt x="12322" y="569"/>
                  </a:lnTo>
                  <a:cubicBezTo>
                    <a:pt x="12322" y="552"/>
                    <a:pt x="12339" y="552"/>
                    <a:pt x="12339" y="552"/>
                  </a:cubicBezTo>
                  <a:lnTo>
                    <a:pt x="12839" y="552"/>
                  </a:lnTo>
                  <a:cubicBezTo>
                    <a:pt x="12856" y="552"/>
                    <a:pt x="12856" y="552"/>
                    <a:pt x="12856" y="569"/>
                  </a:cubicBezTo>
                  <a:lnTo>
                    <a:pt x="12856" y="17836"/>
                  </a:lnTo>
                  <a:cubicBezTo>
                    <a:pt x="12856" y="17853"/>
                    <a:pt x="12856" y="17853"/>
                    <a:pt x="12839" y="17853"/>
                  </a:cubicBezTo>
                  <a:lnTo>
                    <a:pt x="12339" y="17853"/>
                  </a:lnTo>
                  <a:cubicBezTo>
                    <a:pt x="12339" y="17853"/>
                    <a:pt x="12322" y="17853"/>
                    <a:pt x="12322" y="17836"/>
                  </a:cubicBezTo>
                  <a:lnTo>
                    <a:pt x="12322" y="10426"/>
                  </a:lnTo>
                  <a:cubicBezTo>
                    <a:pt x="12322" y="10288"/>
                    <a:pt x="12201" y="10167"/>
                    <a:pt x="12063" y="10167"/>
                  </a:cubicBezTo>
                  <a:cubicBezTo>
                    <a:pt x="11908" y="10167"/>
                    <a:pt x="11787" y="10288"/>
                    <a:pt x="11787" y="10426"/>
                  </a:cubicBezTo>
                  <a:lnTo>
                    <a:pt x="11787" y="17543"/>
                  </a:lnTo>
                  <a:lnTo>
                    <a:pt x="2155" y="17543"/>
                  </a:lnTo>
                  <a:cubicBezTo>
                    <a:pt x="1999" y="17543"/>
                    <a:pt x="1879" y="17422"/>
                    <a:pt x="1879" y="17284"/>
                  </a:cubicBezTo>
                  <a:lnTo>
                    <a:pt x="1879" y="16199"/>
                  </a:lnTo>
                  <a:lnTo>
                    <a:pt x="2327" y="16199"/>
                  </a:lnTo>
                  <a:cubicBezTo>
                    <a:pt x="2827" y="16199"/>
                    <a:pt x="3223" y="15802"/>
                    <a:pt x="3223" y="15303"/>
                  </a:cubicBezTo>
                  <a:cubicBezTo>
                    <a:pt x="3223" y="14803"/>
                    <a:pt x="2827" y="14406"/>
                    <a:pt x="2327" y="14406"/>
                  </a:cubicBezTo>
                  <a:lnTo>
                    <a:pt x="1879" y="14406"/>
                  </a:lnTo>
                  <a:lnTo>
                    <a:pt x="1879" y="13148"/>
                  </a:lnTo>
                  <a:lnTo>
                    <a:pt x="2327" y="13148"/>
                  </a:lnTo>
                  <a:cubicBezTo>
                    <a:pt x="2827" y="13148"/>
                    <a:pt x="3223" y="12752"/>
                    <a:pt x="3223" y="12252"/>
                  </a:cubicBezTo>
                  <a:cubicBezTo>
                    <a:pt x="3223" y="11753"/>
                    <a:pt x="2827" y="11356"/>
                    <a:pt x="2327" y="11356"/>
                  </a:cubicBezTo>
                  <a:lnTo>
                    <a:pt x="1879" y="11356"/>
                  </a:lnTo>
                  <a:lnTo>
                    <a:pt x="1879" y="10098"/>
                  </a:lnTo>
                  <a:lnTo>
                    <a:pt x="2327" y="10098"/>
                  </a:lnTo>
                  <a:cubicBezTo>
                    <a:pt x="2827" y="10098"/>
                    <a:pt x="3223" y="9702"/>
                    <a:pt x="3223" y="9202"/>
                  </a:cubicBezTo>
                  <a:cubicBezTo>
                    <a:pt x="3223" y="8702"/>
                    <a:pt x="2827" y="8306"/>
                    <a:pt x="2327" y="8306"/>
                  </a:cubicBezTo>
                  <a:lnTo>
                    <a:pt x="1879" y="8306"/>
                  </a:lnTo>
                  <a:lnTo>
                    <a:pt x="1879" y="7048"/>
                  </a:lnTo>
                  <a:lnTo>
                    <a:pt x="2327" y="7048"/>
                  </a:lnTo>
                  <a:cubicBezTo>
                    <a:pt x="2827" y="7048"/>
                    <a:pt x="3223" y="6635"/>
                    <a:pt x="3223" y="6152"/>
                  </a:cubicBezTo>
                  <a:cubicBezTo>
                    <a:pt x="3223" y="5652"/>
                    <a:pt x="2827" y="5256"/>
                    <a:pt x="2327" y="5256"/>
                  </a:cubicBezTo>
                  <a:lnTo>
                    <a:pt x="1879" y="5256"/>
                  </a:lnTo>
                  <a:lnTo>
                    <a:pt x="1879" y="3998"/>
                  </a:lnTo>
                  <a:lnTo>
                    <a:pt x="2327" y="3998"/>
                  </a:lnTo>
                  <a:cubicBezTo>
                    <a:pt x="2827" y="3998"/>
                    <a:pt x="3223" y="3584"/>
                    <a:pt x="3223" y="3102"/>
                  </a:cubicBezTo>
                  <a:cubicBezTo>
                    <a:pt x="3223" y="2602"/>
                    <a:pt x="2827" y="2206"/>
                    <a:pt x="2327" y="2206"/>
                  </a:cubicBezTo>
                  <a:lnTo>
                    <a:pt x="1879" y="2206"/>
                  </a:lnTo>
                  <a:lnTo>
                    <a:pt x="1879" y="1120"/>
                  </a:lnTo>
                  <a:cubicBezTo>
                    <a:pt x="1879" y="965"/>
                    <a:pt x="1999" y="844"/>
                    <a:pt x="2155" y="844"/>
                  </a:cubicBezTo>
                  <a:lnTo>
                    <a:pt x="3912" y="844"/>
                  </a:lnTo>
                  <a:cubicBezTo>
                    <a:pt x="4067" y="844"/>
                    <a:pt x="4188" y="724"/>
                    <a:pt x="4188" y="586"/>
                  </a:cubicBezTo>
                  <a:cubicBezTo>
                    <a:pt x="4188" y="431"/>
                    <a:pt x="4067" y="310"/>
                    <a:pt x="3912" y="310"/>
                  </a:cubicBezTo>
                  <a:lnTo>
                    <a:pt x="2155" y="310"/>
                  </a:lnTo>
                  <a:cubicBezTo>
                    <a:pt x="1706" y="310"/>
                    <a:pt x="1345" y="672"/>
                    <a:pt x="1345" y="1120"/>
                  </a:cubicBezTo>
                  <a:lnTo>
                    <a:pt x="1345" y="2206"/>
                  </a:lnTo>
                  <a:lnTo>
                    <a:pt x="897" y="2206"/>
                  </a:lnTo>
                  <a:cubicBezTo>
                    <a:pt x="397" y="2206"/>
                    <a:pt x="0" y="2602"/>
                    <a:pt x="0" y="3102"/>
                  </a:cubicBezTo>
                  <a:cubicBezTo>
                    <a:pt x="0" y="3584"/>
                    <a:pt x="397" y="3998"/>
                    <a:pt x="897" y="3998"/>
                  </a:cubicBezTo>
                  <a:lnTo>
                    <a:pt x="1345" y="3998"/>
                  </a:lnTo>
                  <a:lnTo>
                    <a:pt x="1345" y="5256"/>
                  </a:lnTo>
                  <a:lnTo>
                    <a:pt x="897" y="5256"/>
                  </a:lnTo>
                  <a:cubicBezTo>
                    <a:pt x="397" y="5256"/>
                    <a:pt x="0" y="5652"/>
                    <a:pt x="0" y="6152"/>
                  </a:cubicBezTo>
                  <a:cubicBezTo>
                    <a:pt x="0" y="6635"/>
                    <a:pt x="397" y="7048"/>
                    <a:pt x="897" y="7048"/>
                  </a:cubicBezTo>
                  <a:lnTo>
                    <a:pt x="1345" y="7048"/>
                  </a:lnTo>
                  <a:lnTo>
                    <a:pt x="1345" y="8306"/>
                  </a:lnTo>
                  <a:lnTo>
                    <a:pt x="897" y="8306"/>
                  </a:lnTo>
                  <a:cubicBezTo>
                    <a:pt x="397" y="8306"/>
                    <a:pt x="0" y="8702"/>
                    <a:pt x="0" y="9202"/>
                  </a:cubicBezTo>
                  <a:cubicBezTo>
                    <a:pt x="0" y="9702"/>
                    <a:pt x="397" y="10098"/>
                    <a:pt x="897" y="10098"/>
                  </a:cubicBezTo>
                  <a:lnTo>
                    <a:pt x="1345" y="10098"/>
                  </a:lnTo>
                  <a:lnTo>
                    <a:pt x="1345" y="11356"/>
                  </a:lnTo>
                  <a:lnTo>
                    <a:pt x="897" y="11356"/>
                  </a:lnTo>
                  <a:cubicBezTo>
                    <a:pt x="397" y="11356"/>
                    <a:pt x="0" y="11753"/>
                    <a:pt x="0" y="12252"/>
                  </a:cubicBezTo>
                  <a:cubicBezTo>
                    <a:pt x="0" y="12752"/>
                    <a:pt x="397" y="13148"/>
                    <a:pt x="897" y="13148"/>
                  </a:cubicBezTo>
                  <a:lnTo>
                    <a:pt x="1345" y="13148"/>
                  </a:lnTo>
                  <a:lnTo>
                    <a:pt x="1345" y="14406"/>
                  </a:lnTo>
                  <a:lnTo>
                    <a:pt x="897" y="14406"/>
                  </a:lnTo>
                  <a:cubicBezTo>
                    <a:pt x="397" y="14406"/>
                    <a:pt x="0" y="14803"/>
                    <a:pt x="0" y="15303"/>
                  </a:cubicBezTo>
                  <a:cubicBezTo>
                    <a:pt x="0" y="15802"/>
                    <a:pt x="397" y="16199"/>
                    <a:pt x="897" y="16199"/>
                  </a:cubicBezTo>
                  <a:lnTo>
                    <a:pt x="1345" y="16199"/>
                  </a:lnTo>
                  <a:lnTo>
                    <a:pt x="1345" y="17284"/>
                  </a:lnTo>
                  <a:cubicBezTo>
                    <a:pt x="1345" y="17715"/>
                    <a:pt x="1706" y="18094"/>
                    <a:pt x="2155" y="18094"/>
                  </a:cubicBezTo>
                  <a:lnTo>
                    <a:pt x="11839" y="18094"/>
                  </a:lnTo>
                  <a:cubicBezTo>
                    <a:pt x="11943" y="18267"/>
                    <a:pt x="12132" y="18387"/>
                    <a:pt x="12339" y="18387"/>
                  </a:cubicBezTo>
                  <a:lnTo>
                    <a:pt x="12839" y="18387"/>
                  </a:lnTo>
                  <a:cubicBezTo>
                    <a:pt x="13063" y="18387"/>
                    <a:pt x="13252" y="18267"/>
                    <a:pt x="13338" y="18094"/>
                  </a:cubicBezTo>
                  <a:lnTo>
                    <a:pt x="14390" y="18094"/>
                  </a:lnTo>
                  <a:cubicBezTo>
                    <a:pt x="14838" y="18094"/>
                    <a:pt x="15200" y="17715"/>
                    <a:pt x="15200" y="17284"/>
                  </a:cubicBezTo>
                  <a:lnTo>
                    <a:pt x="15200" y="15509"/>
                  </a:lnTo>
                  <a:cubicBezTo>
                    <a:pt x="15200" y="15354"/>
                    <a:pt x="15079" y="15234"/>
                    <a:pt x="14924" y="15234"/>
                  </a:cubicBezTo>
                  <a:cubicBezTo>
                    <a:pt x="14786" y="15234"/>
                    <a:pt x="14665" y="15354"/>
                    <a:pt x="14665" y="15509"/>
                  </a:cubicBezTo>
                  <a:lnTo>
                    <a:pt x="14665" y="17284"/>
                  </a:lnTo>
                  <a:cubicBezTo>
                    <a:pt x="14665" y="17422"/>
                    <a:pt x="14545" y="17543"/>
                    <a:pt x="14390" y="17543"/>
                  </a:cubicBezTo>
                  <a:lnTo>
                    <a:pt x="13407" y="17543"/>
                  </a:lnTo>
                  <a:lnTo>
                    <a:pt x="13407" y="844"/>
                  </a:lnTo>
                  <a:lnTo>
                    <a:pt x="14390" y="844"/>
                  </a:lnTo>
                  <a:cubicBezTo>
                    <a:pt x="14545" y="844"/>
                    <a:pt x="14665" y="965"/>
                    <a:pt x="14665" y="1120"/>
                  </a:cubicBezTo>
                  <a:lnTo>
                    <a:pt x="14665" y="14234"/>
                  </a:lnTo>
                  <a:cubicBezTo>
                    <a:pt x="14665" y="14389"/>
                    <a:pt x="14786" y="14510"/>
                    <a:pt x="14924" y="14510"/>
                  </a:cubicBezTo>
                  <a:cubicBezTo>
                    <a:pt x="15079" y="14510"/>
                    <a:pt x="15200" y="14389"/>
                    <a:pt x="15200" y="14234"/>
                  </a:cubicBezTo>
                  <a:lnTo>
                    <a:pt x="15200" y="10822"/>
                  </a:lnTo>
                  <a:lnTo>
                    <a:pt x="16182" y="10822"/>
                  </a:lnTo>
                  <a:cubicBezTo>
                    <a:pt x="16630" y="10822"/>
                    <a:pt x="16992" y="10460"/>
                    <a:pt x="16992" y="10012"/>
                  </a:cubicBezTo>
                  <a:lnTo>
                    <a:pt x="16992" y="9288"/>
                  </a:lnTo>
                  <a:cubicBezTo>
                    <a:pt x="16992" y="8840"/>
                    <a:pt x="16630" y="8478"/>
                    <a:pt x="16182" y="8478"/>
                  </a:cubicBezTo>
                  <a:lnTo>
                    <a:pt x="15200" y="8478"/>
                  </a:lnTo>
                  <a:lnTo>
                    <a:pt x="15200" y="7944"/>
                  </a:lnTo>
                  <a:lnTo>
                    <a:pt x="16182" y="7944"/>
                  </a:lnTo>
                  <a:cubicBezTo>
                    <a:pt x="16630" y="7944"/>
                    <a:pt x="16992" y="7582"/>
                    <a:pt x="16992" y="7134"/>
                  </a:cubicBezTo>
                  <a:lnTo>
                    <a:pt x="16992" y="6411"/>
                  </a:lnTo>
                  <a:cubicBezTo>
                    <a:pt x="16992" y="5980"/>
                    <a:pt x="16630" y="5618"/>
                    <a:pt x="16182" y="5618"/>
                  </a:cubicBezTo>
                  <a:lnTo>
                    <a:pt x="15200" y="5618"/>
                  </a:lnTo>
                  <a:lnTo>
                    <a:pt x="15200" y="5066"/>
                  </a:lnTo>
                  <a:lnTo>
                    <a:pt x="16182" y="5066"/>
                  </a:lnTo>
                  <a:cubicBezTo>
                    <a:pt x="16630" y="5066"/>
                    <a:pt x="16992" y="4705"/>
                    <a:pt x="16992" y="4257"/>
                  </a:cubicBezTo>
                  <a:lnTo>
                    <a:pt x="16992" y="2102"/>
                  </a:lnTo>
                  <a:cubicBezTo>
                    <a:pt x="16992" y="1672"/>
                    <a:pt x="16630" y="1293"/>
                    <a:pt x="16182" y="1293"/>
                  </a:cubicBezTo>
                  <a:lnTo>
                    <a:pt x="15200" y="1293"/>
                  </a:lnTo>
                  <a:lnTo>
                    <a:pt x="15200" y="1120"/>
                  </a:lnTo>
                  <a:cubicBezTo>
                    <a:pt x="15200" y="672"/>
                    <a:pt x="14838" y="310"/>
                    <a:pt x="14390" y="310"/>
                  </a:cubicBezTo>
                  <a:lnTo>
                    <a:pt x="13338" y="310"/>
                  </a:lnTo>
                  <a:cubicBezTo>
                    <a:pt x="13252" y="138"/>
                    <a:pt x="13063" y="0"/>
                    <a:pt x="12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7" name="Google Shape;2817;p111"/>
          <p:cNvSpPr/>
          <p:nvPr/>
        </p:nvSpPr>
        <p:spPr>
          <a:xfrm>
            <a:off x="7413775" y="1931425"/>
            <a:ext cx="383000" cy="459650"/>
          </a:xfrm>
          <a:custGeom>
            <a:avLst/>
            <a:gdLst/>
            <a:ahLst/>
            <a:cxnLst/>
            <a:rect l="l" t="t" r="r" b="b"/>
            <a:pathLst>
              <a:path w="15320" h="18386" extrusionOk="0">
                <a:moveTo>
                  <a:pt x="13368" y="534"/>
                </a:moveTo>
                <a:cubicBezTo>
                  <a:pt x="13433" y="534"/>
                  <a:pt x="13501" y="558"/>
                  <a:pt x="13562" y="619"/>
                </a:cubicBezTo>
                <a:cubicBezTo>
                  <a:pt x="13683" y="740"/>
                  <a:pt x="13683" y="912"/>
                  <a:pt x="13562" y="1033"/>
                </a:cubicBezTo>
                <a:lnTo>
                  <a:pt x="13131" y="1464"/>
                </a:lnTo>
                <a:cubicBezTo>
                  <a:pt x="12993" y="1326"/>
                  <a:pt x="12856" y="1188"/>
                  <a:pt x="12718" y="1050"/>
                </a:cubicBezTo>
                <a:lnTo>
                  <a:pt x="13166" y="619"/>
                </a:lnTo>
                <a:cubicBezTo>
                  <a:pt x="13214" y="571"/>
                  <a:pt x="13288" y="534"/>
                  <a:pt x="13368" y="534"/>
                </a:cubicBezTo>
                <a:close/>
                <a:moveTo>
                  <a:pt x="11546" y="2222"/>
                </a:moveTo>
                <a:cubicBezTo>
                  <a:pt x="11701" y="2360"/>
                  <a:pt x="11822" y="2498"/>
                  <a:pt x="11960" y="2635"/>
                </a:cubicBezTo>
                <a:lnTo>
                  <a:pt x="11443" y="3152"/>
                </a:lnTo>
                <a:cubicBezTo>
                  <a:pt x="11305" y="3015"/>
                  <a:pt x="11167" y="2877"/>
                  <a:pt x="11029" y="2756"/>
                </a:cubicBezTo>
                <a:lnTo>
                  <a:pt x="11546" y="2222"/>
                </a:lnTo>
                <a:close/>
                <a:moveTo>
                  <a:pt x="7157" y="1804"/>
                </a:moveTo>
                <a:cubicBezTo>
                  <a:pt x="7833" y="1804"/>
                  <a:pt x="8520" y="1934"/>
                  <a:pt x="9185" y="2205"/>
                </a:cubicBezTo>
                <a:cubicBezTo>
                  <a:pt x="11425" y="3152"/>
                  <a:pt x="12666" y="5479"/>
                  <a:pt x="12339" y="7788"/>
                </a:cubicBezTo>
                <a:lnTo>
                  <a:pt x="11873" y="7547"/>
                </a:lnTo>
                <a:cubicBezTo>
                  <a:pt x="11580" y="7409"/>
                  <a:pt x="11374" y="7133"/>
                  <a:pt x="11287" y="6823"/>
                </a:cubicBezTo>
                <a:cubicBezTo>
                  <a:pt x="11236" y="6547"/>
                  <a:pt x="10994" y="6220"/>
                  <a:pt x="10702" y="6082"/>
                </a:cubicBezTo>
                <a:cubicBezTo>
                  <a:pt x="10443" y="5944"/>
                  <a:pt x="10167" y="5875"/>
                  <a:pt x="9874" y="5858"/>
                </a:cubicBezTo>
                <a:lnTo>
                  <a:pt x="9685" y="5858"/>
                </a:lnTo>
                <a:cubicBezTo>
                  <a:pt x="9357" y="5841"/>
                  <a:pt x="9030" y="5668"/>
                  <a:pt x="8858" y="5375"/>
                </a:cubicBezTo>
                <a:cubicBezTo>
                  <a:pt x="8651" y="5048"/>
                  <a:pt x="8634" y="4634"/>
                  <a:pt x="8823" y="4307"/>
                </a:cubicBezTo>
                <a:cubicBezTo>
                  <a:pt x="9013" y="4014"/>
                  <a:pt x="8996" y="3566"/>
                  <a:pt x="8789" y="3256"/>
                </a:cubicBezTo>
                <a:cubicBezTo>
                  <a:pt x="8644" y="3062"/>
                  <a:pt x="8431" y="2954"/>
                  <a:pt x="8209" y="2954"/>
                </a:cubicBezTo>
                <a:cubicBezTo>
                  <a:pt x="8115" y="2954"/>
                  <a:pt x="8020" y="2973"/>
                  <a:pt x="7927" y="3015"/>
                </a:cubicBezTo>
                <a:cubicBezTo>
                  <a:pt x="7815" y="3058"/>
                  <a:pt x="7699" y="3079"/>
                  <a:pt x="7582" y="3079"/>
                </a:cubicBezTo>
                <a:cubicBezTo>
                  <a:pt x="7466" y="3079"/>
                  <a:pt x="7350" y="3058"/>
                  <a:pt x="7238" y="3015"/>
                </a:cubicBezTo>
                <a:cubicBezTo>
                  <a:pt x="6738" y="2791"/>
                  <a:pt x="6324" y="2411"/>
                  <a:pt x="6100" y="1912"/>
                </a:cubicBezTo>
                <a:cubicBezTo>
                  <a:pt x="6446" y="1840"/>
                  <a:pt x="6800" y="1804"/>
                  <a:pt x="7157" y="1804"/>
                </a:cubicBezTo>
                <a:close/>
                <a:moveTo>
                  <a:pt x="5566" y="2050"/>
                </a:moveTo>
                <a:cubicBezTo>
                  <a:pt x="5859" y="2704"/>
                  <a:pt x="6376" y="3221"/>
                  <a:pt x="7031" y="3497"/>
                </a:cubicBezTo>
                <a:cubicBezTo>
                  <a:pt x="7217" y="3577"/>
                  <a:pt x="7408" y="3616"/>
                  <a:pt x="7599" y="3616"/>
                </a:cubicBezTo>
                <a:cubicBezTo>
                  <a:pt x="7779" y="3616"/>
                  <a:pt x="7958" y="3581"/>
                  <a:pt x="8134" y="3514"/>
                </a:cubicBezTo>
                <a:cubicBezTo>
                  <a:pt x="8157" y="3503"/>
                  <a:pt x="8182" y="3497"/>
                  <a:pt x="8207" y="3497"/>
                </a:cubicBezTo>
                <a:cubicBezTo>
                  <a:pt x="8256" y="3497"/>
                  <a:pt x="8306" y="3520"/>
                  <a:pt x="8341" y="3566"/>
                </a:cubicBezTo>
                <a:cubicBezTo>
                  <a:pt x="8410" y="3669"/>
                  <a:pt x="8461" y="3876"/>
                  <a:pt x="8358" y="4031"/>
                </a:cubicBezTo>
                <a:cubicBezTo>
                  <a:pt x="8065" y="4548"/>
                  <a:pt x="8082" y="5169"/>
                  <a:pt x="8392" y="5668"/>
                </a:cubicBezTo>
                <a:cubicBezTo>
                  <a:pt x="8685" y="6099"/>
                  <a:pt x="9151" y="6375"/>
                  <a:pt x="9668" y="6392"/>
                </a:cubicBezTo>
                <a:lnTo>
                  <a:pt x="9857" y="6409"/>
                </a:lnTo>
                <a:cubicBezTo>
                  <a:pt x="10064" y="6409"/>
                  <a:pt x="10271" y="6461"/>
                  <a:pt x="10460" y="6564"/>
                </a:cubicBezTo>
                <a:cubicBezTo>
                  <a:pt x="10581" y="6616"/>
                  <a:pt x="10719" y="6771"/>
                  <a:pt x="10770" y="6961"/>
                </a:cubicBezTo>
                <a:cubicBezTo>
                  <a:pt x="10891" y="7426"/>
                  <a:pt x="11201" y="7805"/>
                  <a:pt x="11632" y="8029"/>
                </a:cubicBezTo>
                <a:lnTo>
                  <a:pt x="12235" y="8322"/>
                </a:lnTo>
                <a:cubicBezTo>
                  <a:pt x="12166" y="8581"/>
                  <a:pt x="12080" y="8822"/>
                  <a:pt x="11994" y="9063"/>
                </a:cubicBezTo>
                <a:cubicBezTo>
                  <a:pt x="11684" y="9770"/>
                  <a:pt x="11236" y="10390"/>
                  <a:pt x="10684" y="10907"/>
                </a:cubicBezTo>
                <a:cubicBezTo>
                  <a:pt x="10478" y="10700"/>
                  <a:pt x="10236" y="10511"/>
                  <a:pt x="9961" y="10493"/>
                </a:cubicBezTo>
                <a:cubicBezTo>
                  <a:pt x="9754" y="10493"/>
                  <a:pt x="9564" y="10562"/>
                  <a:pt x="9375" y="10717"/>
                </a:cubicBezTo>
                <a:cubicBezTo>
                  <a:pt x="9324" y="10768"/>
                  <a:pt x="9246" y="10800"/>
                  <a:pt x="9127" y="10800"/>
                </a:cubicBezTo>
                <a:cubicBezTo>
                  <a:pt x="9083" y="10800"/>
                  <a:pt x="9034" y="10796"/>
                  <a:pt x="8978" y="10786"/>
                </a:cubicBezTo>
                <a:cubicBezTo>
                  <a:pt x="8582" y="10666"/>
                  <a:pt x="8513" y="10321"/>
                  <a:pt x="8444" y="9787"/>
                </a:cubicBezTo>
                <a:cubicBezTo>
                  <a:pt x="8444" y="9684"/>
                  <a:pt x="8427" y="9511"/>
                  <a:pt x="8375" y="9339"/>
                </a:cubicBezTo>
                <a:cubicBezTo>
                  <a:pt x="8318" y="9154"/>
                  <a:pt x="8144" y="8805"/>
                  <a:pt x="7629" y="8805"/>
                </a:cubicBezTo>
                <a:cubicBezTo>
                  <a:pt x="7520" y="8805"/>
                  <a:pt x="7396" y="8820"/>
                  <a:pt x="7255" y="8856"/>
                </a:cubicBezTo>
                <a:cubicBezTo>
                  <a:pt x="7169" y="8891"/>
                  <a:pt x="6290" y="9253"/>
                  <a:pt x="6221" y="9287"/>
                </a:cubicBezTo>
                <a:cubicBezTo>
                  <a:pt x="5945" y="9442"/>
                  <a:pt x="5739" y="9597"/>
                  <a:pt x="5566" y="9890"/>
                </a:cubicBezTo>
                <a:cubicBezTo>
                  <a:pt x="5446" y="10114"/>
                  <a:pt x="5359" y="10373"/>
                  <a:pt x="5325" y="10649"/>
                </a:cubicBezTo>
                <a:cubicBezTo>
                  <a:pt x="5273" y="11028"/>
                  <a:pt x="4963" y="11338"/>
                  <a:pt x="4636" y="11614"/>
                </a:cubicBezTo>
                <a:cubicBezTo>
                  <a:pt x="3481" y="10976"/>
                  <a:pt x="2637" y="9959"/>
                  <a:pt x="2223" y="8770"/>
                </a:cubicBezTo>
                <a:lnTo>
                  <a:pt x="2723" y="8408"/>
                </a:lnTo>
                <a:cubicBezTo>
                  <a:pt x="2947" y="8236"/>
                  <a:pt x="3085" y="7978"/>
                  <a:pt x="3119" y="7702"/>
                </a:cubicBezTo>
                <a:lnTo>
                  <a:pt x="3240" y="6857"/>
                </a:lnTo>
                <a:cubicBezTo>
                  <a:pt x="3274" y="6668"/>
                  <a:pt x="3395" y="6530"/>
                  <a:pt x="3567" y="6461"/>
                </a:cubicBezTo>
                <a:cubicBezTo>
                  <a:pt x="4067" y="6272"/>
                  <a:pt x="4481" y="5806"/>
                  <a:pt x="4618" y="5272"/>
                </a:cubicBezTo>
                <a:cubicBezTo>
                  <a:pt x="4774" y="4841"/>
                  <a:pt x="4705" y="4376"/>
                  <a:pt x="4412" y="4014"/>
                </a:cubicBezTo>
                <a:cubicBezTo>
                  <a:pt x="4291" y="3859"/>
                  <a:pt x="4222" y="3652"/>
                  <a:pt x="4205" y="3445"/>
                </a:cubicBezTo>
                <a:cubicBezTo>
                  <a:pt x="4205" y="3290"/>
                  <a:pt x="4222" y="3135"/>
                  <a:pt x="4274" y="2997"/>
                </a:cubicBezTo>
                <a:lnTo>
                  <a:pt x="4463" y="2549"/>
                </a:lnTo>
                <a:cubicBezTo>
                  <a:pt x="4825" y="2343"/>
                  <a:pt x="5187" y="2170"/>
                  <a:pt x="5566" y="2050"/>
                </a:cubicBezTo>
                <a:close/>
                <a:moveTo>
                  <a:pt x="2878" y="10907"/>
                </a:moveTo>
                <a:cubicBezTo>
                  <a:pt x="2999" y="11045"/>
                  <a:pt x="3136" y="11183"/>
                  <a:pt x="3292" y="11303"/>
                </a:cubicBezTo>
                <a:lnTo>
                  <a:pt x="2757" y="11838"/>
                </a:lnTo>
                <a:cubicBezTo>
                  <a:pt x="2602" y="11717"/>
                  <a:pt x="2482" y="11579"/>
                  <a:pt x="2344" y="11441"/>
                </a:cubicBezTo>
                <a:lnTo>
                  <a:pt x="2878" y="10907"/>
                </a:lnTo>
                <a:close/>
                <a:moveTo>
                  <a:pt x="7625" y="9344"/>
                </a:moveTo>
                <a:cubicBezTo>
                  <a:pt x="7802" y="9344"/>
                  <a:pt x="7845" y="9429"/>
                  <a:pt x="7858" y="9494"/>
                </a:cubicBezTo>
                <a:cubicBezTo>
                  <a:pt x="7893" y="9597"/>
                  <a:pt x="7910" y="9718"/>
                  <a:pt x="7910" y="9856"/>
                </a:cubicBezTo>
                <a:cubicBezTo>
                  <a:pt x="7979" y="10373"/>
                  <a:pt x="8065" y="11079"/>
                  <a:pt x="8858" y="11321"/>
                </a:cubicBezTo>
                <a:cubicBezTo>
                  <a:pt x="8926" y="11331"/>
                  <a:pt x="9008" y="11340"/>
                  <a:pt x="9099" y="11340"/>
                </a:cubicBezTo>
                <a:cubicBezTo>
                  <a:pt x="9305" y="11340"/>
                  <a:pt x="9550" y="11294"/>
                  <a:pt x="9754" y="11114"/>
                </a:cubicBezTo>
                <a:cubicBezTo>
                  <a:pt x="9840" y="11045"/>
                  <a:pt x="9892" y="11028"/>
                  <a:pt x="9926" y="11028"/>
                </a:cubicBezTo>
                <a:cubicBezTo>
                  <a:pt x="10029" y="11045"/>
                  <a:pt x="10167" y="11148"/>
                  <a:pt x="10271" y="11252"/>
                </a:cubicBezTo>
                <a:cubicBezTo>
                  <a:pt x="9926" y="11493"/>
                  <a:pt x="9547" y="11717"/>
                  <a:pt x="9151" y="11872"/>
                </a:cubicBezTo>
                <a:cubicBezTo>
                  <a:pt x="8504" y="12139"/>
                  <a:pt x="7828" y="12273"/>
                  <a:pt x="7154" y="12273"/>
                </a:cubicBezTo>
                <a:cubicBezTo>
                  <a:pt x="6480" y="12273"/>
                  <a:pt x="5808" y="12139"/>
                  <a:pt x="5170" y="11872"/>
                </a:cubicBezTo>
                <a:cubicBezTo>
                  <a:pt x="5480" y="11562"/>
                  <a:pt x="5808" y="11200"/>
                  <a:pt x="5859" y="10717"/>
                </a:cubicBezTo>
                <a:cubicBezTo>
                  <a:pt x="5876" y="10511"/>
                  <a:pt x="5945" y="10321"/>
                  <a:pt x="6032" y="10149"/>
                </a:cubicBezTo>
                <a:cubicBezTo>
                  <a:pt x="6135" y="9994"/>
                  <a:pt x="6204" y="9908"/>
                  <a:pt x="6462" y="9770"/>
                </a:cubicBezTo>
                <a:lnTo>
                  <a:pt x="7410" y="9373"/>
                </a:lnTo>
                <a:cubicBezTo>
                  <a:pt x="7498" y="9352"/>
                  <a:pt x="7569" y="9344"/>
                  <a:pt x="7625" y="9344"/>
                </a:cubicBezTo>
                <a:close/>
                <a:moveTo>
                  <a:pt x="1172" y="12613"/>
                </a:moveTo>
                <a:cubicBezTo>
                  <a:pt x="1310" y="12751"/>
                  <a:pt x="1448" y="12889"/>
                  <a:pt x="1586" y="13009"/>
                </a:cubicBezTo>
                <a:lnTo>
                  <a:pt x="1103" y="13492"/>
                </a:lnTo>
                <a:cubicBezTo>
                  <a:pt x="1054" y="13531"/>
                  <a:pt x="978" y="13564"/>
                  <a:pt x="896" y="13564"/>
                </a:cubicBezTo>
                <a:cubicBezTo>
                  <a:pt x="833" y="13564"/>
                  <a:pt x="767" y="13544"/>
                  <a:pt x="707" y="13492"/>
                </a:cubicBezTo>
                <a:cubicBezTo>
                  <a:pt x="621" y="13406"/>
                  <a:pt x="569" y="13216"/>
                  <a:pt x="707" y="13078"/>
                </a:cubicBezTo>
                <a:lnTo>
                  <a:pt x="1172" y="12613"/>
                </a:lnTo>
                <a:close/>
                <a:moveTo>
                  <a:pt x="8220" y="15129"/>
                </a:moveTo>
                <a:lnTo>
                  <a:pt x="8978" y="16766"/>
                </a:lnTo>
                <a:lnTo>
                  <a:pt x="8341" y="16766"/>
                </a:lnTo>
                <a:cubicBezTo>
                  <a:pt x="8186" y="16766"/>
                  <a:pt x="8065" y="16887"/>
                  <a:pt x="8065" y="17042"/>
                </a:cubicBezTo>
                <a:cubicBezTo>
                  <a:pt x="8065" y="17180"/>
                  <a:pt x="8186" y="17300"/>
                  <a:pt x="8341" y="17300"/>
                </a:cubicBezTo>
                <a:lnTo>
                  <a:pt x="11236" y="17300"/>
                </a:lnTo>
                <a:cubicBezTo>
                  <a:pt x="11322" y="17300"/>
                  <a:pt x="11408" y="17352"/>
                  <a:pt x="11460" y="17421"/>
                </a:cubicBezTo>
                <a:lnTo>
                  <a:pt x="11735" y="17852"/>
                </a:lnTo>
                <a:lnTo>
                  <a:pt x="3653" y="17852"/>
                </a:lnTo>
                <a:lnTo>
                  <a:pt x="3946" y="17421"/>
                </a:lnTo>
                <a:cubicBezTo>
                  <a:pt x="3981" y="17352"/>
                  <a:pt x="4067" y="17300"/>
                  <a:pt x="4170" y="17300"/>
                </a:cubicBezTo>
                <a:lnTo>
                  <a:pt x="7083" y="17300"/>
                </a:lnTo>
                <a:cubicBezTo>
                  <a:pt x="7238" y="17300"/>
                  <a:pt x="7358" y="17180"/>
                  <a:pt x="7358" y="17042"/>
                </a:cubicBezTo>
                <a:cubicBezTo>
                  <a:pt x="7358" y="16887"/>
                  <a:pt x="7238" y="16766"/>
                  <a:pt x="7083" y="16766"/>
                </a:cubicBezTo>
                <a:lnTo>
                  <a:pt x="6411" y="16766"/>
                </a:lnTo>
                <a:lnTo>
                  <a:pt x="7134" y="15198"/>
                </a:lnTo>
                <a:cubicBezTo>
                  <a:pt x="7189" y="15201"/>
                  <a:pt x="7248" y="15202"/>
                  <a:pt x="7309" y="15202"/>
                </a:cubicBezTo>
                <a:cubicBezTo>
                  <a:pt x="7595" y="15202"/>
                  <a:pt x="7936" y="15172"/>
                  <a:pt x="8220" y="15129"/>
                </a:cubicBezTo>
                <a:close/>
                <a:moveTo>
                  <a:pt x="13355" y="1"/>
                </a:moveTo>
                <a:cubicBezTo>
                  <a:pt x="13148" y="1"/>
                  <a:pt x="12935" y="75"/>
                  <a:pt x="12769" y="240"/>
                </a:cubicBezTo>
                <a:lnTo>
                  <a:pt x="12321" y="705"/>
                </a:lnTo>
                <a:cubicBezTo>
                  <a:pt x="12287" y="671"/>
                  <a:pt x="12270" y="654"/>
                  <a:pt x="12235" y="636"/>
                </a:cubicBezTo>
                <a:cubicBezTo>
                  <a:pt x="12081" y="519"/>
                  <a:pt x="11899" y="461"/>
                  <a:pt x="11719" y="461"/>
                </a:cubicBezTo>
                <a:cubicBezTo>
                  <a:pt x="11477" y="461"/>
                  <a:pt x="11239" y="567"/>
                  <a:pt x="11081" y="774"/>
                </a:cubicBezTo>
                <a:cubicBezTo>
                  <a:pt x="10805" y="1102"/>
                  <a:pt x="10839" y="1584"/>
                  <a:pt x="11150" y="1877"/>
                </a:cubicBezTo>
                <a:lnTo>
                  <a:pt x="10615" y="2411"/>
                </a:lnTo>
                <a:cubicBezTo>
                  <a:pt x="10236" y="2136"/>
                  <a:pt x="9840" y="1894"/>
                  <a:pt x="9392" y="1705"/>
                </a:cubicBezTo>
                <a:cubicBezTo>
                  <a:pt x="8672" y="1405"/>
                  <a:pt x="7921" y="1262"/>
                  <a:pt x="7180" y="1262"/>
                </a:cubicBezTo>
                <a:cubicBezTo>
                  <a:pt x="5154" y="1262"/>
                  <a:pt x="3202" y="2331"/>
                  <a:pt x="2154" y="4186"/>
                </a:cubicBezTo>
                <a:cubicBezTo>
                  <a:pt x="2068" y="4324"/>
                  <a:pt x="2120" y="4479"/>
                  <a:pt x="2240" y="4548"/>
                </a:cubicBezTo>
                <a:cubicBezTo>
                  <a:pt x="2287" y="4578"/>
                  <a:pt x="2339" y="4591"/>
                  <a:pt x="2388" y="4591"/>
                </a:cubicBezTo>
                <a:cubicBezTo>
                  <a:pt x="2484" y="4591"/>
                  <a:pt x="2574" y="4542"/>
                  <a:pt x="2619" y="4462"/>
                </a:cubicBezTo>
                <a:cubicBezTo>
                  <a:pt x="2912" y="3945"/>
                  <a:pt x="3274" y="3497"/>
                  <a:pt x="3688" y="3118"/>
                </a:cubicBezTo>
                <a:lnTo>
                  <a:pt x="3688" y="3118"/>
                </a:lnTo>
                <a:cubicBezTo>
                  <a:pt x="3671" y="3239"/>
                  <a:pt x="3653" y="3359"/>
                  <a:pt x="3671" y="3463"/>
                </a:cubicBezTo>
                <a:cubicBezTo>
                  <a:pt x="3688" y="3790"/>
                  <a:pt x="3791" y="4100"/>
                  <a:pt x="3998" y="4341"/>
                </a:cubicBezTo>
                <a:cubicBezTo>
                  <a:pt x="4170" y="4565"/>
                  <a:pt x="4205" y="4841"/>
                  <a:pt x="4119" y="5100"/>
                </a:cubicBezTo>
                <a:cubicBezTo>
                  <a:pt x="4015" y="5462"/>
                  <a:pt x="3740" y="5806"/>
                  <a:pt x="3360" y="5961"/>
                </a:cubicBezTo>
                <a:cubicBezTo>
                  <a:pt x="3016" y="6099"/>
                  <a:pt x="2757" y="6409"/>
                  <a:pt x="2706" y="6788"/>
                </a:cubicBezTo>
                <a:lnTo>
                  <a:pt x="2585" y="7633"/>
                </a:lnTo>
                <a:cubicBezTo>
                  <a:pt x="2568" y="7771"/>
                  <a:pt x="2499" y="7891"/>
                  <a:pt x="2395" y="7978"/>
                </a:cubicBezTo>
                <a:lnTo>
                  <a:pt x="2068" y="8219"/>
                </a:lnTo>
                <a:cubicBezTo>
                  <a:pt x="1861" y="7357"/>
                  <a:pt x="1878" y="6444"/>
                  <a:pt x="2154" y="5548"/>
                </a:cubicBezTo>
                <a:cubicBezTo>
                  <a:pt x="2189" y="5410"/>
                  <a:pt x="2120" y="5255"/>
                  <a:pt x="1965" y="5220"/>
                </a:cubicBezTo>
                <a:cubicBezTo>
                  <a:pt x="1937" y="5210"/>
                  <a:pt x="1909" y="5205"/>
                  <a:pt x="1881" y="5205"/>
                </a:cubicBezTo>
                <a:cubicBezTo>
                  <a:pt x="1770" y="5205"/>
                  <a:pt x="1665" y="5282"/>
                  <a:pt x="1637" y="5393"/>
                </a:cubicBezTo>
                <a:cubicBezTo>
                  <a:pt x="1224" y="6754"/>
                  <a:pt x="1344" y="8202"/>
                  <a:pt x="1947" y="9494"/>
                </a:cubicBezTo>
                <a:cubicBezTo>
                  <a:pt x="2103" y="9839"/>
                  <a:pt x="2309" y="10166"/>
                  <a:pt x="2533" y="10476"/>
                </a:cubicBezTo>
                <a:lnTo>
                  <a:pt x="1982" y="11028"/>
                </a:lnTo>
                <a:cubicBezTo>
                  <a:pt x="1850" y="10922"/>
                  <a:pt x="1661" y="10862"/>
                  <a:pt x="1465" y="10862"/>
                </a:cubicBezTo>
                <a:cubicBezTo>
                  <a:pt x="1277" y="10862"/>
                  <a:pt x="1083" y="10918"/>
                  <a:pt x="931" y="11045"/>
                </a:cubicBezTo>
                <a:cubicBezTo>
                  <a:pt x="621" y="11286"/>
                  <a:pt x="517" y="11838"/>
                  <a:pt x="810" y="12199"/>
                </a:cubicBezTo>
                <a:lnTo>
                  <a:pt x="310" y="12699"/>
                </a:lnTo>
                <a:cubicBezTo>
                  <a:pt x="0" y="13027"/>
                  <a:pt x="0" y="13544"/>
                  <a:pt x="310" y="13871"/>
                </a:cubicBezTo>
                <a:cubicBezTo>
                  <a:pt x="461" y="14022"/>
                  <a:pt x="680" y="14104"/>
                  <a:pt x="901" y="14104"/>
                </a:cubicBezTo>
                <a:cubicBezTo>
                  <a:pt x="1111" y="14104"/>
                  <a:pt x="1323" y="14030"/>
                  <a:pt x="1482" y="13871"/>
                </a:cubicBezTo>
                <a:lnTo>
                  <a:pt x="1982" y="13371"/>
                </a:lnTo>
                <a:cubicBezTo>
                  <a:pt x="2327" y="13647"/>
                  <a:pt x="2706" y="13905"/>
                  <a:pt x="3085" y="14130"/>
                </a:cubicBezTo>
                <a:cubicBezTo>
                  <a:pt x="3136" y="14147"/>
                  <a:pt x="3171" y="14164"/>
                  <a:pt x="3223" y="14164"/>
                </a:cubicBezTo>
                <a:cubicBezTo>
                  <a:pt x="3309" y="14164"/>
                  <a:pt x="3412" y="14112"/>
                  <a:pt x="3447" y="14026"/>
                </a:cubicBezTo>
                <a:cubicBezTo>
                  <a:pt x="3533" y="13905"/>
                  <a:pt x="3481" y="13733"/>
                  <a:pt x="3360" y="13664"/>
                </a:cubicBezTo>
                <a:cubicBezTo>
                  <a:pt x="2551" y="13199"/>
                  <a:pt x="1827" y="12596"/>
                  <a:pt x="1241" y="11855"/>
                </a:cubicBezTo>
                <a:cubicBezTo>
                  <a:pt x="1172" y="11769"/>
                  <a:pt x="1137" y="11596"/>
                  <a:pt x="1275" y="11458"/>
                </a:cubicBezTo>
                <a:cubicBezTo>
                  <a:pt x="1327" y="11424"/>
                  <a:pt x="1396" y="11398"/>
                  <a:pt x="1469" y="11398"/>
                </a:cubicBezTo>
                <a:cubicBezTo>
                  <a:pt x="1542" y="11398"/>
                  <a:pt x="1620" y="11424"/>
                  <a:pt x="1689" y="11493"/>
                </a:cubicBezTo>
                <a:cubicBezTo>
                  <a:pt x="3033" y="13147"/>
                  <a:pt x="5032" y="14095"/>
                  <a:pt x="7152" y="14095"/>
                </a:cubicBezTo>
                <a:cubicBezTo>
                  <a:pt x="11046" y="14095"/>
                  <a:pt x="14200" y="10924"/>
                  <a:pt x="14200" y="7030"/>
                </a:cubicBezTo>
                <a:cubicBezTo>
                  <a:pt x="14200" y="6668"/>
                  <a:pt x="14183" y="6306"/>
                  <a:pt x="14131" y="5944"/>
                </a:cubicBezTo>
                <a:cubicBezTo>
                  <a:pt x="14099" y="5816"/>
                  <a:pt x="13978" y="5718"/>
                  <a:pt x="13851" y="5718"/>
                </a:cubicBezTo>
                <a:cubicBezTo>
                  <a:pt x="13841" y="5718"/>
                  <a:pt x="13831" y="5719"/>
                  <a:pt x="13821" y="5720"/>
                </a:cubicBezTo>
                <a:cubicBezTo>
                  <a:pt x="13666" y="5755"/>
                  <a:pt x="13562" y="5892"/>
                  <a:pt x="13597" y="6030"/>
                </a:cubicBezTo>
                <a:cubicBezTo>
                  <a:pt x="13648" y="6358"/>
                  <a:pt x="13666" y="6702"/>
                  <a:pt x="13666" y="7030"/>
                </a:cubicBezTo>
                <a:cubicBezTo>
                  <a:pt x="13666" y="10631"/>
                  <a:pt x="10753" y="13544"/>
                  <a:pt x="7152" y="13544"/>
                </a:cubicBezTo>
                <a:cubicBezTo>
                  <a:pt x="5687" y="13544"/>
                  <a:pt x="4291" y="13061"/>
                  <a:pt x="3171" y="12199"/>
                </a:cubicBezTo>
                <a:lnTo>
                  <a:pt x="3705" y="11648"/>
                </a:lnTo>
                <a:cubicBezTo>
                  <a:pt x="4084" y="11941"/>
                  <a:pt x="4498" y="12165"/>
                  <a:pt x="4929" y="12355"/>
                </a:cubicBezTo>
                <a:cubicBezTo>
                  <a:pt x="5652" y="12665"/>
                  <a:pt x="6411" y="12803"/>
                  <a:pt x="7169" y="12803"/>
                </a:cubicBezTo>
                <a:cubicBezTo>
                  <a:pt x="7910" y="12803"/>
                  <a:pt x="8651" y="12665"/>
                  <a:pt x="9357" y="12372"/>
                </a:cubicBezTo>
                <a:cubicBezTo>
                  <a:pt x="10770" y="11786"/>
                  <a:pt x="11891" y="10683"/>
                  <a:pt x="12476" y="9270"/>
                </a:cubicBezTo>
                <a:cubicBezTo>
                  <a:pt x="13304" y="7305"/>
                  <a:pt x="12959" y="5169"/>
                  <a:pt x="11770" y="3583"/>
                </a:cubicBezTo>
                <a:lnTo>
                  <a:pt x="12304" y="3049"/>
                </a:lnTo>
                <a:cubicBezTo>
                  <a:pt x="12735" y="3600"/>
                  <a:pt x="13062" y="4204"/>
                  <a:pt x="13304" y="4858"/>
                </a:cubicBezTo>
                <a:cubicBezTo>
                  <a:pt x="13345" y="4969"/>
                  <a:pt x="13453" y="5046"/>
                  <a:pt x="13564" y="5046"/>
                </a:cubicBezTo>
                <a:cubicBezTo>
                  <a:pt x="13592" y="5046"/>
                  <a:pt x="13621" y="5041"/>
                  <a:pt x="13648" y="5031"/>
                </a:cubicBezTo>
                <a:cubicBezTo>
                  <a:pt x="13786" y="4979"/>
                  <a:pt x="13855" y="4824"/>
                  <a:pt x="13803" y="4686"/>
                </a:cubicBezTo>
                <a:cubicBezTo>
                  <a:pt x="13373" y="3445"/>
                  <a:pt x="12580" y="2343"/>
                  <a:pt x="11546" y="1515"/>
                </a:cubicBezTo>
                <a:cubicBezTo>
                  <a:pt x="11425" y="1412"/>
                  <a:pt x="11391" y="1222"/>
                  <a:pt x="11494" y="1102"/>
                </a:cubicBezTo>
                <a:cubicBezTo>
                  <a:pt x="11555" y="1031"/>
                  <a:pt x="11638" y="996"/>
                  <a:pt x="11725" y="996"/>
                </a:cubicBezTo>
                <a:cubicBezTo>
                  <a:pt x="11787" y="996"/>
                  <a:pt x="11850" y="1014"/>
                  <a:pt x="11908" y="1050"/>
                </a:cubicBezTo>
                <a:cubicBezTo>
                  <a:pt x="13734" y="2515"/>
                  <a:pt x="14786" y="4686"/>
                  <a:pt x="14786" y="7030"/>
                </a:cubicBezTo>
                <a:cubicBezTo>
                  <a:pt x="14786" y="11234"/>
                  <a:pt x="11356" y="14664"/>
                  <a:pt x="7152" y="14664"/>
                </a:cubicBezTo>
                <a:cubicBezTo>
                  <a:pt x="6221" y="14664"/>
                  <a:pt x="5308" y="14509"/>
                  <a:pt x="4446" y="14181"/>
                </a:cubicBezTo>
                <a:cubicBezTo>
                  <a:pt x="4415" y="14170"/>
                  <a:pt x="4383" y="14164"/>
                  <a:pt x="4352" y="14164"/>
                </a:cubicBezTo>
                <a:cubicBezTo>
                  <a:pt x="4244" y="14164"/>
                  <a:pt x="4142" y="14229"/>
                  <a:pt x="4101" y="14336"/>
                </a:cubicBezTo>
                <a:cubicBezTo>
                  <a:pt x="4050" y="14474"/>
                  <a:pt x="4119" y="14629"/>
                  <a:pt x="4257" y="14681"/>
                </a:cubicBezTo>
                <a:cubicBezTo>
                  <a:pt x="4998" y="14957"/>
                  <a:pt x="5773" y="15129"/>
                  <a:pt x="6566" y="15181"/>
                </a:cubicBezTo>
                <a:lnTo>
                  <a:pt x="5825" y="16766"/>
                </a:lnTo>
                <a:lnTo>
                  <a:pt x="4170" y="16766"/>
                </a:lnTo>
                <a:cubicBezTo>
                  <a:pt x="3895" y="16766"/>
                  <a:pt x="3636" y="16904"/>
                  <a:pt x="3498" y="17128"/>
                </a:cubicBezTo>
                <a:lnTo>
                  <a:pt x="3119" y="17679"/>
                </a:lnTo>
                <a:cubicBezTo>
                  <a:pt x="3033" y="17817"/>
                  <a:pt x="3016" y="18007"/>
                  <a:pt x="3102" y="18145"/>
                </a:cubicBezTo>
                <a:cubicBezTo>
                  <a:pt x="3171" y="18300"/>
                  <a:pt x="3326" y="18386"/>
                  <a:pt x="3498" y="18386"/>
                </a:cubicBezTo>
                <a:lnTo>
                  <a:pt x="11908" y="18386"/>
                </a:lnTo>
                <a:cubicBezTo>
                  <a:pt x="12080" y="18386"/>
                  <a:pt x="12218" y="18300"/>
                  <a:pt x="12304" y="18145"/>
                </a:cubicBezTo>
                <a:cubicBezTo>
                  <a:pt x="12373" y="18007"/>
                  <a:pt x="12373" y="17817"/>
                  <a:pt x="12287" y="17679"/>
                </a:cubicBezTo>
                <a:lnTo>
                  <a:pt x="11908" y="17128"/>
                </a:lnTo>
                <a:cubicBezTo>
                  <a:pt x="11753" y="16904"/>
                  <a:pt x="11511" y="16766"/>
                  <a:pt x="11236" y="16766"/>
                </a:cubicBezTo>
                <a:lnTo>
                  <a:pt x="9581" y="16766"/>
                </a:lnTo>
                <a:lnTo>
                  <a:pt x="8771" y="15043"/>
                </a:lnTo>
                <a:cubicBezTo>
                  <a:pt x="12511" y="14285"/>
                  <a:pt x="15320" y="10976"/>
                  <a:pt x="15320" y="7030"/>
                </a:cubicBezTo>
                <a:cubicBezTo>
                  <a:pt x="15320" y="5117"/>
                  <a:pt x="14665" y="3308"/>
                  <a:pt x="13493" y="1877"/>
                </a:cubicBezTo>
                <a:lnTo>
                  <a:pt x="13941" y="1412"/>
                </a:lnTo>
                <a:cubicBezTo>
                  <a:pt x="14269" y="1085"/>
                  <a:pt x="14269" y="568"/>
                  <a:pt x="13941" y="240"/>
                </a:cubicBezTo>
                <a:cubicBezTo>
                  <a:pt x="13798" y="88"/>
                  <a:pt x="13580" y="1"/>
                  <a:pt x="133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8" name="Google Shape;2818;p111"/>
          <p:cNvGrpSpPr/>
          <p:nvPr/>
        </p:nvGrpSpPr>
        <p:grpSpPr>
          <a:xfrm>
            <a:off x="7443925" y="3189350"/>
            <a:ext cx="324850" cy="459700"/>
            <a:chOff x="7443925" y="3189350"/>
            <a:chExt cx="324850" cy="459700"/>
          </a:xfrm>
        </p:grpSpPr>
        <p:sp>
          <p:nvSpPr>
            <p:cNvPr id="2819" name="Google Shape;2819;p111"/>
            <p:cNvSpPr/>
            <p:nvPr/>
          </p:nvSpPr>
          <p:spPr>
            <a:xfrm>
              <a:off x="7443925" y="3189350"/>
              <a:ext cx="233950" cy="375275"/>
            </a:xfrm>
            <a:custGeom>
              <a:avLst/>
              <a:gdLst/>
              <a:ahLst/>
              <a:cxnLst/>
              <a:rect l="l" t="t" r="r" b="b"/>
              <a:pathLst>
                <a:path w="9358" h="15011" extrusionOk="0">
                  <a:moveTo>
                    <a:pt x="810" y="1"/>
                  </a:moveTo>
                  <a:cubicBezTo>
                    <a:pt x="362" y="1"/>
                    <a:pt x="0" y="363"/>
                    <a:pt x="0" y="811"/>
                  </a:cubicBezTo>
                  <a:lnTo>
                    <a:pt x="0" y="14752"/>
                  </a:lnTo>
                  <a:cubicBezTo>
                    <a:pt x="0" y="14890"/>
                    <a:pt x="121" y="15010"/>
                    <a:pt x="259" y="15010"/>
                  </a:cubicBezTo>
                  <a:cubicBezTo>
                    <a:pt x="414" y="15010"/>
                    <a:pt x="535" y="14890"/>
                    <a:pt x="535" y="14752"/>
                  </a:cubicBezTo>
                  <a:lnTo>
                    <a:pt x="535" y="811"/>
                  </a:lnTo>
                  <a:cubicBezTo>
                    <a:pt x="535" y="673"/>
                    <a:pt x="655" y="552"/>
                    <a:pt x="810" y="552"/>
                  </a:cubicBezTo>
                  <a:lnTo>
                    <a:pt x="9082" y="552"/>
                  </a:lnTo>
                  <a:cubicBezTo>
                    <a:pt x="9237" y="552"/>
                    <a:pt x="9358" y="432"/>
                    <a:pt x="9358" y="276"/>
                  </a:cubicBezTo>
                  <a:cubicBezTo>
                    <a:pt x="9358" y="121"/>
                    <a:pt x="9237" y="1"/>
                    <a:pt x="9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1"/>
            <p:cNvSpPr/>
            <p:nvPr/>
          </p:nvSpPr>
          <p:spPr>
            <a:xfrm>
              <a:off x="7443925" y="3489625"/>
              <a:ext cx="324850" cy="159425"/>
            </a:xfrm>
            <a:custGeom>
              <a:avLst/>
              <a:gdLst/>
              <a:ahLst/>
              <a:cxnLst/>
              <a:rect l="l" t="t" r="r" b="b"/>
              <a:pathLst>
                <a:path w="12994" h="6377" extrusionOk="0">
                  <a:moveTo>
                    <a:pt x="12718" y="1"/>
                  </a:moveTo>
                  <a:cubicBezTo>
                    <a:pt x="12580" y="1"/>
                    <a:pt x="12460" y="121"/>
                    <a:pt x="12460" y="259"/>
                  </a:cubicBezTo>
                  <a:lnTo>
                    <a:pt x="12460" y="5567"/>
                  </a:lnTo>
                  <a:cubicBezTo>
                    <a:pt x="12460" y="5722"/>
                    <a:pt x="12339" y="5843"/>
                    <a:pt x="12184" y="5843"/>
                  </a:cubicBezTo>
                  <a:lnTo>
                    <a:pt x="810" y="5843"/>
                  </a:lnTo>
                  <a:cubicBezTo>
                    <a:pt x="655" y="5843"/>
                    <a:pt x="535" y="5722"/>
                    <a:pt x="535" y="5567"/>
                  </a:cubicBezTo>
                  <a:lnTo>
                    <a:pt x="535" y="3981"/>
                  </a:lnTo>
                  <a:cubicBezTo>
                    <a:pt x="535" y="3844"/>
                    <a:pt x="414" y="3723"/>
                    <a:pt x="259" y="3723"/>
                  </a:cubicBezTo>
                  <a:cubicBezTo>
                    <a:pt x="121" y="3723"/>
                    <a:pt x="0" y="3844"/>
                    <a:pt x="0" y="3981"/>
                  </a:cubicBezTo>
                  <a:lnTo>
                    <a:pt x="0" y="5567"/>
                  </a:lnTo>
                  <a:cubicBezTo>
                    <a:pt x="0" y="6015"/>
                    <a:pt x="362" y="6377"/>
                    <a:pt x="810" y="6377"/>
                  </a:cubicBezTo>
                  <a:lnTo>
                    <a:pt x="12184" y="6377"/>
                  </a:lnTo>
                  <a:cubicBezTo>
                    <a:pt x="12632" y="6377"/>
                    <a:pt x="12994" y="6015"/>
                    <a:pt x="12994" y="5567"/>
                  </a:cubicBezTo>
                  <a:lnTo>
                    <a:pt x="12994" y="259"/>
                  </a:lnTo>
                  <a:cubicBezTo>
                    <a:pt x="12994" y="121"/>
                    <a:pt x="12873" y="1"/>
                    <a:pt x="12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1"/>
            <p:cNvSpPr/>
            <p:nvPr/>
          </p:nvSpPr>
          <p:spPr>
            <a:xfrm>
              <a:off x="7695950" y="3189350"/>
              <a:ext cx="72825" cy="282200"/>
            </a:xfrm>
            <a:custGeom>
              <a:avLst/>
              <a:gdLst/>
              <a:ahLst/>
              <a:cxnLst/>
              <a:rect l="l" t="t" r="r" b="b"/>
              <a:pathLst>
                <a:path w="2913" h="11288" extrusionOk="0">
                  <a:moveTo>
                    <a:pt x="259" y="1"/>
                  </a:moveTo>
                  <a:cubicBezTo>
                    <a:pt x="121" y="1"/>
                    <a:pt x="0" y="121"/>
                    <a:pt x="0" y="276"/>
                  </a:cubicBezTo>
                  <a:cubicBezTo>
                    <a:pt x="0" y="432"/>
                    <a:pt x="121" y="552"/>
                    <a:pt x="259" y="552"/>
                  </a:cubicBezTo>
                  <a:lnTo>
                    <a:pt x="2103" y="552"/>
                  </a:lnTo>
                  <a:cubicBezTo>
                    <a:pt x="2258" y="552"/>
                    <a:pt x="2379" y="673"/>
                    <a:pt x="2379" y="811"/>
                  </a:cubicBezTo>
                  <a:lnTo>
                    <a:pt x="2379" y="11012"/>
                  </a:lnTo>
                  <a:cubicBezTo>
                    <a:pt x="2379" y="11167"/>
                    <a:pt x="2499" y="11288"/>
                    <a:pt x="2637" y="11288"/>
                  </a:cubicBezTo>
                  <a:cubicBezTo>
                    <a:pt x="2792" y="11288"/>
                    <a:pt x="2913" y="11167"/>
                    <a:pt x="2913" y="11012"/>
                  </a:cubicBezTo>
                  <a:lnTo>
                    <a:pt x="2913" y="811"/>
                  </a:lnTo>
                  <a:cubicBezTo>
                    <a:pt x="2913" y="363"/>
                    <a:pt x="2551" y="1"/>
                    <a:pt x="2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1"/>
            <p:cNvSpPr/>
            <p:nvPr/>
          </p:nvSpPr>
          <p:spPr>
            <a:xfrm>
              <a:off x="7470625" y="3567600"/>
              <a:ext cx="53875" cy="53875"/>
            </a:xfrm>
            <a:custGeom>
              <a:avLst/>
              <a:gdLst/>
              <a:ahLst/>
              <a:cxnLst/>
              <a:rect l="l" t="t" r="r" b="b"/>
              <a:pathLst>
                <a:path w="2155" h="2155" extrusionOk="0">
                  <a:moveTo>
                    <a:pt x="1621" y="535"/>
                  </a:moveTo>
                  <a:lnTo>
                    <a:pt x="1621" y="1603"/>
                  </a:lnTo>
                  <a:lnTo>
                    <a:pt x="535" y="1603"/>
                  </a:lnTo>
                  <a:lnTo>
                    <a:pt x="535" y="535"/>
                  </a:lnTo>
                  <a:close/>
                  <a:moveTo>
                    <a:pt x="449" y="1"/>
                  </a:moveTo>
                  <a:cubicBezTo>
                    <a:pt x="208" y="1"/>
                    <a:pt x="1" y="190"/>
                    <a:pt x="1" y="449"/>
                  </a:cubicBezTo>
                  <a:lnTo>
                    <a:pt x="1" y="1690"/>
                  </a:lnTo>
                  <a:cubicBezTo>
                    <a:pt x="1" y="1948"/>
                    <a:pt x="208" y="2155"/>
                    <a:pt x="449" y="2155"/>
                  </a:cubicBezTo>
                  <a:lnTo>
                    <a:pt x="1707" y="2155"/>
                  </a:lnTo>
                  <a:cubicBezTo>
                    <a:pt x="1965" y="2155"/>
                    <a:pt x="2155" y="1948"/>
                    <a:pt x="2155" y="1690"/>
                  </a:cubicBezTo>
                  <a:lnTo>
                    <a:pt x="2155" y="449"/>
                  </a:lnTo>
                  <a:cubicBezTo>
                    <a:pt x="2155" y="190"/>
                    <a:pt x="196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1"/>
            <p:cNvSpPr/>
            <p:nvPr/>
          </p:nvSpPr>
          <p:spPr>
            <a:xfrm>
              <a:off x="7610650" y="3567600"/>
              <a:ext cx="53875" cy="53875"/>
            </a:xfrm>
            <a:custGeom>
              <a:avLst/>
              <a:gdLst/>
              <a:ahLst/>
              <a:cxnLst/>
              <a:rect l="l" t="t" r="r" b="b"/>
              <a:pathLst>
                <a:path w="2155" h="2155" extrusionOk="0">
                  <a:moveTo>
                    <a:pt x="1620" y="535"/>
                  </a:moveTo>
                  <a:lnTo>
                    <a:pt x="1620" y="1603"/>
                  </a:lnTo>
                  <a:lnTo>
                    <a:pt x="535" y="1603"/>
                  </a:lnTo>
                  <a:lnTo>
                    <a:pt x="535" y="535"/>
                  </a:lnTo>
                  <a:close/>
                  <a:moveTo>
                    <a:pt x="448" y="1"/>
                  </a:moveTo>
                  <a:cubicBezTo>
                    <a:pt x="207" y="1"/>
                    <a:pt x="0" y="190"/>
                    <a:pt x="0" y="449"/>
                  </a:cubicBezTo>
                  <a:lnTo>
                    <a:pt x="0" y="1690"/>
                  </a:lnTo>
                  <a:cubicBezTo>
                    <a:pt x="0" y="1948"/>
                    <a:pt x="207" y="2155"/>
                    <a:pt x="448" y="2155"/>
                  </a:cubicBezTo>
                  <a:lnTo>
                    <a:pt x="1706" y="2155"/>
                  </a:lnTo>
                  <a:cubicBezTo>
                    <a:pt x="1965" y="2155"/>
                    <a:pt x="2154" y="1948"/>
                    <a:pt x="2154" y="1690"/>
                  </a:cubicBezTo>
                  <a:lnTo>
                    <a:pt x="2154" y="449"/>
                  </a:lnTo>
                  <a:cubicBezTo>
                    <a:pt x="2154" y="190"/>
                    <a:pt x="1965" y="1"/>
                    <a:pt x="1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1"/>
            <p:cNvSpPr/>
            <p:nvPr/>
          </p:nvSpPr>
          <p:spPr>
            <a:xfrm>
              <a:off x="7470625" y="3499975"/>
              <a:ext cx="53875" cy="53875"/>
            </a:xfrm>
            <a:custGeom>
              <a:avLst/>
              <a:gdLst/>
              <a:ahLst/>
              <a:cxnLst/>
              <a:rect l="l" t="t" r="r" b="b"/>
              <a:pathLst>
                <a:path w="2155" h="2155" extrusionOk="0">
                  <a:moveTo>
                    <a:pt x="1621" y="535"/>
                  </a:moveTo>
                  <a:lnTo>
                    <a:pt x="1621" y="1620"/>
                  </a:lnTo>
                  <a:lnTo>
                    <a:pt x="535" y="1620"/>
                  </a:lnTo>
                  <a:lnTo>
                    <a:pt x="535" y="535"/>
                  </a:lnTo>
                  <a:close/>
                  <a:moveTo>
                    <a:pt x="449" y="0"/>
                  </a:moveTo>
                  <a:cubicBezTo>
                    <a:pt x="208" y="0"/>
                    <a:pt x="1" y="207"/>
                    <a:pt x="1" y="448"/>
                  </a:cubicBezTo>
                  <a:lnTo>
                    <a:pt x="1" y="1706"/>
                  </a:lnTo>
                  <a:cubicBezTo>
                    <a:pt x="1" y="1965"/>
                    <a:pt x="208" y="2154"/>
                    <a:pt x="449" y="2154"/>
                  </a:cubicBezTo>
                  <a:lnTo>
                    <a:pt x="1707" y="2154"/>
                  </a:lnTo>
                  <a:cubicBezTo>
                    <a:pt x="1965" y="2154"/>
                    <a:pt x="2155" y="1965"/>
                    <a:pt x="2155" y="1706"/>
                  </a:cubicBezTo>
                  <a:lnTo>
                    <a:pt x="2155" y="448"/>
                  </a:lnTo>
                  <a:cubicBezTo>
                    <a:pt x="2155" y="207"/>
                    <a:pt x="1965" y="0"/>
                    <a:pt x="1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1"/>
            <p:cNvSpPr/>
            <p:nvPr/>
          </p:nvSpPr>
          <p:spPr>
            <a:xfrm>
              <a:off x="7610650" y="3499975"/>
              <a:ext cx="53875" cy="53875"/>
            </a:xfrm>
            <a:custGeom>
              <a:avLst/>
              <a:gdLst/>
              <a:ahLst/>
              <a:cxnLst/>
              <a:rect l="l" t="t" r="r" b="b"/>
              <a:pathLst>
                <a:path w="2155" h="2155" extrusionOk="0">
                  <a:moveTo>
                    <a:pt x="1620" y="535"/>
                  </a:moveTo>
                  <a:lnTo>
                    <a:pt x="1620" y="1620"/>
                  </a:lnTo>
                  <a:lnTo>
                    <a:pt x="535" y="1620"/>
                  </a:lnTo>
                  <a:lnTo>
                    <a:pt x="535" y="535"/>
                  </a:lnTo>
                  <a:close/>
                  <a:moveTo>
                    <a:pt x="448" y="0"/>
                  </a:moveTo>
                  <a:cubicBezTo>
                    <a:pt x="207" y="0"/>
                    <a:pt x="0" y="207"/>
                    <a:pt x="0" y="448"/>
                  </a:cubicBezTo>
                  <a:lnTo>
                    <a:pt x="0" y="1706"/>
                  </a:lnTo>
                  <a:cubicBezTo>
                    <a:pt x="0" y="1965"/>
                    <a:pt x="207" y="2154"/>
                    <a:pt x="448" y="2154"/>
                  </a:cubicBezTo>
                  <a:lnTo>
                    <a:pt x="1706" y="2154"/>
                  </a:lnTo>
                  <a:cubicBezTo>
                    <a:pt x="1965" y="2154"/>
                    <a:pt x="2154" y="1965"/>
                    <a:pt x="2154" y="1706"/>
                  </a:cubicBezTo>
                  <a:lnTo>
                    <a:pt x="2154" y="448"/>
                  </a:lnTo>
                  <a:cubicBezTo>
                    <a:pt x="2154" y="207"/>
                    <a:pt x="1965" y="0"/>
                    <a:pt x="1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1"/>
            <p:cNvSpPr/>
            <p:nvPr/>
          </p:nvSpPr>
          <p:spPr>
            <a:xfrm>
              <a:off x="7470625" y="3406050"/>
              <a:ext cx="53875" cy="53875"/>
            </a:xfrm>
            <a:custGeom>
              <a:avLst/>
              <a:gdLst/>
              <a:ahLst/>
              <a:cxnLst/>
              <a:rect l="l" t="t" r="r" b="b"/>
              <a:pathLst>
                <a:path w="2155" h="2155" extrusionOk="0">
                  <a:moveTo>
                    <a:pt x="1621" y="535"/>
                  </a:moveTo>
                  <a:lnTo>
                    <a:pt x="1621" y="1603"/>
                  </a:lnTo>
                  <a:lnTo>
                    <a:pt x="535" y="1603"/>
                  </a:lnTo>
                  <a:lnTo>
                    <a:pt x="535" y="535"/>
                  </a:lnTo>
                  <a:close/>
                  <a:moveTo>
                    <a:pt x="449" y="1"/>
                  </a:moveTo>
                  <a:cubicBezTo>
                    <a:pt x="208" y="1"/>
                    <a:pt x="1" y="190"/>
                    <a:pt x="1" y="449"/>
                  </a:cubicBezTo>
                  <a:lnTo>
                    <a:pt x="1" y="1689"/>
                  </a:lnTo>
                  <a:cubicBezTo>
                    <a:pt x="1" y="1948"/>
                    <a:pt x="208" y="2155"/>
                    <a:pt x="449" y="2155"/>
                  </a:cubicBezTo>
                  <a:lnTo>
                    <a:pt x="1707" y="2155"/>
                  </a:lnTo>
                  <a:cubicBezTo>
                    <a:pt x="1965" y="2155"/>
                    <a:pt x="2155" y="1948"/>
                    <a:pt x="2155" y="1689"/>
                  </a:cubicBezTo>
                  <a:lnTo>
                    <a:pt x="2155" y="449"/>
                  </a:lnTo>
                  <a:cubicBezTo>
                    <a:pt x="2155" y="190"/>
                    <a:pt x="196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1"/>
            <p:cNvSpPr/>
            <p:nvPr/>
          </p:nvSpPr>
          <p:spPr>
            <a:xfrm>
              <a:off x="7610650" y="3406050"/>
              <a:ext cx="53875" cy="53875"/>
            </a:xfrm>
            <a:custGeom>
              <a:avLst/>
              <a:gdLst/>
              <a:ahLst/>
              <a:cxnLst/>
              <a:rect l="l" t="t" r="r" b="b"/>
              <a:pathLst>
                <a:path w="2155" h="2155" extrusionOk="0">
                  <a:moveTo>
                    <a:pt x="1620" y="535"/>
                  </a:moveTo>
                  <a:lnTo>
                    <a:pt x="1620" y="1603"/>
                  </a:lnTo>
                  <a:lnTo>
                    <a:pt x="535" y="1603"/>
                  </a:lnTo>
                  <a:lnTo>
                    <a:pt x="535" y="535"/>
                  </a:lnTo>
                  <a:close/>
                  <a:moveTo>
                    <a:pt x="448" y="1"/>
                  </a:moveTo>
                  <a:cubicBezTo>
                    <a:pt x="207" y="1"/>
                    <a:pt x="0" y="190"/>
                    <a:pt x="0" y="449"/>
                  </a:cubicBezTo>
                  <a:lnTo>
                    <a:pt x="0" y="1689"/>
                  </a:lnTo>
                  <a:cubicBezTo>
                    <a:pt x="0" y="1948"/>
                    <a:pt x="207" y="2155"/>
                    <a:pt x="448" y="2155"/>
                  </a:cubicBezTo>
                  <a:lnTo>
                    <a:pt x="1706" y="2155"/>
                  </a:lnTo>
                  <a:cubicBezTo>
                    <a:pt x="1965" y="2155"/>
                    <a:pt x="2154" y="1948"/>
                    <a:pt x="2154" y="1689"/>
                  </a:cubicBezTo>
                  <a:lnTo>
                    <a:pt x="2154" y="449"/>
                  </a:lnTo>
                  <a:cubicBezTo>
                    <a:pt x="2154" y="190"/>
                    <a:pt x="1965" y="1"/>
                    <a:pt x="1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1"/>
            <p:cNvSpPr/>
            <p:nvPr/>
          </p:nvSpPr>
          <p:spPr>
            <a:xfrm>
              <a:off x="7470625" y="3217350"/>
              <a:ext cx="68525" cy="68100"/>
            </a:xfrm>
            <a:custGeom>
              <a:avLst/>
              <a:gdLst/>
              <a:ahLst/>
              <a:cxnLst/>
              <a:rect l="l" t="t" r="r" b="b"/>
              <a:pathLst>
                <a:path w="2741" h="2724" extrusionOk="0">
                  <a:moveTo>
                    <a:pt x="1362" y="535"/>
                  </a:moveTo>
                  <a:cubicBezTo>
                    <a:pt x="1827" y="535"/>
                    <a:pt x="2189" y="914"/>
                    <a:pt x="2189" y="1362"/>
                  </a:cubicBezTo>
                  <a:cubicBezTo>
                    <a:pt x="2189" y="1827"/>
                    <a:pt x="1827" y="2189"/>
                    <a:pt x="1362" y="2189"/>
                  </a:cubicBezTo>
                  <a:cubicBezTo>
                    <a:pt x="914" y="2189"/>
                    <a:pt x="535" y="1827"/>
                    <a:pt x="535" y="1362"/>
                  </a:cubicBezTo>
                  <a:cubicBezTo>
                    <a:pt x="535" y="914"/>
                    <a:pt x="914" y="535"/>
                    <a:pt x="1362" y="535"/>
                  </a:cubicBezTo>
                  <a:close/>
                  <a:moveTo>
                    <a:pt x="1362" y="1"/>
                  </a:moveTo>
                  <a:cubicBezTo>
                    <a:pt x="621" y="1"/>
                    <a:pt x="1" y="604"/>
                    <a:pt x="1" y="1362"/>
                  </a:cubicBezTo>
                  <a:cubicBezTo>
                    <a:pt x="1" y="2120"/>
                    <a:pt x="621" y="2724"/>
                    <a:pt x="1362" y="2724"/>
                  </a:cubicBezTo>
                  <a:cubicBezTo>
                    <a:pt x="2120" y="2724"/>
                    <a:pt x="2741" y="2120"/>
                    <a:pt x="2741" y="1362"/>
                  </a:cubicBezTo>
                  <a:cubicBezTo>
                    <a:pt x="2741" y="604"/>
                    <a:pt x="2120" y="1"/>
                    <a:pt x="13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1"/>
            <p:cNvSpPr/>
            <p:nvPr/>
          </p:nvSpPr>
          <p:spPr>
            <a:xfrm>
              <a:off x="7556375" y="3229850"/>
              <a:ext cx="183550" cy="13375"/>
            </a:xfrm>
            <a:custGeom>
              <a:avLst/>
              <a:gdLst/>
              <a:ahLst/>
              <a:cxnLst/>
              <a:rect l="l" t="t" r="r" b="b"/>
              <a:pathLst>
                <a:path w="7342" h="535" extrusionOk="0">
                  <a:moveTo>
                    <a:pt x="276" y="1"/>
                  </a:moveTo>
                  <a:cubicBezTo>
                    <a:pt x="121" y="1"/>
                    <a:pt x="0" y="121"/>
                    <a:pt x="0" y="276"/>
                  </a:cubicBezTo>
                  <a:cubicBezTo>
                    <a:pt x="0" y="414"/>
                    <a:pt x="121" y="535"/>
                    <a:pt x="276" y="535"/>
                  </a:cubicBezTo>
                  <a:lnTo>
                    <a:pt x="7083" y="535"/>
                  </a:lnTo>
                  <a:cubicBezTo>
                    <a:pt x="7221" y="535"/>
                    <a:pt x="7341" y="414"/>
                    <a:pt x="7341" y="276"/>
                  </a:cubicBezTo>
                  <a:cubicBezTo>
                    <a:pt x="7341" y="121"/>
                    <a:pt x="7221" y="1"/>
                    <a:pt x="7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1"/>
            <p:cNvSpPr/>
            <p:nvPr/>
          </p:nvSpPr>
          <p:spPr>
            <a:xfrm>
              <a:off x="7557225" y="3257000"/>
              <a:ext cx="137025" cy="13375"/>
            </a:xfrm>
            <a:custGeom>
              <a:avLst/>
              <a:gdLst/>
              <a:ahLst/>
              <a:cxnLst/>
              <a:rect l="l" t="t" r="r" b="b"/>
              <a:pathLst>
                <a:path w="5481" h="535" extrusionOk="0">
                  <a:moveTo>
                    <a:pt x="276" y="0"/>
                  </a:moveTo>
                  <a:cubicBezTo>
                    <a:pt x="121" y="0"/>
                    <a:pt x="1" y="121"/>
                    <a:pt x="1" y="259"/>
                  </a:cubicBezTo>
                  <a:cubicBezTo>
                    <a:pt x="1" y="414"/>
                    <a:pt x="121" y="534"/>
                    <a:pt x="276" y="534"/>
                  </a:cubicBezTo>
                  <a:lnTo>
                    <a:pt x="5205" y="534"/>
                  </a:lnTo>
                  <a:cubicBezTo>
                    <a:pt x="5360" y="534"/>
                    <a:pt x="5481" y="414"/>
                    <a:pt x="5481" y="259"/>
                  </a:cubicBezTo>
                  <a:cubicBezTo>
                    <a:pt x="5481" y="121"/>
                    <a:pt x="5360" y="0"/>
                    <a:pt x="5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1"/>
            <p:cNvSpPr/>
            <p:nvPr/>
          </p:nvSpPr>
          <p:spPr>
            <a:xfrm>
              <a:off x="7470625" y="3297925"/>
              <a:ext cx="271025" cy="13800"/>
            </a:xfrm>
            <a:custGeom>
              <a:avLst/>
              <a:gdLst/>
              <a:ahLst/>
              <a:cxnLst/>
              <a:rect l="l" t="t" r="r" b="b"/>
              <a:pathLst>
                <a:path w="10841" h="552" extrusionOk="0">
                  <a:moveTo>
                    <a:pt x="277" y="0"/>
                  </a:moveTo>
                  <a:cubicBezTo>
                    <a:pt x="121" y="0"/>
                    <a:pt x="1" y="121"/>
                    <a:pt x="1" y="276"/>
                  </a:cubicBezTo>
                  <a:cubicBezTo>
                    <a:pt x="1" y="431"/>
                    <a:pt x="121" y="552"/>
                    <a:pt x="277" y="552"/>
                  </a:cubicBezTo>
                  <a:lnTo>
                    <a:pt x="10582" y="552"/>
                  </a:lnTo>
                  <a:cubicBezTo>
                    <a:pt x="10719" y="552"/>
                    <a:pt x="10840" y="431"/>
                    <a:pt x="10840" y="276"/>
                  </a:cubicBezTo>
                  <a:cubicBezTo>
                    <a:pt x="10840" y="121"/>
                    <a:pt x="10719" y="0"/>
                    <a:pt x="10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1"/>
            <p:cNvSpPr/>
            <p:nvPr/>
          </p:nvSpPr>
          <p:spPr>
            <a:xfrm>
              <a:off x="7470625" y="3473250"/>
              <a:ext cx="243450" cy="13400"/>
            </a:xfrm>
            <a:custGeom>
              <a:avLst/>
              <a:gdLst/>
              <a:ahLst/>
              <a:cxnLst/>
              <a:rect l="l" t="t" r="r" b="b"/>
              <a:pathLst>
                <a:path w="9738" h="536" extrusionOk="0">
                  <a:moveTo>
                    <a:pt x="277" y="1"/>
                  </a:moveTo>
                  <a:cubicBezTo>
                    <a:pt x="121" y="1"/>
                    <a:pt x="1" y="122"/>
                    <a:pt x="1" y="259"/>
                  </a:cubicBezTo>
                  <a:cubicBezTo>
                    <a:pt x="1" y="414"/>
                    <a:pt x="121" y="535"/>
                    <a:pt x="277" y="535"/>
                  </a:cubicBezTo>
                  <a:lnTo>
                    <a:pt x="9461" y="535"/>
                  </a:lnTo>
                  <a:cubicBezTo>
                    <a:pt x="9617" y="535"/>
                    <a:pt x="9737" y="414"/>
                    <a:pt x="9737" y="259"/>
                  </a:cubicBezTo>
                  <a:cubicBezTo>
                    <a:pt x="9737" y="122"/>
                    <a:pt x="9617" y="1"/>
                    <a:pt x="9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1"/>
            <p:cNvSpPr/>
            <p:nvPr/>
          </p:nvSpPr>
          <p:spPr>
            <a:xfrm>
              <a:off x="7470625" y="3378900"/>
              <a:ext cx="193900" cy="13400"/>
            </a:xfrm>
            <a:custGeom>
              <a:avLst/>
              <a:gdLst/>
              <a:ahLst/>
              <a:cxnLst/>
              <a:rect l="l" t="t" r="r" b="b"/>
              <a:pathLst>
                <a:path w="7756" h="536" extrusionOk="0">
                  <a:moveTo>
                    <a:pt x="277" y="1"/>
                  </a:moveTo>
                  <a:cubicBezTo>
                    <a:pt x="121" y="1"/>
                    <a:pt x="1" y="122"/>
                    <a:pt x="1" y="277"/>
                  </a:cubicBezTo>
                  <a:cubicBezTo>
                    <a:pt x="1" y="415"/>
                    <a:pt x="121" y="535"/>
                    <a:pt x="277" y="535"/>
                  </a:cubicBezTo>
                  <a:lnTo>
                    <a:pt x="7497" y="535"/>
                  </a:lnTo>
                  <a:cubicBezTo>
                    <a:pt x="7635" y="535"/>
                    <a:pt x="7755" y="415"/>
                    <a:pt x="7755" y="277"/>
                  </a:cubicBezTo>
                  <a:cubicBezTo>
                    <a:pt x="7755" y="122"/>
                    <a:pt x="7635" y="1"/>
                    <a:pt x="74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1"/>
            <p:cNvSpPr/>
            <p:nvPr/>
          </p:nvSpPr>
          <p:spPr>
            <a:xfrm>
              <a:off x="7537850" y="3406050"/>
              <a:ext cx="59475" cy="13375"/>
            </a:xfrm>
            <a:custGeom>
              <a:avLst/>
              <a:gdLst/>
              <a:ahLst/>
              <a:cxnLst/>
              <a:rect l="l" t="t" r="r" b="b"/>
              <a:pathLst>
                <a:path w="2379" h="535" extrusionOk="0">
                  <a:moveTo>
                    <a:pt x="276" y="1"/>
                  </a:moveTo>
                  <a:cubicBezTo>
                    <a:pt x="121" y="1"/>
                    <a:pt x="0" y="104"/>
                    <a:pt x="0" y="259"/>
                  </a:cubicBezTo>
                  <a:cubicBezTo>
                    <a:pt x="0" y="414"/>
                    <a:pt x="121" y="535"/>
                    <a:pt x="276" y="535"/>
                  </a:cubicBezTo>
                  <a:lnTo>
                    <a:pt x="2102" y="535"/>
                  </a:lnTo>
                  <a:cubicBezTo>
                    <a:pt x="2258" y="535"/>
                    <a:pt x="2378" y="414"/>
                    <a:pt x="2378" y="259"/>
                  </a:cubicBezTo>
                  <a:cubicBezTo>
                    <a:pt x="2378" y="104"/>
                    <a:pt x="2258" y="1"/>
                    <a:pt x="2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1"/>
            <p:cNvSpPr/>
            <p:nvPr/>
          </p:nvSpPr>
          <p:spPr>
            <a:xfrm>
              <a:off x="7537850" y="3432775"/>
              <a:ext cx="40500" cy="13375"/>
            </a:xfrm>
            <a:custGeom>
              <a:avLst/>
              <a:gdLst/>
              <a:ahLst/>
              <a:cxnLst/>
              <a:rect l="l" t="t" r="r" b="b"/>
              <a:pathLst>
                <a:path w="1620" h="535" extrusionOk="0">
                  <a:moveTo>
                    <a:pt x="276" y="0"/>
                  </a:moveTo>
                  <a:cubicBezTo>
                    <a:pt x="121" y="0"/>
                    <a:pt x="0" y="121"/>
                    <a:pt x="0" y="276"/>
                  </a:cubicBezTo>
                  <a:cubicBezTo>
                    <a:pt x="0" y="414"/>
                    <a:pt x="121" y="534"/>
                    <a:pt x="276" y="534"/>
                  </a:cubicBezTo>
                  <a:lnTo>
                    <a:pt x="1361" y="534"/>
                  </a:lnTo>
                  <a:cubicBezTo>
                    <a:pt x="1499" y="534"/>
                    <a:pt x="1620" y="414"/>
                    <a:pt x="1620" y="276"/>
                  </a:cubicBezTo>
                  <a:cubicBezTo>
                    <a:pt x="1620" y="121"/>
                    <a:pt x="1499" y="0"/>
                    <a:pt x="1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1"/>
            <p:cNvSpPr/>
            <p:nvPr/>
          </p:nvSpPr>
          <p:spPr>
            <a:xfrm>
              <a:off x="7537850" y="3499975"/>
              <a:ext cx="59475" cy="13800"/>
            </a:xfrm>
            <a:custGeom>
              <a:avLst/>
              <a:gdLst/>
              <a:ahLst/>
              <a:cxnLst/>
              <a:rect l="l" t="t" r="r" b="b"/>
              <a:pathLst>
                <a:path w="2379" h="552" extrusionOk="0">
                  <a:moveTo>
                    <a:pt x="276" y="0"/>
                  </a:moveTo>
                  <a:cubicBezTo>
                    <a:pt x="121" y="0"/>
                    <a:pt x="0" y="121"/>
                    <a:pt x="0" y="276"/>
                  </a:cubicBezTo>
                  <a:cubicBezTo>
                    <a:pt x="0" y="431"/>
                    <a:pt x="121" y="552"/>
                    <a:pt x="276" y="552"/>
                  </a:cubicBezTo>
                  <a:lnTo>
                    <a:pt x="2102" y="552"/>
                  </a:lnTo>
                  <a:cubicBezTo>
                    <a:pt x="2258" y="552"/>
                    <a:pt x="2378" y="431"/>
                    <a:pt x="2378" y="276"/>
                  </a:cubicBezTo>
                  <a:cubicBezTo>
                    <a:pt x="2378" y="121"/>
                    <a:pt x="2258" y="0"/>
                    <a:pt x="2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1"/>
            <p:cNvSpPr/>
            <p:nvPr/>
          </p:nvSpPr>
          <p:spPr>
            <a:xfrm>
              <a:off x="7537850" y="3527100"/>
              <a:ext cx="59475" cy="13400"/>
            </a:xfrm>
            <a:custGeom>
              <a:avLst/>
              <a:gdLst/>
              <a:ahLst/>
              <a:cxnLst/>
              <a:rect l="l" t="t" r="r" b="b"/>
              <a:pathLst>
                <a:path w="2379" h="536" extrusionOk="0">
                  <a:moveTo>
                    <a:pt x="276" y="1"/>
                  </a:moveTo>
                  <a:cubicBezTo>
                    <a:pt x="121" y="1"/>
                    <a:pt x="0" y="122"/>
                    <a:pt x="0" y="259"/>
                  </a:cubicBezTo>
                  <a:cubicBezTo>
                    <a:pt x="0" y="415"/>
                    <a:pt x="121" y="535"/>
                    <a:pt x="276" y="535"/>
                  </a:cubicBezTo>
                  <a:lnTo>
                    <a:pt x="2102" y="535"/>
                  </a:lnTo>
                  <a:cubicBezTo>
                    <a:pt x="2258" y="535"/>
                    <a:pt x="2378" y="415"/>
                    <a:pt x="2378" y="259"/>
                  </a:cubicBezTo>
                  <a:cubicBezTo>
                    <a:pt x="2378" y="122"/>
                    <a:pt x="2258" y="1"/>
                    <a:pt x="2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1"/>
            <p:cNvSpPr/>
            <p:nvPr/>
          </p:nvSpPr>
          <p:spPr>
            <a:xfrm>
              <a:off x="7537850" y="3567600"/>
              <a:ext cx="59475" cy="13375"/>
            </a:xfrm>
            <a:custGeom>
              <a:avLst/>
              <a:gdLst/>
              <a:ahLst/>
              <a:cxnLst/>
              <a:rect l="l" t="t" r="r" b="b"/>
              <a:pathLst>
                <a:path w="2379" h="535" extrusionOk="0">
                  <a:moveTo>
                    <a:pt x="276" y="1"/>
                  </a:moveTo>
                  <a:cubicBezTo>
                    <a:pt x="121" y="1"/>
                    <a:pt x="0" y="121"/>
                    <a:pt x="0" y="259"/>
                  </a:cubicBezTo>
                  <a:cubicBezTo>
                    <a:pt x="0" y="414"/>
                    <a:pt x="121" y="535"/>
                    <a:pt x="276" y="535"/>
                  </a:cubicBezTo>
                  <a:lnTo>
                    <a:pt x="2102" y="535"/>
                  </a:lnTo>
                  <a:cubicBezTo>
                    <a:pt x="2258" y="535"/>
                    <a:pt x="2378" y="414"/>
                    <a:pt x="2378" y="259"/>
                  </a:cubicBezTo>
                  <a:cubicBezTo>
                    <a:pt x="2378" y="121"/>
                    <a:pt x="2258" y="1"/>
                    <a:pt x="21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1"/>
            <p:cNvSpPr/>
            <p:nvPr/>
          </p:nvSpPr>
          <p:spPr>
            <a:xfrm>
              <a:off x="7537850" y="3594325"/>
              <a:ext cx="32325" cy="13375"/>
            </a:xfrm>
            <a:custGeom>
              <a:avLst/>
              <a:gdLst/>
              <a:ahLst/>
              <a:cxnLst/>
              <a:rect l="l" t="t" r="r" b="b"/>
              <a:pathLst>
                <a:path w="1293" h="535" extrusionOk="0">
                  <a:moveTo>
                    <a:pt x="276" y="0"/>
                  </a:moveTo>
                  <a:cubicBezTo>
                    <a:pt x="121" y="0"/>
                    <a:pt x="0" y="121"/>
                    <a:pt x="0" y="276"/>
                  </a:cubicBezTo>
                  <a:cubicBezTo>
                    <a:pt x="0" y="414"/>
                    <a:pt x="121" y="534"/>
                    <a:pt x="276" y="534"/>
                  </a:cubicBezTo>
                  <a:lnTo>
                    <a:pt x="1034" y="534"/>
                  </a:lnTo>
                  <a:cubicBezTo>
                    <a:pt x="1172" y="534"/>
                    <a:pt x="1293" y="414"/>
                    <a:pt x="1293" y="276"/>
                  </a:cubicBezTo>
                  <a:cubicBezTo>
                    <a:pt x="1293" y="121"/>
                    <a:pt x="1172"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1"/>
            <p:cNvSpPr/>
            <p:nvPr/>
          </p:nvSpPr>
          <p:spPr>
            <a:xfrm>
              <a:off x="7677850" y="3406050"/>
              <a:ext cx="62925" cy="13375"/>
            </a:xfrm>
            <a:custGeom>
              <a:avLst/>
              <a:gdLst/>
              <a:ahLst/>
              <a:cxnLst/>
              <a:rect l="l" t="t" r="r" b="b"/>
              <a:pathLst>
                <a:path w="2517" h="535" extrusionOk="0">
                  <a:moveTo>
                    <a:pt x="276" y="1"/>
                  </a:moveTo>
                  <a:cubicBezTo>
                    <a:pt x="121" y="1"/>
                    <a:pt x="1" y="104"/>
                    <a:pt x="1" y="259"/>
                  </a:cubicBezTo>
                  <a:cubicBezTo>
                    <a:pt x="1" y="414"/>
                    <a:pt x="121" y="535"/>
                    <a:pt x="276" y="535"/>
                  </a:cubicBezTo>
                  <a:lnTo>
                    <a:pt x="2258" y="535"/>
                  </a:lnTo>
                  <a:cubicBezTo>
                    <a:pt x="2396" y="535"/>
                    <a:pt x="2517" y="414"/>
                    <a:pt x="2517" y="259"/>
                  </a:cubicBezTo>
                  <a:cubicBezTo>
                    <a:pt x="2517" y="104"/>
                    <a:pt x="2396" y="1"/>
                    <a:pt x="2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1"/>
            <p:cNvSpPr/>
            <p:nvPr/>
          </p:nvSpPr>
          <p:spPr>
            <a:xfrm>
              <a:off x="7677850" y="3432775"/>
              <a:ext cx="62925" cy="13375"/>
            </a:xfrm>
            <a:custGeom>
              <a:avLst/>
              <a:gdLst/>
              <a:ahLst/>
              <a:cxnLst/>
              <a:rect l="l" t="t" r="r" b="b"/>
              <a:pathLst>
                <a:path w="2517" h="535" extrusionOk="0">
                  <a:moveTo>
                    <a:pt x="276" y="0"/>
                  </a:moveTo>
                  <a:cubicBezTo>
                    <a:pt x="121" y="0"/>
                    <a:pt x="1" y="121"/>
                    <a:pt x="1" y="276"/>
                  </a:cubicBezTo>
                  <a:cubicBezTo>
                    <a:pt x="1" y="414"/>
                    <a:pt x="121" y="534"/>
                    <a:pt x="276" y="534"/>
                  </a:cubicBezTo>
                  <a:lnTo>
                    <a:pt x="2258" y="534"/>
                  </a:lnTo>
                  <a:cubicBezTo>
                    <a:pt x="2396" y="534"/>
                    <a:pt x="2517" y="414"/>
                    <a:pt x="2517" y="276"/>
                  </a:cubicBezTo>
                  <a:cubicBezTo>
                    <a:pt x="2517" y="121"/>
                    <a:pt x="2396" y="0"/>
                    <a:pt x="2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1"/>
            <p:cNvSpPr/>
            <p:nvPr/>
          </p:nvSpPr>
          <p:spPr>
            <a:xfrm>
              <a:off x="7677850" y="3499975"/>
              <a:ext cx="62925" cy="13800"/>
            </a:xfrm>
            <a:custGeom>
              <a:avLst/>
              <a:gdLst/>
              <a:ahLst/>
              <a:cxnLst/>
              <a:rect l="l" t="t" r="r" b="b"/>
              <a:pathLst>
                <a:path w="2517" h="552" extrusionOk="0">
                  <a:moveTo>
                    <a:pt x="276" y="0"/>
                  </a:moveTo>
                  <a:cubicBezTo>
                    <a:pt x="121" y="0"/>
                    <a:pt x="1" y="121"/>
                    <a:pt x="1" y="276"/>
                  </a:cubicBezTo>
                  <a:cubicBezTo>
                    <a:pt x="1" y="431"/>
                    <a:pt x="121" y="552"/>
                    <a:pt x="276" y="552"/>
                  </a:cubicBezTo>
                  <a:lnTo>
                    <a:pt x="2258" y="552"/>
                  </a:lnTo>
                  <a:cubicBezTo>
                    <a:pt x="2396" y="552"/>
                    <a:pt x="2517" y="431"/>
                    <a:pt x="2517" y="276"/>
                  </a:cubicBezTo>
                  <a:cubicBezTo>
                    <a:pt x="2517" y="121"/>
                    <a:pt x="2396" y="0"/>
                    <a:pt x="2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1"/>
            <p:cNvSpPr/>
            <p:nvPr/>
          </p:nvSpPr>
          <p:spPr>
            <a:xfrm>
              <a:off x="7677850" y="3527100"/>
              <a:ext cx="31475" cy="13400"/>
            </a:xfrm>
            <a:custGeom>
              <a:avLst/>
              <a:gdLst/>
              <a:ahLst/>
              <a:cxnLst/>
              <a:rect l="l" t="t" r="r" b="b"/>
              <a:pathLst>
                <a:path w="1259" h="536" extrusionOk="0">
                  <a:moveTo>
                    <a:pt x="276" y="1"/>
                  </a:moveTo>
                  <a:cubicBezTo>
                    <a:pt x="121" y="1"/>
                    <a:pt x="1" y="122"/>
                    <a:pt x="1" y="259"/>
                  </a:cubicBezTo>
                  <a:cubicBezTo>
                    <a:pt x="1" y="415"/>
                    <a:pt x="121" y="535"/>
                    <a:pt x="276" y="535"/>
                  </a:cubicBezTo>
                  <a:lnTo>
                    <a:pt x="1000" y="535"/>
                  </a:lnTo>
                  <a:cubicBezTo>
                    <a:pt x="1138" y="535"/>
                    <a:pt x="1259" y="415"/>
                    <a:pt x="1259" y="259"/>
                  </a:cubicBezTo>
                  <a:cubicBezTo>
                    <a:pt x="1259" y="122"/>
                    <a:pt x="1138"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1"/>
            <p:cNvSpPr/>
            <p:nvPr/>
          </p:nvSpPr>
          <p:spPr>
            <a:xfrm>
              <a:off x="7677850" y="3567600"/>
              <a:ext cx="62925" cy="13375"/>
            </a:xfrm>
            <a:custGeom>
              <a:avLst/>
              <a:gdLst/>
              <a:ahLst/>
              <a:cxnLst/>
              <a:rect l="l" t="t" r="r" b="b"/>
              <a:pathLst>
                <a:path w="2517" h="535" extrusionOk="0">
                  <a:moveTo>
                    <a:pt x="276" y="1"/>
                  </a:moveTo>
                  <a:cubicBezTo>
                    <a:pt x="121" y="1"/>
                    <a:pt x="1" y="121"/>
                    <a:pt x="1" y="259"/>
                  </a:cubicBezTo>
                  <a:cubicBezTo>
                    <a:pt x="1" y="414"/>
                    <a:pt x="121" y="535"/>
                    <a:pt x="276" y="535"/>
                  </a:cubicBezTo>
                  <a:lnTo>
                    <a:pt x="2258" y="535"/>
                  </a:lnTo>
                  <a:cubicBezTo>
                    <a:pt x="2396" y="535"/>
                    <a:pt x="2517" y="414"/>
                    <a:pt x="2517" y="259"/>
                  </a:cubicBezTo>
                  <a:cubicBezTo>
                    <a:pt x="2517" y="121"/>
                    <a:pt x="2396" y="1"/>
                    <a:pt x="2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1"/>
            <p:cNvSpPr/>
            <p:nvPr/>
          </p:nvSpPr>
          <p:spPr>
            <a:xfrm>
              <a:off x="7677850" y="3594325"/>
              <a:ext cx="62925" cy="13375"/>
            </a:xfrm>
            <a:custGeom>
              <a:avLst/>
              <a:gdLst/>
              <a:ahLst/>
              <a:cxnLst/>
              <a:rect l="l" t="t" r="r" b="b"/>
              <a:pathLst>
                <a:path w="2517" h="535" extrusionOk="0">
                  <a:moveTo>
                    <a:pt x="276" y="0"/>
                  </a:moveTo>
                  <a:cubicBezTo>
                    <a:pt x="121" y="0"/>
                    <a:pt x="1" y="121"/>
                    <a:pt x="1" y="276"/>
                  </a:cubicBezTo>
                  <a:cubicBezTo>
                    <a:pt x="1" y="414"/>
                    <a:pt x="121" y="534"/>
                    <a:pt x="276" y="534"/>
                  </a:cubicBezTo>
                  <a:lnTo>
                    <a:pt x="2258" y="534"/>
                  </a:lnTo>
                  <a:cubicBezTo>
                    <a:pt x="2396" y="534"/>
                    <a:pt x="2517" y="414"/>
                    <a:pt x="2517" y="276"/>
                  </a:cubicBezTo>
                  <a:cubicBezTo>
                    <a:pt x="2517" y="121"/>
                    <a:pt x="2396" y="0"/>
                    <a:pt x="2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1"/>
            <p:cNvSpPr/>
            <p:nvPr/>
          </p:nvSpPr>
          <p:spPr>
            <a:xfrm>
              <a:off x="7470625" y="3325050"/>
              <a:ext cx="271025" cy="40525"/>
            </a:xfrm>
            <a:custGeom>
              <a:avLst/>
              <a:gdLst/>
              <a:ahLst/>
              <a:cxnLst/>
              <a:rect l="l" t="t" r="r" b="b"/>
              <a:pathLst>
                <a:path w="10841" h="1621" extrusionOk="0">
                  <a:moveTo>
                    <a:pt x="449" y="1"/>
                  </a:moveTo>
                  <a:cubicBezTo>
                    <a:pt x="208" y="1"/>
                    <a:pt x="1" y="208"/>
                    <a:pt x="1" y="449"/>
                  </a:cubicBezTo>
                  <a:lnTo>
                    <a:pt x="1" y="1173"/>
                  </a:lnTo>
                  <a:cubicBezTo>
                    <a:pt x="1" y="1414"/>
                    <a:pt x="208" y="1621"/>
                    <a:pt x="449" y="1621"/>
                  </a:cubicBezTo>
                  <a:lnTo>
                    <a:pt x="2896" y="1621"/>
                  </a:lnTo>
                  <a:cubicBezTo>
                    <a:pt x="3034" y="1621"/>
                    <a:pt x="3154" y="1500"/>
                    <a:pt x="3154" y="1345"/>
                  </a:cubicBezTo>
                  <a:cubicBezTo>
                    <a:pt x="3154" y="1190"/>
                    <a:pt x="3034" y="1069"/>
                    <a:pt x="2896" y="1069"/>
                  </a:cubicBezTo>
                  <a:lnTo>
                    <a:pt x="535" y="1069"/>
                  </a:lnTo>
                  <a:lnTo>
                    <a:pt x="535" y="535"/>
                  </a:lnTo>
                  <a:lnTo>
                    <a:pt x="10306" y="535"/>
                  </a:lnTo>
                  <a:lnTo>
                    <a:pt x="10306" y="1069"/>
                  </a:lnTo>
                  <a:lnTo>
                    <a:pt x="4154" y="1069"/>
                  </a:lnTo>
                  <a:cubicBezTo>
                    <a:pt x="3999" y="1069"/>
                    <a:pt x="3878" y="1190"/>
                    <a:pt x="3878" y="1345"/>
                  </a:cubicBezTo>
                  <a:cubicBezTo>
                    <a:pt x="3878" y="1500"/>
                    <a:pt x="3999" y="1621"/>
                    <a:pt x="4154" y="1621"/>
                  </a:cubicBezTo>
                  <a:lnTo>
                    <a:pt x="10392" y="1621"/>
                  </a:lnTo>
                  <a:cubicBezTo>
                    <a:pt x="10651" y="1621"/>
                    <a:pt x="10840" y="1414"/>
                    <a:pt x="10840" y="1173"/>
                  </a:cubicBezTo>
                  <a:lnTo>
                    <a:pt x="10840" y="449"/>
                  </a:lnTo>
                  <a:cubicBezTo>
                    <a:pt x="10840" y="208"/>
                    <a:pt x="10651" y="1"/>
                    <a:pt x="10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111"/>
          <p:cNvGrpSpPr/>
          <p:nvPr/>
        </p:nvGrpSpPr>
        <p:grpSpPr>
          <a:xfrm>
            <a:off x="4699650" y="2560375"/>
            <a:ext cx="331750" cy="459700"/>
            <a:chOff x="4699650" y="2560375"/>
            <a:chExt cx="331750" cy="459700"/>
          </a:xfrm>
        </p:grpSpPr>
        <p:sp>
          <p:nvSpPr>
            <p:cNvPr id="2848" name="Google Shape;2848;p111"/>
            <p:cNvSpPr/>
            <p:nvPr/>
          </p:nvSpPr>
          <p:spPr>
            <a:xfrm>
              <a:off x="4699650" y="2560375"/>
              <a:ext cx="331750" cy="459700"/>
            </a:xfrm>
            <a:custGeom>
              <a:avLst/>
              <a:gdLst/>
              <a:ahLst/>
              <a:cxnLst/>
              <a:rect l="l" t="t" r="r" b="b"/>
              <a:pathLst>
                <a:path w="13270" h="18388" extrusionOk="0">
                  <a:moveTo>
                    <a:pt x="10977" y="552"/>
                  </a:moveTo>
                  <a:cubicBezTo>
                    <a:pt x="11167" y="552"/>
                    <a:pt x="11305" y="690"/>
                    <a:pt x="11305" y="862"/>
                  </a:cubicBezTo>
                  <a:cubicBezTo>
                    <a:pt x="11305" y="1051"/>
                    <a:pt x="11167" y="1189"/>
                    <a:pt x="10977" y="1189"/>
                  </a:cubicBezTo>
                  <a:lnTo>
                    <a:pt x="2292" y="1189"/>
                  </a:lnTo>
                  <a:cubicBezTo>
                    <a:pt x="2120" y="1189"/>
                    <a:pt x="1965" y="1051"/>
                    <a:pt x="1965" y="862"/>
                  </a:cubicBezTo>
                  <a:cubicBezTo>
                    <a:pt x="1965" y="690"/>
                    <a:pt x="2120" y="552"/>
                    <a:pt x="2292" y="552"/>
                  </a:cubicBezTo>
                  <a:close/>
                  <a:moveTo>
                    <a:pt x="10770" y="1724"/>
                  </a:moveTo>
                  <a:lnTo>
                    <a:pt x="10770" y="4619"/>
                  </a:lnTo>
                  <a:cubicBezTo>
                    <a:pt x="10770" y="6256"/>
                    <a:pt x="9444" y="7583"/>
                    <a:pt x="7806" y="7583"/>
                  </a:cubicBezTo>
                  <a:lnTo>
                    <a:pt x="5480" y="7583"/>
                  </a:lnTo>
                  <a:cubicBezTo>
                    <a:pt x="3946" y="7583"/>
                    <a:pt x="2637" y="6394"/>
                    <a:pt x="2516" y="4860"/>
                  </a:cubicBezTo>
                  <a:cubicBezTo>
                    <a:pt x="2516" y="4731"/>
                    <a:pt x="2395" y="4617"/>
                    <a:pt x="2253" y="4617"/>
                  </a:cubicBezTo>
                  <a:cubicBezTo>
                    <a:pt x="2243" y="4617"/>
                    <a:pt x="2233" y="4617"/>
                    <a:pt x="2223" y="4619"/>
                  </a:cubicBezTo>
                  <a:cubicBezTo>
                    <a:pt x="2085" y="4636"/>
                    <a:pt x="1965" y="4756"/>
                    <a:pt x="1982" y="4912"/>
                  </a:cubicBezTo>
                  <a:cubicBezTo>
                    <a:pt x="2016" y="5411"/>
                    <a:pt x="2171" y="5877"/>
                    <a:pt x="2413" y="6307"/>
                  </a:cubicBezTo>
                  <a:lnTo>
                    <a:pt x="1913" y="6101"/>
                  </a:lnTo>
                  <a:cubicBezTo>
                    <a:pt x="1069" y="5739"/>
                    <a:pt x="534" y="4929"/>
                    <a:pt x="534" y="4015"/>
                  </a:cubicBezTo>
                  <a:lnTo>
                    <a:pt x="534" y="3240"/>
                  </a:lnTo>
                  <a:cubicBezTo>
                    <a:pt x="534" y="2999"/>
                    <a:pt x="741" y="2792"/>
                    <a:pt x="982" y="2792"/>
                  </a:cubicBezTo>
                  <a:lnTo>
                    <a:pt x="1965" y="2792"/>
                  </a:lnTo>
                  <a:lnTo>
                    <a:pt x="1965" y="3636"/>
                  </a:lnTo>
                  <a:cubicBezTo>
                    <a:pt x="1965" y="3774"/>
                    <a:pt x="2085" y="3895"/>
                    <a:pt x="2240" y="3895"/>
                  </a:cubicBezTo>
                  <a:cubicBezTo>
                    <a:pt x="2395" y="3895"/>
                    <a:pt x="2516" y="3774"/>
                    <a:pt x="2516" y="3636"/>
                  </a:cubicBezTo>
                  <a:lnTo>
                    <a:pt x="2516" y="1724"/>
                  </a:lnTo>
                  <a:close/>
                  <a:moveTo>
                    <a:pt x="7548" y="8117"/>
                  </a:moveTo>
                  <a:lnTo>
                    <a:pt x="7962" y="9961"/>
                  </a:lnTo>
                  <a:cubicBezTo>
                    <a:pt x="7979" y="10030"/>
                    <a:pt x="7996" y="10099"/>
                    <a:pt x="8030" y="10167"/>
                  </a:cubicBezTo>
                  <a:lnTo>
                    <a:pt x="5239" y="10167"/>
                  </a:lnTo>
                  <a:cubicBezTo>
                    <a:pt x="5273" y="10099"/>
                    <a:pt x="5291" y="10030"/>
                    <a:pt x="5308" y="9961"/>
                  </a:cubicBezTo>
                  <a:lnTo>
                    <a:pt x="5721" y="8117"/>
                  </a:lnTo>
                  <a:close/>
                  <a:moveTo>
                    <a:pt x="8892" y="10702"/>
                  </a:moveTo>
                  <a:cubicBezTo>
                    <a:pt x="9116" y="10702"/>
                    <a:pt x="9288" y="10891"/>
                    <a:pt x="9288" y="11115"/>
                  </a:cubicBezTo>
                  <a:lnTo>
                    <a:pt x="9288" y="11994"/>
                  </a:lnTo>
                  <a:lnTo>
                    <a:pt x="3981" y="11994"/>
                  </a:lnTo>
                  <a:lnTo>
                    <a:pt x="3981" y="11115"/>
                  </a:lnTo>
                  <a:cubicBezTo>
                    <a:pt x="3981" y="10891"/>
                    <a:pt x="4170" y="10702"/>
                    <a:pt x="4394" y="10702"/>
                  </a:cubicBezTo>
                  <a:close/>
                  <a:moveTo>
                    <a:pt x="9805" y="12528"/>
                  </a:moveTo>
                  <a:cubicBezTo>
                    <a:pt x="9840" y="12528"/>
                    <a:pt x="9892" y="12580"/>
                    <a:pt x="9892" y="12632"/>
                  </a:cubicBezTo>
                  <a:lnTo>
                    <a:pt x="9892" y="12976"/>
                  </a:lnTo>
                  <a:cubicBezTo>
                    <a:pt x="9892" y="13028"/>
                    <a:pt x="9840" y="13080"/>
                    <a:pt x="9805" y="13080"/>
                  </a:cubicBezTo>
                  <a:lnTo>
                    <a:pt x="3481" y="13080"/>
                  </a:lnTo>
                  <a:cubicBezTo>
                    <a:pt x="3429" y="13080"/>
                    <a:pt x="3395" y="13028"/>
                    <a:pt x="3395" y="12976"/>
                  </a:cubicBezTo>
                  <a:lnTo>
                    <a:pt x="3395" y="12632"/>
                  </a:lnTo>
                  <a:cubicBezTo>
                    <a:pt x="3395" y="12580"/>
                    <a:pt x="3429" y="12528"/>
                    <a:pt x="3481" y="12528"/>
                  </a:cubicBezTo>
                  <a:close/>
                  <a:moveTo>
                    <a:pt x="9288" y="13614"/>
                  </a:moveTo>
                  <a:lnTo>
                    <a:pt x="9288" y="16767"/>
                  </a:lnTo>
                  <a:lnTo>
                    <a:pt x="5997" y="16767"/>
                  </a:lnTo>
                  <a:cubicBezTo>
                    <a:pt x="5842" y="16767"/>
                    <a:pt x="5721" y="16888"/>
                    <a:pt x="5721" y="17043"/>
                  </a:cubicBezTo>
                  <a:cubicBezTo>
                    <a:pt x="5721" y="17198"/>
                    <a:pt x="5842" y="17319"/>
                    <a:pt x="5997" y="17319"/>
                  </a:cubicBezTo>
                  <a:lnTo>
                    <a:pt x="9805" y="17319"/>
                  </a:lnTo>
                  <a:cubicBezTo>
                    <a:pt x="9840" y="17319"/>
                    <a:pt x="9892" y="17353"/>
                    <a:pt x="9892" y="17405"/>
                  </a:cubicBezTo>
                  <a:lnTo>
                    <a:pt x="9892" y="17767"/>
                  </a:lnTo>
                  <a:cubicBezTo>
                    <a:pt x="9892" y="17801"/>
                    <a:pt x="9840" y="17853"/>
                    <a:pt x="9805" y="17853"/>
                  </a:cubicBezTo>
                  <a:lnTo>
                    <a:pt x="3481" y="17853"/>
                  </a:lnTo>
                  <a:cubicBezTo>
                    <a:pt x="3429" y="17853"/>
                    <a:pt x="3395" y="17801"/>
                    <a:pt x="3395" y="17767"/>
                  </a:cubicBezTo>
                  <a:lnTo>
                    <a:pt x="3395" y="17405"/>
                  </a:lnTo>
                  <a:cubicBezTo>
                    <a:pt x="3395" y="17353"/>
                    <a:pt x="3429" y="17319"/>
                    <a:pt x="3481" y="17319"/>
                  </a:cubicBezTo>
                  <a:lnTo>
                    <a:pt x="4739" y="17319"/>
                  </a:lnTo>
                  <a:cubicBezTo>
                    <a:pt x="4894" y="17319"/>
                    <a:pt x="5015" y="17198"/>
                    <a:pt x="5015" y="17043"/>
                  </a:cubicBezTo>
                  <a:cubicBezTo>
                    <a:pt x="5015" y="16888"/>
                    <a:pt x="4894" y="16767"/>
                    <a:pt x="4739" y="16767"/>
                  </a:cubicBezTo>
                  <a:lnTo>
                    <a:pt x="3981" y="16767"/>
                  </a:lnTo>
                  <a:lnTo>
                    <a:pt x="3981" y="13614"/>
                  </a:lnTo>
                  <a:close/>
                  <a:moveTo>
                    <a:pt x="2292" y="0"/>
                  </a:moveTo>
                  <a:cubicBezTo>
                    <a:pt x="1827" y="0"/>
                    <a:pt x="1430" y="397"/>
                    <a:pt x="1430" y="862"/>
                  </a:cubicBezTo>
                  <a:cubicBezTo>
                    <a:pt x="1430" y="1224"/>
                    <a:pt x="1654" y="1534"/>
                    <a:pt x="1965" y="1672"/>
                  </a:cubicBezTo>
                  <a:lnTo>
                    <a:pt x="1965" y="2258"/>
                  </a:lnTo>
                  <a:lnTo>
                    <a:pt x="982" y="2258"/>
                  </a:lnTo>
                  <a:cubicBezTo>
                    <a:pt x="448" y="2258"/>
                    <a:pt x="0" y="2706"/>
                    <a:pt x="0" y="3240"/>
                  </a:cubicBezTo>
                  <a:lnTo>
                    <a:pt x="0" y="4015"/>
                  </a:lnTo>
                  <a:cubicBezTo>
                    <a:pt x="0" y="5136"/>
                    <a:pt x="672" y="6152"/>
                    <a:pt x="1689" y="6583"/>
                  </a:cubicBezTo>
                  <a:lnTo>
                    <a:pt x="3102" y="7186"/>
                  </a:lnTo>
                  <a:cubicBezTo>
                    <a:pt x="3671" y="7720"/>
                    <a:pt x="4412" y="8048"/>
                    <a:pt x="5170" y="8100"/>
                  </a:cubicBezTo>
                  <a:lnTo>
                    <a:pt x="4791" y="9840"/>
                  </a:lnTo>
                  <a:cubicBezTo>
                    <a:pt x="4739" y="10030"/>
                    <a:pt x="4584" y="10167"/>
                    <a:pt x="4394" y="10167"/>
                  </a:cubicBezTo>
                  <a:cubicBezTo>
                    <a:pt x="3860" y="10167"/>
                    <a:pt x="3447" y="10598"/>
                    <a:pt x="3447" y="11115"/>
                  </a:cubicBezTo>
                  <a:lnTo>
                    <a:pt x="3447" y="11994"/>
                  </a:lnTo>
                  <a:cubicBezTo>
                    <a:pt x="3119" y="12011"/>
                    <a:pt x="2843" y="12287"/>
                    <a:pt x="2843" y="12632"/>
                  </a:cubicBezTo>
                  <a:lnTo>
                    <a:pt x="2843" y="12976"/>
                  </a:lnTo>
                  <a:cubicBezTo>
                    <a:pt x="2843" y="13321"/>
                    <a:pt x="3119" y="13597"/>
                    <a:pt x="3447" y="13614"/>
                  </a:cubicBezTo>
                  <a:lnTo>
                    <a:pt x="3447" y="16767"/>
                  </a:lnTo>
                  <a:cubicBezTo>
                    <a:pt x="3119" y="16785"/>
                    <a:pt x="2843" y="17060"/>
                    <a:pt x="2843" y="17405"/>
                  </a:cubicBezTo>
                  <a:lnTo>
                    <a:pt x="2843" y="17767"/>
                  </a:lnTo>
                  <a:cubicBezTo>
                    <a:pt x="2843" y="18112"/>
                    <a:pt x="3136" y="18387"/>
                    <a:pt x="3481" y="18387"/>
                  </a:cubicBezTo>
                  <a:lnTo>
                    <a:pt x="9805" y="18387"/>
                  </a:lnTo>
                  <a:cubicBezTo>
                    <a:pt x="10150" y="18387"/>
                    <a:pt x="10426" y="18112"/>
                    <a:pt x="10426" y="17767"/>
                  </a:cubicBezTo>
                  <a:lnTo>
                    <a:pt x="10426" y="17405"/>
                  </a:lnTo>
                  <a:cubicBezTo>
                    <a:pt x="10426" y="17060"/>
                    <a:pt x="10167" y="16785"/>
                    <a:pt x="9840" y="16767"/>
                  </a:cubicBezTo>
                  <a:lnTo>
                    <a:pt x="9840" y="13614"/>
                  </a:lnTo>
                  <a:cubicBezTo>
                    <a:pt x="10167" y="13597"/>
                    <a:pt x="10426" y="13321"/>
                    <a:pt x="10426" y="12976"/>
                  </a:cubicBezTo>
                  <a:lnTo>
                    <a:pt x="10426" y="12632"/>
                  </a:lnTo>
                  <a:cubicBezTo>
                    <a:pt x="10426" y="12287"/>
                    <a:pt x="10167" y="12011"/>
                    <a:pt x="9840" y="11994"/>
                  </a:cubicBezTo>
                  <a:lnTo>
                    <a:pt x="9840" y="11115"/>
                  </a:lnTo>
                  <a:cubicBezTo>
                    <a:pt x="9840" y="10598"/>
                    <a:pt x="9409" y="10167"/>
                    <a:pt x="8892" y="10167"/>
                  </a:cubicBezTo>
                  <a:cubicBezTo>
                    <a:pt x="8703" y="10167"/>
                    <a:pt x="8530" y="10030"/>
                    <a:pt x="8496" y="9840"/>
                  </a:cubicBezTo>
                  <a:lnTo>
                    <a:pt x="8099" y="8100"/>
                  </a:lnTo>
                  <a:cubicBezTo>
                    <a:pt x="8892" y="8048"/>
                    <a:pt x="9616" y="7703"/>
                    <a:pt x="10167" y="7203"/>
                  </a:cubicBezTo>
                  <a:lnTo>
                    <a:pt x="11580" y="6583"/>
                  </a:lnTo>
                  <a:cubicBezTo>
                    <a:pt x="12321" y="6273"/>
                    <a:pt x="12890" y="5653"/>
                    <a:pt x="13131" y="4894"/>
                  </a:cubicBezTo>
                  <a:cubicBezTo>
                    <a:pt x="13183" y="4756"/>
                    <a:pt x="13114" y="4601"/>
                    <a:pt x="12959" y="4550"/>
                  </a:cubicBezTo>
                  <a:cubicBezTo>
                    <a:pt x="12935" y="4544"/>
                    <a:pt x="12911" y="4541"/>
                    <a:pt x="12887" y="4541"/>
                  </a:cubicBezTo>
                  <a:cubicBezTo>
                    <a:pt x="12771" y="4541"/>
                    <a:pt x="12660" y="4608"/>
                    <a:pt x="12632" y="4722"/>
                  </a:cubicBezTo>
                  <a:cubicBezTo>
                    <a:pt x="12425" y="5342"/>
                    <a:pt x="11960" y="5842"/>
                    <a:pt x="11374" y="6101"/>
                  </a:cubicBezTo>
                  <a:lnTo>
                    <a:pt x="10874" y="6307"/>
                  </a:lnTo>
                  <a:cubicBezTo>
                    <a:pt x="11150" y="5808"/>
                    <a:pt x="11305" y="5239"/>
                    <a:pt x="11305" y="4619"/>
                  </a:cubicBezTo>
                  <a:lnTo>
                    <a:pt x="11305" y="2792"/>
                  </a:lnTo>
                  <a:lnTo>
                    <a:pt x="12287" y="2792"/>
                  </a:lnTo>
                  <a:cubicBezTo>
                    <a:pt x="12545" y="2792"/>
                    <a:pt x="12735" y="2999"/>
                    <a:pt x="12735" y="3240"/>
                  </a:cubicBezTo>
                  <a:lnTo>
                    <a:pt x="12735" y="3567"/>
                  </a:lnTo>
                  <a:cubicBezTo>
                    <a:pt x="12735" y="3705"/>
                    <a:pt x="12856" y="3826"/>
                    <a:pt x="13011" y="3826"/>
                  </a:cubicBezTo>
                  <a:cubicBezTo>
                    <a:pt x="13149" y="3826"/>
                    <a:pt x="13269" y="3705"/>
                    <a:pt x="13269" y="3567"/>
                  </a:cubicBezTo>
                  <a:lnTo>
                    <a:pt x="13269" y="3240"/>
                  </a:lnTo>
                  <a:cubicBezTo>
                    <a:pt x="13269" y="2706"/>
                    <a:pt x="12838" y="2258"/>
                    <a:pt x="12287" y="2258"/>
                  </a:cubicBezTo>
                  <a:lnTo>
                    <a:pt x="11305" y="2258"/>
                  </a:lnTo>
                  <a:lnTo>
                    <a:pt x="11305" y="1672"/>
                  </a:lnTo>
                  <a:cubicBezTo>
                    <a:pt x="11615" y="1534"/>
                    <a:pt x="11839" y="1224"/>
                    <a:pt x="11839" y="862"/>
                  </a:cubicBezTo>
                  <a:cubicBezTo>
                    <a:pt x="11839" y="397"/>
                    <a:pt x="11460" y="0"/>
                    <a:pt x="10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1"/>
            <p:cNvSpPr/>
            <p:nvPr/>
          </p:nvSpPr>
          <p:spPr>
            <a:xfrm>
              <a:off x="4809925" y="2622825"/>
              <a:ext cx="111600" cy="106025"/>
            </a:xfrm>
            <a:custGeom>
              <a:avLst/>
              <a:gdLst/>
              <a:ahLst/>
              <a:cxnLst/>
              <a:rect l="l" t="t" r="r" b="b"/>
              <a:pathLst>
                <a:path w="4464" h="4241" extrusionOk="0">
                  <a:moveTo>
                    <a:pt x="2224" y="621"/>
                  </a:moveTo>
                  <a:lnTo>
                    <a:pt x="2603" y="1380"/>
                  </a:lnTo>
                  <a:cubicBezTo>
                    <a:pt x="2672" y="1535"/>
                    <a:pt x="2810" y="1621"/>
                    <a:pt x="2965" y="1638"/>
                  </a:cubicBezTo>
                  <a:lnTo>
                    <a:pt x="3826" y="1776"/>
                  </a:lnTo>
                  <a:lnTo>
                    <a:pt x="3206" y="2379"/>
                  </a:lnTo>
                  <a:cubicBezTo>
                    <a:pt x="3085" y="2482"/>
                    <a:pt x="3034" y="2638"/>
                    <a:pt x="3068" y="2793"/>
                  </a:cubicBezTo>
                  <a:lnTo>
                    <a:pt x="3206" y="3637"/>
                  </a:lnTo>
                  <a:lnTo>
                    <a:pt x="2448" y="3241"/>
                  </a:lnTo>
                  <a:cubicBezTo>
                    <a:pt x="2379" y="3206"/>
                    <a:pt x="2310" y="3189"/>
                    <a:pt x="2224" y="3189"/>
                  </a:cubicBezTo>
                  <a:cubicBezTo>
                    <a:pt x="2155" y="3189"/>
                    <a:pt x="2069" y="3206"/>
                    <a:pt x="2000" y="3241"/>
                  </a:cubicBezTo>
                  <a:lnTo>
                    <a:pt x="1241" y="3637"/>
                  </a:lnTo>
                  <a:lnTo>
                    <a:pt x="1396" y="2793"/>
                  </a:lnTo>
                  <a:cubicBezTo>
                    <a:pt x="1414" y="2638"/>
                    <a:pt x="1362" y="2482"/>
                    <a:pt x="1259" y="2379"/>
                  </a:cubicBezTo>
                  <a:lnTo>
                    <a:pt x="638" y="1776"/>
                  </a:lnTo>
                  <a:lnTo>
                    <a:pt x="1483" y="1638"/>
                  </a:lnTo>
                  <a:cubicBezTo>
                    <a:pt x="1638" y="1621"/>
                    <a:pt x="1776" y="1535"/>
                    <a:pt x="1845" y="1380"/>
                  </a:cubicBezTo>
                  <a:lnTo>
                    <a:pt x="2224" y="621"/>
                  </a:lnTo>
                  <a:close/>
                  <a:moveTo>
                    <a:pt x="2224" y="1"/>
                  </a:moveTo>
                  <a:cubicBezTo>
                    <a:pt x="2051" y="1"/>
                    <a:pt x="1879" y="104"/>
                    <a:pt x="1810" y="259"/>
                  </a:cubicBezTo>
                  <a:lnTo>
                    <a:pt x="1379" y="1121"/>
                  </a:lnTo>
                  <a:lnTo>
                    <a:pt x="431" y="1259"/>
                  </a:lnTo>
                  <a:cubicBezTo>
                    <a:pt x="259" y="1276"/>
                    <a:pt x="104" y="1414"/>
                    <a:pt x="52" y="1586"/>
                  </a:cubicBezTo>
                  <a:cubicBezTo>
                    <a:pt x="1" y="1759"/>
                    <a:pt x="35" y="1931"/>
                    <a:pt x="173" y="2069"/>
                  </a:cubicBezTo>
                  <a:lnTo>
                    <a:pt x="862" y="2741"/>
                  </a:lnTo>
                  <a:lnTo>
                    <a:pt x="690" y="3672"/>
                  </a:lnTo>
                  <a:cubicBezTo>
                    <a:pt x="655" y="3861"/>
                    <a:pt x="742" y="4033"/>
                    <a:pt x="880" y="4137"/>
                  </a:cubicBezTo>
                  <a:cubicBezTo>
                    <a:pt x="966" y="4206"/>
                    <a:pt x="1069" y="4240"/>
                    <a:pt x="1155" y="4240"/>
                  </a:cubicBezTo>
                  <a:cubicBezTo>
                    <a:pt x="1241" y="4240"/>
                    <a:pt x="1310" y="4206"/>
                    <a:pt x="1379" y="4171"/>
                  </a:cubicBezTo>
                  <a:lnTo>
                    <a:pt x="2224" y="3740"/>
                  </a:lnTo>
                  <a:lnTo>
                    <a:pt x="3068" y="4171"/>
                  </a:lnTo>
                  <a:cubicBezTo>
                    <a:pt x="3143" y="4208"/>
                    <a:pt x="3220" y="4226"/>
                    <a:pt x="3296" y="4226"/>
                  </a:cubicBezTo>
                  <a:cubicBezTo>
                    <a:pt x="3395" y="4226"/>
                    <a:pt x="3490" y="4195"/>
                    <a:pt x="3568" y="4137"/>
                  </a:cubicBezTo>
                  <a:cubicBezTo>
                    <a:pt x="3723" y="4033"/>
                    <a:pt x="3792" y="3861"/>
                    <a:pt x="3757" y="3672"/>
                  </a:cubicBezTo>
                  <a:lnTo>
                    <a:pt x="3602" y="2741"/>
                  </a:lnTo>
                  <a:lnTo>
                    <a:pt x="4292" y="2069"/>
                  </a:lnTo>
                  <a:cubicBezTo>
                    <a:pt x="4412" y="1931"/>
                    <a:pt x="4464" y="1759"/>
                    <a:pt x="4412" y="1586"/>
                  </a:cubicBezTo>
                  <a:cubicBezTo>
                    <a:pt x="4343" y="1414"/>
                    <a:pt x="4205" y="1276"/>
                    <a:pt x="4016" y="1259"/>
                  </a:cubicBezTo>
                  <a:lnTo>
                    <a:pt x="3085" y="1121"/>
                  </a:lnTo>
                  <a:lnTo>
                    <a:pt x="2654" y="259"/>
                  </a:lnTo>
                  <a:cubicBezTo>
                    <a:pt x="2568" y="104"/>
                    <a:pt x="2413" y="1"/>
                    <a:pt x="22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1"/>
            <p:cNvSpPr/>
            <p:nvPr/>
          </p:nvSpPr>
          <p:spPr>
            <a:xfrm>
              <a:off x="4816400" y="2918375"/>
              <a:ext cx="98675" cy="44825"/>
            </a:xfrm>
            <a:custGeom>
              <a:avLst/>
              <a:gdLst/>
              <a:ahLst/>
              <a:cxnLst/>
              <a:rect l="l" t="t" r="r" b="b"/>
              <a:pathLst>
                <a:path w="3947" h="1793" extrusionOk="0">
                  <a:moveTo>
                    <a:pt x="448" y="0"/>
                  </a:moveTo>
                  <a:cubicBezTo>
                    <a:pt x="190" y="0"/>
                    <a:pt x="0" y="190"/>
                    <a:pt x="0" y="449"/>
                  </a:cubicBezTo>
                  <a:lnTo>
                    <a:pt x="0" y="1345"/>
                  </a:lnTo>
                  <a:cubicBezTo>
                    <a:pt x="0" y="1586"/>
                    <a:pt x="190" y="1793"/>
                    <a:pt x="448" y="1793"/>
                  </a:cubicBezTo>
                  <a:lnTo>
                    <a:pt x="3498" y="1793"/>
                  </a:lnTo>
                  <a:cubicBezTo>
                    <a:pt x="3740" y="1793"/>
                    <a:pt x="3946" y="1586"/>
                    <a:pt x="3946" y="1345"/>
                  </a:cubicBezTo>
                  <a:lnTo>
                    <a:pt x="3946" y="449"/>
                  </a:lnTo>
                  <a:cubicBezTo>
                    <a:pt x="3946" y="190"/>
                    <a:pt x="3740" y="0"/>
                    <a:pt x="3498" y="0"/>
                  </a:cubicBezTo>
                  <a:lnTo>
                    <a:pt x="2706" y="0"/>
                  </a:lnTo>
                  <a:cubicBezTo>
                    <a:pt x="2568" y="0"/>
                    <a:pt x="2447" y="121"/>
                    <a:pt x="2447" y="259"/>
                  </a:cubicBezTo>
                  <a:cubicBezTo>
                    <a:pt x="2447" y="414"/>
                    <a:pt x="2568" y="535"/>
                    <a:pt x="2706" y="535"/>
                  </a:cubicBezTo>
                  <a:lnTo>
                    <a:pt x="3412" y="535"/>
                  </a:lnTo>
                  <a:lnTo>
                    <a:pt x="3412" y="1241"/>
                  </a:lnTo>
                  <a:lnTo>
                    <a:pt x="534" y="1241"/>
                  </a:lnTo>
                  <a:lnTo>
                    <a:pt x="534" y="535"/>
                  </a:lnTo>
                  <a:lnTo>
                    <a:pt x="1448" y="535"/>
                  </a:lnTo>
                  <a:cubicBezTo>
                    <a:pt x="1603" y="535"/>
                    <a:pt x="1723" y="414"/>
                    <a:pt x="1723" y="259"/>
                  </a:cubicBezTo>
                  <a:cubicBezTo>
                    <a:pt x="1723" y="121"/>
                    <a:pt x="1603" y="0"/>
                    <a:pt x="1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2854"/>
        <p:cNvGrpSpPr/>
        <p:nvPr/>
      </p:nvGrpSpPr>
      <p:grpSpPr>
        <a:xfrm>
          <a:off x="0" y="0"/>
          <a:ext cx="0" cy="0"/>
          <a:chOff x="0" y="0"/>
          <a:chExt cx="0" cy="0"/>
        </a:xfrm>
      </p:grpSpPr>
      <p:sp>
        <p:nvSpPr>
          <p:cNvPr id="2855" name="Google Shape;2855;p112"/>
          <p:cNvSpPr/>
          <p:nvPr/>
        </p:nvSpPr>
        <p:spPr>
          <a:xfrm>
            <a:off x="4919563" y="1516087"/>
            <a:ext cx="818100" cy="818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pic>
        <p:nvPicPr>
          <p:cNvPr id="2856" name="Google Shape;2856;p112"/>
          <p:cNvPicPr preferRelativeResize="0"/>
          <p:nvPr/>
        </p:nvPicPr>
        <p:blipFill rotWithShape="1">
          <a:blip r:embed="rId3">
            <a:alphaModFix/>
          </a:blip>
          <a:srcRect l="10525" t="8297" r="6788" b="8555"/>
          <a:stretch/>
        </p:blipFill>
        <p:spPr>
          <a:xfrm rot="-9356931">
            <a:off x="1254790" y="2282254"/>
            <a:ext cx="684945" cy="629052"/>
          </a:xfrm>
          <a:prstGeom prst="rect">
            <a:avLst/>
          </a:prstGeom>
          <a:noFill/>
          <a:ln>
            <a:noFill/>
          </a:ln>
        </p:spPr>
      </p:pic>
      <p:pic>
        <p:nvPicPr>
          <p:cNvPr id="2857" name="Google Shape;2857;p112"/>
          <p:cNvPicPr preferRelativeResize="0"/>
          <p:nvPr/>
        </p:nvPicPr>
        <p:blipFill rotWithShape="1">
          <a:blip r:embed="rId4">
            <a:alphaModFix/>
          </a:blip>
          <a:srcRect l="16613" t="11905" r="16613" b="7760"/>
          <a:stretch/>
        </p:blipFill>
        <p:spPr>
          <a:xfrm rot="-2498139">
            <a:off x="1832734" y="2167458"/>
            <a:ext cx="401152" cy="649692"/>
          </a:xfrm>
          <a:prstGeom prst="rect">
            <a:avLst/>
          </a:prstGeom>
          <a:noFill/>
          <a:ln>
            <a:noFill/>
          </a:ln>
        </p:spPr>
      </p:pic>
      <p:pic>
        <p:nvPicPr>
          <p:cNvPr id="2858" name="Google Shape;2858;p112"/>
          <p:cNvPicPr preferRelativeResize="0"/>
          <p:nvPr/>
        </p:nvPicPr>
        <p:blipFill rotWithShape="1">
          <a:blip r:embed="rId5">
            <a:alphaModFix/>
          </a:blip>
          <a:srcRect l="16188" t="8821" r="12433" b="-6296"/>
          <a:stretch/>
        </p:blipFill>
        <p:spPr>
          <a:xfrm rot="2699992">
            <a:off x="1318223" y="1036819"/>
            <a:ext cx="684940" cy="741603"/>
          </a:xfrm>
          <a:prstGeom prst="rect">
            <a:avLst/>
          </a:prstGeom>
          <a:noFill/>
          <a:ln>
            <a:noFill/>
          </a:ln>
        </p:spPr>
      </p:pic>
      <p:pic>
        <p:nvPicPr>
          <p:cNvPr id="2859" name="Google Shape;2859;p112"/>
          <p:cNvPicPr preferRelativeResize="0"/>
          <p:nvPr/>
        </p:nvPicPr>
        <p:blipFill>
          <a:blip r:embed="rId6">
            <a:alphaModFix/>
          </a:blip>
          <a:stretch>
            <a:fillRect/>
          </a:stretch>
        </p:blipFill>
        <p:spPr>
          <a:xfrm rot="3089671">
            <a:off x="771148" y="1307304"/>
            <a:ext cx="769910" cy="694672"/>
          </a:xfrm>
          <a:prstGeom prst="rect">
            <a:avLst/>
          </a:prstGeom>
          <a:noFill/>
          <a:ln>
            <a:noFill/>
          </a:ln>
        </p:spPr>
      </p:pic>
      <p:pic>
        <p:nvPicPr>
          <p:cNvPr id="2860" name="Google Shape;2860;p112"/>
          <p:cNvPicPr preferRelativeResize="0"/>
          <p:nvPr/>
        </p:nvPicPr>
        <p:blipFill>
          <a:blip r:embed="rId7">
            <a:alphaModFix/>
          </a:blip>
          <a:stretch>
            <a:fillRect/>
          </a:stretch>
        </p:blipFill>
        <p:spPr>
          <a:xfrm rot="-1544437">
            <a:off x="1805359" y="1461789"/>
            <a:ext cx="642249" cy="328437"/>
          </a:xfrm>
          <a:prstGeom prst="rect">
            <a:avLst/>
          </a:prstGeom>
          <a:noFill/>
          <a:ln>
            <a:noFill/>
          </a:ln>
        </p:spPr>
      </p:pic>
      <p:pic>
        <p:nvPicPr>
          <p:cNvPr id="2861" name="Google Shape;2861;p112"/>
          <p:cNvPicPr preferRelativeResize="0"/>
          <p:nvPr/>
        </p:nvPicPr>
        <p:blipFill>
          <a:blip r:embed="rId6">
            <a:alphaModFix/>
          </a:blip>
          <a:stretch>
            <a:fillRect/>
          </a:stretch>
        </p:blipFill>
        <p:spPr>
          <a:xfrm rot="-8100013">
            <a:off x="1851310" y="1857265"/>
            <a:ext cx="769910" cy="694674"/>
          </a:xfrm>
          <a:prstGeom prst="rect">
            <a:avLst/>
          </a:prstGeom>
          <a:noFill/>
          <a:ln>
            <a:noFill/>
          </a:ln>
        </p:spPr>
      </p:pic>
      <p:sp>
        <p:nvSpPr>
          <p:cNvPr id="2862" name="Google Shape;2862;p112"/>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infographics</a:t>
            </a:r>
            <a:endParaRPr/>
          </a:p>
        </p:txBody>
      </p:sp>
      <p:sp>
        <p:nvSpPr>
          <p:cNvPr id="2863" name="Google Shape;2863;p112"/>
          <p:cNvSpPr/>
          <p:nvPr/>
        </p:nvSpPr>
        <p:spPr>
          <a:xfrm>
            <a:off x="1008776" y="3679594"/>
            <a:ext cx="353305" cy="396758"/>
          </a:xfrm>
          <a:custGeom>
            <a:avLst/>
            <a:gdLst/>
            <a:ahLst/>
            <a:cxnLst/>
            <a:rect l="l" t="t" r="r" b="b"/>
            <a:pathLst>
              <a:path w="20117" h="22588" extrusionOk="0">
                <a:moveTo>
                  <a:pt x="10562" y="409"/>
                </a:moveTo>
                <a:lnTo>
                  <a:pt x="10562" y="409"/>
                </a:lnTo>
                <a:cubicBezTo>
                  <a:pt x="10367" y="1019"/>
                  <a:pt x="10123" y="1580"/>
                  <a:pt x="9806" y="2116"/>
                </a:cubicBezTo>
                <a:cubicBezTo>
                  <a:pt x="9537" y="2458"/>
                  <a:pt x="9269" y="2799"/>
                  <a:pt x="8976" y="3092"/>
                </a:cubicBezTo>
                <a:cubicBezTo>
                  <a:pt x="9025" y="2970"/>
                  <a:pt x="9050" y="2848"/>
                  <a:pt x="9098" y="2726"/>
                </a:cubicBezTo>
                <a:cubicBezTo>
                  <a:pt x="9245" y="2238"/>
                  <a:pt x="9464" y="1775"/>
                  <a:pt x="9708" y="1336"/>
                </a:cubicBezTo>
                <a:cubicBezTo>
                  <a:pt x="9952" y="970"/>
                  <a:pt x="10220" y="677"/>
                  <a:pt x="10562" y="409"/>
                </a:cubicBezTo>
                <a:close/>
                <a:moveTo>
                  <a:pt x="15903" y="1214"/>
                </a:moveTo>
                <a:cubicBezTo>
                  <a:pt x="15952" y="1701"/>
                  <a:pt x="16147" y="2189"/>
                  <a:pt x="16171" y="2701"/>
                </a:cubicBezTo>
                <a:cubicBezTo>
                  <a:pt x="16196" y="3214"/>
                  <a:pt x="16123" y="3653"/>
                  <a:pt x="16123" y="4116"/>
                </a:cubicBezTo>
                <a:lnTo>
                  <a:pt x="16123" y="4092"/>
                </a:lnTo>
                <a:cubicBezTo>
                  <a:pt x="15757" y="3165"/>
                  <a:pt x="15684" y="2165"/>
                  <a:pt x="15903" y="1214"/>
                </a:cubicBezTo>
                <a:close/>
                <a:moveTo>
                  <a:pt x="5220" y="2531"/>
                </a:moveTo>
                <a:cubicBezTo>
                  <a:pt x="5440" y="3019"/>
                  <a:pt x="5903" y="3384"/>
                  <a:pt x="6172" y="3848"/>
                </a:cubicBezTo>
                <a:cubicBezTo>
                  <a:pt x="6513" y="4433"/>
                  <a:pt x="6733" y="5043"/>
                  <a:pt x="6879" y="5701"/>
                </a:cubicBezTo>
                <a:cubicBezTo>
                  <a:pt x="6196" y="4799"/>
                  <a:pt x="5025" y="3775"/>
                  <a:pt x="5220" y="2555"/>
                </a:cubicBezTo>
                <a:lnTo>
                  <a:pt x="5220" y="2531"/>
                </a:lnTo>
                <a:close/>
                <a:moveTo>
                  <a:pt x="19781" y="5628"/>
                </a:moveTo>
                <a:lnTo>
                  <a:pt x="19781" y="5628"/>
                </a:lnTo>
                <a:cubicBezTo>
                  <a:pt x="19196" y="6482"/>
                  <a:pt x="18391" y="7165"/>
                  <a:pt x="17464" y="7604"/>
                </a:cubicBezTo>
                <a:lnTo>
                  <a:pt x="17464" y="7628"/>
                </a:lnTo>
                <a:cubicBezTo>
                  <a:pt x="17391" y="7653"/>
                  <a:pt x="17293" y="7701"/>
                  <a:pt x="17196" y="7750"/>
                </a:cubicBezTo>
                <a:cubicBezTo>
                  <a:pt x="17562" y="7360"/>
                  <a:pt x="17854" y="6921"/>
                  <a:pt x="18220" y="6531"/>
                </a:cubicBezTo>
                <a:cubicBezTo>
                  <a:pt x="18635" y="6092"/>
                  <a:pt x="19196" y="5775"/>
                  <a:pt x="19781" y="5628"/>
                </a:cubicBezTo>
                <a:close/>
                <a:moveTo>
                  <a:pt x="11367" y="5409"/>
                </a:moveTo>
                <a:cubicBezTo>
                  <a:pt x="11367" y="5945"/>
                  <a:pt x="11245" y="6482"/>
                  <a:pt x="10976" y="6945"/>
                </a:cubicBezTo>
                <a:cubicBezTo>
                  <a:pt x="10781" y="7262"/>
                  <a:pt x="10537" y="7531"/>
                  <a:pt x="10245" y="7750"/>
                </a:cubicBezTo>
                <a:cubicBezTo>
                  <a:pt x="10074" y="7896"/>
                  <a:pt x="9879" y="8043"/>
                  <a:pt x="9708" y="8189"/>
                </a:cubicBezTo>
                <a:cubicBezTo>
                  <a:pt x="10293" y="7311"/>
                  <a:pt x="11050" y="6457"/>
                  <a:pt x="11367" y="5409"/>
                </a:cubicBezTo>
                <a:close/>
                <a:moveTo>
                  <a:pt x="269" y="7799"/>
                </a:moveTo>
                <a:lnTo>
                  <a:pt x="269" y="7799"/>
                </a:lnTo>
                <a:cubicBezTo>
                  <a:pt x="513" y="8018"/>
                  <a:pt x="806" y="8214"/>
                  <a:pt x="1074" y="8360"/>
                </a:cubicBezTo>
                <a:cubicBezTo>
                  <a:pt x="1489" y="8653"/>
                  <a:pt x="1830" y="9043"/>
                  <a:pt x="2025" y="9506"/>
                </a:cubicBezTo>
                <a:cubicBezTo>
                  <a:pt x="1611" y="9262"/>
                  <a:pt x="1220" y="8994"/>
                  <a:pt x="879" y="8677"/>
                </a:cubicBezTo>
                <a:cubicBezTo>
                  <a:pt x="611" y="8457"/>
                  <a:pt x="391" y="8140"/>
                  <a:pt x="269" y="7799"/>
                </a:cubicBezTo>
                <a:close/>
                <a:moveTo>
                  <a:pt x="5220" y="6482"/>
                </a:moveTo>
                <a:cubicBezTo>
                  <a:pt x="5781" y="7531"/>
                  <a:pt x="5781" y="8799"/>
                  <a:pt x="5220" y="9848"/>
                </a:cubicBezTo>
                <a:cubicBezTo>
                  <a:pt x="5147" y="8726"/>
                  <a:pt x="5245" y="7555"/>
                  <a:pt x="5196" y="6482"/>
                </a:cubicBezTo>
                <a:close/>
                <a:moveTo>
                  <a:pt x="13684" y="6311"/>
                </a:moveTo>
                <a:cubicBezTo>
                  <a:pt x="13781" y="7067"/>
                  <a:pt x="13830" y="7823"/>
                  <a:pt x="13854" y="8579"/>
                </a:cubicBezTo>
                <a:cubicBezTo>
                  <a:pt x="13830" y="9116"/>
                  <a:pt x="13757" y="9652"/>
                  <a:pt x="13659" y="10165"/>
                </a:cubicBezTo>
                <a:cubicBezTo>
                  <a:pt x="13562" y="9799"/>
                  <a:pt x="13489" y="9433"/>
                  <a:pt x="13367" y="9067"/>
                </a:cubicBezTo>
                <a:cubicBezTo>
                  <a:pt x="13196" y="8579"/>
                  <a:pt x="13123" y="8043"/>
                  <a:pt x="13147" y="7531"/>
                </a:cubicBezTo>
                <a:cubicBezTo>
                  <a:pt x="13220" y="7067"/>
                  <a:pt x="13415" y="6653"/>
                  <a:pt x="13684" y="6311"/>
                </a:cubicBezTo>
                <a:close/>
                <a:moveTo>
                  <a:pt x="7025" y="10213"/>
                </a:moveTo>
                <a:lnTo>
                  <a:pt x="7025" y="10213"/>
                </a:lnTo>
                <a:cubicBezTo>
                  <a:pt x="7147" y="10457"/>
                  <a:pt x="7318" y="10701"/>
                  <a:pt x="7415" y="10945"/>
                </a:cubicBezTo>
                <a:cubicBezTo>
                  <a:pt x="7611" y="11335"/>
                  <a:pt x="7781" y="11774"/>
                  <a:pt x="7928" y="12189"/>
                </a:cubicBezTo>
                <a:cubicBezTo>
                  <a:pt x="7611" y="11921"/>
                  <a:pt x="7342" y="11579"/>
                  <a:pt x="7196" y="11189"/>
                </a:cubicBezTo>
                <a:cubicBezTo>
                  <a:pt x="7074" y="10872"/>
                  <a:pt x="7025" y="10531"/>
                  <a:pt x="7025" y="10213"/>
                </a:cubicBezTo>
                <a:close/>
                <a:moveTo>
                  <a:pt x="10684" y="9189"/>
                </a:moveTo>
                <a:lnTo>
                  <a:pt x="10684" y="9189"/>
                </a:lnTo>
                <a:cubicBezTo>
                  <a:pt x="10611" y="10311"/>
                  <a:pt x="10513" y="11433"/>
                  <a:pt x="10415" y="12555"/>
                </a:cubicBezTo>
                <a:cubicBezTo>
                  <a:pt x="10367" y="12360"/>
                  <a:pt x="10318" y="12189"/>
                  <a:pt x="10269" y="12018"/>
                </a:cubicBezTo>
                <a:cubicBezTo>
                  <a:pt x="10025" y="11067"/>
                  <a:pt x="10147" y="10043"/>
                  <a:pt x="10684" y="9189"/>
                </a:cubicBezTo>
                <a:close/>
                <a:moveTo>
                  <a:pt x="8440" y="15557"/>
                </a:moveTo>
                <a:cubicBezTo>
                  <a:pt x="8465" y="15580"/>
                  <a:pt x="8489" y="15604"/>
                  <a:pt x="8513" y="15628"/>
                </a:cubicBezTo>
                <a:lnTo>
                  <a:pt x="8440" y="15604"/>
                </a:lnTo>
                <a:cubicBezTo>
                  <a:pt x="8450" y="15584"/>
                  <a:pt x="8448" y="15568"/>
                  <a:pt x="8440" y="15557"/>
                </a:cubicBezTo>
                <a:close/>
                <a:moveTo>
                  <a:pt x="3903" y="14896"/>
                </a:moveTo>
                <a:lnTo>
                  <a:pt x="7001" y="15433"/>
                </a:lnTo>
                <a:lnTo>
                  <a:pt x="7342" y="15482"/>
                </a:lnTo>
                <a:cubicBezTo>
                  <a:pt x="7245" y="15506"/>
                  <a:pt x="7172" y="15530"/>
                  <a:pt x="7074" y="15555"/>
                </a:cubicBezTo>
                <a:lnTo>
                  <a:pt x="7098" y="15555"/>
                </a:lnTo>
                <a:cubicBezTo>
                  <a:pt x="6708" y="15726"/>
                  <a:pt x="6342" y="15969"/>
                  <a:pt x="5952" y="16091"/>
                </a:cubicBezTo>
                <a:cubicBezTo>
                  <a:pt x="5811" y="16135"/>
                  <a:pt x="5677" y="16154"/>
                  <a:pt x="5550" y="16154"/>
                </a:cubicBezTo>
                <a:cubicBezTo>
                  <a:pt x="4817" y="16154"/>
                  <a:pt x="4298" y="15499"/>
                  <a:pt x="3903" y="14896"/>
                </a:cubicBezTo>
                <a:close/>
                <a:moveTo>
                  <a:pt x="15318" y="13506"/>
                </a:moveTo>
                <a:lnTo>
                  <a:pt x="15318" y="13506"/>
                </a:lnTo>
                <a:cubicBezTo>
                  <a:pt x="15415" y="14262"/>
                  <a:pt x="15147" y="15043"/>
                  <a:pt x="14586" y="15579"/>
                </a:cubicBezTo>
                <a:cubicBezTo>
                  <a:pt x="14196" y="15921"/>
                  <a:pt x="13732" y="16238"/>
                  <a:pt x="13245" y="16457"/>
                </a:cubicBezTo>
                <a:cubicBezTo>
                  <a:pt x="13318" y="16360"/>
                  <a:pt x="13391" y="16286"/>
                  <a:pt x="13464" y="16189"/>
                </a:cubicBezTo>
                <a:lnTo>
                  <a:pt x="13489" y="16189"/>
                </a:lnTo>
                <a:cubicBezTo>
                  <a:pt x="14196" y="15384"/>
                  <a:pt x="14806" y="14482"/>
                  <a:pt x="15318" y="13506"/>
                </a:cubicBezTo>
                <a:close/>
                <a:moveTo>
                  <a:pt x="5562" y="17384"/>
                </a:moveTo>
                <a:cubicBezTo>
                  <a:pt x="6269" y="17482"/>
                  <a:pt x="6976" y="17701"/>
                  <a:pt x="7611" y="18018"/>
                </a:cubicBezTo>
                <a:cubicBezTo>
                  <a:pt x="7928" y="18189"/>
                  <a:pt x="8245" y="18384"/>
                  <a:pt x="8562" y="18603"/>
                </a:cubicBezTo>
                <a:cubicBezTo>
                  <a:pt x="8684" y="18677"/>
                  <a:pt x="8806" y="18725"/>
                  <a:pt x="8952" y="18750"/>
                </a:cubicBezTo>
                <a:cubicBezTo>
                  <a:pt x="8993" y="18758"/>
                  <a:pt x="9041" y="18758"/>
                  <a:pt x="9092" y="18758"/>
                </a:cubicBezTo>
                <a:lnTo>
                  <a:pt x="9092" y="18758"/>
                </a:lnTo>
                <a:cubicBezTo>
                  <a:pt x="9193" y="18758"/>
                  <a:pt x="9302" y="18758"/>
                  <a:pt x="9367" y="18823"/>
                </a:cubicBezTo>
                <a:lnTo>
                  <a:pt x="8879" y="18750"/>
                </a:lnTo>
                <a:cubicBezTo>
                  <a:pt x="8196" y="18677"/>
                  <a:pt x="7537" y="18506"/>
                  <a:pt x="6928" y="18262"/>
                </a:cubicBezTo>
                <a:cubicBezTo>
                  <a:pt x="6440" y="18043"/>
                  <a:pt x="5976" y="17725"/>
                  <a:pt x="5562" y="17384"/>
                </a:cubicBezTo>
                <a:close/>
                <a:moveTo>
                  <a:pt x="8133" y="0"/>
                </a:moveTo>
                <a:cubicBezTo>
                  <a:pt x="8108" y="0"/>
                  <a:pt x="8084" y="14"/>
                  <a:pt x="8074" y="43"/>
                </a:cubicBezTo>
                <a:cubicBezTo>
                  <a:pt x="7415" y="2360"/>
                  <a:pt x="7440" y="4799"/>
                  <a:pt x="7781" y="7165"/>
                </a:cubicBezTo>
                <a:cubicBezTo>
                  <a:pt x="7562" y="6726"/>
                  <a:pt x="7318" y="6336"/>
                  <a:pt x="7050" y="5970"/>
                </a:cubicBezTo>
                <a:cubicBezTo>
                  <a:pt x="7098" y="5945"/>
                  <a:pt x="7123" y="5896"/>
                  <a:pt x="7123" y="5848"/>
                </a:cubicBezTo>
                <a:cubicBezTo>
                  <a:pt x="6976" y="5165"/>
                  <a:pt x="6733" y="4506"/>
                  <a:pt x="6415" y="3897"/>
                </a:cubicBezTo>
                <a:cubicBezTo>
                  <a:pt x="6245" y="3628"/>
                  <a:pt x="6050" y="3384"/>
                  <a:pt x="5830" y="3140"/>
                </a:cubicBezTo>
                <a:cubicBezTo>
                  <a:pt x="5562" y="2897"/>
                  <a:pt x="5391" y="2604"/>
                  <a:pt x="5294" y="2262"/>
                </a:cubicBezTo>
                <a:cubicBezTo>
                  <a:pt x="5294" y="2217"/>
                  <a:pt x="5262" y="2198"/>
                  <a:pt x="5226" y="2198"/>
                </a:cubicBezTo>
                <a:cubicBezTo>
                  <a:pt x="5184" y="2198"/>
                  <a:pt x="5136" y="2223"/>
                  <a:pt x="5123" y="2262"/>
                </a:cubicBezTo>
                <a:cubicBezTo>
                  <a:pt x="4659" y="3555"/>
                  <a:pt x="5806" y="4653"/>
                  <a:pt x="6537" y="5555"/>
                </a:cubicBezTo>
                <a:cubicBezTo>
                  <a:pt x="7074" y="6189"/>
                  <a:pt x="7513" y="6921"/>
                  <a:pt x="7854" y="7677"/>
                </a:cubicBezTo>
                <a:cubicBezTo>
                  <a:pt x="7928" y="8067"/>
                  <a:pt x="8001" y="8457"/>
                  <a:pt x="8074" y="8848"/>
                </a:cubicBezTo>
                <a:cubicBezTo>
                  <a:pt x="8391" y="10384"/>
                  <a:pt x="8830" y="11848"/>
                  <a:pt x="9293" y="13311"/>
                </a:cubicBezTo>
                <a:cubicBezTo>
                  <a:pt x="8952" y="12969"/>
                  <a:pt x="8586" y="12677"/>
                  <a:pt x="8196" y="12433"/>
                </a:cubicBezTo>
                <a:cubicBezTo>
                  <a:pt x="8050" y="11994"/>
                  <a:pt x="7879" y="11555"/>
                  <a:pt x="7684" y="11140"/>
                </a:cubicBezTo>
                <a:cubicBezTo>
                  <a:pt x="7586" y="10921"/>
                  <a:pt x="7464" y="10701"/>
                  <a:pt x="7342" y="10482"/>
                </a:cubicBezTo>
                <a:cubicBezTo>
                  <a:pt x="7172" y="10238"/>
                  <a:pt x="7074" y="9945"/>
                  <a:pt x="7074" y="9652"/>
                </a:cubicBezTo>
                <a:cubicBezTo>
                  <a:pt x="7074" y="9609"/>
                  <a:pt x="7030" y="9573"/>
                  <a:pt x="6990" y="9573"/>
                </a:cubicBezTo>
                <a:cubicBezTo>
                  <a:pt x="6963" y="9573"/>
                  <a:pt x="6937" y="9589"/>
                  <a:pt x="6928" y="9628"/>
                </a:cubicBezTo>
                <a:cubicBezTo>
                  <a:pt x="6684" y="10555"/>
                  <a:pt x="6976" y="11530"/>
                  <a:pt x="7684" y="12213"/>
                </a:cubicBezTo>
                <a:cubicBezTo>
                  <a:pt x="7781" y="12311"/>
                  <a:pt x="7903" y="12384"/>
                  <a:pt x="8025" y="12482"/>
                </a:cubicBezTo>
                <a:cubicBezTo>
                  <a:pt x="8050" y="12506"/>
                  <a:pt x="8050" y="12530"/>
                  <a:pt x="8074" y="12555"/>
                </a:cubicBezTo>
                <a:cubicBezTo>
                  <a:pt x="8074" y="12591"/>
                  <a:pt x="8113" y="12613"/>
                  <a:pt x="8153" y="12613"/>
                </a:cubicBezTo>
                <a:cubicBezTo>
                  <a:pt x="8168" y="12613"/>
                  <a:pt x="8183" y="12610"/>
                  <a:pt x="8196" y="12604"/>
                </a:cubicBezTo>
                <a:cubicBezTo>
                  <a:pt x="8635" y="12848"/>
                  <a:pt x="9025" y="13165"/>
                  <a:pt x="9367" y="13555"/>
                </a:cubicBezTo>
                <a:cubicBezTo>
                  <a:pt x="9781" y="14872"/>
                  <a:pt x="10220" y="16189"/>
                  <a:pt x="10611" y="17530"/>
                </a:cubicBezTo>
                <a:cubicBezTo>
                  <a:pt x="10611" y="17530"/>
                  <a:pt x="10611" y="17555"/>
                  <a:pt x="10611" y="17555"/>
                </a:cubicBezTo>
                <a:cubicBezTo>
                  <a:pt x="9732" y="16262"/>
                  <a:pt x="8562" y="15213"/>
                  <a:pt x="7391" y="14165"/>
                </a:cubicBezTo>
                <a:cubicBezTo>
                  <a:pt x="7074" y="13872"/>
                  <a:pt x="6733" y="13555"/>
                  <a:pt x="6391" y="13238"/>
                </a:cubicBezTo>
                <a:cubicBezTo>
                  <a:pt x="5586" y="12384"/>
                  <a:pt x="5294" y="11311"/>
                  <a:pt x="5196" y="10189"/>
                </a:cubicBezTo>
                <a:cubicBezTo>
                  <a:pt x="5245" y="10189"/>
                  <a:pt x="5269" y="10165"/>
                  <a:pt x="5294" y="10140"/>
                </a:cubicBezTo>
                <a:cubicBezTo>
                  <a:pt x="6050" y="8872"/>
                  <a:pt x="5976" y="7287"/>
                  <a:pt x="5147" y="6092"/>
                </a:cubicBezTo>
                <a:cubicBezTo>
                  <a:pt x="5126" y="6060"/>
                  <a:pt x="5086" y="6042"/>
                  <a:pt x="5048" y="6042"/>
                </a:cubicBezTo>
                <a:cubicBezTo>
                  <a:pt x="4999" y="6042"/>
                  <a:pt x="4952" y="6072"/>
                  <a:pt x="4952" y="6140"/>
                </a:cubicBezTo>
                <a:cubicBezTo>
                  <a:pt x="5074" y="7579"/>
                  <a:pt x="4830" y="9043"/>
                  <a:pt x="5025" y="10482"/>
                </a:cubicBezTo>
                <a:cubicBezTo>
                  <a:pt x="5098" y="11165"/>
                  <a:pt x="5294" y="11823"/>
                  <a:pt x="5586" y="12409"/>
                </a:cubicBezTo>
                <a:cubicBezTo>
                  <a:pt x="5440" y="12262"/>
                  <a:pt x="5294" y="12116"/>
                  <a:pt x="5172" y="11970"/>
                </a:cubicBezTo>
                <a:cubicBezTo>
                  <a:pt x="4440" y="11116"/>
                  <a:pt x="3806" y="10189"/>
                  <a:pt x="3269" y="9213"/>
                </a:cubicBezTo>
                <a:cubicBezTo>
                  <a:pt x="2659" y="8116"/>
                  <a:pt x="2196" y="6945"/>
                  <a:pt x="1855" y="5726"/>
                </a:cubicBezTo>
                <a:cubicBezTo>
                  <a:pt x="1845" y="5689"/>
                  <a:pt x="1818" y="5673"/>
                  <a:pt x="1790" y="5673"/>
                </a:cubicBezTo>
                <a:cubicBezTo>
                  <a:pt x="1743" y="5673"/>
                  <a:pt x="1693" y="5714"/>
                  <a:pt x="1708" y="5775"/>
                </a:cubicBezTo>
                <a:cubicBezTo>
                  <a:pt x="2123" y="7360"/>
                  <a:pt x="2781" y="8896"/>
                  <a:pt x="3635" y="10311"/>
                </a:cubicBezTo>
                <a:cubicBezTo>
                  <a:pt x="3538" y="10238"/>
                  <a:pt x="3440" y="10189"/>
                  <a:pt x="3318" y="10140"/>
                </a:cubicBezTo>
                <a:cubicBezTo>
                  <a:pt x="2952" y="9994"/>
                  <a:pt x="2586" y="9848"/>
                  <a:pt x="2220" y="9652"/>
                </a:cubicBezTo>
                <a:cubicBezTo>
                  <a:pt x="2245" y="9652"/>
                  <a:pt x="2245" y="9628"/>
                  <a:pt x="2220" y="9604"/>
                </a:cubicBezTo>
                <a:cubicBezTo>
                  <a:pt x="2050" y="9140"/>
                  <a:pt x="1733" y="8701"/>
                  <a:pt x="1342" y="8384"/>
                </a:cubicBezTo>
                <a:cubicBezTo>
                  <a:pt x="977" y="8092"/>
                  <a:pt x="416" y="7896"/>
                  <a:pt x="196" y="7433"/>
                </a:cubicBezTo>
                <a:cubicBezTo>
                  <a:pt x="177" y="7396"/>
                  <a:pt x="148" y="7380"/>
                  <a:pt x="118" y="7380"/>
                </a:cubicBezTo>
                <a:cubicBezTo>
                  <a:pt x="68" y="7380"/>
                  <a:pt x="16" y="7422"/>
                  <a:pt x="1" y="7482"/>
                </a:cubicBezTo>
                <a:cubicBezTo>
                  <a:pt x="1" y="7921"/>
                  <a:pt x="172" y="8335"/>
                  <a:pt x="513" y="8628"/>
                </a:cubicBezTo>
                <a:cubicBezTo>
                  <a:pt x="855" y="8970"/>
                  <a:pt x="1220" y="9262"/>
                  <a:pt x="1635" y="9506"/>
                </a:cubicBezTo>
                <a:cubicBezTo>
                  <a:pt x="2025" y="9774"/>
                  <a:pt x="2464" y="9970"/>
                  <a:pt x="2903" y="10140"/>
                </a:cubicBezTo>
                <a:cubicBezTo>
                  <a:pt x="3220" y="10238"/>
                  <a:pt x="3538" y="10384"/>
                  <a:pt x="3830" y="10555"/>
                </a:cubicBezTo>
                <a:cubicBezTo>
                  <a:pt x="4074" y="10945"/>
                  <a:pt x="4318" y="11311"/>
                  <a:pt x="4586" y="11677"/>
                </a:cubicBezTo>
                <a:cubicBezTo>
                  <a:pt x="5731" y="13107"/>
                  <a:pt x="7131" y="14281"/>
                  <a:pt x="8424" y="15541"/>
                </a:cubicBezTo>
                <a:lnTo>
                  <a:pt x="8424" y="15541"/>
                </a:lnTo>
                <a:cubicBezTo>
                  <a:pt x="8413" y="15534"/>
                  <a:pt x="8400" y="15530"/>
                  <a:pt x="8391" y="15530"/>
                </a:cubicBezTo>
                <a:cubicBezTo>
                  <a:pt x="8245" y="15482"/>
                  <a:pt x="8123" y="15457"/>
                  <a:pt x="8001" y="15457"/>
                </a:cubicBezTo>
                <a:cubicBezTo>
                  <a:pt x="7708" y="15384"/>
                  <a:pt x="7440" y="15335"/>
                  <a:pt x="7172" y="15286"/>
                </a:cubicBezTo>
                <a:cubicBezTo>
                  <a:pt x="6025" y="15091"/>
                  <a:pt x="4855" y="14896"/>
                  <a:pt x="3708" y="14701"/>
                </a:cubicBezTo>
                <a:cubicBezTo>
                  <a:pt x="3698" y="14699"/>
                  <a:pt x="3688" y="14697"/>
                  <a:pt x="3678" y="14697"/>
                </a:cubicBezTo>
                <a:cubicBezTo>
                  <a:pt x="3596" y="14697"/>
                  <a:pt x="3543" y="14782"/>
                  <a:pt x="3586" y="14847"/>
                </a:cubicBezTo>
                <a:cubicBezTo>
                  <a:pt x="4014" y="15536"/>
                  <a:pt x="4626" y="16386"/>
                  <a:pt x="5535" y="16386"/>
                </a:cubicBezTo>
                <a:cubicBezTo>
                  <a:pt x="5560" y="16386"/>
                  <a:pt x="5585" y="16385"/>
                  <a:pt x="5611" y="16384"/>
                </a:cubicBezTo>
                <a:cubicBezTo>
                  <a:pt x="6025" y="16335"/>
                  <a:pt x="6415" y="16189"/>
                  <a:pt x="6781" y="15969"/>
                </a:cubicBezTo>
                <a:cubicBezTo>
                  <a:pt x="7147" y="15750"/>
                  <a:pt x="7562" y="15652"/>
                  <a:pt x="8001" y="15652"/>
                </a:cubicBezTo>
                <a:cubicBezTo>
                  <a:pt x="8318" y="15750"/>
                  <a:pt x="8611" y="15847"/>
                  <a:pt x="8903" y="16018"/>
                </a:cubicBezTo>
                <a:cubicBezTo>
                  <a:pt x="8952" y="16067"/>
                  <a:pt x="9025" y="16116"/>
                  <a:pt x="9074" y="16165"/>
                </a:cubicBezTo>
                <a:cubicBezTo>
                  <a:pt x="9781" y="16872"/>
                  <a:pt x="10391" y="17652"/>
                  <a:pt x="10928" y="18506"/>
                </a:cubicBezTo>
                <a:cubicBezTo>
                  <a:pt x="11025" y="18847"/>
                  <a:pt x="11123" y="19213"/>
                  <a:pt x="11220" y="19555"/>
                </a:cubicBezTo>
                <a:cubicBezTo>
                  <a:pt x="10732" y="19189"/>
                  <a:pt x="10147" y="18969"/>
                  <a:pt x="9513" y="18872"/>
                </a:cubicBezTo>
                <a:cubicBezTo>
                  <a:pt x="9440" y="18579"/>
                  <a:pt x="9074" y="18652"/>
                  <a:pt x="8854" y="18579"/>
                </a:cubicBezTo>
                <a:cubicBezTo>
                  <a:pt x="8659" y="18482"/>
                  <a:pt x="8464" y="18384"/>
                  <a:pt x="8293" y="18262"/>
                </a:cubicBezTo>
                <a:cubicBezTo>
                  <a:pt x="8098" y="18164"/>
                  <a:pt x="7928" y="18043"/>
                  <a:pt x="7733" y="17945"/>
                </a:cubicBezTo>
                <a:cubicBezTo>
                  <a:pt x="6976" y="17579"/>
                  <a:pt x="6172" y="17335"/>
                  <a:pt x="5342" y="17262"/>
                </a:cubicBezTo>
                <a:cubicBezTo>
                  <a:pt x="5294" y="17262"/>
                  <a:pt x="5269" y="17335"/>
                  <a:pt x="5318" y="17360"/>
                </a:cubicBezTo>
                <a:cubicBezTo>
                  <a:pt x="6147" y="18213"/>
                  <a:pt x="7245" y="18750"/>
                  <a:pt x="8440" y="18921"/>
                </a:cubicBezTo>
                <a:cubicBezTo>
                  <a:pt x="9391" y="19067"/>
                  <a:pt x="10611" y="19140"/>
                  <a:pt x="11293" y="19872"/>
                </a:cubicBezTo>
                <a:cubicBezTo>
                  <a:pt x="11293" y="19896"/>
                  <a:pt x="11318" y="19921"/>
                  <a:pt x="11318" y="19945"/>
                </a:cubicBezTo>
                <a:cubicBezTo>
                  <a:pt x="11537" y="20799"/>
                  <a:pt x="11684" y="21628"/>
                  <a:pt x="11879" y="22481"/>
                </a:cubicBezTo>
                <a:cubicBezTo>
                  <a:pt x="11889" y="22555"/>
                  <a:pt x="11954" y="22588"/>
                  <a:pt x="12022" y="22588"/>
                </a:cubicBezTo>
                <a:cubicBezTo>
                  <a:pt x="12113" y="22588"/>
                  <a:pt x="12210" y="22530"/>
                  <a:pt x="12196" y="22433"/>
                </a:cubicBezTo>
                <a:cubicBezTo>
                  <a:pt x="12196" y="22408"/>
                  <a:pt x="12196" y="22384"/>
                  <a:pt x="12196" y="22384"/>
                </a:cubicBezTo>
                <a:cubicBezTo>
                  <a:pt x="12050" y="21360"/>
                  <a:pt x="11854" y="20360"/>
                  <a:pt x="11562" y="19360"/>
                </a:cubicBezTo>
                <a:cubicBezTo>
                  <a:pt x="11537" y="19140"/>
                  <a:pt x="11513" y="18921"/>
                  <a:pt x="11513" y="18725"/>
                </a:cubicBezTo>
                <a:cubicBezTo>
                  <a:pt x="11537" y="18213"/>
                  <a:pt x="11952" y="17799"/>
                  <a:pt x="12293" y="17506"/>
                </a:cubicBezTo>
                <a:cubicBezTo>
                  <a:pt x="12513" y="17286"/>
                  <a:pt x="12708" y="17091"/>
                  <a:pt x="12928" y="16872"/>
                </a:cubicBezTo>
                <a:cubicBezTo>
                  <a:pt x="13635" y="16604"/>
                  <a:pt x="14269" y="16189"/>
                  <a:pt x="14806" y="15652"/>
                </a:cubicBezTo>
                <a:cubicBezTo>
                  <a:pt x="15367" y="15018"/>
                  <a:pt x="15586" y="14165"/>
                  <a:pt x="15415" y="13335"/>
                </a:cubicBezTo>
                <a:cubicBezTo>
                  <a:pt x="15402" y="13309"/>
                  <a:pt x="15374" y="13289"/>
                  <a:pt x="15347" y="13289"/>
                </a:cubicBezTo>
                <a:cubicBezTo>
                  <a:pt x="15325" y="13289"/>
                  <a:pt x="15304" y="13302"/>
                  <a:pt x="15293" y="13335"/>
                </a:cubicBezTo>
                <a:cubicBezTo>
                  <a:pt x="14708" y="14433"/>
                  <a:pt x="14001" y="15482"/>
                  <a:pt x="13147" y="16408"/>
                </a:cubicBezTo>
                <a:cubicBezTo>
                  <a:pt x="13049" y="16506"/>
                  <a:pt x="12952" y="16604"/>
                  <a:pt x="12854" y="16701"/>
                </a:cubicBezTo>
                <a:lnTo>
                  <a:pt x="12708" y="16774"/>
                </a:lnTo>
                <a:cubicBezTo>
                  <a:pt x="12659" y="16799"/>
                  <a:pt x="12659" y="16847"/>
                  <a:pt x="12684" y="16872"/>
                </a:cubicBezTo>
                <a:cubicBezTo>
                  <a:pt x="12415" y="17140"/>
                  <a:pt x="12123" y="17384"/>
                  <a:pt x="11879" y="17677"/>
                </a:cubicBezTo>
                <a:cubicBezTo>
                  <a:pt x="11708" y="17847"/>
                  <a:pt x="11562" y="18043"/>
                  <a:pt x="11464" y="18238"/>
                </a:cubicBezTo>
                <a:cubicBezTo>
                  <a:pt x="11367" y="16921"/>
                  <a:pt x="11611" y="15579"/>
                  <a:pt x="12123" y="14335"/>
                </a:cubicBezTo>
                <a:cubicBezTo>
                  <a:pt x="12684" y="13189"/>
                  <a:pt x="13367" y="12091"/>
                  <a:pt x="14123" y="11067"/>
                </a:cubicBezTo>
                <a:cubicBezTo>
                  <a:pt x="14610" y="10335"/>
                  <a:pt x="15074" y="9604"/>
                  <a:pt x="15537" y="8848"/>
                </a:cubicBezTo>
                <a:cubicBezTo>
                  <a:pt x="15806" y="8604"/>
                  <a:pt x="16098" y="8409"/>
                  <a:pt x="16440" y="8287"/>
                </a:cubicBezTo>
                <a:lnTo>
                  <a:pt x="16488" y="8262"/>
                </a:lnTo>
                <a:cubicBezTo>
                  <a:pt x="16503" y="8291"/>
                  <a:pt x="16534" y="8303"/>
                  <a:pt x="16562" y="8303"/>
                </a:cubicBezTo>
                <a:cubicBezTo>
                  <a:pt x="16582" y="8303"/>
                  <a:pt x="16600" y="8297"/>
                  <a:pt x="16610" y="8287"/>
                </a:cubicBezTo>
                <a:cubicBezTo>
                  <a:pt x="16684" y="8238"/>
                  <a:pt x="16757" y="8189"/>
                  <a:pt x="16806" y="8140"/>
                </a:cubicBezTo>
                <a:cubicBezTo>
                  <a:pt x="17147" y="8018"/>
                  <a:pt x="17464" y="7896"/>
                  <a:pt x="17781" y="7726"/>
                </a:cubicBezTo>
                <a:cubicBezTo>
                  <a:pt x="18732" y="7238"/>
                  <a:pt x="19513" y="6506"/>
                  <a:pt x="20074" y="5604"/>
                </a:cubicBezTo>
                <a:cubicBezTo>
                  <a:pt x="20116" y="5476"/>
                  <a:pt x="20047" y="5404"/>
                  <a:pt x="19980" y="5404"/>
                </a:cubicBezTo>
                <a:cubicBezTo>
                  <a:pt x="19971" y="5404"/>
                  <a:pt x="19961" y="5406"/>
                  <a:pt x="19952" y="5409"/>
                </a:cubicBezTo>
                <a:cubicBezTo>
                  <a:pt x="19293" y="5506"/>
                  <a:pt x="18684" y="5799"/>
                  <a:pt x="18220" y="6287"/>
                </a:cubicBezTo>
                <a:cubicBezTo>
                  <a:pt x="17684" y="6823"/>
                  <a:pt x="17293" y="7457"/>
                  <a:pt x="16708" y="7921"/>
                </a:cubicBezTo>
                <a:cubicBezTo>
                  <a:pt x="16391" y="8018"/>
                  <a:pt x="16074" y="8165"/>
                  <a:pt x="15806" y="8360"/>
                </a:cubicBezTo>
                <a:cubicBezTo>
                  <a:pt x="15952" y="8092"/>
                  <a:pt x="16123" y="7823"/>
                  <a:pt x="16269" y="7555"/>
                </a:cubicBezTo>
                <a:cubicBezTo>
                  <a:pt x="17049" y="6214"/>
                  <a:pt x="17757" y="4872"/>
                  <a:pt x="18415" y="3482"/>
                </a:cubicBezTo>
                <a:cubicBezTo>
                  <a:pt x="18466" y="3347"/>
                  <a:pt x="18365" y="3236"/>
                  <a:pt x="18266" y="3236"/>
                </a:cubicBezTo>
                <a:cubicBezTo>
                  <a:pt x="18221" y="3236"/>
                  <a:pt x="18177" y="3258"/>
                  <a:pt x="18147" y="3311"/>
                </a:cubicBezTo>
                <a:cubicBezTo>
                  <a:pt x="17684" y="4311"/>
                  <a:pt x="17171" y="5311"/>
                  <a:pt x="16659" y="6262"/>
                </a:cubicBezTo>
                <a:cubicBezTo>
                  <a:pt x="16659" y="5799"/>
                  <a:pt x="16562" y="5311"/>
                  <a:pt x="16391" y="4872"/>
                </a:cubicBezTo>
                <a:cubicBezTo>
                  <a:pt x="16415" y="4848"/>
                  <a:pt x="16415" y="4823"/>
                  <a:pt x="16391" y="4823"/>
                </a:cubicBezTo>
                <a:cubicBezTo>
                  <a:pt x="16171" y="4116"/>
                  <a:pt x="16391" y="3409"/>
                  <a:pt x="16342" y="2701"/>
                </a:cubicBezTo>
                <a:cubicBezTo>
                  <a:pt x="16293" y="1994"/>
                  <a:pt x="15927" y="1360"/>
                  <a:pt x="16049" y="653"/>
                </a:cubicBezTo>
                <a:cubicBezTo>
                  <a:pt x="16065" y="592"/>
                  <a:pt x="16005" y="551"/>
                  <a:pt x="15952" y="551"/>
                </a:cubicBezTo>
                <a:cubicBezTo>
                  <a:pt x="15919" y="551"/>
                  <a:pt x="15888" y="567"/>
                  <a:pt x="15879" y="604"/>
                </a:cubicBezTo>
                <a:cubicBezTo>
                  <a:pt x="15488" y="1628"/>
                  <a:pt x="15464" y="2750"/>
                  <a:pt x="15806" y="3799"/>
                </a:cubicBezTo>
                <a:cubicBezTo>
                  <a:pt x="16098" y="4701"/>
                  <a:pt x="16635" y="5677"/>
                  <a:pt x="16464" y="6628"/>
                </a:cubicBezTo>
                <a:cubicBezTo>
                  <a:pt x="15708" y="7970"/>
                  <a:pt x="14928" y="9311"/>
                  <a:pt x="14074" y="10579"/>
                </a:cubicBezTo>
                <a:lnTo>
                  <a:pt x="13659" y="11189"/>
                </a:lnTo>
                <a:cubicBezTo>
                  <a:pt x="13659" y="11116"/>
                  <a:pt x="13684" y="11018"/>
                  <a:pt x="13684" y="10921"/>
                </a:cubicBezTo>
                <a:cubicBezTo>
                  <a:pt x="13757" y="10579"/>
                  <a:pt x="13806" y="10262"/>
                  <a:pt x="13854" y="9921"/>
                </a:cubicBezTo>
                <a:cubicBezTo>
                  <a:pt x="13928" y="9506"/>
                  <a:pt x="13976" y="9092"/>
                  <a:pt x="14001" y="8653"/>
                </a:cubicBezTo>
                <a:cubicBezTo>
                  <a:pt x="14025" y="7799"/>
                  <a:pt x="13903" y="6945"/>
                  <a:pt x="13854" y="6092"/>
                </a:cubicBezTo>
                <a:cubicBezTo>
                  <a:pt x="13840" y="6033"/>
                  <a:pt x="13798" y="6000"/>
                  <a:pt x="13757" y="6000"/>
                </a:cubicBezTo>
                <a:cubicBezTo>
                  <a:pt x="13730" y="6000"/>
                  <a:pt x="13703" y="6014"/>
                  <a:pt x="13684" y="6043"/>
                </a:cubicBezTo>
                <a:cubicBezTo>
                  <a:pt x="13367" y="6384"/>
                  <a:pt x="13147" y="6823"/>
                  <a:pt x="13001" y="7262"/>
                </a:cubicBezTo>
                <a:cubicBezTo>
                  <a:pt x="12928" y="7750"/>
                  <a:pt x="12952" y="8238"/>
                  <a:pt x="13098" y="8701"/>
                </a:cubicBezTo>
                <a:cubicBezTo>
                  <a:pt x="13245" y="9311"/>
                  <a:pt x="13513" y="9994"/>
                  <a:pt x="13562" y="10652"/>
                </a:cubicBezTo>
                <a:cubicBezTo>
                  <a:pt x="13513" y="10848"/>
                  <a:pt x="13489" y="11018"/>
                  <a:pt x="13464" y="11213"/>
                </a:cubicBezTo>
                <a:cubicBezTo>
                  <a:pt x="13440" y="11238"/>
                  <a:pt x="13464" y="11287"/>
                  <a:pt x="13489" y="11287"/>
                </a:cubicBezTo>
                <a:cubicBezTo>
                  <a:pt x="13464" y="11409"/>
                  <a:pt x="13440" y="11506"/>
                  <a:pt x="13391" y="11604"/>
                </a:cubicBezTo>
                <a:cubicBezTo>
                  <a:pt x="12879" y="12335"/>
                  <a:pt x="12415" y="13116"/>
                  <a:pt x="12025" y="13921"/>
                </a:cubicBezTo>
                <a:cubicBezTo>
                  <a:pt x="11440" y="15140"/>
                  <a:pt x="11171" y="16457"/>
                  <a:pt x="11220" y="17774"/>
                </a:cubicBezTo>
                <a:cubicBezTo>
                  <a:pt x="11220" y="17921"/>
                  <a:pt x="11220" y="18091"/>
                  <a:pt x="11220" y="18213"/>
                </a:cubicBezTo>
                <a:lnTo>
                  <a:pt x="11196" y="18067"/>
                </a:lnTo>
                <a:cubicBezTo>
                  <a:pt x="10928" y="17189"/>
                  <a:pt x="10659" y="16335"/>
                  <a:pt x="10367" y="15457"/>
                </a:cubicBezTo>
                <a:cubicBezTo>
                  <a:pt x="10391" y="15457"/>
                  <a:pt x="10391" y="15433"/>
                  <a:pt x="10391" y="15433"/>
                </a:cubicBezTo>
                <a:cubicBezTo>
                  <a:pt x="10415" y="14847"/>
                  <a:pt x="10464" y="14238"/>
                  <a:pt x="10489" y="13652"/>
                </a:cubicBezTo>
                <a:cubicBezTo>
                  <a:pt x="10489" y="13433"/>
                  <a:pt x="10489" y="13213"/>
                  <a:pt x="10464" y="12994"/>
                </a:cubicBezTo>
                <a:cubicBezTo>
                  <a:pt x="10489" y="12994"/>
                  <a:pt x="10513" y="12945"/>
                  <a:pt x="10537" y="12921"/>
                </a:cubicBezTo>
                <a:cubicBezTo>
                  <a:pt x="10659" y="11628"/>
                  <a:pt x="10708" y="10311"/>
                  <a:pt x="10781" y="9018"/>
                </a:cubicBezTo>
                <a:cubicBezTo>
                  <a:pt x="10781" y="8988"/>
                  <a:pt x="10753" y="8967"/>
                  <a:pt x="10726" y="8967"/>
                </a:cubicBezTo>
                <a:cubicBezTo>
                  <a:pt x="10709" y="8967"/>
                  <a:pt x="10693" y="8975"/>
                  <a:pt x="10684" y="8994"/>
                </a:cubicBezTo>
                <a:cubicBezTo>
                  <a:pt x="10098" y="9799"/>
                  <a:pt x="9854" y="10823"/>
                  <a:pt x="10025" y="11799"/>
                </a:cubicBezTo>
                <a:cubicBezTo>
                  <a:pt x="10074" y="12091"/>
                  <a:pt x="10172" y="12360"/>
                  <a:pt x="10220" y="12628"/>
                </a:cubicBezTo>
                <a:cubicBezTo>
                  <a:pt x="10293" y="12945"/>
                  <a:pt x="10318" y="13262"/>
                  <a:pt x="10318" y="13579"/>
                </a:cubicBezTo>
                <a:cubicBezTo>
                  <a:pt x="10318" y="14140"/>
                  <a:pt x="10318" y="14677"/>
                  <a:pt x="10293" y="15238"/>
                </a:cubicBezTo>
                <a:cubicBezTo>
                  <a:pt x="10147" y="14750"/>
                  <a:pt x="10001" y="14262"/>
                  <a:pt x="9830" y="13799"/>
                </a:cubicBezTo>
                <a:cubicBezTo>
                  <a:pt x="9489" y="12750"/>
                  <a:pt x="9147" y="11677"/>
                  <a:pt x="8854" y="10628"/>
                </a:cubicBezTo>
                <a:cubicBezTo>
                  <a:pt x="8854" y="10628"/>
                  <a:pt x="8879" y="10604"/>
                  <a:pt x="8879" y="10579"/>
                </a:cubicBezTo>
                <a:cubicBezTo>
                  <a:pt x="8854" y="9921"/>
                  <a:pt x="9050" y="9262"/>
                  <a:pt x="9391" y="8677"/>
                </a:cubicBezTo>
                <a:cubicBezTo>
                  <a:pt x="9415" y="8689"/>
                  <a:pt x="9434" y="8695"/>
                  <a:pt x="9452" y="8695"/>
                </a:cubicBezTo>
                <a:cubicBezTo>
                  <a:pt x="9470" y="8695"/>
                  <a:pt x="9489" y="8689"/>
                  <a:pt x="9513" y="8677"/>
                </a:cubicBezTo>
                <a:cubicBezTo>
                  <a:pt x="10050" y="8067"/>
                  <a:pt x="10781" y="7701"/>
                  <a:pt x="11171" y="6970"/>
                </a:cubicBezTo>
                <a:cubicBezTo>
                  <a:pt x="11537" y="6311"/>
                  <a:pt x="11635" y="5555"/>
                  <a:pt x="11489" y="4848"/>
                </a:cubicBezTo>
                <a:cubicBezTo>
                  <a:pt x="11478" y="4793"/>
                  <a:pt x="11437" y="4768"/>
                  <a:pt x="11395" y="4768"/>
                </a:cubicBezTo>
                <a:cubicBezTo>
                  <a:pt x="11345" y="4768"/>
                  <a:pt x="11293" y="4805"/>
                  <a:pt x="11293" y="4872"/>
                </a:cubicBezTo>
                <a:cubicBezTo>
                  <a:pt x="11171" y="5945"/>
                  <a:pt x="10440" y="6848"/>
                  <a:pt x="9830" y="7726"/>
                </a:cubicBezTo>
                <a:cubicBezTo>
                  <a:pt x="9293" y="8457"/>
                  <a:pt x="8757" y="9335"/>
                  <a:pt x="8757" y="10262"/>
                </a:cubicBezTo>
                <a:cubicBezTo>
                  <a:pt x="8293" y="8628"/>
                  <a:pt x="7976" y="6921"/>
                  <a:pt x="7830" y="5214"/>
                </a:cubicBezTo>
                <a:cubicBezTo>
                  <a:pt x="7976" y="4799"/>
                  <a:pt x="8196" y="4433"/>
                  <a:pt x="8464" y="4092"/>
                </a:cubicBezTo>
                <a:cubicBezTo>
                  <a:pt x="8537" y="4018"/>
                  <a:pt x="8562" y="3921"/>
                  <a:pt x="8611" y="3848"/>
                </a:cubicBezTo>
                <a:cubicBezTo>
                  <a:pt x="8635" y="3848"/>
                  <a:pt x="8659" y="3823"/>
                  <a:pt x="8659" y="3823"/>
                </a:cubicBezTo>
                <a:cubicBezTo>
                  <a:pt x="8854" y="3506"/>
                  <a:pt x="9098" y="3238"/>
                  <a:pt x="9342" y="2970"/>
                </a:cubicBezTo>
                <a:cubicBezTo>
                  <a:pt x="9586" y="2726"/>
                  <a:pt x="9781" y="2458"/>
                  <a:pt x="9952" y="2165"/>
                </a:cubicBezTo>
                <a:cubicBezTo>
                  <a:pt x="10293" y="1555"/>
                  <a:pt x="10586" y="897"/>
                  <a:pt x="10781" y="238"/>
                </a:cubicBezTo>
                <a:cubicBezTo>
                  <a:pt x="10800" y="181"/>
                  <a:pt x="10760" y="125"/>
                  <a:pt x="10719" y="125"/>
                </a:cubicBezTo>
                <a:cubicBezTo>
                  <a:pt x="10707" y="125"/>
                  <a:pt x="10695" y="130"/>
                  <a:pt x="10684" y="141"/>
                </a:cubicBezTo>
                <a:cubicBezTo>
                  <a:pt x="10269" y="409"/>
                  <a:pt x="9928" y="750"/>
                  <a:pt x="9659" y="1141"/>
                </a:cubicBezTo>
                <a:cubicBezTo>
                  <a:pt x="9367" y="1604"/>
                  <a:pt x="9147" y="2092"/>
                  <a:pt x="9001" y="2604"/>
                </a:cubicBezTo>
                <a:cubicBezTo>
                  <a:pt x="8830" y="3116"/>
                  <a:pt x="8586" y="3628"/>
                  <a:pt x="8293" y="4092"/>
                </a:cubicBezTo>
                <a:cubicBezTo>
                  <a:pt x="8098" y="4336"/>
                  <a:pt x="7952" y="4579"/>
                  <a:pt x="7806" y="4848"/>
                </a:cubicBezTo>
                <a:cubicBezTo>
                  <a:pt x="7708" y="3262"/>
                  <a:pt x="7830" y="1653"/>
                  <a:pt x="8196" y="92"/>
                </a:cubicBezTo>
                <a:cubicBezTo>
                  <a:pt x="8211" y="33"/>
                  <a:pt x="8172" y="0"/>
                  <a:pt x="8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2"/>
          <p:cNvSpPr/>
          <p:nvPr/>
        </p:nvSpPr>
        <p:spPr>
          <a:xfrm>
            <a:off x="1038527" y="4185643"/>
            <a:ext cx="293803" cy="427005"/>
          </a:xfrm>
          <a:custGeom>
            <a:avLst/>
            <a:gdLst/>
            <a:ahLst/>
            <a:cxnLst/>
            <a:rect l="l" t="t" r="r" b="b"/>
            <a:pathLst>
              <a:path w="16729" h="24310" extrusionOk="0">
                <a:moveTo>
                  <a:pt x="13838" y="527"/>
                </a:moveTo>
                <a:cubicBezTo>
                  <a:pt x="13448" y="2600"/>
                  <a:pt x="12692" y="4576"/>
                  <a:pt x="11643" y="6405"/>
                </a:cubicBezTo>
                <a:cubicBezTo>
                  <a:pt x="11448" y="6722"/>
                  <a:pt x="11229" y="7039"/>
                  <a:pt x="11034" y="7356"/>
                </a:cubicBezTo>
                <a:cubicBezTo>
                  <a:pt x="11375" y="6600"/>
                  <a:pt x="11692" y="5844"/>
                  <a:pt x="12034" y="5112"/>
                </a:cubicBezTo>
                <a:cubicBezTo>
                  <a:pt x="12351" y="4356"/>
                  <a:pt x="12692" y="3503"/>
                  <a:pt x="13009" y="2698"/>
                </a:cubicBezTo>
                <a:cubicBezTo>
                  <a:pt x="13053" y="2625"/>
                  <a:pt x="12992" y="2578"/>
                  <a:pt x="12926" y="2578"/>
                </a:cubicBezTo>
                <a:cubicBezTo>
                  <a:pt x="12881" y="2578"/>
                  <a:pt x="12834" y="2600"/>
                  <a:pt x="12814" y="2649"/>
                </a:cubicBezTo>
                <a:cubicBezTo>
                  <a:pt x="12204" y="4063"/>
                  <a:pt x="11570" y="5478"/>
                  <a:pt x="10912" y="6868"/>
                </a:cubicBezTo>
                <a:cubicBezTo>
                  <a:pt x="10839" y="7063"/>
                  <a:pt x="10741" y="7259"/>
                  <a:pt x="10643" y="7454"/>
                </a:cubicBezTo>
                <a:cubicBezTo>
                  <a:pt x="11156" y="5454"/>
                  <a:pt x="11936" y="3551"/>
                  <a:pt x="13009" y="1771"/>
                </a:cubicBezTo>
                <a:lnTo>
                  <a:pt x="13009" y="1771"/>
                </a:lnTo>
                <a:lnTo>
                  <a:pt x="12985" y="1795"/>
                </a:lnTo>
                <a:cubicBezTo>
                  <a:pt x="13253" y="1356"/>
                  <a:pt x="13546" y="942"/>
                  <a:pt x="13838" y="527"/>
                </a:cubicBezTo>
                <a:close/>
                <a:moveTo>
                  <a:pt x="13619" y="5649"/>
                </a:moveTo>
                <a:cubicBezTo>
                  <a:pt x="13643" y="6771"/>
                  <a:pt x="13570" y="7868"/>
                  <a:pt x="13351" y="8966"/>
                </a:cubicBezTo>
                <a:cubicBezTo>
                  <a:pt x="13351" y="8844"/>
                  <a:pt x="13326" y="8722"/>
                  <a:pt x="13326" y="8600"/>
                </a:cubicBezTo>
                <a:lnTo>
                  <a:pt x="13326" y="8624"/>
                </a:lnTo>
                <a:cubicBezTo>
                  <a:pt x="13253" y="7624"/>
                  <a:pt x="13351" y="6624"/>
                  <a:pt x="13619" y="5649"/>
                </a:cubicBezTo>
                <a:close/>
                <a:moveTo>
                  <a:pt x="1985" y="429"/>
                </a:moveTo>
                <a:cubicBezTo>
                  <a:pt x="3131" y="2698"/>
                  <a:pt x="3546" y="5259"/>
                  <a:pt x="3668" y="7746"/>
                </a:cubicBezTo>
                <a:lnTo>
                  <a:pt x="3668" y="8063"/>
                </a:lnTo>
                <a:cubicBezTo>
                  <a:pt x="3644" y="7917"/>
                  <a:pt x="3619" y="7746"/>
                  <a:pt x="3570" y="7600"/>
                </a:cubicBezTo>
                <a:cubicBezTo>
                  <a:pt x="3327" y="6356"/>
                  <a:pt x="3058" y="5112"/>
                  <a:pt x="2766" y="3868"/>
                </a:cubicBezTo>
                <a:cubicBezTo>
                  <a:pt x="2756" y="3811"/>
                  <a:pt x="2720" y="3787"/>
                  <a:pt x="2681" y="3787"/>
                </a:cubicBezTo>
                <a:cubicBezTo>
                  <a:pt x="2622" y="3787"/>
                  <a:pt x="2556" y="3843"/>
                  <a:pt x="2570" y="3917"/>
                </a:cubicBezTo>
                <a:cubicBezTo>
                  <a:pt x="2936" y="5746"/>
                  <a:pt x="3253" y="7551"/>
                  <a:pt x="3570" y="9380"/>
                </a:cubicBezTo>
                <a:cubicBezTo>
                  <a:pt x="2595" y="7185"/>
                  <a:pt x="1668" y="4917"/>
                  <a:pt x="1692" y="2478"/>
                </a:cubicBezTo>
                <a:cubicBezTo>
                  <a:pt x="1692" y="2088"/>
                  <a:pt x="1717" y="1698"/>
                  <a:pt x="1766" y="1332"/>
                </a:cubicBezTo>
                <a:cubicBezTo>
                  <a:pt x="1814" y="1015"/>
                  <a:pt x="1863" y="722"/>
                  <a:pt x="1985" y="429"/>
                </a:cubicBezTo>
                <a:close/>
                <a:moveTo>
                  <a:pt x="16156" y="9307"/>
                </a:moveTo>
                <a:lnTo>
                  <a:pt x="16156" y="9307"/>
                </a:lnTo>
                <a:cubicBezTo>
                  <a:pt x="15814" y="10063"/>
                  <a:pt x="15375" y="10771"/>
                  <a:pt x="14863" y="11429"/>
                </a:cubicBezTo>
                <a:lnTo>
                  <a:pt x="14692" y="11624"/>
                </a:lnTo>
                <a:cubicBezTo>
                  <a:pt x="14790" y="11234"/>
                  <a:pt x="14936" y="10868"/>
                  <a:pt x="15156" y="10502"/>
                </a:cubicBezTo>
                <a:cubicBezTo>
                  <a:pt x="15375" y="10210"/>
                  <a:pt x="15619" y="9917"/>
                  <a:pt x="15863" y="9649"/>
                </a:cubicBezTo>
                <a:lnTo>
                  <a:pt x="16156" y="9307"/>
                </a:lnTo>
                <a:close/>
                <a:moveTo>
                  <a:pt x="2814" y="9917"/>
                </a:moveTo>
                <a:lnTo>
                  <a:pt x="2814" y="9917"/>
                </a:lnTo>
                <a:cubicBezTo>
                  <a:pt x="3034" y="10966"/>
                  <a:pt x="3156" y="12014"/>
                  <a:pt x="3229" y="13088"/>
                </a:cubicBezTo>
                <a:cubicBezTo>
                  <a:pt x="2961" y="12039"/>
                  <a:pt x="2814" y="10990"/>
                  <a:pt x="2814" y="9917"/>
                </a:cubicBezTo>
                <a:close/>
                <a:moveTo>
                  <a:pt x="644" y="11600"/>
                </a:moveTo>
                <a:cubicBezTo>
                  <a:pt x="1083" y="12088"/>
                  <a:pt x="1546" y="12502"/>
                  <a:pt x="1961" y="13014"/>
                </a:cubicBezTo>
                <a:cubicBezTo>
                  <a:pt x="2302" y="13405"/>
                  <a:pt x="2644" y="13795"/>
                  <a:pt x="2961" y="14234"/>
                </a:cubicBezTo>
                <a:cubicBezTo>
                  <a:pt x="3107" y="14429"/>
                  <a:pt x="3278" y="14624"/>
                  <a:pt x="3400" y="14844"/>
                </a:cubicBezTo>
                <a:cubicBezTo>
                  <a:pt x="3400" y="14868"/>
                  <a:pt x="3424" y="14892"/>
                  <a:pt x="3448" y="14917"/>
                </a:cubicBezTo>
                <a:cubicBezTo>
                  <a:pt x="3107" y="14624"/>
                  <a:pt x="2766" y="14380"/>
                  <a:pt x="2375" y="14161"/>
                </a:cubicBezTo>
                <a:lnTo>
                  <a:pt x="2375" y="14136"/>
                </a:lnTo>
                <a:cubicBezTo>
                  <a:pt x="1985" y="13868"/>
                  <a:pt x="1644" y="13527"/>
                  <a:pt x="1400" y="13112"/>
                </a:cubicBezTo>
                <a:cubicBezTo>
                  <a:pt x="1107" y="12624"/>
                  <a:pt x="863" y="12112"/>
                  <a:pt x="644" y="11600"/>
                </a:cubicBezTo>
                <a:close/>
                <a:moveTo>
                  <a:pt x="13375" y="15917"/>
                </a:moveTo>
                <a:lnTo>
                  <a:pt x="13375" y="15917"/>
                </a:lnTo>
                <a:cubicBezTo>
                  <a:pt x="12570" y="16819"/>
                  <a:pt x="11643" y="17575"/>
                  <a:pt x="10595" y="18185"/>
                </a:cubicBezTo>
                <a:cubicBezTo>
                  <a:pt x="11009" y="17648"/>
                  <a:pt x="11521" y="17161"/>
                  <a:pt x="12058" y="16746"/>
                </a:cubicBezTo>
                <a:cubicBezTo>
                  <a:pt x="12400" y="16478"/>
                  <a:pt x="12765" y="16258"/>
                  <a:pt x="13131" y="16063"/>
                </a:cubicBezTo>
                <a:lnTo>
                  <a:pt x="13375" y="15917"/>
                </a:lnTo>
                <a:close/>
                <a:moveTo>
                  <a:pt x="14022" y="1"/>
                </a:moveTo>
                <a:cubicBezTo>
                  <a:pt x="13987" y="1"/>
                  <a:pt x="13954" y="20"/>
                  <a:pt x="13936" y="64"/>
                </a:cubicBezTo>
                <a:cubicBezTo>
                  <a:pt x="12497" y="1893"/>
                  <a:pt x="11424" y="3990"/>
                  <a:pt x="10765" y="6210"/>
                </a:cubicBezTo>
                <a:cubicBezTo>
                  <a:pt x="10595" y="6771"/>
                  <a:pt x="10473" y="7356"/>
                  <a:pt x="10400" y="7941"/>
                </a:cubicBezTo>
                <a:cubicBezTo>
                  <a:pt x="9887" y="8941"/>
                  <a:pt x="9351" y="9966"/>
                  <a:pt x="8863" y="10990"/>
                </a:cubicBezTo>
                <a:cubicBezTo>
                  <a:pt x="8595" y="11527"/>
                  <a:pt x="8302" y="12088"/>
                  <a:pt x="8034" y="12624"/>
                </a:cubicBezTo>
                <a:cubicBezTo>
                  <a:pt x="8034" y="12502"/>
                  <a:pt x="8058" y="12405"/>
                  <a:pt x="8083" y="12283"/>
                </a:cubicBezTo>
                <a:cubicBezTo>
                  <a:pt x="8131" y="12258"/>
                  <a:pt x="8180" y="12210"/>
                  <a:pt x="8180" y="12161"/>
                </a:cubicBezTo>
                <a:cubicBezTo>
                  <a:pt x="8180" y="12014"/>
                  <a:pt x="8180" y="11868"/>
                  <a:pt x="8156" y="11673"/>
                </a:cubicBezTo>
                <a:cubicBezTo>
                  <a:pt x="8302" y="10332"/>
                  <a:pt x="8424" y="8966"/>
                  <a:pt x="8497" y="7600"/>
                </a:cubicBezTo>
                <a:cubicBezTo>
                  <a:pt x="8570" y="5966"/>
                  <a:pt x="8595" y="4307"/>
                  <a:pt x="8595" y="2649"/>
                </a:cubicBezTo>
                <a:cubicBezTo>
                  <a:pt x="8668" y="2600"/>
                  <a:pt x="8717" y="2551"/>
                  <a:pt x="8765" y="2478"/>
                </a:cubicBezTo>
                <a:lnTo>
                  <a:pt x="8765" y="2454"/>
                </a:lnTo>
                <a:cubicBezTo>
                  <a:pt x="8790" y="2429"/>
                  <a:pt x="8790" y="2405"/>
                  <a:pt x="8790" y="2405"/>
                </a:cubicBezTo>
                <a:lnTo>
                  <a:pt x="8814" y="2332"/>
                </a:lnTo>
                <a:cubicBezTo>
                  <a:pt x="8863" y="2234"/>
                  <a:pt x="8863" y="2137"/>
                  <a:pt x="8814" y="2064"/>
                </a:cubicBezTo>
                <a:cubicBezTo>
                  <a:pt x="8814" y="1966"/>
                  <a:pt x="8765" y="1893"/>
                  <a:pt x="8692" y="1844"/>
                </a:cubicBezTo>
                <a:cubicBezTo>
                  <a:pt x="8643" y="1771"/>
                  <a:pt x="8546" y="1722"/>
                  <a:pt x="8473" y="1698"/>
                </a:cubicBezTo>
                <a:cubicBezTo>
                  <a:pt x="8424" y="1686"/>
                  <a:pt x="8381" y="1679"/>
                  <a:pt x="8339" y="1679"/>
                </a:cubicBezTo>
                <a:cubicBezTo>
                  <a:pt x="8296" y="1679"/>
                  <a:pt x="8253" y="1686"/>
                  <a:pt x="8204" y="1698"/>
                </a:cubicBezTo>
                <a:cubicBezTo>
                  <a:pt x="8156" y="1722"/>
                  <a:pt x="8107" y="1746"/>
                  <a:pt x="8058" y="1771"/>
                </a:cubicBezTo>
                <a:lnTo>
                  <a:pt x="8034" y="1771"/>
                </a:lnTo>
                <a:cubicBezTo>
                  <a:pt x="7887" y="1868"/>
                  <a:pt x="7790" y="2039"/>
                  <a:pt x="7790" y="2234"/>
                </a:cubicBezTo>
                <a:lnTo>
                  <a:pt x="7790" y="2381"/>
                </a:lnTo>
                <a:cubicBezTo>
                  <a:pt x="7814" y="2454"/>
                  <a:pt x="7863" y="2551"/>
                  <a:pt x="7936" y="2600"/>
                </a:cubicBezTo>
                <a:cubicBezTo>
                  <a:pt x="7985" y="2649"/>
                  <a:pt x="8034" y="2698"/>
                  <a:pt x="8107" y="2722"/>
                </a:cubicBezTo>
                <a:cubicBezTo>
                  <a:pt x="8180" y="2746"/>
                  <a:pt x="8229" y="2771"/>
                  <a:pt x="8302" y="2771"/>
                </a:cubicBezTo>
                <a:lnTo>
                  <a:pt x="8351" y="2771"/>
                </a:lnTo>
                <a:cubicBezTo>
                  <a:pt x="8278" y="4990"/>
                  <a:pt x="8204" y="7210"/>
                  <a:pt x="8009" y="9429"/>
                </a:cubicBezTo>
                <a:cubicBezTo>
                  <a:pt x="8009" y="9405"/>
                  <a:pt x="7985" y="9380"/>
                  <a:pt x="7985" y="9380"/>
                </a:cubicBezTo>
                <a:cubicBezTo>
                  <a:pt x="7961" y="9332"/>
                  <a:pt x="7912" y="9307"/>
                  <a:pt x="7887" y="9307"/>
                </a:cubicBezTo>
                <a:cubicBezTo>
                  <a:pt x="7839" y="9088"/>
                  <a:pt x="7814" y="8844"/>
                  <a:pt x="7765" y="8624"/>
                </a:cubicBezTo>
                <a:cubicBezTo>
                  <a:pt x="7717" y="8405"/>
                  <a:pt x="7668" y="8210"/>
                  <a:pt x="7644" y="8015"/>
                </a:cubicBezTo>
                <a:cubicBezTo>
                  <a:pt x="7814" y="7844"/>
                  <a:pt x="7765" y="7551"/>
                  <a:pt x="7522" y="7478"/>
                </a:cubicBezTo>
                <a:cubicBezTo>
                  <a:pt x="7424" y="7063"/>
                  <a:pt x="7302" y="6649"/>
                  <a:pt x="7204" y="6234"/>
                </a:cubicBezTo>
                <a:cubicBezTo>
                  <a:pt x="7229" y="6210"/>
                  <a:pt x="7253" y="6161"/>
                  <a:pt x="7253" y="6137"/>
                </a:cubicBezTo>
                <a:cubicBezTo>
                  <a:pt x="7278" y="6112"/>
                  <a:pt x="7278" y="6063"/>
                  <a:pt x="7278" y="6039"/>
                </a:cubicBezTo>
                <a:lnTo>
                  <a:pt x="7278" y="5966"/>
                </a:lnTo>
                <a:cubicBezTo>
                  <a:pt x="7253" y="5917"/>
                  <a:pt x="7229" y="5893"/>
                  <a:pt x="7204" y="5844"/>
                </a:cubicBezTo>
                <a:lnTo>
                  <a:pt x="7156" y="5820"/>
                </a:lnTo>
                <a:cubicBezTo>
                  <a:pt x="7131" y="5795"/>
                  <a:pt x="7107" y="5795"/>
                  <a:pt x="7083" y="5795"/>
                </a:cubicBezTo>
                <a:lnTo>
                  <a:pt x="7058" y="5795"/>
                </a:lnTo>
                <a:cubicBezTo>
                  <a:pt x="7009" y="5576"/>
                  <a:pt x="6936" y="5356"/>
                  <a:pt x="6863" y="5137"/>
                </a:cubicBezTo>
                <a:cubicBezTo>
                  <a:pt x="7122" y="4964"/>
                  <a:pt x="6979" y="4580"/>
                  <a:pt x="6706" y="4580"/>
                </a:cubicBezTo>
                <a:cubicBezTo>
                  <a:pt x="6671" y="4580"/>
                  <a:pt x="6634" y="4586"/>
                  <a:pt x="6595" y="4600"/>
                </a:cubicBezTo>
                <a:cubicBezTo>
                  <a:pt x="6285" y="4695"/>
                  <a:pt x="6348" y="5186"/>
                  <a:pt x="6669" y="5186"/>
                </a:cubicBezTo>
                <a:cubicBezTo>
                  <a:pt x="6677" y="5186"/>
                  <a:pt x="6684" y="5186"/>
                  <a:pt x="6692" y="5185"/>
                </a:cubicBezTo>
                <a:lnTo>
                  <a:pt x="6741" y="5185"/>
                </a:lnTo>
                <a:cubicBezTo>
                  <a:pt x="6814" y="5405"/>
                  <a:pt x="6863" y="5600"/>
                  <a:pt x="6936" y="5795"/>
                </a:cubicBezTo>
                <a:lnTo>
                  <a:pt x="6863" y="5795"/>
                </a:lnTo>
                <a:cubicBezTo>
                  <a:pt x="6790" y="5820"/>
                  <a:pt x="6741" y="5868"/>
                  <a:pt x="6717" y="5941"/>
                </a:cubicBezTo>
                <a:cubicBezTo>
                  <a:pt x="6717" y="5966"/>
                  <a:pt x="6692" y="5990"/>
                  <a:pt x="6692" y="6039"/>
                </a:cubicBezTo>
                <a:lnTo>
                  <a:pt x="6692" y="6112"/>
                </a:lnTo>
                <a:cubicBezTo>
                  <a:pt x="6717" y="6137"/>
                  <a:pt x="6741" y="6185"/>
                  <a:pt x="6765" y="6210"/>
                </a:cubicBezTo>
                <a:lnTo>
                  <a:pt x="6814" y="6259"/>
                </a:lnTo>
                <a:cubicBezTo>
                  <a:pt x="6863" y="6283"/>
                  <a:pt x="6912" y="6283"/>
                  <a:pt x="6961" y="6283"/>
                </a:cubicBezTo>
                <a:lnTo>
                  <a:pt x="7058" y="6283"/>
                </a:lnTo>
                <a:cubicBezTo>
                  <a:pt x="7083" y="6405"/>
                  <a:pt x="7107" y="6527"/>
                  <a:pt x="7131" y="6649"/>
                </a:cubicBezTo>
                <a:lnTo>
                  <a:pt x="7034" y="6649"/>
                </a:lnTo>
                <a:cubicBezTo>
                  <a:pt x="7009" y="6649"/>
                  <a:pt x="6961" y="6649"/>
                  <a:pt x="6936" y="6673"/>
                </a:cubicBezTo>
                <a:cubicBezTo>
                  <a:pt x="6863" y="6698"/>
                  <a:pt x="6814" y="6771"/>
                  <a:pt x="6765" y="6820"/>
                </a:cubicBezTo>
                <a:cubicBezTo>
                  <a:pt x="6765" y="6868"/>
                  <a:pt x="6741" y="6893"/>
                  <a:pt x="6741" y="6941"/>
                </a:cubicBezTo>
                <a:lnTo>
                  <a:pt x="6741" y="7015"/>
                </a:lnTo>
                <a:cubicBezTo>
                  <a:pt x="6765" y="7063"/>
                  <a:pt x="6790" y="7112"/>
                  <a:pt x="6839" y="7137"/>
                </a:cubicBezTo>
                <a:lnTo>
                  <a:pt x="6887" y="7185"/>
                </a:lnTo>
                <a:cubicBezTo>
                  <a:pt x="6936" y="7210"/>
                  <a:pt x="6985" y="7234"/>
                  <a:pt x="7034" y="7234"/>
                </a:cubicBezTo>
                <a:lnTo>
                  <a:pt x="7058" y="7234"/>
                </a:lnTo>
                <a:cubicBezTo>
                  <a:pt x="7107" y="7234"/>
                  <a:pt x="7131" y="7234"/>
                  <a:pt x="7180" y="7210"/>
                </a:cubicBezTo>
                <a:cubicBezTo>
                  <a:pt x="7204" y="7185"/>
                  <a:pt x="7229" y="7185"/>
                  <a:pt x="7229" y="7161"/>
                </a:cubicBezTo>
                <a:cubicBezTo>
                  <a:pt x="7278" y="7283"/>
                  <a:pt x="7302" y="7405"/>
                  <a:pt x="7326" y="7527"/>
                </a:cubicBezTo>
                <a:cubicBezTo>
                  <a:pt x="7083" y="7673"/>
                  <a:pt x="7156" y="8015"/>
                  <a:pt x="7424" y="8063"/>
                </a:cubicBezTo>
                <a:cubicBezTo>
                  <a:pt x="7448" y="8258"/>
                  <a:pt x="7497" y="8454"/>
                  <a:pt x="7522" y="8624"/>
                </a:cubicBezTo>
                <a:cubicBezTo>
                  <a:pt x="7546" y="8819"/>
                  <a:pt x="7595" y="9063"/>
                  <a:pt x="7619" y="9258"/>
                </a:cubicBezTo>
                <a:lnTo>
                  <a:pt x="7522" y="9258"/>
                </a:lnTo>
                <a:lnTo>
                  <a:pt x="7473" y="9283"/>
                </a:lnTo>
                <a:lnTo>
                  <a:pt x="7351" y="9332"/>
                </a:lnTo>
                <a:cubicBezTo>
                  <a:pt x="7302" y="9356"/>
                  <a:pt x="7278" y="9380"/>
                  <a:pt x="7229" y="9429"/>
                </a:cubicBezTo>
                <a:cubicBezTo>
                  <a:pt x="7204" y="9454"/>
                  <a:pt x="7204" y="9502"/>
                  <a:pt x="7180" y="9527"/>
                </a:cubicBezTo>
                <a:cubicBezTo>
                  <a:pt x="7156" y="9576"/>
                  <a:pt x="7131" y="9624"/>
                  <a:pt x="7156" y="9697"/>
                </a:cubicBezTo>
                <a:cubicBezTo>
                  <a:pt x="7156" y="9722"/>
                  <a:pt x="7156" y="9771"/>
                  <a:pt x="7156" y="9819"/>
                </a:cubicBezTo>
                <a:lnTo>
                  <a:pt x="7204" y="9917"/>
                </a:lnTo>
                <a:cubicBezTo>
                  <a:pt x="7229" y="9966"/>
                  <a:pt x="7278" y="9990"/>
                  <a:pt x="7326" y="10039"/>
                </a:cubicBezTo>
                <a:cubicBezTo>
                  <a:pt x="7351" y="10063"/>
                  <a:pt x="7400" y="10088"/>
                  <a:pt x="7473" y="10112"/>
                </a:cubicBezTo>
                <a:lnTo>
                  <a:pt x="7717" y="10112"/>
                </a:lnTo>
                <a:cubicBezTo>
                  <a:pt x="7765" y="10454"/>
                  <a:pt x="7790" y="10819"/>
                  <a:pt x="7814" y="11185"/>
                </a:cubicBezTo>
                <a:cubicBezTo>
                  <a:pt x="7790" y="11332"/>
                  <a:pt x="7790" y="11478"/>
                  <a:pt x="7765" y="11649"/>
                </a:cubicBezTo>
                <a:cubicBezTo>
                  <a:pt x="7424" y="14478"/>
                  <a:pt x="6692" y="17283"/>
                  <a:pt x="5570" y="19941"/>
                </a:cubicBezTo>
                <a:cubicBezTo>
                  <a:pt x="5546" y="20014"/>
                  <a:pt x="5497" y="20112"/>
                  <a:pt x="5448" y="20185"/>
                </a:cubicBezTo>
                <a:cubicBezTo>
                  <a:pt x="5400" y="19331"/>
                  <a:pt x="5302" y="18453"/>
                  <a:pt x="5180" y="17575"/>
                </a:cubicBezTo>
                <a:cubicBezTo>
                  <a:pt x="5058" y="16453"/>
                  <a:pt x="4887" y="15356"/>
                  <a:pt x="4717" y="14234"/>
                </a:cubicBezTo>
                <a:cubicBezTo>
                  <a:pt x="4473" y="12649"/>
                  <a:pt x="4229" y="11088"/>
                  <a:pt x="3936" y="9527"/>
                </a:cubicBezTo>
                <a:cubicBezTo>
                  <a:pt x="3961" y="7039"/>
                  <a:pt x="3741" y="4527"/>
                  <a:pt x="2936" y="2185"/>
                </a:cubicBezTo>
                <a:cubicBezTo>
                  <a:pt x="2692" y="1478"/>
                  <a:pt x="2400" y="820"/>
                  <a:pt x="2058" y="161"/>
                </a:cubicBezTo>
                <a:cubicBezTo>
                  <a:pt x="2034" y="125"/>
                  <a:pt x="1997" y="106"/>
                  <a:pt x="1964" y="106"/>
                </a:cubicBezTo>
                <a:cubicBezTo>
                  <a:pt x="1930" y="106"/>
                  <a:pt x="1900" y="125"/>
                  <a:pt x="1888" y="161"/>
                </a:cubicBezTo>
                <a:cubicBezTo>
                  <a:pt x="1717" y="454"/>
                  <a:pt x="1619" y="771"/>
                  <a:pt x="1570" y="1088"/>
                </a:cubicBezTo>
                <a:cubicBezTo>
                  <a:pt x="1522" y="1405"/>
                  <a:pt x="1473" y="1746"/>
                  <a:pt x="1449" y="2064"/>
                </a:cubicBezTo>
                <a:cubicBezTo>
                  <a:pt x="1424" y="2746"/>
                  <a:pt x="1449" y="3429"/>
                  <a:pt x="1570" y="4112"/>
                </a:cubicBezTo>
                <a:cubicBezTo>
                  <a:pt x="1790" y="5502"/>
                  <a:pt x="2205" y="6844"/>
                  <a:pt x="2790" y="8137"/>
                </a:cubicBezTo>
                <a:cubicBezTo>
                  <a:pt x="3034" y="8746"/>
                  <a:pt x="3351" y="9380"/>
                  <a:pt x="3644" y="9990"/>
                </a:cubicBezTo>
                <a:cubicBezTo>
                  <a:pt x="4034" y="12356"/>
                  <a:pt x="4375" y="14746"/>
                  <a:pt x="4668" y="17136"/>
                </a:cubicBezTo>
                <a:cubicBezTo>
                  <a:pt x="4424" y="16575"/>
                  <a:pt x="4180" y="16039"/>
                  <a:pt x="3936" y="15478"/>
                </a:cubicBezTo>
                <a:cubicBezTo>
                  <a:pt x="3936" y="15453"/>
                  <a:pt x="3936" y="15429"/>
                  <a:pt x="3936" y="15405"/>
                </a:cubicBezTo>
                <a:cubicBezTo>
                  <a:pt x="3887" y="15307"/>
                  <a:pt x="3814" y="15210"/>
                  <a:pt x="3766" y="15112"/>
                </a:cubicBezTo>
                <a:cubicBezTo>
                  <a:pt x="3692" y="15014"/>
                  <a:pt x="3644" y="14892"/>
                  <a:pt x="3595" y="14771"/>
                </a:cubicBezTo>
                <a:cubicBezTo>
                  <a:pt x="3570" y="14600"/>
                  <a:pt x="3522" y="14429"/>
                  <a:pt x="3473" y="14283"/>
                </a:cubicBezTo>
                <a:cubicBezTo>
                  <a:pt x="3424" y="12600"/>
                  <a:pt x="3205" y="10941"/>
                  <a:pt x="2863" y="9307"/>
                </a:cubicBezTo>
                <a:cubicBezTo>
                  <a:pt x="2852" y="9264"/>
                  <a:pt x="2823" y="9245"/>
                  <a:pt x="2791" y="9245"/>
                </a:cubicBezTo>
                <a:cubicBezTo>
                  <a:pt x="2751" y="9245"/>
                  <a:pt x="2706" y="9277"/>
                  <a:pt x="2692" y="9332"/>
                </a:cubicBezTo>
                <a:cubicBezTo>
                  <a:pt x="2497" y="10868"/>
                  <a:pt x="2814" y="12454"/>
                  <a:pt x="3278" y="13941"/>
                </a:cubicBezTo>
                <a:cubicBezTo>
                  <a:pt x="2644" y="12478"/>
                  <a:pt x="2034" y="11015"/>
                  <a:pt x="1449" y="9527"/>
                </a:cubicBezTo>
                <a:cubicBezTo>
                  <a:pt x="1525" y="9374"/>
                  <a:pt x="1406" y="9221"/>
                  <a:pt x="1258" y="9221"/>
                </a:cubicBezTo>
                <a:cubicBezTo>
                  <a:pt x="1217" y="9221"/>
                  <a:pt x="1174" y="9232"/>
                  <a:pt x="1131" y="9258"/>
                </a:cubicBezTo>
                <a:cubicBezTo>
                  <a:pt x="936" y="9380"/>
                  <a:pt x="1034" y="9649"/>
                  <a:pt x="1253" y="9649"/>
                </a:cubicBezTo>
                <a:lnTo>
                  <a:pt x="1327" y="9649"/>
                </a:lnTo>
                <a:cubicBezTo>
                  <a:pt x="1888" y="11088"/>
                  <a:pt x="2473" y="12551"/>
                  <a:pt x="3058" y="13990"/>
                </a:cubicBezTo>
                <a:cubicBezTo>
                  <a:pt x="3058" y="14014"/>
                  <a:pt x="3083" y="14039"/>
                  <a:pt x="3083" y="14063"/>
                </a:cubicBezTo>
                <a:cubicBezTo>
                  <a:pt x="2814" y="13673"/>
                  <a:pt x="2497" y="13307"/>
                  <a:pt x="2205" y="12966"/>
                </a:cubicBezTo>
                <a:cubicBezTo>
                  <a:pt x="1888" y="12600"/>
                  <a:pt x="1522" y="12210"/>
                  <a:pt x="1180" y="11844"/>
                </a:cubicBezTo>
                <a:cubicBezTo>
                  <a:pt x="814" y="11502"/>
                  <a:pt x="473" y="11112"/>
                  <a:pt x="205" y="10697"/>
                </a:cubicBezTo>
                <a:cubicBezTo>
                  <a:pt x="181" y="10666"/>
                  <a:pt x="150" y="10652"/>
                  <a:pt x="120" y="10652"/>
                </a:cubicBezTo>
                <a:cubicBezTo>
                  <a:pt x="57" y="10652"/>
                  <a:pt x="1" y="10712"/>
                  <a:pt x="34" y="10795"/>
                </a:cubicBezTo>
                <a:cubicBezTo>
                  <a:pt x="522" y="11575"/>
                  <a:pt x="790" y="12502"/>
                  <a:pt x="1278" y="13283"/>
                </a:cubicBezTo>
                <a:cubicBezTo>
                  <a:pt x="1522" y="13649"/>
                  <a:pt x="1814" y="13966"/>
                  <a:pt x="2156" y="14234"/>
                </a:cubicBezTo>
                <a:cubicBezTo>
                  <a:pt x="2570" y="14527"/>
                  <a:pt x="3034" y="14746"/>
                  <a:pt x="3375" y="15136"/>
                </a:cubicBezTo>
                <a:cubicBezTo>
                  <a:pt x="3397" y="15169"/>
                  <a:pt x="3424" y="15183"/>
                  <a:pt x="3450" y="15183"/>
                </a:cubicBezTo>
                <a:cubicBezTo>
                  <a:pt x="3480" y="15183"/>
                  <a:pt x="3508" y="15163"/>
                  <a:pt x="3522" y="15136"/>
                </a:cubicBezTo>
                <a:cubicBezTo>
                  <a:pt x="3936" y="16136"/>
                  <a:pt x="4351" y="17136"/>
                  <a:pt x="4839" y="18112"/>
                </a:cubicBezTo>
                <a:cubicBezTo>
                  <a:pt x="4936" y="19039"/>
                  <a:pt x="5034" y="19941"/>
                  <a:pt x="5205" y="20844"/>
                </a:cubicBezTo>
                <a:cubicBezTo>
                  <a:pt x="4668" y="21941"/>
                  <a:pt x="4058" y="23014"/>
                  <a:pt x="3375" y="24014"/>
                </a:cubicBezTo>
                <a:cubicBezTo>
                  <a:pt x="3283" y="24162"/>
                  <a:pt x="3414" y="24309"/>
                  <a:pt x="3546" y="24309"/>
                </a:cubicBezTo>
                <a:cubicBezTo>
                  <a:pt x="3589" y="24309"/>
                  <a:pt x="3632" y="24294"/>
                  <a:pt x="3668" y="24258"/>
                </a:cubicBezTo>
                <a:cubicBezTo>
                  <a:pt x="4717" y="23307"/>
                  <a:pt x="5814" y="22380"/>
                  <a:pt x="6790" y="21356"/>
                </a:cubicBezTo>
                <a:cubicBezTo>
                  <a:pt x="7229" y="20892"/>
                  <a:pt x="7668" y="20429"/>
                  <a:pt x="8107" y="19941"/>
                </a:cubicBezTo>
                <a:cubicBezTo>
                  <a:pt x="8765" y="19478"/>
                  <a:pt x="9448" y="19112"/>
                  <a:pt x="10131" y="18722"/>
                </a:cubicBezTo>
                <a:cubicBezTo>
                  <a:pt x="10144" y="18728"/>
                  <a:pt x="10157" y="18731"/>
                  <a:pt x="10170" y="18731"/>
                </a:cubicBezTo>
                <a:cubicBezTo>
                  <a:pt x="10204" y="18731"/>
                  <a:pt x="10235" y="18709"/>
                  <a:pt x="10253" y="18673"/>
                </a:cubicBezTo>
                <a:lnTo>
                  <a:pt x="10302" y="18600"/>
                </a:lnTo>
                <a:lnTo>
                  <a:pt x="10448" y="18527"/>
                </a:lnTo>
                <a:cubicBezTo>
                  <a:pt x="11375" y="18014"/>
                  <a:pt x="12229" y="17405"/>
                  <a:pt x="12985" y="16697"/>
                </a:cubicBezTo>
                <a:cubicBezTo>
                  <a:pt x="13399" y="16307"/>
                  <a:pt x="13765" y="15844"/>
                  <a:pt x="14082" y="15356"/>
                </a:cubicBezTo>
                <a:cubicBezTo>
                  <a:pt x="14134" y="15287"/>
                  <a:pt x="14064" y="15218"/>
                  <a:pt x="13984" y="15218"/>
                </a:cubicBezTo>
                <a:cubicBezTo>
                  <a:pt x="13951" y="15218"/>
                  <a:pt x="13916" y="15230"/>
                  <a:pt x="13887" y="15258"/>
                </a:cubicBezTo>
                <a:cubicBezTo>
                  <a:pt x="13595" y="15575"/>
                  <a:pt x="13229" y="15844"/>
                  <a:pt x="12839" y="16014"/>
                </a:cubicBezTo>
                <a:cubicBezTo>
                  <a:pt x="12473" y="16234"/>
                  <a:pt x="12131" y="16453"/>
                  <a:pt x="11814" y="16722"/>
                </a:cubicBezTo>
                <a:cubicBezTo>
                  <a:pt x="11180" y="17234"/>
                  <a:pt x="10619" y="17819"/>
                  <a:pt x="10156" y="18453"/>
                </a:cubicBezTo>
                <a:cubicBezTo>
                  <a:pt x="9765" y="18673"/>
                  <a:pt x="9375" y="18892"/>
                  <a:pt x="9009" y="19136"/>
                </a:cubicBezTo>
                <a:cubicBezTo>
                  <a:pt x="8814" y="19234"/>
                  <a:pt x="8619" y="19356"/>
                  <a:pt x="8424" y="19502"/>
                </a:cubicBezTo>
                <a:cubicBezTo>
                  <a:pt x="8814" y="19039"/>
                  <a:pt x="9180" y="18575"/>
                  <a:pt x="9546" y="18112"/>
                </a:cubicBezTo>
                <a:cubicBezTo>
                  <a:pt x="10643" y="16697"/>
                  <a:pt x="11668" y="15185"/>
                  <a:pt x="12546" y="13600"/>
                </a:cubicBezTo>
                <a:cubicBezTo>
                  <a:pt x="12985" y="13283"/>
                  <a:pt x="13448" y="12990"/>
                  <a:pt x="13887" y="12673"/>
                </a:cubicBezTo>
                <a:cubicBezTo>
                  <a:pt x="14009" y="12575"/>
                  <a:pt x="14107" y="12478"/>
                  <a:pt x="14229" y="12380"/>
                </a:cubicBezTo>
                <a:cubicBezTo>
                  <a:pt x="14243" y="12387"/>
                  <a:pt x="14257" y="12390"/>
                  <a:pt x="14271" y="12390"/>
                </a:cubicBezTo>
                <a:cubicBezTo>
                  <a:pt x="14304" y="12390"/>
                  <a:pt x="14333" y="12373"/>
                  <a:pt x="14351" y="12356"/>
                </a:cubicBezTo>
                <a:cubicBezTo>
                  <a:pt x="14399" y="12283"/>
                  <a:pt x="14448" y="12210"/>
                  <a:pt x="14473" y="12136"/>
                </a:cubicBezTo>
                <a:cubicBezTo>
                  <a:pt x="14668" y="11941"/>
                  <a:pt x="14863" y="11746"/>
                  <a:pt x="15009" y="11527"/>
                </a:cubicBezTo>
                <a:cubicBezTo>
                  <a:pt x="15668" y="10649"/>
                  <a:pt x="16229" y="9722"/>
                  <a:pt x="16692" y="8746"/>
                </a:cubicBezTo>
                <a:cubicBezTo>
                  <a:pt x="16728" y="8674"/>
                  <a:pt x="16671" y="8588"/>
                  <a:pt x="16609" y="8588"/>
                </a:cubicBezTo>
                <a:cubicBezTo>
                  <a:pt x="16587" y="8588"/>
                  <a:pt x="16565" y="8599"/>
                  <a:pt x="16546" y="8624"/>
                </a:cubicBezTo>
                <a:cubicBezTo>
                  <a:pt x="15985" y="9161"/>
                  <a:pt x="15497" y="9746"/>
                  <a:pt x="15034" y="10380"/>
                </a:cubicBezTo>
                <a:cubicBezTo>
                  <a:pt x="14838" y="10649"/>
                  <a:pt x="14692" y="10941"/>
                  <a:pt x="14619" y="11258"/>
                </a:cubicBezTo>
                <a:cubicBezTo>
                  <a:pt x="14546" y="11502"/>
                  <a:pt x="14448" y="11771"/>
                  <a:pt x="14351" y="12014"/>
                </a:cubicBezTo>
                <a:cubicBezTo>
                  <a:pt x="14131" y="12234"/>
                  <a:pt x="13887" y="12429"/>
                  <a:pt x="13643" y="12624"/>
                </a:cubicBezTo>
                <a:cubicBezTo>
                  <a:pt x="13351" y="12844"/>
                  <a:pt x="13034" y="13063"/>
                  <a:pt x="12741" y="13283"/>
                </a:cubicBezTo>
                <a:cubicBezTo>
                  <a:pt x="13180" y="12527"/>
                  <a:pt x="13570" y="11746"/>
                  <a:pt x="13960" y="10941"/>
                </a:cubicBezTo>
                <a:cubicBezTo>
                  <a:pt x="14595" y="9600"/>
                  <a:pt x="15156" y="8234"/>
                  <a:pt x="15668" y="6844"/>
                </a:cubicBezTo>
                <a:lnTo>
                  <a:pt x="15790" y="6844"/>
                </a:lnTo>
                <a:cubicBezTo>
                  <a:pt x="15838" y="6844"/>
                  <a:pt x="15887" y="6844"/>
                  <a:pt x="15936" y="6820"/>
                </a:cubicBezTo>
                <a:cubicBezTo>
                  <a:pt x="15985" y="6795"/>
                  <a:pt x="16058" y="6746"/>
                  <a:pt x="16107" y="6698"/>
                </a:cubicBezTo>
                <a:lnTo>
                  <a:pt x="16180" y="6600"/>
                </a:lnTo>
                <a:cubicBezTo>
                  <a:pt x="16204" y="6551"/>
                  <a:pt x="16204" y="6527"/>
                  <a:pt x="16229" y="6478"/>
                </a:cubicBezTo>
                <a:cubicBezTo>
                  <a:pt x="16253" y="6405"/>
                  <a:pt x="16253" y="6332"/>
                  <a:pt x="16229" y="6283"/>
                </a:cubicBezTo>
                <a:lnTo>
                  <a:pt x="16229" y="6234"/>
                </a:lnTo>
                <a:cubicBezTo>
                  <a:pt x="16229" y="6112"/>
                  <a:pt x="16156" y="5966"/>
                  <a:pt x="16058" y="5868"/>
                </a:cubicBezTo>
                <a:cubicBezTo>
                  <a:pt x="15960" y="5771"/>
                  <a:pt x="15814" y="5722"/>
                  <a:pt x="15668" y="5698"/>
                </a:cubicBezTo>
                <a:cubicBezTo>
                  <a:pt x="15595" y="5698"/>
                  <a:pt x="15521" y="5722"/>
                  <a:pt x="15448" y="5746"/>
                </a:cubicBezTo>
                <a:cubicBezTo>
                  <a:pt x="15375" y="5771"/>
                  <a:pt x="15302" y="5820"/>
                  <a:pt x="15253" y="5868"/>
                </a:cubicBezTo>
                <a:lnTo>
                  <a:pt x="15180" y="5990"/>
                </a:lnTo>
                <a:cubicBezTo>
                  <a:pt x="15131" y="6063"/>
                  <a:pt x="15082" y="6161"/>
                  <a:pt x="15082" y="6283"/>
                </a:cubicBezTo>
                <a:lnTo>
                  <a:pt x="15107" y="6429"/>
                </a:lnTo>
                <a:cubicBezTo>
                  <a:pt x="15131" y="6527"/>
                  <a:pt x="15180" y="6600"/>
                  <a:pt x="15253" y="6673"/>
                </a:cubicBezTo>
                <a:lnTo>
                  <a:pt x="15375" y="6771"/>
                </a:lnTo>
                <a:cubicBezTo>
                  <a:pt x="15399" y="6795"/>
                  <a:pt x="15448" y="6795"/>
                  <a:pt x="15473" y="6820"/>
                </a:cubicBezTo>
                <a:cubicBezTo>
                  <a:pt x="14912" y="8380"/>
                  <a:pt x="14253" y="9893"/>
                  <a:pt x="13473" y="11380"/>
                </a:cubicBezTo>
                <a:cubicBezTo>
                  <a:pt x="13521" y="10771"/>
                  <a:pt x="13497" y="10185"/>
                  <a:pt x="13424" y="9576"/>
                </a:cubicBezTo>
                <a:cubicBezTo>
                  <a:pt x="13717" y="8112"/>
                  <a:pt x="13838" y="6600"/>
                  <a:pt x="13765" y="5112"/>
                </a:cubicBezTo>
                <a:cubicBezTo>
                  <a:pt x="13765" y="5048"/>
                  <a:pt x="13725" y="5017"/>
                  <a:pt x="13679" y="5017"/>
                </a:cubicBezTo>
                <a:cubicBezTo>
                  <a:pt x="13638" y="5017"/>
                  <a:pt x="13593" y="5042"/>
                  <a:pt x="13570" y="5088"/>
                </a:cubicBezTo>
                <a:cubicBezTo>
                  <a:pt x="13204" y="6161"/>
                  <a:pt x="13034" y="7307"/>
                  <a:pt x="13131" y="8478"/>
                </a:cubicBezTo>
                <a:cubicBezTo>
                  <a:pt x="13156" y="8819"/>
                  <a:pt x="13204" y="9185"/>
                  <a:pt x="13253" y="9527"/>
                </a:cubicBezTo>
                <a:cubicBezTo>
                  <a:pt x="13253" y="9600"/>
                  <a:pt x="13229" y="9697"/>
                  <a:pt x="13204" y="9771"/>
                </a:cubicBezTo>
                <a:cubicBezTo>
                  <a:pt x="13180" y="9819"/>
                  <a:pt x="13229" y="9893"/>
                  <a:pt x="13302" y="9893"/>
                </a:cubicBezTo>
                <a:cubicBezTo>
                  <a:pt x="13375" y="10502"/>
                  <a:pt x="13375" y="11136"/>
                  <a:pt x="13302" y="11746"/>
                </a:cubicBezTo>
                <a:cubicBezTo>
                  <a:pt x="12863" y="12527"/>
                  <a:pt x="12424" y="13307"/>
                  <a:pt x="11960" y="14063"/>
                </a:cubicBezTo>
                <a:cubicBezTo>
                  <a:pt x="11326" y="15088"/>
                  <a:pt x="10643" y="16063"/>
                  <a:pt x="9936" y="17014"/>
                </a:cubicBezTo>
                <a:cubicBezTo>
                  <a:pt x="10082" y="16210"/>
                  <a:pt x="10229" y="15405"/>
                  <a:pt x="10400" y="14624"/>
                </a:cubicBezTo>
                <a:cubicBezTo>
                  <a:pt x="10424" y="14575"/>
                  <a:pt x="10448" y="14527"/>
                  <a:pt x="10448" y="14478"/>
                </a:cubicBezTo>
                <a:cubicBezTo>
                  <a:pt x="10546" y="14039"/>
                  <a:pt x="10643" y="13600"/>
                  <a:pt x="10741" y="13161"/>
                </a:cubicBezTo>
                <a:cubicBezTo>
                  <a:pt x="11082" y="12990"/>
                  <a:pt x="11204" y="12551"/>
                  <a:pt x="10985" y="12234"/>
                </a:cubicBezTo>
                <a:cubicBezTo>
                  <a:pt x="11034" y="12039"/>
                  <a:pt x="11082" y="11819"/>
                  <a:pt x="11156" y="11624"/>
                </a:cubicBezTo>
                <a:cubicBezTo>
                  <a:pt x="11180" y="11722"/>
                  <a:pt x="11278" y="11771"/>
                  <a:pt x="11375" y="11771"/>
                </a:cubicBezTo>
                <a:cubicBezTo>
                  <a:pt x="11692" y="11673"/>
                  <a:pt x="11692" y="11234"/>
                  <a:pt x="11375" y="11161"/>
                </a:cubicBezTo>
                <a:cubicBezTo>
                  <a:pt x="11351" y="11161"/>
                  <a:pt x="11302" y="11185"/>
                  <a:pt x="11278" y="11185"/>
                </a:cubicBezTo>
                <a:cubicBezTo>
                  <a:pt x="11375" y="10844"/>
                  <a:pt x="11473" y="10478"/>
                  <a:pt x="11595" y="10112"/>
                </a:cubicBezTo>
                <a:cubicBezTo>
                  <a:pt x="11595" y="10088"/>
                  <a:pt x="11595" y="10088"/>
                  <a:pt x="11595" y="10063"/>
                </a:cubicBezTo>
                <a:cubicBezTo>
                  <a:pt x="11643" y="9844"/>
                  <a:pt x="11473" y="9624"/>
                  <a:pt x="11253" y="9624"/>
                </a:cubicBezTo>
                <a:cubicBezTo>
                  <a:pt x="10814" y="9673"/>
                  <a:pt x="10814" y="10307"/>
                  <a:pt x="11253" y="10356"/>
                </a:cubicBezTo>
                <a:cubicBezTo>
                  <a:pt x="11302" y="10332"/>
                  <a:pt x="11326" y="10332"/>
                  <a:pt x="11351" y="10332"/>
                </a:cubicBezTo>
                <a:cubicBezTo>
                  <a:pt x="11180" y="10917"/>
                  <a:pt x="11009" y="11527"/>
                  <a:pt x="10839" y="12136"/>
                </a:cubicBezTo>
                <a:cubicBezTo>
                  <a:pt x="10741" y="12063"/>
                  <a:pt x="10643" y="12039"/>
                  <a:pt x="10546" y="12039"/>
                </a:cubicBezTo>
                <a:cubicBezTo>
                  <a:pt x="9839" y="12088"/>
                  <a:pt x="9839" y="13136"/>
                  <a:pt x="10546" y="13185"/>
                </a:cubicBezTo>
                <a:cubicBezTo>
                  <a:pt x="10448" y="13527"/>
                  <a:pt x="10375" y="13868"/>
                  <a:pt x="10278" y="14210"/>
                </a:cubicBezTo>
                <a:cubicBezTo>
                  <a:pt x="10240" y="14184"/>
                  <a:pt x="10205" y="14172"/>
                  <a:pt x="10172" y="14172"/>
                </a:cubicBezTo>
                <a:cubicBezTo>
                  <a:pt x="9931" y="14172"/>
                  <a:pt x="9819" y="14773"/>
                  <a:pt x="10124" y="14773"/>
                </a:cubicBezTo>
                <a:cubicBezTo>
                  <a:pt x="10134" y="14773"/>
                  <a:pt x="10144" y="14772"/>
                  <a:pt x="10156" y="14771"/>
                </a:cubicBezTo>
                <a:lnTo>
                  <a:pt x="10156" y="14771"/>
                </a:lnTo>
                <a:cubicBezTo>
                  <a:pt x="9961" y="15649"/>
                  <a:pt x="9765" y="16551"/>
                  <a:pt x="9619" y="17429"/>
                </a:cubicBezTo>
                <a:cubicBezTo>
                  <a:pt x="8741" y="18575"/>
                  <a:pt x="7814" y="19648"/>
                  <a:pt x="6863" y="20697"/>
                </a:cubicBezTo>
                <a:cubicBezTo>
                  <a:pt x="6107" y="21502"/>
                  <a:pt x="5326" y="22283"/>
                  <a:pt x="4497" y="23039"/>
                </a:cubicBezTo>
                <a:cubicBezTo>
                  <a:pt x="4985" y="22258"/>
                  <a:pt x="5424" y="21478"/>
                  <a:pt x="5790" y="20648"/>
                </a:cubicBezTo>
                <a:cubicBezTo>
                  <a:pt x="6375" y="19356"/>
                  <a:pt x="6863" y="18014"/>
                  <a:pt x="7229" y="16649"/>
                </a:cubicBezTo>
                <a:cubicBezTo>
                  <a:pt x="7522" y="15502"/>
                  <a:pt x="7765" y="14332"/>
                  <a:pt x="7961" y="13161"/>
                </a:cubicBezTo>
                <a:cubicBezTo>
                  <a:pt x="8692" y="11893"/>
                  <a:pt x="9448" y="10624"/>
                  <a:pt x="10082" y="9332"/>
                </a:cubicBezTo>
                <a:cubicBezTo>
                  <a:pt x="10302" y="8893"/>
                  <a:pt x="10497" y="8478"/>
                  <a:pt x="10692" y="8063"/>
                </a:cubicBezTo>
                <a:cubicBezTo>
                  <a:pt x="12034" y="6234"/>
                  <a:pt x="13058" y="4210"/>
                  <a:pt x="13692" y="2039"/>
                </a:cubicBezTo>
                <a:cubicBezTo>
                  <a:pt x="13863" y="1405"/>
                  <a:pt x="14009" y="771"/>
                  <a:pt x="14131" y="137"/>
                </a:cubicBezTo>
                <a:cubicBezTo>
                  <a:pt x="14147" y="59"/>
                  <a:pt x="14083" y="1"/>
                  <a:pt x="14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2"/>
          <p:cNvSpPr/>
          <p:nvPr/>
        </p:nvSpPr>
        <p:spPr>
          <a:xfrm>
            <a:off x="1008775" y="3155025"/>
            <a:ext cx="412807" cy="415272"/>
          </a:xfrm>
          <a:custGeom>
            <a:avLst/>
            <a:gdLst/>
            <a:ahLst/>
            <a:cxnLst/>
            <a:rect l="l" t="t" r="r" b="b"/>
            <a:pathLst>
              <a:path w="23505" h="23642" extrusionOk="0">
                <a:moveTo>
                  <a:pt x="15829" y="595"/>
                </a:moveTo>
                <a:cubicBezTo>
                  <a:pt x="15756" y="644"/>
                  <a:pt x="15707" y="668"/>
                  <a:pt x="15658" y="692"/>
                </a:cubicBezTo>
                <a:lnTo>
                  <a:pt x="15829" y="595"/>
                </a:lnTo>
                <a:close/>
                <a:moveTo>
                  <a:pt x="15658" y="863"/>
                </a:moveTo>
                <a:lnTo>
                  <a:pt x="15658" y="863"/>
                </a:lnTo>
                <a:cubicBezTo>
                  <a:pt x="15610" y="936"/>
                  <a:pt x="15561" y="985"/>
                  <a:pt x="15537" y="1034"/>
                </a:cubicBezTo>
                <a:cubicBezTo>
                  <a:pt x="14244" y="1644"/>
                  <a:pt x="13976" y="3302"/>
                  <a:pt x="13463" y="4473"/>
                </a:cubicBezTo>
                <a:cubicBezTo>
                  <a:pt x="12805" y="5912"/>
                  <a:pt x="11463" y="6863"/>
                  <a:pt x="10463" y="8034"/>
                </a:cubicBezTo>
                <a:cubicBezTo>
                  <a:pt x="10854" y="7546"/>
                  <a:pt x="11293" y="7082"/>
                  <a:pt x="11659" y="6570"/>
                </a:cubicBezTo>
                <a:cubicBezTo>
                  <a:pt x="11902" y="6229"/>
                  <a:pt x="12098" y="5887"/>
                  <a:pt x="12268" y="5497"/>
                </a:cubicBezTo>
                <a:cubicBezTo>
                  <a:pt x="12439" y="5107"/>
                  <a:pt x="12537" y="4692"/>
                  <a:pt x="12683" y="4278"/>
                </a:cubicBezTo>
                <a:cubicBezTo>
                  <a:pt x="12902" y="3448"/>
                  <a:pt x="13341" y="2717"/>
                  <a:pt x="13951" y="2107"/>
                </a:cubicBezTo>
                <a:cubicBezTo>
                  <a:pt x="14463" y="1644"/>
                  <a:pt x="15049" y="1229"/>
                  <a:pt x="15658" y="863"/>
                </a:cubicBezTo>
                <a:close/>
                <a:moveTo>
                  <a:pt x="14122" y="1766"/>
                </a:moveTo>
                <a:lnTo>
                  <a:pt x="14122" y="1766"/>
                </a:lnTo>
                <a:cubicBezTo>
                  <a:pt x="13512" y="2302"/>
                  <a:pt x="13049" y="2936"/>
                  <a:pt x="12732" y="3668"/>
                </a:cubicBezTo>
                <a:cubicBezTo>
                  <a:pt x="12390" y="4497"/>
                  <a:pt x="12195" y="5351"/>
                  <a:pt x="11707" y="6082"/>
                </a:cubicBezTo>
                <a:cubicBezTo>
                  <a:pt x="11244" y="6839"/>
                  <a:pt x="10634" y="7424"/>
                  <a:pt x="10122" y="8107"/>
                </a:cubicBezTo>
                <a:cubicBezTo>
                  <a:pt x="10049" y="8204"/>
                  <a:pt x="9976" y="8326"/>
                  <a:pt x="9878" y="8448"/>
                </a:cubicBezTo>
                <a:cubicBezTo>
                  <a:pt x="10146" y="7595"/>
                  <a:pt x="10342" y="6717"/>
                  <a:pt x="10610" y="5887"/>
                </a:cubicBezTo>
                <a:cubicBezTo>
                  <a:pt x="10878" y="5107"/>
                  <a:pt x="11244" y="4375"/>
                  <a:pt x="11756" y="3741"/>
                </a:cubicBezTo>
                <a:cubicBezTo>
                  <a:pt x="12268" y="3156"/>
                  <a:pt x="12829" y="2644"/>
                  <a:pt x="13439" y="2229"/>
                </a:cubicBezTo>
                <a:cubicBezTo>
                  <a:pt x="13659" y="2058"/>
                  <a:pt x="13878" y="1912"/>
                  <a:pt x="14122" y="1766"/>
                </a:cubicBezTo>
                <a:close/>
                <a:moveTo>
                  <a:pt x="14951" y="1034"/>
                </a:moveTo>
                <a:cubicBezTo>
                  <a:pt x="13780" y="1644"/>
                  <a:pt x="12732" y="2424"/>
                  <a:pt x="11805" y="3400"/>
                </a:cubicBezTo>
                <a:cubicBezTo>
                  <a:pt x="11317" y="3961"/>
                  <a:pt x="10927" y="4595"/>
                  <a:pt x="10634" y="5302"/>
                </a:cubicBezTo>
                <a:cubicBezTo>
                  <a:pt x="10342" y="6058"/>
                  <a:pt x="10122" y="6839"/>
                  <a:pt x="9927" y="7643"/>
                </a:cubicBezTo>
                <a:cubicBezTo>
                  <a:pt x="9829" y="8082"/>
                  <a:pt x="9707" y="8546"/>
                  <a:pt x="9537" y="8985"/>
                </a:cubicBezTo>
                <a:lnTo>
                  <a:pt x="9415" y="9204"/>
                </a:lnTo>
                <a:cubicBezTo>
                  <a:pt x="9463" y="9009"/>
                  <a:pt x="9512" y="8814"/>
                  <a:pt x="9537" y="8595"/>
                </a:cubicBezTo>
                <a:cubicBezTo>
                  <a:pt x="9634" y="7936"/>
                  <a:pt x="9659" y="7253"/>
                  <a:pt x="9781" y="6595"/>
                </a:cubicBezTo>
                <a:cubicBezTo>
                  <a:pt x="9903" y="6034"/>
                  <a:pt x="10098" y="5473"/>
                  <a:pt x="10390" y="4961"/>
                </a:cubicBezTo>
                <a:cubicBezTo>
                  <a:pt x="11000" y="3887"/>
                  <a:pt x="11829" y="2985"/>
                  <a:pt x="12829" y="2302"/>
                </a:cubicBezTo>
                <a:cubicBezTo>
                  <a:pt x="13512" y="1814"/>
                  <a:pt x="14219" y="1400"/>
                  <a:pt x="14951" y="1034"/>
                </a:cubicBezTo>
                <a:close/>
                <a:moveTo>
                  <a:pt x="15463" y="1180"/>
                </a:moveTo>
                <a:lnTo>
                  <a:pt x="15463" y="1180"/>
                </a:lnTo>
                <a:cubicBezTo>
                  <a:pt x="15244" y="1546"/>
                  <a:pt x="15073" y="1961"/>
                  <a:pt x="14976" y="2400"/>
                </a:cubicBezTo>
                <a:cubicBezTo>
                  <a:pt x="14878" y="2936"/>
                  <a:pt x="14707" y="3497"/>
                  <a:pt x="14463" y="4009"/>
                </a:cubicBezTo>
                <a:cubicBezTo>
                  <a:pt x="14219" y="4497"/>
                  <a:pt x="13902" y="4961"/>
                  <a:pt x="13561" y="5400"/>
                </a:cubicBezTo>
                <a:cubicBezTo>
                  <a:pt x="12805" y="6302"/>
                  <a:pt x="11976" y="7156"/>
                  <a:pt x="11171" y="8009"/>
                </a:cubicBezTo>
                <a:cubicBezTo>
                  <a:pt x="10561" y="8668"/>
                  <a:pt x="9951" y="9351"/>
                  <a:pt x="9317" y="10009"/>
                </a:cubicBezTo>
                <a:cubicBezTo>
                  <a:pt x="9659" y="9424"/>
                  <a:pt x="10024" y="8887"/>
                  <a:pt x="10439" y="8351"/>
                </a:cubicBezTo>
                <a:lnTo>
                  <a:pt x="10463" y="8351"/>
                </a:lnTo>
                <a:cubicBezTo>
                  <a:pt x="10951" y="7765"/>
                  <a:pt x="11463" y="7204"/>
                  <a:pt x="12024" y="6668"/>
                </a:cubicBezTo>
                <a:cubicBezTo>
                  <a:pt x="12561" y="6156"/>
                  <a:pt x="13000" y="5595"/>
                  <a:pt x="13390" y="4985"/>
                </a:cubicBezTo>
                <a:cubicBezTo>
                  <a:pt x="13780" y="4302"/>
                  <a:pt x="13951" y="3546"/>
                  <a:pt x="14244" y="2814"/>
                </a:cubicBezTo>
                <a:cubicBezTo>
                  <a:pt x="14488" y="2156"/>
                  <a:pt x="14902" y="1595"/>
                  <a:pt x="15463" y="1180"/>
                </a:cubicBezTo>
                <a:close/>
                <a:moveTo>
                  <a:pt x="7465" y="1055"/>
                </a:moveTo>
                <a:cubicBezTo>
                  <a:pt x="7513" y="1055"/>
                  <a:pt x="7562" y="1056"/>
                  <a:pt x="7610" y="1058"/>
                </a:cubicBezTo>
                <a:cubicBezTo>
                  <a:pt x="8146" y="1156"/>
                  <a:pt x="8366" y="1668"/>
                  <a:pt x="8439" y="2156"/>
                </a:cubicBezTo>
                <a:cubicBezTo>
                  <a:pt x="8488" y="2692"/>
                  <a:pt x="8488" y="3229"/>
                  <a:pt x="8439" y="3765"/>
                </a:cubicBezTo>
                <a:cubicBezTo>
                  <a:pt x="8220" y="5912"/>
                  <a:pt x="7293" y="7936"/>
                  <a:pt x="6976" y="10058"/>
                </a:cubicBezTo>
                <a:cubicBezTo>
                  <a:pt x="7025" y="9619"/>
                  <a:pt x="7049" y="9180"/>
                  <a:pt x="7098" y="8741"/>
                </a:cubicBezTo>
                <a:cubicBezTo>
                  <a:pt x="7195" y="7741"/>
                  <a:pt x="7268" y="6741"/>
                  <a:pt x="7342" y="5717"/>
                </a:cubicBezTo>
                <a:cubicBezTo>
                  <a:pt x="7390" y="5229"/>
                  <a:pt x="7439" y="4741"/>
                  <a:pt x="7488" y="4229"/>
                </a:cubicBezTo>
                <a:cubicBezTo>
                  <a:pt x="7537" y="3790"/>
                  <a:pt x="7512" y="3351"/>
                  <a:pt x="7439" y="2912"/>
                </a:cubicBezTo>
                <a:cubicBezTo>
                  <a:pt x="7281" y="2278"/>
                  <a:pt x="6764" y="1706"/>
                  <a:pt x="6105" y="1706"/>
                </a:cubicBezTo>
                <a:cubicBezTo>
                  <a:pt x="6055" y="1706"/>
                  <a:pt x="6003" y="1710"/>
                  <a:pt x="5951" y="1717"/>
                </a:cubicBezTo>
                <a:lnTo>
                  <a:pt x="5878" y="1741"/>
                </a:lnTo>
                <a:cubicBezTo>
                  <a:pt x="5854" y="1668"/>
                  <a:pt x="5829" y="1619"/>
                  <a:pt x="5805" y="1570"/>
                </a:cubicBezTo>
                <a:lnTo>
                  <a:pt x="6220" y="1375"/>
                </a:lnTo>
                <a:cubicBezTo>
                  <a:pt x="6593" y="1156"/>
                  <a:pt x="7026" y="1055"/>
                  <a:pt x="7465" y="1055"/>
                </a:cubicBezTo>
                <a:close/>
                <a:moveTo>
                  <a:pt x="5049" y="3156"/>
                </a:moveTo>
                <a:cubicBezTo>
                  <a:pt x="5049" y="3400"/>
                  <a:pt x="5049" y="3644"/>
                  <a:pt x="5073" y="3887"/>
                </a:cubicBezTo>
                <a:cubicBezTo>
                  <a:pt x="5122" y="4741"/>
                  <a:pt x="5317" y="5595"/>
                  <a:pt x="5366" y="6448"/>
                </a:cubicBezTo>
                <a:cubicBezTo>
                  <a:pt x="5464" y="7351"/>
                  <a:pt x="5195" y="8229"/>
                  <a:pt x="4634" y="8936"/>
                </a:cubicBezTo>
                <a:cubicBezTo>
                  <a:pt x="4317" y="9277"/>
                  <a:pt x="4025" y="9595"/>
                  <a:pt x="3708" y="9960"/>
                </a:cubicBezTo>
                <a:lnTo>
                  <a:pt x="3610" y="10107"/>
                </a:lnTo>
                <a:cubicBezTo>
                  <a:pt x="3708" y="9863"/>
                  <a:pt x="3805" y="9595"/>
                  <a:pt x="3903" y="9351"/>
                </a:cubicBezTo>
                <a:cubicBezTo>
                  <a:pt x="4147" y="8765"/>
                  <a:pt x="4390" y="8204"/>
                  <a:pt x="4561" y="7619"/>
                </a:cubicBezTo>
                <a:cubicBezTo>
                  <a:pt x="4707" y="7009"/>
                  <a:pt x="4781" y="6375"/>
                  <a:pt x="4732" y="5765"/>
                </a:cubicBezTo>
                <a:cubicBezTo>
                  <a:pt x="4707" y="5131"/>
                  <a:pt x="4756" y="4497"/>
                  <a:pt x="4854" y="3887"/>
                </a:cubicBezTo>
                <a:cubicBezTo>
                  <a:pt x="4878" y="3765"/>
                  <a:pt x="4878" y="3668"/>
                  <a:pt x="4903" y="3570"/>
                </a:cubicBezTo>
                <a:cubicBezTo>
                  <a:pt x="4927" y="3473"/>
                  <a:pt x="5000" y="3278"/>
                  <a:pt x="5049" y="3156"/>
                </a:cubicBezTo>
                <a:close/>
                <a:moveTo>
                  <a:pt x="4586" y="4497"/>
                </a:moveTo>
                <a:lnTo>
                  <a:pt x="4586" y="4497"/>
                </a:lnTo>
                <a:cubicBezTo>
                  <a:pt x="4561" y="4765"/>
                  <a:pt x="4537" y="5058"/>
                  <a:pt x="4537" y="5351"/>
                </a:cubicBezTo>
                <a:cubicBezTo>
                  <a:pt x="4586" y="6009"/>
                  <a:pt x="4561" y="6668"/>
                  <a:pt x="4439" y="7326"/>
                </a:cubicBezTo>
                <a:cubicBezTo>
                  <a:pt x="4268" y="7912"/>
                  <a:pt x="4073" y="8497"/>
                  <a:pt x="3805" y="9058"/>
                </a:cubicBezTo>
                <a:lnTo>
                  <a:pt x="3122" y="10765"/>
                </a:lnTo>
                <a:cubicBezTo>
                  <a:pt x="3073" y="10863"/>
                  <a:pt x="3000" y="10936"/>
                  <a:pt x="2951" y="11034"/>
                </a:cubicBezTo>
                <a:cubicBezTo>
                  <a:pt x="2903" y="11107"/>
                  <a:pt x="2878" y="11180"/>
                  <a:pt x="2829" y="11229"/>
                </a:cubicBezTo>
                <a:cubicBezTo>
                  <a:pt x="2854" y="10887"/>
                  <a:pt x="2829" y="10521"/>
                  <a:pt x="2781" y="10180"/>
                </a:cubicBezTo>
                <a:cubicBezTo>
                  <a:pt x="2683" y="9790"/>
                  <a:pt x="2634" y="9375"/>
                  <a:pt x="2634" y="8985"/>
                </a:cubicBezTo>
                <a:cubicBezTo>
                  <a:pt x="2683" y="8204"/>
                  <a:pt x="3220" y="7546"/>
                  <a:pt x="3561" y="6863"/>
                </a:cubicBezTo>
                <a:cubicBezTo>
                  <a:pt x="3927" y="6204"/>
                  <a:pt x="4220" y="5497"/>
                  <a:pt x="4488" y="4790"/>
                </a:cubicBezTo>
                <a:cubicBezTo>
                  <a:pt x="4512" y="4692"/>
                  <a:pt x="4561" y="4595"/>
                  <a:pt x="4586" y="4497"/>
                </a:cubicBezTo>
                <a:close/>
                <a:moveTo>
                  <a:pt x="6038" y="1881"/>
                </a:moveTo>
                <a:cubicBezTo>
                  <a:pt x="6226" y="1881"/>
                  <a:pt x="6423" y="1932"/>
                  <a:pt x="6586" y="2034"/>
                </a:cubicBezTo>
                <a:cubicBezTo>
                  <a:pt x="6903" y="2253"/>
                  <a:pt x="7122" y="2570"/>
                  <a:pt x="7220" y="2936"/>
                </a:cubicBezTo>
                <a:cubicBezTo>
                  <a:pt x="7317" y="3375"/>
                  <a:pt x="7342" y="3839"/>
                  <a:pt x="7293" y="4302"/>
                </a:cubicBezTo>
                <a:cubicBezTo>
                  <a:pt x="7244" y="4765"/>
                  <a:pt x="7195" y="5229"/>
                  <a:pt x="7146" y="5717"/>
                </a:cubicBezTo>
                <a:cubicBezTo>
                  <a:pt x="7073" y="6668"/>
                  <a:pt x="6976" y="7619"/>
                  <a:pt x="6903" y="8570"/>
                </a:cubicBezTo>
                <a:cubicBezTo>
                  <a:pt x="6781" y="9546"/>
                  <a:pt x="6707" y="10546"/>
                  <a:pt x="6683" y="11521"/>
                </a:cubicBezTo>
                <a:cubicBezTo>
                  <a:pt x="6683" y="11790"/>
                  <a:pt x="6707" y="12058"/>
                  <a:pt x="6732" y="12302"/>
                </a:cubicBezTo>
                <a:cubicBezTo>
                  <a:pt x="6610" y="11765"/>
                  <a:pt x="6512" y="11180"/>
                  <a:pt x="6464" y="10619"/>
                </a:cubicBezTo>
                <a:cubicBezTo>
                  <a:pt x="6366" y="9814"/>
                  <a:pt x="6342" y="9009"/>
                  <a:pt x="6342" y="8180"/>
                </a:cubicBezTo>
                <a:cubicBezTo>
                  <a:pt x="6366" y="7156"/>
                  <a:pt x="6464" y="6107"/>
                  <a:pt x="6464" y="5058"/>
                </a:cubicBezTo>
                <a:cubicBezTo>
                  <a:pt x="6464" y="3985"/>
                  <a:pt x="6293" y="2912"/>
                  <a:pt x="5927" y="1887"/>
                </a:cubicBezTo>
                <a:cubicBezTo>
                  <a:pt x="5964" y="1883"/>
                  <a:pt x="6001" y="1881"/>
                  <a:pt x="6038" y="1881"/>
                </a:cubicBezTo>
                <a:close/>
                <a:moveTo>
                  <a:pt x="4659" y="2546"/>
                </a:moveTo>
                <a:lnTo>
                  <a:pt x="4659" y="2546"/>
                </a:lnTo>
                <a:cubicBezTo>
                  <a:pt x="4512" y="2717"/>
                  <a:pt x="4390" y="2912"/>
                  <a:pt x="4293" y="3107"/>
                </a:cubicBezTo>
                <a:cubicBezTo>
                  <a:pt x="3903" y="3814"/>
                  <a:pt x="3683" y="4570"/>
                  <a:pt x="3268" y="5253"/>
                </a:cubicBezTo>
                <a:cubicBezTo>
                  <a:pt x="2805" y="6009"/>
                  <a:pt x="2122" y="6595"/>
                  <a:pt x="1683" y="7375"/>
                </a:cubicBezTo>
                <a:cubicBezTo>
                  <a:pt x="1464" y="7765"/>
                  <a:pt x="1317" y="8204"/>
                  <a:pt x="1293" y="8668"/>
                </a:cubicBezTo>
                <a:cubicBezTo>
                  <a:pt x="1317" y="9156"/>
                  <a:pt x="1439" y="9643"/>
                  <a:pt x="1659" y="10082"/>
                </a:cubicBezTo>
                <a:cubicBezTo>
                  <a:pt x="1927" y="10887"/>
                  <a:pt x="2000" y="11765"/>
                  <a:pt x="1903" y="12594"/>
                </a:cubicBezTo>
                <a:cubicBezTo>
                  <a:pt x="1805" y="11985"/>
                  <a:pt x="1659" y="11375"/>
                  <a:pt x="1439" y="10790"/>
                </a:cubicBezTo>
                <a:lnTo>
                  <a:pt x="1464" y="10790"/>
                </a:lnTo>
                <a:cubicBezTo>
                  <a:pt x="1195" y="9960"/>
                  <a:pt x="1098" y="9058"/>
                  <a:pt x="1171" y="8180"/>
                </a:cubicBezTo>
                <a:cubicBezTo>
                  <a:pt x="1342" y="6473"/>
                  <a:pt x="2098" y="4912"/>
                  <a:pt x="3293" y="3692"/>
                </a:cubicBezTo>
                <a:cubicBezTo>
                  <a:pt x="3708" y="3253"/>
                  <a:pt x="4171" y="2863"/>
                  <a:pt x="4659" y="2546"/>
                </a:cubicBezTo>
                <a:close/>
                <a:moveTo>
                  <a:pt x="6890" y="12096"/>
                </a:moveTo>
                <a:lnTo>
                  <a:pt x="6890" y="12096"/>
                </a:lnTo>
                <a:cubicBezTo>
                  <a:pt x="6917" y="12344"/>
                  <a:pt x="6954" y="12591"/>
                  <a:pt x="7000" y="12838"/>
                </a:cubicBezTo>
                <a:cubicBezTo>
                  <a:pt x="6938" y="12591"/>
                  <a:pt x="6906" y="12344"/>
                  <a:pt x="6890" y="12096"/>
                </a:cubicBezTo>
                <a:close/>
                <a:moveTo>
                  <a:pt x="5049" y="2351"/>
                </a:moveTo>
                <a:lnTo>
                  <a:pt x="5049" y="2351"/>
                </a:lnTo>
                <a:cubicBezTo>
                  <a:pt x="4951" y="2668"/>
                  <a:pt x="4854" y="2985"/>
                  <a:pt x="4781" y="3302"/>
                </a:cubicBezTo>
                <a:cubicBezTo>
                  <a:pt x="4464" y="4424"/>
                  <a:pt x="4049" y="5521"/>
                  <a:pt x="3537" y="6570"/>
                </a:cubicBezTo>
                <a:cubicBezTo>
                  <a:pt x="3220" y="7229"/>
                  <a:pt x="2732" y="7814"/>
                  <a:pt x="2537" y="8521"/>
                </a:cubicBezTo>
                <a:cubicBezTo>
                  <a:pt x="2342" y="9277"/>
                  <a:pt x="2659" y="9985"/>
                  <a:pt x="2708" y="10741"/>
                </a:cubicBezTo>
                <a:cubicBezTo>
                  <a:pt x="2708" y="11009"/>
                  <a:pt x="2683" y="11277"/>
                  <a:pt x="2634" y="11546"/>
                </a:cubicBezTo>
                <a:lnTo>
                  <a:pt x="2659" y="11546"/>
                </a:lnTo>
                <a:cubicBezTo>
                  <a:pt x="2366" y="12058"/>
                  <a:pt x="2147" y="12570"/>
                  <a:pt x="1976" y="13131"/>
                </a:cubicBezTo>
                <a:cubicBezTo>
                  <a:pt x="2122" y="12326"/>
                  <a:pt x="2147" y="11497"/>
                  <a:pt x="2049" y="10692"/>
                </a:cubicBezTo>
                <a:cubicBezTo>
                  <a:pt x="1927" y="10277"/>
                  <a:pt x="1781" y="9838"/>
                  <a:pt x="1610" y="9448"/>
                </a:cubicBezTo>
                <a:cubicBezTo>
                  <a:pt x="1464" y="9034"/>
                  <a:pt x="1439" y="8570"/>
                  <a:pt x="1561" y="8156"/>
                </a:cubicBezTo>
                <a:cubicBezTo>
                  <a:pt x="1805" y="7326"/>
                  <a:pt x="2439" y="6668"/>
                  <a:pt x="2951" y="6009"/>
                </a:cubicBezTo>
                <a:cubicBezTo>
                  <a:pt x="3415" y="5375"/>
                  <a:pt x="3805" y="4692"/>
                  <a:pt x="4098" y="3961"/>
                </a:cubicBezTo>
                <a:cubicBezTo>
                  <a:pt x="4317" y="3375"/>
                  <a:pt x="4634" y="2839"/>
                  <a:pt x="5049" y="2351"/>
                </a:cubicBezTo>
                <a:close/>
                <a:moveTo>
                  <a:pt x="5220" y="1912"/>
                </a:moveTo>
                <a:cubicBezTo>
                  <a:pt x="5220" y="1961"/>
                  <a:pt x="5195" y="1985"/>
                  <a:pt x="5195" y="2009"/>
                </a:cubicBezTo>
                <a:lnTo>
                  <a:pt x="5147" y="2034"/>
                </a:lnTo>
                <a:cubicBezTo>
                  <a:pt x="3781" y="2765"/>
                  <a:pt x="2659" y="3887"/>
                  <a:pt x="1927" y="5253"/>
                </a:cubicBezTo>
                <a:cubicBezTo>
                  <a:pt x="1073" y="6765"/>
                  <a:pt x="805" y="8546"/>
                  <a:pt x="1171" y="10229"/>
                </a:cubicBezTo>
                <a:cubicBezTo>
                  <a:pt x="1390" y="11229"/>
                  <a:pt x="1781" y="12180"/>
                  <a:pt x="1781" y="13204"/>
                </a:cubicBezTo>
                <a:cubicBezTo>
                  <a:pt x="976" y="11180"/>
                  <a:pt x="391" y="9009"/>
                  <a:pt x="854" y="6863"/>
                </a:cubicBezTo>
                <a:lnTo>
                  <a:pt x="878" y="6863"/>
                </a:lnTo>
                <a:cubicBezTo>
                  <a:pt x="1098" y="5790"/>
                  <a:pt x="1610" y="4790"/>
                  <a:pt x="2366" y="4009"/>
                </a:cubicBezTo>
                <a:cubicBezTo>
                  <a:pt x="3122" y="3278"/>
                  <a:pt x="3951" y="2644"/>
                  <a:pt x="4854" y="2131"/>
                </a:cubicBezTo>
                <a:cubicBezTo>
                  <a:pt x="4976" y="2058"/>
                  <a:pt x="5098" y="1985"/>
                  <a:pt x="5220" y="1912"/>
                </a:cubicBezTo>
                <a:close/>
                <a:moveTo>
                  <a:pt x="1903" y="13302"/>
                </a:moveTo>
                <a:cubicBezTo>
                  <a:pt x="1883" y="13342"/>
                  <a:pt x="1879" y="13381"/>
                  <a:pt x="1865" y="13434"/>
                </a:cubicBezTo>
                <a:lnTo>
                  <a:pt x="1865" y="13434"/>
                </a:lnTo>
                <a:cubicBezTo>
                  <a:pt x="1859" y="13423"/>
                  <a:pt x="1854" y="13411"/>
                  <a:pt x="1854" y="13399"/>
                </a:cubicBezTo>
                <a:cubicBezTo>
                  <a:pt x="1854" y="13399"/>
                  <a:pt x="1878" y="13375"/>
                  <a:pt x="1878" y="13375"/>
                </a:cubicBezTo>
                <a:lnTo>
                  <a:pt x="1878" y="13302"/>
                </a:lnTo>
                <a:close/>
                <a:moveTo>
                  <a:pt x="7290" y="13933"/>
                </a:moveTo>
                <a:cubicBezTo>
                  <a:pt x="7291" y="13934"/>
                  <a:pt x="7292" y="13935"/>
                  <a:pt x="7293" y="13936"/>
                </a:cubicBezTo>
                <a:lnTo>
                  <a:pt x="7317" y="13960"/>
                </a:lnTo>
                <a:cubicBezTo>
                  <a:pt x="7366" y="14058"/>
                  <a:pt x="7390" y="14155"/>
                  <a:pt x="7415" y="14229"/>
                </a:cubicBezTo>
                <a:cubicBezTo>
                  <a:pt x="7380" y="14124"/>
                  <a:pt x="7332" y="14031"/>
                  <a:pt x="7290" y="13933"/>
                </a:cubicBezTo>
                <a:close/>
                <a:moveTo>
                  <a:pt x="17854" y="6204"/>
                </a:moveTo>
                <a:cubicBezTo>
                  <a:pt x="17805" y="6278"/>
                  <a:pt x="17732" y="6326"/>
                  <a:pt x="17658" y="6375"/>
                </a:cubicBezTo>
                <a:cubicBezTo>
                  <a:pt x="17219" y="6863"/>
                  <a:pt x="16829" y="7375"/>
                  <a:pt x="16439" y="7912"/>
                </a:cubicBezTo>
                <a:cubicBezTo>
                  <a:pt x="16049" y="8424"/>
                  <a:pt x="15610" y="8887"/>
                  <a:pt x="15122" y="9302"/>
                </a:cubicBezTo>
                <a:cubicBezTo>
                  <a:pt x="14146" y="10082"/>
                  <a:pt x="13073" y="10741"/>
                  <a:pt x="11951" y="11253"/>
                </a:cubicBezTo>
                <a:cubicBezTo>
                  <a:pt x="11390" y="11546"/>
                  <a:pt x="10829" y="11838"/>
                  <a:pt x="10293" y="12131"/>
                </a:cubicBezTo>
                <a:cubicBezTo>
                  <a:pt x="9707" y="12399"/>
                  <a:pt x="9195" y="12741"/>
                  <a:pt x="8732" y="13180"/>
                </a:cubicBezTo>
                <a:cubicBezTo>
                  <a:pt x="8439" y="13497"/>
                  <a:pt x="8244" y="13887"/>
                  <a:pt x="8195" y="14326"/>
                </a:cubicBezTo>
                <a:cubicBezTo>
                  <a:pt x="8171" y="13716"/>
                  <a:pt x="8464" y="13155"/>
                  <a:pt x="8976" y="12814"/>
                </a:cubicBezTo>
                <a:lnTo>
                  <a:pt x="8951" y="12814"/>
                </a:lnTo>
                <a:cubicBezTo>
                  <a:pt x="9610" y="12326"/>
                  <a:pt x="10390" y="12058"/>
                  <a:pt x="11098" y="11668"/>
                </a:cubicBezTo>
                <a:cubicBezTo>
                  <a:pt x="11854" y="11180"/>
                  <a:pt x="12561" y="10643"/>
                  <a:pt x="13220" y="10009"/>
                </a:cubicBezTo>
                <a:cubicBezTo>
                  <a:pt x="13902" y="9375"/>
                  <a:pt x="14561" y="8717"/>
                  <a:pt x="15268" y="8082"/>
                </a:cubicBezTo>
                <a:cubicBezTo>
                  <a:pt x="15976" y="7473"/>
                  <a:pt x="16732" y="6912"/>
                  <a:pt x="17512" y="6424"/>
                </a:cubicBezTo>
                <a:cubicBezTo>
                  <a:pt x="17634" y="6351"/>
                  <a:pt x="17756" y="6278"/>
                  <a:pt x="17854" y="6204"/>
                </a:cubicBezTo>
                <a:close/>
                <a:moveTo>
                  <a:pt x="21902" y="4497"/>
                </a:moveTo>
                <a:cubicBezTo>
                  <a:pt x="21244" y="4985"/>
                  <a:pt x="20707" y="5643"/>
                  <a:pt x="20341" y="6375"/>
                </a:cubicBezTo>
                <a:lnTo>
                  <a:pt x="20317" y="6351"/>
                </a:lnTo>
                <a:cubicBezTo>
                  <a:pt x="19658" y="7668"/>
                  <a:pt x="19707" y="9302"/>
                  <a:pt x="18707" y="10473"/>
                </a:cubicBezTo>
                <a:cubicBezTo>
                  <a:pt x="17805" y="11521"/>
                  <a:pt x="16390" y="11960"/>
                  <a:pt x="15073" y="12253"/>
                </a:cubicBezTo>
                <a:cubicBezTo>
                  <a:pt x="13561" y="12570"/>
                  <a:pt x="11976" y="12765"/>
                  <a:pt x="10659" y="13619"/>
                </a:cubicBezTo>
                <a:cubicBezTo>
                  <a:pt x="10268" y="13863"/>
                  <a:pt x="9927" y="14155"/>
                  <a:pt x="9610" y="14497"/>
                </a:cubicBezTo>
                <a:cubicBezTo>
                  <a:pt x="9976" y="13960"/>
                  <a:pt x="10439" y="13521"/>
                  <a:pt x="10976" y="13180"/>
                </a:cubicBezTo>
                <a:cubicBezTo>
                  <a:pt x="12049" y="12497"/>
                  <a:pt x="13293" y="12180"/>
                  <a:pt x="14463" y="11814"/>
                </a:cubicBezTo>
                <a:cubicBezTo>
                  <a:pt x="15561" y="11497"/>
                  <a:pt x="16585" y="10985"/>
                  <a:pt x="17488" y="10302"/>
                </a:cubicBezTo>
                <a:cubicBezTo>
                  <a:pt x="17927" y="9936"/>
                  <a:pt x="18268" y="9521"/>
                  <a:pt x="18536" y="9034"/>
                </a:cubicBezTo>
                <a:cubicBezTo>
                  <a:pt x="18854" y="8497"/>
                  <a:pt x="19073" y="7912"/>
                  <a:pt x="19341" y="7351"/>
                </a:cubicBezTo>
                <a:cubicBezTo>
                  <a:pt x="19902" y="6180"/>
                  <a:pt x="20780" y="5180"/>
                  <a:pt x="21878" y="4497"/>
                </a:cubicBezTo>
                <a:close/>
                <a:moveTo>
                  <a:pt x="21439" y="4668"/>
                </a:moveTo>
                <a:lnTo>
                  <a:pt x="21439" y="4668"/>
                </a:lnTo>
                <a:cubicBezTo>
                  <a:pt x="20634" y="5204"/>
                  <a:pt x="19975" y="5912"/>
                  <a:pt x="19488" y="6741"/>
                </a:cubicBezTo>
                <a:cubicBezTo>
                  <a:pt x="18854" y="7814"/>
                  <a:pt x="18585" y="9058"/>
                  <a:pt x="17683" y="9936"/>
                </a:cubicBezTo>
                <a:cubicBezTo>
                  <a:pt x="16829" y="10765"/>
                  <a:pt x="15658" y="11204"/>
                  <a:pt x="14537" y="11546"/>
                </a:cubicBezTo>
                <a:cubicBezTo>
                  <a:pt x="13317" y="11936"/>
                  <a:pt x="12098" y="12253"/>
                  <a:pt x="11000" y="12912"/>
                </a:cubicBezTo>
                <a:cubicBezTo>
                  <a:pt x="10000" y="13521"/>
                  <a:pt x="9098" y="14448"/>
                  <a:pt x="8927" y="15668"/>
                </a:cubicBezTo>
                <a:lnTo>
                  <a:pt x="8927" y="15716"/>
                </a:lnTo>
                <a:cubicBezTo>
                  <a:pt x="8805" y="14497"/>
                  <a:pt x="9805" y="13473"/>
                  <a:pt x="10732" y="12863"/>
                </a:cubicBezTo>
                <a:cubicBezTo>
                  <a:pt x="11659" y="12229"/>
                  <a:pt x="12756" y="11790"/>
                  <a:pt x="13780" y="11302"/>
                </a:cubicBezTo>
                <a:cubicBezTo>
                  <a:pt x="14805" y="10863"/>
                  <a:pt x="15732" y="10253"/>
                  <a:pt x="16561" y="9497"/>
                </a:cubicBezTo>
                <a:cubicBezTo>
                  <a:pt x="17463" y="8546"/>
                  <a:pt x="17976" y="7302"/>
                  <a:pt x="18878" y="6351"/>
                </a:cubicBezTo>
                <a:cubicBezTo>
                  <a:pt x="19610" y="5619"/>
                  <a:pt x="20463" y="5034"/>
                  <a:pt x="21439" y="4668"/>
                </a:cubicBezTo>
                <a:close/>
                <a:moveTo>
                  <a:pt x="20097" y="5156"/>
                </a:moveTo>
                <a:lnTo>
                  <a:pt x="20097" y="5156"/>
                </a:lnTo>
                <a:cubicBezTo>
                  <a:pt x="19780" y="5351"/>
                  <a:pt x="19463" y="5595"/>
                  <a:pt x="19171" y="5839"/>
                </a:cubicBezTo>
                <a:cubicBezTo>
                  <a:pt x="18683" y="6253"/>
                  <a:pt x="18244" y="6741"/>
                  <a:pt x="17902" y="7278"/>
                </a:cubicBezTo>
                <a:cubicBezTo>
                  <a:pt x="17512" y="7887"/>
                  <a:pt x="17122" y="8473"/>
                  <a:pt x="16683" y="9034"/>
                </a:cubicBezTo>
                <a:cubicBezTo>
                  <a:pt x="15902" y="9960"/>
                  <a:pt x="14829" y="10497"/>
                  <a:pt x="13756" y="10985"/>
                </a:cubicBezTo>
                <a:cubicBezTo>
                  <a:pt x="12683" y="11473"/>
                  <a:pt x="11561" y="11936"/>
                  <a:pt x="10585" y="12619"/>
                </a:cubicBezTo>
                <a:cubicBezTo>
                  <a:pt x="9512" y="13375"/>
                  <a:pt x="8439" y="14619"/>
                  <a:pt x="8781" y="16009"/>
                </a:cubicBezTo>
                <a:cubicBezTo>
                  <a:pt x="8781" y="16033"/>
                  <a:pt x="8805" y="16058"/>
                  <a:pt x="8829" y="16082"/>
                </a:cubicBezTo>
                <a:cubicBezTo>
                  <a:pt x="8829" y="16131"/>
                  <a:pt x="8829" y="16180"/>
                  <a:pt x="8829" y="16229"/>
                </a:cubicBezTo>
                <a:cubicBezTo>
                  <a:pt x="8683" y="15985"/>
                  <a:pt x="8561" y="15741"/>
                  <a:pt x="8464" y="15472"/>
                </a:cubicBezTo>
                <a:cubicBezTo>
                  <a:pt x="8268" y="14716"/>
                  <a:pt x="8293" y="13960"/>
                  <a:pt x="8854" y="13351"/>
                </a:cubicBezTo>
                <a:cubicBezTo>
                  <a:pt x="9293" y="12912"/>
                  <a:pt x="9805" y="12570"/>
                  <a:pt x="10366" y="12302"/>
                </a:cubicBezTo>
                <a:cubicBezTo>
                  <a:pt x="10902" y="12009"/>
                  <a:pt x="11439" y="11741"/>
                  <a:pt x="11951" y="11473"/>
                </a:cubicBezTo>
                <a:cubicBezTo>
                  <a:pt x="13024" y="10985"/>
                  <a:pt x="14049" y="10375"/>
                  <a:pt x="15000" y="9668"/>
                </a:cubicBezTo>
                <a:cubicBezTo>
                  <a:pt x="15463" y="9302"/>
                  <a:pt x="15902" y="8887"/>
                  <a:pt x="16268" y="8448"/>
                </a:cubicBezTo>
                <a:cubicBezTo>
                  <a:pt x="16683" y="7960"/>
                  <a:pt x="17024" y="7424"/>
                  <a:pt x="17439" y="6960"/>
                </a:cubicBezTo>
                <a:cubicBezTo>
                  <a:pt x="17902" y="6400"/>
                  <a:pt x="18463" y="5936"/>
                  <a:pt x="19097" y="5619"/>
                </a:cubicBezTo>
                <a:lnTo>
                  <a:pt x="19073" y="5595"/>
                </a:lnTo>
                <a:cubicBezTo>
                  <a:pt x="19414" y="5424"/>
                  <a:pt x="19756" y="5278"/>
                  <a:pt x="20097" y="5156"/>
                </a:cubicBezTo>
                <a:close/>
                <a:moveTo>
                  <a:pt x="5732" y="14619"/>
                </a:moveTo>
                <a:lnTo>
                  <a:pt x="5732" y="14619"/>
                </a:lnTo>
                <a:cubicBezTo>
                  <a:pt x="6220" y="14716"/>
                  <a:pt x="6683" y="14887"/>
                  <a:pt x="7122" y="15107"/>
                </a:cubicBezTo>
                <a:cubicBezTo>
                  <a:pt x="7659" y="15424"/>
                  <a:pt x="8098" y="15887"/>
                  <a:pt x="8415" y="16424"/>
                </a:cubicBezTo>
                <a:cubicBezTo>
                  <a:pt x="8464" y="16472"/>
                  <a:pt x="8488" y="16521"/>
                  <a:pt x="8512" y="16570"/>
                </a:cubicBezTo>
                <a:cubicBezTo>
                  <a:pt x="7683" y="15814"/>
                  <a:pt x="6732" y="15155"/>
                  <a:pt x="5732" y="14619"/>
                </a:cubicBezTo>
                <a:close/>
                <a:moveTo>
                  <a:pt x="5073" y="14424"/>
                </a:moveTo>
                <a:lnTo>
                  <a:pt x="5073" y="14424"/>
                </a:lnTo>
                <a:cubicBezTo>
                  <a:pt x="5951" y="14887"/>
                  <a:pt x="6781" y="15424"/>
                  <a:pt x="7585" y="16033"/>
                </a:cubicBezTo>
                <a:cubicBezTo>
                  <a:pt x="8171" y="16521"/>
                  <a:pt x="8707" y="17058"/>
                  <a:pt x="9195" y="17668"/>
                </a:cubicBezTo>
                <a:lnTo>
                  <a:pt x="9220" y="17668"/>
                </a:lnTo>
                <a:cubicBezTo>
                  <a:pt x="9220" y="17692"/>
                  <a:pt x="9244" y="17716"/>
                  <a:pt x="9268" y="17741"/>
                </a:cubicBezTo>
                <a:lnTo>
                  <a:pt x="9220" y="17716"/>
                </a:lnTo>
                <a:cubicBezTo>
                  <a:pt x="8634" y="17302"/>
                  <a:pt x="8073" y="16911"/>
                  <a:pt x="7512" y="16497"/>
                </a:cubicBezTo>
                <a:cubicBezTo>
                  <a:pt x="6659" y="15838"/>
                  <a:pt x="5854" y="15155"/>
                  <a:pt x="5073" y="14424"/>
                </a:cubicBezTo>
                <a:close/>
                <a:moveTo>
                  <a:pt x="10927" y="20131"/>
                </a:moveTo>
                <a:cubicBezTo>
                  <a:pt x="11024" y="20350"/>
                  <a:pt x="11122" y="20594"/>
                  <a:pt x="11171" y="20814"/>
                </a:cubicBezTo>
                <a:cubicBezTo>
                  <a:pt x="11293" y="21204"/>
                  <a:pt x="11366" y="21619"/>
                  <a:pt x="11439" y="22009"/>
                </a:cubicBezTo>
                <a:cubicBezTo>
                  <a:pt x="11537" y="22423"/>
                  <a:pt x="11683" y="22863"/>
                  <a:pt x="11463" y="23204"/>
                </a:cubicBezTo>
                <a:cubicBezTo>
                  <a:pt x="11383" y="23345"/>
                  <a:pt x="11236" y="23436"/>
                  <a:pt x="11091" y="23436"/>
                </a:cubicBezTo>
                <a:cubicBezTo>
                  <a:pt x="11060" y="23436"/>
                  <a:pt x="11030" y="23432"/>
                  <a:pt x="11000" y="23423"/>
                </a:cubicBezTo>
                <a:cubicBezTo>
                  <a:pt x="10829" y="23350"/>
                  <a:pt x="10488" y="23106"/>
                  <a:pt x="10561" y="22911"/>
                </a:cubicBezTo>
                <a:cubicBezTo>
                  <a:pt x="10610" y="22765"/>
                  <a:pt x="10707" y="22643"/>
                  <a:pt x="10781" y="22521"/>
                </a:cubicBezTo>
                <a:cubicBezTo>
                  <a:pt x="10829" y="22350"/>
                  <a:pt x="10902" y="22180"/>
                  <a:pt x="10927" y="22009"/>
                </a:cubicBezTo>
                <a:cubicBezTo>
                  <a:pt x="10951" y="21887"/>
                  <a:pt x="10976" y="21765"/>
                  <a:pt x="10976" y="21643"/>
                </a:cubicBezTo>
                <a:cubicBezTo>
                  <a:pt x="10976" y="21570"/>
                  <a:pt x="11000" y="21497"/>
                  <a:pt x="11000" y="21424"/>
                </a:cubicBezTo>
                <a:cubicBezTo>
                  <a:pt x="11146" y="21863"/>
                  <a:pt x="11146" y="22350"/>
                  <a:pt x="11000" y="22789"/>
                </a:cubicBezTo>
                <a:cubicBezTo>
                  <a:pt x="10984" y="22837"/>
                  <a:pt x="11020" y="22874"/>
                  <a:pt x="11060" y="22874"/>
                </a:cubicBezTo>
                <a:cubicBezTo>
                  <a:pt x="11082" y="22874"/>
                  <a:pt x="11105" y="22864"/>
                  <a:pt x="11122" y="22838"/>
                </a:cubicBezTo>
                <a:lnTo>
                  <a:pt x="11098" y="22838"/>
                </a:lnTo>
                <a:cubicBezTo>
                  <a:pt x="11342" y="22375"/>
                  <a:pt x="11220" y="21863"/>
                  <a:pt x="11122" y="21375"/>
                </a:cubicBezTo>
                <a:cubicBezTo>
                  <a:pt x="11098" y="21155"/>
                  <a:pt x="11049" y="20960"/>
                  <a:pt x="11024" y="20765"/>
                </a:cubicBezTo>
                <a:cubicBezTo>
                  <a:pt x="11000" y="20594"/>
                  <a:pt x="10976" y="20424"/>
                  <a:pt x="10927" y="20253"/>
                </a:cubicBezTo>
                <a:lnTo>
                  <a:pt x="10927" y="20131"/>
                </a:lnTo>
                <a:close/>
                <a:moveTo>
                  <a:pt x="16670" y="1"/>
                </a:moveTo>
                <a:cubicBezTo>
                  <a:pt x="16658" y="1"/>
                  <a:pt x="16646" y="3"/>
                  <a:pt x="16634" y="9"/>
                </a:cubicBezTo>
                <a:cubicBezTo>
                  <a:pt x="14268" y="1131"/>
                  <a:pt x="11756" y="2278"/>
                  <a:pt x="10342" y="4595"/>
                </a:cubicBezTo>
                <a:cubicBezTo>
                  <a:pt x="10024" y="5107"/>
                  <a:pt x="9781" y="5643"/>
                  <a:pt x="9610" y="6204"/>
                </a:cubicBezTo>
                <a:cubicBezTo>
                  <a:pt x="9463" y="6887"/>
                  <a:pt x="9366" y="7570"/>
                  <a:pt x="9317" y="8253"/>
                </a:cubicBezTo>
                <a:cubicBezTo>
                  <a:pt x="9268" y="8936"/>
                  <a:pt x="9049" y="9619"/>
                  <a:pt x="8707" y="10229"/>
                </a:cubicBezTo>
                <a:cubicBezTo>
                  <a:pt x="8390" y="10790"/>
                  <a:pt x="7976" y="11302"/>
                  <a:pt x="7707" y="11887"/>
                </a:cubicBezTo>
                <a:cubicBezTo>
                  <a:pt x="7634" y="12009"/>
                  <a:pt x="7585" y="12131"/>
                  <a:pt x="7537" y="12277"/>
                </a:cubicBezTo>
                <a:cubicBezTo>
                  <a:pt x="7439" y="12497"/>
                  <a:pt x="7366" y="12741"/>
                  <a:pt x="7342" y="12985"/>
                </a:cubicBezTo>
                <a:cubicBezTo>
                  <a:pt x="7146" y="12155"/>
                  <a:pt x="7098" y="11326"/>
                  <a:pt x="7195" y="10497"/>
                </a:cubicBezTo>
                <a:cubicBezTo>
                  <a:pt x="7439" y="8204"/>
                  <a:pt x="8488" y="6082"/>
                  <a:pt x="8707" y="3765"/>
                </a:cubicBezTo>
                <a:cubicBezTo>
                  <a:pt x="8781" y="3229"/>
                  <a:pt x="8781" y="2668"/>
                  <a:pt x="8707" y="2107"/>
                </a:cubicBezTo>
                <a:cubicBezTo>
                  <a:pt x="8707" y="1619"/>
                  <a:pt x="8439" y="1156"/>
                  <a:pt x="8024" y="887"/>
                </a:cubicBezTo>
                <a:cubicBezTo>
                  <a:pt x="7817" y="778"/>
                  <a:pt x="7598" y="732"/>
                  <a:pt x="7375" y="732"/>
                </a:cubicBezTo>
                <a:cubicBezTo>
                  <a:pt x="6656" y="732"/>
                  <a:pt x="5894" y="1205"/>
                  <a:pt x="5317" y="1522"/>
                </a:cubicBezTo>
                <a:cubicBezTo>
                  <a:pt x="3464" y="2595"/>
                  <a:pt x="1586" y="3863"/>
                  <a:pt x="830" y="5961"/>
                </a:cubicBezTo>
                <a:cubicBezTo>
                  <a:pt x="0" y="8278"/>
                  <a:pt x="561" y="10765"/>
                  <a:pt x="1390" y="12985"/>
                </a:cubicBezTo>
                <a:cubicBezTo>
                  <a:pt x="1488" y="13277"/>
                  <a:pt x="1610" y="13594"/>
                  <a:pt x="1732" y="13887"/>
                </a:cubicBezTo>
                <a:cubicBezTo>
                  <a:pt x="1756" y="13948"/>
                  <a:pt x="1811" y="13979"/>
                  <a:pt x="1863" y="13979"/>
                </a:cubicBezTo>
                <a:cubicBezTo>
                  <a:pt x="1915" y="13979"/>
                  <a:pt x="1964" y="13948"/>
                  <a:pt x="1976" y="13887"/>
                </a:cubicBezTo>
                <a:cubicBezTo>
                  <a:pt x="2122" y="13351"/>
                  <a:pt x="2317" y="12814"/>
                  <a:pt x="2561" y="12302"/>
                </a:cubicBezTo>
                <a:cubicBezTo>
                  <a:pt x="2561" y="12277"/>
                  <a:pt x="2561" y="12253"/>
                  <a:pt x="2561" y="12253"/>
                </a:cubicBezTo>
                <a:cubicBezTo>
                  <a:pt x="2708" y="11936"/>
                  <a:pt x="2854" y="11668"/>
                  <a:pt x="3025" y="11375"/>
                </a:cubicBezTo>
                <a:lnTo>
                  <a:pt x="3122" y="11229"/>
                </a:lnTo>
                <a:cubicBezTo>
                  <a:pt x="3122" y="11229"/>
                  <a:pt x="3122" y="11204"/>
                  <a:pt x="3147" y="11180"/>
                </a:cubicBezTo>
                <a:cubicBezTo>
                  <a:pt x="3342" y="10863"/>
                  <a:pt x="3561" y="10546"/>
                  <a:pt x="3805" y="10253"/>
                </a:cubicBezTo>
                <a:cubicBezTo>
                  <a:pt x="4073" y="9887"/>
                  <a:pt x="4415" y="9570"/>
                  <a:pt x="4707" y="9229"/>
                </a:cubicBezTo>
                <a:cubicBezTo>
                  <a:pt x="5244" y="8643"/>
                  <a:pt x="5586" y="7863"/>
                  <a:pt x="5634" y="7058"/>
                </a:cubicBezTo>
                <a:cubicBezTo>
                  <a:pt x="5634" y="6204"/>
                  <a:pt x="5561" y="5351"/>
                  <a:pt x="5415" y="4497"/>
                </a:cubicBezTo>
                <a:cubicBezTo>
                  <a:pt x="5342" y="4034"/>
                  <a:pt x="5317" y="3570"/>
                  <a:pt x="5317" y="3083"/>
                </a:cubicBezTo>
                <a:cubicBezTo>
                  <a:pt x="5317" y="2717"/>
                  <a:pt x="5366" y="2351"/>
                  <a:pt x="5512" y="2009"/>
                </a:cubicBezTo>
                <a:lnTo>
                  <a:pt x="5610" y="1961"/>
                </a:lnTo>
                <a:cubicBezTo>
                  <a:pt x="6464" y="3912"/>
                  <a:pt x="6146" y="6082"/>
                  <a:pt x="6098" y="8131"/>
                </a:cubicBezTo>
                <a:cubicBezTo>
                  <a:pt x="6025" y="9814"/>
                  <a:pt x="6244" y="11497"/>
                  <a:pt x="6707" y="13131"/>
                </a:cubicBezTo>
                <a:cubicBezTo>
                  <a:pt x="6927" y="13936"/>
                  <a:pt x="7342" y="14668"/>
                  <a:pt x="7903" y="15302"/>
                </a:cubicBezTo>
                <a:cubicBezTo>
                  <a:pt x="7976" y="15399"/>
                  <a:pt x="8024" y="15521"/>
                  <a:pt x="8073" y="15619"/>
                </a:cubicBezTo>
                <a:cubicBezTo>
                  <a:pt x="7878" y="15375"/>
                  <a:pt x="7659" y="15155"/>
                  <a:pt x="7390" y="14960"/>
                </a:cubicBezTo>
                <a:cubicBezTo>
                  <a:pt x="6464" y="14351"/>
                  <a:pt x="5268" y="14375"/>
                  <a:pt x="4366" y="13692"/>
                </a:cubicBezTo>
                <a:cubicBezTo>
                  <a:pt x="4340" y="13672"/>
                  <a:pt x="4314" y="13663"/>
                  <a:pt x="4289" y="13663"/>
                </a:cubicBezTo>
                <a:cubicBezTo>
                  <a:pt x="4193" y="13663"/>
                  <a:pt x="4118" y="13786"/>
                  <a:pt x="4195" y="13863"/>
                </a:cubicBezTo>
                <a:cubicBezTo>
                  <a:pt x="5220" y="14765"/>
                  <a:pt x="6220" y="15692"/>
                  <a:pt x="7293" y="16521"/>
                </a:cubicBezTo>
                <a:cubicBezTo>
                  <a:pt x="7805" y="16936"/>
                  <a:pt x="8342" y="17326"/>
                  <a:pt x="8878" y="17692"/>
                </a:cubicBezTo>
                <a:cubicBezTo>
                  <a:pt x="9366" y="18033"/>
                  <a:pt x="9854" y="18399"/>
                  <a:pt x="10098" y="18960"/>
                </a:cubicBezTo>
                <a:cubicBezTo>
                  <a:pt x="10122" y="19009"/>
                  <a:pt x="10171" y="19033"/>
                  <a:pt x="10220" y="19033"/>
                </a:cubicBezTo>
                <a:cubicBezTo>
                  <a:pt x="10293" y="19155"/>
                  <a:pt x="10342" y="19277"/>
                  <a:pt x="10390" y="19424"/>
                </a:cubicBezTo>
                <a:cubicBezTo>
                  <a:pt x="10829" y="20375"/>
                  <a:pt x="11000" y="21521"/>
                  <a:pt x="10488" y="22472"/>
                </a:cubicBezTo>
                <a:cubicBezTo>
                  <a:pt x="10463" y="22497"/>
                  <a:pt x="10463" y="22545"/>
                  <a:pt x="10512" y="22570"/>
                </a:cubicBezTo>
                <a:cubicBezTo>
                  <a:pt x="10439" y="22667"/>
                  <a:pt x="10390" y="22765"/>
                  <a:pt x="10342" y="22887"/>
                </a:cubicBezTo>
                <a:cubicBezTo>
                  <a:pt x="10317" y="23033"/>
                  <a:pt x="10366" y="23180"/>
                  <a:pt x="10488" y="23277"/>
                </a:cubicBezTo>
                <a:cubicBezTo>
                  <a:pt x="10658" y="23467"/>
                  <a:pt x="10873" y="23641"/>
                  <a:pt x="11120" y="23641"/>
                </a:cubicBezTo>
                <a:cubicBezTo>
                  <a:pt x="11191" y="23641"/>
                  <a:pt x="11265" y="23627"/>
                  <a:pt x="11342" y="23594"/>
                </a:cubicBezTo>
                <a:cubicBezTo>
                  <a:pt x="11659" y="23448"/>
                  <a:pt x="11829" y="23131"/>
                  <a:pt x="11805" y="22789"/>
                </a:cubicBezTo>
                <a:cubicBezTo>
                  <a:pt x="11781" y="22350"/>
                  <a:pt x="11707" y="21911"/>
                  <a:pt x="11585" y="21497"/>
                </a:cubicBezTo>
                <a:cubicBezTo>
                  <a:pt x="11488" y="20692"/>
                  <a:pt x="11171" y="19911"/>
                  <a:pt x="10683" y="19253"/>
                </a:cubicBezTo>
                <a:cubicBezTo>
                  <a:pt x="10610" y="19107"/>
                  <a:pt x="10561" y="18936"/>
                  <a:pt x="10537" y="18789"/>
                </a:cubicBezTo>
                <a:cubicBezTo>
                  <a:pt x="10488" y="18570"/>
                  <a:pt x="10488" y="18326"/>
                  <a:pt x="10488" y="18107"/>
                </a:cubicBezTo>
                <a:lnTo>
                  <a:pt x="10488" y="16838"/>
                </a:lnTo>
                <a:cubicBezTo>
                  <a:pt x="10439" y="16448"/>
                  <a:pt x="10512" y="16033"/>
                  <a:pt x="10707" y="15692"/>
                </a:cubicBezTo>
                <a:cubicBezTo>
                  <a:pt x="10742" y="15657"/>
                  <a:pt x="10703" y="15623"/>
                  <a:pt x="10669" y="15623"/>
                </a:cubicBezTo>
                <a:cubicBezTo>
                  <a:pt x="10655" y="15623"/>
                  <a:pt x="10641" y="15629"/>
                  <a:pt x="10634" y="15643"/>
                </a:cubicBezTo>
                <a:cubicBezTo>
                  <a:pt x="10439" y="15936"/>
                  <a:pt x="10342" y="16277"/>
                  <a:pt x="10342" y="16619"/>
                </a:cubicBezTo>
                <a:cubicBezTo>
                  <a:pt x="10317" y="17058"/>
                  <a:pt x="10317" y="17521"/>
                  <a:pt x="10317" y="17960"/>
                </a:cubicBezTo>
                <a:cubicBezTo>
                  <a:pt x="10317" y="18155"/>
                  <a:pt x="10293" y="18350"/>
                  <a:pt x="10293" y="18570"/>
                </a:cubicBezTo>
                <a:lnTo>
                  <a:pt x="10195" y="18424"/>
                </a:lnTo>
                <a:cubicBezTo>
                  <a:pt x="10122" y="18277"/>
                  <a:pt x="10049" y="18107"/>
                  <a:pt x="10000" y="17936"/>
                </a:cubicBezTo>
                <a:cubicBezTo>
                  <a:pt x="10000" y="17900"/>
                  <a:pt x="9961" y="17877"/>
                  <a:pt x="9921" y="17877"/>
                </a:cubicBezTo>
                <a:cubicBezTo>
                  <a:pt x="9906" y="17877"/>
                  <a:pt x="9891" y="17880"/>
                  <a:pt x="9878" y="17887"/>
                </a:cubicBezTo>
                <a:lnTo>
                  <a:pt x="9732" y="17643"/>
                </a:lnTo>
                <a:cubicBezTo>
                  <a:pt x="9537" y="17350"/>
                  <a:pt x="9317" y="17033"/>
                  <a:pt x="9122" y="16692"/>
                </a:cubicBezTo>
                <a:cubicBezTo>
                  <a:pt x="8927" y="15521"/>
                  <a:pt x="9903" y="14472"/>
                  <a:pt x="10854" y="13863"/>
                </a:cubicBezTo>
                <a:cubicBezTo>
                  <a:pt x="12146" y="13058"/>
                  <a:pt x="13707" y="12887"/>
                  <a:pt x="15171" y="12546"/>
                </a:cubicBezTo>
                <a:cubicBezTo>
                  <a:pt x="16415" y="12277"/>
                  <a:pt x="17707" y="11863"/>
                  <a:pt x="18658" y="10960"/>
                </a:cubicBezTo>
                <a:cubicBezTo>
                  <a:pt x="19122" y="10497"/>
                  <a:pt x="19488" y="9912"/>
                  <a:pt x="19707" y="9277"/>
                </a:cubicBezTo>
                <a:cubicBezTo>
                  <a:pt x="19951" y="8570"/>
                  <a:pt x="20049" y="7839"/>
                  <a:pt x="20317" y="7131"/>
                </a:cubicBezTo>
                <a:cubicBezTo>
                  <a:pt x="20829" y="5668"/>
                  <a:pt x="21951" y="4522"/>
                  <a:pt x="23390" y="3936"/>
                </a:cubicBezTo>
                <a:cubicBezTo>
                  <a:pt x="23505" y="3867"/>
                  <a:pt x="23447" y="3690"/>
                  <a:pt x="23317" y="3690"/>
                </a:cubicBezTo>
                <a:cubicBezTo>
                  <a:pt x="23309" y="3690"/>
                  <a:pt x="23301" y="3691"/>
                  <a:pt x="23292" y="3692"/>
                </a:cubicBezTo>
                <a:cubicBezTo>
                  <a:pt x="21439" y="4107"/>
                  <a:pt x="19658" y="4814"/>
                  <a:pt x="18024" y="5765"/>
                </a:cubicBezTo>
                <a:cubicBezTo>
                  <a:pt x="17195" y="6253"/>
                  <a:pt x="16415" y="6790"/>
                  <a:pt x="15683" y="7375"/>
                </a:cubicBezTo>
                <a:cubicBezTo>
                  <a:pt x="14951" y="7985"/>
                  <a:pt x="14244" y="8619"/>
                  <a:pt x="13561" y="9277"/>
                </a:cubicBezTo>
                <a:cubicBezTo>
                  <a:pt x="12902" y="9936"/>
                  <a:pt x="12171" y="10521"/>
                  <a:pt x="11415" y="11082"/>
                </a:cubicBezTo>
                <a:cubicBezTo>
                  <a:pt x="10707" y="11546"/>
                  <a:pt x="9927" y="11838"/>
                  <a:pt x="9195" y="12253"/>
                </a:cubicBezTo>
                <a:cubicBezTo>
                  <a:pt x="8512" y="12668"/>
                  <a:pt x="7951" y="13229"/>
                  <a:pt x="7854" y="14058"/>
                </a:cubicBezTo>
                <a:cubicBezTo>
                  <a:pt x="7854" y="14180"/>
                  <a:pt x="7854" y="14326"/>
                  <a:pt x="7854" y="14448"/>
                </a:cubicBezTo>
                <a:cubicBezTo>
                  <a:pt x="7829" y="14399"/>
                  <a:pt x="7781" y="14351"/>
                  <a:pt x="7756" y="14302"/>
                </a:cubicBezTo>
                <a:cubicBezTo>
                  <a:pt x="7707" y="14180"/>
                  <a:pt x="7659" y="14058"/>
                  <a:pt x="7634" y="13936"/>
                </a:cubicBezTo>
                <a:cubicBezTo>
                  <a:pt x="7610" y="13912"/>
                  <a:pt x="7610" y="13887"/>
                  <a:pt x="7585" y="13863"/>
                </a:cubicBezTo>
                <a:cubicBezTo>
                  <a:pt x="7659" y="13863"/>
                  <a:pt x="7732" y="13790"/>
                  <a:pt x="7707" y="13716"/>
                </a:cubicBezTo>
                <a:cubicBezTo>
                  <a:pt x="7293" y="12716"/>
                  <a:pt x="8098" y="11716"/>
                  <a:pt x="8732" y="11009"/>
                </a:cubicBezTo>
                <a:cubicBezTo>
                  <a:pt x="8756" y="11009"/>
                  <a:pt x="8781" y="10985"/>
                  <a:pt x="8805" y="10960"/>
                </a:cubicBezTo>
                <a:lnTo>
                  <a:pt x="8805" y="10936"/>
                </a:lnTo>
                <a:cubicBezTo>
                  <a:pt x="9610" y="10058"/>
                  <a:pt x="10415" y="9180"/>
                  <a:pt x="11220" y="8302"/>
                </a:cubicBezTo>
                <a:cubicBezTo>
                  <a:pt x="12024" y="7448"/>
                  <a:pt x="12805" y="6619"/>
                  <a:pt x="13537" y="5741"/>
                </a:cubicBezTo>
                <a:cubicBezTo>
                  <a:pt x="14219" y="4985"/>
                  <a:pt x="14707" y="4107"/>
                  <a:pt x="15000" y="3156"/>
                </a:cubicBezTo>
                <a:cubicBezTo>
                  <a:pt x="15122" y="2546"/>
                  <a:pt x="15293" y="1961"/>
                  <a:pt x="15537" y="1400"/>
                </a:cubicBezTo>
                <a:cubicBezTo>
                  <a:pt x="15805" y="912"/>
                  <a:pt x="16219" y="497"/>
                  <a:pt x="16732" y="180"/>
                </a:cubicBezTo>
                <a:cubicBezTo>
                  <a:pt x="16817" y="137"/>
                  <a:pt x="16753" y="1"/>
                  <a:pt x="16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2"/>
          <p:cNvSpPr/>
          <p:nvPr/>
        </p:nvSpPr>
        <p:spPr>
          <a:xfrm>
            <a:off x="1473550" y="3246675"/>
            <a:ext cx="2006700" cy="211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2"/>
          <p:cNvSpPr/>
          <p:nvPr/>
        </p:nvSpPr>
        <p:spPr>
          <a:xfrm>
            <a:off x="1550025" y="3296625"/>
            <a:ext cx="181200" cy="111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2"/>
          <p:cNvSpPr txBox="1"/>
          <p:nvPr/>
        </p:nvSpPr>
        <p:spPr>
          <a:xfrm>
            <a:off x="3532225" y="3246675"/>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10%</a:t>
            </a:r>
            <a:endParaRPr sz="1200" b="1" i="1">
              <a:solidFill>
                <a:schemeClr val="accent3"/>
              </a:solidFill>
              <a:latin typeface="Open Sans"/>
              <a:ea typeface="Open Sans"/>
              <a:cs typeface="Open Sans"/>
              <a:sym typeface="Open Sans"/>
            </a:endParaRPr>
          </a:p>
        </p:txBody>
      </p:sp>
      <p:sp>
        <p:nvSpPr>
          <p:cNvPr id="2869" name="Google Shape;2869;p112"/>
          <p:cNvSpPr/>
          <p:nvPr/>
        </p:nvSpPr>
        <p:spPr>
          <a:xfrm>
            <a:off x="1473550" y="3772075"/>
            <a:ext cx="2006700" cy="211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2"/>
          <p:cNvSpPr/>
          <p:nvPr/>
        </p:nvSpPr>
        <p:spPr>
          <a:xfrm>
            <a:off x="1550025" y="3822025"/>
            <a:ext cx="412800" cy="111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2"/>
          <p:cNvSpPr txBox="1"/>
          <p:nvPr/>
        </p:nvSpPr>
        <p:spPr>
          <a:xfrm>
            <a:off x="3532225" y="3772075"/>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20%</a:t>
            </a:r>
            <a:endParaRPr sz="1200" b="1" i="1">
              <a:solidFill>
                <a:schemeClr val="accent3"/>
              </a:solidFill>
              <a:latin typeface="Open Sans"/>
              <a:ea typeface="Open Sans"/>
              <a:cs typeface="Open Sans"/>
              <a:sym typeface="Open Sans"/>
            </a:endParaRPr>
          </a:p>
        </p:txBody>
      </p:sp>
      <p:sp>
        <p:nvSpPr>
          <p:cNvPr id="2872" name="Google Shape;2872;p112"/>
          <p:cNvSpPr/>
          <p:nvPr/>
        </p:nvSpPr>
        <p:spPr>
          <a:xfrm>
            <a:off x="1473550" y="4297475"/>
            <a:ext cx="2006700" cy="211800"/>
          </a:xfrm>
          <a:prstGeom prst="roundRect">
            <a:avLst>
              <a:gd name="adj" fmla="val 5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2"/>
          <p:cNvSpPr/>
          <p:nvPr/>
        </p:nvSpPr>
        <p:spPr>
          <a:xfrm>
            <a:off x="1550025" y="4347425"/>
            <a:ext cx="1222800" cy="111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2"/>
          <p:cNvSpPr txBox="1"/>
          <p:nvPr/>
        </p:nvSpPr>
        <p:spPr>
          <a:xfrm>
            <a:off x="3532225" y="4297475"/>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70%</a:t>
            </a:r>
            <a:endParaRPr sz="1200" b="1" i="1">
              <a:solidFill>
                <a:schemeClr val="accent3"/>
              </a:solidFill>
              <a:latin typeface="Open Sans"/>
              <a:ea typeface="Open Sans"/>
              <a:cs typeface="Open Sans"/>
              <a:sym typeface="Open Sans"/>
            </a:endParaRPr>
          </a:p>
        </p:txBody>
      </p:sp>
      <p:sp>
        <p:nvSpPr>
          <p:cNvPr id="2875" name="Google Shape;2875;p112"/>
          <p:cNvSpPr txBox="1"/>
          <p:nvPr/>
        </p:nvSpPr>
        <p:spPr>
          <a:xfrm>
            <a:off x="7269425" y="3064413"/>
            <a:ext cx="837000" cy="257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i="1">
                <a:solidFill>
                  <a:schemeClr val="accent3"/>
                </a:solidFill>
                <a:latin typeface="Open Sans"/>
                <a:ea typeface="Open Sans"/>
                <a:cs typeface="Open Sans"/>
                <a:sym typeface="Open Sans"/>
              </a:rPr>
              <a:t>Mercury</a:t>
            </a:r>
            <a:endParaRPr sz="1200" b="1" i="1">
              <a:solidFill>
                <a:schemeClr val="accent3"/>
              </a:solidFill>
              <a:latin typeface="Open Sans"/>
              <a:ea typeface="Open Sans"/>
              <a:cs typeface="Open Sans"/>
              <a:sym typeface="Open Sans"/>
            </a:endParaRPr>
          </a:p>
        </p:txBody>
      </p:sp>
      <p:sp>
        <p:nvSpPr>
          <p:cNvPr id="2876" name="Google Shape;2876;p112"/>
          <p:cNvSpPr/>
          <p:nvPr/>
        </p:nvSpPr>
        <p:spPr>
          <a:xfrm>
            <a:off x="6800125" y="2986713"/>
            <a:ext cx="412800" cy="412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Rochester"/>
                <a:ea typeface="Rochester"/>
                <a:cs typeface="Rochester"/>
                <a:sym typeface="Rochester"/>
              </a:rPr>
              <a:t>1</a:t>
            </a:r>
            <a:endParaRPr sz="1800"/>
          </a:p>
        </p:txBody>
      </p:sp>
      <p:sp>
        <p:nvSpPr>
          <p:cNvPr id="2877" name="Google Shape;2877;p112"/>
          <p:cNvSpPr txBox="1"/>
          <p:nvPr/>
        </p:nvSpPr>
        <p:spPr>
          <a:xfrm>
            <a:off x="7269425" y="3658706"/>
            <a:ext cx="837000" cy="257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i="1">
                <a:solidFill>
                  <a:schemeClr val="accent3"/>
                </a:solidFill>
                <a:latin typeface="Open Sans"/>
                <a:ea typeface="Open Sans"/>
                <a:cs typeface="Open Sans"/>
                <a:sym typeface="Open Sans"/>
              </a:rPr>
              <a:t>Jupiter</a:t>
            </a:r>
            <a:endParaRPr sz="1200" b="1" i="1">
              <a:solidFill>
                <a:schemeClr val="accent3"/>
              </a:solidFill>
              <a:latin typeface="Open Sans"/>
              <a:ea typeface="Open Sans"/>
              <a:cs typeface="Open Sans"/>
              <a:sym typeface="Open Sans"/>
            </a:endParaRPr>
          </a:p>
        </p:txBody>
      </p:sp>
      <p:sp>
        <p:nvSpPr>
          <p:cNvPr id="2878" name="Google Shape;2878;p112"/>
          <p:cNvSpPr/>
          <p:nvPr/>
        </p:nvSpPr>
        <p:spPr>
          <a:xfrm>
            <a:off x="6800125" y="3581000"/>
            <a:ext cx="412800" cy="412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Rochester"/>
                <a:ea typeface="Rochester"/>
                <a:cs typeface="Rochester"/>
                <a:sym typeface="Rochester"/>
              </a:rPr>
              <a:t>2</a:t>
            </a:r>
            <a:endParaRPr sz="1800"/>
          </a:p>
        </p:txBody>
      </p:sp>
      <p:sp>
        <p:nvSpPr>
          <p:cNvPr id="2879" name="Google Shape;2879;p112"/>
          <p:cNvSpPr txBox="1"/>
          <p:nvPr/>
        </p:nvSpPr>
        <p:spPr>
          <a:xfrm>
            <a:off x="7269425" y="4253012"/>
            <a:ext cx="837000" cy="257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b="1" i="1">
                <a:solidFill>
                  <a:schemeClr val="accent3"/>
                </a:solidFill>
                <a:latin typeface="Open Sans"/>
                <a:ea typeface="Open Sans"/>
                <a:cs typeface="Open Sans"/>
                <a:sym typeface="Open Sans"/>
              </a:rPr>
              <a:t>Mars</a:t>
            </a:r>
            <a:endParaRPr sz="1200" b="1" i="1">
              <a:solidFill>
                <a:schemeClr val="accent3"/>
              </a:solidFill>
              <a:latin typeface="Open Sans"/>
              <a:ea typeface="Open Sans"/>
              <a:cs typeface="Open Sans"/>
              <a:sym typeface="Open Sans"/>
            </a:endParaRPr>
          </a:p>
        </p:txBody>
      </p:sp>
      <p:sp>
        <p:nvSpPr>
          <p:cNvPr id="2880" name="Google Shape;2880;p112"/>
          <p:cNvSpPr/>
          <p:nvPr/>
        </p:nvSpPr>
        <p:spPr>
          <a:xfrm>
            <a:off x="6800125" y="4175300"/>
            <a:ext cx="412800" cy="412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Rochester"/>
                <a:ea typeface="Rochester"/>
                <a:cs typeface="Rochester"/>
                <a:sym typeface="Rochester"/>
              </a:rPr>
              <a:t>3</a:t>
            </a:r>
            <a:endParaRPr sz="1800"/>
          </a:p>
        </p:txBody>
      </p:sp>
      <p:cxnSp>
        <p:nvCxnSpPr>
          <p:cNvPr id="2881" name="Google Shape;2881;p112"/>
          <p:cNvCxnSpPr>
            <a:stCxn id="2876" idx="2"/>
          </p:cNvCxnSpPr>
          <p:nvPr/>
        </p:nvCxnSpPr>
        <p:spPr>
          <a:xfrm rot="10800000">
            <a:off x="5982025" y="3193113"/>
            <a:ext cx="818100" cy="0"/>
          </a:xfrm>
          <a:prstGeom prst="straightConnector1">
            <a:avLst/>
          </a:prstGeom>
          <a:noFill/>
          <a:ln w="9525" cap="flat" cmpd="sng">
            <a:solidFill>
              <a:schemeClr val="dk2"/>
            </a:solidFill>
            <a:prstDash val="solid"/>
            <a:round/>
            <a:headEnd type="none" w="med" len="med"/>
            <a:tailEnd type="none" w="med" len="med"/>
          </a:ln>
        </p:spPr>
      </p:cxnSp>
      <p:cxnSp>
        <p:nvCxnSpPr>
          <p:cNvPr id="2882" name="Google Shape;2882;p112"/>
          <p:cNvCxnSpPr>
            <a:stCxn id="2878" idx="2"/>
          </p:cNvCxnSpPr>
          <p:nvPr/>
        </p:nvCxnSpPr>
        <p:spPr>
          <a:xfrm rot="10800000">
            <a:off x="6115525" y="3787400"/>
            <a:ext cx="684600" cy="0"/>
          </a:xfrm>
          <a:prstGeom prst="straightConnector1">
            <a:avLst/>
          </a:prstGeom>
          <a:noFill/>
          <a:ln w="9525" cap="flat" cmpd="sng">
            <a:solidFill>
              <a:schemeClr val="dk2"/>
            </a:solidFill>
            <a:prstDash val="solid"/>
            <a:round/>
            <a:headEnd type="none" w="med" len="med"/>
            <a:tailEnd type="none" w="med" len="med"/>
          </a:ln>
        </p:spPr>
      </p:cxnSp>
      <p:cxnSp>
        <p:nvCxnSpPr>
          <p:cNvPr id="2883" name="Google Shape;2883;p112"/>
          <p:cNvCxnSpPr>
            <a:stCxn id="2880" idx="2"/>
          </p:cNvCxnSpPr>
          <p:nvPr/>
        </p:nvCxnSpPr>
        <p:spPr>
          <a:xfrm rot="10800000">
            <a:off x="5963125" y="4381700"/>
            <a:ext cx="837000" cy="0"/>
          </a:xfrm>
          <a:prstGeom prst="straightConnector1">
            <a:avLst/>
          </a:prstGeom>
          <a:noFill/>
          <a:ln w="9525" cap="flat" cmpd="sng">
            <a:solidFill>
              <a:schemeClr val="dk2"/>
            </a:solidFill>
            <a:prstDash val="solid"/>
            <a:round/>
            <a:headEnd type="none" w="med" len="med"/>
            <a:tailEnd type="none" w="med" len="med"/>
          </a:ln>
        </p:spPr>
      </p:cxnSp>
      <p:sp>
        <p:nvSpPr>
          <p:cNvPr id="2884" name="Google Shape;2884;p112"/>
          <p:cNvSpPr/>
          <p:nvPr/>
        </p:nvSpPr>
        <p:spPr>
          <a:xfrm>
            <a:off x="1051147" y="1382210"/>
            <a:ext cx="1219200" cy="1219200"/>
          </a:xfrm>
          <a:prstGeom prst="flowChartConnector">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2"/>
          <p:cNvSpPr/>
          <p:nvPr/>
        </p:nvSpPr>
        <p:spPr>
          <a:xfrm>
            <a:off x="1051147" y="1382210"/>
            <a:ext cx="1219200" cy="1219200"/>
          </a:xfrm>
          <a:prstGeom prst="pie">
            <a:avLst>
              <a:gd name="adj1" fmla="val 2041319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2"/>
          <p:cNvSpPr/>
          <p:nvPr/>
        </p:nvSpPr>
        <p:spPr>
          <a:xfrm>
            <a:off x="1051147" y="1382210"/>
            <a:ext cx="1219200" cy="1219200"/>
          </a:xfrm>
          <a:prstGeom prst="pie">
            <a:avLst>
              <a:gd name="adj1" fmla="val 5113208"/>
              <a:gd name="adj2" fmla="val 162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2"/>
          <p:cNvSpPr/>
          <p:nvPr/>
        </p:nvSpPr>
        <p:spPr>
          <a:xfrm>
            <a:off x="1051147" y="1382210"/>
            <a:ext cx="1219200" cy="1219200"/>
          </a:xfrm>
          <a:prstGeom prst="pie">
            <a:avLst>
              <a:gd name="adj1" fmla="val 13820855"/>
              <a:gd name="adj2" fmla="val 162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2"/>
          <p:cNvSpPr txBox="1"/>
          <p:nvPr/>
        </p:nvSpPr>
        <p:spPr>
          <a:xfrm>
            <a:off x="2862100" y="1692125"/>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10%</a:t>
            </a:r>
            <a:endParaRPr sz="1200" b="1" i="1">
              <a:solidFill>
                <a:schemeClr val="accent3"/>
              </a:solidFill>
              <a:latin typeface="Open Sans"/>
              <a:ea typeface="Open Sans"/>
              <a:cs typeface="Open Sans"/>
              <a:sym typeface="Open Sans"/>
            </a:endParaRPr>
          </a:p>
        </p:txBody>
      </p:sp>
      <p:sp>
        <p:nvSpPr>
          <p:cNvPr id="2889" name="Google Shape;2889;p112"/>
          <p:cNvSpPr/>
          <p:nvPr/>
        </p:nvSpPr>
        <p:spPr>
          <a:xfrm>
            <a:off x="3039700" y="1433975"/>
            <a:ext cx="181200" cy="1812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2"/>
          <p:cNvSpPr txBox="1"/>
          <p:nvPr/>
        </p:nvSpPr>
        <p:spPr>
          <a:xfrm>
            <a:off x="3624100" y="1692125"/>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20%</a:t>
            </a:r>
            <a:endParaRPr sz="1200" b="1" i="1">
              <a:solidFill>
                <a:schemeClr val="accent3"/>
              </a:solidFill>
              <a:latin typeface="Open Sans"/>
              <a:ea typeface="Open Sans"/>
              <a:cs typeface="Open Sans"/>
              <a:sym typeface="Open Sans"/>
            </a:endParaRPr>
          </a:p>
        </p:txBody>
      </p:sp>
      <p:sp>
        <p:nvSpPr>
          <p:cNvPr id="2891" name="Google Shape;2891;p112"/>
          <p:cNvSpPr/>
          <p:nvPr/>
        </p:nvSpPr>
        <p:spPr>
          <a:xfrm>
            <a:off x="3801700" y="1433975"/>
            <a:ext cx="181200" cy="181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2"/>
          <p:cNvSpPr txBox="1"/>
          <p:nvPr/>
        </p:nvSpPr>
        <p:spPr>
          <a:xfrm>
            <a:off x="2862100" y="2364713"/>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30%</a:t>
            </a:r>
            <a:endParaRPr sz="1200" b="1" i="1">
              <a:solidFill>
                <a:schemeClr val="accent3"/>
              </a:solidFill>
              <a:latin typeface="Open Sans"/>
              <a:ea typeface="Open Sans"/>
              <a:cs typeface="Open Sans"/>
              <a:sym typeface="Open Sans"/>
            </a:endParaRPr>
          </a:p>
        </p:txBody>
      </p:sp>
      <p:sp>
        <p:nvSpPr>
          <p:cNvPr id="2893" name="Google Shape;2893;p112"/>
          <p:cNvSpPr/>
          <p:nvPr/>
        </p:nvSpPr>
        <p:spPr>
          <a:xfrm>
            <a:off x="3039700" y="2106563"/>
            <a:ext cx="181200" cy="181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2"/>
          <p:cNvSpPr txBox="1"/>
          <p:nvPr/>
        </p:nvSpPr>
        <p:spPr>
          <a:xfrm>
            <a:off x="3624100" y="2364713"/>
            <a:ext cx="536400" cy="21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40%</a:t>
            </a:r>
            <a:endParaRPr sz="1200" b="1" i="1">
              <a:solidFill>
                <a:schemeClr val="accent3"/>
              </a:solidFill>
              <a:latin typeface="Open Sans"/>
              <a:ea typeface="Open Sans"/>
              <a:cs typeface="Open Sans"/>
              <a:sym typeface="Open Sans"/>
            </a:endParaRPr>
          </a:p>
        </p:txBody>
      </p:sp>
      <p:sp>
        <p:nvSpPr>
          <p:cNvPr id="2895" name="Google Shape;2895;p112"/>
          <p:cNvSpPr/>
          <p:nvPr/>
        </p:nvSpPr>
        <p:spPr>
          <a:xfrm>
            <a:off x="3801700" y="2106563"/>
            <a:ext cx="181200" cy="181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2"/>
          <p:cNvSpPr/>
          <p:nvPr/>
        </p:nvSpPr>
        <p:spPr>
          <a:xfrm>
            <a:off x="5031748" y="1315293"/>
            <a:ext cx="593742" cy="1045847"/>
          </a:xfrm>
          <a:custGeom>
            <a:avLst/>
            <a:gdLst/>
            <a:ahLst/>
            <a:cxnLst/>
            <a:rect l="l" t="t" r="r" b="b"/>
            <a:pathLst>
              <a:path w="35854" h="63155" extrusionOk="0">
                <a:moveTo>
                  <a:pt x="9122" y="448"/>
                </a:moveTo>
                <a:cubicBezTo>
                  <a:pt x="9293" y="522"/>
                  <a:pt x="9488" y="595"/>
                  <a:pt x="9659" y="692"/>
                </a:cubicBezTo>
                <a:lnTo>
                  <a:pt x="9635" y="717"/>
                </a:lnTo>
                <a:cubicBezTo>
                  <a:pt x="10464" y="1253"/>
                  <a:pt x="11147" y="1985"/>
                  <a:pt x="11610" y="2887"/>
                </a:cubicBezTo>
                <a:cubicBezTo>
                  <a:pt x="11927" y="3497"/>
                  <a:pt x="12122" y="4156"/>
                  <a:pt x="12220" y="4863"/>
                </a:cubicBezTo>
                <a:cubicBezTo>
                  <a:pt x="12293" y="5570"/>
                  <a:pt x="12464" y="6277"/>
                  <a:pt x="12708" y="6960"/>
                </a:cubicBezTo>
                <a:cubicBezTo>
                  <a:pt x="12952" y="7546"/>
                  <a:pt x="13366" y="8034"/>
                  <a:pt x="13878" y="8399"/>
                </a:cubicBezTo>
                <a:cubicBezTo>
                  <a:pt x="12976" y="7887"/>
                  <a:pt x="12049" y="7448"/>
                  <a:pt x="11342" y="6717"/>
                </a:cubicBezTo>
                <a:cubicBezTo>
                  <a:pt x="10757" y="6204"/>
                  <a:pt x="10439" y="5473"/>
                  <a:pt x="10415" y="4717"/>
                </a:cubicBezTo>
                <a:cubicBezTo>
                  <a:pt x="10439" y="3887"/>
                  <a:pt x="10732" y="3107"/>
                  <a:pt x="10513" y="2278"/>
                </a:cubicBezTo>
                <a:cubicBezTo>
                  <a:pt x="10293" y="1497"/>
                  <a:pt x="9805" y="839"/>
                  <a:pt x="9122" y="448"/>
                </a:cubicBezTo>
                <a:close/>
                <a:moveTo>
                  <a:pt x="9196" y="741"/>
                </a:moveTo>
                <a:lnTo>
                  <a:pt x="9196" y="741"/>
                </a:lnTo>
                <a:cubicBezTo>
                  <a:pt x="9732" y="1131"/>
                  <a:pt x="10122" y="1717"/>
                  <a:pt x="10293" y="2375"/>
                </a:cubicBezTo>
                <a:cubicBezTo>
                  <a:pt x="10513" y="3229"/>
                  <a:pt x="10147" y="4034"/>
                  <a:pt x="10196" y="4887"/>
                </a:cubicBezTo>
                <a:cubicBezTo>
                  <a:pt x="10269" y="6399"/>
                  <a:pt x="11561" y="7399"/>
                  <a:pt x="12781" y="8058"/>
                </a:cubicBezTo>
                <a:cubicBezTo>
                  <a:pt x="13537" y="8424"/>
                  <a:pt x="14269" y="8838"/>
                  <a:pt x="14976" y="9302"/>
                </a:cubicBezTo>
                <a:cubicBezTo>
                  <a:pt x="14074" y="9034"/>
                  <a:pt x="13098" y="8863"/>
                  <a:pt x="12196" y="8570"/>
                </a:cubicBezTo>
                <a:lnTo>
                  <a:pt x="12171" y="8570"/>
                </a:lnTo>
                <a:cubicBezTo>
                  <a:pt x="11171" y="8253"/>
                  <a:pt x="10122" y="7790"/>
                  <a:pt x="9440" y="6960"/>
                </a:cubicBezTo>
                <a:cubicBezTo>
                  <a:pt x="9074" y="6546"/>
                  <a:pt x="8854" y="6058"/>
                  <a:pt x="8781" y="5546"/>
                </a:cubicBezTo>
                <a:cubicBezTo>
                  <a:pt x="8708" y="4936"/>
                  <a:pt x="8732" y="4351"/>
                  <a:pt x="8879" y="3765"/>
                </a:cubicBezTo>
                <a:cubicBezTo>
                  <a:pt x="9074" y="2765"/>
                  <a:pt x="9391" y="1741"/>
                  <a:pt x="9196" y="741"/>
                </a:cubicBezTo>
                <a:close/>
                <a:moveTo>
                  <a:pt x="14976" y="9107"/>
                </a:moveTo>
                <a:lnTo>
                  <a:pt x="15513" y="9375"/>
                </a:lnTo>
                <a:cubicBezTo>
                  <a:pt x="15683" y="9473"/>
                  <a:pt x="15854" y="9570"/>
                  <a:pt x="16025" y="9668"/>
                </a:cubicBezTo>
                <a:cubicBezTo>
                  <a:pt x="15805" y="9570"/>
                  <a:pt x="15586" y="9473"/>
                  <a:pt x="15366" y="9399"/>
                </a:cubicBezTo>
                <a:lnTo>
                  <a:pt x="15342" y="9424"/>
                </a:lnTo>
                <a:cubicBezTo>
                  <a:pt x="15342" y="9399"/>
                  <a:pt x="15342" y="9351"/>
                  <a:pt x="15317" y="9351"/>
                </a:cubicBezTo>
                <a:cubicBezTo>
                  <a:pt x="15220" y="9253"/>
                  <a:pt x="15098" y="9180"/>
                  <a:pt x="14976" y="9107"/>
                </a:cubicBezTo>
                <a:close/>
                <a:moveTo>
                  <a:pt x="1513" y="10302"/>
                </a:moveTo>
                <a:cubicBezTo>
                  <a:pt x="2391" y="10619"/>
                  <a:pt x="3220" y="11033"/>
                  <a:pt x="4001" y="11521"/>
                </a:cubicBezTo>
                <a:cubicBezTo>
                  <a:pt x="3659" y="11472"/>
                  <a:pt x="3318" y="11424"/>
                  <a:pt x="2976" y="11375"/>
                </a:cubicBezTo>
                <a:cubicBezTo>
                  <a:pt x="2635" y="11302"/>
                  <a:pt x="2245" y="11180"/>
                  <a:pt x="2098" y="10814"/>
                </a:cubicBezTo>
                <a:lnTo>
                  <a:pt x="2098" y="10790"/>
                </a:lnTo>
                <a:cubicBezTo>
                  <a:pt x="2084" y="10761"/>
                  <a:pt x="2061" y="10749"/>
                  <a:pt x="2035" y="10749"/>
                </a:cubicBezTo>
                <a:cubicBezTo>
                  <a:pt x="2017" y="10749"/>
                  <a:pt x="1996" y="10755"/>
                  <a:pt x="1976" y="10765"/>
                </a:cubicBezTo>
                <a:cubicBezTo>
                  <a:pt x="1806" y="10594"/>
                  <a:pt x="1635" y="10448"/>
                  <a:pt x="1464" y="10302"/>
                </a:cubicBezTo>
                <a:close/>
                <a:moveTo>
                  <a:pt x="2147" y="10277"/>
                </a:moveTo>
                <a:cubicBezTo>
                  <a:pt x="2635" y="10277"/>
                  <a:pt x="3147" y="10302"/>
                  <a:pt x="3635" y="10351"/>
                </a:cubicBezTo>
                <a:lnTo>
                  <a:pt x="3610" y="10351"/>
                </a:lnTo>
                <a:cubicBezTo>
                  <a:pt x="4147" y="10741"/>
                  <a:pt x="4562" y="11253"/>
                  <a:pt x="4830" y="11838"/>
                </a:cubicBezTo>
                <a:cubicBezTo>
                  <a:pt x="4001" y="11204"/>
                  <a:pt x="3098" y="10692"/>
                  <a:pt x="2147" y="10277"/>
                </a:cubicBezTo>
                <a:close/>
                <a:moveTo>
                  <a:pt x="3879" y="10375"/>
                </a:moveTo>
                <a:lnTo>
                  <a:pt x="3879" y="10375"/>
                </a:lnTo>
                <a:cubicBezTo>
                  <a:pt x="4171" y="10424"/>
                  <a:pt x="4438" y="10472"/>
                  <a:pt x="4730" y="10521"/>
                </a:cubicBezTo>
                <a:lnTo>
                  <a:pt x="4730" y="10521"/>
                </a:lnTo>
                <a:cubicBezTo>
                  <a:pt x="5175" y="11010"/>
                  <a:pt x="5298" y="11775"/>
                  <a:pt x="5586" y="12375"/>
                </a:cubicBezTo>
                <a:cubicBezTo>
                  <a:pt x="5415" y="12253"/>
                  <a:pt x="5244" y="12107"/>
                  <a:pt x="5074" y="11985"/>
                </a:cubicBezTo>
                <a:lnTo>
                  <a:pt x="5074" y="11960"/>
                </a:lnTo>
                <a:cubicBezTo>
                  <a:pt x="4781" y="11375"/>
                  <a:pt x="4366" y="10814"/>
                  <a:pt x="3879" y="10375"/>
                </a:cubicBezTo>
                <a:close/>
                <a:moveTo>
                  <a:pt x="2513" y="11399"/>
                </a:moveTo>
                <a:cubicBezTo>
                  <a:pt x="2635" y="11424"/>
                  <a:pt x="2732" y="11448"/>
                  <a:pt x="2830" y="11472"/>
                </a:cubicBezTo>
                <a:cubicBezTo>
                  <a:pt x="3074" y="11546"/>
                  <a:pt x="3318" y="11570"/>
                  <a:pt x="3562" y="11619"/>
                </a:cubicBezTo>
                <a:lnTo>
                  <a:pt x="4293" y="11716"/>
                </a:lnTo>
                <a:cubicBezTo>
                  <a:pt x="4684" y="11985"/>
                  <a:pt x="5049" y="12253"/>
                  <a:pt x="5391" y="12546"/>
                </a:cubicBezTo>
                <a:cubicBezTo>
                  <a:pt x="5346" y="12543"/>
                  <a:pt x="5301" y="12541"/>
                  <a:pt x="5255" y="12541"/>
                </a:cubicBezTo>
                <a:cubicBezTo>
                  <a:pt x="4850" y="12541"/>
                  <a:pt x="4414" y="12648"/>
                  <a:pt x="4003" y="12648"/>
                </a:cubicBezTo>
                <a:cubicBezTo>
                  <a:pt x="3706" y="12648"/>
                  <a:pt x="3422" y="12592"/>
                  <a:pt x="3171" y="12399"/>
                </a:cubicBezTo>
                <a:cubicBezTo>
                  <a:pt x="3171" y="12399"/>
                  <a:pt x="3171" y="12351"/>
                  <a:pt x="3147" y="12326"/>
                </a:cubicBezTo>
                <a:lnTo>
                  <a:pt x="3123" y="12302"/>
                </a:lnTo>
                <a:cubicBezTo>
                  <a:pt x="2952" y="11985"/>
                  <a:pt x="2757" y="11668"/>
                  <a:pt x="2513" y="11399"/>
                </a:cubicBezTo>
                <a:close/>
                <a:moveTo>
                  <a:pt x="4952" y="10546"/>
                </a:moveTo>
                <a:lnTo>
                  <a:pt x="4952" y="10546"/>
                </a:lnTo>
                <a:cubicBezTo>
                  <a:pt x="5461" y="10643"/>
                  <a:pt x="5994" y="10788"/>
                  <a:pt x="6503" y="10981"/>
                </a:cubicBezTo>
                <a:lnTo>
                  <a:pt x="6503" y="10981"/>
                </a:lnTo>
                <a:cubicBezTo>
                  <a:pt x="6568" y="11075"/>
                  <a:pt x="6614" y="11188"/>
                  <a:pt x="6659" y="11302"/>
                </a:cubicBezTo>
                <a:cubicBezTo>
                  <a:pt x="6732" y="11570"/>
                  <a:pt x="6805" y="11838"/>
                  <a:pt x="6879" y="12107"/>
                </a:cubicBezTo>
                <a:cubicBezTo>
                  <a:pt x="7025" y="12716"/>
                  <a:pt x="7171" y="13350"/>
                  <a:pt x="7318" y="13985"/>
                </a:cubicBezTo>
                <a:cubicBezTo>
                  <a:pt x="7122" y="13789"/>
                  <a:pt x="6927" y="13570"/>
                  <a:pt x="6708" y="13375"/>
                </a:cubicBezTo>
                <a:cubicBezTo>
                  <a:pt x="6513" y="13180"/>
                  <a:pt x="6244" y="12960"/>
                  <a:pt x="6001" y="12741"/>
                </a:cubicBezTo>
                <a:cubicBezTo>
                  <a:pt x="6001" y="12716"/>
                  <a:pt x="6001" y="12692"/>
                  <a:pt x="5976" y="12692"/>
                </a:cubicBezTo>
                <a:lnTo>
                  <a:pt x="5927" y="12668"/>
                </a:lnTo>
                <a:lnTo>
                  <a:pt x="5854" y="12594"/>
                </a:lnTo>
                <a:cubicBezTo>
                  <a:pt x="5464" y="11985"/>
                  <a:pt x="5391" y="11131"/>
                  <a:pt x="4952" y="10546"/>
                </a:cubicBezTo>
                <a:close/>
                <a:moveTo>
                  <a:pt x="3245" y="12546"/>
                </a:moveTo>
                <a:lnTo>
                  <a:pt x="3245" y="12546"/>
                </a:lnTo>
                <a:cubicBezTo>
                  <a:pt x="3511" y="12711"/>
                  <a:pt x="3805" y="12755"/>
                  <a:pt x="4110" y="12755"/>
                </a:cubicBezTo>
                <a:cubicBezTo>
                  <a:pt x="4461" y="12755"/>
                  <a:pt x="4825" y="12697"/>
                  <a:pt x="5178" y="12697"/>
                </a:cubicBezTo>
                <a:cubicBezTo>
                  <a:pt x="5333" y="12697"/>
                  <a:pt x="5486" y="12708"/>
                  <a:pt x="5635" y="12741"/>
                </a:cubicBezTo>
                <a:cubicBezTo>
                  <a:pt x="5805" y="12863"/>
                  <a:pt x="5927" y="13009"/>
                  <a:pt x="6123" y="13155"/>
                </a:cubicBezTo>
                <a:cubicBezTo>
                  <a:pt x="6488" y="13472"/>
                  <a:pt x="6854" y="13838"/>
                  <a:pt x="7196" y="14180"/>
                </a:cubicBezTo>
                <a:cubicBezTo>
                  <a:pt x="6683" y="14033"/>
                  <a:pt x="6147" y="13936"/>
                  <a:pt x="5635" y="13936"/>
                </a:cubicBezTo>
                <a:cubicBezTo>
                  <a:pt x="4952" y="13936"/>
                  <a:pt x="4293" y="13838"/>
                  <a:pt x="3635" y="13668"/>
                </a:cubicBezTo>
                <a:cubicBezTo>
                  <a:pt x="3562" y="13277"/>
                  <a:pt x="3415" y="12911"/>
                  <a:pt x="3269" y="12570"/>
                </a:cubicBezTo>
                <a:lnTo>
                  <a:pt x="3245" y="12546"/>
                </a:lnTo>
                <a:close/>
                <a:moveTo>
                  <a:pt x="6635" y="11009"/>
                </a:moveTo>
                <a:lnTo>
                  <a:pt x="6635" y="11009"/>
                </a:lnTo>
                <a:cubicBezTo>
                  <a:pt x="6952" y="11131"/>
                  <a:pt x="7244" y="11253"/>
                  <a:pt x="7513" y="11375"/>
                </a:cubicBezTo>
                <a:lnTo>
                  <a:pt x="7513" y="11351"/>
                </a:lnTo>
                <a:lnTo>
                  <a:pt x="7586" y="11399"/>
                </a:lnTo>
                <a:cubicBezTo>
                  <a:pt x="7805" y="11960"/>
                  <a:pt x="7976" y="12521"/>
                  <a:pt x="8098" y="13131"/>
                </a:cubicBezTo>
                <a:cubicBezTo>
                  <a:pt x="8171" y="13692"/>
                  <a:pt x="8196" y="14277"/>
                  <a:pt x="8171" y="14863"/>
                </a:cubicBezTo>
                <a:cubicBezTo>
                  <a:pt x="7903" y="14570"/>
                  <a:pt x="7659" y="14302"/>
                  <a:pt x="7391" y="14033"/>
                </a:cubicBezTo>
                <a:lnTo>
                  <a:pt x="7391" y="14033"/>
                </a:lnTo>
                <a:cubicBezTo>
                  <a:pt x="7400" y="14038"/>
                  <a:pt x="7409" y="14040"/>
                  <a:pt x="7417" y="14040"/>
                </a:cubicBezTo>
                <a:cubicBezTo>
                  <a:pt x="7455" y="14040"/>
                  <a:pt x="7484" y="14000"/>
                  <a:pt x="7464" y="13960"/>
                </a:cubicBezTo>
                <a:cubicBezTo>
                  <a:pt x="7269" y="13253"/>
                  <a:pt x="7098" y="12546"/>
                  <a:pt x="6927" y="11838"/>
                </a:cubicBezTo>
                <a:cubicBezTo>
                  <a:pt x="6854" y="11546"/>
                  <a:pt x="6757" y="11277"/>
                  <a:pt x="6635" y="11009"/>
                </a:cubicBezTo>
                <a:close/>
                <a:moveTo>
                  <a:pt x="3684" y="13789"/>
                </a:moveTo>
                <a:lnTo>
                  <a:pt x="3684" y="13789"/>
                </a:lnTo>
                <a:cubicBezTo>
                  <a:pt x="4244" y="13960"/>
                  <a:pt x="4830" y="14058"/>
                  <a:pt x="5415" y="14082"/>
                </a:cubicBezTo>
                <a:lnTo>
                  <a:pt x="5391" y="14082"/>
                </a:lnTo>
                <a:cubicBezTo>
                  <a:pt x="6123" y="14107"/>
                  <a:pt x="6854" y="14253"/>
                  <a:pt x="7513" y="14521"/>
                </a:cubicBezTo>
                <a:cubicBezTo>
                  <a:pt x="7683" y="14692"/>
                  <a:pt x="7854" y="14863"/>
                  <a:pt x="8025" y="15033"/>
                </a:cubicBezTo>
                <a:cubicBezTo>
                  <a:pt x="7571" y="14902"/>
                  <a:pt x="7100" y="14875"/>
                  <a:pt x="6632" y="14875"/>
                </a:cubicBezTo>
                <a:cubicBezTo>
                  <a:pt x="6321" y="14875"/>
                  <a:pt x="6010" y="14887"/>
                  <a:pt x="5708" y="14887"/>
                </a:cubicBezTo>
                <a:cubicBezTo>
                  <a:pt x="5568" y="14893"/>
                  <a:pt x="5417" y="14898"/>
                  <a:pt x="5260" y="14898"/>
                </a:cubicBezTo>
                <a:cubicBezTo>
                  <a:pt x="4736" y="14898"/>
                  <a:pt x="4157" y="14835"/>
                  <a:pt x="3781" y="14497"/>
                </a:cubicBezTo>
                <a:cubicBezTo>
                  <a:pt x="3757" y="14253"/>
                  <a:pt x="3732" y="14033"/>
                  <a:pt x="3684" y="13789"/>
                </a:cubicBezTo>
                <a:close/>
                <a:moveTo>
                  <a:pt x="30512" y="9765"/>
                </a:moveTo>
                <a:lnTo>
                  <a:pt x="30512" y="9765"/>
                </a:lnTo>
                <a:cubicBezTo>
                  <a:pt x="30537" y="10521"/>
                  <a:pt x="30341" y="11277"/>
                  <a:pt x="30000" y="11936"/>
                </a:cubicBezTo>
                <a:cubicBezTo>
                  <a:pt x="29585" y="12594"/>
                  <a:pt x="29073" y="13180"/>
                  <a:pt x="28463" y="13668"/>
                </a:cubicBezTo>
                <a:cubicBezTo>
                  <a:pt x="28439" y="13692"/>
                  <a:pt x="28439" y="13741"/>
                  <a:pt x="28439" y="13765"/>
                </a:cubicBezTo>
                <a:cubicBezTo>
                  <a:pt x="28366" y="13838"/>
                  <a:pt x="28268" y="13887"/>
                  <a:pt x="28195" y="13960"/>
                </a:cubicBezTo>
                <a:cubicBezTo>
                  <a:pt x="27878" y="14204"/>
                  <a:pt x="27585" y="14497"/>
                  <a:pt x="27317" y="14789"/>
                </a:cubicBezTo>
                <a:cubicBezTo>
                  <a:pt x="27512" y="14521"/>
                  <a:pt x="27659" y="14229"/>
                  <a:pt x="27854" y="13936"/>
                </a:cubicBezTo>
                <a:cubicBezTo>
                  <a:pt x="28220" y="13302"/>
                  <a:pt x="28585" y="12692"/>
                  <a:pt x="28976" y="12058"/>
                </a:cubicBezTo>
                <a:cubicBezTo>
                  <a:pt x="28976" y="12028"/>
                  <a:pt x="28957" y="12007"/>
                  <a:pt x="28937" y="12007"/>
                </a:cubicBezTo>
                <a:cubicBezTo>
                  <a:pt x="28925" y="12007"/>
                  <a:pt x="28912" y="12015"/>
                  <a:pt x="28903" y="12033"/>
                </a:cubicBezTo>
                <a:cubicBezTo>
                  <a:pt x="28512" y="12643"/>
                  <a:pt x="28146" y="13229"/>
                  <a:pt x="27781" y="13814"/>
                </a:cubicBezTo>
                <a:cubicBezTo>
                  <a:pt x="27464" y="14326"/>
                  <a:pt x="27122" y="14814"/>
                  <a:pt x="26707" y="15277"/>
                </a:cubicBezTo>
                <a:cubicBezTo>
                  <a:pt x="26732" y="15228"/>
                  <a:pt x="26732" y="15180"/>
                  <a:pt x="26756" y="15131"/>
                </a:cubicBezTo>
                <a:cubicBezTo>
                  <a:pt x="26854" y="14838"/>
                  <a:pt x="27024" y="14546"/>
                  <a:pt x="27220" y="14302"/>
                </a:cubicBezTo>
                <a:cubicBezTo>
                  <a:pt x="27390" y="14107"/>
                  <a:pt x="27537" y="13863"/>
                  <a:pt x="27659" y="13619"/>
                </a:cubicBezTo>
                <a:cubicBezTo>
                  <a:pt x="27732" y="13375"/>
                  <a:pt x="27780" y="13132"/>
                  <a:pt x="27732" y="12864"/>
                </a:cubicBezTo>
                <a:lnTo>
                  <a:pt x="27732" y="12864"/>
                </a:lnTo>
                <a:cubicBezTo>
                  <a:pt x="27738" y="12531"/>
                  <a:pt x="27883" y="12223"/>
                  <a:pt x="28098" y="11985"/>
                </a:cubicBezTo>
                <a:cubicBezTo>
                  <a:pt x="28415" y="11692"/>
                  <a:pt x="28781" y="11448"/>
                  <a:pt x="29146" y="11253"/>
                </a:cubicBezTo>
                <a:cubicBezTo>
                  <a:pt x="29683" y="10863"/>
                  <a:pt x="30171" y="10351"/>
                  <a:pt x="30512" y="9765"/>
                </a:cubicBezTo>
                <a:close/>
                <a:moveTo>
                  <a:pt x="7805" y="11497"/>
                </a:moveTo>
                <a:lnTo>
                  <a:pt x="7805" y="11497"/>
                </a:lnTo>
                <a:cubicBezTo>
                  <a:pt x="8074" y="11643"/>
                  <a:pt x="8342" y="11790"/>
                  <a:pt x="8610" y="11936"/>
                </a:cubicBezTo>
                <a:lnTo>
                  <a:pt x="8610" y="11911"/>
                </a:lnTo>
                <a:cubicBezTo>
                  <a:pt x="9122" y="13131"/>
                  <a:pt x="9147" y="14521"/>
                  <a:pt x="9025" y="15814"/>
                </a:cubicBezTo>
                <a:lnTo>
                  <a:pt x="8732" y="15472"/>
                </a:lnTo>
                <a:cubicBezTo>
                  <a:pt x="8586" y="15302"/>
                  <a:pt x="8440" y="15155"/>
                  <a:pt x="8318" y="15009"/>
                </a:cubicBezTo>
                <a:cubicBezTo>
                  <a:pt x="8440" y="13814"/>
                  <a:pt x="8269" y="12619"/>
                  <a:pt x="7805" y="11497"/>
                </a:cubicBezTo>
                <a:close/>
                <a:moveTo>
                  <a:pt x="28317" y="9253"/>
                </a:moveTo>
                <a:lnTo>
                  <a:pt x="28317" y="9253"/>
                </a:lnTo>
                <a:cubicBezTo>
                  <a:pt x="28024" y="9741"/>
                  <a:pt x="27854" y="10302"/>
                  <a:pt x="27781" y="10887"/>
                </a:cubicBezTo>
                <a:cubicBezTo>
                  <a:pt x="27195" y="11229"/>
                  <a:pt x="26732" y="11741"/>
                  <a:pt x="26390" y="12351"/>
                </a:cubicBezTo>
                <a:cubicBezTo>
                  <a:pt x="26146" y="12863"/>
                  <a:pt x="26073" y="13424"/>
                  <a:pt x="26122" y="14009"/>
                </a:cubicBezTo>
                <a:cubicBezTo>
                  <a:pt x="26171" y="14277"/>
                  <a:pt x="26146" y="14594"/>
                  <a:pt x="26025" y="14863"/>
                </a:cubicBezTo>
                <a:cubicBezTo>
                  <a:pt x="25878" y="15107"/>
                  <a:pt x="25586" y="15253"/>
                  <a:pt x="25390" y="15472"/>
                </a:cubicBezTo>
                <a:cubicBezTo>
                  <a:pt x="25293" y="15570"/>
                  <a:pt x="25195" y="15716"/>
                  <a:pt x="25122" y="15838"/>
                </a:cubicBezTo>
                <a:cubicBezTo>
                  <a:pt x="25098" y="15570"/>
                  <a:pt x="25073" y="15277"/>
                  <a:pt x="25073" y="15009"/>
                </a:cubicBezTo>
                <a:cubicBezTo>
                  <a:pt x="25146" y="14399"/>
                  <a:pt x="25317" y="13789"/>
                  <a:pt x="25634" y="13253"/>
                </a:cubicBezTo>
                <a:lnTo>
                  <a:pt x="25610" y="13253"/>
                </a:lnTo>
                <a:cubicBezTo>
                  <a:pt x="25854" y="12765"/>
                  <a:pt x="26025" y="12229"/>
                  <a:pt x="26122" y="11692"/>
                </a:cubicBezTo>
                <a:cubicBezTo>
                  <a:pt x="26220" y="11155"/>
                  <a:pt x="26342" y="10619"/>
                  <a:pt x="26781" y="10253"/>
                </a:cubicBezTo>
                <a:cubicBezTo>
                  <a:pt x="27073" y="10033"/>
                  <a:pt x="27390" y="9838"/>
                  <a:pt x="27707" y="9643"/>
                </a:cubicBezTo>
                <a:cubicBezTo>
                  <a:pt x="27903" y="9521"/>
                  <a:pt x="28122" y="9375"/>
                  <a:pt x="28317" y="9253"/>
                </a:cubicBezTo>
                <a:close/>
                <a:moveTo>
                  <a:pt x="8830" y="12033"/>
                </a:moveTo>
                <a:lnTo>
                  <a:pt x="8830" y="12033"/>
                </a:lnTo>
                <a:cubicBezTo>
                  <a:pt x="9074" y="12180"/>
                  <a:pt x="9293" y="12351"/>
                  <a:pt x="9513" y="12497"/>
                </a:cubicBezTo>
                <a:lnTo>
                  <a:pt x="9513" y="12472"/>
                </a:lnTo>
                <a:cubicBezTo>
                  <a:pt x="9805" y="13863"/>
                  <a:pt x="9879" y="15302"/>
                  <a:pt x="9732" y="16716"/>
                </a:cubicBezTo>
                <a:cubicBezTo>
                  <a:pt x="9561" y="16472"/>
                  <a:pt x="9366" y="16228"/>
                  <a:pt x="9171" y="15985"/>
                </a:cubicBezTo>
                <a:cubicBezTo>
                  <a:pt x="9220" y="14643"/>
                  <a:pt x="9318" y="13302"/>
                  <a:pt x="8830" y="12033"/>
                </a:cubicBezTo>
                <a:close/>
                <a:moveTo>
                  <a:pt x="3805" y="14668"/>
                </a:moveTo>
                <a:lnTo>
                  <a:pt x="3805" y="14668"/>
                </a:lnTo>
                <a:cubicBezTo>
                  <a:pt x="4236" y="14939"/>
                  <a:pt x="4729" y="15085"/>
                  <a:pt x="5226" y="15085"/>
                </a:cubicBezTo>
                <a:cubicBezTo>
                  <a:pt x="5265" y="15085"/>
                  <a:pt x="5304" y="15084"/>
                  <a:pt x="5342" y="15082"/>
                </a:cubicBezTo>
                <a:cubicBezTo>
                  <a:pt x="6342" y="15107"/>
                  <a:pt x="7318" y="15033"/>
                  <a:pt x="8293" y="15375"/>
                </a:cubicBezTo>
                <a:cubicBezTo>
                  <a:pt x="8537" y="15643"/>
                  <a:pt x="8781" y="15911"/>
                  <a:pt x="9000" y="16180"/>
                </a:cubicBezTo>
                <a:cubicBezTo>
                  <a:pt x="9000" y="16204"/>
                  <a:pt x="9025" y="16228"/>
                  <a:pt x="9049" y="16253"/>
                </a:cubicBezTo>
                <a:cubicBezTo>
                  <a:pt x="9171" y="16399"/>
                  <a:pt x="9293" y="16570"/>
                  <a:pt x="9415" y="16765"/>
                </a:cubicBezTo>
                <a:cubicBezTo>
                  <a:pt x="8464" y="16472"/>
                  <a:pt x="7464" y="16448"/>
                  <a:pt x="6464" y="16326"/>
                </a:cubicBezTo>
                <a:cubicBezTo>
                  <a:pt x="5903" y="16253"/>
                  <a:pt x="5366" y="16131"/>
                  <a:pt x="4830" y="15960"/>
                </a:cubicBezTo>
                <a:cubicBezTo>
                  <a:pt x="4440" y="15838"/>
                  <a:pt x="4074" y="15594"/>
                  <a:pt x="3830" y="15253"/>
                </a:cubicBezTo>
                <a:cubicBezTo>
                  <a:pt x="3830" y="15058"/>
                  <a:pt x="3830" y="14863"/>
                  <a:pt x="3805" y="14668"/>
                </a:cubicBezTo>
                <a:close/>
                <a:moveTo>
                  <a:pt x="32244" y="12082"/>
                </a:moveTo>
                <a:cubicBezTo>
                  <a:pt x="32073" y="12472"/>
                  <a:pt x="31976" y="12863"/>
                  <a:pt x="31829" y="13253"/>
                </a:cubicBezTo>
                <a:cubicBezTo>
                  <a:pt x="31732" y="13546"/>
                  <a:pt x="31537" y="13814"/>
                  <a:pt x="31317" y="14033"/>
                </a:cubicBezTo>
                <a:cubicBezTo>
                  <a:pt x="31049" y="14229"/>
                  <a:pt x="30781" y="14399"/>
                  <a:pt x="30463" y="14521"/>
                </a:cubicBezTo>
                <a:cubicBezTo>
                  <a:pt x="30171" y="14643"/>
                  <a:pt x="29902" y="14789"/>
                  <a:pt x="29610" y="14960"/>
                </a:cubicBezTo>
                <a:cubicBezTo>
                  <a:pt x="29342" y="15131"/>
                  <a:pt x="29098" y="15302"/>
                  <a:pt x="28854" y="15521"/>
                </a:cubicBezTo>
                <a:cubicBezTo>
                  <a:pt x="28342" y="15985"/>
                  <a:pt x="27732" y="16350"/>
                  <a:pt x="27073" y="16546"/>
                </a:cubicBezTo>
                <a:cubicBezTo>
                  <a:pt x="26732" y="16643"/>
                  <a:pt x="26390" y="16692"/>
                  <a:pt x="26073" y="16789"/>
                </a:cubicBezTo>
                <a:cubicBezTo>
                  <a:pt x="26390" y="16619"/>
                  <a:pt x="26683" y="16448"/>
                  <a:pt x="26976" y="16228"/>
                </a:cubicBezTo>
                <a:cubicBezTo>
                  <a:pt x="27342" y="15960"/>
                  <a:pt x="27659" y="15643"/>
                  <a:pt x="27903" y="15277"/>
                </a:cubicBezTo>
                <a:cubicBezTo>
                  <a:pt x="28195" y="14838"/>
                  <a:pt x="28756" y="14643"/>
                  <a:pt x="29220" y="14399"/>
                </a:cubicBezTo>
                <a:lnTo>
                  <a:pt x="30829" y="13594"/>
                </a:lnTo>
                <a:cubicBezTo>
                  <a:pt x="30891" y="13553"/>
                  <a:pt x="30849" y="13461"/>
                  <a:pt x="30791" y="13461"/>
                </a:cubicBezTo>
                <a:cubicBezTo>
                  <a:pt x="30780" y="13461"/>
                  <a:pt x="30768" y="13465"/>
                  <a:pt x="30756" y="13472"/>
                </a:cubicBezTo>
                <a:lnTo>
                  <a:pt x="29195" y="14253"/>
                </a:lnTo>
                <a:cubicBezTo>
                  <a:pt x="28756" y="14472"/>
                  <a:pt x="28195" y="14668"/>
                  <a:pt x="27878" y="15033"/>
                </a:cubicBezTo>
                <a:cubicBezTo>
                  <a:pt x="27732" y="15204"/>
                  <a:pt x="27610" y="15424"/>
                  <a:pt x="27464" y="15594"/>
                </a:cubicBezTo>
                <a:cubicBezTo>
                  <a:pt x="27293" y="15765"/>
                  <a:pt x="27098" y="15936"/>
                  <a:pt x="26903" y="16058"/>
                </a:cubicBezTo>
                <a:cubicBezTo>
                  <a:pt x="26585" y="16277"/>
                  <a:pt x="26244" y="16472"/>
                  <a:pt x="25878" y="16643"/>
                </a:cubicBezTo>
                <a:cubicBezTo>
                  <a:pt x="26049" y="16472"/>
                  <a:pt x="26220" y="16277"/>
                  <a:pt x="26366" y="16082"/>
                </a:cubicBezTo>
                <a:lnTo>
                  <a:pt x="26854" y="15546"/>
                </a:lnTo>
                <a:cubicBezTo>
                  <a:pt x="27268" y="15107"/>
                  <a:pt x="27707" y="14668"/>
                  <a:pt x="28171" y="14253"/>
                </a:cubicBezTo>
                <a:cubicBezTo>
                  <a:pt x="28610" y="13863"/>
                  <a:pt x="29122" y="13570"/>
                  <a:pt x="29659" y="13326"/>
                </a:cubicBezTo>
                <a:lnTo>
                  <a:pt x="29634" y="13326"/>
                </a:lnTo>
                <a:cubicBezTo>
                  <a:pt x="30146" y="13107"/>
                  <a:pt x="30659" y="12936"/>
                  <a:pt x="31171" y="12692"/>
                </a:cubicBezTo>
                <a:cubicBezTo>
                  <a:pt x="31537" y="12546"/>
                  <a:pt x="31902" y="12326"/>
                  <a:pt x="32244" y="12082"/>
                </a:cubicBezTo>
                <a:close/>
                <a:moveTo>
                  <a:pt x="29037" y="10392"/>
                </a:moveTo>
                <a:cubicBezTo>
                  <a:pt x="28569" y="11039"/>
                  <a:pt x="27609" y="11333"/>
                  <a:pt x="27464" y="12180"/>
                </a:cubicBezTo>
                <a:cubicBezTo>
                  <a:pt x="27464" y="12497"/>
                  <a:pt x="27464" y="12814"/>
                  <a:pt x="27512" y="13131"/>
                </a:cubicBezTo>
                <a:cubicBezTo>
                  <a:pt x="27488" y="13424"/>
                  <a:pt x="27390" y="13692"/>
                  <a:pt x="27220" y="13936"/>
                </a:cubicBezTo>
                <a:cubicBezTo>
                  <a:pt x="27073" y="14131"/>
                  <a:pt x="26927" y="14302"/>
                  <a:pt x="26805" y="14497"/>
                </a:cubicBezTo>
                <a:cubicBezTo>
                  <a:pt x="26903" y="14107"/>
                  <a:pt x="26976" y="13716"/>
                  <a:pt x="27000" y="13326"/>
                </a:cubicBezTo>
                <a:cubicBezTo>
                  <a:pt x="27000" y="13302"/>
                  <a:pt x="26976" y="13290"/>
                  <a:pt x="26951" y="13290"/>
                </a:cubicBezTo>
                <a:cubicBezTo>
                  <a:pt x="26927" y="13290"/>
                  <a:pt x="26903" y="13302"/>
                  <a:pt x="26903" y="13326"/>
                </a:cubicBezTo>
                <a:cubicBezTo>
                  <a:pt x="26829" y="14546"/>
                  <a:pt x="26342" y="15692"/>
                  <a:pt x="25512" y="16594"/>
                </a:cubicBezTo>
                <a:cubicBezTo>
                  <a:pt x="25488" y="16619"/>
                  <a:pt x="25488" y="16667"/>
                  <a:pt x="25512" y="16692"/>
                </a:cubicBezTo>
                <a:cubicBezTo>
                  <a:pt x="25439" y="16741"/>
                  <a:pt x="25366" y="16814"/>
                  <a:pt x="25268" y="16863"/>
                </a:cubicBezTo>
                <a:cubicBezTo>
                  <a:pt x="25244" y="16741"/>
                  <a:pt x="25244" y="16643"/>
                  <a:pt x="25220" y="16521"/>
                </a:cubicBezTo>
                <a:cubicBezTo>
                  <a:pt x="25293" y="16204"/>
                  <a:pt x="25439" y="15911"/>
                  <a:pt x="25659" y="15667"/>
                </a:cubicBezTo>
                <a:cubicBezTo>
                  <a:pt x="25854" y="15472"/>
                  <a:pt x="26049" y="15302"/>
                  <a:pt x="26220" y="15082"/>
                </a:cubicBezTo>
                <a:cubicBezTo>
                  <a:pt x="26342" y="14887"/>
                  <a:pt x="26390" y="14643"/>
                  <a:pt x="26390" y="14399"/>
                </a:cubicBezTo>
                <a:cubicBezTo>
                  <a:pt x="26390" y="14131"/>
                  <a:pt x="26366" y="13863"/>
                  <a:pt x="26366" y="13594"/>
                </a:cubicBezTo>
                <a:cubicBezTo>
                  <a:pt x="26342" y="13302"/>
                  <a:pt x="26390" y="13033"/>
                  <a:pt x="26488" y="12765"/>
                </a:cubicBezTo>
                <a:cubicBezTo>
                  <a:pt x="26683" y="12229"/>
                  <a:pt x="27024" y="11741"/>
                  <a:pt x="27464" y="11399"/>
                </a:cubicBezTo>
                <a:cubicBezTo>
                  <a:pt x="27941" y="10993"/>
                  <a:pt x="28466" y="10657"/>
                  <a:pt x="29037" y="10392"/>
                </a:cubicBezTo>
                <a:close/>
                <a:moveTo>
                  <a:pt x="32506" y="14947"/>
                </a:moveTo>
                <a:cubicBezTo>
                  <a:pt x="32571" y="14947"/>
                  <a:pt x="32638" y="14951"/>
                  <a:pt x="32707" y="14960"/>
                </a:cubicBezTo>
                <a:cubicBezTo>
                  <a:pt x="33195" y="15009"/>
                  <a:pt x="33683" y="15107"/>
                  <a:pt x="34195" y="15204"/>
                </a:cubicBezTo>
                <a:cubicBezTo>
                  <a:pt x="33512" y="15399"/>
                  <a:pt x="32854" y="15741"/>
                  <a:pt x="32268" y="16180"/>
                </a:cubicBezTo>
                <a:cubicBezTo>
                  <a:pt x="31951" y="16424"/>
                  <a:pt x="31659" y="16692"/>
                  <a:pt x="31341" y="16936"/>
                </a:cubicBezTo>
                <a:cubicBezTo>
                  <a:pt x="31122" y="17082"/>
                  <a:pt x="30902" y="17204"/>
                  <a:pt x="30634" y="17326"/>
                </a:cubicBezTo>
                <a:cubicBezTo>
                  <a:pt x="30073" y="17521"/>
                  <a:pt x="29463" y="17619"/>
                  <a:pt x="28854" y="17619"/>
                </a:cubicBezTo>
                <a:cubicBezTo>
                  <a:pt x="28220" y="17545"/>
                  <a:pt x="27610" y="17424"/>
                  <a:pt x="27024" y="17253"/>
                </a:cubicBezTo>
                <a:cubicBezTo>
                  <a:pt x="26634" y="17155"/>
                  <a:pt x="26244" y="17106"/>
                  <a:pt x="25854" y="17106"/>
                </a:cubicBezTo>
                <a:lnTo>
                  <a:pt x="26195" y="17009"/>
                </a:lnTo>
                <a:cubicBezTo>
                  <a:pt x="26267" y="17007"/>
                  <a:pt x="26338" y="17006"/>
                  <a:pt x="26410" y="17006"/>
                </a:cubicBezTo>
                <a:cubicBezTo>
                  <a:pt x="27013" y="17006"/>
                  <a:pt x="27625" y="17067"/>
                  <a:pt x="28231" y="17067"/>
                </a:cubicBezTo>
                <a:cubicBezTo>
                  <a:pt x="28464" y="17067"/>
                  <a:pt x="28696" y="17058"/>
                  <a:pt x="28927" y="17033"/>
                </a:cubicBezTo>
                <a:cubicBezTo>
                  <a:pt x="29878" y="16960"/>
                  <a:pt x="30732" y="16546"/>
                  <a:pt x="31390" y="15887"/>
                </a:cubicBezTo>
                <a:cubicBezTo>
                  <a:pt x="31464" y="15813"/>
                  <a:pt x="31412" y="15740"/>
                  <a:pt x="31351" y="15740"/>
                </a:cubicBezTo>
                <a:cubicBezTo>
                  <a:pt x="31331" y="15740"/>
                  <a:pt x="31311" y="15747"/>
                  <a:pt x="31293" y="15765"/>
                </a:cubicBezTo>
                <a:cubicBezTo>
                  <a:pt x="30610" y="16448"/>
                  <a:pt x="29683" y="16863"/>
                  <a:pt x="28732" y="16887"/>
                </a:cubicBezTo>
                <a:cubicBezTo>
                  <a:pt x="28146" y="16887"/>
                  <a:pt x="27585" y="16863"/>
                  <a:pt x="27000" y="16814"/>
                </a:cubicBezTo>
                <a:cubicBezTo>
                  <a:pt x="27415" y="16716"/>
                  <a:pt x="27781" y="16546"/>
                  <a:pt x="28122" y="16326"/>
                </a:cubicBezTo>
                <a:cubicBezTo>
                  <a:pt x="28146" y="16350"/>
                  <a:pt x="28171" y="16363"/>
                  <a:pt x="28195" y="16363"/>
                </a:cubicBezTo>
                <a:cubicBezTo>
                  <a:pt x="28220" y="16363"/>
                  <a:pt x="28244" y="16350"/>
                  <a:pt x="28268" y="16326"/>
                </a:cubicBezTo>
                <a:cubicBezTo>
                  <a:pt x="28488" y="16155"/>
                  <a:pt x="28732" y="15985"/>
                  <a:pt x="28976" y="15838"/>
                </a:cubicBezTo>
                <a:cubicBezTo>
                  <a:pt x="29200" y="15716"/>
                  <a:pt x="29442" y="15662"/>
                  <a:pt x="29687" y="15662"/>
                </a:cubicBezTo>
                <a:cubicBezTo>
                  <a:pt x="29734" y="15662"/>
                  <a:pt x="29782" y="15664"/>
                  <a:pt x="29829" y="15667"/>
                </a:cubicBezTo>
                <a:lnTo>
                  <a:pt x="29829" y="15692"/>
                </a:lnTo>
                <a:cubicBezTo>
                  <a:pt x="29895" y="15698"/>
                  <a:pt x="29960" y="15701"/>
                  <a:pt x="30026" y="15701"/>
                </a:cubicBezTo>
                <a:cubicBezTo>
                  <a:pt x="30206" y="15701"/>
                  <a:pt x="30389" y="15679"/>
                  <a:pt x="30585" y="15643"/>
                </a:cubicBezTo>
                <a:cubicBezTo>
                  <a:pt x="30805" y="15570"/>
                  <a:pt x="31024" y="15472"/>
                  <a:pt x="31244" y="15375"/>
                </a:cubicBezTo>
                <a:cubicBezTo>
                  <a:pt x="31650" y="15161"/>
                  <a:pt x="32038" y="14947"/>
                  <a:pt x="32506" y="14947"/>
                </a:cubicBezTo>
                <a:close/>
                <a:moveTo>
                  <a:pt x="9708" y="12594"/>
                </a:moveTo>
                <a:lnTo>
                  <a:pt x="9708" y="12594"/>
                </a:lnTo>
                <a:cubicBezTo>
                  <a:pt x="9976" y="12814"/>
                  <a:pt x="10220" y="13009"/>
                  <a:pt x="10464" y="13204"/>
                </a:cubicBezTo>
                <a:lnTo>
                  <a:pt x="10464" y="13180"/>
                </a:lnTo>
                <a:cubicBezTo>
                  <a:pt x="10561" y="13985"/>
                  <a:pt x="10610" y="14789"/>
                  <a:pt x="10586" y="15594"/>
                </a:cubicBezTo>
                <a:cubicBezTo>
                  <a:pt x="10561" y="16350"/>
                  <a:pt x="10488" y="17106"/>
                  <a:pt x="10366" y="17863"/>
                </a:cubicBezTo>
                <a:cubicBezTo>
                  <a:pt x="10220" y="17545"/>
                  <a:pt x="10049" y="17228"/>
                  <a:pt x="9879" y="16936"/>
                </a:cubicBezTo>
                <a:cubicBezTo>
                  <a:pt x="10000" y="15472"/>
                  <a:pt x="9952" y="14033"/>
                  <a:pt x="9708" y="12594"/>
                </a:cubicBezTo>
                <a:close/>
                <a:moveTo>
                  <a:pt x="3830" y="15497"/>
                </a:moveTo>
                <a:cubicBezTo>
                  <a:pt x="4293" y="16107"/>
                  <a:pt x="5391" y="16326"/>
                  <a:pt x="6049" y="16448"/>
                </a:cubicBezTo>
                <a:cubicBezTo>
                  <a:pt x="7244" y="16667"/>
                  <a:pt x="8464" y="16643"/>
                  <a:pt x="9610" y="17009"/>
                </a:cubicBezTo>
                <a:cubicBezTo>
                  <a:pt x="9708" y="17155"/>
                  <a:pt x="9805" y="17302"/>
                  <a:pt x="9903" y="17497"/>
                </a:cubicBezTo>
                <a:cubicBezTo>
                  <a:pt x="10000" y="17667"/>
                  <a:pt x="10098" y="17838"/>
                  <a:pt x="10171" y="18033"/>
                </a:cubicBezTo>
                <a:cubicBezTo>
                  <a:pt x="9220" y="17521"/>
                  <a:pt x="8049" y="17594"/>
                  <a:pt x="7001" y="17472"/>
                </a:cubicBezTo>
                <a:cubicBezTo>
                  <a:pt x="6220" y="17399"/>
                  <a:pt x="5464" y="17228"/>
                  <a:pt x="4732" y="17009"/>
                </a:cubicBezTo>
                <a:cubicBezTo>
                  <a:pt x="4391" y="16936"/>
                  <a:pt x="4123" y="16716"/>
                  <a:pt x="3952" y="16424"/>
                </a:cubicBezTo>
                <a:cubicBezTo>
                  <a:pt x="3903" y="16302"/>
                  <a:pt x="3854" y="16180"/>
                  <a:pt x="3830" y="16058"/>
                </a:cubicBezTo>
                <a:lnTo>
                  <a:pt x="3830" y="15497"/>
                </a:lnTo>
                <a:close/>
                <a:moveTo>
                  <a:pt x="32049" y="17277"/>
                </a:moveTo>
                <a:lnTo>
                  <a:pt x="32049" y="17302"/>
                </a:lnTo>
                <a:cubicBezTo>
                  <a:pt x="32610" y="17326"/>
                  <a:pt x="33171" y="17497"/>
                  <a:pt x="33659" y="17814"/>
                </a:cubicBezTo>
                <a:cubicBezTo>
                  <a:pt x="33134" y="17904"/>
                  <a:pt x="32623" y="17954"/>
                  <a:pt x="32105" y="17954"/>
                </a:cubicBezTo>
                <a:cubicBezTo>
                  <a:pt x="31925" y="17954"/>
                  <a:pt x="31744" y="17948"/>
                  <a:pt x="31561" y="17936"/>
                </a:cubicBezTo>
                <a:lnTo>
                  <a:pt x="31488" y="17887"/>
                </a:lnTo>
                <a:cubicBezTo>
                  <a:pt x="31468" y="17877"/>
                  <a:pt x="31443" y="17871"/>
                  <a:pt x="31420" y="17871"/>
                </a:cubicBezTo>
                <a:cubicBezTo>
                  <a:pt x="31387" y="17871"/>
                  <a:pt x="31356" y="17883"/>
                  <a:pt x="31341" y="17911"/>
                </a:cubicBezTo>
                <a:cubicBezTo>
                  <a:pt x="31049" y="17911"/>
                  <a:pt x="30732" y="17911"/>
                  <a:pt x="30439" y="17936"/>
                </a:cubicBezTo>
                <a:cubicBezTo>
                  <a:pt x="30171" y="17960"/>
                  <a:pt x="29902" y="18033"/>
                  <a:pt x="29634" y="18106"/>
                </a:cubicBezTo>
                <a:cubicBezTo>
                  <a:pt x="29366" y="18180"/>
                  <a:pt x="29098" y="18302"/>
                  <a:pt x="28805" y="18375"/>
                </a:cubicBezTo>
                <a:cubicBezTo>
                  <a:pt x="28669" y="18407"/>
                  <a:pt x="28534" y="18422"/>
                  <a:pt x="28400" y="18422"/>
                </a:cubicBezTo>
                <a:cubicBezTo>
                  <a:pt x="27935" y="18422"/>
                  <a:pt x="27485" y="18247"/>
                  <a:pt x="27049" y="18058"/>
                </a:cubicBezTo>
                <a:cubicBezTo>
                  <a:pt x="26585" y="17911"/>
                  <a:pt x="26146" y="17716"/>
                  <a:pt x="25707" y="17521"/>
                </a:cubicBezTo>
                <a:cubicBezTo>
                  <a:pt x="25707" y="17472"/>
                  <a:pt x="25683" y="17448"/>
                  <a:pt x="25634" y="17448"/>
                </a:cubicBezTo>
                <a:lnTo>
                  <a:pt x="25586" y="17448"/>
                </a:lnTo>
                <a:lnTo>
                  <a:pt x="25415" y="17375"/>
                </a:lnTo>
                <a:cubicBezTo>
                  <a:pt x="25610" y="17326"/>
                  <a:pt x="25781" y="17326"/>
                  <a:pt x="25976" y="17326"/>
                </a:cubicBezTo>
                <a:cubicBezTo>
                  <a:pt x="26659" y="17570"/>
                  <a:pt x="27342" y="17765"/>
                  <a:pt x="28024" y="17985"/>
                </a:cubicBezTo>
                <a:cubicBezTo>
                  <a:pt x="28031" y="17988"/>
                  <a:pt x="28038" y="17989"/>
                  <a:pt x="28043" y="17989"/>
                </a:cubicBezTo>
                <a:cubicBezTo>
                  <a:pt x="28079" y="17989"/>
                  <a:pt x="28091" y="17932"/>
                  <a:pt x="28049" y="17911"/>
                </a:cubicBezTo>
                <a:lnTo>
                  <a:pt x="26634" y="17399"/>
                </a:lnTo>
                <a:lnTo>
                  <a:pt x="26634" y="17399"/>
                </a:lnTo>
                <a:cubicBezTo>
                  <a:pt x="27268" y="17497"/>
                  <a:pt x="27927" y="17716"/>
                  <a:pt x="28561" y="17789"/>
                </a:cubicBezTo>
                <a:cubicBezTo>
                  <a:pt x="28708" y="17809"/>
                  <a:pt x="28856" y="17818"/>
                  <a:pt x="29005" y="17818"/>
                </a:cubicBezTo>
                <a:cubicBezTo>
                  <a:pt x="29425" y="17818"/>
                  <a:pt x="29848" y="17745"/>
                  <a:pt x="30244" y="17619"/>
                </a:cubicBezTo>
                <a:cubicBezTo>
                  <a:pt x="30829" y="17399"/>
                  <a:pt x="31439" y="17302"/>
                  <a:pt x="32049" y="17277"/>
                </a:cubicBezTo>
                <a:close/>
                <a:moveTo>
                  <a:pt x="22149" y="17517"/>
                </a:moveTo>
                <a:cubicBezTo>
                  <a:pt x="22164" y="17821"/>
                  <a:pt x="22091" y="18144"/>
                  <a:pt x="21951" y="18424"/>
                </a:cubicBezTo>
                <a:cubicBezTo>
                  <a:pt x="21951" y="18099"/>
                  <a:pt x="22017" y="17797"/>
                  <a:pt x="22149" y="17517"/>
                </a:cubicBezTo>
                <a:close/>
                <a:moveTo>
                  <a:pt x="24854" y="17009"/>
                </a:moveTo>
                <a:cubicBezTo>
                  <a:pt x="24854" y="17082"/>
                  <a:pt x="24878" y="17155"/>
                  <a:pt x="24878" y="17204"/>
                </a:cubicBezTo>
                <a:cubicBezTo>
                  <a:pt x="24903" y="17228"/>
                  <a:pt x="24927" y="17253"/>
                  <a:pt x="24951" y="17277"/>
                </a:cubicBezTo>
                <a:cubicBezTo>
                  <a:pt x="24903" y="17326"/>
                  <a:pt x="24927" y="17399"/>
                  <a:pt x="24976" y="17424"/>
                </a:cubicBezTo>
                <a:lnTo>
                  <a:pt x="25195" y="17545"/>
                </a:lnTo>
                <a:cubicBezTo>
                  <a:pt x="24951" y="17619"/>
                  <a:pt x="24707" y="17741"/>
                  <a:pt x="24488" y="17887"/>
                </a:cubicBezTo>
                <a:cubicBezTo>
                  <a:pt x="24317" y="18009"/>
                  <a:pt x="24171" y="18155"/>
                  <a:pt x="24049" y="18302"/>
                </a:cubicBezTo>
                <a:cubicBezTo>
                  <a:pt x="23951" y="18448"/>
                  <a:pt x="23829" y="18545"/>
                  <a:pt x="23683" y="18619"/>
                </a:cubicBezTo>
                <a:cubicBezTo>
                  <a:pt x="23829" y="18204"/>
                  <a:pt x="24049" y="17814"/>
                  <a:pt x="24366" y="17521"/>
                </a:cubicBezTo>
                <a:lnTo>
                  <a:pt x="24342" y="17521"/>
                </a:lnTo>
                <a:cubicBezTo>
                  <a:pt x="24537" y="17375"/>
                  <a:pt x="24707" y="17204"/>
                  <a:pt x="24854" y="17009"/>
                </a:cubicBezTo>
                <a:close/>
                <a:moveTo>
                  <a:pt x="31210" y="18146"/>
                </a:moveTo>
                <a:cubicBezTo>
                  <a:pt x="31328" y="18146"/>
                  <a:pt x="31445" y="18149"/>
                  <a:pt x="31561" y="18155"/>
                </a:cubicBezTo>
                <a:cubicBezTo>
                  <a:pt x="31927" y="18350"/>
                  <a:pt x="32268" y="18521"/>
                  <a:pt x="32610" y="18741"/>
                </a:cubicBezTo>
                <a:lnTo>
                  <a:pt x="32610" y="18765"/>
                </a:lnTo>
                <a:lnTo>
                  <a:pt x="33073" y="19082"/>
                </a:lnTo>
                <a:cubicBezTo>
                  <a:pt x="32510" y="18852"/>
                  <a:pt x="31893" y="18730"/>
                  <a:pt x="31283" y="18730"/>
                </a:cubicBezTo>
                <a:cubicBezTo>
                  <a:pt x="31180" y="18730"/>
                  <a:pt x="31078" y="18734"/>
                  <a:pt x="30976" y="18741"/>
                </a:cubicBezTo>
                <a:cubicBezTo>
                  <a:pt x="30756" y="18765"/>
                  <a:pt x="30537" y="18814"/>
                  <a:pt x="30317" y="18838"/>
                </a:cubicBezTo>
                <a:cubicBezTo>
                  <a:pt x="30171" y="18863"/>
                  <a:pt x="30031" y="18875"/>
                  <a:pt x="29890" y="18875"/>
                </a:cubicBezTo>
                <a:cubicBezTo>
                  <a:pt x="29750" y="18875"/>
                  <a:pt x="29610" y="18863"/>
                  <a:pt x="29463" y="18838"/>
                </a:cubicBezTo>
                <a:cubicBezTo>
                  <a:pt x="29171" y="18789"/>
                  <a:pt x="28878" y="18741"/>
                  <a:pt x="28585" y="18667"/>
                </a:cubicBezTo>
                <a:cubicBezTo>
                  <a:pt x="29098" y="18594"/>
                  <a:pt x="29610" y="18326"/>
                  <a:pt x="30146" y="18228"/>
                </a:cubicBezTo>
                <a:cubicBezTo>
                  <a:pt x="30494" y="18174"/>
                  <a:pt x="30855" y="18146"/>
                  <a:pt x="31210" y="18146"/>
                </a:cubicBezTo>
                <a:close/>
                <a:moveTo>
                  <a:pt x="10659" y="13350"/>
                </a:moveTo>
                <a:cubicBezTo>
                  <a:pt x="10927" y="13594"/>
                  <a:pt x="11171" y="13838"/>
                  <a:pt x="11415" y="14082"/>
                </a:cubicBezTo>
                <a:cubicBezTo>
                  <a:pt x="11635" y="15789"/>
                  <a:pt x="11098" y="17472"/>
                  <a:pt x="10805" y="19155"/>
                </a:cubicBezTo>
                <a:cubicBezTo>
                  <a:pt x="10732" y="18911"/>
                  <a:pt x="10659" y="18643"/>
                  <a:pt x="10561" y="18399"/>
                </a:cubicBezTo>
                <a:cubicBezTo>
                  <a:pt x="10610" y="18350"/>
                  <a:pt x="10610" y="18302"/>
                  <a:pt x="10561" y="18277"/>
                </a:cubicBezTo>
                <a:lnTo>
                  <a:pt x="10537" y="18253"/>
                </a:lnTo>
                <a:lnTo>
                  <a:pt x="10488" y="18155"/>
                </a:lnTo>
                <a:cubicBezTo>
                  <a:pt x="10635" y="17326"/>
                  <a:pt x="10732" y="16497"/>
                  <a:pt x="10732" y="15643"/>
                </a:cubicBezTo>
                <a:cubicBezTo>
                  <a:pt x="10757" y="14887"/>
                  <a:pt x="10732" y="14107"/>
                  <a:pt x="10659" y="13350"/>
                </a:cubicBezTo>
                <a:close/>
                <a:moveTo>
                  <a:pt x="3805" y="16399"/>
                </a:moveTo>
                <a:cubicBezTo>
                  <a:pt x="3854" y="16521"/>
                  <a:pt x="3903" y="16619"/>
                  <a:pt x="3976" y="16716"/>
                </a:cubicBezTo>
                <a:lnTo>
                  <a:pt x="3976" y="16692"/>
                </a:lnTo>
                <a:cubicBezTo>
                  <a:pt x="4269" y="17106"/>
                  <a:pt x="4879" y="17204"/>
                  <a:pt x="5342" y="17302"/>
                </a:cubicBezTo>
                <a:cubicBezTo>
                  <a:pt x="5927" y="17448"/>
                  <a:pt x="6513" y="17570"/>
                  <a:pt x="7122" y="17643"/>
                </a:cubicBezTo>
                <a:cubicBezTo>
                  <a:pt x="7659" y="17716"/>
                  <a:pt x="8196" y="17716"/>
                  <a:pt x="8732" y="17789"/>
                </a:cubicBezTo>
                <a:cubicBezTo>
                  <a:pt x="9293" y="17838"/>
                  <a:pt x="9830" y="18009"/>
                  <a:pt x="10318" y="18302"/>
                </a:cubicBezTo>
                <a:cubicBezTo>
                  <a:pt x="10439" y="18667"/>
                  <a:pt x="10561" y="19033"/>
                  <a:pt x="10659" y="19399"/>
                </a:cubicBezTo>
                <a:cubicBezTo>
                  <a:pt x="9854" y="18887"/>
                  <a:pt x="8927" y="18594"/>
                  <a:pt x="7952" y="18545"/>
                </a:cubicBezTo>
                <a:cubicBezTo>
                  <a:pt x="7850" y="18541"/>
                  <a:pt x="7747" y="18540"/>
                  <a:pt x="7643" y="18540"/>
                </a:cubicBezTo>
                <a:cubicBezTo>
                  <a:pt x="7262" y="18540"/>
                  <a:pt x="6865" y="18562"/>
                  <a:pt x="6473" y="18562"/>
                </a:cubicBezTo>
                <a:cubicBezTo>
                  <a:pt x="5736" y="18562"/>
                  <a:pt x="5011" y="18484"/>
                  <a:pt x="4415" y="18033"/>
                </a:cubicBezTo>
                <a:cubicBezTo>
                  <a:pt x="4074" y="17789"/>
                  <a:pt x="3854" y="17399"/>
                  <a:pt x="3781" y="16985"/>
                </a:cubicBezTo>
                <a:cubicBezTo>
                  <a:pt x="3781" y="16789"/>
                  <a:pt x="3805" y="16594"/>
                  <a:pt x="3805" y="16399"/>
                </a:cubicBezTo>
                <a:close/>
                <a:moveTo>
                  <a:pt x="24268" y="19350"/>
                </a:moveTo>
                <a:lnTo>
                  <a:pt x="24268" y="19350"/>
                </a:lnTo>
                <a:cubicBezTo>
                  <a:pt x="24171" y="19521"/>
                  <a:pt x="24073" y="19692"/>
                  <a:pt x="23951" y="19838"/>
                </a:cubicBezTo>
                <a:cubicBezTo>
                  <a:pt x="23829" y="19984"/>
                  <a:pt x="23659" y="20106"/>
                  <a:pt x="23488" y="20204"/>
                </a:cubicBezTo>
                <a:cubicBezTo>
                  <a:pt x="23537" y="20082"/>
                  <a:pt x="23610" y="19984"/>
                  <a:pt x="23659" y="19887"/>
                </a:cubicBezTo>
                <a:cubicBezTo>
                  <a:pt x="23805" y="19667"/>
                  <a:pt x="24025" y="19472"/>
                  <a:pt x="24268" y="19350"/>
                </a:cubicBezTo>
                <a:close/>
                <a:moveTo>
                  <a:pt x="3732" y="17448"/>
                </a:moveTo>
                <a:cubicBezTo>
                  <a:pt x="3781" y="17545"/>
                  <a:pt x="3830" y="17643"/>
                  <a:pt x="3903" y="17741"/>
                </a:cubicBezTo>
                <a:cubicBezTo>
                  <a:pt x="4220" y="18155"/>
                  <a:pt x="4659" y="18472"/>
                  <a:pt x="5171" y="18594"/>
                </a:cubicBezTo>
                <a:cubicBezTo>
                  <a:pt x="5662" y="18717"/>
                  <a:pt x="6186" y="18771"/>
                  <a:pt x="6702" y="18771"/>
                </a:cubicBezTo>
                <a:cubicBezTo>
                  <a:pt x="6802" y="18771"/>
                  <a:pt x="6902" y="18769"/>
                  <a:pt x="7001" y="18765"/>
                </a:cubicBezTo>
                <a:cubicBezTo>
                  <a:pt x="7165" y="18753"/>
                  <a:pt x="7330" y="18747"/>
                  <a:pt x="7494" y="18747"/>
                </a:cubicBezTo>
                <a:cubicBezTo>
                  <a:pt x="7988" y="18747"/>
                  <a:pt x="8482" y="18802"/>
                  <a:pt x="8976" y="18911"/>
                </a:cubicBezTo>
                <a:cubicBezTo>
                  <a:pt x="9586" y="19058"/>
                  <a:pt x="10196" y="19326"/>
                  <a:pt x="10708" y="19692"/>
                </a:cubicBezTo>
                <a:cubicBezTo>
                  <a:pt x="10708" y="19716"/>
                  <a:pt x="10708" y="19741"/>
                  <a:pt x="10708" y="19765"/>
                </a:cubicBezTo>
                <a:cubicBezTo>
                  <a:pt x="10708" y="19789"/>
                  <a:pt x="10732" y="19814"/>
                  <a:pt x="10757" y="19838"/>
                </a:cubicBezTo>
                <a:cubicBezTo>
                  <a:pt x="10830" y="20131"/>
                  <a:pt x="10903" y="20448"/>
                  <a:pt x="10976" y="20741"/>
                </a:cubicBezTo>
                <a:cubicBezTo>
                  <a:pt x="10610" y="20545"/>
                  <a:pt x="10244" y="20423"/>
                  <a:pt x="9830" y="20399"/>
                </a:cubicBezTo>
                <a:cubicBezTo>
                  <a:pt x="9220" y="20302"/>
                  <a:pt x="8610" y="20253"/>
                  <a:pt x="7976" y="20180"/>
                </a:cubicBezTo>
                <a:cubicBezTo>
                  <a:pt x="7366" y="20106"/>
                  <a:pt x="6708" y="20058"/>
                  <a:pt x="6074" y="19960"/>
                </a:cubicBezTo>
                <a:cubicBezTo>
                  <a:pt x="5488" y="19863"/>
                  <a:pt x="4927" y="19643"/>
                  <a:pt x="4440" y="19277"/>
                </a:cubicBezTo>
                <a:cubicBezTo>
                  <a:pt x="4011" y="18944"/>
                  <a:pt x="3745" y="18424"/>
                  <a:pt x="3710" y="17854"/>
                </a:cubicBezTo>
                <a:lnTo>
                  <a:pt x="3710" y="17854"/>
                </a:lnTo>
                <a:cubicBezTo>
                  <a:pt x="3732" y="17761"/>
                  <a:pt x="3733" y="17690"/>
                  <a:pt x="3757" y="17619"/>
                </a:cubicBezTo>
                <a:cubicBezTo>
                  <a:pt x="3757" y="17594"/>
                  <a:pt x="3732" y="17570"/>
                  <a:pt x="3732" y="17570"/>
                </a:cubicBezTo>
                <a:lnTo>
                  <a:pt x="3732" y="17448"/>
                </a:lnTo>
                <a:close/>
                <a:moveTo>
                  <a:pt x="11586" y="14253"/>
                </a:moveTo>
                <a:cubicBezTo>
                  <a:pt x="11732" y="14424"/>
                  <a:pt x="11903" y="14619"/>
                  <a:pt x="12074" y="14814"/>
                </a:cubicBezTo>
                <a:cubicBezTo>
                  <a:pt x="12171" y="15960"/>
                  <a:pt x="12122" y="17106"/>
                  <a:pt x="11952" y="18253"/>
                </a:cubicBezTo>
                <a:cubicBezTo>
                  <a:pt x="11830" y="19302"/>
                  <a:pt x="11561" y="20326"/>
                  <a:pt x="11342" y="21375"/>
                </a:cubicBezTo>
                <a:cubicBezTo>
                  <a:pt x="11318" y="21301"/>
                  <a:pt x="11293" y="21228"/>
                  <a:pt x="11293" y="21131"/>
                </a:cubicBezTo>
                <a:cubicBezTo>
                  <a:pt x="11318" y="21106"/>
                  <a:pt x="11318" y="21033"/>
                  <a:pt x="11293" y="21009"/>
                </a:cubicBezTo>
                <a:lnTo>
                  <a:pt x="11244" y="20984"/>
                </a:lnTo>
                <a:cubicBezTo>
                  <a:pt x="11244" y="20936"/>
                  <a:pt x="11244" y="20911"/>
                  <a:pt x="11220" y="20887"/>
                </a:cubicBezTo>
                <a:cubicBezTo>
                  <a:pt x="11147" y="20521"/>
                  <a:pt x="11074" y="20180"/>
                  <a:pt x="11000" y="19814"/>
                </a:cubicBezTo>
                <a:cubicBezTo>
                  <a:pt x="11049" y="19789"/>
                  <a:pt x="11074" y="19716"/>
                  <a:pt x="11025" y="19667"/>
                </a:cubicBezTo>
                <a:lnTo>
                  <a:pt x="10952" y="19619"/>
                </a:lnTo>
                <a:cubicBezTo>
                  <a:pt x="11122" y="17838"/>
                  <a:pt x="11732" y="16058"/>
                  <a:pt x="11586" y="14277"/>
                </a:cubicBezTo>
                <a:lnTo>
                  <a:pt x="11586" y="14253"/>
                </a:lnTo>
                <a:close/>
                <a:moveTo>
                  <a:pt x="3732" y="18570"/>
                </a:moveTo>
                <a:cubicBezTo>
                  <a:pt x="4049" y="19204"/>
                  <a:pt x="4610" y="19692"/>
                  <a:pt x="5269" y="19936"/>
                </a:cubicBezTo>
                <a:cubicBezTo>
                  <a:pt x="5854" y="20131"/>
                  <a:pt x="6464" y="20253"/>
                  <a:pt x="7074" y="20302"/>
                </a:cubicBezTo>
                <a:lnTo>
                  <a:pt x="9171" y="20545"/>
                </a:lnTo>
                <a:cubicBezTo>
                  <a:pt x="9830" y="20643"/>
                  <a:pt x="10488" y="20716"/>
                  <a:pt x="11049" y="21106"/>
                </a:cubicBezTo>
                <a:cubicBezTo>
                  <a:pt x="11147" y="21497"/>
                  <a:pt x="11244" y="21911"/>
                  <a:pt x="11366" y="22326"/>
                </a:cubicBezTo>
                <a:cubicBezTo>
                  <a:pt x="10366" y="22009"/>
                  <a:pt x="9342" y="21814"/>
                  <a:pt x="8293" y="21716"/>
                </a:cubicBezTo>
                <a:cubicBezTo>
                  <a:pt x="7171" y="21570"/>
                  <a:pt x="5976" y="21399"/>
                  <a:pt x="4952" y="20911"/>
                </a:cubicBezTo>
                <a:cubicBezTo>
                  <a:pt x="4659" y="20765"/>
                  <a:pt x="4415" y="20545"/>
                  <a:pt x="4269" y="20253"/>
                </a:cubicBezTo>
                <a:cubicBezTo>
                  <a:pt x="4171" y="20082"/>
                  <a:pt x="4074" y="19911"/>
                  <a:pt x="3952" y="19765"/>
                </a:cubicBezTo>
                <a:cubicBezTo>
                  <a:pt x="3879" y="19448"/>
                  <a:pt x="3805" y="19131"/>
                  <a:pt x="3781" y="18814"/>
                </a:cubicBezTo>
                <a:lnTo>
                  <a:pt x="3757" y="18789"/>
                </a:lnTo>
                <a:cubicBezTo>
                  <a:pt x="3757" y="18716"/>
                  <a:pt x="3757" y="18643"/>
                  <a:pt x="3732" y="18570"/>
                </a:cubicBezTo>
                <a:close/>
                <a:moveTo>
                  <a:pt x="12196" y="14985"/>
                </a:moveTo>
                <a:lnTo>
                  <a:pt x="12196" y="14985"/>
                </a:lnTo>
                <a:cubicBezTo>
                  <a:pt x="12244" y="15058"/>
                  <a:pt x="12293" y="15107"/>
                  <a:pt x="12366" y="15180"/>
                </a:cubicBezTo>
                <a:lnTo>
                  <a:pt x="12342" y="15180"/>
                </a:lnTo>
                <a:cubicBezTo>
                  <a:pt x="12464" y="15326"/>
                  <a:pt x="12586" y="15472"/>
                  <a:pt x="12683" y="15643"/>
                </a:cubicBezTo>
                <a:cubicBezTo>
                  <a:pt x="12854" y="16887"/>
                  <a:pt x="12830" y="18131"/>
                  <a:pt x="12635" y="19350"/>
                </a:cubicBezTo>
                <a:cubicBezTo>
                  <a:pt x="12537" y="19960"/>
                  <a:pt x="12391" y="20545"/>
                  <a:pt x="12196" y="21131"/>
                </a:cubicBezTo>
                <a:cubicBezTo>
                  <a:pt x="12025" y="21619"/>
                  <a:pt x="11830" y="22106"/>
                  <a:pt x="11683" y="22619"/>
                </a:cubicBezTo>
                <a:cubicBezTo>
                  <a:pt x="11683" y="22594"/>
                  <a:pt x="11659" y="22545"/>
                  <a:pt x="11635" y="22521"/>
                </a:cubicBezTo>
                <a:cubicBezTo>
                  <a:pt x="11659" y="22472"/>
                  <a:pt x="11635" y="22448"/>
                  <a:pt x="11610" y="22423"/>
                </a:cubicBezTo>
                <a:cubicBezTo>
                  <a:pt x="11537" y="22204"/>
                  <a:pt x="11488" y="21984"/>
                  <a:pt x="11439" y="21765"/>
                </a:cubicBezTo>
                <a:cubicBezTo>
                  <a:pt x="11439" y="21765"/>
                  <a:pt x="11439" y="21741"/>
                  <a:pt x="11439" y="21741"/>
                </a:cubicBezTo>
                <a:cubicBezTo>
                  <a:pt x="11708" y="20570"/>
                  <a:pt x="11903" y="19399"/>
                  <a:pt x="12049" y="18228"/>
                </a:cubicBezTo>
                <a:cubicBezTo>
                  <a:pt x="12220" y="17155"/>
                  <a:pt x="12269" y="16058"/>
                  <a:pt x="12196" y="14985"/>
                </a:cubicBezTo>
                <a:close/>
                <a:moveTo>
                  <a:pt x="4098" y="20228"/>
                </a:moveTo>
                <a:lnTo>
                  <a:pt x="4098" y="20228"/>
                </a:lnTo>
                <a:cubicBezTo>
                  <a:pt x="4220" y="20472"/>
                  <a:pt x="4391" y="20692"/>
                  <a:pt x="4586" y="20838"/>
                </a:cubicBezTo>
                <a:cubicBezTo>
                  <a:pt x="5049" y="21131"/>
                  <a:pt x="5586" y="21350"/>
                  <a:pt x="6123" y="21448"/>
                </a:cubicBezTo>
                <a:cubicBezTo>
                  <a:pt x="7244" y="21765"/>
                  <a:pt x="8440" y="21887"/>
                  <a:pt x="9586" y="22082"/>
                </a:cubicBezTo>
                <a:cubicBezTo>
                  <a:pt x="10220" y="22204"/>
                  <a:pt x="10854" y="22375"/>
                  <a:pt x="11464" y="22594"/>
                </a:cubicBezTo>
                <a:cubicBezTo>
                  <a:pt x="11537" y="22838"/>
                  <a:pt x="11610" y="23058"/>
                  <a:pt x="11708" y="23277"/>
                </a:cubicBezTo>
                <a:cubicBezTo>
                  <a:pt x="11708" y="23301"/>
                  <a:pt x="11732" y="23326"/>
                  <a:pt x="11732" y="23350"/>
                </a:cubicBezTo>
                <a:cubicBezTo>
                  <a:pt x="11537" y="23277"/>
                  <a:pt x="11342" y="23204"/>
                  <a:pt x="11171" y="23155"/>
                </a:cubicBezTo>
                <a:cubicBezTo>
                  <a:pt x="10830" y="23033"/>
                  <a:pt x="10488" y="22936"/>
                  <a:pt x="10147" y="22838"/>
                </a:cubicBezTo>
                <a:cubicBezTo>
                  <a:pt x="9488" y="22667"/>
                  <a:pt x="8805" y="22545"/>
                  <a:pt x="8122" y="22472"/>
                </a:cubicBezTo>
                <a:cubicBezTo>
                  <a:pt x="7049" y="22350"/>
                  <a:pt x="5830" y="22350"/>
                  <a:pt x="4903" y="21741"/>
                </a:cubicBezTo>
                <a:cubicBezTo>
                  <a:pt x="4830" y="21643"/>
                  <a:pt x="4781" y="21570"/>
                  <a:pt x="4732" y="21472"/>
                </a:cubicBezTo>
                <a:lnTo>
                  <a:pt x="4708" y="21448"/>
                </a:lnTo>
                <a:cubicBezTo>
                  <a:pt x="4464" y="21082"/>
                  <a:pt x="4269" y="20667"/>
                  <a:pt x="4098" y="20228"/>
                </a:cubicBezTo>
                <a:close/>
                <a:moveTo>
                  <a:pt x="33098" y="21082"/>
                </a:moveTo>
                <a:cubicBezTo>
                  <a:pt x="33291" y="21252"/>
                  <a:pt x="33461" y="21421"/>
                  <a:pt x="33607" y="21638"/>
                </a:cubicBezTo>
                <a:lnTo>
                  <a:pt x="33607" y="21638"/>
                </a:lnTo>
                <a:cubicBezTo>
                  <a:pt x="33532" y="22119"/>
                  <a:pt x="33363" y="22575"/>
                  <a:pt x="33146" y="22984"/>
                </a:cubicBezTo>
                <a:cubicBezTo>
                  <a:pt x="32976" y="23301"/>
                  <a:pt x="32780" y="23594"/>
                  <a:pt x="32561" y="23838"/>
                </a:cubicBezTo>
                <a:cubicBezTo>
                  <a:pt x="32561" y="23789"/>
                  <a:pt x="32610" y="23740"/>
                  <a:pt x="32610" y="23692"/>
                </a:cubicBezTo>
                <a:cubicBezTo>
                  <a:pt x="32927" y="22862"/>
                  <a:pt x="33098" y="21960"/>
                  <a:pt x="33098" y="21082"/>
                </a:cubicBezTo>
                <a:close/>
                <a:moveTo>
                  <a:pt x="12854" y="15863"/>
                </a:moveTo>
                <a:lnTo>
                  <a:pt x="12854" y="15863"/>
                </a:lnTo>
                <a:cubicBezTo>
                  <a:pt x="13122" y="16277"/>
                  <a:pt x="13366" y="16692"/>
                  <a:pt x="13610" y="17131"/>
                </a:cubicBezTo>
                <a:cubicBezTo>
                  <a:pt x="13854" y="19497"/>
                  <a:pt x="12830" y="21667"/>
                  <a:pt x="12196" y="23887"/>
                </a:cubicBezTo>
                <a:cubicBezTo>
                  <a:pt x="12171" y="23862"/>
                  <a:pt x="12147" y="23814"/>
                  <a:pt x="12122" y="23765"/>
                </a:cubicBezTo>
                <a:lnTo>
                  <a:pt x="12122" y="23740"/>
                </a:lnTo>
                <a:cubicBezTo>
                  <a:pt x="12220" y="23716"/>
                  <a:pt x="12244" y="23619"/>
                  <a:pt x="12147" y="23570"/>
                </a:cubicBezTo>
                <a:cubicBezTo>
                  <a:pt x="12122" y="23545"/>
                  <a:pt x="12074" y="23521"/>
                  <a:pt x="12025" y="23497"/>
                </a:cubicBezTo>
                <a:cubicBezTo>
                  <a:pt x="11952" y="23326"/>
                  <a:pt x="11878" y="23155"/>
                  <a:pt x="11805" y="22984"/>
                </a:cubicBezTo>
                <a:cubicBezTo>
                  <a:pt x="11952" y="22375"/>
                  <a:pt x="12196" y="21765"/>
                  <a:pt x="12391" y="21155"/>
                </a:cubicBezTo>
                <a:cubicBezTo>
                  <a:pt x="12561" y="20545"/>
                  <a:pt x="12708" y="19911"/>
                  <a:pt x="12830" y="19277"/>
                </a:cubicBezTo>
                <a:cubicBezTo>
                  <a:pt x="13000" y="18155"/>
                  <a:pt x="13000" y="17009"/>
                  <a:pt x="12854" y="15863"/>
                </a:cubicBezTo>
                <a:close/>
                <a:moveTo>
                  <a:pt x="5025" y="21936"/>
                </a:moveTo>
                <a:lnTo>
                  <a:pt x="5025" y="21936"/>
                </a:lnTo>
                <a:cubicBezTo>
                  <a:pt x="5879" y="22423"/>
                  <a:pt x="6903" y="22472"/>
                  <a:pt x="7830" y="22570"/>
                </a:cubicBezTo>
                <a:cubicBezTo>
                  <a:pt x="8561" y="22667"/>
                  <a:pt x="9269" y="22789"/>
                  <a:pt x="9976" y="22984"/>
                </a:cubicBezTo>
                <a:cubicBezTo>
                  <a:pt x="10318" y="23082"/>
                  <a:pt x="10659" y="23204"/>
                  <a:pt x="11000" y="23326"/>
                </a:cubicBezTo>
                <a:cubicBezTo>
                  <a:pt x="11293" y="23423"/>
                  <a:pt x="11561" y="23570"/>
                  <a:pt x="11854" y="23667"/>
                </a:cubicBezTo>
                <a:cubicBezTo>
                  <a:pt x="11927" y="23838"/>
                  <a:pt x="12000" y="24009"/>
                  <a:pt x="12098" y="24179"/>
                </a:cubicBezTo>
                <a:cubicBezTo>
                  <a:pt x="10171" y="23253"/>
                  <a:pt x="7830" y="24106"/>
                  <a:pt x="5952" y="23009"/>
                </a:cubicBezTo>
                <a:cubicBezTo>
                  <a:pt x="5635" y="22667"/>
                  <a:pt x="5342" y="22326"/>
                  <a:pt x="5049" y="21960"/>
                </a:cubicBezTo>
                <a:lnTo>
                  <a:pt x="5025" y="21936"/>
                </a:lnTo>
                <a:close/>
                <a:moveTo>
                  <a:pt x="32902" y="20887"/>
                </a:moveTo>
                <a:cubicBezTo>
                  <a:pt x="32951" y="20911"/>
                  <a:pt x="32976" y="20960"/>
                  <a:pt x="33024" y="21009"/>
                </a:cubicBezTo>
                <a:cubicBezTo>
                  <a:pt x="33024" y="21009"/>
                  <a:pt x="33000" y="21009"/>
                  <a:pt x="33000" y="21033"/>
                </a:cubicBezTo>
                <a:cubicBezTo>
                  <a:pt x="32805" y="21838"/>
                  <a:pt x="32707" y="22667"/>
                  <a:pt x="32439" y="23472"/>
                </a:cubicBezTo>
                <a:cubicBezTo>
                  <a:pt x="32341" y="23740"/>
                  <a:pt x="32244" y="24009"/>
                  <a:pt x="32122" y="24301"/>
                </a:cubicBezTo>
                <a:cubicBezTo>
                  <a:pt x="32244" y="23619"/>
                  <a:pt x="32220" y="22887"/>
                  <a:pt x="32390" y="22228"/>
                </a:cubicBezTo>
                <a:cubicBezTo>
                  <a:pt x="32561" y="21789"/>
                  <a:pt x="32756" y="21350"/>
                  <a:pt x="32902" y="20887"/>
                </a:cubicBezTo>
                <a:close/>
                <a:moveTo>
                  <a:pt x="26427" y="21758"/>
                </a:moveTo>
                <a:cubicBezTo>
                  <a:pt x="26435" y="21758"/>
                  <a:pt x="26439" y="21767"/>
                  <a:pt x="26439" y="21789"/>
                </a:cubicBezTo>
                <a:cubicBezTo>
                  <a:pt x="26464" y="21862"/>
                  <a:pt x="26415" y="21960"/>
                  <a:pt x="26390" y="22033"/>
                </a:cubicBezTo>
                <a:cubicBezTo>
                  <a:pt x="26317" y="22301"/>
                  <a:pt x="26220" y="22570"/>
                  <a:pt x="26098" y="22838"/>
                </a:cubicBezTo>
                <a:cubicBezTo>
                  <a:pt x="25659" y="23789"/>
                  <a:pt x="25025" y="24594"/>
                  <a:pt x="24220" y="25228"/>
                </a:cubicBezTo>
                <a:cubicBezTo>
                  <a:pt x="24464" y="24765"/>
                  <a:pt x="24634" y="24277"/>
                  <a:pt x="24878" y="23838"/>
                </a:cubicBezTo>
                <a:cubicBezTo>
                  <a:pt x="25195" y="23253"/>
                  <a:pt x="25610" y="22716"/>
                  <a:pt x="26049" y="22204"/>
                </a:cubicBezTo>
                <a:cubicBezTo>
                  <a:pt x="26146" y="22082"/>
                  <a:pt x="26244" y="21960"/>
                  <a:pt x="26342" y="21838"/>
                </a:cubicBezTo>
                <a:cubicBezTo>
                  <a:pt x="26376" y="21804"/>
                  <a:pt x="26409" y="21758"/>
                  <a:pt x="26427" y="21758"/>
                </a:cubicBezTo>
                <a:close/>
                <a:moveTo>
                  <a:pt x="6342" y="23375"/>
                </a:moveTo>
                <a:lnTo>
                  <a:pt x="6342" y="23375"/>
                </a:lnTo>
                <a:cubicBezTo>
                  <a:pt x="8171" y="24131"/>
                  <a:pt x="10366" y="23472"/>
                  <a:pt x="12147" y="24423"/>
                </a:cubicBezTo>
                <a:lnTo>
                  <a:pt x="12220" y="24423"/>
                </a:lnTo>
                <a:cubicBezTo>
                  <a:pt x="12366" y="24667"/>
                  <a:pt x="12537" y="24936"/>
                  <a:pt x="12683" y="25179"/>
                </a:cubicBezTo>
                <a:cubicBezTo>
                  <a:pt x="12683" y="25228"/>
                  <a:pt x="12708" y="25277"/>
                  <a:pt x="12757" y="25301"/>
                </a:cubicBezTo>
                <a:cubicBezTo>
                  <a:pt x="12805" y="25350"/>
                  <a:pt x="12854" y="25423"/>
                  <a:pt x="12878" y="25472"/>
                </a:cubicBezTo>
                <a:cubicBezTo>
                  <a:pt x="11391" y="24936"/>
                  <a:pt x="9708" y="25301"/>
                  <a:pt x="8196" y="24789"/>
                </a:cubicBezTo>
                <a:cubicBezTo>
                  <a:pt x="7561" y="24375"/>
                  <a:pt x="6952" y="23911"/>
                  <a:pt x="6366" y="23399"/>
                </a:cubicBezTo>
                <a:lnTo>
                  <a:pt x="6342" y="23375"/>
                </a:lnTo>
                <a:close/>
                <a:moveTo>
                  <a:pt x="13781" y="17521"/>
                </a:moveTo>
                <a:lnTo>
                  <a:pt x="13781" y="17521"/>
                </a:lnTo>
                <a:cubicBezTo>
                  <a:pt x="13830" y="17594"/>
                  <a:pt x="13854" y="17692"/>
                  <a:pt x="13903" y="17741"/>
                </a:cubicBezTo>
                <a:cubicBezTo>
                  <a:pt x="14269" y="18594"/>
                  <a:pt x="14537" y="19472"/>
                  <a:pt x="14732" y="20375"/>
                </a:cubicBezTo>
                <a:cubicBezTo>
                  <a:pt x="14635" y="22350"/>
                  <a:pt x="13976" y="24253"/>
                  <a:pt x="13708" y="26204"/>
                </a:cubicBezTo>
                <a:lnTo>
                  <a:pt x="13708" y="26179"/>
                </a:lnTo>
                <a:cubicBezTo>
                  <a:pt x="13439" y="25862"/>
                  <a:pt x="13171" y="25521"/>
                  <a:pt x="12952" y="25179"/>
                </a:cubicBezTo>
                <a:cubicBezTo>
                  <a:pt x="13708" y="23106"/>
                  <a:pt x="14415" y="20911"/>
                  <a:pt x="14220" y="18692"/>
                </a:cubicBezTo>
                <a:cubicBezTo>
                  <a:pt x="14220" y="18655"/>
                  <a:pt x="14196" y="18637"/>
                  <a:pt x="14171" y="18637"/>
                </a:cubicBezTo>
                <a:cubicBezTo>
                  <a:pt x="14147" y="18637"/>
                  <a:pt x="14122" y="18655"/>
                  <a:pt x="14122" y="18692"/>
                </a:cubicBezTo>
                <a:cubicBezTo>
                  <a:pt x="14293" y="20887"/>
                  <a:pt x="13537" y="22936"/>
                  <a:pt x="12805" y="24960"/>
                </a:cubicBezTo>
                <a:cubicBezTo>
                  <a:pt x="12635" y="24716"/>
                  <a:pt x="12488" y="24448"/>
                  <a:pt x="12342" y="24179"/>
                </a:cubicBezTo>
                <a:cubicBezTo>
                  <a:pt x="12927" y="22009"/>
                  <a:pt x="13903" y="19789"/>
                  <a:pt x="13781" y="17521"/>
                </a:cubicBezTo>
                <a:close/>
                <a:moveTo>
                  <a:pt x="33732" y="21765"/>
                </a:moveTo>
                <a:cubicBezTo>
                  <a:pt x="33852" y="21958"/>
                  <a:pt x="33997" y="22127"/>
                  <a:pt x="34094" y="22343"/>
                </a:cubicBezTo>
                <a:lnTo>
                  <a:pt x="34094" y="22343"/>
                </a:lnTo>
                <a:cubicBezTo>
                  <a:pt x="33897" y="23312"/>
                  <a:pt x="33460" y="24184"/>
                  <a:pt x="32829" y="24936"/>
                </a:cubicBezTo>
                <a:cubicBezTo>
                  <a:pt x="32488" y="25350"/>
                  <a:pt x="32098" y="25740"/>
                  <a:pt x="31707" y="26106"/>
                </a:cubicBezTo>
                <a:cubicBezTo>
                  <a:pt x="31537" y="26253"/>
                  <a:pt x="31366" y="26399"/>
                  <a:pt x="31195" y="26545"/>
                </a:cubicBezTo>
                <a:cubicBezTo>
                  <a:pt x="31268" y="26399"/>
                  <a:pt x="31366" y="26277"/>
                  <a:pt x="31463" y="26155"/>
                </a:cubicBezTo>
                <a:cubicBezTo>
                  <a:pt x="31854" y="25521"/>
                  <a:pt x="32171" y="24862"/>
                  <a:pt x="32439" y="24155"/>
                </a:cubicBezTo>
                <a:cubicBezTo>
                  <a:pt x="33098" y="23497"/>
                  <a:pt x="33537" y="22667"/>
                  <a:pt x="33732" y="21765"/>
                </a:cubicBezTo>
                <a:close/>
                <a:moveTo>
                  <a:pt x="8561" y="25033"/>
                </a:moveTo>
                <a:cubicBezTo>
                  <a:pt x="10049" y="25423"/>
                  <a:pt x="11659" y="25106"/>
                  <a:pt x="13074" y="25765"/>
                </a:cubicBezTo>
                <a:lnTo>
                  <a:pt x="13098" y="25765"/>
                </a:lnTo>
                <a:cubicBezTo>
                  <a:pt x="13293" y="26009"/>
                  <a:pt x="13464" y="26228"/>
                  <a:pt x="13659" y="26448"/>
                </a:cubicBezTo>
                <a:cubicBezTo>
                  <a:pt x="13659" y="26496"/>
                  <a:pt x="13659" y="26545"/>
                  <a:pt x="13659" y="26594"/>
                </a:cubicBezTo>
                <a:cubicBezTo>
                  <a:pt x="13650" y="26612"/>
                  <a:pt x="13648" y="26617"/>
                  <a:pt x="13648" y="26617"/>
                </a:cubicBezTo>
                <a:cubicBezTo>
                  <a:pt x="13649" y="26617"/>
                  <a:pt x="13653" y="26611"/>
                  <a:pt x="13656" y="26611"/>
                </a:cubicBezTo>
                <a:cubicBezTo>
                  <a:pt x="13658" y="26611"/>
                  <a:pt x="13659" y="26613"/>
                  <a:pt x="13659" y="26618"/>
                </a:cubicBezTo>
                <a:cubicBezTo>
                  <a:pt x="12854" y="26594"/>
                  <a:pt x="12049" y="26570"/>
                  <a:pt x="11269" y="26521"/>
                </a:cubicBezTo>
                <a:cubicBezTo>
                  <a:pt x="10513" y="26131"/>
                  <a:pt x="9757" y="25716"/>
                  <a:pt x="9000" y="25277"/>
                </a:cubicBezTo>
                <a:lnTo>
                  <a:pt x="8976" y="25277"/>
                </a:lnTo>
                <a:cubicBezTo>
                  <a:pt x="8830" y="25179"/>
                  <a:pt x="8708" y="25106"/>
                  <a:pt x="8561" y="25033"/>
                </a:cubicBezTo>
                <a:close/>
                <a:moveTo>
                  <a:pt x="24220" y="6180"/>
                </a:moveTo>
                <a:lnTo>
                  <a:pt x="24220" y="6180"/>
                </a:lnTo>
                <a:cubicBezTo>
                  <a:pt x="23903" y="7863"/>
                  <a:pt x="22829" y="9229"/>
                  <a:pt x="22049" y="10741"/>
                </a:cubicBezTo>
                <a:cubicBezTo>
                  <a:pt x="21220" y="12375"/>
                  <a:pt x="20610" y="14107"/>
                  <a:pt x="20269" y="15911"/>
                </a:cubicBezTo>
                <a:cubicBezTo>
                  <a:pt x="19878" y="17741"/>
                  <a:pt x="19634" y="19643"/>
                  <a:pt x="19391" y="21497"/>
                </a:cubicBezTo>
                <a:cubicBezTo>
                  <a:pt x="19122" y="23253"/>
                  <a:pt x="19000" y="25009"/>
                  <a:pt x="19000" y="26789"/>
                </a:cubicBezTo>
                <a:cubicBezTo>
                  <a:pt x="18854" y="25570"/>
                  <a:pt x="18634" y="24350"/>
                  <a:pt x="18464" y="23131"/>
                </a:cubicBezTo>
                <a:cubicBezTo>
                  <a:pt x="18220" y="21326"/>
                  <a:pt x="18269" y="19497"/>
                  <a:pt x="18561" y="17692"/>
                </a:cubicBezTo>
                <a:cubicBezTo>
                  <a:pt x="19293" y="13668"/>
                  <a:pt x="21220" y="9985"/>
                  <a:pt x="23122" y="6424"/>
                </a:cubicBezTo>
                <a:cubicBezTo>
                  <a:pt x="23122" y="6399"/>
                  <a:pt x="23122" y="6375"/>
                  <a:pt x="23122" y="6351"/>
                </a:cubicBezTo>
                <a:lnTo>
                  <a:pt x="24220" y="6180"/>
                </a:lnTo>
                <a:close/>
                <a:moveTo>
                  <a:pt x="14854" y="20814"/>
                </a:moveTo>
                <a:cubicBezTo>
                  <a:pt x="14854" y="20814"/>
                  <a:pt x="14854" y="20838"/>
                  <a:pt x="14854" y="20838"/>
                </a:cubicBezTo>
                <a:cubicBezTo>
                  <a:pt x="14952" y="21301"/>
                  <a:pt x="15049" y="21789"/>
                  <a:pt x="15147" y="22253"/>
                </a:cubicBezTo>
                <a:cubicBezTo>
                  <a:pt x="15147" y="22253"/>
                  <a:pt x="15122" y="22277"/>
                  <a:pt x="15122" y="22301"/>
                </a:cubicBezTo>
                <a:cubicBezTo>
                  <a:pt x="15000" y="23155"/>
                  <a:pt x="14878" y="24033"/>
                  <a:pt x="14756" y="24887"/>
                </a:cubicBezTo>
                <a:cubicBezTo>
                  <a:pt x="14610" y="25594"/>
                  <a:pt x="14537" y="26326"/>
                  <a:pt x="14561" y="27033"/>
                </a:cubicBezTo>
                <a:cubicBezTo>
                  <a:pt x="14439" y="26911"/>
                  <a:pt x="14342" y="26814"/>
                  <a:pt x="14220" y="26692"/>
                </a:cubicBezTo>
                <a:cubicBezTo>
                  <a:pt x="14196" y="26692"/>
                  <a:pt x="14196" y="26667"/>
                  <a:pt x="14171" y="26667"/>
                </a:cubicBezTo>
                <a:cubicBezTo>
                  <a:pt x="14098" y="26570"/>
                  <a:pt x="14000" y="26472"/>
                  <a:pt x="13927" y="26399"/>
                </a:cubicBezTo>
                <a:cubicBezTo>
                  <a:pt x="14147" y="24521"/>
                  <a:pt x="14732" y="22692"/>
                  <a:pt x="14854" y="20814"/>
                </a:cubicBezTo>
                <a:close/>
                <a:moveTo>
                  <a:pt x="32146" y="22740"/>
                </a:moveTo>
                <a:cubicBezTo>
                  <a:pt x="32024" y="23570"/>
                  <a:pt x="32024" y="24448"/>
                  <a:pt x="31683" y="25253"/>
                </a:cubicBezTo>
                <a:cubicBezTo>
                  <a:pt x="31585" y="25423"/>
                  <a:pt x="31488" y="25594"/>
                  <a:pt x="31390" y="25765"/>
                </a:cubicBezTo>
                <a:cubicBezTo>
                  <a:pt x="31098" y="26228"/>
                  <a:pt x="30805" y="26643"/>
                  <a:pt x="30463" y="27057"/>
                </a:cubicBezTo>
                <a:cubicBezTo>
                  <a:pt x="30610" y="26692"/>
                  <a:pt x="30707" y="26326"/>
                  <a:pt x="30805" y="25960"/>
                </a:cubicBezTo>
                <a:cubicBezTo>
                  <a:pt x="30878" y="25521"/>
                  <a:pt x="30927" y="25082"/>
                  <a:pt x="31049" y="24643"/>
                </a:cubicBezTo>
                <a:cubicBezTo>
                  <a:pt x="31098" y="24570"/>
                  <a:pt x="31146" y="24521"/>
                  <a:pt x="31195" y="24448"/>
                </a:cubicBezTo>
                <a:cubicBezTo>
                  <a:pt x="31537" y="23911"/>
                  <a:pt x="31854" y="23326"/>
                  <a:pt x="32146" y="22740"/>
                </a:cubicBezTo>
                <a:close/>
                <a:moveTo>
                  <a:pt x="15195" y="22545"/>
                </a:moveTo>
                <a:cubicBezTo>
                  <a:pt x="15317" y="23082"/>
                  <a:pt x="15415" y="23594"/>
                  <a:pt x="15586" y="24131"/>
                </a:cubicBezTo>
                <a:lnTo>
                  <a:pt x="15586" y="24106"/>
                </a:lnTo>
                <a:cubicBezTo>
                  <a:pt x="15610" y="24179"/>
                  <a:pt x="15634" y="24228"/>
                  <a:pt x="15634" y="24301"/>
                </a:cubicBezTo>
                <a:cubicBezTo>
                  <a:pt x="15342" y="25375"/>
                  <a:pt x="15025" y="26472"/>
                  <a:pt x="15147" y="27570"/>
                </a:cubicBezTo>
                <a:cubicBezTo>
                  <a:pt x="15025" y="27448"/>
                  <a:pt x="14878" y="27350"/>
                  <a:pt x="14756" y="27228"/>
                </a:cubicBezTo>
                <a:cubicBezTo>
                  <a:pt x="14683" y="26423"/>
                  <a:pt x="14732" y="25618"/>
                  <a:pt x="14878" y="24838"/>
                </a:cubicBezTo>
                <a:cubicBezTo>
                  <a:pt x="14976" y="24082"/>
                  <a:pt x="15098" y="23326"/>
                  <a:pt x="15195" y="22545"/>
                </a:cubicBezTo>
                <a:close/>
                <a:moveTo>
                  <a:pt x="11589" y="26718"/>
                </a:moveTo>
                <a:cubicBezTo>
                  <a:pt x="12385" y="26766"/>
                  <a:pt x="13180" y="26814"/>
                  <a:pt x="13976" y="26814"/>
                </a:cubicBezTo>
                <a:cubicBezTo>
                  <a:pt x="14293" y="27131"/>
                  <a:pt x="14586" y="27448"/>
                  <a:pt x="14927" y="27740"/>
                </a:cubicBezTo>
                <a:lnTo>
                  <a:pt x="14976" y="27765"/>
                </a:lnTo>
                <a:cubicBezTo>
                  <a:pt x="14468" y="27663"/>
                  <a:pt x="13943" y="27612"/>
                  <a:pt x="13429" y="27612"/>
                </a:cubicBezTo>
                <a:cubicBezTo>
                  <a:pt x="13326" y="27612"/>
                  <a:pt x="13224" y="27614"/>
                  <a:pt x="13122" y="27618"/>
                </a:cubicBezTo>
                <a:cubicBezTo>
                  <a:pt x="12635" y="27302"/>
                  <a:pt x="12124" y="27010"/>
                  <a:pt x="11589" y="26718"/>
                </a:cubicBezTo>
                <a:close/>
                <a:moveTo>
                  <a:pt x="15732" y="24570"/>
                </a:moveTo>
                <a:cubicBezTo>
                  <a:pt x="15829" y="24909"/>
                  <a:pt x="15950" y="25224"/>
                  <a:pt x="16119" y="25564"/>
                </a:cubicBezTo>
                <a:lnTo>
                  <a:pt x="16119" y="25564"/>
                </a:lnTo>
                <a:cubicBezTo>
                  <a:pt x="15975" y="26436"/>
                  <a:pt x="15903" y="27332"/>
                  <a:pt x="15927" y="28204"/>
                </a:cubicBezTo>
                <a:lnTo>
                  <a:pt x="15391" y="27765"/>
                </a:lnTo>
                <a:cubicBezTo>
                  <a:pt x="15195" y="26692"/>
                  <a:pt x="15439" y="25618"/>
                  <a:pt x="15732" y="24570"/>
                </a:cubicBezTo>
                <a:close/>
                <a:moveTo>
                  <a:pt x="34171" y="22472"/>
                </a:moveTo>
                <a:cubicBezTo>
                  <a:pt x="34341" y="22765"/>
                  <a:pt x="34463" y="23058"/>
                  <a:pt x="34585" y="23375"/>
                </a:cubicBezTo>
                <a:cubicBezTo>
                  <a:pt x="34488" y="24594"/>
                  <a:pt x="33902" y="25716"/>
                  <a:pt x="32951" y="26472"/>
                </a:cubicBezTo>
                <a:cubicBezTo>
                  <a:pt x="32000" y="27301"/>
                  <a:pt x="30829" y="27838"/>
                  <a:pt x="29683" y="28301"/>
                </a:cubicBezTo>
                <a:cubicBezTo>
                  <a:pt x="29829" y="28179"/>
                  <a:pt x="29951" y="28033"/>
                  <a:pt x="30098" y="27887"/>
                </a:cubicBezTo>
                <a:cubicBezTo>
                  <a:pt x="30098" y="27887"/>
                  <a:pt x="30122" y="27887"/>
                  <a:pt x="30122" y="27862"/>
                </a:cubicBezTo>
                <a:lnTo>
                  <a:pt x="30122" y="27838"/>
                </a:lnTo>
                <a:cubicBezTo>
                  <a:pt x="30317" y="27618"/>
                  <a:pt x="30537" y="27399"/>
                  <a:pt x="30707" y="27179"/>
                </a:cubicBezTo>
                <a:cubicBezTo>
                  <a:pt x="31122" y="26887"/>
                  <a:pt x="31488" y="26570"/>
                  <a:pt x="31854" y="26228"/>
                </a:cubicBezTo>
                <a:cubicBezTo>
                  <a:pt x="32268" y="25862"/>
                  <a:pt x="32659" y="25448"/>
                  <a:pt x="33000" y="25009"/>
                </a:cubicBezTo>
                <a:cubicBezTo>
                  <a:pt x="33585" y="24277"/>
                  <a:pt x="33976" y="23399"/>
                  <a:pt x="34171" y="22472"/>
                </a:cubicBezTo>
                <a:close/>
                <a:moveTo>
                  <a:pt x="16195" y="25716"/>
                </a:moveTo>
                <a:cubicBezTo>
                  <a:pt x="16342" y="26009"/>
                  <a:pt x="16488" y="26301"/>
                  <a:pt x="16659" y="26570"/>
                </a:cubicBezTo>
                <a:cubicBezTo>
                  <a:pt x="16610" y="26935"/>
                  <a:pt x="16537" y="27277"/>
                  <a:pt x="16513" y="27643"/>
                </a:cubicBezTo>
                <a:cubicBezTo>
                  <a:pt x="16464" y="27984"/>
                  <a:pt x="16464" y="28326"/>
                  <a:pt x="16464" y="28692"/>
                </a:cubicBezTo>
                <a:cubicBezTo>
                  <a:pt x="16342" y="28570"/>
                  <a:pt x="16220" y="28472"/>
                  <a:pt x="16098" y="28374"/>
                </a:cubicBezTo>
                <a:cubicBezTo>
                  <a:pt x="16074" y="27496"/>
                  <a:pt x="16098" y="26594"/>
                  <a:pt x="16195" y="25716"/>
                </a:cubicBezTo>
                <a:close/>
                <a:moveTo>
                  <a:pt x="30854" y="24960"/>
                </a:moveTo>
                <a:cubicBezTo>
                  <a:pt x="30805" y="25228"/>
                  <a:pt x="30781" y="25521"/>
                  <a:pt x="30732" y="25765"/>
                </a:cubicBezTo>
                <a:cubicBezTo>
                  <a:pt x="30610" y="26326"/>
                  <a:pt x="30439" y="26887"/>
                  <a:pt x="30220" y="27399"/>
                </a:cubicBezTo>
                <a:cubicBezTo>
                  <a:pt x="29732" y="27960"/>
                  <a:pt x="29220" y="28448"/>
                  <a:pt x="28659" y="28911"/>
                </a:cubicBezTo>
                <a:cubicBezTo>
                  <a:pt x="28903" y="28521"/>
                  <a:pt x="29098" y="28131"/>
                  <a:pt x="29268" y="27716"/>
                </a:cubicBezTo>
                <a:cubicBezTo>
                  <a:pt x="29439" y="27326"/>
                  <a:pt x="29561" y="26887"/>
                  <a:pt x="29732" y="26496"/>
                </a:cubicBezTo>
                <a:cubicBezTo>
                  <a:pt x="30122" y="25984"/>
                  <a:pt x="30512" y="25472"/>
                  <a:pt x="30854" y="24960"/>
                </a:cubicBezTo>
                <a:close/>
                <a:moveTo>
                  <a:pt x="13293" y="27716"/>
                </a:moveTo>
                <a:lnTo>
                  <a:pt x="13293" y="27716"/>
                </a:lnTo>
                <a:cubicBezTo>
                  <a:pt x="13952" y="27740"/>
                  <a:pt x="14586" y="27838"/>
                  <a:pt x="15195" y="28009"/>
                </a:cubicBezTo>
                <a:cubicBezTo>
                  <a:pt x="15220" y="28033"/>
                  <a:pt x="15269" y="28057"/>
                  <a:pt x="15317" y="28057"/>
                </a:cubicBezTo>
                <a:cubicBezTo>
                  <a:pt x="15634" y="28350"/>
                  <a:pt x="16000" y="28643"/>
                  <a:pt x="16317" y="28960"/>
                </a:cubicBezTo>
                <a:lnTo>
                  <a:pt x="16000" y="28960"/>
                </a:lnTo>
                <a:cubicBezTo>
                  <a:pt x="15634" y="28935"/>
                  <a:pt x="15293" y="28911"/>
                  <a:pt x="14952" y="28887"/>
                </a:cubicBezTo>
                <a:cubicBezTo>
                  <a:pt x="14830" y="28789"/>
                  <a:pt x="14683" y="28692"/>
                  <a:pt x="14561" y="28570"/>
                </a:cubicBezTo>
                <a:lnTo>
                  <a:pt x="14513" y="28570"/>
                </a:lnTo>
                <a:cubicBezTo>
                  <a:pt x="14122" y="28253"/>
                  <a:pt x="13708" y="27984"/>
                  <a:pt x="13293" y="27716"/>
                </a:cubicBezTo>
                <a:close/>
                <a:moveTo>
                  <a:pt x="16805" y="26789"/>
                </a:moveTo>
                <a:lnTo>
                  <a:pt x="17025" y="27106"/>
                </a:lnTo>
                <a:cubicBezTo>
                  <a:pt x="17122" y="27277"/>
                  <a:pt x="17220" y="27423"/>
                  <a:pt x="17317" y="27570"/>
                </a:cubicBezTo>
                <a:cubicBezTo>
                  <a:pt x="17293" y="27667"/>
                  <a:pt x="17293" y="27789"/>
                  <a:pt x="17269" y="27862"/>
                </a:cubicBezTo>
                <a:cubicBezTo>
                  <a:pt x="17244" y="28057"/>
                  <a:pt x="17220" y="28228"/>
                  <a:pt x="17195" y="28423"/>
                </a:cubicBezTo>
                <a:cubicBezTo>
                  <a:pt x="17171" y="28716"/>
                  <a:pt x="17147" y="29033"/>
                  <a:pt x="17147" y="29326"/>
                </a:cubicBezTo>
                <a:lnTo>
                  <a:pt x="17049" y="29228"/>
                </a:lnTo>
                <a:cubicBezTo>
                  <a:pt x="17073" y="29204"/>
                  <a:pt x="17073" y="29204"/>
                  <a:pt x="17049" y="29179"/>
                </a:cubicBezTo>
                <a:cubicBezTo>
                  <a:pt x="17000" y="29106"/>
                  <a:pt x="16927" y="29057"/>
                  <a:pt x="16854" y="29033"/>
                </a:cubicBezTo>
                <a:cubicBezTo>
                  <a:pt x="16805" y="28960"/>
                  <a:pt x="16732" y="28911"/>
                  <a:pt x="16683" y="28862"/>
                </a:cubicBezTo>
                <a:cubicBezTo>
                  <a:pt x="16683" y="28472"/>
                  <a:pt x="16683" y="28082"/>
                  <a:pt x="16708" y="27692"/>
                </a:cubicBezTo>
                <a:cubicBezTo>
                  <a:pt x="16708" y="27399"/>
                  <a:pt x="16756" y="27106"/>
                  <a:pt x="16805" y="26789"/>
                </a:cubicBezTo>
                <a:close/>
                <a:moveTo>
                  <a:pt x="34683" y="23692"/>
                </a:moveTo>
                <a:lnTo>
                  <a:pt x="34683" y="23692"/>
                </a:lnTo>
                <a:cubicBezTo>
                  <a:pt x="34951" y="24740"/>
                  <a:pt x="34902" y="25838"/>
                  <a:pt x="34561" y="26862"/>
                </a:cubicBezTo>
                <a:cubicBezTo>
                  <a:pt x="34024" y="27814"/>
                  <a:pt x="33146" y="28521"/>
                  <a:pt x="32122" y="28862"/>
                </a:cubicBezTo>
                <a:cubicBezTo>
                  <a:pt x="30951" y="29228"/>
                  <a:pt x="29707" y="29131"/>
                  <a:pt x="28512" y="29350"/>
                </a:cubicBezTo>
                <a:cubicBezTo>
                  <a:pt x="28781" y="29106"/>
                  <a:pt x="29073" y="28887"/>
                  <a:pt x="29342" y="28643"/>
                </a:cubicBezTo>
                <a:cubicBezTo>
                  <a:pt x="30415" y="28277"/>
                  <a:pt x="31463" y="27765"/>
                  <a:pt x="32415" y="27155"/>
                </a:cubicBezTo>
                <a:cubicBezTo>
                  <a:pt x="33293" y="26570"/>
                  <a:pt x="33976" y="25740"/>
                  <a:pt x="34390" y="24789"/>
                </a:cubicBezTo>
                <a:cubicBezTo>
                  <a:pt x="34537" y="24448"/>
                  <a:pt x="34634" y="24082"/>
                  <a:pt x="34683" y="23692"/>
                </a:cubicBezTo>
                <a:close/>
                <a:moveTo>
                  <a:pt x="15122" y="29033"/>
                </a:moveTo>
                <a:lnTo>
                  <a:pt x="15830" y="29106"/>
                </a:lnTo>
                <a:lnTo>
                  <a:pt x="16439" y="29155"/>
                </a:lnTo>
                <a:lnTo>
                  <a:pt x="16537" y="29155"/>
                </a:lnTo>
                <a:cubicBezTo>
                  <a:pt x="16756" y="29374"/>
                  <a:pt x="16976" y="29594"/>
                  <a:pt x="17195" y="29838"/>
                </a:cubicBezTo>
                <a:cubicBezTo>
                  <a:pt x="16756" y="29740"/>
                  <a:pt x="16317" y="29692"/>
                  <a:pt x="15903" y="29692"/>
                </a:cubicBezTo>
                <a:cubicBezTo>
                  <a:pt x="15634" y="29472"/>
                  <a:pt x="15366" y="29228"/>
                  <a:pt x="15122" y="29033"/>
                </a:cubicBezTo>
                <a:close/>
                <a:moveTo>
                  <a:pt x="17391" y="27716"/>
                </a:moveTo>
                <a:cubicBezTo>
                  <a:pt x="17537" y="27911"/>
                  <a:pt x="17659" y="28131"/>
                  <a:pt x="17781" y="28350"/>
                </a:cubicBezTo>
                <a:cubicBezTo>
                  <a:pt x="17708" y="28911"/>
                  <a:pt x="17708" y="29496"/>
                  <a:pt x="17756" y="30057"/>
                </a:cubicBezTo>
                <a:cubicBezTo>
                  <a:pt x="17610" y="29887"/>
                  <a:pt x="17464" y="29716"/>
                  <a:pt x="17317" y="29545"/>
                </a:cubicBezTo>
                <a:cubicBezTo>
                  <a:pt x="17317" y="29179"/>
                  <a:pt x="17293" y="28813"/>
                  <a:pt x="17317" y="28448"/>
                </a:cubicBezTo>
                <a:cubicBezTo>
                  <a:pt x="17317" y="28253"/>
                  <a:pt x="17342" y="28057"/>
                  <a:pt x="17366" y="27887"/>
                </a:cubicBezTo>
                <a:lnTo>
                  <a:pt x="17366" y="27862"/>
                </a:lnTo>
                <a:cubicBezTo>
                  <a:pt x="17366" y="27814"/>
                  <a:pt x="17391" y="27765"/>
                  <a:pt x="17391" y="27716"/>
                </a:cubicBezTo>
                <a:close/>
                <a:moveTo>
                  <a:pt x="29488" y="26789"/>
                </a:moveTo>
                <a:lnTo>
                  <a:pt x="29488" y="26789"/>
                </a:lnTo>
                <a:cubicBezTo>
                  <a:pt x="29390" y="27009"/>
                  <a:pt x="29317" y="27253"/>
                  <a:pt x="29220" y="27472"/>
                </a:cubicBezTo>
                <a:cubicBezTo>
                  <a:pt x="29049" y="27862"/>
                  <a:pt x="28854" y="28253"/>
                  <a:pt x="28634" y="28594"/>
                </a:cubicBezTo>
                <a:cubicBezTo>
                  <a:pt x="28439" y="28887"/>
                  <a:pt x="28220" y="29179"/>
                  <a:pt x="27976" y="29448"/>
                </a:cubicBezTo>
                <a:cubicBezTo>
                  <a:pt x="27537" y="29765"/>
                  <a:pt x="27098" y="30057"/>
                  <a:pt x="26634" y="30326"/>
                </a:cubicBezTo>
                <a:cubicBezTo>
                  <a:pt x="27000" y="29838"/>
                  <a:pt x="27244" y="29301"/>
                  <a:pt x="27585" y="28813"/>
                </a:cubicBezTo>
                <a:cubicBezTo>
                  <a:pt x="28244" y="28155"/>
                  <a:pt x="28878" y="27496"/>
                  <a:pt x="29488" y="26789"/>
                </a:cubicBezTo>
                <a:close/>
                <a:moveTo>
                  <a:pt x="34341" y="27423"/>
                </a:moveTo>
                <a:lnTo>
                  <a:pt x="34341" y="27423"/>
                </a:lnTo>
                <a:cubicBezTo>
                  <a:pt x="34219" y="27667"/>
                  <a:pt x="34098" y="27887"/>
                  <a:pt x="33976" y="28106"/>
                </a:cubicBezTo>
                <a:lnTo>
                  <a:pt x="33976" y="28082"/>
                </a:lnTo>
                <a:cubicBezTo>
                  <a:pt x="33171" y="29277"/>
                  <a:pt x="31951" y="30131"/>
                  <a:pt x="30561" y="30472"/>
                </a:cubicBezTo>
                <a:lnTo>
                  <a:pt x="30268" y="30545"/>
                </a:lnTo>
                <a:cubicBezTo>
                  <a:pt x="29732" y="30545"/>
                  <a:pt x="29171" y="30496"/>
                  <a:pt x="28610" y="30448"/>
                </a:cubicBezTo>
                <a:cubicBezTo>
                  <a:pt x="28122" y="30374"/>
                  <a:pt x="27634" y="30326"/>
                  <a:pt x="27122" y="30301"/>
                </a:cubicBezTo>
                <a:cubicBezTo>
                  <a:pt x="27390" y="30155"/>
                  <a:pt x="27634" y="29984"/>
                  <a:pt x="27903" y="29789"/>
                </a:cubicBezTo>
                <a:cubicBezTo>
                  <a:pt x="27927" y="29789"/>
                  <a:pt x="27951" y="29789"/>
                  <a:pt x="27976" y="29765"/>
                </a:cubicBezTo>
                <a:cubicBezTo>
                  <a:pt x="28000" y="29740"/>
                  <a:pt x="28024" y="29716"/>
                  <a:pt x="28049" y="29692"/>
                </a:cubicBezTo>
                <a:cubicBezTo>
                  <a:pt x="28073" y="29667"/>
                  <a:pt x="28098" y="29643"/>
                  <a:pt x="28122" y="29618"/>
                </a:cubicBezTo>
                <a:cubicBezTo>
                  <a:pt x="29512" y="29277"/>
                  <a:pt x="31000" y="29521"/>
                  <a:pt x="32317" y="28984"/>
                </a:cubicBezTo>
                <a:cubicBezTo>
                  <a:pt x="33122" y="28667"/>
                  <a:pt x="33829" y="28131"/>
                  <a:pt x="34341" y="27423"/>
                </a:cubicBezTo>
                <a:close/>
                <a:moveTo>
                  <a:pt x="17927" y="28618"/>
                </a:moveTo>
                <a:cubicBezTo>
                  <a:pt x="18049" y="28887"/>
                  <a:pt x="18147" y="29155"/>
                  <a:pt x="18244" y="29423"/>
                </a:cubicBezTo>
                <a:cubicBezTo>
                  <a:pt x="18195" y="29448"/>
                  <a:pt x="18171" y="29472"/>
                  <a:pt x="18171" y="29521"/>
                </a:cubicBezTo>
                <a:cubicBezTo>
                  <a:pt x="18244" y="29887"/>
                  <a:pt x="18195" y="30228"/>
                  <a:pt x="18098" y="30570"/>
                </a:cubicBezTo>
                <a:lnTo>
                  <a:pt x="17976" y="30399"/>
                </a:lnTo>
                <a:cubicBezTo>
                  <a:pt x="17903" y="29813"/>
                  <a:pt x="17878" y="29228"/>
                  <a:pt x="17903" y="28643"/>
                </a:cubicBezTo>
                <a:lnTo>
                  <a:pt x="17927" y="28618"/>
                </a:lnTo>
                <a:close/>
                <a:moveTo>
                  <a:pt x="27217" y="30512"/>
                </a:moveTo>
                <a:cubicBezTo>
                  <a:pt x="27706" y="30512"/>
                  <a:pt x="28201" y="30606"/>
                  <a:pt x="28683" y="30643"/>
                </a:cubicBezTo>
                <a:cubicBezTo>
                  <a:pt x="29073" y="30667"/>
                  <a:pt x="29463" y="30667"/>
                  <a:pt x="29854" y="30667"/>
                </a:cubicBezTo>
                <a:cubicBezTo>
                  <a:pt x="28683" y="30911"/>
                  <a:pt x="27464" y="31009"/>
                  <a:pt x="26293" y="31301"/>
                </a:cubicBezTo>
                <a:lnTo>
                  <a:pt x="26293" y="31277"/>
                </a:lnTo>
                <a:cubicBezTo>
                  <a:pt x="25756" y="31399"/>
                  <a:pt x="25244" y="31570"/>
                  <a:pt x="24732" y="31789"/>
                </a:cubicBezTo>
                <a:lnTo>
                  <a:pt x="24781" y="31740"/>
                </a:lnTo>
                <a:cubicBezTo>
                  <a:pt x="25098" y="31545"/>
                  <a:pt x="25415" y="31350"/>
                  <a:pt x="25732" y="31155"/>
                </a:cubicBezTo>
                <a:cubicBezTo>
                  <a:pt x="25744" y="31167"/>
                  <a:pt x="25756" y="31173"/>
                  <a:pt x="25768" y="31173"/>
                </a:cubicBezTo>
                <a:cubicBezTo>
                  <a:pt x="25781" y="31173"/>
                  <a:pt x="25793" y="31167"/>
                  <a:pt x="25805" y="31155"/>
                </a:cubicBezTo>
                <a:cubicBezTo>
                  <a:pt x="25854" y="31131"/>
                  <a:pt x="25903" y="31082"/>
                  <a:pt x="25976" y="31033"/>
                </a:cubicBezTo>
                <a:lnTo>
                  <a:pt x="26756" y="30545"/>
                </a:lnTo>
                <a:cubicBezTo>
                  <a:pt x="26909" y="30522"/>
                  <a:pt x="27063" y="30512"/>
                  <a:pt x="27217" y="30512"/>
                </a:cubicBezTo>
                <a:close/>
                <a:moveTo>
                  <a:pt x="3976" y="26740"/>
                </a:moveTo>
                <a:lnTo>
                  <a:pt x="3976" y="26740"/>
                </a:lnTo>
                <a:cubicBezTo>
                  <a:pt x="4366" y="27301"/>
                  <a:pt x="4854" y="27789"/>
                  <a:pt x="5415" y="28155"/>
                </a:cubicBezTo>
                <a:cubicBezTo>
                  <a:pt x="5805" y="28326"/>
                  <a:pt x="6171" y="28545"/>
                  <a:pt x="6513" y="28813"/>
                </a:cubicBezTo>
                <a:cubicBezTo>
                  <a:pt x="6757" y="29057"/>
                  <a:pt x="6903" y="29374"/>
                  <a:pt x="6952" y="29692"/>
                </a:cubicBezTo>
                <a:cubicBezTo>
                  <a:pt x="6927" y="29887"/>
                  <a:pt x="6952" y="30057"/>
                  <a:pt x="7001" y="30252"/>
                </a:cubicBezTo>
                <a:cubicBezTo>
                  <a:pt x="7098" y="30496"/>
                  <a:pt x="7244" y="30716"/>
                  <a:pt x="7415" y="30911"/>
                </a:cubicBezTo>
                <a:cubicBezTo>
                  <a:pt x="7610" y="31131"/>
                  <a:pt x="7781" y="31374"/>
                  <a:pt x="7927" y="31618"/>
                </a:cubicBezTo>
                <a:cubicBezTo>
                  <a:pt x="8001" y="31740"/>
                  <a:pt x="8049" y="31887"/>
                  <a:pt x="8122" y="32033"/>
                </a:cubicBezTo>
                <a:cubicBezTo>
                  <a:pt x="7683" y="31594"/>
                  <a:pt x="7293" y="31131"/>
                  <a:pt x="6976" y="30618"/>
                </a:cubicBezTo>
                <a:cubicBezTo>
                  <a:pt x="6537" y="30057"/>
                  <a:pt x="6147" y="29472"/>
                  <a:pt x="5757" y="28911"/>
                </a:cubicBezTo>
                <a:cubicBezTo>
                  <a:pt x="5742" y="28897"/>
                  <a:pt x="5726" y="28891"/>
                  <a:pt x="5711" y="28891"/>
                </a:cubicBezTo>
                <a:cubicBezTo>
                  <a:pt x="5673" y="28891"/>
                  <a:pt x="5642" y="28925"/>
                  <a:pt x="5659" y="28960"/>
                </a:cubicBezTo>
                <a:cubicBezTo>
                  <a:pt x="6074" y="29545"/>
                  <a:pt x="6488" y="30131"/>
                  <a:pt x="6879" y="30716"/>
                </a:cubicBezTo>
                <a:cubicBezTo>
                  <a:pt x="7074" y="31009"/>
                  <a:pt x="7269" y="31301"/>
                  <a:pt x="7464" y="31570"/>
                </a:cubicBezTo>
                <a:cubicBezTo>
                  <a:pt x="7244" y="31350"/>
                  <a:pt x="7001" y="31131"/>
                  <a:pt x="6732" y="30935"/>
                </a:cubicBezTo>
                <a:cubicBezTo>
                  <a:pt x="6586" y="30838"/>
                  <a:pt x="6440" y="30740"/>
                  <a:pt x="6269" y="30643"/>
                </a:cubicBezTo>
                <a:cubicBezTo>
                  <a:pt x="6293" y="30594"/>
                  <a:pt x="6293" y="30570"/>
                  <a:pt x="6244" y="30545"/>
                </a:cubicBezTo>
                <a:cubicBezTo>
                  <a:pt x="5635" y="30082"/>
                  <a:pt x="5074" y="29496"/>
                  <a:pt x="4610" y="28862"/>
                </a:cubicBezTo>
                <a:cubicBezTo>
                  <a:pt x="4220" y="28228"/>
                  <a:pt x="4001" y="27496"/>
                  <a:pt x="3976" y="26740"/>
                </a:cubicBezTo>
                <a:close/>
                <a:moveTo>
                  <a:pt x="27171" y="29179"/>
                </a:moveTo>
                <a:cubicBezTo>
                  <a:pt x="26878" y="29716"/>
                  <a:pt x="26488" y="30228"/>
                  <a:pt x="26049" y="30667"/>
                </a:cubicBezTo>
                <a:cubicBezTo>
                  <a:pt x="25586" y="30960"/>
                  <a:pt x="25098" y="31228"/>
                  <a:pt x="24659" y="31521"/>
                </a:cubicBezTo>
                <a:cubicBezTo>
                  <a:pt x="24366" y="31716"/>
                  <a:pt x="24073" y="31935"/>
                  <a:pt x="23805" y="32130"/>
                </a:cubicBezTo>
                <a:lnTo>
                  <a:pt x="23805" y="32106"/>
                </a:lnTo>
                <a:lnTo>
                  <a:pt x="24049" y="31716"/>
                </a:lnTo>
                <a:cubicBezTo>
                  <a:pt x="25146" y="30935"/>
                  <a:pt x="26171" y="30082"/>
                  <a:pt x="27171" y="29179"/>
                </a:cubicBezTo>
                <a:close/>
                <a:moveTo>
                  <a:pt x="18366" y="29838"/>
                </a:moveTo>
                <a:cubicBezTo>
                  <a:pt x="18391" y="29960"/>
                  <a:pt x="18415" y="30082"/>
                  <a:pt x="18439" y="30204"/>
                </a:cubicBezTo>
                <a:cubicBezTo>
                  <a:pt x="18586" y="30838"/>
                  <a:pt x="18659" y="31496"/>
                  <a:pt x="18659" y="32155"/>
                </a:cubicBezTo>
                <a:cubicBezTo>
                  <a:pt x="18610" y="31838"/>
                  <a:pt x="18537" y="31545"/>
                  <a:pt x="18415" y="31252"/>
                </a:cubicBezTo>
                <a:cubicBezTo>
                  <a:pt x="18464" y="31228"/>
                  <a:pt x="18464" y="31179"/>
                  <a:pt x="18415" y="31155"/>
                </a:cubicBezTo>
                <a:cubicBezTo>
                  <a:pt x="18391" y="31131"/>
                  <a:pt x="18366" y="31131"/>
                  <a:pt x="18342" y="31106"/>
                </a:cubicBezTo>
                <a:cubicBezTo>
                  <a:pt x="18293" y="30984"/>
                  <a:pt x="18244" y="30862"/>
                  <a:pt x="18171" y="30740"/>
                </a:cubicBezTo>
                <a:cubicBezTo>
                  <a:pt x="18195" y="30740"/>
                  <a:pt x="18220" y="30716"/>
                  <a:pt x="18244" y="30691"/>
                </a:cubicBezTo>
                <a:cubicBezTo>
                  <a:pt x="18317" y="30423"/>
                  <a:pt x="18366" y="30131"/>
                  <a:pt x="18366" y="29838"/>
                </a:cubicBezTo>
                <a:close/>
                <a:moveTo>
                  <a:pt x="6161" y="26104"/>
                </a:moveTo>
                <a:lnTo>
                  <a:pt x="6161" y="26104"/>
                </a:lnTo>
                <a:cubicBezTo>
                  <a:pt x="6611" y="26364"/>
                  <a:pt x="7062" y="26602"/>
                  <a:pt x="7513" y="26887"/>
                </a:cubicBezTo>
                <a:cubicBezTo>
                  <a:pt x="7781" y="27033"/>
                  <a:pt x="8001" y="27228"/>
                  <a:pt x="8171" y="27496"/>
                </a:cubicBezTo>
                <a:cubicBezTo>
                  <a:pt x="8293" y="27740"/>
                  <a:pt x="8391" y="28009"/>
                  <a:pt x="8440" y="28277"/>
                </a:cubicBezTo>
                <a:cubicBezTo>
                  <a:pt x="8561" y="28789"/>
                  <a:pt x="8732" y="29301"/>
                  <a:pt x="9000" y="29789"/>
                </a:cubicBezTo>
                <a:cubicBezTo>
                  <a:pt x="9318" y="30277"/>
                  <a:pt x="9561" y="30838"/>
                  <a:pt x="9683" y="31448"/>
                </a:cubicBezTo>
                <a:cubicBezTo>
                  <a:pt x="9757" y="31789"/>
                  <a:pt x="9757" y="32130"/>
                  <a:pt x="9732" y="32496"/>
                </a:cubicBezTo>
                <a:cubicBezTo>
                  <a:pt x="9708" y="32423"/>
                  <a:pt x="9659" y="32374"/>
                  <a:pt x="9635" y="32326"/>
                </a:cubicBezTo>
                <a:cubicBezTo>
                  <a:pt x="9440" y="32106"/>
                  <a:pt x="9220" y="31911"/>
                  <a:pt x="8976" y="31740"/>
                </a:cubicBezTo>
                <a:cubicBezTo>
                  <a:pt x="8757" y="31545"/>
                  <a:pt x="8610" y="31277"/>
                  <a:pt x="8610" y="30984"/>
                </a:cubicBezTo>
                <a:cubicBezTo>
                  <a:pt x="8610" y="30691"/>
                  <a:pt x="8610" y="30423"/>
                  <a:pt x="8610" y="30131"/>
                </a:cubicBezTo>
                <a:cubicBezTo>
                  <a:pt x="8586" y="29862"/>
                  <a:pt x="8513" y="29618"/>
                  <a:pt x="8415" y="29374"/>
                </a:cubicBezTo>
                <a:cubicBezTo>
                  <a:pt x="8171" y="28838"/>
                  <a:pt x="7805" y="28399"/>
                  <a:pt x="7342" y="28057"/>
                </a:cubicBezTo>
                <a:cubicBezTo>
                  <a:pt x="7147" y="27911"/>
                  <a:pt x="6952" y="27789"/>
                  <a:pt x="6732" y="27667"/>
                </a:cubicBezTo>
                <a:lnTo>
                  <a:pt x="6732" y="27643"/>
                </a:lnTo>
                <a:cubicBezTo>
                  <a:pt x="6636" y="27091"/>
                  <a:pt x="6446" y="26562"/>
                  <a:pt x="6161" y="26104"/>
                </a:cubicBezTo>
                <a:close/>
                <a:moveTo>
                  <a:pt x="16124" y="29911"/>
                </a:moveTo>
                <a:cubicBezTo>
                  <a:pt x="16310" y="29911"/>
                  <a:pt x="16497" y="29912"/>
                  <a:pt x="16683" y="29935"/>
                </a:cubicBezTo>
                <a:cubicBezTo>
                  <a:pt x="16927" y="29960"/>
                  <a:pt x="17147" y="30009"/>
                  <a:pt x="17342" y="30057"/>
                </a:cubicBezTo>
                <a:cubicBezTo>
                  <a:pt x="17537" y="30301"/>
                  <a:pt x="17732" y="30570"/>
                  <a:pt x="17878" y="30838"/>
                </a:cubicBezTo>
                <a:cubicBezTo>
                  <a:pt x="17561" y="30716"/>
                  <a:pt x="17244" y="30618"/>
                  <a:pt x="16927" y="30594"/>
                </a:cubicBezTo>
                <a:cubicBezTo>
                  <a:pt x="16854" y="30594"/>
                  <a:pt x="16854" y="30691"/>
                  <a:pt x="16927" y="30691"/>
                </a:cubicBezTo>
                <a:cubicBezTo>
                  <a:pt x="17293" y="30740"/>
                  <a:pt x="17659" y="30862"/>
                  <a:pt x="17976" y="31033"/>
                </a:cubicBezTo>
                <a:cubicBezTo>
                  <a:pt x="18220" y="31496"/>
                  <a:pt x="18342" y="32009"/>
                  <a:pt x="18366" y="32521"/>
                </a:cubicBezTo>
                <a:cubicBezTo>
                  <a:pt x="17714" y="31579"/>
                  <a:pt x="16967" y="30709"/>
                  <a:pt x="16124" y="29911"/>
                </a:cubicBezTo>
                <a:close/>
                <a:moveTo>
                  <a:pt x="8568" y="32490"/>
                </a:moveTo>
                <a:lnTo>
                  <a:pt x="8568" y="32490"/>
                </a:lnTo>
                <a:cubicBezTo>
                  <a:pt x="8631" y="32579"/>
                  <a:pt x="8694" y="32681"/>
                  <a:pt x="8757" y="32765"/>
                </a:cubicBezTo>
                <a:cubicBezTo>
                  <a:pt x="8683" y="32691"/>
                  <a:pt x="8635" y="32618"/>
                  <a:pt x="8586" y="32521"/>
                </a:cubicBezTo>
                <a:cubicBezTo>
                  <a:pt x="8578" y="32512"/>
                  <a:pt x="8572" y="32501"/>
                  <a:pt x="8568" y="32490"/>
                </a:cubicBezTo>
                <a:close/>
                <a:moveTo>
                  <a:pt x="18634" y="33106"/>
                </a:moveTo>
                <a:lnTo>
                  <a:pt x="18659" y="33130"/>
                </a:lnTo>
                <a:lnTo>
                  <a:pt x="18659" y="33301"/>
                </a:lnTo>
                <a:cubicBezTo>
                  <a:pt x="18659" y="33252"/>
                  <a:pt x="18634" y="33204"/>
                  <a:pt x="18610" y="33179"/>
                </a:cubicBezTo>
                <a:cubicBezTo>
                  <a:pt x="18610" y="33155"/>
                  <a:pt x="18634" y="33130"/>
                  <a:pt x="18634" y="33106"/>
                </a:cubicBezTo>
                <a:close/>
                <a:moveTo>
                  <a:pt x="2391" y="29179"/>
                </a:moveTo>
                <a:lnTo>
                  <a:pt x="2391" y="29179"/>
                </a:lnTo>
                <a:cubicBezTo>
                  <a:pt x="3171" y="29594"/>
                  <a:pt x="3976" y="29911"/>
                  <a:pt x="4805" y="30155"/>
                </a:cubicBezTo>
                <a:cubicBezTo>
                  <a:pt x="5342" y="30350"/>
                  <a:pt x="5854" y="30594"/>
                  <a:pt x="6342" y="30911"/>
                </a:cubicBezTo>
                <a:cubicBezTo>
                  <a:pt x="6854" y="31277"/>
                  <a:pt x="7318" y="31691"/>
                  <a:pt x="7781" y="32130"/>
                </a:cubicBezTo>
                <a:lnTo>
                  <a:pt x="8488" y="32813"/>
                </a:lnTo>
                <a:cubicBezTo>
                  <a:pt x="8632" y="32982"/>
                  <a:pt x="8777" y="33150"/>
                  <a:pt x="8944" y="33295"/>
                </a:cubicBezTo>
                <a:lnTo>
                  <a:pt x="8944" y="33295"/>
                </a:lnTo>
                <a:cubicBezTo>
                  <a:pt x="8587" y="33155"/>
                  <a:pt x="8269" y="32997"/>
                  <a:pt x="7952" y="32838"/>
                </a:cubicBezTo>
                <a:cubicBezTo>
                  <a:pt x="7732" y="32691"/>
                  <a:pt x="7561" y="32545"/>
                  <a:pt x="7391" y="32399"/>
                </a:cubicBezTo>
                <a:cubicBezTo>
                  <a:pt x="7220" y="32228"/>
                  <a:pt x="7074" y="32033"/>
                  <a:pt x="6927" y="31862"/>
                </a:cubicBezTo>
                <a:cubicBezTo>
                  <a:pt x="6562" y="31496"/>
                  <a:pt x="6001" y="31350"/>
                  <a:pt x="5562" y="31155"/>
                </a:cubicBezTo>
                <a:lnTo>
                  <a:pt x="3952" y="30472"/>
                </a:lnTo>
                <a:cubicBezTo>
                  <a:pt x="3944" y="30469"/>
                  <a:pt x="3936" y="30468"/>
                  <a:pt x="3928" y="30468"/>
                </a:cubicBezTo>
                <a:cubicBezTo>
                  <a:pt x="3865" y="30468"/>
                  <a:pt x="3813" y="30550"/>
                  <a:pt x="3879" y="30594"/>
                </a:cubicBezTo>
                <a:lnTo>
                  <a:pt x="5488" y="31277"/>
                </a:lnTo>
                <a:cubicBezTo>
                  <a:pt x="5976" y="31496"/>
                  <a:pt x="6562" y="31667"/>
                  <a:pt x="6903" y="32082"/>
                </a:cubicBezTo>
                <a:cubicBezTo>
                  <a:pt x="7171" y="32448"/>
                  <a:pt x="7513" y="32765"/>
                  <a:pt x="7903" y="33009"/>
                </a:cubicBezTo>
                <a:cubicBezTo>
                  <a:pt x="8196" y="33179"/>
                  <a:pt x="8513" y="33350"/>
                  <a:pt x="8830" y="33472"/>
                </a:cubicBezTo>
                <a:cubicBezTo>
                  <a:pt x="8586" y="33423"/>
                  <a:pt x="8318" y="33399"/>
                  <a:pt x="8049" y="33350"/>
                </a:cubicBezTo>
                <a:cubicBezTo>
                  <a:pt x="7708" y="33301"/>
                  <a:pt x="7391" y="33204"/>
                  <a:pt x="7074" y="33082"/>
                </a:cubicBezTo>
                <a:cubicBezTo>
                  <a:pt x="6757" y="32935"/>
                  <a:pt x="6464" y="32740"/>
                  <a:pt x="6196" y="32545"/>
                </a:cubicBezTo>
                <a:cubicBezTo>
                  <a:pt x="5927" y="32350"/>
                  <a:pt x="5659" y="32130"/>
                  <a:pt x="5366" y="31960"/>
                </a:cubicBezTo>
                <a:cubicBezTo>
                  <a:pt x="5098" y="31813"/>
                  <a:pt x="4805" y="31691"/>
                  <a:pt x="4537" y="31594"/>
                </a:cubicBezTo>
                <a:cubicBezTo>
                  <a:pt x="3927" y="31350"/>
                  <a:pt x="3318" y="31106"/>
                  <a:pt x="2976" y="30521"/>
                </a:cubicBezTo>
                <a:cubicBezTo>
                  <a:pt x="2732" y="30082"/>
                  <a:pt x="2635" y="29594"/>
                  <a:pt x="2391" y="29179"/>
                </a:cubicBezTo>
                <a:close/>
                <a:moveTo>
                  <a:pt x="5464" y="27277"/>
                </a:moveTo>
                <a:cubicBezTo>
                  <a:pt x="6488" y="27740"/>
                  <a:pt x="7586" y="28277"/>
                  <a:pt x="8098" y="29326"/>
                </a:cubicBezTo>
                <a:cubicBezTo>
                  <a:pt x="8244" y="29570"/>
                  <a:pt x="8318" y="29838"/>
                  <a:pt x="8342" y="30131"/>
                </a:cubicBezTo>
                <a:cubicBezTo>
                  <a:pt x="8366" y="30399"/>
                  <a:pt x="8342" y="30667"/>
                  <a:pt x="8342" y="30935"/>
                </a:cubicBezTo>
                <a:cubicBezTo>
                  <a:pt x="8342" y="31179"/>
                  <a:pt x="8391" y="31399"/>
                  <a:pt x="8488" y="31618"/>
                </a:cubicBezTo>
                <a:cubicBezTo>
                  <a:pt x="8635" y="31862"/>
                  <a:pt x="8830" y="32057"/>
                  <a:pt x="9049" y="32204"/>
                </a:cubicBezTo>
                <a:cubicBezTo>
                  <a:pt x="9366" y="32472"/>
                  <a:pt x="9586" y="32789"/>
                  <a:pt x="9683" y="33179"/>
                </a:cubicBezTo>
                <a:cubicBezTo>
                  <a:pt x="9683" y="33301"/>
                  <a:pt x="9659" y="33399"/>
                  <a:pt x="9659" y="33496"/>
                </a:cubicBezTo>
                <a:lnTo>
                  <a:pt x="9635" y="33521"/>
                </a:lnTo>
                <a:cubicBezTo>
                  <a:pt x="9561" y="33472"/>
                  <a:pt x="9488" y="33399"/>
                  <a:pt x="9415" y="33350"/>
                </a:cubicBezTo>
                <a:cubicBezTo>
                  <a:pt x="9415" y="33326"/>
                  <a:pt x="9415" y="33301"/>
                  <a:pt x="9391" y="33277"/>
                </a:cubicBezTo>
                <a:cubicBezTo>
                  <a:pt x="8513" y="32423"/>
                  <a:pt x="7952" y="31301"/>
                  <a:pt x="7805" y="30082"/>
                </a:cubicBezTo>
                <a:cubicBezTo>
                  <a:pt x="7805" y="30055"/>
                  <a:pt x="7769" y="30036"/>
                  <a:pt x="7740" y="30036"/>
                </a:cubicBezTo>
                <a:cubicBezTo>
                  <a:pt x="7716" y="30036"/>
                  <a:pt x="7697" y="30049"/>
                  <a:pt x="7708" y="30082"/>
                </a:cubicBezTo>
                <a:cubicBezTo>
                  <a:pt x="7757" y="30472"/>
                  <a:pt x="7830" y="30862"/>
                  <a:pt x="7952" y="31228"/>
                </a:cubicBezTo>
                <a:cubicBezTo>
                  <a:pt x="7879" y="31131"/>
                  <a:pt x="7805" y="31009"/>
                  <a:pt x="7708" y="30935"/>
                </a:cubicBezTo>
                <a:cubicBezTo>
                  <a:pt x="7513" y="30716"/>
                  <a:pt x="7342" y="30472"/>
                  <a:pt x="7220" y="30228"/>
                </a:cubicBezTo>
                <a:cubicBezTo>
                  <a:pt x="7171" y="29887"/>
                  <a:pt x="7147" y="29545"/>
                  <a:pt x="7196" y="29228"/>
                </a:cubicBezTo>
                <a:cubicBezTo>
                  <a:pt x="7147" y="28765"/>
                  <a:pt x="6903" y="28350"/>
                  <a:pt x="6537" y="28106"/>
                </a:cubicBezTo>
                <a:cubicBezTo>
                  <a:pt x="6147" y="27862"/>
                  <a:pt x="5781" y="27594"/>
                  <a:pt x="5464" y="27277"/>
                </a:cubicBezTo>
                <a:close/>
                <a:moveTo>
                  <a:pt x="2391" y="32038"/>
                </a:moveTo>
                <a:cubicBezTo>
                  <a:pt x="2559" y="32038"/>
                  <a:pt x="2723" y="32064"/>
                  <a:pt x="2879" y="32106"/>
                </a:cubicBezTo>
                <a:cubicBezTo>
                  <a:pt x="3123" y="32179"/>
                  <a:pt x="3391" y="32277"/>
                  <a:pt x="3635" y="32399"/>
                </a:cubicBezTo>
                <a:cubicBezTo>
                  <a:pt x="3830" y="32496"/>
                  <a:pt x="4049" y="32569"/>
                  <a:pt x="4293" y="32618"/>
                </a:cubicBezTo>
                <a:cubicBezTo>
                  <a:pt x="4415" y="32643"/>
                  <a:pt x="4543" y="32655"/>
                  <a:pt x="4671" y="32655"/>
                </a:cubicBezTo>
                <a:cubicBezTo>
                  <a:pt x="4799" y="32655"/>
                  <a:pt x="4927" y="32643"/>
                  <a:pt x="5049" y="32618"/>
                </a:cubicBezTo>
                <a:cubicBezTo>
                  <a:pt x="5118" y="32613"/>
                  <a:pt x="5185" y="32610"/>
                  <a:pt x="5251" y="32610"/>
                </a:cubicBezTo>
                <a:cubicBezTo>
                  <a:pt x="5492" y="32610"/>
                  <a:pt x="5722" y="32650"/>
                  <a:pt x="5952" y="32765"/>
                </a:cubicBezTo>
                <a:cubicBezTo>
                  <a:pt x="6196" y="32887"/>
                  <a:pt x="6415" y="33033"/>
                  <a:pt x="6635" y="33204"/>
                </a:cubicBezTo>
                <a:cubicBezTo>
                  <a:pt x="6655" y="33214"/>
                  <a:pt x="6675" y="33220"/>
                  <a:pt x="6694" y="33220"/>
                </a:cubicBezTo>
                <a:cubicBezTo>
                  <a:pt x="6720" y="33220"/>
                  <a:pt x="6742" y="33208"/>
                  <a:pt x="6757" y="33179"/>
                </a:cubicBezTo>
                <a:cubicBezTo>
                  <a:pt x="7025" y="33326"/>
                  <a:pt x="7318" y="33448"/>
                  <a:pt x="7610" y="33521"/>
                </a:cubicBezTo>
                <a:cubicBezTo>
                  <a:pt x="7708" y="33545"/>
                  <a:pt x="7805" y="33569"/>
                  <a:pt x="7903" y="33594"/>
                </a:cubicBezTo>
                <a:cubicBezTo>
                  <a:pt x="7342" y="33667"/>
                  <a:pt x="6781" y="33740"/>
                  <a:pt x="6220" y="33765"/>
                </a:cubicBezTo>
                <a:cubicBezTo>
                  <a:pt x="6187" y="33765"/>
                  <a:pt x="6155" y="33766"/>
                  <a:pt x="6122" y="33766"/>
                </a:cubicBezTo>
                <a:cubicBezTo>
                  <a:pt x="5181" y="33766"/>
                  <a:pt x="4270" y="33426"/>
                  <a:pt x="3586" y="32789"/>
                </a:cubicBezTo>
                <a:cubicBezTo>
                  <a:pt x="3570" y="32773"/>
                  <a:pt x="3552" y="32766"/>
                  <a:pt x="3534" y="32766"/>
                </a:cubicBezTo>
                <a:cubicBezTo>
                  <a:pt x="3469" y="32766"/>
                  <a:pt x="3407" y="32854"/>
                  <a:pt x="3464" y="32911"/>
                </a:cubicBezTo>
                <a:cubicBezTo>
                  <a:pt x="4171" y="33521"/>
                  <a:pt x="5049" y="33887"/>
                  <a:pt x="6001" y="33935"/>
                </a:cubicBezTo>
                <a:cubicBezTo>
                  <a:pt x="6048" y="33937"/>
                  <a:pt x="6095" y="33937"/>
                  <a:pt x="6143" y="33937"/>
                </a:cubicBezTo>
                <a:cubicBezTo>
                  <a:pt x="7000" y="33937"/>
                  <a:pt x="7877" y="33739"/>
                  <a:pt x="8732" y="33716"/>
                </a:cubicBezTo>
                <a:cubicBezTo>
                  <a:pt x="8854" y="33740"/>
                  <a:pt x="8976" y="33765"/>
                  <a:pt x="9098" y="33789"/>
                </a:cubicBezTo>
                <a:cubicBezTo>
                  <a:pt x="8196" y="33838"/>
                  <a:pt x="7342" y="34252"/>
                  <a:pt x="6488" y="34447"/>
                </a:cubicBezTo>
                <a:cubicBezTo>
                  <a:pt x="6224" y="34498"/>
                  <a:pt x="5956" y="34524"/>
                  <a:pt x="5688" y="34524"/>
                </a:cubicBezTo>
                <a:cubicBezTo>
                  <a:pt x="5314" y="34524"/>
                  <a:pt x="4942" y="34474"/>
                  <a:pt x="4586" y="34374"/>
                </a:cubicBezTo>
                <a:lnTo>
                  <a:pt x="4318" y="34301"/>
                </a:lnTo>
                <a:cubicBezTo>
                  <a:pt x="4074" y="34228"/>
                  <a:pt x="3830" y="34106"/>
                  <a:pt x="3610" y="33960"/>
                </a:cubicBezTo>
                <a:cubicBezTo>
                  <a:pt x="3269" y="33740"/>
                  <a:pt x="2952" y="33496"/>
                  <a:pt x="2610" y="33252"/>
                </a:cubicBezTo>
                <a:cubicBezTo>
                  <a:pt x="2001" y="32862"/>
                  <a:pt x="1342" y="32569"/>
                  <a:pt x="635" y="32374"/>
                </a:cubicBezTo>
                <a:cubicBezTo>
                  <a:pt x="1098" y="32277"/>
                  <a:pt x="1562" y="32179"/>
                  <a:pt x="2025" y="32082"/>
                </a:cubicBezTo>
                <a:cubicBezTo>
                  <a:pt x="2148" y="32051"/>
                  <a:pt x="2270" y="32038"/>
                  <a:pt x="2391" y="32038"/>
                </a:cubicBezTo>
                <a:close/>
                <a:moveTo>
                  <a:pt x="10074" y="33643"/>
                </a:moveTo>
                <a:cubicBezTo>
                  <a:pt x="10220" y="33813"/>
                  <a:pt x="10415" y="33984"/>
                  <a:pt x="10586" y="34130"/>
                </a:cubicBezTo>
                <a:cubicBezTo>
                  <a:pt x="10927" y="34399"/>
                  <a:pt x="11171" y="34765"/>
                  <a:pt x="11318" y="35179"/>
                </a:cubicBezTo>
                <a:cubicBezTo>
                  <a:pt x="11171" y="35106"/>
                  <a:pt x="11049" y="35008"/>
                  <a:pt x="10952" y="34862"/>
                </a:cubicBezTo>
                <a:lnTo>
                  <a:pt x="10927" y="34887"/>
                </a:lnTo>
                <a:cubicBezTo>
                  <a:pt x="10805" y="34740"/>
                  <a:pt x="10635" y="34594"/>
                  <a:pt x="10464" y="34496"/>
                </a:cubicBezTo>
                <a:cubicBezTo>
                  <a:pt x="10244" y="34350"/>
                  <a:pt x="10000" y="34252"/>
                  <a:pt x="9732" y="34179"/>
                </a:cubicBezTo>
                <a:lnTo>
                  <a:pt x="9952" y="34082"/>
                </a:lnTo>
                <a:cubicBezTo>
                  <a:pt x="10000" y="34033"/>
                  <a:pt x="10025" y="33960"/>
                  <a:pt x="10000" y="33911"/>
                </a:cubicBezTo>
                <a:cubicBezTo>
                  <a:pt x="10000" y="33887"/>
                  <a:pt x="10025" y="33887"/>
                  <a:pt x="10025" y="33838"/>
                </a:cubicBezTo>
                <a:cubicBezTo>
                  <a:pt x="10025" y="33789"/>
                  <a:pt x="10049" y="33716"/>
                  <a:pt x="10074" y="33643"/>
                </a:cubicBezTo>
                <a:close/>
                <a:moveTo>
                  <a:pt x="23805" y="31887"/>
                </a:moveTo>
                <a:lnTo>
                  <a:pt x="23537" y="32326"/>
                </a:lnTo>
                <a:cubicBezTo>
                  <a:pt x="22756" y="32935"/>
                  <a:pt x="22049" y="33594"/>
                  <a:pt x="21415" y="34326"/>
                </a:cubicBezTo>
                <a:cubicBezTo>
                  <a:pt x="21171" y="34618"/>
                  <a:pt x="20927" y="34911"/>
                  <a:pt x="20708" y="35204"/>
                </a:cubicBezTo>
                <a:cubicBezTo>
                  <a:pt x="20805" y="34984"/>
                  <a:pt x="20927" y="34765"/>
                  <a:pt x="21049" y="34569"/>
                </a:cubicBezTo>
                <a:cubicBezTo>
                  <a:pt x="21293" y="34106"/>
                  <a:pt x="21586" y="33691"/>
                  <a:pt x="21854" y="33277"/>
                </a:cubicBezTo>
                <a:cubicBezTo>
                  <a:pt x="22512" y="32813"/>
                  <a:pt x="23171" y="32374"/>
                  <a:pt x="23805" y="31887"/>
                </a:cubicBezTo>
                <a:close/>
                <a:moveTo>
                  <a:pt x="9266" y="34015"/>
                </a:moveTo>
                <a:cubicBezTo>
                  <a:pt x="9360" y="34015"/>
                  <a:pt x="9452" y="34021"/>
                  <a:pt x="9537" y="34033"/>
                </a:cubicBezTo>
                <a:cubicBezTo>
                  <a:pt x="9488" y="34057"/>
                  <a:pt x="9415" y="34106"/>
                  <a:pt x="9366" y="34130"/>
                </a:cubicBezTo>
                <a:lnTo>
                  <a:pt x="9318" y="34130"/>
                </a:lnTo>
                <a:cubicBezTo>
                  <a:pt x="9293" y="34130"/>
                  <a:pt x="9244" y="34155"/>
                  <a:pt x="9244" y="34204"/>
                </a:cubicBezTo>
                <a:cubicBezTo>
                  <a:pt x="8903" y="34374"/>
                  <a:pt x="8586" y="34545"/>
                  <a:pt x="8244" y="34716"/>
                </a:cubicBezTo>
                <a:cubicBezTo>
                  <a:pt x="7726" y="34951"/>
                  <a:pt x="7140" y="35278"/>
                  <a:pt x="6551" y="35278"/>
                </a:cubicBezTo>
                <a:cubicBezTo>
                  <a:pt x="6530" y="35278"/>
                  <a:pt x="6509" y="35278"/>
                  <a:pt x="6488" y="35277"/>
                </a:cubicBezTo>
                <a:cubicBezTo>
                  <a:pt x="6196" y="35252"/>
                  <a:pt x="5903" y="35179"/>
                  <a:pt x="5635" y="35082"/>
                </a:cubicBezTo>
                <a:cubicBezTo>
                  <a:pt x="5366" y="35008"/>
                  <a:pt x="5074" y="34960"/>
                  <a:pt x="4805" y="34935"/>
                </a:cubicBezTo>
                <a:cubicBezTo>
                  <a:pt x="4610" y="34911"/>
                  <a:pt x="4415" y="34899"/>
                  <a:pt x="4223" y="34899"/>
                </a:cubicBezTo>
                <a:cubicBezTo>
                  <a:pt x="4031" y="34899"/>
                  <a:pt x="3842" y="34911"/>
                  <a:pt x="3659" y="34935"/>
                </a:cubicBezTo>
                <a:cubicBezTo>
                  <a:pt x="3641" y="34900"/>
                  <a:pt x="3597" y="34877"/>
                  <a:pt x="3556" y="34877"/>
                </a:cubicBezTo>
                <a:cubicBezTo>
                  <a:pt x="3541" y="34877"/>
                  <a:pt x="3526" y="34880"/>
                  <a:pt x="3513" y="34887"/>
                </a:cubicBezTo>
                <a:lnTo>
                  <a:pt x="3440" y="34935"/>
                </a:lnTo>
                <a:lnTo>
                  <a:pt x="3074" y="34984"/>
                </a:lnTo>
                <a:cubicBezTo>
                  <a:pt x="2793" y="35021"/>
                  <a:pt x="2507" y="35039"/>
                  <a:pt x="2217" y="35039"/>
                </a:cubicBezTo>
                <a:cubicBezTo>
                  <a:pt x="1927" y="35039"/>
                  <a:pt x="1635" y="35021"/>
                  <a:pt x="1342" y="34984"/>
                </a:cubicBezTo>
                <a:cubicBezTo>
                  <a:pt x="1757" y="34667"/>
                  <a:pt x="2220" y="34472"/>
                  <a:pt x="2732" y="34374"/>
                </a:cubicBezTo>
                <a:cubicBezTo>
                  <a:pt x="2898" y="34355"/>
                  <a:pt x="3064" y="34346"/>
                  <a:pt x="3229" y="34346"/>
                </a:cubicBezTo>
                <a:cubicBezTo>
                  <a:pt x="3695" y="34346"/>
                  <a:pt x="4154" y="34419"/>
                  <a:pt x="4586" y="34545"/>
                </a:cubicBezTo>
                <a:cubicBezTo>
                  <a:pt x="4973" y="34646"/>
                  <a:pt x="5361" y="34701"/>
                  <a:pt x="5748" y="34701"/>
                </a:cubicBezTo>
                <a:cubicBezTo>
                  <a:pt x="5922" y="34701"/>
                  <a:pt x="6095" y="34690"/>
                  <a:pt x="6269" y="34667"/>
                </a:cubicBezTo>
                <a:cubicBezTo>
                  <a:pt x="6830" y="34569"/>
                  <a:pt x="7366" y="34423"/>
                  <a:pt x="7903" y="34252"/>
                </a:cubicBezTo>
                <a:cubicBezTo>
                  <a:pt x="8025" y="34228"/>
                  <a:pt x="8171" y="34179"/>
                  <a:pt x="8318" y="34155"/>
                </a:cubicBezTo>
                <a:lnTo>
                  <a:pt x="8318" y="34155"/>
                </a:lnTo>
                <a:lnTo>
                  <a:pt x="6927" y="34740"/>
                </a:lnTo>
                <a:cubicBezTo>
                  <a:pt x="6906" y="34761"/>
                  <a:pt x="6922" y="34818"/>
                  <a:pt x="6957" y="34818"/>
                </a:cubicBezTo>
                <a:cubicBezTo>
                  <a:pt x="6963" y="34818"/>
                  <a:pt x="6969" y="34817"/>
                  <a:pt x="6976" y="34813"/>
                </a:cubicBezTo>
                <a:cubicBezTo>
                  <a:pt x="7635" y="34569"/>
                  <a:pt x="8318" y="34301"/>
                  <a:pt x="8976" y="34033"/>
                </a:cubicBezTo>
                <a:cubicBezTo>
                  <a:pt x="9074" y="34021"/>
                  <a:pt x="9171" y="34015"/>
                  <a:pt x="9266" y="34015"/>
                </a:cubicBezTo>
                <a:close/>
                <a:moveTo>
                  <a:pt x="4103" y="35139"/>
                </a:moveTo>
                <a:cubicBezTo>
                  <a:pt x="4263" y="35139"/>
                  <a:pt x="4424" y="35145"/>
                  <a:pt x="4586" y="35155"/>
                </a:cubicBezTo>
                <a:cubicBezTo>
                  <a:pt x="5196" y="35179"/>
                  <a:pt x="5732" y="35447"/>
                  <a:pt x="6342" y="35496"/>
                </a:cubicBezTo>
                <a:lnTo>
                  <a:pt x="6440" y="35496"/>
                </a:lnTo>
                <a:cubicBezTo>
                  <a:pt x="6171" y="35594"/>
                  <a:pt x="5879" y="35667"/>
                  <a:pt x="5586" y="35740"/>
                </a:cubicBezTo>
                <a:cubicBezTo>
                  <a:pt x="5318" y="35789"/>
                  <a:pt x="5049" y="35813"/>
                  <a:pt x="4781" y="35813"/>
                </a:cubicBezTo>
                <a:cubicBezTo>
                  <a:pt x="4513" y="35789"/>
                  <a:pt x="4244" y="35740"/>
                  <a:pt x="4001" y="35740"/>
                </a:cubicBezTo>
                <a:cubicBezTo>
                  <a:pt x="3293" y="35740"/>
                  <a:pt x="2610" y="35911"/>
                  <a:pt x="1976" y="36204"/>
                </a:cubicBezTo>
                <a:cubicBezTo>
                  <a:pt x="2123" y="36082"/>
                  <a:pt x="2293" y="35960"/>
                  <a:pt x="2464" y="35838"/>
                </a:cubicBezTo>
                <a:cubicBezTo>
                  <a:pt x="2757" y="35594"/>
                  <a:pt x="3098" y="35399"/>
                  <a:pt x="3440" y="35179"/>
                </a:cubicBezTo>
                <a:cubicBezTo>
                  <a:pt x="3654" y="35151"/>
                  <a:pt x="3877" y="35139"/>
                  <a:pt x="4103" y="35139"/>
                </a:cubicBezTo>
                <a:close/>
                <a:moveTo>
                  <a:pt x="13366" y="35374"/>
                </a:moveTo>
                <a:cubicBezTo>
                  <a:pt x="13513" y="35667"/>
                  <a:pt x="13610" y="35984"/>
                  <a:pt x="13610" y="36301"/>
                </a:cubicBezTo>
                <a:cubicBezTo>
                  <a:pt x="13464" y="36008"/>
                  <a:pt x="13391" y="35691"/>
                  <a:pt x="13366" y="35374"/>
                </a:cubicBezTo>
                <a:close/>
                <a:moveTo>
                  <a:pt x="22293" y="33765"/>
                </a:moveTo>
                <a:cubicBezTo>
                  <a:pt x="22000" y="34252"/>
                  <a:pt x="21805" y="34813"/>
                  <a:pt x="21708" y="35374"/>
                </a:cubicBezTo>
                <a:cubicBezTo>
                  <a:pt x="21171" y="35813"/>
                  <a:pt x="20610" y="36204"/>
                  <a:pt x="20000" y="36521"/>
                </a:cubicBezTo>
                <a:cubicBezTo>
                  <a:pt x="20439" y="35911"/>
                  <a:pt x="20903" y="35350"/>
                  <a:pt x="21366" y="34789"/>
                </a:cubicBezTo>
                <a:cubicBezTo>
                  <a:pt x="21683" y="34447"/>
                  <a:pt x="21976" y="34082"/>
                  <a:pt x="22293" y="33765"/>
                </a:cubicBezTo>
                <a:close/>
                <a:moveTo>
                  <a:pt x="10781" y="35935"/>
                </a:moveTo>
                <a:lnTo>
                  <a:pt x="10781" y="35935"/>
                </a:lnTo>
                <a:cubicBezTo>
                  <a:pt x="11098" y="36082"/>
                  <a:pt x="11366" y="36301"/>
                  <a:pt x="11537" y="36569"/>
                </a:cubicBezTo>
                <a:cubicBezTo>
                  <a:pt x="11586" y="36618"/>
                  <a:pt x="11610" y="36691"/>
                  <a:pt x="11635" y="36740"/>
                </a:cubicBezTo>
                <a:cubicBezTo>
                  <a:pt x="11464" y="36643"/>
                  <a:pt x="11293" y="36545"/>
                  <a:pt x="11147" y="36399"/>
                </a:cubicBezTo>
                <a:lnTo>
                  <a:pt x="11122" y="36399"/>
                </a:lnTo>
                <a:cubicBezTo>
                  <a:pt x="11000" y="36252"/>
                  <a:pt x="10903" y="36106"/>
                  <a:pt x="10781" y="35935"/>
                </a:cubicBezTo>
                <a:close/>
                <a:moveTo>
                  <a:pt x="21659" y="33423"/>
                </a:moveTo>
                <a:lnTo>
                  <a:pt x="21659" y="33423"/>
                </a:lnTo>
                <a:cubicBezTo>
                  <a:pt x="21098" y="34082"/>
                  <a:pt x="20659" y="34862"/>
                  <a:pt x="20342" y="35667"/>
                </a:cubicBezTo>
                <a:cubicBezTo>
                  <a:pt x="20073" y="36033"/>
                  <a:pt x="19781" y="36399"/>
                  <a:pt x="19537" y="36789"/>
                </a:cubicBezTo>
                <a:cubicBezTo>
                  <a:pt x="19512" y="36789"/>
                  <a:pt x="19488" y="36813"/>
                  <a:pt x="19488" y="36838"/>
                </a:cubicBezTo>
                <a:cubicBezTo>
                  <a:pt x="19269" y="37155"/>
                  <a:pt x="19073" y="37472"/>
                  <a:pt x="18878" y="37813"/>
                </a:cubicBezTo>
                <a:cubicBezTo>
                  <a:pt x="19073" y="36838"/>
                  <a:pt x="19269" y="35886"/>
                  <a:pt x="19439" y="34935"/>
                </a:cubicBezTo>
                <a:lnTo>
                  <a:pt x="19439" y="34887"/>
                </a:lnTo>
                <a:cubicBezTo>
                  <a:pt x="20171" y="34399"/>
                  <a:pt x="20927" y="33911"/>
                  <a:pt x="21659" y="33423"/>
                </a:cubicBezTo>
                <a:close/>
                <a:moveTo>
                  <a:pt x="18366" y="35277"/>
                </a:moveTo>
                <a:cubicBezTo>
                  <a:pt x="18220" y="36228"/>
                  <a:pt x="18025" y="37204"/>
                  <a:pt x="17830" y="38155"/>
                </a:cubicBezTo>
                <a:cubicBezTo>
                  <a:pt x="17732" y="37252"/>
                  <a:pt x="17830" y="36350"/>
                  <a:pt x="18122" y="35496"/>
                </a:cubicBezTo>
                <a:lnTo>
                  <a:pt x="18366" y="35277"/>
                </a:lnTo>
                <a:close/>
                <a:moveTo>
                  <a:pt x="21683" y="35472"/>
                </a:moveTo>
                <a:lnTo>
                  <a:pt x="21683" y="35472"/>
                </a:lnTo>
                <a:cubicBezTo>
                  <a:pt x="21659" y="35667"/>
                  <a:pt x="21634" y="35886"/>
                  <a:pt x="21610" y="36106"/>
                </a:cubicBezTo>
                <a:cubicBezTo>
                  <a:pt x="21220" y="36813"/>
                  <a:pt x="20732" y="37472"/>
                  <a:pt x="20171" y="38033"/>
                </a:cubicBezTo>
                <a:cubicBezTo>
                  <a:pt x="19634" y="38594"/>
                  <a:pt x="19073" y="39179"/>
                  <a:pt x="18512" y="39716"/>
                </a:cubicBezTo>
                <a:cubicBezTo>
                  <a:pt x="18586" y="39252"/>
                  <a:pt x="18683" y="38789"/>
                  <a:pt x="18781" y="38325"/>
                </a:cubicBezTo>
                <a:cubicBezTo>
                  <a:pt x="19098" y="37813"/>
                  <a:pt x="19464" y="37301"/>
                  <a:pt x="19805" y="36789"/>
                </a:cubicBezTo>
                <a:cubicBezTo>
                  <a:pt x="20488" y="36423"/>
                  <a:pt x="21122" y="35984"/>
                  <a:pt x="21683" y="35472"/>
                </a:cubicBezTo>
                <a:close/>
                <a:moveTo>
                  <a:pt x="21586" y="36350"/>
                </a:moveTo>
                <a:lnTo>
                  <a:pt x="21586" y="36350"/>
                </a:lnTo>
                <a:cubicBezTo>
                  <a:pt x="21561" y="36862"/>
                  <a:pt x="21586" y="37374"/>
                  <a:pt x="21610" y="37862"/>
                </a:cubicBezTo>
                <a:lnTo>
                  <a:pt x="21610" y="37886"/>
                </a:lnTo>
                <a:cubicBezTo>
                  <a:pt x="21366" y="38691"/>
                  <a:pt x="20927" y="39423"/>
                  <a:pt x="20317" y="40008"/>
                </a:cubicBezTo>
                <a:cubicBezTo>
                  <a:pt x="19683" y="40618"/>
                  <a:pt x="19000" y="41130"/>
                  <a:pt x="18244" y="41569"/>
                </a:cubicBezTo>
                <a:cubicBezTo>
                  <a:pt x="18269" y="41252"/>
                  <a:pt x="18317" y="40960"/>
                  <a:pt x="18342" y="40667"/>
                </a:cubicBezTo>
                <a:cubicBezTo>
                  <a:pt x="18391" y="40447"/>
                  <a:pt x="18415" y="40203"/>
                  <a:pt x="18464" y="39984"/>
                </a:cubicBezTo>
                <a:cubicBezTo>
                  <a:pt x="19122" y="39399"/>
                  <a:pt x="19781" y="38764"/>
                  <a:pt x="20366" y="38106"/>
                </a:cubicBezTo>
                <a:cubicBezTo>
                  <a:pt x="20854" y="37569"/>
                  <a:pt x="21269" y="36984"/>
                  <a:pt x="21586" y="36350"/>
                </a:cubicBezTo>
                <a:close/>
                <a:moveTo>
                  <a:pt x="21634" y="38155"/>
                </a:moveTo>
                <a:cubicBezTo>
                  <a:pt x="21708" y="38716"/>
                  <a:pt x="21781" y="39252"/>
                  <a:pt x="21878" y="39789"/>
                </a:cubicBezTo>
                <a:cubicBezTo>
                  <a:pt x="21805" y="40716"/>
                  <a:pt x="21195" y="41496"/>
                  <a:pt x="20512" y="42106"/>
                </a:cubicBezTo>
                <a:cubicBezTo>
                  <a:pt x="19732" y="42789"/>
                  <a:pt x="18878" y="43374"/>
                  <a:pt x="18025" y="43959"/>
                </a:cubicBezTo>
                <a:cubicBezTo>
                  <a:pt x="18073" y="43252"/>
                  <a:pt x="18122" y="42520"/>
                  <a:pt x="18220" y="41813"/>
                </a:cubicBezTo>
                <a:lnTo>
                  <a:pt x="18244" y="41813"/>
                </a:lnTo>
                <a:cubicBezTo>
                  <a:pt x="19683" y="41008"/>
                  <a:pt x="21098" y="39764"/>
                  <a:pt x="21634" y="38155"/>
                </a:cubicBezTo>
                <a:close/>
                <a:moveTo>
                  <a:pt x="17244" y="41472"/>
                </a:moveTo>
                <a:cubicBezTo>
                  <a:pt x="17098" y="42496"/>
                  <a:pt x="16976" y="43520"/>
                  <a:pt x="16878" y="44545"/>
                </a:cubicBezTo>
                <a:lnTo>
                  <a:pt x="16903" y="44545"/>
                </a:lnTo>
                <a:cubicBezTo>
                  <a:pt x="16659" y="44813"/>
                  <a:pt x="16342" y="45033"/>
                  <a:pt x="16122" y="45301"/>
                </a:cubicBezTo>
                <a:cubicBezTo>
                  <a:pt x="16293" y="43984"/>
                  <a:pt x="16683" y="42691"/>
                  <a:pt x="17244" y="41472"/>
                </a:cubicBezTo>
                <a:close/>
                <a:moveTo>
                  <a:pt x="17952" y="35594"/>
                </a:moveTo>
                <a:lnTo>
                  <a:pt x="17952" y="35594"/>
                </a:lnTo>
                <a:cubicBezTo>
                  <a:pt x="17610" y="36545"/>
                  <a:pt x="17537" y="37545"/>
                  <a:pt x="17732" y="38521"/>
                </a:cubicBezTo>
                <a:cubicBezTo>
                  <a:pt x="17708" y="38691"/>
                  <a:pt x="17659" y="38862"/>
                  <a:pt x="17634" y="39008"/>
                </a:cubicBezTo>
                <a:cubicBezTo>
                  <a:pt x="17513" y="39618"/>
                  <a:pt x="17415" y="40228"/>
                  <a:pt x="17342" y="40838"/>
                </a:cubicBezTo>
                <a:cubicBezTo>
                  <a:pt x="16537" y="42252"/>
                  <a:pt x="16025" y="43813"/>
                  <a:pt x="15878" y="45423"/>
                </a:cubicBezTo>
                <a:cubicBezTo>
                  <a:pt x="15537" y="44959"/>
                  <a:pt x="15244" y="44472"/>
                  <a:pt x="15000" y="43984"/>
                </a:cubicBezTo>
                <a:cubicBezTo>
                  <a:pt x="14732" y="43398"/>
                  <a:pt x="14561" y="42789"/>
                  <a:pt x="14513" y="42155"/>
                </a:cubicBezTo>
                <a:cubicBezTo>
                  <a:pt x="14439" y="40935"/>
                  <a:pt x="14683" y="39716"/>
                  <a:pt x="15244" y="38642"/>
                </a:cubicBezTo>
                <a:cubicBezTo>
                  <a:pt x="15488" y="38106"/>
                  <a:pt x="15805" y="37618"/>
                  <a:pt x="16122" y="37155"/>
                </a:cubicBezTo>
                <a:cubicBezTo>
                  <a:pt x="16488" y="36813"/>
                  <a:pt x="16878" y="36496"/>
                  <a:pt x="17244" y="36179"/>
                </a:cubicBezTo>
                <a:lnTo>
                  <a:pt x="17244" y="36204"/>
                </a:lnTo>
                <a:cubicBezTo>
                  <a:pt x="17025" y="36496"/>
                  <a:pt x="16854" y="36838"/>
                  <a:pt x="16708" y="37179"/>
                </a:cubicBezTo>
                <a:cubicBezTo>
                  <a:pt x="16464" y="37691"/>
                  <a:pt x="16293" y="38228"/>
                  <a:pt x="16220" y="38789"/>
                </a:cubicBezTo>
                <a:cubicBezTo>
                  <a:pt x="16000" y="39886"/>
                  <a:pt x="16098" y="41033"/>
                  <a:pt x="16513" y="42081"/>
                </a:cubicBezTo>
                <a:cubicBezTo>
                  <a:pt x="16534" y="42124"/>
                  <a:pt x="16574" y="42144"/>
                  <a:pt x="16608" y="42144"/>
                </a:cubicBezTo>
                <a:cubicBezTo>
                  <a:pt x="16652" y="42144"/>
                  <a:pt x="16686" y="42112"/>
                  <a:pt x="16659" y="42057"/>
                </a:cubicBezTo>
                <a:cubicBezTo>
                  <a:pt x="16293" y="41008"/>
                  <a:pt x="16195" y="39886"/>
                  <a:pt x="16366" y="38813"/>
                </a:cubicBezTo>
                <a:cubicBezTo>
                  <a:pt x="16439" y="38277"/>
                  <a:pt x="16610" y="37764"/>
                  <a:pt x="16830" y="37252"/>
                </a:cubicBezTo>
                <a:cubicBezTo>
                  <a:pt x="17073" y="36764"/>
                  <a:pt x="17366" y="36301"/>
                  <a:pt x="17683" y="35862"/>
                </a:cubicBezTo>
                <a:cubicBezTo>
                  <a:pt x="17683" y="35838"/>
                  <a:pt x="17683" y="35838"/>
                  <a:pt x="17683" y="35813"/>
                </a:cubicBezTo>
                <a:lnTo>
                  <a:pt x="17952" y="35594"/>
                </a:lnTo>
                <a:close/>
                <a:moveTo>
                  <a:pt x="21951" y="40106"/>
                </a:moveTo>
                <a:cubicBezTo>
                  <a:pt x="22049" y="40691"/>
                  <a:pt x="22195" y="41301"/>
                  <a:pt x="22317" y="41886"/>
                </a:cubicBezTo>
                <a:cubicBezTo>
                  <a:pt x="22025" y="44203"/>
                  <a:pt x="19708" y="45594"/>
                  <a:pt x="17952" y="46911"/>
                </a:cubicBezTo>
                <a:cubicBezTo>
                  <a:pt x="17952" y="46008"/>
                  <a:pt x="17976" y="45130"/>
                  <a:pt x="18000" y="44228"/>
                </a:cubicBezTo>
                <a:cubicBezTo>
                  <a:pt x="18488" y="43911"/>
                  <a:pt x="18951" y="43569"/>
                  <a:pt x="19415" y="43228"/>
                </a:cubicBezTo>
                <a:cubicBezTo>
                  <a:pt x="19878" y="42886"/>
                  <a:pt x="20317" y="42545"/>
                  <a:pt x="20732" y="42155"/>
                </a:cubicBezTo>
                <a:cubicBezTo>
                  <a:pt x="21317" y="41594"/>
                  <a:pt x="21756" y="40886"/>
                  <a:pt x="21951" y="40106"/>
                </a:cubicBezTo>
                <a:close/>
                <a:moveTo>
                  <a:pt x="16878" y="44837"/>
                </a:moveTo>
                <a:lnTo>
                  <a:pt x="16878" y="44837"/>
                </a:lnTo>
                <a:cubicBezTo>
                  <a:pt x="16781" y="45837"/>
                  <a:pt x="16732" y="46837"/>
                  <a:pt x="16708" y="47837"/>
                </a:cubicBezTo>
                <a:cubicBezTo>
                  <a:pt x="16439" y="48106"/>
                  <a:pt x="16220" y="48447"/>
                  <a:pt x="16098" y="48813"/>
                </a:cubicBezTo>
                <a:cubicBezTo>
                  <a:pt x="16025" y="48106"/>
                  <a:pt x="15976" y="47374"/>
                  <a:pt x="16000" y="46667"/>
                </a:cubicBezTo>
                <a:cubicBezTo>
                  <a:pt x="16000" y="46447"/>
                  <a:pt x="16025" y="46252"/>
                  <a:pt x="16025" y="46057"/>
                </a:cubicBezTo>
                <a:cubicBezTo>
                  <a:pt x="16049" y="46033"/>
                  <a:pt x="16049" y="46008"/>
                  <a:pt x="16025" y="45984"/>
                </a:cubicBezTo>
                <a:cubicBezTo>
                  <a:pt x="16025" y="45691"/>
                  <a:pt x="16171" y="45398"/>
                  <a:pt x="16415" y="45228"/>
                </a:cubicBezTo>
                <a:cubicBezTo>
                  <a:pt x="16561" y="45106"/>
                  <a:pt x="16708" y="44959"/>
                  <a:pt x="16878" y="44837"/>
                </a:cubicBezTo>
                <a:close/>
                <a:moveTo>
                  <a:pt x="15708" y="37569"/>
                </a:moveTo>
                <a:lnTo>
                  <a:pt x="15708" y="37569"/>
                </a:lnTo>
                <a:cubicBezTo>
                  <a:pt x="14513" y="39399"/>
                  <a:pt x="13878" y="41667"/>
                  <a:pt x="14732" y="43764"/>
                </a:cubicBezTo>
                <a:cubicBezTo>
                  <a:pt x="15000" y="44472"/>
                  <a:pt x="15391" y="45106"/>
                  <a:pt x="15878" y="45691"/>
                </a:cubicBezTo>
                <a:cubicBezTo>
                  <a:pt x="15854" y="45959"/>
                  <a:pt x="15830" y="46252"/>
                  <a:pt x="15805" y="46520"/>
                </a:cubicBezTo>
                <a:cubicBezTo>
                  <a:pt x="15781" y="47350"/>
                  <a:pt x="15805" y="48154"/>
                  <a:pt x="15903" y="48959"/>
                </a:cubicBezTo>
                <a:cubicBezTo>
                  <a:pt x="14878" y="48154"/>
                  <a:pt x="13903" y="47203"/>
                  <a:pt x="13391" y="45984"/>
                </a:cubicBezTo>
                <a:cubicBezTo>
                  <a:pt x="12732" y="44520"/>
                  <a:pt x="12781" y="42813"/>
                  <a:pt x="13220" y="41325"/>
                </a:cubicBezTo>
                <a:cubicBezTo>
                  <a:pt x="13220" y="41277"/>
                  <a:pt x="13244" y="41252"/>
                  <a:pt x="13269" y="41203"/>
                </a:cubicBezTo>
                <a:cubicBezTo>
                  <a:pt x="13635" y="40252"/>
                  <a:pt x="14147" y="39350"/>
                  <a:pt x="14781" y="38545"/>
                </a:cubicBezTo>
                <a:cubicBezTo>
                  <a:pt x="15074" y="38203"/>
                  <a:pt x="15391" y="37886"/>
                  <a:pt x="15708" y="37569"/>
                </a:cubicBezTo>
                <a:close/>
                <a:moveTo>
                  <a:pt x="22390" y="42203"/>
                </a:moveTo>
                <a:cubicBezTo>
                  <a:pt x="22537" y="42788"/>
                  <a:pt x="22658" y="43348"/>
                  <a:pt x="22756" y="43956"/>
                </a:cubicBezTo>
                <a:lnTo>
                  <a:pt x="22756" y="43956"/>
                </a:lnTo>
                <a:cubicBezTo>
                  <a:pt x="22720" y="45165"/>
                  <a:pt x="21678" y="46037"/>
                  <a:pt x="20830" y="46813"/>
                </a:cubicBezTo>
                <a:cubicBezTo>
                  <a:pt x="19903" y="47642"/>
                  <a:pt x="18976" y="48472"/>
                  <a:pt x="18073" y="49325"/>
                </a:cubicBezTo>
                <a:cubicBezTo>
                  <a:pt x="18025" y="48593"/>
                  <a:pt x="17976" y="47886"/>
                  <a:pt x="17976" y="47154"/>
                </a:cubicBezTo>
                <a:cubicBezTo>
                  <a:pt x="19049" y="46374"/>
                  <a:pt x="20195" y="45618"/>
                  <a:pt x="21098" y="44642"/>
                </a:cubicBezTo>
                <a:cubicBezTo>
                  <a:pt x="21732" y="43959"/>
                  <a:pt x="22195" y="43106"/>
                  <a:pt x="22390" y="42203"/>
                </a:cubicBezTo>
                <a:close/>
                <a:moveTo>
                  <a:pt x="7464" y="43155"/>
                </a:moveTo>
                <a:lnTo>
                  <a:pt x="7464" y="43155"/>
                </a:lnTo>
                <a:cubicBezTo>
                  <a:pt x="8708" y="45106"/>
                  <a:pt x="9488" y="47301"/>
                  <a:pt x="9757" y="49618"/>
                </a:cubicBezTo>
                <a:cubicBezTo>
                  <a:pt x="9171" y="48593"/>
                  <a:pt x="8708" y="47520"/>
                  <a:pt x="8366" y="46398"/>
                </a:cubicBezTo>
                <a:cubicBezTo>
                  <a:pt x="8049" y="45325"/>
                  <a:pt x="7757" y="44228"/>
                  <a:pt x="7464" y="43155"/>
                </a:cubicBezTo>
                <a:close/>
                <a:moveTo>
                  <a:pt x="12805" y="42740"/>
                </a:moveTo>
                <a:cubicBezTo>
                  <a:pt x="12757" y="42959"/>
                  <a:pt x="12757" y="43203"/>
                  <a:pt x="12732" y="43423"/>
                </a:cubicBezTo>
                <a:cubicBezTo>
                  <a:pt x="12683" y="44959"/>
                  <a:pt x="13220" y="46472"/>
                  <a:pt x="14196" y="47667"/>
                </a:cubicBezTo>
                <a:cubicBezTo>
                  <a:pt x="14708" y="48252"/>
                  <a:pt x="15269" y="48764"/>
                  <a:pt x="15903" y="49203"/>
                </a:cubicBezTo>
                <a:cubicBezTo>
                  <a:pt x="16000" y="49984"/>
                  <a:pt x="16147" y="50764"/>
                  <a:pt x="16342" y="51545"/>
                </a:cubicBezTo>
                <a:cubicBezTo>
                  <a:pt x="14756" y="50740"/>
                  <a:pt x="13537" y="49374"/>
                  <a:pt x="12903" y="47715"/>
                </a:cubicBezTo>
                <a:cubicBezTo>
                  <a:pt x="12854" y="47496"/>
                  <a:pt x="12781" y="47276"/>
                  <a:pt x="12732" y="47057"/>
                </a:cubicBezTo>
                <a:lnTo>
                  <a:pt x="12732" y="47057"/>
                </a:lnTo>
                <a:lnTo>
                  <a:pt x="12757" y="47081"/>
                </a:lnTo>
                <a:cubicBezTo>
                  <a:pt x="12439" y="45642"/>
                  <a:pt x="12464" y="44155"/>
                  <a:pt x="12805" y="42740"/>
                </a:cubicBezTo>
                <a:close/>
                <a:moveTo>
                  <a:pt x="22854" y="44398"/>
                </a:moveTo>
                <a:cubicBezTo>
                  <a:pt x="22927" y="44911"/>
                  <a:pt x="22976" y="45423"/>
                  <a:pt x="23025" y="45911"/>
                </a:cubicBezTo>
                <a:lnTo>
                  <a:pt x="23000" y="45911"/>
                </a:lnTo>
                <a:cubicBezTo>
                  <a:pt x="23025" y="46228"/>
                  <a:pt x="23025" y="46520"/>
                  <a:pt x="23025" y="46837"/>
                </a:cubicBezTo>
                <a:cubicBezTo>
                  <a:pt x="22659" y="47837"/>
                  <a:pt x="21829" y="48667"/>
                  <a:pt x="21000" y="49325"/>
                </a:cubicBezTo>
                <a:cubicBezTo>
                  <a:pt x="20049" y="50081"/>
                  <a:pt x="19049" y="50789"/>
                  <a:pt x="18317" y="51740"/>
                </a:cubicBezTo>
                <a:cubicBezTo>
                  <a:pt x="18220" y="51008"/>
                  <a:pt x="18147" y="50301"/>
                  <a:pt x="18098" y="49569"/>
                </a:cubicBezTo>
                <a:cubicBezTo>
                  <a:pt x="19098" y="48642"/>
                  <a:pt x="20122" y="47715"/>
                  <a:pt x="21147" y="46789"/>
                </a:cubicBezTo>
                <a:cubicBezTo>
                  <a:pt x="21854" y="46130"/>
                  <a:pt x="22634" y="45374"/>
                  <a:pt x="22854" y="44398"/>
                </a:cubicBezTo>
                <a:close/>
                <a:moveTo>
                  <a:pt x="16732" y="48008"/>
                </a:moveTo>
                <a:cubicBezTo>
                  <a:pt x="16732" y="48764"/>
                  <a:pt x="16732" y="49520"/>
                  <a:pt x="16732" y="50301"/>
                </a:cubicBezTo>
                <a:cubicBezTo>
                  <a:pt x="16732" y="50447"/>
                  <a:pt x="16756" y="50569"/>
                  <a:pt x="16756" y="50715"/>
                </a:cubicBezTo>
                <a:cubicBezTo>
                  <a:pt x="16683" y="50935"/>
                  <a:pt x="16634" y="51154"/>
                  <a:pt x="16610" y="51398"/>
                </a:cubicBezTo>
                <a:cubicBezTo>
                  <a:pt x="16610" y="51447"/>
                  <a:pt x="16634" y="51471"/>
                  <a:pt x="16683" y="51471"/>
                </a:cubicBezTo>
                <a:cubicBezTo>
                  <a:pt x="16732" y="51471"/>
                  <a:pt x="16756" y="51447"/>
                  <a:pt x="16756" y="51398"/>
                </a:cubicBezTo>
                <a:cubicBezTo>
                  <a:pt x="16756" y="51349"/>
                  <a:pt x="16781" y="51276"/>
                  <a:pt x="16781" y="51228"/>
                </a:cubicBezTo>
                <a:cubicBezTo>
                  <a:pt x="16805" y="51642"/>
                  <a:pt x="16854" y="52057"/>
                  <a:pt x="16878" y="52447"/>
                </a:cubicBezTo>
                <a:cubicBezTo>
                  <a:pt x="16805" y="52252"/>
                  <a:pt x="16756" y="52032"/>
                  <a:pt x="16683" y="51837"/>
                </a:cubicBezTo>
                <a:lnTo>
                  <a:pt x="16708" y="51837"/>
                </a:lnTo>
                <a:cubicBezTo>
                  <a:pt x="16732" y="51788"/>
                  <a:pt x="16732" y="51715"/>
                  <a:pt x="16683" y="51691"/>
                </a:cubicBezTo>
                <a:lnTo>
                  <a:pt x="16659" y="51691"/>
                </a:lnTo>
                <a:cubicBezTo>
                  <a:pt x="16464" y="50935"/>
                  <a:pt x="16317" y="50154"/>
                  <a:pt x="16195" y="49398"/>
                </a:cubicBezTo>
                <a:cubicBezTo>
                  <a:pt x="16293" y="49398"/>
                  <a:pt x="16317" y="49276"/>
                  <a:pt x="16244" y="49228"/>
                </a:cubicBezTo>
                <a:lnTo>
                  <a:pt x="16220" y="49179"/>
                </a:lnTo>
                <a:cubicBezTo>
                  <a:pt x="16293" y="48764"/>
                  <a:pt x="16464" y="48350"/>
                  <a:pt x="16732" y="48008"/>
                </a:cubicBezTo>
                <a:close/>
                <a:moveTo>
                  <a:pt x="25390" y="49642"/>
                </a:moveTo>
                <a:lnTo>
                  <a:pt x="25390" y="49642"/>
                </a:lnTo>
                <a:cubicBezTo>
                  <a:pt x="25342" y="50179"/>
                  <a:pt x="25342" y="50715"/>
                  <a:pt x="25293" y="51228"/>
                </a:cubicBezTo>
                <a:cubicBezTo>
                  <a:pt x="25293" y="51788"/>
                  <a:pt x="25049" y="52325"/>
                  <a:pt x="24610" y="52667"/>
                </a:cubicBezTo>
                <a:cubicBezTo>
                  <a:pt x="24732" y="52374"/>
                  <a:pt x="24805" y="52081"/>
                  <a:pt x="24878" y="51788"/>
                </a:cubicBezTo>
                <a:lnTo>
                  <a:pt x="24878" y="51764"/>
                </a:lnTo>
                <a:cubicBezTo>
                  <a:pt x="25000" y="51057"/>
                  <a:pt x="25171" y="50325"/>
                  <a:pt x="25390" y="49642"/>
                </a:cubicBezTo>
                <a:close/>
                <a:moveTo>
                  <a:pt x="23025" y="47179"/>
                </a:moveTo>
                <a:lnTo>
                  <a:pt x="23025" y="47179"/>
                </a:lnTo>
                <a:cubicBezTo>
                  <a:pt x="22976" y="48398"/>
                  <a:pt x="22634" y="49593"/>
                  <a:pt x="22000" y="50667"/>
                </a:cubicBezTo>
                <a:lnTo>
                  <a:pt x="22000" y="50642"/>
                </a:lnTo>
                <a:cubicBezTo>
                  <a:pt x="21244" y="51862"/>
                  <a:pt x="20025" y="52837"/>
                  <a:pt x="18537" y="52935"/>
                </a:cubicBezTo>
                <a:lnTo>
                  <a:pt x="18512" y="52935"/>
                </a:lnTo>
                <a:cubicBezTo>
                  <a:pt x="18439" y="52642"/>
                  <a:pt x="18391" y="52325"/>
                  <a:pt x="18366" y="52008"/>
                </a:cubicBezTo>
                <a:cubicBezTo>
                  <a:pt x="18366" y="52008"/>
                  <a:pt x="18391" y="51984"/>
                  <a:pt x="18391" y="51984"/>
                </a:cubicBezTo>
                <a:cubicBezTo>
                  <a:pt x="19659" y="50179"/>
                  <a:pt x="22147" y="49252"/>
                  <a:pt x="23025" y="47179"/>
                </a:cubicBezTo>
                <a:close/>
                <a:moveTo>
                  <a:pt x="13366" y="48984"/>
                </a:moveTo>
                <a:lnTo>
                  <a:pt x="13366" y="48984"/>
                </a:lnTo>
                <a:cubicBezTo>
                  <a:pt x="13805" y="49740"/>
                  <a:pt x="14391" y="50423"/>
                  <a:pt x="15098" y="50959"/>
                </a:cubicBezTo>
                <a:cubicBezTo>
                  <a:pt x="15488" y="51276"/>
                  <a:pt x="15952" y="51545"/>
                  <a:pt x="16415" y="51764"/>
                </a:cubicBezTo>
                <a:cubicBezTo>
                  <a:pt x="16561" y="52301"/>
                  <a:pt x="16708" y="52813"/>
                  <a:pt x="16878" y="53349"/>
                </a:cubicBezTo>
                <a:cubicBezTo>
                  <a:pt x="16464" y="53057"/>
                  <a:pt x="16098" y="52740"/>
                  <a:pt x="15732" y="52398"/>
                </a:cubicBezTo>
                <a:cubicBezTo>
                  <a:pt x="15220" y="51910"/>
                  <a:pt x="14781" y="51374"/>
                  <a:pt x="14391" y="50813"/>
                </a:cubicBezTo>
                <a:cubicBezTo>
                  <a:pt x="13976" y="50228"/>
                  <a:pt x="13635" y="49618"/>
                  <a:pt x="13366" y="48984"/>
                </a:cubicBezTo>
                <a:close/>
                <a:moveTo>
                  <a:pt x="19244" y="30740"/>
                </a:moveTo>
                <a:lnTo>
                  <a:pt x="19244" y="30740"/>
                </a:lnTo>
                <a:cubicBezTo>
                  <a:pt x="19317" y="31765"/>
                  <a:pt x="19293" y="32765"/>
                  <a:pt x="19195" y="33789"/>
                </a:cubicBezTo>
                <a:cubicBezTo>
                  <a:pt x="19171" y="34106"/>
                  <a:pt x="19122" y="34399"/>
                  <a:pt x="19073" y="34691"/>
                </a:cubicBezTo>
                <a:cubicBezTo>
                  <a:pt x="18976" y="34765"/>
                  <a:pt x="18976" y="34887"/>
                  <a:pt x="19049" y="34960"/>
                </a:cubicBezTo>
                <a:cubicBezTo>
                  <a:pt x="18781" y="36545"/>
                  <a:pt x="18366" y="38130"/>
                  <a:pt x="18122" y="39716"/>
                </a:cubicBezTo>
                <a:cubicBezTo>
                  <a:pt x="17537" y="43398"/>
                  <a:pt x="17464" y="47130"/>
                  <a:pt x="17854" y="50813"/>
                </a:cubicBezTo>
                <a:cubicBezTo>
                  <a:pt x="18269" y="54886"/>
                  <a:pt x="19317" y="58886"/>
                  <a:pt x="20903" y="62642"/>
                </a:cubicBezTo>
                <a:lnTo>
                  <a:pt x="20390" y="62691"/>
                </a:lnTo>
                <a:cubicBezTo>
                  <a:pt x="19439" y="59861"/>
                  <a:pt x="18634" y="56983"/>
                  <a:pt x="17927" y="54081"/>
                </a:cubicBezTo>
                <a:cubicBezTo>
                  <a:pt x="17927" y="54069"/>
                  <a:pt x="17915" y="54063"/>
                  <a:pt x="17903" y="54063"/>
                </a:cubicBezTo>
                <a:cubicBezTo>
                  <a:pt x="17891" y="54063"/>
                  <a:pt x="17878" y="54069"/>
                  <a:pt x="17878" y="54081"/>
                </a:cubicBezTo>
                <a:cubicBezTo>
                  <a:pt x="18464" y="57008"/>
                  <a:pt x="19244" y="59861"/>
                  <a:pt x="20220" y="62691"/>
                </a:cubicBezTo>
                <a:lnTo>
                  <a:pt x="19317" y="62739"/>
                </a:lnTo>
                <a:cubicBezTo>
                  <a:pt x="19317" y="62715"/>
                  <a:pt x="19317" y="62691"/>
                  <a:pt x="19317" y="62666"/>
                </a:cubicBezTo>
                <a:cubicBezTo>
                  <a:pt x="17025" y="55496"/>
                  <a:pt x="16513" y="47911"/>
                  <a:pt x="17756" y="40496"/>
                </a:cubicBezTo>
                <a:lnTo>
                  <a:pt x="17781" y="40447"/>
                </a:lnTo>
                <a:cubicBezTo>
                  <a:pt x="17805" y="40423"/>
                  <a:pt x="17805" y="40399"/>
                  <a:pt x="17781" y="40350"/>
                </a:cubicBezTo>
                <a:lnTo>
                  <a:pt x="17805" y="40252"/>
                </a:lnTo>
                <a:cubicBezTo>
                  <a:pt x="18147" y="38325"/>
                  <a:pt x="18561" y="36423"/>
                  <a:pt x="18854" y="34496"/>
                </a:cubicBezTo>
                <a:cubicBezTo>
                  <a:pt x="18878" y="34472"/>
                  <a:pt x="18878" y="34447"/>
                  <a:pt x="18878" y="34423"/>
                </a:cubicBezTo>
                <a:lnTo>
                  <a:pt x="18878" y="34399"/>
                </a:lnTo>
                <a:cubicBezTo>
                  <a:pt x="19073" y="33179"/>
                  <a:pt x="19195" y="31960"/>
                  <a:pt x="19244" y="30740"/>
                </a:cubicBezTo>
                <a:close/>
                <a:moveTo>
                  <a:pt x="8859" y="1"/>
                </a:moveTo>
                <a:cubicBezTo>
                  <a:pt x="8755" y="1"/>
                  <a:pt x="8668" y="146"/>
                  <a:pt x="8732" y="253"/>
                </a:cubicBezTo>
                <a:cubicBezTo>
                  <a:pt x="9342" y="1278"/>
                  <a:pt x="8927" y="2546"/>
                  <a:pt x="8708" y="3619"/>
                </a:cubicBezTo>
                <a:cubicBezTo>
                  <a:pt x="8488" y="4717"/>
                  <a:pt x="8391" y="5814"/>
                  <a:pt x="9000" y="6790"/>
                </a:cubicBezTo>
                <a:cubicBezTo>
                  <a:pt x="9561" y="7668"/>
                  <a:pt x="10488" y="8204"/>
                  <a:pt x="11415" y="8595"/>
                </a:cubicBezTo>
                <a:cubicBezTo>
                  <a:pt x="12464" y="9009"/>
                  <a:pt x="13561" y="9204"/>
                  <a:pt x="14635" y="9497"/>
                </a:cubicBezTo>
                <a:cubicBezTo>
                  <a:pt x="15805" y="9838"/>
                  <a:pt x="17073" y="10326"/>
                  <a:pt x="17854" y="11326"/>
                </a:cubicBezTo>
                <a:cubicBezTo>
                  <a:pt x="18000" y="11521"/>
                  <a:pt x="18122" y="11765"/>
                  <a:pt x="18244" y="12009"/>
                </a:cubicBezTo>
                <a:cubicBezTo>
                  <a:pt x="18756" y="13058"/>
                  <a:pt x="18903" y="14277"/>
                  <a:pt x="18634" y="15424"/>
                </a:cubicBezTo>
                <a:cubicBezTo>
                  <a:pt x="18586" y="15570"/>
                  <a:pt x="18537" y="15692"/>
                  <a:pt x="18512" y="15838"/>
                </a:cubicBezTo>
                <a:cubicBezTo>
                  <a:pt x="18464" y="15960"/>
                  <a:pt x="18439" y="16033"/>
                  <a:pt x="18415" y="16107"/>
                </a:cubicBezTo>
                <a:cubicBezTo>
                  <a:pt x="18391" y="16131"/>
                  <a:pt x="18391" y="16155"/>
                  <a:pt x="18415" y="16180"/>
                </a:cubicBezTo>
                <a:cubicBezTo>
                  <a:pt x="18415" y="16204"/>
                  <a:pt x="18415" y="16228"/>
                  <a:pt x="18391" y="16253"/>
                </a:cubicBezTo>
                <a:cubicBezTo>
                  <a:pt x="17927" y="17960"/>
                  <a:pt x="17708" y="19741"/>
                  <a:pt x="17781" y="21521"/>
                </a:cubicBezTo>
                <a:cubicBezTo>
                  <a:pt x="17878" y="23448"/>
                  <a:pt x="18269" y="25326"/>
                  <a:pt x="18561" y="27228"/>
                </a:cubicBezTo>
                <a:cubicBezTo>
                  <a:pt x="18756" y="28423"/>
                  <a:pt x="18854" y="29667"/>
                  <a:pt x="18830" y="30911"/>
                </a:cubicBezTo>
                <a:cubicBezTo>
                  <a:pt x="18732" y="29935"/>
                  <a:pt x="18439" y="28984"/>
                  <a:pt x="17976" y="28131"/>
                </a:cubicBezTo>
                <a:cubicBezTo>
                  <a:pt x="17976" y="28106"/>
                  <a:pt x="17976" y="28106"/>
                  <a:pt x="17976" y="28106"/>
                </a:cubicBezTo>
                <a:cubicBezTo>
                  <a:pt x="18000" y="28057"/>
                  <a:pt x="17952" y="28009"/>
                  <a:pt x="17903" y="28009"/>
                </a:cubicBezTo>
                <a:cubicBezTo>
                  <a:pt x="17903" y="27984"/>
                  <a:pt x="17878" y="27960"/>
                  <a:pt x="17878" y="27935"/>
                </a:cubicBezTo>
                <a:cubicBezTo>
                  <a:pt x="17561" y="27423"/>
                  <a:pt x="17244" y="26935"/>
                  <a:pt x="16927" y="26448"/>
                </a:cubicBezTo>
                <a:cubicBezTo>
                  <a:pt x="16634" y="25936"/>
                  <a:pt x="16391" y="25399"/>
                  <a:pt x="16171" y="24862"/>
                </a:cubicBezTo>
                <a:cubicBezTo>
                  <a:pt x="15830" y="23765"/>
                  <a:pt x="15537" y="22643"/>
                  <a:pt x="15342" y="21521"/>
                </a:cubicBezTo>
                <a:cubicBezTo>
                  <a:pt x="15147" y="20423"/>
                  <a:pt x="14878" y="19326"/>
                  <a:pt x="14488" y="18277"/>
                </a:cubicBezTo>
                <a:cubicBezTo>
                  <a:pt x="13342" y="15350"/>
                  <a:pt x="11171" y="12911"/>
                  <a:pt x="8366" y="11472"/>
                </a:cubicBezTo>
                <a:cubicBezTo>
                  <a:pt x="7147" y="10838"/>
                  <a:pt x="5854" y="10424"/>
                  <a:pt x="4513" y="10204"/>
                </a:cubicBezTo>
                <a:lnTo>
                  <a:pt x="4464" y="10180"/>
                </a:lnTo>
                <a:lnTo>
                  <a:pt x="4391" y="10180"/>
                </a:lnTo>
                <a:cubicBezTo>
                  <a:pt x="4001" y="10131"/>
                  <a:pt x="3586" y="10082"/>
                  <a:pt x="3171" y="10058"/>
                </a:cubicBezTo>
                <a:cubicBezTo>
                  <a:pt x="3025" y="10009"/>
                  <a:pt x="2854" y="9985"/>
                  <a:pt x="2684" y="9985"/>
                </a:cubicBezTo>
                <a:cubicBezTo>
                  <a:pt x="2659" y="9985"/>
                  <a:pt x="2635" y="10009"/>
                  <a:pt x="2635" y="10033"/>
                </a:cubicBezTo>
                <a:lnTo>
                  <a:pt x="1879" y="10033"/>
                </a:lnTo>
                <a:cubicBezTo>
                  <a:pt x="1732" y="10033"/>
                  <a:pt x="1562" y="10058"/>
                  <a:pt x="1440" y="10082"/>
                </a:cubicBezTo>
                <a:lnTo>
                  <a:pt x="1342" y="10033"/>
                </a:lnTo>
                <a:cubicBezTo>
                  <a:pt x="1329" y="10027"/>
                  <a:pt x="1316" y="10024"/>
                  <a:pt x="1303" y="10024"/>
                </a:cubicBezTo>
                <a:cubicBezTo>
                  <a:pt x="1269" y="10024"/>
                  <a:pt x="1238" y="10047"/>
                  <a:pt x="1220" y="10082"/>
                </a:cubicBezTo>
                <a:lnTo>
                  <a:pt x="1025" y="10082"/>
                </a:lnTo>
                <a:cubicBezTo>
                  <a:pt x="879" y="10082"/>
                  <a:pt x="830" y="10302"/>
                  <a:pt x="952" y="10375"/>
                </a:cubicBezTo>
                <a:cubicBezTo>
                  <a:pt x="2318" y="11253"/>
                  <a:pt x="3220" y="12643"/>
                  <a:pt x="3464" y="14253"/>
                </a:cubicBezTo>
                <a:cubicBezTo>
                  <a:pt x="3440" y="14253"/>
                  <a:pt x="3440" y="14277"/>
                  <a:pt x="3464" y="14302"/>
                </a:cubicBezTo>
                <a:lnTo>
                  <a:pt x="3488" y="14326"/>
                </a:lnTo>
                <a:cubicBezTo>
                  <a:pt x="3537" y="14619"/>
                  <a:pt x="3562" y="14911"/>
                  <a:pt x="3562" y="15204"/>
                </a:cubicBezTo>
                <a:cubicBezTo>
                  <a:pt x="3586" y="16326"/>
                  <a:pt x="3391" y="17448"/>
                  <a:pt x="3464" y="18570"/>
                </a:cubicBezTo>
                <a:cubicBezTo>
                  <a:pt x="3537" y="19472"/>
                  <a:pt x="3781" y="20375"/>
                  <a:pt x="4220" y="21204"/>
                </a:cubicBezTo>
                <a:cubicBezTo>
                  <a:pt x="6171" y="24887"/>
                  <a:pt x="10415" y="26155"/>
                  <a:pt x="13659" y="28350"/>
                </a:cubicBezTo>
                <a:cubicBezTo>
                  <a:pt x="15513" y="29618"/>
                  <a:pt x="17098" y="31252"/>
                  <a:pt x="18366" y="33106"/>
                </a:cubicBezTo>
                <a:cubicBezTo>
                  <a:pt x="18464" y="33374"/>
                  <a:pt x="18537" y="33618"/>
                  <a:pt x="18586" y="33887"/>
                </a:cubicBezTo>
                <a:lnTo>
                  <a:pt x="18586" y="33960"/>
                </a:lnTo>
                <a:cubicBezTo>
                  <a:pt x="18537" y="34252"/>
                  <a:pt x="18488" y="34521"/>
                  <a:pt x="18439" y="34813"/>
                </a:cubicBezTo>
                <a:cubicBezTo>
                  <a:pt x="16708" y="36033"/>
                  <a:pt x="15074" y="37472"/>
                  <a:pt x="13903" y="39203"/>
                </a:cubicBezTo>
                <a:cubicBezTo>
                  <a:pt x="13854" y="39033"/>
                  <a:pt x="13805" y="38862"/>
                  <a:pt x="13732" y="38691"/>
                </a:cubicBezTo>
                <a:cubicBezTo>
                  <a:pt x="13659" y="38423"/>
                  <a:pt x="13561" y="38155"/>
                  <a:pt x="13439" y="37911"/>
                </a:cubicBezTo>
                <a:cubicBezTo>
                  <a:pt x="13439" y="37374"/>
                  <a:pt x="13805" y="36862"/>
                  <a:pt x="13805" y="36325"/>
                </a:cubicBezTo>
                <a:cubicBezTo>
                  <a:pt x="13756" y="35765"/>
                  <a:pt x="13561" y="35252"/>
                  <a:pt x="13220" y="34789"/>
                </a:cubicBezTo>
                <a:cubicBezTo>
                  <a:pt x="13196" y="34716"/>
                  <a:pt x="13147" y="34667"/>
                  <a:pt x="13098" y="34594"/>
                </a:cubicBezTo>
                <a:cubicBezTo>
                  <a:pt x="13077" y="34573"/>
                  <a:pt x="13055" y="34564"/>
                  <a:pt x="13034" y="34564"/>
                </a:cubicBezTo>
                <a:cubicBezTo>
                  <a:pt x="12981" y="34564"/>
                  <a:pt x="12941" y="34621"/>
                  <a:pt x="12976" y="34691"/>
                </a:cubicBezTo>
                <a:lnTo>
                  <a:pt x="13171" y="34984"/>
                </a:lnTo>
                <a:cubicBezTo>
                  <a:pt x="13366" y="35472"/>
                  <a:pt x="13244" y="36082"/>
                  <a:pt x="13635" y="36521"/>
                </a:cubicBezTo>
                <a:cubicBezTo>
                  <a:pt x="13586" y="36911"/>
                  <a:pt x="13391" y="37277"/>
                  <a:pt x="13317" y="37667"/>
                </a:cubicBezTo>
                <a:cubicBezTo>
                  <a:pt x="13269" y="37569"/>
                  <a:pt x="13220" y="37496"/>
                  <a:pt x="13147" y="37399"/>
                </a:cubicBezTo>
                <a:cubicBezTo>
                  <a:pt x="12659" y="36691"/>
                  <a:pt x="11927" y="36106"/>
                  <a:pt x="11586" y="35301"/>
                </a:cubicBezTo>
                <a:cubicBezTo>
                  <a:pt x="11708" y="34960"/>
                  <a:pt x="11708" y="34569"/>
                  <a:pt x="11586" y="34252"/>
                </a:cubicBezTo>
                <a:cubicBezTo>
                  <a:pt x="11415" y="33887"/>
                  <a:pt x="11196" y="33569"/>
                  <a:pt x="10927" y="33277"/>
                </a:cubicBezTo>
                <a:cubicBezTo>
                  <a:pt x="10732" y="32935"/>
                  <a:pt x="10635" y="32521"/>
                  <a:pt x="10683" y="32130"/>
                </a:cubicBezTo>
                <a:cubicBezTo>
                  <a:pt x="10732" y="31765"/>
                  <a:pt x="10659" y="31423"/>
                  <a:pt x="10439" y="31131"/>
                </a:cubicBezTo>
                <a:cubicBezTo>
                  <a:pt x="10434" y="31119"/>
                  <a:pt x="10424" y="31114"/>
                  <a:pt x="10413" y="31114"/>
                </a:cubicBezTo>
                <a:cubicBezTo>
                  <a:pt x="10378" y="31114"/>
                  <a:pt x="10329" y="31166"/>
                  <a:pt x="10366" y="31204"/>
                </a:cubicBezTo>
                <a:cubicBezTo>
                  <a:pt x="10537" y="31521"/>
                  <a:pt x="10586" y="31911"/>
                  <a:pt x="10537" y="32252"/>
                </a:cubicBezTo>
                <a:cubicBezTo>
                  <a:pt x="10537" y="32569"/>
                  <a:pt x="10610" y="32887"/>
                  <a:pt x="10757" y="33179"/>
                </a:cubicBezTo>
                <a:cubicBezTo>
                  <a:pt x="10927" y="33472"/>
                  <a:pt x="11122" y="33740"/>
                  <a:pt x="11293" y="34057"/>
                </a:cubicBezTo>
                <a:cubicBezTo>
                  <a:pt x="11415" y="34326"/>
                  <a:pt x="11488" y="34643"/>
                  <a:pt x="11439" y="34935"/>
                </a:cubicBezTo>
                <a:cubicBezTo>
                  <a:pt x="11318" y="34618"/>
                  <a:pt x="11122" y="34326"/>
                  <a:pt x="10878" y="34082"/>
                </a:cubicBezTo>
                <a:cubicBezTo>
                  <a:pt x="10635" y="33838"/>
                  <a:pt x="10244" y="33643"/>
                  <a:pt x="10049" y="33350"/>
                </a:cubicBezTo>
                <a:cubicBezTo>
                  <a:pt x="10049" y="33179"/>
                  <a:pt x="10000" y="33033"/>
                  <a:pt x="9952" y="32887"/>
                </a:cubicBezTo>
                <a:cubicBezTo>
                  <a:pt x="10000" y="32472"/>
                  <a:pt x="10000" y="32033"/>
                  <a:pt x="9952" y="31618"/>
                </a:cubicBezTo>
                <a:cubicBezTo>
                  <a:pt x="9854" y="31033"/>
                  <a:pt x="9635" y="30472"/>
                  <a:pt x="9318" y="29960"/>
                </a:cubicBezTo>
                <a:cubicBezTo>
                  <a:pt x="9147" y="29692"/>
                  <a:pt x="9000" y="29399"/>
                  <a:pt x="8879" y="29106"/>
                </a:cubicBezTo>
                <a:cubicBezTo>
                  <a:pt x="8781" y="28838"/>
                  <a:pt x="8708" y="28570"/>
                  <a:pt x="8635" y="28301"/>
                </a:cubicBezTo>
                <a:cubicBezTo>
                  <a:pt x="8561" y="27765"/>
                  <a:pt x="8293" y="27277"/>
                  <a:pt x="7879" y="26935"/>
                </a:cubicBezTo>
                <a:cubicBezTo>
                  <a:pt x="7586" y="26716"/>
                  <a:pt x="7293" y="26545"/>
                  <a:pt x="6976" y="26375"/>
                </a:cubicBezTo>
                <a:cubicBezTo>
                  <a:pt x="6610" y="26155"/>
                  <a:pt x="6269" y="25960"/>
                  <a:pt x="5927" y="25765"/>
                </a:cubicBezTo>
                <a:cubicBezTo>
                  <a:pt x="5914" y="25756"/>
                  <a:pt x="5899" y="25752"/>
                  <a:pt x="5885" y="25752"/>
                </a:cubicBezTo>
                <a:cubicBezTo>
                  <a:pt x="5823" y="25752"/>
                  <a:pt x="5766" y="25827"/>
                  <a:pt x="5805" y="25887"/>
                </a:cubicBezTo>
                <a:cubicBezTo>
                  <a:pt x="6171" y="26399"/>
                  <a:pt x="6440" y="26984"/>
                  <a:pt x="6586" y="27594"/>
                </a:cubicBezTo>
                <a:cubicBezTo>
                  <a:pt x="6220" y="27399"/>
                  <a:pt x="5805" y="27204"/>
                  <a:pt x="5415" y="27033"/>
                </a:cubicBezTo>
                <a:cubicBezTo>
                  <a:pt x="5403" y="27021"/>
                  <a:pt x="5385" y="27015"/>
                  <a:pt x="5366" y="27015"/>
                </a:cubicBezTo>
                <a:cubicBezTo>
                  <a:pt x="5348" y="27015"/>
                  <a:pt x="5330" y="27021"/>
                  <a:pt x="5318" y="27033"/>
                </a:cubicBezTo>
                <a:cubicBezTo>
                  <a:pt x="5304" y="27012"/>
                  <a:pt x="5282" y="27003"/>
                  <a:pt x="5259" y="27003"/>
                </a:cubicBezTo>
                <a:cubicBezTo>
                  <a:pt x="5202" y="27003"/>
                  <a:pt x="5136" y="27061"/>
                  <a:pt x="5171" y="27131"/>
                </a:cubicBezTo>
                <a:cubicBezTo>
                  <a:pt x="5440" y="27521"/>
                  <a:pt x="5757" y="27838"/>
                  <a:pt x="6147" y="28082"/>
                </a:cubicBezTo>
                <a:cubicBezTo>
                  <a:pt x="6513" y="28374"/>
                  <a:pt x="6879" y="28667"/>
                  <a:pt x="6952" y="29131"/>
                </a:cubicBezTo>
                <a:cubicBezTo>
                  <a:pt x="6927" y="29057"/>
                  <a:pt x="6879" y="28984"/>
                  <a:pt x="6854" y="28935"/>
                </a:cubicBezTo>
                <a:cubicBezTo>
                  <a:pt x="6610" y="28618"/>
                  <a:pt x="6269" y="28350"/>
                  <a:pt x="5879" y="28204"/>
                </a:cubicBezTo>
                <a:cubicBezTo>
                  <a:pt x="5098" y="27765"/>
                  <a:pt x="4440" y="27155"/>
                  <a:pt x="3952" y="26375"/>
                </a:cubicBezTo>
                <a:cubicBezTo>
                  <a:pt x="3936" y="26342"/>
                  <a:pt x="3908" y="26328"/>
                  <a:pt x="3880" y="26328"/>
                </a:cubicBezTo>
                <a:cubicBezTo>
                  <a:pt x="3824" y="26328"/>
                  <a:pt x="3765" y="26383"/>
                  <a:pt x="3781" y="26448"/>
                </a:cubicBezTo>
                <a:cubicBezTo>
                  <a:pt x="3854" y="26911"/>
                  <a:pt x="3879" y="27375"/>
                  <a:pt x="3976" y="27814"/>
                </a:cubicBezTo>
                <a:cubicBezTo>
                  <a:pt x="4074" y="28204"/>
                  <a:pt x="4220" y="28594"/>
                  <a:pt x="4440" y="28935"/>
                </a:cubicBezTo>
                <a:cubicBezTo>
                  <a:pt x="4781" y="29472"/>
                  <a:pt x="5220" y="29911"/>
                  <a:pt x="5708" y="30301"/>
                </a:cubicBezTo>
                <a:cubicBezTo>
                  <a:pt x="5098" y="30033"/>
                  <a:pt x="4440" y="29838"/>
                  <a:pt x="3805" y="29594"/>
                </a:cubicBezTo>
                <a:cubicBezTo>
                  <a:pt x="3196" y="29399"/>
                  <a:pt x="2610" y="29106"/>
                  <a:pt x="2098" y="28740"/>
                </a:cubicBezTo>
                <a:cubicBezTo>
                  <a:pt x="2082" y="28724"/>
                  <a:pt x="2064" y="28718"/>
                  <a:pt x="2046" y="28718"/>
                </a:cubicBezTo>
                <a:cubicBezTo>
                  <a:pt x="1981" y="28718"/>
                  <a:pt x="1919" y="28805"/>
                  <a:pt x="1976" y="28862"/>
                </a:cubicBezTo>
                <a:cubicBezTo>
                  <a:pt x="2391" y="29350"/>
                  <a:pt x="2488" y="30009"/>
                  <a:pt x="2781" y="30545"/>
                </a:cubicBezTo>
                <a:cubicBezTo>
                  <a:pt x="3049" y="31082"/>
                  <a:pt x="3513" y="31472"/>
                  <a:pt x="4074" y="31667"/>
                </a:cubicBezTo>
                <a:cubicBezTo>
                  <a:pt x="4391" y="31789"/>
                  <a:pt x="4684" y="31887"/>
                  <a:pt x="5001" y="32033"/>
                </a:cubicBezTo>
                <a:cubicBezTo>
                  <a:pt x="5196" y="32155"/>
                  <a:pt x="5415" y="32277"/>
                  <a:pt x="5610" y="32399"/>
                </a:cubicBezTo>
                <a:cubicBezTo>
                  <a:pt x="5513" y="32399"/>
                  <a:pt x="5415" y="32374"/>
                  <a:pt x="5342" y="32374"/>
                </a:cubicBezTo>
                <a:cubicBezTo>
                  <a:pt x="5092" y="32410"/>
                  <a:pt x="4855" y="32433"/>
                  <a:pt x="4622" y="32433"/>
                </a:cubicBezTo>
                <a:cubicBezTo>
                  <a:pt x="4536" y="32433"/>
                  <a:pt x="4451" y="32430"/>
                  <a:pt x="4366" y="32423"/>
                </a:cubicBezTo>
                <a:cubicBezTo>
                  <a:pt x="4098" y="32374"/>
                  <a:pt x="3830" y="32277"/>
                  <a:pt x="3586" y="32155"/>
                </a:cubicBezTo>
                <a:cubicBezTo>
                  <a:pt x="3232" y="31958"/>
                  <a:pt x="2816" y="31841"/>
                  <a:pt x="2399" y="31841"/>
                </a:cubicBezTo>
                <a:cubicBezTo>
                  <a:pt x="2298" y="31841"/>
                  <a:pt x="2198" y="31848"/>
                  <a:pt x="2098" y="31862"/>
                </a:cubicBezTo>
                <a:cubicBezTo>
                  <a:pt x="1440" y="31960"/>
                  <a:pt x="757" y="32130"/>
                  <a:pt x="98" y="32301"/>
                </a:cubicBezTo>
                <a:cubicBezTo>
                  <a:pt x="1" y="32326"/>
                  <a:pt x="1" y="32472"/>
                  <a:pt x="98" y="32496"/>
                </a:cubicBezTo>
                <a:cubicBezTo>
                  <a:pt x="1001" y="32667"/>
                  <a:pt x="1879" y="33009"/>
                  <a:pt x="2635" y="33521"/>
                </a:cubicBezTo>
                <a:cubicBezTo>
                  <a:pt x="2976" y="33765"/>
                  <a:pt x="3342" y="33984"/>
                  <a:pt x="3708" y="34204"/>
                </a:cubicBezTo>
                <a:cubicBezTo>
                  <a:pt x="3549" y="34179"/>
                  <a:pt x="3385" y="34167"/>
                  <a:pt x="3220" y="34167"/>
                </a:cubicBezTo>
                <a:cubicBezTo>
                  <a:pt x="3055" y="34167"/>
                  <a:pt x="2891" y="34179"/>
                  <a:pt x="2732" y="34204"/>
                </a:cubicBezTo>
                <a:cubicBezTo>
                  <a:pt x="2074" y="34277"/>
                  <a:pt x="1464" y="34545"/>
                  <a:pt x="976" y="34984"/>
                </a:cubicBezTo>
                <a:cubicBezTo>
                  <a:pt x="903" y="35033"/>
                  <a:pt x="927" y="35155"/>
                  <a:pt x="1025" y="35179"/>
                </a:cubicBezTo>
                <a:cubicBezTo>
                  <a:pt x="1424" y="35238"/>
                  <a:pt x="1823" y="35270"/>
                  <a:pt x="2221" y="35270"/>
                </a:cubicBezTo>
                <a:cubicBezTo>
                  <a:pt x="2481" y="35270"/>
                  <a:pt x="2741" y="35257"/>
                  <a:pt x="3001" y="35228"/>
                </a:cubicBezTo>
                <a:lnTo>
                  <a:pt x="3001" y="35228"/>
                </a:lnTo>
                <a:cubicBezTo>
                  <a:pt x="2366" y="35643"/>
                  <a:pt x="1757" y="36082"/>
                  <a:pt x="1171" y="36569"/>
                </a:cubicBezTo>
                <a:cubicBezTo>
                  <a:pt x="1089" y="36652"/>
                  <a:pt x="1180" y="36751"/>
                  <a:pt x="1269" y="36751"/>
                </a:cubicBezTo>
                <a:cubicBezTo>
                  <a:pt x="1286" y="36751"/>
                  <a:pt x="1302" y="36748"/>
                  <a:pt x="1318" y="36740"/>
                </a:cubicBezTo>
                <a:cubicBezTo>
                  <a:pt x="2134" y="36365"/>
                  <a:pt x="3010" y="35970"/>
                  <a:pt x="3927" y="35970"/>
                </a:cubicBezTo>
                <a:cubicBezTo>
                  <a:pt x="4024" y="35970"/>
                  <a:pt x="4122" y="35975"/>
                  <a:pt x="4220" y="35984"/>
                </a:cubicBezTo>
                <a:cubicBezTo>
                  <a:pt x="4488" y="36008"/>
                  <a:pt x="4732" y="36008"/>
                  <a:pt x="4976" y="36008"/>
                </a:cubicBezTo>
                <a:cubicBezTo>
                  <a:pt x="5220" y="36008"/>
                  <a:pt x="5464" y="35960"/>
                  <a:pt x="5708" y="35911"/>
                </a:cubicBezTo>
                <a:cubicBezTo>
                  <a:pt x="6147" y="35789"/>
                  <a:pt x="6586" y="35643"/>
                  <a:pt x="7001" y="35472"/>
                </a:cubicBezTo>
                <a:cubicBezTo>
                  <a:pt x="7342" y="35350"/>
                  <a:pt x="7683" y="35228"/>
                  <a:pt x="8001" y="35057"/>
                </a:cubicBezTo>
                <a:cubicBezTo>
                  <a:pt x="8488" y="34838"/>
                  <a:pt x="8976" y="34594"/>
                  <a:pt x="9464" y="34350"/>
                </a:cubicBezTo>
                <a:cubicBezTo>
                  <a:pt x="9610" y="34374"/>
                  <a:pt x="9757" y="34399"/>
                  <a:pt x="9903" y="34447"/>
                </a:cubicBezTo>
                <a:cubicBezTo>
                  <a:pt x="10098" y="34521"/>
                  <a:pt x="10293" y="34618"/>
                  <a:pt x="10464" y="34765"/>
                </a:cubicBezTo>
                <a:cubicBezTo>
                  <a:pt x="10610" y="34862"/>
                  <a:pt x="10732" y="34984"/>
                  <a:pt x="10854" y="35106"/>
                </a:cubicBezTo>
                <a:cubicBezTo>
                  <a:pt x="10770" y="35087"/>
                  <a:pt x="10683" y="35079"/>
                  <a:pt x="10593" y="35079"/>
                </a:cubicBezTo>
                <a:cubicBezTo>
                  <a:pt x="10448" y="35079"/>
                  <a:pt x="10298" y="35100"/>
                  <a:pt x="10147" y="35130"/>
                </a:cubicBezTo>
                <a:cubicBezTo>
                  <a:pt x="9838" y="35195"/>
                  <a:pt x="9507" y="35293"/>
                  <a:pt x="9184" y="35293"/>
                </a:cubicBezTo>
                <a:cubicBezTo>
                  <a:pt x="9022" y="35293"/>
                  <a:pt x="8862" y="35269"/>
                  <a:pt x="8708" y="35204"/>
                </a:cubicBezTo>
                <a:cubicBezTo>
                  <a:pt x="8703" y="35201"/>
                  <a:pt x="8699" y="35200"/>
                  <a:pt x="8695" y="35200"/>
                </a:cubicBezTo>
                <a:cubicBezTo>
                  <a:pt x="8651" y="35200"/>
                  <a:pt x="8615" y="35303"/>
                  <a:pt x="8659" y="35326"/>
                </a:cubicBezTo>
                <a:cubicBezTo>
                  <a:pt x="8833" y="35393"/>
                  <a:pt x="9008" y="35419"/>
                  <a:pt x="9182" y="35419"/>
                </a:cubicBezTo>
                <a:cubicBezTo>
                  <a:pt x="9447" y="35419"/>
                  <a:pt x="9711" y="35360"/>
                  <a:pt x="9976" y="35301"/>
                </a:cubicBezTo>
                <a:cubicBezTo>
                  <a:pt x="10155" y="35265"/>
                  <a:pt x="10346" y="35243"/>
                  <a:pt x="10532" y="35243"/>
                </a:cubicBezTo>
                <a:cubicBezTo>
                  <a:pt x="10600" y="35243"/>
                  <a:pt x="10667" y="35246"/>
                  <a:pt x="10732" y="35252"/>
                </a:cubicBezTo>
                <a:cubicBezTo>
                  <a:pt x="11000" y="35301"/>
                  <a:pt x="11244" y="35399"/>
                  <a:pt x="11488" y="35521"/>
                </a:cubicBezTo>
                <a:lnTo>
                  <a:pt x="11537" y="35521"/>
                </a:lnTo>
                <a:cubicBezTo>
                  <a:pt x="11854" y="36228"/>
                  <a:pt x="12439" y="36740"/>
                  <a:pt x="12878" y="37350"/>
                </a:cubicBezTo>
                <a:cubicBezTo>
                  <a:pt x="13025" y="37545"/>
                  <a:pt x="13147" y="37740"/>
                  <a:pt x="13244" y="37935"/>
                </a:cubicBezTo>
                <a:cubicBezTo>
                  <a:pt x="13000" y="37667"/>
                  <a:pt x="12708" y="37447"/>
                  <a:pt x="12391" y="37301"/>
                </a:cubicBezTo>
                <a:cubicBezTo>
                  <a:pt x="12220" y="37228"/>
                  <a:pt x="12098" y="37155"/>
                  <a:pt x="11976" y="37057"/>
                </a:cubicBezTo>
                <a:cubicBezTo>
                  <a:pt x="11805" y="36862"/>
                  <a:pt x="11732" y="36594"/>
                  <a:pt x="11586" y="36399"/>
                </a:cubicBezTo>
                <a:cubicBezTo>
                  <a:pt x="11293" y="36008"/>
                  <a:pt x="10903" y="35740"/>
                  <a:pt x="10439" y="35643"/>
                </a:cubicBezTo>
                <a:cubicBezTo>
                  <a:pt x="10432" y="35641"/>
                  <a:pt x="10425" y="35640"/>
                  <a:pt x="10418" y="35640"/>
                </a:cubicBezTo>
                <a:cubicBezTo>
                  <a:pt x="10335" y="35640"/>
                  <a:pt x="10301" y="35766"/>
                  <a:pt x="10391" y="35789"/>
                </a:cubicBezTo>
                <a:cubicBezTo>
                  <a:pt x="10708" y="35935"/>
                  <a:pt x="10805" y="36325"/>
                  <a:pt x="11049" y="36545"/>
                </a:cubicBezTo>
                <a:cubicBezTo>
                  <a:pt x="11293" y="36789"/>
                  <a:pt x="11561" y="36813"/>
                  <a:pt x="11757" y="37008"/>
                </a:cubicBezTo>
                <a:cubicBezTo>
                  <a:pt x="11781" y="37057"/>
                  <a:pt x="11805" y="37106"/>
                  <a:pt x="11854" y="37155"/>
                </a:cubicBezTo>
                <a:cubicBezTo>
                  <a:pt x="12025" y="37301"/>
                  <a:pt x="12244" y="37423"/>
                  <a:pt x="12464" y="37521"/>
                </a:cubicBezTo>
                <a:cubicBezTo>
                  <a:pt x="12854" y="37740"/>
                  <a:pt x="13196" y="38082"/>
                  <a:pt x="13439" y="38472"/>
                </a:cubicBezTo>
                <a:cubicBezTo>
                  <a:pt x="13488" y="38594"/>
                  <a:pt x="13537" y="38716"/>
                  <a:pt x="13586" y="38838"/>
                </a:cubicBezTo>
                <a:cubicBezTo>
                  <a:pt x="13635" y="39033"/>
                  <a:pt x="13683" y="39252"/>
                  <a:pt x="13708" y="39472"/>
                </a:cubicBezTo>
                <a:cubicBezTo>
                  <a:pt x="13196" y="40252"/>
                  <a:pt x="12805" y="41106"/>
                  <a:pt x="12537" y="42008"/>
                </a:cubicBezTo>
                <a:cubicBezTo>
                  <a:pt x="11659" y="44911"/>
                  <a:pt x="12098" y="48032"/>
                  <a:pt x="13732" y="50593"/>
                </a:cubicBezTo>
                <a:cubicBezTo>
                  <a:pt x="14147" y="51252"/>
                  <a:pt x="14635" y="51862"/>
                  <a:pt x="15195" y="52423"/>
                </a:cubicBezTo>
                <a:cubicBezTo>
                  <a:pt x="15537" y="52740"/>
                  <a:pt x="15854" y="53032"/>
                  <a:pt x="16220" y="53301"/>
                </a:cubicBezTo>
                <a:cubicBezTo>
                  <a:pt x="15659" y="53179"/>
                  <a:pt x="15098" y="53081"/>
                  <a:pt x="14537" y="53032"/>
                </a:cubicBezTo>
                <a:cubicBezTo>
                  <a:pt x="13537" y="52910"/>
                  <a:pt x="12561" y="52520"/>
                  <a:pt x="11757" y="51935"/>
                </a:cubicBezTo>
                <a:cubicBezTo>
                  <a:pt x="11049" y="51398"/>
                  <a:pt x="10464" y="50740"/>
                  <a:pt x="9976" y="49984"/>
                </a:cubicBezTo>
                <a:cubicBezTo>
                  <a:pt x="9781" y="47886"/>
                  <a:pt x="9171" y="45837"/>
                  <a:pt x="8171" y="43959"/>
                </a:cubicBezTo>
                <a:cubicBezTo>
                  <a:pt x="7879" y="43423"/>
                  <a:pt x="7561" y="42886"/>
                  <a:pt x="7196" y="42374"/>
                </a:cubicBezTo>
                <a:cubicBezTo>
                  <a:pt x="7170" y="42331"/>
                  <a:pt x="7132" y="42313"/>
                  <a:pt x="7095" y="42313"/>
                </a:cubicBezTo>
                <a:cubicBezTo>
                  <a:pt x="7027" y="42313"/>
                  <a:pt x="6960" y="42377"/>
                  <a:pt x="6976" y="42472"/>
                </a:cubicBezTo>
                <a:cubicBezTo>
                  <a:pt x="7732" y="44764"/>
                  <a:pt x="8122" y="47252"/>
                  <a:pt x="9293" y="49398"/>
                </a:cubicBezTo>
                <a:cubicBezTo>
                  <a:pt x="10244" y="51130"/>
                  <a:pt x="11781" y="52740"/>
                  <a:pt x="13781" y="53130"/>
                </a:cubicBezTo>
                <a:cubicBezTo>
                  <a:pt x="14830" y="53349"/>
                  <a:pt x="16074" y="53227"/>
                  <a:pt x="17000" y="53837"/>
                </a:cubicBezTo>
                <a:cubicBezTo>
                  <a:pt x="17342" y="56886"/>
                  <a:pt x="17976" y="59886"/>
                  <a:pt x="18878" y="62788"/>
                </a:cubicBezTo>
                <a:cubicBezTo>
                  <a:pt x="18878" y="62813"/>
                  <a:pt x="18903" y="62813"/>
                  <a:pt x="18903" y="62837"/>
                </a:cubicBezTo>
                <a:cubicBezTo>
                  <a:pt x="18781" y="62935"/>
                  <a:pt x="18854" y="63154"/>
                  <a:pt x="19025" y="63154"/>
                </a:cubicBezTo>
                <a:lnTo>
                  <a:pt x="21195" y="63008"/>
                </a:lnTo>
                <a:cubicBezTo>
                  <a:pt x="21342" y="63008"/>
                  <a:pt x="21439" y="62837"/>
                  <a:pt x="21366" y="62715"/>
                </a:cubicBezTo>
                <a:cubicBezTo>
                  <a:pt x="21122" y="62178"/>
                  <a:pt x="20903" y="61642"/>
                  <a:pt x="20708" y="61105"/>
                </a:cubicBezTo>
                <a:cubicBezTo>
                  <a:pt x="20732" y="61081"/>
                  <a:pt x="20732" y="61057"/>
                  <a:pt x="20708" y="61032"/>
                </a:cubicBezTo>
                <a:cubicBezTo>
                  <a:pt x="20342" y="60130"/>
                  <a:pt x="20659" y="59154"/>
                  <a:pt x="21098" y="58325"/>
                </a:cubicBezTo>
                <a:cubicBezTo>
                  <a:pt x="21512" y="57569"/>
                  <a:pt x="21976" y="56862"/>
                  <a:pt x="22488" y="56179"/>
                </a:cubicBezTo>
                <a:cubicBezTo>
                  <a:pt x="23195" y="55252"/>
                  <a:pt x="23829" y="54301"/>
                  <a:pt x="24342" y="53276"/>
                </a:cubicBezTo>
                <a:cubicBezTo>
                  <a:pt x="24366" y="53276"/>
                  <a:pt x="24415" y="53252"/>
                  <a:pt x="24415" y="53227"/>
                </a:cubicBezTo>
                <a:cubicBezTo>
                  <a:pt x="24464" y="52984"/>
                  <a:pt x="24659" y="52862"/>
                  <a:pt x="24829" y="52715"/>
                </a:cubicBezTo>
                <a:cubicBezTo>
                  <a:pt x="24951" y="52593"/>
                  <a:pt x="25049" y="52471"/>
                  <a:pt x="25146" y="52325"/>
                </a:cubicBezTo>
                <a:cubicBezTo>
                  <a:pt x="25317" y="52032"/>
                  <a:pt x="25415" y="51691"/>
                  <a:pt x="25464" y="51349"/>
                </a:cubicBezTo>
                <a:cubicBezTo>
                  <a:pt x="25561" y="50569"/>
                  <a:pt x="25464" y="49740"/>
                  <a:pt x="25732" y="48984"/>
                </a:cubicBezTo>
                <a:cubicBezTo>
                  <a:pt x="25748" y="48919"/>
                  <a:pt x="25688" y="48875"/>
                  <a:pt x="25625" y="48875"/>
                </a:cubicBezTo>
                <a:cubicBezTo>
                  <a:pt x="25594" y="48875"/>
                  <a:pt x="25561" y="48886"/>
                  <a:pt x="25537" y="48911"/>
                </a:cubicBezTo>
                <a:cubicBezTo>
                  <a:pt x="24976" y="49618"/>
                  <a:pt x="24903" y="50545"/>
                  <a:pt x="24732" y="51398"/>
                </a:cubicBezTo>
                <a:cubicBezTo>
                  <a:pt x="24561" y="52252"/>
                  <a:pt x="24268" y="53081"/>
                  <a:pt x="23829" y="53837"/>
                </a:cubicBezTo>
                <a:cubicBezTo>
                  <a:pt x="22951" y="55374"/>
                  <a:pt x="21683" y="56691"/>
                  <a:pt x="20878" y="58276"/>
                </a:cubicBezTo>
                <a:cubicBezTo>
                  <a:pt x="20561" y="58861"/>
                  <a:pt x="20390" y="59520"/>
                  <a:pt x="20366" y="60179"/>
                </a:cubicBezTo>
                <a:cubicBezTo>
                  <a:pt x="19586" y="57959"/>
                  <a:pt x="18976" y="55715"/>
                  <a:pt x="18586" y="53398"/>
                </a:cubicBezTo>
                <a:cubicBezTo>
                  <a:pt x="21244" y="53130"/>
                  <a:pt x="23025" y="50691"/>
                  <a:pt x="23366" y="48179"/>
                </a:cubicBezTo>
                <a:cubicBezTo>
                  <a:pt x="23854" y="44764"/>
                  <a:pt x="22342" y="41520"/>
                  <a:pt x="21976" y="38179"/>
                </a:cubicBezTo>
                <a:cubicBezTo>
                  <a:pt x="21805" y="36594"/>
                  <a:pt x="21829" y="34765"/>
                  <a:pt x="22903" y="33472"/>
                </a:cubicBezTo>
                <a:cubicBezTo>
                  <a:pt x="23781" y="32423"/>
                  <a:pt x="25146" y="31911"/>
                  <a:pt x="26439" y="31618"/>
                </a:cubicBezTo>
                <a:cubicBezTo>
                  <a:pt x="27903" y="31277"/>
                  <a:pt x="29415" y="31179"/>
                  <a:pt x="30829" y="30740"/>
                </a:cubicBezTo>
                <a:cubicBezTo>
                  <a:pt x="32146" y="30350"/>
                  <a:pt x="33317" y="29545"/>
                  <a:pt x="34122" y="28423"/>
                </a:cubicBezTo>
                <a:cubicBezTo>
                  <a:pt x="35854" y="25887"/>
                  <a:pt x="35341" y="22448"/>
                  <a:pt x="32927" y="20521"/>
                </a:cubicBezTo>
                <a:cubicBezTo>
                  <a:pt x="32902" y="20497"/>
                  <a:pt x="32873" y="20486"/>
                  <a:pt x="32842" y="20486"/>
                </a:cubicBezTo>
                <a:cubicBezTo>
                  <a:pt x="32780" y="20486"/>
                  <a:pt x="32715" y="20529"/>
                  <a:pt x="32683" y="20594"/>
                </a:cubicBezTo>
                <a:cubicBezTo>
                  <a:pt x="31098" y="25594"/>
                  <a:pt x="27098" y="29253"/>
                  <a:pt x="22927" y="32179"/>
                </a:cubicBezTo>
                <a:cubicBezTo>
                  <a:pt x="21805" y="32960"/>
                  <a:pt x="20683" y="33716"/>
                  <a:pt x="19512" y="34447"/>
                </a:cubicBezTo>
                <a:cubicBezTo>
                  <a:pt x="19610" y="33838"/>
                  <a:pt x="19659" y="33252"/>
                  <a:pt x="19683" y="32643"/>
                </a:cubicBezTo>
                <a:cubicBezTo>
                  <a:pt x="19708" y="32618"/>
                  <a:pt x="19732" y="32569"/>
                  <a:pt x="19732" y="32545"/>
                </a:cubicBezTo>
                <a:cubicBezTo>
                  <a:pt x="19708" y="32423"/>
                  <a:pt x="19683" y="32326"/>
                  <a:pt x="19683" y="32228"/>
                </a:cubicBezTo>
                <a:lnTo>
                  <a:pt x="19683" y="31131"/>
                </a:lnTo>
                <a:cubicBezTo>
                  <a:pt x="19781" y="30374"/>
                  <a:pt x="20073" y="29643"/>
                  <a:pt x="20537" y="29057"/>
                </a:cubicBezTo>
                <a:cubicBezTo>
                  <a:pt x="21220" y="28179"/>
                  <a:pt x="22195" y="27594"/>
                  <a:pt x="23025" y="26862"/>
                </a:cubicBezTo>
                <a:cubicBezTo>
                  <a:pt x="23390" y="26521"/>
                  <a:pt x="23732" y="26131"/>
                  <a:pt x="24000" y="25716"/>
                </a:cubicBezTo>
                <a:cubicBezTo>
                  <a:pt x="24927" y="25082"/>
                  <a:pt x="25707" y="24228"/>
                  <a:pt x="26220" y="23228"/>
                </a:cubicBezTo>
                <a:cubicBezTo>
                  <a:pt x="26366" y="22960"/>
                  <a:pt x="26488" y="22692"/>
                  <a:pt x="26585" y="22399"/>
                </a:cubicBezTo>
                <a:cubicBezTo>
                  <a:pt x="26659" y="22180"/>
                  <a:pt x="26854" y="21814"/>
                  <a:pt x="26732" y="21594"/>
                </a:cubicBezTo>
                <a:cubicBezTo>
                  <a:pt x="26682" y="21502"/>
                  <a:pt x="26614" y="21468"/>
                  <a:pt x="26542" y="21468"/>
                </a:cubicBezTo>
                <a:cubicBezTo>
                  <a:pt x="26402" y="21468"/>
                  <a:pt x="26243" y="21595"/>
                  <a:pt x="26146" y="21692"/>
                </a:cubicBezTo>
                <a:cubicBezTo>
                  <a:pt x="25903" y="21960"/>
                  <a:pt x="25659" y="22253"/>
                  <a:pt x="25439" y="22545"/>
                </a:cubicBezTo>
                <a:cubicBezTo>
                  <a:pt x="25000" y="23106"/>
                  <a:pt x="24634" y="23716"/>
                  <a:pt x="24366" y="24375"/>
                </a:cubicBezTo>
                <a:cubicBezTo>
                  <a:pt x="24195" y="24789"/>
                  <a:pt x="24000" y="25179"/>
                  <a:pt x="23781" y="25570"/>
                </a:cubicBezTo>
                <a:lnTo>
                  <a:pt x="23610" y="25692"/>
                </a:lnTo>
                <a:cubicBezTo>
                  <a:pt x="23537" y="25716"/>
                  <a:pt x="23512" y="25814"/>
                  <a:pt x="23586" y="25862"/>
                </a:cubicBezTo>
                <a:cubicBezTo>
                  <a:pt x="23512" y="25960"/>
                  <a:pt x="23439" y="26082"/>
                  <a:pt x="23342" y="26155"/>
                </a:cubicBezTo>
                <a:cubicBezTo>
                  <a:pt x="22537" y="27106"/>
                  <a:pt x="21415" y="27716"/>
                  <a:pt x="20610" y="28618"/>
                </a:cubicBezTo>
                <a:cubicBezTo>
                  <a:pt x="20171" y="29131"/>
                  <a:pt x="19854" y="29716"/>
                  <a:pt x="19659" y="30326"/>
                </a:cubicBezTo>
                <a:cubicBezTo>
                  <a:pt x="19634" y="29887"/>
                  <a:pt x="19610" y="29448"/>
                  <a:pt x="19586" y="28984"/>
                </a:cubicBezTo>
                <a:cubicBezTo>
                  <a:pt x="19537" y="28521"/>
                  <a:pt x="19512" y="28155"/>
                  <a:pt x="19488" y="27740"/>
                </a:cubicBezTo>
                <a:lnTo>
                  <a:pt x="19488" y="27618"/>
                </a:lnTo>
                <a:cubicBezTo>
                  <a:pt x="19586" y="26740"/>
                  <a:pt x="19903" y="25887"/>
                  <a:pt x="20415" y="25179"/>
                </a:cubicBezTo>
                <a:cubicBezTo>
                  <a:pt x="20659" y="24838"/>
                  <a:pt x="20951" y="24497"/>
                  <a:pt x="21171" y="24155"/>
                </a:cubicBezTo>
                <a:cubicBezTo>
                  <a:pt x="21390" y="23789"/>
                  <a:pt x="21537" y="23399"/>
                  <a:pt x="21610" y="22984"/>
                </a:cubicBezTo>
                <a:lnTo>
                  <a:pt x="21634" y="22838"/>
                </a:lnTo>
                <a:cubicBezTo>
                  <a:pt x="21634" y="22814"/>
                  <a:pt x="21659" y="22789"/>
                  <a:pt x="21659" y="22789"/>
                </a:cubicBezTo>
                <a:lnTo>
                  <a:pt x="21659" y="22667"/>
                </a:lnTo>
                <a:cubicBezTo>
                  <a:pt x="21683" y="22497"/>
                  <a:pt x="21708" y="22326"/>
                  <a:pt x="21732" y="22131"/>
                </a:cubicBezTo>
                <a:cubicBezTo>
                  <a:pt x="21829" y="21911"/>
                  <a:pt x="21976" y="21692"/>
                  <a:pt x="22147" y="21521"/>
                </a:cubicBezTo>
                <a:cubicBezTo>
                  <a:pt x="22269" y="21350"/>
                  <a:pt x="22415" y="21204"/>
                  <a:pt x="22586" y="21082"/>
                </a:cubicBezTo>
                <a:cubicBezTo>
                  <a:pt x="22756" y="20960"/>
                  <a:pt x="22951" y="20887"/>
                  <a:pt x="23122" y="20765"/>
                </a:cubicBezTo>
                <a:cubicBezTo>
                  <a:pt x="23220" y="20692"/>
                  <a:pt x="23317" y="20594"/>
                  <a:pt x="23366" y="20472"/>
                </a:cubicBezTo>
                <a:cubicBezTo>
                  <a:pt x="23561" y="20253"/>
                  <a:pt x="23854" y="20180"/>
                  <a:pt x="24073" y="19936"/>
                </a:cubicBezTo>
                <a:cubicBezTo>
                  <a:pt x="24268" y="19716"/>
                  <a:pt x="24366" y="19326"/>
                  <a:pt x="24683" y="19155"/>
                </a:cubicBezTo>
                <a:cubicBezTo>
                  <a:pt x="24756" y="19106"/>
                  <a:pt x="24707" y="19009"/>
                  <a:pt x="24610" y="19009"/>
                </a:cubicBezTo>
                <a:cubicBezTo>
                  <a:pt x="24220" y="19131"/>
                  <a:pt x="23878" y="19350"/>
                  <a:pt x="23634" y="19667"/>
                </a:cubicBezTo>
                <a:cubicBezTo>
                  <a:pt x="23512" y="19814"/>
                  <a:pt x="23390" y="19984"/>
                  <a:pt x="23317" y="20155"/>
                </a:cubicBezTo>
                <a:cubicBezTo>
                  <a:pt x="23293" y="20253"/>
                  <a:pt x="23244" y="20375"/>
                  <a:pt x="23171" y="20472"/>
                </a:cubicBezTo>
                <a:cubicBezTo>
                  <a:pt x="23073" y="20594"/>
                  <a:pt x="22951" y="20667"/>
                  <a:pt x="22805" y="20741"/>
                </a:cubicBezTo>
                <a:cubicBezTo>
                  <a:pt x="22488" y="20911"/>
                  <a:pt x="22195" y="21131"/>
                  <a:pt x="21951" y="21423"/>
                </a:cubicBezTo>
                <a:cubicBezTo>
                  <a:pt x="22098" y="21106"/>
                  <a:pt x="22269" y="20814"/>
                  <a:pt x="22488" y="20545"/>
                </a:cubicBezTo>
                <a:cubicBezTo>
                  <a:pt x="22756" y="20180"/>
                  <a:pt x="23025" y="19814"/>
                  <a:pt x="23268" y="19423"/>
                </a:cubicBezTo>
                <a:cubicBezTo>
                  <a:pt x="23390" y="19277"/>
                  <a:pt x="23488" y="19106"/>
                  <a:pt x="23561" y="18936"/>
                </a:cubicBezTo>
                <a:cubicBezTo>
                  <a:pt x="23805" y="18814"/>
                  <a:pt x="24049" y="18692"/>
                  <a:pt x="24317" y="18643"/>
                </a:cubicBezTo>
                <a:cubicBezTo>
                  <a:pt x="24439" y="18619"/>
                  <a:pt x="24567" y="18606"/>
                  <a:pt x="24695" y="18606"/>
                </a:cubicBezTo>
                <a:cubicBezTo>
                  <a:pt x="24823" y="18606"/>
                  <a:pt x="24951" y="18619"/>
                  <a:pt x="25073" y="18643"/>
                </a:cubicBezTo>
                <a:cubicBezTo>
                  <a:pt x="25253" y="18696"/>
                  <a:pt x="25441" y="18721"/>
                  <a:pt x="25628" y="18721"/>
                </a:cubicBezTo>
                <a:cubicBezTo>
                  <a:pt x="25875" y="18721"/>
                  <a:pt x="26120" y="18677"/>
                  <a:pt x="26342" y="18594"/>
                </a:cubicBezTo>
                <a:cubicBezTo>
                  <a:pt x="26401" y="18555"/>
                  <a:pt x="26364" y="18483"/>
                  <a:pt x="26322" y="18483"/>
                </a:cubicBezTo>
                <a:cubicBezTo>
                  <a:pt x="26312" y="18483"/>
                  <a:pt x="26302" y="18487"/>
                  <a:pt x="26293" y="18497"/>
                </a:cubicBezTo>
                <a:cubicBezTo>
                  <a:pt x="26120" y="18578"/>
                  <a:pt x="25941" y="18606"/>
                  <a:pt x="25759" y="18606"/>
                </a:cubicBezTo>
                <a:cubicBezTo>
                  <a:pt x="25452" y="18606"/>
                  <a:pt x="25136" y="18527"/>
                  <a:pt x="24829" y="18497"/>
                </a:cubicBezTo>
                <a:cubicBezTo>
                  <a:pt x="24737" y="18476"/>
                  <a:pt x="24644" y="18469"/>
                  <a:pt x="24551" y="18469"/>
                </a:cubicBezTo>
                <a:cubicBezTo>
                  <a:pt x="24424" y="18469"/>
                  <a:pt x="24298" y="18483"/>
                  <a:pt x="24171" y="18497"/>
                </a:cubicBezTo>
                <a:cubicBezTo>
                  <a:pt x="24268" y="18375"/>
                  <a:pt x="24390" y="18277"/>
                  <a:pt x="24488" y="18155"/>
                </a:cubicBezTo>
                <a:cubicBezTo>
                  <a:pt x="24781" y="17911"/>
                  <a:pt x="25122" y="17741"/>
                  <a:pt x="25488" y="17667"/>
                </a:cubicBezTo>
                <a:cubicBezTo>
                  <a:pt x="25878" y="17838"/>
                  <a:pt x="26293" y="18009"/>
                  <a:pt x="26707" y="18180"/>
                </a:cubicBezTo>
                <a:cubicBezTo>
                  <a:pt x="27122" y="18375"/>
                  <a:pt x="27585" y="18521"/>
                  <a:pt x="28049" y="18643"/>
                </a:cubicBezTo>
                <a:cubicBezTo>
                  <a:pt x="28463" y="18789"/>
                  <a:pt x="28878" y="18911"/>
                  <a:pt x="29317" y="18984"/>
                </a:cubicBezTo>
                <a:cubicBezTo>
                  <a:pt x="29561" y="19033"/>
                  <a:pt x="29805" y="19058"/>
                  <a:pt x="30073" y="19058"/>
                </a:cubicBezTo>
                <a:cubicBezTo>
                  <a:pt x="30293" y="19058"/>
                  <a:pt x="30537" y="19033"/>
                  <a:pt x="30781" y="18984"/>
                </a:cubicBezTo>
                <a:cubicBezTo>
                  <a:pt x="30955" y="18956"/>
                  <a:pt x="31127" y="18943"/>
                  <a:pt x="31299" y="18943"/>
                </a:cubicBezTo>
                <a:cubicBezTo>
                  <a:pt x="32160" y="18943"/>
                  <a:pt x="32991" y="19269"/>
                  <a:pt x="33805" y="19594"/>
                </a:cubicBezTo>
                <a:cubicBezTo>
                  <a:pt x="33818" y="19600"/>
                  <a:pt x="33831" y="19602"/>
                  <a:pt x="33842" y="19602"/>
                </a:cubicBezTo>
                <a:cubicBezTo>
                  <a:pt x="33936" y="19602"/>
                  <a:pt x="33965" y="19443"/>
                  <a:pt x="33878" y="19399"/>
                </a:cubicBezTo>
                <a:cubicBezTo>
                  <a:pt x="33293" y="18936"/>
                  <a:pt x="32659" y="18545"/>
                  <a:pt x="32024" y="18180"/>
                </a:cubicBezTo>
                <a:lnTo>
                  <a:pt x="32024" y="18180"/>
                </a:lnTo>
                <a:cubicBezTo>
                  <a:pt x="32108" y="18183"/>
                  <a:pt x="32192" y="18184"/>
                  <a:pt x="32275" y="18184"/>
                </a:cubicBezTo>
                <a:cubicBezTo>
                  <a:pt x="32850" y="18184"/>
                  <a:pt x="33422" y="18112"/>
                  <a:pt x="33976" y="17985"/>
                </a:cubicBezTo>
                <a:cubicBezTo>
                  <a:pt x="34073" y="17960"/>
                  <a:pt x="34098" y="17863"/>
                  <a:pt x="34024" y="17789"/>
                </a:cubicBezTo>
                <a:cubicBezTo>
                  <a:pt x="33585" y="17448"/>
                  <a:pt x="33049" y="17228"/>
                  <a:pt x="32488" y="17131"/>
                </a:cubicBezTo>
                <a:cubicBezTo>
                  <a:pt x="32341" y="17114"/>
                  <a:pt x="32194" y="17105"/>
                  <a:pt x="32047" y="17105"/>
                </a:cubicBezTo>
                <a:cubicBezTo>
                  <a:pt x="31779" y="17105"/>
                  <a:pt x="31512" y="17132"/>
                  <a:pt x="31244" y="17180"/>
                </a:cubicBezTo>
                <a:cubicBezTo>
                  <a:pt x="31610" y="16960"/>
                  <a:pt x="31951" y="16692"/>
                  <a:pt x="32268" y="16448"/>
                </a:cubicBezTo>
                <a:cubicBezTo>
                  <a:pt x="33000" y="15887"/>
                  <a:pt x="33854" y="15472"/>
                  <a:pt x="34732" y="15277"/>
                </a:cubicBezTo>
                <a:cubicBezTo>
                  <a:pt x="34854" y="15253"/>
                  <a:pt x="34854" y="15082"/>
                  <a:pt x="34732" y="15058"/>
                </a:cubicBezTo>
                <a:cubicBezTo>
                  <a:pt x="34073" y="14960"/>
                  <a:pt x="33390" y="14814"/>
                  <a:pt x="32732" y="14765"/>
                </a:cubicBezTo>
                <a:cubicBezTo>
                  <a:pt x="32687" y="14763"/>
                  <a:pt x="32643" y="14762"/>
                  <a:pt x="32599" y="14762"/>
                </a:cubicBezTo>
                <a:cubicBezTo>
                  <a:pt x="32111" y="14762"/>
                  <a:pt x="31649" y="14887"/>
                  <a:pt x="31268" y="15155"/>
                </a:cubicBezTo>
                <a:cubicBezTo>
                  <a:pt x="31024" y="15277"/>
                  <a:pt x="30781" y="15375"/>
                  <a:pt x="30512" y="15448"/>
                </a:cubicBezTo>
                <a:cubicBezTo>
                  <a:pt x="30341" y="15477"/>
                  <a:pt x="30161" y="15488"/>
                  <a:pt x="29983" y="15488"/>
                </a:cubicBezTo>
                <a:cubicBezTo>
                  <a:pt x="29856" y="15488"/>
                  <a:pt x="29731" y="15482"/>
                  <a:pt x="29610" y="15472"/>
                </a:cubicBezTo>
                <a:cubicBezTo>
                  <a:pt x="29488" y="15472"/>
                  <a:pt x="29366" y="15497"/>
                  <a:pt x="29268" y="15521"/>
                </a:cubicBezTo>
                <a:cubicBezTo>
                  <a:pt x="29366" y="15424"/>
                  <a:pt x="29488" y="15350"/>
                  <a:pt x="29610" y="15277"/>
                </a:cubicBezTo>
                <a:cubicBezTo>
                  <a:pt x="29878" y="15107"/>
                  <a:pt x="30171" y="14936"/>
                  <a:pt x="30463" y="14814"/>
                </a:cubicBezTo>
                <a:cubicBezTo>
                  <a:pt x="31024" y="14570"/>
                  <a:pt x="31561" y="14277"/>
                  <a:pt x="31878" y="13741"/>
                </a:cubicBezTo>
                <a:cubicBezTo>
                  <a:pt x="32220" y="13131"/>
                  <a:pt x="32244" y="12326"/>
                  <a:pt x="32683" y="11765"/>
                </a:cubicBezTo>
                <a:cubicBezTo>
                  <a:pt x="32755" y="11693"/>
                  <a:pt x="32707" y="11607"/>
                  <a:pt x="32638" y="11607"/>
                </a:cubicBezTo>
                <a:cubicBezTo>
                  <a:pt x="32613" y="11607"/>
                  <a:pt x="32586" y="11618"/>
                  <a:pt x="32561" y="11643"/>
                </a:cubicBezTo>
                <a:cubicBezTo>
                  <a:pt x="31732" y="12375"/>
                  <a:pt x="30634" y="12692"/>
                  <a:pt x="29659" y="13131"/>
                </a:cubicBezTo>
                <a:cubicBezTo>
                  <a:pt x="29463" y="13204"/>
                  <a:pt x="29268" y="13302"/>
                  <a:pt x="29073" y="13399"/>
                </a:cubicBezTo>
                <a:cubicBezTo>
                  <a:pt x="29537" y="12985"/>
                  <a:pt x="29927" y="12521"/>
                  <a:pt x="30220" y="11985"/>
                </a:cubicBezTo>
                <a:cubicBezTo>
                  <a:pt x="30415" y="11619"/>
                  <a:pt x="30561" y="11229"/>
                  <a:pt x="30634" y="10814"/>
                </a:cubicBezTo>
                <a:cubicBezTo>
                  <a:pt x="30683" y="10351"/>
                  <a:pt x="30683" y="9887"/>
                  <a:pt x="30732" y="9448"/>
                </a:cubicBezTo>
                <a:cubicBezTo>
                  <a:pt x="30732" y="9389"/>
                  <a:pt x="30678" y="9357"/>
                  <a:pt x="30630" y="9357"/>
                </a:cubicBezTo>
                <a:cubicBezTo>
                  <a:pt x="30599" y="9357"/>
                  <a:pt x="30571" y="9371"/>
                  <a:pt x="30561" y="9399"/>
                </a:cubicBezTo>
                <a:cubicBezTo>
                  <a:pt x="30122" y="10180"/>
                  <a:pt x="29488" y="10863"/>
                  <a:pt x="28732" y="11326"/>
                </a:cubicBezTo>
                <a:cubicBezTo>
                  <a:pt x="28366" y="11497"/>
                  <a:pt x="28049" y="11765"/>
                  <a:pt x="27805" y="12107"/>
                </a:cubicBezTo>
                <a:cubicBezTo>
                  <a:pt x="27781" y="12155"/>
                  <a:pt x="27732" y="12229"/>
                  <a:pt x="27707" y="12302"/>
                </a:cubicBezTo>
                <a:cubicBezTo>
                  <a:pt x="27707" y="12155"/>
                  <a:pt x="27756" y="12009"/>
                  <a:pt x="27829" y="11887"/>
                </a:cubicBezTo>
                <a:cubicBezTo>
                  <a:pt x="27951" y="11692"/>
                  <a:pt x="28098" y="11521"/>
                  <a:pt x="28268" y="11375"/>
                </a:cubicBezTo>
                <a:cubicBezTo>
                  <a:pt x="28659" y="11033"/>
                  <a:pt x="29122" y="10716"/>
                  <a:pt x="29342" y="10229"/>
                </a:cubicBezTo>
                <a:cubicBezTo>
                  <a:pt x="29376" y="10159"/>
                  <a:pt x="29324" y="10101"/>
                  <a:pt x="29273" y="10101"/>
                </a:cubicBezTo>
                <a:cubicBezTo>
                  <a:pt x="29253" y="10101"/>
                  <a:pt x="29233" y="10110"/>
                  <a:pt x="29220" y="10131"/>
                </a:cubicBezTo>
                <a:cubicBezTo>
                  <a:pt x="29207" y="10119"/>
                  <a:pt x="29189" y="10113"/>
                  <a:pt x="29171" y="10113"/>
                </a:cubicBezTo>
                <a:cubicBezTo>
                  <a:pt x="29153" y="10113"/>
                  <a:pt x="29134" y="10119"/>
                  <a:pt x="29122" y="10131"/>
                </a:cubicBezTo>
                <a:cubicBezTo>
                  <a:pt x="28732" y="10326"/>
                  <a:pt x="28342" y="10546"/>
                  <a:pt x="27976" y="10765"/>
                </a:cubicBezTo>
                <a:cubicBezTo>
                  <a:pt x="28073" y="10131"/>
                  <a:pt x="28317" y="9546"/>
                  <a:pt x="28659" y="9009"/>
                </a:cubicBezTo>
                <a:cubicBezTo>
                  <a:pt x="28698" y="8950"/>
                  <a:pt x="28641" y="8874"/>
                  <a:pt x="28579" y="8874"/>
                </a:cubicBezTo>
                <a:cubicBezTo>
                  <a:pt x="28565" y="8874"/>
                  <a:pt x="28550" y="8878"/>
                  <a:pt x="28537" y="8887"/>
                </a:cubicBezTo>
                <a:cubicBezTo>
                  <a:pt x="27976" y="9277"/>
                  <a:pt x="27390" y="9643"/>
                  <a:pt x="26854" y="10033"/>
                </a:cubicBezTo>
                <a:cubicBezTo>
                  <a:pt x="26415" y="10326"/>
                  <a:pt x="26098" y="10814"/>
                  <a:pt x="26025" y="11326"/>
                </a:cubicBezTo>
                <a:cubicBezTo>
                  <a:pt x="25951" y="11619"/>
                  <a:pt x="25927" y="11887"/>
                  <a:pt x="25854" y="12155"/>
                </a:cubicBezTo>
                <a:cubicBezTo>
                  <a:pt x="25781" y="12472"/>
                  <a:pt x="25659" y="12765"/>
                  <a:pt x="25512" y="13058"/>
                </a:cubicBezTo>
                <a:cubicBezTo>
                  <a:pt x="25220" y="13594"/>
                  <a:pt x="25025" y="14180"/>
                  <a:pt x="24903" y="14765"/>
                </a:cubicBezTo>
                <a:cubicBezTo>
                  <a:pt x="24854" y="15277"/>
                  <a:pt x="24854" y="15765"/>
                  <a:pt x="24951" y="16253"/>
                </a:cubicBezTo>
                <a:cubicBezTo>
                  <a:pt x="24903" y="16424"/>
                  <a:pt x="24878" y="16570"/>
                  <a:pt x="24854" y="16741"/>
                </a:cubicBezTo>
                <a:cubicBezTo>
                  <a:pt x="24683" y="17033"/>
                  <a:pt x="24293" y="17253"/>
                  <a:pt x="24073" y="17521"/>
                </a:cubicBezTo>
                <a:cubicBezTo>
                  <a:pt x="23854" y="17789"/>
                  <a:pt x="23683" y="18082"/>
                  <a:pt x="23586" y="18399"/>
                </a:cubicBezTo>
                <a:cubicBezTo>
                  <a:pt x="23537" y="18131"/>
                  <a:pt x="23561" y="17863"/>
                  <a:pt x="23659" y="17594"/>
                </a:cubicBezTo>
                <a:cubicBezTo>
                  <a:pt x="23781" y="17253"/>
                  <a:pt x="24000" y="16960"/>
                  <a:pt x="24147" y="16619"/>
                </a:cubicBezTo>
                <a:cubicBezTo>
                  <a:pt x="24293" y="16326"/>
                  <a:pt x="24342" y="16009"/>
                  <a:pt x="24317" y="15716"/>
                </a:cubicBezTo>
                <a:cubicBezTo>
                  <a:pt x="24293" y="15326"/>
                  <a:pt x="24220" y="14936"/>
                  <a:pt x="24439" y="14594"/>
                </a:cubicBezTo>
                <a:cubicBezTo>
                  <a:pt x="24458" y="14557"/>
                  <a:pt x="24419" y="14505"/>
                  <a:pt x="24378" y="14505"/>
                </a:cubicBezTo>
                <a:cubicBezTo>
                  <a:pt x="24366" y="14505"/>
                  <a:pt x="24353" y="14510"/>
                  <a:pt x="24342" y="14521"/>
                </a:cubicBezTo>
                <a:cubicBezTo>
                  <a:pt x="24147" y="14814"/>
                  <a:pt x="24098" y="15155"/>
                  <a:pt x="24171" y="15497"/>
                </a:cubicBezTo>
                <a:cubicBezTo>
                  <a:pt x="24244" y="15911"/>
                  <a:pt x="24171" y="16350"/>
                  <a:pt x="23976" y="16716"/>
                </a:cubicBezTo>
                <a:cubicBezTo>
                  <a:pt x="23732" y="17009"/>
                  <a:pt x="23537" y="17326"/>
                  <a:pt x="23390" y="17692"/>
                </a:cubicBezTo>
                <a:cubicBezTo>
                  <a:pt x="23293" y="18033"/>
                  <a:pt x="23317" y="18399"/>
                  <a:pt x="23464" y="18741"/>
                </a:cubicBezTo>
                <a:cubicBezTo>
                  <a:pt x="23220" y="19228"/>
                  <a:pt x="22781" y="19594"/>
                  <a:pt x="22390" y="20009"/>
                </a:cubicBezTo>
                <a:cubicBezTo>
                  <a:pt x="22390" y="19545"/>
                  <a:pt x="22098" y="19131"/>
                  <a:pt x="22000" y="18692"/>
                </a:cubicBezTo>
                <a:lnTo>
                  <a:pt x="22000" y="18594"/>
                </a:lnTo>
                <a:cubicBezTo>
                  <a:pt x="22366" y="18180"/>
                  <a:pt x="22220" y="17570"/>
                  <a:pt x="22366" y="17082"/>
                </a:cubicBezTo>
                <a:cubicBezTo>
                  <a:pt x="22439" y="16960"/>
                  <a:pt x="22488" y="16863"/>
                  <a:pt x="22561" y="16741"/>
                </a:cubicBezTo>
                <a:cubicBezTo>
                  <a:pt x="22594" y="16676"/>
                  <a:pt x="22539" y="16632"/>
                  <a:pt x="22485" y="16632"/>
                </a:cubicBezTo>
                <a:cubicBezTo>
                  <a:pt x="22458" y="16632"/>
                  <a:pt x="22431" y="16643"/>
                  <a:pt x="22415" y="16667"/>
                </a:cubicBezTo>
                <a:cubicBezTo>
                  <a:pt x="22366" y="16741"/>
                  <a:pt x="22317" y="16814"/>
                  <a:pt x="22293" y="16887"/>
                </a:cubicBezTo>
                <a:cubicBezTo>
                  <a:pt x="21976" y="17375"/>
                  <a:pt x="21805" y="17911"/>
                  <a:pt x="21805" y="18472"/>
                </a:cubicBezTo>
                <a:cubicBezTo>
                  <a:pt x="21854" y="19058"/>
                  <a:pt x="22317" y="19594"/>
                  <a:pt x="22269" y="20155"/>
                </a:cubicBezTo>
                <a:cubicBezTo>
                  <a:pt x="22220" y="20204"/>
                  <a:pt x="22195" y="20253"/>
                  <a:pt x="22171" y="20277"/>
                </a:cubicBezTo>
                <a:cubicBezTo>
                  <a:pt x="21903" y="20594"/>
                  <a:pt x="21732" y="20936"/>
                  <a:pt x="21634" y="21326"/>
                </a:cubicBezTo>
                <a:cubicBezTo>
                  <a:pt x="21561" y="21643"/>
                  <a:pt x="21512" y="21984"/>
                  <a:pt x="21488" y="22326"/>
                </a:cubicBezTo>
                <a:cubicBezTo>
                  <a:pt x="21464" y="22423"/>
                  <a:pt x="21464" y="22545"/>
                  <a:pt x="21464" y="22643"/>
                </a:cubicBezTo>
                <a:cubicBezTo>
                  <a:pt x="21439" y="23106"/>
                  <a:pt x="21293" y="23545"/>
                  <a:pt x="21098" y="23936"/>
                </a:cubicBezTo>
                <a:cubicBezTo>
                  <a:pt x="20854" y="24326"/>
                  <a:pt x="20586" y="24667"/>
                  <a:pt x="20293" y="25009"/>
                </a:cubicBezTo>
                <a:cubicBezTo>
                  <a:pt x="19903" y="25497"/>
                  <a:pt x="19610" y="26057"/>
                  <a:pt x="19439" y="26643"/>
                </a:cubicBezTo>
                <a:cubicBezTo>
                  <a:pt x="19391" y="25399"/>
                  <a:pt x="19439" y="24179"/>
                  <a:pt x="19561" y="22936"/>
                </a:cubicBezTo>
                <a:cubicBezTo>
                  <a:pt x="19756" y="20984"/>
                  <a:pt x="20025" y="19033"/>
                  <a:pt x="20342" y="17106"/>
                </a:cubicBezTo>
                <a:cubicBezTo>
                  <a:pt x="20708" y="15033"/>
                  <a:pt x="21244" y="12960"/>
                  <a:pt x="22244" y="11082"/>
                </a:cubicBezTo>
                <a:cubicBezTo>
                  <a:pt x="23147" y="9448"/>
                  <a:pt x="24317" y="7936"/>
                  <a:pt x="24561" y="6034"/>
                </a:cubicBezTo>
                <a:cubicBezTo>
                  <a:pt x="24561" y="5912"/>
                  <a:pt x="24464" y="5863"/>
                  <a:pt x="24366" y="5863"/>
                </a:cubicBezTo>
                <a:cubicBezTo>
                  <a:pt x="23854" y="5960"/>
                  <a:pt x="23342" y="6058"/>
                  <a:pt x="22854" y="6180"/>
                </a:cubicBezTo>
                <a:cubicBezTo>
                  <a:pt x="22781" y="6204"/>
                  <a:pt x="22732" y="6277"/>
                  <a:pt x="22781" y="6351"/>
                </a:cubicBezTo>
                <a:cubicBezTo>
                  <a:pt x="21366" y="8912"/>
                  <a:pt x="19976" y="11521"/>
                  <a:pt x="19000" y="14302"/>
                </a:cubicBezTo>
                <a:cubicBezTo>
                  <a:pt x="19025" y="13668"/>
                  <a:pt x="18927" y="13058"/>
                  <a:pt x="18732" y="12472"/>
                </a:cubicBezTo>
                <a:cubicBezTo>
                  <a:pt x="18342" y="11253"/>
                  <a:pt x="17513" y="10204"/>
                  <a:pt x="16391" y="9570"/>
                </a:cubicBezTo>
                <a:cubicBezTo>
                  <a:pt x="15293" y="8912"/>
                  <a:pt x="13927" y="8473"/>
                  <a:pt x="13196" y="7326"/>
                </a:cubicBezTo>
                <a:cubicBezTo>
                  <a:pt x="12830" y="6668"/>
                  <a:pt x="12610" y="5936"/>
                  <a:pt x="12537" y="5204"/>
                </a:cubicBezTo>
                <a:cubicBezTo>
                  <a:pt x="12464" y="4473"/>
                  <a:pt x="12293" y="3790"/>
                  <a:pt x="12025" y="3107"/>
                </a:cubicBezTo>
                <a:cubicBezTo>
                  <a:pt x="11732" y="2424"/>
                  <a:pt x="11293" y="1814"/>
                  <a:pt x="10781" y="1278"/>
                </a:cubicBezTo>
                <a:cubicBezTo>
                  <a:pt x="10244" y="741"/>
                  <a:pt x="9610" y="302"/>
                  <a:pt x="8903" y="9"/>
                </a:cubicBezTo>
                <a:cubicBezTo>
                  <a:pt x="8888" y="4"/>
                  <a:pt x="8874" y="1"/>
                  <a:pt x="8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2"/>
          <p:cNvSpPr txBox="1"/>
          <p:nvPr/>
        </p:nvSpPr>
        <p:spPr>
          <a:xfrm>
            <a:off x="4910125" y="2410900"/>
            <a:ext cx="837000" cy="2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Saturn</a:t>
            </a:r>
            <a:endParaRPr sz="1200" b="1" i="1">
              <a:solidFill>
                <a:schemeClr val="accent3"/>
              </a:solidFill>
              <a:latin typeface="Open Sans"/>
              <a:ea typeface="Open Sans"/>
              <a:cs typeface="Open Sans"/>
              <a:sym typeface="Open Sans"/>
            </a:endParaRPr>
          </a:p>
        </p:txBody>
      </p:sp>
      <p:sp>
        <p:nvSpPr>
          <p:cNvPr id="2898" name="Google Shape;2898;p112"/>
          <p:cNvSpPr/>
          <p:nvPr/>
        </p:nvSpPr>
        <p:spPr>
          <a:xfrm>
            <a:off x="6124963" y="1516087"/>
            <a:ext cx="818100" cy="818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899" name="Google Shape;2899;p112"/>
          <p:cNvSpPr txBox="1"/>
          <p:nvPr/>
        </p:nvSpPr>
        <p:spPr>
          <a:xfrm>
            <a:off x="6115525" y="2410900"/>
            <a:ext cx="837000" cy="2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Neptune</a:t>
            </a:r>
            <a:endParaRPr sz="1200" b="1" i="1">
              <a:solidFill>
                <a:schemeClr val="accent3"/>
              </a:solidFill>
              <a:latin typeface="Open Sans"/>
              <a:ea typeface="Open Sans"/>
              <a:cs typeface="Open Sans"/>
              <a:sym typeface="Open Sans"/>
            </a:endParaRPr>
          </a:p>
        </p:txBody>
      </p:sp>
      <p:sp>
        <p:nvSpPr>
          <p:cNvPr id="2900" name="Google Shape;2900;p112"/>
          <p:cNvSpPr/>
          <p:nvPr/>
        </p:nvSpPr>
        <p:spPr>
          <a:xfrm>
            <a:off x="7330363" y="1516087"/>
            <a:ext cx="818100" cy="818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00"/>
          </a:p>
        </p:txBody>
      </p:sp>
      <p:sp>
        <p:nvSpPr>
          <p:cNvPr id="2901" name="Google Shape;2901;p112"/>
          <p:cNvSpPr txBox="1"/>
          <p:nvPr/>
        </p:nvSpPr>
        <p:spPr>
          <a:xfrm>
            <a:off x="7320925" y="2410900"/>
            <a:ext cx="837000" cy="257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i="1">
                <a:solidFill>
                  <a:schemeClr val="accent3"/>
                </a:solidFill>
                <a:latin typeface="Open Sans"/>
                <a:ea typeface="Open Sans"/>
                <a:cs typeface="Open Sans"/>
                <a:sym typeface="Open Sans"/>
              </a:rPr>
              <a:t>Venus</a:t>
            </a:r>
            <a:endParaRPr sz="1200" b="1" i="1">
              <a:solidFill>
                <a:schemeClr val="accent3"/>
              </a:solidFill>
              <a:latin typeface="Open Sans"/>
              <a:ea typeface="Open Sans"/>
              <a:cs typeface="Open Sans"/>
              <a:sym typeface="Open Sans"/>
            </a:endParaRPr>
          </a:p>
        </p:txBody>
      </p:sp>
      <p:sp>
        <p:nvSpPr>
          <p:cNvPr id="2902" name="Google Shape;2902;p112"/>
          <p:cNvSpPr/>
          <p:nvPr/>
        </p:nvSpPr>
        <p:spPr>
          <a:xfrm>
            <a:off x="7499499" y="1418725"/>
            <a:ext cx="536438" cy="972340"/>
          </a:xfrm>
          <a:custGeom>
            <a:avLst/>
            <a:gdLst/>
            <a:ahLst/>
            <a:cxnLst/>
            <a:rect l="l" t="t" r="r" b="b"/>
            <a:pathLst>
              <a:path w="31756" h="57569" extrusionOk="0">
                <a:moveTo>
                  <a:pt x="28194" y="883"/>
                </a:moveTo>
                <a:lnTo>
                  <a:pt x="28194" y="883"/>
                </a:lnTo>
                <a:cubicBezTo>
                  <a:pt x="27438" y="1859"/>
                  <a:pt x="26585" y="2761"/>
                  <a:pt x="25658" y="3566"/>
                </a:cubicBezTo>
                <a:lnTo>
                  <a:pt x="25634" y="3591"/>
                </a:lnTo>
                <a:cubicBezTo>
                  <a:pt x="24487" y="3883"/>
                  <a:pt x="23390" y="4371"/>
                  <a:pt x="22365" y="5005"/>
                </a:cubicBezTo>
                <a:lnTo>
                  <a:pt x="22585" y="4713"/>
                </a:lnTo>
                <a:cubicBezTo>
                  <a:pt x="22951" y="4493"/>
                  <a:pt x="23341" y="4274"/>
                  <a:pt x="23731" y="4078"/>
                </a:cubicBezTo>
                <a:cubicBezTo>
                  <a:pt x="24292" y="3810"/>
                  <a:pt x="24780" y="3469"/>
                  <a:pt x="25195" y="3030"/>
                </a:cubicBezTo>
                <a:cubicBezTo>
                  <a:pt x="25249" y="2975"/>
                  <a:pt x="25208" y="2906"/>
                  <a:pt x="25153" y="2906"/>
                </a:cubicBezTo>
                <a:cubicBezTo>
                  <a:pt x="25135" y="2906"/>
                  <a:pt x="25115" y="2914"/>
                  <a:pt x="25097" y="2932"/>
                </a:cubicBezTo>
                <a:cubicBezTo>
                  <a:pt x="24682" y="3371"/>
                  <a:pt x="24170" y="3713"/>
                  <a:pt x="23609" y="3956"/>
                </a:cubicBezTo>
                <a:cubicBezTo>
                  <a:pt x="23365" y="4078"/>
                  <a:pt x="23097" y="4200"/>
                  <a:pt x="22829" y="4347"/>
                </a:cubicBezTo>
                <a:cubicBezTo>
                  <a:pt x="22951" y="4176"/>
                  <a:pt x="23073" y="3981"/>
                  <a:pt x="23195" y="3810"/>
                </a:cubicBezTo>
                <a:cubicBezTo>
                  <a:pt x="23682" y="3200"/>
                  <a:pt x="24292" y="2688"/>
                  <a:pt x="24975" y="2371"/>
                </a:cubicBezTo>
                <a:cubicBezTo>
                  <a:pt x="26024" y="1835"/>
                  <a:pt x="27195" y="1493"/>
                  <a:pt x="28194" y="883"/>
                </a:cubicBezTo>
                <a:close/>
                <a:moveTo>
                  <a:pt x="30393" y="4475"/>
                </a:moveTo>
                <a:cubicBezTo>
                  <a:pt x="30701" y="4475"/>
                  <a:pt x="31009" y="4481"/>
                  <a:pt x="31316" y="4493"/>
                </a:cubicBezTo>
                <a:cubicBezTo>
                  <a:pt x="29975" y="5249"/>
                  <a:pt x="28658" y="6030"/>
                  <a:pt x="27292" y="6664"/>
                </a:cubicBezTo>
                <a:cubicBezTo>
                  <a:pt x="26585" y="7030"/>
                  <a:pt x="25853" y="7322"/>
                  <a:pt x="25097" y="7566"/>
                </a:cubicBezTo>
                <a:lnTo>
                  <a:pt x="25097" y="7591"/>
                </a:lnTo>
                <a:cubicBezTo>
                  <a:pt x="24707" y="7712"/>
                  <a:pt x="24292" y="7786"/>
                  <a:pt x="23878" y="7834"/>
                </a:cubicBezTo>
                <a:cubicBezTo>
                  <a:pt x="25414" y="7420"/>
                  <a:pt x="26560" y="6176"/>
                  <a:pt x="28024" y="5591"/>
                </a:cubicBezTo>
                <a:cubicBezTo>
                  <a:pt x="28131" y="5548"/>
                  <a:pt x="28106" y="5411"/>
                  <a:pt x="28033" y="5411"/>
                </a:cubicBezTo>
                <a:cubicBezTo>
                  <a:pt x="28023" y="5411"/>
                  <a:pt x="28011" y="5414"/>
                  <a:pt x="27999" y="5420"/>
                </a:cubicBezTo>
                <a:cubicBezTo>
                  <a:pt x="26609" y="6005"/>
                  <a:pt x="25438" y="7103"/>
                  <a:pt x="23975" y="7517"/>
                </a:cubicBezTo>
                <a:cubicBezTo>
                  <a:pt x="24268" y="7347"/>
                  <a:pt x="24560" y="7127"/>
                  <a:pt x="24829" y="6908"/>
                </a:cubicBezTo>
                <a:cubicBezTo>
                  <a:pt x="25341" y="6517"/>
                  <a:pt x="25780" y="6030"/>
                  <a:pt x="26243" y="5566"/>
                </a:cubicBezTo>
                <a:cubicBezTo>
                  <a:pt x="26634" y="5225"/>
                  <a:pt x="27048" y="4908"/>
                  <a:pt x="27512" y="4664"/>
                </a:cubicBezTo>
                <a:cubicBezTo>
                  <a:pt x="28472" y="4534"/>
                  <a:pt x="29433" y="4475"/>
                  <a:pt x="30393" y="4475"/>
                </a:cubicBezTo>
                <a:close/>
                <a:moveTo>
                  <a:pt x="23634" y="420"/>
                </a:moveTo>
                <a:lnTo>
                  <a:pt x="23634" y="420"/>
                </a:lnTo>
                <a:cubicBezTo>
                  <a:pt x="23609" y="2005"/>
                  <a:pt x="23097" y="3517"/>
                  <a:pt x="22146" y="4761"/>
                </a:cubicBezTo>
                <a:cubicBezTo>
                  <a:pt x="22121" y="4786"/>
                  <a:pt x="22073" y="4810"/>
                  <a:pt x="22024" y="4859"/>
                </a:cubicBezTo>
                <a:cubicBezTo>
                  <a:pt x="21999" y="4883"/>
                  <a:pt x="21999" y="4908"/>
                  <a:pt x="21999" y="4956"/>
                </a:cubicBezTo>
                <a:cubicBezTo>
                  <a:pt x="21926" y="5054"/>
                  <a:pt x="21853" y="5152"/>
                  <a:pt x="21780" y="5225"/>
                </a:cubicBezTo>
                <a:cubicBezTo>
                  <a:pt x="21756" y="5249"/>
                  <a:pt x="21731" y="5273"/>
                  <a:pt x="21707" y="5298"/>
                </a:cubicBezTo>
                <a:cubicBezTo>
                  <a:pt x="21682" y="5322"/>
                  <a:pt x="21658" y="5347"/>
                  <a:pt x="21658" y="5371"/>
                </a:cubicBezTo>
                <a:cubicBezTo>
                  <a:pt x="21536" y="5493"/>
                  <a:pt x="21439" y="5591"/>
                  <a:pt x="21317" y="5713"/>
                </a:cubicBezTo>
                <a:cubicBezTo>
                  <a:pt x="21317" y="5737"/>
                  <a:pt x="21292" y="5761"/>
                  <a:pt x="21292" y="5810"/>
                </a:cubicBezTo>
                <a:cubicBezTo>
                  <a:pt x="20341" y="6542"/>
                  <a:pt x="19463" y="7395"/>
                  <a:pt x="18585" y="8249"/>
                </a:cubicBezTo>
                <a:cubicBezTo>
                  <a:pt x="18097" y="8688"/>
                  <a:pt x="17658" y="9151"/>
                  <a:pt x="17195" y="9639"/>
                </a:cubicBezTo>
                <a:cubicBezTo>
                  <a:pt x="17512" y="8347"/>
                  <a:pt x="18512" y="7371"/>
                  <a:pt x="19439" y="6493"/>
                </a:cubicBezTo>
                <a:cubicBezTo>
                  <a:pt x="20365" y="5615"/>
                  <a:pt x="21268" y="4664"/>
                  <a:pt x="21634" y="3444"/>
                </a:cubicBezTo>
                <a:cubicBezTo>
                  <a:pt x="21649" y="3383"/>
                  <a:pt x="21588" y="3332"/>
                  <a:pt x="21534" y="3332"/>
                </a:cubicBezTo>
                <a:cubicBezTo>
                  <a:pt x="21502" y="3332"/>
                  <a:pt x="21472" y="3350"/>
                  <a:pt x="21463" y="3395"/>
                </a:cubicBezTo>
                <a:cubicBezTo>
                  <a:pt x="20634" y="5956"/>
                  <a:pt x="17439" y="6981"/>
                  <a:pt x="17000" y="9737"/>
                </a:cubicBezTo>
                <a:cubicBezTo>
                  <a:pt x="16975" y="9786"/>
                  <a:pt x="17000" y="9810"/>
                  <a:pt x="17024" y="9834"/>
                </a:cubicBezTo>
                <a:lnTo>
                  <a:pt x="16951" y="9932"/>
                </a:lnTo>
                <a:cubicBezTo>
                  <a:pt x="16975" y="9859"/>
                  <a:pt x="16975" y="9786"/>
                  <a:pt x="16975" y="9712"/>
                </a:cubicBezTo>
                <a:cubicBezTo>
                  <a:pt x="17048" y="9005"/>
                  <a:pt x="17268" y="8347"/>
                  <a:pt x="17658" y="7761"/>
                </a:cubicBezTo>
                <a:cubicBezTo>
                  <a:pt x="18024" y="7249"/>
                  <a:pt x="18414" y="6761"/>
                  <a:pt x="18829" y="6298"/>
                </a:cubicBezTo>
                <a:cubicBezTo>
                  <a:pt x="19243" y="5859"/>
                  <a:pt x="19585" y="5371"/>
                  <a:pt x="19853" y="4834"/>
                </a:cubicBezTo>
                <a:cubicBezTo>
                  <a:pt x="20097" y="4200"/>
                  <a:pt x="20414" y="3591"/>
                  <a:pt x="20756" y="3005"/>
                </a:cubicBezTo>
                <a:cubicBezTo>
                  <a:pt x="21487" y="1932"/>
                  <a:pt x="22585" y="1176"/>
                  <a:pt x="23634" y="420"/>
                </a:cubicBezTo>
                <a:close/>
                <a:moveTo>
                  <a:pt x="3561" y="3517"/>
                </a:moveTo>
                <a:lnTo>
                  <a:pt x="3561" y="3517"/>
                </a:lnTo>
                <a:cubicBezTo>
                  <a:pt x="4171" y="3810"/>
                  <a:pt x="4854" y="4005"/>
                  <a:pt x="5536" y="4054"/>
                </a:cubicBezTo>
                <a:cubicBezTo>
                  <a:pt x="6049" y="4103"/>
                  <a:pt x="6707" y="4200"/>
                  <a:pt x="6707" y="4859"/>
                </a:cubicBezTo>
                <a:cubicBezTo>
                  <a:pt x="6707" y="5322"/>
                  <a:pt x="6512" y="5664"/>
                  <a:pt x="6683" y="6103"/>
                </a:cubicBezTo>
                <a:cubicBezTo>
                  <a:pt x="6878" y="6517"/>
                  <a:pt x="7122" y="6883"/>
                  <a:pt x="7390" y="7249"/>
                </a:cubicBezTo>
                <a:cubicBezTo>
                  <a:pt x="7658" y="7664"/>
                  <a:pt x="7902" y="8078"/>
                  <a:pt x="8171" y="8517"/>
                </a:cubicBezTo>
                <a:cubicBezTo>
                  <a:pt x="8439" y="9005"/>
                  <a:pt x="8683" y="9517"/>
                  <a:pt x="8902" y="10029"/>
                </a:cubicBezTo>
                <a:cubicBezTo>
                  <a:pt x="8146" y="9420"/>
                  <a:pt x="7439" y="8737"/>
                  <a:pt x="6756" y="8030"/>
                </a:cubicBezTo>
                <a:cubicBezTo>
                  <a:pt x="6000" y="7225"/>
                  <a:pt x="5366" y="6200"/>
                  <a:pt x="5439" y="5030"/>
                </a:cubicBezTo>
                <a:cubicBezTo>
                  <a:pt x="5439" y="4993"/>
                  <a:pt x="5408" y="4975"/>
                  <a:pt x="5378" y="4975"/>
                </a:cubicBezTo>
                <a:cubicBezTo>
                  <a:pt x="5347" y="4975"/>
                  <a:pt x="5317" y="4993"/>
                  <a:pt x="5317" y="5030"/>
                </a:cubicBezTo>
                <a:cubicBezTo>
                  <a:pt x="5195" y="6127"/>
                  <a:pt x="5732" y="7151"/>
                  <a:pt x="6414" y="7956"/>
                </a:cubicBezTo>
                <a:cubicBezTo>
                  <a:pt x="6951" y="8566"/>
                  <a:pt x="7512" y="9151"/>
                  <a:pt x="8122" y="9688"/>
                </a:cubicBezTo>
                <a:cubicBezTo>
                  <a:pt x="7414" y="9371"/>
                  <a:pt x="6610" y="9249"/>
                  <a:pt x="6049" y="8639"/>
                </a:cubicBezTo>
                <a:cubicBezTo>
                  <a:pt x="5780" y="8322"/>
                  <a:pt x="5561" y="7932"/>
                  <a:pt x="5390" y="7542"/>
                </a:cubicBezTo>
                <a:cubicBezTo>
                  <a:pt x="5146" y="7030"/>
                  <a:pt x="4927" y="6542"/>
                  <a:pt x="4707" y="6054"/>
                </a:cubicBezTo>
                <a:cubicBezTo>
                  <a:pt x="4317" y="5200"/>
                  <a:pt x="3951" y="4347"/>
                  <a:pt x="3561" y="3517"/>
                </a:cubicBezTo>
                <a:close/>
                <a:moveTo>
                  <a:pt x="28766" y="3499"/>
                </a:moveTo>
                <a:cubicBezTo>
                  <a:pt x="28991" y="3499"/>
                  <a:pt x="29215" y="3505"/>
                  <a:pt x="29438" y="3517"/>
                </a:cubicBezTo>
                <a:cubicBezTo>
                  <a:pt x="28438" y="3786"/>
                  <a:pt x="27487" y="4249"/>
                  <a:pt x="26658" y="4834"/>
                </a:cubicBezTo>
                <a:cubicBezTo>
                  <a:pt x="26121" y="5249"/>
                  <a:pt x="25682" y="5761"/>
                  <a:pt x="25195" y="6200"/>
                </a:cubicBezTo>
                <a:cubicBezTo>
                  <a:pt x="24682" y="6664"/>
                  <a:pt x="24146" y="7078"/>
                  <a:pt x="23560" y="7420"/>
                </a:cubicBezTo>
                <a:cubicBezTo>
                  <a:pt x="23268" y="7591"/>
                  <a:pt x="22975" y="7737"/>
                  <a:pt x="22682" y="7883"/>
                </a:cubicBezTo>
                <a:cubicBezTo>
                  <a:pt x="22634" y="7908"/>
                  <a:pt x="22609" y="7908"/>
                  <a:pt x="22585" y="7932"/>
                </a:cubicBezTo>
                <a:cubicBezTo>
                  <a:pt x="20902" y="8786"/>
                  <a:pt x="19122" y="9395"/>
                  <a:pt x="17536" y="10371"/>
                </a:cubicBezTo>
                <a:lnTo>
                  <a:pt x="17268" y="10395"/>
                </a:lnTo>
                <a:cubicBezTo>
                  <a:pt x="17609" y="10127"/>
                  <a:pt x="18000" y="9883"/>
                  <a:pt x="18365" y="9639"/>
                </a:cubicBezTo>
                <a:cubicBezTo>
                  <a:pt x="18951" y="9249"/>
                  <a:pt x="19512" y="8834"/>
                  <a:pt x="20048" y="8371"/>
                </a:cubicBezTo>
                <a:cubicBezTo>
                  <a:pt x="21146" y="7347"/>
                  <a:pt x="22146" y="6225"/>
                  <a:pt x="23512" y="5493"/>
                </a:cubicBezTo>
                <a:cubicBezTo>
                  <a:pt x="23573" y="5452"/>
                  <a:pt x="23531" y="5360"/>
                  <a:pt x="23459" y="5360"/>
                </a:cubicBezTo>
                <a:cubicBezTo>
                  <a:pt x="23445" y="5360"/>
                  <a:pt x="23430" y="5363"/>
                  <a:pt x="23414" y="5371"/>
                </a:cubicBezTo>
                <a:cubicBezTo>
                  <a:pt x="22073" y="6054"/>
                  <a:pt x="21073" y="7273"/>
                  <a:pt x="19951" y="8273"/>
                </a:cubicBezTo>
                <a:cubicBezTo>
                  <a:pt x="19341" y="8786"/>
                  <a:pt x="18707" y="9200"/>
                  <a:pt x="18000" y="9566"/>
                </a:cubicBezTo>
                <a:cubicBezTo>
                  <a:pt x="17634" y="9761"/>
                  <a:pt x="17268" y="9981"/>
                  <a:pt x="16951" y="10249"/>
                </a:cubicBezTo>
                <a:cubicBezTo>
                  <a:pt x="17439" y="9712"/>
                  <a:pt x="17951" y="9176"/>
                  <a:pt x="18487" y="8688"/>
                </a:cubicBezTo>
                <a:cubicBezTo>
                  <a:pt x="20536" y="6737"/>
                  <a:pt x="22682" y="4786"/>
                  <a:pt x="25438" y="3956"/>
                </a:cubicBezTo>
                <a:cubicBezTo>
                  <a:pt x="26516" y="3652"/>
                  <a:pt x="27644" y="3499"/>
                  <a:pt x="28766" y="3499"/>
                </a:cubicBezTo>
                <a:close/>
                <a:moveTo>
                  <a:pt x="27902" y="7591"/>
                </a:moveTo>
                <a:lnTo>
                  <a:pt x="27902" y="7591"/>
                </a:lnTo>
                <a:cubicBezTo>
                  <a:pt x="27219" y="7761"/>
                  <a:pt x="26512" y="7981"/>
                  <a:pt x="25853" y="8225"/>
                </a:cubicBezTo>
                <a:cubicBezTo>
                  <a:pt x="25292" y="8444"/>
                  <a:pt x="24756" y="8737"/>
                  <a:pt x="24268" y="9078"/>
                </a:cubicBezTo>
                <a:cubicBezTo>
                  <a:pt x="23780" y="9395"/>
                  <a:pt x="23341" y="9810"/>
                  <a:pt x="22829" y="10127"/>
                </a:cubicBezTo>
                <a:cubicBezTo>
                  <a:pt x="22037" y="10649"/>
                  <a:pt x="21184" y="10751"/>
                  <a:pt x="20303" y="10751"/>
                </a:cubicBezTo>
                <a:cubicBezTo>
                  <a:pt x="19826" y="10751"/>
                  <a:pt x="19341" y="10721"/>
                  <a:pt x="18853" y="10712"/>
                </a:cubicBezTo>
                <a:cubicBezTo>
                  <a:pt x="18777" y="10708"/>
                  <a:pt x="18702" y="10706"/>
                  <a:pt x="18627" y="10706"/>
                </a:cubicBezTo>
                <a:cubicBezTo>
                  <a:pt x="18295" y="10706"/>
                  <a:pt x="17972" y="10746"/>
                  <a:pt x="17634" y="10786"/>
                </a:cubicBezTo>
                <a:lnTo>
                  <a:pt x="17804" y="10688"/>
                </a:lnTo>
                <a:cubicBezTo>
                  <a:pt x="19756" y="10420"/>
                  <a:pt x="21634" y="9859"/>
                  <a:pt x="23390" y="8981"/>
                </a:cubicBezTo>
                <a:cubicBezTo>
                  <a:pt x="23429" y="8961"/>
                  <a:pt x="23405" y="8925"/>
                  <a:pt x="23381" y="8925"/>
                </a:cubicBezTo>
                <a:cubicBezTo>
                  <a:pt x="23376" y="8925"/>
                  <a:pt x="23370" y="8927"/>
                  <a:pt x="23365" y="8932"/>
                </a:cubicBezTo>
                <a:cubicBezTo>
                  <a:pt x="21829" y="9615"/>
                  <a:pt x="20195" y="10078"/>
                  <a:pt x="18512" y="10273"/>
                </a:cubicBezTo>
                <a:cubicBezTo>
                  <a:pt x="19024" y="10005"/>
                  <a:pt x="19536" y="9761"/>
                  <a:pt x="20000" y="9542"/>
                </a:cubicBezTo>
                <a:cubicBezTo>
                  <a:pt x="20853" y="9127"/>
                  <a:pt x="21731" y="8761"/>
                  <a:pt x="22585" y="8322"/>
                </a:cubicBezTo>
                <a:cubicBezTo>
                  <a:pt x="22756" y="8273"/>
                  <a:pt x="22926" y="8249"/>
                  <a:pt x="23121" y="8200"/>
                </a:cubicBezTo>
                <a:cubicBezTo>
                  <a:pt x="23829" y="8200"/>
                  <a:pt x="24560" y="8078"/>
                  <a:pt x="25243" y="7883"/>
                </a:cubicBezTo>
                <a:cubicBezTo>
                  <a:pt x="26121" y="7761"/>
                  <a:pt x="27024" y="7664"/>
                  <a:pt x="27902" y="7591"/>
                </a:cubicBezTo>
                <a:close/>
                <a:moveTo>
                  <a:pt x="17048" y="10590"/>
                </a:moveTo>
                <a:cubicBezTo>
                  <a:pt x="17048" y="10615"/>
                  <a:pt x="17048" y="10639"/>
                  <a:pt x="17048" y="10664"/>
                </a:cubicBezTo>
                <a:cubicBezTo>
                  <a:pt x="16962" y="10728"/>
                  <a:pt x="16856" y="10812"/>
                  <a:pt x="16748" y="10882"/>
                </a:cubicBezTo>
                <a:lnTo>
                  <a:pt x="16748" y="10882"/>
                </a:lnTo>
                <a:cubicBezTo>
                  <a:pt x="16838" y="10777"/>
                  <a:pt x="16943" y="10675"/>
                  <a:pt x="17048" y="10590"/>
                </a:cubicBezTo>
                <a:close/>
                <a:moveTo>
                  <a:pt x="16317" y="11005"/>
                </a:moveTo>
                <a:cubicBezTo>
                  <a:pt x="16317" y="11029"/>
                  <a:pt x="16317" y="11054"/>
                  <a:pt x="16341" y="11078"/>
                </a:cubicBezTo>
                <a:lnTo>
                  <a:pt x="16317" y="11151"/>
                </a:lnTo>
                <a:cubicBezTo>
                  <a:pt x="16268" y="11225"/>
                  <a:pt x="16219" y="11298"/>
                  <a:pt x="16170" y="11395"/>
                </a:cubicBezTo>
                <a:lnTo>
                  <a:pt x="16000" y="11517"/>
                </a:lnTo>
                <a:lnTo>
                  <a:pt x="15975" y="11542"/>
                </a:lnTo>
                <a:cubicBezTo>
                  <a:pt x="15929" y="11612"/>
                  <a:pt x="15860" y="11637"/>
                  <a:pt x="15811" y="11703"/>
                </a:cubicBezTo>
                <a:lnTo>
                  <a:pt x="15811" y="11703"/>
                </a:lnTo>
                <a:cubicBezTo>
                  <a:pt x="15980" y="11463"/>
                  <a:pt x="16148" y="11246"/>
                  <a:pt x="16317" y="11005"/>
                </a:cubicBezTo>
                <a:close/>
                <a:moveTo>
                  <a:pt x="7707" y="1786"/>
                </a:moveTo>
                <a:lnTo>
                  <a:pt x="7707" y="1786"/>
                </a:lnTo>
                <a:cubicBezTo>
                  <a:pt x="7975" y="2420"/>
                  <a:pt x="8292" y="3054"/>
                  <a:pt x="8658" y="3615"/>
                </a:cubicBezTo>
                <a:cubicBezTo>
                  <a:pt x="9122" y="4444"/>
                  <a:pt x="9512" y="5298"/>
                  <a:pt x="9780" y="6200"/>
                </a:cubicBezTo>
                <a:cubicBezTo>
                  <a:pt x="9853" y="6615"/>
                  <a:pt x="9975" y="7005"/>
                  <a:pt x="10122" y="7420"/>
                </a:cubicBezTo>
                <a:cubicBezTo>
                  <a:pt x="10366" y="8030"/>
                  <a:pt x="10414" y="8737"/>
                  <a:pt x="10268" y="9395"/>
                </a:cubicBezTo>
                <a:cubicBezTo>
                  <a:pt x="10122" y="9981"/>
                  <a:pt x="10073" y="10615"/>
                  <a:pt x="10146" y="11225"/>
                </a:cubicBezTo>
                <a:cubicBezTo>
                  <a:pt x="10268" y="12103"/>
                  <a:pt x="10561" y="12956"/>
                  <a:pt x="10951" y="13737"/>
                </a:cubicBezTo>
                <a:cubicBezTo>
                  <a:pt x="10878" y="13664"/>
                  <a:pt x="10780" y="13566"/>
                  <a:pt x="10707" y="13493"/>
                </a:cubicBezTo>
                <a:cubicBezTo>
                  <a:pt x="10268" y="12346"/>
                  <a:pt x="9951" y="11151"/>
                  <a:pt x="9756" y="9932"/>
                </a:cubicBezTo>
                <a:cubicBezTo>
                  <a:pt x="9634" y="9347"/>
                  <a:pt x="9463" y="8737"/>
                  <a:pt x="9244" y="8176"/>
                </a:cubicBezTo>
                <a:cubicBezTo>
                  <a:pt x="9024" y="7542"/>
                  <a:pt x="8951" y="6859"/>
                  <a:pt x="9000" y="6176"/>
                </a:cubicBezTo>
                <a:cubicBezTo>
                  <a:pt x="9000" y="6115"/>
                  <a:pt x="8951" y="6084"/>
                  <a:pt x="8902" y="6084"/>
                </a:cubicBezTo>
                <a:cubicBezTo>
                  <a:pt x="8853" y="6084"/>
                  <a:pt x="8805" y="6115"/>
                  <a:pt x="8805" y="6176"/>
                </a:cubicBezTo>
                <a:cubicBezTo>
                  <a:pt x="8756" y="6834"/>
                  <a:pt x="8829" y="7469"/>
                  <a:pt x="9024" y="8103"/>
                </a:cubicBezTo>
                <a:cubicBezTo>
                  <a:pt x="9244" y="8688"/>
                  <a:pt x="9439" y="9298"/>
                  <a:pt x="9585" y="9932"/>
                </a:cubicBezTo>
                <a:cubicBezTo>
                  <a:pt x="9731" y="10932"/>
                  <a:pt x="9951" y="11956"/>
                  <a:pt x="10268" y="12932"/>
                </a:cubicBezTo>
                <a:cubicBezTo>
                  <a:pt x="10170" y="12785"/>
                  <a:pt x="10073" y="12615"/>
                  <a:pt x="10024" y="12444"/>
                </a:cubicBezTo>
                <a:cubicBezTo>
                  <a:pt x="9902" y="12078"/>
                  <a:pt x="9878" y="11688"/>
                  <a:pt x="9756" y="11322"/>
                </a:cubicBezTo>
                <a:cubicBezTo>
                  <a:pt x="9780" y="11322"/>
                  <a:pt x="9780" y="11298"/>
                  <a:pt x="9756" y="11273"/>
                </a:cubicBezTo>
                <a:cubicBezTo>
                  <a:pt x="9463" y="10298"/>
                  <a:pt x="9049" y="9371"/>
                  <a:pt x="8512" y="8493"/>
                </a:cubicBezTo>
                <a:cubicBezTo>
                  <a:pt x="8244" y="8005"/>
                  <a:pt x="7951" y="7542"/>
                  <a:pt x="7634" y="7103"/>
                </a:cubicBezTo>
                <a:cubicBezTo>
                  <a:pt x="7536" y="6956"/>
                  <a:pt x="7414" y="6786"/>
                  <a:pt x="7292" y="6639"/>
                </a:cubicBezTo>
                <a:cubicBezTo>
                  <a:pt x="7244" y="6493"/>
                  <a:pt x="7195" y="6322"/>
                  <a:pt x="7171" y="6152"/>
                </a:cubicBezTo>
                <a:cubicBezTo>
                  <a:pt x="7195" y="5859"/>
                  <a:pt x="7292" y="5591"/>
                  <a:pt x="7463" y="5322"/>
                </a:cubicBezTo>
                <a:cubicBezTo>
                  <a:pt x="7658" y="4908"/>
                  <a:pt x="7756" y="4444"/>
                  <a:pt x="7756" y="3981"/>
                </a:cubicBezTo>
                <a:cubicBezTo>
                  <a:pt x="7780" y="3225"/>
                  <a:pt x="7658" y="2493"/>
                  <a:pt x="7707" y="1786"/>
                </a:cubicBezTo>
                <a:close/>
                <a:moveTo>
                  <a:pt x="11561" y="3152"/>
                </a:moveTo>
                <a:cubicBezTo>
                  <a:pt x="11683" y="4200"/>
                  <a:pt x="11975" y="5225"/>
                  <a:pt x="12414" y="6200"/>
                </a:cubicBezTo>
                <a:cubicBezTo>
                  <a:pt x="12609" y="6566"/>
                  <a:pt x="12707" y="6981"/>
                  <a:pt x="12707" y="7395"/>
                </a:cubicBezTo>
                <a:cubicBezTo>
                  <a:pt x="12707" y="7786"/>
                  <a:pt x="12634" y="8200"/>
                  <a:pt x="12512" y="8590"/>
                </a:cubicBezTo>
                <a:cubicBezTo>
                  <a:pt x="12317" y="9273"/>
                  <a:pt x="12073" y="9956"/>
                  <a:pt x="11927" y="10688"/>
                </a:cubicBezTo>
                <a:cubicBezTo>
                  <a:pt x="11780" y="11298"/>
                  <a:pt x="11756" y="11956"/>
                  <a:pt x="11853" y="12590"/>
                </a:cubicBezTo>
                <a:cubicBezTo>
                  <a:pt x="12000" y="13225"/>
                  <a:pt x="12268" y="13834"/>
                  <a:pt x="12634" y="14395"/>
                </a:cubicBezTo>
                <a:cubicBezTo>
                  <a:pt x="13073" y="14981"/>
                  <a:pt x="13366" y="15639"/>
                  <a:pt x="13536" y="16346"/>
                </a:cubicBezTo>
                <a:cubicBezTo>
                  <a:pt x="13561" y="16517"/>
                  <a:pt x="13585" y="16688"/>
                  <a:pt x="13585" y="16834"/>
                </a:cubicBezTo>
                <a:cubicBezTo>
                  <a:pt x="13341" y="16346"/>
                  <a:pt x="13073" y="15883"/>
                  <a:pt x="12805" y="15371"/>
                </a:cubicBezTo>
                <a:lnTo>
                  <a:pt x="12805" y="15395"/>
                </a:lnTo>
                <a:cubicBezTo>
                  <a:pt x="12439" y="14688"/>
                  <a:pt x="12073" y="13981"/>
                  <a:pt x="11707" y="13273"/>
                </a:cubicBezTo>
                <a:cubicBezTo>
                  <a:pt x="10975" y="11810"/>
                  <a:pt x="10780" y="10273"/>
                  <a:pt x="11439" y="8737"/>
                </a:cubicBezTo>
                <a:cubicBezTo>
                  <a:pt x="11468" y="8664"/>
                  <a:pt x="11410" y="8617"/>
                  <a:pt x="11349" y="8617"/>
                </a:cubicBezTo>
                <a:cubicBezTo>
                  <a:pt x="11307" y="8617"/>
                  <a:pt x="11263" y="8639"/>
                  <a:pt x="11244" y="8688"/>
                </a:cubicBezTo>
                <a:cubicBezTo>
                  <a:pt x="10707" y="10078"/>
                  <a:pt x="10756" y="11639"/>
                  <a:pt x="11366" y="13005"/>
                </a:cubicBezTo>
                <a:cubicBezTo>
                  <a:pt x="11683" y="13761"/>
                  <a:pt x="12073" y="14517"/>
                  <a:pt x="12439" y="15249"/>
                </a:cubicBezTo>
                <a:cubicBezTo>
                  <a:pt x="12458" y="15287"/>
                  <a:pt x="12477" y="15325"/>
                  <a:pt x="12496" y="15352"/>
                </a:cubicBezTo>
                <a:lnTo>
                  <a:pt x="12496" y="15352"/>
                </a:lnTo>
                <a:cubicBezTo>
                  <a:pt x="12256" y="15065"/>
                  <a:pt x="11994" y="14755"/>
                  <a:pt x="11731" y="14493"/>
                </a:cubicBezTo>
                <a:cubicBezTo>
                  <a:pt x="11097" y="13346"/>
                  <a:pt x="10463" y="12103"/>
                  <a:pt x="10390" y="10761"/>
                </a:cubicBezTo>
                <a:cubicBezTo>
                  <a:pt x="10366" y="10127"/>
                  <a:pt x="10561" y="9542"/>
                  <a:pt x="10634" y="8908"/>
                </a:cubicBezTo>
                <a:cubicBezTo>
                  <a:pt x="10658" y="8347"/>
                  <a:pt x="10585" y="7810"/>
                  <a:pt x="10366" y="7298"/>
                </a:cubicBezTo>
                <a:cubicBezTo>
                  <a:pt x="10146" y="6737"/>
                  <a:pt x="9902" y="6127"/>
                  <a:pt x="10024" y="5517"/>
                </a:cubicBezTo>
                <a:cubicBezTo>
                  <a:pt x="10170" y="5078"/>
                  <a:pt x="10390" y="4639"/>
                  <a:pt x="10731" y="4274"/>
                </a:cubicBezTo>
                <a:cubicBezTo>
                  <a:pt x="11024" y="3932"/>
                  <a:pt x="11317" y="3542"/>
                  <a:pt x="11561" y="3152"/>
                </a:cubicBezTo>
                <a:close/>
                <a:moveTo>
                  <a:pt x="14048" y="16712"/>
                </a:moveTo>
                <a:lnTo>
                  <a:pt x="14048" y="16712"/>
                </a:lnTo>
                <a:cubicBezTo>
                  <a:pt x="14000" y="17249"/>
                  <a:pt x="13951" y="17785"/>
                  <a:pt x="13926" y="18322"/>
                </a:cubicBezTo>
                <a:cubicBezTo>
                  <a:pt x="13926" y="18273"/>
                  <a:pt x="13926" y="18249"/>
                  <a:pt x="13902" y="18200"/>
                </a:cubicBezTo>
                <a:cubicBezTo>
                  <a:pt x="13926" y="17956"/>
                  <a:pt x="13926" y="17688"/>
                  <a:pt x="13951" y="17444"/>
                </a:cubicBezTo>
                <a:cubicBezTo>
                  <a:pt x="13951" y="17200"/>
                  <a:pt x="14024" y="16956"/>
                  <a:pt x="14048" y="16712"/>
                </a:cubicBezTo>
                <a:close/>
                <a:moveTo>
                  <a:pt x="2973" y="7783"/>
                </a:moveTo>
                <a:cubicBezTo>
                  <a:pt x="3506" y="7783"/>
                  <a:pt x="3936" y="8125"/>
                  <a:pt x="4317" y="8566"/>
                </a:cubicBezTo>
                <a:cubicBezTo>
                  <a:pt x="4683" y="8981"/>
                  <a:pt x="5146" y="9298"/>
                  <a:pt x="5658" y="9469"/>
                </a:cubicBezTo>
                <a:cubicBezTo>
                  <a:pt x="6756" y="9908"/>
                  <a:pt x="8244" y="9859"/>
                  <a:pt x="9073" y="10786"/>
                </a:cubicBezTo>
                <a:cubicBezTo>
                  <a:pt x="9561" y="11322"/>
                  <a:pt x="9463" y="12078"/>
                  <a:pt x="9731" y="12712"/>
                </a:cubicBezTo>
                <a:cubicBezTo>
                  <a:pt x="10000" y="13249"/>
                  <a:pt x="10366" y="13712"/>
                  <a:pt x="10805" y="14078"/>
                </a:cubicBezTo>
                <a:cubicBezTo>
                  <a:pt x="11049" y="14298"/>
                  <a:pt x="11268" y="14517"/>
                  <a:pt x="11488" y="14737"/>
                </a:cubicBezTo>
                <a:lnTo>
                  <a:pt x="11536" y="14834"/>
                </a:lnTo>
                <a:cubicBezTo>
                  <a:pt x="11561" y="14883"/>
                  <a:pt x="11609" y="14907"/>
                  <a:pt x="11634" y="14932"/>
                </a:cubicBezTo>
                <a:cubicBezTo>
                  <a:pt x="12341" y="15639"/>
                  <a:pt x="12902" y="16493"/>
                  <a:pt x="13292" y="17420"/>
                </a:cubicBezTo>
                <a:cubicBezTo>
                  <a:pt x="13390" y="17688"/>
                  <a:pt x="13463" y="17956"/>
                  <a:pt x="13536" y="18224"/>
                </a:cubicBezTo>
                <a:cubicBezTo>
                  <a:pt x="13390" y="17761"/>
                  <a:pt x="13170" y="17298"/>
                  <a:pt x="12878" y="16907"/>
                </a:cubicBezTo>
                <a:cubicBezTo>
                  <a:pt x="12317" y="16102"/>
                  <a:pt x="11683" y="15371"/>
                  <a:pt x="10975" y="14712"/>
                </a:cubicBezTo>
                <a:cubicBezTo>
                  <a:pt x="10634" y="14420"/>
                  <a:pt x="10292" y="14127"/>
                  <a:pt x="9902" y="13907"/>
                </a:cubicBezTo>
                <a:cubicBezTo>
                  <a:pt x="9463" y="13639"/>
                  <a:pt x="9049" y="13298"/>
                  <a:pt x="8731" y="12859"/>
                </a:cubicBezTo>
                <a:cubicBezTo>
                  <a:pt x="8341" y="12249"/>
                  <a:pt x="8244" y="11493"/>
                  <a:pt x="7610" y="11054"/>
                </a:cubicBezTo>
                <a:cubicBezTo>
                  <a:pt x="7603" y="11050"/>
                  <a:pt x="7596" y="11049"/>
                  <a:pt x="7589" y="11049"/>
                </a:cubicBezTo>
                <a:cubicBezTo>
                  <a:pt x="7549" y="11049"/>
                  <a:pt x="7519" y="11106"/>
                  <a:pt x="7561" y="11127"/>
                </a:cubicBezTo>
                <a:cubicBezTo>
                  <a:pt x="8195" y="11615"/>
                  <a:pt x="8244" y="12493"/>
                  <a:pt x="8683" y="13127"/>
                </a:cubicBezTo>
                <a:cubicBezTo>
                  <a:pt x="9171" y="13810"/>
                  <a:pt x="9975" y="14151"/>
                  <a:pt x="10585" y="14712"/>
                </a:cubicBezTo>
                <a:cubicBezTo>
                  <a:pt x="11244" y="15322"/>
                  <a:pt x="11829" y="16005"/>
                  <a:pt x="12366" y="16712"/>
                </a:cubicBezTo>
                <a:cubicBezTo>
                  <a:pt x="12707" y="17102"/>
                  <a:pt x="13000" y="17541"/>
                  <a:pt x="13195" y="18005"/>
                </a:cubicBezTo>
                <a:cubicBezTo>
                  <a:pt x="13244" y="18176"/>
                  <a:pt x="13292" y="18322"/>
                  <a:pt x="13317" y="18493"/>
                </a:cubicBezTo>
                <a:cubicBezTo>
                  <a:pt x="13170" y="18176"/>
                  <a:pt x="13024" y="17883"/>
                  <a:pt x="12853" y="17566"/>
                </a:cubicBezTo>
                <a:cubicBezTo>
                  <a:pt x="12585" y="17054"/>
                  <a:pt x="12122" y="16688"/>
                  <a:pt x="11561" y="16541"/>
                </a:cubicBezTo>
                <a:cubicBezTo>
                  <a:pt x="11219" y="16468"/>
                  <a:pt x="10902" y="16322"/>
                  <a:pt x="10634" y="16078"/>
                </a:cubicBezTo>
                <a:cubicBezTo>
                  <a:pt x="10414" y="15761"/>
                  <a:pt x="10439" y="15371"/>
                  <a:pt x="10341" y="15029"/>
                </a:cubicBezTo>
                <a:cubicBezTo>
                  <a:pt x="9853" y="13639"/>
                  <a:pt x="7829" y="14224"/>
                  <a:pt x="7073" y="13151"/>
                </a:cubicBezTo>
                <a:cubicBezTo>
                  <a:pt x="6707" y="12615"/>
                  <a:pt x="6732" y="11907"/>
                  <a:pt x="6463" y="11322"/>
                </a:cubicBezTo>
                <a:cubicBezTo>
                  <a:pt x="6268" y="10859"/>
                  <a:pt x="5951" y="10444"/>
                  <a:pt x="5536" y="10103"/>
                </a:cubicBezTo>
                <a:cubicBezTo>
                  <a:pt x="4610" y="9298"/>
                  <a:pt x="3439" y="8761"/>
                  <a:pt x="2610" y="7834"/>
                </a:cubicBezTo>
                <a:cubicBezTo>
                  <a:pt x="2736" y="7800"/>
                  <a:pt x="2857" y="7783"/>
                  <a:pt x="2973" y="7783"/>
                </a:cubicBezTo>
                <a:close/>
                <a:moveTo>
                  <a:pt x="2293" y="11444"/>
                </a:moveTo>
                <a:lnTo>
                  <a:pt x="2293" y="11444"/>
                </a:lnTo>
                <a:cubicBezTo>
                  <a:pt x="2951" y="11859"/>
                  <a:pt x="3488" y="12395"/>
                  <a:pt x="3951" y="13005"/>
                </a:cubicBezTo>
                <a:cubicBezTo>
                  <a:pt x="4634" y="13981"/>
                  <a:pt x="4585" y="15176"/>
                  <a:pt x="4975" y="16273"/>
                </a:cubicBezTo>
                <a:cubicBezTo>
                  <a:pt x="5366" y="17298"/>
                  <a:pt x="6122" y="17785"/>
                  <a:pt x="7073" y="18224"/>
                </a:cubicBezTo>
                <a:cubicBezTo>
                  <a:pt x="7585" y="18419"/>
                  <a:pt x="8049" y="18688"/>
                  <a:pt x="8463" y="19029"/>
                </a:cubicBezTo>
                <a:cubicBezTo>
                  <a:pt x="8902" y="19444"/>
                  <a:pt x="9000" y="20005"/>
                  <a:pt x="9171" y="20541"/>
                </a:cubicBezTo>
                <a:cubicBezTo>
                  <a:pt x="8366" y="19932"/>
                  <a:pt x="7536" y="19419"/>
                  <a:pt x="6732" y="18834"/>
                </a:cubicBezTo>
                <a:cubicBezTo>
                  <a:pt x="5853" y="18200"/>
                  <a:pt x="5195" y="17273"/>
                  <a:pt x="4878" y="16224"/>
                </a:cubicBezTo>
                <a:cubicBezTo>
                  <a:pt x="4658" y="15346"/>
                  <a:pt x="4366" y="14493"/>
                  <a:pt x="4024" y="13639"/>
                </a:cubicBezTo>
                <a:cubicBezTo>
                  <a:pt x="3829" y="13249"/>
                  <a:pt x="3585" y="12859"/>
                  <a:pt x="3293" y="12542"/>
                </a:cubicBezTo>
                <a:cubicBezTo>
                  <a:pt x="2951" y="12200"/>
                  <a:pt x="2512" y="11907"/>
                  <a:pt x="2293" y="11444"/>
                </a:cubicBezTo>
                <a:close/>
                <a:moveTo>
                  <a:pt x="3000" y="12493"/>
                </a:moveTo>
                <a:cubicBezTo>
                  <a:pt x="3341" y="12810"/>
                  <a:pt x="3610" y="13200"/>
                  <a:pt x="3829" y="13639"/>
                </a:cubicBezTo>
                <a:cubicBezTo>
                  <a:pt x="4317" y="14542"/>
                  <a:pt x="4512" y="15566"/>
                  <a:pt x="4878" y="16541"/>
                </a:cubicBezTo>
                <a:cubicBezTo>
                  <a:pt x="5171" y="17444"/>
                  <a:pt x="5732" y="18273"/>
                  <a:pt x="6463" y="18883"/>
                </a:cubicBezTo>
                <a:cubicBezTo>
                  <a:pt x="6951" y="19322"/>
                  <a:pt x="7463" y="19688"/>
                  <a:pt x="7975" y="20102"/>
                </a:cubicBezTo>
                <a:cubicBezTo>
                  <a:pt x="8414" y="20444"/>
                  <a:pt x="8829" y="20810"/>
                  <a:pt x="9292" y="21127"/>
                </a:cubicBezTo>
                <a:cubicBezTo>
                  <a:pt x="8146" y="20615"/>
                  <a:pt x="6975" y="20151"/>
                  <a:pt x="6097" y="19249"/>
                </a:cubicBezTo>
                <a:cubicBezTo>
                  <a:pt x="4927" y="18078"/>
                  <a:pt x="4683" y="16420"/>
                  <a:pt x="4171" y="14907"/>
                </a:cubicBezTo>
                <a:cubicBezTo>
                  <a:pt x="3878" y="14054"/>
                  <a:pt x="3488" y="13249"/>
                  <a:pt x="3000" y="12493"/>
                </a:cubicBezTo>
                <a:close/>
                <a:moveTo>
                  <a:pt x="10170" y="18810"/>
                </a:moveTo>
                <a:cubicBezTo>
                  <a:pt x="10390" y="19176"/>
                  <a:pt x="10658" y="19541"/>
                  <a:pt x="10878" y="19932"/>
                </a:cubicBezTo>
                <a:cubicBezTo>
                  <a:pt x="11073" y="20273"/>
                  <a:pt x="11122" y="20688"/>
                  <a:pt x="11073" y="21102"/>
                </a:cubicBezTo>
                <a:lnTo>
                  <a:pt x="11073" y="21078"/>
                </a:lnTo>
                <a:cubicBezTo>
                  <a:pt x="11024" y="21322"/>
                  <a:pt x="11000" y="21590"/>
                  <a:pt x="11024" y="21834"/>
                </a:cubicBezTo>
                <a:cubicBezTo>
                  <a:pt x="10609" y="21395"/>
                  <a:pt x="10341" y="20858"/>
                  <a:pt x="10244" y="20273"/>
                </a:cubicBezTo>
                <a:cubicBezTo>
                  <a:pt x="10170" y="19785"/>
                  <a:pt x="10146" y="19298"/>
                  <a:pt x="10170" y="18810"/>
                </a:cubicBezTo>
                <a:close/>
                <a:moveTo>
                  <a:pt x="15951" y="19346"/>
                </a:moveTo>
                <a:lnTo>
                  <a:pt x="15951" y="19346"/>
                </a:lnTo>
                <a:cubicBezTo>
                  <a:pt x="15975" y="20834"/>
                  <a:pt x="15902" y="22346"/>
                  <a:pt x="15244" y="23712"/>
                </a:cubicBezTo>
                <a:cubicBezTo>
                  <a:pt x="15317" y="23297"/>
                  <a:pt x="15317" y="22883"/>
                  <a:pt x="15292" y="22468"/>
                </a:cubicBezTo>
                <a:lnTo>
                  <a:pt x="15317" y="22468"/>
                </a:lnTo>
                <a:cubicBezTo>
                  <a:pt x="15244" y="21858"/>
                  <a:pt x="15292" y="21249"/>
                  <a:pt x="15414" y="20663"/>
                </a:cubicBezTo>
                <a:cubicBezTo>
                  <a:pt x="15561" y="20224"/>
                  <a:pt x="15731" y="19761"/>
                  <a:pt x="15951" y="19346"/>
                </a:cubicBezTo>
                <a:close/>
                <a:moveTo>
                  <a:pt x="15219" y="23834"/>
                </a:moveTo>
                <a:cubicBezTo>
                  <a:pt x="15244" y="23858"/>
                  <a:pt x="15244" y="23883"/>
                  <a:pt x="15268" y="23883"/>
                </a:cubicBezTo>
                <a:lnTo>
                  <a:pt x="15195" y="24005"/>
                </a:lnTo>
                <a:cubicBezTo>
                  <a:pt x="15195" y="23956"/>
                  <a:pt x="15219" y="23907"/>
                  <a:pt x="15219" y="23834"/>
                </a:cubicBezTo>
                <a:close/>
                <a:moveTo>
                  <a:pt x="21804" y="14859"/>
                </a:moveTo>
                <a:cubicBezTo>
                  <a:pt x="21536" y="15176"/>
                  <a:pt x="21292" y="15542"/>
                  <a:pt x="21097" y="15932"/>
                </a:cubicBezTo>
                <a:cubicBezTo>
                  <a:pt x="20853" y="16346"/>
                  <a:pt x="20707" y="16810"/>
                  <a:pt x="20634" y="17298"/>
                </a:cubicBezTo>
                <a:cubicBezTo>
                  <a:pt x="20512" y="17956"/>
                  <a:pt x="20561" y="18663"/>
                  <a:pt x="20243" y="19273"/>
                </a:cubicBezTo>
                <a:cubicBezTo>
                  <a:pt x="19902" y="19810"/>
                  <a:pt x="19463" y="20297"/>
                  <a:pt x="18975" y="20688"/>
                </a:cubicBezTo>
                <a:cubicBezTo>
                  <a:pt x="18463" y="21127"/>
                  <a:pt x="17975" y="21566"/>
                  <a:pt x="17487" y="22029"/>
                </a:cubicBezTo>
                <a:cubicBezTo>
                  <a:pt x="16780" y="22688"/>
                  <a:pt x="16122" y="23419"/>
                  <a:pt x="15536" y="24200"/>
                </a:cubicBezTo>
                <a:cubicBezTo>
                  <a:pt x="15609" y="24078"/>
                  <a:pt x="15658" y="23956"/>
                  <a:pt x="15731" y="23834"/>
                </a:cubicBezTo>
                <a:cubicBezTo>
                  <a:pt x="15746" y="23804"/>
                  <a:pt x="15724" y="23783"/>
                  <a:pt x="15699" y="23783"/>
                </a:cubicBezTo>
                <a:cubicBezTo>
                  <a:pt x="15684" y="23783"/>
                  <a:pt x="15667" y="23791"/>
                  <a:pt x="15658" y="23810"/>
                </a:cubicBezTo>
                <a:cubicBezTo>
                  <a:pt x="15487" y="24078"/>
                  <a:pt x="15365" y="24346"/>
                  <a:pt x="15244" y="24639"/>
                </a:cubicBezTo>
                <a:cubicBezTo>
                  <a:pt x="15195" y="24712"/>
                  <a:pt x="15146" y="24810"/>
                  <a:pt x="15073" y="24883"/>
                </a:cubicBezTo>
                <a:cubicBezTo>
                  <a:pt x="15058" y="24913"/>
                  <a:pt x="15043" y="24941"/>
                  <a:pt x="15028" y="24968"/>
                </a:cubicBezTo>
                <a:lnTo>
                  <a:pt x="15028" y="24968"/>
                </a:lnTo>
                <a:cubicBezTo>
                  <a:pt x="15518" y="23843"/>
                  <a:pt x="16249" y="22802"/>
                  <a:pt x="16804" y="21761"/>
                </a:cubicBezTo>
                <a:lnTo>
                  <a:pt x="16829" y="21761"/>
                </a:lnTo>
                <a:cubicBezTo>
                  <a:pt x="17365" y="20761"/>
                  <a:pt x="17658" y="19688"/>
                  <a:pt x="18097" y="18639"/>
                </a:cubicBezTo>
                <a:cubicBezTo>
                  <a:pt x="18536" y="17566"/>
                  <a:pt x="19292" y="16639"/>
                  <a:pt x="20219" y="15932"/>
                </a:cubicBezTo>
                <a:cubicBezTo>
                  <a:pt x="20487" y="15737"/>
                  <a:pt x="20731" y="15566"/>
                  <a:pt x="21024" y="15371"/>
                </a:cubicBezTo>
                <a:lnTo>
                  <a:pt x="21024" y="15371"/>
                </a:lnTo>
                <a:cubicBezTo>
                  <a:pt x="20243" y="16102"/>
                  <a:pt x="19658" y="17029"/>
                  <a:pt x="19341" y="18029"/>
                </a:cubicBezTo>
                <a:cubicBezTo>
                  <a:pt x="19122" y="18688"/>
                  <a:pt x="18829" y="19322"/>
                  <a:pt x="18487" y="19907"/>
                </a:cubicBezTo>
                <a:cubicBezTo>
                  <a:pt x="18097" y="20517"/>
                  <a:pt x="17707" y="21078"/>
                  <a:pt x="17292" y="21688"/>
                </a:cubicBezTo>
                <a:cubicBezTo>
                  <a:pt x="17275" y="21722"/>
                  <a:pt x="17317" y="21767"/>
                  <a:pt x="17353" y="21767"/>
                </a:cubicBezTo>
                <a:cubicBezTo>
                  <a:pt x="17368" y="21767"/>
                  <a:pt x="17382" y="21759"/>
                  <a:pt x="17390" y="21736"/>
                </a:cubicBezTo>
                <a:cubicBezTo>
                  <a:pt x="18146" y="20688"/>
                  <a:pt x="19000" y="19639"/>
                  <a:pt x="19414" y="18419"/>
                </a:cubicBezTo>
                <a:cubicBezTo>
                  <a:pt x="19780" y="17224"/>
                  <a:pt x="20463" y="16127"/>
                  <a:pt x="21390" y="15298"/>
                </a:cubicBezTo>
                <a:cubicBezTo>
                  <a:pt x="21439" y="15249"/>
                  <a:pt x="21439" y="15176"/>
                  <a:pt x="21390" y="15127"/>
                </a:cubicBezTo>
                <a:cubicBezTo>
                  <a:pt x="21536" y="15054"/>
                  <a:pt x="21658" y="14956"/>
                  <a:pt x="21804" y="14859"/>
                </a:cubicBezTo>
                <a:close/>
                <a:moveTo>
                  <a:pt x="16780" y="28127"/>
                </a:moveTo>
                <a:cubicBezTo>
                  <a:pt x="16926" y="29102"/>
                  <a:pt x="17024" y="30102"/>
                  <a:pt x="17024" y="31078"/>
                </a:cubicBezTo>
                <a:cubicBezTo>
                  <a:pt x="16951" y="31980"/>
                  <a:pt x="16829" y="32883"/>
                  <a:pt x="16609" y="33761"/>
                </a:cubicBezTo>
                <a:cubicBezTo>
                  <a:pt x="16487" y="33078"/>
                  <a:pt x="16414" y="32419"/>
                  <a:pt x="16414" y="31736"/>
                </a:cubicBezTo>
                <a:cubicBezTo>
                  <a:pt x="16439" y="30517"/>
                  <a:pt x="16561" y="29322"/>
                  <a:pt x="16780" y="28127"/>
                </a:cubicBezTo>
                <a:close/>
                <a:moveTo>
                  <a:pt x="11927" y="31419"/>
                </a:moveTo>
                <a:cubicBezTo>
                  <a:pt x="12366" y="32931"/>
                  <a:pt x="12512" y="34541"/>
                  <a:pt x="12341" y="36126"/>
                </a:cubicBezTo>
                <a:lnTo>
                  <a:pt x="12341" y="36102"/>
                </a:lnTo>
                <a:cubicBezTo>
                  <a:pt x="11805" y="35395"/>
                  <a:pt x="11512" y="34517"/>
                  <a:pt x="11512" y="33614"/>
                </a:cubicBezTo>
                <a:cubicBezTo>
                  <a:pt x="11561" y="32858"/>
                  <a:pt x="11829" y="32151"/>
                  <a:pt x="11927" y="31419"/>
                </a:cubicBezTo>
                <a:close/>
                <a:moveTo>
                  <a:pt x="18902" y="26005"/>
                </a:moveTo>
                <a:lnTo>
                  <a:pt x="18902" y="26005"/>
                </a:lnTo>
                <a:cubicBezTo>
                  <a:pt x="19975" y="28322"/>
                  <a:pt x="20951" y="30883"/>
                  <a:pt x="20146" y="33443"/>
                </a:cubicBezTo>
                <a:cubicBezTo>
                  <a:pt x="19951" y="34102"/>
                  <a:pt x="19609" y="34687"/>
                  <a:pt x="19365" y="35321"/>
                </a:cubicBezTo>
                <a:cubicBezTo>
                  <a:pt x="19146" y="35882"/>
                  <a:pt x="19024" y="36468"/>
                  <a:pt x="18975" y="37078"/>
                </a:cubicBezTo>
                <a:cubicBezTo>
                  <a:pt x="18951" y="37980"/>
                  <a:pt x="19024" y="38882"/>
                  <a:pt x="19243" y="39760"/>
                </a:cubicBezTo>
                <a:cubicBezTo>
                  <a:pt x="18951" y="38980"/>
                  <a:pt x="18780" y="38175"/>
                  <a:pt x="18756" y="37346"/>
                </a:cubicBezTo>
                <a:lnTo>
                  <a:pt x="18756" y="37321"/>
                </a:lnTo>
                <a:cubicBezTo>
                  <a:pt x="18780" y="36492"/>
                  <a:pt x="18975" y="35687"/>
                  <a:pt x="19317" y="34931"/>
                </a:cubicBezTo>
                <a:cubicBezTo>
                  <a:pt x="19634" y="34200"/>
                  <a:pt x="19853" y="33443"/>
                  <a:pt x="19975" y="32687"/>
                </a:cubicBezTo>
                <a:cubicBezTo>
                  <a:pt x="20024" y="31834"/>
                  <a:pt x="19975" y="30980"/>
                  <a:pt x="19804" y="30151"/>
                </a:cubicBezTo>
                <a:cubicBezTo>
                  <a:pt x="19585" y="28736"/>
                  <a:pt x="19268" y="27370"/>
                  <a:pt x="18902" y="26005"/>
                </a:cubicBezTo>
                <a:close/>
                <a:moveTo>
                  <a:pt x="27975" y="30395"/>
                </a:moveTo>
                <a:cubicBezTo>
                  <a:pt x="27365" y="31200"/>
                  <a:pt x="26731" y="32004"/>
                  <a:pt x="26097" y="32834"/>
                </a:cubicBezTo>
                <a:cubicBezTo>
                  <a:pt x="25316" y="33761"/>
                  <a:pt x="24585" y="34736"/>
                  <a:pt x="23926" y="35736"/>
                </a:cubicBezTo>
                <a:cubicBezTo>
                  <a:pt x="23292" y="36663"/>
                  <a:pt x="23024" y="37760"/>
                  <a:pt x="23121" y="38858"/>
                </a:cubicBezTo>
                <a:cubicBezTo>
                  <a:pt x="23146" y="39419"/>
                  <a:pt x="23024" y="39956"/>
                  <a:pt x="22780" y="40443"/>
                </a:cubicBezTo>
                <a:cubicBezTo>
                  <a:pt x="22560" y="40809"/>
                  <a:pt x="22292" y="41199"/>
                  <a:pt x="22024" y="41541"/>
                </a:cubicBezTo>
                <a:lnTo>
                  <a:pt x="21999" y="41590"/>
                </a:lnTo>
                <a:cubicBezTo>
                  <a:pt x="22170" y="40858"/>
                  <a:pt x="22268" y="40126"/>
                  <a:pt x="22317" y="39370"/>
                </a:cubicBezTo>
                <a:cubicBezTo>
                  <a:pt x="22390" y="38248"/>
                  <a:pt x="22707" y="37151"/>
                  <a:pt x="23268" y="36175"/>
                </a:cubicBezTo>
                <a:cubicBezTo>
                  <a:pt x="23853" y="35224"/>
                  <a:pt x="24536" y="34322"/>
                  <a:pt x="25292" y="33492"/>
                </a:cubicBezTo>
                <a:cubicBezTo>
                  <a:pt x="26073" y="32517"/>
                  <a:pt x="26877" y="31565"/>
                  <a:pt x="27682" y="30614"/>
                </a:cubicBezTo>
                <a:cubicBezTo>
                  <a:pt x="27707" y="30590"/>
                  <a:pt x="27707" y="30590"/>
                  <a:pt x="27707" y="30566"/>
                </a:cubicBezTo>
                <a:cubicBezTo>
                  <a:pt x="27804" y="30492"/>
                  <a:pt x="27902" y="30444"/>
                  <a:pt x="27975" y="30395"/>
                </a:cubicBezTo>
                <a:close/>
                <a:moveTo>
                  <a:pt x="18902" y="25541"/>
                </a:moveTo>
                <a:lnTo>
                  <a:pt x="18902" y="25541"/>
                </a:lnTo>
                <a:cubicBezTo>
                  <a:pt x="20414" y="27614"/>
                  <a:pt x="21804" y="30029"/>
                  <a:pt x="21121" y="32614"/>
                </a:cubicBezTo>
                <a:cubicBezTo>
                  <a:pt x="20756" y="33882"/>
                  <a:pt x="19853" y="34882"/>
                  <a:pt x="19439" y="36126"/>
                </a:cubicBezTo>
                <a:cubicBezTo>
                  <a:pt x="18975" y="37517"/>
                  <a:pt x="19561" y="38736"/>
                  <a:pt x="19951" y="40077"/>
                </a:cubicBezTo>
                <a:cubicBezTo>
                  <a:pt x="20121" y="40638"/>
                  <a:pt x="20024" y="41273"/>
                  <a:pt x="19975" y="41882"/>
                </a:cubicBezTo>
                <a:lnTo>
                  <a:pt x="19975" y="41858"/>
                </a:lnTo>
                <a:cubicBezTo>
                  <a:pt x="19853" y="41541"/>
                  <a:pt x="19731" y="41199"/>
                  <a:pt x="19609" y="40858"/>
                </a:cubicBezTo>
                <a:cubicBezTo>
                  <a:pt x="19317" y="39541"/>
                  <a:pt x="19000" y="38175"/>
                  <a:pt x="19170" y="36809"/>
                </a:cubicBezTo>
                <a:cubicBezTo>
                  <a:pt x="19341" y="35370"/>
                  <a:pt x="20292" y="34248"/>
                  <a:pt x="20609" y="32858"/>
                </a:cubicBezTo>
                <a:cubicBezTo>
                  <a:pt x="21195" y="30322"/>
                  <a:pt x="19975" y="27785"/>
                  <a:pt x="18902" y="25541"/>
                </a:cubicBezTo>
                <a:close/>
                <a:moveTo>
                  <a:pt x="27390" y="30761"/>
                </a:moveTo>
                <a:lnTo>
                  <a:pt x="27390" y="30761"/>
                </a:lnTo>
                <a:cubicBezTo>
                  <a:pt x="26658" y="31639"/>
                  <a:pt x="25926" y="32492"/>
                  <a:pt x="25170" y="33346"/>
                </a:cubicBezTo>
                <a:cubicBezTo>
                  <a:pt x="24438" y="34175"/>
                  <a:pt x="23756" y="35029"/>
                  <a:pt x="23146" y="35931"/>
                </a:cubicBezTo>
                <a:cubicBezTo>
                  <a:pt x="22585" y="36785"/>
                  <a:pt x="22243" y="37760"/>
                  <a:pt x="22146" y="38760"/>
                </a:cubicBezTo>
                <a:cubicBezTo>
                  <a:pt x="22024" y="39907"/>
                  <a:pt x="22048" y="41077"/>
                  <a:pt x="21609" y="42151"/>
                </a:cubicBezTo>
                <a:cubicBezTo>
                  <a:pt x="21560" y="41590"/>
                  <a:pt x="21560" y="41004"/>
                  <a:pt x="21560" y="40443"/>
                </a:cubicBezTo>
                <a:cubicBezTo>
                  <a:pt x="21609" y="39614"/>
                  <a:pt x="21731" y="38809"/>
                  <a:pt x="21951" y="38029"/>
                </a:cubicBezTo>
                <a:cubicBezTo>
                  <a:pt x="22414" y="36395"/>
                  <a:pt x="23195" y="34907"/>
                  <a:pt x="24243" y="33590"/>
                </a:cubicBezTo>
                <a:cubicBezTo>
                  <a:pt x="25146" y="32492"/>
                  <a:pt x="26195" y="31541"/>
                  <a:pt x="27390" y="30761"/>
                </a:cubicBezTo>
                <a:close/>
                <a:moveTo>
                  <a:pt x="11097" y="26444"/>
                </a:moveTo>
                <a:lnTo>
                  <a:pt x="11097" y="26444"/>
                </a:lnTo>
                <a:cubicBezTo>
                  <a:pt x="10829" y="27370"/>
                  <a:pt x="10512" y="28273"/>
                  <a:pt x="10122" y="29175"/>
                </a:cubicBezTo>
                <a:cubicBezTo>
                  <a:pt x="9683" y="30248"/>
                  <a:pt x="9219" y="31346"/>
                  <a:pt x="9073" y="32517"/>
                </a:cubicBezTo>
                <a:cubicBezTo>
                  <a:pt x="8927" y="33712"/>
                  <a:pt x="9122" y="34931"/>
                  <a:pt x="9610" y="36004"/>
                </a:cubicBezTo>
                <a:cubicBezTo>
                  <a:pt x="10097" y="37175"/>
                  <a:pt x="10780" y="38224"/>
                  <a:pt x="11317" y="39370"/>
                </a:cubicBezTo>
                <a:cubicBezTo>
                  <a:pt x="11913" y="40562"/>
                  <a:pt x="12322" y="41894"/>
                  <a:pt x="12113" y="43206"/>
                </a:cubicBezTo>
                <a:lnTo>
                  <a:pt x="12113" y="43206"/>
                </a:lnTo>
                <a:cubicBezTo>
                  <a:pt x="11939" y="41936"/>
                  <a:pt x="11601" y="40691"/>
                  <a:pt x="11122" y="39516"/>
                </a:cubicBezTo>
                <a:cubicBezTo>
                  <a:pt x="10805" y="38760"/>
                  <a:pt x="10414" y="38053"/>
                  <a:pt x="10000" y="37346"/>
                </a:cubicBezTo>
                <a:cubicBezTo>
                  <a:pt x="9512" y="36639"/>
                  <a:pt x="9097" y="35907"/>
                  <a:pt x="8731" y="35102"/>
                </a:cubicBezTo>
                <a:cubicBezTo>
                  <a:pt x="8097" y="33419"/>
                  <a:pt x="8488" y="31565"/>
                  <a:pt x="9219" y="29956"/>
                </a:cubicBezTo>
                <a:cubicBezTo>
                  <a:pt x="9756" y="28736"/>
                  <a:pt x="10463" y="27614"/>
                  <a:pt x="11097" y="26444"/>
                </a:cubicBezTo>
                <a:close/>
                <a:moveTo>
                  <a:pt x="11414" y="25834"/>
                </a:moveTo>
                <a:cubicBezTo>
                  <a:pt x="11219" y="27444"/>
                  <a:pt x="10902" y="29005"/>
                  <a:pt x="10439" y="30541"/>
                </a:cubicBezTo>
                <a:cubicBezTo>
                  <a:pt x="9927" y="32297"/>
                  <a:pt x="9512" y="34029"/>
                  <a:pt x="10122" y="35809"/>
                </a:cubicBezTo>
                <a:cubicBezTo>
                  <a:pt x="10683" y="37346"/>
                  <a:pt x="11707" y="38687"/>
                  <a:pt x="12170" y="40273"/>
                </a:cubicBezTo>
                <a:cubicBezTo>
                  <a:pt x="12585" y="41687"/>
                  <a:pt x="12390" y="43126"/>
                  <a:pt x="12219" y="44541"/>
                </a:cubicBezTo>
                <a:cubicBezTo>
                  <a:pt x="12219" y="44516"/>
                  <a:pt x="12219" y="44492"/>
                  <a:pt x="12219" y="44443"/>
                </a:cubicBezTo>
                <a:lnTo>
                  <a:pt x="12219" y="44419"/>
                </a:lnTo>
                <a:cubicBezTo>
                  <a:pt x="12219" y="44224"/>
                  <a:pt x="12195" y="44029"/>
                  <a:pt x="12170" y="43809"/>
                </a:cubicBezTo>
                <a:cubicBezTo>
                  <a:pt x="12829" y="41443"/>
                  <a:pt x="11317" y="39077"/>
                  <a:pt x="10317" y="37029"/>
                </a:cubicBezTo>
                <a:cubicBezTo>
                  <a:pt x="9731" y="35834"/>
                  <a:pt x="9195" y="34565"/>
                  <a:pt x="9244" y="33200"/>
                </a:cubicBezTo>
                <a:cubicBezTo>
                  <a:pt x="9317" y="31980"/>
                  <a:pt x="9585" y="30785"/>
                  <a:pt x="10073" y="29663"/>
                </a:cubicBezTo>
                <a:cubicBezTo>
                  <a:pt x="10536" y="28395"/>
                  <a:pt x="11122" y="27175"/>
                  <a:pt x="11414" y="25834"/>
                </a:cubicBezTo>
                <a:close/>
                <a:moveTo>
                  <a:pt x="24658" y="43931"/>
                </a:moveTo>
                <a:lnTo>
                  <a:pt x="24658" y="43931"/>
                </a:lnTo>
                <a:cubicBezTo>
                  <a:pt x="23902" y="44809"/>
                  <a:pt x="23341" y="45858"/>
                  <a:pt x="22292" y="46419"/>
                </a:cubicBezTo>
                <a:lnTo>
                  <a:pt x="22195" y="46468"/>
                </a:lnTo>
                <a:cubicBezTo>
                  <a:pt x="22439" y="46248"/>
                  <a:pt x="22609" y="45955"/>
                  <a:pt x="22682" y="45614"/>
                </a:cubicBezTo>
                <a:cubicBezTo>
                  <a:pt x="22780" y="45175"/>
                  <a:pt x="23024" y="44760"/>
                  <a:pt x="23414" y="44516"/>
                </a:cubicBezTo>
                <a:cubicBezTo>
                  <a:pt x="23804" y="44297"/>
                  <a:pt x="24219" y="44102"/>
                  <a:pt x="24658" y="43931"/>
                </a:cubicBezTo>
                <a:close/>
                <a:moveTo>
                  <a:pt x="4268" y="44785"/>
                </a:moveTo>
                <a:cubicBezTo>
                  <a:pt x="4951" y="45077"/>
                  <a:pt x="5536" y="45541"/>
                  <a:pt x="5975" y="46150"/>
                </a:cubicBezTo>
                <a:cubicBezTo>
                  <a:pt x="6488" y="46858"/>
                  <a:pt x="6658" y="47736"/>
                  <a:pt x="7146" y="48443"/>
                </a:cubicBezTo>
                <a:cubicBezTo>
                  <a:pt x="6512" y="48126"/>
                  <a:pt x="6000" y="47663"/>
                  <a:pt x="5634" y="47053"/>
                </a:cubicBezTo>
                <a:cubicBezTo>
                  <a:pt x="5171" y="46297"/>
                  <a:pt x="4805" y="45468"/>
                  <a:pt x="4268" y="44785"/>
                </a:cubicBezTo>
                <a:close/>
                <a:moveTo>
                  <a:pt x="1366" y="32639"/>
                </a:moveTo>
                <a:lnTo>
                  <a:pt x="1366" y="32639"/>
                </a:lnTo>
                <a:cubicBezTo>
                  <a:pt x="2097" y="33297"/>
                  <a:pt x="2854" y="33980"/>
                  <a:pt x="3610" y="34663"/>
                </a:cubicBezTo>
                <a:cubicBezTo>
                  <a:pt x="4683" y="35639"/>
                  <a:pt x="5780" y="36614"/>
                  <a:pt x="6780" y="37687"/>
                </a:cubicBezTo>
                <a:cubicBezTo>
                  <a:pt x="7805" y="38712"/>
                  <a:pt x="8610" y="39956"/>
                  <a:pt x="9122" y="41297"/>
                </a:cubicBezTo>
                <a:cubicBezTo>
                  <a:pt x="9366" y="41955"/>
                  <a:pt x="9488" y="42663"/>
                  <a:pt x="9488" y="43370"/>
                </a:cubicBezTo>
                <a:cubicBezTo>
                  <a:pt x="9488" y="43980"/>
                  <a:pt x="9195" y="44663"/>
                  <a:pt x="9439" y="45248"/>
                </a:cubicBezTo>
                <a:cubicBezTo>
                  <a:pt x="9634" y="45614"/>
                  <a:pt x="9853" y="45980"/>
                  <a:pt x="10097" y="46297"/>
                </a:cubicBezTo>
                <a:cubicBezTo>
                  <a:pt x="10366" y="46663"/>
                  <a:pt x="10609" y="47028"/>
                  <a:pt x="10878" y="47419"/>
                </a:cubicBezTo>
                <a:cubicBezTo>
                  <a:pt x="11122" y="47809"/>
                  <a:pt x="11414" y="48175"/>
                  <a:pt x="11683" y="48565"/>
                </a:cubicBezTo>
                <a:cubicBezTo>
                  <a:pt x="10512" y="47687"/>
                  <a:pt x="9634" y="46492"/>
                  <a:pt x="9146" y="45102"/>
                </a:cubicBezTo>
                <a:cubicBezTo>
                  <a:pt x="8878" y="44224"/>
                  <a:pt x="8707" y="43321"/>
                  <a:pt x="8683" y="42419"/>
                </a:cubicBezTo>
                <a:cubicBezTo>
                  <a:pt x="8634" y="41712"/>
                  <a:pt x="8610" y="40980"/>
                  <a:pt x="8171" y="40370"/>
                </a:cubicBezTo>
                <a:cubicBezTo>
                  <a:pt x="8163" y="40356"/>
                  <a:pt x="8150" y="40350"/>
                  <a:pt x="8136" y="40350"/>
                </a:cubicBezTo>
                <a:cubicBezTo>
                  <a:pt x="8102" y="40350"/>
                  <a:pt x="8063" y="40384"/>
                  <a:pt x="8097" y="40419"/>
                </a:cubicBezTo>
                <a:cubicBezTo>
                  <a:pt x="8610" y="41175"/>
                  <a:pt x="8463" y="42151"/>
                  <a:pt x="8585" y="43029"/>
                </a:cubicBezTo>
                <a:cubicBezTo>
                  <a:pt x="8658" y="43931"/>
                  <a:pt x="8853" y="44809"/>
                  <a:pt x="9171" y="45663"/>
                </a:cubicBezTo>
                <a:cubicBezTo>
                  <a:pt x="9439" y="46346"/>
                  <a:pt x="9780" y="46955"/>
                  <a:pt x="10244" y="47541"/>
                </a:cubicBezTo>
                <a:cubicBezTo>
                  <a:pt x="10000" y="47297"/>
                  <a:pt x="9780" y="47077"/>
                  <a:pt x="9585" y="46809"/>
                </a:cubicBezTo>
                <a:cubicBezTo>
                  <a:pt x="9000" y="46102"/>
                  <a:pt x="8610" y="45248"/>
                  <a:pt x="8463" y="44346"/>
                </a:cubicBezTo>
                <a:cubicBezTo>
                  <a:pt x="8244" y="43248"/>
                  <a:pt x="8146" y="42151"/>
                  <a:pt x="7780" y="41126"/>
                </a:cubicBezTo>
                <a:cubicBezTo>
                  <a:pt x="7146" y="39346"/>
                  <a:pt x="6000" y="37834"/>
                  <a:pt x="4780" y="36443"/>
                </a:cubicBezTo>
                <a:cubicBezTo>
                  <a:pt x="3634" y="35175"/>
                  <a:pt x="2439" y="33956"/>
                  <a:pt x="1366" y="32639"/>
                </a:cubicBezTo>
                <a:close/>
                <a:moveTo>
                  <a:pt x="14000" y="44955"/>
                </a:moveTo>
                <a:cubicBezTo>
                  <a:pt x="14219" y="45760"/>
                  <a:pt x="14341" y="46589"/>
                  <a:pt x="14390" y="47419"/>
                </a:cubicBezTo>
                <a:cubicBezTo>
                  <a:pt x="14390" y="48150"/>
                  <a:pt x="14292" y="48882"/>
                  <a:pt x="14097" y="49614"/>
                </a:cubicBezTo>
                <a:cubicBezTo>
                  <a:pt x="14073" y="49272"/>
                  <a:pt x="14048" y="48906"/>
                  <a:pt x="14024" y="48589"/>
                </a:cubicBezTo>
                <a:cubicBezTo>
                  <a:pt x="13951" y="47907"/>
                  <a:pt x="13707" y="47272"/>
                  <a:pt x="13683" y="46589"/>
                </a:cubicBezTo>
                <a:cubicBezTo>
                  <a:pt x="13707" y="46029"/>
                  <a:pt x="13805" y="45468"/>
                  <a:pt x="14000" y="44955"/>
                </a:cubicBezTo>
                <a:close/>
                <a:moveTo>
                  <a:pt x="23790" y="1"/>
                </a:moveTo>
                <a:cubicBezTo>
                  <a:pt x="23762" y="1"/>
                  <a:pt x="23734" y="10"/>
                  <a:pt x="23707" y="30"/>
                </a:cubicBezTo>
                <a:cubicBezTo>
                  <a:pt x="22634" y="761"/>
                  <a:pt x="21512" y="1517"/>
                  <a:pt x="20707" y="2542"/>
                </a:cubicBezTo>
                <a:cubicBezTo>
                  <a:pt x="20317" y="3078"/>
                  <a:pt x="20000" y="3664"/>
                  <a:pt x="19756" y="4298"/>
                </a:cubicBezTo>
                <a:cubicBezTo>
                  <a:pt x="19487" y="4908"/>
                  <a:pt x="19146" y="5493"/>
                  <a:pt x="18707" y="6005"/>
                </a:cubicBezTo>
                <a:cubicBezTo>
                  <a:pt x="17951" y="6908"/>
                  <a:pt x="17073" y="7737"/>
                  <a:pt x="16829" y="8932"/>
                </a:cubicBezTo>
                <a:cubicBezTo>
                  <a:pt x="16756" y="9395"/>
                  <a:pt x="16707" y="9859"/>
                  <a:pt x="16609" y="10322"/>
                </a:cubicBezTo>
                <a:cubicBezTo>
                  <a:pt x="16439" y="10517"/>
                  <a:pt x="16268" y="10737"/>
                  <a:pt x="16122" y="10932"/>
                </a:cubicBezTo>
                <a:cubicBezTo>
                  <a:pt x="16195" y="10737"/>
                  <a:pt x="16268" y="10542"/>
                  <a:pt x="16341" y="10347"/>
                </a:cubicBezTo>
                <a:cubicBezTo>
                  <a:pt x="16463" y="9810"/>
                  <a:pt x="16512" y="9225"/>
                  <a:pt x="16463" y="8664"/>
                </a:cubicBezTo>
                <a:cubicBezTo>
                  <a:pt x="16365" y="7322"/>
                  <a:pt x="16731" y="6127"/>
                  <a:pt x="17195" y="4883"/>
                </a:cubicBezTo>
                <a:cubicBezTo>
                  <a:pt x="17222" y="4828"/>
                  <a:pt x="17188" y="4797"/>
                  <a:pt x="17144" y="4797"/>
                </a:cubicBezTo>
                <a:cubicBezTo>
                  <a:pt x="17110" y="4797"/>
                  <a:pt x="17070" y="4816"/>
                  <a:pt x="17048" y="4859"/>
                </a:cubicBezTo>
                <a:cubicBezTo>
                  <a:pt x="16634" y="5932"/>
                  <a:pt x="16219" y="7054"/>
                  <a:pt x="16244" y="8249"/>
                </a:cubicBezTo>
                <a:cubicBezTo>
                  <a:pt x="16244" y="8908"/>
                  <a:pt x="16341" y="9542"/>
                  <a:pt x="16146" y="10176"/>
                </a:cubicBezTo>
                <a:cubicBezTo>
                  <a:pt x="15975" y="10737"/>
                  <a:pt x="15731" y="11298"/>
                  <a:pt x="15414" y="11810"/>
                </a:cubicBezTo>
                <a:cubicBezTo>
                  <a:pt x="15390" y="11834"/>
                  <a:pt x="15390" y="11883"/>
                  <a:pt x="15414" y="11907"/>
                </a:cubicBezTo>
                <a:cubicBezTo>
                  <a:pt x="15268" y="12176"/>
                  <a:pt x="15122" y="12420"/>
                  <a:pt x="15000" y="12688"/>
                </a:cubicBezTo>
                <a:lnTo>
                  <a:pt x="14975" y="12712"/>
                </a:lnTo>
                <a:cubicBezTo>
                  <a:pt x="15146" y="11200"/>
                  <a:pt x="15390" y="9688"/>
                  <a:pt x="15634" y="8200"/>
                </a:cubicBezTo>
                <a:cubicBezTo>
                  <a:pt x="15663" y="8025"/>
                  <a:pt x="15525" y="7910"/>
                  <a:pt x="15400" y="7910"/>
                </a:cubicBezTo>
                <a:cubicBezTo>
                  <a:pt x="15317" y="7910"/>
                  <a:pt x="15239" y="7961"/>
                  <a:pt x="15219" y="8078"/>
                </a:cubicBezTo>
                <a:cubicBezTo>
                  <a:pt x="14734" y="10698"/>
                  <a:pt x="14370" y="13341"/>
                  <a:pt x="14102" y="16009"/>
                </a:cubicBezTo>
                <a:lnTo>
                  <a:pt x="14102" y="16009"/>
                </a:lnTo>
                <a:cubicBezTo>
                  <a:pt x="14144" y="15560"/>
                  <a:pt x="14120" y="15113"/>
                  <a:pt x="14073" y="14688"/>
                </a:cubicBezTo>
                <a:cubicBezTo>
                  <a:pt x="13975" y="13956"/>
                  <a:pt x="13805" y="13225"/>
                  <a:pt x="13780" y="12468"/>
                </a:cubicBezTo>
                <a:cubicBezTo>
                  <a:pt x="13731" y="11688"/>
                  <a:pt x="13805" y="10932"/>
                  <a:pt x="13951" y="10176"/>
                </a:cubicBezTo>
                <a:cubicBezTo>
                  <a:pt x="13951" y="10133"/>
                  <a:pt x="13926" y="10107"/>
                  <a:pt x="13901" y="10107"/>
                </a:cubicBezTo>
                <a:cubicBezTo>
                  <a:pt x="13882" y="10107"/>
                  <a:pt x="13864" y="10121"/>
                  <a:pt x="13853" y="10151"/>
                </a:cubicBezTo>
                <a:cubicBezTo>
                  <a:pt x="13561" y="11493"/>
                  <a:pt x="13561" y="12883"/>
                  <a:pt x="13805" y="14224"/>
                </a:cubicBezTo>
                <a:cubicBezTo>
                  <a:pt x="13902" y="14907"/>
                  <a:pt x="13926" y="15590"/>
                  <a:pt x="13853" y="16249"/>
                </a:cubicBezTo>
                <a:cubicBezTo>
                  <a:pt x="13731" y="15688"/>
                  <a:pt x="13512" y="15151"/>
                  <a:pt x="13195" y="14663"/>
                </a:cubicBezTo>
                <a:cubicBezTo>
                  <a:pt x="12780" y="14078"/>
                  <a:pt x="12463" y="13444"/>
                  <a:pt x="12244" y="12761"/>
                </a:cubicBezTo>
                <a:cubicBezTo>
                  <a:pt x="12073" y="12005"/>
                  <a:pt x="12097" y="11225"/>
                  <a:pt x="12292" y="10493"/>
                </a:cubicBezTo>
                <a:cubicBezTo>
                  <a:pt x="12439" y="9786"/>
                  <a:pt x="12658" y="9078"/>
                  <a:pt x="12829" y="8371"/>
                </a:cubicBezTo>
                <a:cubicBezTo>
                  <a:pt x="13024" y="7761"/>
                  <a:pt x="13024" y="7078"/>
                  <a:pt x="12829" y="6444"/>
                </a:cubicBezTo>
                <a:cubicBezTo>
                  <a:pt x="12561" y="5761"/>
                  <a:pt x="12317" y="5078"/>
                  <a:pt x="12097" y="4395"/>
                </a:cubicBezTo>
                <a:cubicBezTo>
                  <a:pt x="11927" y="3664"/>
                  <a:pt x="11829" y="2908"/>
                  <a:pt x="11829" y="2152"/>
                </a:cubicBezTo>
                <a:cubicBezTo>
                  <a:pt x="11805" y="2066"/>
                  <a:pt x="11738" y="2024"/>
                  <a:pt x="11670" y="2024"/>
                </a:cubicBezTo>
                <a:cubicBezTo>
                  <a:pt x="11603" y="2024"/>
                  <a:pt x="11536" y="2066"/>
                  <a:pt x="11512" y="2152"/>
                </a:cubicBezTo>
                <a:lnTo>
                  <a:pt x="11512" y="2542"/>
                </a:lnTo>
                <a:cubicBezTo>
                  <a:pt x="11414" y="3347"/>
                  <a:pt x="10634" y="4005"/>
                  <a:pt x="10219" y="4615"/>
                </a:cubicBezTo>
                <a:cubicBezTo>
                  <a:pt x="10000" y="4908"/>
                  <a:pt x="9853" y="5249"/>
                  <a:pt x="9780" y="5615"/>
                </a:cubicBezTo>
                <a:cubicBezTo>
                  <a:pt x="9561" y="5005"/>
                  <a:pt x="9317" y="4395"/>
                  <a:pt x="9000" y="3810"/>
                </a:cubicBezTo>
                <a:cubicBezTo>
                  <a:pt x="8536" y="2908"/>
                  <a:pt x="7780" y="1981"/>
                  <a:pt x="7878" y="908"/>
                </a:cubicBezTo>
                <a:cubicBezTo>
                  <a:pt x="7878" y="803"/>
                  <a:pt x="7801" y="755"/>
                  <a:pt x="7722" y="755"/>
                </a:cubicBezTo>
                <a:cubicBezTo>
                  <a:pt x="7653" y="755"/>
                  <a:pt x="7583" y="791"/>
                  <a:pt x="7561" y="859"/>
                </a:cubicBezTo>
                <a:cubicBezTo>
                  <a:pt x="7146" y="1859"/>
                  <a:pt x="7463" y="2981"/>
                  <a:pt x="7439" y="4030"/>
                </a:cubicBezTo>
                <a:cubicBezTo>
                  <a:pt x="7439" y="4298"/>
                  <a:pt x="7390" y="4566"/>
                  <a:pt x="7317" y="4834"/>
                </a:cubicBezTo>
                <a:cubicBezTo>
                  <a:pt x="7244" y="5103"/>
                  <a:pt x="7097" y="5347"/>
                  <a:pt x="7000" y="5591"/>
                </a:cubicBezTo>
                <a:cubicBezTo>
                  <a:pt x="6951" y="5737"/>
                  <a:pt x="6927" y="5859"/>
                  <a:pt x="6902" y="6005"/>
                </a:cubicBezTo>
                <a:cubicBezTo>
                  <a:pt x="6878" y="5883"/>
                  <a:pt x="6853" y="5786"/>
                  <a:pt x="6853" y="5688"/>
                </a:cubicBezTo>
                <a:cubicBezTo>
                  <a:pt x="6853" y="5298"/>
                  <a:pt x="7049" y="4883"/>
                  <a:pt x="6878" y="4493"/>
                </a:cubicBezTo>
                <a:cubicBezTo>
                  <a:pt x="6756" y="4200"/>
                  <a:pt x="6488" y="4005"/>
                  <a:pt x="6171" y="3932"/>
                </a:cubicBezTo>
                <a:cubicBezTo>
                  <a:pt x="5756" y="3835"/>
                  <a:pt x="5317" y="3835"/>
                  <a:pt x="4902" y="3761"/>
                </a:cubicBezTo>
                <a:cubicBezTo>
                  <a:pt x="4317" y="3639"/>
                  <a:pt x="3756" y="3371"/>
                  <a:pt x="3317" y="2981"/>
                </a:cubicBezTo>
                <a:cubicBezTo>
                  <a:pt x="3279" y="2949"/>
                  <a:pt x="3238" y="2936"/>
                  <a:pt x="3200" y="2936"/>
                </a:cubicBezTo>
                <a:cubicBezTo>
                  <a:pt x="3088" y="2936"/>
                  <a:pt x="2994" y="3049"/>
                  <a:pt x="3049" y="3176"/>
                </a:cubicBezTo>
                <a:cubicBezTo>
                  <a:pt x="3463" y="4152"/>
                  <a:pt x="3902" y="5127"/>
                  <a:pt x="4341" y="6103"/>
                </a:cubicBezTo>
                <a:cubicBezTo>
                  <a:pt x="4732" y="6932"/>
                  <a:pt x="5024" y="7932"/>
                  <a:pt x="5561" y="8664"/>
                </a:cubicBezTo>
                <a:cubicBezTo>
                  <a:pt x="5805" y="8981"/>
                  <a:pt x="6122" y="9225"/>
                  <a:pt x="6488" y="9420"/>
                </a:cubicBezTo>
                <a:cubicBezTo>
                  <a:pt x="6341" y="9371"/>
                  <a:pt x="6171" y="9347"/>
                  <a:pt x="6024" y="9298"/>
                </a:cubicBezTo>
                <a:cubicBezTo>
                  <a:pt x="5610" y="9176"/>
                  <a:pt x="5219" y="8981"/>
                  <a:pt x="4878" y="8737"/>
                </a:cubicBezTo>
                <a:cubicBezTo>
                  <a:pt x="4610" y="8493"/>
                  <a:pt x="4390" y="8200"/>
                  <a:pt x="4122" y="7956"/>
                </a:cubicBezTo>
                <a:cubicBezTo>
                  <a:pt x="3828" y="7663"/>
                  <a:pt x="3437" y="7516"/>
                  <a:pt x="3041" y="7516"/>
                </a:cubicBezTo>
                <a:cubicBezTo>
                  <a:pt x="2811" y="7516"/>
                  <a:pt x="2580" y="7565"/>
                  <a:pt x="2366" y="7664"/>
                </a:cubicBezTo>
                <a:cubicBezTo>
                  <a:pt x="2317" y="7688"/>
                  <a:pt x="2317" y="7761"/>
                  <a:pt x="2341" y="7810"/>
                </a:cubicBezTo>
                <a:cubicBezTo>
                  <a:pt x="2976" y="8712"/>
                  <a:pt x="3951" y="9225"/>
                  <a:pt x="4805" y="9834"/>
                </a:cubicBezTo>
                <a:cubicBezTo>
                  <a:pt x="5293" y="10151"/>
                  <a:pt x="5707" y="10566"/>
                  <a:pt x="6024" y="11029"/>
                </a:cubicBezTo>
                <a:cubicBezTo>
                  <a:pt x="6390" y="11566"/>
                  <a:pt x="6414" y="12200"/>
                  <a:pt x="6610" y="12785"/>
                </a:cubicBezTo>
                <a:cubicBezTo>
                  <a:pt x="6780" y="13298"/>
                  <a:pt x="7146" y="13712"/>
                  <a:pt x="7634" y="13907"/>
                </a:cubicBezTo>
                <a:cubicBezTo>
                  <a:pt x="8244" y="14176"/>
                  <a:pt x="8951" y="14224"/>
                  <a:pt x="9536" y="14517"/>
                </a:cubicBezTo>
                <a:cubicBezTo>
                  <a:pt x="9878" y="14688"/>
                  <a:pt x="10097" y="15005"/>
                  <a:pt x="10146" y="15371"/>
                </a:cubicBezTo>
                <a:cubicBezTo>
                  <a:pt x="10170" y="15663"/>
                  <a:pt x="10268" y="15932"/>
                  <a:pt x="10390" y="16176"/>
                </a:cubicBezTo>
                <a:cubicBezTo>
                  <a:pt x="10683" y="16615"/>
                  <a:pt x="11244" y="16688"/>
                  <a:pt x="11683" y="16859"/>
                </a:cubicBezTo>
                <a:cubicBezTo>
                  <a:pt x="12512" y="17176"/>
                  <a:pt x="12853" y="18200"/>
                  <a:pt x="13219" y="18932"/>
                </a:cubicBezTo>
                <a:cubicBezTo>
                  <a:pt x="13390" y="19322"/>
                  <a:pt x="13512" y="19737"/>
                  <a:pt x="13609" y="20151"/>
                </a:cubicBezTo>
                <a:cubicBezTo>
                  <a:pt x="13170" y="19444"/>
                  <a:pt x="12609" y="18810"/>
                  <a:pt x="11927" y="18298"/>
                </a:cubicBezTo>
                <a:cubicBezTo>
                  <a:pt x="10683" y="17322"/>
                  <a:pt x="9097" y="16468"/>
                  <a:pt x="8634" y="14834"/>
                </a:cubicBezTo>
                <a:cubicBezTo>
                  <a:pt x="8624" y="14785"/>
                  <a:pt x="8586" y="14764"/>
                  <a:pt x="8548" y="14764"/>
                </a:cubicBezTo>
                <a:cubicBezTo>
                  <a:pt x="8492" y="14764"/>
                  <a:pt x="8434" y="14810"/>
                  <a:pt x="8463" y="14883"/>
                </a:cubicBezTo>
                <a:cubicBezTo>
                  <a:pt x="8878" y="16346"/>
                  <a:pt x="10170" y="17200"/>
                  <a:pt x="11341" y="18054"/>
                </a:cubicBezTo>
                <a:cubicBezTo>
                  <a:pt x="12341" y="18761"/>
                  <a:pt x="13170" y="19688"/>
                  <a:pt x="13731" y="20785"/>
                </a:cubicBezTo>
                <a:cubicBezTo>
                  <a:pt x="13731" y="20834"/>
                  <a:pt x="13756" y="20907"/>
                  <a:pt x="13756" y="20980"/>
                </a:cubicBezTo>
                <a:cubicBezTo>
                  <a:pt x="13756" y="21249"/>
                  <a:pt x="13731" y="21517"/>
                  <a:pt x="13707" y="21785"/>
                </a:cubicBezTo>
                <a:cubicBezTo>
                  <a:pt x="13683" y="21834"/>
                  <a:pt x="13707" y="21883"/>
                  <a:pt x="13731" y="21932"/>
                </a:cubicBezTo>
                <a:cubicBezTo>
                  <a:pt x="13707" y="23019"/>
                  <a:pt x="13707" y="24130"/>
                  <a:pt x="13731" y="25241"/>
                </a:cubicBezTo>
                <a:lnTo>
                  <a:pt x="13731" y="25241"/>
                </a:lnTo>
                <a:cubicBezTo>
                  <a:pt x="13727" y="25219"/>
                  <a:pt x="13705" y="25197"/>
                  <a:pt x="13683" y="25175"/>
                </a:cubicBezTo>
                <a:cubicBezTo>
                  <a:pt x="13585" y="24907"/>
                  <a:pt x="13439" y="24639"/>
                  <a:pt x="13292" y="24395"/>
                </a:cubicBezTo>
                <a:cubicBezTo>
                  <a:pt x="12951" y="23785"/>
                  <a:pt x="12488" y="23224"/>
                  <a:pt x="11975" y="22761"/>
                </a:cubicBezTo>
                <a:lnTo>
                  <a:pt x="11902" y="22688"/>
                </a:lnTo>
                <a:cubicBezTo>
                  <a:pt x="11683" y="22517"/>
                  <a:pt x="11488" y="22322"/>
                  <a:pt x="11292" y="22151"/>
                </a:cubicBezTo>
                <a:cubicBezTo>
                  <a:pt x="11146" y="21736"/>
                  <a:pt x="11244" y="21346"/>
                  <a:pt x="11292" y="20932"/>
                </a:cubicBezTo>
                <a:cubicBezTo>
                  <a:pt x="11317" y="20590"/>
                  <a:pt x="11268" y="20273"/>
                  <a:pt x="11122" y="19980"/>
                </a:cubicBezTo>
                <a:cubicBezTo>
                  <a:pt x="10853" y="19371"/>
                  <a:pt x="10341" y="18834"/>
                  <a:pt x="10219" y="18151"/>
                </a:cubicBezTo>
                <a:cubicBezTo>
                  <a:pt x="10208" y="18075"/>
                  <a:pt x="10154" y="18043"/>
                  <a:pt x="10098" y="18043"/>
                </a:cubicBezTo>
                <a:cubicBezTo>
                  <a:pt x="10026" y="18043"/>
                  <a:pt x="9951" y="18094"/>
                  <a:pt x="9951" y="18176"/>
                </a:cubicBezTo>
                <a:cubicBezTo>
                  <a:pt x="9829" y="19395"/>
                  <a:pt x="9756" y="20663"/>
                  <a:pt x="10488" y="21712"/>
                </a:cubicBezTo>
                <a:lnTo>
                  <a:pt x="10268" y="21590"/>
                </a:lnTo>
                <a:lnTo>
                  <a:pt x="10097" y="21419"/>
                </a:lnTo>
                <a:cubicBezTo>
                  <a:pt x="9756" y="21054"/>
                  <a:pt x="9512" y="20639"/>
                  <a:pt x="9414" y="20176"/>
                </a:cubicBezTo>
                <a:cubicBezTo>
                  <a:pt x="9317" y="19639"/>
                  <a:pt x="9049" y="19176"/>
                  <a:pt x="8683" y="18785"/>
                </a:cubicBezTo>
                <a:cubicBezTo>
                  <a:pt x="8317" y="18493"/>
                  <a:pt x="7902" y="18249"/>
                  <a:pt x="7463" y="18054"/>
                </a:cubicBezTo>
                <a:cubicBezTo>
                  <a:pt x="6975" y="17883"/>
                  <a:pt x="6512" y="17615"/>
                  <a:pt x="6073" y="17322"/>
                </a:cubicBezTo>
                <a:cubicBezTo>
                  <a:pt x="5610" y="16956"/>
                  <a:pt x="5268" y="16420"/>
                  <a:pt x="5146" y="15834"/>
                </a:cubicBezTo>
                <a:cubicBezTo>
                  <a:pt x="4829" y="14785"/>
                  <a:pt x="4756" y="13737"/>
                  <a:pt x="4122" y="12834"/>
                </a:cubicBezTo>
                <a:cubicBezTo>
                  <a:pt x="3390" y="11786"/>
                  <a:pt x="2244" y="11005"/>
                  <a:pt x="1171" y="10347"/>
                </a:cubicBezTo>
                <a:cubicBezTo>
                  <a:pt x="1141" y="10330"/>
                  <a:pt x="1111" y="10322"/>
                  <a:pt x="1083" y="10322"/>
                </a:cubicBezTo>
                <a:cubicBezTo>
                  <a:pt x="950" y="10322"/>
                  <a:pt x="855" y="10490"/>
                  <a:pt x="976" y="10590"/>
                </a:cubicBezTo>
                <a:cubicBezTo>
                  <a:pt x="2219" y="11761"/>
                  <a:pt x="3146" y="13176"/>
                  <a:pt x="3756" y="14761"/>
                </a:cubicBezTo>
                <a:cubicBezTo>
                  <a:pt x="4244" y="16127"/>
                  <a:pt x="4415" y="17615"/>
                  <a:pt x="5244" y="18834"/>
                </a:cubicBezTo>
                <a:cubicBezTo>
                  <a:pt x="6073" y="20054"/>
                  <a:pt x="7366" y="20663"/>
                  <a:pt x="8610" y="21224"/>
                </a:cubicBezTo>
                <a:cubicBezTo>
                  <a:pt x="9073" y="21419"/>
                  <a:pt x="9536" y="21639"/>
                  <a:pt x="9975" y="21858"/>
                </a:cubicBezTo>
                <a:cubicBezTo>
                  <a:pt x="10268" y="22127"/>
                  <a:pt x="10634" y="22346"/>
                  <a:pt x="11024" y="22444"/>
                </a:cubicBezTo>
                <a:cubicBezTo>
                  <a:pt x="11512" y="22761"/>
                  <a:pt x="11975" y="23151"/>
                  <a:pt x="12366" y="23590"/>
                </a:cubicBezTo>
                <a:cubicBezTo>
                  <a:pt x="12975" y="24322"/>
                  <a:pt x="13439" y="25151"/>
                  <a:pt x="13707" y="26078"/>
                </a:cubicBezTo>
                <a:cubicBezTo>
                  <a:pt x="13707" y="26541"/>
                  <a:pt x="13731" y="26980"/>
                  <a:pt x="13756" y="27444"/>
                </a:cubicBezTo>
                <a:cubicBezTo>
                  <a:pt x="13951" y="31492"/>
                  <a:pt x="14561" y="35492"/>
                  <a:pt x="15097" y="39492"/>
                </a:cubicBezTo>
                <a:cubicBezTo>
                  <a:pt x="14292" y="38395"/>
                  <a:pt x="13244" y="37443"/>
                  <a:pt x="12463" y="36346"/>
                </a:cubicBezTo>
                <a:cubicBezTo>
                  <a:pt x="12658" y="34395"/>
                  <a:pt x="12488" y="32419"/>
                  <a:pt x="11927" y="30566"/>
                </a:cubicBezTo>
                <a:cubicBezTo>
                  <a:pt x="11904" y="30465"/>
                  <a:pt x="11831" y="30421"/>
                  <a:pt x="11761" y="30421"/>
                </a:cubicBezTo>
                <a:cubicBezTo>
                  <a:pt x="11677" y="30421"/>
                  <a:pt x="11596" y="30484"/>
                  <a:pt x="11609" y="30590"/>
                </a:cubicBezTo>
                <a:cubicBezTo>
                  <a:pt x="11658" y="31639"/>
                  <a:pt x="11219" y="32590"/>
                  <a:pt x="11170" y="33614"/>
                </a:cubicBezTo>
                <a:cubicBezTo>
                  <a:pt x="11170" y="34517"/>
                  <a:pt x="11439" y="35419"/>
                  <a:pt x="11951" y="36175"/>
                </a:cubicBezTo>
                <a:cubicBezTo>
                  <a:pt x="12853" y="37614"/>
                  <a:pt x="14341" y="38687"/>
                  <a:pt x="15170" y="40175"/>
                </a:cubicBezTo>
                <a:cubicBezTo>
                  <a:pt x="15463" y="42321"/>
                  <a:pt x="15707" y="44443"/>
                  <a:pt x="15853" y="46589"/>
                </a:cubicBezTo>
                <a:cubicBezTo>
                  <a:pt x="16000" y="48614"/>
                  <a:pt x="15975" y="50687"/>
                  <a:pt x="15829" y="52736"/>
                </a:cubicBezTo>
                <a:cubicBezTo>
                  <a:pt x="15463" y="52126"/>
                  <a:pt x="15024" y="51589"/>
                  <a:pt x="14536" y="51102"/>
                </a:cubicBezTo>
                <a:cubicBezTo>
                  <a:pt x="14463" y="51028"/>
                  <a:pt x="14390" y="50931"/>
                  <a:pt x="14292" y="50833"/>
                </a:cubicBezTo>
                <a:cubicBezTo>
                  <a:pt x="14219" y="50614"/>
                  <a:pt x="14170" y="50394"/>
                  <a:pt x="14146" y="50150"/>
                </a:cubicBezTo>
                <a:cubicBezTo>
                  <a:pt x="14463" y="49297"/>
                  <a:pt x="14609" y="48370"/>
                  <a:pt x="14585" y="47443"/>
                </a:cubicBezTo>
                <a:cubicBezTo>
                  <a:pt x="14512" y="46419"/>
                  <a:pt x="14366" y="45419"/>
                  <a:pt x="14097" y="44443"/>
                </a:cubicBezTo>
                <a:cubicBezTo>
                  <a:pt x="14086" y="44373"/>
                  <a:pt x="14041" y="44342"/>
                  <a:pt x="13991" y="44342"/>
                </a:cubicBezTo>
                <a:cubicBezTo>
                  <a:pt x="13938" y="44342"/>
                  <a:pt x="13879" y="44379"/>
                  <a:pt x="13853" y="44443"/>
                </a:cubicBezTo>
                <a:cubicBezTo>
                  <a:pt x="13512" y="45126"/>
                  <a:pt x="13317" y="45858"/>
                  <a:pt x="13317" y="46614"/>
                </a:cubicBezTo>
                <a:cubicBezTo>
                  <a:pt x="13341" y="47443"/>
                  <a:pt x="13658" y="48224"/>
                  <a:pt x="13731" y="49028"/>
                </a:cubicBezTo>
                <a:cubicBezTo>
                  <a:pt x="13756" y="49419"/>
                  <a:pt x="13805" y="49833"/>
                  <a:pt x="13878" y="50248"/>
                </a:cubicBezTo>
                <a:cubicBezTo>
                  <a:pt x="13878" y="50272"/>
                  <a:pt x="13878" y="50272"/>
                  <a:pt x="13878" y="50297"/>
                </a:cubicBezTo>
                <a:cubicBezTo>
                  <a:pt x="13683" y="50053"/>
                  <a:pt x="13487" y="49809"/>
                  <a:pt x="13317" y="49541"/>
                </a:cubicBezTo>
                <a:cubicBezTo>
                  <a:pt x="13317" y="49541"/>
                  <a:pt x="13317" y="49516"/>
                  <a:pt x="13317" y="49516"/>
                </a:cubicBezTo>
                <a:cubicBezTo>
                  <a:pt x="12780" y="48346"/>
                  <a:pt x="12439" y="47077"/>
                  <a:pt x="12292" y="45809"/>
                </a:cubicBezTo>
                <a:cubicBezTo>
                  <a:pt x="12414" y="44053"/>
                  <a:pt x="12975" y="42370"/>
                  <a:pt x="12585" y="40590"/>
                </a:cubicBezTo>
                <a:cubicBezTo>
                  <a:pt x="12244" y="39029"/>
                  <a:pt x="11292" y="37736"/>
                  <a:pt x="10658" y="36297"/>
                </a:cubicBezTo>
                <a:cubicBezTo>
                  <a:pt x="10268" y="35492"/>
                  <a:pt x="10073" y="34614"/>
                  <a:pt x="10073" y="33736"/>
                </a:cubicBezTo>
                <a:cubicBezTo>
                  <a:pt x="10146" y="32761"/>
                  <a:pt x="10341" y="31761"/>
                  <a:pt x="10658" y="30834"/>
                </a:cubicBezTo>
                <a:cubicBezTo>
                  <a:pt x="11244" y="28834"/>
                  <a:pt x="11634" y="26810"/>
                  <a:pt x="11878" y="24736"/>
                </a:cubicBezTo>
                <a:cubicBezTo>
                  <a:pt x="11863" y="24617"/>
                  <a:pt x="11766" y="24543"/>
                  <a:pt x="11664" y="24543"/>
                </a:cubicBezTo>
                <a:cubicBezTo>
                  <a:pt x="11600" y="24543"/>
                  <a:pt x="11535" y="24573"/>
                  <a:pt x="11488" y="24639"/>
                </a:cubicBezTo>
                <a:cubicBezTo>
                  <a:pt x="10731" y="26249"/>
                  <a:pt x="9756" y="27785"/>
                  <a:pt x="9000" y="29395"/>
                </a:cubicBezTo>
                <a:cubicBezTo>
                  <a:pt x="8268" y="30907"/>
                  <a:pt x="7756" y="32639"/>
                  <a:pt x="8073" y="34346"/>
                </a:cubicBezTo>
                <a:cubicBezTo>
                  <a:pt x="8414" y="36053"/>
                  <a:pt x="9610" y="37370"/>
                  <a:pt x="10366" y="38858"/>
                </a:cubicBezTo>
                <a:cubicBezTo>
                  <a:pt x="11219" y="40516"/>
                  <a:pt x="11731" y="42321"/>
                  <a:pt x="11878" y="44175"/>
                </a:cubicBezTo>
                <a:cubicBezTo>
                  <a:pt x="11927" y="44833"/>
                  <a:pt x="11975" y="45492"/>
                  <a:pt x="12073" y="46126"/>
                </a:cubicBezTo>
                <a:cubicBezTo>
                  <a:pt x="12048" y="47321"/>
                  <a:pt x="12366" y="48516"/>
                  <a:pt x="12975" y="49541"/>
                </a:cubicBezTo>
                <a:cubicBezTo>
                  <a:pt x="13000" y="49589"/>
                  <a:pt x="13000" y="49638"/>
                  <a:pt x="13024" y="49687"/>
                </a:cubicBezTo>
                <a:cubicBezTo>
                  <a:pt x="13048" y="49711"/>
                  <a:pt x="13073" y="49736"/>
                  <a:pt x="13097" y="49760"/>
                </a:cubicBezTo>
                <a:cubicBezTo>
                  <a:pt x="13146" y="49833"/>
                  <a:pt x="13195" y="49906"/>
                  <a:pt x="13268" y="49980"/>
                </a:cubicBezTo>
                <a:lnTo>
                  <a:pt x="13170" y="49931"/>
                </a:lnTo>
                <a:cubicBezTo>
                  <a:pt x="12975" y="49785"/>
                  <a:pt x="12756" y="49638"/>
                  <a:pt x="12561" y="49467"/>
                </a:cubicBezTo>
                <a:cubicBezTo>
                  <a:pt x="11780" y="48126"/>
                  <a:pt x="10853" y="46833"/>
                  <a:pt x="10024" y="45516"/>
                </a:cubicBezTo>
                <a:cubicBezTo>
                  <a:pt x="9780" y="45150"/>
                  <a:pt x="9683" y="44711"/>
                  <a:pt x="9780" y="44297"/>
                </a:cubicBezTo>
                <a:cubicBezTo>
                  <a:pt x="9829" y="43980"/>
                  <a:pt x="9878" y="43663"/>
                  <a:pt x="9878" y="43346"/>
                </a:cubicBezTo>
                <a:cubicBezTo>
                  <a:pt x="9878" y="42663"/>
                  <a:pt x="9780" y="42029"/>
                  <a:pt x="9585" y="41394"/>
                </a:cubicBezTo>
                <a:cubicBezTo>
                  <a:pt x="8707" y="38638"/>
                  <a:pt x="6414" y="36736"/>
                  <a:pt x="4317" y="34907"/>
                </a:cubicBezTo>
                <a:cubicBezTo>
                  <a:pt x="2976" y="33712"/>
                  <a:pt x="1658" y="32517"/>
                  <a:pt x="317" y="31322"/>
                </a:cubicBezTo>
                <a:cubicBezTo>
                  <a:pt x="286" y="31290"/>
                  <a:pt x="248" y="31277"/>
                  <a:pt x="211" y="31277"/>
                </a:cubicBezTo>
                <a:cubicBezTo>
                  <a:pt x="103" y="31277"/>
                  <a:pt x="1" y="31390"/>
                  <a:pt x="73" y="31517"/>
                </a:cubicBezTo>
                <a:cubicBezTo>
                  <a:pt x="1171" y="33102"/>
                  <a:pt x="2512" y="34492"/>
                  <a:pt x="3805" y="35956"/>
                </a:cubicBezTo>
                <a:cubicBezTo>
                  <a:pt x="5073" y="37395"/>
                  <a:pt x="6341" y="38882"/>
                  <a:pt x="7097" y="40663"/>
                </a:cubicBezTo>
                <a:cubicBezTo>
                  <a:pt x="7463" y="41614"/>
                  <a:pt x="7707" y="42638"/>
                  <a:pt x="7805" y="43663"/>
                </a:cubicBezTo>
                <a:cubicBezTo>
                  <a:pt x="7902" y="44663"/>
                  <a:pt x="8219" y="45638"/>
                  <a:pt x="8731" y="46516"/>
                </a:cubicBezTo>
                <a:cubicBezTo>
                  <a:pt x="9439" y="47638"/>
                  <a:pt x="10512" y="48492"/>
                  <a:pt x="11585" y="49297"/>
                </a:cubicBezTo>
                <a:cubicBezTo>
                  <a:pt x="11488" y="49272"/>
                  <a:pt x="11366" y="49224"/>
                  <a:pt x="11268" y="49224"/>
                </a:cubicBezTo>
                <a:cubicBezTo>
                  <a:pt x="10244" y="48980"/>
                  <a:pt x="9171" y="49004"/>
                  <a:pt x="8122" y="48785"/>
                </a:cubicBezTo>
                <a:cubicBezTo>
                  <a:pt x="7853" y="48736"/>
                  <a:pt x="7610" y="48663"/>
                  <a:pt x="7366" y="48565"/>
                </a:cubicBezTo>
                <a:cubicBezTo>
                  <a:pt x="7366" y="48541"/>
                  <a:pt x="7366" y="48516"/>
                  <a:pt x="7366" y="48516"/>
                </a:cubicBezTo>
                <a:cubicBezTo>
                  <a:pt x="6805" y="47663"/>
                  <a:pt x="6658" y="46638"/>
                  <a:pt x="6024" y="45833"/>
                </a:cubicBezTo>
                <a:cubicBezTo>
                  <a:pt x="5463" y="45126"/>
                  <a:pt x="4683" y="44590"/>
                  <a:pt x="3805" y="44321"/>
                </a:cubicBezTo>
                <a:cubicBezTo>
                  <a:pt x="3789" y="44316"/>
                  <a:pt x="3774" y="44314"/>
                  <a:pt x="3760" y="44314"/>
                </a:cubicBezTo>
                <a:cubicBezTo>
                  <a:pt x="3645" y="44314"/>
                  <a:pt x="3596" y="44478"/>
                  <a:pt x="3683" y="44565"/>
                </a:cubicBezTo>
                <a:cubicBezTo>
                  <a:pt x="4927" y="45955"/>
                  <a:pt x="5219" y="48053"/>
                  <a:pt x="7097" y="48858"/>
                </a:cubicBezTo>
                <a:cubicBezTo>
                  <a:pt x="8000" y="49248"/>
                  <a:pt x="9000" y="49297"/>
                  <a:pt x="9975" y="49394"/>
                </a:cubicBezTo>
                <a:cubicBezTo>
                  <a:pt x="10878" y="49443"/>
                  <a:pt x="11756" y="49663"/>
                  <a:pt x="12585" y="50028"/>
                </a:cubicBezTo>
                <a:cubicBezTo>
                  <a:pt x="13195" y="50467"/>
                  <a:pt x="13780" y="50931"/>
                  <a:pt x="14341" y="51419"/>
                </a:cubicBezTo>
                <a:cubicBezTo>
                  <a:pt x="14512" y="51736"/>
                  <a:pt x="14756" y="52004"/>
                  <a:pt x="15073" y="52199"/>
                </a:cubicBezTo>
                <a:lnTo>
                  <a:pt x="15122" y="52272"/>
                </a:lnTo>
                <a:cubicBezTo>
                  <a:pt x="15146" y="52345"/>
                  <a:pt x="15195" y="52419"/>
                  <a:pt x="15219" y="52467"/>
                </a:cubicBezTo>
                <a:cubicBezTo>
                  <a:pt x="15219" y="52480"/>
                  <a:pt x="15231" y="52486"/>
                  <a:pt x="15244" y="52486"/>
                </a:cubicBezTo>
                <a:cubicBezTo>
                  <a:pt x="15256" y="52486"/>
                  <a:pt x="15268" y="52480"/>
                  <a:pt x="15268" y="52467"/>
                </a:cubicBezTo>
                <a:cubicBezTo>
                  <a:pt x="15487" y="52784"/>
                  <a:pt x="15683" y="53102"/>
                  <a:pt x="15829" y="53443"/>
                </a:cubicBezTo>
                <a:cubicBezTo>
                  <a:pt x="15683" y="54736"/>
                  <a:pt x="15487" y="56028"/>
                  <a:pt x="15219" y="57297"/>
                </a:cubicBezTo>
                <a:cubicBezTo>
                  <a:pt x="15175" y="57460"/>
                  <a:pt x="15311" y="57569"/>
                  <a:pt x="15440" y="57569"/>
                </a:cubicBezTo>
                <a:cubicBezTo>
                  <a:pt x="15524" y="57569"/>
                  <a:pt x="15605" y="57524"/>
                  <a:pt x="15634" y="57418"/>
                </a:cubicBezTo>
                <a:cubicBezTo>
                  <a:pt x="16146" y="55321"/>
                  <a:pt x="16439" y="53175"/>
                  <a:pt x="16512" y="51028"/>
                </a:cubicBezTo>
                <a:cubicBezTo>
                  <a:pt x="16951" y="49663"/>
                  <a:pt x="18512" y="48614"/>
                  <a:pt x="19512" y="47760"/>
                </a:cubicBezTo>
                <a:cubicBezTo>
                  <a:pt x="19634" y="47663"/>
                  <a:pt x="19756" y="47541"/>
                  <a:pt x="19878" y="47443"/>
                </a:cubicBezTo>
                <a:cubicBezTo>
                  <a:pt x="20804" y="47102"/>
                  <a:pt x="21853" y="46980"/>
                  <a:pt x="22682" y="46492"/>
                </a:cubicBezTo>
                <a:cubicBezTo>
                  <a:pt x="23902" y="45736"/>
                  <a:pt x="24438" y="44321"/>
                  <a:pt x="25512" y="43443"/>
                </a:cubicBezTo>
                <a:cubicBezTo>
                  <a:pt x="25608" y="43347"/>
                  <a:pt x="25521" y="43219"/>
                  <a:pt x="25420" y="43219"/>
                </a:cubicBezTo>
                <a:cubicBezTo>
                  <a:pt x="25394" y="43219"/>
                  <a:pt x="25366" y="43228"/>
                  <a:pt x="25341" y="43248"/>
                </a:cubicBezTo>
                <a:cubicBezTo>
                  <a:pt x="24731" y="43833"/>
                  <a:pt x="23878" y="43907"/>
                  <a:pt x="23195" y="44346"/>
                </a:cubicBezTo>
                <a:cubicBezTo>
                  <a:pt x="22926" y="44516"/>
                  <a:pt x="22731" y="44785"/>
                  <a:pt x="22609" y="45077"/>
                </a:cubicBezTo>
                <a:cubicBezTo>
                  <a:pt x="22439" y="45492"/>
                  <a:pt x="22463" y="46077"/>
                  <a:pt x="22073" y="46370"/>
                </a:cubicBezTo>
                <a:cubicBezTo>
                  <a:pt x="21999" y="46419"/>
                  <a:pt x="22024" y="46516"/>
                  <a:pt x="22097" y="46541"/>
                </a:cubicBezTo>
                <a:cubicBezTo>
                  <a:pt x="21463" y="46785"/>
                  <a:pt x="20829" y="47004"/>
                  <a:pt x="20170" y="47199"/>
                </a:cubicBezTo>
                <a:cubicBezTo>
                  <a:pt x="20585" y="46809"/>
                  <a:pt x="20926" y="46346"/>
                  <a:pt x="21195" y="45833"/>
                </a:cubicBezTo>
                <a:cubicBezTo>
                  <a:pt x="21439" y="45272"/>
                  <a:pt x="21609" y="44687"/>
                  <a:pt x="21634" y="44077"/>
                </a:cubicBezTo>
                <a:cubicBezTo>
                  <a:pt x="21682" y="44029"/>
                  <a:pt x="21682" y="43980"/>
                  <a:pt x="21682" y="43931"/>
                </a:cubicBezTo>
                <a:cubicBezTo>
                  <a:pt x="21682" y="43907"/>
                  <a:pt x="21682" y="43882"/>
                  <a:pt x="21658" y="43858"/>
                </a:cubicBezTo>
                <a:lnTo>
                  <a:pt x="21658" y="43199"/>
                </a:lnTo>
                <a:lnTo>
                  <a:pt x="21658" y="43029"/>
                </a:lnTo>
                <a:cubicBezTo>
                  <a:pt x="21853" y="42321"/>
                  <a:pt x="22463" y="41663"/>
                  <a:pt x="22853" y="41077"/>
                </a:cubicBezTo>
                <a:cubicBezTo>
                  <a:pt x="23170" y="40638"/>
                  <a:pt x="23390" y="40151"/>
                  <a:pt x="23487" y="39614"/>
                </a:cubicBezTo>
                <a:cubicBezTo>
                  <a:pt x="23609" y="38907"/>
                  <a:pt x="23438" y="38175"/>
                  <a:pt x="23609" y="37468"/>
                </a:cubicBezTo>
                <a:cubicBezTo>
                  <a:pt x="23902" y="36078"/>
                  <a:pt x="24975" y="34907"/>
                  <a:pt x="25829" y="33785"/>
                </a:cubicBezTo>
                <a:cubicBezTo>
                  <a:pt x="26804" y="32492"/>
                  <a:pt x="27780" y="31175"/>
                  <a:pt x="28804" y="29907"/>
                </a:cubicBezTo>
                <a:cubicBezTo>
                  <a:pt x="28945" y="29787"/>
                  <a:pt x="28837" y="29583"/>
                  <a:pt x="28686" y="29583"/>
                </a:cubicBezTo>
                <a:cubicBezTo>
                  <a:pt x="28654" y="29583"/>
                  <a:pt x="28619" y="29593"/>
                  <a:pt x="28585" y="29614"/>
                </a:cubicBezTo>
                <a:cubicBezTo>
                  <a:pt x="25438" y="31126"/>
                  <a:pt x="23024" y="33809"/>
                  <a:pt x="21829" y="37102"/>
                </a:cubicBezTo>
                <a:cubicBezTo>
                  <a:pt x="21268" y="38712"/>
                  <a:pt x="21073" y="40443"/>
                  <a:pt x="21219" y="42151"/>
                </a:cubicBezTo>
                <a:cubicBezTo>
                  <a:pt x="21243" y="42492"/>
                  <a:pt x="21268" y="42809"/>
                  <a:pt x="21268" y="43151"/>
                </a:cubicBezTo>
                <a:cubicBezTo>
                  <a:pt x="21243" y="43321"/>
                  <a:pt x="21243" y="43516"/>
                  <a:pt x="21268" y="43687"/>
                </a:cubicBezTo>
                <a:cubicBezTo>
                  <a:pt x="21268" y="44199"/>
                  <a:pt x="21195" y="44711"/>
                  <a:pt x="21048" y="45199"/>
                </a:cubicBezTo>
                <a:cubicBezTo>
                  <a:pt x="20804" y="45833"/>
                  <a:pt x="20439" y="46394"/>
                  <a:pt x="19975" y="46858"/>
                </a:cubicBezTo>
                <a:cubicBezTo>
                  <a:pt x="20414" y="46077"/>
                  <a:pt x="20609" y="45175"/>
                  <a:pt x="20512" y="44272"/>
                </a:cubicBezTo>
                <a:cubicBezTo>
                  <a:pt x="20512" y="44248"/>
                  <a:pt x="20512" y="44224"/>
                  <a:pt x="20512" y="44175"/>
                </a:cubicBezTo>
                <a:cubicBezTo>
                  <a:pt x="20487" y="43785"/>
                  <a:pt x="20414" y="43419"/>
                  <a:pt x="20341" y="43053"/>
                </a:cubicBezTo>
                <a:cubicBezTo>
                  <a:pt x="20292" y="42687"/>
                  <a:pt x="20292" y="42346"/>
                  <a:pt x="20341" y="41980"/>
                </a:cubicBezTo>
                <a:cubicBezTo>
                  <a:pt x="20390" y="41419"/>
                  <a:pt x="20414" y="40858"/>
                  <a:pt x="20365" y="40297"/>
                </a:cubicBezTo>
                <a:cubicBezTo>
                  <a:pt x="20243" y="39614"/>
                  <a:pt x="19926" y="39004"/>
                  <a:pt x="19756" y="38346"/>
                </a:cubicBezTo>
                <a:cubicBezTo>
                  <a:pt x="19536" y="37614"/>
                  <a:pt x="19561" y="36834"/>
                  <a:pt x="19804" y="36102"/>
                </a:cubicBezTo>
                <a:cubicBezTo>
                  <a:pt x="20243" y="34882"/>
                  <a:pt x="21146" y="33858"/>
                  <a:pt x="21439" y="32565"/>
                </a:cubicBezTo>
                <a:cubicBezTo>
                  <a:pt x="21707" y="31200"/>
                  <a:pt x="21560" y="29761"/>
                  <a:pt x="20975" y="28468"/>
                </a:cubicBezTo>
                <a:cubicBezTo>
                  <a:pt x="20341" y="26931"/>
                  <a:pt x="19317" y="25590"/>
                  <a:pt x="18365" y="24249"/>
                </a:cubicBezTo>
                <a:cubicBezTo>
                  <a:pt x="18322" y="24197"/>
                  <a:pt x="18264" y="24172"/>
                  <a:pt x="18208" y="24172"/>
                </a:cubicBezTo>
                <a:cubicBezTo>
                  <a:pt x="18107" y="24172"/>
                  <a:pt x="18017" y="24253"/>
                  <a:pt x="18048" y="24395"/>
                </a:cubicBezTo>
                <a:cubicBezTo>
                  <a:pt x="18561" y="26029"/>
                  <a:pt x="18951" y="27712"/>
                  <a:pt x="19268" y="29395"/>
                </a:cubicBezTo>
                <a:cubicBezTo>
                  <a:pt x="19463" y="30248"/>
                  <a:pt x="19561" y="31102"/>
                  <a:pt x="19609" y="31980"/>
                </a:cubicBezTo>
                <a:cubicBezTo>
                  <a:pt x="19609" y="32809"/>
                  <a:pt x="19439" y="33639"/>
                  <a:pt x="19122" y="34419"/>
                </a:cubicBezTo>
                <a:cubicBezTo>
                  <a:pt x="18804" y="35126"/>
                  <a:pt x="18585" y="35858"/>
                  <a:pt x="18439" y="36614"/>
                </a:cubicBezTo>
                <a:cubicBezTo>
                  <a:pt x="18365" y="37321"/>
                  <a:pt x="18414" y="38053"/>
                  <a:pt x="18585" y="38736"/>
                </a:cubicBezTo>
                <a:cubicBezTo>
                  <a:pt x="18926" y="40224"/>
                  <a:pt x="19609" y="41590"/>
                  <a:pt x="19975" y="43029"/>
                </a:cubicBezTo>
                <a:cubicBezTo>
                  <a:pt x="20000" y="43443"/>
                  <a:pt x="20073" y="43858"/>
                  <a:pt x="20195" y="44248"/>
                </a:cubicBezTo>
                <a:cubicBezTo>
                  <a:pt x="20341" y="45370"/>
                  <a:pt x="20048" y="46492"/>
                  <a:pt x="19390" y="47419"/>
                </a:cubicBezTo>
                <a:cubicBezTo>
                  <a:pt x="19341" y="47443"/>
                  <a:pt x="19317" y="47492"/>
                  <a:pt x="19268" y="47516"/>
                </a:cubicBezTo>
                <a:lnTo>
                  <a:pt x="19146" y="47614"/>
                </a:lnTo>
                <a:cubicBezTo>
                  <a:pt x="18853" y="47809"/>
                  <a:pt x="18585" y="48028"/>
                  <a:pt x="18365" y="48297"/>
                </a:cubicBezTo>
                <a:cubicBezTo>
                  <a:pt x="17658" y="48833"/>
                  <a:pt x="17024" y="49492"/>
                  <a:pt x="16536" y="50248"/>
                </a:cubicBezTo>
                <a:cubicBezTo>
                  <a:pt x="16561" y="48906"/>
                  <a:pt x="16512" y="47565"/>
                  <a:pt x="16414" y="46224"/>
                </a:cubicBezTo>
                <a:cubicBezTo>
                  <a:pt x="16439" y="46199"/>
                  <a:pt x="16463" y="46150"/>
                  <a:pt x="16439" y="46102"/>
                </a:cubicBezTo>
                <a:cubicBezTo>
                  <a:pt x="16414" y="45833"/>
                  <a:pt x="16390" y="45541"/>
                  <a:pt x="16341" y="45248"/>
                </a:cubicBezTo>
                <a:cubicBezTo>
                  <a:pt x="16317" y="44858"/>
                  <a:pt x="16292" y="44443"/>
                  <a:pt x="16244" y="44053"/>
                </a:cubicBezTo>
                <a:cubicBezTo>
                  <a:pt x="16195" y="43468"/>
                  <a:pt x="16170" y="42882"/>
                  <a:pt x="16122" y="42321"/>
                </a:cubicBezTo>
                <a:cubicBezTo>
                  <a:pt x="16073" y="41102"/>
                  <a:pt x="16195" y="39882"/>
                  <a:pt x="16536" y="38712"/>
                </a:cubicBezTo>
                <a:cubicBezTo>
                  <a:pt x="16853" y="37590"/>
                  <a:pt x="17073" y="36541"/>
                  <a:pt x="16902" y="35395"/>
                </a:cubicBezTo>
                <a:cubicBezTo>
                  <a:pt x="16853" y="35053"/>
                  <a:pt x="16780" y="34687"/>
                  <a:pt x="16731" y="34346"/>
                </a:cubicBezTo>
                <a:cubicBezTo>
                  <a:pt x="16780" y="33785"/>
                  <a:pt x="16926" y="33224"/>
                  <a:pt x="17024" y="32663"/>
                </a:cubicBezTo>
                <a:cubicBezTo>
                  <a:pt x="17146" y="32102"/>
                  <a:pt x="17195" y="31541"/>
                  <a:pt x="17195" y="30956"/>
                </a:cubicBezTo>
                <a:cubicBezTo>
                  <a:pt x="17170" y="29761"/>
                  <a:pt x="17073" y="28566"/>
                  <a:pt x="16902" y="27370"/>
                </a:cubicBezTo>
                <a:cubicBezTo>
                  <a:pt x="16890" y="27309"/>
                  <a:pt x="16835" y="27279"/>
                  <a:pt x="16780" y="27279"/>
                </a:cubicBezTo>
                <a:cubicBezTo>
                  <a:pt x="16725" y="27279"/>
                  <a:pt x="16670" y="27309"/>
                  <a:pt x="16658" y="27370"/>
                </a:cubicBezTo>
                <a:cubicBezTo>
                  <a:pt x="16390" y="28566"/>
                  <a:pt x="16195" y="29785"/>
                  <a:pt x="16097" y="31005"/>
                </a:cubicBezTo>
                <a:cubicBezTo>
                  <a:pt x="16024" y="32224"/>
                  <a:pt x="16122" y="33468"/>
                  <a:pt x="16390" y="34663"/>
                </a:cubicBezTo>
                <a:cubicBezTo>
                  <a:pt x="16536" y="35273"/>
                  <a:pt x="16609" y="35882"/>
                  <a:pt x="16609" y="36492"/>
                </a:cubicBezTo>
                <a:cubicBezTo>
                  <a:pt x="16585" y="37126"/>
                  <a:pt x="16463" y="37760"/>
                  <a:pt x="16292" y="38346"/>
                </a:cubicBezTo>
                <a:cubicBezTo>
                  <a:pt x="16073" y="39126"/>
                  <a:pt x="15926" y="39907"/>
                  <a:pt x="15829" y="40687"/>
                </a:cubicBezTo>
                <a:cubicBezTo>
                  <a:pt x="15756" y="39980"/>
                  <a:pt x="15658" y="39273"/>
                  <a:pt x="15561" y="38565"/>
                </a:cubicBezTo>
                <a:cubicBezTo>
                  <a:pt x="15146" y="35370"/>
                  <a:pt x="14683" y="32200"/>
                  <a:pt x="14463" y="29005"/>
                </a:cubicBezTo>
                <a:cubicBezTo>
                  <a:pt x="14439" y="28614"/>
                  <a:pt x="14414" y="28224"/>
                  <a:pt x="14390" y="27858"/>
                </a:cubicBezTo>
                <a:cubicBezTo>
                  <a:pt x="14390" y="27834"/>
                  <a:pt x="14390" y="27809"/>
                  <a:pt x="14390" y="27785"/>
                </a:cubicBezTo>
                <a:cubicBezTo>
                  <a:pt x="14366" y="27639"/>
                  <a:pt x="14366" y="27492"/>
                  <a:pt x="14366" y="27346"/>
                </a:cubicBezTo>
                <a:cubicBezTo>
                  <a:pt x="14707" y="25346"/>
                  <a:pt x="16122" y="23639"/>
                  <a:pt x="17585" y="22249"/>
                </a:cubicBezTo>
                <a:cubicBezTo>
                  <a:pt x="18439" y="21444"/>
                  <a:pt x="19439" y="20712"/>
                  <a:pt x="20170" y="19785"/>
                </a:cubicBezTo>
                <a:cubicBezTo>
                  <a:pt x="20878" y="18834"/>
                  <a:pt x="20658" y="17761"/>
                  <a:pt x="21000" y="16737"/>
                </a:cubicBezTo>
                <a:cubicBezTo>
                  <a:pt x="21439" y="15542"/>
                  <a:pt x="22268" y="14542"/>
                  <a:pt x="23390" y="13956"/>
                </a:cubicBezTo>
                <a:cubicBezTo>
                  <a:pt x="23518" y="13850"/>
                  <a:pt x="23422" y="13650"/>
                  <a:pt x="23282" y="13650"/>
                </a:cubicBezTo>
                <a:cubicBezTo>
                  <a:pt x="23262" y="13650"/>
                  <a:pt x="23241" y="13654"/>
                  <a:pt x="23219" y="13664"/>
                </a:cubicBezTo>
                <a:cubicBezTo>
                  <a:pt x="21317" y="14712"/>
                  <a:pt x="19195" y="15834"/>
                  <a:pt x="18122" y="17834"/>
                </a:cubicBezTo>
                <a:cubicBezTo>
                  <a:pt x="17536" y="18932"/>
                  <a:pt x="17243" y="20151"/>
                  <a:pt x="16683" y="21273"/>
                </a:cubicBezTo>
                <a:cubicBezTo>
                  <a:pt x="16365" y="21883"/>
                  <a:pt x="16024" y="22444"/>
                  <a:pt x="15707" y="23029"/>
                </a:cubicBezTo>
                <a:cubicBezTo>
                  <a:pt x="16122" y="21688"/>
                  <a:pt x="16122" y="20273"/>
                  <a:pt x="16122" y="18883"/>
                </a:cubicBezTo>
                <a:cubicBezTo>
                  <a:pt x="16122" y="18824"/>
                  <a:pt x="16068" y="18792"/>
                  <a:pt x="16015" y="18792"/>
                </a:cubicBezTo>
                <a:cubicBezTo>
                  <a:pt x="15980" y="18792"/>
                  <a:pt x="15946" y="18805"/>
                  <a:pt x="15926" y="18834"/>
                </a:cubicBezTo>
                <a:cubicBezTo>
                  <a:pt x="15365" y="19858"/>
                  <a:pt x="14926" y="20834"/>
                  <a:pt x="14975" y="22005"/>
                </a:cubicBezTo>
                <a:cubicBezTo>
                  <a:pt x="15048" y="22614"/>
                  <a:pt x="15048" y="23249"/>
                  <a:pt x="14975" y="23834"/>
                </a:cubicBezTo>
                <a:cubicBezTo>
                  <a:pt x="14902" y="24249"/>
                  <a:pt x="14780" y="24639"/>
                  <a:pt x="14634" y="25029"/>
                </a:cubicBezTo>
                <a:cubicBezTo>
                  <a:pt x="14561" y="25224"/>
                  <a:pt x="14463" y="25395"/>
                  <a:pt x="14414" y="25590"/>
                </a:cubicBezTo>
                <a:cubicBezTo>
                  <a:pt x="14366" y="25712"/>
                  <a:pt x="14317" y="25810"/>
                  <a:pt x="14292" y="25931"/>
                </a:cubicBezTo>
                <a:cubicBezTo>
                  <a:pt x="14244" y="24639"/>
                  <a:pt x="14244" y="23346"/>
                  <a:pt x="14268" y="22029"/>
                </a:cubicBezTo>
                <a:lnTo>
                  <a:pt x="14268" y="22029"/>
                </a:lnTo>
                <a:cubicBezTo>
                  <a:pt x="14278" y="22032"/>
                  <a:pt x="14288" y="22034"/>
                  <a:pt x="14297" y="22034"/>
                </a:cubicBezTo>
                <a:cubicBezTo>
                  <a:pt x="14359" y="22034"/>
                  <a:pt x="14411" y="21971"/>
                  <a:pt x="14390" y="21907"/>
                </a:cubicBezTo>
                <a:cubicBezTo>
                  <a:pt x="14341" y="21785"/>
                  <a:pt x="14317" y="21663"/>
                  <a:pt x="14268" y="21541"/>
                </a:cubicBezTo>
                <a:cubicBezTo>
                  <a:pt x="14292" y="20761"/>
                  <a:pt x="14317" y="19980"/>
                  <a:pt x="14341" y="19224"/>
                </a:cubicBezTo>
                <a:cubicBezTo>
                  <a:pt x="14463" y="17468"/>
                  <a:pt x="14634" y="15688"/>
                  <a:pt x="14829" y="13907"/>
                </a:cubicBezTo>
                <a:lnTo>
                  <a:pt x="15146" y="13273"/>
                </a:lnTo>
                <a:cubicBezTo>
                  <a:pt x="15146" y="13249"/>
                  <a:pt x="15146" y="13225"/>
                  <a:pt x="15146" y="13225"/>
                </a:cubicBezTo>
                <a:cubicBezTo>
                  <a:pt x="15244" y="13029"/>
                  <a:pt x="15341" y="12883"/>
                  <a:pt x="15439" y="12712"/>
                </a:cubicBezTo>
                <a:cubicBezTo>
                  <a:pt x="15951" y="12395"/>
                  <a:pt x="16536" y="12200"/>
                  <a:pt x="17146" y="12127"/>
                </a:cubicBezTo>
                <a:cubicBezTo>
                  <a:pt x="17224" y="12122"/>
                  <a:pt x="17303" y="12120"/>
                  <a:pt x="17381" y="12120"/>
                </a:cubicBezTo>
                <a:cubicBezTo>
                  <a:pt x="18107" y="12120"/>
                  <a:pt x="18832" y="12310"/>
                  <a:pt x="19536" y="12420"/>
                </a:cubicBezTo>
                <a:cubicBezTo>
                  <a:pt x="20007" y="12480"/>
                  <a:pt x="20483" y="12518"/>
                  <a:pt x="20957" y="12518"/>
                </a:cubicBezTo>
                <a:cubicBezTo>
                  <a:pt x="21835" y="12518"/>
                  <a:pt x="22704" y="12385"/>
                  <a:pt x="23512" y="12005"/>
                </a:cubicBezTo>
                <a:cubicBezTo>
                  <a:pt x="23597" y="11941"/>
                  <a:pt x="23533" y="11801"/>
                  <a:pt x="23433" y="11801"/>
                </a:cubicBezTo>
                <a:cubicBezTo>
                  <a:pt x="23419" y="11801"/>
                  <a:pt x="23405" y="11804"/>
                  <a:pt x="23390" y="11810"/>
                </a:cubicBezTo>
                <a:cubicBezTo>
                  <a:pt x="22657" y="12201"/>
                  <a:pt x="21866" y="12338"/>
                  <a:pt x="21064" y="12338"/>
                </a:cubicBezTo>
                <a:cubicBezTo>
                  <a:pt x="20316" y="12338"/>
                  <a:pt x="19558" y="12219"/>
                  <a:pt x="18829" y="12078"/>
                </a:cubicBezTo>
                <a:cubicBezTo>
                  <a:pt x="18347" y="11971"/>
                  <a:pt x="17839" y="11903"/>
                  <a:pt x="17333" y="11903"/>
                </a:cubicBezTo>
                <a:cubicBezTo>
                  <a:pt x="17148" y="11903"/>
                  <a:pt x="16963" y="11912"/>
                  <a:pt x="16780" y="11932"/>
                </a:cubicBezTo>
                <a:cubicBezTo>
                  <a:pt x="16463" y="11981"/>
                  <a:pt x="16146" y="12103"/>
                  <a:pt x="15853" y="12225"/>
                </a:cubicBezTo>
                <a:cubicBezTo>
                  <a:pt x="16219" y="11834"/>
                  <a:pt x="16634" y="11468"/>
                  <a:pt x="17073" y="11176"/>
                </a:cubicBezTo>
                <a:cubicBezTo>
                  <a:pt x="17543" y="10994"/>
                  <a:pt x="18070" y="10944"/>
                  <a:pt x="18589" y="10944"/>
                </a:cubicBezTo>
                <a:cubicBezTo>
                  <a:pt x="18904" y="10944"/>
                  <a:pt x="19217" y="10962"/>
                  <a:pt x="19512" y="10981"/>
                </a:cubicBezTo>
                <a:cubicBezTo>
                  <a:pt x="19769" y="10991"/>
                  <a:pt x="20024" y="10999"/>
                  <a:pt x="20276" y="10999"/>
                </a:cubicBezTo>
                <a:cubicBezTo>
                  <a:pt x="21220" y="10999"/>
                  <a:pt x="22123" y="10885"/>
                  <a:pt x="22951" y="10347"/>
                </a:cubicBezTo>
                <a:cubicBezTo>
                  <a:pt x="23463" y="10054"/>
                  <a:pt x="23902" y="9639"/>
                  <a:pt x="24390" y="9298"/>
                </a:cubicBezTo>
                <a:cubicBezTo>
                  <a:pt x="24902" y="8956"/>
                  <a:pt x="25463" y="8664"/>
                  <a:pt x="26024" y="8444"/>
                </a:cubicBezTo>
                <a:cubicBezTo>
                  <a:pt x="27219" y="8030"/>
                  <a:pt x="28438" y="7712"/>
                  <a:pt x="29682" y="7493"/>
                </a:cubicBezTo>
                <a:cubicBezTo>
                  <a:pt x="29829" y="7444"/>
                  <a:pt x="29804" y="7225"/>
                  <a:pt x="29658" y="7225"/>
                </a:cubicBezTo>
                <a:cubicBezTo>
                  <a:pt x="28487" y="7273"/>
                  <a:pt x="27341" y="7395"/>
                  <a:pt x="26219" y="7542"/>
                </a:cubicBezTo>
                <a:cubicBezTo>
                  <a:pt x="26560" y="7420"/>
                  <a:pt x="26902" y="7249"/>
                  <a:pt x="27219" y="7078"/>
                </a:cubicBezTo>
                <a:cubicBezTo>
                  <a:pt x="28731" y="6273"/>
                  <a:pt x="30194" y="5347"/>
                  <a:pt x="31682" y="4469"/>
                </a:cubicBezTo>
                <a:cubicBezTo>
                  <a:pt x="31755" y="4444"/>
                  <a:pt x="31707" y="4322"/>
                  <a:pt x="31633" y="4322"/>
                </a:cubicBezTo>
                <a:cubicBezTo>
                  <a:pt x="30390" y="4322"/>
                  <a:pt x="29170" y="4371"/>
                  <a:pt x="27926" y="4444"/>
                </a:cubicBezTo>
                <a:cubicBezTo>
                  <a:pt x="28682" y="4078"/>
                  <a:pt x="29463" y="3810"/>
                  <a:pt x="30243" y="3591"/>
                </a:cubicBezTo>
                <a:cubicBezTo>
                  <a:pt x="30447" y="3568"/>
                  <a:pt x="30420" y="3293"/>
                  <a:pt x="30258" y="3293"/>
                </a:cubicBezTo>
                <a:cubicBezTo>
                  <a:pt x="30246" y="3293"/>
                  <a:pt x="30233" y="3294"/>
                  <a:pt x="30219" y="3298"/>
                </a:cubicBezTo>
                <a:cubicBezTo>
                  <a:pt x="29699" y="3233"/>
                  <a:pt x="29179" y="3200"/>
                  <a:pt x="28660" y="3200"/>
                </a:cubicBezTo>
                <a:cubicBezTo>
                  <a:pt x="27816" y="3200"/>
                  <a:pt x="26976" y="3287"/>
                  <a:pt x="26146" y="3469"/>
                </a:cubicBezTo>
                <a:cubicBezTo>
                  <a:pt x="27195" y="2517"/>
                  <a:pt x="28121" y="1469"/>
                  <a:pt x="28951" y="322"/>
                </a:cubicBezTo>
                <a:cubicBezTo>
                  <a:pt x="29029" y="243"/>
                  <a:pt x="28933" y="101"/>
                  <a:pt x="28828" y="101"/>
                </a:cubicBezTo>
                <a:cubicBezTo>
                  <a:pt x="28804" y="101"/>
                  <a:pt x="28779" y="109"/>
                  <a:pt x="28755" y="127"/>
                </a:cubicBezTo>
                <a:cubicBezTo>
                  <a:pt x="27560" y="1030"/>
                  <a:pt x="26121" y="1444"/>
                  <a:pt x="24804" y="2152"/>
                </a:cubicBezTo>
                <a:cubicBezTo>
                  <a:pt x="24268" y="2420"/>
                  <a:pt x="23804" y="2761"/>
                  <a:pt x="23365" y="3200"/>
                </a:cubicBezTo>
                <a:cubicBezTo>
                  <a:pt x="23756" y="2225"/>
                  <a:pt x="23951" y="1200"/>
                  <a:pt x="23926" y="152"/>
                </a:cubicBezTo>
                <a:cubicBezTo>
                  <a:pt x="23926" y="63"/>
                  <a:pt x="23862" y="1"/>
                  <a:pt x="23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2"/>
          <p:cNvSpPr/>
          <p:nvPr/>
        </p:nvSpPr>
        <p:spPr>
          <a:xfrm>
            <a:off x="6219375" y="1404663"/>
            <a:ext cx="619841" cy="1000456"/>
          </a:xfrm>
          <a:custGeom>
            <a:avLst/>
            <a:gdLst/>
            <a:ahLst/>
            <a:cxnLst/>
            <a:rect l="l" t="t" r="r" b="b"/>
            <a:pathLst>
              <a:path w="37430" h="60414" extrusionOk="0">
                <a:moveTo>
                  <a:pt x="18536" y="1357"/>
                </a:moveTo>
                <a:cubicBezTo>
                  <a:pt x="18561" y="1357"/>
                  <a:pt x="18561" y="1382"/>
                  <a:pt x="18561" y="1406"/>
                </a:cubicBezTo>
                <a:cubicBezTo>
                  <a:pt x="18609" y="1479"/>
                  <a:pt x="18634" y="1577"/>
                  <a:pt x="18634" y="1674"/>
                </a:cubicBezTo>
                <a:cubicBezTo>
                  <a:pt x="18609" y="1772"/>
                  <a:pt x="18561" y="1869"/>
                  <a:pt x="18512" y="1943"/>
                </a:cubicBezTo>
                <a:cubicBezTo>
                  <a:pt x="18487" y="1967"/>
                  <a:pt x="18487" y="1991"/>
                  <a:pt x="18512" y="2016"/>
                </a:cubicBezTo>
                <a:cubicBezTo>
                  <a:pt x="18414" y="2089"/>
                  <a:pt x="18341" y="2186"/>
                  <a:pt x="18268" y="2308"/>
                </a:cubicBezTo>
                <a:cubicBezTo>
                  <a:pt x="18073" y="2577"/>
                  <a:pt x="17951" y="2894"/>
                  <a:pt x="17902" y="3211"/>
                </a:cubicBezTo>
                <a:cubicBezTo>
                  <a:pt x="17926" y="3016"/>
                  <a:pt x="17951" y="2845"/>
                  <a:pt x="18000" y="2650"/>
                </a:cubicBezTo>
                <a:cubicBezTo>
                  <a:pt x="18097" y="2308"/>
                  <a:pt x="18146" y="1943"/>
                  <a:pt x="18195" y="1577"/>
                </a:cubicBezTo>
                <a:cubicBezTo>
                  <a:pt x="18244" y="1504"/>
                  <a:pt x="18292" y="1455"/>
                  <a:pt x="18341" y="1406"/>
                </a:cubicBezTo>
                <a:lnTo>
                  <a:pt x="18341" y="1430"/>
                </a:lnTo>
                <a:cubicBezTo>
                  <a:pt x="18366" y="1406"/>
                  <a:pt x="18414" y="1382"/>
                  <a:pt x="18463" y="1357"/>
                </a:cubicBezTo>
                <a:close/>
                <a:moveTo>
                  <a:pt x="16337" y="614"/>
                </a:moveTo>
                <a:cubicBezTo>
                  <a:pt x="16412" y="614"/>
                  <a:pt x="16467" y="710"/>
                  <a:pt x="16487" y="772"/>
                </a:cubicBezTo>
                <a:cubicBezTo>
                  <a:pt x="16634" y="1211"/>
                  <a:pt x="16756" y="1650"/>
                  <a:pt x="16780" y="2113"/>
                </a:cubicBezTo>
                <a:cubicBezTo>
                  <a:pt x="16780" y="2138"/>
                  <a:pt x="16805" y="2162"/>
                  <a:pt x="16829" y="2186"/>
                </a:cubicBezTo>
                <a:cubicBezTo>
                  <a:pt x="16805" y="2528"/>
                  <a:pt x="16805" y="2894"/>
                  <a:pt x="16805" y="3260"/>
                </a:cubicBezTo>
                <a:cubicBezTo>
                  <a:pt x="16805" y="3723"/>
                  <a:pt x="16853" y="4162"/>
                  <a:pt x="16902" y="4601"/>
                </a:cubicBezTo>
                <a:cubicBezTo>
                  <a:pt x="16756" y="4333"/>
                  <a:pt x="16634" y="4064"/>
                  <a:pt x="16512" y="3796"/>
                </a:cubicBezTo>
                <a:cubicBezTo>
                  <a:pt x="16244" y="3040"/>
                  <a:pt x="16292" y="2211"/>
                  <a:pt x="16024" y="1455"/>
                </a:cubicBezTo>
                <a:cubicBezTo>
                  <a:pt x="16000" y="1235"/>
                  <a:pt x="16024" y="1040"/>
                  <a:pt x="16122" y="845"/>
                </a:cubicBezTo>
                <a:lnTo>
                  <a:pt x="16122" y="869"/>
                </a:lnTo>
                <a:cubicBezTo>
                  <a:pt x="16146" y="772"/>
                  <a:pt x="16219" y="699"/>
                  <a:pt x="16292" y="626"/>
                </a:cubicBezTo>
                <a:cubicBezTo>
                  <a:pt x="16308" y="618"/>
                  <a:pt x="16323" y="614"/>
                  <a:pt x="16337" y="614"/>
                </a:cubicBezTo>
                <a:close/>
                <a:moveTo>
                  <a:pt x="30044" y="1614"/>
                </a:moveTo>
                <a:cubicBezTo>
                  <a:pt x="30069" y="1614"/>
                  <a:pt x="30095" y="1618"/>
                  <a:pt x="30121" y="1626"/>
                </a:cubicBezTo>
                <a:cubicBezTo>
                  <a:pt x="30341" y="1699"/>
                  <a:pt x="30560" y="1821"/>
                  <a:pt x="30731" y="1991"/>
                </a:cubicBezTo>
                <a:cubicBezTo>
                  <a:pt x="30853" y="2138"/>
                  <a:pt x="31024" y="2455"/>
                  <a:pt x="30804" y="2577"/>
                </a:cubicBezTo>
                <a:cubicBezTo>
                  <a:pt x="30560" y="2601"/>
                  <a:pt x="30292" y="2625"/>
                  <a:pt x="30048" y="2674"/>
                </a:cubicBezTo>
                <a:cubicBezTo>
                  <a:pt x="29634" y="2699"/>
                  <a:pt x="29243" y="2845"/>
                  <a:pt x="28877" y="3089"/>
                </a:cubicBezTo>
                <a:cubicBezTo>
                  <a:pt x="28560" y="3382"/>
                  <a:pt x="28292" y="3723"/>
                  <a:pt x="28097" y="4113"/>
                </a:cubicBezTo>
                <a:lnTo>
                  <a:pt x="27731" y="4699"/>
                </a:lnTo>
                <a:cubicBezTo>
                  <a:pt x="27804" y="4382"/>
                  <a:pt x="27877" y="4089"/>
                  <a:pt x="27926" y="3772"/>
                </a:cubicBezTo>
                <a:cubicBezTo>
                  <a:pt x="27999" y="3260"/>
                  <a:pt x="28292" y="2796"/>
                  <a:pt x="28731" y="2528"/>
                </a:cubicBezTo>
                <a:lnTo>
                  <a:pt x="29341" y="2065"/>
                </a:lnTo>
                <a:cubicBezTo>
                  <a:pt x="29390" y="2065"/>
                  <a:pt x="29414" y="2040"/>
                  <a:pt x="29414" y="2016"/>
                </a:cubicBezTo>
                <a:lnTo>
                  <a:pt x="29707" y="1796"/>
                </a:lnTo>
                <a:cubicBezTo>
                  <a:pt x="29810" y="1714"/>
                  <a:pt x="29912" y="1614"/>
                  <a:pt x="30044" y="1614"/>
                </a:cubicBezTo>
                <a:close/>
                <a:moveTo>
                  <a:pt x="13976" y="1563"/>
                </a:moveTo>
                <a:cubicBezTo>
                  <a:pt x="14117" y="1563"/>
                  <a:pt x="14333" y="1770"/>
                  <a:pt x="14390" y="1845"/>
                </a:cubicBezTo>
                <a:cubicBezTo>
                  <a:pt x="14463" y="1943"/>
                  <a:pt x="14536" y="2040"/>
                  <a:pt x="14585" y="2138"/>
                </a:cubicBezTo>
                <a:cubicBezTo>
                  <a:pt x="14609" y="2211"/>
                  <a:pt x="14634" y="2260"/>
                  <a:pt x="14658" y="2308"/>
                </a:cubicBezTo>
                <a:cubicBezTo>
                  <a:pt x="14707" y="2479"/>
                  <a:pt x="14780" y="2674"/>
                  <a:pt x="14853" y="2821"/>
                </a:cubicBezTo>
                <a:cubicBezTo>
                  <a:pt x="15073" y="3308"/>
                  <a:pt x="15341" y="3772"/>
                  <a:pt x="15634" y="4186"/>
                </a:cubicBezTo>
                <a:cubicBezTo>
                  <a:pt x="15805" y="4455"/>
                  <a:pt x="15927" y="4723"/>
                  <a:pt x="15975" y="5016"/>
                </a:cubicBezTo>
                <a:cubicBezTo>
                  <a:pt x="16000" y="5113"/>
                  <a:pt x="16000" y="5211"/>
                  <a:pt x="16000" y="5308"/>
                </a:cubicBezTo>
                <a:cubicBezTo>
                  <a:pt x="15731" y="4918"/>
                  <a:pt x="15244" y="4699"/>
                  <a:pt x="14927" y="4333"/>
                </a:cubicBezTo>
                <a:cubicBezTo>
                  <a:pt x="14609" y="3991"/>
                  <a:pt x="14609" y="3504"/>
                  <a:pt x="14439" y="3089"/>
                </a:cubicBezTo>
                <a:cubicBezTo>
                  <a:pt x="14463" y="3065"/>
                  <a:pt x="14463" y="3040"/>
                  <a:pt x="14439" y="3016"/>
                </a:cubicBezTo>
                <a:cubicBezTo>
                  <a:pt x="14317" y="2796"/>
                  <a:pt x="14195" y="2552"/>
                  <a:pt x="14073" y="2333"/>
                </a:cubicBezTo>
                <a:cubicBezTo>
                  <a:pt x="13951" y="2113"/>
                  <a:pt x="13780" y="1845"/>
                  <a:pt x="13902" y="1626"/>
                </a:cubicBezTo>
                <a:lnTo>
                  <a:pt x="13878" y="1626"/>
                </a:lnTo>
                <a:cubicBezTo>
                  <a:pt x="13900" y="1581"/>
                  <a:pt x="13935" y="1563"/>
                  <a:pt x="13976" y="1563"/>
                </a:cubicBezTo>
                <a:close/>
                <a:moveTo>
                  <a:pt x="31475" y="2831"/>
                </a:moveTo>
                <a:cubicBezTo>
                  <a:pt x="31733" y="2831"/>
                  <a:pt x="31992" y="2877"/>
                  <a:pt x="32170" y="3040"/>
                </a:cubicBezTo>
                <a:lnTo>
                  <a:pt x="32146" y="3040"/>
                </a:lnTo>
                <a:cubicBezTo>
                  <a:pt x="32268" y="3138"/>
                  <a:pt x="32316" y="3284"/>
                  <a:pt x="32316" y="3430"/>
                </a:cubicBezTo>
                <a:cubicBezTo>
                  <a:pt x="32292" y="3650"/>
                  <a:pt x="32073" y="3699"/>
                  <a:pt x="31877" y="3723"/>
                </a:cubicBezTo>
                <a:cubicBezTo>
                  <a:pt x="31073" y="3796"/>
                  <a:pt x="30268" y="3967"/>
                  <a:pt x="29463" y="4211"/>
                </a:cubicBezTo>
                <a:cubicBezTo>
                  <a:pt x="28804" y="4430"/>
                  <a:pt x="28219" y="4869"/>
                  <a:pt x="27804" y="5455"/>
                </a:cubicBezTo>
                <a:lnTo>
                  <a:pt x="27756" y="5455"/>
                </a:lnTo>
                <a:cubicBezTo>
                  <a:pt x="27719" y="5442"/>
                  <a:pt x="27688" y="5436"/>
                  <a:pt x="27661" y="5436"/>
                </a:cubicBezTo>
                <a:cubicBezTo>
                  <a:pt x="27634" y="5436"/>
                  <a:pt x="27609" y="5442"/>
                  <a:pt x="27585" y="5455"/>
                </a:cubicBezTo>
                <a:cubicBezTo>
                  <a:pt x="27585" y="5382"/>
                  <a:pt x="27609" y="5308"/>
                  <a:pt x="27609" y="5260"/>
                </a:cubicBezTo>
                <a:lnTo>
                  <a:pt x="28073" y="4552"/>
                </a:lnTo>
                <a:cubicBezTo>
                  <a:pt x="28268" y="4211"/>
                  <a:pt x="28487" y="3894"/>
                  <a:pt x="28731" y="3577"/>
                </a:cubicBezTo>
                <a:cubicBezTo>
                  <a:pt x="29292" y="2918"/>
                  <a:pt x="30219" y="2869"/>
                  <a:pt x="30999" y="2869"/>
                </a:cubicBezTo>
                <a:cubicBezTo>
                  <a:pt x="31143" y="2850"/>
                  <a:pt x="31309" y="2831"/>
                  <a:pt x="31475" y="2831"/>
                </a:cubicBezTo>
                <a:close/>
                <a:moveTo>
                  <a:pt x="28551" y="1599"/>
                </a:moveTo>
                <a:cubicBezTo>
                  <a:pt x="28562" y="1599"/>
                  <a:pt x="28573" y="1600"/>
                  <a:pt x="28585" y="1601"/>
                </a:cubicBezTo>
                <a:cubicBezTo>
                  <a:pt x="28804" y="1650"/>
                  <a:pt x="28975" y="1747"/>
                  <a:pt x="29121" y="1918"/>
                </a:cubicBezTo>
                <a:cubicBezTo>
                  <a:pt x="28634" y="2284"/>
                  <a:pt x="28048" y="2625"/>
                  <a:pt x="27829" y="3211"/>
                </a:cubicBezTo>
                <a:cubicBezTo>
                  <a:pt x="27731" y="3528"/>
                  <a:pt x="27658" y="3869"/>
                  <a:pt x="27609" y="4211"/>
                </a:cubicBezTo>
                <a:cubicBezTo>
                  <a:pt x="27560" y="4503"/>
                  <a:pt x="27512" y="4821"/>
                  <a:pt x="27463" y="5113"/>
                </a:cubicBezTo>
                <a:lnTo>
                  <a:pt x="27243" y="5455"/>
                </a:lnTo>
                <a:cubicBezTo>
                  <a:pt x="27097" y="5528"/>
                  <a:pt x="26951" y="5601"/>
                  <a:pt x="26829" y="5699"/>
                </a:cubicBezTo>
                <a:cubicBezTo>
                  <a:pt x="26902" y="5357"/>
                  <a:pt x="26975" y="4991"/>
                  <a:pt x="27048" y="4674"/>
                </a:cubicBezTo>
                <a:lnTo>
                  <a:pt x="27024" y="4650"/>
                </a:lnTo>
                <a:cubicBezTo>
                  <a:pt x="27121" y="4186"/>
                  <a:pt x="27243" y="3723"/>
                  <a:pt x="27390" y="3284"/>
                </a:cubicBezTo>
                <a:cubicBezTo>
                  <a:pt x="27560" y="2845"/>
                  <a:pt x="27756" y="2406"/>
                  <a:pt x="28024" y="2016"/>
                </a:cubicBezTo>
                <a:cubicBezTo>
                  <a:pt x="28163" y="1830"/>
                  <a:pt x="28325" y="1599"/>
                  <a:pt x="28551" y="1599"/>
                </a:cubicBezTo>
                <a:close/>
                <a:moveTo>
                  <a:pt x="32341" y="3845"/>
                </a:moveTo>
                <a:cubicBezTo>
                  <a:pt x="32341" y="3918"/>
                  <a:pt x="32316" y="3967"/>
                  <a:pt x="32268" y="4016"/>
                </a:cubicBezTo>
                <a:cubicBezTo>
                  <a:pt x="32219" y="4016"/>
                  <a:pt x="32194" y="4040"/>
                  <a:pt x="32170" y="4089"/>
                </a:cubicBezTo>
                <a:cubicBezTo>
                  <a:pt x="31902" y="4138"/>
                  <a:pt x="31634" y="4211"/>
                  <a:pt x="31365" y="4235"/>
                </a:cubicBezTo>
                <a:cubicBezTo>
                  <a:pt x="31024" y="4406"/>
                  <a:pt x="30707" y="4625"/>
                  <a:pt x="30438" y="4918"/>
                </a:cubicBezTo>
                <a:cubicBezTo>
                  <a:pt x="30146" y="5211"/>
                  <a:pt x="29780" y="5455"/>
                  <a:pt x="29390" y="5601"/>
                </a:cubicBezTo>
                <a:cubicBezTo>
                  <a:pt x="29148" y="5672"/>
                  <a:pt x="28907" y="5710"/>
                  <a:pt x="28665" y="5710"/>
                </a:cubicBezTo>
                <a:cubicBezTo>
                  <a:pt x="28492" y="5710"/>
                  <a:pt x="28319" y="5691"/>
                  <a:pt x="28146" y="5650"/>
                </a:cubicBezTo>
                <a:cubicBezTo>
                  <a:pt x="28097" y="5601"/>
                  <a:pt x="28073" y="5577"/>
                  <a:pt x="28024" y="5552"/>
                </a:cubicBezTo>
                <a:cubicBezTo>
                  <a:pt x="28512" y="4943"/>
                  <a:pt x="29170" y="4503"/>
                  <a:pt x="29926" y="4333"/>
                </a:cubicBezTo>
                <a:cubicBezTo>
                  <a:pt x="30390" y="4186"/>
                  <a:pt x="30902" y="4089"/>
                  <a:pt x="31390" y="4040"/>
                </a:cubicBezTo>
                <a:cubicBezTo>
                  <a:pt x="31707" y="4040"/>
                  <a:pt x="32048" y="3991"/>
                  <a:pt x="32341" y="3845"/>
                </a:cubicBezTo>
                <a:close/>
                <a:moveTo>
                  <a:pt x="18918" y="1970"/>
                </a:moveTo>
                <a:cubicBezTo>
                  <a:pt x="19083" y="1970"/>
                  <a:pt x="19170" y="2217"/>
                  <a:pt x="19170" y="2406"/>
                </a:cubicBezTo>
                <a:cubicBezTo>
                  <a:pt x="19122" y="2747"/>
                  <a:pt x="19024" y="3089"/>
                  <a:pt x="18853" y="3406"/>
                </a:cubicBezTo>
                <a:cubicBezTo>
                  <a:pt x="18707" y="3747"/>
                  <a:pt x="18609" y="4113"/>
                  <a:pt x="18536" y="4479"/>
                </a:cubicBezTo>
                <a:cubicBezTo>
                  <a:pt x="18414" y="5113"/>
                  <a:pt x="18244" y="5796"/>
                  <a:pt x="17805" y="6284"/>
                </a:cubicBezTo>
                <a:cubicBezTo>
                  <a:pt x="18146" y="5308"/>
                  <a:pt x="17853" y="4162"/>
                  <a:pt x="18073" y="3162"/>
                </a:cubicBezTo>
                <a:cubicBezTo>
                  <a:pt x="18146" y="2869"/>
                  <a:pt x="18268" y="2577"/>
                  <a:pt x="18439" y="2333"/>
                </a:cubicBezTo>
                <a:cubicBezTo>
                  <a:pt x="18536" y="2211"/>
                  <a:pt x="18634" y="2113"/>
                  <a:pt x="18756" y="2016"/>
                </a:cubicBezTo>
                <a:lnTo>
                  <a:pt x="18756" y="2040"/>
                </a:lnTo>
                <a:cubicBezTo>
                  <a:pt x="18816" y="1991"/>
                  <a:pt x="18871" y="1970"/>
                  <a:pt x="18918" y="1970"/>
                </a:cubicBezTo>
                <a:close/>
                <a:moveTo>
                  <a:pt x="32194" y="4308"/>
                </a:moveTo>
                <a:cubicBezTo>
                  <a:pt x="32268" y="4430"/>
                  <a:pt x="32390" y="4552"/>
                  <a:pt x="32536" y="4650"/>
                </a:cubicBezTo>
                <a:cubicBezTo>
                  <a:pt x="32682" y="4772"/>
                  <a:pt x="32902" y="4869"/>
                  <a:pt x="32975" y="5064"/>
                </a:cubicBezTo>
                <a:cubicBezTo>
                  <a:pt x="33024" y="5235"/>
                  <a:pt x="32951" y="5430"/>
                  <a:pt x="32804" y="5503"/>
                </a:cubicBezTo>
                <a:cubicBezTo>
                  <a:pt x="32731" y="5503"/>
                  <a:pt x="32658" y="5552"/>
                  <a:pt x="32633" y="5601"/>
                </a:cubicBezTo>
                <a:cubicBezTo>
                  <a:pt x="32365" y="5723"/>
                  <a:pt x="32097" y="5796"/>
                  <a:pt x="31829" y="5845"/>
                </a:cubicBezTo>
                <a:cubicBezTo>
                  <a:pt x="31170" y="6040"/>
                  <a:pt x="30536" y="6211"/>
                  <a:pt x="29877" y="6381"/>
                </a:cubicBezTo>
                <a:cubicBezTo>
                  <a:pt x="29593" y="6463"/>
                  <a:pt x="29270" y="6552"/>
                  <a:pt x="28960" y="6552"/>
                </a:cubicBezTo>
                <a:cubicBezTo>
                  <a:pt x="28713" y="6552"/>
                  <a:pt x="28473" y="6495"/>
                  <a:pt x="28268" y="6333"/>
                </a:cubicBezTo>
                <a:cubicBezTo>
                  <a:pt x="28341" y="6186"/>
                  <a:pt x="28365" y="6016"/>
                  <a:pt x="28292" y="5869"/>
                </a:cubicBezTo>
                <a:lnTo>
                  <a:pt x="28292" y="5869"/>
                </a:lnTo>
                <a:cubicBezTo>
                  <a:pt x="28422" y="5894"/>
                  <a:pt x="28552" y="5905"/>
                  <a:pt x="28681" y="5905"/>
                </a:cubicBezTo>
                <a:cubicBezTo>
                  <a:pt x="28940" y="5905"/>
                  <a:pt x="29195" y="5861"/>
                  <a:pt x="29438" y="5796"/>
                </a:cubicBezTo>
                <a:cubicBezTo>
                  <a:pt x="29877" y="5601"/>
                  <a:pt x="30292" y="5357"/>
                  <a:pt x="30609" y="5016"/>
                </a:cubicBezTo>
                <a:cubicBezTo>
                  <a:pt x="30804" y="4821"/>
                  <a:pt x="31024" y="4674"/>
                  <a:pt x="31243" y="4528"/>
                </a:cubicBezTo>
                <a:cubicBezTo>
                  <a:pt x="31487" y="4430"/>
                  <a:pt x="31731" y="4357"/>
                  <a:pt x="31975" y="4357"/>
                </a:cubicBezTo>
                <a:cubicBezTo>
                  <a:pt x="32048" y="4333"/>
                  <a:pt x="32121" y="4333"/>
                  <a:pt x="32194" y="4308"/>
                </a:cubicBezTo>
                <a:close/>
                <a:moveTo>
                  <a:pt x="19469" y="2857"/>
                </a:moveTo>
                <a:cubicBezTo>
                  <a:pt x="19634" y="2857"/>
                  <a:pt x="19798" y="2954"/>
                  <a:pt x="19878" y="3113"/>
                </a:cubicBezTo>
                <a:cubicBezTo>
                  <a:pt x="19975" y="3382"/>
                  <a:pt x="19829" y="3577"/>
                  <a:pt x="19683" y="3747"/>
                </a:cubicBezTo>
                <a:cubicBezTo>
                  <a:pt x="19414" y="4064"/>
                  <a:pt x="19244" y="4430"/>
                  <a:pt x="19146" y="4796"/>
                </a:cubicBezTo>
                <a:cubicBezTo>
                  <a:pt x="19048" y="5235"/>
                  <a:pt x="18853" y="5625"/>
                  <a:pt x="18585" y="5991"/>
                </a:cubicBezTo>
                <a:cubicBezTo>
                  <a:pt x="18366" y="6211"/>
                  <a:pt x="18122" y="6406"/>
                  <a:pt x="17829" y="6552"/>
                </a:cubicBezTo>
                <a:cubicBezTo>
                  <a:pt x="18268" y="6089"/>
                  <a:pt x="18536" y="5503"/>
                  <a:pt x="18658" y="4869"/>
                </a:cubicBezTo>
                <a:cubicBezTo>
                  <a:pt x="18731" y="4430"/>
                  <a:pt x="18853" y="4016"/>
                  <a:pt x="18975" y="3577"/>
                </a:cubicBezTo>
                <a:cubicBezTo>
                  <a:pt x="19048" y="3357"/>
                  <a:pt x="19146" y="3162"/>
                  <a:pt x="19219" y="2943"/>
                </a:cubicBezTo>
                <a:cubicBezTo>
                  <a:pt x="19295" y="2884"/>
                  <a:pt x="19382" y="2857"/>
                  <a:pt x="19469" y="2857"/>
                </a:cubicBezTo>
                <a:close/>
                <a:moveTo>
                  <a:pt x="13688" y="2572"/>
                </a:moveTo>
                <a:cubicBezTo>
                  <a:pt x="13787" y="2572"/>
                  <a:pt x="13887" y="2604"/>
                  <a:pt x="13975" y="2674"/>
                </a:cubicBezTo>
                <a:cubicBezTo>
                  <a:pt x="14195" y="2869"/>
                  <a:pt x="14341" y="3113"/>
                  <a:pt x="14366" y="3406"/>
                </a:cubicBezTo>
                <a:cubicBezTo>
                  <a:pt x="14463" y="3894"/>
                  <a:pt x="14561" y="4333"/>
                  <a:pt x="14951" y="4699"/>
                </a:cubicBezTo>
                <a:cubicBezTo>
                  <a:pt x="15341" y="5040"/>
                  <a:pt x="15731" y="5235"/>
                  <a:pt x="15927" y="5699"/>
                </a:cubicBezTo>
                <a:cubicBezTo>
                  <a:pt x="16000" y="5845"/>
                  <a:pt x="16048" y="6016"/>
                  <a:pt x="16073" y="6162"/>
                </a:cubicBezTo>
                <a:cubicBezTo>
                  <a:pt x="16097" y="6333"/>
                  <a:pt x="16146" y="6479"/>
                  <a:pt x="16195" y="6601"/>
                </a:cubicBezTo>
                <a:cubicBezTo>
                  <a:pt x="16122" y="6479"/>
                  <a:pt x="16024" y="6357"/>
                  <a:pt x="15927" y="6235"/>
                </a:cubicBezTo>
                <a:lnTo>
                  <a:pt x="15927" y="6260"/>
                </a:lnTo>
                <a:cubicBezTo>
                  <a:pt x="15658" y="5991"/>
                  <a:pt x="15317" y="5991"/>
                  <a:pt x="14975" y="5869"/>
                </a:cubicBezTo>
                <a:cubicBezTo>
                  <a:pt x="14390" y="5601"/>
                  <a:pt x="14219" y="4869"/>
                  <a:pt x="13731" y="4503"/>
                </a:cubicBezTo>
                <a:cubicBezTo>
                  <a:pt x="13731" y="4479"/>
                  <a:pt x="13707" y="4455"/>
                  <a:pt x="13683" y="4455"/>
                </a:cubicBezTo>
                <a:cubicBezTo>
                  <a:pt x="13536" y="4211"/>
                  <a:pt x="13414" y="3967"/>
                  <a:pt x="13341" y="3699"/>
                </a:cubicBezTo>
                <a:cubicBezTo>
                  <a:pt x="13244" y="3430"/>
                  <a:pt x="13219" y="3138"/>
                  <a:pt x="13268" y="2845"/>
                </a:cubicBezTo>
                <a:cubicBezTo>
                  <a:pt x="13346" y="2673"/>
                  <a:pt x="13514" y="2572"/>
                  <a:pt x="13688" y="2572"/>
                </a:cubicBezTo>
                <a:close/>
                <a:moveTo>
                  <a:pt x="19914" y="4189"/>
                </a:moveTo>
                <a:cubicBezTo>
                  <a:pt x="20167" y="4189"/>
                  <a:pt x="20398" y="4335"/>
                  <a:pt x="20414" y="4650"/>
                </a:cubicBezTo>
                <a:lnTo>
                  <a:pt x="20390" y="4650"/>
                </a:lnTo>
                <a:cubicBezTo>
                  <a:pt x="20390" y="4869"/>
                  <a:pt x="20292" y="5064"/>
                  <a:pt x="20097" y="5162"/>
                </a:cubicBezTo>
                <a:cubicBezTo>
                  <a:pt x="19926" y="5260"/>
                  <a:pt x="19756" y="5382"/>
                  <a:pt x="19634" y="5528"/>
                </a:cubicBezTo>
                <a:cubicBezTo>
                  <a:pt x="19365" y="5845"/>
                  <a:pt x="19195" y="6235"/>
                  <a:pt x="18780" y="6430"/>
                </a:cubicBezTo>
                <a:cubicBezTo>
                  <a:pt x="18585" y="6503"/>
                  <a:pt x="18366" y="6577"/>
                  <a:pt x="18146" y="6601"/>
                </a:cubicBezTo>
                <a:cubicBezTo>
                  <a:pt x="18439" y="6455"/>
                  <a:pt x="18683" y="6235"/>
                  <a:pt x="18902" y="5991"/>
                </a:cubicBezTo>
                <a:cubicBezTo>
                  <a:pt x="19219" y="5552"/>
                  <a:pt x="19292" y="4991"/>
                  <a:pt x="19463" y="4479"/>
                </a:cubicBezTo>
                <a:cubicBezTo>
                  <a:pt x="19487" y="4430"/>
                  <a:pt x="19512" y="4357"/>
                  <a:pt x="19561" y="4284"/>
                </a:cubicBezTo>
                <a:cubicBezTo>
                  <a:pt x="19670" y="4221"/>
                  <a:pt x="19795" y="4189"/>
                  <a:pt x="19914" y="4189"/>
                </a:cubicBezTo>
                <a:close/>
                <a:moveTo>
                  <a:pt x="17534" y="196"/>
                </a:moveTo>
                <a:cubicBezTo>
                  <a:pt x="17597" y="196"/>
                  <a:pt x="17663" y="222"/>
                  <a:pt x="17731" y="284"/>
                </a:cubicBezTo>
                <a:cubicBezTo>
                  <a:pt x="18000" y="528"/>
                  <a:pt x="18048" y="1065"/>
                  <a:pt x="18024" y="1455"/>
                </a:cubicBezTo>
                <a:cubicBezTo>
                  <a:pt x="17975" y="1894"/>
                  <a:pt x="17878" y="2308"/>
                  <a:pt x="17756" y="2723"/>
                </a:cubicBezTo>
                <a:cubicBezTo>
                  <a:pt x="17683" y="3138"/>
                  <a:pt x="17634" y="3552"/>
                  <a:pt x="17658" y="3967"/>
                </a:cubicBezTo>
                <a:cubicBezTo>
                  <a:pt x="17707" y="4894"/>
                  <a:pt x="17902" y="5869"/>
                  <a:pt x="17439" y="6699"/>
                </a:cubicBezTo>
                <a:cubicBezTo>
                  <a:pt x="17414" y="6699"/>
                  <a:pt x="17390" y="6699"/>
                  <a:pt x="17366" y="6674"/>
                </a:cubicBezTo>
                <a:lnTo>
                  <a:pt x="17366" y="6650"/>
                </a:lnTo>
                <a:cubicBezTo>
                  <a:pt x="17000" y="4869"/>
                  <a:pt x="16902" y="3016"/>
                  <a:pt x="17097" y="1187"/>
                </a:cubicBezTo>
                <a:lnTo>
                  <a:pt x="17097" y="1187"/>
                </a:lnTo>
                <a:lnTo>
                  <a:pt x="17073" y="1211"/>
                </a:lnTo>
                <a:cubicBezTo>
                  <a:pt x="17073" y="1016"/>
                  <a:pt x="17097" y="796"/>
                  <a:pt x="17146" y="601"/>
                </a:cubicBezTo>
                <a:cubicBezTo>
                  <a:pt x="17201" y="419"/>
                  <a:pt x="17350" y="196"/>
                  <a:pt x="17534" y="196"/>
                </a:cubicBezTo>
                <a:close/>
                <a:moveTo>
                  <a:pt x="13249" y="4471"/>
                </a:moveTo>
                <a:cubicBezTo>
                  <a:pt x="13271" y="4471"/>
                  <a:pt x="13294" y="4473"/>
                  <a:pt x="13317" y="4479"/>
                </a:cubicBezTo>
                <a:cubicBezTo>
                  <a:pt x="13488" y="4528"/>
                  <a:pt x="13658" y="4625"/>
                  <a:pt x="13780" y="4796"/>
                </a:cubicBezTo>
                <a:cubicBezTo>
                  <a:pt x="14122" y="5162"/>
                  <a:pt x="14317" y="5723"/>
                  <a:pt x="14780" y="6016"/>
                </a:cubicBezTo>
                <a:cubicBezTo>
                  <a:pt x="15097" y="6186"/>
                  <a:pt x="15488" y="6162"/>
                  <a:pt x="15756" y="6430"/>
                </a:cubicBezTo>
                <a:cubicBezTo>
                  <a:pt x="15878" y="6577"/>
                  <a:pt x="16000" y="6723"/>
                  <a:pt x="16073" y="6869"/>
                </a:cubicBezTo>
                <a:cubicBezTo>
                  <a:pt x="15853" y="6723"/>
                  <a:pt x="15585" y="6625"/>
                  <a:pt x="15317" y="6577"/>
                </a:cubicBezTo>
                <a:cubicBezTo>
                  <a:pt x="14975" y="6577"/>
                  <a:pt x="14634" y="6552"/>
                  <a:pt x="14317" y="6479"/>
                </a:cubicBezTo>
                <a:cubicBezTo>
                  <a:pt x="13927" y="6357"/>
                  <a:pt x="13731" y="6040"/>
                  <a:pt x="13488" y="5747"/>
                </a:cubicBezTo>
                <a:cubicBezTo>
                  <a:pt x="13268" y="5455"/>
                  <a:pt x="12927" y="5162"/>
                  <a:pt x="12951" y="4796"/>
                </a:cubicBezTo>
                <a:cubicBezTo>
                  <a:pt x="12929" y="4624"/>
                  <a:pt x="13079" y="4471"/>
                  <a:pt x="13249" y="4471"/>
                </a:cubicBezTo>
                <a:close/>
                <a:moveTo>
                  <a:pt x="15004" y="634"/>
                </a:moveTo>
                <a:cubicBezTo>
                  <a:pt x="15424" y="634"/>
                  <a:pt x="15718" y="1170"/>
                  <a:pt x="15829" y="1504"/>
                </a:cubicBezTo>
                <a:cubicBezTo>
                  <a:pt x="16122" y="2308"/>
                  <a:pt x="16048" y="3186"/>
                  <a:pt x="16390" y="3991"/>
                </a:cubicBezTo>
                <a:cubicBezTo>
                  <a:pt x="16585" y="4479"/>
                  <a:pt x="16878" y="4918"/>
                  <a:pt x="16951" y="5455"/>
                </a:cubicBezTo>
                <a:cubicBezTo>
                  <a:pt x="17000" y="5894"/>
                  <a:pt x="16902" y="6381"/>
                  <a:pt x="17219" y="6747"/>
                </a:cubicBezTo>
                <a:lnTo>
                  <a:pt x="17219" y="6772"/>
                </a:lnTo>
                <a:cubicBezTo>
                  <a:pt x="17169" y="6759"/>
                  <a:pt x="17117" y="6753"/>
                  <a:pt x="17065" y="6753"/>
                </a:cubicBezTo>
                <a:cubicBezTo>
                  <a:pt x="16916" y="6753"/>
                  <a:pt x="16767" y="6803"/>
                  <a:pt x="16658" y="6894"/>
                </a:cubicBezTo>
                <a:cubicBezTo>
                  <a:pt x="16390" y="6577"/>
                  <a:pt x="16341" y="6162"/>
                  <a:pt x="16219" y="5772"/>
                </a:cubicBezTo>
                <a:cubicBezTo>
                  <a:pt x="16244" y="5382"/>
                  <a:pt x="16195" y="4967"/>
                  <a:pt x="16073" y="4552"/>
                </a:cubicBezTo>
                <a:cubicBezTo>
                  <a:pt x="15878" y="4138"/>
                  <a:pt x="15634" y="3747"/>
                  <a:pt x="15366" y="3382"/>
                </a:cubicBezTo>
                <a:cubicBezTo>
                  <a:pt x="15170" y="3065"/>
                  <a:pt x="15024" y="2747"/>
                  <a:pt x="14902" y="2406"/>
                </a:cubicBezTo>
                <a:cubicBezTo>
                  <a:pt x="14902" y="2406"/>
                  <a:pt x="14878" y="2333"/>
                  <a:pt x="14878" y="2308"/>
                </a:cubicBezTo>
                <a:cubicBezTo>
                  <a:pt x="14829" y="2211"/>
                  <a:pt x="14805" y="2138"/>
                  <a:pt x="14780" y="2040"/>
                </a:cubicBezTo>
                <a:cubicBezTo>
                  <a:pt x="14731" y="1796"/>
                  <a:pt x="14683" y="1577"/>
                  <a:pt x="14658" y="1333"/>
                </a:cubicBezTo>
                <a:cubicBezTo>
                  <a:pt x="14609" y="1089"/>
                  <a:pt x="14561" y="747"/>
                  <a:pt x="14878" y="650"/>
                </a:cubicBezTo>
                <a:cubicBezTo>
                  <a:pt x="14921" y="639"/>
                  <a:pt x="14963" y="634"/>
                  <a:pt x="15004" y="634"/>
                </a:cubicBezTo>
                <a:close/>
                <a:moveTo>
                  <a:pt x="27731" y="5650"/>
                </a:moveTo>
                <a:cubicBezTo>
                  <a:pt x="27756" y="5699"/>
                  <a:pt x="27804" y="5723"/>
                  <a:pt x="27853" y="5723"/>
                </a:cubicBezTo>
                <a:cubicBezTo>
                  <a:pt x="28097" y="5821"/>
                  <a:pt x="28170" y="6113"/>
                  <a:pt x="27999" y="6308"/>
                </a:cubicBezTo>
                <a:cubicBezTo>
                  <a:pt x="27780" y="6455"/>
                  <a:pt x="27512" y="6552"/>
                  <a:pt x="27243" y="6577"/>
                </a:cubicBezTo>
                <a:cubicBezTo>
                  <a:pt x="27024" y="6650"/>
                  <a:pt x="26780" y="6747"/>
                  <a:pt x="26585" y="6869"/>
                </a:cubicBezTo>
                <a:lnTo>
                  <a:pt x="26512" y="6869"/>
                </a:lnTo>
                <a:cubicBezTo>
                  <a:pt x="26560" y="6845"/>
                  <a:pt x="26585" y="6796"/>
                  <a:pt x="26634" y="6747"/>
                </a:cubicBezTo>
                <a:cubicBezTo>
                  <a:pt x="26731" y="6650"/>
                  <a:pt x="26829" y="6552"/>
                  <a:pt x="26926" y="6479"/>
                </a:cubicBezTo>
                <a:lnTo>
                  <a:pt x="27097" y="6333"/>
                </a:lnTo>
                <a:cubicBezTo>
                  <a:pt x="27121" y="6333"/>
                  <a:pt x="27146" y="6308"/>
                  <a:pt x="27170" y="6284"/>
                </a:cubicBezTo>
                <a:cubicBezTo>
                  <a:pt x="27195" y="6260"/>
                  <a:pt x="27219" y="6235"/>
                  <a:pt x="27219" y="6186"/>
                </a:cubicBezTo>
                <a:cubicBezTo>
                  <a:pt x="27219" y="6186"/>
                  <a:pt x="27219" y="6162"/>
                  <a:pt x="27195" y="6162"/>
                </a:cubicBezTo>
                <a:cubicBezTo>
                  <a:pt x="27170" y="6186"/>
                  <a:pt x="27146" y="6186"/>
                  <a:pt x="27121" y="6211"/>
                </a:cubicBezTo>
                <a:lnTo>
                  <a:pt x="27024" y="6260"/>
                </a:lnTo>
                <a:cubicBezTo>
                  <a:pt x="26951" y="6284"/>
                  <a:pt x="26902" y="6333"/>
                  <a:pt x="26853" y="6381"/>
                </a:cubicBezTo>
                <a:cubicBezTo>
                  <a:pt x="26731" y="6479"/>
                  <a:pt x="26634" y="6577"/>
                  <a:pt x="26512" y="6674"/>
                </a:cubicBezTo>
                <a:cubicBezTo>
                  <a:pt x="26414" y="6772"/>
                  <a:pt x="26292" y="6894"/>
                  <a:pt x="26195" y="6991"/>
                </a:cubicBezTo>
                <a:cubicBezTo>
                  <a:pt x="26341" y="6601"/>
                  <a:pt x="26585" y="6260"/>
                  <a:pt x="26902" y="5967"/>
                </a:cubicBezTo>
                <a:lnTo>
                  <a:pt x="26878" y="5967"/>
                </a:lnTo>
                <a:cubicBezTo>
                  <a:pt x="27097" y="5747"/>
                  <a:pt x="27390" y="5650"/>
                  <a:pt x="27707" y="5650"/>
                </a:cubicBezTo>
                <a:close/>
                <a:moveTo>
                  <a:pt x="32585" y="5869"/>
                </a:moveTo>
                <a:cubicBezTo>
                  <a:pt x="32585" y="6040"/>
                  <a:pt x="32609" y="6186"/>
                  <a:pt x="32633" y="6357"/>
                </a:cubicBezTo>
                <a:cubicBezTo>
                  <a:pt x="32731" y="6577"/>
                  <a:pt x="32755" y="6821"/>
                  <a:pt x="32658" y="7040"/>
                </a:cubicBezTo>
                <a:lnTo>
                  <a:pt x="32658" y="7064"/>
                </a:lnTo>
                <a:cubicBezTo>
                  <a:pt x="32414" y="7503"/>
                  <a:pt x="31731" y="7552"/>
                  <a:pt x="31292" y="7552"/>
                </a:cubicBezTo>
                <a:cubicBezTo>
                  <a:pt x="30634" y="7552"/>
                  <a:pt x="29999" y="7406"/>
                  <a:pt x="29414" y="7138"/>
                </a:cubicBezTo>
                <a:cubicBezTo>
                  <a:pt x="28926" y="6894"/>
                  <a:pt x="28414" y="6723"/>
                  <a:pt x="27877" y="6674"/>
                </a:cubicBezTo>
                <a:cubicBezTo>
                  <a:pt x="27975" y="6625"/>
                  <a:pt x="28097" y="6552"/>
                  <a:pt x="28170" y="6455"/>
                </a:cubicBezTo>
                <a:lnTo>
                  <a:pt x="28195" y="6430"/>
                </a:lnTo>
                <a:cubicBezTo>
                  <a:pt x="28443" y="6621"/>
                  <a:pt x="28750" y="6722"/>
                  <a:pt x="29059" y="6722"/>
                </a:cubicBezTo>
                <a:cubicBezTo>
                  <a:pt x="29145" y="6722"/>
                  <a:pt x="29232" y="6714"/>
                  <a:pt x="29316" y="6699"/>
                </a:cubicBezTo>
                <a:cubicBezTo>
                  <a:pt x="29902" y="6577"/>
                  <a:pt x="30463" y="6455"/>
                  <a:pt x="31048" y="6284"/>
                </a:cubicBezTo>
                <a:lnTo>
                  <a:pt x="31951" y="6040"/>
                </a:lnTo>
                <a:cubicBezTo>
                  <a:pt x="32170" y="5991"/>
                  <a:pt x="32365" y="5942"/>
                  <a:pt x="32585" y="5869"/>
                </a:cubicBezTo>
                <a:close/>
                <a:moveTo>
                  <a:pt x="27731" y="6723"/>
                </a:moveTo>
                <a:lnTo>
                  <a:pt x="27731" y="6723"/>
                </a:lnTo>
                <a:cubicBezTo>
                  <a:pt x="27707" y="6796"/>
                  <a:pt x="27756" y="6845"/>
                  <a:pt x="27829" y="6845"/>
                </a:cubicBezTo>
                <a:cubicBezTo>
                  <a:pt x="28487" y="6869"/>
                  <a:pt x="29073" y="7235"/>
                  <a:pt x="29658" y="7503"/>
                </a:cubicBezTo>
                <a:cubicBezTo>
                  <a:pt x="30200" y="7712"/>
                  <a:pt x="30777" y="7831"/>
                  <a:pt x="31359" y="7831"/>
                </a:cubicBezTo>
                <a:cubicBezTo>
                  <a:pt x="31459" y="7831"/>
                  <a:pt x="31558" y="7828"/>
                  <a:pt x="31658" y="7820"/>
                </a:cubicBezTo>
                <a:cubicBezTo>
                  <a:pt x="31804" y="7820"/>
                  <a:pt x="31951" y="7796"/>
                  <a:pt x="32073" y="7747"/>
                </a:cubicBezTo>
                <a:lnTo>
                  <a:pt x="32073" y="7747"/>
                </a:lnTo>
                <a:cubicBezTo>
                  <a:pt x="31982" y="8154"/>
                  <a:pt x="31619" y="8436"/>
                  <a:pt x="31217" y="8436"/>
                </a:cubicBezTo>
                <a:cubicBezTo>
                  <a:pt x="31185" y="8436"/>
                  <a:pt x="31153" y="8434"/>
                  <a:pt x="31121" y="8430"/>
                </a:cubicBezTo>
                <a:lnTo>
                  <a:pt x="31097" y="8455"/>
                </a:lnTo>
                <a:cubicBezTo>
                  <a:pt x="30536" y="8430"/>
                  <a:pt x="30024" y="8089"/>
                  <a:pt x="29512" y="7869"/>
                </a:cubicBezTo>
                <a:cubicBezTo>
                  <a:pt x="29024" y="7650"/>
                  <a:pt x="28536" y="7455"/>
                  <a:pt x="28024" y="7284"/>
                </a:cubicBezTo>
                <a:cubicBezTo>
                  <a:pt x="27682" y="7162"/>
                  <a:pt x="27317" y="7040"/>
                  <a:pt x="26975" y="6967"/>
                </a:cubicBezTo>
                <a:cubicBezTo>
                  <a:pt x="27170" y="6894"/>
                  <a:pt x="27365" y="6821"/>
                  <a:pt x="27585" y="6772"/>
                </a:cubicBezTo>
                <a:lnTo>
                  <a:pt x="27731" y="6723"/>
                </a:lnTo>
                <a:close/>
                <a:moveTo>
                  <a:pt x="17074" y="6935"/>
                </a:moveTo>
                <a:cubicBezTo>
                  <a:pt x="17478" y="6935"/>
                  <a:pt x="17721" y="7532"/>
                  <a:pt x="17805" y="7845"/>
                </a:cubicBezTo>
                <a:cubicBezTo>
                  <a:pt x="17926" y="8333"/>
                  <a:pt x="17951" y="8845"/>
                  <a:pt x="17829" y="9333"/>
                </a:cubicBezTo>
                <a:cubicBezTo>
                  <a:pt x="17731" y="9138"/>
                  <a:pt x="17658" y="8942"/>
                  <a:pt x="17634" y="8723"/>
                </a:cubicBezTo>
                <a:cubicBezTo>
                  <a:pt x="17634" y="8357"/>
                  <a:pt x="17463" y="8016"/>
                  <a:pt x="17170" y="7796"/>
                </a:cubicBezTo>
                <a:cubicBezTo>
                  <a:pt x="16951" y="7625"/>
                  <a:pt x="16390" y="7260"/>
                  <a:pt x="16853" y="6991"/>
                </a:cubicBezTo>
                <a:cubicBezTo>
                  <a:pt x="16931" y="6952"/>
                  <a:pt x="17005" y="6935"/>
                  <a:pt x="17074" y="6935"/>
                </a:cubicBezTo>
                <a:close/>
                <a:moveTo>
                  <a:pt x="25268" y="10528"/>
                </a:moveTo>
                <a:cubicBezTo>
                  <a:pt x="25747" y="10528"/>
                  <a:pt x="26242" y="10675"/>
                  <a:pt x="26727" y="10675"/>
                </a:cubicBezTo>
                <a:cubicBezTo>
                  <a:pt x="26835" y="10675"/>
                  <a:pt x="26942" y="10667"/>
                  <a:pt x="27048" y="10650"/>
                </a:cubicBezTo>
                <a:lnTo>
                  <a:pt x="27048" y="10650"/>
                </a:lnTo>
                <a:cubicBezTo>
                  <a:pt x="26926" y="10747"/>
                  <a:pt x="26804" y="10845"/>
                  <a:pt x="26682" y="10918"/>
                </a:cubicBezTo>
                <a:cubicBezTo>
                  <a:pt x="26365" y="11113"/>
                  <a:pt x="25999" y="11211"/>
                  <a:pt x="25609" y="11235"/>
                </a:cubicBezTo>
                <a:cubicBezTo>
                  <a:pt x="25482" y="11245"/>
                  <a:pt x="25355" y="11249"/>
                  <a:pt x="25226" y="11249"/>
                </a:cubicBezTo>
                <a:cubicBezTo>
                  <a:pt x="24713" y="11249"/>
                  <a:pt x="24190" y="11186"/>
                  <a:pt x="23682" y="11186"/>
                </a:cubicBezTo>
                <a:cubicBezTo>
                  <a:pt x="23365" y="11186"/>
                  <a:pt x="23048" y="11211"/>
                  <a:pt x="22731" y="11284"/>
                </a:cubicBezTo>
                <a:cubicBezTo>
                  <a:pt x="23487" y="10820"/>
                  <a:pt x="24365" y="10552"/>
                  <a:pt x="25268" y="10528"/>
                </a:cubicBezTo>
                <a:close/>
                <a:moveTo>
                  <a:pt x="22414" y="11308"/>
                </a:moveTo>
                <a:cubicBezTo>
                  <a:pt x="22414" y="11333"/>
                  <a:pt x="22439" y="11357"/>
                  <a:pt x="22439" y="11357"/>
                </a:cubicBezTo>
                <a:cubicBezTo>
                  <a:pt x="22365" y="11406"/>
                  <a:pt x="22268" y="11430"/>
                  <a:pt x="22195" y="11479"/>
                </a:cubicBezTo>
                <a:cubicBezTo>
                  <a:pt x="22268" y="11406"/>
                  <a:pt x="22341" y="11357"/>
                  <a:pt x="22414" y="11308"/>
                </a:cubicBezTo>
                <a:close/>
                <a:moveTo>
                  <a:pt x="20048" y="8650"/>
                </a:moveTo>
                <a:lnTo>
                  <a:pt x="20048" y="8650"/>
                </a:lnTo>
                <a:cubicBezTo>
                  <a:pt x="20414" y="9406"/>
                  <a:pt x="20512" y="10259"/>
                  <a:pt x="20390" y="11089"/>
                </a:cubicBezTo>
                <a:cubicBezTo>
                  <a:pt x="20317" y="11552"/>
                  <a:pt x="20122" y="11967"/>
                  <a:pt x="19853" y="12308"/>
                </a:cubicBezTo>
                <a:cubicBezTo>
                  <a:pt x="19658" y="12503"/>
                  <a:pt x="19512" y="12723"/>
                  <a:pt x="19365" y="12918"/>
                </a:cubicBezTo>
                <a:cubicBezTo>
                  <a:pt x="19390" y="12284"/>
                  <a:pt x="19731" y="11625"/>
                  <a:pt x="19853" y="11089"/>
                </a:cubicBezTo>
                <a:lnTo>
                  <a:pt x="19853" y="11113"/>
                </a:lnTo>
                <a:cubicBezTo>
                  <a:pt x="20024" y="10308"/>
                  <a:pt x="20097" y="9479"/>
                  <a:pt x="20048" y="8650"/>
                </a:cubicBezTo>
                <a:close/>
                <a:moveTo>
                  <a:pt x="31438" y="16015"/>
                </a:moveTo>
                <a:cubicBezTo>
                  <a:pt x="31438" y="16015"/>
                  <a:pt x="31463" y="16040"/>
                  <a:pt x="31463" y="16040"/>
                </a:cubicBezTo>
                <a:lnTo>
                  <a:pt x="31438" y="16040"/>
                </a:lnTo>
                <a:lnTo>
                  <a:pt x="31438" y="16015"/>
                </a:lnTo>
                <a:close/>
                <a:moveTo>
                  <a:pt x="30317" y="14647"/>
                </a:moveTo>
                <a:cubicBezTo>
                  <a:pt x="30674" y="14647"/>
                  <a:pt x="31024" y="14768"/>
                  <a:pt x="31292" y="14991"/>
                </a:cubicBezTo>
                <a:cubicBezTo>
                  <a:pt x="31243" y="15284"/>
                  <a:pt x="31097" y="15552"/>
                  <a:pt x="30902" y="15771"/>
                </a:cubicBezTo>
                <a:cubicBezTo>
                  <a:pt x="30804" y="15869"/>
                  <a:pt x="30707" y="15991"/>
                  <a:pt x="30585" y="16064"/>
                </a:cubicBezTo>
                <a:cubicBezTo>
                  <a:pt x="30512" y="16137"/>
                  <a:pt x="30463" y="16162"/>
                  <a:pt x="30390" y="16211"/>
                </a:cubicBezTo>
                <a:lnTo>
                  <a:pt x="30390" y="16186"/>
                </a:lnTo>
                <a:cubicBezTo>
                  <a:pt x="30365" y="16211"/>
                  <a:pt x="30341" y="16235"/>
                  <a:pt x="30316" y="16235"/>
                </a:cubicBezTo>
                <a:cubicBezTo>
                  <a:pt x="29999" y="16015"/>
                  <a:pt x="29731" y="15747"/>
                  <a:pt x="29512" y="15479"/>
                </a:cubicBezTo>
                <a:cubicBezTo>
                  <a:pt x="29682" y="15479"/>
                  <a:pt x="29853" y="15528"/>
                  <a:pt x="30024" y="15576"/>
                </a:cubicBezTo>
                <a:cubicBezTo>
                  <a:pt x="30034" y="15583"/>
                  <a:pt x="30044" y="15586"/>
                  <a:pt x="30053" y="15586"/>
                </a:cubicBezTo>
                <a:cubicBezTo>
                  <a:pt x="30108" y="15586"/>
                  <a:pt x="30132" y="15475"/>
                  <a:pt x="30048" y="15454"/>
                </a:cubicBezTo>
                <a:cubicBezTo>
                  <a:pt x="29804" y="15357"/>
                  <a:pt x="29560" y="15308"/>
                  <a:pt x="29292" y="15284"/>
                </a:cubicBezTo>
                <a:cubicBezTo>
                  <a:pt x="29424" y="15246"/>
                  <a:pt x="29559" y="15227"/>
                  <a:pt x="29693" y="15227"/>
                </a:cubicBezTo>
                <a:cubicBezTo>
                  <a:pt x="29908" y="15227"/>
                  <a:pt x="30122" y="15276"/>
                  <a:pt x="30316" y="15381"/>
                </a:cubicBezTo>
                <a:cubicBezTo>
                  <a:pt x="30333" y="15394"/>
                  <a:pt x="30350" y="15399"/>
                  <a:pt x="30366" y="15399"/>
                </a:cubicBezTo>
                <a:cubicBezTo>
                  <a:pt x="30441" y="15399"/>
                  <a:pt x="30491" y="15275"/>
                  <a:pt x="30390" y="15235"/>
                </a:cubicBezTo>
                <a:cubicBezTo>
                  <a:pt x="30158" y="15106"/>
                  <a:pt x="29899" y="15045"/>
                  <a:pt x="29634" y="15045"/>
                </a:cubicBezTo>
                <a:cubicBezTo>
                  <a:pt x="29428" y="15045"/>
                  <a:pt x="29219" y="15082"/>
                  <a:pt x="29016" y="15152"/>
                </a:cubicBezTo>
                <a:lnTo>
                  <a:pt x="29016" y="15152"/>
                </a:lnTo>
                <a:cubicBezTo>
                  <a:pt x="29376" y="14958"/>
                  <a:pt x="29788" y="14856"/>
                  <a:pt x="30203" y="14856"/>
                </a:cubicBezTo>
                <a:cubicBezTo>
                  <a:pt x="30347" y="14856"/>
                  <a:pt x="30491" y="14869"/>
                  <a:pt x="30634" y="14893"/>
                </a:cubicBezTo>
                <a:cubicBezTo>
                  <a:pt x="30731" y="14893"/>
                  <a:pt x="30780" y="14747"/>
                  <a:pt x="30682" y="14723"/>
                </a:cubicBezTo>
                <a:cubicBezTo>
                  <a:pt x="30525" y="14694"/>
                  <a:pt x="30368" y="14682"/>
                  <a:pt x="30211" y="14682"/>
                </a:cubicBezTo>
                <a:cubicBezTo>
                  <a:pt x="30100" y="14682"/>
                  <a:pt x="29989" y="14688"/>
                  <a:pt x="29877" y="14698"/>
                </a:cubicBezTo>
                <a:cubicBezTo>
                  <a:pt x="29999" y="14674"/>
                  <a:pt x="30097" y="14650"/>
                  <a:pt x="30219" y="14650"/>
                </a:cubicBezTo>
                <a:cubicBezTo>
                  <a:pt x="30252" y="14648"/>
                  <a:pt x="30284" y="14647"/>
                  <a:pt x="30317" y="14647"/>
                </a:cubicBezTo>
                <a:close/>
                <a:moveTo>
                  <a:pt x="31414" y="15186"/>
                </a:moveTo>
                <a:lnTo>
                  <a:pt x="31438" y="15211"/>
                </a:lnTo>
                <a:cubicBezTo>
                  <a:pt x="31463" y="15211"/>
                  <a:pt x="31463" y="15235"/>
                  <a:pt x="31487" y="15259"/>
                </a:cubicBezTo>
                <a:cubicBezTo>
                  <a:pt x="31512" y="15357"/>
                  <a:pt x="31512" y="15479"/>
                  <a:pt x="31438" y="15552"/>
                </a:cubicBezTo>
                <a:cubicBezTo>
                  <a:pt x="31414" y="15576"/>
                  <a:pt x="31390" y="15625"/>
                  <a:pt x="31390" y="15674"/>
                </a:cubicBezTo>
                <a:cubicBezTo>
                  <a:pt x="31292" y="15820"/>
                  <a:pt x="31195" y="15942"/>
                  <a:pt x="31073" y="16064"/>
                </a:cubicBezTo>
                <a:cubicBezTo>
                  <a:pt x="30951" y="16211"/>
                  <a:pt x="30780" y="16284"/>
                  <a:pt x="30609" y="16308"/>
                </a:cubicBezTo>
                <a:cubicBezTo>
                  <a:pt x="30634" y="16284"/>
                  <a:pt x="30658" y="16259"/>
                  <a:pt x="30682" y="16259"/>
                </a:cubicBezTo>
                <a:cubicBezTo>
                  <a:pt x="30829" y="16162"/>
                  <a:pt x="30951" y="16040"/>
                  <a:pt x="31073" y="15893"/>
                </a:cubicBezTo>
                <a:cubicBezTo>
                  <a:pt x="31243" y="15674"/>
                  <a:pt x="31365" y="15430"/>
                  <a:pt x="31414" y="15186"/>
                </a:cubicBezTo>
                <a:close/>
                <a:moveTo>
                  <a:pt x="14414" y="11064"/>
                </a:moveTo>
                <a:lnTo>
                  <a:pt x="14414" y="11064"/>
                </a:lnTo>
                <a:cubicBezTo>
                  <a:pt x="15390" y="11576"/>
                  <a:pt x="16463" y="11942"/>
                  <a:pt x="17341" y="12601"/>
                </a:cubicBezTo>
                <a:cubicBezTo>
                  <a:pt x="18634" y="13576"/>
                  <a:pt x="18683" y="15040"/>
                  <a:pt x="18463" y="16479"/>
                </a:cubicBezTo>
                <a:cubicBezTo>
                  <a:pt x="18366" y="16162"/>
                  <a:pt x="18244" y="15869"/>
                  <a:pt x="18097" y="15576"/>
                </a:cubicBezTo>
                <a:cubicBezTo>
                  <a:pt x="17609" y="14723"/>
                  <a:pt x="17000" y="13942"/>
                  <a:pt x="16317" y="13211"/>
                </a:cubicBezTo>
                <a:cubicBezTo>
                  <a:pt x="15683" y="12503"/>
                  <a:pt x="15049" y="11772"/>
                  <a:pt x="14414" y="11064"/>
                </a:cubicBezTo>
                <a:close/>
                <a:moveTo>
                  <a:pt x="32799" y="14973"/>
                </a:moveTo>
                <a:cubicBezTo>
                  <a:pt x="32915" y="14973"/>
                  <a:pt x="33030" y="14987"/>
                  <a:pt x="33146" y="15015"/>
                </a:cubicBezTo>
                <a:cubicBezTo>
                  <a:pt x="33682" y="15137"/>
                  <a:pt x="34170" y="15406"/>
                  <a:pt x="34731" y="15528"/>
                </a:cubicBezTo>
                <a:cubicBezTo>
                  <a:pt x="35268" y="15650"/>
                  <a:pt x="35926" y="15454"/>
                  <a:pt x="36268" y="15991"/>
                </a:cubicBezTo>
                <a:cubicBezTo>
                  <a:pt x="36560" y="16406"/>
                  <a:pt x="36536" y="16942"/>
                  <a:pt x="36658" y="17430"/>
                </a:cubicBezTo>
                <a:cubicBezTo>
                  <a:pt x="36487" y="17259"/>
                  <a:pt x="36292" y="17089"/>
                  <a:pt x="36072" y="16967"/>
                </a:cubicBezTo>
                <a:cubicBezTo>
                  <a:pt x="35194" y="16284"/>
                  <a:pt x="34219" y="15723"/>
                  <a:pt x="33194" y="15332"/>
                </a:cubicBezTo>
                <a:cubicBezTo>
                  <a:pt x="32853" y="15211"/>
                  <a:pt x="32487" y="15137"/>
                  <a:pt x="32121" y="15089"/>
                </a:cubicBezTo>
                <a:lnTo>
                  <a:pt x="32268" y="15064"/>
                </a:lnTo>
                <a:cubicBezTo>
                  <a:pt x="32445" y="15005"/>
                  <a:pt x="32622" y="14973"/>
                  <a:pt x="32799" y="14973"/>
                </a:cubicBezTo>
                <a:close/>
                <a:moveTo>
                  <a:pt x="31731" y="15211"/>
                </a:moveTo>
                <a:lnTo>
                  <a:pt x="31731" y="15211"/>
                </a:lnTo>
                <a:cubicBezTo>
                  <a:pt x="32902" y="15284"/>
                  <a:pt x="33975" y="15869"/>
                  <a:pt x="34951" y="16503"/>
                </a:cubicBezTo>
                <a:cubicBezTo>
                  <a:pt x="35219" y="16674"/>
                  <a:pt x="35463" y="16845"/>
                  <a:pt x="35731" y="17040"/>
                </a:cubicBezTo>
                <a:cubicBezTo>
                  <a:pt x="35999" y="17210"/>
                  <a:pt x="36268" y="17406"/>
                  <a:pt x="36487" y="17649"/>
                </a:cubicBezTo>
                <a:cubicBezTo>
                  <a:pt x="36853" y="18089"/>
                  <a:pt x="36926" y="18723"/>
                  <a:pt x="36658" y="19235"/>
                </a:cubicBezTo>
                <a:lnTo>
                  <a:pt x="36609" y="19162"/>
                </a:lnTo>
                <a:cubicBezTo>
                  <a:pt x="36341" y="18869"/>
                  <a:pt x="36097" y="18528"/>
                  <a:pt x="35804" y="18235"/>
                </a:cubicBezTo>
                <a:cubicBezTo>
                  <a:pt x="35560" y="17967"/>
                  <a:pt x="35268" y="17771"/>
                  <a:pt x="34951" y="17625"/>
                </a:cubicBezTo>
                <a:cubicBezTo>
                  <a:pt x="34585" y="17479"/>
                  <a:pt x="34219" y="17332"/>
                  <a:pt x="33877" y="17137"/>
                </a:cubicBezTo>
                <a:cubicBezTo>
                  <a:pt x="33512" y="16893"/>
                  <a:pt x="33146" y="16625"/>
                  <a:pt x="32804" y="16308"/>
                </a:cubicBezTo>
                <a:lnTo>
                  <a:pt x="32268" y="15893"/>
                </a:lnTo>
                <a:cubicBezTo>
                  <a:pt x="32097" y="15723"/>
                  <a:pt x="31926" y="15552"/>
                  <a:pt x="31755" y="15406"/>
                </a:cubicBezTo>
                <a:cubicBezTo>
                  <a:pt x="31755" y="15332"/>
                  <a:pt x="31755" y="15284"/>
                  <a:pt x="31731" y="15211"/>
                </a:cubicBezTo>
                <a:close/>
                <a:moveTo>
                  <a:pt x="29219" y="17137"/>
                </a:moveTo>
                <a:cubicBezTo>
                  <a:pt x="28658" y="17747"/>
                  <a:pt x="28585" y="18747"/>
                  <a:pt x="27853" y="19235"/>
                </a:cubicBezTo>
                <a:cubicBezTo>
                  <a:pt x="27365" y="19576"/>
                  <a:pt x="26756" y="19625"/>
                  <a:pt x="26195" y="19796"/>
                </a:cubicBezTo>
                <a:cubicBezTo>
                  <a:pt x="25829" y="19918"/>
                  <a:pt x="25512" y="20088"/>
                  <a:pt x="25219" y="20308"/>
                </a:cubicBezTo>
                <a:cubicBezTo>
                  <a:pt x="26195" y="18845"/>
                  <a:pt x="27463" y="17503"/>
                  <a:pt x="29195" y="17137"/>
                </a:cubicBezTo>
                <a:close/>
                <a:moveTo>
                  <a:pt x="33316" y="16967"/>
                </a:moveTo>
                <a:lnTo>
                  <a:pt x="33316" y="16967"/>
                </a:lnTo>
                <a:cubicBezTo>
                  <a:pt x="33536" y="17162"/>
                  <a:pt x="33755" y="17308"/>
                  <a:pt x="33999" y="17430"/>
                </a:cubicBezTo>
                <a:cubicBezTo>
                  <a:pt x="34316" y="17601"/>
                  <a:pt x="34633" y="17698"/>
                  <a:pt x="34951" y="17869"/>
                </a:cubicBezTo>
                <a:cubicBezTo>
                  <a:pt x="35560" y="18162"/>
                  <a:pt x="35950" y="18771"/>
                  <a:pt x="36365" y="19284"/>
                </a:cubicBezTo>
                <a:lnTo>
                  <a:pt x="36707" y="19698"/>
                </a:lnTo>
                <a:cubicBezTo>
                  <a:pt x="36853" y="19820"/>
                  <a:pt x="36950" y="19991"/>
                  <a:pt x="36999" y="20186"/>
                </a:cubicBezTo>
                <a:cubicBezTo>
                  <a:pt x="37024" y="20454"/>
                  <a:pt x="36853" y="20674"/>
                  <a:pt x="36609" y="20723"/>
                </a:cubicBezTo>
                <a:cubicBezTo>
                  <a:pt x="36547" y="20745"/>
                  <a:pt x="36485" y="20756"/>
                  <a:pt x="36425" y="20756"/>
                </a:cubicBezTo>
                <a:cubicBezTo>
                  <a:pt x="36227" y="20756"/>
                  <a:pt x="36056" y="20636"/>
                  <a:pt x="35999" y="20430"/>
                </a:cubicBezTo>
                <a:lnTo>
                  <a:pt x="35975" y="20406"/>
                </a:lnTo>
                <a:cubicBezTo>
                  <a:pt x="35926" y="20162"/>
                  <a:pt x="35804" y="19942"/>
                  <a:pt x="35585" y="19796"/>
                </a:cubicBezTo>
                <a:cubicBezTo>
                  <a:pt x="35024" y="19015"/>
                  <a:pt x="34438" y="18259"/>
                  <a:pt x="33804" y="17528"/>
                </a:cubicBezTo>
                <a:cubicBezTo>
                  <a:pt x="33658" y="17332"/>
                  <a:pt x="33512" y="17162"/>
                  <a:pt x="33316" y="16967"/>
                </a:cubicBezTo>
                <a:close/>
                <a:moveTo>
                  <a:pt x="3415" y="16284"/>
                </a:moveTo>
                <a:cubicBezTo>
                  <a:pt x="3463" y="16284"/>
                  <a:pt x="3512" y="16332"/>
                  <a:pt x="3561" y="16406"/>
                </a:cubicBezTo>
                <a:cubicBezTo>
                  <a:pt x="3561" y="16430"/>
                  <a:pt x="3561" y="16479"/>
                  <a:pt x="3585" y="16503"/>
                </a:cubicBezTo>
                <a:cubicBezTo>
                  <a:pt x="3610" y="16576"/>
                  <a:pt x="3610" y="16650"/>
                  <a:pt x="3585" y="16723"/>
                </a:cubicBezTo>
                <a:cubicBezTo>
                  <a:pt x="3561" y="16918"/>
                  <a:pt x="3537" y="17137"/>
                  <a:pt x="3561" y="17332"/>
                </a:cubicBezTo>
                <a:cubicBezTo>
                  <a:pt x="3634" y="17723"/>
                  <a:pt x="3780" y="18064"/>
                  <a:pt x="3976" y="18406"/>
                </a:cubicBezTo>
                <a:cubicBezTo>
                  <a:pt x="4195" y="18747"/>
                  <a:pt x="4341" y="19137"/>
                  <a:pt x="4390" y="19552"/>
                </a:cubicBezTo>
                <a:cubicBezTo>
                  <a:pt x="4415" y="19967"/>
                  <a:pt x="4317" y="20406"/>
                  <a:pt x="4122" y="20771"/>
                </a:cubicBezTo>
                <a:cubicBezTo>
                  <a:pt x="4073" y="20796"/>
                  <a:pt x="4049" y="20820"/>
                  <a:pt x="4000" y="20869"/>
                </a:cubicBezTo>
                <a:cubicBezTo>
                  <a:pt x="3512" y="20235"/>
                  <a:pt x="3268" y="19454"/>
                  <a:pt x="3293" y="18674"/>
                </a:cubicBezTo>
                <a:lnTo>
                  <a:pt x="3268" y="18674"/>
                </a:lnTo>
                <a:cubicBezTo>
                  <a:pt x="3268" y="18186"/>
                  <a:pt x="3317" y="17698"/>
                  <a:pt x="3366" y="17186"/>
                </a:cubicBezTo>
                <a:cubicBezTo>
                  <a:pt x="3439" y="16893"/>
                  <a:pt x="3463" y="16576"/>
                  <a:pt x="3415" y="16284"/>
                </a:cubicBezTo>
                <a:close/>
                <a:moveTo>
                  <a:pt x="4756" y="15991"/>
                </a:moveTo>
                <a:cubicBezTo>
                  <a:pt x="4927" y="15991"/>
                  <a:pt x="5073" y="16113"/>
                  <a:pt x="5122" y="16284"/>
                </a:cubicBezTo>
                <a:cubicBezTo>
                  <a:pt x="5097" y="16332"/>
                  <a:pt x="5122" y="16406"/>
                  <a:pt x="5171" y="16454"/>
                </a:cubicBezTo>
                <a:cubicBezTo>
                  <a:pt x="5219" y="16747"/>
                  <a:pt x="5244" y="17064"/>
                  <a:pt x="5219" y="17357"/>
                </a:cubicBezTo>
                <a:cubicBezTo>
                  <a:pt x="5219" y="18064"/>
                  <a:pt x="5268" y="18747"/>
                  <a:pt x="5268" y="19430"/>
                </a:cubicBezTo>
                <a:cubicBezTo>
                  <a:pt x="5268" y="19942"/>
                  <a:pt x="5268" y="20527"/>
                  <a:pt x="4829" y="20869"/>
                </a:cubicBezTo>
                <a:cubicBezTo>
                  <a:pt x="4748" y="20767"/>
                  <a:pt x="4616" y="20716"/>
                  <a:pt x="4475" y="20716"/>
                </a:cubicBezTo>
                <a:cubicBezTo>
                  <a:pt x="4447" y="20716"/>
                  <a:pt x="4419" y="20719"/>
                  <a:pt x="4390" y="20723"/>
                </a:cubicBezTo>
                <a:cubicBezTo>
                  <a:pt x="4537" y="20381"/>
                  <a:pt x="4610" y="19991"/>
                  <a:pt x="4585" y="19601"/>
                </a:cubicBezTo>
                <a:cubicBezTo>
                  <a:pt x="4537" y="19137"/>
                  <a:pt x="4366" y="18698"/>
                  <a:pt x="4122" y="18284"/>
                </a:cubicBezTo>
                <a:cubicBezTo>
                  <a:pt x="4000" y="18064"/>
                  <a:pt x="3902" y="17845"/>
                  <a:pt x="3829" y="17601"/>
                </a:cubicBezTo>
                <a:cubicBezTo>
                  <a:pt x="3756" y="17332"/>
                  <a:pt x="3756" y="17040"/>
                  <a:pt x="3829" y="16771"/>
                </a:cubicBezTo>
                <a:cubicBezTo>
                  <a:pt x="3829" y="16698"/>
                  <a:pt x="3829" y="16625"/>
                  <a:pt x="3805" y="16552"/>
                </a:cubicBezTo>
                <a:cubicBezTo>
                  <a:pt x="3976" y="16503"/>
                  <a:pt x="4122" y="16430"/>
                  <a:pt x="4244" y="16308"/>
                </a:cubicBezTo>
                <a:cubicBezTo>
                  <a:pt x="4390" y="16186"/>
                  <a:pt x="4537" y="15991"/>
                  <a:pt x="4756" y="15991"/>
                </a:cubicBezTo>
                <a:close/>
                <a:moveTo>
                  <a:pt x="1576" y="17326"/>
                </a:moveTo>
                <a:cubicBezTo>
                  <a:pt x="1686" y="17326"/>
                  <a:pt x="1784" y="17365"/>
                  <a:pt x="1829" y="17479"/>
                </a:cubicBezTo>
                <a:cubicBezTo>
                  <a:pt x="1780" y="17723"/>
                  <a:pt x="1732" y="17967"/>
                  <a:pt x="1707" y="18210"/>
                </a:cubicBezTo>
                <a:cubicBezTo>
                  <a:pt x="1659" y="18625"/>
                  <a:pt x="1707" y="19040"/>
                  <a:pt x="1829" y="19454"/>
                </a:cubicBezTo>
                <a:cubicBezTo>
                  <a:pt x="2049" y="19845"/>
                  <a:pt x="2341" y="20210"/>
                  <a:pt x="2659" y="20503"/>
                </a:cubicBezTo>
                <a:cubicBezTo>
                  <a:pt x="2829" y="20674"/>
                  <a:pt x="2976" y="20820"/>
                  <a:pt x="3122" y="20991"/>
                </a:cubicBezTo>
                <a:lnTo>
                  <a:pt x="2293" y="20552"/>
                </a:lnTo>
                <a:cubicBezTo>
                  <a:pt x="2049" y="20454"/>
                  <a:pt x="1829" y="20308"/>
                  <a:pt x="1634" y="20113"/>
                </a:cubicBezTo>
                <a:cubicBezTo>
                  <a:pt x="1463" y="19918"/>
                  <a:pt x="1341" y="19698"/>
                  <a:pt x="1268" y="19479"/>
                </a:cubicBezTo>
                <a:lnTo>
                  <a:pt x="951" y="18771"/>
                </a:lnTo>
                <a:cubicBezTo>
                  <a:pt x="951" y="18723"/>
                  <a:pt x="951" y="18698"/>
                  <a:pt x="927" y="18674"/>
                </a:cubicBezTo>
                <a:cubicBezTo>
                  <a:pt x="878" y="18552"/>
                  <a:pt x="829" y="18430"/>
                  <a:pt x="781" y="18332"/>
                </a:cubicBezTo>
                <a:cubicBezTo>
                  <a:pt x="707" y="18210"/>
                  <a:pt x="683" y="18064"/>
                  <a:pt x="707" y="17918"/>
                </a:cubicBezTo>
                <a:lnTo>
                  <a:pt x="707" y="17918"/>
                </a:lnTo>
                <a:lnTo>
                  <a:pt x="707" y="17942"/>
                </a:lnTo>
                <a:cubicBezTo>
                  <a:pt x="854" y="17723"/>
                  <a:pt x="1024" y="17552"/>
                  <a:pt x="1220" y="17430"/>
                </a:cubicBezTo>
                <a:cubicBezTo>
                  <a:pt x="1311" y="17378"/>
                  <a:pt x="1451" y="17326"/>
                  <a:pt x="1576" y="17326"/>
                </a:cubicBezTo>
                <a:close/>
                <a:moveTo>
                  <a:pt x="2852" y="16204"/>
                </a:moveTo>
                <a:cubicBezTo>
                  <a:pt x="2877" y="16204"/>
                  <a:pt x="2902" y="16206"/>
                  <a:pt x="2927" y="16211"/>
                </a:cubicBezTo>
                <a:cubicBezTo>
                  <a:pt x="3146" y="16259"/>
                  <a:pt x="3195" y="16430"/>
                  <a:pt x="3195" y="16625"/>
                </a:cubicBezTo>
                <a:cubicBezTo>
                  <a:pt x="3171" y="17040"/>
                  <a:pt x="3098" y="17454"/>
                  <a:pt x="3049" y="17869"/>
                </a:cubicBezTo>
                <a:cubicBezTo>
                  <a:pt x="3024" y="18284"/>
                  <a:pt x="3024" y="18698"/>
                  <a:pt x="3049" y="19088"/>
                </a:cubicBezTo>
                <a:cubicBezTo>
                  <a:pt x="3098" y="19820"/>
                  <a:pt x="3390" y="20527"/>
                  <a:pt x="3878" y="21088"/>
                </a:cubicBezTo>
                <a:cubicBezTo>
                  <a:pt x="3854" y="21088"/>
                  <a:pt x="3854" y="21113"/>
                  <a:pt x="3854" y="21113"/>
                </a:cubicBezTo>
                <a:cubicBezTo>
                  <a:pt x="3829" y="21186"/>
                  <a:pt x="3805" y="21235"/>
                  <a:pt x="3780" y="21284"/>
                </a:cubicBezTo>
                <a:lnTo>
                  <a:pt x="3610" y="21210"/>
                </a:lnTo>
                <a:cubicBezTo>
                  <a:pt x="3439" y="21015"/>
                  <a:pt x="3244" y="20820"/>
                  <a:pt x="3073" y="20625"/>
                </a:cubicBezTo>
                <a:cubicBezTo>
                  <a:pt x="2780" y="20332"/>
                  <a:pt x="2512" y="20040"/>
                  <a:pt x="2268" y="19723"/>
                </a:cubicBezTo>
                <a:cubicBezTo>
                  <a:pt x="1756" y="19015"/>
                  <a:pt x="1927" y="18137"/>
                  <a:pt x="2098" y="17357"/>
                </a:cubicBezTo>
                <a:cubicBezTo>
                  <a:pt x="2171" y="17015"/>
                  <a:pt x="2244" y="16576"/>
                  <a:pt x="2512" y="16332"/>
                </a:cubicBezTo>
                <a:cubicBezTo>
                  <a:pt x="2613" y="16252"/>
                  <a:pt x="2731" y="16204"/>
                  <a:pt x="2852" y="16204"/>
                </a:cubicBezTo>
                <a:close/>
                <a:moveTo>
                  <a:pt x="5439" y="16552"/>
                </a:moveTo>
                <a:cubicBezTo>
                  <a:pt x="5546" y="16588"/>
                  <a:pt x="5666" y="16610"/>
                  <a:pt x="5790" y="16610"/>
                </a:cubicBezTo>
                <a:cubicBezTo>
                  <a:pt x="5835" y="16610"/>
                  <a:pt x="5881" y="16607"/>
                  <a:pt x="5927" y="16601"/>
                </a:cubicBezTo>
                <a:cubicBezTo>
                  <a:pt x="5973" y="16592"/>
                  <a:pt x="6020" y="16588"/>
                  <a:pt x="6067" y="16588"/>
                </a:cubicBezTo>
                <a:cubicBezTo>
                  <a:pt x="6286" y="16588"/>
                  <a:pt x="6497" y="16679"/>
                  <a:pt x="6658" y="16820"/>
                </a:cubicBezTo>
                <a:cubicBezTo>
                  <a:pt x="6976" y="17210"/>
                  <a:pt x="6854" y="17869"/>
                  <a:pt x="6732" y="18308"/>
                </a:cubicBezTo>
                <a:cubicBezTo>
                  <a:pt x="6561" y="18893"/>
                  <a:pt x="6293" y="19454"/>
                  <a:pt x="5902" y="19942"/>
                </a:cubicBezTo>
                <a:cubicBezTo>
                  <a:pt x="5537" y="20332"/>
                  <a:pt x="5268" y="20796"/>
                  <a:pt x="5073" y="21308"/>
                </a:cubicBezTo>
                <a:cubicBezTo>
                  <a:pt x="5050" y="21168"/>
                  <a:pt x="5004" y="21051"/>
                  <a:pt x="4936" y="20934"/>
                </a:cubicBezTo>
                <a:lnTo>
                  <a:pt x="4936" y="20934"/>
                </a:lnTo>
                <a:cubicBezTo>
                  <a:pt x="5223" y="20691"/>
                  <a:pt x="5390" y="20352"/>
                  <a:pt x="5415" y="19967"/>
                </a:cubicBezTo>
                <a:cubicBezTo>
                  <a:pt x="5488" y="19406"/>
                  <a:pt x="5488" y="18820"/>
                  <a:pt x="5439" y="18259"/>
                </a:cubicBezTo>
                <a:lnTo>
                  <a:pt x="5439" y="17284"/>
                </a:lnTo>
                <a:cubicBezTo>
                  <a:pt x="5463" y="17040"/>
                  <a:pt x="5439" y="16796"/>
                  <a:pt x="5439" y="16552"/>
                </a:cubicBezTo>
                <a:close/>
                <a:moveTo>
                  <a:pt x="25024" y="14454"/>
                </a:moveTo>
                <a:lnTo>
                  <a:pt x="25024" y="14454"/>
                </a:lnTo>
                <a:cubicBezTo>
                  <a:pt x="25000" y="14625"/>
                  <a:pt x="25000" y="14796"/>
                  <a:pt x="25024" y="14967"/>
                </a:cubicBezTo>
                <a:cubicBezTo>
                  <a:pt x="25073" y="15796"/>
                  <a:pt x="25195" y="16528"/>
                  <a:pt x="24951" y="17332"/>
                </a:cubicBezTo>
                <a:cubicBezTo>
                  <a:pt x="24756" y="17991"/>
                  <a:pt x="24439" y="18625"/>
                  <a:pt x="24268" y="19308"/>
                </a:cubicBezTo>
                <a:lnTo>
                  <a:pt x="24292" y="19308"/>
                </a:lnTo>
                <a:cubicBezTo>
                  <a:pt x="24097" y="20040"/>
                  <a:pt x="24292" y="20820"/>
                  <a:pt x="24048" y="21576"/>
                </a:cubicBezTo>
                <a:cubicBezTo>
                  <a:pt x="24048" y="21576"/>
                  <a:pt x="24048" y="21601"/>
                  <a:pt x="24048" y="21601"/>
                </a:cubicBezTo>
                <a:cubicBezTo>
                  <a:pt x="23975" y="21186"/>
                  <a:pt x="23902" y="20796"/>
                  <a:pt x="23804" y="20381"/>
                </a:cubicBezTo>
                <a:cubicBezTo>
                  <a:pt x="23609" y="19552"/>
                  <a:pt x="23585" y="18698"/>
                  <a:pt x="23756" y="17845"/>
                </a:cubicBezTo>
                <a:cubicBezTo>
                  <a:pt x="24000" y="16650"/>
                  <a:pt x="24439" y="15503"/>
                  <a:pt x="25024" y="14454"/>
                </a:cubicBezTo>
                <a:close/>
                <a:moveTo>
                  <a:pt x="24073" y="21625"/>
                </a:moveTo>
                <a:cubicBezTo>
                  <a:pt x="24073" y="21625"/>
                  <a:pt x="24073" y="21649"/>
                  <a:pt x="24097" y="21649"/>
                </a:cubicBezTo>
                <a:lnTo>
                  <a:pt x="24073" y="21698"/>
                </a:lnTo>
                <a:lnTo>
                  <a:pt x="24073" y="21625"/>
                </a:lnTo>
                <a:close/>
                <a:moveTo>
                  <a:pt x="756" y="18967"/>
                </a:moveTo>
                <a:cubicBezTo>
                  <a:pt x="1000" y="19527"/>
                  <a:pt x="1195" y="20162"/>
                  <a:pt x="1707" y="20527"/>
                </a:cubicBezTo>
                <a:cubicBezTo>
                  <a:pt x="2000" y="20698"/>
                  <a:pt x="2317" y="20845"/>
                  <a:pt x="2634" y="20966"/>
                </a:cubicBezTo>
                <a:lnTo>
                  <a:pt x="3488" y="21332"/>
                </a:lnTo>
                <a:cubicBezTo>
                  <a:pt x="3585" y="21430"/>
                  <a:pt x="3683" y="21527"/>
                  <a:pt x="3780" y="21625"/>
                </a:cubicBezTo>
                <a:cubicBezTo>
                  <a:pt x="3780" y="21796"/>
                  <a:pt x="3829" y="21942"/>
                  <a:pt x="3902" y="22088"/>
                </a:cubicBezTo>
                <a:cubicBezTo>
                  <a:pt x="3561" y="21942"/>
                  <a:pt x="3244" y="21771"/>
                  <a:pt x="2902" y="21625"/>
                </a:cubicBezTo>
                <a:cubicBezTo>
                  <a:pt x="2463" y="21430"/>
                  <a:pt x="2049" y="21210"/>
                  <a:pt x="1659" y="20942"/>
                </a:cubicBezTo>
                <a:cubicBezTo>
                  <a:pt x="1244" y="20674"/>
                  <a:pt x="878" y="20357"/>
                  <a:pt x="561" y="19991"/>
                </a:cubicBezTo>
                <a:cubicBezTo>
                  <a:pt x="390" y="19796"/>
                  <a:pt x="220" y="19576"/>
                  <a:pt x="366" y="19332"/>
                </a:cubicBezTo>
                <a:cubicBezTo>
                  <a:pt x="463" y="19186"/>
                  <a:pt x="610" y="19064"/>
                  <a:pt x="756" y="18967"/>
                </a:cubicBezTo>
                <a:close/>
                <a:moveTo>
                  <a:pt x="31707" y="15601"/>
                </a:moveTo>
                <a:lnTo>
                  <a:pt x="32268" y="16064"/>
                </a:lnTo>
                <a:cubicBezTo>
                  <a:pt x="32390" y="16211"/>
                  <a:pt x="32512" y="16357"/>
                  <a:pt x="32633" y="16503"/>
                </a:cubicBezTo>
                <a:cubicBezTo>
                  <a:pt x="32975" y="16869"/>
                  <a:pt x="33292" y="17235"/>
                  <a:pt x="33633" y="17625"/>
                </a:cubicBezTo>
                <a:cubicBezTo>
                  <a:pt x="34243" y="18332"/>
                  <a:pt x="34804" y="19088"/>
                  <a:pt x="35341" y="19845"/>
                </a:cubicBezTo>
                <a:cubicBezTo>
                  <a:pt x="35341" y="19893"/>
                  <a:pt x="35341" y="19918"/>
                  <a:pt x="35390" y="19942"/>
                </a:cubicBezTo>
                <a:cubicBezTo>
                  <a:pt x="35511" y="20064"/>
                  <a:pt x="35609" y="20186"/>
                  <a:pt x="35658" y="20332"/>
                </a:cubicBezTo>
                <a:cubicBezTo>
                  <a:pt x="35707" y="20454"/>
                  <a:pt x="35731" y="20576"/>
                  <a:pt x="35780" y="20674"/>
                </a:cubicBezTo>
                <a:cubicBezTo>
                  <a:pt x="35853" y="20820"/>
                  <a:pt x="35950" y="20918"/>
                  <a:pt x="36072" y="20966"/>
                </a:cubicBezTo>
                <a:cubicBezTo>
                  <a:pt x="36170" y="21113"/>
                  <a:pt x="36219" y="21259"/>
                  <a:pt x="36243" y="21405"/>
                </a:cubicBezTo>
                <a:cubicBezTo>
                  <a:pt x="36292" y="21649"/>
                  <a:pt x="36219" y="21893"/>
                  <a:pt x="36048" y="22040"/>
                </a:cubicBezTo>
                <a:lnTo>
                  <a:pt x="36048" y="22015"/>
                </a:lnTo>
                <a:cubicBezTo>
                  <a:pt x="35885" y="22145"/>
                  <a:pt x="35690" y="22210"/>
                  <a:pt x="35492" y="22210"/>
                </a:cubicBezTo>
                <a:cubicBezTo>
                  <a:pt x="35392" y="22210"/>
                  <a:pt x="35292" y="22194"/>
                  <a:pt x="35194" y="22162"/>
                </a:cubicBezTo>
                <a:cubicBezTo>
                  <a:pt x="34877" y="22064"/>
                  <a:pt x="34560" y="21893"/>
                  <a:pt x="34292" y="21674"/>
                </a:cubicBezTo>
                <a:lnTo>
                  <a:pt x="34268" y="21674"/>
                </a:lnTo>
                <a:cubicBezTo>
                  <a:pt x="33853" y="21088"/>
                  <a:pt x="33560" y="20430"/>
                  <a:pt x="33463" y="19698"/>
                </a:cubicBezTo>
                <a:cubicBezTo>
                  <a:pt x="33414" y="19308"/>
                  <a:pt x="33316" y="18918"/>
                  <a:pt x="33219" y="18528"/>
                </a:cubicBezTo>
                <a:cubicBezTo>
                  <a:pt x="33121" y="18186"/>
                  <a:pt x="32975" y="17869"/>
                  <a:pt x="32755" y="17576"/>
                </a:cubicBezTo>
                <a:cubicBezTo>
                  <a:pt x="32341" y="16967"/>
                  <a:pt x="31829" y="16430"/>
                  <a:pt x="31658" y="15698"/>
                </a:cubicBezTo>
                <a:lnTo>
                  <a:pt x="31707" y="15601"/>
                </a:lnTo>
                <a:close/>
                <a:moveTo>
                  <a:pt x="7122" y="17503"/>
                </a:moveTo>
                <a:cubicBezTo>
                  <a:pt x="7536" y="17723"/>
                  <a:pt x="7707" y="18186"/>
                  <a:pt x="7561" y="18601"/>
                </a:cubicBezTo>
                <a:cubicBezTo>
                  <a:pt x="7415" y="19113"/>
                  <a:pt x="7000" y="19527"/>
                  <a:pt x="6658" y="19942"/>
                </a:cubicBezTo>
                <a:cubicBezTo>
                  <a:pt x="6317" y="20381"/>
                  <a:pt x="6000" y="20820"/>
                  <a:pt x="5707" y="21284"/>
                </a:cubicBezTo>
                <a:cubicBezTo>
                  <a:pt x="5512" y="21576"/>
                  <a:pt x="5293" y="21918"/>
                  <a:pt x="5122" y="22259"/>
                </a:cubicBezTo>
                <a:cubicBezTo>
                  <a:pt x="5098" y="22023"/>
                  <a:pt x="5120" y="21741"/>
                  <a:pt x="5100" y="21480"/>
                </a:cubicBezTo>
                <a:lnTo>
                  <a:pt x="5100" y="21480"/>
                </a:lnTo>
                <a:cubicBezTo>
                  <a:pt x="5112" y="21486"/>
                  <a:pt x="5126" y="21488"/>
                  <a:pt x="5141" y="21488"/>
                </a:cubicBezTo>
                <a:cubicBezTo>
                  <a:pt x="5182" y="21488"/>
                  <a:pt x="5226" y="21466"/>
                  <a:pt x="5244" y="21430"/>
                </a:cubicBezTo>
                <a:cubicBezTo>
                  <a:pt x="5415" y="20796"/>
                  <a:pt x="5878" y="20332"/>
                  <a:pt x="6268" y="19820"/>
                </a:cubicBezTo>
                <a:cubicBezTo>
                  <a:pt x="6658" y="19308"/>
                  <a:pt x="6927" y="18698"/>
                  <a:pt x="7073" y="18064"/>
                </a:cubicBezTo>
                <a:cubicBezTo>
                  <a:pt x="7097" y="17893"/>
                  <a:pt x="7122" y="17698"/>
                  <a:pt x="7122" y="17503"/>
                </a:cubicBezTo>
                <a:close/>
                <a:moveTo>
                  <a:pt x="30438" y="16650"/>
                </a:moveTo>
                <a:lnTo>
                  <a:pt x="30438" y="16650"/>
                </a:lnTo>
                <a:cubicBezTo>
                  <a:pt x="31268" y="17357"/>
                  <a:pt x="31097" y="18674"/>
                  <a:pt x="31048" y="19649"/>
                </a:cubicBezTo>
                <a:cubicBezTo>
                  <a:pt x="30999" y="20259"/>
                  <a:pt x="31097" y="20869"/>
                  <a:pt x="31316" y="21430"/>
                </a:cubicBezTo>
                <a:cubicBezTo>
                  <a:pt x="31463" y="21845"/>
                  <a:pt x="31682" y="22235"/>
                  <a:pt x="31926" y="22576"/>
                </a:cubicBezTo>
                <a:cubicBezTo>
                  <a:pt x="31414" y="22405"/>
                  <a:pt x="31024" y="22015"/>
                  <a:pt x="30877" y="21503"/>
                </a:cubicBezTo>
                <a:lnTo>
                  <a:pt x="30877" y="21479"/>
                </a:lnTo>
                <a:cubicBezTo>
                  <a:pt x="30658" y="20869"/>
                  <a:pt x="30682" y="20235"/>
                  <a:pt x="30609" y="19601"/>
                </a:cubicBezTo>
                <a:cubicBezTo>
                  <a:pt x="30560" y="19308"/>
                  <a:pt x="30487" y="18991"/>
                  <a:pt x="30414" y="18698"/>
                </a:cubicBezTo>
                <a:cubicBezTo>
                  <a:pt x="30365" y="18332"/>
                  <a:pt x="30390" y="17967"/>
                  <a:pt x="30487" y="17625"/>
                </a:cubicBezTo>
                <a:cubicBezTo>
                  <a:pt x="30560" y="17308"/>
                  <a:pt x="30536" y="16967"/>
                  <a:pt x="30438" y="16650"/>
                </a:cubicBezTo>
                <a:close/>
                <a:moveTo>
                  <a:pt x="4439" y="20942"/>
                </a:moveTo>
                <a:cubicBezTo>
                  <a:pt x="4549" y="20942"/>
                  <a:pt x="4658" y="20991"/>
                  <a:pt x="4732" y="21088"/>
                </a:cubicBezTo>
                <a:cubicBezTo>
                  <a:pt x="4854" y="21332"/>
                  <a:pt x="4902" y="21601"/>
                  <a:pt x="4854" y="21845"/>
                </a:cubicBezTo>
                <a:cubicBezTo>
                  <a:pt x="4854" y="22113"/>
                  <a:pt x="4902" y="22381"/>
                  <a:pt x="4976" y="22625"/>
                </a:cubicBezTo>
                <a:cubicBezTo>
                  <a:pt x="4951" y="22649"/>
                  <a:pt x="4951" y="22674"/>
                  <a:pt x="4951" y="22698"/>
                </a:cubicBezTo>
                <a:cubicBezTo>
                  <a:pt x="4902" y="22649"/>
                  <a:pt x="4878" y="22601"/>
                  <a:pt x="4854" y="22552"/>
                </a:cubicBezTo>
                <a:cubicBezTo>
                  <a:pt x="4780" y="22430"/>
                  <a:pt x="4707" y="22308"/>
                  <a:pt x="4658" y="22186"/>
                </a:cubicBezTo>
                <a:lnTo>
                  <a:pt x="4561" y="21991"/>
                </a:lnTo>
                <a:lnTo>
                  <a:pt x="4512" y="21893"/>
                </a:lnTo>
                <a:cubicBezTo>
                  <a:pt x="4488" y="21869"/>
                  <a:pt x="4488" y="21869"/>
                  <a:pt x="4463" y="21820"/>
                </a:cubicBezTo>
                <a:cubicBezTo>
                  <a:pt x="4447" y="21812"/>
                  <a:pt x="4439" y="21809"/>
                  <a:pt x="4435" y="21809"/>
                </a:cubicBezTo>
                <a:cubicBezTo>
                  <a:pt x="4428" y="21809"/>
                  <a:pt x="4439" y="21820"/>
                  <a:pt x="4439" y="21820"/>
                </a:cubicBezTo>
                <a:lnTo>
                  <a:pt x="4439" y="21893"/>
                </a:lnTo>
                <a:cubicBezTo>
                  <a:pt x="4439" y="21918"/>
                  <a:pt x="4439" y="21966"/>
                  <a:pt x="4463" y="21991"/>
                </a:cubicBezTo>
                <a:cubicBezTo>
                  <a:pt x="4488" y="22040"/>
                  <a:pt x="4512" y="22137"/>
                  <a:pt x="4537" y="22210"/>
                </a:cubicBezTo>
                <a:cubicBezTo>
                  <a:pt x="4585" y="22332"/>
                  <a:pt x="4658" y="22479"/>
                  <a:pt x="4732" y="22601"/>
                </a:cubicBezTo>
                <a:cubicBezTo>
                  <a:pt x="4805" y="22723"/>
                  <a:pt x="4902" y="22893"/>
                  <a:pt x="5000" y="23015"/>
                </a:cubicBezTo>
                <a:cubicBezTo>
                  <a:pt x="4634" y="22771"/>
                  <a:pt x="4341" y="22454"/>
                  <a:pt x="4146" y="22088"/>
                </a:cubicBezTo>
                <a:cubicBezTo>
                  <a:pt x="4000" y="21820"/>
                  <a:pt x="3976" y="21503"/>
                  <a:pt x="4073" y="21210"/>
                </a:cubicBezTo>
                <a:cubicBezTo>
                  <a:pt x="4122" y="21210"/>
                  <a:pt x="4146" y="21162"/>
                  <a:pt x="4146" y="21088"/>
                </a:cubicBezTo>
                <a:cubicBezTo>
                  <a:pt x="4219" y="20991"/>
                  <a:pt x="4329" y="20942"/>
                  <a:pt x="4439" y="20942"/>
                </a:cubicBezTo>
                <a:close/>
                <a:moveTo>
                  <a:pt x="31560" y="16284"/>
                </a:moveTo>
                <a:lnTo>
                  <a:pt x="31560" y="16284"/>
                </a:lnTo>
                <a:cubicBezTo>
                  <a:pt x="31731" y="16601"/>
                  <a:pt x="31926" y="16918"/>
                  <a:pt x="32146" y="17186"/>
                </a:cubicBezTo>
                <a:cubicBezTo>
                  <a:pt x="32585" y="17674"/>
                  <a:pt x="32877" y="18259"/>
                  <a:pt x="33048" y="18893"/>
                </a:cubicBezTo>
                <a:cubicBezTo>
                  <a:pt x="33194" y="19576"/>
                  <a:pt x="33243" y="20259"/>
                  <a:pt x="33536" y="20918"/>
                </a:cubicBezTo>
                <a:cubicBezTo>
                  <a:pt x="33658" y="21235"/>
                  <a:pt x="33853" y="21552"/>
                  <a:pt x="34072" y="21820"/>
                </a:cubicBezTo>
                <a:cubicBezTo>
                  <a:pt x="34072" y="21869"/>
                  <a:pt x="34097" y="21918"/>
                  <a:pt x="34121" y="21942"/>
                </a:cubicBezTo>
                <a:lnTo>
                  <a:pt x="34194" y="21991"/>
                </a:lnTo>
                <a:cubicBezTo>
                  <a:pt x="34341" y="22162"/>
                  <a:pt x="34512" y="22332"/>
                  <a:pt x="34682" y="22503"/>
                </a:cubicBezTo>
                <a:cubicBezTo>
                  <a:pt x="34853" y="22649"/>
                  <a:pt x="35048" y="22893"/>
                  <a:pt x="34780" y="23040"/>
                </a:cubicBezTo>
                <a:lnTo>
                  <a:pt x="34780" y="23015"/>
                </a:lnTo>
                <a:cubicBezTo>
                  <a:pt x="34730" y="23040"/>
                  <a:pt x="34677" y="23051"/>
                  <a:pt x="34623" y="23051"/>
                </a:cubicBezTo>
                <a:cubicBezTo>
                  <a:pt x="34465" y="23051"/>
                  <a:pt x="34297" y="22960"/>
                  <a:pt x="34170" y="22869"/>
                </a:cubicBezTo>
                <a:cubicBezTo>
                  <a:pt x="33975" y="22747"/>
                  <a:pt x="33780" y="22601"/>
                  <a:pt x="33585" y="22454"/>
                </a:cubicBezTo>
                <a:cubicBezTo>
                  <a:pt x="33438" y="22259"/>
                  <a:pt x="33243" y="22040"/>
                  <a:pt x="33097" y="21845"/>
                </a:cubicBezTo>
                <a:cubicBezTo>
                  <a:pt x="32804" y="21357"/>
                  <a:pt x="32585" y="20845"/>
                  <a:pt x="32438" y="20308"/>
                </a:cubicBezTo>
                <a:cubicBezTo>
                  <a:pt x="32048" y="18991"/>
                  <a:pt x="31853" y="17625"/>
                  <a:pt x="31560" y="16284"/>
                </a:cubicBezTo>
                <a:close/>
                <a:moveTo>
                  <a:pt x="31341" y="16162"/>
                </a:moveTo>
                <a:cubicBezTo>
                  <a:pt x="31438" y="16771"/>
                  <a:pt x="31560" y="17381"/>
                  <a:pt x="31682" y="17991"/>
                </a:cubicBezTo>
                <a:cubicBezTo>
                  <a:pt x="31804" y="18576"/>
                  <a:pt x="31902" y="19137"/>
                  <a:pt x="32024" y="19723"/>
                </a:cubicBezTo>
                <a:cubicBezTo>
                  <a:pt x="32097" y="20259"/>
                  <a:pt x="32268" y="20747"/>
                  <a:pt x="32463" y="21235"/>
                </a:cubicBezTo>
                <a:cubicBezTo>
                  <a:pt x="32658" y="21698"/>
                  <a:pt x="32902" y="22137"/>
                  <a:pt x="33243" y="22503"/>
                </a:cubicBezTo>
                <a:cubicBezTo>
                  <a:pt x="33414" y="22698"/>
                  <a:pt x="33536" y="22918"/>
                  <a:pt x="33585" y="23162"/>
                </a:cubicBezTo>
                <a:cubicBezTo>
                  <a:pt x="33585" y="23357"/>
                  <a:pt x="33487" y="23625"/>
                  <a:pt x="33292" y="23649"/>
                </a:cubicBezTo>
                <a:lnTo>
                  <a:pt x="33292" y="23625"/>
                </a:lnTo>
                <a:cubicBezTo>
                  <a:pt x="33283" y="23626"/>
                  <a:pt x="33274" y="23626"/>
                  <a:pt x="33265" y="23626"/>
                </a:cubicBezTo>
                <a:cubicBezTo>
                  <a:pt x="33010" y="23626"/>
                  <a:pt x="32824" y="23303"/>
                  <a:pt x="32707" y="23162"/>
                </a:cubicBezTo>
                <a:cubicBezTo>
                  <a:pt x="32536" y="22942"/>
                  <a:pt x="32390" y="22723"/>
                  <a:pt x="32219" y="22479"/>
                </a:cubicBezTo>
                <a:cubicBezTo>
                  <a:pt x="31902" y="22040"/>
                  <a:pt x="31658" y="21552"/>
                  <a:pt x="31463" y="21040"/>
                </a:cubicBezTo>
                <a:cubicBezTo>
                  <a:pt x="31316" y="20454"/>
                  <a:pt x="31243" y="19845"/>
                  <a:pt x="31316" y="19259"/>
                </a:cubicBezTo>
                <a:cubicBezTo>
                  <a:pt x="31341" y="18332"/>
                  <a:pt x="31341" y="17259"/>
                  <a:pt x="30658" y="16576"/>
                </a:cubicBezTo>
                <a:cubicBezTo>
                  <a:pt x="30926" y="16528"/>
                  <a:pt x="31170" y="16381"/>
                  <a:pt x="31341" y="16162"/>
                </a:cubicBezTo>
                <a:close/>
                <a:moveTo>
                  <a:pt x="13213" y="24238"/>
                </a:moveTo>
                <a:cubicBezTo>
                  <a:pt x="13636" y="24238"/>
                  <a:pt x="14310" y="24448"/>
                  <a:pt x="14097" y="24796"/>
                </a:cubicBezTo>
                <a:cubicBezTo>
                  <a:pt x="13878" y="24942"/>
                  <a:pt x="13634" y="25088"/>
                  <a:pt x="13414" y="25235"/>
                </a:cubicBezTo>
                <a:cubicBezTo>
                  <a:pt x="13097" y="25454"/>
                  <a:pt x="12829" y="25747"/>
                  <a:pt x="12634" y="26088"/>
                </a:cubicBezTo>
                <a:cubicBezTo>
                  <a:pt x="12463" y="26503"/>
                  <a:pt x="12390" y="26942"/>
                  <a:pt x="12366" y="27405"/>
                </a:cubicBezTo>
                <a:lnTo>
                  <a:pt x="12317" y="28088"/>
                </a:lnTo>
                <a:cubicBezTo>
                  <a:pt x="12244" y="27771"/>
                  <a:pt x="12171" y="27479"/>
                  <a:pt x="12073" y="27186"/>
                </a:cubicBezTo>
                <a:cubicBezTo>
                  <a:pt x="12000" y="26918"/>
                  <a:pt x="11951" y="26625"/>
                  <a:pt x="11975" y="26357"/>
                </a:cubicBezTo>
                <a:cubicBezTo>
                  <a:pt x="12049" y="26113"/>
                  <a:pt x="12122" y="25869"/>
                  <a:pt x="12244" y="25649"/>
                </a:cubicBezTo>
                <a:lnTo>
                  <a:pt x="12561" y="25015"/>
                </a:lnTo>
                <a:cubicBezTo>
                  <a:pt x="12585" y="24991"/>
                  <a:pt x="12610" y="24966"/>
                  <a:pt x="12610" y="24918"/>
                </a:cubicBezTo>
                <a:lnTo>
                  <a:pt x="12780" y="24576"/>
                </a:lnTo>
                <a:cubicBezTo>
                  <a:pt x="12805" y="24454"/>
                  <a:pt x="12878" y="24357"/>
                  <a:pt x="12951" y="24283"/>
                </a:cubicBezTo>
                <a:cubicBezTo>
                  <a:pt x="13007" y="24253"/>
                  <a:pt x="13101" y="24238"/>
                  <a:pt x="13213" y="24238"/>
                </a:cubicBezTo>
                <a:close/>
                <a:moveTo>
                  <a:pt x="16024" y="25210"/>
                </a:moveTo>
                <a:lnTo>
                  <a:pt x="16024" y="25235"/>
                </a:lnTo>
                <a:cubicBezTo>
                  <a:pt x="16073" y="25283"/>
                  <a:pt x="16073" y="25357"/>
                  <a:pt x="16024" y="25430"/>
                </a:cubicBezTo>
                <a:cubicBezTo>
                  <a:pt x="16000" y="25454"/>
                  <a:pt x="15975" y="25479"/>
                  <a:pt x="15951" y="25527"/>
                </a:cubicBezTo>
                <a:cubicBezTo>
                  <a:pt x="15780" y="25722"/>
                  <a:pt x="15414" y="25918"/>
                  <a:pt x="15317" y="26040"/>
                </a:cubicBezTo>
                <a:cubicBezTo>
                  <a:pt x="15073" y="26381"/>
                  <a:pt x="14902" y="26747"/>
                  <a:pt x="14780" y="27137"/>
                </a:cubicBezTo>
                <a:cubicBezTo>
                  <a:pt x="14634" y="27552"/>
                  <a:pt x="14414" y="27893"/>
                  <a:pt x="14122" y="28210"/>
                </a:cubicBezTo>
                <a:cubicBezTo>
                  <a:pt x="13853" y="28454"/>
                  <a:pt x="13512" y="28649"/>
                  <a:pt x="13122" y="28722"/>
                </a:cubicBezTo>
                <a:cubicBezTo>
                  <a:pt x="13073" y="28698"/>
                  <a:pt x="13024" y="28698"/>
                  <a:pt x="12951" y="28698"/>
                </a:cubicBezTo>
                <a:cubicBezTo>
                  <a:pt x="13122" y="27893"/>
                  <a:pt x="13536" y="27186"/>
                  <a:pt x="14170" y="26649"/>
                </a:cubicBezTo>
                <a:cubicBezTo>
                  <a:pt x="14512" y="26357"/>
                  <a:pt x="14878" y="26088"/>
                  <a:pt x="15244" y="25844"/>
                </a:cubicBezTo>
                <a:cubicBezTo>
                  <a:pt x="15536" y="25698"/>
                  <a:pt x="15805" y="25479"/>
                  <a:pt x="16024" y="25210"/>
                </a:cubicBezTo>
                <a:close/>
                <a:moveTo>
                  <a:pt x="15314" y="24572"/>
                </a:moveTo>
                <a:cubicBezTo>
                  <a:pt x="15381" y="24572"/>
                  <a:pt x="15448" y="24580"/>
                  <a:pt x="15512" y="24601"/>
                </a:cubicBezTo>
                <a:cubicBezTo>
                  <a:pt x="15683" y="24625"/>
                  <a:pt x="15805" y="24771"/>
                  <a:pt x="15829" y="24942"/>
                </a:cubicBezTo>
                <a:cubicBezTo>
                  <a:pt x="15853" y="25161"/>
                  <a:pt x="15634" y="25283"/>
                  <a:pt x="15488" y="25381"/>
                </a:cubicBezTo>
                <a:cubicBezTo>
                  <a:pt x="14829" y="25796"/>
                  <a:pt x="14244" y="26259"/>
                  <a:pt x="13707" y="26796"/>
                </a:cubicBezTo>
                <a:cubicBezTo>
                  <a:pt x="13170" y="27308"/>
                  <a:pt x="12829" y="27966"/>
                  <a:pt x="12707" y="28698"/>
                </a:cubicBezTo>
                <a:cubicBezTo>
                  <a:pt x="12634" y="28722"/>
                  <a:pt x="12585" y="28747"/>
                  <a:pt x="12512" y="28771"/>
                </a:cubicBezTo>
                <a:lnTo>
                  <a:pt x="12463" y="28600"/>
                </a:lnTo>
                <a:lnTo>
                  <a:pt x="12536" y="27796"/>
                </a:lnTo>
                <a:cubicBezTo>
                  <a:pt x="12561" y="27405"/>
                  <a:pt x="12610" y="26991"/>
                  <a:pt x="12707" y="26576"/>
                </a:cubicBezTo>
                <a:cubicBezTo>
                  <a:pt x="12902" y="25747"/>
                  <a:pt x="13658" y="25308"/>
                  <a:pt x="14341" y="24918"/>
                </a:cubicBezTo>
                <a:lnTo>
                  <a:pt x="14341" y="24942"/>
                </a:lnTo>
                <a:cubicBezTo>
                  <a:pt x="14606" y="24799"/>
                  <a:pt x="14973" y="24572"/>
                  <a:pt x="15314" y="24572"/>
                </a:cubicBezTo>
                <a:close/>
                <a:moveTo>
                  <a:pt x="32609" y="27332"/>
                </a:moveTo>
                <a:lnTo>
                  <a:pt x="32585" y="27357"/>
                </a:lnTo>
                <a:lnTo>
                  <a:pt x="32731" y="27357"/>
                </a:lnTo>
                <a:cubicBezTo>
                  <a:pt x="32755" y="27381"/>
                  <a:pt x="32780" y="27381"/>
                  <a:pt x="32804" y="27381"/>
                </a:cubicBezTo>
                <a:cubicBezTo>
                  <a:pt x="32804" y="27405"/>
                  <a:pt x="32804" y="27430"/>
                  <a:pt x="32804" y="27430"/>
                </a:cubicBezTo>
                <a:cubicBezTo>
                  <a:pt x="32829" y="27527"/>
                  <a:pt x="32804" y="27625"/>
                  <a:pt x="32755" y="27698"/>
                </a:cubicBezTo>
                <a:cubicBezTo>
                  <a:pt x="32707" y="27796"/>
                  <a:pt x="32633" y="27844"/>
                  <a:pt x="32536" y="27893"/>
                </a:cubicBezTo>
                <a:cubicBezTo>
                  <a:pt x="32512" y="27918"/>
                  <a:pt x="32512" y="27942"/>
                  <a:pt x="32512" y="27966"/>
                </a:cubicBezTo>
                <a:cubicBezTo>
                  <a:pt x="32390" y="28015"/>
                  <a:pt x="32268" y="28064"/>
                  <a:pt x="32170" y="28113"/>
                </a:cubicBezTo>
                <a:cubicBezTo>
                  <a:pt x="31877" y="28308"/>
                  <a:pt x="31609" y="28552"/>
                  <a:pt x="31438" y="28844"/>
                </a:cubicBezTo>
                <a:cubicBezTo>
                  <a:pt x="31512" y="28698"/>
                  <a:pt x="31585" y="28576"/>
                  <a:pt x="31682" y="28454"/>
                </a:cubicBezTo>
                <a:cubicBezTo>
                  <a:pt x="31926" y="28113"/>
                  <a:pt x="32194" y="27796"/>
                  <a:pt x="32390" y="27454"/>
                </a:cubicBezTo>
                <a:cubicBezTo>
                  <a:pt x="32463" y="27381"/>
                  <a:pt x="32536" y="27357"/>
                  <a:pt x="32609" y="27332"/>
                </a:cubicBezTo>
                <a:close/>
                <a:moveTo>
                  <a:pt x="4732" y="24869"/>
                </a:moveTo>
                <a:cubicBezTo>
                  <a:pt x="5683" y="25259"/>
                  <a:pt x="6439" y="25966"/>
                  <a:pt x="6854" y="26893"/>
                </a:cubicBezTo>
                <a:cubicBezTo>
                  <a:pt x="7146" y="27527"/>
                  <a:pt x="7171" y="28381"/>
                  <a:pt x="7610" y="28917"/>
                </a:cubicBezTo>
                <a:lnTo>
                  <a:pt x="7585" y="28917"/>
                </a:lnTo>
                <a:cubicBezTo>
                  <a:pt x="6780" y="28454"/>
                  <a:pt x="6097" y="27771"/>
                  <a:pt x="5683" y="26942"/>
                </a:cubicBezTo>
                <a:cubicBezTo>
                  <a:pt x="5341" y="26283"/>
                  <a:pt x="5171" y="25479"/>
                  <a:pt x="4732" y="24869"/>
                </a:cubicBezTo>
                <a:close/>
                <a:moveTo>
                  <a:pt x="16097" y="25674"/>
                </a:moveTo>
                <a:cubicBezTo>
                  <a:pt x="16219" y="25747"/>
                  <a:pt x="16366" y="25796"/>
                  <a:pt x="16536" y="25820"/>
                </a:cubicBezTo>
                <a:lnTo>
                  <a:pt x="16536" y="25844"/>
                </a:lnTo>
                <a:cubicBezTo>
                  <a:pt x="16707" y="25844"/>
                  <a:pt x="16902" y="25893"/>
                  <a:pt x="17048" y="25942"/>
                </a:cubicBezTo>
                <a:cubicBezTo>
                  <a:pt x="17292" y="26088"/>
                  <a:pt x="17292" y="26283"/>
                  <a:pt x="17170" y="26479"/>
                </a:cubicBezTo>
                <a:cubicBezTo>
                  <a:pt x="17122" y="26503"/>
                  <a:pt x="17073" y="26552"/>
                  <a:pt x="17097" y="26625"/>
                </a:cubicBezTo>
                <a:cubicBezTo>
                  <a:pt x="16902" y="26844"/>
                  <a:pt x="16683" y="27064"/>
                  <a:pt x="16439" y="27259"/>
                </a:cubicBezTo>
                <a:cubicBezTo>
                  <a:pt x="15975" y="27674"/>
                  <a:pt x="15536" y="28088"/>
                  <a:pt x="15073" y="28503"/>
                </a:cubicBezTo>
                <a:cubicBezTo>
                  <a:pt x="14702" y="28852"/>
                  <a:pt x="14254" y="29278"/>
                  <a:pt x="13728" y="29278"/>
                </a:cubicBezTo>
                <a:cubicBezTo>
                  <a:pt x="13665" y="29278"/>
                  <a:pt x="13601" y="29272"/>
                  <a:pt x="13536" y="29259"/>
                </a:cubicBezTo>
                <a:cubicBezTo>
                  <a:pt x="13536" y="29113"/>
                  <a:pt x="13488" y="28966"/>
                  <a:pt x="13366" y="28844"/>
                </a:cubicBezTo>
                <a:cubicBezTo>
                  <a:pt x="13707" y="28722"/>
                  <a:pt x="14024" y="28552"/>
                  <a:pt x="14268" y="28283"/>
                </a:cubicBezTo>
                <a:cubicBezTo>
                  <a:pt x="14585" y="27942"/>
                  <a:pt x="14829" y="27552"/>
                  <a:pt x="14975" y="27113"/>
                </a:cubicBezTo>
                <a:cubicBezTo>
                  <a:pt x="15073" y="26844"/>
                  <a:pt x="15195" y="26600"/>
                  <a:pt x="15317" y="26357"/>
                </a:cubicBezTo>
                <a:cubicBezTo>
                  <a:pt x="15488" y="26137"/>
                  <a:pt x="15683" y="25942"/>
                  <a:pt x="15927" y="25820"/>
                </a:cubicBezTo>
                <a:cubicBezTo>
                  <a:pt x="16000" y="25771"/>
                  <a:pt x="16048" y="25722"/>
                  <a:pt x="16097" y="25674"/>
                </a:cubicBezTo>
                <a:close/>
                <a:moveTo>
                  <a:pt x="11868" y="24914"/>
                </a:moveTo>
                <a:cubicBezTo>
                  <a:pt x="11995" y="24914"/>
                  <a:pt x="12133" y="24946"/>
                  <a:pt x="12268" y="24991"/>
                </a:cubicBezTo>
                <a:cubicBezTo>
                  <a:pt x="12000" y="25527"/>
                  <a:pt x="11634" y="26113"/>
                  <a:pt x="11707" y="26722"/>
                </a:cubicBezTo>
                <a:cubicBezTo>
                  <a:pt x="11780" y="27088"/>
                  <a:pt x="11878" y="27405"/>
                  <a:pt x="12000" y="27747"/>
                </a:cubicBezTo>
                <a:cubicBezTo>
                  <a:pt x="12073" y="28015"/>
                  <a:pt x="12171" y="28308"/>
                  <a:pt x="12268" y="28600"/>
                </a:cubicBezTo>
                <a:cubicBezTo>
                  <a:pt x="12268" y="28722"/>
                  <a:pt x="12244" y="28844"/>
                  <a:pt x="12244" y="28966"/>
                </a:cubicBezTo>
                <a:cubicBezTo>
                  <a:pt x="12122" y="29088"/>
                  <a:pt x="12024" y="29235"/>
                  <a:pt x="11951" y="29381"/>
                </a:cubicBezTo>
                <a:cubicBezTo>
                  <a:pt x="11853" y="28991"/>
                  <a:pt x="11756" y="28625"/>
                  <a:pt x="11658" y="28235"/>
                </a:cubicBezTo>
                <a:lnTo>
                  <a:pt x="11634" y="28259"/>
                </a:lnTo>
                <a:cubicBezTo>
                  <a:pt x="11512" y="27771"/>
                  <a:pt x="11390" y="27283"/>
                  <a:pt x="11341" y="26771"/>
                </a:cubicBezTo>
                <a:cubicBezTo>
                  <a:pt x="11268" y="26283"/>
                  <a:pt x="11292" y="25771"/>
                  <a:pt x="11390" y="25283"/>
                </a:cubicBezTo>
                <a:cubicBezTo>
                  <a:pt x="11467" y="25007"/>
                  <a:pt x="11651" y="24914"/>
                  <a:pt x="11868" y="24914"/>
                </a:cubicBezTo>
                <a:close/>
                <a:moveTo>
                  <a:pt x="31025" y="25817"/>
                </a:moveTo>
                <a:cubicBezTo>
                  <a:pt x="31125" y="25817"/>
                  <a:pt x="31146" y="25949"/>
                  <a:pt x="31146" y="26040"/>
                </a:cubicBezTo>
                <a:cubicBezTo>
                  <a:pt x="31121" y="26259"/>
                  <a:pt x="31073" y="26479"/>
                  <a:pt x="31048" y="26698"/>
                </a:cubicBezTo>
                <a:cubicBezTo>
                  <a:pt x="30999" y="26918"/>
                  <a:pt x="30926" y="27161"/>
                  <a:pt x="30853" y="27381"/>
                </a:cubicBezTo>
                <a:cubicBezTo>
                  <a:pt x="30829" y="27405"/>
                  <a:pt x="30829" y="27430"/>
                  <a:pt x="30853" y="27454"/>
                </a:cubicBezTo>
                <a:cubicBezTo>
                  <a:pt x="30682" y="27771"/>
                  <a:pt x="30536" y="28113"/>
                  <a:pt x="30390" y="28454"/>
                </a:cubicBezTo>
                <a:cubicBezTo>
                  <a:pt x="30219" y="28844"/>
                  <a:pt x="30073" y="29259"/>
                  <a:pt x="29926" y="29674"/>
                </a:cubicBezTo>
                <a:cubicBezTo>
                  <a:pt x="29926" y="29381"/>
                  <a:pt x="29902" y="29039"/>
                  <a:pt x="29926" y="28722"/>
                </a:cubicBezTo>
                <a:cubicBezTo>
                  <a:pt x="30024" y="27918"/>
                  <a:pt x="30390" y="27186"/>
                  <a:pt x="30463" y="26430"/>
                </a:cubicBezTo>
                <a:lnTo>
                  <a:pt x="30463" y="26430"/>
                </a:lnTo>
                <a:lnTo>
                  <a:pt x="30438" y="26454"/>
                </a:lnTo>
                <a:cubicBezTo>
                  <a:pt x="30512" y="26283"/>
                  <a:pt x="30609" y="26113"/>
                  <a:pt x="30755" y="25991"/>
                </a:cubicBezTo>
                <a:cubicBezTo>
                  <a:pt x="30829" y="25918"/>
                  <a:pt x="30902" y="25869"/>
                  <a:pt x="30999" y="25820"/>
                </a:cubicBezTo>
                <a:cubicBezTo>
                  <a:pt x="31009" y="25818"/>
                  <a:pt x="31017" y="25817"/>
                  <a:pt x="31025" y="25817"/>
                </a:cubicBezTo>
                <a:close/>
                <a:moveTo>
                  <a:pt x="17146" y="26918"/>
                </a:moveTo>
                <a:cubicBezTo>
                  <a:pt x="17219" y="27015"/>
                  <a:pt x="17292" y="27113"/>
                  <a:pt x="17366" y="27210"/>
                </a:cubicBezTo>
                <a:cubicBezTo>
                  <a:pt x="17561" y="27381"/>
                  <a:pt x="17683" y="27576"/>
                  <a:pt x="17780" y="27820"/>
                </a:cubicBezTo>
                <a:cubicBezTo>
                  <a:pt x="17878" y="28405"/>
                  <a:pt x="17097" y="28820"/>
                  <a:pt x="16683" y="29039"/>
                </a:cubicBezTo>
                <a:cubicBezTo>
                  <a:pt x="16122" y="29283"/>
                  <a:pt x="15536" y="29430"/>
                  <a:pt x="14927" y="29454"/>
                </a:cubicBezTo>
                <a:cubicBezTo>
                  <a:pt x="14366" y="29478"/>
                  <a:pt x="13829" y="29576"/>
                  <a:pt x="13317" y="29771"/>
                </a:cubicBezTo>
                <a:cubicBezTo>
                  <a:pt x="13414" y="29674"/>
                  <a:pt x="13488" y="29552"/>
                  <a:pt x="13536" y="29405"/>
                </a:cubicBezTo>
                <a:cubicBezTo>
                  <a:pt x="13619" y="29426"/>
                  <a:pt x="13701" y="29436"/>
                  <a:pt x="13781" y="29436"/>
                </a:cubicBezTo>
                <a:cubicBezTo>
                  <a:pt x="14265" y="29436"/>
                  <a:pt x="14693" y="29089"/>
                  <a:pt x="15049" y="28796"/>
                </a:cubicBezTo>
                <a:cubicBezTo>
                  <a:pt x="15609" y="28308"/>
                  <a:pt x="16170" y="27820"/>
                  <a:pt x="16731" y="27308"/>
                </a:cubicBezTo>
                <a:cubicBezTo>
                  <a:pt x="16878" y="27186"/>
                  <a:pt x="17024" y="27064"/>
                  <a:pt x="17146" y="26918"/>
                </a:cubicBezTo>
                <a:close/>
                <a:moveTo>
                  <a:pt x="28485" y="25716"/>
                </a:moveTo>
                <a:cubicBezTo>
                  <a:pt x="28494" y="25716"/>
                  <a:pt x="28503" y="25718"/>
                  <a:pt x="28512" y="25722"/>
                </a:cubicBezTo>
                <a:cubicBezTo>
                  <a:pt x="28585" y="25722"/>
                  <a:pt x="28634" y="25796"/>
                  <a:pt x="28658" y="25820"/>
                </a:cubicBezTo>
                <a:cubicBezTo>
                  <a:pt x="28731" y="25918"/>
                  <a:pt x="28780" y="26015"/>
                  <a:pt x="28804" y="26113"/>
                </a:cubicBezTo>
                <a:cubicBezTo>
                  <a:pt x="28829" y="26235"/>
                  <a:pt x="28853" y="26357"/>
                  <a:pt x="28877" y="26479"/>
                </a:cubicBezTo>
                <a:lnTo>
                  <a:pt x="28877" y="26674"/>
                </a:lnTo>
                <a:cubicBezTo>
                  <a:pt x="28853" y="26844"/>
                  <a:pt x="28829" y="27039"/>
                  <a:pt x="28829" y="27235"/>
                </a:cubicBezTo>
                <a:cubicBezTo>
                  <a:pt x="28829" y="27747"/>
                  <a:pt x="28902" y="28235"/>
                  <a:pt x="28999" y="28747"/>
                </a:cubicBezTo>
                <a:cubicBezTo>
                  <a:pt x="29048" y="29064"/>
                  <a:pt x="29048" y="29381"/>
                  <a:pt x="28975" y="29674"/>
                </a:cubicBezTo>
                <a:cubicBezTo>
                  <a:pt x="28951" y="29771"/>
                  <a:pt x="28902" y="29869"/>
                  <a:pt x="28877" y="29966"/>
                </a:cubicBezTo>
                <a:cubicBezTo>
                  <a:pt x="28780" y="29454"/>
                  <a:pt x="28341" y="29064"/>
                  <a:pt x="28243" y="28527"/>
                </a:cubicBezTo>
                <a:cubicBezTo>
                  <a:pt x="28170" y="28113"/>
                  <a:pt x="28341" y="27698"/>
                  <a:pt x="28365" y="27308"/>
                </a:cubicBezTo>
                <a:cubicBezTo>
                  <a:pt x="28365" y="27283"/>
                  <a:pt x="28390" y="27283"/>
                  <a:pt x="28390" y="27259"/>
                </a:cubicBezTo>
                <a:cubicBezTo>
                  <a:pt x="28365" y="26942"/>
                  <a:pt x="28341" y="26674"/>
                  <a:pt x="28317" y="26405"/>
                </a:cubicBezTo>
                <a:lnTo>
                  <a:pt x="28317" y="26430"/>
                </a:lnTo>
                <a:cubicBezTo>
                  <a:pt x="28268" y="26235"/>
                  <a:pt x="28292" y="25991"/>
                  <a:pt x="28390" y="25796"/>
                </a:cubicBezTo>
                <a:cubicBezTo>
                  <a:pt x="28410" y="25756"/>
                  <a:pt x="28446" y="25716"/>
                  <a:pt x="28485" y="25716"/>
                </a:cubicBezTo>
                <a:close/>
                <a:moveTo>
                  <a:pt x="17561" y="28820"/>
                </a:moveTo>
                <a:cubicBezTo>
                  <a:pt x="17658" y="29235"/>
                  <a:pt x="17463" y="29649"/>
                  <a:pt x="17073" y="29820"/>
                </a:cubicBezTo>
                <a:lnTo>
                  <a:pt x="17073" y="29844"/>
                </a:lnTo>
                <a:cubicBezTo>
                  <a:pt x="16585" y="30088"/>
                  <a:pt x="15975" y="30039"/>
                  <a:pt x="15463" y="30064"/>
                </a:cubicBezTo>
                <a:cubicBezTo>
                  <a:pt x="14927" y="30088"/>
                  <a:pt x="14390" y="30137"/>
                  <a:pt x="13829" y="30210"/>
                </a:cubicBezTo>
                <a:cubicBezTo>
                  <a:pt x="13463" y="30283"/>
                  <a:pt x="13049" y="30332"/>
                  <a:pt x="12658" y="30430"/>
                </a:cubicBezTo>
                <a:cubicBezTo>
                  <a:pt x="12780" y="30283"/>
                  <a:pt x="12927" y="30137"/>
                  <a:pt x="13073" y="30015"/>
                </a:cubicBezTo>
                <a:cubicBezTo>
                  <a:pt x="13122" y="29966"/>
                  <a:pt x="13170" y="29917"/>
                  <a:pt x="13219" y="29869"/>
                </a:cubicBezTo>
                <a:cubicBezTo>
                  <a:pt x="13219" y="29921"/>
                  <a:pt x="13257" y="29961"/>
                  <a:pt x="13306" y="29961"/>
                </a:cubicBezTo>
                <a:cubicBezTo>
                  <a:pt x="13325" y="29961"/>
                  <a:pt x="13345" y="29955"/>
                  <a:pt x="13366" y="29942"/>
                </a:cubicBezTo>
                <a:cubicBezTo>
                  <a:pt x="13975" y="29649"/>
                  <a:pt x="14683" y="29747"/>
                  <a:pt x="15341" y="29674"/>
                </a:cubicBezTo>
                <a:cubicBezTo>
                  <a:pt x="15951" y="29625"/>
                  <a:pt x="16536" y="29454"/>
                  <a:pt x="17073" y="29137"/>
                </a:cubicBezTo>
                <a:cubicBezTo>
                  <a:pt x="17244" y="29039"/>
                  <a:pt x="17414" y="28942"/>
                  <a:pt x="17561" y="28820"/>
                </a:cubicBezTo>
                <a:close/>
                <a:moveTo>
                  <a:pt x="12853" y="28966"/>
                </a:moveTo>
                <a:cubicBezTo>
                  <a:pt x="13122" y="28966"/>
                  <a:pt x="13390" y="29113"/>
                  <a:pt x="13268" y="29430"/>
                </a:cubicBezTo>
                <a:cubicBezTo>
                  <a:pt x="13146" y="29747"/>
                  <a:pt x="12780" y="29942"/>
                  <a:pt x="12561" y="30186"/>
                </a:cubicBezTo>
                <a:cubicBezTo>
                  <a:pt x="12463" y="30308"/>
                  <a:pt x="12366" y="30430"/>
                  <a:pt x="12268" y="30552"/>
                </a:cubicBezTo>
                <a:lnTo>
                  <a:pt x="12219" y="30576"/>
                </a:lnTo>
                <a:cubicBezTo>
                  <a:pt x="12219" y="30527"/>
                  <a:pt x="12244" y="30478"/>
                  <a:pt x="12268" y="30430"/>
                </a:cubicBezTo>
                <a:cubicBezTo>
                  <a:pt x="12292" y="30283"/>
                  <a:pt x="12366" y="30137"/>
                  <a:pt x="12414" y="30015"/>
                </a:cubicBezTo>
                <a:cubicBezTo>
                  <a:pt x="12439" y="29942"/>
                  <a:pt x="12463" y="29893"/>
                  <a:pt x="12488" y="29844"/>
                </a:cubicBezTo>
                <a:cubicBezTo>
                  <a:pt x="12512" y="29771"/>
                  <a:pt x="12512" y="29771"/>
                  <a:pt x="12536" y="29722"/>
                </a:cubicBezTo>
                <a:cubicBezTo>
                  <a:pt x="12536" y="29698"/>
                  <a:pt x="12536" y="29674"/>
                  <a:pt x="12536" y="29649"/>
                </a:cubicBezTo>
                <a:lnTo>
                  <a:pt x="12512" y="29625"/>
                </a:lnTo>
                <a:cubicBezTo>
                  <a:pt x="12463" y="29674"/>
                  <a:pt x="12463" y="29674"/>
                  <a:pt x="12439" y="29698"/>
                </a:cubicBezTo>
                <a:lnTo>
                  <a:pt x="12366" y="29796"/>
                </a:lnTo>
                <a:cubicBezTo>
                  <a:pt x="12341" y="29844"/>
                  <a:pt x="12317" y="29917"/>
                  <a:pt x="12292" y="29966"/>
                </a:cubicBezTo>
                <a:cubicBezTo>
                  <a:pt x="12219" y="30113"/>
                  <a:pt x="12171" y="30235"/>
                  <a:pt x="12122" y="30381"/>
                </a:cubicBezTo>
                <a:cubicBezTo>
                  <a:pt x="12073" y="30527"/>
                  <a:pt x="12024" y="30674"/>
                  <a:pt x="12000" y="30820"/>
                </a:cubicBezTo>
                <a:lnTo>
                  <a:pt x="11975" y="30844"/>
                </a:lnTo>
                <a:cubicBezTo>
                  <a:pt x="11951" y="30576"/>
                  <a:pt x="11975" y="30283"/>
                  <a:pt x="12024" y="30015"/>
                </a:cubicBezTo>
                <a:cubicBezTo>
                  <a:pt x="12073" y="29625"/>
                  <a:pt x="12268" y="29259"/>
                  <a:pt x="12585" y="29015"/>
                </a:cubicBezTo>
                <a:cubicBezTo>
                  <a:pt x="12658" y="28991"/>
                  <a:pt x="12707" y="28966"/>
                  <a:pt x="12756" y="28966"/>
                </a:cubicBezTo>
                <a:close/>
                <a:moveTo>
                  <a:pt x="27682" y="26441"/>
                </a:moveTo>
                <a:cubicBezTo>
                  <a:pt x="27713" y="26441"/>
                  <a:pt x="27745" y="26445"/>
                  <a:pt x="27780" y="26454"/>
                </a:cubicBezTo>
                <a:cubicBezTo>
                  <a:pt x="28585" y="26674"/>
                  <a:pt x="28024" y="27820"/>
                  <a:pt x="28024" y="28332"/>
                </a:cubicBezTo>
                <a:cubicBezTo>
                  <a:pt x="28024" y="28942"/>
                  <a:pt x="28487" y="29357"/>
                  <a:pt x="28634" y="29917"/>
                </a:cubicBezTo>
                <a:cubicBezTo>
                  <a:pt x="28682" y="30186"/>
                  <a:pt x="28682" y="30454"/>
                  <a:pt x="28609" y="30722"/>
                </a:cubicBezTo>
                <a:cubicBezTo>
                  <a:pt x="28560" y="30893"/>
                  <a:pt x="28536" y="31039"/>
                  <a:pt x="28536" y="31210"/>
                </a:cubicBezTo>
                <a:cubicBezTo>
                  <a:pt x="28512" y="31039"/>
                  <a:pt x="28463" y="30893"/>
                  <a:pt x="28414" y="30771"/>
                </a:cubicBezTo>
                <a:cubicBezTo>
                  <a:pt x="28268" y="30405"/>
                  <a:pt x="27951" y="30283"/>
                  <a:pt x="27707" y="29991"/>
                </a:cubicBezTo>
                <a:cubicBezTo>
                  <a:pt x="27292" y="29503"/>
                  <a:pt x="27438" y="28771"/>
                  <a:pt x="27121" y="28210"/>
                </a:cubicBezTo>
                <a:cubicBezTo>
                  <a:pt x="27073" y="27869"/>
                  <a:pt x="27073" y="27503"/>
                  <a:pt x="27170" y="27137"/>
                </a:cubicBezTo>
                <a:cubicBezTo>
                  <a:pt x="27237" y="26870"/>
                  <a:pt x="27364" y="26441"/>
                  <a:pt x="27682" y="26441"/>
                </a:cubicBezTo>
                <a:close/>
                <a:moveTo>
                  <a:pt x="26598" y="28024"/>
                </a:moveTo>
                <a:cubicBezTo>
                  <a:pt x="26763" y="28024"/>
                  <a:pt x="26916" y="28187"/>
                  <a:pt x="26999" y="28332"/>
                </a:cubicBezTo>
                <a:cubicBezTo>
                  <a:pt x="27268" y="28844"/>
                  <a:pt x="27146" y="29503"/>
                  <a:pt x="27463" y="30015"/>
                </a:cubicBezTo>
                <a:cubicBezTo>
                  <a:pt x="27658" y="30308"/>
                  <a:pt x="28024" y="30454"/>
                  <a:pt x="28195" y="30795"/>
                </a:cubicBezTo>
                <a:cubicBezTo>
                  <a:pt x="28268" y="30991"/>
                  <a:pt x="28317" y="31186"/>
                  <a:pt x="28341" y="31405"/>
                </a:cubicBezTo>
                <a:cubicBezTo>
                  <a:pt x="28195" y="31186"/>
                  <a:pt x="27999" y="30991"/>
                  <a:pt x="27756" y="30844"/>
                </a:cubicBezTo>
                <a:cubicBezTo>
                  <a:pt x="27512" y="30674"/>
                  <a:pt x="27243" y="30576"/>
                  <a:pt x="26999" y="30405"/>
                </a:cubicBezTo>
                <a:cubicBezTo>
                  <a:pt x="26731" y="30210"/>
                  <a:pt x="26536" y="29893"/>
                  <a:pt x="26487" y="29576"/>
                </a:cubicBezTo>
                <a:cubicBezTo>
                  <a:pt x="26365" y="29210"/>
                  <a:pt x="26292" y="28844"/>
                  <a:pt x="26243" y="28454"/>
                </a:cubicBezTo>
                <a:cubicBezTo>
                  <a:pt x="26243" y="28283"/>
                  <a:pt x="26341" y="28113"/>
                  <a:pt x="26512" y="28039"/>
                </a:cubicBezTo>
                <a:cubicBezTo>
                  <a:pt x="26541" y="28029"/>
                  <a:pt x="26570" y="28024"/>
                  <a:pt x="26598" y="28024"/>
                </a:cubicBezTo>
                <a:close/>
                <a:moveTo>
                  <a:pt x="32877" y="28064"/>
                </a:moveTo>
                <a:lnTo>
                  <a:pt x="32877" y="28088"/>
                </a:lnTo>
                <a:cubicBezTo>
                  <a:pt x="33097" y="28186"/>
                  <a:pt x="33024" y="28478"/>
                  <a:pt x="32926" y="28649"/>
                </a:cubicBezTo>
                <a:cubicBezTo>
                  <a:pt x="32755" y="28942"/>
                  <a:pt x="32512" y="29186"/>
                  <a:pt x="32243" y="29381"/>
                </a:cubicBezTo>
                <a:cubicBezTo>
                  <a:pt x="31999" y="29625"/>
                  <a:pt x="31780" y="29917"/>
                  <a:pt x="31585" y="30210"/>
                </a:cubicBezTo>
                <a:cubicBezTo>
                  <a:pt x="31170" y="30747"/>
                  <a:pt x="30755" y="31332"/>
                  <a:pt x="30121" y="31625"/>
                </a:cubicBezTo>
                <a:cubicBezTo>
                  <a:pt x="30829" y="30869"/>
                  <a:pt x="31048" y="29698"/>
                  <a:pt x="31634" y="28869"/>
                </a:cubicBezTo>
                <a:cubicBezTo>
                  <a:pt x="31829" y="28600"/>
                  <a:pt x="32073" y="28381"/>
                  <a:pt x="32341" y="28210"/>
                </a:cubicBezTo>
                <a:cubicBezTo>
                  <a:pt x="32512" y="28113"/>
                  <a:pt x="32682" y="28064"/>
                  <a:pt x="32877" y="28064"/>
                </a:cubicBezTo>
                <a:close/>
                <a:moveTo>
                  <a:pt x="29697" y="25270"/>
                </a:moveTo>
                <a:cubicBezTo>
                  <a:pt x="30142" y="25270"/>
                  <a:pt x="30268" y="25944"/>
                  <a:pt x="30268" y="26283"/>
                </a:cubicBezTo>
                <a:cubicBezTo>
                  <a:pt x="30268" y="27137"/>
                  <a:pt x="29804" y="27942"/>
                  <a:pt x="29756" y="28796"/>
                </a:cubicBezTo>
                <a:cubicBezTo>
                  <a:pt x="29707" y="29357"/>
                  <a:pt x="29829" y="29917"/>
                  <a:pt x="29682" y="30454"/>
                </a:cubicBezTo>
                <a:cubicBezTo>
                  <a:pt x="29560" y="30893"/>
                  <a:pt x="29243" y="31308"/>
                  <a:pt x="29365" y="31771"/>
                </a:cubicBezTo>
                <a:cubicBezTo>
                  <a:pt x="29365" y="31795"/>
                  <a:pt x="29365" y="31795"/>
                  <a:pt x="29365" y="31820"/>
                </a:cubicBezTo>
                <a:cubicBezTo>
                  <a:pt x="29264" y="31718"/>
                  <a:pt x="29128" y="31667"/>
                  <a:pt x="28987" y="31667"/>
                </a:cubicBezTo>
                <a:cubicBezTo>
                  <a:pt x="28959" y="31667"/>
                  <a:pt x="28930" y="31669"/>
                  <a:pt x="28902" y="31674"/>
                </a:cubicBezTo>
                <a:lnTo>
                  <a:pt x="28780" y="31674"/>
                </a:lnTo>
                <a:cubicBezTo>
                  <a:pt x="28731" y="31283"/>
                  <a:pt x="28756" y="30893"/>
                  <a:pt x="28853" y="30503"/>
                </a:cubicBezTo>
                <a:cubicBezTo>
                  <a:pt x="29024" y="30161"/>
                  <a:pt x="29146" y="29771"/>
                  <a:pt x="29219" y="29381"/>
                </a:cubicBezTo>
                <a:cubicBezTo>
                  <a:pt x="29268" y="28893"/>
                  <a:pt x="29097" y="28405"/>
                  <a:pt x="29048" y="27918"/>
                </a:cubicBezTo>
                <a:cubicBezTo>
                  <a:pt x="28999" y="27576"/>
                  <a:pt x="29024" y="27210"/>
                  <a:pt x="29073" y="26844"/>
                </a:cubicBezTo>
                <a:lnTo>
                  <a:pt x="29073" y="26844"/>
                </a:lnTo>
                <a:lnTo>
                  <a:pt x="29048" y="26869"/>
                </a:lnTo>
                <a:lnTo>
                  <a:pt x="29048" y="26771"/>
                </a:lnTo>
                <a:cubicBezTo>
                  <a:pt x="29048" y="26674"/>
                  <a:pt x="29073" y="26600"/>
                  <a:pt x="29073" y="26503"/>
                </a:cubicBezTo>
                <a:cubicBezTo>
                  <a:pt x="29121" y="26283"/>
                  <a:pt x="29170" y="26064"/>
                  <a:pt x="29219" y="25869"/>
                </a:cubicBezTo>
                <a:cubicBezTo>
                  <a:pt x="29292" y="25649"/>
                  <a:pt x="29341" y="25332"/>
                  <a:pt x="29585" y="25283"/>
                </a:cubicBezTo>
                <a:cubicBezTo>
                  <a:pt x="29624" y="25274"/>
                  <a:pt x="29661" y="25270"/>
                  <a:pt x="29697" y="25270"/>
                </a:cubicBezTo>
                <a:close/>
                <a:moveTo>
                  <a:pt x="32261" y="25877"/>
                </a:moveTo>
                <a:cubicBezTo>
                  <a:pt x="32320" y="25877"/>
                  <a:pt x="32381" y="25896"/>
                  <a:pt x="32438" y="25942"/>
                </a:cubicBezTo>
                <a:cubicBezTo>
                  <a:pt x="32585" y="26088"/>
                  <a:pt x="32560" y="26430"/>
                  <a:pt x="32536" y="26625"/>
                </a:cubicBezTo>
                <a:cubicBezTo>
                  <a:pt x="32487" y="26869"/>
                  <a:pt x="32390" y="27088"/>
                  <a:pt x="32268" y="27308"/>
                </a:cubicBezTo>
                <a:cubicBezTo>
                  <a:pt x="32048" y="27674"/>
                  <a:pt x="31804" y="28015"/>
                  <a:pt x="31512" y="28357"/>
                </a:cubicBezTo>
                <a:cubicBezTo>
                  <a:pt x="31268" y="28698"/>
                  <a:pt x="31073" y="29064"/>
                  <a:pt x="30902" y="29430"/>
                </a:cubicBezTo>
                <a:cubicBezTo>
                  <a:pt x="30585" y="30283"/>
                  <a:pt x="30365" y="31259"/>
                  <a:pt x="29609" y="31820"/>
                </a:cubicBezTo>
                <a:lnTo>
                  <a:pt x="29560" y="31771"/>
                </a:lnTo>
                <a:cubicBezTo>
                  <a:pt x="29926" y="29991"/>
                  <a:pt x="30585" y="28259"/>
                  <a:pt x="31487" y="26674"/>
                </a:cubicBezTo>
                <a:lnTo>
                  <a:pt x="31487" y="26698"/>
                </a:lnTo>
                <a:cubicBezTo>
                  <a:pt x="31585" y="26527"/>
                  <a:pt x="31682" y="26357"/>
                  <a:pt x="31804" y="26186"/>
                </a:cubicBezTo>
                <a:cubicBezTo>
                  <a:pt x="31879" y="26074"/>
                  <a:pt x="32067" y="25877"/>
                  <a:pt x="32261" y="25877"/>
                </a:cubicBezTo>
                <a:close/>
                <a:moveTo>
                  <a:pt x="32888" y="29104"/>
                </a:moveTo>
                <a:cubicBezTo>
                  <a:pt x="33096" y="29104"/>
                  <a:pt x="33270" y="29263"/>
                  <a:pt x="33292" y="29478"/>
                </a:cubicBezTo>
                <a:lnTo>
                  <a:pt x="33292" y="29503"/>
                </a:lnTo>
                <a:cubicBezTo>
                  <a:pt x="33292" y="29722"/>
                  <a:pt x="33146" y="29917"/>
                  <a:pt x="32951" y="29991"/>
                </a:cubicBezTo>
                <a:cubicBezTo>
                  <a:pt x="32585" y="30161"/>
                  <a:pt x="32268" y="30405"/>
                  <a:pt x="31999" y="30722"/>
                </a:cubicBezTo>
                <a:cubicBezTo>
                  <a:pt x="31755" y="31064"/>
                  <a:pt x="31438" y="31356"/>
                  <a:pt x="31097" y="31576"/>
                </a:cubicBezTo>
                <a:cubicBezTo>
                  <a:pt x="30755" y="31722"/>
                  <a:pt x="30414" y="31820"/>
                  <a:pt x="30073" y="31844"/>
                </a:cubicBezTo>
                <a:cubicBezTo>
                  <a:pt x="30682" y="31552"/>
                  <a:pt x="31195" y="31113"/>
                  <a:pt x="31560" y="30552"/>
                </a:cubicBezTo>
                <a:cubicBezTo>
                  <a:pt x="31804" y="30186"/>
                  <a:pt x="32073" y="29844"/>
                  <a:pt x="32390" y="29503"/>
                </a:cubicBezTo>
                <a:cubicBezTo>
                  <a:pt x="32512" y="29381"/>
                  <a:pt x="32658" y="29259"/>
                  <a:pt x="32804" y="29113"/>
                </a:cubicBezTo>
                <a:cubicBezTo>
                  <a:pt x="32832" y="29107"/>
                  <a:pt x="32860" y="29104"/>
                  <a:pt x="32888" y="29104"/>
                </a:cubicBezTo>
                <a:close/>
                <a:moveTo>
                  <a:pt x="32651" y="30467"/>
                </a:moveTo>
                <a:cubicBezTo>
                  <a:pt x="32982" y="30467"/>
                  <a:pt x="33301" y="30741"/>
                  <a:pt x="33170" y="31113"/>
                </a:cubicBezTo>
                <a:lnTo>
                  <a:pt x="33146" y="31137"/>
                </a:lnTo>
                <a:cubicBezTo>
                  <a:pt x="32999" y="31576"/>
                  <a:pt x="32463" y="31478"/>
                  <a:pt x="32121" y="31625"/>
                </a:cubicBezTo>
                <a:cubicBezTo>
                  <a:pt x="31731" y="31795"/>
                  <a:pt x="31414" y="32113"/>
                  <a:pt x="30975" y="32113"/>
                </a:cubicBezTo>
                <a:cubicBezTo>
                  <a:pt x="30731" y="32113"/>
                  <a:pt x="30512" y="32088"/>
                  <a:pt x="30292" y="32015"/>
                </a:cubicBezTo>
                <a:cubicBezTo>
                  <a:pt x="30658" y="31991"/>
                  <a:pt x="30999" y="31893"/>
                  <a:pt x="31316" y="31722"/>
                </a:cubicBezTo>
                <a:cubicBezTo>
                  <a:pt x="31755" y="31430"/>
                  <a:pt x="32024" y="30991"/>
                  <a:pt x="32365" y="30625"/>
                </a:cubicBezTo>
                <a:cubicBezTo>
                  <a:pt x="32414" y="30576"/>
                  <a:pt x="32463" y="30527"/>
                  <a:pt x="32536" y="30478"/>
                </a:cubicBezTo>
                <a:cubicBezTo>
                  <a:pt x="32574" y="30471"/>
                  <a:pt x="32612" y="30467"/>
                  <a:pt x="32651" y="30467"/>
                </a:cubicBezTo>
                <a:close/>
                <a:moveTo>
                  <a:pt x="13902" y="32649"/>
                </a:moveTo>
                <a:cubicBezTo>
                  <a:pt x="14097" y="32942"/>
                  <a:pt x="14195" y="33283"/>
                  <a:pt x="14195" y="33625"/>
                </a:cubicBezTo>
                <a:cubicBezTo>
                  <a:pt x="14170" y="33844"/>
                  <a:pt x="14097" y="34039"/>
                  <a:pt x="13951" y="34186"/>
                </a:cubicBezTo>
                <a:cubicBezTo>
                  <a:pt x="13878" y="34234"/>
                  <a:pt x="13805" y="34308"/>
                  <a:pt x="13756" y="34356"/>
                </a:cubicBezTo>
                <a:cubicBezTo>
                  <a:pt x="13756" y="34292"/>
                  <a:pt x="13756" y="34246"/>
                  <a:pt x="13756" y="34186"/>
                </a:cubicBezTo>
                <a:cubicBezTo>
                  <a:pt x="13780" y="33673"/>
                  <a:pt x="13853" y="33161"/>
                  <a:pt x="13902" y="32649"/>
                </a:cubicBezTo>
                <a:close/>
                <a:moveTo>
                  <a:pt x="29033" y="31835"/>
                </a:moveTo>
                <a:cubicBezTo>
                  <a:pt x="29086" y="31835"/>
                  <a:pt x="29142" y="31846"/>
                  <a:pt x="29195" y="31869"/>
                </a:cubicBezTo>
                <a:cubicBezTo>
                  <a:pt x="29682" y="32064"/>
                  <a:pt x="29560" y="32820"/>
                  <a:pt x="29463" y="33210"/>
                </a:cubicBezTo>
                <a:cubicBezTo>
                  <a:pt x="29365" y="33649"/>
                  <a:pt x="29170" y="34039"/>
                  <a:pt x="28902" y="34381"/>
                </a:cubicBezTo>
                <a:cubicBezTo>
                  <a:pt x="28902" y="34332"/>
                  <a:pt x="28902" y="34259"/>
                  <a:pt x="28902" y="34186"/>
                </a:cubicBezTo>
                <a:cubicBezTo>
                  <a:pt x="28951" y="33942"/>
                  <a:pt x="28999" y="33722"/>
                  <a:pt x="29073" y="33503"/>
                </a:cubicBezTo>
                <a:cubicBezTo>
                  <a:pt x="29121" y="33137"/>
                  <a:pt x="29024" y="32771"/>
                  <a:pt x="28804" y="32478"/>
                </a:cubicBezTo>
                <a:cubicBezTo>
                  <a:pt x="28707" y="32332"/>
                  <a:pt x="28682" y="32161"/>
                  <a:pt x="28731" y="31991"/>
                </a:cubicBezTo>
                <a:cubicBezTo>
                  <a:pt x="28798" y="31890"/>
                  <a:pt x="28912" y="31835"/>
                  <a:pt x="29033" y="31835"/>
                </a:cubicBezTo>
                <a:close/>
                <a:moveTo>
                  <a:pt x="8390" y="33088"/>
                </a:moveTo>
                <a:lnTo>
                  <a:pt x="8390" y="33088"/>
                </a:lnTo>
                <a:cubicBezTo>
                  <a:pt x="8975" y="33600"/>
                  <a:pt x="9610" y="34064"/>
                  <a:pt x="10293" y="34430"/>
                </a:cubicBezTo>
                <a:cubicBezTo>
                  <a:pt x="10683" y="34625"/>
                  <a:pt x="11097" y="34771"/>
                  <a:pt x="11512" y="34869"/>
                </a:cubicBezTo>
                <a:cubicBezTo>
                  <a:pt x="11975" y="34966"/>
                  <a:pt x="12439" y="34990"/>
                  <a:pt x="12805" y="35308"/>
                </a:cubicBezTo>
                <a:lnTo>
                  <a:pt x="12853" y="35308"/>
                </a:lnTo>
                <a:cubicBezTo>
                  <a:pt x="12805" y="35332"/>
                  <a:pt x="12756" y="35356"/>
                  <a:pt x="12707" y="35381"/>
                </a:cubicBezTo>
                <a:lnTo>
                  <a:pt x="12707" y="35405"/>
                </a:lnTo>
                <a:cubicBezTo>
                  <a:pt x="12512" y="35600"/>
                  <a:pt x="12292" y="35795"/>
                  <a:pt x="12049" y="35966"/>
                </a:cubicBezTo>
                <a:cubicBezTo>
                  <a:pt x="11746" y="36153"/>
                  <a:pt x="11401" y="36247"/>
                  <a:pt x="11048" y="36247"/>
                </a:cubicBezTo>
                <a:cubicBezTo>
                  <a:pt x="10804" y="36247"/>
                  <a:pt x="10556" y="36202"/>
                  <a:pt x="10317" y="36112"/>
                </a:cubicBezTo>
                <a:cubicBezTo>
                  <a:pt x="9756" y="35844"/>
                  <a:pt x="9317" y="35356"/>
                  <a:pt x="9097" y="34771"/>
                </a:cubicBezTo>
                <a:cubicBezTo>
                  <a:pt x="8829" y="34234"/>
                  <a:pt x="8610" y="33649"/>
                  <a:pt x="8390" y="33088"/>
                </a:cubicBezTo>
                <a:close/>
                <a:moveTo>
                  <a:pt x="34292" y="35527"/>
                </a:moveTo>
                <a:lnTo>
                  <a:pt x="34292" y="35551"/>
                </a:lnTo>
                <a:cubicBezTo>
                  <a:pt x="33853" y="36600"/>
                  <a:pt x="32902" y="37381"/>
                  <a:pt x="31780" y="37576"/>
                </a:cubicBezTo>
                <a:cubicBezTo>
                  <a:pt x="32633" y="36868"/>
                  <a:pt x="33512" y="36259"/>
                  <a:pt x="34292" y="35527"/>
                </a:cubicBezTo>
                <a:close/>
                <a:moveTo>
                  <a:pt x="25243" y="31186"/>
                </a:moveTo>
                <a:cubicBezTo>
                  <a:pt x="25682" y="32576"/>
                  <a:pt x="25682" y="34064"/>
                  <a:pt x="26170" y="35430"/>
                </a:cubicBezTo>
                <a:cubicBezTo>
                  <a:pt x="26390" y="36039"/>
                  <a:pt x="26731" y="36625"/>
                  <a:pt x="27195" y="37112"/>
                </a:cubicBezTo>
                <a:cubicBezTo>
                  <a:pt x="27634" y="37600"/>
                  <a:pt x="28219" y="38088"/>
                  <a:pt x="28341" y="38795"/>
                </a:cubicBezTo>
                <a:cubicBezTo>
                  <a:pt x="27731" y="38064"/>
                  <a:pt x="26829" y="37503"/>
                  <a:pt x="26121" y="36893"/>
                </a:cubicBezTo>
                <a:lnTo>
                  <a:pt x="26146" y="36893"/>
                </a:lnTo>
                <a:cubicBezTo>
                  <a:pt x="25317" y="36259"/>
                  <a:pt x="24804" y="35308"/>
                  <a:pt x="24707" y="34259"/>
                </a:cubicBezTo>
                <a:cubicBezTo>
                  <a:pt x="24609" y="33210"/>
                  <a:pt x="24804" y="32161"/>
                  <a:pt x="25243" y="31186"/>
                </a:cubicBezTo>
                <a:close/>
                <a:moveTo>
                  <a:pt x="16731" y="32430"/>
                </a:moveTo>
                <a:lnTo>
                  <a:pt x="16731" y="32430"/>
                </a:lnTo>
                <a:cubicBezTo>
                  <a:pt x="17707" y="33381"/>
                  <a:pt x="18317" y="34625"/>
                  <a:pt x="18439" y="35966"/>
                </a:cubicBezTo>
                <a:cubicBezTo>
                  <a:pt x="18463" y="36722"/>
                  <a:pt x="18390" y="37478"/>
                  <a:pt x="18146" y="38210"/>
                </a:cubicBezTo>
                <a:cubicBezTo>
                  <a:pt x="18000" y="38698"/>
                  <a:pt x="17853" y="39186"/>
                  <a:pt x="17780" y="39673"/>
                </a:cubicBezTo>
                <a:cubicBezTo>
                  <a:pt x="17561" y="38478"/>
                  <a:pt x="17609" y="37234"/>
                  <a:pt x="17487" y="36039"/>
                </a:cubicBezTo>
                <a:lnTo>
                  <a:pt x="17487" y="36064"/>
                </a:lnTo>
                <a:cubicBezTo>
                  <a:pt x="17366" y="34820"/>
                  <a:pt x="17122" y="33625"/>
                  <a:pt x="16731" y="32430"/>
                </a:cubicBezTo>
                <a:close/>
                <a:moveTo>
                  <a:pt x="13195" y="39625"/>
                </a:moveTo>
                <a:cubicBezTo>
                  <a:pt x="13658" y="39990"/>
                  <a:pt x="14049" y="40454"/>
                  <a:pt x="14341" y="40966"/>
                </a:cubicBezTo>
                <a:cubicBezTo>
                  <a:pt x="14731" y="41624"/>
                  <a:pt x="15244" y="42210"/>
                  <a:pt x="15853" y="42673"/>
                </a:cubicBezTo>
                <a:cubicBezTo>
                  <a:pt x="16463" y="43063"/>
                  <a:pt x="17146" y="43307"/>
                  <a:pt x="17853" y="43429"/>
                </a:cubicBezTo>
                <a:cubicBezTo>
                  <a:pt x="17183" y="43473"/>
                  <a:pt x="16478" y="43682"/>
                  <a:pt x="15826" y="43682"/>
                </a:cubicBezTo>
                <a:cubicBezTo>
                  <a:pt x="15387" y="43682"/>
                  <a:pt x="14973" y="43587"/>
                  <a:pt x="14609" y="43283"/>
                </a:cubicBezTo>
                <a:lnTo>
                  <a:pt x="14585" y="43307"/>
                </a:lnTo>
                <a:cubicBezTo>
                  <a:pt x="13512" y="42429"/>
                  <a:pt x="13707" y="40844"/>
                  <a:pt x="13195" y="39625"/>
                </a:cubicBezTo>
                <a:close/>
                <a:moveTo>
                  <a:pt x="24853" y="38381"/>
                </a:moveTo>
                <a:cubicBezTo>
                  <a:pt x="25170" y="39039"/>
                  <a:pt x="25268" y="39795"/>
                  <a:pt x="25097" y="40503"/>
                </a:cubicBezTo>
                <a:cubicBezTo>
                  <a:pt x="24878" y="41332"/>
                  <a:pt x="24292" y="41942"/>
                  <a:pt x="23829" y="42649"/>
                </a:cubicBezTo>
                <a:cubicBezTo>
                  <a:pt x="23341" y="43332"/>
                  <a:pt x="22902" y="44039"/>
                  <a:pt x="22512" y="44771"/>
                </a:cubicBezTo>
                <a:lnTo>
                  <a:pt x="22317" y="45112"/>
                </a:lnTo>
                <a:cubicBezTo>
                  <a:pt x="22463" y="44454"/>
                  <a:pt x="22634" y="43820"/>
                  <a:pt x="22878" y="43210"/>
                </a:cubicBezTo>
                <a:cubicBezTo>
                  <a:pt x="23536" y="41600"/>
                  <a:pt x="24560" y="40112"/>
                  <a:pt x="24853" y="38381"/>
                </a:cubicBezTo>
                <a:close/>
                <a:moveTo>
                  <a:pt x="21829" y="46966"/>
                </a:moveTo>
                <a:cubicBezTo>
                  <a:pt x="21853" y="46966"/>
                  <a:pt x="21853" y="46990"/>
                  <a:pt x="21878" y="46990"/>
                </a:cubicBezTo>
                <a:cubicBezTo>
                  <a:pt x="21878" y="47137"/>
                  <a:pt x="21878" y="47307"/>
                  <a:pt x="21853" y="47454"/>
                </a:cubicBezTo>
                <a:cubicBezTo>
                  <a:pt x="21853" y="47283"/>
                  <a:pt x="21853" y="47112"/>
                  <a:pt x="21829" y="46966"/>
                </a:cubicBezTo>
                <a:close/>
                <a:moveTo>
                  <a:pt x="17548" y="1"/>
                </a:moveTo>
                <a:cubicBezTo>
                  <a:pt x="17359" y="1"/>
                  <a:pt x="17172" y="113"/>
                  <a:pt x="17097" y="308"/>
                </a:cubicBezTo>
                <a:cubicBezTo>
                  <a:pt x="17024" y="479"/>
                  <a:pt x="16975" y="650"/>
                  <a:pt x="16951" y="845"/>
                </a:cubicBezTo>
                <a:cubicBezTo>
                  <a:pt x="16951" y="991"/>
                  <a:pt x="16927" y="1162"/>
                  <a:pt x="16902" y="1333"/>
                </a:cubicBezTo>
                <a:cubicBezTo>
                  <a:pt x="16902" y="1308"/>
                  <a:pt x="16902" y="1260"/>
                  <a:pt x="16902" y="1235"/>
                </a:cubicBezTo>
                <a:cubicBezTo>
                  <a:pt x="16853" y="1089"/>
                  <a:pt x="16829" y="967"/>
                  <a:pt x="16780" y="821"/>
                </a:cubicBezTo>
                <a:cubicBezTo>
                  <a:pt x="16731" y="699"/>
                  <a:pt x="16658" y="601"/>
                  <a:pt x="16585" y="504"/>
                </a:cubicBezTo>
                <a:cubicBezTo>
                  <a:pt x="16525" y="473"/>
                  <a:pt x="16455" y="453"/>
                  <a:pt x="16388" y="453"/>
                </a:cubicBezTo>
                <a:cubicBezTo>
                  <a:pt x="16346" y="453"/>
                  <a:pt x="16305" y="461"/>
                  <a:pt x="16268" y="479"/>
                </a:cubicBezTo>
                <a:cubicBezTo>
                  <a:pt x="16170" y="528"/>
                  <a:pt x="16097" y="626"/>
                  <a:pt x="16048" y="723"/>
                </a:cubicBezTo>
                <a:cubicBezTo>
                  <a:pt x="15975" y="845"/>
                  <a:pt x="15927" y="991"/>
                  <a:pt x="15927" y="1162"/>
                </a:cubicBezTo>
                <a:lnTo>
                  <a:pt x="15927" y="1138"/>
                </a:lnTo>
                <a:cubicBezTo>
                  <a:pt x="15743" y="816"/>
                  <a:pt x="15429" y="451"/>
                  <a:pt x="15005" y="451"/>
                </a:cubicBezTo>
                <a:cubicBezTo>
                  <a:pt x="14979" y="451"/>
                  <a:pt x="14953" y="452"/>
                  <a:pt x="14927" y="455"/>
                </a:cubicBezTo>
                <a:cubicBezTo>
                  <a:pt x="14780" y="479"/>
                  <a:pt x="14658" y="552"/>
                  <a:pt x="14561" y="650"/>
                </a:cubicBezTo>
                <a:cubicBezTo>
                  <a:pt x="14439" y="869"/>
                  <a:pt x="14414" y="1113"/>
                  <a:pt x="14488" y="1333"/>
                </a:cubicBezTo>
                <a:cubicBezTo>
                  <a:pt x="14488" y="1455"/>
                  <a:pt x="14512" y="1577"/>
                  <a:pt x="14536" y="1674"/>
                </a:cubicBezTo>
                <a:lnTo>
                  <a:pt x="14512" y="1650"/>
                </a:lnTo>
                <a:cubicBezTo>
                  <a:pt x="14405" y="1561"/>
                  <a:pt x="14206" y="1406"/>
                  <a:pt x="14031" y="1406"/>
                </a:cubicBezTo>
                <a:cubicBezTo>
                  <a:pt x="13967" y="1406"/>
                  <a:pt x="13906" y="1427"/>
                  <a:pt x="13853" y="1479"/>
                </a:cubicBezTo>
                <a:cubicBezTo>
                  <a:pt x="13658" y="1650"/>
                  <a:pt x="13780" y="2016"/>
                  <a:pt x="13878" y="2235"/>
                </a:cubicBezTo>
                <a:cubicBezTo>
                  <a:pt x="13927" y="2333"/>
                  <a:pt x="13975" y="2430"/>
                  <a:pt x="14024" y="2504"/>
                </a:cubicBezTo>
                <a:cubicBezTo>
                  <a:pt x="13927" y="2439"/>
                  <a:pt x="13818" y="2409"/>
                  <a:pt x="13712" y="2409"/>
                </a:cubicBezTo>
                <a:cubicBezTo>
                  <a:pt x="13498" y="2409"/>
                  <a:pt x="13292" y="2528"/>
                  <a:pt x="13195" y="2723"/>
                </a:cubicBezTo>
                <a:cubicBezTo>
                  <a:pt x="13097" y="3016"/>
                  <a:pt x="13097" y="3308"/>
                  <a:pt x="13195" y="3577"/>
                </a:cubicBezTo>
                <a:cubicBezTo>
                  <a:pt x="13268" y="3845"/>
                  <a:pt x="13366" y="4089"/>
                  <a:pt x="13512" y="4333"/>
                </a:cubicBezTo>
                <a:cubicBezTo>
                  <a:pt x="13445" y="4304"/>
                  <a:pt x="13370" y="4290"/>
                  <a:pt x="13295" y="4290"/>
                </a:cubicBezTo>
                <a:cubicBezTo>
                  <a:pt x="13179" y="4290"/>
                  <a:pt x="13064" y="4322"/>
                  <a:pt x="12975" y="4382"/>
                </a:cubicBezTo>
                <a:cubicBezTo>
                  <a:pt x="12756" y="4577"/>
                  <a:pt x="12707" y="4894"/>
                  <a:pt x="12829" y="5138"/>
                </a:cubicBezTo>
                <a:cubicBezTo>
                  <a:pt x="13024" y="5479"/>
                  <a:pt x="13244" y="5796"/>
                  <a:pt x="13512" y="6089"/>
                </a:cubicBezTo>
                <a:cubicBezTo>
                  <a:pt x="13707" y="6381"/>
                  <a:pt x="14024" y="6625"/>
                  <a:pt x="14366" y="6723"/>
                </a:cubicBezTo>
                <a:cubicBezTo>
                  <a:pt x="14780" y="6796"/>
                  <a:pt x="15219" y="6723"/>
                  <a:pt x="15609" y="6821"/>
                </a:cubicBezTo>
                <a:cubicBezTo>
                  <a:pt x="16024" y="6942"/>
                  <a:pt x="16366" y="7235"/>
                  <a:pt x="16585" y="7601"/>
                </a:cubicBezTo>
                <a:cubicBezTo>
                  <a:pt x="16609" y="7625"/>
                  <a:pt x="16634" y="7625"/>
                  <a:pt x="16658" y="7625"/>
                </a:cubicBezTo>
                <a:cubicBezTo>
                  <a:pt x="16731" y="7699"/>
                  <a:pt x="16780" y="7772"/>
                  <a:pt x="16853" y="7820"/>
                </a:cubicBezTo>
                <a:cubicBezTo>
                  <a:pt x="17000" y="7918"/>
                  <a:pt x="17146" y="8016"/>
                  <a:pt x="17268" y="8162"/>
                </a:cubicBezTo>
                <a:cubicBezTo>
                  <a:pt x="17414" y="8381"/>
                  <a:pt x="17487" y="8650"/>
                  <a:pt x="17463" y="8918"/>
                </a:cubicBezTo>
                <a:cubicBezTo>
                  <a:pt x="17561" y="9333"/>
                  <a:pt x="17756" y="9698"/>
                  <a:pt x="18048" y="9991"/>
                </a:cubicBezTo>
                <a:cubicBezTo>
                  <a:pt x="18366" y="10284"/>
                  <a:pt x="18634" y="10625"/>
                  <a:pt x="18829" y="10991"/>
                </a:cubicBezTo>
                <a:cubicBezTo>
                  <a:pt x="19073" y="11528"/>
                  <a:pt x="18951" y="12113"/>
                  <a:pt x="19000" y="12650"/>
                </a:cubicBezTo>
                <a:cubicBezTo>
                  <a:pt x="19048" y="13137"/>
                  <a:pt x="19244" y="13601"/>
                  <a:pt x="19561" y="13967"/>
                </a:cubicBezTo>
                <a:cubicBezTo>
                  <a:pt x="19878" y="14308"/>
                  <a:pt x="20146" y="14698"/>
                  <a:pt x="20317" y="15162"/>
                </a:cubicBezTo>
                <a:cubicBezTo>
                  <a:pt x="19804" y="17503"/>
                  <a:pt x="19439" y="19893"/>
                  <a:pt x="19244" y="22284"/>
                </a:cubicBezTo>
                <a:cubicBezTo>
                  <a:pt x="19122" y="22405"/>
                  <a:pt x="19122" y="22552"/>
                  <a:pt x="19195" y="22698"/>
                </a:cubicBezTo>
                <a:lnTo>
                  <a:pt x="19195" y="22918"/>
                </a:lnTo>
                <a:cubicBezTo>
                  <a:pt x="19073" y="22503"/>
                  <a:pt x="18926" y="22088"/>
                  <a:pt x="18780" y="21674"/>
                </a:cubicBezTo>
                <a:lnTo>
                  <a:pt x="18780" y="21649"/>
                </a:lnTo>
                <a:cubicBezTo>
                  <a:pt x="18780" y="21649"/>
                  <a:pt x="18780" y="21625"/>
                  <a:pt x="18756" y="21601"/>
                </a:cubicBezTo>
                <a:cubicBezTo>
                  <a:pt x="18634" y="21284"/>
                  <a:pt x="18512" y="21015"/>
                  <a:pt x="18366" y="20698"/>
                </a:cubicBezTo>
                <a:cubicBezTo>
                  <a:pt x="18268" y="20430"/>
                  <a:pt x="18219" y="20137"/>
                  <a:pt x="18219" y="19845"/>
                </a:cubicBezTo>
                <a:cubicBezTo>
                  <a:pt x="18219" y="19308"/>
                  <a:pt x="18487" y="18820"/>
                  <a:pt x="18609" y="18308"/>
                </a:cubicBezTo>
                <a:cubicBezTo>
                  <a:pt x="18683" y="17918"/>
                  <a:pt x="18707" y="17503"/>
                  <a:pt x="18634" y="17089"/>
                </a:cubicBezTo>
                <a:cubicBezTo>
                  <a:pt x="18975" y="15528"/>
                  <a:pt x="19195" y="13796"/>
                  <a:pt x="17878" y="12625"/>
                </a:cubicBezTo>
                <a:cubicBezTo>
                  <a:pt x="16756" y="11650"/>
                  <a:pt x="15219" y="11381"/>
                  <a:pt x="14000" y="10552"/>
                </a:cubicBezTo>
                <a:cubicBezTo>
                  <a:pt x="13981" y="10538"/>
                  <a:pt x="13962" y="10532"/>
                  <a:pt x="13945" y="10532"/>
                </a:cubicBezTo>
                <a:cubicBezTo>
                  <a:pt x="13871" y="10532"/>
                  <a:pt x="13819" y="10639"/>
                  <a:pt x="13878" y="10698"/>
                </a:cubicBezTo>
                <a:cubicBezTo>
                  <a:pt x="14634" y="11576"/>
                  <a:pt x="15390" y="12430"/>
                  <a:pt x="16170" y="13284"/>
                </a:cubicBezTo>
                <a:cubicBezTo>
                  <a:pt x="16902" y="14040"/>
                  <a:pt x="17536" y="14893"/>
                  <a:pt x="18024" y="15796"/>
                </a:cubicBezTo>
                <a:cubicBezTo>
                  <a:pt x="18219" y="16186"/>
                  <a:pt x="18341" y="16576"/>
                  <a:pt x="18414" y="16991"/>
                </a:cubicBezTo>
                <a:lnTo>
                  <a:pt x="18390" y="17137"/>
                </a:lnTo>
                <a:cubicBezTo>
                  <a:pt x="18390" y="17186"/>
                  <a:pt x="18414" y="17235"/>
                  <a:pt x="18463" y="17259"/>
                </a:cubicBezTo>
                <a:cubicBezTo>
                  <a:pt x="18463" y="17308"/>
                  <a:pt x="18463" y="17381"/>
                  <a:pt x="18463" y="17430"/>
                </a:cubicBezTo>
                <a:cubicBezTo>
                  <a:pt x="18463" y="17967"/>
                  <a:pt x="18366" y="18503"/>
                  <a:pt x="18195" y="19015"/>
                </a:cubicBezTo>
                <a:cubicBezTo>
                  <a:pt x="18097" y="19357"/>
                  <a:pt x="18048" y="19698"/>
                  <a:pt x="18073" y="20064"/>
                </a:cubicBezTo>
                <a:cubicBezTo>
                  <a:pt x="17609" y="19113"/>
                  <a:pt x="17097" y="18186"/>
                  <a:pt x="16585" y="17284"/>
                </a:cubicBezTo>
                <a:cubicBezTo>
                  <a:pt x="15268" y="14942"/>
                  <a:pt x="13829" y="12650"/>
                  <a:pt x="13000" y="10089"/>
                </a:cubicBezTo>
                <a:cubicBezTo>
                  <a:pt x="12561" y="8772"/>
                  <a:pt x="12390" y="7381"/>
                  <a:pt x="12512" y="5991"/>
                </a:cubicBezTo>
                <a:cubicBezTo>
                  <a:pt x="12512" y="5918"/>
                  <a:pt x="12451" y="5882"/>
                  <a:pt x="12390" y="5882"/>
                </a:cubicBezTo>
                <a:cubicBezTo>
                  <a:pt x="12329" y="5882"/>
                  <a:pt x="12268" y="5918"/>
                  <a:pt x="12268" y="5991"/>
                </a:cubicBezTo>
                <a:cubicBezTo>
                  <a:pt x="11975" y="8479"/>
                  <a:pt x="12829" y="10894"/>
                  <a:pt x="13853" y="13113"/>
                </a:cubicBezTo>
                <a:cubicBezTo>
                  <a:pt x="15024" y="15576"/>
                  <a:pt x="16512" y="17893"/>
                  <a:pt x="17683" y="20357"/>
                </a:cubicBezTo>
                <a:cubicBezTo>
                  <a:pt x="18268" y="21576"/>
                  <a:pt x="18756" y="22844"/>
                  <a:pt x="19122" y="24162"/>
                </a:cubicBezTo>
                <a:cubicBezTo>
                  <a:pt x="19048" y="25381"/>
                  <a:pt x="19024" y="26625"/>
                  <a:pt x="19048" y="27844"/>
                </a:cubicBezTo>
                <a:cubicBezTo>
                  <a:pt x="19170" y="33722"/>
                  <a:pt x="20585" y="39454"/>
                  <a:pt x="21195" y="45259"/>
                </a:cubicBezTo>
                <a:cubicBezTo>
                  <a:pt x="20853" y="44698"/>
                  <a:pt x="20414" y="44161"/>
                  <a:pt x="19926" y="43698"/>
                </a:cubicBezTo>
                <a:cubicBezTo>
                  <a:pt x="19902" y="43673"/>
                  <a:pt x="19878" y="43649"/>
                  <a:pt x="19853" y="43600"/>
                </a:cubicBezTo>
                <a:cubicBezTo>
                  <a:pt x="19463" y="43088"/>
                  <a:pt x="19097" y="42551"/>
                  <a:pt x="18707" y="42039"/>
                </a:cubicBezTo>
                <a:cubicBezTo>
                  <a:pt x="18414" y="41527"/>
                  <a:pt x="18195" y="41015"/>
                  <a:pt x="18024" y="40454"/>
                </a:cubicBezTo>
                <a:cubicBezTo>
                  <a:pt x="17975" y="39551"/>
                  <a:pt x="18341" y="38746"/>
                  <a:pt x="18585" y="37868"/>
                </a:cubicBezTo>
                <a:cubicBezTo>
                  <a:pt x="18756" y="37161"/>
                  <a:pt x="18805" y="36405"/>
                  <a:pt x="18707" y="35649"/>
                </a:cubicBezTo>
                <a:cubicBezTo>
                  <a:pt x="18512" y="34210"/>
                  <a:pt x="17756" y="32893"/>
                  <a:pt x="16634" y="31942"/>
                </a:cubicBezTo>
                <a:cubicBezTo>
                  <a:pt x="16614" y="31922"/>
                  <a:pt x="16586" y="31913"/>
                  <a:pt x="16558" y="31913"/>
                </a:cubicBezTo>
                <a:cubicBezTo>
                  <a:pt x="16483" y="31913"/>
                  <a:pt x="16403" y="31975"/>
                  <a:pt x="16439" y="32064"/>
                </a:cubicBezTo>
                <a:cubicBezTo>
                  <a:pt x="16878" y="33454"/>
                  <a:pt x="17146" y="34893"/>
                  <a:pt x="17244" y="36332"/>
                </a:cubicBezTo>
                <a:cubicBezTo>
                  <a:pt x="17341" y="37673"/>
                  <a:pt x="17292" y="39015"/>
                  <a:pt x="17634" y="40307"/>
                </a:cubicBezTo>
                <a:cubicBezTo>
                  <a:pt x="17683" y="40503"/>
                  <a:pt x="17756" y="40698"/>
                  <a:pt x="17829" y="40893"/>
                </a:cubicBezTo>
                <a:cubicBezTo>
                  <a:pt x="16731" y="39478"/>
                  <a:pt x="15609" y="38064"/>
                  <a:pt x="14536" y="36649"/>
                </a:cubicBezTo>
                <a:cubicBezTo>
                  <a:pt x="14317" y="36356"/>
                  <a:pt x="14097" y="36064"/>
                  <a:pt x="13902" y="35771"/>
                </a:cubicBezTo>
                <a:cubicBezTo>
                  <a:pt x="13805" y="35430"/>
                  <a:pt x="13756" y="35088"/>
                  <a:pt x="13780" y="34722"/>
                </a:cubicBezTo>
                <a:cubicBezTo>
                  <a:pt x="13805" y="34722"/>
                  <a:pt x="13805" y="34698"/>
                  <a:pt x="13805" y="34673"/>
                </a:cubicBezTo>
                <a:cubicBezTo>
                  <a:pt x="13927" y="34503"/>
                  <a:pt x="14122" y="34381"/>
                  <a:pt x="14244" y="34186"/>
                </a:cubicBezTo>
                <a:cubicBezTo>
                  <a:pt x="14341" y="34015"/>
                  <a:pt x="14414" y="33844"/>
                  <a:pt x="14414" y="33649"/>
                </a:cubicBezTo>
                <a:cubicBezTo>
                  <a:pt x="14390" y="33161"/>
                  <a:pt x="14244" y="32722"/>
                  <a:pt x="13975" y="32332"/>
                </a:cubicBezTo>
                <a:cubicBezTo>
                  <a:pt x="13965" y="32301"/>
                  <a:pt x="13942" y="32288"/>
                  <a:pt x="13917" y="32288"/>
                </a:cubicBezTo>
                <a:cubicBezTo>
                  <a:pt x="13882" y="32288"/>
                  <a:pt x="13843" y="32314"/>
                  <a:pt x="13829" y="32356"/>
                </a:cubicBezTo>
                <a:cubicBezTo>
                  <a:pt x="13658" y="32966"/>
                  <a:pt x="13561" y="33600"/>
                  <a:pt x="13536" y="34234"/>
                </a:cubicBezTo>
                <a:cubicBezTo>
                  <a:pt x="13512" y="34551"/>
                  <a:pt x="13488" y="34893"/>
                  <a:pt x="13488" y="35234"/>
                </a:cubicBezTo>
                <a:cubicBezTo>
                  <a:pt x="13073" y="34649"/>
                  <a:pt x="12683" y="34064"/>
                  <a:pt x="12268" y="33454"/>
                </a:cubicBezTo>
                <a:lnTo>
                  <a:pt x="12268" y="33308"/>
                </a:lnTo>
                <a:cubicBezTo>
                  <a:pt x="12268" y="32966"/>
                  <a:pt x="12268" y="32649"/>
                  <a:pt x="12244" y="32308"/>
                </a:cubicBezTo>
                <a:cubicBezTo>
                  <a:pt x="12219" y="32137"/>
                  <a:pt x="12195" y="31966"/>
                  <a:pt x="12171" y="31771"/>
                </a:cubicBezTo>
                <a:cubicBezTo>
                  <a:pt x="12195" y="31503"/>
                  <a:pt x="12244" y="31259"/>
                  <a:pt x="12366" y="30991"/>
                </a:cubicBezTo>
                <a:cubicBezTo>
                  <a:pt x="12390" y="30917"/>
                  <a:pt x="12439" y="30844"/>
                  <a:pt x="12488" y="30771"/>
                </a:cubicBezTo>
                <a:cubicBezTo>
                  <a:pt x="12731" y="30722"/>
                  <a:pt x="13000" y="30649"/>
                  <a:pt x="13244" y="30600"/>
                </a:cubicBezTo>
                <a:cubicBezTo>
                  <a:pt x="13585" y="30527"/>
                  <a:pt x="13902" y="30478"/>
                  <a:pt x="14244" y="30430"/>
                </a:cubicBezTo>
                <a:cubicBezTo>
                  <a:pt x="14853" y="30356"/>
                  <a:pt x="15463" y="30308"/>
                  <a:pt x="16097" y="30283"/>
                </a:cubicBezTo>
                <a:cubicBezTo>
                  <a:pt x="16130" y="30285"/>
                  <a:pt x="16162" y="30286"/>
                  <a:pt x="16194" y="30286"/>
                </a:cubicBezTo>
                <a:cubicBezTo>
                  <a:pt x="16671" y="30286"/>
                  <a:pt x="17123" y="30117"/>
                  <a:pt x="17512" y="29820"/>
                </a:cubicBezTo>
                <a:cubicBezTo>
                  <a:pt x="17829" y="29552"/>
                  <a:pt x="17926" y="29088"/>
                  <a:pt x="17780" y="28698"/>
                </a:cubicBezTo>
                <a:lnTo>
                  <a:pt x="17780" y="28674"/>
                </a:lnTo>
                <a:cubicBezTo>
                  <a:pt x="17975" y="28478"/>
                  <a:pt x="18097" y="28210"/>
                  <a:pt x="18122" y="27942"/>
                </a:cubicBezTo>
                <a:cubicBezTo>
                  <a:pt x="18170" y="27357"/>
                  <a:pt x="17561" y="27113"/>
                  <a:pt x="17439" y="26600"/>
                </a:cubicBezTo>
                <a:cubicBezTo>
                  <a:pt x="17585" y="26405"/>
                  <a:pt x="17585" y="26113"/>
                  <a:pt x="17439" y="25918"/>
                </a:cubicBezTo>
                <a:cubicBezTo>
                  <a:pt x="17195" y="25527"/>
                  <a:pt x="16634" y="25674"/>
                  <a:pt x="16292" y="25454"/>
                </a:cubicBezTo>
                <a:cubicBezTo>
                  <a:pt x="16341" y="25283"/>
                  <a:pt x="16292" y="25113"/>
                  <a:pt x="16146" y="24991"/>
                </a:cubicBezTo>
                <a:cubicBezTo>
                  <a:pt x="16146" y="24747"/>
                  <a:pt x="16000" y="24503"/>
                  <a:pt x="15756" y="24381"/>
                </a:cubicBezTo>
                <a:cubicBezTo>
                  <a:pt x="15641" y="24327"/>
                  <a:pt x="15520" y="24305"/>
                  <a:pt x="15399" y="24305"/>
                </a:cubicBezTo>
                <a:cubicBezTo>
                  <a:pt x="15136" y="24305"/>
                  <a:pt x="14868" y="24410"/>
                  <a:pt x="14634" y="24527"/>
                </a:cubicBezTo>
                <a:cubicBezTo>
                  <a:pt x="14561" y="24576"/>
                  <a:pt x="14512" y="24625"/>
                  <a:pt x="14439" y="24649"/>
                </a:cubicBezTo>
                <a:cubicBezTo>
                  <a:pt x="14414" y="24552"/>
                  <a:pt x="14390" y="24454"/>
                  <a:pt x="14317" y="24381"/>
                </a:cubicBezTo>
                <a:cubicBezTo>
                  <a:pt x="14146" y="24186"/>
                  <a:pt x="13902" y="24064"/>
                  <a:pt x="13634" y="24040"/>
                </a:cubicBezTo>
                <a:cubicBezTo>
                  <a:pt x="13533" y="24012"/>
                  <a:pt x="13433" y="23998"/>
                  <a:pt x="13333" y="23998"/>
                </a:cubicBezTo>
                <a:cubicBezTo>
                  <a:pt x="13168" y="23998"/>
                  <a:pt x="13006" y="24037"/>
                  <a:pt x="12853" y="24113"/>
                </a:cubicBezTo>
                <a:cubicBezTo>
                  <a:pt x="12658" y="24283"/>
                  <a:pt x="12536" y="24503"/>
                  <a:pt x="12463" y="24747"/>
                </a:cubicBezTo>
                <a:cubicBezTo>
                  <a:pt x="12291" y="24689"/>
                  <a:pt x="12102" y="24643"/>
                  <a:pt x="11922" y="24643"/>
                </a:cubicBezTo>
                <a:cubicBezTo>
                  <a:pt x="11721" y="24643"/>
                  <a:pt x="11532" y="24701"/>
                  <a:pt x="11390" y="24869"/>
                </a:cubicBezTo>
                <a:cubicBezTo>
                  <a:pt x="11268" y="25040"/>
                  <a:pt x="11195" y="25235"/>
                  <a:pt x="11195" y="25454"/>
                </a:cubicBezTo>
                <a:cubicBezTo>
                  <a:pt x="11146" y="25747"/>
                  <a:pt x="11122" y="26040"/>
                  <a:pt x="11146" y="26332"/>
                </a:cubicBezTo>
                <a:cubicBezTo>
                  <a:pt x="11195" y="26918"/>
                  <a:pt x="11292" y="27479"/>
                  <a:pt x="11463" y="28039"/>
                </a:cubicBezTo>
                <a:cubicBezTo>
                  <a:pt x="11610" y="28552"/>
                  <a:pt x="11780" y="29039"/>
                  <a:pt x="12000" y="29527"/>
                </a:cubicBezTo>
                <a:cubicBezTo>
                  <a:pt x="11878" y="29820"/>
                  <a:pt x="11805" y="30161"/>
                  <a:pt x="11805" y="30478"/>
                </a:cubicBezTo>
                <a:cubicBezTo>
                  <a:pt x="11829" y="30917"/>
                  <a:pt x="11878" y="31332"/>
                  <a:pt x="11951" y="31747"/>
                </a:cubicBezTo>
                <a:cubicBezTo>
                  <a:pt x="11951" y="31942"/>
                  <a:pt x="11951" y="32113"/>
                  <a:pt x="12000" y="32308"/>
                </a:cubicBezTo>
                <a:cubicBezTo>
                  <a:pt x="12000" y="32308"/>
                  <a:pt x="12024" y="32332"/>
                  <a:pt x="12024" y="32332"/>
                </a:cubicBezTo>
                <a:cubicBezTo>
                  <a:pt x="12049" y="32576"/>
                  <a:pt x="12073" y="32820"/>
                  <a:pt x="12073" y="33039"/>
                </a:cubicBezTo>
                <a:lnTo>
                  <a:pt x="12073" y="33088"/>
                </a:lnTo>
                <a:cubicBezTo>
                  <a:pt x="11707" y="32478"/>
                  <a:pt x="11341" y="31869"/>
                  <a:pt x="11024" y="31259"/>
                </a:cubicBezTo>
                <a:cubicBezTo>
                  <a:pt x="10951" y="31088"/>
                  <a:pt x="10878" y="30917"/>
                  <a:pt x="10780" y="30747"/>
                </a:cubicBezTo>
                <a:cubicBezTo>
                  <a:pt x="10024" y="29259"/>
                  <a:pt x="9561" y="27674"/>
                  <a:pt x="9341" y="26015"/>
                </a:cubicBezTo>
                <a:cubicBezTo>
                  <a:pt x="9219" y="24991"/>
                  <a:pt x="9268" y="23942"/>
                  <a:pt x="9488" y="22942"/>
                </a:cubicBezTo>
                <a:cubicBezTo>
                  <a:pt x="9732" y="21893"/>
                  <a:pt x="10171" y="20893"/>
                  <a:pt x="10732" y="19967"/>
                </a:cubicBezTo>
                <a:cubicBezTo>
                  <a:pt x="10805" y="19857"/>
                  <a:pt x="10700" y="19720"/>
                  <a:pt x="10591" y="19720"/>
                </a:cubicBezTo>
                <a:cubicBezTo>
                  <a:pt x="10555" y="19720"/>
                  <a:pt x="10518" y="19735"/>
                  <a:pt x="10488" y="19771"/>
                </a:cubicBezTo>
                <a:cubicBezTo>
                  <a:pt x="8317" y="22552"/>
                  <a:pt x="8512" y="26161"/>
                  <a:pt x="9658" y="29332"/>
                </a:cubicBezTo>
                <a:cubicBezTo>
                  <a:pt x="9366" y="29161"/>
                  <a:pt x="9122" y="28942"/>
                  <a:pt x="8878" y="28698"/>
                </a:cubicBezTo>
                <a:cubicBezTo>
                  <a:pt x="8561" y="28308"/>
                  <a:pt x="8317" y="27820"/>
                  <a:pt x="8219" y="27332"/>
                </a:cubicBezTo>
                <a:cubicBezTo>
                  <a:pt x="8000" y="26381"/>
                  <a:pt x="7902" y="25357"/>
                  <a:pt x="7219" y="24601"/>
                </a:cubicBezTo>
                <a:cubicBezTo>
                  <a:pt x="6829" y="24186"/>
                  <a:pt x="6366" y="23844"/>
                  <a:pt x="5854" y="23552"/>
                </a:cubicBezTo>
                <a:cubicBezTo>
                  <a:pt x="5610" y="23308"/>
                  <a:pt x="5415" y="22991"/>
                  <a:pt x="5317" y="22674"/>
                </a:cubicBezTo>
                <a:cubicBezTo>
                  <a:pt x="5439" y="22454"/>
                  <a:pt x="5537" y="22235"/>
                  <a:pt x="5658" y="22015"/>
                </a:cubicBezTo>
                <a:cubicBezTo>
                  <a:pt x="5829" y="21723"/>
                  <a:pt x="6000" y="21454"/>
                  <a:pt x="6171" y="21186"/>
                </a:cubicBezTo>
                <a:cubicBezTo>
                  <a:pt x="6512" y="20649"/>
                  <a:pt x="6902" y="20162"/>
                  <a:pt x="7317" y="19649"/>
                </a:cubicBezTo>
                <a:cubicBezTo>
                  <a:pt x="7610" y="19259"/>
                  <a:pt x="7927" y="18771"/>
                  <a:pt x="7902" y="18259"/>
                </a:cubicBezTo>
                <a:cubicBezTo>
                  <a:pt x="7878" y="17820"/>
                  <a:pt x="7610" y="17454"/>
                  <a:pt x="7219" y="17332"/>
                </a:cubicBezTo>
                <a:lnTo>
                  <a:pt x="7195" y="17332"/>
                </a:lnTo>
                <a:cubicBezTo>
                  <a:pt x="7171" y="17089"/>
                  <a:pt x="7097" y="16869"/>
                  <a:pt x="6951" y="16674"/>
                </a:cubicBezTo>
                <a:cubicBezTo>
                  <a:pt x="6805" y="16479"/>
                  <a:pt x="6585" y="16381"/>
                  <a:pt x="6366" y="16357"/>
                </a:cubicBezTo>
                <a:cubicBezTo>
                  <a:pt x="6280" y="16344"/>
                  <a:pt x="6193" y="16341"/>
                  <a:pt x="6105" y="16341"/>
                </a:cubicBezTo>
                <a:cubicBezTo>
                  <a:pt x="6051" y="16341"/>
                  <a:pt x="5997" y="16342"/>
                  <a:pt x="5943" y="16342"/>
                </a:cubicBezTo>
                <a:cubicBezTo>
                  <a:pt x="5760" y="16342"/>
                  <a:pt x="5580" y="16331"/>
                  <a:pt x="5415" y="16235"/>
                </a:cubicBezTo>
                <a:cubicBezTo>
                  <a:pt x="5341" y="15942"/>
                  <a:pt x="5097" y="15771"/>
                  <a:pt x="4805" y="15771"/>
                </a:cubicBezTo>
                <a:cubicBezTo>
                  <a:pt x="4390" y="15771"/>
                  <a:pt x="4171" y="16235"/>
                  <a:pt x="3780" y="16332"/>
                </a:cubicBezTo>
                <a:cubicBezTo>
                  <a:pt x="3717" y="16205"/>
                  <a:pt x="3578" y="16133"/>
                  <a:pt x="3431" y="16133"/>
                </a:cubicBezTo>
                <a:cubicBezTo>
                  <a:pt x="3409" y="16133"/>
                  <a:pt x="3388" y="16134"/>
                  <a:pt x="3366" y="16137"/>
                </a:cubicBezTo>
                <a:cubicBezTo>
                  <a:pt x="3235" y="16036"/>
                  <a:pt x="3079" y="15978"/>
                  <a:pt x="2923" y="15978"/>
                </a:cubicBezTo>
                <a:cubicBezTo>
                  <a:pt x="2816" y="15978"/>
                  <a:pt x="2709" y="16005"/>
                  <a:pt x="2610" y="16064"/>
                </a:cubicBezTo>
                <a:cubicBezTo>
                  <a:pt x="2293" y="16235"/>
                  <a:pt x="2098" y="16528"/>
                  <a:pt x="2049" y="16893"/>
                </a:cubicBezTo>
                <a:cubicBezTo>
                  <a:pt x="2000" y="16991"/>
                  <a:pt x="1976" y="17089"/>
                  <a:pt x="1951" y="17210"/>
                </a:cubicBezTo>
                <a:cubicBezTo>
                  <a:pt x="1854" y="17137"/>
                  <a:pt x="1756" y="17113"/>
                  <a:pt x="1659" y="17113"/>
                </a:cubicBezTo>
                <a:cubicBezTo>
                  <a:pt x="1390" y="17137"/>
                  <a:pt x="1146" y="17235"/>
                  <a:pt x="976" y="17406"/>
                </a:cubicBezTo>
                <a:cubicBezTo>
                  <a:pt x="756" y="17552"/>
                  <a:pt x="585" y="17771"/>
                  <a:pt x="512" y="18015"/>
                </a:cubicBezTo>
                <a:cubicBezTo>
                  <a:pt x="512" y="18186"/>
                  <a:pt x="537" y="18332"/>
                  <a:pt x="610" y="18479"/>
                </a:cubicBezTo>
                <a:lnTo>
                  <a:pt x="732" y="18747"/>
                </a:lnTo>
                <a:cubicBezTo>
                  <a:pt x="366" y="18967"/>
                  <a:pt x="0" y="19308"/>
                  <a:pt x="146" y="19771"/>
                </a:cubicBezTo>
                <a:cubicBezTo>
                  <a:pt x="268" y="20015"/>
                  <a:pt x="415" y="20210"/>
                  <a:pt x="610" y="20381"/>
                </a:cubicBezTo>
                <a:cubicBezTo>
                  <a:pt x="805" y="20576"/>
                  <a:pt x="1024" y="20747"/>
                  <a:pt x="1220" y="20918"/>
                </a:cubicBezTo>
                <a:cubicBezTo>
                  <a:pt x="1683" y="21235"/>
                  <a:pt x="2171" y="21527"/>
                  <a:pt x="2707" y="21771"/>
                </a:cubicBezTo>
                <a:cubicBezTo>
                  <a:pt x="3122" y="21966"/>
                  <a:pt x="3561" y="22113"/>
                  <a:pt x="4024" y="22259"/>
                </a:cubicBezTo>
                <a:cubicBezTo>
                  <a:pt x="4073" y="22357"/>
                  <a:pt x="4146" y="22479"/>
                  <a:pt x="4219" y="22576"/>
                </a:cubicBezTo>
                <a:cubicBezTo>
                  <a:pt x="4658" y="23088"/>
                  <a:pt x="5171" y="23527"/>
                  <a:pt x="5780" y="23844"/>
                </a:cubicBezTo>
                <a:cubicBezTo>
                  <a:pt x="5878" y="23918"/>
                  <a:pt x="6000" y="23991"/>
                  <a:pt x="6122" y="24064"/>
                </a:cubicBezTo>
                <a:lnTo>
                  <a:pt x="6171" y="24064"/>
                </a:lnTo>
                <a:cubicBezTo>
                  <a:pt x="6268" y="24137"/>
                  <a:pt x="6366" y="24186"/>
                  <a:pt x="6439" y="24259"/>
                </a:cubicBezTo>
                <a:cubicBezTo>
                  <a:pt x="6854" y="24527"/>
                  <a:pt x="7195" y="24918"/>
                  <a:pt x="7439" y="25357"/>
                </a:cubicBezTo>
                <a:cubicBezTo>
                  <a:pt x="7658" y="25869"/>
                  <a:pt x="7805" y="26405"/>
                  <a:pt x="7902" y="26966"/>
                </a:cubicBezTo>
                <a:cubicBezTo>
                  <a:pt x="8000" y="27552"/>
                  <a:pt x="8219" y="28113"/>
                  <a:pt x="8536" y="28625"/>
                </a:cubicBezTo>
                <a:cubicBezTo>
                  <a:pt x="8878" y="29064"/>
                  <a:pt x="9341" y="29308"/>
                  <a:pt x="9756" y="29649"/>
                </a:cubicBezTo>
                <a:cubicBezTo>
                  <a:pt x="9268" y="29430"/>
                  <a:pt x="8756" y="29259"/>
                  <a:pt x="8244" y="29137"/>
                </a:cubicBezTo>
                <a:lnTo>
                  <a:pt x="8219" y="29137"/>
                </a:lnTo>
                <a:cubicBezTo>
                  <a:pt x="7707" y="28844"/>
                  <a:pt x="7585" y="28235"/>
                  <a:pt x="7439" y="27698"/>
                </a:cubicBezTo>
                <a:cubicBezTo>
                  <a:pt x="7317" y="27210"/>
                  <a:pt x="7122" y="26722"/>
                  <a:pt x="6854" y="26308"/>
                </a:cubicBezTo>
                <a:cubicBezTo>
                  <a:pt x="6268" y="25454"/>
                  <a:pt x="5415" y="24820"/>
                  <a:pt x="4439" y="24503"/>
                </a:cubicBezTo>
                <a:cubicBezTo>
                  <a:pt x="4424" y="24497"/>
                  <a:pt x="4410" y="24494"/>
                  <a:pt x="4396" y="24494"/>
                </a:cubicBezTo>
                <a:cubicBezTo>
                  <a:pt x="4296" y="24494"/>
                  <a:pt x="4231" y="24637"/>
                  <a:pt x="4317" y="24722"/>
                </a:cubicBezTo>
                <a:cubicBezTo>
                  <a:pt x="4976" y="25357"/>
                  <a:pt x="5073" y="26357"/>
                  <a:pt x="5512" y="27161"/>
                </a:cubicBezTo>
                <a:cubicBezTo>
                  <a:pt x="5878" y="27893"/>
                  <a:pt x="6439" y="28527"/>
                  <a:pt x="7122" y="28991"/>
                </a:cubicBezTo>
                <a:cubicBezTo>
                  <a:pt x="7463" y="29210"/>
                  <a:pt x="7829" y="29357"/>
                  <a:pt x="8219" y="29478"/>
                </a:cubicBezTo>
                <a:cubicBezTo>
                  <a:pt x="8707" y="29552"/>
                  <a:pt x="9171" y="29698"/>
                  <a:pt x="9634" y="29893"/>
                </a:cubicBezTo>
                <a:cubicBezTo>
                  <a:pt x="9756" y="29966"/>
                  <a:pt x="9853" y="30039"/>
                  <a:pt x="9951" y="30137"/>
                </a:cubicBezTo>
                <a:cubicBezTo>
                  <a:pt x="10024" y="30283"/>
                  <a:pt x="10097" y="30430"/>
                  <a:pt x="10171" y="30600"/>
                </a:cubicBezTo>
                <a:cubicBezTo>
                  <a:pt x="10732" y="31869"/>
                  <a:pt x="11414" y="33088"/>
                  <a:pt x="12171" y="34259"/>
                </a:cubicBezTo>
                <a:cubicBezTo>
                  <a:pt x="12292" y="34576"/>
                  <a:pt x="12463" y="34844"/>
                  <a:pt x="12683" y="35088"/>
                </a:cubicBezTo>
                <a:cubicBezTo>
                  <a:pt x="12439" y="34966"/>
                  <a:pt x="12195" y="34869"/>
                  <a:pt x="11927" y="34820"/>
                </a:cubicBezTo>
                <a:cubicBezTo>
                  <a:pt x="11439" y="34698"/>
                  <a:pt x="11000" y="34527"/>
                  <a:pt x="10585" y="34283"/>
                </a:cubicBezTo>
                <a:cubicBezTo>
                  <a:pt x="9756" y="33820"/>
                  <a:pt x="8975" y="33259"/>
                  <a:pt x="8268" y="32649"/>
                </a:cubicBezTo>
                <a:cubicBezTo>
                  <a:pt x="8240" y="32621"/>
                  <a:pt x="8208" y="32609"/>
                  <a:pt x="8179" y="32609"/>
                </a:cubicBezTo>
                <a:cubicBezTo>
                  <a:pt x="8105" y="32609"/>
                  <a:pt x="8045" y="32684"/>
                  <a:pt x="8097" y="32771"/>
                </a:cubicBezTo>
                <a:cubicBezTo>
                  <a:pt x="8414" y="33454"/>
                  <a:pt x="8658" y="34161"/>
                  <a:pt x="8975" y="34820"/>
                </a:cubicBezTo>
                <a:cubicBezTo>
                  <a:pt x="9195" y="35381"/>
                  <a:pt x="9585" y="35844"/>
                  <a:pt x="10049" y="36161"/>
                </a:cubicBezTo>
                <a:cubicBezTo>
                  <a:pt x="10370" y="36364"/>
                  <a:pt x="10726" y="36462"/>
                  <a:pt x="11094" y="36462"/>
                </a:cubicBezTo>
                <a:cubicBezTo>
                  <a:pt x="11256" y="36462"/>
                  <a:pt x="11421" y="36442"/>
                  <a:pt x="11585" y="36405"/>
                </a:cubicBezTo>
                <a:cubicBezTo>
                  <a:pt x="11829" y="36332"/>
                  <a:pt x="12097" y="36210"/>
                  <a:pt x="12317" y="36064"/>
                </a:cubicBezTo>
                <a:cubicBezTo>
                  <a:pt x="12488" y="35942"/>
                  <a:pt x="12805" y="35527"/>
                  <a:pt x="13049" y="35503"/>
                </a:cubicBezTo>
                <a:cubicBezTo>
                  <a:pt x="14366" y="37332"/>
                  <a:pt x="15780" y="39064"/>
                  <a:pt x="17170" y="40795"/>
                </a:cubicBezTo>
                <a:cubicBezTo>
                  <a:pt x="17902" y="41698"/>
                  <a:pt x="18634" y="42624"/>
                  <a:pt x="19317" y="43551"/>
                </a:cubicBezTo>
                <a:cubicBezTo>
                  <a:pt x="19195" y="43478"/>
                  <a:pt x="19048" y="43429"/>
                  <a:pt x="18926" y="43381"/>
                </a:cubicBezTo>
                <a:cubicBezTo>
                  <a:pt x="18000" y="43063"/>
                  <a:pt x="17024" y="43039"/>
                  <a:pt x="16170" y="42502"/>
                </a:cubicBezTo>
                <a:cubicBezTo>
                  <a:pt x="14829" y="41600"/>
                  <a:pt x="14463" y="39649"/>
                  <a:pt x="12902" y="39064"/>
                </a:cubicBezTo>
                <a:cubicBezTo>
                  <a:pt x="12882" y="39057"/>
                  <a:pt x="12864" y="39054"/>
                  <a:pt x="12846" y="39054"/>
                </a:cubicBezTo>
                <a:cubicBezTo>
                  <a:pt x="12733" y="39054"/>
                  <a:pt x="12668" y="39178"/>
                  <a:pt x="12731" y="39283"/>
                </a:cubicBezTo>
                <a:cubicBezTo>
                  <a:pt x="13585" y="40527"/>
                  <a:pt x="13244" y="42429"/>
                  <a:pt x="14488" y="43429"/>
                </a:cubicBezTo>
                <a:cubicBezTo>
                  <a:pt x="14923" y="43788"/>
                  <a:pt x="15411" y="43895"/>
                  <a:pt x="15923" y="43895"/>
                </a:cubicBezTo>
                <a:cubicBezTo>
                  <a:pt x="16692" y="43895"/>
                  <a:pt x="17513" y="43651"/>
                  <a:pt x="18278" y="43651"/>
                </a:cubicBezTo>
                <a:cubicBezTo>
                  <a:pt x="18457" y="43651"/>
                  <a:pt x="18633" y="43664"/>
                  <a:pt x="18805" y="43698"/>
                </a:cubicBezTo>
                <a:cubicBezTo>
                  <a:pt x="18853" y="43698"/>
                  <a:pt x="18878" y="43698"/>
                  <a:pt x="18902" y="43673"/>
                </a:cubicBezTo>
                <a:cubicBezTo>
                  <a:pt x="19146" y="43746"/>
                  <a:pt x="19390" y="43868"/>
                  <a:pt x="19585" y="44015"/>
                </a:cubicBezTo>
                <a:cubicBezTo>
                  <a:pt x="19634" y="44039"/>
                  <a:pt x="19683" y="44088"/>
                  <a:pt x="19731" y="44137"/>
                </a:cubicBezTo>
                <a:cubicBezTo>
                  <a:pt x="20219" y="44795"/>
                  <a:pt x="20683" y="45478"/>
                  <a:pt x="21122" y="46185"/>
                </a:cubicBezTo>
                <a:lnTo>
                  <a:pt x="21122" y="46283"/>
                </a:lnTo>
                <a:cubicBezTo>
                  <a:pt x="21122" y="46343"/>
                  <a:pt x="21171" y="46387"/>
                  <a:pt x="21216" y="46387"/>
                </a:cubicBezTo>
                <a:cubicBezTo>
                  <a:pt x="21225" y="46387"/>
                  <a:pt x="21235" y="46385"/>
                  <a:pt x="21243" y="46380"/>
                </a:cubicBezTo>
                <a:cubicBezTo>
                  <a:pt x="21317" y="47137"/>
                  <a:pt x="21365" y="47868"/>
                  <a:pt x="21390" y="48624"/>
                </a:cubicBezTo>
                <a:cubicBezTo>
                  <a:pt x="21512" y="50990"/>
                  <a:pt x="21317" y="53356"/>
                  <a:pt x="20829" y="55673"/>
                </a:cubicBezTo>
                <a:cubicBezTo>
                  <a:pt x="20585" y="54697"/>
                  <a:pt x="20146" y="53819"/>
                  <a:pt x="19536" y="53063"/>
                </a:cubicBezTo>
                <a:cubicBezTo>
                  <a:pt x="18390" y="51575"/>
                  <a:pt x="16975" y="50380"/>
                  <a:pt x="15585" y="49161"/>
                </a:cubicBezTo>
                <a:cubicBezTo>
                  <a:pt x="14292" y="48015"/>
                  <a:pt x="12951" y="46893"/>
                  <a:pt x="11975" y="45478"/>
                </a:cubicBezTo>
                <a:cubicBezTo>
                  <a:pt x="11488" y="44771"/>
                  <a:pt x="11146" y="44015"/>
                  <a:pt x="10951" y="43185"/>
                </a:cubicBezTo>
                <a:cubicBezTo>
                  <a:pt x="10756" y="42259"/>
                  <a:pt x="10658" y="41283"/>
                  <a:pt x="10341" y="40381"/>
                </a:cubicBezTo>
                <a:cubicBezTo>
                  <a:pt x="9658" y="38551"/>
                  <a:pt x="8219" y="36966"/>
                  <a:pt x="6902" y="35576"/>
                </a:cubicBezTo>
                <a:cubicBezTo>
                  <a:pt x="6856" y="35524"/>
                  <a:pt x="6803" y="35502"/>
                  <a:pt x="6751" y="35502"/>
                </a:cubicBezTo>
                <a:cubicBezTo>
                  <a:pt x="6585" y="35502"/>
                  <a:pt x="6437" y="35726"/>
                  <a:pt x="6585" y="35893"/>
                </a:cubicBezTo>
                <a:cubicBezTo>
                  <a:pt x="7780" y="37234"/>
                  <a:pt x="9097" y="38527"/>
                  <a:pt x="9853" y="40185"/>
                </a:cubicBezTo>
                <a:cubicBezTo>
                  <a:pt x="10244" y="41015"/>
                  <a:pt x="10341" y="41917"/>
                  <a:pt x="10512" y="42795"/>
                </a:cubicBezTo>
                <a:cubicBezTo>
                  <a:pt x="10634" y="43624"/>
                  <a:pt x="10902" y="44405"/>
                  <a:pt x="11317" y="45137"/>
                </a:cubicBezTo>
                <a:cubicBezTo>
                  <a:pt x="12097" y="46502"/>
                  <a:pt x="13268" y="47600"/>
                  <a:pt x="14414" y="48624"/>
                </a:cubicBezTo>
                <a:cubicBezTo>
                  <a:pt x="15731" y="49795"/>
                  <a:pt x="17122" y="50893"/>
                  <a:pt x="18341" y="52161"/>
                </a:cubicBezTo>
                <a:cubicBezTo>
                  <a:pt x="19439" y="53283"/>
                  <a:pt x="20561" y="54649"/>
                  <a:pt x="20707" y="56258"/>
                </a:cubicBezTo>
                <a:cubicBezTo>
                  <a:pt x="20390" y="57575"/>
                  <a:pt x="19951" y="58844"/>
                  <a:pt x="19390" y="60087"/>
                </a:cubicBezTo>
                <a:cubicBezTo>
                  <a:pt x="19306" y="60256"/>
                  <a:pt x="19455" y="60413"/>
                  <a:pt x="19603" y="60413"/>
                </a:cubicBezTo>
                <a:cubicBezTo>
                  <a:pt x="19669" y="60413"/>
                  <a:pt x="19735" y="60382"/>
                  <a:pt x="19780" y="60307"/>
                </a:cubicBezTo>
                <a:cubicBezTo>
                  <a:pt x="20829" y="58087"/>
                  <a:pt x="21512" y="55673"/>
                  <a:pt x="21756" y="53234"/>
                </a:cubicBezTo>
                <a:cubicBezTo>
                  <a:pt x="22097" y="51990"/>
                  <a:pt x="22585" y="50819"/>
                  <a:pt x="23268" y="49746"/>
                </a:cubicBezTo>
                <a:cubicBezTo>
                  <a:pt x="24024" y="48576"/>
                  <a:pt x="24829" y="47454"/>
                  <a:pt x="25707" y="46356"/>
                </a:cubicBezTo>
                <a:cubicBezTo>
                  <a:pt x="26536" y="45332"/>
                  <a:pt x="27292" y="44259"/>
                  <a:pt x="28024" y="43137"/>
                </a:cubicBezTo>
                <a:cubicBezTo>
                  <a:pt x="28438" y="42429"/>
                  <a:pt x="28804" y="41698"/>
                  <a:pt x="29097" y="40942"/>
                </a:cubicBezTo>
                <a:cubicBezTo>
                  <a:pt x="29097" y="40893"/>
                  <a:pt x="29121" y="40868"/>
                  <a:pt x="29146" y="40820"/>
                </a:cubicBezTo>
                <a:cubicBezTo>
                  <a:pt x="29195" y="40673"/>
                  <a:pt x="29268" y="40527"/>
                  <a:pt x="29316" y="40381"/>
                </a:cubicBezTo>
                <a:cubicBezTo>
                  <a:pt x="29780" y="39356"/>
                  <a:pt x="30634" y="38503"/>
                  <a:pt x="31512" y="37795"/>
                </a:cubicBezTo>
                <a:lnTo>
                  <a:pt x="31560" y="37747"/>
                </a:lnTo>
                <a:cubicBezTo>
                  <a:pt x="33024" y="37649"/>
                  <a:pt x="34463" y="36551"/>
                  <a:pt x="34755" y="35064"/>
                </a:cubicBezTo>
                <a:cubicBezTo>
                  <a:pt x="34773" y="34977"/>
                  <a:pt x="34705" y="34891"/>
                  <a:pt x="34629" y="34891"/>
                </a:cubicBezTo>
                <a:cubicBezTo>
                  <a:pt x="34597" y="34891"/>
                  <a:pt x="34564" y="34906"/>
                  <a:pt x="34536" y="34942"/>
                </a:cubicBezTo>
                <a:cubicBezTo>
                  <a:pt x="33585" y="36064"/>
                  <a:pt x="32268" y="36844"/>
                  <a:pt x="31146" y="37795"/>
                </a:cubicBezTo>
                <a:cubicBezTo>
                  <a:pt x="30585" y="38259"/>
                  <a:pt x="30097" y="38795"/>
                  <a:pt x="29658" y="39405"/>
                </a:cubicBezTo>
                <a:cubicBezTo>
                  <a:pt x="29707" y="39283"/>
                  <a:pt x="29756" y="39161"/>
                  <a:pt x="29780" y="39039"/>
                </a:cubicBezTo>
                <a:cubicBezTo>
                  <a:pt x="30341" y="37186"/>
                  <a:pt x="30804" y="35332"/>
                  <a:pt x="31170" y="33454"/>
                </a:cubicBezTo>
                <a:cubicBezTo>
                  <a:pt x="31199" y="33322"/>
                  <a:pt x="31097" y="33243"/>
                  <a:pt x="31000" y="33243"/>
                </a:cubicBezTo>
                <a:cubicBezTo>
                  <a:pt x="30935" y="33243"/>
                  <a:pt x="30873" y="33278"/>
                  <a:pt x="30853" y="33356"/>
                </a:cubicBezTo>
                <a:cubicBezTo>
                  <a:pt x="30390" y="35649"/>
                  <a:pt x="29926" y="38015"/>
                  <a:pt x="29073" y="40234"/>
                </a:cubicBezTo>
                <a:cubicBezTo>
                  <a:pt x="29024" y="39966"/>
                  <a:pt x="28951" y="39698"/>
                  <a:pt x="28829" y="39478"/>
                </a:cubicBezTo>
                <a:cubicBezTo>
                  <a:pt x="28707" y="39088"/>
                  <a:pt x="28682" y="38698"/>
                  <a:pt x="28731" y="38283"/>
                </a:cubicBezTo>
                <a:cubicBezTo>
                  <a:pt x="28853" y="37893"/>
                  <a:pt x="28999" y="37503"/>
                  <a:pt x="29170" y="37137"/>
                </a:cubicBezTo>
                <a:cubicBezTo>
                  <a:pt x="29341" y="36771"/>
                  <a:pt x="29390" y="36381"/>
                  <a:pt x="29316" y="35990"/>
                </a:cubicBezTo>
                <a:cubicBezTo>
                  <a:pt x="29243" y="35576"/>
                  <a:pt x="29097" y="35186"/>
                  <a:pt x="28999" y="34771"/>
                </a:cubicBezTo>
                <a:cubicBezTo>
                  <a:pt x="28999" y="34747"/>
                  <a:pt x="28975" y="34698"/>
                  <a:pt x="28951" y="34649"/>
                </a:cubicBezTo>
                <a:cubicBezTo>
                  <a:pt x="29243" y="34308"/>
                  <a:pt x="29463" y="33917"/>
                  <a:pt x="29585" y="33503"/>
                </a:cubicBezTo>
                <a:cubicBezTo>
                  <a:pt x="29731" y="33088"/>
                  <a:pt x="29780" y="32649"/>
                  <a:pt x="29682" y="32210"/>
                </a:cubicBezTo>
                <a:cubicBezTo>
                  <a:pt x="29658" y="32161"/>
                  <a:pt x="29634" y="32088"/>
                  <a:pt x="29585" y="32039"/>
                </a:cubicBezTo>
                <a:lnTo>
                  <a:pt x="29926" y="32039"/>
                </a:lnTo>
                <a:cubicBezTo>
                  <a:pt x="30219" y="32137"/>
                  <a:pt x="30512" y="32210"/>
                  <a:pt x="30829" y="32259"/>
                </a:cubicBezTo>
                <a:cubicBezTo>
                  <a:pt x="30866" y="32262"/>
                  <a:pt x="30903" y="32263"/>
                  <a:pt x="30940" y="32263"/>
                </a:cubicBezTo>
                <a:cubicBezTo>
                  <a:pt x="31195" y="32263"/>
                  <a:pt x="31448" y="32191"/>
                  <a:pt x="31682" y="32064"/>
                </a:cubicBezTo>
                <a:cubicBezTo>
                  <a:pt x="31926" y="31917"/>
                  <a:pt x="32194" y="31795"/>
                  <a:pt x="32487" y="31722"/>
                </a:cubicBezTo>
                <a:cubicBezTo>
                  <a:pt x="32755" y="31722"/>
                  <a:pt x="32999" y="31625"/>
                  <a:pt x="33194" y="31430"/>
                </a:cubicBezTo>
                <a:cubicBezTo>
                  <a:pt x="33316" y="31283"/>
                  <a:pt x="33390" y="31064"/>
                  <a:pt x="33341" y="30869"/>
                </a:cubicBezTo>
                <a:cubicBezTo>
                  <a:pt x="33294" y="30568"/>
                  <a:pt x="33028" y="30355"/>
                  <a:pt x="32709" y="30355"/>
                </a:cubicBezTo>
                <a:cubicBezTo>
                  <a:pt x="32692" y="30355"/>
                  <a:pt x="32675" y="30355"/>
                  <a:pt x="32658" y="30356"/>
                </a:cubicBezTo>
                <a:cubicBezTo>
                  <a:pt x="32780" y="30259"/>
                  <a:pt x="32926" y="30186"/>
                  <a:pt x="33048" y="30137"/>
                </a:cubicBezTo>
                <a:cubicBezTo>
                  <a:pt x="33268" y="30064"/>
                  <a:pt x="33438" y="29893"/>
                  <a:pt x="33463" y="29649"/>
                </a:cubicBezTo>
                <a:cubicBezTo>
                  <a:pt x="33512" y="29308"/>
                  <a:pt x="33268" y="28991"/>
                  <a:pt x="32902" y="28991"/>
                </a:cubicBezTo>
                <a:cubicBezTo>
                  <a:pt x="32975" y="28917"/>
                  <a:pt x="33024" y="28820"/>
                  <a:pt x="33073" y="28747"/>
                </a:cubicBezTo>
                <a:cubicBezTo>
                  <a:pt x="33194" y="28527"/>
                  <a:pt x="33268" y="28137"/>
                  <a:pt x="33024" y="27942"/>
                </a:cubicBezTo>
                <a:cubicBezTo>
                  <a:pt x="32951" y="27918"/>
                  <a:pt x="32877" y="27893"/>
                  <a:pt x="32804" y="27893"/>
                </a:cubicBezTo>
                <a:cubicBezTo>
                  <a:pt x="32877" y="27796"/>
                  <a:pt x="32951" y="27674"/>
                  <a:pt x="32975" y="27552"/>
                </a:cubicBezTo>
                <a:cubicBezTo>
                  <a:pt x="32975" y="27430"/>
                  <a:pt x="32975" y="27308"/>
                  <a:pt x="32853" y="27235"/>
                </a:cubicBezTo>
                <a:cubicBezTo>
                  <a:pt x="32810" y="27206"/>
                  <a:pt x="32751" y="27194"/>
                  <a:pt x="32689" y="27194"/>
                </a:cubicBezTo>
                <a:cubicBezTo>
                  <a:pt x="32645" y="27194"/>
                  <a:pt x="32601" y="27200"/>
                  <a:pt x="32560" y="27210"/>
                </a:cubicBezTo>
                <a:lnTo>
                  <a:pt x="32512" y="27210"/>
                </a:lnTo>
                <a:lnTo>
                  <a:pt x="32536" y="27186"/>
                </a:lnTo>
                <a:cubicBezTo>
                  <a:pt x="32755" y="26820"/>
                  <a:pt x="32804" y="26381"/>
                  <a:pt x="32682" y="25966"/>
                </a:cubicBezTo>
                <a:cubicBezTo>
                  <a:pt x="32580" y="25777"/>
                  <a:pt x="32400" y="25675"/>
                  <a:pt x="32220" y="25675"/>
                </a:cubicBezTo>
                <a:cubicBezTo>
                  <a:pt x="32098" y="25675"/>
                  <a:pt x="31976" y="25722"/>
                  <a:pt x="31877" y="25820"/>
                </a:cubicBezTo>
                <a:cubicBezTo>
                  <a:pt x="31707" y="25966"/>
                  <a:pt x="31585" y="26161"/>
                  <a:pt x="31487" y="26357"/>
                </a:cubicBezTo>
                <a:lnTo>
                  <a:pt x="31292" y="26674"/>
                </a:lnTo>
                <a:cubicBezTo>
                  <a:pt x="31292" y="26649"/>
                  <a:pt x="31316" y="26600"/>
                  <a:pt x="31341" y="26576"/>
                </a:cubicBezTo>
                <a:cubicBezTo>
                  <a:pt x="31365" y="26430"/>
                  <a:pt x="31365" y="26283"/>
                  <a:pt x="31390" y="26137"/>
                </a:cubicBezTo>
                <a:cubicBezTo>
                  <a:pt x="31390" y="26015"/>
                  <a:pt x="31365" y="25869"/>
                  <a:pt x="31316" y="25747"/>
                </a:cubicBezTo>
                <a:cubicBezTo>
                  <a:pt x="31256" y="25666"/>
                  <a:pt x="31178" y="25619"/>
                  <a:pt x="31084" y="25619"/>
                </a:cubicBezTo>
                <a:cubicBezTo>
                  <a:pt x="31065" y="25619"/>
                  <a:pt x="31045" y="25621"/>
                  <a:pt x="31024" y="25625"/>
                </a:cubicBezTo>
                <a:cubicBezTo>
                  <a:pt x="30902" y="25649"/>
                  <a:pt x="30804" y="25698"/>
                  <a:pt x="30731" y="25796"/>
                </a:cubicBezTo>
                <a:cubicBezTo>
                  <a:pt x="30609" y="25869"/>
                  <a:pt x="30536" y="25966"/>
                  <a:pt x="30463" y="26088"/>
                </a:cubicBezTo>
                <a:cubicBezTo>
                  <a:pt x="30463" y="26015"/>
                  <a:pt x="30463" y="25966"/>
                  <a:pt x="30438" y="25893"/>
                </a:cubicBezTo>
                <a:cubicBezTo>
                  <a:pt x="30390" y="25527"/>
                  <a:pt x="30195" y="25088"/>
                  <a:pt x="29756" y="25015"/>
                </a:cubicBezTo>
                <a:cubicBezTo>
                  <a:pt x="29721" y="25009"/>
                  <a:pt x="29688" y="25006"/>
                  <a:pt x="29657" y="25006"/>
                </a:cubicBezTo>
                <a:cubicBezTo>
                  <a:pt x="29313" y="25006"/>
                  <a:pt x="29162" y="25359"/>
                  <a:pt x="29073" y="25649"/>
                </a:cubicBezTo>
                <a:cubicBezTo>
                  <a:pt x="29024" y="25771"/>
                  <a:pt x="28999" y="25893"/>
                  <a:pt x="28975" y="26015"/>
                </a:cubicBezTo>
                <a:cubicBezTo>
                  <a:pt x="28975" y="25991"/>
                  <a:pt x="28975" y="25966"/>
                  <a:pt x="28951" y="25942"/>
                </a:cubicBezTo>
                <a:cubicBezTo>
                  <a:pt x="28890" y="25780"/>
                  <a:pt x="28728" y="25516"/>
                  <a:pt x="28535" y="25516"/>
                </a:cubicBezTo>
                <a:cubicBezTo>
                  <a:pt x="28496" y="25516"/>
                  <a:pt x="28455" y="25527"/>
                  <a:pt x="28414" y="25552"/>
                </a:cubicBezTo>
                <a:cubicBezTo>
                  <a:pt x="28170" y="25698"/>
                  <a:pt x="28146" y="25991"/>
                  <a:pt x="28170" y="26235"/>
                </a:cubicBezTo>
                <a:cubicBezTo>
                  <a:pt x="28170" y="26332"/>
                  <a:pt x="28170" y="26430"/>
                  <a:pt x="28170" y="26527"/>
                </a:cubicBezTo>
                <a:cubicBezTo>
                  <a:pt x="28064" y="26356"/>
                  <a:pt x="27887" y="26270"/>
                  <a:pt x="27704" y="26270"/>
                </a:cubicBezTo>
                <a:cubicBezTo>
                  <a:pt x="27550" y="26270"/>
                  <a:pt x="27391" y="26331"/>
                  <a:pt x="27268" y="26454"/>
                </a:cubicBezTo>
                <a:cubicBezTo>
                  <a:pt x="27097" y="26698"/>
                  <a:pt x="26975" y="26991"/>
                  <a:pt x="26951" y="27283"/>
                </a:cubicBezTo>
                <a:cubicBezTo>
                  <a:pt x="26926" y="27527"/>
                  <a:pt x="26926" y="27771"/>
                  <a:pt x="26951" y="28015"/>
                </a:cubicBezTo>
                <a:cubicBezTo>
                  <a:pt x="26858" y="27892"/>
                  <a:pt x="26716" y="27827"/>
                  <a:pt x="26569" y="27827"/>
                </a:cubicBezTo>
                <a:cubicBezTo>
                  <a:pt x="26484" y="27827"/>
                  <a:pt x="26397" y="27848"/>
                  <a:pt x="26317" y="27893"/>
                </a:cubicBezTo>
                <a:cubicBezTo>
                  <a:pt x="26073" y="28039"/>
                  <a:pt x="25951" y="28357"/>
                  <a:pt x="26024" y="28625"/>
                </a:cubicBezTo>
                <a:cubicBezTo>
                  <a:pt x="26073" y="29039"/>
                  <a:pt x="26170" y="29454"/>
                  <a:pt x="26292" y="29844"/>
                </a:cubicBezTo>
                <a:cubicBezTo>
                  <a:pt x="26390" y="30137"/>
                  <a:pt x="26585" y="30405"/>
                  <a:pt x="26853" y="30576"/>
                </a:cubicBezTo>
                <a:cubicBezTo>
                  <a:pt x="27195" y="30747"/>
                  <a:pt x="27536" y="30917"/>
                  <a:pt x="27853" y="31137"/>
                </a:cubicBezTo>
                <a:cubicBezTo>
                  <a:pt x="28195" y="31430"/>
                  <a:pt x="28390" y="31820"/>
                  <a:pt x="28438" y="32259"/>
                </a:cubicBezTo>
                <a:cubicBezTo>
                  <a:pt x="28438" y="32259"/>
                  <a:pt x="28463" y="32283"/>
                  <a:pt x="28487" y="32308"/>
                </a:cubicBezTo>
                <a:cubicBezTo>
                  <a:pt x="28536" y="32454"/>
                  <a:pt x="28609" y="32600"/>
                  <a:pt x="28707" y="32747"/>
                </a:cubicBezTo>
                <a:cubicBezTo>
                  <a:pt x="28853" y="32966"/>
                  <a:pt x="28902" y="33234"/>
                  <a:pt x="28804" y="33478"/>
                </a:cubicBezTo>
                <a:cubicBezTo>
                  <a:pt x="28731" y="33673"/>
                  <a:pt x="28682" y="33893"/>
                  <a:pt x="28658" y="34112"/>
                </a:cubicBezTo>
                <a:cubicBezTo>
                  <a:pt x="28634" y="34356"/>
                  <a:pt x="28658" y="34576"/>
                  <a:pt x="28731" y="34820"/>
                </a:cubicBezTo>
                <a:cubicBezTo>
                  <a:pt x="28853" y="35283"/>
                  <a:pt x="29097" y="35722"/>
                  <a:pt x="29097" y="36234"/>
                </a:cubicBezTo>
                <a:cubicBezTo>
                  <a:pt x="29121" y="36722"/>
                  <a:pt x="28877" y="37137"/>
                  <a:pt x="28682" y="37576"/>
                </a:cubicBezTo>
                <a:cubicBezTo>
                  <a:pt x="28585" y="37844"/>
                  <a:pt x="28512" y="38112"/>
                  <a:pt x="28463" y="38405"/>
                </a:cubicBezTo>
                <a:cubicBezTo>
                  <a:pt x="28317" y="38015"/>
                  <a:pt x="28073" y="37649"/>
                  <a:pt x="27780" y="37356"/>
                </a:cubicBezTo>
                <a:cubicBezTo>
                  <a:pt x="27219" y="36747"/>
                  <a:pt x="26731" y="36186"/>
                  <a:pt x="26463" y="35381"/>
                </a:cubicBezTo>
                <a:cubicBezTo>
                  <a:pt x="25975" y="33917"/>
                  <a:pt x="26024" y="32308"/>
                  <a:pt x="25317" y="30917"/>
                </a:cubicBezTo>
                <a:cubicBezTo>
                  <a:pt x="25304" y="30881"/>
                  <a:pt x="25280" y="30863"/>
                  <a:pt x="25253" y="30863"/>
                </a:cubicBezTo>
                <a:cubicBezTo>
                  <a:pt x="25225" y="30863"/>
                  <a:pt x="25195" y="30881"/>
                  <a:pt x="25170" y="30917"/>
                </a:cubicBezTo>
                <a:cubicBezTo>
                  <a:pt x="24463" y="32600"/>
                  <a:pt x="24073" y="34844"/>
                  <a:pt x="25317" y="36356"/>
                </a:cubicBezTo>
                <a:cubicBezTo>
                  <a:pt x="25926" y="37088"/>
                  <a:pt x="26731" y="37576"/>
                  <a:pt x="27438" y="38186"/>
                </a:cubicBezTo>
                <a:cubicBezTo>
                  <a:pt x="27975" y="38625"/>
                  <a:pt x="28390" y="39186"/>
                  <a:pt x="28682" y="39795"/>
                </a:cubicBezTo>
                <a:cubicBezTo>
                  <a:pt x="28780" y="40112"/>
                  <a:pt x="28804" y="40454"/>
                  <a:pt x="28756" y="40771"/>
                </a:cubicBezTo>
                <a:cubicBezTo>
                  <a:pt x="28756" y="40795"/>
                  <a:pt x="28756" y="40844"/>
                  <a:pt x="28780" y="40844"/>
                </a:cubicBezTo>
                <a:cubicBezTo>
                  <a:pt x="28512" y="41478"/>
                  <a:pt x="28219" y="42088"/>
                  <a:pt x="27877" y="42673"/>
                </a:cubicBezTo>
                <a:cubicBezTo>
                  <a:pt x="26487" y="45015"/>
                  <a:pt x="24560" y="46966"/>
                  <a:pt x="23097" y="49258"/>
                </a:cubicBezTo>
                <a:cubicBezTo>
                  <a:pt x="22634" y="49941"/>
                  <a:pt x="22219" y="50697"/>
                  <a:pt x="21878" y="51453"/>
                </a:cubicBezTo>
                <a:cubicBezTo>
                  <a:pt x="21902" y="50771"/>
                  <a:pt x="21926" y="50088"/>
                  <a:pt x="21902" y="49380"/>
                </a:cubicBezTo>
                <a:cubicBezTo>
                  <a:pt x="21951" y="49380"/>
                  <a:pt x="21975" y="49332"/>
                  <a:pt x="21975" y="49283"/>
                </a:cubicBezTo>
                <a:cubicBezTo>
                  <a:pt x="21951" y="48185"/>
                  <a:pt x="22024" y="47088"/>
                  <a:pt x="22146" y="45990"/>
                </a:cubicBezTo>
                <a:cubicBezTo>
                  <a:pt x="22365" y="45380"/>
                  <a:pt x="22634" y="44820"/>
                  <a:pt x="22975" y="44307"/>
                </a:cubicBezTo>
                <a:cubicBezTo>
                  <a:pt x="23414" y="43527"/>
                  <a:pt x="23902" y="42771"/>
                  <a:pt x="24414" y="42039"/>
                </a:cubicBezTo>
                <a:cubicBezTo>
                  <a:pt x="24878" y="41478"/>
                  <a:pt x="25195" y="40820"/>
                  <a:pt x="25292" y="40088"/>
                </a:cubicBezTo>
                <a:cubicBezTo>
                  <a:pt x="25365" y="39381"/>
                  <a:pt x="25219" y="38673"/>
                  <a:pt x="24853" y="38064"/>
                </a:cubicBezTo>
                <a:cubicBezTo>
                  <a:pt x="24843" y="38033"/>
                  <a:pt x="24820" y="38019"/>
                  <a:pt x="24795" y="38019"/>
                </a:cubicBezTo>
                <a:cubicBezTo>
                  <a:pt x="24760" y="38019"/>
                  <a:pt x="24721" y="38045"/>
                  <a:pt x="24707" y="38088"/>
                </a:cubicBezTo>
                <a:cubicBezTo>
                  <a:pt x="24268" y="39942"/>
                  <a:pt x="23292" y="41551"/>
                  <a:pt x="22609" y="43307"/>
                </a:cubicBezTo>
                <a:cubicBezTo>
                  <a:pt x="22292" y="44088"/>
                  <a:pt x="22097" y="44893"/>
                  <a:pt x="22000" y="45722"/>
                </a:cubicBezTo>
                <a:cubicBezTo>
                  <a:pt x="21878" y="45966"/>
                  <a:pt x="21804" y="46234"/>
                  <a:pt x="21780" y="46527"/>
                </a:cubicBezTo>
                <a:cubicBezTo>
                  <a:pt x="21609" y="44356"/>
                  <a:pt x="21317" y="42185"/>
                  <a:pt x="21000" y="40064"/>
                </a:cubicBezTo>
                <a:cubicBezTo>
                  <a:pt x="20634" y="37625"/>
                  <a:pt x="20219" y="35186"/>
                  <a:pt x="19951" y="32747"/>
                </a:cubicBezTo>
                <a:cubicBezTo>
                  <a:pt x="20829" y="31820"/>
                  <a:pt x="21634" y="30795"/>
                  <a:pt x="22268" y="29698"/>
                </a:cubicBezTo>
                <a:cubicBezTo>
                  <a:pt x="22951" y="28503"/>
                  <a:pt x="23365" y="27186"/>
                  <a:pt x="23512" y="25844"/>
                </a:cubicBezTo>
                <a:cubicBezTo>
                  <a:pt x="23658" y="24552"/>
                  <a:pt x="23926" y="23283"/>
                  <a:pt x="24341" y="22088"/>
                </a:cubicBezTo>
                <a:cubicBezTo>
                  <a:pt x="24487" y="21698"/>
                  <a:pt x="24634" y="21308"/>
                  <a:pt x="24853" y="20942"/>
                </a:cubicBezTo>
                <a:cubicBezTo>
                  <a:pt x="25243" y="20454"/>
                  <a:pt x="25780" y="20113"/>
                  <a:pt x="26414" y="19942"/>
                </a:cubicBezTo>
                <a:cubicBezTo>
                  <a:pt x="26951" y="19796"/>
                  <a:pt x="27536" y="19723"/>
                  <a:pt x="27999" y="19381"/>
                </a:cubicBezTo>
                <a:cubicBezTo>
                  <a:pt x="28390" y="19064"/>
                  <a:pt x="28658" y="18674"/>
                  <a:pt x="28829" y="18210"/>
                </a:cubicBezTo>
                <a:cubicBezTo>
                  <a:pt x="29048" y="17771"/>
                  <a:pt x="29243" y="17284"/>
                  <a:pt x="29682" y="17015"/>
                </a:cubicBezTo>
                <a:cubicBezTo>
                  <a:pt x="29774" y="16969"/>
                  <a:pt x="29758" y="16794"/>
                  <a:pt x="29654" y="16794"/>
                </a:cubicBezTo>
                <a:cubicBezTo>
                  <a:pt x="29647" y="16794"/>
                  <a:pt x="29641" y="16794"/>
                  <a:pt x="29634" y="16796"/>
                </a:cubicBezTo>
                <a:cubicBezTo>
                  <a:pt x="28341" y="16967"/>
                  <a:pt x="27170" y="17601"/>
                  <a:pt x="26317" y="18552"/>
                </a:cubicBezTo>
                <a:cubicBezTo>
                  <a:pt x="27170" y="17454"/>
                  <a:pt x="28121" y="16454"/>
                  <a:pt x="29195" y="15552"/>
                </a:cubicBezTo>
                <a:cubicBezTo>
                  <a:pt x="29487" y="15845"/>
                  <a:pt x="29780" y="16259"/>
                  <a:pt x="30146" y="16479"/>
                </a:cubicBezTo>
                <a:lnTo>
                  <a:pt x="30170" y="16479"/>
                </a:lnTo>
                <a:lnTo>
                  <a:pt x="30195" y="16503"/>
                </a:lnTo>
                <a:cubicBezTo>
                  <a:pt x="30341" y="16698"/>
                  <a:pt x="30414" y="16942"/>
                  <a:pt x="30414" y="17186"/>
                </a:cubicBezTo>
                <a:cubicBezTo>
                  <a:pt x="30414" y="17503"/>
                  <a:pt x="30268" y="17796"/>
                  <a:pt x="30243" y="18137"/>
                </a:cubicBezTo>
                <a:cubicBezTo>
                  <a:pt x="30219" y="18454"/>
                  <a:pt x="30268" y="18747"/>
                  <a:pt x="30341" y="19064"/>
                </a:cubicBezTo>
                <a:cubicBezTo>
                  <a:pt x="30414" y="19430"/>
                  <a:pt x="30463" y="19771"/>
                  <a:pt x="30463" y="20137"/>
                </a:cubicBezTo>
                <a:cubicBezTo>
                  <a:pt x="30438" y="20747"/>
                  <a:pt x="30560" y="21332"/>
                  <a:pt x="30780" y="21893"/>
                </a:cubicBezTo>
                <a:cubicBezTo>
                  <a:pt x="30975" y="22357"/>
                  <a:pt x="31390" y="22674"/>
                  <a:pt x="31877" y="22771"/>
                </a:cubicBezTo>
                <a:cubicBezTo>
                  <a:pt x="31890" y="22776"/>
                  <a:pt x="31903" y="22778"/>
                  <a:pt x="31914" y="22778"/>
                </a:cubicBezTo>
                <a:cubicBezTo>
                  <a:pt x="31967" y="22778"/>
                  <a:pt x="32004" y="22734"/>
                  <a:pt x="32024" y="22674"/>
                </a:cubicBezTo>
                <a:lnTo>
                  <a:pt x="32146" y="22893"/>
                </a:lnTo>
                <a:cubicBezTo>
                  <a:pt x="32316" y="23113"/>
                  <a:pt x="32463" y="23332"/>
                  <a:pt x="32633" y="23552"/>
                </a:cubicBezTo>
                <a:cubicBezTo>
                  <a:pt x="32780" y="23747"/>
                  <a:pt x="32975" y="23893"/>
                  <a:pt x="33194" y="23942"/>
                </a:cubicBezTo>
                <a:cubicBezTo>
                  <a:pt x="33216" y="23944"/>
                  <a:pt x="33237" y="23946"/>
                  <a:pt x="33258" y="23946"/>
                </a:cubicBezTo>
                <a:cubicBezTo>
                  <a:pt x="33659" y="23946"/>
                  <a:pt x="33901" y="23508"/>
                  <a:pt x="33877" y="23137"/>
                </a:cubicBezTo>
                <a:cubicBezTo>
                  <a:pt x="33877" y="23064"/>
                  <a:pt x="33877" y="22991"/>
                  <a:pt x="33829" y="22918"/>
                </a:cubicBezTo>
                <a:lnTo>
                  <a:pt x="33829" y="22918"/>
                </a:lnTo>
                <a:lnTo>
                  <a:pt x="33902" y="22966"/>
                </a:lnTo>
                <a:cubicBezTo>
                  <a:pt x="34120" y="23106"/>
                  <a:pt x="34355" y="23261"/>
                  <a:pt x="34619" y="23261"/>
                </a:cubicBezTo>
                <a:cubicBezTo>
                  <a:pt x="34679" y="23261"/>
                  <a:pt x="34741" y="23253"/>
                  <a:pt x="34804" y="23235"/>
                </a:cubicBezTo>
                <a:cubicBezTo>
                  <a:pt x="35072" y="23186"/>
                  <a:pt x="35219" y="22893"/>
                  <a:pt x="35097" y="22625"/>
                </a:cubicBezTo>
                <a:cubicBezTo>
                  <a:pt x="35048" y="22527"/>
                  <a:pt x="34975" y="22430"/>
                  <a:pt x="34877" y="22357"/>
                </a:cubicBezTo>
                <a:lnTo>
                  <a:pt x="34877" y="22357"/>
                </a:lnTo>
                <a:cubicBezTo>
                  <a:pt x="35068" y="22444"/>
                  <a:pt x="35267" y="22488"/>
                  <a:pt x="35469" y="22488"/>
                </a:cubicBezTo>
                <a:cubicBezTo>
                  <a:pt x="35604" y="22488"/>
                  <a:pt x="35741" y="22469"/>
                  <a:pt x="35877" y="22430"/>
                </a:cubicBezTo>
                <a:cubicBezTo>
                  <a:pt x="36121" y="22357"/>
                  <a:pt x="36316" y="22186"/>
                  <a:pt x="36414" y="21942"/>
                </a:cubicBezTo>
                <a:cubicBezTo>
                  <a:pt x="36487" y="21723"/>
                  <a:pt x="36487" y="21479"/>
                  <a:pt x="36414" y="21259"/>
                </a:cubicBezTo>
                <a:cubicBezTo>
                  <a:pt x="36390" y="21186"/>
                  <a:pt x="36365" y="21113"/>
                  <a:pt x="36341" y="21040"/>
                </a:cubicBezTo>
                <a:lnTo>
                  <a:pt x="36390" y="21040"/>
                </a:lnTo>
                <a:cubicBezTo>
                  <a:pt x="36413" y="21042"/>
                  <a:pt x="36437" y="21043"/>
                  <a:pt x="36461" y="21043"/>
                </a:cubicBezTo>
                <a:cubicBezTo>
                  <a:pt x="36970" y="21043"/>
                  <a:pt x="37430" y="20552"/>
                  <a:pt x="37243" y="20040"/>
                </a:cubicBezTo>
                <a:cubicBezTo>
                  <a:pt x="37146" y="19820"/>
                  <a:pt x="36999" y="19601"/>
                  <a:pt x="36853" y="19454"/>
                </a:cubicBezTo>
                <a:lnTo>
                  <a:pt x="36877" y="19406"/>
                </a:lnTo>
                <a:cubicBezTo>
                  <a:pt x="37121" y="19015"/>
                  <a:pt x="37170" y="18528"/>
                  <a:pt x="37024" y="18064"/>
                </a:cubicBezTo>
                <a:cubicBezTo>
                  <a:pt x="36999" y="17942"/>
                  <a:pt x="36926" y="17820"/>
                  <a:pt x="36853" y="17723"/>
                </a:cubicBezTo>
                <a:cubicBezTo>
                  <a:pt x="36877" y="17698"/>
                  <a:pt x="36902" y="17674"/>
                  <a:pt x="36877" y="17649"/>
                </a:cubicBezTo>
                <a:cubicBezTo>
                  <a:pt x="36707" y="17064"/>
                  <a:pt x="36804" y="16406"/>
                  <a:pt x="36487" y="15869"/>
                </a:cubicBezTo>
                <a:cubicBezTo>
                  <a:pt x="36365" y="15650"/>
                  <a:pt x="36170" y="15503"/>
                  <a:pt x="35950" y="15430"/>
                </a:cubicBezTo>
                <a:cubicBezTo>
                  <a:pt x="35658" y="15332"/>
                  <a:pt x="35365" y="15308"/>
                  <a:pt x="35072" y="15308"/>
                </a:cubicBezTo>
                <a:cubicBezTo>
                  <a:pt x="34463" y="15259"/>
                  <a:pt x="33926" y="14942"/>
                  <a:pt x="33341" y="14796"/>
                </a:cubicBezTo>
                <a:cubicBezTo>
                  <a:pt x="33168" y="14749"/>
                  <a:pt x="32984" y="14722"/>
                  <a:pt x="32804" y="14722"/>
                </a:cubicBezTo>
                <a:cubicBezTo>
                  <a:pt x="32705" y="14722"/>
                  <a:pt x="32607" y="14730"/>
                  <a:pt x="32512" y="14747"/>
                </a:cubicBezTo>
                <a:cubicBezTo>
                  <a:pt x="32244" y="14788"/>
                  <a:pt x="31976" y="14934"/>
                  <a:pt x="31693" y="14934"/>
                </a:cubicBezTo>
                <a:cubicBezTo>
                  <a:pt x="31641" y="14934"/>
                  <a:pt x="31589" y="14929"/>
                  <a:pt x="31536" y="14918"/>
                </a:cubicBezTo>
                <a:cubicBezTo>
                  <a:pt x="31316" y="14674"/>
                  <a:pt x="31048" y="14528"/>
                  <a:pt x="30755" y="14454"/>
                </a:cubicBezTo>
                <a:cubicBezTo>
                  <a:pt x="30602" y="14416"/>
                  <a:pt x="30448" y="14398"/>
                  <a:pt x="30294" y="14398"/>
                </a:cubicBezTo>
                <a:cubicBezTo>
                  <a:pt x="29860" y="14398"/>
                  <a:pt x="29433" y="14544"/>
                  <a:pt x="29073" y="14796"/>
                </a:cubicBezTo>
                <a:cubicBezTo>
                  <a:pt x="28975" y="14869"/>
                  <a:pt x="28902" y="14942"/>
                  <a:pt x="28804" y="15015"/>
                </a:cubicBezTo>
                <a:cubicBezTo>
                  <a:pt x="28780" y="15040"/>
                  <a:pt x="28780" y="15040"/>
                  <a:pt x="28756" y="15064"/>
                </a:cubicBezTo>
                <a:cubicBezTo>
                  <a:pt x="28414" y="15406"/>
                  <a:pt x="28146" y="15796"/>
                  <a:pt x="27902" y="16235"/>
                </a:cubicBezTo>
                <a:cubicBezTo>
                  <a:pt x="26463" y="17552"/>
                  <a:pt x="25268" y="19137"/>
                  <a:pt x="24390" y="20918"/>
                </a:cubicBezTo>
                <a:cubicBezTo>
                  <a:pt x="24390" y="20430"/>
                  <a:pt x="24439" y="19967"/>
                  <a:pt x="24512" y="19479"/>
                </a:cubicBezTo>
                <a:cubicBezTo>
                  <a:pt x="24682" y="18845"/>
                  <a:pt x="24975" y="18235"/>
                  <a:pt x="25170" y="17601"/>
                </a:cubicBezTo>
                <a:cubicBezTo>
                  <a:pt x="25390" y="16942"/>
                  <a:pt x="25439" y="16259"/>
                  <a:pt x="25341" y="15601"/>
                </a:cubicBezTo>
                <a:cubicBezTo>
                  <a:pt x="25243" y="14845"/>
                  <a:pt x="25146" y="14113"/>
                  <a:pt x="25585" y="13430"/>
                </a:cubicBezTo>
                <a:cubicBezTo>
                  <a:pt x="25621" y="13376"/>
                  <a:pt x="25564" y="13296"/>
                  <a:pt x="25503" y="13296"/>
                </a:cubicBezTo>
                <a:cubicBezTo>
                  <a:pt x="25481" y="13296"/>
                  <a:pt x="25458" y="13307"/>
                  <a:pt x="25439" y="13333"/>
                </a:cubicBezTo>
                <a:lnTo>
                  <a:pt x="25414" y="13333"/>
                </a:lnTo>
                <a:cubicBezTo>
                  <a:pt x="25292" y="13479"/>
                  <a:pt x="25219" y="13650"/>
                  <a:pt x="25146" y="13820"/>
                </a:cubicBezTo>
                <a:cubicBezTo>
                  <a:pt x="24439" y="15064"/>
                  <a:pt x="23731" y="16308"/>
                  <a:pt x="23463" y="17771"/>
                </a:cubicBezTo>
                <a:cubicBezTo>
                  <a:pt x="23341" y="18479"/>
                  <a:pt x="23341" y="19235"/>
                  <a:pt x="23463" y="19967"/>
                </a:cubicBezTo>
                <a:cubicBezTo>
                  <a:pt x="23585" y="20723"/>
                  <a:pt x="23829" y="21454"/>
                  <a:pt x="23878" y="22210"/>
                </a:cubicBezTo>
                <a:cubicBezTo>
                  <a:pt x="23609" y="23015"/>
                  <a:pt x="23414" y="23844"/>
                  <a:pt x="23292" y="24674"/>
                </a:cubicBezTo>
                <a:cubicBezTo>
                  <a:pt x="23097" y="26113"/>
                  <a:pt x="23000" y="27527"/>
                  <a:pt x="22341" y="28869"/>
                </a:cubicBezTo>
                <a:cubicBezTo>
                  <a:pt x="21683" y="30186"/>
                  <a:pt x="20756" y="31283"/>
                  <a:pt x="19951" y="32503"/>
                </a:cubicBezTo>
                <a:cubicBezTo>
                  <a:pt x="19829" y="31503"/>
                  <a:pt x="19756" y="30527"/>
                  <a:pt x="19683" y="29552"/>
                </a:cubicBezTo>
                <a:cubicBezTo>
                  <a:pt x="19487" y="25869"/>
                  <a:pt x="19658" y="22162"/>
                  <a:pt x="20219" y="18528"/>
                </a:cubicBezTo>
                <a:cubicBezTo>
                  <a:pt x="20512" y="16430"/>
                  <a:pt x="20951" y="14381"/>
                  <a:pt x="21487" y="12333"/>
                </a:cubicBezTo>
                <a:lnTo>
                  <a:pt x="21536" y="12235"/>
                </a:lnTo>
                <a:cubicBezTo>
                  <a:pt x="21804" y="11918"/>
                  <a:pt x="22170" y="11674"/>
                  <a:pt x="22561" y="11552"/>
                </a:cubicBezTo>
                <a:cubicBezTo>
                  <a:pt x="22976" y="11440"/>
                  <a:pt x="23391" y="11391"/>
                  <a:pt x="23813" y="11391"/>
                </a:cubicBezTo>
                <a:cubicBezTo>
                  <a:pt x="24036" y="11391"/>
                  <a:pt x="24260" y="11405"/>
                  <a:pt x="24487" y="11430"/>
                </a:cubicBezTo>
                <a:cubicBezTo>
                  <a:pt x="24674" y="11446"/>
                  <a:pt x="24864" y="11455"/>
                  <a:pt x="25056" y="11455"/>
                </a:cubicBezTo>
                <a:cubicBezTo>
                  <a:pt x="25439" y="11455"/>
                  <a:pt x="25829" y="11422"/>
                  <a:pt x="26219" y="11357"/>
                </a:cubicBezTo>
                <a:cubicBezTo>
                  <a:pt x="26756" y="11186"/>
                  <a:pt x="27219" y="10869"/>
                  <a:pt x="27585" y="10455"/>
                </a:cubicBezTo>
                <a:cubicBezTo>
                  <a:pt x="27660" y="10380"/>
                  <a:pt x="27577" y="10276"/>
                  <a:pt x="27501" y="10276"/>
                </a:cubicBezTo>
                <a:cubicBezTo>
                  <a:pt x="27478" y="10276"/>
                  <a:pt x="27455" y="10286"/>
                  <a:pt x="27438" y="10308"/>
                </a:cubicBezTo>
                <a:cubicBezTo>
                  <a:pt x="27293" y="10476"/>
                  <a:pt x="27086" y="10526"/>
                  <a:pt x="26867" y="10526"/>
                </a:cubicBezTo>
                <a:cubicBezTo>
                  <a:pt x="26608" y="10526"/>
                  <a:pt x="26333" y="10457"/>
                  <a:pt x="26121" y="10430"/>
                </a:cubicBezTo>
                <a:cubicBezTo>
                  <a:pt x="25902" y="10406"/>
                  <a:pt x="25682" y="10394"/>
                  <a:pt x="25466" y="10394"/>
                </a:cubicBezTo>
                <a:cubicBezTo>
                  <a:pt x="25250" y="10394"/>
                  <a:pt x="25036" y="10406"/>
                  <a:pt x="24829" y="10430"/>
                </a:cubicBezTo>
                <a:cubicBezTo>
                  <a:pt x="24439" y="10479"/>
                  <a:pt x="24048" y="10552"/>
                  <a:pt x="23658" y="10674"/>
                </a:cubicBezTo>
                <a:cubicBezTo>
                  <a:pt x="24219" y="10430"/>
                  <a:pt x="24707" y="10064"/>
                  <a:pt x="25121" y="9625"/>
                </a:cubicBezTo>
                <a:cubicBezTo>
                  <a:pt x="25487" y="9089"/>
                  <a:pt x="25756" y="8503"/>
                  <a:pt x="25902" y="7894"/>
                </a:cubicBezTo>
                <a:cubicBezTo>
                  <a:pt x="26097" y="7601"/>
                  <a:pt x="26341" y="7333"/>
                  <a:pt x="26634" y="7138"/>
                </a:cubicBezTo>
                <a:cubicBezTo>
                  <a:pt x="26878" y="7211"/>
                  <a:pt x="27121" y="7260"/>
                  <a:pt x="27365" y="7333"/>
                </a:cubicBezTo>
                <a:cubicBezTo>
                  <a:pt x="27682" y="7406"/>
                  <a:pt x="27975" y="7503"/>
                  <a:pt x="28292" y="7625"/>
                </a:cubicBezTo>
                <a:cubicBezTo>
                  <a:pt x="28902" y="7820"/>
                  <a:pt x="29463" y="8089"/>
                  <a:pt x="30024" y="8333"/>
                </a:cubicBezTo>
                <a:cubicBezTo>
                  <a:pt x="30375" y="8499"/>
                  <a:pt x="30769" y="8652"/>
                  <a:pt x="31162" y="8652"/>
                </a:cubicBezTo>
                <a:cubicBezTo>
                  <a:pt x="31287" y="8652"/>
                  <a:pt x="31412" y="8636"/>
                  <a:pt x="31536" y="8601"/>
                </a:cubicBezTo>
                <a:cubicBezTo>
                  <a:pt x="31951" y="8503"/>
                  <a:pt x="32243" y="8138"/>
                  <a:pt x="32292" y="7723"/>
                </a:cubicBezTo>
                <a:lnTo>
                  <a:pt x="32292" y="7699"/>
                </a:lnTo>
                <a:cubicBezTo>
                  <a:pt x="32536" y="7601"/>
                  <a:pt x="32780" y="7455"/>
                  <a:pt x="32926" y="7235"/>
                </a:cubicBezTo>
                <a:cubicBezTo>
                  <a:pt x="33268" y="6723"/>
                  <a:pt x="32804" y="6211"/>
                  <a:pt x="32951" y="5674"/>
                </a:cubicBezTo>
                <a:cubicBezTo>
                  <a:pt x="33219" y="5552"/>
                  <a:pt x="33341" y="5235"/>
                  <a:pt x="33268" y="4967"/>
                </a:cubicBezTo>
                <a:cubicBezTo>
                  <a:pt x="33121" y="4577"/>
                  <a:pt x="32658" y="4479"/>
                  <a:pt x="32463" y="4138"/>
                </a:cubicBezTo>
                <a:cubicBezTo>
                  <a:pt x="32585" y="4016"/>
                  <a:pt x="32633" y="3845"/>
                  <a:pt x="32560" y="3674"/>
                </a:cubicBezTo>
                <a:cubicBezTo>
                  <a:pt x="32682" y="3430"/>
                  <a:pt x="32658" y="3138"/>
                  <a:pt x="32463" y="2943"/>
                </a:cubicBezTo>
                <a:cubicBezTo>
                  <a:pt x="32239" y="2697"/>
                  <a:pt x="31934" y="2574"/>
                  <a:pt x="31602" y="2574"/>
                </a:cubicBezTo>
                <a:cubicBezTo>
                  <a:pt x="31572" y="2574"/>
                  <a:pt x="31542" y="2575"/>
                  <a:pt x="31512" y="2577"/>
                </a:cubicBezTo>
                <a:lnTo>
                  <a:pt x="31219" y="2577"/>
                </a:lnTo>
                <a:cubicBezTo>
                  <a:pt x="31316" y="2284"/>
                  <a:pt x="31048" y="1869"/>
                  <a:pt x="30804" y="1699"/>
                </a:cubicBezTo>
                <a:cubicBezTo>
                  <a:pt x="30609" y="1504"/>
                  <a:pt x="30341" y="1382"/>
                  <a:pt x="30048" y="1357"/>
                </a:cubicBezTo>
                <a:cubicBezTo>
                  <a:pt x="29902" y="1406"/>
                  <a:pt x="29756" y="1479"/>
                  <a:pt x="29658" y="1577"/>
                </a:cubicBezTo>
                <a:lnTo>
                  <a:pt x="29414" y="1772"/>
                </a:lnTo>
                <a:cubicBezTo>
                  <a:pt x="29189" y="1547"/>
                  <a:pt x="28903" y="1334"/>
                  <a:pt x="28607" y="1334"/>
                </a:cubicBezTo>
                <a:cubicBezTo>
                  <a:pt x="28486" y="1334"/>
                  <a:pt x="28364" y="1370"/>
                  <a:pt x="28243" y="1455"/>
                </a:cubicBezTo>
                <a:cubicBezTo>
                  <a:pt x="28048" y="1626"/>
                  <a:pt x="27902" y="1821"/>
                  <a:pt x="27780" y="2040"/>
                </a:cubicBezTo>
                <a:cubicBezTo>
                  <a:pt x="27634" y="2284"/>
                  <a:pt x="27512" y="2528"/>
                  <a:pt x="27414" y="2772"/>
                </a:cubicBezTo>
                <a:cubicBezTo>
                  <a:pt x="27195" y="3284"/>
                  <a:pt x="27048" y="3821"/>
                  <a:pt x="26951" y="4382"/>
                </a:cubicBezTo>
                <a:cubicBezTo>
                  <a:pt x="26878" y="4845"/>
                  <a:pt x="26829" y="5308"/>
                  <a:pt x="26780" y="5796"/>
                </a:cubicBezTo>
                <a:cubicBezTo>
                  <a:pt x="26682" y="5869"/>
                  <a:pt x="26585" y="5991"/>
                  <a:pt x="26487" y="6089"/>
                </a:cubicBezTo>
                <a:cubicBezTo>
                  <a:pt x="26097" y="6625"/>
                  <a:pt x="25829" y="7235"/>
                  <a:pt x="25682" y="7894"/>
                </a:cubicBezTo>
                <a:cubicBezTo>
                  <a:pt x="25609" y="8016"/>
                  <a:pt x="25560" y="8138"/>
                  <a:pt x="25512" y="8259"/>
                </a:cubicBezTo>
                <a:cubicBezTo>
                  <a:pt x="25512" y="8284"/>
                  <a:pt x="25512" y="8308"/>
                  <a:pt x="25512" y="8308"/>
                </a:cubicBezTo>
                <a:cubicBezTo>
                  <a:pt x="25463" y="8479"/>
                  <a:pt x="25414" y="8650"/>
                  <a:pt x="25341" y="8796"/>
                </a:cubicBezTo>
                <a:cubicBezTo>
                  <a:pt x="25146" y="9259"/>
                  <a:pt x="24829" y="9674"/>
                  <a:pt x="24414" y="9991"/>
                </a:cubicBezTo>
                <a:cubicBezTo>
                  <a:pt x="23975" y="10284"/>
                  <a:pt x="23512" y="10528"/>
                  <a:pt x="23048" y="10747"/>
                </a:cubicBezTo>
                <a:cubicBezTo>
                  <a:pt x="22536" y="10967"/>
                  <a:pt x="22073" y="11308"/>
                  <a:pt x="21683" y="11723"/>
                </a:cubicBezTo>
                <a:cubicBezTo>
                  <a:pt x="22170" y="9967"/>
                  <a:pt x="22707" y="8211"/>
                  <a:pt x="23341" y="6503"/>
                </a:cubicBezTo>
                <a:cubicBezTo>
                  <a:pt x="23400" y="6340"/>
                  <a:pt x="23261" y="6231"/>
                  <a:pt x="23121" y="6231"/>
                </a:cubicBezTo>
                <a:cubicBezTo>
                  <a:pt x="23031" y="6231"/>
                  <a:pt x="22940" y="6276"/>
                  <a:pt x="22902" y="6381"/>
                </a:cubicBezTo>
                <a:cubicBezTo>
                  <a:pt x="21878" y="9138"/>
                  <a:pt x="21048" y="11967"/>
                  <a:pt x="20414" y="14820"/>
                </a:cubicBezTo>
                <a:cubicBezTo>
                  <a:pt x="20244" y="14503"/>
                  <a:pt x="20024" y="14186"/>
                  <a:pt x="19804" y="13918"/>
                </a:cubicBezTo>
                <a:cubicBezTo>
                  <a:pt x="19804" y="13893"/>
                  <a:pt x="19780" y="13893"/>
                  <a:pt x="19780" y="13893"/>
                </a:cubicBezTo>
                <a:lnTo>
                  <a:pt x="19756" y="13869"/>
                </a:lnTo>
                <a:cubicBezTo>
                  <a:pt x="19658" y="13723"/>
                  <a:pt x="19561" y="13552"/>
                  <a:pt x="19463" y="13406"/>
                </a:cubicBezTo>
                <a:cubicBezTo>
                  <a:pt x="19463" y="13357"/>
                  <a:pt x="19439" y="13308"/>
                  <a:pt x="19439" y="13284"/>
                </a:cubicBezTo>
                <a:cubicBezTo>
                  <a:pt x="19463" y="13284"/>
                  <a:pt x="19487" y="13259"/>
                  <a:pt x="19487" y="13211"/>
                </a:cubicBezTo>
                <a:cubicBezTo>
                  <a:pt x="19634" y="12796"/>
                  <a:pt x="20073" y="12528"/>
                  <a:pt x="20317" y="12162"/>
                </a:cubicBezTo>
                <a:cubicBezTo>
                  <a:pt x="20536" y="11772"/>
                  <a:pt x="20683" y="11357"/>
                  <a:pt x="20731" y="10942"/>
                </a:cubicBezTo>
                <a:cubicBezTo>
                  <a:pt x="20829" y="9967"/>
                  <a:pt x="20487" y="9089"/>
                  <a:pt x="20073" y="8235"/>
                </a:cubicBezTo>
                <a:cubicBezTo>
                  <a:pt x="20063" y="8204"/>
                  <a:pt x="20040" y="8191"/>
                  <a:pt x="20016" y="8191"/>
                </a:cubicBezTo>
                <a:cubicBezTo>
                  <a:pt x="19984" y="8191"/>
                  <a:pt x="19951" y="8217"/>
                  <a:pt x="19951" y="8259"/>
                </a:cubicBezTo>
                <a:cubicBezTo>
                  <a:pt x="20024" y="9406"/>
                  <a:pt x="19902" y="10528"/>
                  <a:pt x="19585" y="11625"/>
                </a:cubicBezTo>
                <a:cubicBezTo>
                  <a:pt x="19439" y="11991"/>
                  <a:pt x="19341" y="12357"/>
                  <a:pt x="19268" y="12723"/>
                </a:cubicBezTo>
                <a:cubicBezTo>
                  <a:pt x="19244" y="12430"/>
                  <a:pt x="19268" y="12089"/>
                  <a:pt x="19244" y="11796"/>
                </a:cubicBezTo>
                <a:cubicBezTo>
                  <a:pt x="19244" y="11381"/>
                  <a:pt x="19122" y="10991"/>
                  <a:pt x="18902" y="10650"/>
                </a:cubicBezTo>
                <a:cubicBezTo>
                  <a:pt x="18683" y="10357"/>
                  <a:pt x="18463" y="10064"/>
                  <a:pt x="18195" y="9796"/>
                </a:cubicBezTo>
                <a:cubicBezTo>
                  <a:pt x="18146" y="9723"/>
                  <a:pt x="18073" y="9650"/>
                  <a:pt x="18024" y="9577"/>
                </a:cubicBezTo>
                <a:cubicBezTo>
                  <a:pt x="18195" y="9089"/>
                  <a:pt x="18244" y="8552"/>
                  <a:pt x="18146" y="8064"/>
                </a:cubicBezTo>
                <a:cubicBezTo>
                  <a:pt x="18097" y="7625"/>
                  <a:pt x="17902" y="7211"/>
                  <a:pt x="17585" y="6918"/>
                </a:cubicBezTo>
                <a:lnTo>
                  <a:pt x="17853" y="6772"/>
                </a:lnTo>
                <a:cubicBezTo>
                  <a:pt x="18048" y="6747"/>
                  <a:pt x="18244" y="6747"/>
                  <a:pt x="18414" y="6699"/>
                </a:cubicBezTo>
                <a:cubicBezTo>
                  <a:pt x="18853" y="6650"/>
                  <a:pt x="19244" y="6430"/>
                  <a:pt x="19512" y="6064"/>
                </a:cubicBezTo>
                <a:cubicBezTo>
                  <a:pt x="19634" y="5894"/>
                  <a:pt x="19756" y="5723"/>
                  <a:pt x="19902" y="5577"/>
                </a:cubicBezTo>
                <a:cubicBezTo>
                  <a:pt x="20073" y="5430"/>
                  <a:pt x="20292" y="5357"/>
                  <a:pt x="20463" y="5186"/>
                </a:cubicBezTo>
                <a:cubicBezTo>
                  <a:pt x="20707" y="4918"/>
                  <a:pt x="20707" y="4503"/>
                  <a:pt x="20463" y="4235"/>
                </a:cubicBezTo>
                <a:cubicBezTo>
                  <a:pt x="20324" y="4112"/>
                  <a:pt x="20156" y="4047"/>
                  <a:pt x="19983" y="4047"/>
                </a:cubicBezTo>
                <a:cubicBezTo>
                  <a:pt x="19883" y="4047"/>
                  <a:pt x="19781" y="4069"/>
                  <a:pt x="19683" y="4113"/>
                </a:cubicBezTo>
                <a:cubicBezTo>
                  <a:pt x="19756" y="3991"/>
                  <a:pt x="19853" y="3869"/>
                  <a:pt x="19951" y="3772"/>
                </a:cubicBezTo>
                <a:cubicBezTo>
                  <a:pt x="20122" y="3601"/>
                  <a:pt x="20195" y="3382"/>
                  <a:pt x="20146" y="3162"/>
                </a:cubicBezTo>
                <a:cubicBezTo>
                  <a:pt x="20051" y="2895"/>
                  <a:pt x="19806" y="2733"/>
                  <a:pt x="19553" y="2733"/>
                </a:cubicBezTo>
                <a:cubicBezTo>
                  <a:pt x="19482" y="2733"/>
                  <a:pt x="19410" y="2745"/>
                  <a:pt x="19341" y="2772"/>
                </a:cubicBezTo>
                <a:cubicBezTo>
                  <a:pt x="19365" y="2674"/>
                  <a:pt x="19390" y="2577"/>
                  <a:pt x="19414" y="2479"/>
                </a:cubicBezTo>
                <a:cubicBezTo>
                  <a:pt x="19439" y="2211"/>
                  <a:pt x="19317" y="1821"/>
                  <a:pt x="19024" y="1772"/>
                </a:cubicBezTo>
                <a:cubicBezTo>
                  <a:pt x="18951" y="1772"/>
                  <a:pt x="18878" y="1772"/>
                  <a:pt x="18805" y="1821"/>
                </a:cubicBezTo>
                <a:cubicBezTo>
                  <a:pt x="18853" y="1674"/>
                  <a:pt x="18853" y="1552"/>
                  <a:pt x="18805" y="1430"/>
                </a:cubicBezTo>
                <a:cubicBezTo>
                  <a:pt x="18780" y="1308"/>
                  <a:pt x="18707" y="1187"/>
                  <a:pt x="18585" y="1187"/>
                </a:cubicBezTo>
                <a:cubicBezTo>
                  <a:pt x="18463" y="1187"/>
                  <a:pt x="18366" y="1235"/>
                  <a:pt x="18268" y="1308"/>
                </a:cubicBezTo>
                <a:cubicBezTo>
                  <a:pt x="18268" y="1308"/>
                  <a:pt x="18268" y="1333"/>
                  <a:pt x="18244" y="1333"/>
                </a:cubicBezTo>
                <a:cubicBezTo>
                  <a:pt x="18244" y="1333"/>
                  <a:pt x="18244" y="1284"/>
                  <a:pt x="18244" y="1235"/>
                </a:cubicBezTo>
                <a:cubicBezTo>
                  <a:pt x="18268" y="845"/>
                  <a:pt x="18146" y="430"/>
                  <a:pt x="17878" y="138"/>
                </a:cubicBezTo>
                <a:cubicBezTo>
                  <a:pt x="17784" y="44"/>
                  <a:pt x="17666" y="1"/>
                  <a:pt x="17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04" name="Google Shape;2904;p112"/>
          <p:cNvPicPr preferRelativeResize="0"/>
          <p:nvPr/>
        </p:nvPicPr>
        <p:blipFill rotWithShape="1">
          <a:blip r:embed="rId8">
            <a:alphaModFix/>
          </a:blip>
          <a:srcRect l="12592" t="-39831" r="16780" b="-39831"/>
          <a:stretch/>
        </p:blipFill>
        <p:spPr>
          <a:xfrm rot="-1378529">
            <a:off x="5112524" y="3032223"/>
            <a:ext cx="928952" cy="151035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7"/>
        <p:cNvGrpSpPr/>
        <p:nvPr/>
      </p:nvGrpSpPr>
      <p:grpSpPr>
        <a:xfrm>
          <a:off x="0" y="0"/>
          <a:ext cx="0" cy="0"/>
          <a:chOff x="0" y="0"/>
          <a:chExt cx="0" cy="0"/>
        </a:xfrm>
      </p:grpSpPr>
      <p:sp>
        <p:nvSpPr>
          <p:cNvPr id="128" name="Google Shape;128;p17"/>
          <p:cNvSpPr/>
          <p:nvPr/>
        </p:nvSpPr>
        <p:spPr>
          <a:xfrm rot="2415108">
            <a:off x="4674853" y="2627472"/>
            <a:ext cx="4527978" cy="4114800"/>
          </a:xfrm>
          <a:custGeom>
            <a:avLst/>
            <a:gdLst/>
            <a:ahLst/>
            <a:cxnLst/>
            <a:rect l="l" t="t" r="r" b="b"/>
            <a:pathLst>
              <a:path w="9055956" h="8229600" extrusionOk="0">
                <a:moveTo>
                  <a:pt x="0" y="0"/>
                </a:moveTo>
                <a:lnTo>
                  <a:pt x="9055956" y="0"/>
                </a:lnTo>
                <a:lnTo>
                  <a:pt x="9055956" y="8229600"/>
                </a:lnTo>
                <a:lnTo>
                  <a:pt x="0" y="8229600"/>
                </a:lnTo>
                <a:lnTo>
                  <a:pt x="0" y="0"/>
                </a:lnTo>
                <a:close/>
              </a:path>
            </a:pathLst>
          </a:custGeom>
          <a:blipFill rotWithShape="1">
            <a:blip r:embed="rId3">
              <a:alphaModFix/>
            </a:blip>
            <a:stretch>
              <a:fillRect/>
            </a:stretch>
          </a:blipFill>
          <a:ln>
            <a:noFill/>
          </a:ln>
        </p:spPr>
      </p:sp>
      <p:sp>
        <p:nvSpPr>
          <p:cNvPr id="129" name="Google Shape;129;p17"/>
          <p:cNvSpPr/>
          <p:nvPr/>
        </p:nvSpPr>
        <p:spPr>
          <a:xfrm rot="7855000" flipH="1">
            <a:off x="-367081" y="2755752"/>
            <a:ext cx="4527978" cy="4114800"/>
          </a:xfrm>
          <a:custGeom>
            <a:avLst/>
            <a:gdLst/>
            <a:ahLst/>
            <a:cxnLst/>
            <a:rect l="l" t="t" r="r" b="b"/>
            <a:pathLst>
              <a:path w="9055956" h="8229600" extrusionOk="0">
                <a:moveTo>
                  <a:pt x="9055956" y="0"/>
                </a:moveTo>
                <a:lnTo>
                  <a:pt x="0" y="0"/>
                </a:lnTo>
                <a:lnTo>
                  <a:pt x="0" y="8229600"/>
                </a:lnTo>
                <a:lnTo>
                  <a:pt x="9055956" y="8229600"/>
                </a:lnTo>
                <a:lnTo>
                  <a:pt x="9055956" y="0"/>
                </a:lnTo>
                <a:close/>
              </a:path>
            </a:pathLst>
          </a:custGeom>
          <a:blipFill rotWithShape="1">
            <a:blip r:embed="rId3">
              <a:alphaModFix/>
            </a:blip>
            <a:stretch>
              <a:fillRect/>
            </a:stretch>
          </a:blipFill>
          <a:ln>
            <a:noFill/>
          </a:ln>
        </p:spPr>
      </p:sp>
      <p:grpSp>
        <p:nvGrpSpPr>
          <p:cNvPr id="131" name="Google Shape;131;p17"/>
          <p:cNvGrpSpPr/>
          <p:nvPr/>
        </p:nvGrpSpPr>
        <p:grpSpPr>
          <a:xfrm>
            <a:off x="3718053" y="281058"/>
            <a:ext cx="4988826" cy="1633462"/>
            <a:chOff x="0" y="-47625"/>
            <a:chExt cx="2627859" cy="860425"/>
          </a:xfrm>
        </p:grpSpPr>
        <p:sp>
          <p:nvSpPr>
            <p:cNvPr id="132" name="Google Shape;132;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33" name="Google Shape;133;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34" name="Google Shape;134;p17"/>
          <p:cNvSpPr txBox="1"/>
          <p:nvPr/>
        </p:nvSpPr>
        <p:spPr>
          <a:xfrm>
            <a:off x="64088" y="218917"/>
            <a:ext cx="3658344" cy="2363724"/>
          </a:xfrm>
          <a:prstGeom prst="rect">
            <a:avLst/>
          </a:prstGeom>
          <a:noFill/>
          <a:ln>
            <a:noFill/>
          </a:ln>
        </p:spPr>
        <p:txBody>
          <a:bodyPr spcFirstLastPara="1" wrap="square" lIns="0" tIns="0" rIns="0" bIns="0" anchor="t" anchorCtr="0">
            <a:spAutoFit/>
          </a:bodyPr>
          <a:lstStyle/>
          <a:p>
            <a:pPr>
              <a:lnSpc>
                <a:spcPct val="120003"/>
              </a:lnSpc>
            </a:pPr>
            <a:r>
              <a:rPr lang="en-US" sz="3200" b="1" dirty="0">
                <a:solidFill>
                  <a:srgbClr val="48597A"/>
                </a:solidFill>
                <a:latin typeface="Merriweather"/>
                <a:ea typeface="Merriweather"/>
                <a:cs typeface="Merriweather"/>
                <a:sym typeface="Merriweather"/>
              </a:rPr>
              <a:t>Q2. When do we typically use the present simple tense?</a:t>
            </a:r>
            <a:endParaRPr sz="700" dirty="0"/>
          </a:p>
        </p:txBody>
      </p:sp>
      <p:sp>
        <p:nvSpPr>
          <p:cNvPr id="135" name="Google Shape;135;p17"/>
          <p:cNvSpPr txBox="1"/>
          <p:nvPr/>
        </p:nvSpPr>
        <p:spPr>
          <a:xfrm>
            <a:off x="3916702" y="584592"/>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01</a:t>
            </a:r>
            <a:endParaRPr sz="700" dirty="0"/>
          </a:p>
        </p:txBody>
      </p:sp>
      <p:sp>
        <p:nvSpPr>
          <p:cNvPr id="137" name="Google Shape;137;p17"/>
          <p:cNvSpPr txBox="1"/>
          <p:nvPr/>
        </p:nvSpPr>
        <p:spPr>
          <a:xfrm>
            <a:off x="4548903" y="497388"/>
            <a:ext cx="3920576" cy="880241"/>
          </a:xfrm>
          <a:prstGeom prst="rect">
            <a:avLst/>
          </a:prstGeom>
          <a:noFill/>
          <a:ln>
            <a:noFill/>
          </a:ln>
        </p:spPr>
        <p:txBody>
          <a:bodyPr spcFirstLastPara="1" wrap="square" lIns="0" tIns="0" rIns="0" bIns="0" anchor="t" anchorCtr="0">
            <a:spAutoFit/>
          </a:bodyPr>
          <a:lstStyle/>
          <a:p>
            <a:pPr>
              <a:lnSpc>
                <a:spcPct val="130000"/>
              </a:lnSpc>
            </a:pPr>
            <a:r>
              <a:rPr lang="en-US" sz="2200" b="1" dirty="0">
                <a:latin typeface="Merriweather"/>
                <a:ea typeface="Merriweather"/>
                <a:cs typeface="Merriweather"/>
                <a:sym typeface="Merriweather"/>
              </a:rPr>
              <a:t>To describe actions happening right now</a:t>
            </a:r>
            <a:endParaRPr sz="2200" dirty="0"/>
          </a:p>
        </p:txBody>
      </p:sp>
      <p:grpSp>
        <p:nvGrpSpPr>
          <p:cNvPr id="138" name="Google Shape;138;p17"/>
          <p:cNvGrpSpPr/>
          <p:nvPr/>
        </p:nvGrpSpPr>
        <p:grpSpPr>
          <a:xfrm>
            <a:off x="3718053" y="1856323"/>
            <a:ext cx="4988826" cy="1633462"/>
            <a:chOff x="0" y="-47625"/>
            <a:chExt cx="2627859" cy="860425"/>
          </a:xfrm>
        </p:grpSpPr>
        <p:sp>
          <p:nvSpPr>
            <p:cNvPr id="139" name="Google Shape;139;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0" name="Google Shape;140;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1" name="Google Shape;141;p17"/>
          <p:cNvSpPr txBox="1"/>
          <p:nvPr/>
        </p:nvSpPr>
        <p:spPr>
          <a:xfrm>
            <a:off x="3968533" y="2077401"/>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02</a:t>
            </a:r>
            <a:endParaRPr sz="700" dirty="0"/>
          </a:p>
        </p:txBody>
      </p:sp>
      <p:sp>
        <p:nvSpPr>
          <p:cNvPr id="143" name="Google Shape;143;p17"/>
          <p:cNvSpPr txBox="1"/>
          <p:nvPr/>
        </p:nvSpPr>
        <p:spPr>
          <a:xfrm>
            <a:off x="4704063" y="2069853"/>
            <a:ext cx="3964640" cy="960263"/>
          </a:xfrm>
          <a:prstGeom prst="rect">
            <a:avLst/>
          </a:prstGeom>
          <a:noFill/>
          <a:ln>
            <a:noFill/>
          </a:ln>
        </p:spPr>
        <p:txBody>
          <a:bodyPr spcFirstLastPara="1" wrap="square" lIns="0" tIns="0" rIns="0" bIns="0" anchor="t" anchorCtr="0">
            <a:spAutoFit/>
          </a:bodyPr>
          <a:lstStyle/>
          <a:p>
            <a:pPr>
              <a:lnSpc>
                <a:spcPct val="130000"/>
              </a:lnSpc>
            </a:pPr>
            <a:r>
              <a:rPr lang="en-US" sz="2400" b="1" dirty="0">
                <a:latin typeface="Merriweather"/>
                <a:sym typeface="Merriweather"/>
              </a:rPr>
              <a:t>To talk about actions that will happen in the future</a:t>
            </a:r>
            <a:endParaRPr sz="2400" dirty="0"/>
          </a:p>
        </p:txBody>
      </p:sp>
      <p:grpSp>
        <p:nvGrpSpPr>
          <p:cNvPr id="144" name="Google Shape;144;p17"/>
          <p:cNvGrpSpPr/>
          <p:nvPr/>
        </p:nvGrpSpPr>
        <p:grpSpPr>
          <a:xfrm>
            <a:off x="3679877" y="3288637"/>
            <a:ext cx="4988826" cy="1633462"/>
            <a:chOff x="0" y="-47625"/>
            <a:chExt cx="2627859" cy="860425"/>
          </a:xfrm>
        </p:grpSpPr>
        <p:sp>
          <p:nvSpPr>
            <p:cNvPr id="145" name="Google Shape;145;p17"/>
            <p:cNvSpPr/>
            <p:nvPr/>
          </p:nvSpPr>
          <p:spPr>
            <a:xfrm>
              <a:off x="0" y="0"/>
              <a:ext cx="2627859" cy="682351"/>
            </a:xfrm>
            <a:custGeom>
              <a:avLst/>
              <a:gdLst/>
              <a:ahLst/>
              <a:cxnLst/>
              <a:rect l="l" t="t" r="r" b="b"/>
              <a:pathLst>
                <a:path w="2627859" h="682351" extrusionOk="0">
                  <a:moveTo>
                    <a:pt x="39572" y="0"/>
                  </a:moveTo>
                  <a:lnTo>
                    <a:pt x="2588287" y="0"/>
                  </a:lnTo>
                  <a:cubicBezTo>
                    <a:pt x="2598782" y="0"/>
                    <a:pt x="2608847" y="4169"/>
                    <a:pt x="2616269" y="11590"/>
                  </a:cubicBezTo>
                  <a:cubicBezTo>
                    <a:pt x="2623690" y="19012"/>
                    <a:pt x="2627859" y="29077"/>
                    <a:pt x="2627859" y="39572"/>
                  </a:cubicBezTo>
                  <a:lnTo>
                    <a:pt x="2627859" y="642778"/>
                  </a:lnTo>
                  <a:cubicBezTo>
                    <a:pt x="2627859" y="653274"/>
                    <a:pt x="2623690" y="663339"/>
                    <a:pt x="2616269" y="670760"/>
                  </a:cubicBezTo>
                  <a:cubicBezTo>
                    <a:pt x="2608847" y="678181"/>
                    <a:pt x="2598782" y="682351"/>
                    <a:pt x="2588287" y="682351"/>
                  </a:cubicBezTo>
                  <a:lnTo>
                    <a:pt x="39572" y="682351"/>
                  </a:lnTo>
                  <a:cubicBezTo>
                    <a:pt x="29077" y="682351"/>
                    <a:pt x="19012" y="678181"/>
                    <a:pt x="11590" y="670760"/>
                  </a:cubicBezTo>
                  <a:cubicBezTo>
                    <a:pt x="4169" y="663339"/>
                    <a:pt x="0" y="653274"/>
                    <a:pt x="0" y="642778"/>
                  </a:cubicBezTo>
                  <a:lnTo>
                    <a:pt x="0" y="39572"/>
                  </a:lnTo>
                  <a:cubicBezTo>
                    <a:pt x="0" y="29077"/>
                    <a:pt x="4169" y="19012"/>
                    <a:pt x="11590" y="11590"/>
                  </a:cubicBezTo>
                  <a:cubicBezTo>
                    <a:pt x="19012" y="4169"/>
                    <a:pt x="29077" y="0"/>
                    <a:pt x="39572" y="0"/>
                  </a:cubicBezTo>
                  <a:close/>
                </a:path>
              </a:pathLst>
            </a:custGeom>
            <a:solidFill>
              <a:srgbClr val="FFFFFF"/>
            </a:solidFill>
            <a:ln w="38100" cap="rnd" cmpd="sng">
              <a:solidFill>
                <a:srgbClr val="8FC9BC"/>
              </a:solidFill>
              <a:prstDash val="solid"/>
              <a:round/>
              <a:headEnd type="none" w="sm" len="sm"/>
              <a:tailEnd type="none" w="sm" len="sm"/>
            </a:ln>
          </p:spPr>
          <p:txBody>
            <a:bodyPr spcFirstLastPara="1" wrap="square" lIns="45713" tIns="45713" rIns="45713" bIns="45713" anchor="ctr" anchorCtr="0">
              <a:noAutofit/>
            </a:bodyPr>
            <a:lstStyle/>
            <a:p>
              <a:endParaRPr sz="700"/>
            </a:p>
          </p:txBody>
        </p:sp>
        <p:sp>
          <p:nvSpPr>
            <p:cNvPr id="146" name="Google Shape;146;p17"/>
            <p:cNvSpPr txBox="1"/>
            <p:nvPr/>
          </p:nvSpPr>
          <p:spPr>
            <a:xfrm>
              <a:off x="0" y="-47625"/>
              <a:ext cx="812800" cy="860425"/>
            </a:xfrm>
            <a:prstGeom prst="rect">
              <a:avLst/>
            </a:prstGeom>
            <a:noFill/>
            <a:ln>
              <a:noFill/>
            </a:ln>
          </p:spPr>
          <p:txBody>
            <a:bodyPr spcFirstLastPara="1" wrap="square" lIns="25400" tIns="25400" rIns="25400" bIns="25400" anchor="ctr" anchorCtr="0">
              <a:noAutofit/>
            </a:bodyPr>
            <a:lstStyle/>
            <a:p>
              <a:pPr algn="ctr">
                <a:lnSpc>
                  <a:spcPct val="186611"/>
                </a:lnSpc>
              </a:pPr>
              <a:endParaRPr sz="900">
                <a:solidFill>
                  <a:schemeClr val="dk1"/>
                </a:solidFill>
                <a:latin typeface="Calibri"/>
                <a:ea typeface="Calibri"/>
                <a:cs typeface="Calibri"/>
                <a:sym typeface="Calibri"/>
              </a:endParaRPr>
            </a:p>
          </p:txBody>
        </p:sp>
      </p:grpSp>
      <p:sp>
        <p:nvSpPr>
          <p:cNvPr id="147" name="Google Shape;147;p17"/>
          <p:cNvSpPr txBox="1"/>
          <p:nvPr/>
        </p:nvSpPr>
        <p:spPr>
          <a:xfrm>
            <a:off x="3940644" y="3534209"/>
            <a:ext cx="867581" cy="590931"/>
          </a:xfrm>
          <a:prstGeom prst="rect">
            <a:avLst/>
          </a:prstGeom>
          <a:noFill/>
          <a:ln>
            <a:noFill/>
          </a:ln>
        </p:spPr>
        <p:txBody>
          <a:bodyPr spcFirstLastPara="1" wrap="square" lIns="0" tIns="0" rIns="0" bIns="0" anchor="t" anchorCtr="0">
            <a:spAutoFit/>
          </a:bodyPr>
          <a:lstStyle/>
          <a:p>
            <a:pPr>
              <a:lnSpc>
                <a:spcPct val="120003"/>
              </a:lnSpc>
            </a:pPr>
            <a:r>
              <a:rPr lang="en-US" sz="3200" b="1" dirty="0">
                <a:latin typeface="Merriweather"/>
                <a:ea typeface="Merriweather"/>
                <a:cs typeface="Merriweather"/>
                <a:sym typeface="Merriweather"/>
              </a:rPr>
              <a:t>03</a:t>
            </a:r>
            <a:endParaRPr sz="700" dirty="0"/>
          </a:p>
        </p:txBody>
      </p:sp>
      <p:sp>
        <p:nvSpPr>
          <p:cNvPr id="149" name="Google Shape;149;p17"/>
          <p:cNvSpPr txBox="1"/>
          <p:nvPr/>
        </p:nvSpPr>
        <p:spPr>
          <a:xfrm>
            <a:off x="4489578" y="3497333"/>
            <a:ext cx="4052455" cy="800219"/>
          </a:xfrm>
          <a:prstGeom prst="rect">
            <a:avLst/>
          </a:prstGeom>
          <a:noFill/>
          <a:ln>
            <a:noFill/>
          </a:ln>
        </p:spPr>
        <p:txBody>
          <a:bodyPr spcFirstLastPara="1" wrap="square" lIns="0" tIns="0" rIns="0" bIns="0" anchor="t" anchorCtr="0">
            <a:spAutoFit/>
          </a:bodyPr>
          <a:lstStyle/>
          <a:p>
            <a:pPr>
              <a:lnSpc>
                <a:spcPct val="130000"/>
              </a:lnSpc>
            </a:pPr>
            <a:r>
              <a:rPr lang="en-US" sz="2000" b="1" dirty="0">
                <a:latin typeface="Merriweather"/>
                <a:ea typeface="Merriweather"/>
                <a:cs typeface="Merriweather"/>
                <a:sym typeface="Merriweather"/>
              </a:rPr>
              <a:t>To describe actions happening regularly or as habits</a:t>
            </a:r>
            <a:r>
              <a:rPr lang="en-US" sz="1600" b="1" dirty="0">
                <a:latin typeface="Merriweather"/>
                <a:ea typeface="Merriweather"/>
                <a:cs typeface="Merriweather"/>
                <a:sym typeface="Merriweather"/>
              </a:rPr>
              <a:t>.</a:t>
            </a:r>
            <a:endParaRPr sz="700" dirty="0"/>
          </a:p>
        </p:txBody>
      </p:sp>
    </p:spTree>
    <p:extLst>
      <p:ext uri="{BB962C8B-B14F-4D97-AF65-F5344CB8AC3E}">
        <p14:creationId xmlns:p14="http://schemas.microsoft.com/office/powerpoint/2010/main" val="61268140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2908"/>
        <p:cNvGrpSpPr/>
        <p:nvPr/>
      </p:nvGrpSpPr>
      <p:grpSpPr>
        <a:xfrm>
          <a:off x="0" y="0"/>
          <a:ext cx="0" cy="0"/>
          <a:chOff x="0" y="0"/>
          <a:chExt cx="0" cy="0"/>
        </a:xfrm>
      </p:grpSpPr>
      <p:sp>
        <p:nvSpPr>
          <p:cNvPr id="2909" name="Google Shape;2909;p113"/>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pic>
        <p:nvPicPr>
          <p:cNvPr id="2910" name="Google Shape;2910;p113"/>
          <p:cNvPicPr preferRelativeResize="0"/>
          <p:nvPr/>
        </p:nvPicPr>
        <p:blipFill>
          <a:blip r:embed="rId3">
            <a:alphaModFix/>
          </a:blip>
          <a:stretch>
            <a:fillRect/>
          </a:stretch>
        </p:blipFill>
        <p:spPr>
          <a:xfrm>
            <a:off x="5196002" y="1647592"/>
            <a:ext cx="1478394" cy="1323540"/>
          </a:xfrm>
          <a:prstGeom prst="rect">
            <a:avLst/>
          </a:prstGeom>
          <a:noFill/>
          <a:ln>
            <a:noFill/>
          </a:ln>
        </p:spPr>
      </p:pic>
      <p:pic>
        <p:nvPicPr>
          <p:cNvPr id="2911" name="Google Shape;2911;p113"/>
          <p:cNvPicPr preferRelativeResize="0"/>
          <p:nvPr/>
        </p:nvPicPr>
        <p:blipFill>
          <a:blip r:embed="rId4">
            <a:alphaModFix/>
          </a:blip>
          <a:stretch>
            <a:fillRect/>
          </a:stretch>
        </p:blipFill>
        <p:spPr>
          <a:xfrm rot="5400000">
            <a:off x="5388708" y="3243109"/>
            <a:ext cx="730089" cy="1785060"/>
          </a:xfrm>
          <a:prstGeom prst="rect">
            <a:avLst/>
          </a:prstGeom>
          <a:noFill/>
          <a:ln>
            <a:noFill/>
          </a:ln>
        </p:spPr>
      </p:pic>
      <p:pic>
        <p:nvPicPr>
          <p:cNvPr id="2912" name="Google Shape;2912;p113"/>
          <p:cNvPicPr preferRelativeResize="0"/>
          <p:nvPr/>
        </p:nvPicPr>
        <p:blipFill>
          <a:blip r:embed="rId5">
            <a:alphaModFix/>
          </a:blip>
          <a:stretch>
            <a:fillRect/>
          </a:stretch>
        </p:blipFill>
        <p:spPr>
          <a:xfrm>
            <a:off x="6981045" y="1647592"/>
            <a:ext cx="1398982" cy="1323540"/>
          </a:xfrm>
          <a:prstGeom prst="rect">
            <a:avLst/>
          </a:prstGeom>
          <a:noFill/>
          <a:ln>
            <a:noFill/>
          </a:ln>
        </p:spPr>
      </p:pic>
      <p:pic>
        <p:nvPicPr>
          <p:cNvPr id="2913" name="Google Shape;2913;p113"/>
          <p:cNvPicPr preferRelativeResize="0"/>
          <p:nvPr/>
        </p:nvPicPr>
        <p:blipFill>
          <a:blip r:embed="rId6">
            <a:alphaModFix/>
          </a:blip>
          <a:stretch>
            <a:fillRect/>
          </a:stretch>
        </p:blipFill>
        <p:spPr>
          <a:xfrm>
            <a:off x="1925503" y="1416832"/>
            <a:ext cx="1513729" cy="1785060"/>
          </a:xfrm>
          <a:prstGeom prst="rect">
            <a:avLst/>
          </a:prstGeom>
          <a:noFill/>
          <a:ln>
            <a:noFill/>
          </a:ln>
        </p:spPr>
      </p:pic>
      <p:pic>
        <p:nvPicPr>
          <p:cNvPr id="2914" name="Google Shape;2914;p113"/>
          <p:cNvPicPr preferRelativeResize="0"/>
          <p:nvPr/>
        </p:nvPicPr>
        <p:blipFill>
          <a:blip r:embed="rId7">
            <a:alphaModFix/>
          </a:blip>
          <a:stretch>
            <a:fillRect/>
          </a:stretch>
        </p:blipFill>
        <p:spPr>
          <a:xfrm rot="-5400000">
            <a:off x="1192752" y="3243109"/>
            <a:ext cx="992492" cy="1785060"/>
          </a:xfrm>
          <a:prstGeom prst="rect">
            <a:avLst/>
          </a:prstGeom>
          <a:noFill/>
          <a:ln>
            <a:noFill/>
          </a:ln>
        </p:spPr>
      </p:pic>
      <p:pic>
        <p:nvPicPr>
          <p:cNvPr id="2915" name="Google Shape;2915;p113"/>
          <p:cNvPicPr preferRelativeResize="0"/>
          <p:nvPr/>
        </p:nvPicPr>
        <p:blipFill>
          <a:blip r:embed="rId8">
            <a:alphaModFix/>
          </a:blip>
          <a:stretch>
            <a:fillRect/>
          </a:stretch>
        </p:blipFill>
        <p:spPr>
          <a:xfrm>
            <a:off x="3977339" y="1416832"/>
            <a:ext cx="838977" cy="1785060"/>
          </a:xfrm>
          <a:prstGeom prst="rect">
            <a:avLst/>
          </a:prstGeom>
          <a:noFill/>
          <a:ln>
            <a:noFill/>
          </a:ln>
        </p:spPr>
      </p:pic>
      <p:pic>
        <p:nvPicPr>
          <p:cNvPr id="2916" name="Google Shape;2916;p113"/>
          <p:cNvPicPr preferRelativeResize="0"/>
          <p:nvPr/>
        </p:nvPicPr>
        <p:blipFill>
          <a:blip r:embed="rId9">
            <a:alphaModFix/>
          </a:blip>
          <a:stretch>
            <a:fillRect/>
          </a:stretch>
        </p:blipFill>
        <p:spPr>
          <a:xfrm>
            <a:off x="796472" y="1416832"/>
            <a:ext cx="739014" cy="1785060"/>
          </a:xfrm>
          <a:prstGeom prst="rect">
            <a:avLst/>
          </a:prstGeom>
          <a:noFill/>
          <a:ln>
            <a:noFill/>
          </a:ln>
        </p:spPr>
      </p:pic>
      <p:pic>
        <p:nvPicPr>
          <p:cNvPr id="2917" name="Google Shape;2917;p113"/>
          <p:cNvPicPr preferRelativeResize="0"/>
          <p:nvPr/>
        </p:nvPicPr>
        <p:blipFill>
          <a:blip r:embed="rId10">
            <a:alphaModFix/>
          </a:blip>
          <a:stretch>
            <a:fillRect/>
          </a:stretch>
        </p:blipFill>
        <p:spPr>
          <a:xfrm rot="5400000">
            <a:off x="7371125" y="3434426"/>
            <a:ext cx="447375" cy="1402425"/>
          </a:xfrm>
          <a:prstGeom prst="rect">
            <a:avLst/>
          </a:prstGeom>
          <a:noFill/>
          <a:ln>
            <a:noFill/>
          </a:ln>
        </p:spPr>
      </p:pic>
      <p:pic>
        <p:nvPicPr>
          <p:cNvPr id="2918" name="Google Shape;2918;p113"/>
          <p:cNvPicPr preferRelativeResize="0"/>
          <p:nvPr/>
        </p:nvPicPr>
        <p:blipFill>
          <a:blip r:embed="rId11">
            <a:alphaModFix/>
          </a:blip>
          <a:stretch>
            <a:fillRect/>
          </a:stretch>
        </p:blipFill>
        <p:spPr>
          <a:xfrm rot="5400000">
            <a:off x="3353653" y="3243109"/>
            <a:ext cx="735444" cy="1785060"/>
          </a:xfrm>
          <a:prstGeom prst="rect">
            <a:avLst/>
          </a:prstGeom>
          <a:noFill/>
          <a:ln>
            <a:noFill/>
          </a:ln>
        </p:spPr>
      </p:pic>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2922"/>
        <p:cNvGrpSpPr/>
        <p:nvPr/>
      </p:nvGrpSpPr>
      <p:grpSpPr>
        <a:xfrm>
          <a:off x="0" y="0"/>
          <a:ext cx="0" cy="0"/>
          <a:chOff x="0" y="0"/>
          <a:chExt cx="0" cy="0"/>
        </a:xfrm>
      </p:grpSpPr>
      <p:sp>
        <p:nvSpPr>
          <p:cNvPr id="2923" name="Google Shape;2923;p114"/>
          <p:cNvSpPr txBox="1">
            <a:spLocks noGrp="1"/>
          </p:cNvSpPr>
          <p:nvPr>
            <p:ph type="subTitle" idx="1"/>
          </p:nvPr>
        </p:nvSpPr>
        <p:spPr>
          <a:xfrm>
            <a:off x="706850" y="1099325"/>
            <a:ext cx="4023300" cy="323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sz="2000" b="1" i="1"/>
              <a:t>Vectors</a:t>
            </a:r>
            <a:endParaRPr sz="2000" b="1" i="1"/>
          </a:p>
          <a:p>
            <a:pPr marL="457200" lvl="0" indent="-330200" algn="l" rtl="0">
              <a:spcBef>
                <a:spcPts val="0"/>
              </a:spcBef>
              <a:spcAft>
                <a:spcPts val="0"/>
              </a:spcAft>
              <a:buClr>
                <a:schemeClr val="accent3"/>
              </a:buClr>
              <a:buSzPts val="1600"/>
              <a:buChar char="●"/>
            </a:pPr>
            <a:r>
              <a:rPr lang="en">
                <a:uFill>
                  <a:noFill/>
                </a:uFill>
                <a:hlinkClick r:id="rId3"/>
              </a:rPr>
              <a:t>Realistic hand drawn herbs &amp; wild flowers</a:t>
            </a:r>
            <a:endParaRPr b="1" i="1"/>
          </a:p>
          <a:p>
            <a:pPr marL="457200" lvl="0" indent="-330200" algn="l" rtl="0">
              <a:spcBef>
                <a:spcPts val="0"/>
              </a:spcBef>
              <a:spcAft>
                <a:spcPts val="0"/>
              </a:spcAft>
              <a:buClr>
                <a:schemeClr val="accent3"/>
              </a:buClr>
              <a:buSzPts val="1600"/>
              <a:buChar char="●"/>
            </a:pPr>
            <a:r>
              <a:rPr lang="en">
                <a:uFill>
                  <a:noFill/>
                </a:uFill>
                <a:hlinkClick r:id="rId4"/>
              </a:rPr>
              <a:t>Realistic hand drawn herbs &amp; wild flowers</a:t>
            </a:r>
            <a:endParaRPr b="1" i="1"/>
          </a:p>
          <a:p>
            <a:pPr marL="457200" lvl="0" indent="-330200" algn="l" rtl="0">
              <a:spcBef>
                <a:spcPts val="0"/>
              </a:spcBef>
              <a:spcAft>
                <a:spcPts val="0"/>
              </a:spcAft>
              <a:buClr>
                <a:schemeClr val="accent3"/>
              </a:buClr>
              <a:buSzPts val="1600"/>
              <a:buChar char="●"/>
            </a:pPr>
            <a:r>
              <a:rPr lang="en">
                <a:uFill>
                  <a:noFill/>
                </a:uFill>
                <a:hlinkClick r:id="rId5"/>
              </a:rPr>
              <a:t>Hand painted watercolor floral wedding invitation</a:t>
            </a:r>
            <a:endParaRPr/>
          </a:p>
        </p:txBody>
      </p:sp>
      <p:sp>
        <p:nvSpPr>
          <p:cNvPr id="2924" name="Google Shape;2924;p114"/>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Premium alternative resources</a:t>
            </a:r>
            <a:endParaRPr/>
          </a:p>
        </p:txBody>
      </p:sp>
      <p:pic>
        <p:nvPicPr>
          <p:cNvPr id="2925" name="Google Shape;2925;p114"/>
          <p:cNvPicPr preferRelativeResize="0"/>
          <p:nvPr/>
        </p:nvPicPr>
        <p:blipFill>
          <a:blip r:embed="rId6">
            <a:alphaModFix/>
          </a:blip>
          <a:stretch>
            <a:fillRect/>
          </a:stretch>
        </p:blipFill>
        <p:spPr>
          <a:xfrm>
            <a:off x="6694378" y="3377719"/>
            <a:ext cx="1265697" cy="1226730"/>
          </a:xfrm>
          <a:prstGeom prst="rect">
            <a:avLst/>
          </a:prstGeom>
          <a:noFill/>
          <a:ln>
            <a:noFill/>
          </a:ln>
        </p:spPr>
      </p:pic>
      <p:pic>
        <p:nvPicPr>
          <p:cNvPr id="2926" name="Google Shape;2926;p114"/>
          <p:cNvPicPr preferRelativeResize="0"/>
          <p:nvPr/>
        </p:nvPicPr>
        <p:blipFill rotWithShape="1">
          <a:blip r:embed="rId7">
            <a:alphaModFix/>
          </a:blip>
          <a:srcRect l="11893" t="21952" r="11618" b="8511"/>
          <a:stretch/>
        </p:blipFill>
        <p:spPr>
          <a:xfrm>
            <a:off x="4872306" y="2438003"/>
            <a:ext cx="1265694" cy="949064"/>
          </a:xfrm>
          <a:prstGeom prst="rect">
            <a:avLst/>
          </a:prstGeom>
          <a:noFill/>
          <a:ln>
            <a:noFill/>
          </a:ln>
        </p:spPr>
      </p:pic>
      <p:pic>
        <p:nvPicPr>
          <p:cNvPr id="2927" name="Google Shape;2927;p114"/>
          <p:cNvPicPr preferRelativeResize="0"/>
          <p:nvPr/>
        </p:nvPicPr>
        <p:blipFill rotWithShape="1">
          <a:blip r:embed="rId8">
            <a:alphaModFix/>
          </a:blip>
          <a:srcRect l="7828" t="8298" r="8886"/>
          <a:stretch/>
        </p:blipFill>
        <p:spPr>
          <a:xfrm>
            <a:off x="5149288" y="3444608"/>
            <a:ext cx="1320927" cy="1092964"/>
          </a:xfrm>
          <a:prstGeom prst="rect">
            <a:avLst/>
          </a:prstGeom>
          <a:noFill/>
          <a:ln>
            <a:noFill/>
          </a:ln>
        </p:spPr>
      </p:pic>
      <p:pic>
        <p:nvPicPr>
          <p:cNvPr id="2928" name="Google Shape;2928;p114"/>
          <p:cNvPicPr preferRelativeResize="0"/>
          <p:nvPr/>
        </p:nvPicPr>
        <p:blipFill>
          <a:blip r:embed="rId9">
            <a:alphaModFix/>
          </a:blip>
          <a:stretch>
            <a:fillRect/>
          </a:stretch>
        </p:blipFill>
        <p:spPr>
          <a:xfrm>
            <a:off x="6027001" y="2299176"/>
            <a:ext cx="1426344" cy="1226726"/>
          </a:xfrm>
          <a:prstGeom prst="rect">
            <a:avLst/>
          </a:prstGeom>
          <a:noFill/>
          <a:ln>
            <a:noFill/>
          </a:ln>
        </p:spPr>
      </p:pic>
      <p:sp>
        <p:nvSpPr>
          <p:cNvPr id="2929" name="Google Shape;2929;p114"/>
          <p:cNvSpPr/>
          <p:nvPr/>
        </p:nvSpPr>
        <p:spPr>
          <a:xfrm>
            <a:off x="5456242" y="1394267"/>
            <a:ext cx="475504" cy="860742"/>
          </a:xfrm>
          <a:custGeom>
            <a:avLst/>
            <a:gdLst/>
            <a:ahLst/>
            <a:cxnLst/>
            <a:rect l="l" t="t" r="r" b="b"/>
            <a:pathLst>
              <a:path w="26123" h="47287" extrusionOk="0">
                <a:moveTo>
                  <a:pt x="11098" y="569"/>
                </a:moveTo>
                <a:cubicBezTo>
                  <a:pt x="12049" y="4203"/>
                  <a:pt x="11439" y="8032"/>
                  <a:pt x="10561" y="11641"/>
                </a:cubicBezTo>
                <a:cubicBezTo>
                  <a:pt x="10415" y="12251"/>
                  <a:pt x="10269" y="12861"/>
                  <a:pt x="10098" y="13471"/>
                </a:cubicBezTo>
                <a:cubicBezTo>
                  <a:pt x="9976" y="12568"/>
                  <a:pt x="9878" y="11641"/>
                  <a:pt x="9805" y="10739"/>
                </a:cubicBezTo>
                <a:cubicBezTo>
                  <a:pt x="9561" y="8446"/>
                  <a:pt x="9659" y="6129"/>
                  <a:pt x="10074" y="3861"/>
                </a:cubicBezTo>
                <a:cubicBezTo>
                  <a:pt x="10293" y="2739"/>
                  <a:pt x="10635" y="1642"/>
                  <a:pt x="11098" y="569"/>
                </a:cubicBezTo>
                <a:close/>
                <a:moveTo>
                  <a:pt x="10244" y="13788"/>
                </a:moveTo>
                <a:cubicBezTo>
                  <a:pt x="10244" y="13934"/>
                  <a:pt x="10220" y="14080"/>
                  <a:pt x="10196" y="14202"/>
                </a:cubicBezTo>
                <a:lnTo>
                  <a:pt x="10171" y="14007"/>
                </a:lnTo>
                <a:cubicBezTo>
                  <a:pt x="10196" y="13934"/>
                  <a:pt x="10220" y="13861"/>
                  <a:pt x="10244" y="13788"/>
                </a:cubicBezTo>
                <a:close/>
                <a:moveTo>
                  <a:pt x="7513" y="4568"/>
                </a:moveTo>
                <a:lnTo>
                  <a:pt x="7513" y="4568"/>
                </a:lnTo>
                <a:cubicBezTo>
                  <a:pt x="8098" y="7715"/>
                  <a:pt x="8732" y="10837"/>
                  <a:pt x="9391" y="13958"/>
                </a:cubicBezTo>
                <a:lnTo>
                  <a:pt x="9488" y="14349"/>
                </a:lnTo>
                <a:cubicBezTo>
                  <a:pt x="9220" y="13617"/>
                  <a:pt x="8952" y="12861"/>
                  <a:pt x="8732" y="12105"/>
                </a:cubicBezTo>
                <a:cubicBezTo>
                  <a:pt x="8122" y="10300"/>
                  <a:pt x="7732" y="8446"/>
                  <a:pt x="7561" y="6568"/>
                </a:cubicBezTo>
                <a:cubicBezTo>
                  <a:pt x="7513" y="5910"/>
                  <a:pt x="7488" y="5251"/>
                  <a:pt x="7513" y="4568"/>
                </a:cubicBezTo>
                <a:close/>
                <a:moveTo>
                  <a:pt x="21342" y="8056"/>
                </a:moveTo>
                <a:lnTo>
                  <a:pt x="21342" y="8056"/>
                </a:lnTo>
                <a:cubicBezTo>
                  <a:pt x="18610" y="10422"/>
                  <a:pt x="15781" y="12690"/>
                  <a:pt x="12854" y="14837"/>
                </a:cubicBezTo>
                <a:cubicBezTo>
                  <a:pt x="12561" y="15032"/>
                  <a:pt x="12269" y="15251"/>
                  <a:pt x="11976" y="15446"/>
                </a:cubicBezTo>
                <a:cubicBezTo>
                  <a:pt x="13927" y="12910"/>
                  <a:pt x="16366" y="10788"/>
                  <a:pt x="19147" y="9178"/>
                </a:cubicBezTo>
                <a:cubicBezTo>
                  <a:pt x="19854" y="8763"/>
                  <a:pt x="20586" y="8398"/>
                  <a:pt x="21342" y="8056"/>
                </a:cubicBezTo>
                <a:close/>
                <a:moveTo>
                  <a:pt x="4952" y="5203"/>
                </a:moveTo>
                <a:lnTo>
                  <a:pt x="4952" y="5203"/>
                </a:lnTo>
                <a:cubicBezTo>
                  <a:pt x="6269" y="7422"/>
                  <a:pt x="7415" y="9715"/>
                  <a:pt x="8391" y="12105"/>
                </a:cubicBezTo>
                <a:cubicBezTo>
                  <a:pt x="8635" y="12910"/>
                  <a:pt x="8903" y="13715"/>
                  <a:pt x="9171" y="14519"/>
                </a:cubicBezTo>
                <a:cubicBezTo>
                  <a:pt x="9342" y="14934"/>
                  <a:pt x="9488" y="15349"/>
                  <a:pt x="9659" y="15763"/>
                </a:cubicBezTo>
                <a:cubicBezTo>
                  <a:pt x="8537" y="14617"/>
                  <a:pt x="7610" y="13300"/>
                  <a:pt x="6903" y="11837"/>
                </a:cubicBezTo>
                <a:cubicBezTo>
                  <a:pt x="6196" y="10398"/>
                  <a:pt x="5659" y="8861"/>
                  <a:pt x="5342" y="7300"/>
                </a:cubicBezTo>
                <a:lnTo>
                  <a:pt x="5318" y="7300"/>
                </a:lnTo>
                <a:cubicBezTo>
                  <a:pt x="5171" y="6593"/>
                  <a:pt x="5049" y="5910"/>
                  <a:pt x="4952" y="5203"/>
                </a:cubicBezTo>
                <a:close/>
                <a:moveTo>
                  <a:pt x="15342" y="4471"/>
                </a:moveTo>
                <a:cubicBezTo>
                  <a:pt x="14708" y="6349"/>
                  <a:pt x="14000" y="8227"/>
                  <a:pt x="13269" y="10056"/>
                </a:cubicBezTo>
                <a:cubicBezTo>
                  <a:pt x="12756" y="10959"/>
                  <a:pt x="12293" y="11885"/>
                  <a:pt x="11903" y="12837"/>
                </a:cubicBezTo>
                <a:cubicBezTo>
                  <a:pt x="11513" y="13715"/>
                  <a:pt x="11171" y="14617"/>
                  <a:pt x="10878" y="15544"/>
                </a:cubicBezTo>
                <a:cubicBezTo>
                  <a:pt x="10805" y="15690"/>
                  <a:pt x="10732" y="15861"/>
                  <a:pt x="10659" y="16007"/>
                </a:cubicBezTo>
                <a:cubicBezTo>
                  <a:pt x="10561" y="14641"/>
                  <a:pt x="10683" y="13251"/>
                  <a:pt x="11000" y="11910"/>
                </a:cubicBezTo>
                <a:cubicBezTo>
                  <a:pt x="11635" y="9203"/>
                  <a:pt x="13025" y="6739"/>
                  <a:pt x="15025" y="4788"/>
                </a:cubicBezTo>
                <a:cubicBezTo>
                  <a:pt x="15122" y="4690"/>
                  <a:pt x="15244" y="4568"/>
                  <a:pt x="15342" y="4471"/>
                </a:cubicBezTo>
                <a:close/>
                <a:moveTo>
                  <a:pt x="19610" y="3666"/>
                </a:moveTo>
                <a:cubicBezTo>
                  <a:pt x="18708" y="5349"/>
                  <a:pt x="17708" y="7007"/>
                  <a:pt x="16634" y="8593"/>
                </a:cubicBezTo>
                <a:cubicBezTo>
                  <a:pt x="15488" y="10324"/>
                  <a:pt x="14269" y="12007"/>
                  <a:pt x="12976" y="13641"/>
                </a:cubicBezTo>
                <a:cubicBezTo>
                  <a:pt x="12293" y="14519"/>
                  <a:pt x="11561" y="15349"/>
                  <a:pt x="10854" y="16202"/>
                </a:cubicBezTo>
                <a:lnTo>
                  <a:pt x="10878" y="16105"/>
                </a:lnTo>
                <a:cubicBezTo>
                  <a:pt x="11878" y="14080"/>
                  <a:pt x="12805" y="12007"/>
                  <a:pt x="13683" y="9910"/>
                </a:cubicBezTo>
                <a:cubicBezTo>
                  <a:pt x="14634" y="8300"/>
                  <a:pt x="15781" y="6837"/>
                  <a:pt x="17147" y="5544"/>
                </a:cubicBezTo>
                <a:cubicBezTo>
                  <a:pt x="17903" y="4837"/>
                  <a:pt x="18732" y="4203"/>
                  <a:pt x="19610" y="3666"/>
                </a:cubicBezTo>
                <a:close/>
                <a:moveTo>
                  <a:pt x="9683" y="15861"/>
                </a:moveTo>
                <a:cubicBezTo>
                  <a:pt x="9757" y="16007"/>
                  <a:pt x="9805" y="16178"/>
                  <a:pt x="9878" y="16349"/>
                </a:cubicBezTo>
                <a:lnTo>
                  <a:pt x="9537" y="15910"/>
                </a:lnTo>
                <a:lnTo>
                  <a:pt x="9537" y="15910"/>
                </a:lnTo>
                <a:cubicBezTo>
                  <a:pt x="9558" y="15924"/>
                  <a:pt x="9580" y="15930"/>
                  <a:pt x="9599" y="15930"/>
                </a:cubicBezTo>
                <a:cubicBezTo>
                  <a:pt x="9647" y="15930"/>
                  <a:pt x="9683" y="15895"/>
                  <a:pt x="9683" y="15861"/>
                </a:cubicBezTo>
                <a:close/>
                <a:moveTo>
                  <a:pt x="10781" y="16715"/>
                </a:moveTo>
                <a:lnTo>
                  <a:pt x="10756" y="16763"/>
                </a:lnTo>
                <a:lnTo>
                  <a:pt x="10756" y="16739"/>
                </a:lnTo>
                <a:lnTo>
                  <a:pt x="10781" y="16715"/>
                </a:lnTo>
                <a:close/>
                <a:moveTo>
                  <a:pt x="21951" y="11105"/>
                </a:moveTo>
                <a:lnTo>
                  <a:pt x="21951" y="11105"/>
                </a:lnTo>
                <a:cubicBezTo>
                  <a:pt x="21707" y="11812"/>
                  <a:pt x="21098" y="12349"/>
                  <a:pt x="20512" y="12812"/>
                </a:cubicBezTo>
                <a:cubicBezTo>
                  <a:pt x="19805" y="13373"/>
                  <a:pt x="19098" y="13910"/>
                  <a:pt x="18342" y="14373"/>
                </a:cubicBezTo>
                <a:cubicBezTo>
                  <a:pt x="16805" y="15349"/>
                  <a:pt x="15195" y="16129"/>
                  <a:pt x="13488" y="16715"/>
                </a:cubicBezTo>
                <a:cubicBezTo>
                  <a:pt x="12927" y="16910"/>
                  <a:pt x="12342" y="17080"/>
                  <a:pt x="11756" y="17227"/>
                </a:cubicBezTo>
                <a:cubicBezTo>
                  <a:pt x="12171" y="16934"/>
                  <a:pt x="12561" y="16641"/>
                  <a:pt x="12952" y="16373"/>
                </a:cubicBezTo>
                <a:cubicBezTo>
                  <a:pt x="14317" y="15373"/>
                  <a:pt x="15732" y="14471"/>
                  <a:pt x="17195" y="13617"/>
                </a:cubicBezTo>
                <a:cubicBezTo>
                  <a:pt x="18732" y="12715"/>
                  <a:pt x="20317" y="11861"/>
                  <a:pt x="21951" y="11105"/>
                </a:cubicBezTo>
                <a:close/>
                <a:moveTo>
                  <a:pt x="5488" y="11202"/>
                </a:moveTo>
                <a:cubicBezTo>
                  <a:pt x="7025" y="13227"/>
                  <a:pt x="8537" y="15227"/>
                  <a:pt x="10074" y="17227"/>
                </a:cubicBezTo>
                <a:cubicBezTo>
                  <a:pt x="10025" y="17300"/>
                  <a:pt x="10098" y="17373"/>
                  <a:pt x="10171" y="17373"/>
                </a:cubicBezTo>
                <a:lnTo>
                  <a:pt x="10244" y="17446"/>
                </a:lnTo>
                <a:cubicBezTo>
                  <a:pt x="7708" y="16300"/>
                  <a:pt x="5903" y="13958"/>
                  <a:pt x="5488" y="11202"/>
                </a:cubicBezTo>
                <a:close/>
                <a:moveTo>
                  <a:pt x="10513" y="17958"/>
                </a:moveTo>
                <a:lnTo>
                  <a:pt x="10561" y="18178"/>
                </a:lnTo>
                <a:lnTo>
                  <a:pt x="10488" y="17958"/>
                </a:lnTo>
                <a:close/>
                <a:moveTo>
                  <a:pt x="22903" y="16007"/>
                </a:moveTo>
                <a:lnTo>
                  <a:pt x="22903" y="16007"/>
                </a:lnTo>
                <a:cubicBezTo>
                  <a:pt x="21244" y="17690"/>
                  <a:pt x="19025" y="18641"/>
                  <a:pt x="16976" y="19763"/>
                </a:cubicBezTo>
                <a:cubicBezTo>
                  <a:pt x="17951" y="18934"/>
                  <a:pt x="19000" y="18178"/>
                  <a:pt x="20073" y="17495"/>
                </a:cubicBezTo>
                <a:cubicBezTo>
                  <a:pt x="20976" y="16934"/>
                  <a:pt x="21927" y="16422"/>
                  <a:pt x="22903" y="16007"/>
                </a:cubicBezTo>
                <a:close/>
                <a:moveTo>
                  <a:pt x="24195" y="17617"/>
                </a:moveTo>
                <a:cubicBezTo>
                  <a:pt x="21976" y="19251"/>
                  <a:pt x="19098" y="19666"/>
                  <a:pt x="16512" y="20471"/>
                </a:cubicBezTo>
                <a:cubicBezTo>
                  <a:pt x="16391" y="20519"/>
                  <a:pt x="16269" y="20568"/>
                  <a:pt x="16147" y="20617"/>
                </a:cubicBezTo>
                <a:cubicBezTo>
                  <a:pt x="18098" y="19446"/>
                  <a:pt x="20195" y="18568"/>
                  <a:pt x="22390" y="18007"/>
                </a:cubicBezTo>
                <a:cubicBezTo>
                  <a:pt x="23000" y="17836"/>
                  <a:pt x="23585" y="17714"/>
                  <a:pt x="24195" y="17617"/>
                </a:cubicBezTo>
                <a:close/>
                <a:moveTo>
                  <a:pt x="17122" y="17739"/>
                </a:moveTo>
                <a:lnTo>
                  <a:pt x="17122" y="17739"/>
                </a:lnTo>
                <a:cubicBezTo>
                  <a:pt x="16683" y="18885"/>
                  <a:pt x="16025" y="19934"/>
                  <a:pt x="15147" y="20812"/>
                </a:cubicBezTo>
                <a:lnTo>
                  <a:pt x="15122" y="20812"/>
                </a:lnTo>
                <a:cubicBezTo>
                  <a:pt x="15610" y="19666"/>
                  <a:pt x="16293" y="18641"/>
                  <a:pt x="17122" y="17739"/>
                </a:cubicBezTo>
                <a:close/>
                <a:moveTo>
                  <a:pt x="21746" y="20157"/>
                </a:moveTo>
                <a:cubicBezTo>
                  <a:pt x="22310" y="20157"/>
                  <a:pt x="22875" y="20180"/>
                  <a:pt x="23439" y="20227"/>
                </a:cubicBezTo>
                <a:cubicBezTo>
                  <a:pt x="23878" y="20275"/>
                  <a:pt x="24317" y="20324"/>
                  <a:pt x="24781" y="20397"/>
                </a:cubicBezTo>
                <a:lnTo>
                  <a:pt x="21171" y="20519"/>
                </a:lnTo>
                <a:cubicBezTo>
                  <a:pt x="19708" y="20519"/>
                  <a:pt x="18220" y="20617"/>
                  <a:pt x="16756" y="20788"/>
                </a:cubicBezTo>
                <a:cubicBezTo>
                  <a:pt x="16659" y="20788"/>
                  <a:pt x="16537" y="20836"/>
                  <a:pt x="16415" y="20836"/>
                </a:cubicBezTo>
                <a:cubicBezTo>
                  <a:pt x="18160" y="20391"/>
                  <a:pt x="19948" y="20157"/>
                  <a:pt x="21746" y="20157"/>
                </a:cubicBezTo>
                <a:close/>
                <a:moveTo>
                  <a:pt x="14366" y="18763"/>
                </a:moveTo>
                <a:lnTo>
                  <a:pt x="14366" y="18763"/>
                </a:lnTo>
                <a:cubicBezTo>
                  <a:pt x="14586" y="19592"/>
                  <a:pt x="14634" y="20446"/>
                  <a:pt x="14439" y="21300"/>
                </a:cubicBezTo>
                <a:lnTo>
                  <a:pt x="14415" y="21300"/>
                </a:lnTo>
                <a:cubicBezTo>
                  <a:pt x="14293" y="20446"/>
                  <a:pt x="14269" y="19592"/>
                  <a:pt x="14366" y="18763"/>
                </a:cubicBezTo>
                <a:close/>
                <a:moveTo>
                  <a:pt x="14195" y="21592"/>
                </a:moveTo>
                <a:lnTo>
                  <a:pt x="14220" y="21617"/>
                </a:lnTo>
                <a:cubicBezTo>
                  <a:pt x="14171" y="21763"/>
                  <a:pt x="14122" y="21885"/>
                  <a:pt x="14049" y="22031"/>
                </a:cubicBezTo>
                <a:cubicBezTo>
                  <a:pt x="14000" y="22080"/>
                  <a:pt x="13952" y="22105"/>
                  <a:pt x="13903" y="22153"/>
                </a:cubicBezTo>
                <a:lnTo>
                  <a:pt x="14000" y="22031"/>
                </a:lnTo>
                <a:cubicBezTo>
                  <a:pt x="14049" y="21885"/>
                  <a:pt x="14122" y="21739"/>
                  <a:pt x="14195" y="21592"/>
                </a:cubicBezTo>
                <a:close/>
                <a:moveTo>
                  <a:pt x="15683" y="21227"/>
                </a:moveTo>
                <a:cubicBezTo>
                  <a:pt x="16878" y="21519"/>
                  <a:pt x="18049" y="21958"/>
                  <a:pt x="19147" y="22519"/>
                </a:cubicBezTo>
                <a:cubicBezTo>
                  <a:pt x="19040" y="22523"/>
                  <a:pt x="18934" y="22524"/>
                  <a:pt x="18827" y="22524"/>
                </a:cubicBezTo>
                <a:cubicBezTo>
                  <a:pt x="17450" y="22524"/>
                  <a:pt x="16098" y="22232"/>
                  <a:pt x="14830" y="21666"/>
                </a:cubicBezTo>
                <a:cubicBezTo>
                  <a:pt x="14927" y="21568"/>
                  <a:pt x="15025" y="21495"/>
                  <a:pt x="15147" y="21397"/>
                </a:cubicBezTo>
                <a:cubicBezTo>
                  <a:pt x="15317" y="21324"/>
                  <a:pt x="15488" y="21275"/>
                  <a:pt x="15683" y="21227"/>
                </a:cubicBezTo>
                <a:close/>
                <a:moveTo>
                  <a:pt x="14244" y="22202"/>
                </a:moveTo>
                <a:lnTo>
                  <a:pt x="14220" y="22251"/>
                </a:lnTo>
                <a:cubicBezTo>
                  <a:pt x="14175" y="22318"/>
                  <a:pt x="14070" y="22526"/>
                  <a:pt x="13960" y="22526"/>
                </a:cubicBezTo>
                <a:cubicBezTo>
                  <a:pt x="13949" y="22526"/>
                  <a:pt x="13938" y="22524"/>
                  <a:pt x="13927" y="22519"/>
                </a:cubicBezTo>
                <a:lnTo>
                  <a:pt x="14244" y="22202"/>
                </a:lnTo>
                <a:close/>
                <a:moveTo>
                  <a:pt x="8537" y="20056"/>
                </a:moveTo>
                <a:lnTo>
                  <a:pt x="8537" y="20056"/>
                </a:lnTo>
                <a:cubicBezTo>
                  <a:pt x="8464" y="21909"/>
                  <a:pt x="8244" y="23739"/>
                  <a:pt x="7854" y="25544"/>
                </a:cubicBezTo>
                <a:cubicBezTo>
                  <a:pt x="7805" y="25373"/>
                  <a:pt x="7757" y="25202"/>
                  <a:pt x="7708" y="25031"/>
                </a:cubicBezTo>
                <a:lnTo>
                  <a:pt x="7708" y="24885"/>
                </a:lnTo>
                <a:cubicBezTo>
                  <a:pt x="7610" y="23739"/>
                  <a:pt x="7683" y="22592"/>
                  <a:pt x="7927" y="21495"/>
                </a:cubicBezTo>
                <a:cubicBezTo>
                  <a:pt x="8074" y="20983"/>
                  <a:pt x="8269" y="20495"/>
                  <a:pt x="8537" y="20056"/>
                </a:cubicBezTo>
                <a:close/>
                <a:moveTo>
                  <a:pt x="1635" y="20910"/>
                </a:moveTo>
                <a:lnTo>
                  <a:pt x="1635" y="20910"/>
                </a:lnTo>
                <a:cubicBezTo>
                  <a:pt x="2683" y="22934"/>
                  <a:pt x="4049" y="24812"/>
                  <a:pt x="5659" y="26446"/>
                </a:cubicBezTo>
                <a:lnTo>
                  <a:pt x="5903" y="26690"/>
                </a:lnTo>
                <a:cubicBezTo>
                  <a:pt x="5610" y="26470"/>
                  <a:pt x="5293" y="26300"/>
                  <a:pt x="4952" y="26178"/>
                </a:cubicBezTo>
                <a:cubicBezTo>
                  <a:pt x="4318" y="25958"/>
                  <a:pt x="3610" y="25909"/>
                  <a:pt x="3025" y="25592"/>
                </a:cubicBezTo>
                <a:cubicBezTo>
                  <a:pt x="2683" y="25422"/>
                  <a:pt x="2440" y="25153"/>
                  <a:pt x="2318" y="24812"/>
                </a:cubicBezTo>
                <a:cubicBezTo>
                  <a:pt x="2196" y="24373"/>
                  <a:pt x="2098" y="23934"/>
                  <a:pt x="2049" y="23495"/>
                </a:cubicBezTo>
                <a:cubicBezTo>
                  <a:pt x="1927" y="22641"/>
                  <a:pt x="1757" y="21763"/>
                  <a:pt x="1635" y="20910"/>
                </a:cubicBezTo>
                <a:close/>
                <a:moveTo>
                  <a:pt x="6244" y="19885"/>
                </a:moveTo>
                <a:cubicBezTo>
                  <a:pt x="6244" y="20788"/>
                  <a:pt x="6342" y="21714"/>
                  <a:pt x="6537" y="22617"/>
                </a:cubicBezTo>
                <a:cubicBezTo>
                  <a:pt x="6708" y="23227"/>
                  <a:pt x="6903" y="23836"/>
                  <a:pt x="7147" y="24397"/>
                </a:cubicBezTo>
                <a:cubicBezTo>
                  <a:pt x="7293" y="24714"/>
                  <a:pt x="7439" y="25056"/>
                  <a:pt x="7537" y="25373"/>
                </a:cubicBezTo>
                <a:cubicBezTo>
                  <a:pt x="7537" y="25714"/>
                  <a:pt x="7561" y="26031"/>
                  <a:pt x="7561" y="26348"/>
                </a:cubicBezTo>
                <a:cubicBezTo>
                  <a:pt x="7537" y="26568"/>
                  <a:pt x="7537" y="26787"/>
                  <a:pt x="7537" y="27007"/>
                </a:cubicBezTo>
                <a:lnTo>
                  <a:pt x="7537" y="27031"/>
                </a:lnTo>
                <a:cubicBezTo>
                  <a:pt x="7537" y="27056"/>
                  <a:pt x="7513" y="27080"/>
                  <a:pt x="7513" y="27104"/>
                </a:cubicBezTo>
                <a:cubicBezTo>
                  <a:pt x="7293" y="26592"/>
                  <a:pt x="7025" y="26104"/>
                  <a:pt x="6659" y="25665"/>
                </a:cubicBezTo>
                <a:cubicBezTo>
                  <a:pt x="6610" y="25568"/>
                  <a:pt x="6561" y="25495"/>
                  <a:pt x="6513" y="25422"/>
                </a:cubicBezTo>
                <a:cubicBezTo>
                  <a:pt x="6342" y="25007"/>
                  <a:pt x="6171" y="24592"/>
                  <a:pt x="6000" y="24178"/>
                </a:cubicBezTo>
                <a:lnTo>
                  <a:pt x="5976" y="24129"/>
                </a:lnTo>
                <a:cubicBezTo>
                  <a:pt x="5927" y="23958"/>
                  <a:pt x="5903" y="23787"/>
                  <a:pt x="5879" y="23617"/>
                </a:cubicBezTo>
                <a:cubicBezTo>
                  <a:pt x="5781" y="22885"/>
                  <a:pt x="5805" y="22105"/>
                  <a:pt x="5927" y="21373"/>
                </a:cubicBezTo>
                <a:cubicBezTo>
                  <a:pt x="6000" y="20861"/>
                  <a:pt x="6122" y="20373"/>
                  <a:pt x="6244" y="19885"/>
                </a:cubicBezTo>
                <a:close/>
                <a:moveTo>
                  <a:pt x="9903" y="22227"/>
                </a:moveTo>
                <a:cubicBezTo>
                  <a:pt x="9830" y="23251"/>
                  <a:pt x="9610" y="24275"/>
                  <a:pt x="9220" y="25226"/>
                </a:cubicBezTo>
                <a:cubicBezTo>
                  <a:pt x="9025" y="25787"/>
                  <a:pt x="8732" y="26300"/>
                  <a:pt x="8318" y="26714"/>
                </a:cubicBezTo>
                <a:lnTo>
                  <a:pt x="7927" y="27104"/>
                </a:lnTo>
                <a:cubicBezTo>
                  <a:pt x="7952" y="26958"/>
                  <a:pt x="7976" y="26812"/>
                  <a:pt x="8000" y="26665"/>
                </a:cubicBezTo>
                <a:cubicBezTo>
                  <a:pt x="8000" y="26568"/>
                  <a:pt x="8000" y="26446"/>
                  <a:pt x="8000" y="26324"/>
                </a:cubicBezTo>
                <a:cubicBezTo>
                  <a:pt x="8147" y="25958"/>
                  <a:pt x="8342" y="25617"/>
                  <a:pt x="8537" y="25251"/>
                </a:cubicBezTo>
                <a:cubicBezTo>
                  <a:pt x="9049" y="24275"/>
                  <a:pt x="9513" y="23275"/>
                  <a:pt x="9903" y="22227"/>
                </a:cubicBezTo>
                <a:close/>
                <a:moveTo>
                  <a:pt x="4147" y="18641"/>
                </a:moveTo>
                <a:cubicBezTo>
                  <a:pt x="4220" y="20666"/>
                  <a:pt x="4976" y="22544"/>
                  <a:pt x="5805" y="24373"/>
                </a:cubicBezTo>
                <a:cubicBezTo>
                  <a:pt x="5903" y="24739"/>
                  <a:pt x="6049" y="25080"/>
                  <a:pt x="6244" y="25422"/>
                </a:cubicBezTo>
                <a:lnTo>
                  <a:pt x="6318" y="25519"/>
                </a:lnTo>
                <a:lnTo>
                  <a:pt x="6439" y="25812"/>
                </a:lnTo>
                <a:cubicBezTo>
                  <a:pt x="6635" y="26275"/>
                  <a:pt x="6830" y="26739"/>
                  <a:pt x="7000" y="27202"/>
                </a:cubicBezTo>
                <a:cubicBezTo>
                  <a:pt x="6537" y="26300"/>
                  <a:pt x="5659" y="25592"/>
                  <a:pt x="5074" y="24812"/>
                </a:cubicBezTo>
                <a:cubicBezTo>
                  <a:pt x="4220" y="23568"/>
                  <a:pt x="3781" y="22080"/>
                  <a:pt x="3805" y="20568"/>
                </a:cubicBezTo>
                <a:cubicBezTo>
                  <a:pt x="3830" y="19910"/>
                  <a:pt x="3927" y="19275"/>
                  <a:pt x="4147" y="18641"/>
                </a:cubicBezTo>
                <a:close/>
                <a:moveTo>
                  <a:pt x="6488" y="27226"/>
                </a:moveTo>
                <a:lnTo>
                  <a:pt x="6879" y="27568"/>
                </a:lnTo>
                <a:cubicBezTo>
                  <a:pt x="6879" y="27617"/>
                  <a:pt x="6903" y="27641"/>
                  <a:pt x="6903" y="27665"/>
                </a:cubicBezTo>
                <a:cubicBezTo>
                  <a:pt x="6805" y="27543"/>
                  <a:pt x="6683" y="27446"/>
                  <a:pt x="6561" y="27324"/>
                </a:cubicBezTo>
                <a:lnTo>
                  <a:pt x="6488" y="27226"/>
                </a:lnTo>
                <a:close/>
                <a:moveTo>
                  <a:pt x="6903" y="26348"/>
                </a:moveTo>
                <a:lnTo>
                  <a:pt x="6903" y="26348"/>
                </a:lnTo>
                <a:cubicBezTo>
                  <a:pt x="7122" y="26641"/>
                  <a:pt x="7269" y="26983"/>
                  <a:pt x="7366" y="27324"/>
                </a:cubicBezTo>
                <a:cubicBezTo>
                  <a:pt x="7391" y="27422"/>
                  <a:pt x="7391" y="27519"/>
                  <a:pt x="7391" y="27617"/>
                </a:cubicBezTo>
                <a:cubicBezTo>
                  <a:pt x="7366" y="27617"/>
                  <a:pt x="7366" y="27641"/>
                  <a:pt x="7366" y="27665"/>
                </a:cubicBezTo>
                <a:cubicBezTo>
                  <a:pt x="7220" y="27226"/>
                  <a:pt x="7074" y="26787"/>
                  <a:pt x="6903" y="26348"/>
                </a:cubicBezTo>
                <a:close/>
                <a:moveTo>
                  <a:pt x="440" y="26031"/>
                </a:moveTo>
                <a:cubicBezTo>
                  <a:pt x="1879" y="26129"/>
                  <a:pt x="3318" y="26373"/>
                  <a:pt x="4708" y="26739"/>
                </a:cubicBezTo>
                <a:cubicBezTo>
                  <a:pt x="5220" y="26836"/>
                  <a:pt x="5732" y="27031"/>
                  <a:pt x="6171" y="27275"/>
                </a:cubicBezTo>
                <a:cubicBezTo>
                  <a:pt x="6391" y="27495"/>
                  <a:pt x="6561" y="27739"/>
                  <a:pt x="6708" y="28007"/>
                </a:cubicBezTo>
                <a:cubicBezTo>
                  <a:pt x="6439" y="27714"/>
                  <a:pt x="6122" y="27495"/>
                  <a:pt x="5781" y="27348"/>
                </a:cubicBezTo>
                <a:cubicBezTo>
                  <a:pt x="5147" y="27153"/>
                  <a:pt x="4513" y="27056"/>
                  <a:pt x="3854" y="27056"/>
                </a:cubicBezTo>
                <a:cubicBezTo>
                  <a:pt x="3196" y="27031"/>
                  <a:pt x="2537" y="26958"/>
                  <a:pt x="1879" y="26812"/>
                </a:cubicBezTo>
                <a:cubicBezTo>
                  <a:pt x="1342" y="26690"/>
                  <a:pt x="854" y="26422"/>
                  <a:pt x="440" y="26031"/>
                </a:cubicBezTo>
                <a:close/>
                <a:moveTo>
                  <a:pt x="22244" y="25178"/>
                </a:moveTo>
                <a:cubicBezTo>
                  <a:pt x="21171" y="26739"/>
                  <a:pt x="19829" y="28080"/>
                  <a:pt x="18293" y="29153"/>
                </a:cubicBezTo>
                <a:cubicBezTo>
                  <a:pt x="17829" y="29397"/>
                  <a:pt x="17366" y="29641"/>
                  <a:pt x="16927" y="29909"/>
                </a:cubicBezTo>
                <a:cubicBezTo>
                  <a:pt x="17000" y="29763"/>
                  <a:pt x="17073" y="29592"/>
                  <a:pt x="17122" y="29421"/>
                </a:cubicBezTo>
                <a:cubicBezTo>
                  <a:pt x="17390" y="29031"/>
                  <a:pt x="17634" y="28641"/>
                  <a:pt x="17951" y="28275"/>
                </a:cubicBezTo>
                <a:lnTo>
                  <a:pt x="17951" y="28300"/>
                </a:lnTo>
                <a:cubicBezTo>
                  <a:pt x="19073" y="26909"/>
                  <a:pt x="20561" y="25836"/>
                  <a:pt x="22244" y="25178"/>
                </a:cubicBezTo>
                <a:close/>
                <a:moveTo>
                  <a:pt x="17122" y="24592"/>
                </a:moveTo>
                <a:lnTo>
                  <a:pt x="17122" y="24592"/>
                </a:lnTo>
                <a:cubicBezTo>
                  <a:pt x="17464" y="26251"/>
                  <a:pt x="17342" y="27958"/>
                  <a:pt x="16756" y="29543"/>
                </a:cubicBezTo>
                <a:cubicBezTo>
                  <a:pt x="16659" y="29690"/>
                  <a:pt x="16561" y="29812"/>
                  <a:pt x="16464" y="29958"/>
                </a:cubicBezTo>
                <a:cubicBezTo>
                  <a:pt x="16878" y="29129"/>
                  <a:pt x="17122" y="28226"/>
                  <a:pt x="17122" y="27300"/>
                </a:cubicBezTo>
                <a:cubicBezTo>
                  <a:pt x="17122" y="27223"/>
                  <a:pt x="17048" y="27162"/>
                  <a:pt x="16969" y="27162"/>
                </a:cubicBezTo>
                <a:cubicBezTo>
                  <a:pt x="16947" y="27162"/>
                  <a:pt x="16924" y="27167"/>
                  <a:pt x="16903" y="27178"/>
                </a:cubicBezTo>
                <a:cubicBezTo>
                  <a:pt x="15976" y="27714"/>
                  <a:pt x="16000" y="28787"/>
                  <a:pt x="15781" y="29739"/>
                </a:cubicBezTo>
                <a:cubicBezTo>
                  <a:pt x="15464" y="27909"/>
                  <a:pt x="15951" y="26031"/>
                  <a:pt x="17122" y="24592"/>
                </a:cubicBezTo>
                <a:close/>
                <a:moveTo>
                  <a:pt x="21073" y="28129"/>
                </a:moveTo>
                <a:lnTo>
                  <a:pt x="21073" y="28129"/>
                </a:lnTo>
                <a:cubicBezTo>
                  <a:pt x="19854" y="29080"/>
                  <a:pt x="18464" y="29787"/>
                  <a:pt x="17000" y="30226"/>
                </a:cubicBezTo>
                <a:cubicBezTo>
                  <a:pt x="17537" y="29934"/>
                  <a:pt x="18073" y="29617"/>
                  <a:pt x="18561" y="29275"/>
                </a:cubicBezTo>
                <a:cubicBezTo>
                  <a:pt x="19366" y="28812"/>
                  <a:pt x="20195" y="28446"/>
                  <a:pt x="21073" y="28129"/>
                </a:cubicBezTo>
                <a:close/>
                <a:moveTo>
                  <a:pt x="16830" y="27641"/>
                </a:moveTo>
                <a:lnTo>
                  <a:pt x="16830" y="27641"/>
                </a:lnTo>
                <a:cubicBezTo>
                  <a:pt x="16805" y="28592"/>
                  <a:pt x="16512" y="29519"/>
                  <a:pt x="16025" y="30324"/>
                </a:cubicBezTo>
                <a:cubicBezTo>
                  <a:pt x="16007" y="30342"/>
                  <a:pt x="15989" y="30347"/>
                  <a:pt x="15981" y="30357"/>
                </a:cubicBezTo>
                <a:lnTo>
                  <a:pt x="15981" y="30357"/>
                </a:lnTo>
                <a:cubicBezTo>
                  <a:pt x="16100" y="29973"/>
                  <a:pt x="16196" y="29612"/>
                  <a:pt x="16244" y="29226"/>
                </a:cubicBezTo>
                <a:cubicBezTo>
                  <a:pt x="16317" y="28665"/>
                  <a:pt x="16415" y="28056"/>
                  <a:pt x="16830" y="27641"/>
                </a:cubicBezTo>
                <a:close/>
                <a:moveTo>
                  <a:pt x="23464" y="29421"/>
                </a:moveTo>
                <a:lnTo>
                  <a:pt x="23464" y="29421"/>
                </a:lnTo>
                <a:cubicBezTo>
                  <a:pt x="22180" y="30316"/>
                  <a:pt x="20617" y="30559"/>
                  <a:pt x="19059" y="30559"/>
                </a:cubicBezTo>
                <a:cubicBezTo>
                  <a:pt x="18664" y="30559"/>
                  <a:pt x="18269" y="30544"/>
                  <a:pt x="17878" y="30519"/>
                </a:cubicBezTo>
                <a:cubicBezTo>
                  <a:pt x="17659" y="30519"/>
                  <a:pt x="17415" y="30470"/>
                  <a:pt x="17195" y="30446"/>
                </a:cubicBezTo>
                <a:cubicBezTo>
                  <a:pt x="19244" y="29909"/>
                  <a:pt x="21317" y="29446"/>
                  <a:pt x="23464" y="29421"/>
                </a:cubicBezTo>
                <a:close/>
                <a:moveTo>
                  <a:pt x="16610" y="30665"/>
                </a:moveTo>
                <a:cubicBezTo>
                  <a:pt x="18415" y="31178"/>
                  <a:pt x="20171" y="31934"/>
                  <a:pt x="21781" y="32934"/>
                </a:cubicBezTo>
                <a:lnTo>
                  <a:pt x="21781" y="32958"/>
                </a:lnTo>
                <a:cubicBezTo>
                  <a:pt x="19927" y="32495"/>
                  <a:pt x="18171" y="31714"/>
                  <a:pt x="16610" y="30665"/>
                </a:cubicBezTo>
                <a:close/>
                <a:moveTo>
                  <a:pt x="11118" y="1"/>
                </a:moveTo>
                <a:cubicBezTo>
                  <a:pt x="11069" y="1"/>
                  <a:pt x="11022" y="26"/>
                  <a:pt x="11000" y="81"/>
                </a:cubicBezTo>
                <a:cubicBezTo>
                  <a:pt x="10025" y="2178"/>
                  <a:pt x="9464" y="4422"/>
                  <a:pt x="9342" y="6715"/>
                </a:cubicBezTo>
                <a:cubicBezTo>
                  <a:pt x="9244" y="9081"/>
                  <a:pt x="9366" y="11446"/>
                  <a:pt x="9757" y="13788"/>
                </a:cubicBezTo>
                <a:cubicBezTo>
                  <a:pt x="9757" y="13910"/>
                  <a:pt x="9781" y="14056"/>
                  <a:pt x="9805" y="14202"/>
                </a:cubicBezTo>
                <a:cubicBezTo>
                  <a:pt x="9244" y="11593"/>
                  <a:pt x="8708" y="8983"/>
                  <a:pt x="8196" y="6349"/>
                </a:cubicBezTo>
                <a:cubicBezTo>
                  <a:pt x="7976" y="5349"/>
                  <a:pt x="7781" y="4349"/>
                  <a:pt x="7610" y="3349"/>
                </a:cubicBezTo>
                <a:cubicBezTo>
                  <a:pt x="7589" y="3276"/>
                  <a:pt x="7532" y="3243"/>
                  <a:pt x="7472" y="3243"/>
                </a:cubicBezTo>
                <a:cubicBezTo>
                  <a:pt x="7392" y="3243"/>
                  <a:pt x="7307" y="3300"/>
                  <a:pt x="7293" y="3398"/>
                </a:cubicBezTo>
                <a:cubicBezTo>
                  <a:pt x="7098" y="5715"/>
                  <a:pt x="7318" y="8056"/>
                  <a:pt x="7903" y="10300"/>
                </a:cubicBezTo>
                <a:cubicBezTo>
                  <a:pt x="7415" y="9203"/>
                  <a:pt x="6879" y="8105"/>
                  <a:pt x="6318" y="7032"/>
                </a:cubicBezTo>
                <a:cubicBezTo>
                  <a:pt x="5854" y="6178"/>
                  <a:pt x="5366" y="5325"/>
                  <a:pt x="4854" y="4495"/>
                </a:cubicBezTo>
                <a:cubicBezTo>
                  <a:pt x="4821" y="4454"/>
                  <a:pt x="4776" y="4435"/>
                  <a:pt x="4733" y="4435"/>
                </a:cubicBezTo>
                <a:cubicBezTo>
                  <a:pt x="4649" y="4435"/>
                  <a:pt x="4570" y="4505"/>
                  <a:pt x="4586" y="4617"/>
                </a:cubicBezTo>
                <a:cubicBezTo>
                  <a:pt x="4952" y="7276"/>
                  <a:pt x="5586" y="9983"/>
                  <a:pt x="6854" y="12398"/>
                </a:cubicBezTo>
                <a:cubicBezTo>
                  <a:pt x="6366" y="11763"/>
                  <a:pt x="5879" y="11105"/>
                  <a:pt x="5391" y="10471"/>
                </a:cubicBezTo>
                <a:cubicBezTo>
                  <a:pt x="5351" y="10422"/>
                  <a:pt x="5288" y="10396"/>
                  <a:pt x="5227" y="10396"/>
                </a:cubicBezTo>
                <a:cubicBezTo>
                  <a:pt x="5136" y="10396"/>
                  <a:pt x="5049" y="10452"/>
                  <a:pt x="5049" y="10568"/>
                </a:cubicBezTo>
                <a:cubicBezTo>
                  <a:pt x="5318" y="13300"/>
                  <a:pt x="6805" y="15763"/>
                  <a:pt x="9122" y="17251"/>
                </a:cubicBezTo>
                <a:cubicBezTo>
                  <a:pt x="9415" y="17446"/>
                  <a:pt x="9708" y="17593"/>
                  <a:pt x="10025" y="17763"/>
                </a:cubicBezTo>
                <a:lnTo>
                  <a:pt x="10171" y="17812"/>
                </a:lnTo>
                <a:cubicBezTo>
                  <a:pt x="10196" y="18056"/>
                  <a:pt x="10244" y="18275"/>
                  <a:pt x="10317" y="18495"/>
                </a:cubicBezTo>
                <a:cubicBezTo>
                  <a:pt x="10391" y="18763"/>
                  <a:pt x="10464" y="19056"/>
                  <a:pt x="10561" y="19324"/>
                </a:cubicBezTo>
                <a:cubicBezTo>
                  <a:pt x="10586" y="19471"/>
                  <a:pt x="10635" y="19617"/>
                  <a:pt x="10683" y="19763"/>
                </a:cubicBezTo>
                <a:cubicBezTo>
                  <a:pt x="10708" y="19861"/>
                  <a:pt x="10756" y="19934"/>
                  <a:pt x="10830" y="20007"/>
                </a:cubicBezTo>
                <a:cubicBezTo>
                  <a:pt x="10854" y="20031"/>
                  <a:pt x="10903" y="20056"/>
                  <a:pt x="10952" y="20056"/>
                </a:cubicBezTo>
                <a:cubicBezTo>
                  <a:pt x="11074" y="20617"/>
                  <a:pt x="11147" y="21153"/>
                  <a:pt x="11171" y="21714"/>
                </a:cubicBezTo>
                <a:cubicBezTo>
                  <a:pt x="11220" y="22568"/>
                  <a:pt x="11122" y="23397"/>
                  <a:pt x="10878" y="24226"/>
                </a:cubicBezTo>
                <a:cubicBezTo>
                  <a:pt x="10683" y="24885"/>
                  <a:pt x="10464" y="25544"/>
                  <a:pt x="10317" y="26226"/>
                </a:cubicBezTo>
                <a:cubicBezTo>
                  <a:pt x="10220" y="26422"/>
                  <a:pt x="10171" y="26641"/>
                  <a:pt x="10147" y="26861"/>
                </a:cubicBezTo>
                <a:cubicBezTo>
                  <a:pt x="10147" y="26885"/>
                  <a:pt x="10171" y="26909"/>
                  <a:pt x="10196" y="26934"/>
                </a:cubicBezTo>
                <a:cubicBezTo>
                  <a:pt x="10098" y="27568"/>
                  <a:pt x="10122" y="28202"/>
                  <a:pt x="10220" y="28812"/>
                </a:cubicBezTo>
                <a:cubicBezTo>
                  <a:pt x="10464" y="29982"/>
                  <a:pt x="10854" y="31080"/>
                  <a:pt x="11415" y="32129"/>
                </a:cubicBezTo>
                <a:cubicBezTo>
                  <a:pt x="10854" y="31568"/>
                  <a:pt x="9976" y="31324"/>
                  <a:pt x="9269" y="31007"/>
                </a:cubicBezTo>
                <a:cubicBezTo>
                  <a:pt x="8732" y="30787"/>
                  <a:pt x="8269" y="30421"/>
                  <a:pt x="7927" y="29958"/>
                </a:cubicBezTo>
                <a:cubicBezTo>
                  <a:pt x="7878" y="29909"/>
                  <a:pt x="7854" y="29860"/>
                  <a:pt x="7830" y="29812"/>
                </a:cubicBezTo>
                <a:cubicBezTo>
                  <a:pt x="7854" y="29787"/>
                  <a:pt x="7854" y="29739"/>
                  <a:pt x="7854" y="29690"/>
                </a:cubicBezTo>
                <a:lnTo>
                  <a:pt x="7781" y="29592"/>
                </a:lnTo>
                <a:cubicBezTo>
                  <a:pt x="7781" y="29300"/>
                  <a:pt x="7732" y="29007"/>
                  <a:pt x="7610" y="28739"/>
                </a:cubicBezTo>
                <a:cubicBezTo>
                  <a:pt x="7610" y="28617"/>
                  <a:pt x="7610" y="28495"/>
                  <a:pt x="7635" y="28348"/>
                </a:cubicBezTo>
                <a:cubicBezTo>
                  <a:pt x="7659" y="28348"/>
                  <a:pt x="7659" y="28324"/>
                  <a:pt x="7635" y="28300"/>
                </a:cubicBezTo>
                <a:cubicBezTo>
                  <a:pt x="7732" y="28031"/>
                  <a:pt x="7805" y="27763"/>
                  <a:pt x="7878" y="27495"/>
                </a:cubicBezTo>
                <a:cubicBezTo>
                  <a:pt x="8122" y="27226"/>
                  <a:pt x="8391" y="26983"/>
                  <a:pt x="8635" y="26714"/>
                </a:cubicBezTo>
                <a:cubicBezTo>
                  <a:pt x="8976" y="26324"/>
                  <a:pt x="9244" y="25861"/>
                  <a:pt x="9415" y="25348"/>
                </a:cubicBezTo>
                <a:cubicBezTo>
                  <a:pt x="9635" y="24787"/>
                  <a:pt x="9805" y="24202"/>
                  <a:pt x="9952" y="23617"/>
                </a:cubicBezTo>
                <a:cubicBezTo>
                  <a:pt x="10074" y="22934"/>
                  <a:pt x="10147" y="22275"/>
                  <a:pt x="10171" y="21592"/>
                </a:cubicBezTo>
                <a:cubicBezTo>
                  <a:pt x="10171" y="21525"/>
                  <a:pt x="10120" y="21488"/>
                  <a:pt x="10065" y="21488"/>
                </a:cubicBezTo>
                <a:cubicBezTo>
                  <a:pt x="10020" y="21488"/>
                  <a:pt x="9974" y="21513"/>
                  <a:pt x="9952" y="21568"/>
                </a:cubicBezTo>
                <a:cubicBezTo>
                  <a:pt x="9439" y="22861"/>
                  <a:pt x="8878" y="24153"/>
                  <a:pt x="8244" y="25397"/>
                </a:cubicBezTo>
                <a:lnTo>
                  <a:pt x="8122" y="25617"/>
                </a:lnTo>
                <a:cubicBezTo>
                  <a:pt x="8537" y="23666"/>
                  <a:pt x="8757" y="21690"/>
                  <a:pt x="8805" y="19714"/>
                </a:cubicBezTo>
                <a:cubicBezTo>
                  <a:pt x="8805" y="19663"/>
                  <a:pt x="8744" y="19611"/>
                  <a:pt x="8691" y="19611"/>
                </a:cubicBezTo>
                <a:cubicBezTo>
                  <a:pt x="8669" y="19611"/>
                  <a:pt x="8649" y="19620"/>
                  <a:pt x="8635" y="19641"/>
                </a:cubicBezTo>
                <a:cubicBezTo>
                  <a:pt x="7513" y="21031"/>
                  <a:pt x="7464" y="22763"/>
                  <a:pt x="7513" y="24470"/>
                </a:cubicBezTo>
                <a:cubicBezTo>
                  <a:pt x="7293" y="23983"/>
                  <a:pt x="7098" y="23495"/>
                  <a:pt x="6927" y="22983"/>
                </a:cubicBezTo>
                <a:cubicBezTo>
                  <a:pt x="6732" y="22349"/>
                  <a:pt x="6610" y="21690"/>
                  <a:pt x="6537" y="21056"/>
                </a:cubicBezTo>
                <a:cubicBezTo>
                  <a:pt x="6439" y="20300"/>
                  <a:pt x="6439" y="19568"/>
                  <a:pt x="6537" y="18836"/>
                </a:cubicBezTo>
                <a:cubicBezTo>
                  <a:pt x="6537" y="18753"/>
                  <a:pt x="6474" y="18710"/>
                  <a:pt x="6415" y="18710"/>
                </a:cubicBezTo>
                <a:cubicBezTo>
                  <a:pt x="6371" y="18710"/>
                  <a:pt x="6328" y="18735"/>
                  <a:pt x="6318" y="18788"/>
                </a:cubicBezTo>
                <a:cubicBezTo>
                  <a:pt x="5903" y="20227"/>
                  <a:pt x="5488" y="21739"/>
                  <a:pt x="5610" y="23251"/>
                </a:cubicBezTo>
                <a:cubicBezTo>
                  <a:pt x="5196" y="22300"/>
                  <a:pt x="4854" y="21324"/>
                  <a:pt x="4610" y="20300"/>
                </a:cubicBezTo>
                <a:cubicBezTo>
                  <a:pt x="4440" y="19568"/>
                  <a:pt x="4342" y="18788"/>
                  <a:pt x="4366" y="18032"/>
                </a:cubicBezTo>
                <a:cubicBezTo>
                  <a:pt x="4366" y="17970"/>
                  <a:pt x="4299" y="17919"/>
                  <a:pt x="4237" y="17919"/>
                </a:cubicBezTo>
                <a:cubicBezTo>
                  <a:pt x="4200" y="17919"/>
                  <a:pt x="4165" y="17937"/>
                  <a:pt x="4147" y="17983"/>
                </a:cubicBezTo>
                <a:cubicBezTo>
                  <a:pt x="3269" y="20056"/>
                  <a:pt x="3415" y="22446"/>
                  <a:pt x="4561" y="24422"/>
                </a:cubicBezTo>
                <a:cubicBezTo>
                  <a:pt x="4952" y="25056"/>
                  <a:pt x="5415" y="25641"/>
                  <a:pt x="5927" y="26178"/>
                </a:cubicBezTo>
                <a:cubicBezTo>
                  <a:pt x="6171" y="26446"/>
                  <a:pt x="6415" y="26739"/>
                  <a:pt x="6610" y="27056"/>
                </a:cubicBezTo>
                <a:cubicBezTo>
                  <a:pt x="5976" y="26422"/>
                  <a:pt x="5342" y="25763"/>
                  <a:pt x="4757" y="25080"/>
                </a:cubicBezTo>
                <a:cubicBezTo>
                  <a:pt x="3952" y="24105"/>
                  <a:pt x="3220" y="23080"/>
                  <a:pt x="2562" y="22031"/>
                </a:cubicBezTo>
                <a:cubicBezTo>
                  <a:pt x="2196" y="21422"/>
                  <a:pt x="1854" y="20812"/>
                  <a:pt x="1513" y="20202"/>
                </a:cubicBezTo>
                <a:cubicBezTo>
                  <a:pt x="1495" y="20158"/>
                  <a:pt x="1462" y="20140"/>
                  <a:pt x="1427" y="20140"/>
                </a:cubicBezTo>
                <a:cubicBezTo>
                  <a:pt x="1366" y="20140"/>
                  <a:pt x="1302" y="20198"/>
                  <a:pt x="1318" y="20275"/>
                </a:cubicBezTo>
                <a:cubicBezTo>
                  <a:pt x="1488" y="21251"/>
                  <a:pt x="1635" y="22202"/>
                  <a:pt x="1781" y="23178"/>
                </a:cubicBezTo>
                <a:cubicBezTo>
                  <a:pt x="1879" y="23641"/>
                  <a:pt x="1927" y="24105"/>
                  <a:pt x="2025" y="24568"/>
                </a:cubicBezTo>
                <a:cubicBezTo>
                  <a:pt x="2074" y="24934"/>
                  <a:pt x="2244" y="25251"/>
                  <a:pt x="2488" y="25519"/>
                </a:cubicBezTo>
                <a:cubicBezTo>
                  <a:pt x="2927" y="25958"/>
                  <a:pt x="3610" y="26104"/>
                  <a:pt x="4196" y="26251"/>
                </a:cubicBezTo>
                <a:cubicBezTo>
                  <a:pt x="4708" y="26373"/>
                  <a:pt x="5196" y="26544"/>
                  <a:pt x="5635" y="26836"/>
                </a:cubicBezTo>
                <a:cubicBezTo>
                  <a:pt x="5196" y="26665"/>
                  <a:pt x="4757" y="26544"/>
                  <a:pt x="4293" y="26446"/>
                </a:cubicBezTo>
                <a:cubicBezTo>
                  <a:pt x="3659" y="26275"/>
                  <a:pt x="3025" y="26129"/>
                  <a:pt x="2366" y="26031"/>
                </a:cubicBezTo>
                <a:cubicBezTo>
                  <a:pt x="1635" y="25909"/>
                  <a:pt x="903" y="25836"/>
                  <a:pt x="171" y="25763"/>
                </a:cubicBezTo>
                <a:cubicBezTo>
                  <a:pt x="49" y="25763"/>
                  <a:pt x="1" y="25909"/>
                  <a:pt x="74" y="25983"/>
                </a:cubicBezTo>
                <a:cubicBezTo>
                  <a:pt x="805" y="26885"/>
                  <a:pt x="1976" y="27153"/>
                  <a:pt x="3074" y="27251"/>
                </a:cubicBezTo>
                <a:cubicBezTo>
                  <a:pt x="3757" y="27275"/>
                  <a:pt x="4415" y="27324"/>
                  <a:pt x="5098" y="27422"/>
                </a:cubicBezTo>
                <a:cubicBezTo>
                  <a:pt x="5683" y="27519"/>
                  <a:pt x="6220" y="27812"/>
                  <a:pt x="6610" y="28251"/>
                </a:cubicBezTo>
                <a:cubicBezTo>
                  <a:pt x="6757" y="28397"/>
                  <a:pt x="6903" y="28568"/>
                  <a:pt x="7025" y="28763"/>
                </a:cubicBezTo>
                <a:cubicBezTo>
                  <a:pt x="7074" y="28934"/>
                  <a:pt x="7122" y="29153"/>
                  <a:pt x="7147" y="29348"/>
                </a:cubicBezTo>
                <a:cubicBezTo>
                  <a:pt x="7147" y="29403"/>
                  <a:pt x="7188" y="29431"/>
                  <a:pt x="7239" y="29431"/>
                </a:cubicBezTo>
                <a:cubicBezTo>
                  <a:pt x="7257" y="29431"/>
                  <a:pt x="7275" y="29428"/>
                  <a:pt x="7293" y="29421"/>
                </a:cubicBezTo>
                <a:cubicBezTo>
                  <a:pt x="7342" y="29543"/>
                  <a:pt x="7391" y="29665"/>
                  <a:pt x="7464" y="29787"/>
                </a:cubicBezTo>
                <a:cubicBezTo>
                  <a:pt x="7805" y="30348"/>
                  <a:pt x="8293" y="30787"/>
                  <a:pt x="8854" y="31080"/>
                </a:cubicBezTo>
                <a:cubicBezTo>
                  <a:pt x="9781" y="31543"/>
                  <a:pt x="11098" y="31690"/>
                  <a:pt x="11561" y="32690"/>
                </a:cubicBezTo>
                <a:cubicBezTo>
                  <a:pt x="11586" y="32738"/>
                  <a:pt x="11635" y="32738"/>
                  <a:pt x="11659" y="32738"/>
                </a:cubicBezTo>
                <a:cubicBezTo>
                  <a:pt x="11732" y="32860"/>
                  <a:pt x="11805" y="33007"/>
                  <a:pt x="11878" y="33153"/>
                </a:cubicBezTo>
                <a:cubicBezTo>
                  <a:pt x="12488" y="34397"/>
                  <a:pt x="12927" y="35690"/>
                  <a:pt x="13195" y="37055"/>
                </a:cubicBezTo>
                <a:lnTo>
                  <a:pt x="13195" y="37153"/>
                </a:lnTo>
                <a:cubicBezTo>
                  <a:pt x="13195" y="37153"/>
                  <a:pt x="13195" y="37177"/>
                  <a:pt x="13195" y="37177"/>
                </a:cubicBezTo>
                <a:cubicBezTo>
                  <a:pt x="13195" y="37275"/>
                  <a:pt x="13244" y="37348"/>
                  <a:pt x="13244" y="37421"/>
                </a:cubicBezTo>
                <a:cubicBezTo>
                  <a:pt x="13415" y="38519"/>
                  <a:pt x="13439" y="39616"/>
                  <a:pt x="13366" y="40714"/>
                </a:cubicBezTo>
                <a:cubicBezTo>
                  <a:pt x="13342" y="40007"/>
                  <a:pt x="13195" y="39299"/>
                  <a:pt x="12952" y="38641"/>
                </a:cubicBezTo>
                <a:cubicBezTo>
                  <a:pt x="12391" y="37324"/>
                  <a:pt x="11195" y="36494"/>
                  <a:pt x="10366" y="35373"/>
                </a:cubicBezTo>
                <a:cubicBezTo>
                  <a:pt x="9830" y="34738"/>
                  <a:pt x="9513" y="33934"/>
                  <a:pt x="9488" y="33104"/>
                </a:cubicBezTo>
                <a:cubicBezTo>
                  <a:pt x="9488" y="33068"/>
                  <a:pt x="9452" y="33049"/>
                  <a:pt x="9415" y="33049"/>
                </a:cubicBezTo>
                <a:cubicBezTo>
                  <a:pt x="9378" y="33049"/>
                  <a:pt x="9342" y="33068"/>
                  <a:pt x="9342" y="33104"/>
                </a:cubicBezTo>
                <a:cubicBezTo>
                  <a:pt x="9317" y="34519"/>
                  <a:pt x="10269" y="35641"/>
                  <a:pt x="11122" y="36641"/>
                </a:cubicBezTo>
                <a:cubicBezTo>
                  <a:pt x="11610" y="37177"/>
                  <a:pt x="12049" y="37738"/>
                  <a:pt x="12439" y="38348"/>
                </a:cubicBezTo>
                <a:cubicBezTo>
                  <a:pt x="12781" y="39007"/>
                  <a:pt x="13000" y="39738"/>
                  <a:pt x="13025" y="40494"/>
                </a:cubicBezTo>
                <a:cubicBezTo>
                  <a:pt x="13025" y="40909"/>
                  <a:pt x="13000" y="41324"/>
                  <a:pt x="13000" y="41738"/>
                </a:cubicBezTo>
                <a:cubicBezTo>
                  <a:pt x="12976" y="42153"/>
                  <a:pt x="12952" y="42592"/>
                  <a:pt x="12903" y="43006"/>
                </a:cubicBezTo>
                <a:cubicBezTo>
                  <a:pt x="12903" y="43055"/>
                  <a:pt x="12927" y="43080"/>
                  <a:pt x="12952" y="43104"/>
                </a:cubicBezTo>
                <a:cubicBezTo>
                  <a:pt x="12683" y="44153"/>
                  <a:pt x="12269" y="45177"/>
                  <a:pt x="11756" y="46128"/>
                </a:cubicBezTo>
                <a:cubicBezTo>
                  <a:pt x="11586" y="46470"/>
                  <a:pt x="11391" y="46787"/>
                  <a:pt x="11171" y="47080"/>
                </a:cubicBezTo>
                <a:cubicBezTo>
                  <a:pt x="11102" y="47183"/>
                  <a:pt x="11204" y="47287"/>
                  <a:pt x="11304" y="47287"/>
                </a:cubicBezTo>
                <a:cubicBezTo>
                  <a:pt x="11345" y="47287"/>
                  <a:pt x="11386" y="47269"/>
                  <a:pt x="11415" y="47226"/>
                </a:cubicBezTo>
                <a:cubicBezTo>
                  <a:pt x="12464" y="45616"/>
                  <a:pt x="13171" y="43787"/>
                  <a:pt x="13488" y="41885"/>
                </a:cubicBezTo>
                <a:cubicBezTo>
                  <a:pt x="13830" y="41104"/>
                  <a:pt x="14269" y="40372"/>
                  <a:pt x="14781" y="39690"/>
                </a:cubicBezTo>
                <a:cubicBezTo>
                  <a:pt x="15586" y="38714"/>
                  <a:pt x="16439" y="37763"/>
                  <a:pt x="17366" y="36885"/>
                </a:cubicBezTo>
                <a:cubicBezTo>
                  <a:pt x="17878" y="36348"/>
                  <a:pt x="18464" y="35836"/>
                  <a:pt x="19098" y="35421"/>
                </a:cubicBezTo>
                <a:cubicBezTo>
                  <a:pt x="19180" y="35360"/>
                  <a:pt x="19141" y="35264"/>
                  <a:pt x="19069" y="35264"/>
                </a:cubicBezTo>
                <a:cubicBezTo>
                  <a:pt x="19055" y="35264"/>
                  <a:pt x="19040" y="35267"/>
                  <a:pt x="19025" y="35275"/>
                </a:cubicBezTo>
                <a:cubicBezTo>
                  <a:pt x="18415" y="35568"/>
                  <a:pt x="17854" y="35982"/>
                  <a:pt x="17390" y="36494"/>
                </a:cubicBezTo>
                <a:cubicBezTo>
                  <a:pt x="16927" y="36933"/>
                  <a:pt x="16464" y="37421"/>
                  <a:pt x="16000" y="37885"/>
                </a:cubicBezTo>
                <a:cubicBezTo>
                  <a:pt x="15073" y="38811"/>
                  <a:pt x="14293" y="39836"/>
                  <a:pt x="13659" y="40958"/>
                </a:cubicBezTo>
                <a:cubicBezTo>
                  <a:pt x="13659" y="41007"/>
                  <a:pt x="13634" y="41055"/>
                  <a:pt x="13610" y="41104"/>
                </a:cubicBezTo>
                <a:cubicBezTo>
                  <a:pt x="13683" y="40348"/>
                  <a:pt x="13708" y="39616"/>
                  <a:pt x="13683" y="38860"/>
                </a:cubicBezTo>
                <a:cubicBezTo>
                  <a:pt x="13659" y="38031"/>
                  <a:pt x="13537" y="37226"/>
                  <a:pt x="13366" y="36421"/>
                </a:cubicBezTo>
                <a:cubicBezTo>
                  <a:pt x="13293" y="35763"/>
                  <a:pt x="13293" y="35080"/>
                  <a:pt x="13366" y="34421"/>
                </a:cubicBezTo>
                <a:cubicBezTo>
                  <a:pt x="13439" y="33690"/>
                  <a:pt x="13610" y="32909"/>
                  <a:pt x="14122" y="32348"/>
                </a:cubicBezTo>
                <a:cubicBezTo>
                  <a:pt x="14537" y="31909"/>
                  <a:pt x="15073" y="31641"/>
                  <a:pt x="15464" y="31202"/>
                </a:cubicBezTo>
                <a:cubicBezTo>
                  <a:pt x="15488" y="31214"/>
                  <a:pt x="15519" y="31220"/>
                  <a:pt x="15549" y="31220"/>
                </a:cubicBezTo>
                <a:cubicBezTo>
                  <a:pt x="15580" y="31220"/>
                  <a:pt x="15610" y="31214"/>
                  <a:pt x="15634" y="31202"/>
                </a:cubicBezTo>
                <a:cubicBezTo>
                  <a:pt x="15805" y="31056"/>
                  <a:pt x="15951" y="30885"/>
                  <a:pt x="16098" y="30739"/>
                </a:cubicBezTo>
                <a:lnTo>
                  <a:pt x="16244" y="30690"/>
                </a:lnTo>
                <a:cubicBezTo>
                  <a:pt x="18098" y="32031"/>
                  <a:pt x="20220" y="32934"/>
                  <a:pt x="22464" y="33397"/>
                </a:cubicBezTo>
                <a:cubicBezTo>
                  <a:pt x="22472" y="33398"/>
                  <a:pt x="22480" y="33399"/>
                  <a:pt x="22488" y="33399"/>
                </a:cubicBezTo>
                <a:cubicBezTo>
                  <a:pt x="22620" y="33399"/>
                  <a:pt x="22699" y="33221"/>
                  <a:pt x="22561" y="33129"/>
                </a:cubicBezTo>
                <a:cubicBezTo>
                  <a:pt x="21025" y="32104"/>
                  <a:pt x="19342" y="31275"/>
                  <a:pt x="17586" y="30690"/>
                </a:cubicBezTo>
                <a:lnTo>
                  <a:pt x="17586" y="30690"/>
                </a:lnTo>
                <a:cubicBezTo>
                  <a:pt x="18122" y="30739"/>
                  <a:pt x="18664" y="30771"/>
                  <a:pt x="19204" y="30771"/>
                </a:cubicBezTo>
                <a:cubicBezTo>
                  <a:pt x="20285" y="30771"/>
                  <a:pt x="21358" y="30641"/>
                  <a:pt x="22366" y="30251"/>
                </a:cubicBezTo>
                <a:cubicBezTo>
                  <a:pt x="22903" y="30056"/>
                  <a:pt x="23415" y="29763"/>
                  <a:pt x="23878" y="29397"/>
                </a:cubicBezTo>
                <a:cubicBezTo>
                  <a:pt x="23951" y="29348"/>
                  <a:pt x="23878" y="29202"/>
                  <a:pt x="23781" y="29202"/>
                </a:cubicBezTo>
                <a:cubicBezTo>
                  <a:pt x="22098" y="29202"/>
                  <a:pt x="20415" y="29421"/>
                  <a:pt x="18781" y="29812"/>
                </a:cubicBezTo>
                <a:cubicBezTo>
                  <a:pt x="19829" y="29324"/>
                  <a:pt x="20805" y="28690"/>
                  <a:pt x="21683" y="27934"/>
                </a:cubicBezTo>
                <a:cubicBezTo>
                  <a:pt x="21773" y="27866"/>
                  <a:pt x="21697" y="27736"/>
                  <a:pt x="21608" y="27736"/>
                </a:cubicBezTo>
                <a:cubicBezTo>
                  <a:pt x="21600" y="27736"/>
                  <a:pt x="21593" y="27737"/>
                  <a:pt x="21586" y="27739"/>
                </a:cubicBezTo>
                <a:cubicBezTo>
                  <a:pt x="20878" y="27958"/>
                  <a:pt x="20171" y="28226"/>
                  <a:pt x="19512" y="28543"/>
                </a:cubicBezTo>
                <a:cubicBezTo>
                  <a:pt x="20732" y="27543"/>
                  <a:pt x="21781" y="26348"/>
                  <a:pt x="22634" y="25031"/>
                </a:cubicBezTo>
                <a:cubicBezTo>
                  <a:pt x="22701" y="24942"/>
                  <a:pt x="22626" y="24833"/>
                  <a:pt x="22538" y="24833"/>
                </a:cubicBezTo>
                <a:cubicBezTo>
                  <a:pt x="22529" y="24833"/>
                  <a:pt x="22521" y="24834"/>
                  <a:pt x="22512" y="24836"/>
                </a:cubicBezTo>
                <a:cubicBezTo>
                  <a:pt x="20781" y="25446"/>
                  <a:pt x="19244" y="26495"/>
                  <a:pt x="18025" y="27861"/>
                </a:cubicBezTo>
                <a:cubicBezTo>
                  <a:pt x="17781" y="28153"/>
                  <a:pt x="17537" y="28470"/>
                  <a:pt x="17317" y="28787"/>
                </a:cubicBezTo>
                <a:cubicBezTo>
                  <a:pt x="17708" y="27300"/>
                  <a:pt x="17708" y="25763"/>
                  <a:pt x="17342" y="24275"/>
                </a:cubicBezTo>
                <a:cubicBezTo>
                  <a:pt x="17312" y="24216"/>
                  <a:pt x="17265" y="24184"/>
                  <a:pt x="17216" y="24184"/>
                </a:cubicBezTo>
                <a:cubicBezTo>
                  <a:pt x="17184" y="24184"/>
                  <a:pt x="17151" y="24198"/>
                  <a:pt x="17122" y="24226"/>
                </a:cubicBezTo>
                <a:cubicBezTo>
                  <a:pt x="15708" y="25861"/>
                  <a:pt x="15147" y="28104"/>
                  <a:pt x="15659" y="30226"/>
                </a:cubicBezTo>
                <a:cubicBezTo>
                  <a:pt x="15610" y="30324"/>
                  <a:pt x="15561" y="30446"/>
                  <a:pt x="15512" y="30568"/>
                </a:cubicBezTo>
                <a:cubicBezTo>
                  <a:pt x="15171" y="31202"/>
                  <a:pt x="14488" y="31519"/>
                  <a:pt x="13976" y="32007"/>
                </a:cubicBezTo>
                <a:cubicBezTo>
                  <a:pt x="13488" y="32568"/>
                  <a:pt x="13195" y="33275"/>
                  <a:pt x="13147" y="34031"/>
                </a:cubicBezTo>
                <a:cubicBezTo>
                  <a:pt x="13098" y="34495"/>
                  <a:pt x="13074" y="34958"/>
                  <a:pt x="13098" y="35421"/>
                </a:cubicBezTo>
                <a:cubicBezTo>
                  <a:pt x="13000" y="35153"/>
                  <a:pt x="12903" y="34860"/>
                  <a:pt x="12805" y="34592"/>
                </a:cubicBezTo>
                <a:cubicBezTo>
                  <a:pt x="12269" y="33129"/>
                  <a:pt x="11464" y="31763"/>
                  <a:pt x="10952" y="30275"/>
                </a:cubicBezTo>
                <a:cubicBezTo>
                  <a:pt x="10683" y="29568"/>
                  <a:pt x="10537" y="28812"/>
                  <a:pt x="10488" y="28056"/>
                </a:cubicBezTo>
                <a:cubicBezTo>
                  <a:pt x="10464" y="27275"/>
                  <a:pt x="10561" y="26495"/>
                  <a:pt x="10781" y="25763"/>
                </a:cubicBezTo>
                <a:cubicBezTo>
                  <a:pt x="10878" y="25617"/>
                  <a:pt x="11000" y="25495"/>
                  <a:pt x="11122" y="25348"/>
                </a:cubicBezTo>
                <a:cubicBezTo>
                  <a:pt x="11488" y="24934"/>
                  <a:pt x="11903" y="24544"/>
                  <a:pt x="12269" y="24153"/>
                </a:cubicBezTo>
                <a:cubicBezTo>
                  <a:pt x="12781" y="23666"/>
                  <a:pt x="13269" y="23153"/>
                  <a:pt x="13781" y="22666"/>
                </a:cubicBezTo>
                <a:cubicBezTo>
                  <a:pt x="13830" y="22714"/>
                  <a:pt x="13878" y="22739"/>
                  <a:pt x="13952" y="22739"/>
                </a:cubicBezTo>
                <a:cubicBezTo>
                  <a:pt x="14147" y="22739"/>
                  <a:pt x="14244" y="22544"/>
                  <a:pt x="14366" y="22446"/>
                </a:cubicBezTo>
                <a:cubicBezTo>
                  <a:pt x="14464" y="22324"/>
                  <a:pt x="14610" y="22105"/>
                  <a:pt x="14732" y="21934"/>
                </a:cubicBezTo>
                <a:cubicBezTo>
                  <a:pt x="16062" y="22516"/>
                  <a:pt x="17481" y="22814"/>
                  <a:pt x="18913" y="22814"/>
                </a:cubicBezTo>
                <a:cubicBezTo>
                  <a:pt x="19162" y="22814"/>
                  <a:pt x="19410" y="22806"/>
                  <a:pt x="19659" y="22788"/>
                </a:cubicBezTo>
                <a:cubicBezTo>
                  <a:pt x="19805" y="22788"/>
                  <a:pt x="19854" y="22617"/>
                  <a:pt x="19732" y="22544"/>
                </a:cubicBezTo>
                <a:cubicBezTo>
                  <a:pt x="18659" y="21934"/>
                  <a:pt x="17512" y="21446"/>
                  <a:pt x="16317" y="21105"/>
                </a:cubicBezTo>
                <a:cubicBezTo>
                  <a:pt x="17122" y="20983"/>
                  <a:pt x="17951" y="20885"/>
                  <a:pt x="18756" y="20885"/>
                </a:cubicBezTo>
                <a:cubicBezTo>
                  <a:pt x="20293" y="20812"/>
                  <a:pt x="21805" y="20763"/>
                  <a:pt x="23317" y="20714"/>
                </a:cubicBezTo>
                <a:cubicBezTo>
                  <a:pt x="24195" y="20666"/>
                  <a:pt x="25049" y="20641"/>
                  <a:pt x="25927" y="20617"/>
                </a:cubicBezTo>
                <a:cubicBezTo>
                  <a:pt x="26073" y="20592"/>
                  <a:pt x="26122" y="20373"/>
                  <a:pt x="25976" y="20349"/>
                </a:cubicBezTo>
                <a:cubicBezTo>
                  <a:pt x="24580" y="20061"/>
                  <a:pt x="23154" y="19920"/>
                  <a:pt x="21727" y="19920"/>
                </a:cubicBezTo>
                <a:cubicBezTo>
                  <a:pt x="20611" y="19920"/>
                  <a:pt x="19494" y="20006"/>
                  <a:pt x="18390" y="20178"/>
                </a:cubicBezTo>
                <a:cubicBezTo>
                  <a:pt x="19854" y="19836"/>
                  <a:pt x="21293" y="19373"/>
                  <a:pt x="22683" y="18788"/>
                </a:cubicBezTo>
                <a:cubicBezTo>
                  <a:pt x="23415" y="18446"/>
                  <a:pt x="24098" y="18007"/>
                  <a:pt x="24707" y="17495"/>
                </a:cubicBezTo>
                <a:cubicBezTo>
                  <a:pt x="24796" y="17406"/>
                  <a:pt x="24723" y="17297"/>
                  <a:pt x="24635" y="17297"/>
                </a:cubicBezTo>
                <a:cubicBezTo>
                  <a:pt x="24627" y="17297"/>
                  <a:pt x="24618" y="17298"/>
                  <a:pt x="24610" y="17300"/>
                </a:cubicBezTo>
                <a:cubicBezTo>
                  <a:pt x="22927" y="17568"/>
                  <a:pt x="21268" y="18007"/>
                  <a:pt x="19659" y="18617"/>
                </a:cubicBezTo>
                <a:cubicBezTo>
                  <a:pt x="20439" y="18227"/>
                  <a:pt x="21171" y="17763"/>
                  <a:pt x="21878" y="17275"/>
                </a:cubicBezTo>
                <a:cubicBezTo>
                  <a:pt x="22512" y="16836"/>
                  <a:pt x="23073" y="16300"/>
                  <a:pt x="23585" y="15715"/>
                </a:cubicBezTo>
                <a:cubicBezTo>
                  <a:pt x="23651" y="15628"/>
                  <a:pt x="23600" y="15463"/>
                  <a:pt x="23484" y="15463"/>
                </a:cubicBezTo>
                <a:cubicBezTo>
                  <a:pt x="23470" y="15463"/>
                  <a:pt x="23455" y="15465"/>
                  <a:pt x="23439" y="15471"/>
                </a:cubicBezTo>
                <a:cubicBezTo>
                  <a:pt x="21268" y="16349"/>
                  <a:pt x="19244" y="17544"/>
                  <a:pt x="17415" y="19007"/>
                </a:cubicBezTo>
                <a:cubicBezTo>
                  <a:pt x="16951" y="19397"/>
                  <a:pt x="16464" y="19788"/>
                  <a:pt x="16025" y="20202"/>
                </a:cubicBezTo>
                <a:cubicBezTo>
                  <a:pt x="16708" y="19324"/>
                  <a:pt x="17220" y="18324"/>
                  <a:pt x="17537" y="17251"/>
                </a:cubicBezTo>
                <a:cubicBezTo>
                  <a:pt x="17572" y="17164"/>
                  <a:pt x="17495" y="17089"/>
                  <a:pt x="17412" y="17089"/>
                </a:cubicBezTo>
                <a:cubicBezTo>
                  <a:pt x="17379" y="17089"/>
                  <a:pt x="17345" y="17101"/>
                  <a:pt x="17317" y="17129"/>
                </a:cubicBezTo>
                <a:cubicBezTo>
                  <a:pt x="16244" y="18153"/>
                  <a:pt x="15366" y="19422"/>
                  <a:pt x="14805" y="20812"/>
                </a:cubicBezTo>
                <a:cubicBezTo>
                  <a:pt x="14781" y="20836"/>
                  <a:pt x="14756" y="20910"/>
                  <a:pt x="14756" y="20958"/>
                </a:cubicBezTo>
                <a:lnTo>
                  <a:pt x="14732" y="21031"/>
                </a:lnTo>
                <a:cubicBezTo>
                  <a:pt x="14878" y="20056"/>
                  <a:pt x="14781" y="19032"/>
                  <a:pt x="14415" y="18105"/>
                </a:cubicBezTo>
                <a:cubicBezTo>
                  <a:pt x="14388" y="18051"/>
                  <a:pt x="14317" y="18012"/>
                  <a:pt x="14255" y="18012"/>
                </a:cubicBezTo>
                <a:cubicBezTo>
                  <a:pt x="14203" y="18012"/>
                  <a:pt x="14158" y="18039"/>
                  <a:pt x="14147" y="18105"/>
                </a:cubicBezTo>
                <a:cubicBezTo>
                  <a:pt x="13952" y="19202"/>
                  <a:pt x="13952" y="20324"/>
                  <a:pt x="14147" y="21422"/>
                </a:cubicBezTo>
                <a:cubicBezTo>
                  <a:pt x="14049" y="21592"/>
                  <a:pt x="13952" y="21714"/>
                  <a:pt x="13854" y="21885"/>
                </a:cubicBezTo>
                <a:cubicBezTo>
                  <a:pt x="13732" y="22056"/>
                  <a:pt x="13659" y="22227"/>
                  <a:pt x="13634" y="22422"/>
                </a:cubicBezTo>
                <a:cubicBezTo>
                  <a:pt x="13171" y="22885"/>
                  <a:pt x="12708" y="23373"/>
                  <a:pt x="12244" y="23836"/>
                </a:cubicBezTo>
                <a:cubicBezTo>
                  <a:pt x="11781" y="24324"/>
                  <a:pt x="11342" y="24739"/>
                  <a:pt x="10952" y="25202"/>
                </a:cubicBezTo>
                <a:cubicBezTo>
                  <a:pt x="11147" y="24592"/>
                  <a:pt x="11317" y="23958"/>
                  <a:pt x="11439" y="23324"/>
                </a:cubicBezTo>
                <a:cubicBezTo>
                  <a:pt x="11586" y="22495"/>
                  <a:pt x="11586" y="21666"/>
                  <a:pt x="11464" y="20836"/>
                </a:cubicBezTo>
                <a:cubicBezTo>
                  <a:pt x="11415" y="20519"/>
                  <a:pt x="11366" y="20178"/>
                  <a:pt x="11293" y="19861"/>
                </a:cubicBezTo>
                <a:cubicBezTo>
                  <a:pt x="11366" y="19714"/>
                  <a:pt x="11391" y="19544"/>
                  <a:pt x="11391" y="19373"/>
                </a:cubicBezTo>
                <a:cubicBezTo>
                  <a:pt x="11342" y="18836"/>
                  <a:pt x="11293" y="18275"/>
                  <a:pt x="11244" y="17739"/>
                </a:cubicBezTo>
                <a:cubicBezTo>
                  <a:pt x="14659" y="16910"/>
                  <a:pt x="17829" y="15349"/>
                  <a:pt x="20537" y="13154"/>
                </a:cubicBezTo>
                <a:cubicBezTo>
                  <a:pt x="21293" y="12544"/>
                  <a:pt x="22098" y="11885"/>
                  <a:pt x="22268" y="10910"/>
                </a:cubicBezTo>
                <a:cubicBezTo>
                  <a:pt x="22288" y="10810"/>
                  <a:pt x="22210" y="10726"/>
                  <a:pt x="22127" y="10726"/>
                </a:cubicBezTo>
                <a:cubicBezTo>
                  <a:pt x="22109" y="10726"/>
                  <a:pt x="22091" y="10730"/>
                  <a:pt x="22073" y="10739"/>
                </a:cubicBezTo>
                <a:cubicBezTo>
                  <a:pt x="18854" y="12202"/>
                  <a:pt x="15781" y="13958"/>
                  <a:pt x="12878" y="15958"/>
                </a:cubicBezTo>
                <a:cubicBezTo>
                  <a:pt x="12244" y="16422"/>
                  <a:pt x="11561" y="16910"/>
                  <a:pt x="10903" y="17422"/>
                </a:cubicBezTo>
                <a:lnTo>
                  <a:pt x="10854" y="17422"/>
                </a:lnTo>
                <a:cubicBezTo>
                  <a:pt x="10830" y="17324"/>
                  <a:pt x="10805" y="17227"/>
                  <a:pt x="10781" y="17105"/>
                </a:cubicBezTo>
                <a:cubicBezTo>
                  <a:pt x="10976" y="16836"/>
                  <a:pt x="11147" y="16544"/>
                  <a:pt x="11342" y="16275"/>
                </a:cubicBezTo>
                <a:cubicBezTo>
                  <a:pt x="14195" y="14227"/>
                  <a:pt x="17000" y="12080"/>
                  <a:pt x="19708" y="9837"/>
                </a:cubicBezTo>
                <a:cubicBezTo>
                  <a:pt x="20561" y="9129"/>
                  <a:pt x="21415" y="8398"/>
                  <a:pt x="22268" y="7666"/>
                </a:cubicBezTo>
                <a:cubicBezTo>
                  <a:pt x="22355" y="7579"/>
                  <a:pt x="22287" y="7414"/>
                  <a:pt x="22168" y="7414"/>
                </a:cubicBezTo>
                <a:cubicBezTo>
                  <a:pt x="22153" y="7414"/>
                  <a:pt x="22138" y="7417"/>
                  <a:pt x="22122" y="7422"/>
                </a:cubicBezTo>
                <a:cubicBezTo>
                  <a:pt x="20220" y="8154"/>
                  <a:pt x="18439" y="9129"/>
                  <a:pt x="16781" y="10324"/>
                </a:cubicBezTo>
                <a:cubicBezTo>
                  <a:pt x="15903" y="10983"/>
                  <a:pt x="15073" y="11666"/>
                  <a:pt x="14269" y="12422"/>
                </a:cubicBezTo>
                <a:cubicBezTo>
                  <a:pt x="14464" y="12178"/>
                  <a:pt x="14659" y="11934"/>
                  <a:pt x="14854" y="11690"/>
                </a:cubicBezTo>
                <a:cubicBezTo>
                  <a:pt x="16098" y="10007"/>
                  <a:pt x="17244" y="8251"/>
                  <a:pt x="18293" y="6471"/>
                </a:cubicBezTo>
                <a:cubicBezTo>
                  <a:pt x="18903" y="5447"/>
                  <a:pt x="19439" y="4422"/>
                  <a:pt x="20000" y="3422"/>
                </a:cubicBezTo>
                <a:cubicBezTo>
                  <a:pt x="20041" y="3340"/>
                  <a:pt x="19978" y="3240"/>
                  <a:pt x="19899" y="3240"/>
                </a:cubicBezTo>
                <a:cubicBezTo>
                  <a:pt x="19884" y="3240"/>
                  <a:pt x="19869" y="3244"/>
                  <a:pt x="19854" y="3251"/>
                </a:cubicBezTo>
                <a:cubicBezTo>
                  <a:pt x="18025" y="4300"/>
                  <a:pt x="16415" y="5690"/>
                  <a:pt x="15122" y="7349"/>
                </a:cubicBezTo>
                <a:cubicBezTo>
                  <a:pt x="14805" y="7739"/>
                  <a:pt x="14512" y="8129"/>
                  <a:pt x="14220" y="8544"/>
                </a:cubicBezTo>
                <a:cubicBezTo>
                  <a:pt x="14415" y="8056"/>
                  <a:pt x="14610" y="7544"/>
                  <a:pt x="14805" y="7056"/>
                </a:cubicBezTo>
                <a:cubicBezTo>
                  <a:pt x="15171" y="6056"/>
                  <a:pt x="15512" y="5056"/>
                  <a:pt x="15830" y="4056"/>
                </a:cubicBezTo>
                <a:cubicBezTo>
                  <a:pt x="15866" y="3930"/>
                  <a:pt x="15769" y="3857"/>
                  <a:pt x="15676" y="3857"/>
                </a:cubicBezTo>
                <a:cubicBezTo>
                  <a:pt x="15643" y="3857"/>
                  <a:pt x="15611" y="3866"/>
                  <a:pt x="15586" y="3886"/>
                </a:cubicBezTo>
                <a:cubicBezTo>
                  <a:pt x="14488" y="4739"/>
                  <a:pt x="13537" y="5739"/>
                  <a:pt x="12732" y="6885"/>
                </a:cubicBezTo>
                <a:cubicBezTo>
                  <a:pt x="12171" y="7666"/>
                  <a:pt x="11708" y="8544"/>
                  <a:pt x="11317" y="9422"/>
                </a:cubicBezTo>
                <a:cubicBezTo>
                  <a:pt x="11756" y="7422"/>
                  <a:pt x="11927" y="5373"/>
                  <a:pt x="11830" y="3325"/>
                </a:cubicBezTo>
                <a:cubicBezTo>
                  <a:pt x="11756" y="2251"/>
                  <a:pt x="11561" y="1154"/>
                  <a:pt x="11269" y="105"/>
                </a:cubicBezTo>
                <a:cubicBezTo>
                  <a:pt x="11242" y="38"/>
                  <a:pt x="11178" y="1"/>
                  <a:pt x="11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4"/>
          <p:cNvSpPr/>
          <p:nvPr/>
        </p:nvSpPr>
        <p:spPr>
          <a:xfrm>
            <a:off x="6235123" y="1416512"/>
            <a:ext cx="321602" cy="816273"/>
          </a:xfrm>
          <a:custGeom>
            <a:avLst/>
            <a:gdLst/>
            <a:ahLst/>
            <a:cxnLst/>
            <a:rect l="l" t="t" r="r" b="b"/>
            <a:pathLst>
              <a:path w="17668" h="44844" extrusionOk="0">
                <a:moveTo>
                  <a:pt x="10097" y="171"/>
                </a:moveTo>
                <a:cubicBezTo>
                  <a:pt x="10268" y="171"/>
                  <a:pt x="10414" y="244"/>
                  <a:pt x="10536" y="366"/>
                </a:cubicBezTo>
                <a:cubicBezTo>
                  <a:pt x="10658" y="472"/>
                  <a:pt x="10817" y="531"/>
                  <a:pt x="10979" y="531"/>
                </a:cubicBezTo>
                <a:cubicBezTo>
                  <a:pt x="11077" y="531"/>
                  <a:pt x="11176" y="510"/>
                  <a:pt x="11268" y="464"/>
                </a:cubicBezTo>
                <a:cubicBezTo>
                  <a:pt x="11341" y="439"/>
                  <a:pt x="11414" y="415"/>
                  <a:pt x="11512" y="391"/>
                </a:cubicBezTo>
                <a:cubicBezTo>
                  <a:pt x="11539" y="382"/>
                  <a:pt x="11564" y="378"/>
                  <a:pt x="11588" y="378"/>
                </a:cubicBezTo>
                <a:cubicBezTo>
                  <a:pt x="11693" y="378"/>
                  <a:pt x="11769" y="457"/>
                  <a:pt x="11829" y="537"/>
                </a:cubicBezTo>
                <a:cubicBezTo>
                  <a:pt x="11927" y="659"/>
                  <a:pt x="12049" y="756"/>
                  <a:pt x="12171" y="830"/>
                </a:cubicBezTo>
                <a:cubicBezTo>
                  <a:pt x="12366" y="903"/>
                  <a:pt x="12658" y="927"/>
                  <a:pt x="12853" y="1025"/>
                </a:cubicBezTo>
                <a:cubicBezTo>
                  <a:pt x="12805" y="1025"/>
                  <a:pt x="12731" y="1049"/>
                  <a:pt x="12658" y="1049"/>
                </a:cubicBezTo>
                <a:cubicBezTo>
                  <a:pt x="12352" y="1136"/>
                  <a:pt x="11988" y="1478"/>
                  <a:pt x="11652" y="1478"/>
                </a:cubicBezTo>
                <a:cubicBezTo>
                  <a:pt x="11613" y="1478"/>
                  <a:pt x="11574" y="1474"/>
                  <a:pt x="11536" y="1464"/>
                </a:cubicBezTo>
                <a:lnTo>
                  <a:pt x="11561" y="1439"/>
                </a:lnTo>
                <a:cubicBezTo>
                  <a:pt x="11610" y="1415"/>
                  <a:pt x="11634" y="1366"/>
                  <a:pt x="11683" y="1342"/>
                </a:cubicBezTo>
                <a:cubicBezTo>
                  <a:pt x="11732" y="1269"/>
                  <a:pt x="11780" y="1195"/>
                  <a:pt x="11829" y="1098"/>
                </a:cubicBezTo>
                <a:cubicBezTo>
                  <a:pt x="11829" y="1098"/>
                  <a:pt x="11829" y="1073"/>
                  <a:pt x="11829" y="1049"/>
                </a:cubicBezTo>
                <a:lnTo>
                  <a:pt x="11805" y="1049"/>
                </a:lnTo>
                <a:cubicBezTo>
                  <a:pt x="11756" y="1147"/>
                  <a:pt x="11707" y="1220"/>
                  <a:pt x="11634" y="1269"/>
                </a:cubicBezTo>
                <a:cubicBezTo>
                  <a:pt x="11610" y="1293"/>
                  <a:pt x="11561" y="1317"/>
                  <a:pt x="11536" y="1342"/>
                </a:cubicBezTo>
                <a:lnTo>
                  <a:pt x="11463" y="1415"/>
                </a:lnTo>
                <a:lnTo>
                  <a:pt x="11414" y="1390"/>
                </a:lnTo>
                <a:cubicBezTo>
                  <a:pt x="11268" y="1293"/>
                  <a:pt x="11268" y="1171"/>
                  <a:pt x="11341" y="1000"/>
                </a:cubicBezTo>
                <a:cubicBezTo>
                  <a:pt x="11366" y="927"/>
                  <a:pt x="11366" y="830"/>
                  <a:pt x="11341" y="756"/>
                </a:cubicBezTo>
                <a:cubicBezTo>
                  <a:pt x="11256" y="650"/>
                  <a:pt x="11153" y="581"/>
                  <a:pt x="11031" y="581"/>
                </a:cubicBezTo>
                <a:cubicBezTo>
                  <a:pt x="11013" y="581"/>
                  <a:pt x="10994" y="582"/>
                  <a:pt x="10975" y="586"/>
                </a:cubicBezTo>
                <a:cubicBezTo>
                  <a:pt x="10756" y="610"/>
                  <a:pt x="10634" y="781"/>
                  <a:pt x="10488" y="927"/>
                </a:cubicBezTo>
                <a:cubicBezTo>
                  <a:pt x="10439" y="1000"/>
                  <a:pt x="10341" y="1073"/>
                  <a:pt x="10268" y="1122"/>
                </a:cubicBezTo>
                <a:lnTo>
                  <a:pt x="10268" y="1049"/>
                </a:lnTo>
                <a:cubicBezTo>
                  <a:pt x="10268" y="1025"/>
                  <a:pt x="10268" y="951"/>
                  <a:pt x="10293" y="903"/>
                </a:cubicBezTo>
                <a:cubicBezTo>
                  <a:pt x="10293" y="805"/>
                  <a:pt x="10317" y="683"/>
                  <a:pt x="10317" y="586"/>
                </a:cubicBezTo>
                <a:cubicBezTo>
                  <a:pt x="10317" y="573"/>
                  <a:pt x="10311" y="567"/>
                  <a:pt x="10305" y="567"/>
                </a:cubicBezTo>
                <a:cubicBezTo>
                  <a:pt x="10299" y="567"/>
                  <a:pt x="10293" y="573"/>
                  <a:pt x="10293" y="586"/>
                </a:cubicBezTo>
                <a:cubicBezTo>
                  <a:pt x="10293" y="683"/>
                  <a:pt x="10268" y="781"/>
                  <a:pt x="10244" y="903"/>
                </a:cubicBezTo>
                <a:cubicBezTo>
                  <a:pt x="10219" y="951"/>
                  <a:pt x="10219" y="1000"/>
                  <a:pt x="10219" y="1025"/>
                </a:cubicBezTo>
                <a:cubicBezTo>
                  <a:pt x="10195" y="1073"/>
                  <a:pt x="10195" y="1098"/>
                  <a:pt x="10171" y="1122"/>
                </a:cubicBezTo>
                <a:cubicBezTo>
                  <a:pt x="10162" y="1130"/>
                  <a:pt x="10152" y="1133"/>
                  <a:pt x="10140" y="1133"/>
                </a:cubicBezTo>
                <a:cubicBezTo>
                  <a:pt x="10116" y="1133"/>
                  <a:pt x="10089" y="1122"/>
                  <a:pt x="10073" y="1122"/>
                </a:cubicBezTo>
                <a:cubicBezTo>
                  <a:pt x="9902" y="1025"/>
                  <a:pt x="9951" y="854"/>
                  <a:pt x="9902" y="708"/>
                </a:cubicBezTo>
                <a:cubicBezTo>
                  <a:pt x="9864" y="592"/>
                  <a:pt x="9764" y="522"/>
                  <a:pt x="9652" y="522"/>
                </a:cubicBezTo>
                <a:cubicBezTo>
                  <a:pt x="9622" y="522"/>
                  <a:pt x="9591" y="527"/>
                  <a:pt x="9561" y="537"/>
                </a:cubicBezTo>
                <a:cubicBezTo>
                  <a:pt x="9366" y="586"/>
                  <a:pt x="9268" y="805"/>
                  <a:pt x="9122" y="951"/>
                </a:cubicBezTo>
                <a:cubicBezTo>
                  <a:pt x="9049" y="1049"/>
                  <a:pt x="8951" y="1122"/>
                  <a:pt x="8829" y="1171"/>
                </a:cubicBezTo>
                <a:lnTo>
                  <a:pt x="8829" y="1147"/>
                </a:lnTo>
                <a:cubicBezTo>
                  <a:pt x="8854" y="1073"/>
                  <a:pt x="8878" y="1000"/>
                  <a:pt x="8878" y="927"/>
                </a:cubicBezTo>
                <a:cubicBezTo>
                  <a:pt x="8902" y="878"/>
                  <a:pt x="8902" y="805"/>
                  <a:pt x="8902" y="732"/>
                </a:cubicBezTo>
                <a:cubicBezTo>
                  <a:pt x="8902" y="720"/>
                  <a:pt x="8896" y="714"/>
                  <a:pt x="8890" y="714"/>
                </a:cubicBezTo>
                <a:cubicBezTo>
                  <a:pt x="8884" y="714"/>
                  <a:pt x="8878" y="720"/>
                  <a:pt x="8878" y="732"/>
                </a:cubicBezTo>
                <a:cubicBezTo>
                  <a:pt x="8878" y="805"/>
                  <a:pt x="8854" y="854"/>
                  <a:pt x="8829" y="927"/>
                </a:cubicBezTo>
                <a:cubicBezTo>
                  <a:pt x="8829" y="1000"/>
                  <a:pt x="8780" y="1049"/>
                  <a:pt x="8756" y="1098"/>
                </a:cubicBezTo>
                <a:lnTo>
                  <a:pt x="8707" y="1122"/>
                </a:lnTo>
                <a:cubicBezTo>
                  <a:pt x="8707" y="1147"/>
                  <a:pt x="8707" y="1147"/>
                  <a:pt x="8707" y="1171"/>
                </a:cubicBezTo>
                <a:cubicBezTo>
                  <a:pt x="8585" y="1147"/>
                  <a:pt x="8512" y="1025"/>
                  <a:pt x="8463" y="878"/>
                </a:cubicBezTo>
                <a:cubicBezTo>
                  <a:pt x="8398" y="769"/>
                  <a:pt x="8352" y="679"/>
                  <a:pt x="8238" y="679"/>
                </a:cubicBezTo>
                <a:cubicBezTo>
                  <a:pt x="8224" y="679"/>
                  <a:pt x="8210" y="681"/>
                  <a:pt x="8195" y="683"/>
                </a:cubicBezTo>
                <a:cubicBezTo>
                  <a:pt x="8000" y="683"/>
                  <a:pt x="7854" y="976"/>
                  <a:pt x="7756" y="1122"/>
                </a:cubicBezTo>
                <a:cubicBezTo>
                  <a:pt x="7683" y="1244"/>
                  <a:pt x="7585" y="1317"/>
                  <a:pt x="7488" y="1366"/>
                </a:cubicBezTo>
                <a:cubicBezTo>
                  <a:pt x="7536" y="1195"/>
                  <a:pt x="7561" y="1025"/>
                  <a:pt x="7536" y="830"/>
                </a:cubicBezTo>
                <a:cubicBezTo>
                  <a:pt x="7536" y="805"/>
                  <a:pt x="7518" y="793"/>
                  <a:pt x="7500" y="793"/>
                </a:cubicBezTo>
                <a:cubicBezTo>
                  <a:pt x="7482" y="793"/>
                  <a:pt x="7463" y="805"/>
                  <a:pt x="7463" y="830"/>
                </a:cubicBezTo>
                <a:cubicBezTo>
                  <a:pt x="7463" y="951"/>
                  <a:pt x="7439" y="1073"/>
                  <a:pt x="7415" y="1171"/>
                </a:cubicBezTo>
                <a:cubicBezTo>
                  <a:pt x="7390" y="1269"/>
                  <a:pt x="7366" y="1342"/>
                  <a:pt x="7317" y="1415"/>
                </a:cubicBezTo>
                <a:cubicBezTo>
                  <a:pt x="7293" y="1415"/>
                  <a:pt x="7244" y="1390"/>
                  <a:pt x="7219" y="1390"/>
                </a:cubicBezTo>
                <a:cubicBezTo>
                  <a:pt x="7097" y="1317"/>
                  <a:pt x="7073" y="1147"/>
                  <a:pt x="7000" y="1049"/>
                </a:cubicBezTo>
                <a:cubicBezTo>
                  <a:pt x="6932" y="981"/>
                  <a:pt x="6803" y="900"/>
                  <a:pt x="6691" y="900"/>
                </a:cubicBezTo>
                <a:cubicBezTo>
                  <a:pt x="6643" y="900"/>
                  <a:pt x="6597" y="915"/>
                  <a:pt x="6561" y="951"/>
                </a:cubicBezTo>
                <a:cubicBezTo>
                  <a:pt x="6439" y="1073"/>
                  <a:pt x="6561" y="1244"/>
                  <a:pt x="6561" y="1415"/>
                </a:cubicBezTo>
                <a:lnTo>
                  <a:pt x="5976" y="1000"/>
                </a:lnTo>
                <a:lnTo>
                  <a:pt x="5927" y="976"/>
                </a:lnTo>
                <a:cubicBezTo>
                  <a:pt x="6049" y="903"/>
                  <a:pt x="6122" y="708"/>
                  <a:pt x="6219" y="586"/>
                </a:cubicBezTo>
                <a:cubicBezTo>
                  <a:pt x="6256" y="550"/>
                  <a:pt x="6289" y="536"/>
                  <a:pt x="6320" y="536"/>
                </a:cubicBezTo>
                <a:cubicBezTo>
                  <a:pt x="6417" y="536"/>
                  <a:pt x="6499" y="665"/>
                  <a:pt x="6610" y="683"/>
                </a:cubicBezTo>
                <a:cubicBezTo>
                  <a:pt x="6650" y="693"/>
                  <a:pt x="6690" y="699"/>
                  <a:pt x="6729" y="699"/>
                </a:cubicBezTo>
                <a:cubicBezTo>
                  <a:pt x="6784" y="699"/>
                  <a:pt x="6835" y="687"/>
                  <a:pt x="6878" y="659"/>
                </a:cubicBezTo>
                <a:cubicBezTo>
                  <a:pt x="6976" y="586"/>
                  <a:pt x="7049" y="537"/>
                  <a:pt x="7146" y="464"/>
                </a:cubicBezTo>
                <a:cubicBezTo>
                  <a:pt x="7195" y="415"/>
                  <a:pt x="7268" y="391"/>
                  <a:pt x="7317" y="366"/>
                </a:cubicBezTo>
                <a:cubicBezTo>
                  <a:pt x="7439" y="366"/>
                  <a:pt x="7512" y="439"/>
                  <a:pt x="7585" y="512"/>
                </a:cubicBezTo>
                <a:cubicBezTo>
                  <a:pt x="7694" y="608"/>
                  <a:pt x="7841" y="657"/>
                  <a:pt x="7991" y="657"/>
                </a:cubicBezTo>
                <a:cubicBezTo>
                  <a:pt x="8111" y="657"/>
                  <a:pt x="8233" y="626"/>
                  <a:pt x="8341" y="561"/>
                </a:cubicBezTo>
                <a:cubicBezTo>
                  <a:pt x="8439" y="464"/>
                  <a:pt x="8561" y="391"/>
                  <a:pt x="8707" y="342"/>
                </a:cubicBezTo>
                <a:cubicBezTo>
                  <a:pt x="8734" y="330"/>
                  <a:pt x="8759" y="325"/>
                  <a:pt x="8783" y="325"/>
                </a:cubicBezTo>
                <a:cubicBezTo>
                  <a:pt x="8916" y="325"/>
                  <a:pt x="9023" y="471"/>
                  <a:pt x="9146" y="512"/>
                </a:cubicBezTo>
                <a:cubicBezTo>
                  <a:pt x="9201" y="525"/>
                  <a:pt x="9256" y="531"/>
                  <a:pt x="9310" y="531"/>
                </a:cubicBezTo>
                <a:cubicBezTo>
                  <a:pt x="9472" y="531"/>
                  <a:pt x="9628" y="476"/>
                  <a:pt x="9756" y="366"/>
                </a:cubicBezTo>
                <a:cubicBezTo>
                  <a:pt x="9854" y="269"/>
                  <a:pt x="9975" y="220"/>
                  <a:pt x="10097" y="171"/>
                </a:cubicBezTo>
                <a:close/>
                <a:moveTo>
                  <a:pt x="11353" y="1958"/>
                </a:moveTo>
                <a:cubicBezTo>
                  <a:pt x="11341" y="1958"/>
                  <a:pt x="11329" y="1964"/>
                  <a:pt x="11317" y="1976"/>
                </a:cubicBezTo>
                <a:lnTo>
                  <a:pt x="11293" y="2000"/>
                </a:lnTo>
                <a:cubicBezTo>
                  <a:pt x="11268" y="2000"/>
                  <a:pt x="11268" y="2025"/>
                  <a:pt x="11268" y="2025"/>
                </a:cubicBezTo>
                <a:cubicBezTo>
                  <a:pt x="11244" y="2049"/>
                  <a:pt x="11219" y="2073"/>
                  <a:pt x="11219" y="2098"/>
                </a:cubicBezTo>
                <a:cubicBezTo>
                  <a:pt x="11195" y="2147"/>
                  <a:pt x="11171" y="2195"/>
                  <a:pt x="11146" y="2244"/>
                </a:cubicBezTo>
                <a:cubicBezTo>
                  <a:pt x="11097" y="2342"/>
                  <a:pt x="11049" y="2439"/>
                  <a:pt x="11024" y="2537"/>
                </a:cubicBezTo>
                <a:cubicBezTo>
                  <a:pt x="11024" y="2561"/>
                  <a:pt x="11049" y="2610"/>
                  <a:pt x="11097" y="2610"/>
                </a:cubicBezTo>
                <a:cubicBezTo>
                  <a:pt x="11104" y="2616"/>
                  <a:pt x="11112" y="2620"/>
                  <a:pt x="11121" y="2620"/>
                </a:cubicBezTo>
                <a:cubicBezTo>
                  <a:pt x="11144" y="2620"/>
                  <a:pt x="11171" y="2597"/>
                  <a:pt x="11171" y="2561"/>
                </a:cubicBezTo>
                <a:cubicBezTo>
                  <a:pt x="11195" y="2488"/>
                  <a:pt x="11244" y="2390"/>
                  <a:pt x="11293" y="2293"/>
                </a:cubicBezTo>
                <a:cubicBezTo>
                  <a:pt x="11317" y="2220"/>
                  <a:pt x="11317" y="2220"/>
                  <a:pt x="11341" y="2171"/>
                </a:cubicBezTo>
                <a:lnTo>
                  <a:pt x="11390" y="2098"/>
                </a:lnTo>
                <a:lnTo>
                  <a:pt x="11414" y="2073"/>
                </a:lnTo>
                <a:cubicBezTo>
                  <a:pt x="11414" y="2049"/>
                  <a:pt x="11414" y="2049"/>
                  <a:pt x="11414" y="2025"/>
                </a:cubicBezTo>
                <a:cubicBezTo>
                  <a:pt x="11414" y="2000"/>
                  <a:pt x="11414" y="1976"/>
                  <a:pt x="11390" y="1976"/>
                </a:cubicBezTo>
                <a:cubicBezTo>
                  <a:pt x="11378" y="1964"/>
                  <a:pt x="11366" y="1958"/>
                  <a:pt x="11353" y="1958"/>
                </a:cubicBezTo>
                <a:close/>
                <a:moveTo>
                  <a:pt x="7557" y="1990"/>
                </a:moveTo>
                <a:cubicBezTo>
                  <a:pt x="7551" y="1990"/>
                  <a:pt x="7544" y="1993"/>
                  <a:pt x="7536" y="2000"/>
                </a:cubicBezTo>
                <a:cubicBezTo>
                  <a:pt x="7488" y="2000"/>
                  <a:pt x="7488" y="2025"/>
                  <a:pt x="7488" y="2049"/>
                </a:cubicBezTo>
                <a:cubicBezTo>
                  <a:pt x="7561" y="2220"/>
                  <a:pt x="7610" y="2415"/>
                  <a:pt x="7658" y="2586"/>
                </a:cubicBezTo>
                <a:cubicBezTo>
                  <a:pt x="7658" y="2610"/>
                  <a:pt x="7683" y="2610"/>
                  <a:pt x="7707" y="2610"/>
                </a:cubicBezTo>
                <a:lnTo>
                  <a:pt x="7707" y="2634"/>
                </a:lnTo>
                <a:cubicBezTo>
                  <a:pt x="7732" y="2610"/>
                  <a:pt x="7756" y="2586"/>
                  <a:pt x="7756" y="2561"/>
                </a:cubicBezTo>
                <a:cubicBezTo>
                  <a:pt x="7707" y="2390"/>
                  <a:pt x="7658" y="2195"/>
                  <a:pt x="7585" y="2025"/>
                </a:cubicBezTo>
                <a:cubicBezTo>
                  <a:pt x="7585" y="2007"/>
                  <a:pt x="7573" y="1990"/>
                  <a:pt x="7557" y="1990"/>
                </a:cubicBezTo>
                <a:close/>
                <a:moveTo>
                  <a:pt x="8348" y="1779"/>
                </a:moveTo>
                <a:cubicBezTo>
                  <a:pt x="8321" y="1779"/>
                  <a:pt x="8293" y="1799"/>
                  <a:pt x="8293" y="1829"/>
                </a:cubicBezTo>
                <a:cubicBezTo>
                  <a:pt x="8390" y="2073"/>
                  <a:pt x="8415" y="2342"/>
                  <a:pt x="8415" y="2610"/>
                </a:cubicBezTo>
                <a:cubicBezTo>
                  <a:pt x="8427" y="2634"/>
                  <a:pt x="8445" y="2647"/>
                  <a:pt x="8463" y="2647"/>
                </a:cubicBezTo>
                <a:cubicBezTo>
                  <a:pt x="8482" y="2647"/>
                  <a:pt x="8500" y="2634"/>
                  <a:pt x="8512" y="2610"/>
                </a:cubicBezTo>
                <a:cubicBezTo>
                  <a:pt x="8512" y="2342"/>
                  <a:pt x="8463" y="2049"/>
                  <a:pt x="8390" y="1805"/>
                </a:cubicBezTo>
                <a:cubicBezTo>
                  <a:pt x="8381" y="1786"/>
                  <a:pt x="8364" y="1779"/>
                  <a:pt x="8348" y="1779"/>
                </a:cubicBezTo>
                <a:close/>
                <a:moveTo>
                  <a:pt x="8890" y="2031"/>
                </a:moveTo>
                <a:cubicBezTo>
                  <a:pt x="8884" y="2031"/>
                  <a:pt x="8878" y="2037"/>
                  <a:pt x="8878" y="2049"/>
                </a:cubicBezTo>
                <a:cubicBezTo>
                  <a:pt x="8854" y="2269"/>
                  <a:pt x="8854" y="2512"/>
                  <a:pt x="8829" y="2756"/>
                </a:cubicBezTo>
                <a:cubicBezTo>
                  <a:pt x="8841" y="2781"/>
                  <a:pt x="8866" y="2793"/>
                  <a:pt x="8887" y="2793"/>
                </a:cubicBezTo>
                <a:cubicBezTo>
                  <a:pt x="8908" y="2793"/>
                  <a:pt x="8927" y="2781"/>
                  <a:pt x="8927" y="2756"/>
                </a:cubicBezTo>
                <a:cubicBezTo>
                  <a:pt x="8927" y="2512"/>
                  <a:pt x="8927" y="2269"/>
                  <a:pt x="8902" y="2049"/>
                </a:cubicBezTo>
                <a:cubicBezTo>
                  <a:pt x="8902" y="2037"/>
                  <a:pt x="8896" y="2031"/>
                  <a:pt x="8890" y="2031"/>
                </a:cubicBezTo>
                <a:close/>
                <a:moveTo>
                  <a:pt x="10102" y="1795"/>
                </a:moveTo>
                <a:cubicBezTo>
                  <a:pt x="10100" y="1795"/>
                  <a:pt x="10097" y="1798"/>
                  <a:pt x="10097" y="1805"/>
                </a:cubicBezTo>
                <a:cubicBezTo>
                  <a:pt x="9951" y="2122"/>
                  <a:pt x="9829" y="2439"/>
                  <a:pt x="9756" y="2756"/>
                </a:cubicBezTo>
                <a:cubicBezTo>
                  <a:pt x="9741" y="2815"/>
                  <a:pt x="9780" y="2848"/>
                  <a:pt x="9818" y="2848"/>
                </a:cubicBezTo>
                <a:cubicBezTo>
                  <a:pt x="9843" y="2848"/>
                  <a:pt x="9868" y="2834"/>
                  <a:pt x="9878" y="2805"/>
                </a:cubicBezTo>
                <a:cubicBezTo>
                  <a:pt x="9951" y="2464"/>
                  <a:pt x="10049" y="2147"/>
                  <a:pt x="10122" y="1829"/>
                </a:cubicBezTo>
                <a:cubicBezTo>
                  <a:pt x="10122" y="1812"/>
                  <a:pt x="10110" y="1795"/>
                  <a:pt x="10102" y="1795"/>
                </a:cubicBezTo>
                <a:close/>
                <a:moveTo>
                  <a:pt x="7927" y="2756"/>
                </a:moveTo>
                <a:cubicBezTo>
                  <a:pt x="7902" y="2781"/>
                  <a:pt x="7902" y="2781"/>
                  <a:pt x="7902" y="2805"/>
                </a:cubicBezTo>
                <a:lnTo>
                  <a:pt x="7976" y="3098"/>
                </a:lnTo>
                <a:cubicBezTo>
                  <a:pt x="7976" y="3098"/>
                  <a:pt x="7986" y="3109"/>
                  <a:pt x="8001" y="3109"/>
                </a:cubicBezTo>
                <a:cubicBezTo>
                  <a:pt x="8008" y="3109"/>
                  <a:pt x="8016" y="3106"/>
                  <a:pt x="8024" y="3098"/>
                </a:cubicBezTo>
                <a:lnTo>
                  <a:pt x="8024" y="3122"/>
                </a:lnTo>
                <a:cubicBezTo>
                  <a:pt x="8024" y="3098"/>
                  <a:pt x="8049" y="3098"/>
                  <a:pt x="8049" y="3073"/>
                </a:cubicBezTo>
                <a:cubicBezTo>
                  <a:pt x="8024" y="2976"/>
                  <a:pt x="8000" y="2878"/>
                  <a:pt x="7976" y="2781"/>
                </a:cubicBezTo>
                <a:cubicBezTo>
                  <a:pt x="7976" y="2781"/>
                  <a:pt x="7951" y="2756"/>
                  <a:pt x="7927" y="2756"/>
                </a:cubicBezTo>
                <a:close/>
                <a:moveTo>
                  <a:pt x="6857" y="1941"/>
                </a:moveTo>
                <a:cubicBezTo>
                  <a:pt x="6841" y="1941"/>
                  <a:pt x="6829" y="1959"/>
                  <a:pt x="6829" y="1976"/>
                </a:cubicBezTo>
                <a:cubicBezTo>
                  <a:pt x="7146" y="2439"/>
                  <a:pt x="7390" y="2976"/>
                  <a:pt x="7536" y="3512"/>
                </a:cubicBezTo>
                <a:cubicBezTo>
                  <a:pt x="7546" y="3541"/>
                  <a:pt x="7571" y="3555"/>
                  <a:pt x="7596" y="3555"/>
                </a:cubicBezTo>
                <a:cubicBezTo>
                  <a:pt x="7634" y="3555"/>
                  <a:pt x="7673" y="3523"/>
                  <a:pt x="7658" y="3464"/>
                </a:cubicBezTo>
                <a:cubicBezTo>
                  <a:pt x="7512" y="2927"/>
                  <a:pt x="7244" y="2390"/>
                  <a:pt x="6878" y="1951"/>
                </a:cubicBezTo>
                <a:cubicBezTo>
                  <a:pt x="6871" y="1944"/>
                  <a:pt x="6864" y="1941"/>
                  <a:pt x="6857" y="1941"/>
                </a:cubicBezTo>
                <a:close/>
                <a:moveTo>
                  <a:pt x="9622" y="677"/>
                </a:moveTo>
                <a:cubicBezTo>
                  <a:pt x="9633" y="677"/>
                  <a:pt x="9645" y="679"/>
                  <a:pt x="9658" y="683"/>
                </a:cubicBezTo>
                <a:cubicBezTo>
                  <a:pt x="9805" y="708"/>
                  <a:pt x="9780" y="830"/>
                  <a:pt x="9780" y="927"/>
                </a:cubicBezTo>
                <a:cubicBezTo>
                  <a:pt x="9823" y="1169"/>
                  <a:pt x="9983" y="1279"/>
                  <a:pt x="10161" y="1279"/>
                </a:cubicBezTo>
                <a:cubicBezTo>
                  <a:pt x="10288" y="1279"/>
                  <a:pt x="10425" y="1223"/>
                  <a:pt x="10536" y="1122"/>
                </a:cubicBezTo>
                <a:cubicBezTo>
                  <a:pt x="10668" y="1013"/>
                  <a:pt x="10799" y="746"/>
                  <a:pt x="11002" y="746"/>
                </a:cubicBezTo>
                <a:cubicBezTo>
                  <a:pt x="11025" y="746"/>
                  <a:pt x="11048" y="749"/>
                  <a:pt x="11073" y="756"/>
                </a:cubicBezTo>
                <a:cubicBezTo>
                  <a:pt x="11244" y="830"/>
                  <a:pt x="11146" y="951"/>
                  <a:pt x="11122" y="1073"/>
                </a:cubicBezTo>
                <a:cubicBezTo>
                  <a:pt x="11097" y="1171"/>
                  <a:pt x="11122" y="1244"/>
                  <a:pt x="11146" y="1317"/>
                </a:cubicBezTo>
                <a:cubicBezTo>
                  <a:pt x="11245" y="1515"/>
                  <a:pt x="11425" y="1590"/>
                  <a:pt x="11616" y="1590"/>
                </a:cubicBezTo>
                <a:cubicBezTo>
                  <a:pt x="11755" y="1590"/>
                  <a:pt x="11901" y="1550"/>
                  <a:pt x="12024" y="1488"/>
                </a:cubicBezTo>
                <a:cubicBezTo>
                  <a:pt x="12238" y="1391"/>
                  <a:pt x="12544" y="1139"/>
                  <a:pt x="12820" y="1139"/>
                </a:cubicBezTo>
                <a:cubicBezTo>
                  <a:pt x="12891" y="1139"/>
                  <a:pt x="12960" y="1156"/>
                  <a:pt x="13024" y="1195"/>
                </a:cubicBezTo>
                <a:cubicBezTo>
                  <a:pt x="13049" y="1195"/>
                  <a:pt x="13073" y="1220"/>
                  <a:pt x="13097" y="1244"/>
                </a:cubicBezTo>
                <a:cubicBezTo>
                  <a:pt x="13122" y="1269"/>
                  <a:pt x="13122" y="1317"/>
                  <a:pt x="13146" y="1342"/>
                </a:cubicBezTo>
                <a:cubicBezTo>
                  <a:pt x="13146" y="1342"/>
                  <a:pt x="13146" y="1366"/>
                  <a:pt x="13171" y="1366"/>
                </a:cubicBezTo>
                <a:cubicBezTo>
                  <a:pt x="13171" y="1561"/>
                  <a:pt x="12853" y="1805"/>
                  <a:pt x="12756" y="1927"/>
                </a:cubicBezTo>
                <a:cubicBezTo>
                  <a:pt x="12561" y="2098"/>
                  <a:pt x="12390" y="2293"/>
                  <a:pt x="12268" y="2537"/>
                </a:cubicBezTo>
                <a:cubicBezTo>
                  <a:pt x="12000" y="2951"/>
                  <a:pt x="11756" y="3390"/>
                  <a:pt x="11585" y="3829"/>
                </a:cubicBezTo>
                <a:cubicBezTo>
                  <a:pt x="11439" y="3829"/>
                  <a:pt x="11317" y="3903"/>
                  <a:pt x="11219" y="3976"/>
                </a:cubicBezTo>
                <a:cubicBezTo>
                  <a:pt x="11168" y="4027"/>
                  <a:pt x="11093" y="4090"/>
                  <a:pt x="11019" y="4090"/>
                </a:cubicBezTo>
                <a:cubicBezTo>
                  <a:pt x="10988" y="4090"/>
                  <a:pt x="10956" y="4078"/>
                  <a:pt x="10927" y="4049"/>
                </a:cubicBezTo>
                <a:cubicBezTo>
                  <a:pt x="10756" y="3951"/>
                  <a:pt x="10878" y="3707"/>
                  <a:pt x="10951" y="3561"/>
                </a:cubicBezTo>
                <a:cubicBezTo>
                  <a:pt x="10988" y="3506"/>
                  <a:pt x="10928" y="3438"/>
                  <a:pt x="10865" y="3438"/>
                </a:cubicBezTo>
                <a:cubicBezTo>
                  <a:pt x="10844" y="3438"/>
                  <a:pt x="10823" y="3445"/>
                  <a:pt x="10805" y="3464"/>
                </a:cubicBezTo>
                <a:lnTo>
                  <a:pt x="10439" y="3732"/>
                </a:lnTo>
                <a:lnTo>
                  <a:pt x="10268" y="3878"/>
                </a:lnTo>
                <a:cubicBezTo>
                  <a:pt x="10195" y="3951"/>
                  <a:pt x="10146" y="4000"/>
                  <a:pt x="10073" y="4049"/>
                </a:cubicBezTo>
                <a:lnTo>
                  <a:pt x="9927" y="4000"/>
                </a:lnTo>
                <a:cubicBezTo>
                  <a:pt x="9902" y="3951"/>
                  <a:pt x="9902" y="3903"/>
                  <a:pt x="9927" y="3854"/>
                </a:cubicBezTo>
                <a:cubicBezTo>
                  <a:pt x="9927" y="3805"/>
                  <a:pt x="9951" y="3756"/>
                  <a:pt x="9975" y="3683"/>
                </a:cubicBezTo>
                <a:cubicBezTo>
                  <a:pt x="10000" y="3610"/>
                  <a:pt x="10000" y="3512"/>
                  <a:pt x="9975" y="3439"/>
                </a:cubicBezTo>
                <a:cubicBezTo>
                  <a:pt x="9951" y="3390"/>
                  <a:pt x="9927" y="3366"/>
                  <a:pt x="9902" y="3366"/>
                </a:cubicBezTo>
                <a:cubicBezTo>
                  <a:pt x="9890" y="3365"/>
                  <a:pt x="9877" y="3364"/>
                  <a:pt x="9865" y="3364"/>
                </a:cubicBezTo>
                <a:cubicBezTo>
                  <a:pt x="9669" y="3364"/>
                  <a:pt x="9557" y="3547"/>
                  <a:pt x="9488" y="3707"/>
                </a:cubicBezTo>
                <a:cubicBezTo>
                  <a:pt x="9426" y="3871"/>
                  <a:pt x="9348" y="4017"/>
                  <a:pt x="9195" y="4017"/>
                </a:cubicBezTo>
                <a:cubicBezTo>
                  <a:pt x="9165" y="4017"/>
                  <a:pt x="9133" y="4012"/>
                  <a:pt x="9097" y="4000"/>
                </a:cubicBezTo>
                <a:cubicBezTo>
                  <a:pt x="8927" y="3903"/>
                  <a:pt x="8829" y="3707"/>
                  <a:pt x="8902" y="3537"/>
                </a:cubicBezTo>
                <a:cubicBezTo>
                  <a:pt x="8919" y="3472"/>
                  <a:pt x="8870" y="3428"/>
                  <a:pt x="8821" y="3428"/>
                </a:cubicBezTo>
                <a:cubicBezTo>
                  <a:pt x="8797" y="3428"/>
                  <a:pt x="8772" y="3439"/>
                  <a:pt x="8756" y="3464"/>
                </a:cubicBezTo>
                <a:cubicBezTo>
                  <a:pt x="8634" y="3659"/>
                  <a:pt x="8488" y="3829"/>
                  <a:pt x="8341" y="4000"/>
                </a:cubicBezTo>
                <a:cubicBezTo>
                  <a:pt x="8268" y="4098"/>
                  <a:pt x="8146" y="4147"/>
                  <a:pt x="8049" y="4147"/>
                </a:cubicBezTo>
                <a:cubicBezTo>
                  <a:pt x="7927" y="4147"/>
                  <a:pt x="7780" y="4073"/>
                  <a:pt x="7780" y="3927"/>
                </a:cubicBezTo>
                <a:cubicBezTo>
                  <a:pt x="7780" y="3927"/>
                  <a:pt x="7780" y="3903"/>
                  <a:pt x="7780" y="3903"/>
                </a:cubicBezTo>
                <a:cubicBezTo>
                  <a:pt x="7768" y="3854"/>
                  <a:pt x="7732" y="3829"/>
                  <a:pt x="7698" y="3829"/>
                </a:cubicBezTo>
                <a:cubicBezTo>
                  <a:pt x="7665" y="3829"/>
                  <a:pt x="7634" y="3854"/>
                  <a:pt x="7634" y="3903"/>
                </a:cubicBezTo>
                <a:cubicBezTo>
                  <a:pt x="7613" y="4072"/>
                  <a:pt x="7463" y="4205"/>
                  <a:pt x="7296" y="4205"/>
                </a:cubicBezTo>
                <a:cubicBezTo>
                  <a:pt x="7271" y="4205"/>
                  <a:pt x="7245" y="4202"/>
                  <a:pt x="7219" y="4195"/>
                </a:cubicBezTo>
                <a:cubicBezTo>
                  <a:pt x="7049" y="4122"/>
                  <a:pt x="6902" y="4000"/>
                  <a:pt x="6854" y="3854"/>
                </a:cubicBezTo>
                <a:cubicBezTo>
                  <a:pt x="6756" y="3220"/>
                  <a:pt x="6488" y="2659"/>
                  <a:pt x="6073" y="2171"/>
                </a:cubicBezTo>
                <a:cubicBezTo>
                  <a:pt x="5976" y="2025"/>
                  <a:pt x="5854" y="1903"/>
                  <a:pt x="5732" y="1781"/>
                </a:cubicBezTo>
                <a:cubicBezTo>
                  <a:pt x="5610" y="1659"/>
                  <a:pt x="5415" y="1464"/>
                  <a:pt x="5415" y="1269"/>
                </a:cubicBezTo>
                <a:cubicBezTo>
                  <a:pt x="5415" y="1123"/>
                  <a:pt x="5489" y="1075"/>
                  <a:pt x="5589" y="1075"/>
                </a:cubicBezTo>
                <a:cubicBezTo>
                  <a:pt x="5723" y="1075"/>
                  <a:pt x="5902" y="1164"/>
                  <a:pt x="6000" y="1220"/>
                </a:cubicBezTo>
                <a:cubicBezTo>
                  <a:pt x="6171" y="1342"/>
                  <a:pt x="6366" y="1488"/>
                  <a:pt x="6561" y="1586"/>
                </a:cubicBezTo>
                <a:cubicBezTo>
                  <a:pt x="6573" y="1598"/>
                  <a:pt x="6591" y="1604"/>
                  <a:pt x="6610" y="1604"/>
                </a:cubicBezTo>
                <a:cubicBezTo>
                  <a:pt x="6628" y="1604"/>
                  <a:pt x="6646" y="1598"/>
                  <a:pt x="6658" y="1586"/>
                </a:cubicBezTo>
                <a:cubicBezTo>
                  <a:pt x="6683" y="1512"/>
                  <a:pt x="6683" y="1464"/>
                  <a:pt x="6683" y="1415"/>
                </a:cubicBezTo>
                <a:cubicBezTo>
                  <a:pt x="6683" y="1342"/>
                  <a:pt x="6585" y="1171"/>
                  <a:pt x="6610" y="1122"/>
                </a:cubicBezTo>
                <a:lnTo>
                  <a:pt x="6707" y="1098"/>
                </a:lnTo>
                <a:cubicBezTo>
                  <a:pt x="6744" y="1073"/>
                  <a:pt x="6774" y="1061"/>
                  <a:pt x="6802" y="1061"/>
                </a:cubicBezTo>
                <a:cubicBezTo>
                  <a:pt x="6829" y="1061"/>
                  <a:pt x="6854" y="1073"/>
                  <a:pt x="6878" y="1098"/>
                </a:cubicBezTo>
                <a:cubicBezTo>
                  <a:pt x="6902" y="1147"/>
                  <a:pt x="6951" y="1195"/>
                  <a:pt x="6976" y="1269"/>
                </a:cubicBezTo>
                <a:cubicBezTo>
                  <a:pt x="7024" y="1342"/>
                  <a:pt x="7073" y="1415"/>
                  <a:pt x="7171" y="1488"/>
                </a:cubicBezTo>
                <a:cubicBezTo>
                  <a:pt x="7195" y="1488"/>
                  <a:pt x="7219" y="1512"/>
                  <a:pt x="7268" y="1512"/>
                </a:cubicBezTo>
                <a:cubicBezTo>
                  <a:pt x="7268" y="1560"/>
                  <a:pt x="7310" y="1608"/>
                  <a:pt x="7353" y="1608"/>
                </a:cubicBezTo>
                <a:cubicBezTo>
                  <a:pt x="7375" y="1608"/>
                  <a:pt x="7398" y="1595"/>
                  <a:pt x="7415" y="1561"/>
                </a:cubicBezTo>
                <a:lnTo>
                  <a:pt x="7415" y="1537"/>
                </a:lnTo>
                <a:cubicBezTo>
                  <a:pt x="7658" y="1464"/>
                  <a:pt x="7854" y="1147"/>
                  <a:pt x="8000" y="976"/>
                </a:cubicBezTo>
                <a:cubicBezTo>
                  <a:pt x="8058" y="903"/>
                  <a:pt x="8134" y="830"/>
                  <a:pt x="8206" y="830"/>
                </a:cubicBezTo>
                <a:cubicBezTo>
                  <a:pt x="8255" y="830"/>
                  <a:pt x="8302" y="863"/>
                  <a:pt x="8341" y="951"/>
                </a:cubicBezTo>
                <a:cubicBezTo>
                  <a:pt x="8366" y="1025"/>
                  <a:pt x="8390" y="1073"/>
                  <a:pt x="8415" y="1147"/>
                </a:cubicBezTo>
                <a:cubicBezTo>
                  <a:pt x="8499" y="1253"/>
                  <a:pt x="8640" y="1322"/>
                  <a:pt x="8771" y="1322"/>
                </a:cubicBezTo>
                <a:cubicBezTo>
                  <a:pt x="8791" y="1322"/>
                  <a:pt x="8810" y="1320"/>
                  <a:pt x="8829" y="1317"/>
                </a:cubicBezTo>
                <a:cubicBezTo>
                  <a:pt x="9000" y="1269"/>
                  <a:pt x="9146" y="1195"/>
                  <a:pt x="9244" y="1049"/>
                </a:cubicBezTo>
                <a:cubicBezTo>
                  <a:pt x="9317" y="976"/>
                  <a:pt x="9366" y="878"/>
                  <a:pt x="9463" y="781"/>
                </a:cubicBezTo>
                <a:cubicBezTo>
                  <a:pt x="9523" y="721"/>
                  <a:pt x="9567" y="677"/>
                  <a:pt x="9622" y="677"/>
                </a:cubicBezTo>
                <a:close/>
                <a:moveTo>
                  <a:pt x="9805" y="3537"/>
                </a:moveTo>
                <a:cubicBezTo>
                  <a:pt x="9805" y="3781"/>
                  <a:pt x="9585" y="4195"/>
                  <a:pt x="9951" y="4244"/>
                </a:cubicBezTo>
                <a:cubicBezTo>
                  <a:pt x="9964" y="4246"/>
                  <a:pt x="9977" y="4247"/>
                  <a:pt x="9989" y="4247"/>
                </a:cubicBezTo>
                <a:cubicBezTo>
                  <a:pt x="10115" y="4247"/>
                  <a:pt x="10204" y="4140"/>
                  <a:pt x="10293" y="4073"/>
                </a:cubicBezTo>
                <a:lnTo>
                  <a:pt x="10683" y="3781"/>
                </a:lnTo>
                <a:lnTo>
                  <a:pt x="10683" y="3781"/>
                </a:lnTo>
                <a:cubicBezTo>
                  <a:pt x="10610" y="3951"/>
                  <a:pt x="10707" y="4171"/>
                  <a:pt x="10878" y="4244"/>
                </a:cubicBezTo>
                <a:cubicBezTo>
                  <a:pt x="10920" y="4263"/>
                  <a:pt x="10959" y="4271"/>
                  <a:pt x="10996" y="4271"/>
                </a:cubicBezTo>
                <a:cubicBezTo>
                  <a:pt x="11154" y="4271"/>
                  <a:pt x="11276" y="4128"/>
                  <a:pt x="11414" y="4049"/>
                </a:cubicBezTo>
                <a:lnTo>
                  <a:pt x="11414" y="4049"/>
                </a:lnTo>
                <a:cubicBezTo>
                  <a:pt x="10975" y="5366"/>
                  <a:pt x="9927" y="6512"/>
                  <a:pt x="9536" y="7829"/>
                </a:cubicBezTo>
                <a:cubicBezTo>
                  <a:pt x="9634" y="6805"/>
                  <a:pt x="10195" y="5878"/>
                  <a:pt x="10512" y="4927"/>
                </a:cubicBezTo>
                <a:cubicBezTo>
                  <a:pt x="10526" y="4884"/>
                  <a:pt x="10499" y="4858"/>
                  <a:pt x="10469" y="4858"/>
                </a:cubicBezTo>
                <a:cubicBezTo>
                  <a:pt x="10448" y="4858"/>
                  <a:pt x="10425" y="4872"/>
                  <a:pt x="10414" y="4903"/>
                </a:cubicBezTo>
                <a:cubicBezTo>
                  <a:pt x="10097" y="5903"/>
                  <a:pt x="9366" y="6854"/>
                  <a:pt x="9317" y="7927"/>
                </a:cubicBezTo>
                <a:lnTo>
                  <a:pt x="9317" y="7903"/>
                </a:lnTo>
                <a:cubicBezTo>
                  <a:pt x="9219" y="7561"/>
                  <a:pt x="9122" y="7220"/>
                  <a:pt x="9049" y="6878"/>
                </a:cubicBezTo>
                <a:lnTo>
                  <a:pt x="8610" y="5268"/>
                </a:lnTo>
                <a:cubicBezTo>
                  <a:pt x="8610" y="5238"/>
                  <a:pt x="8588" y="5224"/>
                  <a:pt x="8565" y="5224"/>
                </a:cubicBezTo>
                <a:cubicBezTo>
                  <a:pt x="8533" y="5224"/>
                  <a:pt x="8498" y="5250"/>
                  <a:pt x="8512" y="5293"/>
                </a:cubicBezTo>
                <a:lnTo>
                  <a:pt x="8902" y="6903"/>
                </a:lnTo>
                <a:cubicBezTo>
                  <a:pt x="9000" y="7268"/>
                  <a:pt x="9097" y="7634"/>
                  <a:pt x="9171" y="8000"/>
                </a:cubicBezTo>
                <a:cubicBezTo>
                  <a:pt x="8634" y="7122"/>
                  <a:pt x="8146" y="6220"/>
                  <a:pt x="7707" y="5268"/>
                </a:cubicBezTo>
                <a:cubicBezTo>
                  <a:pt x="7700" y="5254"/>
                  <a:pt x="7689" y="5248"/>
                  <a:pt x="7677" y="5248"/>
                </a:cubicBezTo>
                <a:cubicBezTo>
                  <a:pt x="7648" y="5248"/>
                  <a:pt x="7617" y="5283"/>
                  <a:pt x="7634" y="5317"/>
                </a:cubicBezTo>
                <a:cubicBezTo>
                  <a:pt x="7951" y="6073"/>
                  <a:pt x="8293" y="6805"/>
                  <a:pt x="8683" y="7512"/>
                </a:cubicBezTo>
                <a:cubicBezTo>
                  <a:pt x="8415" y="7146"/>
                  <a:pt x="8122" y="6781"/>
                  <a:pt x="7878" y="6390"/>
                </a:cubicBezTo>
                <a:cubicBezTo>
                  <a:pt x="7634" y="5976"/>
                  <a:pt x="7439" y="5659"/>
                  <a:pt x="7244" y="5293"/>
                </a:cubicBezTo>
                <a:cubicBezTo>
                  <a:pt x="7024" y="4951"/>
                  <a:pt x="6878" y="4537"/>
                  <a:pt x="6854" y="4122"/>
                </a:cubicBezTo>
                <a:lnTo>
                  <a:pt x="6854" y="4122"/>
                </a:lnTo>
                <a:cubicBezTo>
                  <a:pt x="6976" y="4268"/>
                  <a:pt x="7146" y="4342"/>
                  <a:pt x="7341" y="4342"/>
                </a:cubicBezTo>
                <a:cubicBezTo>
                  <a:pt x="7488" y="4342"/>
                  <a:pt x="7610" y="4268"/>
                  <a:pt x="7707" y="4147"/>
                </a:cubicBezTo>
                <a:cubicBezTo>
                  <a:pt x="7789" y="4248"/>
                  <a:pt x="7904" y="4299"/>
                  <a:pt x="8025" y="4299"/>
                </a:cubicBezTo>
                <a:cubicBezTo>
                  <a:pt x="8049" y="4299"/>
                  <a:pt x="8073" y="4297"/>
                  <a:pt x="8097" y="4293"/>
                </a:cubicBezTo>
                <a:cubicBezTo>
                  <a:pt x="8366" y="4268"/>
                  <a:pt x="8585" y="4000"/>
                  <a:pt x="8732" y="3756"/>
                </a:cubicBezTo>
                <a:cubicBezTo>
                  <a:pt x="8756" y="3951"/>
                  <a:pt x="8927" y="4098"/>
                  <a:pt x="9097" y="4147"/>
                </a:cubicBezTo>
                <a:cubicBezTo>
                  <a:pt x="9132" y="4152"/>
                  <a:pt x="9167" y="4155"/>
                  <a:pt x="9200" y="4155"/>
                </a:cubicBezTo>
                <a:cubicBezTo>
                  <a:pt x="9310" y="4155"/>
                  <a:pt x="9413" y="4123"/>
                  <a:pt x="9488" y="4049"/>
                </a:cubicBezTo>
                <a:cubicBezTo>
                  <a:pt x="9610" y="3927"/>
                  <a:pt x="9634" y="3586"/>
                  <a:pt x="9805" y="3537"/>
                </a:cubicBezTo>
                <a:close/>
                <a:moveTo>
                  <a:pt x="11366" y="8366"/>
                </a:moveTo>
                <a:lnTo>
                  <a:pt x="11366" y="8366"/>
                </a:lnTo>
                <a:cubicBezTo>
                  <a:pt x="11195" y="9268"/>
                  <a:pt x="10927" y="10171"/>
                  <a:pt x="10536" y="11000"/>
                </a:cubicBezTo>
                <a:cubicBezTo>
                  <a:pt x="10707" y="10073"/>
                  <a:pt x="10780" y="9098"/>
                  <a:pt x="11366" y="8366"/>
                </a:cubicBezTo>
                <a:close/>
                <a:moveTo>
                  <a:pt x="15341" y="8342"/>
                </a:moveTo>
                <a:lnTo>
                  <a:pt x="15341" y="8342"/>
                </a:lnTo>
                <a:cubicBezTo>
                  <a:pt x="14512" y="10317"/>
                  <a:pt x="12975" y="11878"/>
                  <a:pt x="11463" y="13390"/>
                </a:cubicBezTo>
                <a:cubicBezTo>
                  <a:pt x="11293" y="13585"/>
                  <a:pt x="11122" y="13780"/>
                  <a:pt x="10951" y="13976"/>
                </a:cubicBezTo>
                <a:cubicBezTo>
                  <a:pt x="11585" y="12683"/>
                  <a:pt x="12536" y="11610"/>
                  <a:pt x="13439" y="10512"/>
                </a:cubicBezTo>
                <a:cubicBezTo>
                  <a:pt x="13805" y="10073"/>
                  <a:pt x="14195" y="9659"/>
                  <a:pt x="14561" y="9220"/>
                </a:cubicBezTo>
                <a:cubicBezTo>
                  <a:pt x="14829" y="8902"/>
                  <a:pt x="15073" y="8634"/>
                  <a:pt x="15341" y="8342"/>
                </a:cubicBezTo>
                <a:close/>
                <a:moveTo>
                  <a:pt x="4195" y="13683"/>
                </a:moveTo>
                <a:cubicBezTo>
                  <a:pt x="4219" y="13780"/>
                  <a:pt x="4268" y="13854"/>
                  <a:pt x="4317" y="13951"/>
                </a:cubicBezTo>
                <a:cubicBezTo>
                  <a:pt x="4415" y="14097"/>
                  <a:pt x="4463" y="14268"/>
                  <a:pt x="4463" y="14439"/>
                </a:cubicBezTo>
                <a:lnTo>
                  <a:pt x="4463" y="15244"/>
                </a:lnTo>
                <a:cubicBezTo>
                  <a:pt x="4415" y="15244"/>
                  <a:pt x="4390" y="15268"/>
                  <a:pt x="4366" y="15268"/>
                </a:cubicBezTo>
                <a:cubicBezTo>
                  <a:pt x="4322" y="15290"/>
                  <a:pt x="4298" y="15302"/>
                  <a:pt x="4278" y="15302"/>
                </a:cubicBezTo>
                <a:cubicBezTo>
                  <a:pt x="4253" y="15302"/>
                  <a:pt x="4235" y="15284"/>
                  <a:pt x="4195" y="15244"/>
                </a:cubicBezTo>
                <a:cubicBezTo>
                  <a:pt x="4195" y="15219"/>
                  <a:pt x="4171" y="15195"/>
                  <a:pt x="4146" y="15171"/>
                </a:cubicBezTo>
                <a:cubicBezTo>
                  <a:pt x="4122" y="15122"/>
                  <a:pt x="4049" y="15097"/>
                  <a:pt x="4000" y="15097"/>
                </a:cubicBezTo>
                <a:cubicBezTo>
                  <a:pt x="3927" y="15122"/>
                  <a:pt x="3854" y="15146"/>
                  <a:pt x="3805" y="15195"/>
                </a:cubicBezTo>
                <a:cubicBezTo>
                  <a:pt x="3780" y="15219"/>
                  <a:pt x="3756" y="15268"/>
                  <a:pt x="3707" y="15268"/>
                </a:cubicBezTo>
                <a:cubicBezTo>
                  <a:pt x="3683" y="15268"/>
                  <a:pt x="3610" y="15195"/>
                  <a:pt x="3561" y="15146"/>
                </a:cubicBezTo>
                <a:cubicBezTo>
                  <a:pt x="3537" y="15122"/>
                  <a:pt x="3463" y="15097"/>
                  <a:pt x="3415" y="15073"/>
                </a:cubicBezTo>
                <a:cubicBezTo>
                  <a:pt x="3355" y="15073"/>
                  <a:pt x="3239" y="15147"/>
                  <a:pt x="3165" y="15147"/>
                </a:cubicBezTo>
                <a:cubicBezTo>
                  <a:pt x="3118" y="15147"/>
                  <a:pt x="3088" y="15118"/>
                  <a:pt x="3098" y="15024"/>
                </a:cubicBezTo>
                <a:lnTo>
                  <a:pt x="3098" y="15000"/>
                </a:lnTo>
                <a:cubicBezTo>
                  <a:pt x="3146" y="14732"/>
                  <a:pt x="3244" y="14488"/>
                  <a:pt x="3390" y="14244"/>
                </a:cubicBezTo>
                <a:cubicBezTo>
                  <a:pt x="3512" y="14024"/>
                  <a:pt x="3707" y="13829"/>
                  <a:pt x="3927" y="13707"/>
                </a:cubicBezTo>
                <a:cubicBezTo>
                  <a:pt x="3927" y="13756"/>
                  <a:pt x="3951" y="13780"/>
                  <a:pt x="3951" y="13829"/>
                </a:cubicBezTo>
                <a:cubicBezTo>
                  <a:pt x="3902" y="14122"/>
                  <a:pt x="3854" y="14415"/>
                  <a:pt x="3829" y="14707"/>
                </a:cubicBezTo>
                <a:cubicBezTo>
                  <a:pt x="3829" y="14732"/>
                  <a:pt x="3848" y="14744"/>
                  <a:pt x="3866" y="14744"/>
                </a:cubicBezTo>
                <a:cubicBezTo>
                  <a:pt x="3884" y="14744"/>
                  <a:pt x="3902" y="14732"/>
                  <a:pt x="3902" y="14707"/>
                </a:cubicBezTo>
                <a:cubicBezTo>
                  <a:pt x="3951" y="14415"/>
                  <a:pt x="4000" y="14122"/>
                  <a:pt x="4049" y="13829"/>
                </a:cubicBezTo>
                <a:lnTo>
                  <a:pt x="4195" y="13683"/>
                </a:lnTo>
                <a:close/>
                <a:moveTo>
                  <a:pt x="3024" y="15171"/>
                </a:moveTo>
                <a:cubicBezTo>
                  <a:pt x="3073" y="15244"/>
                  <a:pt x="3171" y="15268"/>
                  <a:pt x="3244" y="15268"/>
                </a:cubicBezTo>
                <a:cubicBezTo>
                  <a:pt x="3322" y="15268"/>
                  <a:pt x="3369" y="15206"/>
                  <a:pt x="3434" y="15206"/>
                </a:cubicBezTo>
                <a:cubicBezTo>
                  <a:pt x="3451" y="15206"/>
                  <a:pt x="3468" y="15210"/>
                  <a:pt x="3488" y="15219"/>
                </a:cubicBezTo>
                <a:cubicBezTo>
                  <a:pt x="3561" y="15293"/>
                  <a:pt x="3561" y="15341"/>
                  <a:pt x="3659" y="15366"/>
                </a:cubicBezTo>
                <a:cubicBezTo>
                  <a:pt x="3671" y="15370"/>
                  <a:pt x="3683" y="15372"/>
                  <a:pt x="3695" y="15372"/>
                </a:cubicBezTo>
                <a:cubicBezTo>
                  <a:pt x="3803" y="15372"/>
                  <a:pt x="3899" y="15222"/>
                  <a:pt x="3992" y="15222"/>
                </a:cubicBezTo>
                <a:cubicBezTo>
                  <a:pt x="4011" y="15222"/>
                  <a:pt x="4030" y="15229"/>
                  <a:pt x="4049" y="15244"/>
                </a:cubicBezTo>
                <a:cubicBezTo>
                  <a:pt x="4122" y="15293"/>
                  <a:pt x="4146" y="15390"/>
                  <a:pt x="4219" y="15415"/>
                </a:cubicBezTo>
                <a:cubicBezTo>
                  <a:pt x="4250" y="15430"/>
                  <a:pt x="4273" y="15435"/>
                  <a:pt x="4292" y="15435"/>
                </a:cubicBezTo>
                <a:cubicBezTo>
                  <a:pt x="4335" y="15435"/>
                  <a:pt x="4357" y="15407"/>
                  <a:pt x="4390" y="15390"/>
                </a:cubicBezTo>
                <a:cubicBezTo>
                  <a:pt x="4415" y="15390"/>
                  <a:pt x="4439" y="15366"/>
                  <a:pt x="4463" y="15366"/>
                </a:cubicBezTo>
                <a:lnTo>
                  <a:pt x="4463" y="15536"/>
                </a:lnTo>
                <a:cubicBezTo>
                  <a:pt x="4463" y="15561"/>
                  <a:pt x="4488" y="15585"/>
                  <a:pt x="4512" y="15585"/>
                </a:cubicBezTo>
                <a:lnTo>
                  <a:pt x="4512" y="15634"/>
                </a:lnTo>
                <a:cubicBezTo>
                  <a:pt x="4488" y="15756"/>
                  <a:pt x="4439" y="15902"/>
                  <a:pt x="4415" y="16024"/>
                </a:cubicBezTo>
                <a:cubicBezTo>
                  <a:pt x="4341" y="16268"/>
                  <a:pt x="4244" y="16488"/>
                  <a:pt x="4098" y="16707"/>
                </a:cubicBezTo>
                <a:lnTo>
                  <a:pt x="4049" y="16756"/>
                </a:lnTo>
                <a:cubicBezTo>
                  <a:pt x="4146" y="16439"/>
                  <a:pt x="4219" y="16097"/>
                  <a:pt x="4268" y="15756"/>
                </a:cubicBezTo>
                <a:cubicBezTo>
                  <a:pt x="4268" y="15713"/>
                  <a:pt x="4244" y="15687"/>
                  <a:pt x="4218" y="15687"/>
                </a:cubicBezTo>
                <a:cubicBezTo>
                  <a:pt x="4200" y="15687"/>
                  <a:pt x="4181" y="15701"/>
                  <a:pt x="4171" y="15732"/>
                </a:cubicBezTo>
                <a:cubicBezTo>
                  <a:pt x="4098" y="16171"/>
                  <a:pt x="4000" y="16610"/>
                  <a:pt x="3854" y="17049"/>
                </a:cubicBezTo>
                <a:cubicBezTo>
                  <a:pt x="3780" y="17122"/>
                  <a:pt x="3732" y="17219"/>
                  <a:pt x="3707" y="17317"/>
                </a:cubicBezTo>
                <a:cubicBezTo>
                  <a:pt x="3683" y="16927"/>
                  <a:pt x="3683" y="16512"/>
                  <a:pt x="3659" y="16097"/>
                </a:cubicBezTo>
                <a:lnTo>
                  <a:pt x="3659" y="16073"/>
                </a:lnTo>
                <a:cubicBezTo>
                  <a:pt x="3659" y="16049"/>
                  <a:pt x="3640" y="16036"/>
                  <a:pt x="3622" y="16036"/>
                </a:cubicBezTo>
                <a:cubicBezTo>
                  <a:pt x="3604" y="16036"/>
                  <a:pt x="3585" y="16049"/>
                  <a:pt x="3585" y="16073"/>
                </a:cubicBezTo>
                <a:cubicBezTo>
                  <a:pt x="3610" y="16414"/>
                  <a:pt x="3610" y="16732"/>
                  <a:pt x="3610" y="17073"/>
                </a:cubicBezTo>
                <a:cubicBezTo>
                  <a:pt x="3537" y="16732"/>
                  <a:pt x="3439" y="16414"/>
                  <a:pt x="3317" y="16097"/>
                </a:cubicBezTo>
                <a:cubicBezTo>
                  <a:pt x="3317" y="16089"/>
                  <a:pt x="3309" y="16087"/>
                  <a:pt x="3299" y="16087"/>
                </a:cubicBezTo>
                <a:cubicBezTo>
                  <a:pt x="3279" y="16087"/>
                  <a:pt x="3252" y="16097"/>
                  <a:pt x="3268" y="16097"/>
                </a:cubicBezTo>
                <a:cubicBezTo>
                  <a:pt x="3366" y="16414"/>
                  <a:pt x="3463" y="16732"/>
                  <a:pt x="3512" y="17073"/>
                </a:cubicBezTo>
                <a:cubicBezTo>
                  <a:pt x="3439" y="16902"/>
                  <a:pt x="3341" y="16756"/>
                  <a:pt x="3244" y="16610"/>
                </a:cubicBezTo>
                <a:cubicBezTo>
                  <a:pt x="3073" y="16414"/>
                  <a:pt x="2976" y="16195"/>
                  <a:pt x="2902" y="15951"/>
                </a:cubicBezTo>
                <a:cubicBezTo>
                  <a:pt x="2878" y="15683"/>
                  <a:pt x="2927" y="15415"/>
                  <a:pt x="3024" y="15171"/>
                </a:cubicBezTo>
                <a:close/>
                <a:moveTo>
                  <a:pt x="16878" y="13634"/>
                </a:moveTo>
                <a:lnTo>
                  <a:pt x="16878" y="13634"/>
                </a:lnTo>
                <a:cubicBezTo>
                  <a:pt x="16097" y="14366"/>
                  <a:pt x="15317" y="15122"/>
                  <a:pt x="14536" y="15878"/>
                </a:cubicBezTo>
                <a:cubicBezTo>
                  <a:pt x="13707" y="16634"/>
                  <a:pt x="13000" y="17512"/>
                  <a:pt x="12414" y="18463"/>
                </a:cubicBezTo>
                <a:cubicBezTo>
                  <a:pt x="12292" y="18658"/>
                  <a:pt x="12195" y="18878"/>
                  <a:pt x="12097" y="19073"/>
                </a:cubicBezTo>
                <a:cubicBezTo>
                  <a:pt x="12244" y="18292"/>
                  <a:pt x="12512" y="17561"/>
                  <a:pt x="12951" y="16878"/>
                </a:cubicBezTo>
                <a:cubicBezTo>
                  <a:pt x="13878" y="15439"/>
                  <a:pt x="15390" y="14463"/>
                  <a:pt x="16878" y="13634"/>
                </a:cubicBezTo>
                <a:close/>
                <a:moveTo>
                  <a:pt x="6658" y="9951"/>
                </a:moveTo>
                <a:cubicBezTo>
                  <a:pt x="7122" y="12000"/>
                  <a:pt x="7415" y="14097"/>
                  <a:pt x="7097" y="16195"/>
                </a:cubicBezTo>
                <a:cubicBezTo>
                  <a:pt x="6927" y="17268"/>
                  <a:pt x="6683" y="18317"/>
                  <a:pt x="6366" y="19341"/>
                </a:cubicBezTo>
                <a:lnTo>
                  <a:pt x="6366" y="19268"/>
                </a:lnTo>
                <a:cubicBezTo>
                  <a:pt x="6512" y="18536"/>
                  <a:pt x="6585" y="17805"/>
                  <a:pt x="6585" y="17049"/>
                </a:cubicBezTo>
                <a:cubicBezTo>
                  <a:pt x="6561" y="16293"/>
                  <a:pt x="6488" y="15561"/>
                  <a:pt x="6366" y="14805"/>
                </a:cubicBezTo>
                <a:cubicBezTo>
                  <a:pt x="6219" y="13951"/>
                  <a:pt x="6195" y="13049"/>
                  <a:pt x="6244" y="12171"/>
                </a:cubicBezTo>
                <a:cubicBezTo>
                  <a:pt x="6341" y="11415"/>
                  <a:pt x="6463" y="10683"/>
                  <a:pt x="6658" y="9951"/>
                </a:cubicBezTo>
                <a:close/>
                <a:moveTo>
                  <a:pt x="14801" y="19013"/>
                </a:moveTo>
                <a:cubicBezTo>
                  <a:pt x="14845" y="19013"/>
                  <a:pt x="14878" y="19028"/>
                  <a:pt x="14878" y="19073"/>
                </a:cubicBezTo>
                <a:cubicBezTo>
                  <a:pt x="14878" y="19097"/>
                  <a:pt x="14829" y="19146"/>
                  <a:pt x="14829" y="19171"/>
                </a:cubicBezTo>
                <a:lnTo>
                  <a:pt x="14780" y="19268"/>
                </a:lnTo>
                <a:cubicBezTo>
                  <a:pt x="14756" y="19341"/>
                  <a:pt x="14707" y="19414"/>
                  <a:pt x="14683" y="19488"/>
                </a:cubicBezTo>
                <a:cubicBezTo>
                  <a:pt x="14610" y="19634"/>
                  <a:pt x="14536" y="19780"/>
                  <a:pt x="14463" y="19902"/>
                </a:cubicBezTo>
                <a:cubicBezTo>
                  <a:pt x="14463" y="19951"/>
                  <a:pt x="14488" y="19951"/>
                  <a:pt x="14512" y="19951"/>
                </a:cubicBezTo>
                <a:cubicBezTo>
                  <a:pt x="14634" y="19707"/>
                  <a:pt x="14756" y="19488"/>
                  <a:pt x="14878" y="19268"/>
                </a:cubicBezTo>
                <a:cubicBezTo>
                  <a:pt x="14878" y="19285"/>
                  <a:pt x="14902" y="19303"/>
                  <a:pt x="14925" y="19303"/>
                </a:cubicBezTo>
                <a:cubicBezTo>
                  <a:pt x="14935" y="19303"/>
                  <a:pt x="14944" y="19300"/>
                  <a:pt x="14951" y="19292"/>
                </a:cubicBezTo>
                <a:lnTo>
                  <a:pt x="15097" y="19244"/>
                </a:lnTo>
                <a:cubicBezTo>
                  <a:pt x="15146" y="19585"/>
                  <a:pt x="15146" y="19927"/>
                  <a:pt x="15097" y="20244"/>
                </a:cubicBezTo>
                <a:cubicBezTo>
                  <a:pt x="15049" y="20512"/>
                  <a:pt x="14975" y="20731"/>
                  <a:pt x="14853" y="20951"/>
                </a:cubicBezTo>
                <a:cubicBezTo>
                  <a:pt x="14853" y="20927"/>
                  <a:pt x="14853" y="20878"/>
                  <a:pt x="14829" y="20853"/>
                </a:cubicBezTo>
                <a:cubicBezTo>
                  <a:pt x="14817" y="20841"/>
                  <a:pt x="14805" y="20835"/>
                  <a:pt x="14792" y="20835"/>
                </a:cubicBezTo>
                <a:cubicBezTo>
                  <a:pt x="14780" y="20835"/>
                  <a:pt x="14768" y="20841"/>
                  <a:pt x="14756" y="20853"/>
                </a:cubicBezTo>
                <a:cubicBezTo>
                  <a:pt x="14731" y="20866"/>
                  <a:pt x="14701" y="20872"/>
                  <a:pt x="14670" y="20872"/>
                </a:cubicBezTo>
                <a:cubicBezTo>
                  <a:pt x="14640" y="20872"/>
                  <a:pt x="14610" y="20866"/>
                  <a:pt x="14585" y="20853"/>
                </a:cubicBezTo>
                <a:cubicBezTo>
                  <a:pt x="14536" y="20829"/>
                  <a:pt x="14512" y="20805"/>
                  <a:pt x="14488" y="20756"/>
                </a:cubicBezTo>
                <a:cubicBezTo>
                  <a:pt x="14463" y="20683"/>
                  <a:pt x="14439" y="20634"/>
                  <a:pt x="14439" y="20561"/>
                </a:cubicBezTo>
                <a:cubicBezTo>
                  <a:pt x="14414" y="20512"/>
                  <a:pt x="14390" y="20463"/>
                  <a:pt x="14341" y="20439"/>
                </a:cubicBezTo>
                <a:cubicBezTo>
                  <a:pt x="14322" y="20431"/>
                  <a:pt x="14303" y="20428"/>
                  <a:pt x="14285" y="20428"/>
                </a:cubicBezTo>
                <a:cubicBezTo>
                  <a:pt x="14163" y="20428"/>
                  <a:pt x="14067" y="20573"/>
                  <a:pt x="13953" y="20573"/>
                </a:cubicBezTo>
                <a:cubicBezTo>
                  <a:pt x="13914" y="20573"/>
                  <a:pt x="13873" y="20556"/>
                  <a:pt x="13829" y="20512"/>
                </a:cubicBezTo>
                <a:cubicBezTo>
                  <a:pt x="13731" y="20414"/>
                  <a:pt x="13683" y="20195"/>
                  <a:pt x="13561" y="20146"/>
                </a:cubicBezTo>
                <a:cubicBezTo>
                  <a:pt x="13658" y="20024"/>
                  <a:pt x="13731" y="19902"/>
                  <a:pt x="13805" y="19780"/>
                </a:cubicBezTo>
                <a:cubicBezTo>
                  <a:pt x="13902" y="19561"/>
                  <a:pt x="14073" y="19366"/>
                  <a:pt x="14268" y="19244"/>
                </a:cubicBezTo>
                <a:cubicBezTo>
                  <a:pt x="14366" y="19171"/>
                  <a:pt x="14463" y="19097"/>
                  <a:pt x="14585" y="19073"/>
                </a:cubicBezTo>
                <a:cubicBezTo>
                  <a:pt x="14616" y="19058"/>
                  <a:pt x="14725" y="19013"/>
                  <a:pt x="14801" y="19013"/>
                </a:cubicBezTo>
                <a:close/>
                <a:moveTo>
                  <a:pt x="4976" y="18951"/>
                </a:moveTo>
                <a:lnTo>
                  <a:pt x="4976" y="18951"/>
                </a:lnTo>
                <a:cubicBezTo>
                  <a:pt x="4878" y="19975"/>
                  <a:pt x="4512" y="20951"/>
                  <a:pt x="4439" y="21951"/>
                </a:cubicBezTo>
                <a:cubicBezTo>
                  <a:pt x="4341" y="21292"/>
                  <a:pt x="4390" y="20634"/>
                  <a:pt x="4610" y="19975"/>
                </a:cubicBezTo>
                <a:cubicBezTo>
                  <a:pt x="4732" y="19658"/>
                  <a:pt x="4878" y="19317"/>
                  <a:pt x="4976" y="18951"/>
                </a:cubicBezTo>
                <a:close/>
                <a:moveTo>
                  <a:pt x="13414" y="20195"/>
                </a:moveTo>
                <a:cubicBezTo>
                  <a:pt x="13463" y="20219"/>
                  <a:pt x="13512" y="20244"/>
                  <a:pt x="13536" y="20292"/>
                </a:cubicBezTo>
                <a:cubicBezTo>
                  <a:pt x="13561" y="20341"/>
                  <a:pt x="13585" y="20366"/>
                  <a:pt x="13610" y="20414"/>
                </a:cubicBezTo>
                <a:cubicBezTo>
                  <a:pt x="13634" y="20488"/>
                  <a:pt x="13683" y="20561"/>
                  <a:pt x="13756" y="20609"/>
                </a:cubicBezTo>
                <a:cubicBezTo>
                  <a:pt x="13801" y="20643"/>
                  <a:pt x="13857" y="20662"/>
                  <a:pt x="13913" y="20662"/>
                </a:cubicBezTo>
                <a:cubicBezTo>
                  <a:pt x="13979" y="20662"/>
                  <a:pt x="14045" y="20637"/>
                  <a:pt x="14097" y="20585"/>
                </a:cubicBezTo>
                <a:cubicBezTo>
                  <a:pt x="14146" y="20561"/>
                  <a:pt x="14146" y="20536"/>
                  <a:pt x="14195" y="20536"/>
                </a:cubicBezTo>
                <a:cubicBezTo>
                  <a:pt x="14223" y="20516"/>
                  <a:pt x="14244" y="20507"/>
                  <a:pt x="14262" y="20507"/>
                </a:cubicBezTo>
                <a:cubicBezTo>
                  <a:pt x="14308" y="20507"/>
                  <a:pt x="14331" y="20564"/>
                  <a:pt x="14366" y="20634"/>
                </a:cubicBezTo>
                <a:cubicBezTo>
                  <a:pt x="14366" y="20707"/>
                  <a:pt x="14390" y="20780"/>
                  <a:pt x="14439" y="20853"/>
                </a:cubicBezTo>
                <a:cubicBezTo>
                  <a:pt x="14479" y="20934"/>
                  <a:pt x="14570" y="20982"/>
                  <a:pt x="14655" y="20982"/>
                </a:cubicBezTo>
                <a:cubicBezTo>
                  <a:pt x="14673" y="20982"/>
                  <a:pt x="14690" y="20980"/>
                  <a:pt x="14707" y="20975"/>
                </a:cubicBezTo>
                <a:lnTo>
                  <a:pt x="14707" y="20975"/>
                </a:lnTo>
                <a:cubicBezTo>
                  <a:pt x="14707" y="21170"/>
                  <a:pt x="14585" y="21366"/>
                  <a:pt x="14414" y="21488"/>
                </a:cubicBezTo>
                <a:cubicBezTo>
                  <a:pt x="14268" y="21658"/>
                  <a:pt x="14097" y="21805"/>
                  <a:pt x="13927" y="21975"/>
                </a:cubicBezTo>
                <a:lnTo>
                  <a:pt x="13536" y="22341"/>
                </a:lnTo>
                <a:cubicBezTo>
                  <a:pt x="13585" y="22292"/>
                  <a:pt x="13634" y="22244"/>
                  <a:pt x="13658" y="22195"/>
                </a:cubicBezTo>
                <a:cubicBezTo>
                  <a:pt x="13829" y="21951"/>
                  <a:pt x="13975" y="21683"/>
                  <a:pt x="14097" y="21414"/>
                </a:cubicBezTo>
                <a:cubicBezTo>
                  <a:pt x="14115" y="21380"/>
                  <a:pt x="14083" y="21345"/>
                  <a:pt x="14054" y="21345"/>
                </a:cubicBezTo>
                <a:cubicBezTo>
                  <a:pt x="14043" y="21345"/>
                  <a:pt x="14031" y="21351"/>
                  <a:pt x="14024" y="21366"/>
                </a:cubicBezTo>
                <a:cubicBezTo>
                  <a:pt x="13902" y="21634"/>
                  <a:pt x="13756" y="21878"/>
                  <a:pt x="13585" y="22122"/>
                </a:cubicBezTo>
                <a:cubicBezTo>
                  <a:pt x="13463" y="22292"/>
                  <a:pt x="13317" y="22439"/>
                  <a:pt x="13171" y="22585"/>
                </a:cubicBezTo>
                <a:lnTo>
                  <a:pt x="13219" y="22512"/>
                </a:lnTo>
                <a:cubicBezTo>
                  <a:pt x="13366" y="22195"/>
                  <a:pt x="13561" y="21902"/>
                  <a:pt x="13683" y="21561"/>
                </a:cubicBezTo>
                <a:cubicBezTo>
                  <a:pt x="13700" y="21526"/>
                  <a:pt x="13668" y="21492"/>
                  <a:pt x="13640" y="21492"/>
                </a:cubicBezTo>
                <a:cubicBezTo>
                  <a:pt x="13628" y="21492"/>
                  <a:pt x="13617" y="21498"/>
                  <a:pt x="13610" y="21512"/>
                </a:cubicBezTo>
                <a:cubicBezTo>
                  <a:pt x="13463" y="21853"/>
                  <a:pt x="13292" y="22146"/>
                  <a:pt x="13097" y="22439"/>
                </a:cubicBezTo>
                <a:lnTo>
                  <a:pt x="13073" y="22463"/>
                </a:lnTo>
                <a:cubicBezTo>
                  <a:pt x="13122" y="22268"/>
                  <a:pt x="13146" y="22097"/>
                  <a:pt x="13219" y="21927"/>
                </a:cubicBezTo>
                <a:cubicBezTo>
                  <a:pt x="13317" y="21658"/>
                  <a:pt x="13414" y="21390"/>
                  <a:pt x="13561" y="21122"/>
                </a:cubicBezTo>
                <a:cubicBezTo>
                  <a:pt x="13578" y="21087"/>
                  <a:pt x="13546" y="21053"/>
                  <a:pt x="13509" y="21053"/>
                </a:cubicBezTo>
                <a:cubicBezTo>
                  <a:pt x="13494" y="21053"/>
                  <a:pt x="13477" y="21059"/>
                  <a:pt x="13463" y="21073"/>
                </a:cubicBezTo>
                <a:cubicBezTo>
                  <a:pt x="13219" y="21536"/>
                  <a:pt x="13049" y="22024"/>
                  <a:pt x="12927" y="22536"/>
                </a:cubicBezTo>
                <a:cubicBezTo>
                  <a:pt x="12902" y="22366"/>
                  <a:pt x="12878" y="22195"/>
                  <a:pt x="12902" y="22024"/>
                </a:cubicBezTo>
                <a:cubicBezTo>
                  <a:pt x="12902" y="21780"/>
                  <a:pt x="12927" y="21561"/>
                  <a:pt x="12975" y="21317"/>
                </a:cubicBezTo>
                <a:lnTo>
                  <a:pt x="12975" y="21341"/>
                </a:lnTo>
                <a:cubicBezTo>
                  <a:pt x="13024" y="21000"/>
                  <a:pt x="13146" y="20658"/>
                  <a:pt x="13292" y="20341"/>
                </a:cubicBezTo>
                <a:cubicBezTo>
                  <a:pt x="13317" y="20341"/>
                  <a:pt x="13341" y="20317"/>
                  <a:pt x="13317" y="20292"/>
                </a:cubicBezTo>
                <a:cubicBezTo>
                  <a:pt x="13317" y="20244"/>
                  <a:pt x="13341" y="20219"/>
                  <a:pt x="13366" y="20195"/>
                </a:cubicBezTo>
                <a:close/>
                <a:moveTo>
                  <a:pt x="10463" y="21146"/>
                </a:moveTo>
                <a:cubicBezTo>
                  <a:pt x="10536" y="21585"/>
                  <a:pt x="10561" y="22024"/>
                  <a:pt x="10561" y="22463"/>
                </a:cubicBezTo>
                <a:cubicBezTo>
                  <a:pt x="10536" y="22878"/>
                  <a:pt x="10488" y="23317"/>
                  <a:pt x="10414" y="23731"/>
                </a:cubicBezTo>
                <a:lnTo>
                  <a:pt x="10366" y="23512"/>
                </a:lnTo>
                <a:cubicBezTo>
                  <a:pt x="10268" y="23097"/>
                  <a:pt x="10195" y="22634"/>
                  <a:pt x="10219" y="22195"/>
                </a:cubicBezTo>
                <a:cubicBezTo>
                  <a:pt x="10244" y="21853"/>
                  <a:pt x="10341" y="21488"/>
                  <a:pt x="10463" y="21146"/>
                </a:cubicBezTo>
                <a:close/>
                <a:moveTo>
                  <a:pt x="3634" y="24122"/>
                </a:moveTo>
                <a:lnTo>
                  <a:pt x="3634" y="24122"/>
                </a:lnTo>
                <a:cubicBezTo>
                  <a:pt x="4073" y="24756"/>
                  <a:pt x="4683" y="25244"/>
                  <a:pt x="5390" y="25536"/>
                </a:cubicBezTo>
                <a:cubicBezTo>
                  <a:pt x="5098" y="25463"/>
                  <a:pt x="4780" y="25390"/>
                  <a:pt x="4463" y="25341"/>
                </a:cubicBezTo>
                <a:cubicBezTo>
                  <a:pt x="4098" y="25195"/>
                  <a:pt x="3829" y="24878"/>
                  <a:pt x="3732" y="24487"/>
                </a:cubicBezTo>
                <a:cubicBezTo>
                  <a:pt x="3707" y="24365"/>
                  <a:pt x="3659" y="24244"/>
                  <a:pt x="3634" y="24122"/>
                </a:cubicBezTo>
                <a:close/>
                <a:moveTo>
                  <a:pt x="5512" y="25512"/>
                </a:moveTo>
                <a:lnTo>
                  <a:pt x="5537" y="25609"/>
                </a:lnTo>
                <a:lnTo>
                  <a:pt x="5537" y="25609"/>
                </a:lnTo>
                <a:lnTo>
                  <a:pt x="5415" y="25561"/>
                </a:lnTo>
                <a:lnTo>
                  <a:pt x="5439" y="25561"/>
                </a:lnTo>
                <a:cubicBezTo>
                  <a:pt x="5463" y="25561"/>
                  <a:pt x="5512" y="25561"/>
                  <a:pt x="5512" y="25512"/>
                </a:cubicBezTo>
                <a:close/>
                <a:moveTo>
                  <a:pt x="16975" y="20878"/>
                </a:moveTo>
                <a:cubicBezTo>
                  <a:pt x="15975" y="23268"/>
                  <a:pt x="14756" y="25561"/>
                  <a:pt x="13390" y="27731"/>
                </a:cubicBezTo>
                <a:cubicBezTo>
                  <a:pt x="13975" y="26268"/>
                  <a:pt x="14439" y="24756"/>
                  <a:pt x="15146" y="23317"/>
                </a:cubicBezTo>
                <a:cubicBezTo>
                  <a:pt x="15585" y="22390"/>
                  <a:pt x="16219" y="21561"/>
                  <a:pt x="16975" y="20878"/>
                </a:cubicBezTo>
                <a:close/>
                <a:moveTo>
                  <a:pt x="11610" y="27439"/>
                </a:moveTo>
                <a:lnTo>
                  <a:pt x="11610" y="27439"/>
                </a:lnTo>
                <a:cubicBezTo>
                  <a:pt x="11561" y="27951"/>
                  <a:pt x="11512" y="28439"/>
                  <a:pt x="11414" y="28902"/>
                </a:cubicBezTo>
                <a:cubicBezTo>
                  <a:pt x="11317" y="29341"/>
                  <a:pt x="11219" y="29780"/>
                  <a:pt x="11097" y="30219"/>
                </a:cubicBezTo>
                <a:cubicBezTo>
                  <a:pt x="11097" y="29975"/>
                  <a:pt x="11097" y="29756"/>
                  <a:pt x="11097" y="29536"/>
                </a:cubicBezTo>
                <a:cubicBezTo>
                  <a:pt x="11146" y="28804"/>
                  <a:pt x="11317" y="28097"/>
                  <a:pt x="11610" y="27439"/>
                </a:cubicBezTo>
                <a:close/>
                <a:moveTo>
                  <a:pt x="2683" y="24512"/>
                </a:moveTo>
                <a:cubicBezTo>
                  <a:pt x="2780" y="25683"/>
                  <a:pt x="2780" y="26878"/>
                  <a:pt x="2805" y="28048"/>
                </a:cubicBezTo>
                <a:cubicBezTo>
                  <a:pt x="2805" y="29121"/>
                  <a:pt x="2805" y="30195"/>
                  <a:pt x="2805" y="31243"/>
                </a:cubicBezTo>
                <a:cubicBezTo>
                  <a:pt x="2268" y="29951"/>
                  <a:pt x="2049" y="28560"/>
                  <a:pt x="2122" y="27170"/>
                </a:cubicBezTo>
                <a:cubicBezTo>
                  <a:pt x="2171" y="26268"/>
                  <a:pt x="2366" y="25365"/>
                  <a:pt x="2683" y="24512"/>
                </a:cubicBezTo>
                <a:close/>
                <a:moveTo>
                  <a:pt x="15732" y="29141"/>
                </a:moveTo>
                <a:cubicBezTo>
                  <a:pt x="15741" y="29141"/>
                  <a:pt x="15749" y="29142"/>
                  <a:pt x="15756" y="29146"/>
                </a:cubicBezTo>
                <a:cubicBezTo>
                  <a:pt x="15756" y="29146"/>
                  <a:pt x="15756" y="29146"/>
                  <a:pt x="15756" y="29170"/>
                </a:cubicBezTo>
                <a:cubicBezTo>
                  <a:pt x="15683" y="29243"/>
                  <a:pt x="15585" y="29317"/>
                  <a:pt x="15488" y="29414"/>
                </a:cubicBezTo>
                <a:cubicBezTo>
                  <a:pt x="15414" y="29487"/>
                  <a:pt x="15292" y="29585"/>
                  <a:pt x="15195" y="29658"/>
                </a:cubicBezTo>
                <a:cubicBezTo>
                  <a:pt x="15000" y="29853"/>
                  <a:pt x="14829" y="30048"/>
                  <a:pt x="14683" y="30268"/>
                </a:cubicBezTo>
                <a:cubicBezTo>
                  <a:pt x="14683" y="30292"/>
                  <a:pt x="14707" y="30292"/>
                  <a:pt x="14707" y="30292"/>
                </a:cubicBezTo>
                <a:cubicBezTo>
                  <a:pt x="14878" y="30097"/>
                  <a:pt x="15049" y="29902"/>
                  <a:pt x="15244" y="29731"/>
                </a:cubicBezTo>
                <a:cubicBezTo>
                  <a:pt x="15341" y="29634"/>
                  <a:pt x="15439" y="29536"/>
                  <a:pt x="15536" y="29463"/>
                </a:cubicBezTo>
                <a:cubicBezTo>
                  <a:pt x="15585" y="29414"/>
                  <a:pt x="15634" y="29365"/>
                  <a:pt x="15707" y="29341"/>
                </a:cubicBezTo>
                <a:lnTo>
                  <a:pt x="15707" y="29341"/>
                </a:lnTo>
                <a:cubicBezTo>
                  <a:pt x="15683" y="29365"/>
                  <a:pt x="15658" y="29390"/>
                  <a:pt x="15634" y="29414"/>
                </a:cubicBezTo>
                <a:cubicBezTo>
                  <a:pt x="15414" y="29780"/>
                  <a:pt x="15170" y="30121"/>
                  <a:pt x="14951" y="30487"/>
                </a:cubicBezTo>
                <a:cubicBezTo>
                  <a:pt x="14916" y="30539"/>
                  <a:pt x="14967" y="30591"/>
                  <a:pt x="15017" y="30591"/>
                </a:cubicBezTo>
                <a:cubicBezTo>
                  <a:pt x="15038" y="30591"/>
                  <a:pt x="15059" y="30582"/>
                  <a:pt x="15073" y="30560"/>
                </a:cubicBezTo>
                <a:cubicBezTo>
                  <a:pt x="15292" y="30243"/>
                  <a:pt x="15536" y="29926"/>
                  <a:pt x="15731" y="29585"/>
                </a:cubicBezTo>
                <a:cubicBezTo>
                  <a:pt x="15756" y="29536"/>
                  <a:pt x="15805" y="29463"/>
                  <a:pt x="15829" y="29414"/>
                </a:cubicBezTo>
                <a:cubicBezTo>
                  <a:pt x="15939" y="29367"/>
                  <a:pt x="16060" y="29340"/>
                  <a:pt x="16184" y="29340"/>
                </a:cubicBezTo>
                <a:cubicBezTo>
                  <a:pt x="16252" y="29340"/>
                  <a:pt x="16321" y="29348"/>
                  <a:pt x="16390" y="29365"/>
                </a:cubicBezTo>
                <a:cubicBezTo>
                  <a:pt x="16341" y="29390"/>
                  <a:pt x="16268" y="29439"/>
                  <a:pt x="16219" y="29463"/>
                </a:cubicBezTo>
                <a:cubicBezTo>
                  <a:pt x="16146" y="29536"/>
                  <a:pt x="16073" y="29609"/>
                  <a:pt x="16000" y="29682"/>
                </a:cubicBezTo>
                <a:cubicBezTo>
                  <a:pt x="15853" y="29853"/>
                  <a:pt x="15756" y="30048"/>
                  <a:pt x="15683" y="30243"/>
                </a:cubicBezTo>
                <a:cubicBezTo>
                  <a:pt x="15683" y="30272"/>
                  <a:pt x="15699" y="30284"/>
                  <a:pt x="15718" y="30284"/>
                </a:cubicBezTo>
                <a:cubicBezTo>
                  <a:pt x="15731" y="30284"/>
                  <a:pt x="15746" y="30278"/>
                  <a:pt x="15756" y="30268"/>
                </a:cubicBezTo>
                <a:cubicBezTo>
                  <a:pt x="15829" y="30073"/>
                  <a:pt x="15927" y="29902"/>
                  <a:pt x="16073" y="29756"/>
                </a:cubicBezTo>
                <a:cubicBezTo>
                  <a:pt x="16146" y="29682"/>
                  <a:pt x="16219" y="29634"/>
                  <a:pt x="16292" y="29560"/>
                </a:cubicBezTo>
                <a:lnTo>
                  <a:pt x="16414" y="29487"/>
                </a:lnTo>
                <a:lnTo>
                  <a:pt x="16414" y="29487"/>
                </a:lnTo>
                <a:cubicBezTo>
                  <a:pt x="16366" y="29609"/>
                  <a:pt x="16317" y="29707"/>
                  <a:pt x="16268" y="29804"/>
                </a:cubicBezTo>
                <a:cubicBezTo>
                  <a:pt x="16195" y="29975"/>
                  <a:pt x="16146" y="30146"/>
                  <a:pt x="16122" y="30341"/>
                </a:cubicBezTo>
                <a:cubicBezTo>
                  <a:pt x="16122" y="30383"/>
                  <a:pt x="16146" y="30410"/>
                  <a:pt x="16177" y="30410"/>
                </a:cubicBezTo>
                <a:cubicBezTo>
                  <a:pt x="16198" y="30410"/>
                  <a:pt x="16223" y="30396"/>
                  <a:pt x="16244" y="30365"/>
                </a:cubicBezTo>
                <a:cubicBezTo>
                  <a:pt x="16268" y="30219"/>
                  <a:pt x="16341" y="30073"/>
                  <a:pt x="16390" y="29926"/>
                </a:cubicBezTo>
                <a:cubicBezTo>
                  <a:pt x="16536" y="29951"/>
                  <a:pt x="16731" y="29999"/>
                  <a:pt x="16756" y="30170"/>
                </a:cubicBezTo>
                <a:lnTo>
                  <a:pt x="16707" y="30195"/>
                </a:lnTo>
                <a:lnTo>
                  <a:pt x="16609" y="30292"/>
                </a:lnTo>
                <a:cubicBezTo>
                  <a:pt x="16536" y="30341"/>
                  <a:pt x="16463" y="30390"/>
                  <a:pt x="16366" y="30463"/>
                </a:cubicBezTo>
                <a:cubicBezTo>
                  <a:pt x="16219" y="30560"/>
                  <a:pt x="16049" y="30658"/>
                  <a:pt x="15902" y="30756"/>
                </a:cubicBezTo>
                <a:cubicBezTo>
                  <a:pt x="15820" y="30796"/>
                  <a:pt x="15859" y="30889"/>
                  <a:pt x="15931" y="30889"/>
                </a:cubicBezTo>
                <a:cubicBezTo>
                  <a:pt x="15944" y="30889"/>
                  <a:pt x="15960" y="30885"/>
                  <a:pt x="15975" y="30878"/>
                </a:cubicBezTo>
                <a:cubicBezTo>
                  <a:pt x="16146" y="30780"/>
                  <a:pt x="16292" y="30682"/>
                  <a:pt x="16439" y="30585"/>
                </a:cubicBezTo>
                <a:cubicBezTo>
                  <a:pt x="16512" y="30512"/>
                  <a:pt x="16585" y="30463"/>
                  <a:pt x="16658" y="30414"/>
                </a:cubicBezTo>
                <a:lnTo>
                  <a:pt x="16658" y="30414"/>
                </a:lnTo>
                <a:cubicBezTo>
                  <a:pt x="16634" y="30487"/>
                  <a:pt x="16585" y="30536"/>
                  <a:pt x="16536" y="30585"/>
                </a:cubicBezTo>
                <a:cubicBezTo>
                  <a:pt x="16366" y="30804"/>
                  <a:pt x="16170" y="31024"/>
                  <a:pt x="15975" y="31219"/>
                </a:cubicBezTo>
                <a:cubicBezTo>
                  <a:pt x="15731" y="31365"/>
                  <a:pt x="15488" y="31512"/>
                  <a:pt x="15244" y="31609"/>
                </a:cubicBezTo>
                <a:cubicBezTo>
                  <a:pt x="15146" y="31682"/>
                  <a:pt x="15049" y="31756"/>
                  <a:pt x="14975" y="31853"/>
                </a:cubicBezTo>
                <a:cubicBezTo>
                  <a:pt x="14902" y="31926"/>
                  <a:pt x="14829" y="31999"/>
                  <a:pt x="14756" y="32048"/>
                </a:cubicBezTo>
                <a:cubicBezTo>
                  <a:pt x="14707" y="31975"/>
                  <a:pt x="14634" y="31902"/>
                  <a:pt x="14561" y="31853"/>
                </a:cubicBezTo>
                <a:lnTo>
                  <a:pt x="14536" y="31853"/>
                </a:lnTo>
                <a:lnTo>
                  <a:pt x="14585" y="31780"/>
                </a:lnTo>
                <a:lnTo>
                  <a:pt x="14707" y="31682"/>
                </a:lnTo>
                <a:lnTo>
                  <a:pt x="14927" y="31438"/>
                </a:lnTo>
                <a:cubicBezTo>
                  <a:pt x="14983" y="31382"/>
                  <a:pt x="14937" y="31325"/>
                  <a:pt x="14891" y="31325"/>
                </a:cubicBezTo>
                <a:cubicBezTo>
                  <a:pt x="14878" y="31325"/>
                  <a:pt x="14864" y="31330"/>
                  <a:pt x="14853" y="31341"/>
                </a:cubicBezTo>
                <a:lnTo>
                  <a:pt x="14610" y="31585"/>
                </a:lnTo>
                <a:lnTo>
                  <a:pt x="14488" y="31682"/>
                </a:lnTo>
                <a:cubicBezTo>
                  <a:pt x="14463" y="31707"/>
                  <a:pt x="14439" y="31731"/>
                  <a:pt x="14414" y="31756"/>
                </a:cubicBezTo>
                <a:lnTo>
                  <a:pt x="14390" y="31780"/>
                </a:lnTo>
                <a:lnTo>
                  <a:pt x="14341" y="31731"/>
                </a:lnTo>
                <a:cubicBezTo>
                  <a:pt x="14219" y="31634"/>
                  <a:pt x="14219" y="31585"/>
                  <a:pt x="14195" y="31438"/>
                </a:cubicBezTo>
                <a:cubicBezTo>
                  <a:pt x="14219" y="31390"/>
                  <a:pt x="14219" y="31365"/>
                  <a:pt x="14195" y="31317"/>
                </a:cubicBezTo>
                <a:lnTo>
                  <a:pt x="14292" y="31146"/>
                </a:lnTo>
                <a:cubicBezTo>
                  <a:pt x="14317" y="31121"/>
                  <a:pt x="14317" y="31073"/>
                  <a:pt x="14341" y="31024"/>
                </a:cubicBezTo>
                <a:cubicBezTo>
                  <a:pt x="14366" y="30999"/>
                  <a:pt x="14390" y="30951"/>
                  <a:pt x="14414" y="30902"/>
                </a:cubicBezTo>
                <a:cubicBezTo>
                  <a:pt x="14414" y="30878"/>
                  <a:pt x="14390" y="30878"/>
                  <a:pt x="14390" y="30878"/>
                </a:cubicBezTo>
                <a:lnTo>
                  <a:pt x="14292" y="30999"/>
                </a:lnTo>
                <a:cubicBezTo>
                  <a:pt x="14268" y="31048"/>
                  <a:pt x="14244" y="31073"/>
                  <a:pt x="14219" y="31121"/>
                </a:cubicBezTo>
                <a:lnTo>
                  <a:pt x="14146" y="31243"/>
                </a:lnTo>
                <a:cubicBezTo>
                  <a:pt x="14097" y="31231"/>
                  <a:pt x="14049" y="31225"/>
                  <a:pt x="14000" y="31225"/>
                </a:cubicBezTo>
                <a:cubicBezTo>
                  <a:pt x="13951" y="31225"/>
                  <a:pt x="13902" y="31231"/>
                  <a:pt x="13853" y="31243"/>
                </a:cubicBezTo>
                <a:cubicBezTo>
                  <a:pt x="13927" y="31146"/>
                  <a:pt x="14024" y="31048"/>
                  <a:pt x="14097" y="30951"/>
                </a:cubicBezTo>
                <a:cubicBezTo>
                  <a:pt x="14122" y="30951"/>
                  <a:pt x="14122" y="30902"/>
                  <a:pt x="14097" y="30902"/>
                </a:cubicBezTo>
                <a:cubicBezTo>
                  <a:pt x="14085" y="30890"/>
                  <a:pt x="14073" y="30884"/>
                  <a:pt x="14061" y="30884"/>
                </a:cubicBezTo>
                <a:cubicBezTo>
                  <a:pt x="14049" y="30884"/>
                  <a:pt x="14036" y="30890"/>
                  <a:pt x="14024" y="30902"/>
                </a:cubicBezTo>
                <a:cubicBezTo>
                  <a:pt x="13927" y="30999"/>
                  <a:pt x="13829" y="31121"/>
                  <a:pt x="13731" y="31195"/>
                </a:cubicBezTo>
                <a:cubicBezTo>
                  <a:pt x="13707" y="31195"/>
                  <a:pt x="13707" y="31195"/>
                  <a:pt x="13683" y="31170"/>
                </a:cubicBezTo>
                <a:cubicBezTo>
                  <a:pt x="13610" y="31073"/>
                  <a:pt x="13634" y="30902"/>
                  <a:pt x="13610" y="30780"/>
                </a:cubicBezTo>
                <a:cubicBezTo>
                  <a:pt x="13853" y="30560"/>
                  <a:pt x="13975" y="30243"/>
                  <a:pt x="14170" y="29999"/>
                </a:cubicBezTo>
                <a:cubicBezTo>
                  <a:pt x="14414" y="29756"/>
                  <a:pt x="14707" y="29560"/>
                  <a:pt x="15024" y="29439"/>
                </a:cubicBezTo>
                <a:cubicBezTo>
                  <a:pt x="15195" y="29341"/>
                  <a:pt x="15366" y="29292"/>
                  <a:pt x="15536" y="29219"/>
                </a:cubicBezTo>
                <a:cubicBezTo>
                  <a:pt x="15578" y="29198"/>
                  <a:pt x="15674" y="29141"/>
                  <a:pt x="15732" y="29141"/>
                </a:cubicBezTo>
                <a:close/>
                <a:moveTo>
                  <a:pt x="13463" y="30878"/>
                </a:moveTo>
                <a:cubicBezTo>
                  <a:pt x="13463" y="30999"/>
                  <a:pt x="13488" y="31121"/>
                  <a:pt x="13512" y="31219"/>
                </a:cubicBezTo>
                <a:cubicBezTo>
                  <a:pt x="13573" y="31342"/>
                  <a:pt x="13686" y="31396"/>
                  <a:pt x="13793" y="31396"/>
                </a:cubicBezTo>
                <a:cubicBezTo>
                  <a:pt x="13813" y="31396"/>
                  <a:pt x="13834" y="31394"/>
                  <a:pt x="13853" y="31390"/>
                </a:cubicBezTo>
                <a:cubicBezTo>
                  <a:pt x="13914" y="31390"/>
                  <a:pt x="13963" y="31371"/>
                  <a:pt x="13997" y="31371"/>
                </a:cubicBezTo>
                <a:cubicBezTo>
                  <a:pt x="14030" y="31371"/>
                  <a:pt x="14049" y="31390"/>
                  <a:pt x="14049" y="31463"/>
                </a:cubicBezTo>
                <a:lnTo>
                  <a:pt x="14049" y="31585"/>
                </a:lnTo>
                <a:cubicBezTo>
                  <a:pt x="14073" y="31658"/>
                  <a:pt x="14122" y="31731"/>
                  <a:pt x="14170" y="31804"/>
                </a:cubicBezTo>
                <a:cubicBezTo>
                  <a:pt x="14268" y="31902"/>
                  <a:pt x="14610" y="32024"/>
                  <a:pt x="14610" y="32170"/>
                </a:cubicBezTo>
                <a:cubicBezTo>
                  <a:pt x="14634" y="32316"/>
                  <a:pt x="14244" y="32365"/>
                  <a:pt x="14146" y="32390"/>
                </a:cubicBezTo>
                <a:cubicBezTo>
                  <a:pt x="13951" y="32438"/>
                  <a:pt x="13780" y="32487"/>
                  <a:pt x="13634" y="32585"/>
                </a:cubicBezTo>
                <a:cubicBezTo>
                  <a:pt x="13512" y="32634"/>
                  <a:pt x="13414" y="32682"/>
                  <a:pt x="13292" y="32756"/>
                </a:cubicBezTo>
                <a:lnTo>
                  <a:pt x="13366" y="32682"/>
                </a:lnTo>
                <a:cubicBezTo>
                  <a:pt x="13585" y="32512"/>
                  <a:pt x="13805" y="32341"/>
                  <a:pt x="14000" y="32146"/>
                </a:cubicBezTo>
                <a:cubicBezTo>
                  <a:pt x="14037" y="32127"/>
                  <a:pt x="14004" y="32081"/>
                  <a:pt x="13964" y="32081"/>
                </a:cubicBezTo>
                <a:cubicBezTo>
                  <a:pt x="13951" y="32081"/>
                  <a:pt x="13938" y="32085"/>
                  <a:pt x="13927" y="32097"/>
                </a:cubicBezTo>
                <a:cubicBezTo>
                  <a:pt x="13731" y="32268"/>
                  <a:pt x="13536" y="32463"/>
                  <a:pt x="13317" y="32634"/>
                </a:cubicBezTo>
                <a:cubicBezTo>
                  <a:pt x="13219" y="32731"/>
                  <a:pt x="13122" y="32780"/>
                  <a:pt x="13000" y="32877"/>
                </a:cubicBezTo>
                <a:lnTo>
                  <a:pt x="12927" y="32951"/>
                </a:lnTo>
                <a:cubicBezTo>
                  <a:pt x="13097" y="32609"/>
                  <a:pt x="13292" y="32292"/>
                  <a:pt x="13561" y="32024"/>
                </a:cubicBezTo>
                <a:cubicBezTo>
                  <a:pt x="13561" y="32024"/>
                  <a:pt x="13561" y="31999"/>
                  <a:pt x="13536" y="31999"/>
                </a:cubicBezTo>
                <a:cubicBezTo>
                  <a:pt x="13317" y="32195"/>
                  <a:pt x="13122" y="32438"/>
                  <a:pt x="12975" y="32682"/>
                </a:cubicBezTo>
                <a:lnTo>
                  <a:pt x="12902" y="32829"/>
                </a:lnTo>
                <a:cubicBezTo>
                  <a:pt x="13000" y="32390"/>
                  <a:pt x="13171" y="31975"/>
                  <a:pt x="13390" y="31609"/>
                </a:cubicBezTo>
                <a:cubicBezTo>
                  <a:pt x="13407" y="31575"/>
                  <a:pt x="13388" y="31540"/>
                  <a:pt x="13366" y="31540"/>
                </a:cubicBezTo>
                <a:cubicBezTo>
                  <a:pt x="13358" y="31540"/>
                  <a:pt x="13348" y="31546"/>
                  <a:pt x="13341" y="31560"/>
                </a:cubicBezTo>
                <a:cubicBezTo>
                  <a:pt x="12951" y="31999"/>
                  <a:pt x="12878" y="32585"/>
                  <a:pt x="12610" y="33097"/>
                </a:cubicBezTo>
                <a:cubicBezTo>
                  <a:pt x="12610" y="33073"/>
                  <a:pt x="12634" y="33048"/>
                  <a:pt x="12634" y="33024"/>
                </a:cubicBezTo>
                <a:lnTo>
                  <a:pt x="12610" y="33024"/>
                </a:lnTo>
                <a:cubicBezTo>
                  <a:pt x="12731" y="32609"/>
                  <a:pt x="12805" y="32195"/>
                  <a:pt x="12927" y="31780"/>
                </a:cubicBezTo>
                <a:cubicBezTo>
                  <a:pt x="13000" y="31438"/>
                  <a:pt x="13171" y="31097"/>
                  <a:pt x="13463" y="30878"/>
                </a:cubicBezTo>
                <a:close/>
                <a:moveTo>
                  <a:pt x="4260" y="31340"/>
                </a:moveTo>
                <a:cubicBezTo>
                  <a:pt x="4488" y="32034"/>
                  <a:pt x="4483" y="32772"/>
                  <a:pt x="4293" y="33463"/>
                </a:cubicBezTo>
                <a:cubicBezTo>
                  <a:pt x="4150" y="32748"/>
                  <a:pt x="4146" y="32033"/>
                  <a:pt x="4260" y="31340"/>
                </a:cubicBezTo>
                <a:close/>
                <a:moveTo>
                  <a:pt x="10610" y="33463"/>
                </a:moveTo>
                <a:lnTo>
                  <a:pt x="10610" y="33463"/>
                </a:lnTo>
                <a:cubicBezTo>
                  <a:pt x="10206" y="33885"/>
                  <a:pt x="9637" y="34126"/>
                  <a:pt x="9055" y="34126"/>
                </a:cubicBezTo>
                <a:cubicBezTo>
                  <a:pt x="8898" y="34126"/>
                  <a:pt x="8741" y="34109"/>
                  <a:pt x="8585" y="34073"/>
                </a:cubicBezTo>
                <a:cubicBezTo>
                  <a:pt x="8878" y="34024"/>
                  <a:pt x="9122" y="33999"/>
                  <a:pt x="9390" y="33951"/>
                </a:cubicBezTo>
                <a:cubicBezTo>
                  <a:pt x="9829" y="33853"/>
                  <a:pt x="10244" y="33682"/>
                  <a:pt x="10610" y="33463"/>
                </a:cubicBezTo>
                <a:close/>
                <a:moveTo>
                  <a:pt x="10268" y="0"/>
                </a:moveTo>
                <a:cubicBezTo>
                  <a:pt x="10000" y="0"/>
                  <a:pt x="9756" y="73"/>
                  <a:pt x="9585" y="244"/>
                </a:cubicBezTo>
                <a:cubicBezTo>
                  <a:pt x="9488" y="342"/>
                  <a:pt x="9341" y="366"/>
                  <a:pt x="9219" y="366"/>
                </a:cubicBezTo>
                <a:cubicBezTo>
                  <a:pt x="9073" y="342"/>
                  <a:pt x="8975" y="171"/>
                  <a:pt x="8829" y="147"/>
                </a:cubicBezTo>
                <a:cubicBezTo>
                  <a:pt x="8819" y="146"/>
                  <a:pt x="8809" y="145"/>
                  <a:pt x="8799" y="145"/>
                </a:cubicBezTo>
                <a:cubicBezTo>
                  <a:pt x="8499" y="145"/>
                  <a:pt x="8308" y="489"/>
                  <a:pt x="8024" y="512"/>
                </a:cubicBezTo>
                <a:cubicBezTo>
                  <a:pt x="8016" y="513"/>
                  <a:pt x="8008" y="513"/>
                  <a:pt x="7999" y="513"/>
                </a:cubicBezTo>
                <a:cubicBezTo>
                  <a:pt x="7758" y="513"/>
                  <a:pt x="7598" y="222"/>
                  <a:pt x="7343" y="222"/>
                </a:cubicBezTo>
                <a:cubicBezTo>
                  <a:pt x="7304" y="222"/>
                  <a:pt x="7263" y="228"/>
                  <a:pt x="7219" y="244"/>
                </a:cubicBezTo>
                <a:cubicBezTo>
                  <a:pt x="7097" y="293"/>
                  <a:pt x="7000" y="366"/>
                  <a:pt x="6902" y="464"/>
                </a:cubicBezTo>
                <a:cubicBezTo>
                  <a:pt x="6829" y="512"/>
                  <a:pt x="6780" y="537"/>
                  <a:pt x="6707" y="561"/>
                </a:cubicBezTo>
                <a:cubicBezTo>
                  <a:pt x="6610" y="561"/>
                  <a:pt x="6537" y="488"/>
                  <a:pt x="6463" y="439"/>
                </a:cubicBezTo>
                <a:cubicBezTo>
                  <a:pt x="6415" y="403"/>
                  <a:pt x="6360" y="384"/>
                  <a:pt x="6308" y="384"/>
                </a:cubicBezTo>
                <a:cubicBezTo>
                  <a:pt x="6256" y="384"/>
                  <a:pt x="6207" y="403"/>
                  <a:pt x="6171" y="439"/>
                </a:cubicBezTo>
                <a:cubicBezTo>
                  <a:pt x="6056" y="554"/>
                  <a:pt x="5963" y="883"/>
                  <a:pt x="5791" y="883"/>
                </a:cubicBezTo>
                <a:cubicBezTo>
                  <a:pt x="5780" y="883"/>
                  <a:pt x="5768" y="881"/>
                  <a:pt x="5756" y="878"/>
                </a:cubicBezTo>
                <a:lnTo>
                  <a:pt x="5732" y="878"/>
                </a:lnTo>
                <a:cubicBezTo>
                  <a:pt x="5695" y="866"/>
                  <a:pt x="5652" y="860"/>
                  <a:pt x="5610" y="860"/>
                </a:cubicBezTo>
                <a:cubicBezTo>
                  <a:pt x="5567" y="860"/>
                  <a:pt x="5524" y="866"/>
                  <a:pt x="5488" y="878"/>
                </a:cubicBezTo>
                <a:cubicBezTo>
                  <a:pt x="5122" y="1000"/>
                  <a:pt x="5195" y="1464"/>
                  <a:pt x="5390" y="1683"/>
                </a:cubicBezTo>
                <a:cubicBezTo>
                  <a:pt x="5658" y="2049"/>
                  <a:pt x="6000" y="2317"/>
                  <a:pt x="6244" y="2683"/>
                </a:cubicBezTo>
                <a:cubicBezTo>
                  <a:pt x="6488" y="3025"/>
                  <a:pt x="6634" y="3415"/>
                  <a:pt x="6732" y="3829"/>
                </a:cubicBezTo>
                <a:cubicBezTo>
                  <a:pt x="6658" y="4268"/>
                  <a:pt x="6756" y="4707"/>
                  <a:pt x="6951" y="5098"/>
                </a:cubicBezTo>
                <a:cubicBezTo>
                  <a:pt x="7146" y="5537"/>
                  <a:pt x="7366" y="5927"/>
                  <a:pt x="7610" y="6317"/>
                </a:cubicBezTo>
                <a:cubicBezTo>
                  <a:pt x="8024" y="7024"/>
                  <a:pt x="8512" y="7683"/>
                  <a:pt x="9073" y="8268"/>
                </a:cubicBezTo>
                <a:cubicBezTo>
                  <a:pt x="9097" y="8366"/>
                  <a:pt x="9122" y="8488"/>
                  <a:pt x="9146" y="8585"/>
                </a:cubicBezTo>
                <a:cubicBezTo>
                  <a:pt x="9146" y="8707"/>
                  <a:pt x="9171" y="8829"/>
                  <a:pt x="9171" y="8927"/>
                </a:cubicBezTo>
                <a:cubicBezTo>
                  <a:pt x="9146" y="9049"/>
                  <a:pt x="9171" y="9146"/>
                  <a:pt x="9195" y="9268"/>
                </a:cubicBezTo>
                <a:cubicBezTo>
                  <a:pt x="9219" y="9341"/>
                  <a:pt x="9293" y="9390"/>
                  <a:pt x="9341" y="9415"/>
                </a:cubicBezTo>
                <a:cubicBezTo>
                  <a:pt x="9463" y="11439"/>
                  <a:pt x="9268" y="13463"/>
                  <a:pt x="9171" y="15512"/>
                </a:cubicBezTo>
                <a:cubicBezTo>
                  <a:pt x="9122" y="15561"/>
                  <a:pt x="9122" y="15658"/>
                  <a:pt x="9171" y="15707"/>
                </a:cubicBezTo>
                <a:lnTo>
                  <a:pt x="9171" y="15732"/>
                </a:lnTo>
                <a:cubicBezTo>
                  <a:pt x="9122" y="16951"/>
                  <a:pt x="9171" y="18171"/>
                  <a:pt x="9122" y="19366"/>
                </a:cubicBezTo>
                <a:cubicBezTo>
                  <a:pt x="9073" y="20585"/>
                  <a:pt x="8878" y="21805"/>
                  <a:pt x="8536" y="22975"/>
                </a:cubicBezTo>
                <a:cubicBezTo>
                  <a:pt x="8195" y="24122"/>
                  <a:pt x="7805" y="25244"/>
                  <a:pt x="7488" y="26390"/>
                </a:cubicBezTo>
                <a:cubicBezTo>
                  <a:pt x="7171" y="27512"/>
                  <a:pt x="6927" y="28634"/>
                  <a:pt x="6732" y="29756"/>
                </a:cubicBezTo>
                <a:cubicBezTo>
                  <a:pt x="6634" y="30243"/>
                  <a:pt x="6561" y="30731"/>
                  <a:pt x="6488" y="31219"/>
                </a:cubicBezTo>
                <a:cubicBezTo>
                  <a:pt x="6390" y="30195"/>
                  <a:pt x="6293" y="29170"/>
                  <a:pt x="6244" y="28170"/>
                </a:cubicBezTo>
                <a:cubicBezTo>
                  <a:pt x="6146" y="26682"/>
                  <a:pt x="6000" y="25219"/>
                  <a:pt x="5976" y="23731"/>
                </a:cubicBezTo>
                <a:cubicBezTo>
                  <a:pt x="5976" y="23097"/>
                  <a:pt x="5976" y="22463"/>
                  <a:pt x="6024" y="21829"/>
                </a:cubicBezTo>
                <a:cubicBezTo>
                  <a:pt x="6195" y="20975"/>
                  <a:pt x="6439" y="20122"/>
                  <a:pt x="6634" y="19292"/>
                </a:cubicBezTo>
                <a:cubicBezTo>
                  <a:pt x="6927" y="18341"/>
                  <a:pt x="7171" y="17366"/>
                  <a:pt x="7341" y="16390"/>
                </a:cubicBezTo>
                <a:cubicBezTo>
                  <a:pt x="7512" y="15317"/>
                  <a:pt x="7561" y="14244"/>
                  <a:pt x="7463" y="13171"/>
                </a:cubicBezTo>
                <a:cubicBezTo>
                  <a:pt x="7317" y="11976"/>
                  <a:pt x="7073" y="10780"/>
                  <a:pt x="6732" y="9610"/>
                </a:cubicBezTo>
                <a:cubicBezTo>
                  <a:pt x="6762" y="9549"/>
                  <a:pt x="6708" y="9508"/>
                  <a:pt x="6651" y="9508"/>
                </a:cubicBezTo>
                <a:cubicBezTo>
                  <a:pt x="6616" y="9508"/>
                  <a:pt x="6580" y="9524"/>
                  <a:pt x="6561" y="9561"/>
                </a:cubicBezTo>
                <a:cubicBezTo>
                  <a:pt x="6366" y="10317"/>
                  <a:pt x="6195" y="11073"/>
                  <a:pt x="6073" y="11829"/>
                </a:cubicBezTo>
                <a:cubicBezTo>
                  <a:pt x="5976" y="12561"/>
                  <a:pt x="5951" y="13317"/>
                  <a:pt x="6049" y="14049"/>
                </a:cubicBezTo>
                <a:cubicBezTo>
                  <a:pt x="6122" y="14829"/>
                  <a:pt x="6244" y="15610"/>
                  <a:pt x="6293" y="16390"/>
                </a:cubicBezTo>
                <a:cubicBezTo>
                  <a:pt x="6341" y="17171"/>
                  <a:pt x="6293" y="17927"/>
                  <a:pt x="6171" y="18707"/>
                </a:cubicBezTo>
                <a:cubicBezTo>
                  <a:pt x="6073" y="19463"/>
                  <a:pt x="5902" y="20195"/>
                  <a:pt x="5805" y="20951"/>
                </a:cubicBezTo>
                <a:cubicBezTo>
                  <a:pt x="5756" y="21414"/>
                  <a:pt x="5707" y="21878"/>
                  <a:pt x="5683" y="22341"/>
                </a:cubicBezTo>
                <a:cubicBezTo>
                  <a:pt x="5585" y="23097"/>
                  <a:pt x="5561" y="23878"/>
                  <a:pt x="5658" y="24634"/>
                </a:cubicBezTo>
                <a:cubicBezTo>
                  <a:pt x="5658" y="24926"/>
                  <a:pt x="5658" y="25244"/>
                  <a:pt x="5683" y="25536"/>
                </a:cubicBezTo>
                <a:cubicBezTo>
                  <a:pt x="5439" y="24756"/>
                  <a:pt x="5098" y="23975"/>
                  <a:pt x="4805" y="23195"/>
                </a:cubicBezTo>
                <a:cubicBezTo>
                  <a:pt x="4707" y="22975"/>
                  <a:pt x="4634" y="22756"/>
                  <a:pt x="4561" y="22536"/>
                </a:cubicBezTo>
                <a:cubicBezTo>
                  <a:pt x="4561" y="22536"/>
                  <a:pt x="4561" y="22512"/>
                  <a:pt x="4561" y="22512"/>
                </a:cubicBezTo>
                <a:cubicBezTo>
                  <a:pt x="4488" y="21000"/>
                  <a:pt x="5244" y="19585"/>
                  <a:pt x="5073" y="18073"/>
                </a:cubicBezTo>
                <a:cubicBezTo>
                  <a:pt x="5073" y="18036"/>
                  <a:pt x="5043" y="18018"/>
                  <a:pt x="5012" y="18018"/>
                </a:cubicBezTo>
                <a:cubicBezTo>
                  <a:pt x="4982" y="18018"/>
                  <a:pt x="4951" y="18036"/>
                  <a:pt x="4951" y="18073"/>
                </a:cubicBezTo>
                <a:cubicBezTo>
                  <a:pt x="5000" y="18805"/>
                  <a:pt x="4610" y="19439"/>
                  <a:pt x="4390" y="20122"/>
                </a:cubicBezTo>
                <a:cubicBezTo>
                  <a:pt x="4244" y="20731"/>
                  <a:pt x="4219" y="21366"/>
                  <a:pt x="4341" y="21975"/>
                </a:cubicBezTo>
                <a:cubicBezTo>
                  <a:pt x="4098" y="21268"/>
                  <a:pt x="3927" y="20536"/>
                  <a:pt x="3805" y="19805"/>
                </a:cubicBezTo>
                <a:cubicBezTo>
                  <a:pt x="3732" y="19292"/>
                  <a:pt x="3683" y="18756"/>
                  <a:pt x="3683" y="18219"/>
                </a:cubicBezTo>
                <a:cubicBezTo>
                  <a:pt x="3732" y="18219"/>
                  <a:pt x="3780" y="18171"/>
                  <a:pt x="3805" y="18146"/>
                </a:cubicBezTo>
                <a:cubicBezTo>
                  <a:pt x="3829" y="18049"/>
                  <a:pt x="3829" y="17975"/>
                  <a:pt x="3805" y="17902"/>
                </a:cubicBezTo>
                <a:cubicBezTo>
                  <a:pt x="3805" y="17829"/>
                  <a:pt x="3805" y="17732"/>
                  <a:pt x="3805" y="17658"/>
                </a:cubicBezTo>
                <a:cubicBezTo>
                  <a:pt x="3805" y="17634"/>
                  <a:pt x="3805" y="17610"/>
                  <a:pt x="3805" y="17585"/>
                </a:cubicBezTo>
                <a:cubicBezTo>
                  <a:pt x="3829" y="17488"/>
                  <a:pt x="3854" y="17390"/>
                  <a:pt x="3902" y="17293"/>
                </a:cubicBezTo>
                <a:cubicBezTo>
                  <a:pt x="4024" y="17073"/>
                  <a:pt x="4219" y="16902"/>
                  <a:pt x="4317" y="16683"/>
                </a:cubicBezTo>
                <a:cubicBezTo>
                  <a:pt x="4439" y="16463"/>
                  <a:pt x="4512" y="16219"/>
                  <a:pt x="4561" y="16000"/>
                </a:cubicBezTo>
                <a:cubicBezTo>
                  <a:pt x="4634" y="15805"/>
                  <a:pt x="4658" y="15585"/>
                  <a:pt x="4634" y="15390"/>
                </a:cubicBezTo>
                <a:cubicBezTo>
                  <a:pt x="4634" y="15341"/>
                  <a:pt x="4610" y="15293"/>
                  <a:pt x="4561" y="15268"/>
                </a:cubicBezTo>
                <a:lnTo>
                  <a:pt x="4561" y="14415"/>
                </a:lnTo>
                <a:cubicBezTo>
                  <a:pt x="4561" y="14268"/>
                  <a:pt x="4537" y="14122"/>
                  <a:pt x="4463" y="13976"/>
                </a:cubicBezTo>
                <a:cubicBezTo>
                  <a:pt x="4390" y="13829"/>
                  <a:pt x="4268" y="13732"/>
                  <a:pt x="4268" y="13537"/>
                </a:cubicBezTo>
                <a:cubicBezTo>
                  <a:pt x="4268" y="13519"/>
                  <a:pt x="4244" y="13502"/>
                  <a:pt x="4221" y="13502"/>
                </a:cubicBezTo>
                <a:cubicBezTo>
                  <a:pt x="4211" y="13502"/>
                  <a:pt x="4202" y="13505"/>
                  <a:pt x="4195" y="13512"/>
                </a:cubicBezTo>
                <a:lnTo>
                  <a:pt x="4024" y="13683"/>
                </a:lnTo>
                <a:lnTo>
                  <a:pt x="4024" y="13585"/>
                </a:lnTo>
                <a:cubicBezTo>
                  <a:pt x="4024" y="13566"/>
                  <a:pt x="4008" y="13530"/>
                  <a:pt x="3976" y="13530"/>
                </a:cubicBezTo>
                <a:cubicBezTo>
                  <a:pt x="3969" y="13530"/>
                  <a:pt x="3961" y="13532"/>
                  <a:pt x="3951" y="13537"/>
                </a:cubicBezTo>
                <a:cubicBezTo>
                  <a:pt x="3341" y="13780"/>
                  <a:pt x="3098" y="14488"/>
                  <a:pt x="2927" y="15073"/>
                </a:cubicBezTo>
                <a:cubicBezTo>
                  <a:pt x="2659" y="15512"/>
                  <a:pt x="2659" y="16049"/>
                  <a:pt x="2927" y="16488"/>
                </a:cubicBezTo>
                <a:cubicBezTo>
                  <a:pt x="3049" y="16707"/>
                  <a:pt x="3220" y="16902"/>
                  <a:pt x="3366" y="17097"/>
                </a:cubicBezTo>
                <a:cubicBezTo>
                  <a:pt x="3390" y="17146"/>
                  <a:pt x="3439" y="17195"/>
                  <a:pt x="3463" y="17268"/>
                </a:cubicBezTo>
                <a:cubicBezTo>
                  <a:pt x="3512" y="17414"/>
                  <a:pt x="3512" y="17561"/>
                  <a:pt x="3512" y="17707"/>
                </a:cubicBezTo>
                <a:cubicBezTo>
                  <a:pt x="3512" y="17853"/>
                  <a:pt x="3415" y="18024"/>
                  <a:pt x="3537" y="18146"/>
                </a:cubicBezTo>
                <a:cubicBezTo>
                  <a:pt x="3488" y="19195"/>
                  <a:pt x="3634" y="20268"/>
                  <a:pt x="3927" y="21292"/>
                </a:cubicBezTo>
                <a:cubicBezTo>
                  <a:pt x="4268" y="22414"/>
                  <a:pt x="4780" y="23463"/>
                  <a:pt x="5195" y="24561"/>
                </a:cubicBezTo>
                <a:cubicBezTo>
                  <a:pt x="5317" y="24829"/>
                  <a:pt x="5415" y="25122"/>
                  <a:pt x="5512" y="25414"/>
                </a:cubicBezTo>
                <a:cubicBezTo>
                  <a:pt x="4537" y="25000"/>
                  <a:pt x="3756" y="24195"/>
                  <a:pt x="3366" y="23219"/>
                </a:cubicBezTo>
                <a:cubicBezTo>
                  <a:pt x="3346" y="23170"/>
                  <a:pt x="3307" y="23149"/>
                  <a:pt x="3270" y="23149"/>
                </a:cubicBezTo>
                <a:cubicBezTo>
                  <a:pt x="3215" y="23149"/>
                  <a:pt x="3166" y="23195"/>
                  <a:pt x="3195" y="23268"/>
                </a:cubicBezTo>
                <a:cubicBezTo>
                  <a:pt x="3317" y="23658"/>
                  <a:pt x="3439" y="24048"/>
                  <a:pt x="3585" y="24439"/>
                </a:cubicBezTo>
                <a:cubicBezTo>
                  <a:pt x="3659" y="24756"/>
                  <a:pt x="3829" y="25048"/>
                  <a:pt x="4049" y="25268"/>
                </a:cubicBezTo>
                <a:cubicBezTo>
                  <a:pt x="4317" y="25463"/>
                  <a:pt x="4658" y="25585"/>
                  <a:pt x="5000" y="25609"/>
                </a:cubicBezTo>
                <a:cubicBezTo>
                  <a:pt x="5244" y="25634"/>
                  <a:pt x="5463" y="25756"/>
                  <a:pt x="5610" y="25902"/>
                </a:cubicBezTo>
                <a:cubicBezTo>
                  <a:pt x="5658" y="26048"/>
                  <a:pt x="5683" y="26170"/>
                  <a:pt x="5732" y="26317"/>
                </a:cubicBezTo>
                <a:cubicBezTo>
                  <a:pt x="5756" y="26731"/>
                  <a:pt x="5780" y="27170"/>
                  <a:pt x="5829" y="27609"/>
                </a:cubicBezTo>
                <a:cubicBezTo>
                  <a:pt x="5927" y="28439"/>
                  <a:pt x="6073" y="29243"/>
                  <a:pt x="6146" y="30073"/>
                </a:cubicBezTo>
                <a:cubicBezTo>
                  <a:pt x="6219" y="30731"/>
                  <a:pt x="6268" y="31365"/>
                  <a:pt x="6341" y="32024"/>
                </a:cubicBezTo>
                <a:cubicBezTo>
                  <a:pt x="6146" y="33365"/>
                  <a:pt x="6049" y="34707"/>
                  <a:pt x="6000" y="36048"/>
                </a:cubicBezTo>
                <a:cubicBezTo>
                  <a:pt x="5561" y="35219"/>
                  <a:pt x="5000" y="34438"/>
                  <a:pt x="4390" y="33731"/>
                </a:cubicBezTo>
                <a:cubicBezTo>
                  <a:pt x="4390" y="33731"/>
                  <a:pt x="4390" y="33707"/>
                  <a:pt x="4390" y="33707"/>
                </a:cubicBezTo>
                <a:cubicBezTo>
                  <a:pt x="4634" y="32829"/>
                  <a:pt x="4585" y="31926"/>
                  <a:pt x="4268" y="31097"/>
                </a:cubicBezTo>
                <a:cubicBezTo>
                  <a:pt x="4268" y="31085"/>
                  <a:pt x="4256" y="31079"/>
                  <a:pt x="4241" y="31079"/>
                </a:cubicBezTo>
                <a:cubicBezTo>
                  <a:pt x="4226" y="31079"/>
                  <a:pt x="4207" y="31085"/>
                  <a:pt x="4195" y="31097"/>
                </a:cubicBezTo>
                <a:cubicBezTo>
                  <a:pt x="4024" y="31877"/>
                  <a:pt x="4000" y="32682"/>
                  <a:pt x="4146" y="33438"/>
                </a:cubicBezTo>
                <a:cubicBezTo>
                  <a:pt x="3927" y="33170"/>
                  <a:pt x="3707" y="32877"/>
                  <a:pt x="3512" y="32585"/>
                </a:cubicBezTo>
                <a:cubicBezTo>
                  <a:pt x="3317" y="32292"/>
                  <a:pt x="3146" y="31975"/>
                  <a:pt x="3000" y="31682"/>
                </a:cubicBezTo>
                <a:cubicBezTo>
                  <a:pt x="3000" y="29121"/>
                  <a:pt x="3000" y="26561"/>
                  <a:pt x="2854" y="24000"/>
                </a:cubicBezTo>
                <a:cubicBezTo>
                  <a:pt x="2854" y="23939"/>
                  <a:pt x="2788" y="23898"/>
                  <a:pt x="2727" y="23898"/>
                </a:cubicBezTo>
                <a:cubicBezTo>
                  <a:pt x="2689" y="23898"/>
                  <a:pt x="2653" y="23914"/>
                  <a:pt x="2634" y="23951"/>
                </a:cubicBezTo>
                <a:cubicBezTo>
                  <a:pt x="1439" y="26585"/>
                  <a:pt x="1561" y="29634"/>
                  <a:pt x="2976" y="32146"/>
                </a:cubicBezTo>
                <a:cubicBezTo>
                  <a:pt x="3488" y="33048"/>
                  <a:pt x="4219" y="33853"/>
                  <a:pt x="4878" y="34682"/>
                </a:cubicBezTo>
                <a:cubicBezTo>
                  <a:pt x="5341" y="35219"/>
                  <a:pt x="5707" y="35853"/>
                  <a:pt x="6000" y="36512"/>
                </a:cubicBezTo>
                <a:lnTo>
                  <a:pt x="6000" y="36804"/>
                </a:lnTo>
                <a:lnTo>
                  <a:pt x="6000" y="37853"/>
                </a:lnTo>
                <a:cubicBezTo>
                  <a:pt x="5415" y="37024"/>
                  <a:pt x="4732" y="36268"/>
                  <a:pt x="3976" y="35585"/>
                </a:cubicBezTo>
                <a:cubicBezTo>
                  <a:pt x="3488" y="35146"/>
                  <a:pt x="2976" y="34707"/>
                  <a:pt x="2488" y="34292"/>
                </a:cubicBezTo>
                <a:cubicBezTo>
                  <a:pt x="1951" y="33877"/>
                  <a:pt x="1488" y="33414"/>
                  <a:pt x="1073" y="32902"/>
                </a:cubicBezTo>
                <a:cubicBezTo>
                  <a:pt x="561" y="32316"/>
                  <a:pt x="317" y="31560"/>
                  <a:pt x="390" y="30804"/>
                </a:cubicBezTo>
                <a:cubicBezTo>
                  <a:pt x="390" y="30731"/>
                  <a:pt x="342" y="30695"/>
                  <a:pt x="290" y="30695"/>
                </a:cubicBezTo>
                <a:cubicBezTo>
                  <a:pt x="238" y="30695"/>
                  <a:pt x="183" y="30731"/>
                  <a:pt x="171" y="30804"/>
                </a:cubicBezTo>
                <a:cubicBezTo>
                  <a:pt x="0" y="32170"/>
                  <a:pt x="1000" y="33243"/>
                  <a:pt x="1976" y="34073"/>
                </a:cubicBezTo>
                <a:cubicBezTo>
                  <a:pt x="3000" y="34926"/>
                  <a:pt x="3976" y="35829"/>
                  <a:pt x="4878" y="36804"/>
                </a:cubicBezTo>
                <a:cubicBezTo>
                  <a:pt x="5293" y="37268"/>
                  <a:pt x="5683" y="37780"/>
                  <a:pt x="6024" y="38316"/>
                </a:cubicBezTo>
                <a:cubicBezTo>
                  <a:pt x="6073" y="40463"/>
                  <a:pt x="6244" y="42609"/>
                  <a:pt x="6585" y="44731"/>
                </a:cubicBezTo>
                <a:cubicBezTo>
                  <a:pt x="6595" y="44809"/>
                  <a:pt x="6652" y="44844"/>
                  <a:pt x="6714" y="44844"/>
                </a:cubicBezTo>
                <a:cubicBezTo>
                  <a:pt x="6809" y="44844"/>
                  <a:pt x="6917" y="44765"/>
                  <a:pt x="6902" y="44633"/>
                </a:cubicBezTo>
                <a:cubicBezTo>
                  <a:pt x="6732" y="43365"/>
                  <a:pt x="6585" y="42097"/>
                  <a:pt x="6512" y="40828"/>
                </a:cubicBezTo>
                <a:cubicBezTo>
                  <a:pt x="7000" y="39268"/>
                  <a:pt x="8756" y="38658"/>
                  <a:pt x="9878" y="37682"/>
                </a:cubicBezTo>
                <a:cubicBezTo>
                  <a:pt x="10171" y="37438"/>
                  <a:pt x="10414" y="37146"/>
                  <a:pt x="10610" y="36804"/>
                </a:cubicBezTo>
                <a:cubicBezTo>
                  <a:pt x="10853" y="36365"/>
                  <a:pt x="11000" y="35902"/>
                  <a:pt x="11122" y="35414"/>
                </a:cubicBezTo>
                <a:cubicBezTo>
                  <a:pt x="11195" y="35121"/>
                  <a:pt x="11317" y="34853"/>
                  <a:pt x="11512" y="34634"/>
                </a:cubicBezTo>
                <a:cubicBezTo>
                  <a:pt x="11658" y="34414"/>
                  <a:pt x="11853" y="34219"/>
                  <a:pt x="12049" y="34024"/>
                </a:cubicBezTo>
                <a:cubicBezTo>
                  <a:pt x="12146" y="33902"/>
                  <a:pt x="12268" y="33780"/>
                  <a:pt x="12341" y="33634"/>
                </a:cubicBezTo>
                <a:cubicBezTo>
                  <a:pt x="12390" y="33634"/>
                  <a:pt x="12414" y="33634"/>
                  <a:pt x="12463" y="33609"/>
                </a:cubicBezTo>
                <a:cubicBezTo>
                  <a:pt x="12878" y="33195"/>
                  <a:pt x="13390" y="32877"/>
                  <a:pt x="13951" y="32658"/>
                </a:cubicBezTo>
                <a:cubicBezTo>
                  <a:pt x="14195" y="32560"/>
                  <a:pt x="14731" y="32560"/>
                  <a:pt x="14805" y="32243"/>
                </a:cubicBezTo>
                <a:cubicBezTo>
                  <a:pt x="14878" y="32195"/>
                  <a:pt x="14975" y="32170"/>
                  <a:pt x="15024" y="32097"/>
                </a:cubicBezTo>
                <a:cubicBezTo>
                  <a:pt x="15122" y="31975"/>
                  <a:pt x="15244" y="31877"/>
                  <a:pt x="15390" y="31780"/>
                </a:cubicBezTo>
                <a:cubicBezTo>
                  <a:pt x="15683" y="31634"/>
                  <a:pt x="15975" y="31463"/>
                  <a:pt x="16244" y="31243"/>
                </a:cubicBezTo>
                <a:cubicBezTo>
                  <a:pt x="16366" y="31121"/>
                  <a:pt x="16463" y="30975"/>
                  <a:pt x="16561" y="30853"/>
                </a:cubicBezTo>
                <a:cubicBezTo>
                  <a:pt x="16658" y="30707"/>
                  <a:pt x="16756" y="30560"/>
                  <a:pt x="16853" y="30414"/>
                </a:cubicBezTo>
                <a:cubicBezTo>
                  <a:pt x="16853" y="30365"/>
                  <a:pt x="16878" y="30317"/>
                  <a:pt x="16878" y="30268"/>
                </a:cubicBezTo>
                <a:cubicBezTo>
                  <a:pt x="16878" y="30268"/>
                  <a:pt x="16878" y="30243"/>
                  <a:pt x="16902" y="30243"/>
                </a:cubicBezTo>
                <a:cubicBezTo>
                  <a:pt x="16927" y="30219"/>
                  <a:pt x="16902" y="30170"/>
                  <a:pt x="16853" y="30170"/>
                </a:cubicBezTo>
                <a:cubicBezTo>
                  <a:pt x="16780" y="29999"/>
                  <a:pt x="16634" y="29878"/>
                  <a:pt x="16463" y="29829"/>
                </a:cubicBezTo>
                <a:cubicBezTo>
                  <a:pt x="16512" y="29682"/>
                  <a:pt x="16585" y="29536"/>
                  <a:pt x="16658" y="29390"/>
                </a:cubicBezTo>
                <a:cubicBezTo>
                  <a:pt x="16658" y="29365"/>
                  <a:pt x="16658" y="29317"/>
                  <a:pt x="16609" y="29292"/>
                </a:cubicBezTo>
                <a:cubicBezTo>
                  <a:pt x="16507" y="29262"/>
                  <a:pt x="16405" y="29248"/>
                  <a:pt x="16305" y="29248"/>
                </a:cubicBezTo>
                <a:cubicBezTo>
                  <a:pt x="16166" y="29248"/>
                  <a:pt x="16030" y="29274"/>
                  <a:pt x="15902" y="29317"/>
                </a:cubicBezTo>
                <a:cubicBezTo>
                  <a:pt x="15902" y="29268"/>
                  <a:pt x="15902" y="29219"/>
                  <a:pt x="15902" y="29170"/>
                </a:cubicBezTo>
                <a:cubicBezTo>
                  <a:pt x="15902" y="29080"/>
                  <a:pt x="15862" y="29030"/>
                  <a:pt x="15791" y="29030"/>
                </a:cubicBezTo>
                <a:cubicBezTo>
                  <a:pt x="15767" y="29030"/>
                  <a:pt x="15739" y="29036"/>
                  <a:pt x="15707" y="29048"/>
                </a:cubicBezTo>
                <a:cubicBezTo>
                  <a:pt x="15122" y="29195"/>
                  <a:pt x="14561" y="29487"/>
                  <a:pt x="14122" y="29902"/>
                </a:cubicBezTo>
                <a:cubicBezTo>
                  <a:pt x="13902" y="30146"/>
                  <a:pt x="13756" y="30463"/>
                  <a:pt x="13536" y="30682"/>
                </a:cubicBezTo>
                <a:lnTo>
                  <a:pt x="13463" y="30682"/>
                </a:lnTo>
                <a:cubicBezTo>
                  <a:pt x="12805" y="30975"/>
                  <a:pt x="12707" y="31902"/>
                  <a:pt x="12585" y="32512"/>
                </a:cubicBezTo>
                <a:cubicBezTo>
                  <a:pt x="12536" y="32877"/>
                  <a:pt x="12414" y="33219"/>
                  <a:pt x="12219" y="33512"/>
                </a:cubicBezTo>
                <a:cubicBezTo>
                  <a:pt x="11927" y="33975"/>
                  <a:pt x="11488" y="34292"/>
                  <a:pt x="11195" y="34731"/>
                </a:cubicBezTo>
                <a:cubicBezTo>
                  <a:pt x="10927" y="35194"/>
                  <a:pt x="10853" y="35853"/>
                  <a:pt x="10585" y="36365"/>
                </a:cubicBezTo>
                <a:cubicBezTo>
                  <a:pt x="10414" y="36731"/>
                  <a:pt x="10171" y="37048"/>
                  <a:pt x="9878" y="37316"/>
                </a:cubicBezTo>
                <a:cubicBezTo>
                  <a:pt x="9244" y="37877"/>
                  <a:pt x="8585" y="38390"/>
                  <a:pt x="7902" y="38853"/>
                </a:cubicBezTo>
                <a:cubicBezTo>
                  <a:pt x="7268" y="39268"/>
                  <a:pt x="6780" y="39828"/>
                  <a:pt x="6463" y="40511"/>
                </a:cubicBezTo>
                <a:cubicBezTo>
                  <a:pt x="6463" y="40268"/>
                  <a:pt x="6439" y="40024"/>
                  <a:pt x="6415" y="39780"/>
                </a:cubicBezTo>
                <a:cubicBezTo>
                  <a:pt x="6439" y="38853"/>
                  <a:pt x="6561" y="37950"/>
                  <a:pt x="6829" y="37072"/>
                </a:cubicBezTo>
                <a:cubicBezTo>
                  <a:pt x="7097" y="36194"/>
                  <a:pt x="7536" y="35341"/>
                  <a:pt x="7780" y="34438"/>
                </a:cubicBezTo>
                <a:lnTo>
                  <a:pt x="7780" y="34414"/>
                </a:lnTo>
                <a:cubicBezTo>
                  <a:pt x="7788" y="34421"/>
                  <a:pt x="7795" y="34424"/>
                  <a:pt x="7802" y="34424"/>
                </a:cubicBezTo>
                <a:cubicBezTo>
                  <a:pt x="7819" y="34424"/>
                  <a:pt x="7836" y="34407"/>
                  <a:pt x="7854" y="34390"/>
                </a:cubicBezTo>
                <a:cubicBezTo>
                  <a:pt x="8000" y="34219"/>
                  <a:pt x="8195" y="34121"/>
                  <a:pt x="8415" y="34097"/>
                </a:cubicBezTo>
                <a:lnTo>
                  <a:pt x="8415" y="34097"/>
                </a:lnTo>
                <a:cubicBezTo>
                  <a:pt x="8390" y="34121"/>
                  <a:pt x="8415" y="34170"/>
                  <a:pt x="8439" y="34170"/>
                </a:cubicBezTo>
                <a:cubicBezTo>
                  <a:pt x="8620" y="34211"/>
                  <a:pt x="8802" y="34231"/>
                  <a:pt x="8982" y="34231"/>
                </a:cubicBezTo>
                <a:cubicBezTo>
                  <a:pt x="9771" y="34231"/>
                  <a:pt x="10523" y="33850"/>
                  <a:pt x="11000" y="33195"/>
                </a:cubicBezTo>
                <a:cubicBezTo>
                  <a:pt x="11020" y="33155"/>
                  <a:pt x="10975" y="33084"/>
                  <a:pt x="10932" y="33084"/>
                </a:cubicBezTo>
                <a:cubicBezTo>
                  <a:pt x="10922" y="33084"/>
                  <a:pt x="10912" y="33088"/>
                  <a:pt x="10902" y="33097"/>
                </a:cubicBezTo>
                <a:cubicBezTo>
                  <a:pt x="10366" y="33512"/>
                  <a:pt x="9732" y="33780"/>
                  <a:pt x="9073" y="33853"/>
                </a:cubicBezTo>
                <a:cubicBezTo>
                  <a:pt x="8756" y="33877"/>
                  <a:pt x="8439" y="33926"/>
                  <a:pt x="8146" y="33999"/>
                </a:cubicBezTo>
                <a:cubicBezTo>
                  <a:pt x="8902" y="33195"/>
                  <a:pt x="9829" y="32585"/>
                  <a:pt x="10658" y="31853"/>
                </a:cubicBezTo>
                <a:cubicBezTo>
                  <a:pt x="11463" y="31146"/>
                  <a:pt x="12122" y="30268"/>
                  <a:pt x="12610" y="29317"/>
                </a:cubicBezTo>
                <a:cubicBezTo>
                  <a:pt x="12756" y="29073"/>
                  <a:pt x="12878" y="28829"/>
                  <a:pt x="12975" y="28560"/>
                </a:cubicBezTo>
                <a:cubicBezTo>
                  <a:pt x="13000" y="28560"/>
                  <a:pt x="13024" y="28560"/>
                  <a:pt x="13049" y="28536"/>
                </a:cubicBezTo>
                <a:cubicBezTo>
                  <a:pt x="14366" y="26585"/>
                  <a:pt x="15536" y="24512"/>
                  <a:pt x="16536" y="22366"/>
                </a:cubicBezTo>
                <a:cubicBezTo>
                  <a:pt x="16829" y="21756"/>
                  <a:pt x="17097" y="21146"/>
                  <a:pt x="17341" y="20536"/>
                </a:cubicBezTo>
                <a:cubicBezTo>
                  <a:pt x="17360" y="20463"/>
                  <a:pt x="17308" y="20389"/>
                  <a:pt x="17240" y="20389"/>
                </a:cubicBezTo>
                <a:cubicBezTo>
                  <a:pt x="17218" y="20389"/>
                  <a:pt x="17194" y="20397"/>
                  <a:pt x="17170" y="20414"/>
                </a:cubicBezTo>
                <a:cubicBezTo>
                  <a:pt x="15414" y="21683"/>
                  <a:pt x="14585" y="23707"/>
                  <a:pt x="13853" y="25683"/>
                </a:cubicBezTo>
                <a:cubicBezTo>
                  <a:pt x="13146" y="27634"/>
                  <a:pt x="12463" y="29731"/>
                  <a:pt x="10951" y="31268"/>
                </a:cubicBezTo>
                <a:cubicBezTo>
                  <a:pt x="11024" y="31121"/>
                  <a:pt x="11049" y="30951"/>
                  <a:pt x="11049" y="30804"/>
                </a:cubicBezTo>
                <a:cubicBezTo>
                  <a:pt x="11268" y="30195"/>
                  <a:pt x="11439" y="29560"/>
                  <a:pt x="11536" y="28902"/>
                </a:cubicBezTo>
                <a:cubicBezTo>
                  <a:pt x="11658" y="28292"/>
                  <a:pt x="11732" y="27658"/>
                  <a:pt x="11780" y="27024"/>
                </a:cubicBezTo>
                <a:cubicBezTo>
                  <a:pt x="11780" y="26965"/>
                  <a:pt x="11736" y="26933"/>
                  <a:pt x="11695" y="26933"/>
                </a:cubicBezTo>
                <a:cubicBezTo>
                  <a:pt x="11668" y="26933"/>
                  <a:pt x="11644" y="26946"/>
                  <a:pt x="11634" y="26975"/>
                </a:cubicBezTo>
                <a:cubicBezTo>
                  <a:pt x="11244" y="27682"/>
                  <a:pt x="11024" y="28439"/>
                  <a:pt x="10927" y="29219"/>
                </a:cubicBezTo>
                <a:cubicBezTo>
                  <a:pt x="10902" y="29609"/>
                  <a:pt x="10902" y="29999"/>
                  <a:pt x="10927" y="30390"/>
                </a:cubicBezTo>
                <a:lnTo>
                  <a:pt x="10927" y="30634"/>
                </a:lnTo>
                <a:lnTo>
                  <a:pt x="10902" y="30756"/>
                </a:lnTo>
                <a:cubicBezTo>
                  <a:pt x="10902" y="30780"/>
                  <a:pt x="10902" y="30829"/>
                  <a:pt x="10927" y="30829"/>
                </a:cubicBezTo>
                <a:cubicBezTo>
                  <a:pt x="10927" y="31073"/>
                  <a:pt x="10853" y="31317"/>
                  <a:pt x="10707" y="31512"/>
                </a:cubicBezTo>
                <a:cubicBezTo>
                  <a:pt x="10683" y="31512"/>
                  <a:pt x="10683" y="31536"/>
                  <a:pt x="10707" y="31536"/>
                </a:cubicBezTo>
                <a:cubicBezTo>
                  <a:pt x="9780" y="32414"/>
                  <a:pt x="8707" y="33097"/>
                  <a:pt x="7878" y="34048"/>
                </a:cubicBezTo>
                <a:lnTo>
                  <a:pt x="7878" y="33999"/>
                </a:lnTo>
                <a:cubicBezTo>
                  <a:pt x="8097" y="32951"/>
                  <a:pt x="8122" y="31877"/>
                  <a:pt x="8244" y="30829"/>
                </a:cubicBezTo>
                <a:lnTo>
                  <a:pt x="8244" y="30756"/>
                </a:lnTo>
                <a:cubicBezTo>
                  <a:pt x="8341" y="30317"/>
                  <a:pt x="8536" y="29878"/>
                  <a:pt x="8805" y="29487"/>
                </a:cubicBezTo>
                <a:cubicBezTo>
                  <a:pt x="9171" y="28878"/>
                  <a:pt x="9634" y="28365"/>
                  <a:pt x="10024" y="27780"/>
                </a:cubicBezTo>
                <a:cubicBezTo>
                  <a:pt x="10390" y="27195"/>
                  <a:pt x="10683" y="26585"/>
                  <a:pt x="10902" y="25951"/>
                </a:cubicBezTo>
                <a:cubicBezTo>
                  <a:pt x="11097" y="25292"/>
                  <a:pt x="11317" y="24707"/>
                  <a:pt x="11805" y="24244"/>
                </a:cubicBezTo>
                <a:cubicBezTo>
                  <a:pt x="12122" y="23975"/>
                  <a:pt x="12414" y="23707"/>
                  <a:pt x="12683" y="23414"/>
                </a:cubicBezTo>
                <a:lnTo>
                  <a:pt x="12707" y="23414"/>
                </a:lnTo>
                <a:cubicBezTo>
                  <a:pt x="12731" y="23414"/>
                  <a:pt x="12780" y="23390"/>
                  <a:pt x="12805" y="23366"/>
                </a:cubicBezTo>
                <a:cubicBezTo>
                  <a:pt x="12951" y="23219"/>
                  <a:pt x="13049" y="23048"/>
                  <a:pt x="13146" y="22853"/>
                </a:cubicBezTo>
                <a:cubicBezTo>
                  <a:pt x="13195" y="22853"/>
                  <a:pt x="13244" y="22829"/>
                  <a:pt x="13268" y="22805"/>
                </a:cubicBezTo>
                <a:cubicBezTo>
                  <a:pt x="13439" y="22683"/>
                  <a:pt x="13610" y="22536"/>
                  <a:pt x="13756" y="22366"/>
                </a:cubicBezTo>
                <a:lnTo>
                  <a:pt x="14268" y="21878"/>
                </a:lnTo>
                <a:cubicBezTo>
                  <a:pt x="14488" y="21707"/>
                  <a:pt x="14658" y="21488"/>
                  <a:pt x="14805" y="21268"/>
                </a:cubicBezTo>
                <a:lnTo>
                  <a:pt x="14829" y="21268"/>
                </a:lnTo>
                <a:cubicBezTo>
                  <a:pt x="15170" y="20634"/>
                  <a:pt x="15317" y="19902"/>
                  <a:pt x="15170" y="19171"/>
                </a:cubicBezTo>
                <a:cubicBezTo>
                  <a:pt x="15170" y="19146"/>
                  <a:pt x="15146" y="19146"/>
                  <a:pt x="15122" y="19146"/>
                </a:cubicBezTo>
                <a:lnTo>
                  <a:pt x="14951" y="19195"/>
                </a:lnTo>
                <a:lnTo>
                  <a:pt x="14951" y="19097"/>
                </a:lnTo>
                <a:cubicBezTo>
                  <a:pt x="15000" y="19073"/>
                  <a:pt x="15000" y="19024"/>
                  <a:pt x="14951" y="18975"/>
                </a:cubicBezTo>
                <a:cubicBezTo>
                  <a:pt x="14915" y="18940"/>
                  <a:pt x="14866" y="18917"/>
                  <a:pt x="14814" y="18917"/>
                </a:cubicBezTo>
                <a:cubicBezTo>
                  <a:pt x="14795" y="18917"/>
                  <a:pt x="14775" y="18920"/>
                  <a:pt x="14756" y="18927"/>
                </a:cubicBezTo>
                <a:cubicBezTo>
                  <a:pt x="14561" y="18951"/>
                  <a:pt x="14366" y="19049"/>
                  <a:pt x="14195" y="19171"/>
                </a:cubicBezTo>
                <a:cubicBezTo>
                  <a:pt x="14024" y="19292"/>
                  <a:pt x="13878" y="19439"/>
                  <a:pt x="13780" y="19610"/>
                </a:cubicBezTo>
                <a:cubicBezTo>
                  <a:pt x="13658" y="19805"/>
                  <a:pt x="13561" y="20024"/>
                  <a:pt x="13366" y="20097"/>
                </a:cubicBezTo>
                <a:cubicBezTo>
                  <a:pt x="13268" y="20122"/>
                  <a:pt x="13219" y="20195"/>
                  <a:pt x="13244" y="20292"/>
                </a:cubicBezTo>
                <a:cubicBezTo>
                  <a:pt x="12878" y="20927"/>
                  <a:pt x="12731" y="21658"/>
                  <a:pt x="12805" y="22390"/>
                </a:cubicBezTo>
                <a:cubicBezTo>
                  <a:pt x="12805" y="22512"/>
                  <a:pt x="12829" y="22609"/>
                  <a:pt x="12902" y="22707"/>
                </a:cubicBezTo>
                <a:cubicBezTo>
                  <a:pt x="12756" y="22878"/>
                  <a:pt x="12610" y="23048"/>
                  <a:pt x="12512" y="23219"/>
                </a:cubicBezTo>
                <a:cubicBezTo>
                  <a:pt x="12463" y="23268"/>
                  <a:pt x="12512" y="23341"/>
                  <a:pt x="12561" y="23341"/>
                </a:cubicBezTo>
                <a:cubicBezTo>
                  <a:pt x="12341" y="23609"/>
                  <a:pt x="12049" y="23829"/>
                  <a:pt x="11805" y="24073"/>
                </a:cubicBezTo>
                <a:cubicBezTo>
                  <a:pt x="11585" y="24268"/>
                  <a:pt x="11414" y="24487"/>
                  <a:pt x="11268" y="24731"/>
                </a:cubicBezTo>
                <a:cubicBezTo>
                  <a:pt x="11097" y="25024"/>
                  <a:pt x="10975" y="25341"/>
                  <a:pt x="10878" y="25658"/>
                </a:cubicBezTo>
                <a:cubicBezTo>
                  <a:pt x="10658" y="26317"/>
                  <a:pt x="10366" y="26975"/>
                  <a:pt x="10000" y="27585"/>
                </a:cubicBezTo>
                <a:cubicBezTo>
                  <a:pt x="9634" y="28195"/>
                  <a:pt x="9122" y="28756"/>
                  <a:pt x="8732" y="29365"/>
                </a:cubicBezTo>
                <a:cubicBezTo>
                  <a:pt x="8634" y="29560"/>
                  <a:pt x="8512" y="29756"/>
                  <a:pt x="8415" y="29951"/>
                </a:cubicBezTo>
                <a:cubicBezTo>
                  <a:pt x="8561" y="29219"/>
                  <a:pt x="8780" y="28487"/>
                  <a:pt x="9122" y="27804"/>
                </a:cubicBezTo>
                <a:cubicBezTo>
                  <a:pt x="9927" y="26122"/>
                  <a:pt x="11171" y="24609"/>
                  <a:pt x="11610" y="22756"/>
                </a:cubicBezTo>
                <a:cubicBezTo>
                  <a:pt x="11853" y="21756"/>
                  <a:pt x="11878" y="20707"/>
                  <a:pt x="12000" y="19683"/>
                </a:cubicBezTo>
                <a:cubicBezTo>
                  <a:pt x="12731" y="17707"/>
                  <a:pt x="14439" y="16244"/>
                  <a:pt x="15927" y="14805"/>
                </a:cubicBezTo>
                <a:cubicBezTo>
                  <a:pt x="16488" y="14268"/>
                  <a:pt x="17048" y="13732"/>
                  <a:pt x="17585" y="13219"/>
                </a:cubicBezTo>
                <a:cubicBezTo>
                  <a:pt x="17667" y="13137"/>
                  <a:pt x="17611" y="13038"/>
                  <a:pt x="17518" y="13038"/>
                </a:cubicBezTo>
                <a:cubicBezTo>
                  <a:pt x="17501" y="13038"/>
                  <a:pt x="17482" y="13041"/>
                  <a:pt x="17463" y="13049"/>
                </a:cubicBezTo>
                <a:cubicBezTo>
                  <a:pt x="15927" y="13902"/>
                  <a:pt x="14292" y="14805"/>
                  <a:pt x="13171" y="16195"/>
                </a:cubicBezTo>
                <a:cubicBezTo>
                  <a:pt x="12585" y="16902"/>
                  <a:pt x="12171" y="17707"/>
                  <a:pt x="11975" y="18585"/>
                </a:cubicBezTo>
                <a:cubicBezTo>
                  <a:pt x="11853" y="19122"/>
                  <a:pt x="11780" y="19658"/>
                  <a:pt x="11732" y="20195"/>
                </a:cubicBezTo>
                <a:cubicBezTo>
                  <a:pt x="11683" y="20707"/>
                  <a:pt x="11658" y="21195"/>
                  <a:pt x="11585" y="21707"/>
                </a:cubicBezTo>
                <a:cubicBezTo>
                  <a:pt x="11463" y="22731"/>
                  <a:pt x="11146" y="23731"/>
                  <a:pt x="10683" y="24634"/>
                </a:cubicBezTo>
                <a:lnTo>
                  <a:pt x="10488" y="24951"/>
                </a:lnTo>
                <a:cubicBezTo>
                  <a:pt x="10536" y="24634"/>
                  <a:pt x="10536" y="24292"/>
                  <a:pt x="10463" y="23975"/>
                </a:cubicBezTo>
                <a:cubicBezTo>
                  <a:pt x="10488" y="23975"/>
                  <a:pt x="10512" y="23951"/>
                  <a:pt x="10512" y="23926"/>
                </a:cubicBezTo>
                <a:cubicBezTo>
                  <a:pt x="10805" y="22951"/>
                  <a:pt x="10683" y="21902"/>
                  <a:pt x="10561" y="20927"/>
                </a:cubicBezTo>
                <a:cubicBezTo>
                  <a:pt x="10545" y="20880"/>
                  <a:pt x="10510" y="20863"/>
                  <a:pt x="10480" y="20863"/>
                </a:cubicBezTo>
                <a:cubicBezTo>
                  <a:pt x="10463" y="20863"/>
                  <a:pt x="10448" y="20869"/>
                  <a:pt x="10439" y="20878"/>
                </a:cubicBezTo>
                <a:cubicBezTo>
                  <a:pt x="10073" y="21585"/>
                  <a:pt x="9975" y="22390"/>
                  <a:pt x="10171" y="23146"/>
                </a:cubicBezTo>
                <a:cubicBezTo>
                  <a:pt x="10341" y="23951"/>
                  <a:pt x="10610" y="24829"/>
                  <a:pt x="10122" y="25561"/>
                </a:cubicBezTo>
                <a:cubicBezTo>
                  <a:pt x="10097" y="25585"/>
                  <a:pt x="10097" y="25609"/>
                  <a:pt x="10122" y="25634"/>
                </a:cubicBezTo>
                <a:cubicBezTo>
                  <a:pt x="9805" y="26146"/>
                  <a:pt x="9512" y="26658"/>
                  <a:pt x="9244" y="27170"/>
                </a:cubicBezTo>
                <a:cubicBezTo>
                  <a:pt x="8780" y="28024"/>
                  <a:pt x="8439" y="28926"/>
                  <a:pt x="8244" y="29878"/>
                </a:cubicBezTo>
                <a:cubicBezTo>
                  <a:pt x="8024" y="30951"/>
                  <a:pt x="8024" y="32073"/>
                  <a:pt x="7829" y="33146"/>
                </a:cubicBezTo>
                <a:cubicBezTo>
                  <a:pt x="7732" y="33755"/>
                  <a:pt x="7585" y="34365"/>
                  <a:pt x="7390" y="34926"/>
                </a:cubicBezTo>
                <a:cubicBezTo>
                  <a:pt x="7171" y="35512"/>
                  <a:pt x="6927" y="36072"/>
                  <a:pt x="6732" y="36658"/>
                </a:cubicBezTo>
                <a:cubicBezTo>
                  <a:pt x="6634" y="37024"/>
                  <a:pt x="6537" y="37390"/>
                  <a:pt x="6488" y="37755"/>
                </a:cubicBezTo>
                <a:cubicBezTo>
                  <a:pt x="6463" y="37536"/>
                  <a:pt x="6463" y="37341"/>
                  <a:pt x="6415" y="37146"/>
                </a:cubicBezTo>
                <a:cubicBezTo>
                  <a:pt x="6439" y="34902"/>
                  <a:pt x="6610" y="32658"/>
                  <a:pt x="6951" y="30438"/>
                </a:cubicBezTo>
                <a:cubicBezTo>
                  <a:pt x="7122" y="29292"/>
                  <a:pt x="7366" y="28146"/>
                  <a:pt x="7658" y="27024"/>
                </a:cubicBezTo>
                <a:cubicBezTo>
                  <a:pt x="7951" y="25878"/>
                  <a:pt x="8341" y="24756"/>
                  <a:pt x="8683" y="23634"/>
                </a:cubicBezTo>
                <a:cubicBezTo>
                  <a:pt x="9049" y="22512"/>
                  <a:pt x="9268" y="21366"/>
                  <a:pt x="9390" y="20195"/>
                </a:cubicBezTo>
                <a:cubicBezTo>
                  <a:pt x="10024" y="18561"/>
                  <a:pt x="10000" y="16780"/>
                  <a:pt x="10488" y="15097"/>
                </a:cubicBezTo>
                <a:cubicBezTo>
                  <a:pt x="10561" y="14878"/>
                  <a:pt x="10634" y="14683"/>
                  <a:pt x="10707" y="14463"/>
                </a:cubicBezTo>
                <a:cubicBezTo>
                  <a:pt x="10975" y="14122"/>
                  <a:pt x="11244" y="13829"/>
                  <a:pt x="11561" y="13537"/>
                </a:cubicBezTo>
                <a:cubicBezTo>
                  <a:pt x="11975" y="13146"/>
                  <a:pt x="12390" y="12756"/>
                  <a:pt x="12780" y="12317"/>
                </a:cubicBezTo>
                <a:cubicBezTo>
                  <a:pt x="13585" y="11488"/>
                  <a:pt x="14268" y="10561"/>
                  <a:pt x="14878" y="9585"/>
                </a:cubicBezTo>
                <a:cubicBezTo>
                  <a:pt x="15219" y="9024"/>
                  <a:pt x="15488" y="8439"/>
                  <a:pt x="15707" y="7854"/>
                </a:cubicBezTo>
                <a:cubicBezTo>
                  <a:pt x="15725" y="7784"/>
                  <a:pt x="15667" y="7726"/>
                  <a:pt x="15615" y="7726"/>
                </a:cubicBezTo>
                <a:cubicBezTo>
                  <a:pt x="15594" y="7726"/>
                  <a:pt x="15575" y="7735"/>
                  <a:pt x="15561" y="7756"/>
                </a:cubicBezTo>
                <a:cubicBezTo>
                  <a:pt x="14829" y="8463"/>
                  <a:pt x="14195" y="9268"/>
                  <a:pt x="13561" y="10073"/>
                </a:cubicBezTo>
                <a:cubicBezTo>
                  <a:pt x="12951" y="10805"/>
                  <a:pt x="12341" y="11537"/>
                  <a:pt x="11732" y="12293"/>
                </a:cubicBezTo>
                <a:cubicBezTo>
                  <a:pt x="11195" y="13000"/>
                  <a:pt x="10732" y="13805"/>
                  <a:pt x="10414" y="14634"/>
                </a:cubicBezTo>
                <a:cubicBezTo>
                  <a:pt x="10414" y="14683"/>
                  <a:pt x="10390" y="14732"/>
                  <a:pt x="10390" y="14780"/>
                </a:cubicBezTo>
                <a:cubicBezTo>
                  <a:pt x="10366" y="14829"/>
                  <a:pt x="10341" y="14829"/>
                  <a:pt x="10341" y="14878"/>
                </a:cubicBezTo>
                <a:cubicBezTo>
                  <a:pt x="10317" y="14878"/>
                  <a:pt x="10317" y="14902"/>
                  <a:pt x="10341" y="14927"/>
                </a:cubicBezTo>
                <a:cubicBezTo>
                  <a:pt x="10122" y="15707"/>
                  <a:pt x="9951" y="16512"/>
                  <a:pt x="9854" y="17317"/>
                </a:cubicBezTo>
                <a:cubicBezTo>
                  <a:pt x="9756" y="18097"/>
                  <a:pt x="9610" y="18878"/>
                  <a:pt x="9414" y="19634"/>
                </a:cubicBezTo>
                <a:cubicBezTo>
                  <a:pt x="9463" y="18585"/>
                  <a:pt x="9439" y="17536"/>
                  <a:pt x="9439" y="16488"/>
                </a:cubicBezTo>
                <a:cubicBezTo>
                  <a:pt x="9439" y="15829"/>
                  <a:pt x="9488" y="15171"/>
                  <a:pt x="9512" y="14512"/>
                </a:cubicBezTo>
                <a:cubicBezTo>
                  <a:pt x="9585" y="14171"/>
                  <a:pt x="9683" y="13805"/>
                  <a:pt x="9780" y="13439"/>
                </a:cubicBezTo>
                <a:cubicBezTo>
                  <a:pt x="9975" y="12829"/>
                  <a:pt x="10268" y="12219"/>
                  <a:pt x="10414" y="11585"/>
                </a:cubicBezTo>
                <a:cubicBezTo>
                  <a:pt x="10414" y="11537"/>
                  <a:pt x="10439" y="11512"/>
                  <a:pt x="10463" y="11463"/>
                </a:cubicBezTo>
                <a:cubicBezTo>
                  <a:pt x="10488" y="11463"/>
                  <a:pt x="10512" y="11439"/>
                  <a:pt x="10536" y="11415"/>
                </a:cubicBezTo>
                <a:cubicBezTo>
                  <a:pt x="11073" y="10366"/>
                  <a:pt x="11414" y="9244"/>
                  <a:pt x="11585" y="8073"/>
                </a:cubicBezTo>
                <a:cubicBezTo>
                  <a:pt x="11603" y="8002"/>
                  <a:pt x="11556" y="7957"/>
                  <a:pt x="11500" y="7957"/>
                </a:cubicBezTo>
                <a:cubicBezTo>
                  <a:pt x="11480" y="7957"/>
                  <a:pt x="11458" y="7963"/>
                  <a:pt x="11439" y="7976"/>
                </a:cubicBezTo>
                <a:cubicBezTo>
                  <a:pt x="10488" y="8878"/>
                  <a:pt x="10561" y="10268"/>
                  <a:pt x="10268" y="11463"/>
                </a:cubicBezTo>
                <a:cubicBezTo>
                  <a:pt x="10099" y="12117"/>
                  <a:pt x="9809" y="12723"/>
                  <a:pt x="9614" y="13376"/>
                </a:cubicBezTo>
                <a:lnTo>
                  <a:pt x="9614" y="13376"/>
                </a:lnTo>
                <a:cubicBezTo>
                  <a:pt x="9634" y="13055"/>
                  <a:pt x="9636" y="12735"/>
                  <a:pt x="9658" y="12415"/>
                </a:cubicBezTo>
                <a:cubicBezTo>
                  <a:pt x="9707" y="11415"/>
                  <a:pt x="9683" y="10390"/>
                  <a:pt x="9585" y="9366"/>
                </a:cubicBezTo>
                <a:cubicBezTo>
                  <a:pt x="9610" y="9366"/>
                  <a:pt x="9610" y="9341"/>
                  <a:pt x="9634" y="9317"/>
                </a:cubicBezTo>
                <a:cubicBezTo>
                  <a:pt x="9683" y="9220"/>
                  <a:pt x="9707" y="9122"/>
                  <a:pt x="9683" y="9024"/>
                </a:cubicBezTo>
                <a:cubicBezTo>
                  <a:pt x="9658" y="8902"/>
                  <a:pt x="9634" y="8805"/>
                  <a:pt x="9610" y="8707"/>
                </a:cubicBezTo>
                <a:cubicBezTo>
                  <a:pt x="9780" y="6951"/>
                  <a:pt x="11195" y="5610"/>
                  <a:pt x="11658" y="3927"/>
                </a:cubicBezTo>
                <a:cubicBezTo>
                  <a:pt x="11658" y="3927"/>
                  <a:pt x="11658" y="3903"/>
                  <a:pt x="11658" y="3878"/>
                </a:cubicBezTo>
                <a:cubicBezTo>
                  <a:pt x="11878" y="3439"/>
                  <a:pt x="12122" y="2976"/>
                  <a:pt x="12390" y="2561"/>
                </a:cubicBezTo>
                <a:cubicBezTo>
                  <a:pt x="12536" y="2317"/>
                  <a:pt x="12731" y="2122"/>
                  <a:pt x="12951" y="1951"/>
                </a:cubicBezTo>
                <a:cubicBezTo>
                  <a:pt x="13146" y="1829"/>
                  <a:pt x="13268" y="1610"/>
                  <a:pt x="13292" y="1390"/>
                </a:cubicBezTo>
                <a:lnTo>
                  <a:pt x="13292" y="1366"/>
                </a:lnTo>
                <a:lnTo>
                  <a:pt x="13292" y="1342"/>
                </a:lnTo>
                <a:cubicBezTo>
                  <a:pt x="13244" y="1073"/>
                  <a:pt x="13049" y="854"/>
                  <a:pt x="12805" y="805"/>
                </a:cubicBezTo>
                <a:cubicBezTo>
                  <a:pt x="12634" y="756"/>
                  <a:pt x="12463" y="732"/>
                  <a:pt x="12292" y="683"/>
                </a:cubicBezTo>
                <a:cubicBezTo>
                  <a:pt x="12122" y="610"/>
                  <a:pt x="12000" y="464"/>
                  <a:pt x="11853" y="317"/>
                </a:cubicBezTo>
                <a:cubicBezTo>
                  <a:pt x="11765" y="237"/>
                  <a:pt x="11676" y="209"/>
                  <a:pt x="11586" y="209"/>
                </a:cubicBezTo>
                <a:cubicBezTo>
                  <a:pt x="11429" y="209"/>
                  <a:pt x="11268" y="295"/>
                  <a:pt x="11097" y="342"/>
                </a:cubicBezTo>
                <a:cubicBezTo>
                  <a:pt x="11055" y="353"/>
                  <a:pt x="11015" y="358"/>
                  <a:pt x="10978" y="358"/>
                </a:cubicBezTo>
                <a:cubicBezTo>
                  <a:pt x="10695" y="358"/>
                  <a:pt x="10548" y="65"/>
                  <a:pt x="10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4"/>
          <p:cNvSpPr/>
          <p:nvPr/>
        </p:nvSpPr>
        <p:spPr>
          <a:xfrm>
            <a:off x="6860109" y="1401603"/>
            <a:ext cx="328974" cy="846070"/>
          </a:xfrm>
          <a:custGeom>
            <a:avLst/>
            <a:gdLst/>
            <a:ahLst/>
            <a:cxnLst/>
            <a:rect l="l" t="t" r="r" b="b"/>
            <a:pathLst>
              <a:path w="18073" h="46481" extrusionOk="0">
                <a:moveTo>
                  <a:pt x="14314" y="1418"/>
                </a:moveTo>
                <a:cubicBezTo>
                  <a:pt x="14421" y="1418"/>
                  <a:pt x="14530" y="1442"/>
                  <a:pt x="14634" y="1488"/>
                </a:cubicBezTo>
                <a:cubicBezTo>
                  <a:pt x="14780" y="1586"/>
                  <a:pt x="14902" y="1732"/>
                  <a:pt x="15073" y="1830"/>
                </a:cubicBezTo>
                <a:cubicBezTo>
                  <a:pt x="15195" y="1903"/>
                  <a:pt x="15341" y="1952"/>
                  <a:pt x="15512" y="1976"/>
                </a:cubicBezTo>
                <a:lnTo>
                  <a:pt x="15390" y="2025"/>
                </a:lnTo>
                <a:cubicBezTo>
                  <a:pt x="14829" y="2293"/>
                  <a:pt x="14292" y="2610"/>
                  <a:pt x="13805" y="2952"/>
                </a:cubicBezTo>
                <a:cubicBezTo>
                  <a:pt x="14024" y="2683"/>
                  <a:pt x="14244" y="2415"/>
                  <a:pt x="14512" y="2195"/>
                </a:cubicBezTo>
                <a:cubicBezTo>
                  <a:pt x="14549" y="2158"/>
                  <a:pt x="14515" y="2106"/>
                  <a:pt x="14475" y="2106"/>
                </a:cubicBezTo>
                <a:cubicBezTo>
                  <a:pt x="14463" y="2106"/>
                  <a:pt x="14450" y="2111"/>
                  <a:pt x="14439" y="2122"/>
                </a:cubicBezTo>
                <a:cubicBezTo>
                  <a:pt x="14122" y="2391"/>
                  <a:pt x="13853" y="2708"/>
                  <a:pt x="13585" y="3025"/>
                </a:cubicBezTo>
                <a:cubicBezTo>
                  <a:pt x="13608" y="2684"/>
                  <a:pt x="13334" y="2386"/>
                  <a:pt x="12982" y="2386"/>
                </a:cubicBezTo>
                <a:cubicBezTo>
                  <a:pt x="12956" y="2386"/>
                  <a:pt x="12929" y="2387"/>
                  <a:pt x="12902" y="2391"/>
                </a:cubicBezTo>
                <a:lnTo>
                  <a:pt x="12805" y="2391"/>
                </a:lnTo>
                <a:cubicBezTo>
                  <a:pt x="13219" y="2171"/>
                  <a:pt x="13536" y="1756"/>
                  <a:pt x="13975" y="1513"/>
                </a:cubicBezTo>
                <a:cubicBezTo>
                  <a:pt x="14078" y="1448"/>
                  <a:pt x="14195" y="1418"/>
                  <a:pt x="14314" y="1418"/>
                </a:cubicBezTo>
                <a:close/>
                <a:moveTo>
                  <a:pt x="8878" y="1854"/>
                </a:moveTo>
                <a:cubicBezTo>
                  <a:pt x="8951" y="1927"/>
                  <a:pt x="9024" y="1976"/>
                  <a:pt x="9122" y="2049"/>
                </a:cubicBezTo>
                <a:lnTo>
                  <a:pt x="9122" y="2074"/>
                </a:lnTo>
                <a:cubicBezTo>
                  <a:pt x="9244" y="2171"/>
                  <a:pt x="9390" y="2244"/>
                  <a:pt x="9536" y="2342"/>
                </a:cubicBezTo>
                <a:cubicBezTo>
                  <a:pt x="9512" y="2366"/>
                  <a:pt x="9512" y="2391"/>
                  <a:pt x="9488" y="2415"/>
                </a:cubicBezTo>
                <a:cubicBezTo>
                  <a:pt x="9244" y="2830"/>
                  <a:pt x="9024" y="3244"/>
                  <a:pt x="8829" y="3659"/>
                </a:cubicBezTo>
                <a:cubicBezTo>
                  <a:pt x="8829" y="3269"/>
                  <a:pt x="8805" y="2854"/>
                  <a:pt x="8829" y="2439"/>
                </a:cubicBezTo>
                <a:cubicBezTo>
                  <a:pt x="8829" y="2244"/>
                  <a:pt x="8854" y="2049"/>
                  <a:pt x="8878" y="1854"/>
                </a:cubicBezTo>
                <a:close/>
                <a:moveTo>
                  <a:pt x="8756" y="1830"/>
                </a:moveTo>
                <a:cubicBezTo>
                  <a:pt x="8732" y="2025"/>
                  <a:pt x="8707" y="2195"/>
                  <a:pt x="8707" y="2391"/>
                </a:cubicBezTo>
                <a:cubicBezTo>
                  <a:pt x="8658" y="2854"/>
                  <a:pt x="8658" y="3317"/>
                  <a:pt x="8658" y="3756"/>
                </a:cubicBezTo>
                <a:cubicBezTo>
                  <a:pt x="8463" y="3244"/>
                  <a:pt x="8244" y="2732"/>
                  <a:pt x="8097" y="2195"/>
                </a:cubicBezTo>
                <a:lnTo>
                  <a:pt x="8171" y="2122"/>
                </a:lnTo>
                <a:cubicBezTo>
                  <a:pt x="8317" y="2000"/>
                  <a:pt x="8488" y="1903"/>
                  <a:pt x="8634" y="1830"/>
                </a:cubicBezTo>
                <a:close/>
                <a:moveTo>
                  <a:pt x="10658" y="2659"/>
                </a:moveTo>
                <a:lnTo>
                  <a:pt x="10707" y="2683"/>
                </a:lnTo>
                <a:cubicBezTo>
                  <a:pt x="11000" y="2708"/>
                  <a:pt x="11293" y="2732"/>
                  <a:pt x="11585" y="2756"/>
                </a:cubicBezTo>
                <a:cubicBezTo>
                  <a:pt x="10829" y="3098"/>
                  <a:pt x="10171" y="3610"/>
                  <a:pt x="9415" y="3976"/>
                </a:cubicBezTo>
                <a:cubicBezTo>
                  <a:pt x="9878" y="3586"/>
                  <a:pt x="10293" y="3147"/>
                  <a:pt x="10658" y="2659"/>
                </a:cubicBezTo>
                <a:close/>
                <a:moveTo>
                  <a:pt x="8024" y="2244"/>
                </a:moveTo>
                <a:cubicBezTo>
                  <a:pt x="8073" y="2464"/>
                  <a:pt x="8146" y="2659"/>
                  <a:pt x="8219" y="2854"/>
                </a:cubicBezTo>
                <a:cubicBezTo>
                  <a:pt x="8341" y="3244"/>
                  <a:pt x="8439" y="3634"/>
                  <a:pt x="8561" y="4025"/>
                </a:cubicBezTo>
                <a:cubicBezTo>
                  <a:pt x="8488" y="3952"/>
                  <a:pt x="8415" y="3878"/>
                  <a:pt x="8366" y="3830"/>
                </a:cubicBezTo>
                <a:cubicBezTo>
                  <a:pt x="8219" y="3708"/>
                  <a:pt x="8097" y="3586"/>
                  <a:pt x="7976" y="3488"/>
                </a:cubicBezTo>
                <a:cubicBezTo>
                  <a:pt x="7732" y="3269"/>
                  <a:pt x="7488" y="3049"/>
                  <a:pt x="7244" y="2854"/>
                </a:cubicBezTo>
                <a:lnTo>
                  <a:pt x="7390" y="2756"/>
                </a:lnTo>
                <a:cubicBezTo>
                  <a:pt x="7585" y="2586"/>
                  <a:pt x="7805" y="2391"/>
                  <a:pt x="8000" y="2244"/>
                </a:cubicBezTo>
                <a:close/>
                <a:moveTo>
                  <a:pt x="9658" y="2391"/>
                </a:moveTo>
                <a:cubicBezTo>
                  <a:pt x="9927" y="2513"/>
                  <a:pt x="10195" y="2586"/>
                  <a:pt x="10488" y="2634"/>
                </a:cubicBezTo>
                <a:lnTo>
                  <a:pt x="10512" y="2634"/>
                </a:lnTo>
                <a:cubicBezTo>
                  <a:pt x="10049" y="3220"/>
                  <a:pt x="9512" y="3756"/>
                  <a:pt x="8878" y="4171"/>
                </a:cubicBezTo>
                <a:cubicBezTo>
                  <a:pt x="8976" y="3854"/>
                  <a:pt x="9097" y="3537"/>
                  <a:pt x="9244" y="3244"/>
                </a:cubicBezTo>
                <a:cubicBezTo>
                  <a:pt x="9366" y="2976"/>
                  <a:pt x="9512" y="2683"/>
                  <a:pt x="9658" y="2391"/>
                </a:cubicBezTo>
                <a:close/>
                <a:moveTo>
                  <a:pt x="7098" y="2952"/>
                </a:moveTo>
                <a:cubicBezTo>
                  <a:pt x="7317" y="3171"/>
                  <a:pt x="7537" y="3366"/>
                  <a:pt x="7756" y="3561"/>
                </a:cubicBezTo>
                <a:lnTo>
                  <a:pt x="8171" y="3927"/>
                </a:lnTo>
                <a:cubicBezTo>
                  <a:pt x="8268" y="4025"/>
                  <a:pt x="8366" y="4122"/>
                  <a:pt x="8463" y="4195"/>
                </a:cubicBezTo>
                <a:lnTo>
                  <a:pt x="7634" y="4195"/>
                </a:lnTo>
                <a:cubicBezTo>
                  <a:pt x="7585" y="4199"/>
                  <a:pt x="7536" y="4201"/>
                  <a:pt x="7486" y="4201"/>
                </a:cubicBezTo>
                <a:cubicBezTo>
                  <a:pt x="7237" y="4201"/>
                  <a:pt x="6980" y="4151"/>
                  <a:pt x="6756" y="4049"/>
                </a:cubicBezTo>
                <a:cubicBezTo>
                  <a:pt x="6512" y="3878"/>
                  <a:pt x="6293" y="3634"/>
                  <a:pt x="6146" y="3366"/>
                </a:cubicBezTo>
                <a:cubicBezTo>
                  <a:pt x="6122" y="3317"/>
                  <a:pt x="6098" y="3293"/>
                  <a:pt x="6049" y="3244"/>
                </a:cubicBezTo>
                <a:lnTo>
                  <a:pt x="6049" y="3244"/>
                </a:lnTo>
                <a:cubicBezTo>
                  <a:pt x="6082" y="3246"/>
                  <a:pt x="6115" y="3247"/>
                  <a:pt x="6147" y="3247"/>
                </a:cubicBezTo>
                <a:cubicBezTo>
                  <a:pt x="6497" y="3247"/>
                  <a:pt x="6807" y="3130"/>
                  <a:pt x="7098" y="2952"/>
                </a:cubicBezTo>
                <a:close/>
                <a:moveTo>
                  <a:pt x="2635" y="3410"/>
                </a:moveTo>
                <a:cubicBezTo>
                  <a:pt x="2739" y="3410"/>
                  <a:pt x="2841" y="3457"/>
                  <a:pt x="2951" y="3512"/>
                </a:cubicBezTo>
                <a:cubicBezTo>
                  <a:pt x="3122" y="3586"/>
                  <a:pt x="3317" y="3634"/>
                  <a:pt x="3512" y="3683"/>
                </a:cubicBezTo>
                <a:cubicBezTo>
                  <a:pt x="3750" y="3738"/>
                  <a:pt x="3988" y="3766"/>
                  <a:pt x="4226" y="3766"/>
                </a:cubicBezTo>
                <a:cubicBezTo>
                  <a:pt x="4305" y="3766"/>
                  <a:pt x="4384" y="3762"/>
                  <a:pt x="4463" y="3756"/>
                </a:cubicBezTo>
                <a:cubicBezTo>
                  <a:pt x="4463" y="4025"/>
                  <a:pt x="4585" y="4269"/>
                  <a:pt x="4780" y="4464"/>
                </a:cubicBezTo>
                <a:cubicBezTo>
                  <a:pt x="4976" y="4634"/>
                  <a:pt x="5268" y="4756"/>
                  <a:pt x="5463" y="4951"/>
                </a:cubicBezTo>
                <a:cubicBezTo>
                  <a:pt x="5659" y="5122"/>
                  <a:pt x="5805" y="5342"/>
                  <a:pt x="5902" y="5561"/>
                </a:cubicBezTo>
                <a:cubicBezTo>
                  <a:pt x="6049" y="5830"/>
                  <a:pt x="6171" y="6122"/>
                  <a:pt x="6244" y="6415"/>
                </a:cubicBezTo>
                <a:cubicBezTo>
                  <a:pt x="6146" y="6317"/>
                  <a:pt x="6049" y="6220"/>
                  <a:pt x="5951" y="6122"/>
                </a:cubicBezTo>
                <a:cubicBezTo>
                  <a:pt x="5707" y="5878"/>
                  <a:pt x="5415" y="5659"/>
                  <a:pt x="5122" y="5464"/>
                </a:cubicBezTo>
                <a:cubicBezTo>
                  <a:pt x="4512" y="5098"/>
                  <a:pt x="3878" y="4781"/>
                  <a:pt x="3220" y="4488"/>
                </a:cubicBezTo>
                <a:cubicBezTo>
                  <a:pt x="3209" y="4485"/>
                  <a:pt x="3200" y="4483"/>
                  <a:pt x="3191" y="4483"/>
                </a:cubicBezTo>
                <a:cubicBezTo>
                  <a:pt x="3135" y="4483"/>
                  <a:pt x="3108" y="4540"/>
                  <a:pt x="3171" y="4561"/>
                </a:cubicBezTo>
                <a:cubicBezTo>
                  <a:pt x="3805" y="4854"/>
                  <a:pt x="4415" y="5195"/>
                  <a:pt x="4976" y="5586"/>
                </a:cubicBezTo>
                <a:cubicBezTo>
                  <a:pt x="5268" y="5781"/>
                  <a:pt x="5537" y="5976"/>
                  <a:pt x="5805" y="6195"/>
                </a:cubicBezTo>
                <a:cubicBezTo>
                  <a:pt x="5878" y="6269"/>
                  <a:pt x="5951" y="6366"/>
                  <a:pt x="6024" y="6439"/>
                </a:cubicBezTo>
                <a:cubicBezTo>
                  <a:pt x="5512" y="6098"/>
                  <a:pt x="4951" y="5830"/>
                  <a:pt x="4341" y="5683"/>
                </a:cubicBezTo>
                <a:cubicBezTo>
                  <a:pt x="3561" y="5512"/>
                  <a:pt x="2707" y="5659"/>
                  <a:pt x="2073" y="5098"/>
                </a:cubicBezTo>
                <a:cubicBezTo>
                  <a:pt x="1854" y="4878"/>
                  <a:pt x="1610" y="4659"/>
                  <a:pt x="1366" y="4488"/>
                </a:cubicBezTo>
                <a:cubicBezTo>
                  <a:pt x="1537" y="4439"/>
                  <a:pt x="1659" y="4366"/>
                  <a:pt x="1781" y="4269"/>
                </a:cubicBezTo>
                <a:cubicBezTo>
                  <a:pt x="1903" y="4171"/>
                  <a:pt x="2000" y="4049"/>
                  <a:pt x="2098" y="3927"/>
                </a:cubicBezTo>
                <a:cubicBezTo>
                  <a:pt x="2195" y="3781"/>
                  <a:pt x="2293" y="3634"/>
                  <a:pt x="2390" y="3512"/>
                </a:cubicBezTo>
                <a:cubicBezTo>
                  <a:pt x="2475" y="3438"/>
                  <a:pt x="2556" y="3410"/>
                  <a:pt x="2635" y="3410"/>
                </a:cubicBezTo>
                <a:close/>
                <a:moveTo>
                  <a:pt x="799" y="4509"/>
                </a:moveTo>
                <a:cubicBezTo>
                  <a:pt x="826" y="4509"/>
                  <a:pt x="852" y="4510"/>
                  <a:pt x="878" y="4512"/>
                </a:cubicBezTo>
                <a:cubicBezTo>
                  <a:pt x="1195" y="4561"/>
                  <a:pt x="1488" y="4756"/>
                  <a:pt x="1707" y="5025"/>
                </a:cubicBezTo>
                <a:cubicBezTo>
                  <a:pt x="1927" y="5293"/>
                  <a:pt x="2220" y="5488"/>
                  <a:pt x="2537" y="5634"/>
                </a:cubicBezTo>
                <a:cubicBezTo>
                  <a:pt x="2878" y="5732"/>
                  <a:pt x="3244" y="5781"/>
                  <a:pt x="3634" y="5805"/>
                </a:cubicBezTo>
                <a:cubicBezTo>
                  <a:pt x="4341" y="5854"/>
                  <a:pt x="5024" y="6073"/>
                  <a:pt x="5659" y="6439"/>
                </a:cubicBezTo>
                <a:lnTo>
                  <a:pt x="5146" y="6269"/>
                </a:lnTo>
                <a:cubicBezTo>
                  <a:pt x="4976" y="6220"/>
                  <a:pt x="4829" y="6171"/>
                  <a:pt x="4659" y="6147"/>
                </a:cubicBezTo>
                <a:cubicBezTo>
                  <a:pt x="4561" y="6147"/>
                  <a:pt x="4453" y="6179"/>
                  <a:pt x="4355" y="6179"/>
                </a:cubicBezTo>
                <a:cubicBezTo>
                  <a:pt x="4306" y="6179"/>
                  <a:pt x="4260" y="6171"/>
                  <a:pt x="4220" y="6147"/>
                </a:cubicBezTo>
                <a:cubicBezTo>
                  <a:pt x="4210" y="6142"/>
                  <a:pt x="4201" y="6140"/>
                  <a:pt x="4192" y="6140"/>
                </a:cubicBezTo>
                <a:cubicBezTo>
                  <a:pt x="4156" y="6140"/>
                  <a:pt x="4131" y="6176"/>
                  <a:pt x="4171" y="6195"/>
                </a:cubicBezTo>
                <a:cubicBezTo>
                  <a:pt x="4242" y="6231"/>
                  <a:pt x="4314" y="6254"/>
                  <a:pt x="4385" y="6254"/>
                </a:cubicBezTo>
                <a:cubicBezTo>
                  <a:pt x="4411" y="6254"/>
                  <a:pt x="4437" y="6251"/>
                  <a:pt x="4463" y="6244"/>
                </a:cubicBezTo>
                <a:cubicBezTo>
                  <a:pt x="4506" y="6238"/>
                  <a:pt x="4547" y="6235"/>
                  <a:pt x="4587" y="6235"/>
                </a:cubicBezTo>
                <a:cubicBezTo>
                  <a:pt x="4707" y="6235"/>
                  <a:pt x="4817" y="6262"/>
                  <a:pt x="4927" y="6317"/>
                </a:cubicBezTo>
                <a:cubicBezTo>
                  <a:pt x="5220" y="6415"/>
                  <a:pt x="5512" y="6512"/>
                  <a:pt x="5780" y="6610"/>
                </a:cubicBezTo>
                <a:cubicBezTo>
                  <a:pt x="5902" y="6659"/>
                  <a:pt x="6024" y="6708"/>
                  <a:pt x="6146" y="6781"/>
                </a:cubicBezTo>
                <a:cubicBezTo>
                  <a:pt x="6244" y="6854"/>
                  <a:pt x="6366" y="6976"/>
                  <a:pt x="6488" y="7073"/>
                </a:cubicBezTo>
                <a:cubicBezTo>
                  <a:pt x="6512" y="7195"/>
                  <a:pt x="6561" y="7293"/>
                  <a:pt x="6634" y="7390"/>
                </a:cubicBezTo>
                <a:cubicBezTo>
                  <a:pt x="6610" y="7390"/>
                  <a:pt x="6610" y="7415"/>
                  <a:pt x="6610" y="7439"/>
                </a:cubicBezTo>
                <a:cubicBezTo>
                  <a:pt x="6366" y="7317"/>
                  <a:pt x="6122" y="7220"/>
                  <a:pt x="5854" y="7147"/>
                </a:cubicBezTo>
                <a:cubicBezTo>
                  <a:pt x="5623" y="7079"/>
                  <a:pt x="5393" y="7054"/>
                  <a:pt x="5163" y="7054"/>
                </a:cubicBezTo>
                <a:cubicBezTo>
                  <a:pt x="4564" y="7054"/>
                  <a:pt x="3965" y="7220"/>
                  <a:pt x="3366" y="7220"/>
                </a:cubicBezTo>
                <a:cubicBezTo>
                  <a:pt x="2683" y="7195"/>
                  <a:pt x="2024" y="6976"/>
                  <a:pt x="1463" y="6561"/>
                </a:cubicBezTo>
                <a:cubicBezTo>
                  <a:pt x="1195" y="6366"/>
                  <a:pt x="951" y="6122"/>
                  <a:pt x="732" y="5854"/>
                </a:cubicBezTo>
                <a:cubicBezTo>
                  <a:pt x="634" y="5708"/>
                  <a:pt x="561" y="5586"/>
                  <a:pt x="464" y="5439"/>
                </a:cubicBezTo>
                <a:cubicBezTo>
                  <a:pt x="366" y="5269"/>
                  <a:pt x="293" y="5073"/>
                  <a:pt x="268" y="4903"/>
                </a:cubicBezTo>
                <a:cubicBezTo>
                  <a:pt x="268" y="4616"/>
                  <a:pt x="547" y="4509"/>
                  <a:pt x="799" y="4509"/>
                </a:cubicBezTo>
                <a:close/>
                <a:moveTo>
                  <a:pt x="12866" y="2580"/>
                </a:moveTo>
                <a:cubicBezTo>
                  <a:pt x="12969" y="2580"/>
                  <a:pt x="13073" y="2598"/>
                  <a:pt x="13171" y="2634"/>
                </a:cubicBezTo>
                <a:cubicBezTo>
                  <a:pt x="13488" y="2732"/>
                  <a:pt x="13439" y="3073"/>
                  <a:pt x="13317" y="3317"/>
                </a:cubicBezTo>
                <a:cubicBezTo>
                  <a:pt x="13097" y="3732"/>
                  <a:pt x="12585" y="3878"/>
                  <a:pt x="12366" y="4317"/>
                </a:cubicBezTo>
                <a:cubicBezTo>
                  <a:pt x="12122" y="4805"/>
                  <a:pt x="12366" y="5342"/>
                  <a:pt x="12341" y="5854"/>
                </a:cubicBezTo>
                <a:cubicBezTo>
                  <a:pt x="12317" y="6195"/>
                  <a:pt x="12171" y="6512"/>
                  <a:pt x="11927" y="6756"/>
                </a:cubicBezTo>
                <a:lnTo>
                  <a:pt x="11951" y="6756"/>
                </a:lnTo>
                <a:cubicBezTo>
                  <a:pt x="11902" y="6781"/>
                  <a:pt x="11878" y="6805"/>
                  <a:pt x="11854" y="6829"/>
                </a:cubicBezTo>
                <a:cubicBezTo>
                  <a:pt x="12000" y="6586"/>
                  <a:pt x="12073" y="6342"/>
                  <a:pt x="12122" y="6073"/>
                </a:cubicBezTo>
                <a:cubicBezTo>
                  <a:pt x="12122" y="6059"/>
                  <a:pt x="12106" y="6045"/>
                  <a:pt x="12087" y="6045"/>
                </a:cubicBezTo>
                <a:cubicBezTo>
                  <a:pt x="12074" y="6045"/>
                  <a:pt x="12059" y="6053"/>
                  <a:pt x="12049" y="6073"/>
                </a:cubicBezTo>
                <a:cubicBezTo>
                  <a:pt x="11878" y="6976"/>
                  <a:pt x="11122" y="7561"/>
                  <a:pt x="10293" y="7927"/>
                </a:cubicBezTo>
                <a:cubicBezTo>
                  <a:pt x="10219" y="7951"/>
                  <a:pt x="10146" y="7964"/>
                  <a:pt x="10073" y="7964"/>
                </a:cubicBezTo>
                <a:cubicBezTo>
                  <a:pt x="10000" y="7964"/>
                  <a:pt x="9927" y="7951"/>
                  <a:pt x="9854" y="7927"/>
                </a:cubicBezTo>
                <a:cubicBezTo>
                  <a:pt x="9878" y="7683"/>
                  <a:pt x="9951" y="7439"/>
                  <a:pt x="10049" y="7220"/>
                </a:cubicBezTo>
                <a:cubicBezTo>
                  <a:pt x="10195" y="6976"/>
                  <a:pt x="10293" y="6683"/>
                  <a:pt x="10293" y="6390"/>
                </a:cubicBezTo>
                <a:cubicBezTo>
                  <a:pt x="10293" y="6049"/>
                  <a:pt x="10195" y="5732"/>
                  <a:pt x="10195" y="5390"/>
                </a:cubicBezTo>
                <a:cubicBezTo>
                  <a:pt x="10219" y="5000"/>
                  <a:pt x="10293" y="4634"/>
                  <a:pt x="10463" y="4317"/>
                </a:cubicBezTo>
                <a:cubicBezTo>
                  <a:pt x="10498" y="4266"/>
                  <a:pt x="10447" y="4214"/>
                  <a:pt x="10406" y="4214"/>
                </a:cubicBezTo>
                <a:cubicBezTo>
                  <a:pt x="10388" y="4214"/>
                  <a:pt x="10373" y="4223"/>
                  <a:pt x="10366" y="4244"/>
                </a:cubicBezTo>
                <a:cubicBezTo>
                  <a:pt x="10219" y="4537"/>
                  <a:pt x="10122" y="4854"/>
                  <a:pt x="10073" y="5171"/>
                </a:cubicBezTo>
                <a:cubicBezTo>
                  <a:pt x="10073" y="5537"/>
                  <a:pt x="10073" y="5903"/>
                  <a:pt x="10122" y="6269"/>
                </a:cubicBezTo>
                <a:cubicBezTo>
                  <a:pt x="10146" y="6659"/>
                  <a:pt x="9927" y="6927"/>
                  <a:pt x="9780" y="7268"/>
                </a:cubicBezTo>
                <a:cubicBezTo>
                  <a:pt x="9707" y="7439"/>
                  <a:pt x="9658" y="7610"/>
                  <a:pt x="9658" y="7781"/>
                </a:cubicBezTo>
                <a:cubicBezTo>
                  <a:pt x="9512" y="7634"/>
                  <a:pt x="9439" y="7464"/>
                  <a:pt x="9366" y="7268"/>
                </a:cubicBezTo>
                <a:cubicBezTo>
                  <a:pt x="9317" y="6903"/>
                  <a:pt x="9268" y="6537"/>
                  <a:pt x="9195" y="6147"/>
                </a:cubicBezTo>
                <a:cubicBezTo>
                  <a:pt x="9146" y="5951"/>
                  <a:pt x="9171" y="5732"/>
                  <a:pt x="9219" y="5537"/>
                </a:cubicBezTo>
                <a:cubicBezTo>
                  <a:pt x="9268" y="5390"/>
                  <a:pt x="9390" y="5244"/>
                  <a:pt x="9439" y="5098"/>
                </a:cubicBezTo>
                <a:cubicBezTo>
                  <a:pt x="9561" y="4878"/>
                  <a:pt x="9512" y="4610"/>
                  <a:pt x="9317" y="4464"/>
                </a:cubicBezTo>
                <a:cubicBezTo>
                  <a:pt x="9195" y="4391"/>
                  <a:pt x="9073" y="4317"/>
                  <a:pt x="8976" y="4293"/>
                </a:cubicBezTo>
                <a:lnTo>
                  <a:pt x="9049" y="4244"/>
                </a:lnTo>
                <a:cubicBezTo>
                  <a:pt x="9780" y="4049"/>
                  <a:pt x="10439" y="3586"/>
                  <a:pt x="11097" y="3220"/>
                </a:cubicBezTo>
                <a:cubicBezTo>
                  <a:pt x="11488" y="3000"/>
                  <a:pt x="11902" y="2805"/>
                  <a:pt x="12317" y="2683"/>
                </a:cubicBezTo>
                <a:cubicBezTo>
                  <a:pt x="12390" y="2683"/>
                  <a:pt x="12463" y="2683"/>
                  <a:pt x="12512" y="2659"/>
                </a:cubicBezTo>
                <a:cubicBezTo>
                  <a:pt x="12536" y="2659"/>
                  <a:pt x="12561" y="2634"/>
                  <a:pt x="12561" y="2634"/>
                </a:cubicBezTo>
                <a:cubicBezTo>
                  <a:pt x="12658" y="2598"/>
                  <a:pt x="12762" y="2580"/>
                  <a:pt x="12866" y="2580"/>
                </a:cubicBezTo>
                <a:close/>
                <a:moveTo>
                  <a:pt x="9561" y="7903"/>
                </a:moveTo>
                <a:cubicBezTo>
                  <a:pt x="9585" y="7927"/>
                  <a:pt x="9610" y="7951"/>
                  <a:pt x="9610" y="7976"/>
                </a:cubicBezTo>
                <a:lnTo>
                  <a:pt x="9561" y="7903"/>
                </a:lnTo>
                <a:close/>
                <a:moveTo>
                  <a:pt x="5356" y="3065"/>
                </a:moveTo>
                <a:cubicBezTo>
                  <a:pt x="5391" y="3065"/>
                  <a:pt x="5427" y="3068"/>
                  <a:pt x="5463" y="3073"/>
                </a:cubicBezTo>
                <a:cubicBezTo>
                  <a:pt x="5537" y="3098"/>
                  <a:pt x="5610" y="3122"/>
                  <a:pt x="5683" y="3147"/>
                </a:cubicBezTo>
                <a:cubicBezTo>
                  <a:pt x="5683" y="3171"/>
                  <a:pt x="5707" y="3195"/>
                  <a:pt x="5732" y="3195"/>
                </a:cubicBezTo>
                <a:lnTo>
                  <a:pt x="5756" y="3195"/>
                </a:lnTo>
                <a:cubicBezTo>
                  <a:pt x="5902" y="3317"/>
                  <a:pt x="6024" y="3439"/>
                  <a:pt x="6122" y="3610"/>
                </a:cubicBezTo>
                <a:cubicBezTo>
                  <a:pt x="6244" y="3805"/>
                  <a:pt x="6415" y="4000"/>
                  <a:pt x="6610" y="4147"/>
                </a:cubicBezTo>
                <a:cubicBezTo>
                  <a:pt x="6805" y="4244"/>
                  <a:pt x="7049" y="4317"/>
                  <a:pt x="7268" y="4342"/>
                </a:cubicBezTo>
                <a:cubicBezTo>
                  <a:pt x="7379" y="4353"/>
                  <a:pt x="7489" y="4356"/>
                  <a:pt x="7599" y="4356"/>
                </a:cubicBezTo>
                <a:cubicBezTo>
                  <a:pt x="7796" y="4356"/>
                  <a:pt x="7992" y="4345"/>
                  <a:pt x="8185" y="4345"/>
                </a:cubicBezTo>
                <a:cubicBezTo>
                  <a:pt x="8362" y="4345"/>
                  <a:pt x="8536" y="4354"/>
                  <a:pt x="8707" y="4391"/>
                </a:cubicBezTo>
                <a:cubicBezTo>
                  <a:pt x="8732" y="4415"/>
                  <a:pt x="8780" y="4415"/>
                  <a:pt x="8829" y="4415"/>
                </a:cubicBezTo>
                <a:lnTo>
                  <a:pt x="8902" y="4439"/>
                </a:lnTo>
                <a:cubicBezTo>
                  <a:pt x="9049" y="4464"/>
                  <a:pt x="9195" y="4561"/>
                  <a:pt x="9293" y="4683"/>
                </a:cubicBezTo>
                <a:cubicBezTo>
                  <a:pt x="9390" y="4854"/>
                  <a:pt x="9244" y="5049"/>
                  <a:pt x="9171" y="5195"/>
                </a:cubicBezTo>
                <a:cubicBezTo>
                  <a:pt x="9024" y="5439"/>
                  <a:pt x="8951" y="5708"/>
                  <a:pt x="8976" y="6000"/>
                </a:cubicBezTo>
                <a:cubicBezTo>
                  <a:pt x="9024" y="6390"/>
                  <a:pt x="9122" y="6805"/>
                  <a:pt x="9171" y="7195"/>
                </a:cubicBezTo>
                <a:cubicBezTo>
                  <a:pt x="9195" y="7317"/>
                  <a:pt x="9195" y="7415"/>
                  <a:pt x="9195" y="7537"/>
                </a:cubicBezTo>
                <a:lnTo>
                  <a:pt x="9171" y="7439"/>
                </a:lnTo>
                <a:cubicBezTo>
                  <a:pt x="8976" y="6903"/>
                  <a:pt x="8732" y="6415"/>
                  <a:pt x="8756" y="5830"/>
                </a:cubicBezTo>
                <a:cubicBezTo>
                  <a:pt x="8756" y="5817"/>
                  <a:pt x="8750" y="5811"/>
                  <a:pt x="8744" y="5811"/>
                </a:cubicBezTo>
                <a:cubicBezTo>
                  <a:pt x="8738" y="5811"/>
                  <a:pt x="8732" y="5817"/>
                  <a:pt x="8732" y="5830"/>
                </a:cubicBezTo>
                <a:cubicBezTo>
                  <a:pt x="8707" y="6317"/>
                  <a:pt x="8805" y="6781"/>
                  <a:pt x="8976" y="7220"/>
                </a:cubicBezTo>
                <a:cubicBezTo>
                  <a:pt x="9073" y="7464"/>
                  <a:pt x="9146" y="7708"/>
                  <a:pt x="9146" y="7951"/>
                </a:cubicBezTo>
                <a:cubicBezTo>
                  <a:pt x="9146" y="7976"/>
                  <a:pt x="9146" y="8025"/>
                  <a:pt x="9146" y="8049"/>
                </a:cubicBezTo>
                <a:cubicBezTo>
                  <a:pt x="9049" y="8293"/>
                  <a:pt x="8854" y="8464"/>
                  <a:pt x="8610" y="8512"/>
                </a:cubicBezTo>
                <a:cubicBezTo>
                  <a:pt x="8366" y="8512"/>
                  <a:pt x="8146" y="8439"/>
                  <a:pt x="8000" y="8268"/>
                </a:cubicBezTo>
                <a:cubicBezTo>
                  <a:pt x="7805" y="8098"/>
                  <a:pt x="7610" y="7976"/>
                  <a:pt x="7390" y="7805"/>
                </a:cubicBezTo>
                <a:cubicBezTo>
                  <a:pt x="7244" y="7537"/>
                  <a:pt x="7049" y="7317"/>
                  <a:pt x="6829" y="7098"/>
                </a:cubicBezTo>
                <a:cubicBezTo>
                  <a:pt x="6780" y="6951"/>
                  <a:pt x="6732" y="6805"/>
                  <a:pt x="6707" y="6634"/>
                </a:cubicBezTo>
                <a:cubicBezTo>
                  <a:pt x="6658" y="6342"/>
                  <a:pt x="6658" y="6025"/>
                  <a:pt x="6610" y="5756"/>
                </a:cubicBezTo>
                <a:cubicBezTo>
                  <a:pt x="6561" y="5488"/>
                  <a:pt x="6463" y="5244"/>
                  <a:pt x="6366" y="4976"/>
                </a:cubicBezTo>
                <a:cubicBezTo>
                  <a:pt x="6359" y="4962"/>
                  <a:pt x="6346" y="4956"/>
                  <a:pt x="6333" y="4956"/>
                </a:cubicBezTo>
                <a:cubicBezTo>
                  <a:pt x="6296" y="4956"/>
                  <a:pt x="6251" y="4996"/>
                  <a:pt x="6268" y="5049"/>
                </a:cubicBezTo>
                <a:cubicBezTo>
                  <a:pt x="6390" y="5317"/>
                  <a:pt x="6488" y="5610"/>
                  <a:pt x="6537" y="5903"/>
                </a:cubicBezTo>
                <a:cubicBezTo>
                  <a:pt x="6585" y="6195"/>
                  <a:pt x="6585" y="6512"/>
                  <a:pt x="6610" y="6805"/>
                </a:cubicBezTo>
                <a:lnTo>
                  <a:pt x="6610" y="6829"/>
                </a:lnTo>
                <a:cubicBezTo>
                  <a:pt x="6488" y="6512"/>
                  <a:pt x="6390" y="6147"/>
                  <a:pt x="6268" y="5830"/>
                </a:cubicBezTo>
                <a:cubicBezTo>
                  <a:pt x="6122" y="5439"/>
                  <a:pt x="5902" y="5073"/>
                  <a:pt x="5585" y="4781"/>
                </a:cubicBezTo>
                <a:cubicBezTo>
                  <a:pt x="5390" y="4586"/>
                  <a:pt x="5146" y="4464"/>
                  <a:pt x="4927" y="4317"/>
                </a:cubicBezTo>
                <a:cubicBezTo>
                  <a:pt x="4707" y="4122"/>
                  <a:pt x="4610" y="3781"/>
                  <a:pt x="4732" y="3488"/>
                </a:cubicBezTo>
                <a:cubicBezTo>
                  <a:pt x="4840" y="3229"/>
                  <a:pt x="5082" y="3065"/>
                  <a:pt x="5356" y="3065"/>
                </a:cubicBezTo>
                <a:close/>
                <a:moveTo>
                  <a:pt x="9902" y="8561"/>
                </a:moveTo>
                <a:lnTo>
                  <a:pt x="9854" y="8586"/>
                </a:lnTo>
                <a:lnTo>
                  <a:pt x="9854" y="8561"/>
                </a:lnTo>
                <a:close/>
                <a:moveTo>
                  <a:pt x="17034" y="1729"/>
                </a:moveTo>
                <a:cubicBezTo>
                  <a:pt x="17282" y="1729"/>
                  <a:pt x="17521" y="1872"/>
                  <a:pt x="17634" y="2098"/>
                </a:cubicBezTo>
                <a:cubicBezTo>
                  <a:pt x="17756" y="2391"/>
                  <a:pt x="17658" y="2732"/>
                  <a:pt x="17414" y="2952"/>
                </a:cubicBezTo>
                <a:cubicBezTo>
                  <a:pt x="17122" y="3171"/>
                  <a:pt x="16805" y="3342"/>
                  <a:pt x="16463" y="3439"/>
                </a:cubicBezTo>
                <a:cubicBezTo>
                  <a:pt x="16170" y="3537"/>
                  <a:pt x="15902" y="3659"/>
                  <a:pt x="15634" y="3805"/>
                </a:cubicBezTo>
                <a:cubicBezTo>
                  <a:pt x="15097" y="4073"/>
                  <a:pt x="14610" y="4439"/>
                  <a:pt x="14268" y="4927"/>
                </a:cubicBezTo>
                <a:cubicBezTo>
                  <a:pt x="13878" y="5464"/>
                  <a:pt x="13732" y="6098"/>
                  <a:pt x="13463" y="6683"/>
                </a:cubicBezTo>
                <a:cubicBezTo>
                  <a:pt x="13268" y="7122"/>
                  <a:pt x="12927" y="7488"/>
                  <a:pt x="12536" y="7756"/>
                </a:cubicBezTo>
                <a:cubicBezTo>
                  <a:pt x="12561" y="7708"/>
                  <a:pt x="12610" y="7659"/>
                  <a:pt x="12634" y="7610"/>
                </a:cubicBezTo>
                <a:cubicBezTo>
                  <a:pt x="12853" y="7293"/>
                  <a:pt x="13024" y="6976"/>
                  <a:pt x="13122" y="6610"/>
                </a:cubicBezTo>
                <a:cubicBezTo>
                  <a:pt x="13122" y="6598"/>
                  <a:pt x="13116" y="6592"/>
                  <a:pt x="13107" y="6592"/>
                </a:cubicBezTo>
                <a:cubicBezTo>
                  <a:pt x="13097" y="6592"/>
                  <a:pt x="13085" y="6598"/>
                  <a:pt x="13073" y="6610"/>
                </a:cubicBezTo>
                <a:cubicBezTo>
                  <a:pt x="12975" y="6976"/>
                  <a:pt x="12780" y="7293"/>
                  <a:pt x="12561" y="7586"/>
                </a:cubicBezTo>
                <a:cubicBezTo>
                  <a:pt x="12414" y="7756"/>
                  <a:pt x="12268" y="7903"/>
                  <a:pt x="12097" y="8025"/>
                </a:cubicBezTo>
                <a:cubicBezTo>
                  <a:pt x="11902" y="8122"/>
                  <a:pt x="11683" y="8244"/>
                  <a:pt x="11463" y="8317"/>
                </a:cubicBezTo>
                <a:cubicBezTo>
                  <a:pt x="11171" y="8439"/>
                  <a:pt x="10854" y="8512"/>
                  <a:pt x="10585" y="8634"/>
                </a:cubicBezTo>
                <a:cubicBezTo>
                  <a:pt x="10463" y="8537"/>
                  <a:pt x="10415" y="8366"/>
                  <a:pt x="10463" y="8220"/>
                </a:cubicBezTo>
                <a:cubicBezTo>
                  <a:pt x="10561" y="8122"/>
                  <a:pt x="10683" y="8025"/>
                  <a:pt x="10805" y="7927"/>
                </a:cubicBezTo>
                <a:cubicBezTo>
                  <a:pt x="11000" y="7829"/>
                  <a:pt x="11171" y="7708"/>
                  <a:pt x="11317" y="7586"/>
                </a:cubicBezTo>
                <a:cubicBezTo>
                  <a:pt x="11390" y="7537"/>
                  <a:pt x="11439" y="7464"/>
                  <a:pt x="11488" y="7415"/>
                </a:cubicBezTo>
                <a:cubicBezTo>
                  <a:pt x="12000" y="7025"/>
                  <a:pt x="12463" y="6610"/>
                  <a:pt x="12536" y="5903"/>
                </a:cubicBezTo>
                <a:cubicBezTo>
                  <a:pt x="12561" y="5439"/>
                  <a:pt x="12341" y="4927"/>
                  <a:pt x="12512" y="4488"/>
                </a:cubicBezTo>
                <a:cubicBezTo>
                  <a:pt x="12683" y="4244"/>
                  <a:pt x="12902" y="4025"/>
                  <a:pt x="13171" y="3878"/>
                </a:cubicBezTo>
                <a:cubicBezTo>
                  <a:pt x="13512" y="3659"/>
                  <a:pt x="13853" y="3439"/>
                  <a:pt x="14219" y="3244"/>
                </a:cubicBezTo>
                <a:cubicBezTo>
                  <a:pt x="14927" y="2854"/>
                  <a:pt x="15683" y="2513"/>
                  <a:pt x="16488" y="2269"/>
                </a:cubicBezTo>
                <a:cubicBezTo>
                  <a:pt x="16509" y="2269"/>
                  <a:pt x="16492" y="2192"/>
                  <a:pt x="16471" y="2192"/>
                </a:cubicBezTo>
                <a:cubicBezTo>
                  <a:pt x="16469" y="2192"/>
                  <a:pt x="16466" y="2193"/>
                  <a:pt x="16463" y="2195"/>
                </a:cubicBezTo>
                <a:cubicBezTo>
                  <a:pt x="15610" y="2464"/>
                  <a:pt x="14805" y="2805"/>
                  <a:pt x="14024" y="3220"/>
                </a:cubicBezTo>
                <a:cubicBezTo>
                  <a:pt x="13780" y="3317"/>
                  <a:pt x="13561" y="3464"/>
                  <a:pt x="13341" y="3586"/>
                </a:cubicBezTo>
                <a:cubicBezTo>
                  <a:pt x="13414" y="3512"/>
                  <a:pt x="13463" y="3415"/>
                  <a:pt x="13512" y="3342"/>
                </a:cubicBezTo>
                <a:cubicBezTo>
                  <a:pt x="14024" y="2952"/>
                  <a:pt x="14585" y="2610"/>
                  <a:pt x="15171" y="2317"/>
                </a:cubicBezTo>
                <a:cubicBezTo>
                  <a:pt x="15439" y="2195"/>
                  <a:pt x="15731" y="2049"/>
                  <a:pt x="16024" y="1927"/>
                </a:cubicBezTo>
                <a:lnTo>
                  <a:pt x="16097" y="1903"/>
                </a:lnTo>
                <a:cubicBezTo>
                  <a:pt x="16366" y="1805"/>
                  <a:pt x="16658" y="1732"/>
                  <a:pt x="16975" y="1732"/>
                </a:cubicBezTo>
                <a:cubicBezTo>
                  <a:pt x="16995" y="1730"/>
                  <a:pt x="17014" y="1729"/>
                  <a:pt x="17034" y="1729"/>
                </a:cubicBezTo>
                <a:close/>
                <a:moveTo>
                  <a:pt x="8366" y="8683"/>
                </a:moveTo>
                <a:lnTo>
                  <a:pt x="8366" y="8683"/>
                </a:lnTo>
                <a:cubicBezTo>
                  <a:pt x="8415" y="8707"/>
                  <a:pt x="8463" y="8707"/>
                  <a:pt x="8537" y="8707"/>
                </a:cubicBezTo>
                <a:cubicBezTo>
                  <a:pt x="8512" y="8707"/>
                  <a:pt x="8488" y="8732"/>
                  <a:pt x="8463" y="8756"/>
                </a:cubicBezTo>
                <a:lnTo>
                  <a:pt x="8366" y="8683"/>
                </a:lnTo>
                <a:close/>
                <a:moveTo>
                  <a:pt x="9317" y="8561"/>
                </a:moveTo>
                <a:cubicBezTo>
                  <a:pt x="9317" y="8561"/>
                  <a:pt x="9317" y="8561"/>
                  <a:pt x="9317" y="8586"/>
                </a:cubicBezTo>
                <a:cubicBezTo>
                  <a:pt x="9317" y="8659"/>
                  <a:pt x="9293" y="8707"/>
                  <a:pt x="9268" y="8781"/>
                </a:cubicBezTo>
                <a:lnTo>
                  <a:pt x="9268" y="8756"/>
                </a:lnTo>
                <a:cubicBezTo>
                  <a:pt x="9244" y="8756"/>
                  <a:pt x="9244" y="8732"/>
                  <a:pt x="9244" y="8732"/>
                </a:cubicBezTo>
                <a:cubicBezTo>
                  <a:pt x="9268" y="8683"/>
                  <a:pt x="9293" y="8610"/>
                  <a:pt x="9317" y="8561"/>
                </a:cubicBezTo>
                <a:close/>
                <a:moveTo>
                  <a:pt x="10317" y="8756"/>
                </a:moveTo>
                <a:lnTo>
                  <a:pt x="10341" y="8781"/>
                </a:lnTo>
                <a:lnTo>
                  <a:pt x="10317" y="8781"/>
                </a:lnTo>
                <a:cubicBezTo>
                  <a:pt x="10317" y="8781"/>
                  <a:pt x="10317" y="8756"/>
                  <a:pt x="10317" y="8756"/>
                </a:cubicBezTo>
                <a:close/>
                <a:moveTo>
                  <a:pt x="9878" y="9293"/>
                </a:moveTo>
                <a:lnTo>
                  <a:pt x="9854" y="9317"/>
                </a:lnTo>
                <a:lnTo>
                  <a:pt x="9854" y="9293"/>
                </a:lnTo>
                <a:close/>
                <a:moveTo>
                  <a:pt x="10488" y="9220"/>
                </a:moveTo>
                <a:cubicBezTo>
                  <a:pt x="10195" y="9683"/>
                  <a:pt x="10000" y="10195"/>
                  <a:pt x="9927" y="10732"/>
                </a:cubicBezTo>
                <a:lnTo>
                  <a:pt x="9927" y="10878"/>
                </a:lnTo>
                <a:cubicBezTo>
                  <a:pt x="9854" y="10342"/>
                  <a:pt x="10000" y="9805"/>
                  <a:pt x="10317" y="9366"/>
                </a:cubicBezTo>
                <a:lnTo>
                  <a:pt x="10317" y="9342"/>
                </a:lnTo>
                <a:cubicBezTo>
                  <a:pt x="10366" y="9293"/>
                  <a:pt x="10415" y="9268"/>
                  <a:pt x="10488" y="9220"/>
                </a:cubicBezTo>
                <a:close/>
                <a:moveTo>
                  <a:pt x="9707" y="12659"/>
                </a:moveTo>
                <a:lnTo>
                  <a:pt x="9732" y="12805"/>
                </a:lnTo>
                <a:cubicBezTo>
                  <a:pt x="9707" y="12756"/>
                  <a:pt x="9707" y="12707"/>
                  <a:pt x="9707" y="12659"/>
                </a:cubicBezTo>
                <a:close/>
                <a:moveTo>
                  <a:pt x="14658" y="6854"/>
                </a:moveTo>
                <a:lnTo>
                  <a:pt x="14658" y="6854"/>
                </a:lnTo>
                <a:cubicBezTo>
                  <a:pt x="14805" y="9317"/>
                  <a:pt x="14049" y="11732"/>
                  <a:pt x="12512" y="13683"/>
                </a:cubicBezTo>
                <a:cubicBezTo>
                  <a:pt x="12073" y="14220"/>
                  <a:pt x="11585" y="14707"/>
                  <a:pt x="11049" y="15122"/>
                </a:cubicBezTo>
                <a:cubicBezTo>
                  <a:pt x="11414" y="14463"/>
                  <a:pt x="11805" y="13829"/>
                  <a:pt x="12244" y="13220"/>
                </a:cubicBezTo>
                <a:lnTo>
                  <a:pt x="12219" y="13220"/>
                </a:lnTo>
                <a:cubicBezTo>
                  <a:pt x="12902" y="12220"/>
                  <a:pt x="13439" y="11171"/>
                  <a:pt x="13853" y="10049"/>
                </a:cubicBezTo>
                <a:cubicBezTo>
                  <a:pt x="14195" y="9000"/>
                  <a:pt x="14463" y="7927"/>
                  <a:pt x="14658" y="6854"/>
                </a:cubicBezTo>
                <a:close/>
                <a:moveTo>
                  <a:pt x="13707" y="16854"/>
                </a:moveTo>
                <a:cubicBezTo>
                  <a:pt x="13731" y="17845"/>
                  <a:pt x="13492" y="18813"/>
                  <a:pt x="13012" y="19685"/>
                </a:cubicBezTo>
                <a:lnTo>
                  <a:pt x="13012" y="19685"/>
                </a:lnTo>
                <a:cubicBezTo>
                  <a:pt x="13076" y="19430"/>
                  <a:pt x="13099" y="19155"/>
                  <a:pt x="13122" y="18902"/>
                </a:cubicBezTo>
                <a:cubicBezTo>
                  <a:pt x="13195" y="18195"/>
                  <a:pt x="13293" y="17439"/>
                  <a:pt x="13707" y="16854"/>
                </a:cubicBezTo>
                <a:close/>
                <a:moveTo>
                  <a:pt x="6732" y="11561"/>
                </a:moveTo>
                <a:lnTo>
                  <a:pt x="6732" y="11561"/>
                </a:lnTo>
                <a:cubicBezTo>
                  <a:pt x="6683" y="13927"/>
                  <a:pt x="6829" y="16293"/>
                  <a:pt x="7195" y="18634"/>
                </a:cubicBezTo>
                <a:cubicBezTo>
                  <a:pt x="7293" y="19171"/>
                  <a:pt x="7390" y="19683"/>
                  <a:pt x="7488" y="20219"/>
                </a:cubicBezTo>
                <a:cubicBezTo>
                  <a:pt x="7171" y="19683"/>
                  <a:pt x="6878" y="19146"/>
                  <a:pt x="6658" y="18561"/>
                </a:cubicBezTo>
                <a:cubicBezTo>
                  <a:pt x="6195" y="17366"/>
                  <a:pt x="6024" y="16098"/>
                  <a:pt x="6122" y="14805"/>
                </a:cubicBezTo>
                <a:cubicBezTo>
                  <a:pt x="6244" y="13707"/>
                  <a:pt x="6439" y="12634"/>
                  <a:pt x="6732" y="11561"/>
                </a:cubicBezTo>
                <a:close/>
                <a:moveTo>
                  <a:pt x="15341" y="17732"/>
                </a:moveTo>
                <a:lnTo>
                  <a:pt x="15244" y="17976"/>
                </a:lnTo>
                <a:cubicBezTo>
                  <a:pt x="15073" y="18366"/>
                  <a:pt x="14829" y="18707"/>
                  <a:pt x="14512" y="19000"/>
                </a:cubicBezTo>
                <a:cubicBezTo>
                  <a:pt x="14000" y="19512"/>
                  <a:pt x="13439" y="20000"/>
                  <a:pt x="12829" y="20439"/>
                </a:cubicBezTo>
                <a:lnTo>
                  <a:pt x="12853" y="20366"/>
                </a:lnTo>
                <a:cubicBezTo>
                  <a:pt x="12975" y="20195"/>
                  <a:pt x="13097" y="20024"/>
                  <a:pt x="13195" y="19829"/>
                </a:cubicBezTo>
                <a:cubicBezTo>
                  <a:pt x="13204" y="19834"/>
                  <a:pt x="13214" y="19836"/>
                  <a:pt x="13223" y="19836"/>
                </a:cubicBezTo>
                <a:cubicBezTo>
                  <a:pt x="13261" y="19836"/>
                  <a:pt x="13293" y="19800"/>
                  <a:pt x="13293" y="19780"/>
                </a:cubicBezTo>
                <a:cubicBezTo>
                  <a:pt x="13536" y="19171"/>
                  <a:pt x="14073" y="18732"/>
                  <a:pt x="14585" y="18341"/>
                </a:cubicBezTo>
                <a:cubicBezTo>
                  <a:pt x="14853" y="18146"/>
                  <a:pt x="15097" y="17951"/>
                  <a:pt x="15341" y="17732"/>
                </a:cubicBezTo>
                <a:close/>
                <a:moveTo>
                  <a:pt x="12902" y="16829"/>
                </a:moveTo>
                <a:cubicBezTo>
                  <a:pt x="12975" y="17171"/>
                  <a:pt x="13024" y="17537"/>
                  <a:pt x="13073" y="17878"/>
                </a:cubicBezTo>
                <a:cubicBezTo>
                  <a:pt x="12878" y="18683"/>
                  <a:pt x="12878" y="19585"/>
                  <a:pt x="12585" y="20390"/>
                </a:cubicBezTo>
                <a:lnTo>
                  <a:pt x="12512" y="20488"/>
                </a:lnTo>
                <a:cubicBezTo>
                  <a:pt x="12585" y="19951"/>
                  <a:pt x="12585" y="19390"/>
                  <a:pt x="12512" y="18829"/>
                </a:cubicBezTo>
                <a:cubicBezTo>
                  <a:pt x="12439" y="18171"/>
                  <a:pt x="12390" y="17341"/>
                  <a:pt x="12902" y="16829"/>
                </a:cubicBezTo>
                <a:close/>
                <a:moveTo>
                  <a:pt x="16049" y="21536"/>
                </a:moveTo>
                <a:lnTo>
                  <a:pt x="13610" y="27780"/>
                </a:lnTo>
                <a:cubicBezTo>
                  <a:pt x="13585" y="27122"/>
                  <a:pt x="13610" y="26463"/>
                  <a:pt x="13756" y="25805"/>
                </a:cubicBezTo>
                <a:cubicBezTo>
                  <a:pt x="14097" y="24195"/>
                  <a:pt x="15073" y="22829"/>
                  <a:pt x="16049" y="21536"/>
                </a:cubicBezTo>
                <a:close/>
                <a:moveTo>
                  <a:pt x="5902" y="24170"/>
                </a:moveTo>
                <a:cubicBezTo>
                  <a:pt x="6219" y="24317"/>
                  <a:pt x="6488" y="24561"/>
                  <a:pt x="6683" y="24853"/>
                </a:cubicBezTo>
                <a:cubicBezTo>
                  <a:pt x="6634" y="25439"/>
                  <a:pt x="6585" y="26024"/>
                  <a:pt x="6537" y="26585"/>
                </a:cubicBezTo>
                <a:cubicBezTo>
                  <a:pt x="6488" y="27097"/>
                  <a:pt x="6488" y="27585"/>
                  <a:pt x="6537" y="28097"/>
                </a:cubicBezTo>
                <a:cubicBezTo>
                  <a:pt x="6317" y="27658"/>
                  <a:pt x="6146" y="27195"/>
                  <a:pt x="6049" y="26707"/>
                </a:cubicBezTo>
                <a:lnTo>
                  <a:pt x="6049" y="26731"/>
                </a:lnTo>
                <a:cubicBezTo>
                  <a:pt x="5951" y="26268"/>
                  <a:pt x="5927" y="25805"/>
                  <a:pt x="5951" y="25341"/>
                </a:cubicBezTo>
                <a:cubicBezTo>
                  <a:pt x="6000" y="24951"/>
                  <a:pt x="5976" y="24561"/>
                  <a:pt x="5902" y="24170"/>
                </a:cubicBezTo>
                <a:close/>
                <a:moveTo>
                  <a:pt x="6927" y="24195"/>
                </a:moveTo>
                <a:cubicBezTo>
                  <a:pt x="7268" y="25000"/>
                  <a:pt x="7219" y="25878"/>
                  <a:pt x="7146" y="26731"/>
                </a:cubicBezTo>
                <a:cubicBezTo>
                  <a:pt x="7024" y="27487"/>
                  <a:pt x="7000" y="28244"/>
                  <a:pt x="7073" y="29000"/>
                </a:cubicBezTo>
                <a:lnTo>
                  <a:pt x="7024" y="28926"/>
                </a:lnTo>
                <a:cubicBezTo>
                  <a:pt x="6829" y="28268"/>
                  <a:pt x="6732" y="27561"/>
                  <a:pt x="6780" y="26878"/>
                </a:cubicBezTo>
                <a:cubicBezTo>
                  <a:pt x="6805" y="26219"/>
                  <a:pt x="6854" y="25585"/>
                  <a:pt x="6878" y="24951"/>
                </a:cubicBezTo>
                <a:cubicBezTo>
                  <a:pt x="6902" y="24927"/>
                  <a:pt x="6902" y="24902"/>
                  <a:pt x="6878" y="24878"/>
                </a:cubicBezTo>
                <a:cubicBezTo>
                  <a:pt x="6902" y="24658"/>
                  <a:pt x="6902" y="24414"/>
                  <a:pt x="6927" y="24195"/>
                </a:cubicBezTo>
                <a:close/>
                <a:moveTo>
                  <a:pt x="2927" y="29804"/>
                </a:moveTo>
                <a:cubicBezTo>
                  <a:pt x="3486" y="31360"/>
                  <a:pt x="3512" y="33205"/>
                  <a:pt x="4453" y="34545"/>
                </a:cubicBezTo>
                <a:lnTo>
                  <a:pt x="4453" y="34545"/>
                </a:lnTo>
                <a:cubicBezTo>
                  <a:pt x="4404" y="34480"/>
                  <a:pt x="4336" y="34433"/>
                  <a:pt x="4268" y="34365"/>
                </a:cubicBezTo>
                <a:cubicBezTo>
                  <a:pt x="3854" y="33951"/>
                  <a:pt x="3488" y="33487"/>
                  <a:pt x="3244" y="32975"/>
                </a:cubicBezTo>
                <a:cubicBezTo>
                  <a:pt x="3024" y="32463"/>
                  <a:pt x="2902" y="31926"/>
                  <a:pt x="2878" y="31365"/>
                </a:cubicBezTo>
                <a:cubicBezTo>
                  <a:pt x="2854" y="30853"/>
                  <a:pt x="2878" y="30341"/>
                  <a:pt x="2927" y="29804"/>
                </a:cubicBezTo>
                <a:close/>
                <a:moveTo>
                  <a:pt x="6683" y="31975"/>
                </a:moveTo>
                <a:cubicBezTo>
                  <a:pt x="6780" y="32780"/>
                  <a:pt x="6805" y="33634"/>
                  <a:pt x="6829" y="34463"/>
                </a:cubicBezTo>
                <a:cubicBezTo>
                  <a:pt x="6854" y="35292"/>
                  <a:pt x="6829" y="36073"/>
                  <a:pt x="6829" y="36877"/>
                </a:cubicBezTo>
                <a:lnTo>
                  <a:pt x="6683" y="36756"/>
                </a:lnTo>
                <a:cubicBezTo>
                  <a:pt x="6512" y="36512"/>
                  <a:pt x="6366" y="36243"/>
                  <a:pt x="6293" y="35975"/>
                </a:cubicBezTo>
                <a:cubicBezTo>
                  <a:pt x="6195" y="35512"/>
                  <a:pt x="6219" y="35048"/>
                  <a:pt x="6341" y="34585"/>
                </a:cubicBezTo>
                <a:cubicBezTo>
                  <a:pt x="6512" y="34146"/>
                  <a:pt x="6585" y="33658"/>
                  <a:pt x="6537" y="33195"/>
                </a:cubicBezTo>
                <a:cubicBezTo>
                  <a:pt x="6488" y="32804"/>
                  <a:pt x="6341" y="32243"/>
                  <a:pt x="6683" y="31975"/>
                </a:cubicBezTo>
                <a:close/>
                <a:moveTo>
                  <a:pt x="10293" y="0"/>
                </a:moveTo>
                <a:cubicBezTo>
                  <a:pt x="10268" y="25"/>
                  <a:pt x="10244" y="25"/>
                  <a:pt x="10219" y="49"/>
                </a:cubicBezTo>
                <a:cubicBezTo>
                  <a:pt x="10195" y="74"/>
                  <a:pt x="10171" y="122"/>
                  <a:pt x="10171" y="147"/>
                </a:cubicBezTo>
                <a:cubicBezTo>
                  <a:pt x="10146" y="196"/>
                  <a:pt x="10146" y="220"/>
                  <a:pt x="10171" y="269"/>
                </a:cubicBezTo>
                <a:lnTo>
                  <a:pt x="10195" y="317"/>
                </a:lnTo>
                <a:cubicBezTo>
                  <a:pt x="10195" y="366"/>
                  <a:pt x="10219" y="366"/>
                  <a:pt x="10244" y="391"/>
                </a:cubicBezTo>
                <a:cubicBezTo>
                  <a:pt x="10195" y="635"/>
                  <a:pt x="10122" y="903"/>
                  <a:pt x="10024" y="1147"/>
                </a:cubicBezTo>
                <a:cubicBezTo>
                  <a:pt x="10024" y="1147"/>
                  <a:pt x="10000" y="1147"/>
                  <a:pt x="10000" y="1171"/>
                </a:cubicBezTo>
                <a:cubicBezTo>
                  <a:pt x="9976" y="1195"/>
                  <a:pt x="9951" y="1220"/>
                  <a:pt x="9951" y="1244"/>
                </a:cubicBezTo>
                <a:cubicBezTo>
                  <a:pt x="9951" y="1269"/>
                  <a:pt x="9951" y="1293"/>
                  <a:pt x="9951" y="1317"/>
                </a:cubicBezTo>
                <a:lnTo>
                  <a:pt x="9951" y="1366"/>
                </a:lnTo>
                <a:cubicBezTo>
                  <a:pt x="9927" y="1464"/>
                  <a:pt x="9878" y="1561"/>
                  <a:pt x="9829" y="1659"/>
                </a:cubicBezTo>
                <a:cubicBezTo>
                  <a:pt x="9805" y="1659"/>
                  <a:pt x="9780" y="1634"/>
                  <a:pt x="9756" y="1634"/>
                </a:cubicBezTo>
                <a:cubicBezTo>
                  <a:pt x="9512" y="1659"/>
                  <a:pt x="9463" y="1976"/>
                  <a:pt x="9658" y="2074"/>
                </a:cubicBezTo>
                <a:cubicBezTo>
                  <a:pt x="9658" y="2098"/>
                  <a:pt x="9634" y="2122"/>
                  <a:pt x="9610" y="2171"/>
                </a:cubicBezTo>
                <a:cubicBezTo>
                  <a:pt x="9390" y="2049"/>
                  <a:pt x="9195" y="1903"/>
                  <a:pt x="9000" y="1756"/>
                </a:cubicBezTo>
                <a:cubicBezTo>
                  <a:pt x="8951" y="1708"/>
                  <a:pt x="8902" y="1683"/>
                  <a:pt x="8854" y="1659"/>
                </a:cubicBezTo>
                <a:cubicBezTo>
                  <a:pt x="8854" y="1610"/>
                  <a:pt x="8878" y="1537"/>
                  <a:pt x="8878" y="1464"/>
                </a:cubicBezTo>
                <a:lnTo>
                  <a:pt x="8902" y="1488"/>
                </a:lnTo>
                <a:lnTo>
                  <a:pt x="9024" y="1488"/>
                </a:lnTo>
                <a:cubicBezTo>
                  <a:pt x="9049" y="1488"/>
                  <a:pt x="9073" y="1464"/>
                  <a:pt x="9073" y="1439"/>
                </a:cubicBezTo>
                <a:lnTo>
                  <a:pt x="9073" y="1415"/>
                </a:lnTo>
                <a:cubicBezTo>
                  <a:pt x="9073" y="1391"/>
                  <a:pt x="9073" y="1391"/>
                  <a:pt x="9073" y="1366"/>
                </a:cubicBezTo>
                <a:cubicBezTo>
                  <a:pt x="9073" y="1342"/>
                  <a:pt x="9073" y="1342"/>
                  <a:pt x="9073" y="1317"/>
                </a:cubicBezTo>
                <a:cubicBezTo>
                  <a:pt x="9073" y="1317"/>
                  <a:pt x="9073" y="1293"/>
                  <a:pt x="9073" y="1293"/>
                </a:cubicBezTo>
                <a:cubicBezTo>
                  <a:pt x="9073" y="1293"/>
                  <a:pt x="9049" y="1269"/>
                  <a:pt x="9049" y="1269"/>
                </a:cubicBezTo>
                <a:lnTo>
                  <a:pt x="8927" y="1269"/>
                </a:lnTo>
                <a:cubicBezTo>
                  <a:pt x="8976" y="1025"/>
                  <a:pt x="9000" y="756"/>
                  <a:pt x="9049" y="513"/>
                </a:cubicBezTo>
                <a:cubicBezTo>
                  <a:pt x="9146" y="439"/>
                  <a:pt x="9146" y="293"/>
                  <a:pt x="9049" y="220"/>
                </a:cubicBezTo>
                <a:lnTo>
                  <a:pt x="9024" y="220"/>
                </a:lnTo>
                <a:cubicBezTo>
                  <a:pt x="9000" y="196"/>
                  <a:pt x="9000" y="196"/>
                  <a:pt x="8976" y="171"/>
                </a:cubicBezTo>
                <a:lnTo>
                  <a:pt x="8927" y="171"/>
                </a:lnTo>
                <a:cubicBezTo>
                  <a:pt x="8878" y="171"/>
                  <a:pt x="8829" y="196"/>
                  <a:pt x="8780" y="220"/>
                </a:cubicBezTo>
                <a:lnTo>
                  <a:pt x="8756" y="244"/>
                </a:lnTo>
                <a:lnTo>
                  <a:pt x="8732" y="269"/>
                </a:lnTo>
                <a:cubicBezTo>
                  <a:pt x="8707" y="293"/>
                  <a:pt x="8683" y="342"/>
                  <a:pt x="8707" y="391"/>
                </a:cubicBezTo>
                <a:cubicBezTo>
                  <a:pt x="8707" y="391"/>
                  <a:pt x="8707" y="415"/>
                  <a:pt x="8707" y="415"/>
                </a:cubicBezTo>
                <a:cubicBezTo>
                  <a:pt x="8707" y="439"/>
                  <a:pt x="8707" y="439"/>
                  <a:pt x="8707" y="464"/>
                </a:cubicBezTo>
                <a:cubicBezTo>
                  <a:pt x="8707" y="464"/>
                  <a:pt x="8707" y="488"/>
                  <a:pt x="8732" y="488"/>
                </a:cubicBezTo>
                <a:lnTo>
                  <a:pt x="8756" y="513"/>
                </a:lnTo>
                <a:cubicBezTo>
                  <a:pt x="8780" y="561"/>
                  <a:pt x="8829" y="586"/>
                  <a:pt x="8902" y="586"/>
                </a:cubicBezTo>
                <a:cubicBezTo>
                  <a:pt x="8878" y="708"/>
                  <a:pt x="8854" y="805"/>
                  <a:pt x="8829" y="927"/>
                </a:cubicBezTo>
                <a:cubicBezTo>
                  <a:pt x="8829" y="927"/>
                  <a:pt x="8805" y="903"/>
                  <a:pt x="8805" y="903"/>
                </a:cubicBezTo>
                <a:lnTo>
                  <a:pt x="8707" y="903"/>
                </a:lnTo>
                <a:cubicBezTo>
                  <a:pt x="8683" y="927"/>
                  <a:pt x="8658" y="927"/>
                  <a:pt x="8658" y="952"/>
                </a:cubicBezTo>
                <a:lnTo>
                  <a:pt x="8634" y="976"/>
                </a:lnTo>
                <a:cubicBezTo>
                  <a:pt x="8610" y="976"/>
                  <a:pt x="8610" y="1000"/>
                  <a:pt x="8610" y="1025"/>
                </a:cubicBezTo>
                <a:cubicBezTo>
                  <a:pt x="8610" y="1049"/>
                  <a:pt x="8610" y="1049"/>
                  <a:pt x="8610" y="1074"/>
                </a:cubicBezTo>
                <a:cubicBezTo>
                  <a:pt x="8610" y="1098"/>
                  <a:pt x="8634" y="1098"/>
                  <a:pt x="8634" y="1122"/>
                </a:cubicBezTo>
                <a:cubicBezTo>
                  <a:pt x="8658" y="1122"/>
                  <a:pt x="8683" y="1147"/>
                  <a:pt x="8683" y="1147"/>
                </a:cubicBezTo>
                <a:lnTo>
                  <a:pt x="8780" y="1147"/>
                </a:lnTo>
                <a:cubicBezTo>
                  <a:pt x="8756" y="1317"/>
                  <a:pt x="8732" y="1513"/>
                  <a:pt x="8707" y="1683"/>
                </a:cubicBezTo>
                <a:cubicBezTo>
                  <a:pt x="8561" y="1683"/>
                  <a:pt x="8415" y="1732"/>
                  <a:pt x="8293" y="1805"/>
                </a:cubicBezTo>
                <a:cubicBezTo>
                  <a:pt x="8171" y="1878"/>
                  <a:pt x="8073" y="1952"/>
                  <a:pt x="7976" y="2025"/>
                </a:cubicBezTo>
                <a:cubicBezTo>
                  <a:pt x="7951" y="1878"/>
                  <a:pt x="7927" y="1732"/>
                  <a:pt x="7902" y="1586"/>
                </a:cubicBezTo>
                <a:cubicBezTo>
                  <a:pt x="8049" y="1488"/>
                  <a:pt x="8000" y="1244"/>
                  <a:pt x="7805" y="1244"/>
                </a:cubicBezTo>
                <a:cubicBezTo>
                  <a:pt x="7610" y="1269"/>
                  <a:pt x="7610" y="1586"/>
                  <a:pt x="7805" y="1610"/>
                </a:cubicBezTo>
                <a:cubicBezTo>
                  <a:pt x="7829" y="1756"/>
                  <a:pt x="7854" y="1927"/>
                  <a:pt x="7902" y="2074"/>
                </a:cubicBezTo>
                <a:cubicBezTo>
                  <a:pt x="7780" y="2171"/>
                  <a:pt x="7658" y="2269"/>
                  <a:pt x="7561" y="2391"/>
                </a:cubicBezTo>
                <a:cubicBezTo>
                  <a:pt x="7439" y="2488"/>
                  <a:pt x="7219" y="2659"/>
                  <a:pt x="7049" y="2781"/>
                </a:cubicBezTo>
                <a:cubicBezTo>
                  <a:pt x="6902" y="2634"/>
                  <a:pt x="6756" y="2464"/>
                  <a:pt x="6634" y="2293"/>
                </a:cubicBezTo>
                <a:cubicBezTo>
                  <a:pt x="6658" y="2293"/>
                  <a:pt x="6683" y="2293"/>
                  <a:pt x="6683" y="2269"/>
                </a:cubicBezTo>
                <a:lnTo>
                  <a:pt x="6707" y="2244"/>
                </a:lnTo>
                <a:cubicBezTo>
                  <a:pt x="6732" y="2220"/>
                  <a:pt x="6732" y="2195"/>
                  <a:pt x="6732" y="2171"/>
                </a:cubicBezTo>
                <a:lnTo>
                  <a:pt x="6732" y="2098"/>
                </a:lnTo>
                <a:cubicBezTo>
                  <a:pt x="6732" y="2098"/>
                  <a:pt x="6732" y="2074"/>
                  <a:pt x="6732" y="2049"/>
                </a:cubicBezTo>
                <a:cubicBezTo>
                  <a:pt x="6732" y="2049"/>
                  <a:pt x="6707" y="2025"/>
                  <a:pt x="6707" y="2025"/>
                </a:cubicBezTo>
                <a:cubicBezTo>
                  <a:pt x="6683" y="2000"/>
                  <a:pt x="6683" y="2000"/>
                  <a:pt x="6658" y="1976"/>
                </a:cubicBezTo>
                <a:lnTo>
                  <a:pt x="6561" y="1976"/>
                </a:lnTo>
                <a:cubicBezTo>
                  <a:pt x="6537" y="2000"/>
                  <a:pt x="6537" y="2000"/>
                  <a:pt x="6512" y="2025"/>
                </a:cubicBezTo>
                <a:lnTo>
                  <a:pt x="6512" y="2049"/>
                </a:lnTo>
                <a:cubicBezTo>
                  <a:pt x="6390" y="1805"/>
                  <a:pt x="6293" y="1537"/>
                  <a:pt x="6195" y="1269"/>
                </a:cubicBezTo>
                <a:cubicBezTo>
                  <a:pt x="6369" y="1116"/>
                  <a:pt x="6252" y="867"/>
                  <a:pt x="6069" y="867"/>
                </a:cubicBezTo>
                <a:cubicBezTo>
                  <a:pt x="6047" y="867"/>
                  <a:pt x="6024" y="871"/>
                  <a:pt x="6000" y="878"/>
                </a:cubicBezTo>
                <a:cubicBezTo>
                  <a:pt x="5756" y="976"/>
                  <a:pt x="5829" y="1317"/>
                  <a:pt x="6073" y="1317"/>
                </a:cubicBezTo>
                <a:lnTo>
                  <a:pt x="6122" y="1317"/>
                </a:lnTo>
                <a:cubicBezTo>
                  <a:pt x="6195" y="1488"/>
                  <a:pt x="6244" y="1683"/>
                  <a:pt x="6317" y="1878"/>
                </a:cubicBezTo>
                <a:cubicBezTo>
                  <a:pt x="6293" y="1854"/>
                  <a:pt x="6268" y="1854"/>
                  <a:pt x="6244" y="1854"/>
                </a:cubicBezTo>
                <a:cubicBezTo>
                  <a:pt x="6073" y="1854"/>
                  <a:pt x="6073" y="2098"/>
                  <a:pt x="6244" y="2098"/>
                </a:cubicBezTo>
                <a:cubicBezTo>
                  <a:pt x="6293" y="2098"/>
                  <a:pt x="6341" y="2049"/>
                  <a:pt x="6366" y="2000"/>
                </a:cubicBezTo>
                <a:cubicBezTo>
                  <a:pt x="6366" y="2025"/>
                  <a:pt x="6390" y="2074"/>
                  <a:pt x="6390" y="2122"/>
                </a:cubicBezTo>
                <a:cubicBezTo>
                  <a:pt x="6463" y="2269"/>
                  <a:pt x="6537" y="2415"/>
                  <a:pt x="6634" y="2537"/>
                </a:cubicBezTo>
                <a:cubicBezTo>
                  <a:pt x="6415" y="2586"/>
                  <a:pt x="6439" y="2878"/>
                  <a:pt x="6658" y="2878"/>
                </a:cubicBezTo>
                <a:cubicBezTo>
                  <a:pt x="6671" y="2883"/>
                  <a:pt x="6684" y="2885"/>
                  <a:pt x="6695" y="2885"/>
                </a:cubicBezTo>
                <a:cubicBezTo>
                  <a:pt x="6748" y="2885"/>
                  <a:pt x="6785" y="2841"/>
                  <a:pt x="6805" y="2781"/>
                </a:cubicBezTo>
                <a:lnTo>
                  <a:pt x="6927" y="2903"/>
                </a:lnTo>
                <a:cubicBezTo>
                  <a:pt x="6687" y="3087"/>
                  <a:pt x="6392" y="3174"/>
                  <a:pt x="6094" y="3174"/>
                </a:cubicBezTo>
                <a:cubicBezTo>
                  <a:pt x="5998" y="3174"/>
                  <a:pt x="5900" y="3165"/>
                  <a:pt x="5805" y="3147"/>
                </a:cubicBezTo>
                <a:cubicBezTo>
                  <a:pt x="5732" y="3098"/>
                  <a:pt x="5610" y="3049"/>
                  <a:pt x="5512" y="3025"/>
                </a:cubicBezTo>
                <a:cubicBezTo>
                  <a:pt x="5447" y="3013"/>
                  <a:pt x="5382" y="3007"/>
                  <a:pt x="5318" y="3007"/>
                </a:cubicBezTo>
                <a:cubicBezTo>
                  <a:pt x="5118" y="3007"/>
                  <a:pt x="4928" y="3066"/>
                  <a:pt x="4780" y="3195"/>
                </a:cubicBezTo>
                <a:cubicBezTo>
                  <a:pt x="4610" y="3317"/>
                  <a:pt x="4488" y="3512"/>
                  <a:pt x="4463" y="3732"/>
                </a:cubicBezTo>
                <a:cubicBezTo>
                  <a:pt x="4122" y="3708"/>
                  <a:pt x="3756" y="3659"/>
                  <a:pt x="3415" y="3561"/>
                </a:cubicBezTo>
                <a:cubicBezTo>
                  <a:pt x="3244" y="3512"/>
                  <a:pt x="3073" y="3439"/>
                  <a:pt x="2902" y="3366"/>
                </a:cubicBezTo>
                <a:cubicBezTo>
                  <a:pt x="2825" y="3320"/>
                  <a:pt x="2728" y="3303"/>
                  <a:pt x="2630" y="3303"/>
                </a:cubicBezTo>
                <a:cubicBezTo>
                  <a:pt x="2574" y="3303"/>
                  <a:pt x="2517" y="3308"/>
                  <a:pt x="2463" y="3317"/>
                </a:cubicBezTo>
                <a:cubicBezTo>
                  <a:pt x="2220" y="3415"/>
                  <a:pt x="2098" y="3683"/>
                  <a:pt x="1951" y="3903"/>
                </a:cubicBezTo>
                <a:cubicBezTo>
                  <a:pt x="1777" y="4143"/>
                  <a:pt x="1505" y="4402"/>
                  <a:pt x="1188" y="4402"/>
                </a:cubicBezTo>
                <a:cubicBezTo>
                  <a:pt x="1150" y="4402"/>
                  <a:pt x="1112" y="4398"/>
                  <a:pt x="1073" y="4391"/>
                </a:cubicBezTo>
                <a:cubicBezTo>
                  <a:pt x="1024" y="4391"/>
                  <a:pt x="1000" y="4391"/>
                  <a:pt x="976" y="4415"/>
                </a:cubicBezTo>
                <a:cubicBezTo>
                  <a:pt x="890" y="4403"/>
                  <a:pt x="811" y="4397"/>
                  <a:pt x="732" y="4397"/>
                </a:cubicBezTo>
                <a:cubicBezTo>
                  <a:pt x="653" y="4397"/>
                  <a:pt x="573" y="4403"/>
                  <a:pt x="488" y="4415"/>
                </a:cubicBezTo>
                <a:cubicBezTo>
                  <a:pt x="244" y="4488"/>
                  <a:pt x="73" y="4659"/>
                  <a:pt x="24" y="4903"/>
                </a:cubicBezTo>
                <a:cubicBezTo>
                  <a:pt x="0" y="5244"/>
                  <a:pt x="122" y="5586"/>
                  <a:pt x="317" y="5854"/>
                </a:cubicBezTo>
                <a:cubicBezTo>
                  <a:pt x="683" y="6439"/>
                  <a:pt x="1195" y="6927"/>
                  <a:pt x="1829" y="7220"/>
                </a:cubicBezTo>
                <a:cubicBezTo>
                  <a:pt x="2326" y="7459"/>
                  <a:pt x="2878" y="7573"/>
                  <a:pt x="3433" y="7573"/>
                </a:cubicBezTo>
                <a:cubicBezTo>
                  <a:pt x="3614" y="7573"/>
                  <a:pt x="3795" y="7561"/>
                  <a:pt x="3976" y="7537"/>
                </a:cubicBezTo>
                <a:cubicBezTo>
                  <a:pt x="4415" y="7464"/>
                  <a:pt x="4854" y="7415"/>
                  <a:pt x="5317" y="7415"/>
                </a:cubicBezTo>
                <a:cubicBezTo>
                  <a:pt x="5756" y="7464"/>
                  <a:pt x="6171" y="7610"/>
                  <a:pt x="6537" y="7829"/>
                </a:cubicBezTo>
                <a:cubicBezTo>
                  <a:pt x="6634" y="8244"/>
                  <a:pt x="7219" y="8439"/>
                  <a:pt x="7585" y="8659"/>
                </a:cubicBezTo>
                <a:cubicBezTo>
                  <a:pt x="7683" y="8707"/>
                  <a:pt x="7756" y="8781"/>
                  <a:pt x="7854" y="8829"/>
                </a:cubicBezTo>
                <a:cubicBezTo>
                  <a:pt x="8122" y="9073"/>
                  <a:pt x="8366" y="9317"/>
                  <a:pt x="8585" y="9561"/>
                </a:cubicBezTo>
                <a:cubicBezTo>
                  <a:pt x="8732" y="9732"/>
                  <a:pt x="8878" y="9927"/>
                  <a:pt x="9000" y="10098"/>
                </a:cubicBezTo>
                <a:lnTo>
                  <a:pt x="9024" y="10171"/>
                </a:lnTo>
                <a:cubicBezTo>
                  <a:pt x="9146" y="10512"/>
                  <a:pt x="9244" y="10854"/>
                  <a:pt x="9341" y="11195"/>
                </a:cubicBezTo>
                <a:cubicBezTo>
                  <a:pt x="9366" y="11464"/>
                  <a:pt x="9390" y="11707"/>
                  <a:pt x="9390" y="11976"/>
                </a:cubicBezTo>
                <a:cubicBezTo>
                  <a:pt x="9390" y="12342"/>
                  <a:pt x="9244" y="13146"/>
                  <a:pt x="9707" y="13293"/>
                </a:cubicBezTo>
                <a:cubicBezTo>
                  <a:pt x="9707" y="13561"/>
                  <a:pt x="9658" y="13854"/>
                  <a:pt x="9658" y="14122"/>
                </a:cubicBezTo>
                <a:cubicBezTo>
                  <a:pt x="9610" y="15341"/>
                  <a:pt x="9488" y="16585"/>
                  <a:pt x="9488" y="17829"/>
                </a:cubicBezTo>
                <a:cubicBezTo>
                  <a:pt x="9488" y="18756"/>
                  <a:pt x="9488" y="19683"/>
                  <a:pt x="9536" y="20610"/>
                </a:cubicBezTo>
                <a:cubicBezTo>
                  <a:pt x="9536" y="21024"/>
                  <a:pt x="9561" y="21414"/>
                  <a:pt x="9585" y="21805"/>
                </a:cubicBezTo>
                <a:cubicBezTo>
                  <a:pt x="9683" y="22707"/>
                  <a:pt x="9829" y="23634"/>
                  <a:pt x="10024" y="24512"/>
                </a:cubicBezTo>
                <a:cubicBezTo>
                  <a:pt x="9463" y="23439"/>
                  <a:pt x="8854" y="22414"/>
                  <a:pt x="8146" y="21414"/>
                </a:cubicBezTo>
                <a:cubicBezTo>
                  <a:pt x="8024" y="21219"/>
                  <a:pt x="7902" y="21049"/>
                  <a:pt x="7780" y="20854"/>
                </a:cubicBezTo>
                <a:cubicBezTo>
                  <a:pt x="7219" y="18171"/>
                  <a:pt x="6927" y="15439"/>
                  <a:pt x="6927" y="12707"/>
                </a:cubicBezTo>
                <a:cubicBezTo>
                  <a:pt x="6927" y="11903"/>
                  <a:pt x="6951" y="11098"/>
                  <a:pt x="7024" y="10317"/>
                </a:cubicBezTo>
                <a:cubicBezTo>
                  <a:pt x="7024" y="10222"/>
                  <a:pt x="6949" y="10172"/>
                  <a:pt x="6873" y="10172"/>
                </a:cubicBezTo>
                <a:cubicBezTo>
                  <a:pt x="6813" y="10172"/>
                  <a:pt x="6753" y="10204"/>
                  <a:pt x="6732" y="10268"/>
                </a:cubicBezTo>
                <a:cubicBezTo>
                  <a:pt x="5976" y="12781"/>
                  <a:pt x="5244" y="15585"/>
                  <a:pt x="6122" y="18195"/>
                </a:cubicBezTo>
                <a:cubicBezTo>
                  <a:pt x="6488" y="19219"/>
                  <a:pt x="6976" y="20195"/>
                  <a:pt x="7610" y="21073"/>
                </a:cubicBezTo>
                <a:lnTo>
                  <a:pt x="7610" y="21122"/>
                </a:lnTo>
                <a:cubicBezTo>
                  <a:pt x="7610" y="21146"/>
                  <a:pt x="7634" y="21171"/>
                  <a:pt x="7658" y="21195"/>
                </a:cubicBezTo>
                <a:cubicBezTo>
                  <a:pt x="8219" y="22024"/>
                  <a:pt x="8805" y="22829"/>
                  <a:pt x="9317" y="23683"/>
                </a:cubicBezTo>
                <a:cubicBezTo>
                  <a:pt x="9756" y="24414"/>
                  <a:pt x="10097" y="25195"/>
                  <a:pt x="10341" y="26000"/>
                </a:cubicBezTo>
                <a:cubicBezTo>
                  <a:pt x="10415" y="26219"/>
                  <a:pt x="10463" y="26439"/>
                  <a:pt x="10512" y="26658"/>
                </a:cubicBezTo>
                <a:cubicBezTo>
                  <a:pt x="10512" y="26780"/>
                  <a:pt x="10536" y="26878"/>
                  <a:pt x="10561" y="26975"/>
                </a:cubicBezTo>
                <a:cubicBezTo>
                  <a:pt x="10561" y="27000"/>
                  <a:pt x="10561" y="27000"/>
                  <a:pt x="10585" y="27024"/>
                </a:cubicBezTo>
                <a:cubicBezTo>
                  <a:pt x="10732" y="27683"/>
                  <a:pt x="10854" y="28341"/>
                  <a:pt x="10951" y="29024"/>
                </a:cubicBezTo>
                <a:cubicBezTo>
                  <a:pt x="11073" y="30146"/>
                  <a:pt x="11073" y="31292"/>
                  <a:pt x="10951" y="32439"/>
                </a:cubicBezTo>
                <a:cubicBezTo>
                  <a:pt x="10878" y="33073"/>
                  <a:pt x="10780" y="33707"/>
                  <a:pt x="10658" y="34341"/>
                </a:cubicBezTo>
                <a:cubicBezTo>
                  <a:pt x="10585" y="33731"/>
                  <a:pt x="10390" y="33121"/>
                  <a:pt x="10049" y="32609"/>
                </a:cubicBezTo>
                <a:cubicBezTo>
                  <a:pt x="9634" y="32000"/>
                  <a:pt x="9122" y="31487"/>
                  <a:pt x="8537" y="31048"/>
                </a:cubicBezTo>
                <a:cubicBezTo>
                  <a:pt x="8024" y="30658"/>
                  <a:pt x="7585" y="30195"/>
                  <a:pt x="7219" y="29634"/>
                </a:cubicBezTo>
                <a:lnTo>
                  <a:pt x="7219" y="29609"/>
                </a:lnTo>
                <a:cubicBezTo>
                  <a:pt x="6683" y="27731"/>
                  <a:pt x="7829" y="25658"/>
                  <a:pt x="6854" y="23878"/>
                </a:cubicBezTo>
                <a:cubicBezTo>
                  <a:pt x="6835" y="23841"/>
                  <a:pt x="6806" y="23825"/>
                  <a:pt x="6777" y="23825"/>
                </a:cubicBezTo>
                <a:cubicBezTo>
                  <a:pt x="6729" y="23825"/>
                  <a:pt x="6683" y="23866"/>
                  <a:pt x="6683" y="23927"/>
                </a:cubicBezTo>
                <a:cubicBezTo>
                  <a:pt x="6658" y="24170"/>
                  <a:pt x="6634" y="24439"/>
                  <a:pt x="6610" y="24683"/>
                </a:cubicBezTo>
                <a:cubicBezTo>
                  <a:pt x="6366" y="24366"/>
                  <a:pt x="6049" y="24146"/>
                  <a:pt x="5683" y="24000"/>
                </a:cubicBezTo>
                <a:cubicBezTo>
                  <a:pt x="5670" y="23995"/>
                  <a:pt x="5658" y="23993"/>
                  <a:pt x="5647" y="23993"/>
                </a:cubicBezTo>
                <a:cubicBezTo>
                  <a:pt x="5595" y="23993"/>
                  <a:pt x="5565" y="24037"/>
                  <a:pt x="5585" y="24097"/>
                </a:cubicBezTo>
                <a:cubicBezTo>
                  <a:pt x="5707" y="24561"/>
                  <a:pt x="5756" y="25073"/>
                  <a:pt x="5683" y="25561"/>
                </a:cubicBezTo>
                <a:cubicBezTo>
                  <a:pt x="5659" y="26000"/>
                  <a:pt x="5683" y="26463"/>
                  <a:pt x="5805" y="26902"/>
                </a:cubicBezTo>
                <a:cubicBezTo>
                  <a:pt x="5976" y="27512"/>
                  <a:pt x="6219" y="28097"/>
                  <a:pt x="6537" y="28634"/>
                </a:cubicBezTo>
                <a:cubicBezTo>
                  <a:pt x="6561" y="28756"/>
                  <a:pt x="6610" y="28878"/>
                  <a:pt x="6634" y="28975"/>
                </a:cubicBezTo>
                <a:cubicBezTo>
                  <a:pt x="6854" y="29683"/>
                  <a:pt x="7293" y="30317"/>
                  <a:pt x="7854" y="30804"/>
                </a:cubicBezTo>
                <a:cubicBezTo>
                  <a:pt x="8439" y="31268"/>
                  <a:pt x="8976" y="31756"/>
                  <a:pt x="9512" y="32268"/>
                </a:cubicBezTo>
                <a:cubicBezTo>
                  <a:pt x="10146" y="32975"/>
                  <a:pt x="10512" y="33902"/>
                  <a:pt x="10536" y="34853"/>
                </a:cubicBezTo>
                <a:cubicBezTo>
                  <a:pt x="10268" y="36268"/>
                  <a:pt x="9927" y="37658"/>
                  <a:pt x="9683" y="39073"/>
                </a:cubicBezTo>
                <a:cubicBezTo>
                  <a:pt x="9512" y="39975"/>
                  <a:pt x="9415" y="40877"/>
                  <a:pt x="9341" y="41780"/>
                </a:cubicBezTo>
                <a:cubicBezTo>
                  <a:pt x="9317" y="41999"/>
                  <a:pt x="9293" y="42194"/>
                  <a:pt x="9293" y="42390"/>
                </a:cubicBezTo>
                <a:cubicBezTo>
                  <a:pt x="9122" y="42097"/>
                  <a:pt x="8902" y="41804"/>
                  <a:pt x="8732" y="41536"/>
                </a:cubicBezTo>
                <a:cubicBezTo>
                  <a:pt x="8463" y="41170"/>
                  <a:pt x="8293" y="40755"/>
                  <a:pt x="8171" y="40292"/>
                </a:cubicBezTo>
                <a:cubicBezTo>
                  <a:pt x="8049" y="39829"/>
                  <a:pt x="8000" y="39341"/>
                  <a:pt x="7854" y="38877"/>
                </a:cubicBezTo>
                <a:cubicBezTo>
                  <a:pt x="7658" y="38292"/>
                  <a:pt x="7317" y="37755"/>
                  <a:pt x="6878" y="37316"/>
                </a:cubicBezTo>
                <a:cubicBezTo>
                  <a:pt x="6951" y="37316"/>
                  <a:pt x="6976" y="37219"/>
                  <a:pt x="6927" y="37170"/>
                </a:cubicBezTo>
                <a:cubicBezTo>
                  <a:pt x="6927" y="36292"/>
                  <a:pt x="6927" y="35414"/>
                  <a:pt x="6878" y="34536"/>
                </a:cubicBezTo>
                <a:cubicBezTo>
                  <a:pt x="6829" y="33658"/>
                  <a:pt x="6780" y="32780"/>
                  <a:pt x="6732" y="31902"/>
                </a:cubicBezTo>
                <a:cubicBezTo>
                  <a:pt x="6732" y="31862"/>
                  <a:pt x="6683" y="31822"/>
                  <a:pt x="6638" y="31822"/>
                </a:cubicBezTo>
                <a:cubicBezTo>
                  <a:pt x="6628" y="31822"/>
                  <a:pt x="6619" y="31824"/>
                  <a:pt x="6610" y="31829"/>
                </a:cubicBezTo>
                <a:cubicBezTo>
                  <a:pt x="6219" y="32048"/>
                  <a:pt x="6171" y="32536"/>
                  <a:pt x="6244" y="32926"/>
                </a:cubicBezTo>
                <a:cubicBezTo>
                  <a:pt x="6293" y="33243"/>
                  <a:pt x="6317" y="33560"/>
                  <a:pt x="6293" y="33878"/>
                </a:cubicBezTo>
                <a:cubicBezTo>
                  <a:pt x="6244" y="34170"/>
                  <a:pt x="6146" y="34439"/>
                  <a:pt x="6073" y="34707"/>
                </a:cubicBezTo>
                <a:cubicBezTo>
                  <a:pt x="5951" y="35170"/>
                  <a:pt x="5951" y="35682"/>
                  <a:pt x="6073" y="36146"/>
                </a:cubicBezTo>
                <a:cubicBezTo>
                  <a:pt x="6098" y="36243"/>
                  <a:pt x="6122" y="36317"/>
                  <a:pt x="6171" y="36414"/>
                </a:cubicBezTo>
                <a:lnTo>
                  <a:pt x="5683" y="35951"/>
                </a:lnTo>
                <a:cubicBezTo>
                  <a:pt x="5366" y="35463"/>
                  <a:pt x="5098" y="34951"/>
                  <a:pt x="4878" y="34414"/>
                </a:cubicBezTo>
                <a:cubicBezTo>
                  <a:pt x="4537" y="33439"/>
                  <a:pt x="4415" y="32390"/>
                  <a:pt x="4537" y="31365"/>
                </a:cubicBezTo>
                <a:cubicBezTo>
                  <a:pt x="4537" y="31304"/>
                  <a:pt x="4494" y="31274"/>
                  <a:pt x="4451" y="31274"/>
                </a:cubicBezTo>
                <a:cubicBezTo>
                  <a:pt x="4409" y="31274"/>
                  <a:pt x="4366" y="31304"/>
                  <a:pt x="4366" y="31365"/>
                </a:cubicBezTo>
                <a:cubicBezTo>
                  <a:pt x="4220" y="32585"/>
                  <a:pt x="4390" y="33829"/>
                  <a:pt x="4878" y="34975"/>
                </a:cubicBezTo>
                <a:cubicBezTo>
                  <a:pt x="4317" y="34365"/>
                  <a:pt x="3927" y="33634"/>
                  <a:pt x="3732" y="32829"/>
                </a:cubicBezTo>
                <a:cubicBezTo>
                  <a:pt x="3415" y="31756"/>
                  <a:pt x="3293" y="30634"/>
                  <a:pt x="2878" y="29585"/>
                </a:cubicBezTo>
                <a:cubicBezTo>
                  <a:pt x="2868" y="29554"/>
                  <a:pt x="2841" y="29541"/>
                  <a:pt x="2812" y="29541"/>
                </a:cubicBezTo>
                <a:cubicBezTo>
                  <a:pt x="2773" y="29541"/>
                  <a:pt x="2732" y="29567"/>
                  <a:pt x="2732" y="29609"/>
                </a:cubicBezTo>
                <a:cubicBezTo>
                  <a:pt x="2585" y="30707"/>
                  <a:pt x="2463" y="31902"/>
                  <a:pt x="2854" y="32975"/>
                </a:cubicBezTo>
                <a:cubicBezTo>
                  <a:pt x="3268" y="34097"/>
                  <a:pt x="4293" y="34878"/>
                  <a:pt x="5122" y="35682"/>
                </a:cubicBezTo>
                <a:lnTo>
                  <a:pt x="5415" y="35999"/>
                </a:lnTo>
                <a:cubicBezTo>
                  <a:pt x="5512" y="36146"/>
                  <a:pt x="5610" y="36292"/>
                  <a:pt x="5707" y="36414"/>
                </a:cubicBezTo>
                <a:cubicBezTo>
                  <a:pt x="6244" y="37121"/>
                  <a:pt x="6976" y="37682"/>
                  <a:pt x="7390" y="38463"/>
                </a:cubicBezTo>
                <a:cubicBezTo>
                  <a:pt x="7878" y="39316"/>
                  <a:pt x="7780" y="40341"/>
                  <a:pt x="8195" y="41219"/>
                </a:cubicBezTo>
                <a:cubicBezTo>
                  <a:pt x="8561" y="41999"/>
                  <a:pt x="9415" y="42731"/>
                  <a:pt x="9268" y="43658"/>
                </a:cubicBezTo>
                <a:cubicBezTo>
                  <a:pt x="9268" y="43707"/>
                  <a:pt x="9293" y="43755"/>
                  <a:pt x="9341" y="43780"/>
                </a:cubicBezTo>
                <a:cubicBezTo>
                  <a:pt x="9415" y="44365"/>
                  <a:pt x="9536" y="44950"/>
                  <a:pt x="9683" y="45511"/>
                </a:cubicBezTo>
                <a:lnTo>
                  <a:pt x="9683" y="45560"/>
                </a:lnTo>
                <a:cubicBezTo>
                  <a:pt x="9780" y="45828"/>
                  <a:pt x="9854" y="46072"/>
                  <a:pt x="9951" y="46341"/>
                </a:cubicBezTo>
                <a:cubicBezTo>
                  <a:pt x="9990" y="46437"/>
                  <a:pt x="10078" y="46480"/>
                  <a:pt x="10165" y="46480"/>
                </a:cubicBezTo>
                <a:cubicBezTo>
                  <a:pt x="10297" y="46480"/>
                  <a:pt x="10425" y="46381"/>
                  <a:pt x="10366" y="46219"/>
                </a:cubicBezTo>
                <a:cubicBezTo>
                  <a:pt x="9707" y="44438"/>
                  <a:pt x="9658" y="42536"/>
                  <a:pt x="9878" y="40682"/>
                </a:cubicBezTo>
                <a:cubicBezTo>
                  <a:pt x="10415" y="39146"/>
                  <a:pt x="11488" y="37877"/>
                  <a:pt x="12268" y="36487"/>
                </a:cubicBezTo>
                <a:cubicBezTo>
                  <a:pt x="13195" y="34999"/>
                  <a:pt x="13707" y="33292"/>
                  <a:pt x="13805" y="31561"/>
                </a:cubicBezTo>
                <a:cubicBezTo>
                  <a:pt x="13780" y="30487"/>
                  <a:pt x="13707" y="29439"/>
                  <a:pt x="13561" y="28390"/>
                </a:cubicBezTo>
                <a:cubicBezTo>
                  <a:pt x="14561" y="25902"/>
                  <a:pt x="15536" y="23439"/>
                  <a:pt x="16512" y="20975"/>
                </a:cubicBezTo>
                <a:cubicBezTo>
                  <a:pt x="16547" y="20888"/>
                  <a:pt x="16470" y="20814"/>
                  <a:pt x="16396" y="20814"/>
                </a:cubicBezTo>
                <a:cubicBezTo>
                  <a:pt x="16367" y="20814"/>
                  <a:pt x="16338" y="20826"/>
                  <a:pt x="16317" y="20854"/>
                </a:cubicBezTo>
                <a:cubicBezTo>
                  <a:pt x="15268" y="22171"/>
                  <a:pt x="14195" y="23536"/>
                  <a:pt x="13634" y="25146"/>
                </a:cubicBezTo>
                <a:cubicBezTo>
                  <a:pt x="13366" y="26000"/>
                  <a:pt x="13244" y="26878"/>
                  <a:pt x="13293" y="27756"/>
                </a:cubicBezTo>
                <a:cubicBezTo>
                  <a:pt x="13341" y="28707"/>
                  <a:pt x="13488" y="29658"/>
                  <a:pt x="13561" y="30634"/>
                </a:cubicBezTo>
                <a:cubicBezTo>
                  <a:pt x="13658" y="32487"/>
                  <a:pt x="13219" y="34341"/>
                  <a:pt x="12341" y="35975"/>
                </a:cubicBezTo>
                <a:cubicBezTo>
                  <a:pt x="11634" y="37292"/>
                  <a:pt x="10683" y="38463"/>
                  <a:pt x="10024" y="39804"/>
                </a:cubicBezTo>
                <a:cubicBezTo>
                  <a:pt x="10341" y="37585"/>
                  <a:pt x="10927" y="35414"/>
                  <a:pt x="11195" y="33195"/>
                </a:cubicBezTo>
                <a:cubicBezTo>
                  <a:pt x="11439" y="31536"/>
                  <a:pt x="11390" y="29853"/>
                  <a:pt x="11073" y="28219"/>
                </a:cubicBezTo>
                <a:cubicBezTo>
                  <a:pt x="11097" y="27317"/>
                  <a:pt x="11049" y="26366"/>
                  <a:pt x="11024" y="25463"/>
                </a:cubicBezTo>
                <a:cubicBezTo>
                  <a:pt x="11000" y="24609"/>
                  <a:pt x="10975" y="23731"/>
                  <a:pt x="11366" y="22951"/>
                </a:cubicBezTo>
                <a:cubicBezTo>
                  <a:pt x="11683" y="22268"/>
                  <a:pt x="12244" y="21732"/>
                  <a:pt x="12585" y="21049"/>
                </a:cubicBezTo>
                <a:cubicBezTo>
                  <a:pt x="12585" y="21000"/>
                  <a:pt x="12610" y="20951"/>
                  <a:pt x="12634" y="20902"/>
                </a:cubicBezTo>
                <a:cubicBezTo>
                  <a:pt x="13293" y="20366"/>
                  <a:pt x="13975" y="19854"/>
                  <a:pt x="14561" y="19268"/>
                </a:cubicBezTo>
                <a:cubicBezTo>
                  <a:pt x="14853" y="19000"/>
                  <a:pt x="15097" y="18707"/>
                  <a:pt x="15292" y="18366"/>
                </a:cubicBezTo>
                <a:cubicBezTo>
                  <a:pt x="15439" y="17976"/>
                  <a:pt x="15658" y="17585"/>
                  <a:pt x="15902" y="17244"/>
                </a:cubicBezTo>
                <a:cubicBezTo>
                  <a:pt x="15977" y="17188"/>
                  <a:pt x="15909" y="17089"/>
                  <a:pt x="15829" y="17089"/>
                </a:cubicBezTo>
                <a:cubicBezTo>
                  <a:pt x="15805" y="17089"/>
                  <a:pt x="15779" y="17099"/>
                  <a:pt x="15756" y="17122"/>
                </a:cubicBezTo>
                <a:cubicBezTo>
                  <a:pt x="15683" y="17195"/>
                  <a:pt x="15585" y="17317"/>
                  <a:pt x="15512" y="17415"/>
                </a:cubicBezTo>
                <a:cubicBezTo>
                  <a:pt x="15122" y="17805"/>
                  <a:pt x="14707" y="18146"/>
                  <a:pt x="14244" y="18463"/>
                </a:cubicBezTo>
                <a:cubicBezTo>
                  <a:pt x="13951" y="18683"/>
                  <a:pt x="13707" y="18927"/>
                  <a:pt x="13463" y="19195"/>
                </a:cubicBezTo>
                <a:cubicBezTo>
                  <a:pt x="13756" y="18415"/>
                  <a:pt x="13878" y="17561"/>
                  <a:pt x="13805" y="16732"/>
                </a:cubicBezTo>
                <a:cubicBezTo>
                  <a:pt x="13805" y="16679"/>
                  <a:pt x="13754" y="16639"/>
                  <a:pt x="13707" y="16639"/>
                </a:cubicBezTo>
                <a:cubicBezTo>
                  <a:pt x="13689" y="16639"/>
                  <a:pt x="13672" y="16645"/>
                  <a:pt x="13658" y="16658"/>
                </a:cubicBezTo>
                <a:cubicBezTo>
                  <a:pt x="13390" y="16951"/>
                  <a:pt x="13195" y="17317"/>
                  <a:pt x="13097" y="17683"/>
                </a:cubicBezTo>
                <a:cubicBezTo>
                  <a:pt x="13049" y="17390"/>
                  <a:pt x="13000" y="17122"/>
                  <a:pt x="12975" y="16829"/>
                </a:cubicBezTo>
                <a:cubicBezTo>
                  <a:pt x="12975" y="16789"/>
                  <a:pt x="12927" y="16750"/>
                  <a:pt x="12882" y="16750"/>
                </a:cubicBezTo>
                <a:cubicBezTo>
                  <a:pt x="12872" y="16750"/>
                  <a:pt x="12862" y="16752"/>
                  <a:pt x="12853" y="16756"/>
                </a:cubicBezTo>
                <a:cubicBezTo>
                  <a:pt x="12219" y="17171"/>
                  <a:pt x="12122" y="17951"/>
                  <a:pt x="12171" y="18634"/>
                </a:cubicBezTo>
                <a:cubicBezTo>
                  <a:pt x="12219" y="19073"/>
                  <a:pt x="12293" y="19512"/>
                  <a:pt x="12317" y="19975"/>
                </a:cubicBezTo>
                <a:cubicBezTo>
                  <a:pt x="12317" y="20414"/>
                  <a:pt x="12268" y="20854"/>
                  <a:pt x="12146" y="21268"/>
                </a:cubicBezTo>
                <a:cubicBezTo>
                  <a:pt x="11854" y="21756"/>
                  <a:pt x="11512" y="22195"/>
                  <a:pt x="11244" y="22683"/>
                </a:cubicBezTo>
                <a:cubicBezTo>
                  <a:pt x="10878" y="23414"/>
                  <a:pt x="10732" y="24244"/>
                  <a:pt x="10805" y="25049"/>
                </a:cubicBezTo>
                <a:cubicBezTo>
                  <a:pt x="10829" y="25805"/>
                  <a:pt x="10854" y="26561"/>
                  <a:pt x="10902" y="27341"/>
                </a:cubicBezTo>
                <a:cubicBezTo>
                  <a:pt x="10829" y="26975"/>
                  <a:pt x="10756" y="26634"/>
                  <a:pt x="10658" y="26268"/>
                </a:cubicBezTo>
                <a:cubicBezTo>
                  <a:pt x="10439" y="25317"/>
                  <a:pt x="10195" y="24366"/>
                  <a:pt x="10000" y="23390"/>
                </a:cubicBezTo>
                <a:cubicBezTo>
                  <a:pt x="9951" y="22292"/>
                  <a:pt x="9902" y="21171"/>
                  <a:pt x="9927" y="20073"/>
                </a:cubicBezTo>
                <a:cubicBezTo>
                  <a:pt x="9927" y="18902"/>
                  <a:pt x="10122" y="17707"/>
                  <a:pt x="10439" y="16561"/>
                </a:cubicBezTo>
                <a:cubicBezTo>
                  <a:pt x="10561" y="16244"/>
                  <a:pt x="10683" y="15927"/>
                  <a:pt x="10829" y="15610"/>
                </a:cubicBezTo>
                <a:lnTo>
                  <a:pt x="10902" y="15610"/>
                </a:lnTo>
                <a:cubicBezTo>
                  <a:pt x="13122" y="13878"/>
                  <a:pt x="14512" y="11317"/>
                  <a:pt x="14805" y="8512"/>
                </a:cubicBezTo>
                <a:cubicBezTo>
                  <a:pt x="14878" y="7732"/>
                  <a:pt x="14853" y="6927"/>
                  <a:pt x="14731" y="6147"/>
                </a:cubicBezTo>
                <a:cubicBezTo>
                  <a:pt x="14731" y="6086"/>
                  <a:pt x="14683" y="6055"/>
                  <a:pt x="14631" y="6055"/>
                </a:cubicBezTo>
                <a:cubicBezTo>
                  <a:pt x="14579" y="6055"/>
                  <a:pt x="14524" y="6086"/>
                  <a:pt x="14512" y="6147"/>
                </a:cubicBezTo>
                <a:cubicBezTo>
                  <a:pt x="14317" y="7366"/>
                  <a:pt x="14024" y="8561"/>
                  <a:pt x="13683" y="9732"/>
                </a:cubicBezTo>
                <a:cubicBezTo>
                  <a:pt x="13317" y="10903"/>
                  <a:pt x="12780" y="12000"/>
                  <a:pt x="12097" y="13024"/>
                </a:cubicBezTo>
                <a:cubicBezTo>
                  <a:pt x="11488" y="13854"/>
                  <a:pt x="10780" y="14854"/>
                  <a:pt x="10366" y="16000"/>
                </a:cubicBezTo>
                <a:cubicBezTo>
                  <a:pt x="10146" y="16634"/>
                  <a:pt x="9976" y="17293"/>
                  <a:pt x="9878" y="17976"/>
                </a:cubicBezTo>
                <a:cubicBezTo>
                  <a:pt x="9951" y="16927"/>
                  <a:pt x="10049" y="15902"/>
                  <a:pt x="10049" y="14854"/>
                </a:cubicBezTo>
                <a:cubicBezTo>
                  <a:pt x="10049" y="14463"/>
                  <a:pt x="10049" y="14073"/>
                  <a:pt x="10024" y="13683"/>
                </a:cubicBezTo>
                <a:cubicBezTo>
                  <a:pt x="10049" y="13463"/>
                  <a:pt x="10049" y="13244"/>
                  <a:pt x="10073" y="13000"/>
                </a:cubicBezTo>
                <a:cubicBezTo>
                  <a:pt x="10097" y="12463"/>
                  <a:pt x="10146" y="11927"/>
                  <a:pt x="10195" y="11366"/>
                </a:cubicBezTo>
                <a:cubicBezTo>
                  <a:pt x="10244" y="10464"/>
                  <a:pt x="10366" y="9439"/>
                  <a:pt x="11073" y="8805"/>
                </a:cubicBezTo>
                <a:lnTo>
                  <a:pt x="11219" y="8707"/>
                </a:lnTo>
                <a:cubicBezTo>
                  <a:pt x="11439" y="8586"/>
                  <a:pt x="11658" y="8464"/>
                  <a:pt x="11878" y="8342"/>
                </a:cubicBezTo>
                <a:cubicBezTo>
                  <a:pt x="12097" y="8244"/>
                  <a:pt x="12317" y="8147"/>
                  <a:pt x="12512" y="8025"/>
                </a:cubicBezTo>
                <a:cubicBezTo>
                  <a:pt x="13049" y="7708"/>
                  <a:pt x="13463" y="7244"/>
                  <a:pt x="13707" y="6659"/>
                </a:cubicBezTo>
                <a:cubicBezTo>
                  <a:pt x="13975" y="6025"/>
                  <a:pt x="14146" y="5342"/>
                  <a:pt x="14610" y="4805"/>
                </a:cubicBezTo>
                <a:cubicBezTo>
                  <a:pt x="15097" y="4342"/>
                  <a:pt x="15683" y="3976"/>
                  <a:pt x="16317" y="3732"/>
                </a:cubicBezTo>
                <a:cubicBezTo>
                  <a:pt x="16878" y="3512"/>
                  <a:pt x="17561" y="3317"/>
                  <a:pt x="17829" y="2708"/>
                </a:cubicBezTo>
                <a:cubicBezTo>
                  <a:pt x="18073" y="2244"/>
                  <a:pt x="17805" y="1659"/>
                  <a:pt x="17268" y="1561"/>
                </a:cubicBezTo>
                <a:cubicBezTo>
                  <a:pt x="17160" y="1545"/>
                  <a:pt x="17052" y="1537"/>
                  <a:pt x="16945" y="1537"/>
                </a:cubicBezTo>
                <a:cubicBezTo>
                  <a:pt x="16568" y="1537"/>
                  <a:pt x="16201" y="1634"/>
                  <a:pt x="15878" y="1805"/>
                </a:cubicBezTo>
                <a:cubicBezTo>
                  <a:pt x="15847" y="1807"/>
                  <a:pt x="15817" y="1808"/>
                  <a:pt x="15786" y="1808"/>
                </a:cubicBezTo>
                <a:cubicBezTo>
                  <a:pt x="15455" y="1808"/>
                  <a:pt x="15148" y="1687"/>
                  <a:pt x="14902" y="1464"/>
                </a:cubicBezTo>
                <a:cubicBezTo>
                  <a:pt x="14745" y="1322"/>
                  <a:pt x="14547" y="1241"/>
                  <a:pt x="14341" y="1241"/>
                </a:cubicBezTo>
                <a:cubicBezTo>
                  <a:pt x="14228" y="1241"/>
                  <a:pt x="14112" y="1266"/>
                  <a:pt x="14000" y="1317"/>
                </a:cubicBezTo>
                <a:cubicBezTo>
                  <a:pt x="13366" y="1586"/>
                  <a:pt x="12975" y="2366"/>
                  <a:pt x="12219" y="2415"/>
                </a:cubicBezTo>
                <a:cubicBezTo>
                  <a:pt x="12195" y="2439"/>
                  <a:pt x="12171" y="2464"/>
                  <a:pt x="12171" y="2488"/>
                </a:cubicBezTo>
                <a:cubicBezTo>
                  <a:pt x="11707" y="2464"/>
                  <a:pt x="11244" y="2488"/>
                  <a:pt x="10780" y="2439"/>
                </a:cubicBezTo>
                <a:cubicBezTo>
                  <a:pt x="10805" y="2439"/>
                  <a:pt x="10805" y="2415"/>
                  <a:pt x="10829" y="2391"/>
                </a:cubicBezTo>
                <a:lnTo>
                  <a:pt x="10854" y="2391"/>
                </a:lnTo>
                <a:cubicBezTo>
                  <a:pt x="10878" y="2391"/>
                  <a:pt x="10878" y="2366"/>
                  <a:pt x="10902" y="2342"/>
                </a:cubicBezTo>
                <a:cubicBezTo>
                  <a:pt x="10927" y="2317"/>
                  <a:pt x="10927" y="2293"/>
                  <a:pt x="10951" y="2269"/>
                </a:cubicBezTo>
                <a:lnTo>
                  <a:pt x="10951" y="2244"/>
                </a:lnTo>
                <a:lnTo>
                  <a:pt x="10951" y="2220"/>
                </a:lnTo>
                <a:cubicBezTo>
                  <a:pt x="11000" y="2147"/>
                  <a:pt x="11049" y="2049"/>
                  <a:pt x="11097" y="1976"/>
                </a:cubicBezTo>
                <a:cubicBezTo>
                  <a:pt x="11097" y="2000"/>
                  <a:pt x="11122" y="2025"/>
                  <a:pt x="11146" y="2049"/>
                </a:cubicBezTo>
                <a:lnTo>
                  <a:pt x="11219" y="2049"/>
                </a:lnTo>
                <a:cubicBezTo>
                  <a:pt x="11244" y="2049"/>
                  <a:pt x="11268" y="2025"/>
                  <a:pt x="11293" y="2000"/>
                </a:cubicBezTo>
                <a:lnTo>
                  <a:pt x="11293" y="1976"/>
                </a:lnTo>
                <a:cubicBezTo>
                  <a:pt x="11317" y="1976"/>
                  <a:pt x="11317" y="1952"/>
                  <a:pt x="11317" y="1927"/>
                </a:cubicBezTo>
                <a:lnTo>
                  <a:pt x="11317" y="1903"/>
                </a:lnTo>
                <a:cubicBezTo>
                  <a:pt x="11317" y="1903"/>
                  <a:pt x="11317" y="1878"/>
                  <a:pt x="11317" y="1854"/>
                </a:cubicBezTo>
                <a:lnTo>
                  <a:pt x="11317" y="1830"/>
                </a:lnTo>
                <a:cubicBezTo>
                  <a:pt x="11317" y="1830"/>
                  <a:pt x="11293" y="1805"/>
                  <a:pt x="11293" y="1805"/>
                </a:cubicBezTo>
                <a:lnTo>
                  <a:pt x="11219" y="1805"/>
                </a:lnTo>
                <a:cubicBezTo>
                  <a:pt x="11293" y="1634"/>
                  <a:pt x="11366" y="1488"/>
                  <a:pt x="11439" y="1317"/>
                </a:cubicBezTo>
                <a:cubicBezTo>
                  <a:pt x="11683" y="1269"/>
                  <a:pt x="11634" y="927"/>
                  <a:pt x="11414" y="903"/>
                </a:cubicBezTo>
                <a:lnTo>
                  <a:pt x="11390" y="903"/>
                </a:lnTo>
                <a:cubicBezTo>
                  <a:pt x="11122" y="903"/>
                  <a:pt x="11122" y="1293"/>
                  <a:pt x="11341" y="1317"/>
                </a:cubicBezTo>
                <a:cubicBezTo>
                  <a:pt x="11219" y="1586"/>
                  <a:pt x="11073" y="1854"/>
                  <a:pt x="10927" y="2098"/>
                </a:cubicBezTo>
                <a:cubicBezTo>
                  <a:pt x="10927" y="2074"/>
                  <a:pt x="10927" y="2074"/>
                  <a:pt x="10927" y="2074"/>
                </a:cubicBezTo>
                <a:lnTo>
                  <a:pt x="10878" y="2025"/>
                </a:lnTo>
                <a:cubicBezTo>
                  <a:pt x="10854" y="2025"/>
                  <a:pt x="10805" y="2000"/>
                  <a:pt x="10780" y="2000"/>
                </a:cubicBezTo>
                <a:cubicBezTo>
                  <a:pt x="10756" y="2000"/>
                  <a:pt x="10732" y="2025"/>
                  <a:pt x="10707" y="2025"/>
                </a:cubicBezTo>
                <a:cubicBezTo>
                  <a:pt x="10658" y="2025"/>
                  <a:pt x="10658" y="2049"/>
                  <a:pt x="10634" y="2074"/>
                </a:cubicBezTo>
                <a:cubicBezTo>
                  <a:pt x="10610" y="2098"/>
                  <a:pt x="10585" y="2122"/>
                  <a:pt x="10585" y="2147"/>
                </a:cubicBezTo>
                <a:cubicBezTo>
                  <a:pt x="10561" y="2195"/>
                  <a:pt x="10561" y="2220"/>
                  <a:pt x="10585" y="2269"/>
                </a:cubicBezTo>
                <a:lnTo>
                  <a:pt x="10585" y="2293"/>
                </a:lnTo>
                <a:lnTo>
                  <a:pt x="10610" y="2342"/>
                </a:lnTo>
                <a:cubicBezTo>
                  <a:pt x="10610" y="2366"/>
                  <a:pt x="10634" y="2391"/>
                  <a:pt x="10658" y="2391"/>
                </a:cubicBezTo>
                <a:cubicBezTo>
                  <a:pt x="10658" y="2415"/>
                  <a:pt x="10683" y="2415"/>
                  <a:pt x="10683" y="2415"/>
                </a:cubicBezTo>
                <a:cubicBezTo>
                  <a:pt x="10683" y="2439"/>
                  <a:pt x="10658" y="2439"/>
                  <a:pt x="10658" y="2464"/>
                </a:cubicBezTo>
                <a:lnTo>
                  <a:pt x="10634" y="2464"/>
                </a:lnTo>
                <a:cubicBezTo>
                  <a:pt x="10341" y="2439"/>
                  <a:pt x="10073" y="2342"/>
                  <a:pt x="9805" y="2244"/>
                </a:cubicBezTo>
                <a:lnTo>
                  <a:pt x="9732" y="2220"/>
                </a:lnTo>
                <a:cubicBezTo>
                  <a:pt x="9756" y="2171"/>
                  <a:pt x="9780" y="2122"/>
                  <a:pt x="9805" y="2074"/>
                </a:cubicBezTo>
                <a:cubicBezTo>
                  <a:pt x="9951" y="2049"/>
                  <a:pt x="10024" y="1854"/>
                  <a:pt x="9927" y="1732"/>
                </a:cubicBezTo>
                <a:cubicBezTo>
                  <a:pt x="9976" y="1634"/>
                  <a:pt x="10000" y="1537"/>
                  <a:pt x="10049" y="1439"/>
                </a:cubicBezTo>
                <a:lnTo>
                  <a:pt x="10073" y="1464"/>
                </a:lnTo>
                <a:lnTo>
                  <a:pt x="10195" y="1464"/>
                </a:lnTo>
                <a:cubicBezTo>
                  <a:pt x="10219" y="1439"/>
                  <a:pt x="10219" y="1439"/>
                  <a:pt x="10244" y="1415"/>
                </a:cubicBezTo>
                <a:cubicBezTo>
                  <a:pt x="10268" y="1391"/>
                  <a:pt x="10268" y="1391"/>
                  <a:pt x="10268" y="1366"/>
                </a:cubicBezTo>
                <a:lnTo>
                  <a:pt x="10268" y="1342"/>
                </a:lnTo>
                <a:cubicBezTo>
                  <a:pt x="10268" y="1317"/>
                  <a:pt x="10268" y="1269"/>
                  <a:pt x="10268" y="1244"/>
                </a:cubicBezTo>
                <a:cubicBezTo>
                  <a:pt x="10268" y="1220"/>
                  <a:pt x="10244" y="1195"/>
                  <a:pt x="10219" y="1171"/>
                </a:cubicBezTo>
                <a:lnTo>
                  <a:pt x="10195" y="1147"/>
                </a:lnTo>
                <a:lnTo>
                  <a:pt x="10122" y="1147"/>
                </a:lnTo>
                <a:cubicBezTo>
                  <a:pt x="10195" y="903"/>
                  <a:pt x="10268" y="659"/>
                  <a:pt x="10317" y="415"/>
                </a:cubicBezTo>
                <a:cubicBezTo>
                  <a:pt x="10329" y="427"/>
                  <a:pt x="10335" y="433"/>
                  <a:pt x="10341" y="433"/>
                </a:cubicBezTo>
                <a:cubicBezTo>
                  <a:pt x="10347" y="433"/>
                  <a:pt x="10354" y="427"/>
                  <a:pt x="10366" y="415"/>
                </a:cubicBezTo>
                <a:lnTo>
                  <a:pt x="10488" y="415"/>
                </a:lnTo>
                <a:cubicBezTo>
                  <a:pt x="10512" y="391"/>
                  <a:pt x="10512" y="366"/>
                  <a:pt x="10536" y="342"/>
                </a:cubicBezTo>
                <a:cubicBezTo>
                  <a:pt x="10561" y="342"/>
                  <a:pt x="10561" y="317"/>
                  <a:pt x="10561" y="269"/>
                </a:cubicBezTo>
                <a:cubicBezTo>
                  <a:pt x="10585" y="220"/>
                  <a:pt x="10585" y="196"/>
                  <a:pt x="10561" y="147"/>
                </a:cubicBezTo>
                <a:cubicBezTo>
                  <a:pt x="10561" y="122"/>
                  <a:pt x="10536" y="74"/>
                  <a:pt x="10512" y="49"/>
                </a:cubicBezTo>
                <a:lnTo>
                  <a:pt x="10488" y="25"/>
                </a:lnTo>
                <a:cubicBezTo>
                  <a:pt x="10439" y="0"/>
                  <a:pt x="10415" y="0"/>
                  <a:pt x="10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4"/>
          <p:cNvSpPr/>
          <p:nvPr/>
        </p:nvSpPr>
        <p:spPr>
          <a:xfrm>
            <a:off x="7470548" y="1278125"/>
            <a:ext cx="394266" cy="1093024"/>
          </a:xfrm>
          <a:custGeom>
            <a:avLst/>
            <a:gdLst/>
            <a:ahLst/>
            <a:cxnLst/>
            <a:rect l="l" t="t" r="r" b="b"/>
            <a:pathLst>
              <a:path w="21660" h="60048" extrusionOk="0">
                <a:moveTo>
                  <a:pt x="8512" y="1342"/>
                </a:moveTo>
                <a:cubicBezTo>
                  <a:pt x="8561" y="1635"/>
                  <a:pt x="8658" y="1903"/>
                  <a:pt x="8756" y="2171"/>
                </a:cubicBezTo>
                <a:cubicBezTo>
                  <a:pt x="9049" y="2879"/>
                  <a:pt x="9341" y="3561"/>
                  <a:pt x="9585" y="4293"/>
                </a:cubicBezTo>
                <a:cubicBezTo>
                  <a:pt x="9975" y="5586"/>
                  <a:pt x="10244" y="6903"/>
                  <a:pt x="10829" y="8122"/>
                </a:cubicBezTo>
                <a:cubicBezTo>
                  <a:pt x="10634" y="7854"/>
                  <a:pt x="10463" y="7610"/>
                  <a:pt x="10292" y="7342"/>
                </a:cubicBezTo>
                <a:lnTo>
                  <a:pt x="10268" y="7342"/>
                </a:lnTo>
                <a:cubicBezTo>
                  <a:pt x="9414" y="5976"/>
                  <a:pt x="8853" y="4464"/>
                  <a:pt x="8610" y="2879"/>
                </a:cubicBezTo>
                <a:cubicBezTo>
                  <a:pt x="8536" y="2366"/>
                  <a:pt x="8512" y="1854"/>
                  <a:pt x="8512" y="1342"/>
                </a:cubicBezTo>
                <a:close/>
                <a:moveTo>
                  <a:pt x="18609" y="3196"/>
                </a:moveTo>
                <a:cubicBezTo>
                  <a:pt x="17829" y="4074"/>
                  <a:pt x="16951" y="4879"/>
                  <a:pt x="16000" y="5561"/>
                </a:cubicBezTo>
                <a:cubicBezTo>
                  <a:pt x="15439" y="5976"/>
                  <a:pt x="14829" y="6391"/>
                  <a:pt x="14268" y="6854"/>
                </a:cubicBezTo>
                <a:cubicBezTo>
                  <a:pt x="13731" y="7244"/>
                  <a:pt x="13292" y="7781"/>
                  <a:pt x="12975" y="8366"/>
                </a:cubicBezTo>
                <a:cubicBezTo>
                  <a:pt x="13268" y="7586"/>
                  <a:pt x="13951" y="6976"/>
                  <a:pt x="14609" y="6464"/>
                </a:cubicBezTo>
                <a:lnTo>
                  <a:pt x="17658" y="3976"/>
                </a:lnTo>
                <a:lnTo>
                  <a:pt x="18609" y="3196"/>
                </a:lnTo>
                <a:close/>
                <a:moveTo>
                  <a:pt x="3878" y="6488"/>
                </a:moveTo>
                <a:cubicBezTo>
                  <a:pt x="3927" y="6488"/>
                  <a:pt x="4000" y="6586"/>
                  <a:pt x="4049" y="6610"/>
                </a:cubicBezTo>
                <a:cubicBezTo>
                  <a:pt x="4146" y="6708"/>
                  <a:pt x="4244" y="6805"/>
                  <a:pt x="4341" y="6903"/>
                </a:cubicBezTo>
                <a:cubicBezTo>
                  <a:pt x="4439" y="6976"/>
                  <a:pt x="4561" y="7025"/>
                  <a:pt x="4683" y="7049"/>
                </a:cubicBezTo>
                <a:lnTo>
                  <a:pt x="4854" y="7049"/>
                </a:lnTo>
                <a:cubicBezTo>
                  <a:pt x="4927" y="7000"/>
                  <a:pt x="5000" y="6976"/>
                  <a:pt x="5097" y="6976"/>
                </a:cubicBezTo>
                <a:cubicBezTo>
                  <a:pt x="5105" y="6975"/>
                  <a:pt x="5113" y="6974"/>
                  <a:pt x="5120" y="6974"/>
                </a:cubicBezTo>
                <a:cubicBezTo>
                  <a:pt x="5259" y="6974"/>
                  <a:pt x="5393" y="7176"/>
                  <a:pt x="5439" y="7269"/>
                </a:cubicBezTo>
                <a:cubicBezTo>
                  <a:pt x="5512" y="7415"/>
                  <a:pt x="5561" y="7586"/>
                  <a:pt x="5536" y="7757"/>
                </a:cubicBezTo>
                <a:cubicBezTo>
                  <a:pt x="5536" y="7781"/>
                  <a:pt x="5536" y="7805"/>
                  <a:pt x="5536" y="7805"/>
                </a:cubicBezTo>
                <a:cubicBezTo>
                  <a:pt x="5488" y="7903"/>
                  <a:pt x="5390" y="8000"/>
                  <a:pt x="5293" y="8025"/>
                </a:cubicBezTo>
                <a:cubicBezTo>
                  <a:pt x="5122" y="8098"/>
                  <a:pt x="4976" y="8025"/>
                  <a:pt x="4829" y="8147"/>
                </a:cubicBezTo>
                <a:cubicBezTo>
                  <a:pt x="4658" y="8342"/>
                  <a:pt x="4634" y="8610"/>
                  <a:pt x="4707" y="8854"/>
                </a:cubicBezTo>
                <a:cubicBezTo>
                  <a:pt x="4756" y="9098"/>
                  <a:pt x="4805" y="9317"/>
                  <a:pt x="4878" y="9561"/>
                </a:cubicBezTo>
                <a:cubicBezTo>
                  <a:pt x="4780" y="9366"/>
                  <a:pt x="4683" y="9171"/>
                  <a:pt x="4634" y="8976"/>
                </a:cubicBezTo>
                <a:cubicBezTo>
                  <a:pt x="4512" y="8610"/>
                  <a:pt x="4463" y="8244"/>
                  <a:pt x="4439" y="7878"/>
                </a:cubicBezTo>
                <a:cubicBezTo>
                  <a:pt x="4439" y="7842"/>
                  <a:pt x="4408" y="7824"/>
                  <a:pt x="4378" y="7824"/>
                </a:cubicBezTo>
                <a:cubicBezTo>
                  <a:pt x="4347" y="7824"/>
                  <a:pt x="4317" y="7842"/>
                  <a:pt x="4317" y="7878"/>
                </a:cubicBezTo>
                <a:cubicBezTo>
                  <a:pt x="4341" y="8244"/>
                  <a:pt x="4390" y="8586"/>
                  <a:pt x="4488" y="8952"/>
                </a:cubicBezTo>
                <a:lnTo>
                  <a:pt x="4219" y="8464"/>
                </a:lnTo>
                <a:cubicBezTo>
                  <a:pt x="4219" y="8439"/>
                  <a:pt x="4219" y="8439"/>
                  <a:pt x="4219" y="8415"/>
                </a:cubicBezTo>
                <a:cubicBezTo>
                  <a:pt x="4049" y="8122"/>
                  <a:pt x="3927" y="7830"/>
                  <a:pt x="3854" y="7513"/>
                </a:cubicBezTo>
                <a:cubicBezTo>
                  <a:pt x="3829" y="7342"/>
                  <a:pt x="3805" y="7196"/>
                  <a:pt x="3780" y="7025"/>
                </a:cubicBezTo>
                <a:cubicBezTo>
                  <a:pt x="3756" y="6878"/>
                  <a:pt x="3756" y="6732"/>
                  <a:pt x="3805" y="6561"/>
                </a:cubicBezTo>
                <a:lnTo>
                  <a:pt x="3805" y="6561"/>
                </a:lnTo>
                <a:lnTo>
                  <a:pt x="3780" y="6586"/>
                </a:lnTo>
                <a:cubicBezTo>
                  <a:pt x="3780" y="6537"/>
                  <a:pt x="3805" y="6488"/>
                  <a:pt x="3878" y="6488"/>
                </a:cubicBezTo>
                <a:close/>
                <a:moveTo>
                  <a:pt x="6039" y="6237"/>
                </a:moveTo>
                <a:cubicBezTo>
                  <a:pt x="6178" y="6237"/>
                  <a:pt x="6283" y="6493"/>
                  <a:pt x="6341" y="6610"/>
                </a:cubicBezTo>
                <a:cubicBezTo>
                  <a:pt x="6439" y="6781"/>
                  <a:pt x="6488" y="6976"/>
                  <a:pt x="6536" y="7171"/>
                </a:cubicBezTo>
                <a:cubicBezTo>
                  <a:pt x="6634" y="7488"/>
                  <a:pt x="6658" y="7805"/>
                  <a:pt x="6683" y="8122"/>
                </a:cubicBezTo>
                <a:cubicBezTo>
                  <a:pt x="6610" y="8488"/>
                  <a:pt x="6512" y="8830"/>
                  <a:pt x="6415" y="9171"/>
                </a:cubicBezTo>
                <a:cubicBezTo>
                  <a:pt x="6268" y="9513"/>
                  <a:pt x="5951" y="9708"/>
                  <a:pt x="5780" y="10000"/>
                </a:cubicBezTo>
                <a:cubicBezTo>
                  <a:pt x="5683" y="10147"/>
                  <a:pt x="5634" y="10293"/>
                  <a:pt x="5585" y="10464"/>
                </a:cubicBezTo>
                <a:lnTo>
                  <a:pt x="5585" y="10439"/>
                </a:lnTo>
                <a:cubicBezTo>
                  <a:pt x="5561" y="9878"/>
                  <a:pt x="5561" y="9293"/>
                  <a:pt x="5585" y="8708"/>
                </a:cubicBezTo>
                <a:cubicBezTo>
                  <a:pt x="5585" y="8671"/>
                  <a:pt x="5561" y="8653"/>
                  <a:pt x="5533" y="8653"/>
                </a:cubicBezTo>
                <a:cubicBezTo>
                  <a:pt x="5506" y="8653"/>
                  <a:pt x="5476" y="8671"/>
                  <a:pt x="5463" y="8708"/>
                </a:cubicBezTo>
                <a:cubicBezTo>
                  <a:pt x="5415" y="9391"/>
                  <a:pt x="5415" y="10074"/>
                  <a:pt x="5463" y="10732"/>
                </a:cubicBezTo>
                <a:lnTo>
                  <a:pt x="5415" y="10683"/>
                </a:lnTo>
                <a:cubicBezTo>
                  <a:pt x="5317" y="10293"/>
                  <a:pt x="5195" y="9878"/>
                  <a:pt x="5097" y="9464"/>
                </a:cubicBezTo>
                <a:cubicBezTo>
                  <a:pt x="5000" y="9171"/>
                  <a:pt x="4780" y="8708"/>
                  <a:pt x="4902" y="8391"/>
                </a:cubicBezTo>
                <a:cubicBezTo>
                  <a:pt x="5024" y="8098"/>
                  <a:pt x="5390" y="8244"/>
                  <a:pt x="5585" y="8025"/>
                </a:cubicBezTo>
                <a:cubicBezTo>
                  <a:pt x="5634" y="7952"/>
                  <a:pt x="5683" y="7903"/>
                  <a:pt x="5707" y="7830"/>
                </a:cubicBezTo>
                <a:cubicBezTo>
                  <a:pt x="5732" y="7805"/>
                  <a:pt x="5732" y="7781"/>
                  <a:pt x="5732" y="7781"/>
                </a:cubicBezTo>
                <a:lnTo>
                  <a:pt x="5732" y="7732"/>
                </a:lnTo>
                <a:cubicBezTo>
                  <a:pt x="5780" y="7635"/>
                  <a:pt x="5805" y="7537"/>
                  <a:pt x="5805" y="7439"/>
                </a:cubicBezTo>
                <a:cubicBezTo>
                  <a:pt x="5829" y="7098"/>
                  <a:pt x="5658" y="6561"/>
                  <a:pt x="5927" y="6293"/>
                </a:cubicBezTo>
                <a:cubicBezTo>
                  <a:pt x="5966" y="6254"/>
                  <a:pt x="6004" y="6237"/>
                  <a:pt x="6039" y="6237"/>
                </a:cubicBezTo>
                <a:close/>
                <a:moveTo>
                  <a:pt x="2928" y="7111"/>
                </a:moveTo>
                <a:cubicBezTo>
                  <a:pt x="3217" y="7111"/>
                  <a:pt x="3490" y="7683"/>
                  <a:pt x="3585" y="7854"/>
                </a:cubicBezTo>
                <a:cubicBezTo>
                  <a:pt x="4195" y="8976"/>
                  <a:pt x="4805" y="10098"/>
                  <a:pt x="5415" y="11195"/>
                </a:cubicBezTo>
                <a:cubicBezTo>
                  <a:pt x="5415" y="11220"/>
                  <a:pt x="5439" y="11220"/>
                  <a:pt x="5463" y="11244"/>
                </a:cubicBezTo>
                <a:lnTo>
                  <a:pt x="5536" y="11439"/>
                </a:lnTo>
                <a:cubicBezTo>
                  <a:pt x="5585" y="11805"/>
                  <a:pt x="5658" y="12122"/>
                  <a:pt x="5732" y="12464"/>
                </a:cubicBezTo>
                <a:cubicBezTo>
                  <a:pt x="5512" y="11952"/>
                  <a:pt x="5219" y="11439"/>
                  <a:pt x="4854" y="11000"/>
                </a:cubicBezTo>
                <a:cubicBezTo>
                  <a:pt x="4488" y="10513"/>
                  <a:pt x="4073" y="10049"/>
                  <a:pt x="3976" y="9415"/>
                </a:cubicBezTo>
                <a:cubicBezTo>
                  <a:pt x="3976" y="9393"/>
                  <a:pt x="3951" y="9381"/>
                  <a:pt x="3924" y="9381"/>
                </a:cubicBezTo>
                <a:cubicBezTo>
                  <a:pt x="3891" y="9381"/>
                  <a:pt x="3854" y="9399"/>
                  <a:pt x="3854" y="9439"/>
                </a:cubicBezTo>
                <a:cubicBezTo>
                  <a:pt x="3951" y="10049"/>
                  <a:pt x="4317" y="10513"/>
                  <a:pt x="4658" y="10952"/>
                </a:cubicBezTo>
                <a:cubicBezTo>
                  <a:pt x="4805" y="11171"/>
                  <a:pt x="4927" y="11366"/>
                  <a:pt x="5049" y="11586"/>
                </a:cubicBezTo>
                <a:cubicBezTo>
                  <a:pt x="4902" y="11439"/>
                  <a:pt x="4756" y="11317"/>
                  <a:pt x="4585" y="11171"/>
                </a:cubicBezTo>
                <a:cubicBezTo>
                  <a:pt x="4219" y="10927"/>
                  <a:pt x="3805" y="10708"/>
                  <a:pt x="3415" y="10513"/>
                </a:cubicBezTo>
                <a:cubicBezTo>
                  <a:pt x="2829" y="10171"/>
                  <a:pt x="3366" y="9635"/>
                  <a:pt x="3317" y="9147"/>
                </a:cubicBezTo>
                <a:cubicBezTo>
                  <a:pt x="3244" y="8781"/>
                  <a:pt x="3073" y="8415"/>
                  <a:pt x="2854" y="8122"/>
                </a:cubicBezTo>
                <a:cubicBezTo>
                  <a:pt x="2707" y="7903"/>
                  <a:pt x="2512" y="7513"/>
                  <a:pt x="2683" y="7269"/>
                </a:cubicBezTo>
                <a:cubicBezTo>
                  <a:pt x="2763" y="7156"/>
                  <a:pt x="2846" y="7111"/>
                  <a:pt x="2928" y="7111"/>
                </a:cubicBezTo>
                <a:close/>
                <a:moveTo>
                  <a:pt x="7601" y="7314"/>
                </a:moveTo>
                <a:cubicBezTo>
                  <a:pt x="7604" y="7314"/>
                  <a:pt x="7607" y="7315"/>
                  <a:pt x="7610" y="7317"/>
                </a:cubicBezTo>
                <a:cubicBezTo>
                  <a:pt x="7732" y="7366"/>
                  <a:pt x="7610" y="7561"/>
                  <a:pt x="7610" y="7610"/>
                </a:cubicBezTo>
                <a:cubicBezTo>
                  <a:pt x="7512" y="7927"/>
                  <a:pt x="7414" y="8196"/>
                  <a:pt x="7317" y="8488"/>
                </a:cubicBezTo>
                <a:cubicBezTo>
                  <a:pt x="7244" y="8659"/>
                  <a:pt x="7244" y="8878"/>
                  <a:pt x="7317" y="9074"/>
                </a:cubicBezTo>
                <a:cubicBezTo>
                  <a:pt x="7390" y="9171"/>
                  <a:pt x="7488" y="9269"/>
                  <a:pt x="7610" y="9342"/>
                </a:cubicBezTo>
                <a:cubicBezTo>
                  <a:pt x="7683" y="9391"/>
                  <a:pt x="7805" y="9439"/>
                  <a:pt x="7854" y="9513"/>
                </a:cubicBezTo>
                <a:cubicBezTo>
                  <a:pt x="7975" y="9708"/>
                  <a:pt x="7756" y="9805"/>
                  <a:pt x="7658" y="9927"/>
                </a:cubicBezTo>
                <a:cubicBezTo>
                  <a:pt x="7414" y="10122"/>
                  <a:pt x="7488" y="10488"/>
                  <a:pt x="7756" y="10586"/>
                </a:cubicBezTo>
                <a:cubicBezTo>
                  <a:pt x="7829" y="10622"/>
                  <a:pt x="7908" y="10641"/>
                  <a:pt x="7991" y="10641"/>
                </a:cubicBezTo>
                <a:cubicBezTo>
                  <a:pt x="8073" y="10641"/>
                  <a:pt x="8158" y="10622"/>
                  <a:pt x="8244" y="10586"/>
                </a:cubicBezTo>
                <a:cubicBezTo>
                  <a:pt x="8366" y="10561"/>
                  <a:pt x="8463" y="10488"/>
                  <a:pt x="8585" y="10439"/>
                </a:cubicBezTo>
                <a:cubicBezTo>
                  <a:pt x="8637" y="10422"/>
                  <a:pt x="8689" y="10405"/>
                  <a:pt x="8740" y="10405"/>
                </a:cubicBezTo>
                <a:cubicBezTo>
                  <a:pt x="8762" y="10405"/>
                  <a:pt x="8783" y="10408"/>
                  <a:pt x="8805" y="10415"/>
                </a:cubicBezTo>
                <a:cubicBezTo>
                  <a:pt x="9317" y="10537"/>
                  <a:pt x="8829" y="10903"/>
                  <a:pt x="8732" y="10952"/>
                </a:cubicBezTo>
                <a:cubicBezTo>
                  <a:pt x="8414" y="11049"/>
                  <a:pt x="8097" y="11147"/>
                  <a:pt x="7805" y="11220"/>
                </a:cubicBezTo>
                <a:cubicBezTo>
                  <a:pt x="7561" y="11317"/>
                  <a:pt x="7366" y="11464"/>
                  <a:pt x="7219" y="11659"/>
                </a:cubicBezTo>
                <a:cubicBezTo>
                  <a:pt x="6902" y="12049"/>
                  <a:pt x="6610" y="12488"/>
                  <a:pt x="6293" y="12903"/>
                </a:cubicBezTo>
                <a:cubicBezTo>
                  <a:pt x="6585" y="11952"/>
                  <a:pt x="6341" y="10878"/>
                  <a:pt x="6854" y="10000"/>
                </a:cubicBezTo>
                <a:cubicBezTo>
                  <a:pt x="6854" y="9965"/>
                  <a:pt x="6827" y="9942"/>
                  <a:pt x="6804" y="9942"/>
                </a:cubicBezTo>
                <a:cubicBezTo>
                  <a:pt x="6795" y="9942"/>
                  <a:pt x="6787" y="9945"/>
                  <a:pt x="6780" y="9952"/>
                </a:cubicBezTo>
                <a:cubicBezTo>
                  <a:pt x="6244" y="10830"/>
                  <a:pt x="6439" y="11927"/>
                  <a:pt x="6073" y="12830"/>
                </a:cubicBezTo>
                <a:cubicBezTo>
                  <a:pt x="6024" y="12391"/>
                  <a:pt x="5902" y="11952"/>
                  <a:pt x="5829" y="11488"/>
                </a:cubicBezTo>
                <a:cubicBezTo>
                  <a:pt x="5707" y="10903"/>
                  <a:pt x="5878" y="10269"/>
                  <a:pt x="6293" y="9805"/>
                </a:cubicBezTo>
                <a:cubicBezTo>
                  <a:pt x="6658" y="9439"/>
                  <a:pt x="6732" y="8976"/>
                  <a:pt x="6854" y="8488"/>
                </a:cubicBezTo>
                <a:cubicBezTo>
                  <a:pt x="6927" y="8220"/>
                  <a:pt x="7049" y="7952"/>
                  <a:pt x="7195" y="7708"/>
                </a:cubicBezTo>
                <a:cubicBezTo>
                  <a:pt x="7268" y="7610"/>
                  <a:pt x="7341" y="7488"/>
                  <a:pt x="7463" y="7415"/>
                </a:cubicBezTo>
                <a:cubicBezTo>
                  <a:pt x="7463" y="7415"/>
                  <a:pt x="7564" y="7314"/>
                  <a:pt x="7601" y="7314"/>
                </a:cubicBezTo>
                <a:close/>
                <a:moveTo>
                  <a:pt x="15951" y="8830"/>
                </a:moveTo>
                <a:cubicBezTo>
                  <a:pt x="16073" y="8830"/>
                  <a:pt x="16195" y="8878"/>
                  <a:pt x="16268" y="8952"/>
                </a:cubicBezTo>
                <a:cubicBezTo>
                  <a:pt x="16341" y="9098"/>
                  <a:pt x="16146" y="9464"/>
                  <a:pt x="16122" y="9610"/>
                </a:cubicBezTo>
                <a:cubicBezTo>
                  <a:pt x="16024" y="10025"/>
                  <a:pt x="16195" y="10195"/>
                  <a:pt x="16390" y="10537"/>
                </a:cubicBezTo>
                <a:cubicBezTo>
                  <a:pt x="16731" y="11073"/>
                  <a:pt x="16487" y="11732"/>
                  <a:pt x="16244" y="12269"/>
                </a:cubicBezTo>
                <a:cubicBezTo>
                  <a:pt x="16000" y="12781"/>
                  <a:pt x="15829" y="13342"/>
                  <a:pt x="15756" y="13927"/>
                </a:cubicBezTo>
                <a:cubicBezTo>
                  <a:pt x="15731" y="14098"/>
                  <a:pt x="15707" y="14269"/>
                  <a:pt x="15707" y="14464"/>
                </a:cubicBezTo>
                <a:cubicBezTo>
                  <a:pt x="15707" y="14464"/>
                  <a:pt x="15707" y="14439"/>
                  <a:pt x="15707" y="14439"/>
                </a:cubicBezTo>
                <a:cubicBezTo>
                  <a:pt x="15609" y="13439"/>
                  <a:pt x="15683" y="12415"/>
                  <a:pt x="15927" y="11439"/>
                </a:cubicBezTo>
                <a:cubicBezTo>
                  <a:pt x="15927" y="11409"/>
                  <a:pt x="15899" y="11388"/>
                  <a:pt x="15871" y="11388"/>
                </a:cubicBezTo>
                <a:cubicBezTo>
                  <a:pt x="15855" y="11388"/>
                  <a:pt x="15838" y="11396"/>
                  <a:pt x="15829" y="11415"/>
                </a:cubicBezTo>
                <a:cubicBezTo>
                  <a:pt x="15609" y="12293"/>
                  <a:pt x="15512" y="13195"/>
                  <a:pt x="15561" y="14098"/>
                </a:cubicBezTo>
                <a:cubicBezTo>
                  <a:pt x="15512" y="13927"/>
                  <a:pt x="15439" y="13756"/>
                  <a:pt x="15390" y="13610"/>
                </a:cubicBezTo>
                <a:cubicBezTo>
                  <a:pt x="15195" y="13171"/>
                  <a:pt x="15122" y="12683"/>
                  <a:pt x="15195" y="12195"/>
                </a:cubicBezTo>
                <a:cubicBezTo>
                  <a:pt x="15317" y="11732"/>
                  <a:pt x="15585" y="11415"/>
                  <a:pt x="15536" y="10878"/>
                </a:cubicBezTo>
                <a:cubicBezTo>
                  <a:pt x="15487" y="10366"/>
                  <a:pt x="15268" y="9854"/>
                  <a:pt x="15512" y="9342"/>
                </a:cubicBezTo>
                <a:cubicBezTo>
                  <a:pt x="15585" y="9195"/>
                  <a:pt x="15658" y="9074"/>
                  <a:pt x="15780" y="8952"/>
                </a:cubicBezTo>
                <a:cubicBezTo>
                  <a:pt x="15829" y="8927"/>
                  <a:pt x="15902" y="8830"/>
                  <a:pt x="15951" y="8830"/>
                </a:cubicBezTo>
                <a:close/>
                <a:moveTo>
                  <a:pt x="19268" y="9586"/>
                </a:moveTo>
                <a:lnTo>
                  <a:pt x="19658" y="9830"/>
                </a:lnTo>
                <a:cubicBezTo>
                  <a:pt x="19658" y="9903"/>
                  <a:pt x="19658" y="9976"/>
                  <a:pt x="19658" y="10049"/>
                </a:cubicBezTo>
                <a:cubicBezTo>
                  <a:pt x="19641" y="10043"/>
                  <a:pt x="19622" y="10040"/>
                  <a:pt x="19604" y="10040"/>
                </a:cubicBezTo>
                <a:cubicBezTo>
                  <a:pt x="19546" y="10040"/>
                  <a:pt x="19493" y="10072"/>
                  <a:pt x="19512" y="10147"/>
                </a:cubicBezTo>
                <a:cubicBezTo>
                  <a:pt x="19512" y="10195"/>
                  <a:pt x="19512" y="10244"/>
                  <a:pt x="19536" y="10269"/>
                </a:cubicBezTo>
                <a:cubicBezTo>
                  <a:pt x="19463" y="10366"/>
                  <a:pt x="19390" y="10439"/>
                  <a:pt x="19292" y="10513"/>
                </a:cubicBezTo>
                <a:cubicBezTo>
                  <a:pt x="19122" y="10634"/>
                  <a:pt x="18951" y="10805"/>
                  <a:pt x="18780" y="10952"/>
                </a:cubicBezTo>
                <a:cubicBezTo>
                  <a:pt x="18170" y="11634"/>
                  <a:pt x="17975" y="12537"/>
                  <a:pt x="17536" y="13317"/>
                </a:cubicBezTo>
                <a:cubicBezTo>
                  <a:pt x="17317" y="13634"/>
                  <a:pt x="17048" y="13951"/>
                  <a:pt x="16756" y="14220"/>
                </a:cubicBezTo>
                <a:cubicBezTo>
                  <a:pt x="16902" y="13976"/>
                  <a:pt x="17024" y="13708"/>
                  <a:pt x="17146" y="13439"/>
                </a:cubicBezTo>
                <a:cubicBezTo>
                  <a:pt x="17365" y="12903"/>
                  <a:pt x="17536" y="12366"/>
                  <a:pt x="17707" y="11805"/>
                </a:cubicBezTo>
                <a:cubicBezTo>
                  <a:pt x="17707" y="11793"/>
                  <a:pt x="17695" y="11787"/>
                  <a:pt x="17683" y="11787"/>
                </a:cubicBezTo>
                <a:cubicBezTo>
                  <a:pt x="17670" y="11787"/>
                  <a:pt x="17658" y="11793"/>
                  <a:pt x="17658" y="11805"/>
                </a:cubicBezTo>
                <a:cubicBezTo>
                  <a:pt x="17317" y="12805"/>
                  <a:pt x="16926" y="13854"/>
                  <a:pt x="16268" y="14683"/>
                </a:cubicBezTo>
                <a:cubicBezTo>
                  <a:pt x="16390" y="14244"/>
                  <a:pt x="16536" y="13830"/>
                  <a:pt x="16707" y="13391"/>
                </a:cubicBezTo>
                <a:cubicBezTo>
                  <a:pt x="16926" y="12830"/>
                  <a:pt x="17146" y="12269"/>
                  <a:pt x="17390" y="11732"/>
                </a:cubicBezTo>
                <a:cubicBezTo>
                  <a:pt x="17512" y="11464"/>
                  <a:pt x="17609" y="11195"/>
                  <a:pt x="17658" y="10927"/>
                </a:cubicBezTo>
                <a:cubicBezTo>
                  <a:pt x="17658" y="10854"/>
                  <a:pt x="17658" y="10805"/>
                  <a:pt x="17658" y="10732"/>
                </a:cubicBezTo>
                <a:cubicBezTo>
                  <a:pt x="17926" y="10513"/>
                  <a:pt x="18195" y="10317"/>
                  <a:pt x="18463" y="10122"/>
                </a:cubicBezTo>
                <a:cubicBezTo>
                  <a:pt x="18634" y="10000"/>
                  <a:pt x="19073" y="9586"/>
                  <a:pt x="19268" y="9586"/>
                </a:cubicBezTo>
                <a:close/>
                <a:moveTo>
                  <a:pt x="17777" y="8735"/>
                </a:moveTo>
                <a:cubicBezTo>
                  <a:pt x="17875" y="8735"/>
                  <a:pt x="17964" y="8810"/>
                  <a:pt x="18000" y="9049"/>
                </a:cubicBezTo>
                <a:cubicBezTo>
                  <a:pt x="18048" y="9317"/>
                  <a:pt x="17707" y="9586"/>
                  <a:pt x="17561" y="9756"/>
                </a:cubicBezTo>
                <a:cubicBezTo>
                  <a:pt x="17365" y="9927"/>
                  <a:pt x="17292" y="10171"/>
                  <a:pt x="17341" y="10415"/>
                </a:cubicBezTo>
                <a:cubicBezTo>
                  <a:pt x="17439" y="10683"/>
                  <a:pt x="17439" y="10976"/>
                  <a:pt x="17341" y="11220"/>
                </a:cubicBezTo>
                <a:cubicBezTo>
                  <a:pt x="17268" y="11439"/>
                  <a:pt x="17170" y="11634"/>
                  <a:pt x="17097" y="11854"/>
                </a:cubicBezTo>
                <a:cubicBezTo>
                  <a:pt x="16658" y="12854"/>
                  <a:pt x="16292" y="13878"/>
                  <a:pt x="15951" y="14903"/>
                </a:cubicBezTo>
                <a:lnTo>
                  <a:pt x="15951" y="14439"/>
                </a:lnTo>
                <a:cubicBezTo>
                  <a:pt x="15975" y="14195"/>
                  <a:pt x="16024" y="13976"/>
                  <a:pt x="16048" y="13732"/>
                </a:cubicBezTo>
                <a:cubicBezTo>
                  <a:pt x="16219" y="13122"/>
                  <a:pt x="16414" y="12537"/>
                  <a:pt x="16658" y="11976"/>
                </a:cubicBezTo>
                <a:cubicBezTo>
                  <a:pt x="16878" y="11513"/>
                  <a:pt x="16878" y="10976"/>
                  <a:pt x="16658" y="10513"/>
                </a:cubicBezTo>
                <a:lnTo>
                  <a:pt x="16634" y="10488"/>
                </a:lnTo>
                <a:cubicBezTo>
                  <a:pt x="16463" y="9903"/>
                  <a:pt x="16780" y="9415"/>
                  <a:pt x="17170" y="9074"/>
                </a:cubicBezTo>
                <a:lnTo>
                  <a:pt x="17170" y="9098"/>
                </a:lnTo>
                <a:cubicBezTo>
                  <a:pt x="17268" y="9025"/>
                  <a:pt x="17390" y="8927"/>
                  <a:pt x="17487" y="8878"/>
                </a:cubicBezTo>
                <a:cubicBezTo>
                  <a:pt x="17562" y="8816"/>
                  <a:pt x="17675" y="8735"/>
                  <a:pt x="17777" y="8735"/>
                </a:cubicBezTo>
                <a:close/>
                <a:moveTo>
                  <a:pt x="16195" y="14903"/>
                </a:moveTo>
                <a:lnTo>
                  <a:pt x="16195" y="14903"/>
                </a:lnTo>
                <a:cubicBezTo>
                  <a:pt x="16195" y="14935"/>
                  <a:pt x="16184" y="14957"/>
                  <a:pt x="16177" y="14975"/>
                </a:cubicBezTo>
                <a:lnTo>
                  <a:pt x="16177" y="14975"/>
                </a:lnTo>
                <a:lnTo>
                  <a:pt x="16195" y="14903"/>
                </a:lnTo>
                <a:close/>
                <a:moveTo>
                  <a:pt x="14246" y="9937"/>
                </a:moveTo>
                <a:cubicBezTo>
                  <a:pt x="14317" y="9937"/>
                  <a:pt x="14382" y="9977"/>
                  <a:pt x="14414" y="10074"/>
                </a:cubicBezTo>
                <a:cubicBezTo>
                  <a:pt x="14463" y="10220"/>
                  <a:pt x="14463" y="10366"/>
                  <a:pt x="14463" y="10488"/>
                </a:cubicBezTo>
                <a:cubicBezTo>
                  <a:pt x="14536" y="11147"/>
                  <a:pt x="15244" y="11708"/>
                  <a:pt x="14975" y="12391"/>
                </a:cubicBezTo>
                <a:cubicBezTo>
                  <a:pt x="14951" y="12415"/>
                  <a:pt x="14951" y="12439"/>
                  <a:pt x="14975" y="12464"/>
                </a:cubicBezTo>
                <a:cubicBezTo>
                  <a:pt x="14975" y="12512"/>
                  <a:pt x="14975" y="12561"/>
                  <a:pt x="14975" y="12634"/>
                </a:cubicBezTo>
                <a:cubicBezTo>
                  <a:pt x="14975" y="12976"/>
                  <a:pt x="15048" y="13317"/>
                  <a:pt x="15170" y="13659"/>
                </a:cubicBezTo>
                <a:cubicBezTo>
                  <a:pt x="15000" y="13293"/>
                  <a:pt x="14853" y="12951"/>
                  <a:pt x="14683" y="12610"/>
                </a:cubicBezTo>
                <a:cubicBezTo>
                  <a:pt x="14668" y="12588"/>
                  <a:pt x="14648" y="12579"/>
                  <a:pt x="14630" y="12579"/>
                </a:cubicBezTo>
                <a:cubicBezTo>
                  <a:pt x="14588" y="12579"/>
                  <a:pt x="14551" y="12625"/>
                  <a:pt x="14585" y="12659"/>
                </a:cubicBezTo>
                <a:cubicBezTo>
                  <a:pt x="14975" y="13488"/>
                  <a:pt x="15317" y="14342"/>
                  <a:pt x="15634" y="15195"/>
                </a:cubicBezTo>
                <a:cubicBezTo>
                  <a:pt x="15634" y="15220"/>
                  <a:pt x="15634" y="15269"/>
                  <a:pt x="15658" y="15317"/>
                </a:cubicBezTo>
                <a:cubicBezTo>
                  <a:pt x="15634" y="15317"/>
                  <a:pt x="15634" y="15342"/>
                  <a:pt x="15634" y="15342"/>
                </a:cubicBezTo>
                <a:cubicBezTo>
                  <a:pt x="15292" y="14512"/>
                  <a:pt x="14463" y="13903"/>
                  <a:pt x="14366" y="12976"/>
                </a:cubicBezTo>
                <a:cubicBezTo>
                  <a:pt x="14317" y="12634"/>
                  <a:pt x="14341" y="12293"/>
                  <a:pt x="14292" y="11952"/>
                </a:cubicBezTo>
                <a:cubicBezTo>
                  <a:pt x="14244" y="11659"/>
                  <a:pt x="14170" y="11342"/>
                  <a:pt x="14073" y="11049"/>
                </a:cubicBezTo>
                <a:cubicBezTo>
                  <a:pt x="14000" y="10781"/>
                  <a:pt x="13878" y="10391"/>
                  <a:pt x="14000" y="10098"/>
                </a:cubicBezTo>
                <a:cubicBezTo>
                  <a:pt x="14054" y="10002"/>
                  <a:pt x="14155" y="9937"/>
                  <a:pt x="14246" y="9937"/>
                </a:cubicBezTo>
                <a:close/>
                <a:moveTo>
                  <a:pt x="19634" y="10391"/>
                </a:moveTo>
                <a:cubicBezTo>
                  <a:pt x="19707" y="10439"/>
                  <a:pt x="19804" y="10464"/>
                  <a:pt x="19878" y="10488"/>
                </a:cubicBezTo>
                <a:cubicBezTo>
                  <a:pt x="20414" y="10634"/>
                  <a:pt x="20122" y="11098"/>
                  <a:pt x="19853" y="11366"/>
                </a:cubicBezTo>
                <a:cubicBezTo>
                  <a:pt x="19609" y="11586"/>
                  <a:pt x="19390" y="11805"/>
                  <a:pt x="19195" y="12073"/>
                </a:cubicBezTo>
                <a:cubicBezTo>
                  <a:pt x="19024" y="12391"/>
                  <a:pt x="18926" y="12732"/>
                  <a:pt x="18902" y="13098"/>
                </a:cubicBezTo>
                <a:cubicBezTo>
                  <a:pt x="18756" y="13830"/>
                  <a:pt x="18097" y="14244"/>
                  <a:pt x="17512" y="14610"/>
                </a:cubicBezTo>
                <a:cubicBezTo>
                  <a:pt x="17390" y="14683"/>
                  <a:pt x="17292" y="14732"/>
                  <a:pt x="17170" y="14805"/>
                </a:cubicBezTo>
                <a:cubicBezTo>
                  <a:pt x="17292" y="14659"/>
                  <a:pt x="17414" y="14537"/>
                  <a:pt x="17512" y="14415"/>
                </a:cubicBezTo>
                <a:cubicBezTo>
                  <a:pt x="17853" y="14000"/>
                  <a:pt x="18122" y="13537"/>
                  <a:pt x="18244" y="13025"/>
                </a:cubicBezTo>
                <a:cubicBezTo>
                  <a:pt x="18244" y="13012"/>
                  <a:pt x="18237" y="13006"/>
                  <a:pt x="18231" y="13006"/>
                </a:cubicBezTo>
                <a:cubicBezTo>
                  <a:pt x="18225" y="13006"/>
                  <a:pt x="18219" y="13012"/>
                  <a:pt x="18219" y="13025"/>
                </a:cubicBezTo>
                <a:cubicBezTo>
                  <a:pt x="17926" y="14049"/>
                  <a:pt x="17000" y="14708"/>
                  <a:pt x="16268" y="15415"/>
                </a:cubicBezTo>
                <a:cubicBezTo>
                  <a:pt x="16244" y="15439"/>
                  <a:pt x="16219" y="15488"/>
                  <a:pt x="16170" y="15512"/>
                </a:cubicBezTo>
                <a:cubicBezTo>
                  <a:pt x="16244" y="15342"/>
                  <a:pt x="16317" y="15195"/>
                  <a:pt x="16390" y="15049"/>
                </a:cubicBezTo>
                <a:cubicBezTo>
                  <a:pt x="16683" y="14512"/>
                  <a:pt x="17219" y="14195"/>
                  <a:pt x="17561" y="13708"/>
                </a:cubicBezTo>
                <a:cubicBezTo>
                  <a:pt x="17878" y="13244"/>
                  <a:pt x="18122" y="12756"/>
                  <a:pt x="18317" y="12244"/>
                </a:cubicBezTo>
                <a:cubicBezTo>
                  <a:pt x="18512" y="11708"/>
                  <a:pt x="18829" y="11195"/>
                  <a:pt x="19244" y="10805"/>
                </a:cubicBezTo>
                <a:cubicBezTo>
                  <a:pt x="19390" y="10683"/>
                  <a:pt x="19512" y="10537"/>
                  <a:pt x="19634" y="10391"/>
                </a:cubicBezTo>
                <a:close/>
                <a:moveTo>
                  <a:pt x="19585" y="17098"/>
                </a:moveTo>
                <a:lnTo>
                  <a:pt x="19585" y="17098"/>
                </a:lnTo>
                <a:cubicBezTo>
                  <a:pt x="18951" y="17707"/>
                  <a:pt x="18536" y="18488"/>
                  <a:pt x="18000" y="19171"/>
                </a:cubicBezTo>
                <a:cubicBezTo>
                  <a:pt x="17658" y="19634"/>
                  <a:pt x="17268" y="20000"/>
                  <a:pt x="16805" y="20317"/>
                </a:cubicBezTo>
                <a:cubicBezTo>
                  <a:pt x="16366" y="20585"/>
                  <a:pt x="15878" y="20805"/>
                  <a:pt x="15439" y="21024"/>
                </a:cubicBezTo>
                <a:cubicBezTo>
                  <a:pt x="15634" y="20927"/>
                  <a:pt x="15805" y="20829"/>
                  <a:pt x="15975" y="20732"/>
                </a:cubicBezTo>
                <a:cubicBezTo>
                  <a:pt x="16170" y="20610"/>
                  <a:pt x="16414" y="20488"/>
                  <a:pt x="16634" y="20342"/>
                </a:cubicBezTo>
                <a:cubicBezTo>
                  <a:pt x="17000" y="20171"/>
                  <a:pt x="17292" y="19854"/>
                  <a:pt x="17439" y="19464"/>
                </a:cubicBezTo>
                <a:cubicBezTo>
                  <a:pt x="17454" y="19416"/>
                  <a:pt x="17419" y="19389"/>
                  <a:pt x="17386" y="19389"/>
                </a:cubicBezTo>
                <a:cubicBezTo>
                  <a:pt x="17368" y="19389"/>
                  <a:pt x="17350" y="19397"/>
                  <a:pt x="17341" y="19415"/>
                </a:cubicBezTo>
                <a:lnTo>
                  <a:pt x="17341" y="19439"/>
                </a:lnTo>
                <a:cubicBezTo>
                  <a:pt x="17170" y="19805"/>
                  <a:pt x="16878" y="20122"/>
                  <a:pt x="16512" y="20293"/>
                </a:cubicBezTo>
                <a:cubicBezTo>
                  <a:pt x="16219" y="20463"/>
                  <a:pt x="15927" y="20610"/>
                  <a:pt x="15634" y="20781"/>
                </a:cubicBezTo>
                <a:lnTo>
                  <a:pt x="15707" y="20707"/>
                </a:lnTo>
                <a:cubicBezTo>
                  <a:pt x="16244" y="20293"/>
                  <a:pt x="16707" y="19829"/>
                  <a:pt x="17146" y="19317"/>
                </a:cubicBezTo>
                <a:cubicBezTo>
                  <a:pt x="17512" y="18781"/>
                  <a:pt x="17951" y="18317"/>
                  <a:pt x="18414" y="17878"/>
                </a:cubicBezTo>
                <a:cubicBezTo>
                  <a:pt x="18780" y="17586"/>
                  <a:pt x="19170" y="17317"/>
                  <a:pt x="19585" y="17098"/>
                </a:cubicBezTo>
                <a:close/>
                <a:moveTo>
                  <a:pt x="15244" y="21146"/>
                </a:moveTo>
                <a:lnTo>
                  <a:pt x="15122" y="21220"/>
                </a:lnTo>
                <a:lnTo>
                  <a:pt x="15195" y="21146"/>
                </a:lnTo>
                <a:close/>
                <a:moveTo>
                  <a:pt x="13122" y="17000"/>
                </a:moveTo>
                <a:lnTo>
                  <a:pt x="13122" y="17000"/>
                </a:lnTo>
                <a:cubicBezTo>
                  <a:pt x="13268" y="19025"/>
                  <a:pt x="13195" y="21073"/>
                  <a:pt x="12927" y="23098"/>
                </a:cubicBezTo>
                <a:cubicBezTo>
                  <a:pt x="12853" y="22585"/>
                  <a:pt x="12805" y="22073"/>
                  <a:pt x="12780" y="21585"/>
                </a:cubicBezTo>
                <a:cubicBezTo>
                  <a:pt x="12780" y="21561"/>
                  <a:pt x="12762" y="21549"/>
                  <a:pt x="12744" y="21549"/>
                </a:cubicBezTo>
                <a:cubicBezTo>
                  <a:pt x="12725" y="21549"/>
                  <a:pt x="12707" y="21561"/>
                  <a:pt x="12707" y="21585"/>
                </a:cubicBezTo>
                <a:cubicBezTo>
                  <a:pt x="12731" y="22220"/>
                  <a:pt x="12805" y="22878"/>
                  <a:pt x="12853" y="23512"/>
                </a:cubicBezTo>
                <a:lnTo>
                  <a:pt x="12853" y="23585"/>
                </a:lnTo>
                <a:cubicBezTo>
                  <a:pt x="12805" y="23122"/>
                  <a:pt x="12707" y="22659"/>
                  <a:pt x="12585" y="22195"/>
                </a:cubicBezTo>
                <a:lnTo>
                  <a:pt x="12585" y="22220"/>
                </a:lnTo>
                <a:cubicBezTo>
                  <a:pt x="12414" y="21293"/>
                  <a:pt x="12561" y="20366"/>
                  <a:pt x="12707" y="19439"/>
                </a:cubicBezTo>
                <a:cubicBezTo>
                  <a:pt x="12853" y="18634"/>
                  <a:pt x="12975" y="17805"/>
                  <a:pt x="13122" y="17000"/>
                </a:cubicBezTo>
                <a:close/>
                <a:moveTo>
                  <a:pt x="8244" y="17342"/>
                </a:moveTo>
                <a:lnTo>
                  <a:pt x="8244" y="17342"/>
                </a:lnTo>
                <a:cubicBezTo>
                  <a:pt x="8195" y="17805"/>
                  <a:pt x="8146" y="18244"/>
                  <a:pt x="8097" y="18732"/>
                </a:cubicBezTo>
                <a:cubicBezTo>
                  <a:pt x="8000" y="19488"/>
                  <a:pt x="7902" y="20268"/>
                  <a:pt x="7829" y="21049"/>
                </a:cubicBezTo>
                <a:cubicBezTo>
                  <a:pt x="7805" y="21415"/>
                  <a:pt x="7805" y="21756"/>
                  <a:pt x="7878" y="22122"/>
                </a:cubicBezTo>
                <a:cubicBezTo>
                  <a:pt x="7927" y="22463"/>
                  <a:pt x="8073" y="22805"/>
                  <a:pt x="8146" y="23146"/>
                </a:cubicBezTo>
                <a:cubicBezTo>
                  <a:pt x="8293" y="23854"/>
                  <a:pt x="8146" y="24537"/>
                  <a:pt x="7975" y="25195"/>
                </a:cubicBezTo>
                <a:cubicBezTo>
                  <a:pt x="8049" y="23878"/>
                  <a:pt x="7780" y="22537"/>
                  <a:pt x="7683" y="21244"/>
                </a:cubicBezTo>
                <a:cubicBezTo>
                  <a:pt x="7683" y="21220"/>
                  <a:pt x="7671" y="21207"/>
                  <a:pt x="7658" y="21207"/>
                </a:cubicBezTo>
                <a:cubicBezTo>
                  <a:pt x="7646" y="21207"/>
                  <a:pt x="7634" y="21220"/>
                  <a:pt x="7634" y="21244"/>
                </a:cubicBezTo>
                <a:cubicBezTo>
                  <a:pt x="7683" y="22463"/>
                  <a:pt x="7854" y="23707"/>
                  <a:pt x="7829" y="24927"/>
                </a:cubicBezTo>
                <a:cubicBezTo>
                  <a:pt x="7780" y="24683"/>
                  <a:pt x="7756" y="24439"/>
                  <a:pt x="7683" y="24195"/>
                </a:cubicBezTo>
                <a:cubicBezTo>
                  <a:pt x="7512" y="23585"/>
                  <a:pt x="7390" y="22976"/>
                  <a:pt x="7341" y="22366"/>
                </a:cubicBezTo>
                <a:cubicBezTo>
                  <a:pt x="7317" y="21732"/>
                  <a:pt x="7390" y="21098"/>
                  <a:pt x="7512" y="20488"/>
                </a:cubicBezTo>
                <a:cubicBezTo>
                  <a:pt x="7634" y="19805"/>
                  <a:pt x="7805" y="19146"/>
                  <a:pt x="7975" y="18464"/>
                </a:cubicBezTo>
                <a:cubicBezTo>
                  <a:pt x="8073" y="18098"/>
                  <a:pt x="8146" y="17707"/>
                  <a:pt x="8244" y="17342"/>
                </a:cubicBezTo>
                <a:close/>
                <a:moveTo>
                  <a:pt x="4116" y="23020"/>
                </a:moveTo>
                <a:cubicBezTo>
                  <a:pt x="4150" y="23020"/>
                  <a:pt x="4185" y="23029"/>
                  <a:pt x="4219" y="23049"/>
                </a:cubicBezTo>
                <a:cubicBezTo>
                  <a:pt x="4366" y="23098"/>
                  <a:pt x="4439" y="23220"/>
                  <a:pt x="4488" y="23341"/>
                </a:cubicBezTo>
                <a:cubicBezTo>
                  <a:pt x="4537" y="23585"/>
                  <a:pt x="4561" y="23829"/>
                  <a:pt x="4561" y="24073"/>
                </a:cubicBezTo>
                <a:cubicBezTo>
                  <a:pt x="4634" y="24537"/>
                  <a:pt x="4854" y="25073"/>
                  <a:pt x="4707" y="25561"/>
                </a:cubicBezTo>
                <a:cubicBezTo>
                  <a:pt x="4561" y="25976"/>
                  <a:pt x="4195" y="26244"/>
                  <a:pt x="4024" y="26658"/>
                </a:cubicBezTo>
                <a:cubicBezTo>
                  <a:pt x="4073" y="26244"/>
                  <a:pt x="4195" y="25829"/>
                  <a:pt x="4341" y="25439"/>
                </a:cubicBezTo>
                <a:cubicBezTo>
                  <a:pt x="4356" y="25396"/>
                  <a:pt x="4320" y="25370"/>
                  <a:pt x="4284" y="25370"/>
                </a:cubicBezTo>
                <a:cubicBezTo>
                  <a:pt x="4257" y="25370"/>
                  <a:pt x="4230" y="25384"/>
                  <a:pt x="4219" y="25415"/>
                </a:cubicBezTo>
                <a:cubicBezTo>
                  <a:pt x="4146" y="25610"/>
                  <a:pt x="4073" y="25805"/>
                  <a:pt x="4000" y="26024"/>
                </a:cubicBezTo>
                <a:cubicBezTo>
                  <a:pt x="4024" y="25902"/>
                  <a:pt x="4049" y="25780"/>
                  <a:pt x="4049" y="25683"/>
                </a:cubicBezTo>
                <a:cubicBezTo>
                  <a:pt x="4049" y="25268"/>
                  <a:pt x="4024" y="24878"/>
                  <a:pt x="3976" y="24488"/>
                </a:cubicBezTo>
                <a:cubicBezTo>
                  <a:pt x="3927" y="24122"/>
                  <a:pt x="3878" y="23756"/>
                  <a:pt x="3854" y="23366"/>
                </a:cubicBezTo>
                <a:cubicBezTo>
                  <a:pt x="3878" y="23366"/>
                  <a:pt x="3927" y="23366"/>
                  <a:pt x="3902" y="23317"/>
                </a:cubicBezTo>
                <a:cubicBezTo>
                  <a:pt x="3863" y="23161"/>
                  <a:pt x="3980" y="23020"/>
                  <a:pt x="4116" y="23020"/>
                </a:cubicBezTo>
                <a:close/>
                <a:moveTo>
                  <a:pt x="3264" y="22284"/>
                </a:moveTo>
                <a:cubicBezTo>
                  <a:pt x="3375" y="22284"/>
                  <a:pt x="3494" y="22432"/>
                  <a:pt x="3537" y="22561"/>
                </a:cubicBezTo>
                <a:cubicBezTo>
                  <a:pt x="3610" y="22902"/>
                  <a:pt x="3658" y="23244"/>
                  <a:pt x="3658" y="23610"/>
                </a:cubicBezTo>
                <a:cubicBezTo>
                  <a:pt x="3707" y="24000"/>
                  <a:pt x="3732" y="24390"/>
                  <a:pt x="3780" y="24756"/>
                </a:cubicBezTo>
                <a:cubicBezTo>
                  <a:pt x="3854" y="25146"/>
                  <a:pt x="3854" y="25512"/>
                  <a:pt x="3829" y="25902"/>
                </a:cubicBezTo>
                <a:lnTo>
                  <a:pt x="3854" y="25902"/>
                </a:lnTo>
                <a:cubicBezTo>
                  <a:pt x="3780" y="26195"/>
                  <a:pt x="3756" y="26488"/>
                  <a:pt x="3732" y="26780"/>
                </a:cubicBezTo>
                <a:cubicBezTo>
                  <a:pt x="3634" y="26561"/>
                  <a:pt x="3561" y="26317"/>
                  <a:pt x="3463" y="26097"/>
                </a:cubicBezTo>
                <a:cubicBezTo>
                  <a:pt x="3454" y="26058"/>
                  <a:pt x="3428" y="26043"/>
                  <a:pt x="3403" y="26043"/>
                </a:cubicBezTo>
                <a:cubicBezTo>
                  <a:pt x="3365" y="26043"/>
                  <a:pt x="3327" y="26078"/>
                  <a:pt x="3341" y="26122"/>
                </a:cubicBezTo>
                <a:lnTo>
                  <a:pt x="3537" y="26610"/>
                </a:lnTo>
                <a:cubicBezTo>
                  <a:pt x="3219" y="26244"/>
                  <a:pt x="2927" y="25878"/>
                  <a:pt x="2634" y="25488"/>
                </a:cubicBezTo>
                <a:cubicBezTo>
                  <a:pt x="2463" y="25268"/>
                  <a:pt x="2341" y="25049"/>
                  <a:pt x="2195" y="24829"/>
                </a:cubicBezTo>
                <a:cubicBezTo>
                  <a:pt x="2098" y="24634"/>
                  <a:pt x="1927" y="24341"/>
                  <a:pt x="2049" y="24122"/>
                </a:cubicBezTo>
                <a:cubicBezTo>
                  <a:pt x="2075" y="24061"/>
                  <a:pt x="2107" y="24036"/>
                  <a:pt x="2144" y="24036"/>
                </a:cubicBezTo>
                <a:cubicBezTo>
                  <a:pt x="2315" y="24036"/>
                  <a:pt x="2574" y="24583"/>
                  <a:pt x="2634" y="24683"/>
                </a:cubicBezTo>
                <a:cubicBezTo>
                  <a:pt x="2805" y="24976"/>
                  <a:pt x="2976" y="25317"/>
                  <a:pt x="3171" y="25634"/>
                </a:cubicBezTo>
                <a:cubicBezTo>
                  <a:pt x="3195" y="25658"/>
                  <a:pt x="3219" y="25683"/>
                  <a:pt x="3244" y="25683"/>
                </a:cubicBezTo>
                <a:cubicBezTo>
                  <a:pt x="3756" y="25634"/>
                  <a:pt x="3488" y="25000"/>
                  <a:pt x="3366" y="24732"/>
                </a:cubicBezTo>
                <a:cubicBezTo>
                  <a:pt x="3049" y="24098"/>
                  <a:pt x="2927" y="23366"/>
                  <a:pt x="3024" y="22659"/>
                </a:cubicBezTo>
                <a:cubicBezTo>
                  <a:pt x="3049" y="22537"/>
                  <a:pt x="3098" y="22341"/>
                  <a:pt x="3219" y="22293"/>
                </a:cubicBezTo>
                <a:cubicBezTo>
                  <a:pt x="3234" y="22287"/>
                  <a:pt x="3249" y="22284"/>
                  <a:pt x="3264" y="22284"/>
                </a:cubicBezTo>
                <a:close/>
                <a:moveTo>
                  <a:pt x="423" y="24993"/>
                </a:moveTo>
                <a:cubicBezTo>
                  <a:pt x="598" y="24993"/>
                  <a:pt x="768" y="25183"/>
                  <a:pt x="878" y="25293"/>
                </a:cubicBezTo>
                <a:cubicBezTo>
                  <a:pt x="976" y="25390"/>
                  <a:pt x="1073" y="25488"/>
                  <a:pt x="1146" y="25610"/>
                </a:cubicBezTo>
                <a:cubicBezTo>
                  <a:pt x="1146" y="25634"/>
                  <a:pt x="1171" y="25658"/>
                  <a:pt x="1195" y="25683"/>
                </a:cubicBezTo>
                <a:cubicBezTo>
                  <a:pt x="1293" y="25780"/>
                  <a:pt x="1366" y="25902"/>
                  <a:pt x="1463" y="26024"/>
                </a:cubicBezTo>
                <a:cubicBezTo>
                  <a:pt x="1659" y="26268"/>
                  <a:pt x="1878" y="26463"/>
                  <a:pt x="2146" y="26610"/>
                </a:cubicBezTo>
                <a:cubicBezTo>
                  <a:pt x="2317" y="26707"/>
                  <a:pt x="2512" y="26805"/>
                  <a:pt x="2707" y="26878"/>
                </a:cubicBezTo>
                <a:lnTo>
                  <a:pt x="1780" y="26658"/>
                </a:lnTo>
                <a:cubicBezTo>
                  <a:pt x="1707" y="26658"/>
                  <a:pt x="1683" y="26756"/>
                  <a:pt x="1756" y="26756"/>
                </a:cubicBezTo>
                <a:lnTo>
                  <a:pt x="3537" y="27244"/>
                </a:lnTo>
                <a:lnTo>
                  <a:pt x="3658" y="27268"/>
                </a:lnTo>
                <a:cubicBezTo>
                  <a:pt x="3629" y="27267"/>
                  <a:pt x="3599" y="27266"/>
                  <a:pt x="3570" y="27266"/>
                </a:cubicBezTo>
                <a:cubicBezTo>
                  <a:pt x="3184" y="27266"/>
                  <a:pt x="2766" y="27393"/>
                  <a:pt x="2362" y="27393"/>
                </a:cubicBezTo>
                <a:cubicBezTo>
                  <a:pt x="2330" y="27393"/>
                  <a:pt x="2299" y="27392"/>
                  <a:pt x="2268" y="27390"/>
                </a:cubicBezTo>
                <a:cubicBezTo>
                  <a:pt x="1927" y="27390"/>
                  <a:pt x="1585" y="27268"/>
                  <a:pt x="1341" y="27024"/>
                </a:cubicBezTo>
                <a:cubicBezTo>
                  <a:pt x="1122" y="26780"/>
                  <a:pt x="1098" y="26439"/>
                  <a:pt x="902" y="26195"/>
                </a:cubicBezTo>
                <a:cubicBezTo>
                  <a:pt x="683" y="25951"/>
                  <a:pt x="341" y="25780"/>
                  <a:pt x="220" y="25463"/>
                </a:cubicBezTo>
                <a:cubicBezTo>
                  <a:pt x="122" y="25293"/>
                  <a:pt x="195" y="25098"/>
                  <a:pt x="366" y="25000"/>
                </a:cubicBezTo>
                <a:cubicBezTo>
                  <a:pt x="385" y="24995"/>
                  <a:pt x="404" y="24993"/>
                  <a:pt x="423" y="24993"/>
                </a:cubicBezTo>
                <a:close/>
                <a:moveTo>
                  <a:pt x="3829" y="27488"/>
                </a:moveTo>
                <a:lnTo>
                  <a:pt x="3854" y="27536"/>
                </a:lnTo>
                <a:lnTo>
                  <a:pt x="3805" y="27488"/>
                </a:lnTo>
                <a:close/>
                <a:moveTo>
                  <a:pt x="15328" y="25192"/>
                </a:moveTo>
                <a:cubicBezTo>
                  <a:pt x="15382" y="25192"/>
                  <a:pt x="15436" y="25208"/>
                  <a:pt x="15487" y="25244"/>
                </a:cubicBezTo>
                <a:cubicBezTo>
                  <a:pt x="15731" y="25415"/>
                  <a:pt x="15731" y="25780"/>
                  <a:pt x="15707" y="26049"/>
                </a:cubicBezTo>
                <a:cubicBezTo>
                  <a:pt x="15707" y="26073"/>
                  <a:pt x="15731" y="26122"/>
                  <a:pt x="15756" y="26122"/>
                </a:cubicBezTo>
                <a:cubicBezTo>
                  <a:pt x="15439" y="26854"/>
                  <a:pt x="15219" y="27658"/>
                  <a:pt x="15146" y="28463"/>
                </a:cubicBezTo>
                <a:cubicBezTo>
                  <a:pt x="15146" y="27902"/>
                  <a:pt x="15073" y="27317"/>
                  <a:pt x="15000" y="26732"/>
                </a:cubicBezTo>
                <a:cubicBezTo>
                  <a:pt x="15000" y="26707"/>
                  <a:pt x="14981" y="26695"/>
                  <a:pt x="14963" y="26695"/>
                </a:cubicBezTo>
                <a:cubicBezTo>
                  <a:pt x="14945" y="26695"/>
                  <a:pt x="14927" y="26707"/>
                  <a:pt x="14927" y="26732"/>
                </a:cubicBezTo>
                <a:cubicBezTo>
                  <a:pt x="14951" y="27195"/>
                  <a:pt x="14975" y="27634"/>
                  <a:pt x="14975" y="28097"/>
                </a:cubicBezTo>
                <a:cubicBezTo>
                  <a:pt x="14927" y="27878"/>
                  <a:pt x="14853" y="27658"/>
                  <a:pt x="14780" y="27463"/>
                </a:cubicBezTo>
                <a:cubicBezTo>
                  <a:pt x="14731" y="27293"/>
                  <a:pt x="14683" y="27122"/>
                  <a:pt x="14658" y="26951"/>
                </a:cubicBezTo>
                <a:cubicBezTo>
                  <a:pt x="14536" y="26463"/>
                  <a:pt x="14585" y="25976"/>
                  <a:pt x="14829" y="25561"/>
                </a:cubicBezTo>
                <a:cubicBezTo>
                  <a:pt x="14925" y="25407"/>
                  <a:pt x="15128" y="25192"/>
                  <a:pt x="15328" y="25192"/>
                </a:cubicBezTo>
                <a:close/>
                <a:moveTo>
                  <a:pt x="15146" y="28732"/>
                </a:moveTo>
                <a:cubicBezTo>
                  <a:pt x="15146" y="28780"/>
                  <a:pt x="15146" y="28854"/>
                  <a:pt x="15146" y="28927"/>
                </a:cubicBezTo>
                <a:cubicBezTo>
                  <a:pt x="15146" y="28854"/>
                  <a:pt x="15122" y="28805"/>
                  <a:pt x="15122" y="28732"/>
                </a:cubicBezTo>
                <a:close/>
                <a:moveTo>
                  <a:pt x="12439" y="26097"/>
                </a:moveTo>
                <a:cubicBezTo>
                  <a:pt x="12366" y="26463"/>
                  <a:pt x="12268" y="26805"/>
                  <a:pt x="12146" y="27146"/>
                </a:cubicBezTo>
                <a:cubicBezTo>
                  <a:pt x="11927" y="27658"/>
                  <a:pt x="11634" y="28146"/>
                  <a:pt x="11463" y="28658"/>
                </a:cubicBezTo>
                <a:cubicBezTo>
                  <a:pt x="11374" y="28948"/>
                  <a:pt x="11285" y="29218"/>
                  <a:pt x="11214" y="29504"/>
                </a:cubicBezTo>
                <a:lnTo>
                  <a:pt x="11214" y="29504"/>
                </a:lnTo>
                <a:lnTo>
                  <a:pt x="11195" y="29195"/>
                </a:lnTo>
                <a:cubicBezTo>
                  <a:pt x="11512" y="28536"/>
                  <a:pt x="11780" y="27854"/>
                  <a:pt x="12049" y="27171"/>
                </a:cubicBezTo>
                <a:cubicBezTo>
                  <a:pt x="12170" y="26805"/>
                  <a:pt x="12317" y="26463"/>
                  <a:pt x="12439" y="26097"/>
                </a:cubicBezTo>
                <a:close/>
                <a:moveTo>
                  <a:pt x="18647" y="25127"/>
                </a:moveTo>
                <a:cubicBezTo>
                  <a:pt x="18703" y="25127"/>
                  <a:pt x="18762" y="25153"/>
                  <a:pt x="18804" y="25195"/>
                </a:cubicBezTo>
                <a:cubicBezTo>
                  <a:pt x="18804" y="25244"/>
                  <a:pt x="18804" y="25293"/>
                  <a:pt x="18804" y="25341"/>
                </a:cubicBezTo>
                <a:cubicBezTo>
                  <a:pt x="18756" y="25512"/>
                  <a:pt x="18658" y="25658"/>
                  <a:pt x="18536" y="25780"/>
                </a:cubicBezTo>
                <a:cubicBezTo>
                  <a:pt x="18341" y="25976"/>
                  <a:pt x="18170" y="26195"/>
                  <a:pt x="18073" y="26439"/>
                </a:cubicBezTo>
                <a:cubicBezTo>
                  <a:pt x="17951" y="26756"/>
                  <a:pt x="17902" y="27073"/>
                  <a:pt x="17902" y="27390"/>
                </a:cubicBezTo>
                <a:cubicBezTo>
                  <a:pt x="17878" y="27951"/>
                  <a:pt x="17829" y="28683"/>
                  <a:pt x="17317" y="29024"/>
                </a:cubicBezTo>
                <a:cubicBezTo>
                  <a:pt x="17292" y="29049"/>
                  <a:pt x="17292" y="29097"/>
                  <a:pt x="17317" y="29122"/>
                </a:cubicBezTo>
                <a:cubicBezTo>
                  <a:pt x="16975" y="29195"/>
                  <a:pt x="16634" y="29293"/>
                  <a:pt x="16317" y="29439"/>
                </a:cubicBezTo>
                <a:cubicBezTo>
                  <a:pt x="16268" y="29463"/>
                  <a:pt x="16195" y="29512"/>
                  <a:pt x="16146" y="29536"/>
                </a:cubicBezTo>
                <a:cubicBezTo>
                  <a:pt x="16634" y="29146"/>
                  <a:pt x="17024" y="28658"/>
                  <a:pt x="17317" y="28122"/>
                </a:cubicBezTo>
                <a:cubicBezTo>
                  <a:pt x="17334" y="28105"/>
                  <a:pt x="17315" y="28087"/>
                  <a:pt x="17293" y="28087"/>
                </a:cubicBezTo>
                <a:cubicBezTo>
                  <a:pt x="17284" y="28087"/>
                  <a:pt x="17275" y="28090"/>
                  <a:pt x="17268" y="28097"/>
                </a:cubicBezTo>
                <a:cubicBezTo>
                  <a:pt x="17097" y="28366"/>
                  <a:pt x="16878" y="28610"/>
                  <a:pt x="16658" y="28854"/>
                </a:cubicBezTo>
                <a:cubicBezTo>
                  <a:pt x="16561" y="28951"/>
                  <a:pt x="16463" y="29049"/>
                  <a:pt x="16366" y="29146"/>
                </a:cubicBezTo>
                <a:cubicBezTo>
                  <a:pt x="16439" y="29000"/>
                  <a:pt x="16536" y="28854"/>
                  <a:pt x="16609" y="28732"/>
                </a:cubicBezTo>
                <a:cubicBezTo>
                  <a:pt x="16707" y="28463"/>
                  <a:pt x="16780" y="28171"/>
                  <a:pt x="16780" y="27902"/>
                </a:cubicBezTo>
                <a:cubicBezTo>
                  <a:pt x="17000" y="27268"/>
                  <a:pt x="17317" y="26658"/>
                  <a:pt x="17707" y="26122"/>
                </a:cubicBezTo>
                <a:cubicBezTo>
                  <a:pt x="17902" y="25805"/>
                  <a:pt x="18122" y="25537"/>
                  <a:pt x="18365" y="25293"/>
                </a:cubicBezTo>
                <a:cubicBezTo>
                  <a:pt x="18414" y="25244"/>
                  <a:pt x="18463" y="25195"/>
                  <a:pt x="18536" y="25171"/>
                </a:cubicBezTo>
                <a:cubicBezTo>
                  <a:pt x="18567" y="25140"/>
                  <a:pt x="18606" y="25127"/>
                  <a:pt x="18647" y="25127"/>
                </a:cubicBezTo>
                <a:close/>
                <a:moveTo>
                  <a:pt x="16024" y="29634"/>
                </a:moveTo>
                <a:lnTo>
                  <a:pt x="16000" y="29658"/>
                </a:lnTo>
                <a:lnTo>
                  <a:pt x="16000" y="29634"/>
                </a:lnTo>
                <a:close/>
                <a:moveTo>
                  <a:pt x="13834" y="26560"/>
                </a:moveTo>
                <a:cubicBezTo>
                  <a:pt x="13840" y="26560"/>
                  <a:pt x="13847" y="26560"/>
                  <a:pt x="13853" y="26561"/>
                </a:cubicBezTo>
                <a:cubicBezTo>
                  <a:pt x="13975" y="26634"/>
                  <a:pt x="14073" y="26732"/>
                  <a:pt x="14170" y="26829"/>
                </a:cubicBezTo>
                <a:cubicBezTo>
                  <a:pt x="14268" y="26927"/>
                  <a:pt x="14366" y="27049"/>
                  <a:pt x="14439" y="27171"/>
                </a:cubicBezTo>
                <a:cubicBezTo>
                  <a:pt x="14488" y="27244"/>
                  <a:pt x="14536" y="27317"/>
                  <a:pt x="14561" y="27366"/>
                </a:cubicBezTo>
                <a:cubicBezTo>
                  <a:pt x="14609" y="27561"/>
                  <a:pt x="14683" y="27756"/>
                  <a:pt x="14731" y="27951"/>
                </a:cubicBezTo>
                <a:cubicBezTo>
                  <a:pt x="14878" y="28488"/>
                  <a:pt x="15000" y="29024"/>
                  <a:pt x="15097" y="29561"/>
                </a:cubicBezTo>
                <a:cubicBezTo>
                  <a:pt x="15024" y="29414"/>
                  <a:pt x="14951" y="29244"/>
                  <a:pt x="14878" y="29073"/>
                </a:cubicBezTo>
                <a:cubicBezTo>
                  <a:pt x="14756" y="28780"/>
                  <a:pt x="14609" y="28488"/>
                  <a:pt x="14439" y="28195"/>
                </a:cubicBezTo>
                <a:cubicBezTo>
                  <a:pt x="14432" y="28188"/>
                  <a:pt x="14424" y="28185"/>
                  <a:pt x="14415" y="28185"/>
                </a:cubicBezTo>
                <a:cubicBezTo>
                  <a:pt x="14392" y="28185"/>
                  <a:pt x="14366" y="28208"/>
                  <a:pt x="14366" y="28244"/>
                </a:cubicBezTo>
                <a:cubicBezTo>
                  <a:pt x="14536" y="28536"/>
                  <a:pt x="14658" y="28829"/>
                  <a:pt x="14780" y="29122"/>
                </a:cubicBezTo>
                <a:cubicBezTo>
                  <a:pt x="14878" y="29366"/>
                  <a:pt x="14951" y="29610"/>
                  <a:pt x="15024" y="29853"/>
                </a:cubicBezTo>
                <a:cubicBezTo>
                  <a:pt x="14951" y="29756"/>
                  <a:pt x="14902" y="29658"/>
                  <a:pt x="14805" y="29585"/>
                </a:cubicBezTo>
                <a:cubicBezTo>
                  <a:pt x="14634" y="29390"/>
                  <a:pt x="14414" y="29195"/>
                  <a:pt x="14195" y="29024"/>
                </a:cubicBezTo>
                <a:cubicBezTo>
                  <a:pt x="14097" y="28951"/>
                  <a:pt x="14024" y="28829"/>
                  <a:pt x="13951" y="28732"/>
                </a:cubicBezTo>
                <a:cubicBezTo>
                  <a:pt x="13902" y="28561"/>
                  <a:pt x="13902" y="28390"/>
                  <a:pt x="13902" y="28219"/>
                </a:cubicBezTo>
                <a:cubicBezTo>
                  <a:pt x="13878" y="27927"/>
                  <a:pt x="13805" y="27634"/>
                  <a:pt x="13683" y="27366"/>
                </a:cubicBezTo>
                <a:cubicBezTo>
                  <a:pt x="13634" y="27244"/>
                  <a:pt x="13609" y="27122"/>
                  <a:pt x="13609" y="26976"/>
                </a:cubicBezTo>
                <a:cubicBezTo>
                  <a:pt x="13609" y="26881"/>
                  <a:pt x="13655" y="26560"/>
                  <a:pt x="13834" y="26560"/>
                </a:cubicBezTo>
                <a:close/>
                <a:moveTo>
                  <a:pt x="15219" y="30097"/>
                </a:moveTo>
                <a:lnTo>
                  <a:pt x="15219" y="30146"/>
                </a:lnTo>
                <a:lnTo>
                  <a:pt x="15195" y="30097"/>
                </a:lnTo>
                <a:close/>
                <a:moveTo>
                  <a:pt x="17247" y="24511"/>
                </a:moveTo>
                <a:cubicBezTo>
                  <a:pt x="17635" y="24511"/>
                  <a:pt x="17656" y="25007"/>
                  <a:pt x="17561" y="25293"/>
                </a:cubicBezTo>
                <a:cubicBezTo>
                  <a:pt x="17439" y="25658"/>
                  <a:pt x="17097" y="25902"/>
                  <a:pt x="16853" y="26171"/>
                </a:cubicBezTo>
                <a:cubicBezTo>
                  <a:pt x="16512" y="26463"/>
                  <a:pt x="16390" y="26902"/>
                  <a:pt x="16487" y="27341"/>
                </a:cubicBezTo>
                <a:cubicBezTo>
                  <a:pt x="16561" y="27634"/>
                  <a:pt x="16561" y="27927"/>
                  <a:pt x="16512" y="28219"/>
                </a:cubicBezTo>
                <a:cubicBezTo>
                  <a:pt x="16439" y="28463"/>
                  <a:pt x="16341" y="28707"/>
                  <a:pt x="16195" y="28927"/>
                </a:cubicBezTo>
                <a:cubicBezTo>
                  <a:pt x="15975" y="29293"/>
                  <a:pt x="15756" y="29683"/>
                  <a:pt x="15609" y="30097"/>
                </a:cubicBezTo>
                <a:cubicBezTo>
                  <a:pt x="15609" y="29829"/>
                  <a:pt x="15609" y="29585"/>
                  <a:pt x="15634" y="29341"/>
                </a:cubicBezTo>
                <a:cubicBezTo>
                  <a:pt x="15731" y="28634"/>
                  <a:pt x="15951" y="27975"/>
                  <a:pt x="15902" y="27268"/>
                </a:cubicBezTo>
                <a:cubicBezTo>
                  <a:pt x="15902" y="27244"/>
                  <a:pt x="15878" y="27232"/>
                  <a:pt x="15856" y="27232"/>
                </a:cubicBezTo>
                <a:cubicBezTo>
                  <a:pt x="15835" y="27232"/>
                  <a:pt x="15817" y="27244"/>
                  <a:pt x="15829" y="27268"/>
                </a:cubicBezTo>
                <a:cubicBezTo>
                  <a:pt x="15829" y="28024"/>
                  <a:pt x="15561" y="28732"/>
                  <a:pt x="15463" y="29463"/>
                </a:cubicBezTo>
                <a:cubicBezTo>
                  <a:pt x="15439" y="29683"/>
                  <a:pt x="15414" y="29951"/>
                  <a:pt x="15414" y="30195"/>
                </a:cubicBezTo>
                <a:cubicBezTo>
                  <a:pt x="15390" y="30024"/>
                  <a:pt x="15366" y="29853"/>
                  <a:pt x="15341" y="29683"/>
                </a:cubicBezTo>
                <a:cubicBezTo>
                  <a:pt x="15268" y="28756"/>
                  <a:pt x="15366" y="27805"/>
                  <a:pt x="15658" y="26902"/>
                </a:cubicBezTo>
                <a:cubicBezTo>
                  <a:pt x="15780" y="26439"/>
                  <a:pt x="15975" y="26024"/>
                  <a:pt x="16219" y="25610"/>
                </a:cubicBezTo>
                <a:cubicBezTo>
                  <a:pt x="16317" y="25415"/>
                  <a:pt x="16439" y="25219"/>
                  <a:pt x="16585" y="25049"/>
                </a:cubicBezTo>
                <a:cubicBezTo>
                  <a:pt x="16731" y="24829"/>
                  <a:pt x="16926" y="24537"/>
                  <a:pt x="17219" y="24512"/>
                </a:cubicBezTo>
                <a:cubicBezTo>
                  <a:pt x="17229" y="24512"/>
                  <a:pt x="17238" y="24511"/>
                  <a:pt x="17247" y="24511"/>
                </a:cubicBezTo>
                <a:close/>
                <a:moveTo>
                  <a:pt x="19262" y="26463"/>
                </a:moveTo>
                <a:cubicBezTo>
                  <a:pt x="19349" y="26463"/>
                  <a:pt x="19430" y="26504"/>
                  <a:pt x="19487" y="26610"/>
                </a:cubicBezTo>
                <a:cubicBezTo>
                  <a:pt x="19609" y="26854"/>
                  <a:pt x="19463" y="27122"/>
                  <a:pt x="19341" y="27341"/>
                </a:cubicBezTo>
                <a:cubicBezTo>
                  <a:pt x="19219" y="27536"/>
                  <a:pt x="19122" y="27756"/>
                  <a:pt x="19097" y="27975"/>
                </a:cubicBezTo>
                <a:cubicBezTo>
                  <a:pt x="19048" y="28219"/>
                  <a:pt x="19073" y="28439"/>
                  <a:pt x="19146" y="28658"/>
                </a:cubicBezTo>
                <a:cubicBezTo>
                  <a:pt x="19195" y="28780"/>
                  <a:pt x="19292" y="28927"/>
                  <a:pt x="19244" y="29097"/>
                </a:cubicBezTo>
                <a:cubicBezTo>
                  <a:pt x="19195" y="29219"/>
                  <a:pt x="19122" y="29341"/>
                  <a:pt x="19000" y="29439"/>
                </a:cubicBezTo>
                <a:cubicBezTo>
                  <a:pt x="18683" y="29732"/>
                  <a:pt x="18292" y="30000"/>
                  <a:pt x="17878" y="30171"/>
                </a:cubicBezTo>
                <a:cubicBezTo>
                  <a:pt x="17414" y="30390"/>
                  <a:pt x="16902" y="30536"/>
                  <a:pt x="16414" y="30732"/>
                </a:cubicBezTo>
                <a:cubicBezTo>
                  <a:pt x="16268" y="30805"/>
                  <a:pt x="16097" y="30878"/>
                  <a:pt x="15975" y="30975"/>
                </a:cubicBezTo>
                <a:cubicBezTo>
                  <a:pt x="15975" y="30951"/>
                  <a:pt x="15975" y="30927"/>
                  <a:pt x="16000" y="30902"/>
                </a:cubicBezTo>
                <a:cubicBezTo>
                  <a:pt x="16122" y="30463"/>
                  <a:pt x="16561" y="30317"/>
                  <a:pt x="16926" y="30146"/>
                </a:cubicBezTo>
                <a:cubicBezTo>
                  <a:pt x="17292" y="29951"/>
                  <a:pt x="17658" y="29780"/>
                  <a:pt x="18024" y="29585"/>
                </a:cubicBezTo>
                <a:cubicBezTo>
                  <a:pt x="18292" y="29463"/>
                  <a:pt x="18487" y="29244"/>
                  <a:pt x="18634" y="28975"/>
                </a:cubicBezTo>
                <a:cubicBezTo>
                  <a:pt x="18649" y="28945"/>
                  <a:pt x="18608" y="28924"/>
                  <a:pt x="18569" y="28924"/>
                </a:cubicBezTo>
                <a:cubicBezTo>
                  <a:pt x="18545" y="28924"/>
                  <a:pt x="18521" y="28932"/>
                  <a:pt x="18512" y="28951"/>
                </a:cubicBezTo>
                <a:cubicBezTo>
                  <a:pt x="18365" y="29317"/>
                  <a:pt x="17975" y="29488"/>
                  <a:pt x="17658" y="29658"/>
                </a:cubicBezTo>
                <a:cubicBezTo>
                  <a:pt x="17244" y="29853"/>
                  <a:pt x="16853" y="30024"/>
                  <a:pt x="16439" y="30219"/>
                </a:cubicBezTo>
                <a:cubicBezTo>
                  <a:pt x="16097" y="30341"/>
                  <a:pt x="15853" y="30634"/>
                  <a:pt x="15780" y="30975"/>
                </a:cubicBezTo>
                <a:cubicBezTo>
                  <a:pt x="15780" y="31000"/>
                  <a:pt x="15756" y="31073"/>
                  <a:pt x="15756" y="31146"/>
                </a:cubicBezTo>
                <a:cubicBezTo>
                  <a:pt x="15683" y="31000"/>
                  <a:pt x="15658" y="30853"/>
                  <a:pt x="15658" y="30707"/>
                </a:cubicBezTo>
                <a:cubicBezTo>
                  <a:pt x="15805" y="30244"/>
                  <a:pt x="15975" y="29780"/>
                  <a:pt x="16414" y="29561"/>
                </a:cubicBezTo>
                <a:cubicBezTo>
                  <a:pt x="16780" y="29414"/>
                  <a:pt x="17170" y="29293"/>
                  <a:pt x="17561" y="29195"/>
                </a:cubicBezTo>
                <a:cubicBezTo>
                  <a:pt x="17902" y="29097"/>
                  <a:pt x="18170" y="28878"/>
                  <a:pt x="18365" y="28561"/>
                </a:cubicBezTo>
                <a:cubicBezTo>
                  <a:pt x="18512" y="28171"/>
                  <a:pt x="18585" y="27780"/>
                  <a:pt x="18609" y="27366"/>
                </a:cubicBezTo>
                <a:cubicBezTo>
                  <a:pt x="18634" y="27146"/>
                  <a:pt x="18707" y="26951"/>
                  <a:pt x="18804" y="26756"/>
                </a:cubicBezTo>
                <a:cubicBezTo>
                  <a:pt x="18886" y="26626"/>
                  <a:pt x="19086" y="26463"/>
                  <a:pt x="19262" y="26463"/>
                </a:cubicBezTo>
                <a:close/>
                <a:moveTo>
                  <a:pt x="4512" y="33658"/>
                </a:moveTo>
                <a:lnTo>
                  <a:pt x="6049" y="35609"/>
                </a:lnTo>
                <a:cubicBezTo>
                  <a:pt x="6585" y="36292"/>
                  <a:pt x="7097" y="37048"/>
                  <a:pt x="7780" y="37585"/>
                </a:cubicBezTo>
                <a:cubicBezTo>
                  <a:pt x="7975" y="37731"/>
                  <a:pt x="8171" y="37853"/>
                  <a:pt x="8390" y="37951"/>
                </a:cubicBezTo>
                <a:cubicBezTo>
                  <a:pt x="8097" y="37853"/>
                  <a:pt x="7829" y="37731"/>
                  <a:pt x="7561" y="37561"/>
                </a:cubicBezTo>
                <a:cubicBezTo>
                  <a:pt x="6902" y="37146"/>
                  <a:pt x="6366" y="36585"/>
                  <a:pt x="5975" y="35902"/>
                </a:cubicBezTo>
                <a:cubicBezTo>
                  <a:pt x="5961" y="35881"/>
                  <a:pt x="5941" y="35872"/>
                  <a:pt x="5920" y="35872"/>
                </a:cubicBezTo>
                <a:cubicBezTo>
                  <a:pt x="5870" y="35872"/>
                  <a:pt x="5819" y="35924"/>
                  <a:pt x="5854" y="35975"/>
                </a:cubicBezTo>
                <a:cubicBezTo>
                  <a:pt x="6244" y="36683"/>
                  <a:pt x="6805" y="37268"/>
                  <a:pt x="7488" y="37683"/>
                </a:cubicBezTo>
                <a:cubicBezTo>
                  <a:pt x="7829" y="37902"/>
                  <a:pt x="8171" y="38048"/>
                  <a:pt x="8536" y="38170"/>
                </a:cubicBezTo>
                <a:cubicBezTo>
                  <a:pt x="8805" y="38244"/>
                  <a:pt x="9073" y="38317"/>
                  <a:pt x="9341" y="38341"/>
                </a:cubicBezTo>
                <a:lnTo>
                  <a:pt x="9634" y="38439"/>
                </a:lnTo>
                <a:lnTo>
                  <a:pt x="9390" y="38390"/>
                </a:lnTo>
                <a:cubicBezTo>
                  <a:pt x="8585" y="38244"/>
                  <a:pt x="7756" y="38146"/>
                  <a:pt x="7049" y="37707"/>
                </a:cubicBezTo>
                <a:cubicBezTo>
                  <a:pt x="6415" y="37268"/>
                  <a:pt x="5878" y="36707"/>
                  <a:pt x="5488" y="36024"/>
                </a:cubicBezTo>
                <a:cubicBezTo>
                  <a:pt x="5073" y="35292"/>
                  <a:pt x="4756" y="34488"/>
                  <a:pt x="4512" y="33658"/>
                </a:cubicBezTo>
                <a:close/>
                <a:moveTo>
                  <a:pt x="17829" y="35122"/>
                </a:moveTo>
                <a:lnTo>
                  <a:pt x="17829" y="35122"/>
                </a:lnTo>
                <a:cubicBezTo>
                  <a:pt x="17756" y="36073"/>
                  <a:pt x="17463" y="36975"/>
                  <a:pt x="17000" y="37780"/>
                </a:cubicBezTo>
                <a:cubicBezTo>
                  <a:pt x="16512" y="38585"/>
                  <a:pt x="15878" y="39268"/>
                  <a:pt x="15122" y="39804"/>
                </a:cubicBezTo>
                <a:cubicBezTo>
                  <a:pt x="15780" y="38951"/>
                  <a:pt x="16390" y="38048"/>
                  <a:pt x="16926" y="37073"/>
                </a:cubicBezTo>
                <a:cubicBezTo>
                  <a:pt x="17268" y="36439"/>
                  <a:pt x="17561" y="35805"/>
                  <a:pt x="17829" y="35122"/>
                </a:cubicBezTo>
                <a:close/>
                <a:moveTo>
                  <a:pt x="4049" y="39585"/>
                </a:moveTo>
                <a:lnTo>
                  <a:pt x="4049" y="39585"/>
                </a:lnTo>
                <a:cubicBezTo>
                  <a:pt x="4488" y="40146"/>
                  <a:pt x="5000" y="40634"/>
                  <a:pt x="5561" y="41024"/>
                </a:cubicBezTo>
                <a:cubicBezTo>
                  <a:pt x="6146" y="41414"/>
                  <a:pt x="6805" y="41707"/>
                  <a:pt x="7366" y="42121"/>
                </a:cubicBezTo>
                <a:cubicBezTo>
                  <a:pt x="7658" y="42317"/>
                  <a:pt x="7878" y="42560"/>
                  <a:pt x="8049" y="42853"/>
                </a:cubicBezTo>
                <a:cubicBezTo>
                  <a:pt x="8219" y="43243"/>
                  <a:pt x="8341" y="43634"/>
                  <a:pt x="8390" y="44048"/>
                </a:cubicBezTo>
                <a:cubicBezTo>
                  <a:pt x="8463" y="44609"/>
                  <a:pt x="8683" y="45170"/>
                  <a:pt x="9024" y="45609"/>
                </a:cubicBezTo>
                <a:cubicBezTo>
                  <a:pt x="8561" y="45268"/>
                  <a:pt x="8146" y="44829"/>
                  <a:pt x="7780" y="44390"/>
                </a:cubicBezTo>
                <a:cubicBezTo>
                  <a:pt x="7146" y="43658"/>
                  <a:pt x="6536" y="42926"/>
                  <a:pt x="5927" y="42219"/>
                </a:cubicBezTo>
                <a:cubicBezTo>
                  <a:pt x="5920" y="42205"/>
                  <a:pt x="5910" y="42199"/>
                  <a:pt x="5901" y="42199"/>
                </a:cubicBezTo>
                <a:cubicBezTo>
                  <a:pt x="5880" y="42199"/>
                  <a:pt x="5861" y="42233"/>
                  <a:pt x="5878" y="42268"/>
                </a:cubicBezTo>
                <a:cubicBezTo>
                  <a:pt x="6512" y="43048"/>
                  <a:pt x="7146" y="43829"/>
                  <a:pt x="7780" y="44609"/>
                </a:cubicBezTo>
                <a:cubicBezTo>
                  <a:pt x="8073" y="44999"/>
                  <a:pt x="8390" y="45390"/>
                  <a:pt x="8732" y="45756"/>
                </a:cubicBezTo>
                <a:cubicBezTo>
                  <a:pt x="8341" y="45536"/>
                  <a:pt x="7975" y="45316"/>
                  <a:pt x="7610" y="45073"/>
                </a:cubicBezTo>
                <a:cubicBezTo>
                  <a:pt x="6488" y="44341"/>
                  <a:pt x="5756" y="43243"/>
                  <a:pt x="5171" y="42048"/>
                </a:cubicBezTo>
                <a:cubicBezTo>
                  <a:pt x="4780" y="41243"/>
                  <a:pt x="4415" y="40414"/>
                  <a:pt x="4049" y="39585"/>
                </a:cubicBezTo>
                <a:close/>
                <a:moveTo>
                  <a:pt x="9610" y="46170"/>
                </a:moveTo>
                <a:lnTo>
                  <a:pt x="9683" y="46219"/>
                </a:lnTo>
                <a:lnTo>
                  <a:pt x="9683" y="46219"/>
                </a:lnTo>
                <a:lnTo>
                  <a:pt x="9585" y="46170"/>
                </a:lnTo>
                <a:close/>
                <a:moveTo>
                  <a:pt x="20756" y="41634"/>
                </a:moveTo>
                <a:lnTo>
                  <a:pt x="20585" y="41926"/>
                </a:lnTo>
                <a:cubicBezTo>
                  <a:pt x="20341" y="42463"/>
                  <a:pt x="20048" y="42975"/>
                  <a:pt x="19707" y="43463"/>
                </a:cubicBezTo>
                <a:cubicBezTo>
                  <a:pt x="18902" y="44634"/>
                  <a:pt x="18097" y="45804"/>
                  <a:pt x="17390" y="47048"/>
                </a:cubicBezTo>
                <a:cubicBezTo>
                  <a:pt x="17292" y="47170"/>
                  <a:pt x="17219" y="47316"/>
                  <a:pt x="17146" y="47438"/>
                </a:cubicBezTo>
                <a:cubicBezTo>
                  <a:pt x="17146" y="47390"/>
                  <a:pt x="17170" y="47365"/>
                  <a:pt x="17195" y="47316"/>
                </a:cubicBezTo>
                <a:cubicBezTo>
                  <a:pt x="17268" y="46975"/>
                  <a:pt x="17341" y="46609"/>
                  <a:pt x="17439" y="46243"/>
                </a:cubicBezTo>
                <a:cubicBezTo>
                  <a:pt x="17609" y="45634"/>
                  <a:pt x="17853" y="44951"/>
                  <a:pt x="18414" y="44560"/>
                </a:cubicBezTo>
                <a:cubicBezTo>
                  <a:pt x="18454" y="44541"/>
                  <a:pt x="18430" y="44474"/>
                  <a:pt x="18393" y="44474"/>
                </a:cubicBezTo>
                <a:cubicBezTo>
                  <a:pt x="18385" y="44474"/>
                  <a:pt x="18375" y="44478"/>
                  <a:pt x="18365" y="44487"/>
                </a:cubicBezTo>
                <a:cubicBezTo>
                  <a:pt x="17853" y="44853"/>
                  <a:pt x="17512" y="45390"/>
                  <a:pt x="17341" y="45999"/>
                </a:cubicBezTo>
                <a:cubicBezTo>
                  <a:pt x="17244" y="46365"/>
                  <a:pt x="17170" y="46707"/>
                  <a:pt x="17073" y="47073"/>
                </a:cubicBezTo>
                <a:cubicBezTo>
                  <a:pt x="17024" y="47268"/>
                  <a:pt x="16951" y="47487"/>
                  <a:pt x="16853" y="47682"/>
                </a:cubicBezTo>
                <a:cubicBezTo>
                  <a:pt x="16951" y="47170"/>
                  <a:pt x="17024" y="46658"/>
                  <a:pt x="17146" y="46146"/>
                </a:cubicBezTo>
                <a:cubicBezTo>
                  <a:pt x="17439" y="45121"/>
                  <a:pt x="18122" y="44317"/>
                  <a:pt x="18853" y="43585"/>
                </a:cubicBezTo>
                <a:cubicBezTo>
                  <a:pt x="19487" y="42926"/>
                  <a:pt x="20122" y="42268"/>
                  <a:pt x="20756" y="41634"/>
                </a:cubicBezTo>
                <a:close/>
                <a:moveTo>
                  <a:pt x="8546" y="1"/>
                </a:moveTo>
                <a:cubicBezTo>
                  <a:pt x="8512" y="1"/>
                  <a:pt x="8475" y="25"/>
                  <a:pt x="8463" y="74"/>
                </a:cubicBezTo>
                <a:cubicBezTo>
                  <a:pt x="8097" y="3244"/>
                  <a:pt x="9073" y="6415"/>
                  <a:pt x="11146" y="8830"/>
                </a:cubicBezTo>
                <a:lnTo>
                  <a:pt x="11414" y="9122"/>
                </a:lnTo>
                <a:cubicBezTo>
                  <a:pt x="11585" y="9391"/>
                  <a:pt x="11780" y="9635"/>
                  <a:pt x="12024" y="9854"/>
                </a:cubicBezTo>
                <a:cubicBezTo>
                  <a:pt x="12122" y="10000"/>
                  <a:pt x="12195" y="10147"/>
                  <a:pt x="12268" y="10317"/>
                </a:cubicBezTo>
                <a:cubicBezTo>
                  <a:pt x="11390" y="16025"/>
                  <a:pt x="10658" y="21781"/>
                  <a:pt x="10683" y="27561"/>
                </a:cubicBezTo>
                <a:cubicBezTo>
                  <a:pt x="10683" y="29171"/>
                  <a:pt x="10756" y="30756"/>
                  <a:pt x="10902" y="32341"/>
                </a:cubicBezTo>
                <a:lnTo>
                  <a:pt x="10902" y="32536"/>
                </a:lnTo>
                <a:cubicBezTo>
                  <a:pt x="10902" y="32561"/>
                  <a:pt x="10902" y="32585"/>
                  <a:pt x="10927" y="32610"/>
                </a:cubicBezTo>
                <a:cubicBezTo>
                  <a:pt x="10951" y="32853"/>
                  <a:pt x="10975" y="33097"/>
                  <a:pt x="11000" y="33341"/>
                </a:cubicBezTo>
                <a:cubicBezTo>
                  <a:pt x="10805" y="32829"/>
                  <a:pt x="10585" y="32317"/>
                  <a:pt x="10341" y="31805"/>
                </a:cubicBezTo>
                <a:cubicBezTo>
                  <a:pt x="9780" y="30317"/>
                  <a:pt x="8732" y="29000"/>
                  <a:pt x="8219" y="27488"/>
                </a:cubicBezTo>
                <a:cubicBezTo>
                  <a:pt x="8097" y="27122"/>
                  <a:pt x="8000" y="26707"/>
                  <a:pt x="7951" y="26317"/>
                </a:cubicBezTo>
                <a:cubicBezTo>
                  <a:pt x="8024" y="25341"/>
                  <a:pt x="8463" y="24415"/>
                  <a:pt x="8366" y="23439"/>
                </a:cubicBezTo>
                <a:cubicBezTo>
                  <a:pt x="8317" y="23098"/>
                  <a:pt x="8219" y="22756"/>
                  <a:pt x="8122" y="22439"/>
                </a:cubicBezTo>
                <a:cubicBezTo>
                  <a:pt x="8024" y="22073"/>
                  <a:pt x="7975" y="21707"/>
                  <a:pt x="8000" y="21317"/>
                </a:cubicBezTo>
                <a:cubicBezTo>
                  <a:pt x="8024" y="20561"/>
                  <a:pt x="8122" y="19805"/>
                  <a:pt x="8195" y="19073"/>
                </a:cubicBezTo>
                <a:cubicBezTo>
                  <a:pt x="8293" y="18195"/>
                  <a:pt x="8390" y="17317"/>
                  <a:pt x="8463" y="16439"/>
                </a:cubicBezTo>
                <a:cubicBezTo>
                  <a:pt x="8463" y="16415"/>
                  <a:pt x="8439" y="16403"/>
                  <a:pt x="8411" y="16403"/>
                </a:cubicBezTo>
                <a:cubicBezTo>
                  <a:pt x="8384" y="16403"/>
                  <a:pt x="8353" y="16415"/>
                  <a:pt x="8341" y="16439"/>
                </a:cubicBezTo>
                <a:cubicBezTo>
                  <a:pt x="8073" y="17659"/>
                  <a:pt x="7707" y="18854"/>
                  <a:pt x="7439" y="20073"/>
                </a:cubicBezTo>
                <a:cubicBezTo>
                  <a:pt x="7293" y="20659"/>
                  <a:pt x="7195" y="21244"/>
                  <a:pt x="7171" y="21829"/>
                </a:cubicBezTo>
                <a:cubicBezTo>
                  <a:pt x="7146" y="22439"/>
                  <a:pt x="7219" y="23049"/>
                  <a:pt x="7366" y="23610"/>
                </a:cubicBezTo>
                <a:cubicBezTo>
                  <a:pt x="7512" y="24219"/>
                  <a:pt x="7634" y="24829"/>
                  <a:pt x="7707" y="25439"/>
                </a:cubicBezTo>
                <a:cubicBezTo>
                  <a:pt x="7732" y="25780"/>
                  <a:pt x="7756" y="26097"/>
                  <a:pt x="7780" y="26415"/>
                </a:cubicBezTo>
                <a:cubicBezTo>
                  <a:pt x="7780" y="26610"/>
                  <a:pt x="7780" y="26805"/>
                  <a:pt x="7829" y="26976"/>
                </a:cubicBezTo>
                <a:cubicBezTo>
                  <a:pt x="7244" y="25854"/>
                  <a:pt x="6780" y="24683"/>
                  <a:pt x="6415" y="23463"/>
                </a:cubicBezTo>
                <a:cubicBezTo>
                  <a:pt x="5975" y="21927"/>
                  <a:pt x="5707" y="20342"/>
                  <a:pt x="5610" y="18756"/>
                </a:cubicBezTo>
                <a:cubicBezTo>
                  <a:pt x="5488" y="17025"/>
                  <a:pt x="5610" y="15269"/>
                  <a:pt x="5951" y="13561"/>
                </a:cubicBezTo>
                <a:cubicBezTo>
                  <a:pt x="6195" y="13244"/>
                  <a:pt x="6439" y="12951"/>
                  <a:pt x="6683" y="12634"/>
                </a:cubicBezTo>
                <a:cubicBezTo>
                  <a:pt x="6902" y="12293"/>
                  <a:pt x="7171" y="11976"/>
                  <a:pt x="7439" y="11683"/>
                </a:cubicBezTo>
                <a:cubicBezTo>
                  <a:pt x="7878" y="11220"/>
                  <a:pt x="8683" y="11415"/>
                  <a:pt x="9073" y="10903"/>
                </a:cubicBezTo>
                <a:cubicBezTo>
                  <a:pt x="9347" y="10629"/>
                  <a:pt x="9130" y="10164"/>
                  <a:pt x="8762" y="10164"/>
                </a:cubicBezTo>
                <a:cubicBezTo>
                  <a:pt x="8736" y="10164"/>
                  <a:pt x="8710" y="10166"/>
                  <a:pt x="8683" y="10171"/>
                </a:cubicBezTo>
                <a:cubicBezTo>
                  <a:pt x="8446" y="10193"/>
                  <a:pt x="8210" y="10403"/>
                  <a:pt x="7974" y="10403"/>
                </a:cubicBezTo>
                <a:cubicBezTo>
                  <a:pt x="7942" y="10403"/>
                  <a:pt x="7910" y="10399"/>
                  <a:pt x="7878" y="10391"/>
                </a:cubicBezTo>
                <a:cubicBezTo>
                  <a:pt x="7439" y="10293"/>
                  <a:pt x="7975" y="9927"/>
                  <a:pt x="8049" y="9756"/>
                </a:cubicBezTo>
                <a:cubicBezTo>
                  <a:pt x="8219" y="9317"/>
                  <a:pt x="7683" y="9244"/>
                  <a:pt x="7512" y="9000"/>
                </a:cubicBezTo>
                <a:cubicBezTo>
                  <a:pt x="7317" y="8756"/>
                  <a:pt x="7634" y="8147"/>
                  <a:pt x="7732" y="7878"/>
                </a:cubicBezTo>
                <a:cubicBezTo>
                  <a:pt x="7805" y="7683"/>
                  <a:pt x="8000" y="7366"/>
                  <a:pt x="7878" y="7147"/>
                </a:cubicBezTo>
                <a:cubicBezTo>
                  <a:pt x="7816" y="7047"/>
                  <a:pt x="7738" y="7008"/>
                  <a:pt x="7653" y="7008"/>
                </a:cubicBezTo>
                <a:cubicBezTo>
                  <a:pt x="7407" y="7008"/>
                  <a:pt x="7109" y="7343"/>
                  <a:pt x="7000" y="7488"/>
                </a:cubicBezTo>
                <a:cubicBezTo>
                  <a:pt x="6927" y="7586"/>
                  <a:pt x="6854" y="7683"/>
                  <a:pt x="6805" y="7781"/>
                </a:cubicBezTo>
                <a:cubicBezTo>
                  <a:pt x="6829" y="7610"/>
                  <a:pt x="6805" y="7415"/>
                  <a:pt x="6780" y="7244"/>
                </a:cubicBezTo>
                <a:cubicBezTo>
                  <a:pt x="6732" y="6878"/>
                  <a:pt x="6585" y="6293"/>
                  <a:pt x="6317" y="6049"/>
                </a:cubicBezTo>
                <a:cubicBezTo>
                  <a:pt x="6233" y="5990"/>
                  <a:pt x="6143" y="5963"/>
                  <a:pt x="6057" y="5963"/>
                </a:cubicBezTo>
                <a:cubicBezTo>
                  <a:pt x="5894" y="5963"/>
                  <a:pt x="5747" y="6060"/>
                  <a:pt x="5683" y="6220"/>
                </a:cubicBezTo>
                <a:cubicBezTo>
                  <a:pt x="5585" y="6513"/>
                  <a:pt x="5561" y="6830"/>
                  <a:pt x="5634" y="7122"/>
                </a:cubicBezTo>
                <a:cubicBezTo>
                  <a:pt x="5585" y="7025"/>
                  <a:pt x="5512" y="6927"/>
                  <a:pt x="5439" y="6854"/>
                </a:cubicBezTo>
                <a:cubicBezTo>
                  <a:pt x="5339" y="6771"/>
                  <a:pt x="5218" y="6722"/>
                  <a:pt x="5104" y="6722"/>
                </a:cubicBezTo>
                <a:cubicBezTo>
                  <a:pt x="5050" y="6722"/>
                  <a:pt x="4998" y="6733"/>
                  <a:pt x="4951" y="6757"/>
                </a:cubicBezTo>
                <a:cubicBezTo>
                  <a:pt x="4893" y="6785"/>
                  <a:pt x="4832" y="6799"/>
                  <a:pt x="4771" y="6799"/>
                </a:cubicBezTo>
                <a:cubicBezTo>
                  <a:pt x="4678" y="6799"/>
                  <a:pt x="4586" y="6767"/>
                  <a:pt x="4512" y="6708"/>
                </a:cubicBezTo>
                <a:cubicBezTo>
                  <a:pt x="4366" y="6610"/>
                  <a:pt x="4268" y="6488"/>
                  <a:pt x="4122" y="6366"/>
                </a:cubicBezTo>
                <a:cubicBezTo>
                  <a:pt x="4041" y="6301"/>
                  <a:pt x="3948" y="6236"/>
                  <a:pt x="3853" y="6236"/>
                </a:cubicBezTo>
                <a:cubicBezTo>
                  <a:pt x="3805" y="6236"/>
                  <a:pt x="3756" y="6252"/>
                  <a:pt x="3707" y="6293"/>
                </a:cubicBezTo>
                <a:cubicBezTo>
                  <a:pt x="3585" y="6415"/>
                  <a:pt x="3537" y="6561"/>
                  <a:pt x="3561" y="6708"/>
                </a:cubicBezTo>
                <a:cubicBezTo>
                  <a:pt x="3537" y="6903"/>
                  <a:pt x="3561" y="7098"/>
                  <a:pt x="3585" y="7293"/>
                </a:cubicBezTo>
                <a:cubicBezTo>
                  <a:pt x="3585" y="7391"/>
                  <a:pt x="3634" y="7488"/>
                  <a:pt x="3658" y="7586"/>
                </a:cubicBezTo>
                <a:cubicBezTo>
                  <a:pt x="3537" y="7342"/>
                  <a:pt x="3366" y="7171"/>
                  <a:pt x="3146" y="7049"/>
                </a:cubicBezTo>
                <a:cubicBezTo>
                  <a:pt x="3075" y="7006"/>
                  <a:pt x="2998" y="6987"/>
                  <a:pt x="2921" y="6987"/>
                </a:cubicBezTo>
                <a:cubicBezTo>
                  <a:pt x="2736" y="6987"/>
                  <a:pt x="2557" y="7103"/>
                  <a:pt x="2488" y="7293"/>
                </a:cubicBezTo>
                <a:cubicBezTo>
                  <a:pt x="2195" y="8049"/>
                  <a:pt x="3268" y="8635"/>
                  <a:pt x="3073" y="9415"/>
                </a:cubicBezTo>
                <a:cubicBezTo>
                  <a:pt x="2976" y="9781"/>
                  <a:pt x="2732" y="10147"/>
                  <a:pt x="3000" y="10488"/>
                </a:cubicBezTo>
                <a:cubicBezTo>
                  <a:pt x="3195" y="10781"/>
                  <a:pt x="3610" y="10878"/>
                  <a:pt x="3902" y="11025"/>
                </a:cubicBezTo>
                <a:cubicBezTo>
                  <a:pt x="4829" y="11513"/>
                  <a:pt x="5488" y="12342"/>
                  <a:pt x="5780" y="13342"/>
                </a:cubicBezTo>
                <a:cubicBezTo>
                  <a:pt x="5146" y="16390"/>
                  <a:pt x="5219" y="19561"/>
                  <a:pt x="6000" y="22585"/>
                </a:cubicBezTo>
                <a:cubicBezTo>
                  <a:pt x="6780" y="25561"/>
                  <a:pt x="8317" y="28219"/>
                  <a:pt x="9585" y="30975"/>
                </a:cubicBezTo>
                <a:cubicBezTo>
                  <a:pt x="10097" y="32049"/>
                  <a:pt x="10536" y="33122"/>
                  <a:pt x="10902" y="34219"/>
                </a:cubicBezTo>
                <a:cubicBezTo>
                  <a:pt x="8975" y="33244"/>
                  <a:pt x="7171" y="32049"/>
                  <a:pt x="5536" y="30658"/>
                </a:cubicBezTo>
                <a:cubicBezTo>
                  <a:pt x="5097" y="30317"/>
                  <a:pt x="4780" y="29878"/>
                  <a:pt x="4561" y="29390"/>
                </a:cubicBezTo>
                <a:cubicBezTo>
                  <a:pt x="4439" y="29049"/>
                  <a:pt x="4366" y="28707"/>
                  <a:pt x="4317" y="28341"/>
                </a:cubicBezTo>
                <a:cubicBezTo>
                  <a:pt x="4341" y="28171"/>
                  <a:pt x="4317" y="27975"/>
                  <a:pt x="4293" y="27805"/>
                </a:cubicBezTo>
                <a:lnTo>
                  <a:pt x="4293" y="27658"/>
                </a:lnTo>
                <a:cubicBezTo>
                  <a:pt x="4293" y="27610"/>
                  <a:pt x="4293" y="27610"/>
                  <a:pt x="4268" y="27610"/>
                </a:cubicBezTo>
                <a:cubicBezTo>
                  <a:pt x="4268" y="27585"/>
                  <a:pt x="4268" y="27585"/>
                  <a:pt x="4268" y="27561"/>
                </a:cubicBezTo>
                <a:lnTo>
                  <a:pt x="4244" y="27463"/>
                </a:lnTo>
                <a:cubicBezTo>
                  <a:pt x="4244" y="27146"/>
                  <a:pt x="4268" y="26805"/>
                  <a:pt x="4293" y="26488"/>
                </a:cubicBezTo>
                <a:cubicBezTo>
                  <a:pt x="4415" y="26317"/>
                  <a:pt x="4561" y="26146"/>
                  <a:pt x="4658" y="26024"/>
                </a:cubicBezTo>
                <a:cubicBezTo>
                  <a:pt x="4927" y="25585"/>
                  <a:pt x="5000" y="25024"/>
                  <a:pt x="4829" y="24537"/>
                </a:cubicBezTo>
                <a:cubicBezTo>
                  <a:pt x="4756" y="24244"/>
                  <a:pt x="4707" y="23927"/>
                  <a:pt x="4658" y="23634"/>
                </a:cubicBezTo>
                <a:cubicBezTo>
                  <a:pt x="4658" y="23415"/>
                  <a:pt x="4585" y="23195"/>
                  <a:pt x="4439" y="23049"/>
                </a:cubicBezTo>
                <a:cubicBezTo>
                  <a:pt x="4356" y="22966"/>
                  <a:pt x="4239" y="22917"/>
                  <a:pt x="4127" y="22917"/>
                </a:cubicBezTo>
                <a:cubicBezTo>
                  <a:pt x="4074" y="22917"/>
                  <a:pt x="4022" y="22928"/>
                  <a:pt x="3976" y="22951"/>
                </a:cubicBezTo>
                <a:cubicBezTo>
                  <a:pt x="3902" y="22976"/>
                  <a:pt x="3854" y="23024"/>
                  <a:pt x="3829" y="23098"/>
                </a:cubicBezTo>
                <a:cubicBezTo>
                  <a:pt x="3783" y="22704"/>
                  <a:pt x="3715" y="22092"/>
                  <a:pt x="3292" y="22092"/>
                </a:cubicBezTo>
                <a:cubicBezTo>
                  <a:pt x="3269" y="22092"/>
                  <a:pt x="3245" y="22094"/>
                  <a:pt x="3219" y="22098"/>
                </a:cubicBezTo>
                <a:cubicBezTo>
                  <a:pt x="2658" y="22195"/>
                  <a:pt x="2756" y="23195"/>
                  <a:pt x="2805" y="23561"/>
                </a:cubicBezTo>
                <a:cubicBezTo>
                  <a:pt x="2854" y="23927"/>
                  <a:pt x="2951" y="24293"/>
                  <a:pt x="3122" y="24634"/>
                </a:cubicBezTo>
                <a:cubicBezTo>
                  <a:pt x="3146" y="24732"/>
                  <a:pt x="3512" y="25390"/>
                  <a:pt x="3317" y="25488"/>
                </a:cubicBezTo>
                <a:cubicBezTo>
                  <a:pt x="3171" y="25171"/>
                  <a:pt x="3000" y="24902"/>
                  <a:pt x="2829" y="24610"/>
                </a:cubicBezTo>
                <a:cubicBezTo>
                  <a:pt x="2732" y="24366"/>
                  <a:pt x="2585" y="24122"/>
                  <a:pt x="2390" y="23951"/>
                </a:cubicBezTo>
                <a:cubicBezTo>
                  <a:pt x="2317" y="23890"/>
                  <a:pt x="2232" y="23860"/>
                  <a:pt x="2146" y="23860"/>
                </a:cubicBezTo>
                <a:cubicBezTo>
                  <a:pt x="2061" y="23860"/>
                  <a:pt x="1976" y="23890"/>
                  <a:pt x="1902" y="23951"/>
                </a:cubicBezTo>
                <a:cubicBezTo>
                  <a:pt x="1805" y="24098"/>
                  <a:pt x="1756" y="24293"/>
                  <a:pt x="1805" y="24463"/>
                </a:cubicBezTo>
                <a:cubicBezTo>
                  <a:pt x="1951" y="24927"/>
                  <a:pt x="2171" y="25366"/>
                  <a:pt x="2512" y="25732"/>
                </a:cubicBezTo>
                <a:cubicBezTo>
                  <a:pt x="2829" y="26146"/>
                  <a:pt x="3195" y="26536"/>
                  <a:pt x="3512" y="26951"/>
                </a:cubicBezTo>
                <a:cubicBezTo>
                  <a:pt x="3537" y="26976"/>
                  <a:pt x="3537" y="27000"/>
                  <a:pt x="3561" y="27024"/>
                </a:cubicBezTo>
                <a:cubicBezTo>
                  <a:pt x="2902" y="26585"/>
                  <a:pt x="2317" y="26024"/>
                  <a:pt x="1902" y="25366"/>
                </a:cubicBezTo>
                <a:cubicBezTo>
                  <a:pt x="1888" y="25352"/>
                  <a:pt x="1872" y="25346"/>
                  <a:pt x="1856" y="25346"/>
                </a:cubicBezTo>
                <a:cubicBezTo>
                  <a:pt x="1819" y="25346"/>
                  <a:pt x="1788" y="25380"/>
                  <a:pt x="1805" y="25415"/>
                </a:cubicBezTo>
                <a:cubicBezTo>
                  <a:pt x="2122" y="25951"/>
                  <a:pt x="2537" y="26439"/>
                  <a:pt x="3000" y="26829"/>
                </a:cubicBezTo>
                <a:cubicBezTo>
                  <a:pt x="2854" y="26756"/>
                  <a:pt x="2707" y="26683"/>
                  <a:pt x="2537" y="26634"/>
                </a:cubicBezTo>
                <a:cubicBezTo>
                  <a:pt x="2171" y="26463"/>
                  <a:pt x="1878" y="26219"/>
                  <a:pt x="1610" y="25902"/>
                </a:cubicBezTo>
                <a:cubicBezTo>
                  <a:pt x="1512" y="25780"/>
                  <a:pt x="1415" y="25634"/>
                  <a:pt x="1293" y="25488"/>
                </a:cubicBezTo>
                <a:cubicBezTo>
                  <a:pt x="1293" y="25268"/>
                  <a:pt x="1268" y="25049"/>
                  <a:pt x="1219" y="24805"/>
                </a:cubicBezTo>
                <a:cubicBezTo>
                  <a:pt x="1171" y="24561"/>
                  <a:pt x="1049" y="24341"/>
                  <a:pt x="976" y="24098"/>
                </a:cubicBezTo>
                <a:cubicBezTo>
                  <a:pt x="902" y="23854"/>
                  <a:pt x="902" y="23610"/>
                  <a:pt x="1195" y="23585"/>
                </a:cubicBezTo>
                <a:cubicBezTo>
                  <a:pt x="1463" y="23585"/>
                  <a:pt x="1634" y="23805"/>
                  <a:pt x="1780" y="23976"/>
                </a:cubicBezTo>
                <a:cubicBezTo>
                  <a:pt x="1788" y="23998"/>
                  <a:pt x="1802" y="24007"/>
                  <a:pt x="1817" y="24007"/>
                </a:cubicBezTo>
                <a:cubicBezTo>
                  <a:pt x="1851" y="24007"/>
                  <a:pt x="1888" y="23961"/>
                  <a:pt x="1854" y="23927"/>
                </a:cubicBezTo>
                <a:cubicBezTo>
                  <a:pt x="1732" y="23659"/>
                  <a:pt x="1512" y="23488"/>
                  <a:pt x="1244" y="23415"/>
                </a:cubicBezTo>
                <a:cubicBezTo>
                  <a:pt x="1230" y="23413"/>
                  <a:pt x="1216" y="23412"/>
                  <a:pt x="1202" y="23412"/>
                </a:cubicBezTo>
                <a:cubicBezTo>
                  <a:pt x="994" y="23412"/>
                  <a:pt x="780" y="23577"/>
                  <a:pt x="780" y="23805"/>
                </a:cubicBezTo>
                <a:cubicBezTo>
                  <a:pt x="780" y="24073"/>
                  <a:pt x="854" y="24366"/>
                  <a:pt x="976" y="24610"/>
                </a:cubicBezTo>
                <a:cubicBezTo>
                  <a:pt x="1049" y="24829"/>
                  <a:pt x="1122" y="25073"/>
                  <a:pt x="1146" y="25317"/>
                </a:cubicBezTo>
                <a:cubicBezTo>
                  <a:pt x="1073" y="25219"/>
                  <a:pt x="976" y="25122"/>
                  <a:pt x="902" y="25049"/>
                </a:cubicBezTo>
                <a:cubicBezTo>
                  <a:pt x="767" y="24944"/>
                  <a:pt x="605" y="24857"/>
                  <a:pt x="448" y="24857"/>
                </a:cubicBezTo>
                <a:cubicBezTo>
                  <a:pt x="351" y="24857"/>
                  <a:pt x="255" y="24891"/>
                  <a:pt x="171" y="24976"/>
                </a:cubicBezTo>
                <a:cubicBezTo>
                  <a:pt x="0" y="25195"/>
                  <a:pt x="0" y="25488"/>
                  <a:pt x="171" y="25707"/>
                </a:cubicBezTo>
                <a:cubicBezTo>
                  <a:pt x="415" y="26024"/>
                  <a:pt x="829" y="26171"/>
                  <a:pt x="951" y="26585"/>
                </a:cubicBezTo>
                <a:cubicBezTo>
                  <a:pt x="1049" y="26902"/>
                  <a:pt x="1244" y="27171"/>
                  <a:pt x="1512" y="27341"/>
                </a:cubicBezTo>
                <a:cubicBezTo>
                  <a:pt x="1785" y="27487"/>
                  <a:pt x="2084" y="27564"/>
                  <a:pt x="2390" y="27564"/>
                </a:cubicBezTo>
                <a:cubicBezTo>
                  <a:pt x="2495" y="27564"/>
                  <a:pt x="2601" y="27555"/>
                  <a:pt x="2707" y="27536"/>
                </a:cubicBezTo>
                <a:cubicBezTo>
                  <a:pt x="3000" y="27512"/>
                  <a:pt x="3293" y="27488"/>
                  <a:pt x="3585" y="27463"/>
                </a:cubicBezTo>
                <a:cubicBezTo>
                  <a:pt x="3854" y="27683"/>
                  <a:pt x="4024" y="28000"/>
                  <a:pt x="4097" y="28341"/>
                </a:cubicBezTo>
                <a:cubicBezTo>
                  <a:pt x="4097" y="28390"/>
                  <a:pt x="4122" y="28414"/>
                  <a:pt x="4146" y="28463"/>
                </a:cubicBezTo>
                <a:lnTo>
                  <a:pt x="4146" y="28512"/>
                </a:lnTo>
                <a:cubicBezTo>
                  <a:pt x="4146" y="28536"/>
                  <a:pt x="4146" y="28561"/>
                  <a:pt x="4146" y="28610"/>
                </a:cubicBezTo>
                <a:cubicBezTo>
                  <a:pt x="4146" y="28610"/>
                  <a:pt x="4146" y="28634"/>
                  <a:pt x="4146" y="28634"/>
                </a:cubicBezTo>
                <a:cubicBezTo>
                  <a:pt x="4219" y="29171"/>
                  <a:pt x="4415" y="29683"/>
                  <a:pt x="4707" y="30122"/>
                </a:cubicBezTo>
                <a:cubicBezTo>
                  <a:pt x="5049" y="30561"/>
                  <a:pt x="5463" y="30927"/>
                  <a:pt x="5927" y="31268"/>
                </a:cubicBezTo>
                <a:cubicBezTo>
                  <a:pt x="6439" y="31658"/>
                  <a:pt x="6951" y="32024"/>
                  <a:pt x="7488" y="32390"/>
                </a:cubicBezTo>
                <a:cubicBezTo>
                  <a:pt x="8610" y="33146"/>
                  <a:pt x="9780" y="33829"/>
                  <a:pt x="10975" y="34414"/>
                </a:cubicBezTo>
                <a:cubicBezTo>
                  <a:pt x="11073" y="34707"/>
                  <a:pt x="11146" y="35000"/>
                  <a:pt x="11219" y="35292"/>
                </a:cubicBezTo>
                <a:cubicBezTo>
                  <a:pt x="11341" y="36195"/>
                  <a:pt x="11488" y="37073"/>
                  <a:pt x="11634" y="37951"/>
                </a:cubicBezTo>
                <a:cubicBezTo>
                  <a:pt x="11731" y="38561"/>
                  <a:pt x="11829" y="39146"/>
                  <a:pt x="11927" y="39756"/>
                </a:cubicBezTo>
                <a:cubicBezTo>
                  <a:pt x="11780" y="39512"/>
                  <a:pt x="11610" y="39317"/>
                  <a:pt x="11390" y="39170"/>
                </a:cubicBezTo>
                <a:lnTo>
                  <a:pt x="11341" y="39146"/>
                </a:lnTo>
                <a:cubicBezTo>
                  <a:pt x="11097" y="38926"/>
                  <a:pt x="10829" y="38756"/>
                  <a:pt x="10536" y="38609"/>
                </a:cubicBezTo>
                <a:cubicBezTo>
                  <a:pt x="10341" y="38536"/>
                  <a:pt x="10146" y="38439"/>
                  <a:pt x="9927" y="38365"/>
                </a:cubicBezTo>
                <a:cubicBezTo>
                  <a:pt x="9975" y="38317"/>
                  <a:pt x="9927" y="38244"/>
                  <a:pt x="9878" y="38244"/>
                </a:cubicBezTo>
                <a:lnTo>
                  <a:pt x="9414" y="38195"/>
                </a:lnTo>
                <a:cubicBezTo>
                  <a:pt x="9024" y="38073"/>
                  <a:pt x="8658" y="37902"/>
                  <a:pt x="8293" y="37707"/>
                </a:cubicBezTo>
                <a:cubicBezTo>
                  <a:pt x="7512" y="37268"/>
                  <a:pt x="6975" y="36512"/>
                  <a:pt x="6439" y="35829"/>
                </a:cubicBezTo>
                <a:cubicBezTo>
                  <a:pt x="5732" y="34975"/>
                  <a:pt x="5049" y="34097"/>
                  <a:pt x="4366" y="33244"/>
                </a:cubicBezTo>
                <a:cubicBezTo>
                  <a:pt x="4351" y="33222"/>
                  <a:pt x="4333" y="33213"/>
                  <a:pt x="4315" y="33213"/>
                </a:cubicBezTo>
                <a:cubicBezTo>
                  <a:pt x="4270" y="33213"/>
                  <a:pt x="4227" y="33265"/>
                  <a:pt x="4244" y="33317"/>
                </a:cubicBezTo>
                <a:cubicBezTo>
                  <a:pt x="4707" y="34805"/>
                  <a:pt x="5195" y="36390"/>
                  <a:pt x="6415" y="37463"/>
                </a:cubicBezTo>
                <a:cubicBezTo>
                  <a:pt x="7000" y="37926"/>
                  <a:pt x="7683" y="38268"/>
                  <a:pt x="8439" y="38390"/>
                </a:cubicBezTo>
                <a:cubicBezTo>
                  <a:pt x="9195" y="38561"/>
                  <a:pt x="10024" y="38634"/>
                  <a:pt x="10731" y="38975"/>
                </a:cubicBezTo>
                <a:cubicBezTo>
                  <a:pt x="10975" y="39073"/>
                  <a:pt x="11195" y="39219"/>
                  <a:pt x="11390" y="39390"/>
                </a:cubicBezTo>
                <a:cubicBezTo>
                  <a:pt x="11512" y="39512"/>
                  <a:pt x="11634" y="39634"/>
                  <a:pt x="11731" y="39780"/>
                </a:cubicBezTo>
                <a:cubicBezTo>
                  <a:pt x="11805" y="39853"/>
                  <a:pt x="11853" y="39951"/>
                  <a:pt x="11902" y="40024"/>
                </a:cubicBezTo>
                <a:cubicBezTo>
                  <a:pt x="12024" y="40268"/>
                  <a:pt x="12097" y="40512"/>
                  <a:pt x="12073" y="40780"/>
                </a:cubicBezTo>
                <a:cubicBezTo>
                  <a:pt x="12073" y="40804"/>
                  <a:pt x="12097" y="40853"/>
                  <a:pt x="12146" y="40853"/>
                </a:cubicBezTo>
                <a:cubicBezTo>
                  <a:pt x="12219" y="41268"/>
                  <a:pt x="12292" y="41682"/>
                  <a:pt x="12390" y="42097"/>
                </a:cubicBezTo>
                <a:cubicBezTo>
                  <a:pt x="12366" y="42121"/>
                  <a:pt x="12366" y="42146"/>
                  <a:pt x="12390" y="42146"/>
                </a:cubicBezTo>
                <a:cubicBezTo>
                  <a:pt x="12780" y="44170"/>
                  <a:pt x="13170" y="46170"/>
                  <a:pt x="13561" y="48194"/>
                </a:cubicBezTo>
                <a:cubicBezTo>
                  <a:pt x="13683" y="48951"/>
                  <a:pt x="13829" y="49707"/>
                  <a:pt x="13951" y="50438"/>
                </a:cubicBezTo>
                <a:cubicBezTo>
                  <a:pt x="13853" y="50268"/>
                  <a:pt x="13780" y="50097"/>
                  <a:pt x="13683" y="49926"/>
                </a:cubicBezTo>
                <a:cubicBezTo>
                  <a:pt x="13488" y="49316"/>
                  <a:pt x="13195" y="48731"/>
                  <a:pt x="12805" y="48219"/>
                </a:cubicBezTo>
                <a:cubicBezTo>
                  <a:pt x="12390" y="47755"/>
                  <a:pt x="11927" y="47365"/>
                  <a:pt x="11390" y="47048"/>
                </a:cubicBezTo>
                <a:cubicBezTo>
                  <a:pt x="10829" y="46731"/>
                  <a:pt x="10268" y="46365"/>
                  <a:pt x="9756" y="45975"/>
                </a:cubicBezTo>
                <a:cubicBezTo>
                  <a:pt x="9732" y="45951"/>
                  <a:pt x="9707" y="45926"/>
                  <a:pt x="9658" y="45902"/>
                </a:cubicBezTo>
                <a:cubicBezTo>
                  <a:pt x="9219" y="45560"/>
                  <a:pt x="8878" y="45097"/>
                  <a:pt x="8707" y="44536"/>
                </a:cubicBezTo>
                <a:cubicBezTo>
                  <a:pt x="8512" y="43829"/>
                  <a:pt x="8536" y="43073"/>
                  <a:pt x="8049" y="42439"/>
                </a:cubicBezTo>
                <a:cubicBezTo>
                  <a:pt x="7585" y="41951"/>
                  <a:pt x="7049" y="41560"/>
                  <a:pt x="6439" y="41292"/>
                </a:cubicBezTo>
                <a:cubicBezTo>
                  <a:pt x="5707" y="40902"/>
                  <a:pt x="5024" y="40390"/>
                  <a:pt x="4463" y="39756"/>
                </a:cubicBezTo>
                <a:cubicBezTo>
                  <a:pt x="4073" y="39317"/>
                  <a:pt x="3756" y="38853"/>
                  <a:pt x="3512" y="38317"/>
                </a:cubicBezTo>
                <a:cubicBezTo>
                  <a:pt x="3390" y="38048"/>
                  <a:pt x="3293" y="37804"/>
                  <a:pt x="3171" y="37536"/>
                </a:cubicBezTo>
                <a:cubicBezTo>
                  <a:pt x="3155" y="37505"/>
                  <a:pt x="3124" y="37491"/>
                  <a:pt x="3091" y="37491"/>
                </a:cubicBezTo>
                <a:cubicBezTo>
                  <a:pt x="3021" y="37491"/>
                  <a:pt x="2943" y="37551"/>
                  <a:pt x="2976" y="37634"/>
                </a:cubicBezTo>
                <a:cubicBezTo>
                  <a:pt x="3073" y="37902"/>
                  <a:pt x="3171" y="38146"/>
                  <a:pt x="3317" y="38414"/>
                </a:cubicBezTo>
                <a:cubicBezTo>
                  <a:pt x="3780" y="39512"/>
                  <a:pt x="4268" y="40609"/>
                  <a:pt x="4756" y="41682"/>
                </a:cubicBezTo>
                <a:cubicBezTo>
                  <a:pt x="5268" y="42853"/>
                  <a:pt x="5902" y="43999"/>
                  <a:pt x="6878" y="44829"/>
                </a:cubicBezTo>
                <a:cubicBezTo>
                  <a:pt x="7878" y="45658"/>
                  <a:pt x="9024" y="46121"/>
                  <a:pt x="10122" y="46731"/>
                </a:cubicBezTo>
                <a:cubicBezTo>
                  <a:pt x="11219" y="47292"/>
                  <a:pt x="12195" y="48121"/>
                  <a:pt x="12927" y="49097"/>
                </a:cubicBezTo>
                <a:cubicBezTo>
                  <a:pt x="13049" y="49243"/>
                  <a:pt x="13146" y="49414"/>
                  <a:pt x="13244" y="49560"/>
                </a:cubicBezTo>
                <a:cubicBezTo>
                  <a:pt x="13268" y="49633"/>
                  <a:pt x="13292" y="49707"/>
                  <a:pt x="13317" y="49780"/>
                </a:cubicBezTo>
                <a:cubicBezTo>
                  <a:pt x="13658" y="50731"/>
                  <a:pt x="13951" y="51682"/>
                  <a:pt x="14170" y="52658"/>
                </a:cubicBezTo>
                <a:cubicBezTo>
                  <a:pt x="14244" y="52999"/>
                  <a:pt x="14317" y="53316"/>
                  <a:pt x="14390" y="53633"/>
                </a:cubicBezTo>
                <a:cubicBezTo>
                  <a:pt x="14658" y="55706"/>
                  <a:pt x="14780" y="57755"/>
                  <a:pt x="14780" y="59828"/>
                </a:cubicBezTo>
                <a:cubicBezTo>
                  <a:pt x="14829" y="59975"/>
                  <a:pt x="14957" y="60048"/>
                  <a:pt x="15082" y="60048"/>
                </a:cubicBezTo>
                <a:cubicBezTo>
                  <a:pt x="15207" y="60048"/>
                  <a:pt x="15329" y="59975"/>
                  <a:pt x="15366" y="59828"/>
                </a:cubicBezTo>
                <a:cubicBezTo>
                  <a:pt x="15366" y="57365"/>
                  <a:pt x="15195" y="54877"/>
                  <a:pt x="14829" y="52438"/>
                </a:cubicBezTo>
                <a:cubicBezTo>
                  <a:pt x="14878" y="52121"/>
                  <a:pt x="14951" y="51804"/>
                  <a:pt x="15073" y="51536"/>
                </a:cubicBezTo>
                <a:cubicBezTo>
                  <a:pt x="15414" y="50731"/>
                  <a:pt x="16024" y="50048"/>
                  <a:pt x="16390" y="49268"/>
                </a:cubicBezTo>
                <a:cubicBezTo>
                  <a:pt x="16414" y="49268"/>
                  <a:pt x="16439" y="49243"/>
                  <a:pt x="16439" y="49243"/>
                </a:cubicBezTo>
                <a:cubicBezTo>
                  <a:pt x="17073" y="48024"/>
                  <a:pt x="17756" y="46804"/>
                  <a:pt x="18536" y="45658"/>
                </a:cubicBezTo>
                <a:cubicBezTo>
                  <a:pt x="18902" y="45048"/>
                  <a:pt x="19317" y="44463"/>
                  <a:pt x="19707" y="43878"/>
                </a:cubicBezTo>
                <a:cubicBezTo>
                  <a:pt x="20048" y="43390"/>
                  <a:pt x="20365" y="42878"/>
                  <a:pt x="20634" y="42341"/>
                </a:cubicBezTo>
                <a:cubicBezTo>
                  <a:pt x="20878" y="41756"/>
                  <a:pt x="21195" y="41219"/>
                  <a:pt x="21585" y="40756"/>
                </a:cubicBezTo>
                <a:cubicBezTo>
                  <a:pt x="21660" y="40681"/>
                  <a:pt x="21577" y="40577"/>
                  <a:pt x="21490" y="40577"/>
                </a:cubicBezTo>
                <a:cubicBezTo>
                  <a:pt x="21463" y="40577"/>
                  <a:pt x="21437" y="40587"/>
                  <a:pt x="21414" y="40609"/>
                </a:cubicBezTo>
                <a:cubicBezTo>
                  <a:pt x="20561" y="41463"/>
                  <a:pt x="19731" y="42341"/>
                  <a:pt x="18878" y="43195"/>
                </a:cubicBezTo>
                <a:cubicBezTo>
                  <a:pt x="18170" y="43926"/>
                  <a:pt x="17439" y="44658"/>
                  <a:pt x="17073" y="45634"/>
                </a:cubicBezTo>
                <a:cubicBezTo>
                  <a:pt x="16707" y="46609"/>
                  <a:pt x="16731" y="47755"/>
                  <a:pt x="16390" y="48755"/>
                </a:cubicBezTo>
                <a:cubicBezTo>
                  <a:pt x="16048" y="49707"/>
                  <a:pt x="15292" y="50438"/>
                  <a:pt x="14902" y="51365"/>
                </a:cubicBezTo>
                <a:cubicBezTo>
                  <a:pt x="14829" y="51511"/>
                  <a:pt x="14780" y="51658"/>
                  <a:pt x="14731" y="51829"/>
                </a:cubicBezTo>
                <a:cubicBezTo>
                  <a:pt x="14292" y="48829"/>
                  <a:pt x="13683" y="45853"/>
                  <a:pt x="13073" y="42878"/>
                </a:cubicBezTo>
                <a:cubicBezTo>
                  <a:pt x="13122" y="42878"/>
                  <a:pt x="13146" y="42829"/>
                  <a:pt x="13122" y="42804"/>
                </a:cubicBezTo>
                <a:cubicBezTo>
                  <a:pt x="13097" y="42658"/>
                  <a:pt x="13073" y="42487"/>
                  <a:pt x="13049" y="42341"/>
                </a:cubicBezTo>
                <a:cubicBezTo>
                  <a:pt x="13146" y="42097"/>
                  <a:pt x="13317" y="41853"/>
                  <a:pt x="13512" y="41658"/>
                </a:cubicBezTo>
                <a:cubicBezTo>
                  <a:pt x="13756" y="41390"/>
                  <a:pt x="14024" y="41121"/>
                  <a:pt x="14292" y="40829"/>
                </a:cubicBezTo>
                <a:cubicBezTo>
                  <a:pt x="14536" y="40536"/>
                  <a:pt x="14780" y="40243"/>
                  <a:pt x="15024" y="39951"/>
                </a:cubicBezTo>
                <a:cubicBezTo>
                  <a:pt x="15414" y="39731"/>
                  <a:pt x="15780" y="39463"/>
                  <a:pt x="16097" y="39146"/>
                </a:cubicBezTo>
                <a:cubicBezTo>
                  <a:pt x="16487" y="38756"/>
                  <a:pt x="16829" y="38317"/>
                  <a:pt x="17122" y="37853"/>
                </a:cubicBezTo>
                <a:cubicBezTo>
                  <a:pt x="17658" y="36902"/>
                  <a:pt x="17951" y="35829"/>
                  <a:pt x="17975" y="34731"/>
                </a:cubicBezTo>
                <a:cubicBezTo>
                  <a:pt x="17975" y="34695"/>
                  <a:pt x="17951" y="34677"/>
                  <a:pt x="17923" y="34677"/>
                </a:cubicBezTo>
                <a:cubicBezTo>
                  <a:pt x="17896" y="34677"/>
                  <a:pt x="17865" y="34695"/>
                  <a:pt x="17853" y="34731"/>
                </a:cubicBezTo>
                <a:cubicBezTo>
                  <a:pt x="17244" y="36195"/>
                  <a:pt x="16487" y="37609"/>
                  <a:pt x="15585" y="38902"/>
                </a:cubicBezTo>
                <a:cubicBezTo>
                  <a:pt x="15122" y="39585"/>
                  <a:pt x="14609" y="40195"/>
                  <a:pt x="14073" y="40804"/>
                </a:cubicBezTo>
                <a:cubicBezTo>
                  <a:pt x="13805" y="41097"/>
                  <a:pt x="13536" y="41341"/>
                  <a:pt x="13292" y="41634"/>
                </a:cubicBezTo>
                <a:cubicBezTo>
                  <a:pt x="13170" y="41756"/>
                  <a:pt x="13073" y="41878"/>
                  <a:pt x="12975" y="42024"/>
                </a:cubicBezTo>
                <a:cubicBezTo>
                  <a:pt x="12902" y="41317"/>
                  <a:pt x="12927" y="40561"/>
                  <a:pt x="13097" y="39853"/>
                </a:cubicBezTo>
                <a:cubicBezTo>
                  <a:pt x="13317" y="38951"/>
                  <a:pt x="13731" y="38097"/>
                  <a:pt x="14317" y="37341"/>
                </a:cubicBezTo>
                <a:cubicBezTo>
                  <a:pt x="14853" y="36683"/>
                  <a:pt x="15341" y="35951"/>
                  <a:pt x="15780" y="35195"/>
                </a:cubicBezTo>
                <a:cubicBezTo>
                  <a:pt x="16146" y="34390"/>
                  <a:pt x="16244" y="33512"/>
                  <a:pt x="16048" y="32658"/>
                </a:cubicBezTo>
                <a:cubicBezTo>
                  <a:pt x="16024" y="32463"/>
                  <a:pt x="15975" y="32292"/>
                  <a:pt x="15902" y="32097"/>
                </a:cubicBezTo>
                <a:cubicBezTo>
                  <a:pt x="15902" y="31805"/>
                  <a:pt x="15902" y="31536"/>
                  <a:pt x="15902" y="31244"/>
                </a:cubicBezTo>
                <a:cubicBezTo>
                  <a:pt x="16146" y="30927"/>
                  <a:pt x="16756" y="30780"/>
                  <a:pt x="17073" y="30683"/>
                </a:cubicBezTo>
                <a:cubicBezTo>
                  <a:pt x="17512" y="30536"/>
                  <a:pt x="17975" y="30366"/>
                  <a:pt x="18390" y="30146"/>
                </a:cubicBezTo>
                <a:cubicBezTo>
                  <a:pt x="18829" y="29951"/>
                  <a:pt x="19195" y="29634"/>
                  <a:pt x="19439" y="29219"/>
                </a:cubicBezTo>
                <a:cubicBezTo>
                  <a:pt x="19561" y="29000"/>
                  <a:pt x="19439" y="28805"/>
                  <a:pt x="19365" y="28585"/>
                </a:cubicBezTo>
                <a:cubicBezTo>
                  <a:pt x="19244" y="28293"/>
                  <a:pt x="19244" y="27975"/>
                  <a:pt x="19365" y="27707"/>
                </a:cubicBezTo>
                <a:cubicBezTo>
                  <a:pt x="19512" y="27317"/>
                  <a:pt x="19902" y="26878"/>
                  <a:pt x="19585" y="26463"/>
                </a:cubicBezTo>
                <a:cubicBezTo>
                  <a:pt x="19497" y="26340"/>
                  <a:pt x="19380" y="26290"/>
                  <a:pt x="19258" y="26290"/>
                </a:cubicBezTo>
                <a:cubicBezTo>
                  <a:pt x="19041" y="26290"/>
                  <a:pt x="18807" y="26447"/>
                  <a:pt x="18683" y="26634"/>
                </a:cubicBezTo>
                <a:cubicBezTo>
                  <a:pt x="18439" y="27000"/>
                  <a:pt x="18439" y="27488"/>
                  <a:pt x="18365" y="27927"/>
                </a:cubicBezTo>
                <a:cubicBezTo>
                  <a:pt x="18341" y="28390"/>
                  <a:pt x="18048" y="28805"/>
                  <a:pt x="17634" y="29000"/>
                </a:cubicBezTo>
                <a:cubicBezTo>
                  <a:pt x="17561" y="29024"/>
                  <a:pt x="17487" y="29049"/>
                  <a:pt x="17414" y="29073"/>
                </a:cubicBezTo>
                <a:cubicBezTo>
                  <a:pt x="18414" y="28414"/>
                  <a:pt x="17780" y="26927"/>
                  <a:pt x="18487" y="26073"/>
                </a:cubicBezTo>
                <a:cubicBezTo>
                  <a:pt x="18683" y="25902"/>
                  <a:pt x="18829" y="25683"/>
                  <a:pt x="18926" y="25439"/>
                </a:cubicBezTo>
                <a:cubicBezTo>
                  <a:pt x="19000" y="25268"/>
                  <a:pt x="19000" y="25024"/>
                  <a:pt x="18780" y="24951"/>
                </a:cubicBezTo>
                <a:cubicBezTo>
                  <a:pt x="18751" y="24940"/>
                  <a:pt x="18720" y="24935"/>
                  <a:pt x="18688" y="24935"/>
                </a:cubicBezTo>
                <a:cubicBezTo>
                  <a:pt x="18501" y="24935"/>
                  <a:pt x="18271" y="25098"/>
                  <a:pt x="18146" y="25244"/>
                </a:cubicBezTo>
                <a:cubicBezTo>
                  <a:pt x="17926" y="25463"/>
                  <a:pt x="17756" y="25707"/>
                  <a:pt x="17585" y="25976"/>
                </a:cubicBezTo>
                <a:cubicBezTo>
                  <a:pt x="17244" y="26463"/>
                  <a:pt x="16975" y="27000"/>
                  <a:pt x="16756" y="27585"/>
                </a:cubicBezTo>
                <a:cubicBezTo>
                  <a:pt x="16756" y="27512"/>
                  <a:pt x="16756" y="27463"/>
                  <a:pt x="16731" y="27415"/>
                </a:cubicBezTo>
                <a:cubicBezTo>
                  <a:pt x="16658" y="27146"/>
                  <a:pt x="16658" y="26878"/>
                  <a:pt x="16756" y="26634"/>
                </a:cubicBezTo>
                <a:cubicBezTo>
                  <a:pt x="16878" y="26439"/>
                  <a:pt x="17024" y="26268"/>
                  <a:pt x="17170" y="26122"/>
                </a:cubicBezTo>
                <a:cubicBezTo>
                  <a:pt x="17463" y="25902"/>
                  <a:pt x="17658" y="25585"/>
                  <a:pt x="17756" y="25244"/>
                </a:cubicBezTo>
                <a:cubicBezTo>
                  <a:pt x="17853" y="24976"/>
                  <a:pt x="17780" y="24659"/>
                  <a:pt x="17585" y="24463"/>
                </a:cubicBezTo>
                <a:cubicBezTo>
                  <a:pt x="17466" y="24368"/>
                  <a:pt x="17348" y="24327"/>
                  <a:pt x="17232" y="24327"/>
                </a:cubicBezTo>
                <a:cubicBezTo>
                  <a:pt x="16636" y="24327"/>
                  <a:pt x="16106" y="25417"/>
                  <a:pt x="15902" y="25805"/>
                </a:cubicBezTo>
                <a:lnTo>
                  <a:pt x="15878" y="25854"/>
                </a:lnTo>
                <a:cubicBezTo>
                  <a:pt x="15902" y="25658"/>
                  <a:pt x="15853" y="25439"/>
                  <a:pt x="15756" y="25244"/>
                </a:cubicBezTo>
                <a:cubicBezTo>
                  <a:pt x="15655" y="25103"/>
                  <a:pt x="15488" y="25012"/>
                  <a:pt x="15309" y="25012"/>
                </a:cubicBezTo>
                <a:cubicBezTo>
                  <a:pt x="15271" y="25012"/>
                  <a:pt x="15233" y="25016"/>
                  <a:pt x="15195" y="25024"/>
                </a:cubicBezTo>
                <a:cubicBezTo>
                  <a:pt x="14707" y="25122"/>
                  <a:pt x="14463" y="25707"/>
                  <a:pt x="14414" y="26146"/>
                </a:cubicBezTo>
                <a:cubicBezTo>
                  <a:pt x="14390" y="26390"/>
                  <a:pt x="14390" y="26658"/>
                  <a:pt x="14463" y="26927"/>
                </a:cubicBezTo>
                <a:cubicBezTo>
                  <a:pt x="14341" y="26780"/>
                  <a:pt x="14219" y="26658"/>
                  <a:pt x="14097" y="26536"/>
                </a:cubicBezTo>
                <a:cubicBezTo>
                  <a:pt x="13990" y="26456"/>
                  <a:pt x="13891" y="26398"/>
                  <a:pt x="13794" y="26398"/>
                </a:cubicBezTo>
                <a:cubicBezTo>
                  <a:pt x="13715" y="26398"/>
                  <a:pt x="13638" y="26437"/>
                  <a:pt x="13561" y="26536"/>
                </a:cubicBezTo>
                <a:cubicBezTo>
                  <a:pt x="13195" y="27073"/>
                  <a:pt x="13731" y="27756"/>
                  <a:pt x="13707" y="28317"/>
                </a:cubicBezTo>
                <a:cubicBezTo>
                  <a:pt x="13683" y="28610"/>
                  <a:pt x="13780" y="28878"/>
                  <a:pt x="14000" y="29097"/>
                </a:cubicBezTo>
                <a:cubicBezTo>
                  <a:pt x="14219" y="29317"/>
                  <a:pt x="14463" y="29463"/>
                  <a:pt x="14683" y="29707"/>
                </a:cubicBezTo>
                <a:cubicBezTo>
                  <a:pt x="15170" y="30268"/>
                  <a:pt x="15487" y="30975"/>
                  <a:pt x="15561" y="31707"/>
                </a:cubicBezTo>
                <a:cubicBezTo>
                  <a:pt x="15561" y="31756"/>
                  <a:pt x="15609" y="31780"/>
                  <a:pt x="15634" y="31780"/>
                </a:cubicBezTo>
                <a:cubicBezTo>
                  <a:pt x="15902" y="32658"/>
                  <a:pt x="16097" y="33536"/>
                  <a:pt x="15805" y="34439"/>
                </a:cubicBezTo>
                <a:cubicBezTo>
                  <a:pt x="15512" y="35317"/>
                  <a:pt x="14927" y="36048"/>
                  <a:pt x="14390" y="36756"/>
                </a:cubicBezTo>
                <a:cubicBezTo>
                  <a:pt x="13731" y="37585"/>
                  <a:pt x="13244" y="38536"/>
                  <a:pt x="12951" y="39536"/>
                </a:cubicBezTo>
                <a:cubicBezTo>
                  <a:pt x="12805" y="40097"/>
                  <a:pt x="12756" y="40682"/>
                  <a:pt x="12756" y="41243"/>
                </a:cubicBezTo>
                <a:cubicBezTo>
                  <a:pt x="12634" y="40682"/>
                  <a:pt x="12536" y="40097"/>
                  <a:pt x="12414" y="39512"/>
                </a:cubicBezTo>
                <a:cubicBezTo>
                  <a:pt x="11878" y="36658"/>
                  <a:pt x="11488" y="33780"/>
                  <a:pt x="11268" y="30878"/>
                </a:cubicBezTo>
                <a:cubicBezTo>
                  <a:pt x="11292" y="30219"/>
                  <a:pt x="11390" y="29561"/>
                  <a:pt x="11585" y="28927"/>
                </a:cubicBezTo>
                <a:cubicBezTo>
                  <a:pt x="11780" y="28341"/>
                  <a:pt x="12024" y="27780"/>
                  <a:pt x="12292" y="27244"/>
                </a:cubicBezTo>
                <a:cubicBezTo>
                  <a:pt x="12488" y="26732"/>
                  <a:pt x="12634" y="26219"/>
                  <a:pt x="12707" y="25683"/>
                </a:cubicBezTo>
                <a:cubicBezTo>
                  <a:pt x="12927" y="24488"/>
                  <a:pt x="13488" y="23463"/>
                  <a:pt x="14000" y="22366"/>
                </a:cubicBezTo>
                <a:cubicBezTo>
                  <a:pt x="14048" y="22268"/>
                  <a:pt x="14097" y="22171"/>
                  <a:pt x="14146" y="22073"/>
                </a:cubicBezTo>
                <a:cubicBezTo>
                  <a:pt x="14829" y="21317"/>
                  <a:pt x="15853" y="21024"/>
                  <a:pt x="16731" y="20488"/>
                </a:cubicBezTo>
                <a:cubicBezTo>
                  <a:pt x="17634" y="19951"/>
                  <a:pt x="18195" y="19073"/>
                  <a:pt x="18780" y="18220"/>
                </a:cubicBezTo>
                <a:cubicBezTo>
                  <a:pt x="19122" y="17707"/>
                  <a:pt x="19536" y="17244"/>
                  <a:pt x="20000" y="16854"/>
                </a:cubicBezTo>
                <a:cubicBezTo>
                  <a:pt x="20063" y="16833"/>
                  <a:pt x="20017" y="16776"/>
                  <a:pt x="19957" y="16776"/>
                </a:cubicBezTo>
                <a:cubicBezTo>
                  <a:pt x="19947" y="16776"/>
                  <a:pt x="19937" y="16777"/>
                  <a:pt x="19926" y="16781"/>
                </a:cubicBezTo>
                <a:cubicBezTo>
                  <a:pt x="18853" y="17317"/>
                  <a:pt x="17902" y="18122"/>
                  <a:pt x="17195" y="19098"/>
                </a:cubicBezTo>
                <a:cubicBezTo>
                  <a:pt x="16756" y="19683"/>
                  <a:pt x="16268" y="20171"/>
                  <a:pt x="15707" y="20610"/>
                </a:cubicBezTo>
                <a:cubicBezTo>
                  <a:pt x="15244" y="20951"/>
                  <a:pt x="14805" y="21268"/>
                  <a:pt x="14366" y="21610"/>
                </a:cubicBezTo>
                <a:cubicBezTo>
                  <a:pt x="14658" y="20878"/>
                  <a:pt x="14927" y="20122"/>
                  <a:pt x="15146" y="19366"/>
                </a:cubicBezTo>
                <a:cubicBezTo>
                  <a:pt x="15146" y="19366"/>
                  <a:pt x="15170" y="19342"/>
                  <a:pt x="15170" y="19342"/>
                </a:cubicBezTo>
                <a:cubicBezTo>
                  <a:pt x="15366" y="18610"/>
                  <a:pt x="15561" y="17903"/>
                  <a:pt x="15731" y="17171"/>
                </a:cubicBezTo>
                <a:cubicBezTo>
                  <a:pt x="15853" y="16732"/>
                  <a:pt x="15927" y="16220"/>
                  <a:pt x="16073" y="15756"/>
                </a:cubicBezTo>
                <a:cubicBezTo>
                  <a:pt x="16097" y="15781"/>
                  <a:pt x="16128" y="15793"/>
                  <a:pt x="16158" y="15793"/>
                </a:cubicBezTo>
                <a:cubicBezTo>
                  <a:pt x="16189" y="15793"/>
                  <a:pt x="16219" y="15781"/>
                  <a:pt x="16244" y="15756"/>
                </a:cubicBezTo>
                <a:cubicBezTo>
                  <a:pt x="16439" y="15586"/>
                  <a:pt x="16634" y="15390"/>
                  <a:pt x="16805" y="15195"/>
                </a:cubicBezTo>
                <a:cubicBezTo>
                  <a:pt x="17707" y="14634"/>
                  <a:pt x="18829" y="14269"/>
                  <a:pt x="19048" y="13147"/>
                </a:cubicBezTo>
                <a:cubicBezTo>
                  <a:pt x="19097" y="12732"/>
                  <a:pt x="19268" y="12342"/>
                  <a:pt x="19512" y="12000"/>
                </a:cubicBezTo>
                <a:cubicBezTo>
                  <a:pt x="19804" y="11756"/>
                  <a:pt x="20073" y="11513"/>
                  <a:pt x="20317" y="11220"/>
                </a:cubicBezTo>
                <a:cubicBezTo>
                  <a:pt x="20463" y="11025"/>
                  <a:pt x="20487" y="10756"/>
                  <a:pt x="20390" y="10537"/>
                </a:cubicBezTo>
                <a:cubicBezTo>
                  <a:pt x="20341" y="10439"/>
                  <a:pt x="20268" y="10366"/>
                  <a:pt x="20170" y="10293"/>
                </a:cubicBezTo>
                <a:cubicBezTo>
                  <a:pt x="20048" y="10269"/>
                  <a:pt x="19902" y="10220"/>
                  <a:pt x="19780" y="10171"/>
                </a:cubicBezTo>
                <a:cubicBezTo>
                  <a:pt x="19829" y="10049"/>
                  <a:pt x="19853" y="9903"/>
                  <a:pt x="19804" y="9756"/>
                </a:cubicBezTo>
                <a:cubicBezTo>
                  <a:pt x="19753" y="9549"/>
                  <a:pt x="19566" y="9415"/>
                  <a:pt x="19367" y="9415"/>
                </a:cubicBezTo>
                <a:cubicBezTo>
                  <a:pt x="19285" y="9415"/>
                  <a:pt x="19200" y="9438"/>
                  <a:pt x="19122" y="9488"/>
                </a:cubicBezTo>
                <a:cubicBezTo>
                  <a:pt x="18585" y="9805"/>
                  <a:pt x="18097" y="10171"/>
                  <a:pt x="17658" y="10610"/>
                </a:cubicBezTo>
                <a:cubicBezTo>
                  <a:pt x="17585" y="10415"/>
                  <a:pt x="17585" y="10195"/>
                  <a:pt x="17683" y="10000"/>
                </a:cubicBezTo>
                <a:cubicBezTo>
                  <a:pt x="17878" y="9659"/>
                  <a:pt x="18317" y="9439"/>
                  <a:pt x="18244" y="8976"/>
                </a:cubicBezTo>
                <a:cubicBezTo>
                  <a:pt x="18221" y="8711"/>
                  <a:pt x="17999" y="8506"/>
                  <a:pt x="17740" y="8506"/>
                </a:cubicBezTo>
                <a:cubicBezTo>
                  <a:pt x="17713" y="8506"/>
                  <a:pt x="17686" y="8508"/>
                  <a:pt x="17658" y="8513"/>
                </a:cubicBezTo>
                <a:cubicBezTo>
                  <a:pt x="17292" y="8659"/>
                  <a:pt x="16951" y="8927"/>
                  <a:pt x="16731" y="9269"/>
                </a:cubicBezTo>
                <a:cubicBezTo>
                  <a:pt x="16512" y="9537"/>
                  <a:pt x="16414" y="9927"/>
                  <a:pt x="16487" y="10269"/>
                </a:cubicBezTo>
                <a:cubicBezTo>
                  <a:pt x="16366" y="10147"/>
                  <a:pt x="16292" y="9976"/>
                  <a:pt x="16292" y="9805"/>
                </a:cubicBezTo>
                <a:cubicBezTo>
                  <a:pt x="16292" y="9561"/>
                  <a:pt x="16414" y="9342"/>
                  <a:pt x="16439" y="9098"/>
                </a:cubicBezTo>
                <a:cubicBezTo>
                  <a:pt x="16460" y="8880"/>
                  <a:pt x="16366" y="8546"/>
                  <a:pt x="16120" y="8546"/>
                </a:cubicBezTo>
                <a:cubicBezTo>
                  <a:pt x="16090" y="8546"/>
                  <a:pt x="16058" y="8551"/>
                  <a:pt x="16024" y="8561"/>
                </a:cubicBezTo>
                <a:cubicBezTo>
                  <a:pt x="15634" y="8732"/>
                  <a:pt x="15341" y="9025"/>
                  <a:pt x="15219" y="9415"/>
                </a:cubicBezTo>
                <a:cubicBezTo>
                  <a:pt x="15024" y="9952"/>
                  <a:pt x="15292" y="10464"/>
                  <a:pt x="15317" y="11025"/>
                </a:cubicBezTo>
                <a:cubicBezTo>
                  <a:pt x="15341" y="11293"/>
                  <a:pt x="15268" y="11561"/>
                  <a:pt x="15170" y="11805"/>
                </a:cubicBezTo>
                <a:cubicBezTo>
                  <a:pt x="15073" y="11415"/>
                  <a:pt x="14780" y="11025"/>
                  <a:pt x="14683" y="10659"/>
                </a:cubicBezTo>
                <a:cubicBezTo>
                  <a:pt x="14609" y="10391"/>
                  <a:pt x="14707" y="10025"/>
                  <a:pt x="14488" y="9830"/>
                </a:cubicBezTo>
                <a:cubicBezTo>
                  <a:pt x="14404" y="9767"/>
                  <a:pt x="14307" y="9736"/>
                  <a:pt x="14212" y="9736"/>
                </a:cubicBezTo>
                <a:cubicBezTo>
                  <a:pt x="14085" y="9736"/>
                  <a:pt x="13961" y="9791"/>
                  <a:pt x="13878" y="9903"/>
                </a:cubicBezTo>
                <a:cubicBezTo>
                  <a:pt x="13707" y="10171"/>
                  <a:pt x="13683" y="10488"/>
                  <a:pt x="13756" y="10781"/>
                </a:cubicBezTo>
                <a:cubicBezTo>
                  <a:pt x="13829" y="11147"/>
                  <a:pt x="13975" y="11488"/>
                  <a:pt x="14048" y="11854"/>
                </a:cubicBezTo>
                <a:cubicBezTo>
                  <a:pt x="14122" y="12220"/>
                  <a:pt x="14097" y="12634"/>
                  <a:pt x="14170" y="13025"/>
                </a:cubicBezTo>
                <a:cubicBezTo>
                  <a:pt x="14219" y="13342"/>
                  <a:pt x="14341" y="13683"/>
                  <a:pt x="14536" y="13951"/>
                </a:cubicBezTo>
                <a:cubicBezTo>
                  <a:pt x="14878" y="14512"/>
                  <a:pt x="15390" y="15049"/>
                  <a:pt x="15561" y="15683"/>
                </a:cubicBezTo>
                <a:cubicBezTo>
                  <a:pt x="15390" y="17829"/>
                  <a:pt x="14853" y="19927"/>
                  <a:pt x="14000" y="21902"/>
                </a:cubicBezTo>
                <a:cubicBezTo>
                  <a:pt x="13975" y="21927"/>
                  <a:pt x="13975" y="21927"/>
                  <a:pt x="13975" y="21951"/>
                </a:cubicBezTo>
                <a:cubicBezTo>
                  <a:pt x="13927" y="22098"/>
                  <a:pt x="13878" y="22220"/>
                  <a:pt x="13829" y="22341"/>
                </a:cubicBezTo>
                <a:cubicBezTo>
                  <a:pt x="13512" y="22976"/>
                  <a:pt x="13219" y="23585"/>
                  <a:pt x="12951" y="24244"/>
                </a:cubicBezTo>
                <a:lnTo>
                  <a:pt x="12975" y="24000"/>
                </a:lnTo>
                <a:cubicBezTo>
                  <a:pt x="13024" y="24000"/>
                  <a:pt x="13073" y="23976"/>
                  <a:pt x="13049" y="23927"/>
                </a:cubicBezTo>
                <a:cubicBezTo>
                  <a:pt x="13049" y="23854"/>
                  <a:pt x="13024" y="23780"/>
                  <a:pt x="13024" y="23732"/>
                </a:cubicBezTo>
                <a:cubicBezTo>
                  <a:pt x="13390" y="21293"/>
                  <a:pt x="13463" y="18829"/>
                  <a:pt x="13244" y="16415"/>
                </a:cubicBezTo>
                <a:cubicBezTo>
                  <a:pt x="13244" y="16360"/>
                  <a:pt x="13205" y="16328"/>
                  <a:pt x="13167" y="16328"/>
                </a:cubicBezTo>
                <a:cubicBezTo>
                  <a:pt x="13137" y="16328"/>
                  <a:pt x="13108" y="16348"/>
                  <a:pt x="13097" y="16390"/>
                </a:cubicBezTo>
                <a:cubicBezTo>
                  <a:pt x="12951" y="17268"/>
                  <a:pt x="12780" y="18146"/>
                  <a:pt x="12634" y="19025"/>
                </a:cubicBezTo>
                <a:cubicBezTo>
                  <a:pt x="12439" y="19878"/>
                  <a:pt x="12341" y="20756"/>
                  <a:pt x="12341" y="21634"/>
                </a:cubicBezTo>
                <a:cubicBezTo>
                  <a:pt x="12414" y="22488"/>
                  <a:pt x="12780" y="23293"/>
                  <a:pt x="12756" y="24146"/>
                </a:cubicBezTo>
                <a:cubicBezTo>
                  <a:pt x="12731" y="24585"/>
                  <a:pt x="12634" y="25049"/>
                  <a:pt x="12488" y="25463"/>
                </a:cubicBezTo>
                <a:cubicBezTo>
                  <a:pt x="12366" y="25878"/>
                  <a:pt x="12219" y="26293"/>
                  <a:pt x="12073" y="26683"/>
                </a:cubicBezTo>
                <a:cubicBezTo>
                  <a:pt x="11805" y="27415"/>
                  <a:pt x="11512" y="28122"/>
                  <a:pt x="11171" y="28829"/>
                </a:cubicBezTo>
                <a:cubicBezTo>
                  <a:pt x="11097" y="25293"/>
                  <a:pt x="11244" y="21756"/>
                  <a:pt x="11634" y="18244"/>
                </a:cubicBezTo>
                <a:cubicBezTo>
                  <a:pt x="11927" y="15195"/>
                  <a:pt x="12390" y="12195"/>
                  <a:pt x="12853" y="9195"/>
                </a:cubicBezTo>
                <a:cubicBezTo>
                  <a:pt x="12902" y="9049"/>
                  <a:pt x="12927" y="8927"/>
                  <a:pt x="13000" y="8781"/>
                </a:cubicBezTo>
                <a:cubicBezTo>
                  <a:pt x="13292" y="8074"/>
                  <a:pt x="13756" y="7464"/>
                  <a:pt x="14366" y="7025"/>
                </a:cubicBezTo>
                <a:cubicBezTo>
                  <a:pt x="15512" y="6098"/>
                  <a:pt x="16707" y="5293"/>
                  <a:pt x="17780" y="4318"/>
                </a:cubicBezTo>
                <a:cubicBezTo>
                  <a:pt x="18390" y="3781"/>
                  <a:pt x="18926" y="3171"/>
                  <a:pt x="19390" y="2513"/>
                </a:cubicBezTo>
                <a:cubicBezTo>
                  <a:pt x="19464" y="2439"/>
                  <a:pt x="19384" y="2365"/>
                  <a:pt x="19299" y="2365"/>
                </a:cubicBezTo>
                <a:cubicBezTo>
                  <a:pt x="19271" y="2365"/>
                  <a:pt x="19243" y="2373"/>
                  <a:pt x="19219" y="2391"/>
                </a:cubicBezTo>
                <a:cubicBezTo>
                  <a:pt x="18146" y="3220"/>
                  <a:pt x="17097" y="4098"/>
                  <a:pt x="16048" y="4976"/>
                </a:cubicBezTo>
                <a:lnTo>
                  <a:pt x="14463" y="6269"/>
                </a:lnTo>
                <a:cubicBezTo>
                  <a:pt x="14024" y="6610"/>
                  <a:pt x="13658" y="7000"/>
                  <a:pt x="13317" y="7415"/>
                </a:cubicBezTo>
                <a:cubicBezTo>
                  <a:pt x="13219" y="7513"/>
                  <a:pt x="13146" y="7610"/>
                  <a:pt x="13073" y="7708"/>
                </a:cubicBezTo>
                <a:cubicBezTo>
                  <a:pt x="13170" y="7171"/>
                  <a:pt x="13268" y="6610"/>
                  <a:pt x="13341" y="6074"/>
                </a:cubicBezTo>
                <a:cubicBezTo>
                  <a:pt x="13371" y="5923"/>
                  <a:pt x="13234" y="5819"/>
                  <a:pt x="13119" y="5819"/>
                </a:cubicBezTo>
                <a:cubicBezTo>
                  <a:pt x="13047" y="5819"/>
                  <a:pt x="12985" y="5859"/>
                  <a:pt x="12975" y="5952"/>
                </a:cubicBezTo>
                <a:cubicBezTo>
                  <a:pt x="12756" y="7269"/>
                  <a:pt x="12536" y="8561"/>
                  <a:pt x="12366" y="9878"/>
                </a:cubicBezTo>
                <a:cubicBezTo>
                  <a:pt x="12170" y="9708"/>
                  <a:pt x="12000" y="9513"/>
                  <a:pt x="11853" y="9317"/>
                </a:cubicBezTo>
                <a:lnTo>
                  <a:pt x="11829" y="9269"/>
                </a:lnTo>
                <a:cubicBezTo>
                  <a:pt x="11244" y="8464"/>
                  <a:pt x="10829" y="7561"/>
                  <a:pt x="10561" y="6610"/>
                </a:cubicBezTo>
                <a:cubicBezTo>
                  <a:pt x="10341" y="5903"/>
                  <a:pt x="10171" y="5171"/>
                  <a:pt x="9951" y="4464"/>
                </a:cubicBezTo>
                <a:cubicBezTo>
                  <a:pt x="9732" y="3757"/>
                  <a:pt x="9463" y="3098"/>
                  <a:pt x="9171" y="2440"/>
                </a:cubicBezTo>
                <a:cubicBezTo>
                  <a:pt x="8853" y="1708"/>
                  <a:pt x="8512" y="903"/>
                  <a:pt x="8610" y="74"/>
                </a:cubicBezTo>
                <a:cubicBezTo>
                  <a:pt x="8610" y="25"/>
                  <a:pt x="8579" y="1"/>
                  <a:pt x="8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3" name="Google Shape;2933;p114"/>
          <p:cNvPicPr preferRelativeResize="0"/>
          <p:nvPr/>
        </p:nvPicPr>
        <p:blipFill rotWithShape="1">
          <a:blip r:embed="rId10">
            <a:alphaModFix/>
          </a:blip>
          <a:srcRect l="17927" t="5412" r="6366" b="6721"/>
          <a:stretch/>
        </p:blipFill>
        <p:spPr>
          <a:xfrm>
            <a:off x="7354775" y="2504400"/>
            <a:ext cx="1074914" cy="816275"/>
          </a:xfrm>
          <a:prstGeom prst="rect">
            <a:avLst/>
          </a:prstGeom>
          <a:noFill/>
          <a:ln>
            <a:noFill/>
          </a:ln>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937"/>
        <p:cNvGrpSpPr/>
        <p:nvPr/>
      </p:nvGrpSpPr>
      <p:grpSpPr>
        <a:xfrm>
          <a:off x="0" y="0"/>
          <a:ext cx="0" cy="0"/>
          <a:chOff x="0" y="0"/>
          <a:chExt cx="0" cy="0"/>
        </a:xfrm>
      </p:grpSpPr>
      <p:sp>
        <p:nvSpPr>
          <p:cNvPr id="2938" name="Google Shape;2938;p115"/>
          <p:cNvSpPr txBox="1">
            <a:spLocks noGrp="1"/>
          </p:cNvSpPr>
          <p:nvPr>
            <p:ph type="body" idx="1"/>
          </p:nvPr>
        </p:nvSpPr>
        <p:spPr>
          <a:xfrm>
            <a:off x="713100" y="1147950"/>
            <a:ext cx="7717800" cy="352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300"/>
              </a:spcBef>
              <a:spcAft>
                <a:spcPts val="0"/>
              </a:spcAft>
              <a:buNone/>
            </a:pPr>
            <a:endParaRPr/>
          </a:p>
          <a:p>
            <a:pPr marL="0" lvl="0" indent="0" algn="l" rtl="0">
              <a:spcBef>
                <a:spcPts val="300"/>
              </a:spcBef>
              <a:spcAft>
                <a:spcPts val="0"/>
              </a:spcAft>
              <a:buNone/>
            </a:pPr>
            <a:r>
              <a:rPr lang="en" sz="2000" b="1" i="1"/>
              <a:t>Photos</a:t>
            </a:r>
            <a:endParaRPr sz="2000" b="1" i="1"/>
          </a:p>
          <a:p>
            <a:pPr marL="457200" lvl="0" indent="-304800" algn="l" rtl="0">
              <a:spcBef>
                <a:spcPts val="300"/>
              </a:spcBef>
              <a:spcAft>
                <a:spcPts val="0"/>
              </a:spcAft>
              <a:buSzPts val="1200"/>
              <a:buChar char="●"/>
            </a:pPr>
            <a:r>
              <a:rPr lang="en">
                <a:uFill>
                  <a:noFill/>
                </a:uFill>
                <a:hlinkClick r:id="rId3"/>
              </a:rPr>
              <a:t>Medium shot students in classroom</a:t>
            </a:r>
            <a:endParaRPr/>
          </a:p>
          <a:p>
            <a:pPr marL="457200" lvl="0" indent="-304800" algn="l" rtl="0">
              <a:spcBef>
                <a:spcPts val="0"/>
              </a:spcBef>
              <a:spcAft>
                <a:spcPts val="0"/>
              </a:spcAft>
              <a:buSzPts val="1200"/>
              <a:buChar char="●"/>
            </a:pPr>
            <a:r>
              <a:rPr lang="en">
                <a:uFill>
                  <a:noFill/>
                </a:uFill>
                <a:hlinkClick r:id="rId4"/>
              </a:rPr>
              <a:t>School scene with kids</a:t>
            </a:r>
            <a:endParaRPr/>
          </a:p>
          <a:p>
            <a:pPr marL="457200" lvl="0" indent="-304800" algn="l" rtl="0">
              <a:spcBef>
                <a:spcPts val="0"/>
              </a:spcBef>
              <a:spcAft>
                <a:spcPts val="0"/>
              </a:spcAft>
              <a:buSzPts val="1200"/>
              <a:buChar char="●"/>
            </a:pPr>
            <a:r>
              <a:rPr lang="en">
                <a:uFill>
                  <a:noFill/>
                </a:uFill>
                <a:hlinkClick r:id="rId5"/>
              </a:rPr>
              <a:t>Portrait of a teenager posing in denim</a:t>
            </a:r>
            <a:endParaRPr/>
          </a:p>
          <a:p>
            <a:pPr marL="457200" lvl="0" indent="-304800" algn="l" rtl="0">
              <a:spcBef>
                <a:spcPts val="0"/>
              </a:spcBef>
              <a:spcAft>
                <a:spcPts val="0"/>
              </a:spcAft>
              <a:buSzPts val="1200"/>
              <a:buChar char="●"/>
            </a:pPr>
            <a:r>
              <a:rPr lang="en">
                <a:uFill>
                  <a:noFill/>
                </a:uFill>
                <a:hlinkClick r:id="rId6"/>
              </a:rPr>
              <a:t>High angle girl at library</a:t>
            </a:r>
            <a:endParaRPr/>
          </a:p>
          <a:p>
            <a:pPr marL="457200" lvl="0" indent="-304800" algn="l" rtl="0">
              <a:spcBef>
                <a:spcPts val="0"/>
              </a:spcBef>
              <a:spcAft>
                <a:spcPts val="0"/>
              </a:spcAft>
              <a:buSzPts val="1200"/>
              <a:buChar char="●"/>
            </a:pPr>
            <a:r>
              <a:rPr lang="en">
                <a:uFill>
                  <a:noFill/>
                </a:uFill>
                <a:hlinkClick r:id="rId7"/>
              </a:rPr>
              <a:t>Close-up books near bookcase</a:t>
            </a:r>
            <a:endParaRPr/>
          </a:p>
          <a:p>
            <a:pPr marL="457200" lvl="0" indent="-304800" algn="l" rtl="0">
              <a:spcBef>
                <a:spcPts val="0"/>
              </a:spcBef>
              <a:spcAft>
                <a:spcPts val="0"/>
              </a:spcAft>
              <a:buSzPts val="1200"/>
              <a:buChar char="●"/>
            </a:pPr>
            <a:r>
              <a:rPr lang="en">
                <a:uFill>
                  <a:noFill/>
                </a:uFill>
                <a:hlinkClick r:id="rId8"/>
              </a:rPr>
              <a:t>Male teenager enjoying reading</a:t>
            </a:r>
            <a:endParaRPr/>
          </a:p>
          <a:p>
            <a:pPr marL="0" lvl="0" indent="0" algn="l" rtl="0">
              <a:spcBef>
                <a:spcPts val="300"/>
              </a:spcBef>
              <a:spcAft>
                <a:spcPts val="0"/>
              </a:spcAft>
              <a:buNone/>
            </a:pPr>
            <a:endParaRPr/>
          </a:p>
          <a:p>
            <a:pPr marL="0" lvl="0" indent="0" algn="l" rtl="0">
              <a:spcBef>
                <a:spcPts val="300"/>
              </a:spcBef>
              <a:spcAft>
                <a:spcPts val="0"/>
              </a:spcAft>
              <a:buNone/>
            </a:pPr>
            <a:r>
              <a:rPr lang="en" sz="2000" b="1" i="1"/>
              <a:t>Vectors</a:t>
            </a:r>
            <a:endParaRPr sz="2000" b="1" i="1"/>
          </a:p>
          <a:p>
            <a:pPr marL="457200" lvl="0" indent="-304800" algn="l" rtl="0">
              <a:spcBef>
                <a:spcPts val="300"/>
              </a:spcBef>
              <a:spcAft>
                <a:spcPts val="0"/>
              </a:spcAft>
              <a:buSzPts val="1200"/>
              <a:buChar char="●"/>
            </a:pPr>
            <a:r>
              <a:rPr lang="en">
                <a:uFill>
                  <a:noFill/>
                </a:uFill>
                <a:hlinkClick r:id="rId9"/>
              </a:rPr>
              <a:t>Hand drawn minimal wedding invitation template</a:t>
            </a:r>
            <a:endParaRPr/>
          </a:p>
          <a:p>
            <a:pPr marL="457200" lvl="0" indent="-304800" algn="l" rtl="0">
              <a:spcBef>
                <a:spcPts val="0"/>
              </a:spcBef>
              <a:spcAft>
                <a:spcPts val="0"/>
              </a:spcAft>
              <a:buSzPts val="1200"/>
              <a:buChar char="●"/>
            </a:pPr>
            <a:r>
              <a:rPr lang="en">
                <a:uFill>
                  <a:noFill/>
                </a:uFill>
                <a:hlinkClick r:id="rId10"/>
              </a:rPr>
              <a:t>Hand drawn flower collection</a:t>
            </a:r>
            <a:endParaRPr/>
          </a:p>
        </p:txBody>
      </p:sp>
      <p:sp>
        <p:nvSpPr>
          <p:cNvPr id="2939" name="Google Shape;2939;p115"/>
          <p:cNvSpPr txBox="1">
            <a:spLocks noGrp="1"/>
          </p:cNvSpPr>
          <p:nvPr>
            <p:ph type="title"/>
          </p:nvPr>
        </p:nvSpPr>
        <p:spPr>
          <a:xfrm>
            <a:off x="720300" y="452325"/>
            <a:ext cx="7176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2943"/>
        <p:cNvGrpSpPr/>
        <p:nvPr/>
      </p:nvGrpSpPr>
      <p:grpSpPr>
        <a:xfrm>
          <a:off x="0" y="0"/>
          <a:ext cx="0" cy="0"/>
          <a:chOff x="0" y="0"/>
          <a:chExt cx="0" cy="0"/>
        </a:xfrm>
      </p:grpSpPr>
      <p:sp>
        <p:nvSpPr>
          <p:cNvPr id="2944" name="Google Shape;2944;p116"/>
          <p:cNvSpPr txBox="1">
            <a:spLocks noGrp="1"/>
          </p:cNvSpPr>
          <p:nvPr>
            <p:ph type="subTitle" idx="1"/>
          </p:nvPr>
        </p:nvSpPr>
        <p:spPr>
          <a:xfrm>
            <a:off x="706850" y="1099325"/>
            <a:ext cx="3807000" cy="350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sz="2000" b="1" i="1"/>
              <a:t>Vectors</a:t>
            </a:r>
            <a:endParaRPr sz="2000" b="1" i="1"/>
          </a:p>
          <a:p>
            <a:pPr marL="457200" lvl="0" indent="-330200" algn="l" rtl="0">
              <a:spcBef>
                <a:spcPts val="0"/>
              </a:spcBef>
              <a:spcAft>
                <a:spcPts val="0"/>
              </a:spcAft>
              <a:buClr>
                <a:schemeClr val="accent3"/>
              </a:buClr>
              <a:buSzPts val="1600"/>
              <a:buChar char="●"/>
            </a:pPr>
            <a:r>
              <a:rPr lang="en">
                <a:uFill>
                  <a:noFill/>
                </a:uFill>
                <a:hlinkClick r:id="rId3"/>
              </a:rPr>
              <a:t>Realistic hand drawn herbs &amp; wild flowers</a:t>
            </a:r>
            <a:endParaRPr b="1" i="1"/>
          </a:p>
          <a:p>
            <a:pPr marL="457200" lvl="0" indent="-330200" algn="l" rtl="0">
              <a:spcBef>
                <a:spcPts val="0"/>
              </a:spcBef>
              <a:spcAft>
                <a:spcPts val="0"/>
              </a:spcAft>
              <a:buClr>
                <a:schemeClr val="accent3"/>
              </a:buClr>
              <a:buSzPts val="1600"/>
              <a:buChar char="●"/>
            </a:pPr>
            <a:r>
              <a:rPr lang="en">
                <a:uFill>
                  <a:noFill/>
                </a:uFill>
                <a:hlinkClick r:id="rId4"/>
              </a:rPr>
              <a:t>Realistic hand drawn herbs &amp; wild flowers</a:t>
            </a:r>
            <a:endParaRPr b="1" i="1"/>
          </a:p>
          <a:p>
            <a:pPr marL="457200" lvl="0" indent="-330200" algn="l" rtl="0">
              <a:spcBef>
                <a:spcPts val="0"/>
              </a:spcBef>
              <a:spcAft>
                <a:spcPts val="0"/>
              </a:spcAft>
              <a:buClr>
                <a:schemeClr val="accent3"/>
              </a:buClr>
              <a:buSzPts val="1600"/>
              <a:buChar char="●"/>
            </a:pPr>
            <a:r>
              <a:rPr lang="en">
                <a:uFill>
                  <a:noFill/>
                </a:uFill>
                <a:hlinkClick r:id="rId5"/>
              </a:rPr>
              <a:t>Hand painted watercolor floral wedding invitation</a:t>
            </a:r>
            <a:endParaRPr/>
          </a:p>
        </p:txBody>
      </p:sp>
      <p:sp>
        <p:nvSpPr>
          <p:cNvPr id="2945" name="Google Shape;2945;p116"/>
          <p:cNvSpPr txBox="1">
            <a:spLocks noGrp="1"/>
          </p:cNvSpPr>
          <p:nvPr>
            <p:ph type="title"/>
          </p:nvPr>
        </p:nvSpPr>
        <p:spPr>
          <a:xfrm>
            <a:off x="720300" y="452325"/>
            <a:ext cx="770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Premium resources</a:t>
            </a:r>
            <a:endParaRPr/>
          </a:p>
        </p:txBody>
      </p:sp>
      <p:sp>
        <p:nvSpPr>
          <p:cNvPr id="2946" name="Google Shape;2946;p116"/>
          <p:cNvSpPr txBox="1">
            <a:spLocks noGrp="1"/>
          </p:cNvSpPr>
          <p:nvPr>
            <p:ph type="subTitle" idx="2"/>
          </p:nvPr>
        </p:nvSpPr>
        <p:spPr>
          <a:xfrm>
            <a:off x="4622700" y="1099325"/>
            <a:ext cx="3807000" cy="350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i="1"/>
              <a:t>Photos</a:t>
            </a:r>
            <a:endParaRPr sz="2000" b="1" i="1"/>
          </a:p>
          <a:p>
            <a:pPr marL="457200" lvl="0" indent="-330200" algn="l" rtl="0">
              <a:spcBef>
                <a:spcPts val="0"/>
              </a:spcBef>
              <a:spcAft>
                <a:spcPts val="0"/>
              </a:spcAft>
              <a:buClr>
                <a:schemeClr val="accent3"/>
              </a:buClr>
              <a:buSzPts val="1600"/>
              <a:buChar char="●"/>
            </a:pPr>
            <a:r>
              <a:rPr lang="en">
                <a:uFill>
                  <a:noFill/>
                </a:uFill>
                <a:hlinkClick r:id="rId6"/>
              </a:rPr>
              <a:t>Young student learning in the library</a:t>
            </a:r>
            <a:endParaRPr b="1" i="1"/>
          </a:p>
          <a:p>
            <a:pPr marL="457200" lvl="0" indent="-330200" algn="l" rtl="0">
              <a:spcBef>
                <a:spcPts val="0"/>
              </a:spcBef>
              <a:spcAft>
                <a:spcPts val="0"/>
              </a:spcAft>
              <a:buClr>
                <a:schemeClr val="accent3"/>
              </a:buClr>
              <a:buSzPts val="1600"/>
              <a:buChar char="●"/>
            </a:pPr>
            <a:r>
              <a:rPr lang="en">
                <a:uFill>
                  <a:noFill/>
                </a:uFill>
                <a:hlinkClick r:id="rId7"/>
              </a:rPr>
              <a:t>Young students together at desktop</a:t>
            </a:r>
            <a:endParaRPr b="1" i="1"/>
          </a:p>
          <a:p>
            <a:pPr marL="0" lvl="0" indent="0" algn="l" rtl="0">
              <a:spcBef>
                <a:spcPts val="1000"/>
              </a:spcBef>
              <a:spcAft>
                <a:spcPts val="0"/>
              </a:spcAft>
              <a:buNone/>
            </a:pPr>
            <a:r>
              <a:rPr lang="en" sz="2000" b="1" i="1"/>
              <a:t>Icons</a:t>
            </a:r>
            <a:endParaRPr sz="2000" b="1" i="1"/>
          </a:p>
          <a:p>
            <a:pPr marL="457200" lvl="0" indent="-330200" algn="l" rtl="0">
              <a:spcBef>
                <a:spcPts val="0"/>
              </a:spcBef>
              <a:spcAft>
                <a:spcPts val="0"/>
              </a:spcAft>
              <a:buClr>
                <a:schemeClr val="accent3"/>
              </a:buClr>
              <a:buSzPts val="1600"/>
              <a:buChar char="●"/>
            </a:pPr>
            <a:r>
              <a:rPr lang="en">
                <a:uFill>
                  <a:noFill/>
                </a:uFill>
                <a:hlinkClick r:id="rId8"/>
              </a:rPr>
              <a:t>Icon Pack: Education</a:t>
            </a:r>
            <a:endParaRPr/>
          </a:p>
          <a:p>
            <a:pPr marL="0" lvl="0" indent="0" algn="l" rtl="0">
              <a:spcBef>
                <a:spcPts val="1000"/>
              </a:spcBef>
              <a:spcAft>
                <a:spcPts val="0"/>
              </a:spcAft>
              <a:buNone/>
            </a:pPr>
            <a:r>
              <a:rPr lang="en" sz="2000" b="1" i="1"/>
              <a:t>Videos</a:t>
            </a:r>
            <a:endParaRPr sz="2000" b="1" i="1"/>
          </a:p>
          <a:p>
            <a:pPr marL="457200" lvl="0" indent="-330200" algn="l" rtl="0">
              <a:spcBef>
                <a:spcPts val="0"/>
              </a:spcBef>
              <a:spcAft>
                <a:spcPts val="0"/>
              </a:spcAft>
              <a:buClr>
                <a:schemeClr val="accent3"/>
              </a:buClr>
              <a:buSzPts val="1600"/>
              <a:buChar char="●"/>
            </a:pPr>
            <a:r>
              <a:rPr lang="en">
                <a:uFill>
                  <a:noFill/>
                </a:uFill>
                <a:hlinkClick r:id="rId9"/>
              </a:rPr>
              <a:t>Close-up of the hand of a female doctor writing the symptoms and prescription of a patient in her office</a:t>
            </a:r>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50"/>
        <p:cNvGrpSpPr/>
        <p:nvPr/>
      </p:nvGrpSpPr>
      <p:grpSpPr>
        <a:xfrm>
          <a:off x="0" y="0"/>
          <a:ext cx="0" cy="0"/>
          <a:chOff x="0" y="0"/>
          <a:chExt cx="0" cy="0"/>
        </a:xfrm>
      </p:grpSpPr>
      <p:sp>
        <p:nvSpPr>
          <p:cNvPr id="2951" name="Google Shape;2951;p11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952" name="Google Shape;2952;p11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xmlns=""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xmlns=""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953" name="Google Shape;2953;p11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xmlns=""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xmlns=""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57"/>
        <p:cNvGrpSpPr/>
        <p:nvPr/>
      </p:nvGrpSpPr>
      <p:grpSpPr>
        <a:xfrm>
          <a:off x="0" y="0"/>
          <a:ext cx="0" cy="0"/>
          <a:chOff x="0" y="0"/>
          <a:chExt cx="0" cy="0"/>
        </a:xfrm>
      </p:grpSpPr>
      <p:sp>
        <p:nvSpPr>
          <p:cNvPr id="2958" name="Google Shape;2958;p11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959" name="Google Shape;2959;p11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As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xmlns="" val="tx"/>
                    </a:ext>
                  </a:extLst>
                </a:hlinkClick>
              </a:rPr>
              <a:t>lidesgo</a:t>
            </a:r>
            <a:r>
              <a:rPr lang="en" sz="1100">
                <a:solidFill>
                  <a:srgbClr val="FFFFFF"/>
                </a:solidFill>
              </a:rPr>
              <a:t>, you can use this template without crediting us.</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960" name="Google Shape;2960;p11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 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xmlns="" val="tx"/>
                    </a:ext>
                  </a:extLst>
                </a:hlinkClick>
              </a:rPr>
              <a:t>https://slidesgo.com/slidesgo-school</a:t>
            </a:r>
            <a:endParaRPr sz="1000" u="sng">
              <a:solidFill>
                <a:srgbClr val="869FB2"/>
              </a:solidFill>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64"/>
        <p:cNvGrpSpPr/>
        <p:nvPr/>
      </p:nvGrpSpPr>
      <p:grpSpPr>
        <a:xfrm>
          <a:off x="0" y="0"/>
          <a:ext cx="0" cy="0"/>
          <a:chOff x="0" y="0"/>
          <a:chExt cx="0" cy="0"/>
        </a:xfrm>
      </p:grpSpPr>
      <p:sp>
        <p:nvSpPr>
          <p:cNvPr id="2965" name="Google Shape;2965;p119"/>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2966" name="Google Shape;2966;p119"/>
          <p:cNvSpPr txBox="1">
            <a:spLocks noGrp="1"/>
          </p:cNvSpPr>
          <p:nvPr>
            <p:ph type="body" idx="4294967295"/>
          </p:nvPr>
        </p:nvSpPr>
        <p:spPr>
          <a:xfrm>
            <a:off x="1068100" y="1610422"/>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Rochester</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xmlns="" val="tx"/>
                    </a:ext>
                  </a:extLst>
                </a:hlinkClick>
              </a:rPr>
              <a:t>https://fonts.google.com/specimen/Rochester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Open Sans</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xmlns="" val="tx"/>
                    </a:ext>
                  </a:extLst>
                </a:hlinkClick>
              </a:rPr>
              <a:t>https://fonts.google.com/specimen/Open+Sans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2967" name="Google Shape;2967;p119"/>
          <p:cNvSpPr/>
          <p:nvPr/>
        </p:nvSpPr>
        <p:spPr>
          <a:xfrm>
            <a:off x="2583563" y="3256350"/>
            <a:ext cx="791400" cy="754200"/>
          </a:xfrm>
          <a:prstGeom prst="roundRect">
            <a:avLst>
              <a:gd name="adj" fmla="val 16667"/>
            </a:avLst>
          </a:prstGeom>
          <a:solidFill>
            <a:srgbClr val="462D1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9"/>
          <p:cNvSpPr/>
          <p:nvPr/>
        </p:nvSpPr>
        <p:spPr>
          <a:xfrm>
            <a:off x="3645382" y="3256350"/>
            <a:ext cx="791400" cy="754200"/>
          </a:xfrm>
          <a:prstGeom prst="roundRect">
            <a:avLst>
              <a:gd name="adj" fmla="val 16667"/>
            </a:avLst>
          </a:prstGeom>
          <a:solidFill>
            <a:srgbClr val="7243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9"/>
          <p:cNvSpPr/>
          <p:nvPr/>
        </p:nvSpPr>
        <p:spPr>
          <a:xfrm>
            <a:off x="4707202" y="3256350"/>
            <a:ext cx="791400" cy="754200"/>
          </a:xfrm>
          <a:prstGeom prst="roundRect">
            <a:avLst>
              <a:gd name="adj" fmla="val 16667"/>
            </a:avLst>
          </a:prstGeom>
          <a:solidFill>
            <a:srgbClr val="F9E2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9"/>
          <p:cNvSpPr txBox="1"/>
          <p:nvPr/>
        </p:nvSpPr>
        <p:spPr>
          <a:xfrm>
            <a:off x="2583563" y="3413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#462d1d</a:t>
            </a:r>
            <a:endParaRPr sz="1000">
              <a:solidFill>
                <a:srgbClr val="FFFFFF"/>
              </a:solidFill>
            </a:endParaRPr>
          </a:p>
        </p:txBody>
      </p:sp>
      <p:sp>
        <p:nvSpPr>
          <p:cNvPr id="2971" name="Google Shape;2971;p119"/>
          <p:cNvSpPr txBox="1"/>
          <p:nvPr/>
        </p:nvSpPr>
        <p:spPr>
          <a:xfrm>
            <a:off x="3645388" y="3413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#724332</a:t>
            </a:r>
            <a:endParaRPr sz="1000">
              <a:solidFill>
                <a:srgbClr val="FFFFFF"/>
              </a:solidFill>
            </a:endParaRPr>
          </a:p>
        </p:txBody>
      </p:sp>
      <p:sp>
        <p:nvSpPr>
          <p:cNvPr id="2972" name="Google Shape;2972;p119"/>
          <p:cNvSpPr txBox="1"/>
          <p:nvPr/>
        </p:nvSpPr>
        <p:spPr>
          <a:xfrm>
            <a:off x="4707213" y="3413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#f9e2da</a:t>
            </a:r>
            <a:endParaRPr sz="1000">
              <a:solidFill>
                <a:schemeClr val="dk1"/>
              </a:solidFill>
            </a:endParaRPr>
          </a:p>
        </p:txBody>
      </p:sp>
      <p:sp>
        <p:nvSpPr>
          <p:cNvPr id="2973" name="Google Shape;2973;p119"/>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2974" name="Google Shape;2974;p119"/>
          <p:cNvSpPr/>
          <p:nvPr/>
        </p:nvSpPr>
        <p:spPr>
          <a:xfrm>
            <a:off x="5769038" y="3256350"/>
            <a:ext cx="791400" cy="754200"/>
          </a:xfrm>
          <a:prstGeom prst="roundRect">
            <a:avLst>
              <a:gd name="adj" fmla="val 16667"/>
            </a:avLst>
          </a:prstGeom>
          <a:solidFill>
            <a:srgbClr val="FBF0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9"/>
          <p:cNvSpPr txBox="1"/>
          <p:nvPr/>
        </p:nvSpPr>
        <p:spPr>
          <a:xfrm>
            <a:off x="5769038" y="3413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#fbf0ed</a:t>
            </a:r>
            <a:endParaRPr sz="1000">
              <a:solidFill>
                <a:schemeClr val="dk1"/>
              </a:solidFill>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79"/>
        <p:cNvGrpSpPr/>
        <p:nvPr/>
      </p:nvGrpSpPr>
      <p:grpSpPr>
        <a:xfrm>
          <a:off x="0" y="0"/>
          <a:ext cx="0" cy="0"/>
          <a:chOff x="0" y="0"/>
          <a:chExt cx="0" cy="0"/>
        </a:xfrm>
      </p:grpSpPr>
      <p:sp>
        <p:nvSpPr>
          <p:cNvPr id="2980" name="Google Shape;2980;p12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how it works.</a:t>
            </a:r>
            <a:endParaRPr sz="1100">
              <a:solidFill>
                <a:srgbClr val="869FB2"/>
              </a:solidFill>
            </a:endParaRPr>
          </a:p>
        </p:txBody>
      </p:sp>
      <p:pic>
        <p:nvPicPr>
          <p:cNvPr id="2981" name="Google Shape;2981;p12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982" name="Google Shape;2982;p12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 val="tx"/>
                    </a:ext>
                  </a:extLst>
                </a:hlinkClick>
              </a:rPr>
              <a:t>Pana</a:t>
            </a:r>
            <a:endParaRPr>
              <a:solidFill>
                <a:srgbClr val="869FB2"/>
              </a:solidFill>
            </a:endParaRPr>
          </a:p>
        </p:txBody>
      </p:sp>
      <p:sp>
        <p:nvSpPr>
          <p:cNvPr id="2983" name="Google Shape;2983;p12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 val="tx"/>
                    </a:ext>
                  </a:extLst>
                </a:hlinkClick>
              </a:rPr>
              <a:t>Amico</a:t>
            </a:r>
            <a:endParaRPr>
              <a:solidFill>
                <a:srgbClr val="869FB2"/>
              </a:solidFill>
            </a:endParaRPr>
          </a:p>
        </p:txBody>
      </p:sp>
      <p:sp>
        <p:nvSpPr>
          <p:cNvPr id="2984" name="Google Shape;2984;p12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 val="tx"/>
                    </a:ext>
                  </a:extLst>
                </a:hlinkClick>
              </a:rPr>
              <a:t>Bro</a:t>
            </a:r>
            <a:endParaRPr>
              <a:solidFill>
                <a:srgbClr val="869FB2"/>
              </a:solidFill>
            </a:endParaRPr>
          </a:p>
        </p:txBody>
      </p:sp>
      <p:sp>
        <p:nvSpPr>
          <p:cNvPr id="2985" name="Google Shape;2985;p12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 val="tx"/>
                    </a:ext>
                  </a:extLst>
                </a:hlinkClick>
              </a:rPr>
              <a:t>Rafiki</a:t>
            </a:r>
            <a:endParaRPr>
              <a:solidFill>
                <a:srgbClr val="869FB2"/>
              </a:solidFill>
            </a:endParaRPr>
          </a:p>
        </p:txBody>
      </p:sp>
      <p:pic>
        <p:nvPicPr>
          <p:cNvPr id="2986" name="Google Shape;2986;p12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987" name="Google Shape;2987;p12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988" name="Google Shape;2988;p12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989" name="Google Shape;2989;p12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990" name="Google Shape;2990;p12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 val="tx"/>
                    </a:ext>
                  </a:extLst>
                </a:hlinkClick>
              </a:rPr>
              <a:t>Cuate</a:t>
            </a:r>
            <a:endParaRPr>
              <a:solidFill>
                <a:srgbClr val="869FB2"/>
              </a:solidFill>
            </a:endParaRPr>
          </a:p>
        </p:txBody>
      </p:sp>
      <p:sp>
        <p:nvSpPr>
          <p:cNvPr id="2991" name="Google Shape;2991;p12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995"/>
        <p:cNvGrpSpPr/>
        <p:nvPr/>
      </p:nvGrpSpPr>
      <p:grpSpPr>
        <a:xfrm>
          <a:off x="0" y="0"/>
          <a:ext cx="0" cy="0"/>
          <a:chOff x="0" y="0"/>
          <a:chExt cx="0" cy="0"/>
        </a:xfrm>
      </p:grpSpPr>
      <p:sp>
        <p:nvSpPr>
          <p:cNvPr id="2996" name="Google Shape;2996;p12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infographics</a:t>
            </a:r>
            <a:r>
              <a:rPr lang="en" sz="1100">
                <a:solidFill>
                  <a:srgbClr val="FFFFFF"/>
                </a:solidFill>
              </a:rPr>
              <a:t> on Slidesgo.</a:t>
            </a:r>
            <a:endParaRPr sz="1100">
              <a:solidFill>
                <a:srgbClr val="FFFFFF"/>
              </a:solidFill>
            </a:endParaRPr>
          </a:p>
        </p:txBody>
      </p:sp>
      <p:grpSp>
        <p:nvGrpSpPr>
          <p:cNvPr id="2997" name="Google Shape;2997;p121"/>
          <p:cNvGrpSpPr/>
          <p:nvPr/>
        </p:nvGrpSpPr>
        <p:grpSpPr>
          <a:xfrm>
            <a:off x="5156078" y="3085736"/>
            <a:ext cx="474294" cy="551291"/>
            <a:chOff x="4727025" y="1332775"/>
            <a:chExt cx="59900" cy="69625"/>
          </a:xfrm>
        </p:grpSpPr>
        <p:sp>
          <p:nvSpPr>
            <p:cNvPr id="2998" name="Google Shape;2998;p12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2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0" name="Google Shape;3000;p121"/>
          <p:cNvGrpSpPr/>
          <p:nvPr/>
        </p:nvGrpSpPr>
        <p:grpSpPr>
          <a:xfrm>
            <a:off x="5769734" y="2314340"/>
            <a:ext cx="555653" cy="557031"/>
            <a:chOff x="4820425" y="1329900"/>
            <a:chExt cx="70175" cy="70350"/>
          </a:xfrm>
        </p:grpSpPr>
        <p:sp>
          <p:nvSpPr>
            <p:cNvPr id="3001" name="Google Shape;3001;p12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2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2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2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121"/>
          <p:cNvGrpSpPr/>
          <p:nvPr/>
        </p:nvGrpSpPr>
        <p:grpSpPr>
          <a:xfrm>
            <a:off x="6396103" y="2318845"/>
            <a:ext cx="582574" cy="533871"/>
            <a:chOff x="4903200" y="1331525"/>
            <a:chExt cx="73575" cy="67425"/>
          </a:xfrm>
        </p:grpSpPr>
        <p:sp>
          <p:nvSpPr>
            <p:cNvPr id="3006" name="Google Shape;3006;p12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2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8" name="Google Shape;3008;p121"/>
          <p:cNvGrpSpPr/>
          <p:nvPr/>
        </p:nvGrpSpPr>
        <p:grpSpPr>
          <a:xfrm>
            <a:off x="5755581" y="3078709"/>
            <a:ext cx="583960" cy="565345"/>
            <a:chOff x="4815575" y="1416800"/>
            <a:chExt cx="73750" cy="71400"/>
          </a:xfrm>
        </p:grpSpPr>
        <p:sp>
          <p:nvSpPr>
            <p:cNvPr id="3009" name="Google Shape;3009;p12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2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2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121"/>
          <p:cNvGrpSpPr/>
          <p:nvPr/>
        </p:nvGrpSpPr>
        <p:grpSpPr>
          <a:xfrm>
            <a:off x="6390362" y="3108896"/>
            <a:ext cx="589898" cy="504970"/>
            <a:chOff x="4902475" y="1418875"/>
            <a:chExt cx="74500" cy="63775"/>
          </a:xfrm>
        </p:grpSpPr>
        <p:sp>
          <p:nvSpPr>
            <p:cNvPr id="3013" name="Google Shape;3013;p12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2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121"/>
          <p:cNvGrpSpPr/>
          <p:nvPr/>
        </p:nvGrpSpPr>
        <p:grpSpPr>
          <a:xfrm>
            <a:off x="5765577" y="3826000"/>
            <a:ext cx="563967" cy="567127"/>
            <a:chOff x="4818100" y="1507675"/>
            <a:chExt cx="71225" cy="71625"/>
          </a:xfrm>
        </p:grpSpPr>
        <p:sp>
          <p:nvSpPr>
            <p:cNvPr id="3016" name="Google Shape;3016;p12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2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2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2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21"/>
          <p:cNvGrpSpPr/>
          <p:nvPr/>
        </p:nvGrpSpPr>
        <p:grpSpPr>
          <a:xfrm>
            <a:off x="5079075" y="3829461"/>
            <a:ext cx="628301" cy="588505"/>
            <a:chOff x="4721450" y="1509475"/>
            <a:chExt cx="79350" cy="74325"/>
          </a:xfrm>
        </p:grpSpPr>
        <p:sp>
          <p:nvSpPr>
            <p:cNvPr id="3021" name="Google Shape;3021;p12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2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2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2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121"/>
          <p:cNvGrpSpPr/>
          <p:nvPr/>
        </p:nvGrpSpPr>
        <p:grpSpPr>
          <a:xfrm>
            <a:off x="6424608" y="3814027"/>
            <a:ext cx="557038" cy="562772"/>
            <a:chOff x="4906800" y="1507500"/>
            <a:chExt cx="70350" cy="71075"/>
          </a:xfrm>
        </p:grpSpPr>
        <p:sp>
          <p:nvSpPr>
            <p:cNvPr id="3026" name="Google Shape;3026;p12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2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2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2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2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121"/>
          <p:cNvGrpSpPr/>
          <p:nvPr/>
        </p:nvGrpSpPr>
        <p:grpSpPr>
          <a:xfrm>
            <a:off x="4462216" y="2340963"/>
            <a:ext cx="517934" cy="517934"/>
            <a:chOff x="3736598" y="2170606"/>
            <a:chExt cx="404889" cy="404889"/>
          </a:xfrm>
        </p:grpSpPr>
        <p:sp>
          <p:nvSpPr>
            <p:cNvPr id="3032" name="Google Shape;3032;p12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2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2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2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6" name="Google Shape;3036;p121"/>
          <p:cNvGrpSpPr/>
          <p:nvPr/>
        </p:nvGrpSpPr>
        <p:grpSpPr>
          <a:xfrm>
            <a:off x="3729277" y="2341061"/>
            <a:ext cx="586986" cy="517740"/>
            <a:chOff x="3161917" y="2170682"/>
            <a:chExt cx="458870" cy="404737"/>
          </a:xfrm>
        </p:grpSpPr>
        <p:sp>
          <p:nvSpPr>
            <p:cNvPr id="3037" name="Google Shape;3037;p12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2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2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0" name="Google Shape;3040;p121"/>
          <p:cNvGrpSpPr/>
          <p:nvPr/>
        </p:nvGrpSpPr>
        <p:grpSpPr>
          <a:xfrm>
            <a:off x="3752299" y="3102400"/>
            <a:ext cx="540943" cy="517963"/>
            <a:chOff x="3179914" y="2889488"/>
            <a:chExt cx="422876" cy="404911"/>
          </a:xfrm>
        </p:grpSpPr>
        <p:sp>
          <p:nvSpPr>
            <p:cNvPr id="3041" name="Google Shape;3041;p12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2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2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2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2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2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121"/>
          <p:cNvGrpSpPr/>
          <p:nvPr/>
        </p:nvGrpSpPr>
        <p:grpSpPr>
          <a:xfrm>
            <a:off x="4453093" y="3102358"/>
            <a:ext cx="536180" cy="518047"/>
            <a:chOff x="3729467" y="2889422"/>
            <a:chExt cx="419153" cy="404977"/>
          </a:xfrm>
        </p:grpSpPr>
        <p:sp>
          <p:nvSpPr>
            <p:cNvPr id="3048" name="Google Shape;3048;p12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2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2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2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2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2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2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121"/>
          <p:cNvGrpSpPr/>
          <p:nvPr/>
        </p:nvGrpSpPr>
        <p:grpSpPr>
          <a:xfrm>
            <a:off x="1990126" y="3445787"/>
            <a:ext cx="965351" cy="134611"/>
            <a:chOff x="4411970" y="2962952"/>
            <a:chExt cx="706544" cy="104212"/>
          </a:xfrm>
        </p:grpSpPr>
        <p:sp>
          <p:nvSpPr>
            <p:cNvPr id="3056" name="Google Shape;3056;p12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2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2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2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0" name="Google Shape;3060;p121"/>
          <p:cNvGrpSpPr/>
          <p:nvPr/>
        </p:nvGrpSpPr>
        <p:grpSpPr>
          <a:xfrm>
            <a:off x="1990126" y="3041077"/>
            <a:ext cx="960158" cy="289172"/>
            <a:chOff x="4411970" y="2726085"/>
            <a:chExt cx="643107" cy="193659"/>
          </a:xfrm>
        </p:grpSpPr>
        <p:sp>
          <p:nvSpPr>
            <p:cNvPr id="3061" name="Google Shape;3061;p12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2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2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121"/>
          <p:cNvGrpSpPr/>
          <p:nvPr/>
        </p:nvGrpSpPr>
        <p:grpSpPr>
          <a:xfrm>
            <a:off x="998624" y="3295400"/>
            <a:ext cx="811503" cy="252584"/>
            <a:chOff x="4411970" y="4340222"/>
            <a:chExt cx="779467" cy="242683"/>
          </a:xfrm>
        </p:grpSpPr>
        <p:sp>
          <p:nvSpPr>
            <p:cNvPr id="3065" name="Google Shape;3065;p12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2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2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121"/>
          <p:cNvGrpSpPr/>
          <p:nvPr/>
        </p:nvGrpSpPr>
        <p:grpSpPr>
          <a:xfrm>
            <a:off x="1990126" y="2709308"/>
            <a:ext cx="965160" cy="216230"/>
            <a:chOff x="4411970" y="2468674"/>
            <a:chExt cx="747317" cy="167425"/>
          </a:xfrm>
        </p:grpSpPr>
        <p:sp>
          <p:nvSpPr>
            <p:cNvPr id="3069" name="Google Shape;3069;p12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2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1" name="Google Shape;3071;p12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2" name="Google Shape;3072;p121"/>
          <p:cNvGrpSpPr/>
          <p:nvPr/>
        </p:nvGrpSpPr>
        <p:grpSpPr>
          <a:xfrm>
            <a:off x="997692" y="2334687"/>
            <a:ext cx="1959041" cy="208784"/>
            <a:chOff x="6336019" y="3733725"/>
            <a:chExt cx="2566206" cy="351310"/>
          </a:xfrm>
        </p:grpSpPr>
        <p:sp>
          <p:nvSpPr>
            <p:cNvPr id="3073" name="Google Shape;3073;p12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2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2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2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7" name="Google Shape;3077;p121"/>
          <p:cNvGrpSpPr/>
          <p:nvPr/>
        </p:nvGrpSpPr>
        <p:grpSpPr>
          <a:xfrm>
            <a:off x="1990126" y="3950602"/>
            <a:ext cx="946551" cy="153200"/>
            <a:chOff x="4404545" y="3301592"/>
            <a:chExt cx="782403" cy="129272"/>
          </a:xfrm>
        </p:grpSpPr>
        <p:sp>
          <p:nvSpPr>
            <p:cNvPr id="3078" name="Google Shape;3078;p12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2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121"/>
          <p:cNvGrpSpPr/>
          <p:nvPr/>
        </p:nvGrpSpPr>
        <p:grpSpPr>
          <a:xfrm>
            <a:off x="1990126" y="3695937"/>
            <a:ext cx="962257" cy="139127"/>
            <a:chOff x="4411970" y="3131459"/>
            <a:chExt cx="710520" cy="117397"/>
          </a:xfrm>
        </p:grpSpPr>
        <p:sp>
          <p:nvSpPr>
            <p:cNvPr id="3081" name="Google Shape;3081;p12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2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3" name="Google Shape;3083;p12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4" name="Google Shape;3084;p121"/>
          <p:cNvGrpSpPr/>
          <p:nvPr/>
        </p:nvGrpSpPr>
        <p:grpSpPr>
          <a:xfrm>
            <a:off x="990271" y="3621603"/>
            <a:ext cx="823838" cy="458988"/>
            <a:chOff x="4411970" y="1801825"/>
            <a:chExt cx="734586" cy="409262"/>
          </a:xfrm>
        </p:grpSpPr>
        <p:sp>
          <p:nvSpPr>
            <p:cNvPr id="3085" name="Google Shape;3085;p12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2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121"/>
          <p:cNvGrpSpPr/>
          <p:nvPr/>
        </p:nvGrpSpPr>
        <p:grpSpPr>
          <a:xfrm>
            <a:off x="3095243" y="2339173"/>
            <a:ext cx="521514" cy="521514"/>
            <a:chOff x="5681300" y="2527788"/>
            <a:chExt cx="805800" cy="805800"/>
          </a:xfrm>
        </p:grpSpPr>
        <p:sp>
          <p:nvSpPr>
            <p:cNvPr id="3088" name="Google Shape;3088;p12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2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121"/>
          <p:cNvGrpSpPr/>
          <p:nvPr/>
        </p:nvGrpSpPr>
        <p:grpSpPr>
          <a:xfrm>
            <a:off x="3089483" y="3094865"/>
            <a:ext cx="533033" cy="533033"/>
            <a:chOff x="4049800" y="640400"/>
            <a:chExt cx="858900" cy="858900"/>
          </a:xfrm>
        </p:grpSpPr>
        <p:sp>
          <p:nvSpPr>
            <p:cNvPr id="3091" name="Google Shape;3091;p12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2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3" name="Google Shape;3093;p121"/>
          <p:cNvGrpSpPr/>
          <p:nvPr/>
        </p:nvGrpSpPr>
        <p:grpSpPr>
          <a:xfrm>
            <a:off x="3014966" y="3772543"/>
            <a:ext cx="682068" cy="682068"/>
            <a:chOff x="5080188" y="927900"/>
            <a:chExt cx="961200" cy="961200"/>
          </a:xfrm>
        </p:grpSpPr>
        <p:sp>
          <p:nvSpPr>
            <p:cNvPr id="3094" name="Google Shape;3094;p12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2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2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2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2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2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2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2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121"/>
          <p:cNvGrpSpPr/>
          <p:nvPr/>
        </p:nvGrpSpPr>
        <p:grpSpPr>
          <a:xfrm>
            <a:off x="4478465" y="3869234"/>
            <a:ext cx="505650" cy="504006"/>
            <a:chOff x="6039282" y="1042577"/>
            <a:chExt cx="734315" cy="731929"/>
          </a:xfrm>
        </p:grpSpPr>
        <p:sp>
          <p:nvSpPr>
            <p:cNvPr id="3103" name="Google Shape;3103;p12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2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2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2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2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2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2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2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2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2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2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2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2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2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2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2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2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2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2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2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2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4" name="Google Shape;3124;p121"/>
          <p:cNvGrpSpPr/>
          <p:nvPr/>
        </p:nvGrpSpPr>
        <p:grpSpPr>
          <a:xfrm>
            <a:off x="5091067" y="2298862"/>
            <a:ext cx="567744" cy="602136"/>
            <a:chOff x="1825800" y="1651625"/>
            <a:chExt cx="539989" cy="571775"/>
          </a:xfrm>
        </p:grpSpPr>
        <p:sp>
          <p:nvSpPr>
            <p:cNvPr id="3125" name="Google Shape;3125;p12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2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2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2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9" name="Google Shape;3129;p121"/>
          <p:cNvGrpSpPr/>
          <p:nvPr/>
        </p:nvGrpSpPr>
        <p:grpSpPr>
          <a:xfrm>
            <a:off x="3765995" y="3855579"/>
            <a:ext cx="508123" cy="507955"/>
            <a:chOff x="1897577" y="2802432"/>
            <a:chExt cx="492176" cy="492014"/>
          </a:xfrm>
        </p:grpSpPr>
        <p:sp>
          <p:nvSpPr>
            <p:cNvPr id="3130" name="Google Shape;3130;p12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2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2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2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2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2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2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2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2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2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2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2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121"/>
          <p:cNvGrpSpPr/>
          <p:nvPr/>
        </p:nvGrpSpPr>
        <p:grpSpPr>
          <a:xfrm>
            <a:off x="997525" y="4169123"/>
            <a:ext cx="809227" cy="200842"/>
            <a:chOff x="2013045" y="4813233"/>
            <a:chExt cx="921986" cy="228854"/>
          </a:xfrm>
        </p:grpSpPr>
        <p:sp>
          <p:nvSpPr>
            <p:cNvPr id="3143" name="Google Shape;3143;p12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2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121"/>
          <p:cNvGrpSpPr/>
          <p:nvPr/>
        </p:nvGrpSpPr>
        <p:grpSpPr>
          <a:xfrm>
            <a:off x="1005985" y="2656004"/>
            <a:ext cx="792421" cy="269941"/>
            <a:chOff x="1046767" y="4756633"/>
            <a:chExt cx="859646" cy="292841"/>
          </a:xfrm>
        </p:grpSpPr>
        <p:sp>
          <p:nvSpPr>
            <p:cNvPr id="3146" name="Google Shape;3146;p12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2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2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9" name="Google Shape;3149;p12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2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2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2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3" name="Google Shape;3153;p121"/>
          <p:cNvGrpSpPr/>
          <p:nvPr/>
        </p:nvGrpSpPr>
        <p:grpSpPr>
          <a:xfrm>
            <a:off x="7141841" y="2550562"/>
            <a:ext cx="166473" cy="141497"/>
            <a:chOff x="4660325" y="1866850"/>
            <a:chExt cx="68350" cy="58100"/>
          </a:xfrm>
        </p:grpSpPr>
        <p:sp>
          <p:nvSpPr>
            <p:cNvPr id="3154" name="Google Shape;3154;p12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2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121"/>
          <p:cNvGrpSpPr/>
          <p:nvPr/>
        </p:nvGrpSpPr>
        <p:grpSpPr>
          <a:xfrm>
            <a:off x="7451186" y="2576286"/>
            <a:ext cx="162515" cy="90049"/>
            <a:chOff x="4791775" y="1877500"/>
            <a:chExt cx="66725" cy="36975"/>
          </a:xfrm>
        </p:grpSpPr>
        <p:sp>
          <p:nvSpPr>
            <p:cNvPr id="3157" name="Google Shape;3157;p12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2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9" name="Google Shape;3159;p121"/>
          <p:cNvGrpSpPr/>
          <p:nvPr/>
        </p:nvGrpSpPr>
        <p:grpSpPr>
          <a:xfrm>
            <a:off x="7772899" y="2576286"/>
            <a:ext cx="144979" cy="90049"/>
            <a:chOff x="4923925" y="1877500"/>
            <a:chExt cx="59525" cy="36975"/>
          </a:xfrm>
        </p:grpSpPr>
        <p:sp>
          <p:nvSpPr>
            <p:cNvPr id="3160" name="Google Shape;3160;p12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2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121"/>
          <p:cNvGrpSpPr/>
          <p:nvPr/>
        </p:nvGrpSpPr>
        <p:grpSpPr>
          <a:xfrm>
            <a:off x="8067390" y="2558477"/>
            <a:ext cx="141447" cy="125667"/>
            <a:chOff x="5058450" y="1870100"/>
            <a:chExt cx="58075" cy="51600"/>
          </a:xfrm>
        </p:grpSpPr>
        <p:sp>
          <p:nvSpPr>
            <p:cNvPr id="3163" name="Google Shape;3163;p12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2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5" name="Google Shape;3165;p121"/>
          <p:cNvGrpSpPr/>
          <p:nvPr/>
        </p:nvGrpSpPr>
        <p:grpSpPr>
          <a:xfrm>
            <a:off x="7481905" y="2980885"/>
            <a:ext cx="101077" cy="107645"/>
            <a:chOff x="4811425" y="2065025"/>
            <a:chExt cx="41500" cy="44200"/>
          </a:xfrm>
        </p:grpSpPr>
        <p:sp>
          <p:nvSpPr>
            <p:cNvPr id="3166" name="Google Shape;3166;p12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2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21"/>
          <p:cNvGrpSpPr/>
          <p:nvPr/>
        </p:nvGrpSpPr>
        <p:grpSpPr>
          <a:xfrm>
            <a:off x="7774342" y="2981098"/>
            <a:ext cx="120867" cy="107218"/>
            <a:chOff x="4929875" y="2065025"/>
            <a:chExt cx="49625" cy="44025"/>
          </a:xfrm>
        </p:grpSpPr>
        <p:sp>
          <p:nvSpPr>
            <p:cNvPr id="3169" name="Google Shape;3169;p12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2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1" name="Google Shape;3171;p121"/>
          <p:cNvGrpSpPr/>
          <p:nvPr/>
        </p:nvGrpSpPr>
        <p:grpSpPr>
          <a:xfrm>
            <a:off x="8103011" y="2984112"/>
            <a:ext cx="70206" cy="101191"/>
            <a:chOff x="5083925" y="2066350"/>
            <a:chExt cx="28825" cy="41550"/>
          </a:xfrm>
        </p:grpSpPr>
        <p:sp>
          <p:nvSpPr>
            <p:cNvPr id="3172" name="Google Shape;3172;p12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2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4" name="Google Shape;3174;p121"/>
          <p:cNvGrpSpPr/>
          <p:nvPr/>
        </p:nvGrpSpPr>
        <p:grpSpPr>
          <a:xfrm>
            <a:off x="7134565" y="2999759"/>
            <a:ext cx="181026" cy="69896"/>
            <a:chOff x="4659775" y="2072775"/>
            <a:chExt cx="74325" cy="28700"/>
          </a:xfrm>
        </p:grpSpPr>
        <p:sp>
          <p:nvSpPr>
            <p:cNvPr id="3175" name="Google Shape;3175;p12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2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2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8" name="Google Shape;3178;p121"/>
          <p:cNvGrpSpPr/>
          <p:nvPr/>
        </p:nvGrpSpPr>
        <p:grpSpPr>
          <a:xfrm>
            <a:off x="8054421" y="2790324"/>
            <a:ext cx="167387" cy="89197"/>
            <a:chOff x="4662475" y="1976500"/>
            <a:chExt cx="68725" cy="36625"/>
          </a:xfrm>
        </p:grpSpPr>
        <p:sp>
          <p:nvSpPr>
            <p:cNvPr id="3179" name="Google Shape;3179;p12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2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2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2" name="Google Shape;3182;p121"/>
          <p:cNvGrpSpPr/>
          <p:nvPr/>
        </p:nvGrpSpPr>
        <p:grpSpPr>
          <a:xfrm>
            <a:off x="7751326" y="2793764"/>
            <a:ext cx="166899" cy="82317"/>
            <a:chOff x="4920150" y="1977875"/>
            <a:chExt cx="68525" cy="33800"/>
          </a:xfrm>
        </p:grpSpPr>
        <p:sp>
          <p:nvSpPr>
            <p:cNvPr id="3183" name="Google Shape;3183;p12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2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2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6" name="Google Shape;3186;p121"/>
          <p:cNvGrpSpPr/>
          <p:nvPr/>
        </p:nvGrpSpPr>
        <p:grpSpPr>
          <a:xfrm>
            <a:off x="7162483" y="3197682"/>
            <a:ext cx="125190" cy="127859"/>
            <a:chOff x="4676550" y="2160575"/>
            <a:chExt cx="51400" cy="52500"/>
          </a:xfrm>
        </p:grpSpPr>
        <p:sp>
          <p:nvSpPr>
            <p:cNvPr id="3187" name="Google Shape;3187;p12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2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2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0" name="Google Shape;3190;p121"/>
          <p:cNvGrpSpPr/>
          <p:nvPr/>
        </p:nvGrpSpPr>
        <p:grpSpPr>
          <a:xfrm>
            <a:off x="7459741" y="3204714"/>
            <a:ext cx="145405" cy="113794"/>
            <a:chOff x="4768325" y="2163475"/>
            <a:chExt cx="59700" cy="46725"/>
          </a:xfrm>
        </p:grpSpPr>
        <p:sp>
          <p:nvSpPr>
            <p:cNvPr id="3191" name="Google Shape;3191;p12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2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12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2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2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2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2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2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9" name="Google Shape;3199;p121"/>
          <p:cNvGrpSpPr/>
          <p:nvPr/>
        </p:nvGrpSpPr>
        <p:grpSpPr>
          <a:xfrm>
            <a:off x="7476059" y="3459808"/>
            <a:ext cx="112768" cy="106853"/>
            <a:chOff x="4768575" y="2253950"/>
            <a:chExt cx="46300" cy="43875"/>
          </a:xfrm>
        </p:grpSpPr>
        <p:sp>
          <p:nvSpPr>
            <p:cNvPr id="3200" name="Google Shape;3200;p12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2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2" name="Google Shape;3202;p121"/>
          <p:cNvGrpSpPr/>
          <p:nvPr/>
        </p:nvGrpSpPr>
        <p:grpSpPr>
          <a:xfrm>
            <a:off x="7775682" y="3948834"/>
            <a:ext cx="118187" cy="146246"/>
            <a:chOff x="4960900" y="2433225"/>
            <a:chExt cx="48525" cy="60050"/>
          </a:xfrm>
        </p:grpSpPr>
        <p:sp>
          <p:nvSpPr>
            <p:cNvPr id="3203" name="Google Shape;3203;p12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2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121"/>
          <p:cNvGrpSpPr/>
          <p:nvPr/>
        </p:nvGrpSpPr>
        <p:grpSpPr>
          <a:xfrm>
            <a:off x="7464247" y="4212895"/>
            <a:ext cx="136394" cy="143810"/>
            <a:chOff x="4854075" y="2527625"/>
            <a:chExt cx="56000" cy="59050"/>
          </a:xfrm>
        </p:grpSpPr>
        <p:sp>
          <p:nvSpPr>
            <p:cNvPr id="3206" name="Google Shape;3206;p12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2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8" name="Google Shape;3208;p12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2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2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1" name="Google Shape;3211;p121"/>
          <p:cNvGrpSpPr/>
          <p:nvPr/>
        </p:nvGrpSpPr>
        <p:grpSpPr>
          <a:xfrm>
            <a:off x="8088458" y="3676639"/>
            <a:ext cx="99312" cy="160797"/>
            <a:chOff x="5059700" y="2334775"/>
            <a:chExt cx="40775" cy="66025"/>
          </a:xfrm>
        </p:grpSpPr>
        <p:sp>
          <p:nvSpPr>
            <p:cNvPr id="3212" name="Google Shape;3212;p12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2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2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2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2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2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2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2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2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1" name="Google Shape;3221;p121"/>
          <p:cNvGrpSpPr/>
          <p:nvPr/>
        </p:nvGrpSpPr>
        <p:grpSpPr>
          <a:xfrm>
            <a:off x="8045622" y="3941771"/>
            <a:ext cx="184984" cy="160371"/>
            <a:chOff x="5037700" y="2430325"/>
            <a:chExt cx="75950" cy="65850"/>
          </a:xfrm>
        </p:grpSpPr>
        <p:sp>
          <p:nvSpPr>
            <p:cNvPr id="3222" name="Google Shape;3222;p12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2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121"/>
          <p:cNvGrpSpPr/>
          <p:nvPr/>
        </p:nvGrpSpPr>
        <p:grpSpPr>
          <a:xfrm>
            <a:off x="7465128" y="3708223"/>
            <a:ext cx="173014" cy="97629"/>
            <a:chOff x="4756975" y="2341800"/>
            <a:chExt cx="91975" cy="51925"/>
          </a:xfrm>
        </p:grpSpPr>
        <p:sp>
          <p:nvSpPr>
            <p:cNvPr id="3225" name="Google Shape;3225;p12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2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2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2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2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2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2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2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2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2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2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2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2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2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2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2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2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2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2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2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121"/>
          <p:cNvGrpSpPr/>
          <p:nvPr/>
        </p:nvGrpSpPr>
        <p:grpSpPr>
          <a:xfrm>
            <a:off x="7732065" y="4196920"/>
            <a:ext cx="212497" cy="175761"/>
            <a:chOff x="4943575" y="2516350"/>
            <a:chExt cx="98675" cy="81700"/>
          </a:xfrm>
        </p:grpSpPr>
        <p:sp>
          <p:nvSpPr>
            <p:cNvPr id="3246" name="Google Shape;3246;p12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2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2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2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2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2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2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2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2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2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2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2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2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2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2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2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2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2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2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2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2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2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2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2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2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2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2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2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2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2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2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2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2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2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2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2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2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2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2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2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2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2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2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2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2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2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2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2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2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2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2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2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2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2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2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2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2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2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2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2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2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2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2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2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2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2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2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2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2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2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2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2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2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2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2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2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2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2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4" name="Google Shape;3324;p12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2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2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2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2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3332"/>
        <p:cNvGrpSpPr/>
        <p:nvPr/>
      </p:nvGrpSpPr>
      <p:grpSpPr>
        <a:xfrm>
          <a:off x="0" y="0"/>
          <a:ext cx="0" cy="0"/>
          <a:chOff x="0" y="0"/>
          <a:chExt cx="0" cy="0"/>
        </a:xfrm>
      </p:grpSpPr>
      <p:grpSp>
        <p:nvGrpSpPr>
          <p:cNvPr id="3333" name="Google Shape;3333;p122"/>
          <p:cNvGrpSpPr/>
          <p:nvPr/>
        </p:nvGrpSpPr>
        <p:grpSpPr>
          <a:xfrm>
            <a:off x="719115" y="2852867"/>
            <a:ext cx="2622876" cy="1333540"/>
            <a:chOff x="238125" y="1038125"/>
            <a:chExt cx="7146800" cy="3633625"/>
          </a:xfrm>
        </p:grpSpPr>
        <p:sp>
          <p:nvSpPr>
            <p:cNvPr id="3334" name="Google Shape;3334;p12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2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2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2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2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2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2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2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2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2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2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2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2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2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2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2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2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2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2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2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2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2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2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2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2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2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2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2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2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2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2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2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2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2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2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2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2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2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2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2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2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2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2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2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2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2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2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2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2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2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2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2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2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2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2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2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2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2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2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2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2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2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2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2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2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2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2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2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2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2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2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2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2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2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2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2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2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2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2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2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2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2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2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2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2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2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2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2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2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2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2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2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2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2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2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2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2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2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2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2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2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2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2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2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2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2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2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2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2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2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2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2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2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2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2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2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2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2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2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2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2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2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2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2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2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2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2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2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2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2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2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2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2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2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2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2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2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2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2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2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2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2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2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2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2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2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2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2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2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2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2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2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2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2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2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2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2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2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2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2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2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2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2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2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2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2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2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2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2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2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2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2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2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2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2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2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2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2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2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2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2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2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2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2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2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2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2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2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2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2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2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2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2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2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2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2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2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2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2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2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2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2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2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2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2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2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2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2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2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2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2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2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2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2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2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2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2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2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2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2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2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2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2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2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2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2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2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2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2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2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2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2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2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2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2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2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2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2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2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2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2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2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2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2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2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2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2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2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2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2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2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2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2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2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2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2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2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2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2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2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2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2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2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2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2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2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2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2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2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2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2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2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2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2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2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2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2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2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2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2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2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2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2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2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2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2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2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2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2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2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2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2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2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2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2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2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2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2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2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2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2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2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2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2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2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2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2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2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2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2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2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2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2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2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2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2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2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2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2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2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2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2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2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2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2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2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2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2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2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2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2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2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2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2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2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2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2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2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2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2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2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2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2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2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2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2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2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2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2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2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2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2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2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2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2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2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2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2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2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2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2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2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2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2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2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2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2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2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2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2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2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2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2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2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2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2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2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2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2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2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2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2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2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2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2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2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2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2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2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2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2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2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2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2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2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2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2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2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2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2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2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2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2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2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2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2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2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2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2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2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2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2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2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2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2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2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2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2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2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2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2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2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2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2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2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2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2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2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2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2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2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2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2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2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2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2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2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2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2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2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2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2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2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2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2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2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2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2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2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2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2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2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2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2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2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2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2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2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2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2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2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2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2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2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2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2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2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2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2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2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2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2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2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2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2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2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2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2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2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2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2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2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2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2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2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2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2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2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2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2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2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2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2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2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2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2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2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2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2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2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2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2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2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2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2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2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2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2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2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2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2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2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2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2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2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2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2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2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2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2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2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2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2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2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2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2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2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2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2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2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2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2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2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2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2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2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2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2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2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2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2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2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2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2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2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2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2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2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2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2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2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2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2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2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2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2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2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2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2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2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2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2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2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2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2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2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2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2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2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2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2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2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2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2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2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2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2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2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2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2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2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2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2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2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2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2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2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2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2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2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2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2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2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2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2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2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2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2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2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2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2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2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2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2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2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2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2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2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2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2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2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2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2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2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2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2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2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2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2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2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2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2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2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2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2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2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2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2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2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2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2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2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2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2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2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2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2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2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2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2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2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2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2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2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2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2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2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2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2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2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2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2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2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2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2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2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2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2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2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2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2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2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2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2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2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2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2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2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2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2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2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2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2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2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2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2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2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2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2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2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2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2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2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2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2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2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2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2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2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2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2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2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2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2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2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2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2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2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2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2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2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2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2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2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2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2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2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2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2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2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2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2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2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2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2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2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2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2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2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2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2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2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2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2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2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2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2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2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2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2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2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2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2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2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2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2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2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2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2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2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2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2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2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2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2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2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2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2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2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2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2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2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2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2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2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2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2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2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2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2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2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2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2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2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2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2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2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2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2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2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2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2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2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2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2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2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2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2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2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2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2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2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2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2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2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2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2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2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2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2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2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2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2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2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2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2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2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2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2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2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2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2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2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2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2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2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2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2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2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2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2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2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2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2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2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2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2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2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2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2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2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2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2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2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2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2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2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2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2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2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2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2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2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2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2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2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2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2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2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2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2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2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2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2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2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2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2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2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2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2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2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2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2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2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2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2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2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2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2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2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2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2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2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2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2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2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2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2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2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2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2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2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2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2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2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2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2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2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2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2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2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2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2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2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2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2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2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2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2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2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2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2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2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2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2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2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2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2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2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2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2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2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2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2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2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2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2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2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2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2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2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2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2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2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2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2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2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2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2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2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2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2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2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2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2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2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2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2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2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2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2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2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2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2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2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2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2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2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2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2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2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2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2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2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2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2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2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2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2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2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2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2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2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2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2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2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2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2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2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2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2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2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2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2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2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2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2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2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2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2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2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2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2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2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2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2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2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2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2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2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2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2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2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2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2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2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2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2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2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2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2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2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2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2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2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2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2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2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2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2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2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2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2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2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2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2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2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2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2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2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2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2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2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2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2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2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2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2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2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2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2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2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2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2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2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2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2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2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2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2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2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2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2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2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2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2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2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2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2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2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2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2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2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2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2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2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2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2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2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2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2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2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2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2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2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2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2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2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2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2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2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2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2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2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2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2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2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2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2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2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2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2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2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2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2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2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2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2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2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2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2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2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2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2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2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2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2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2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2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2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2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2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2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2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2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2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2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2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2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2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2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2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2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2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2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2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2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2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2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2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2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2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2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2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2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2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2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2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2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2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2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2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2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2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2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2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2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2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2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2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2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2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2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2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2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2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2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2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2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2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2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2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2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2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2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2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2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2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2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2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2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2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2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2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2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2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2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2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2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2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2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2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2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2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2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2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2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2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2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2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2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2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2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2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2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2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2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2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2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2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2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2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2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2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2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2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2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2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2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2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2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2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2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2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2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2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2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2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2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2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2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2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2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2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2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2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2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2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2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2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2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2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2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2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2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2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2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2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2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2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2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2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2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2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2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2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2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2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2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2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2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2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2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2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2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2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2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2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2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2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2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2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2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2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2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2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2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2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2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2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2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2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2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2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2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2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2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2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2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2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2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2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2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2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2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2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2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2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2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2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2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2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2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2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2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2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2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2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2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2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2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2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2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2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2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2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2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2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2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2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2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2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2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2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2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2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2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2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2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2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2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2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2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2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2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2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2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2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2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2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2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2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2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2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2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2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2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2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2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2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2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2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2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2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2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2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2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2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2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2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2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2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2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2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2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2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2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2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2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2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2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2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2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2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2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2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2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2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2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2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2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2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2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2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2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2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2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2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2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2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2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2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2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2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2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2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2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2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2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2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2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2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2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2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2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2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2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2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2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2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2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2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2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2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2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2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2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2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2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2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2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2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2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2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2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2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2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2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2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2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2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2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2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2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2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2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2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2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2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2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2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2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2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2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2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2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2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2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2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2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2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2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2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2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2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2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2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2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2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2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2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2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2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2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2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2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2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2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2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2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2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2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2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2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2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2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2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2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2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2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2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2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2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2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2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2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2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2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2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2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2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2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2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2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2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2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2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2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2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2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2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2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2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2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2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2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2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2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2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2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2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2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2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2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2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2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2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2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2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2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2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2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2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2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2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2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2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2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2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2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2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2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2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2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2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2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2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2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2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2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2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2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2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2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2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2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2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2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2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2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2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2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2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2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2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2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2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2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2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2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2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2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2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2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2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2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2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2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2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2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2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2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2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2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2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2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2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2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2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2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2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2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2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2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2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2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2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2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2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2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2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2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2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2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2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2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2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2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2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2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2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2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122"/>
          <p:cNvGrpSpPr/>
          <p:nvPr/>
        </p:nvGrpSpPr>
        <p:grpSpPr>
          <a:xfrm>
            <a:off x="3574273" y="2854307"/>
            <a:ext cx="2241344" cy="1330656"/>
            <a:chOff x="3597785" y="3065882"/>
            <a:chExt cx="2241344" cy="1330656"/>
          </a:xfrm>
        </p:grpSpPr>
        <p:grpSp>
          <p:nvGrpSpPr>
            <p:cNvPr id="4907" name="Google Shape;4907;p122"/>
            <p:cNvGrpSpPr/>
            <p:nvPr/>
          </p:nvGrpSpPr>
          <p:grpSpPr>
            <a:xfrm>
              <a:off x="5296908" y="3937355"/>
              <a:ext cx="143198" cy="32380"/>
              <a:chOff x="5296908" y="3937355"/>
              <a:chExt cx="143198" cy="32380"/>
            </a:xfrm>
          </p:grpSpPr>
          <p:sp>
            <p:nvSpPr>
              <p:cNvPr id="4908" name="Google Shape;4908;p12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9" name="Google Shape;4909;p122"/>
              <p:cNvGrpSpPr/>
              <p:nvPr/>
            </p:nvGrpSpPr>
            <p:grpSpPr>
              <a:xfrm>
                <a:off x="5402331" y="3937355"/>
                <a:ext cx="37776" cy="32380"/>
                <a:chOff x="5402331" y="3937355"/>
                <a:chExt cx="37776" cy="32380"/>
              </a:xfrm>
            </p:grpSpPr>
            <p:sp>
              <p:nvSpPr>
                <p:cNvPr id="4910" name="Google Shape;4910;p12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2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122"/>
              <p:cNvGrpSpPr/>
              <p:nvPr/>
            </p:nvGrpSpPr>
            <p:grpSpPr>
              <a:xfrm>
                <a:off x="5296908" y="3937355"/>
                <a:ext cx="37783" cy="32380"/>
                <a:chOff x="5296908" y="3937355"/>
                <a:chExt cx="37783" cy="32380"/>
              </a:xfrm>
            </p:grpSpPr>
            <p:sp>
              <p:nvSpPr>
                <p:cNvPr id="4913" name="Google Shape;4913;p12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2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5" name="Google Shape;4915;p122"/>
            <p:cNvGrpSpPr/>
            <p:nvPr/>
          </p:nvGrpSpPr>
          <p:grpSpPr>
            <a:xfrm>
              <a:off x="4724163" y="3119631"/>
              <a:ext cx="120838" cy="84218"/>
              <a:chOff x="4724163" y="3119631"/>
              <a:chExt cx="120838" cy="84218"/>
            </a:xfrm>
          </p:grpSpPr>
          <p:grpSp>
            <p:nvGrpSpPr>
              <p:cNvPr id="4916" name="Google Shape;4916;p122"/>
              <p:cNvGrpSpPr/>
              <p:nvPr/>
            </p:nvGrpSpPr>
            <p:grpSpPr>
              <a:xfrm>
                <a:off x="4746712" y="3132773"/>
                <a:ext cx="86869" cy="56424"/>
                <a:chOff x="4746712" y="3132773"/>
                <a:chExt cx="86869" cy="56424"/>
              </a:xfrm>
            </p:grpSpPr>
            <p:sp>
              <p:nvSpPr>
                <p:cNvPr id="4917" name="Google Shape;4917;p12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2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122"/>
              <p:cNvGrpSpPr/>
              <p:nvPr/>
            </p:nvGrpSpPr>
            <p:grpSpPr>
              <a:xfrm>
                <a:off x="4773634" y="3143336"/>
                <a:ext cx="37776" cy="32451"/>
                <a:chOff x="4773634" y="3143336"/>
                <a:chExt cx="37776" cy="32451"/>
              </a:xfrm>
            </p:grpSpPr>
            <p:sp>
              <p:nvSpPr>
                <p:cNvPr id="4920" name="Google Shape;4920;p12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2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122"/>
              <p:cNvGrpSpPr/>
              <p:nvPr/>
            </p:nvGrpSpPr>
            <p:grpSpPr>
              <a:xfrm>
                <a:off x="4724163" y="3131248"/>
                <a:ext cx="37776" cy="32459"/>
                <a:chOff x="4724163" y="3131248"/>
                <a:chExt cx="37776" cy="32459"/>
              </a:xfrm>
            </p:grpSpPr>
            <p:sp>
              <p:nvSpPr>
                <p:cNvPr id="4923" name="Google Shape;4923;p12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2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122"/>
              <p:cNvGrpSpPr/>
              <p:nvPr/>
            </p:nvGrpSpPr>
            <p:grpSpPr>
              <a:xfrm>
                <a:off x="4755081" y="3176054"/>
                <a:ext cx="32357" cy="27795"/>
                <a:chOff x="4755081" y="3176054"/>
                <a:chExt cx="32357" cy="27795"/>
              </a:xfrm>
            </p:grpSpPr>
            <p:sp>
              <p:nvSpPr>
                <p:cNvPr id="4926" name="Google Shape;4926;p12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2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122"/>
              <p:cNvGrpSpPr/>
              <p:nvPr/>
            </p:nvGrpSpPr>
            <p:grpSpPr>
              <a:xfrm>
                <a:off x="4812550" y="3119631"/>
                <a:ext cx="32451" cy="27803"/>
                <a:chOff x="4812550" y="3119631"/>
                <a:chExt cx="32451" cy="27803"/>
              </a:xfrm>
            </p:grpSpPr>
            <p:sp>
              <p:nvSpPr>
                <p:cNvPr id="4929" name="Google Shape;4929;p12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2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1" name="Google Shape;4931;p122"/>
            <p:cNvGrpSpPr/>
            <p:nvPr/>
          </p:nvGrpSpPr>
          <p:grpSpPr>
            <a:xfrm>
              <a:off x="5382826" y="4027197"/>
              <a:ext cx="268967" cy="250422"/>
              <a:chOff x="5382826" y="4027197"/>
              <a:chExt cx="268967" cy="250422"/>
            </a:xfrm>
          </p:grpSpPr>
          <p:grpSp>
            <p:nvGrpSpPr>
              <p:cNvPr id="4932" name="Google Shape;4932;p122"/>
              <p:cNvGrpSpPr/>
              <p:nvPr/>
            </p:nvGrpSpPr>
            <p:grpSpPr>
              <a:xfrm>
                <a:off x="5405280" y="4042510"/>
                <a:ext cx="237570" cy="218647"/>
                <a:chOff x="5405280" y="4042510"/>
                <a:chExt cx="237570" cy="218647"/>
              </a:xfrm>
            </p:grpSpPr>
            <p:sp>
              <p:nvSpPr>
                <p:cNvPr id="4933" name="Google Shape;4933;p12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2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2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2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2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2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122"/>
              <p:cNvGrpSpPr/>
              <p:nvPr/>
            </p:nvGrpSpPr>
            <p:grpSpPr>
              <a:xfrm>
                <a:off x="5382826" y="4125549"/>
                <a:ext cx="37776" cy="32380"/>
                <a:chOff x="5382826" y="4125549"/>
                <a:chExt cx="37776" cy="32380"/>
              </a:xfrm>
            </p:grpSpPr>
            <p:sp>
              <p:nvSpPr>
                <p:cNvPr id="4940" name="Google Shape;4940;p12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2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122"/>
              <p:cNvGrpSpPr/>
              <p:nvPr/>
            </p:nvGrpSpPr>
            <p:grpSpPr>
              <a:xfrm>
                <a:off x="5475680" y="4195587"/>
                <a:ext cx="37783" cy="32364"/>
                <a:chOff x="5475680" y="4195587"/>
                <a:chExt cx="37783" cy="32364"/>
              </a:xfrm>
            </p:grpSpPr>
            <p:sp>
              <p:nvSpPr>
                <p:cNvPr id="4943" name="Google Shape;4943;p12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2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122"/>
              <p:cNvGrpSpPr/>
              <p:nvPr/>
            </p:nvGrpSpPr>
            <p:grpSpPr>
              <a:xfrm>
                <a:off x="5532575" y="4027197"/>
                <a:ext cx="33308" cy="32262"/>
                <a:chOff x="5532575" y="4027197"/>
                <a:chExt cx="33308" cy="32262"/>
              </a:xfrm>
            </p:grpSpPr>
            <p:sp>
              <p:nvSpPr>
                <p:cNvPr id="4946" name="Google Shape;4946;p12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2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122"/>
              <p:cNvGrpSpPr/>
              <p:nvPr/>
            </p:nvGrpSpPr>
            <p:grpSpPr>
              <a:xfrm>
                <a:off x="5590706" y="4245348"/>
                <a:ext cx="33497" cy="32270"/>
                <a:chOff x="5590706" y="4245348"/>
                <a:chExt cx="33497" cy="32270"/>
              </a:xfrm>
            </p:grpSpPr>
            <p:sp>
              <p:nvSpPr>
                <p:cNvPr id="4949" name="Google Shape;4949;p12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2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122"/>
              <p:cNvGrpSpPr/>
              <p:nvPr/>
            </p:nvGrpSpPr>
            <p:grpSpPr>
              <a:xfrm>
                <a:off x="5618681" y="4109677"/>
                <a:ext cx="33112" cy="32357"/>
                <a:chOff x="5618681" y="4109677"/>
                <a:chExt cx="33112" cy="32357"/>
              </a:xfrm>
            </p:grpSpPr>
            <p:sp>
              <p:nvSpPr>
                <p:cNvPr id="4952" name="Google Shape;4952;p12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2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122"/>
              <p:cNvGrpSpPr/>
              <p:nvPr/>
            </p:nvGrpSpPr>
            <p:grpSpPr>
              <a:xfrm>
                <a:off x="5479298" y="4128262"/>
                <a:ext cx="31405" cy="26906"/>
                <a:chOff x="5479298" y="4128262"/>
                <a:chExt cx="31405" cy="26906"/>
              </a:xfrm>
            </p:grpSpPr>
            <p:sp>
              <p:nvSpPr>
                <p:cNvPr id="4955" name="Google Shape;4955;p12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2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122"/>
              <p:cNvGrpSpPr/>
              <p:nvPr/>
            </p:nvGrpSpPr>
            <p:grpSpPr>
              <a:xfrm>
                <a:off x="5582903" y="4180116"/>
                <a:ext cx="31499" cy="26898"/>
                <a:chOff x="5582903" y="4180116"/>
                <a:chExt cx="31499" cy="26898"/>
              </a:xfrm>
            </p:grpSpPr>
            <p:sp>
              <p:nvSpPr>
                <p:cNvPr id="4958" name="Google Shape;4958;p12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2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0" name="Google Shape;4960;p122"/>
            <p:cNvGrpSpPr/>
            <p:nvPr/>
          </p:nvGrpSpPr>
          <p:grpSpPr>
            <a:xfrm>
              <a:off x="3977681" y="3230323"/>
              <a:ext cx="94584" cy="84085"/>
              <a:chOff x="3977681" y="3230323"/>
              <a:chExt cx="94584" cy="84085"/>
            </a:xfrm>
          </p:grpSpPr>
          <p:grpSp>
            <p:nvGrpSpPr>
              <p:cNvPr id="4961" name="Google Shape;4961;p122"/>
              <p:cNvGrpSpPr/>
              <p:nvPr/>
            </p:nvGrpSpPr>
            <p:grpSpPr>
              <a:xfrm>
                <a:off x="4000135" y="3243041"/>
                <a:ext cx="59570" cy="57186"/>
                <a:chOff x="4000135" y="3243041"/>
                <a:chExt cx="59570" cy="57186"/>
              </a:xfrm>
            </p:grpSpPr>
            <p:sp>
              <p:nvSpPr>
                <p:cNvPr id="4962" name="Google Shape;4962;p12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2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2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122"/>
              <p:cNvGrpSpPr/>
              <p:nvPr/>
            </p:nvGrpSpPr>
            <p:grpSpPr>
              <a:xfrm>
                <a:off x="3977681" y="3245872"/>
                <a:ext cx="37783" cy="32380"/>
                <a:chOff x="3977681" y="3245872"/>
                <a:chExt cx="37783" cy="32380"/>
              </a:xfrm>
            </p:grpSpPr>
            <p:sp>
              <p:nvSpPr>
                <p:cNvPr id="4966" name="Google Shape;4966;p12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2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122"/>
              <p:cNvGrpSpPr/>
              <p:nvPr/>
            </p:nvGrpSpPr>
            <p:grpSpPr>
              <a:xfrm>
                <a:off x="4040860" y="3262672"/>
                <a:ext cx="31405" cy="27001"/>
                <a:chOff x="4040860" y="3262672"/>
                <a:chExt cx="31405" cy="27001"/>
              </a:xfrm>
            </p:grpSpPr>
            <p:sp>
              <p:nvSpPr>
                <p:cNvPr id="4969" name="Google Shape;4969;p12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2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122"/>
              <p:cNvGrpSpPr/>
              <p:nvPr/>
            </p:nvGrpSpPr>
            <p:grpSpPr>
              <a:xfrm>
                <a:off x="4021072" y="3230323"/>
                <a:ext cx="31397" cy="26906"/>
                <a:chOff x="4021072" y="3230323"/>
                <a:chExt cx="31397" cy="26906"/>
              </a:xfrm>
            </p:grpSpPr>
            <p:sp>
              <p:nvSpPr>
                <p:cNvPr id="4972" name="Google Shape;4972;p12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2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122"/>
              <p:cNvGrpSpPr/>
              <p:nvPr/>
            </p:nvGrpSpPr>
            <p:grpSpPr>
              <a:xfrm>
                <a:off x="4001472" y="3287462"/>
                <a:ext cx="31499" cy="26945"/>
                <a:chOff x="4001472" y="3287462"/>
                <a:chExt cx="31499" cy="26945"/>
              </a:xfrm>
            </p:grpSpPr>
            <p:sp>
              <p:nvSpPr>
                <p:cNvPr id="4975" name="Google Shape;4975;p12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2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77" name="Google Shape;4977;p122"/>
            <p:cNvGrpSpPr/>
            <p:nvPr/>
          </p:nvGrpSpPr>
          <p:grpSpPr>
            <a:xfrm>
              <a:off x="4084715" y="3258865"/>
              <a:ext cx="184961" cy="137268"/>
              <a:chOff x="4084715" y="3258865"/>
              <a:chExt cx="184961" cy="137268"/>
            </a:xfrm>
          </p:grpSpPr>
          <p:grpSp>
            <p:nvGrpSpPr>
              <p:cNvPr id="4978" name="Google Shape;4978;p122"/>
              <p:cNvGrpSpPr/>
              <p:nvPr/>
            </p:nvGrpSpPr>
            <p:grpSpPr>
              <a:xfrm>
                <a:off x="4107453" y="3271583"/>
                <a:ext cx="153470" cy="110275"/>
                <a:chOff x="4107453" y="3271583"/>
                <a:chExt cx="153470" cy="110275"/>
              </a:xfrm>
            </p:grpSpPr>
            <p:sp>
              <p:nvSpPr>
                <p:cNvPr id="4979" name="Google Shape;4979;p12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2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2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2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22"/>
              <p:cNvGrpSpPr/>
              <p:nvPr/>
            </p:nvGrpSpPr>
            <p:grpSpPr>
              <a:xfrm>
                <a:off x="4136947" y="3258865"/>
                <a:ext cx="31499" cy="27001"/>
                <a:chOff x="4136947" y="3258865"/>
                <a:chExt cx="31499" cy="27001"/>
              </a:xfrm>
            </p:grpSpPr>
            <p:sp>
              <p:nvSpPr>
                <p:cNvPr id="4984" name="Google Shape;4984;p12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2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122"/>
              <p:cNvGrpSpPr/>
              <p:nvPr/>
            </p:nvGrpSpPr>
            <p:grpSpPr>
              <a:xfrm>
                <a:off x="4084715" y="3266478"/>
                <a:ext cx="31468" cy="26898"/>
                <a:chOff x="4084715" y="3266478"/>
                <a:chExt cx="31468" cy="26898"/>
              </a:xfrm>
            </p:grpSpPr>
            <p:sp>
              <p:nvSpPr>
                <p:cNvPr id="4987" name="Google Shape;4987;p12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2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122"/>
              <p:cNvGrpSpPr/>
              <p:nvPr/>
            </p:nvGrpSpPr>
            <p:grpSpPr>
              <a:xfrm>
                <a:off x="4159213" y="3279849"/>
                <a:ext cx="31405" cy="26945"/>
                <a:chOff x="4159213" y="3279849"/>
                <a:chExt cx="31405" cy="26945"/>
              </a:xfrm>
            </p:grpSpPr>
            <p:sp>
              <p:nvSpPr>
                <p:cNvPr id="4990" name="Google Shape;4990;p12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2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122"/>
              <p:cNvGrpSpPr/>
              <p:nvPr/>
            </p:nvGrpSpPr>
            <p:grpSpPr>
              <a:xfrm>
                <a:off x="4201550" y="3266502"/>
                <a:ext cx="31405" cy="26883"/>
                <a:chOff x="4201550" y="3266502"/>
                <a:chExt cx="31405" cy="26883"/>
              </a:xfrm>
            </p:grpSpPr>
            <p:sp>
              <p:nvSpPr>
                <p:cNvPr id="4993" name="Google Shape;4993;p12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2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5" name="Google Shape;4995;p122"/>
              <p:cNvGrpSpPr/>
              <p:nvPr/>
            </p:nvGrpSpPr>
            <p:grpSpPr>
              <a:xfrm>
                <a:off x="4201550" y="3338278"/>
                <a:ext cx="31405" cy="26930"/>
                <a:chOff x="4201550" y="3338278"/>
                <a:chExt cx="31405" cy="26930"/>
              </a:xfrm>
            </p:grpSpPr>
            <p:sp>
              <p:nvSpPr>
                <p:cNvPr id="4996" name="Google Shape;4996;p12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2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122"/>
              <p:cNvGrpSpPr/>
              <p:nvPr/>
            </p:nvGrpSpPr>
            <p:grpSpPr>
              <a:xfrm>
                <a:off x="4238272" y="3369132"/>
                <a:ext cx="31405" cy="27001"/>
                <a:chOff x="4238272" y="3369132"/>
                <a:chExt cx="31405" cy="27001"/>
              </a:xfrm>
            </p:grpSpPr>
            <p:sp>
              <p:nvSpPr>
                <p:cNvPr id="4999" name="Google Shape;4999;p12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2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1" name="Google Shape;5001;p122"/>
            <p:cNvGrpSpPr/>
            <p:nvPr/>
          </p:nvGrpSpPr>
          <p:grpSpPr>
            <a:xfrm>
              <a:off x="4068639" y="3200169"/>
              <a:ext cx="77643" cy="37272"/>
              <a:chOff x="4068639" y="3200169"/>
              <a:chExt cx="77643" cy="37272"/>
            </a:xfrm>
          </p:grpSpPr>
          <p:sp>
            <p:nvSpPr>
              <p:cNvPr id="5002" name="Google Shape;5002;p12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3" name="Google Shape;5003;p122"/>
              <p:cNvGrpSpPr/>
              <p:nvPr/>
            </p:nvGrpSpPr>
            <p:grpSpPr>
              <a:xfrm>
                <a:off x="4114878" y="3200169"/>
                <a:ext cx="31405" cy="26993"/>
                <a:chOff x="4114878" y="3200169"/>
                <a:chExt cx="31405" cy="26993"/>
              </a:xfrm>
            </p:grpSpPr>
            <p:sp>
              <p:nvSpPr>
                <p:cNvPr id="5004" name="Google Shape;5004;p12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2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122"/>
              <p:cNvGrpSpPr/>
              <p:nvPr/>
            </p:nvGrpSpPr>
            <p:grpSpPr>
              <a:xfrm>
                <a:off x="4068639" y="3210535"/>
                <a:ext cx="31499" cy="26906"/>
                <a:chOff x="4068639" y="3210535"/>
                <a:chExt cx="31499" cy="26906"/>
              </a:xfrm>
            </p:grpSpPr>
            <p:sp>
              <p:nvSpPr>
                <p:cNvPr id="5007" name="Google Shape;5007;p12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2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9" name="Google Shape;5009;p122"/>
            <p:cNvGrpSpPr/>
            <p:nvPr/>
          </p:nvGrpSpPr>
          <p:grpSpPr>
            <a:xfrm>
              <a:off x="3869702" y="3066935"/>
              <a:ext cx="382664" cy="190294"/>
              <a:chOff x="3869702" y="3066935"/>
              <a:chExt cx="382664" cy="190294"/>
            </a:xfrm>
          </p:grpSpPr>
          <p:grpSp>
            <p:nvGrpSpPr>
              <p:cNvPr id="5010" name="Google Shape;5010;p122"/>
              <p:cNvGrpSpPr/>
              <p:nvPr/>
            </p:nvGrpSpPr>
            <p:grpSpPr>
              <a:xfrm>
                <a:off x="3888633" y="3082351"/>
                <a:ext cx="351172" cy="160698"/>
                <a:chOff x="3888633" y="3082351"/>
                <a:chExt cx="351172" cy="160698"/>
              </a:xfrm>
            </p:grpSpPr>
            <p:sp>
              <p:nvSpPr>
                <p:cNvPr id="5011" name="Google Shape;5011;p12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2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2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2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2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2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122"/>
              <p:cNvGrpSpPr/>
              <p:nvPr/>
            </p:nvGrpSpPr>
            <p:grpSpPr>
              <a:xfrm>
                <a:off x="4143703" y="3066935"/>
                <a:ext cx="37783" cy="32357"/>
                <a:chOff x="4143703" y="3066935"/>
                <a:chExt cx="37783" cy="32357"/>
              </a:xfrm>
            </p:grpSpPr>
            <p:sp>
              <p:nvSpPr>
                <p:cNvPr id="5018" name="Google Shape;5018;p12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2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22"/>
              <p:cNvGrpSpPr/>
              <p:nvPr/>
            </p:nvGrpSpPr>
            <p:grpSpPr>
              <a:xfrm>
                <a:off x="4044565" y="3103563"/>
                <a:ext cx="37783" cy="32451"/>
                <a:chOff x="4044565" y="3103563"/>
                <a:chExt cx="37783" cy="32451"/>
              </a:xfrm>
            </p:grpSpPr>
            <p:sp>
              <p:nvSpPr>
                <p:cNvPr id="5021" name="Google Shape;5021;p12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2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122"/>
              <p:cNvGrpSpPr/>
              <p:nvPr/>
            </p:nvGrpSpPr>
            <p:grpSpPr>
              <a:xfrm>
                <a:off x="4017454" y="3188237"/>
                <a:ext cx="37776" cy="32357"/>
                <a:chOff x="4017454" y="3188237"/>
                <a:chExt cx="37776" cy="32357"/>
              </a:xfrm>
            </p:grpSpPr>
            <p:sp>
              <p:nvSpPr>
                <p:cNvPr id="5024" name="Google Shape;5024;p12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2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122"/>
              <p:cNvGrpSpPr/>
              <p:nvPr/>
            </p:nvGrpSpPr>
            <p:grpSpPr>
              <a:xfrm>
                <a:off x="3921548" y="3157509"/>
                <a:ext cx="37783" cy="32357"/>
                <a:chOff x="3921548" y="3157509"/>
                <a:chExt cx="37783" cy="32357"/>
              </a:xfrm>
            </p:grpSpPr>
            <p:sp>
              <p:nvSpPr>
                <p:cNvPr id="5027" name="Google Shape;5027;p12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2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122"/>
              <p:cNvGrpSpPr/>
              <p:nvPr/>
            </p:nvGrpSpPr>
            <p:grpSpPr>
              <a:xfrm>
                <a:off x="3939056" y="3211620"/>
                <a:ext cx="37783" cy="32380"/>
                <a:chOff x="3939056" y="3211620"/>
                <a:chExt cx="37783" cy="32380"/>
              </a:xfrm>
            </p:grpSpPr>
            <p:sp>
              <p:nvSpPr>
                <p:cNvPr id="5030" name="Google Shape;5030;p12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2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122"/>
              <p:cNvGrpSpPr/>
              <p:nvPr/>
            </p:nvGrpSpPr>
            <p:grpSpPr>
              <a:xfrm>
                <a:off x="4176240" y="3136965"/>
                <a:ext cx="31405" cy="26930"/>
                <a:chOff x="4176240" y="3136965"/>
                <a:chExt cx="31405" cy="26930"/>
              </a:xfrm>
            </p:grpSpPr>
            <p:sp>
              <p:nvSpPr>
                <p:cNvPr id="5033" name="Google Shape;5033;p12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2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122"/>
              <p:cNvGrpSpPr/>
              <p:nvPr/>
            </p:nvGrpSpPr>
            <p:grpSpPr>
              <a:xfrm>
                <a:off x="4133148" y="3152593"/>
                <a:ext cx="31499" cy="27001"/>
                <a:chOff x="4133148" y="3152593"/>
                <a:chExt cx="31499" cy="27001"/>
              </a:xfrm>
            </p:grpSpPr>
            <p:sp>
              <p:nvSpPr>
                <p:cNvPr id="5036" name="Google Shape;5036;p12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2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122"/>
              <p:cNvGrpSpPr/>
              <p:nvPr/>
            </p:nvGrpSpPr>
            <p:grpSpPr>
              <a:xfrm>
                <a:off x="4220866" y="3073534"/>
                <a:ext cx="31499" cy="26898"/>
                <a:chOff x="4220866" y="3073534"/>
                <a:chExt cx="31499" cy="26898"/>
              </a:xfrm>
            </p:grpSpPr>
            <p:sp>
              <p:nvSpPr>
                <p:cNvPr id="5039" name="Google Shape;5039;p12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2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122"/>
              <p:cNvGrpSpPr/>
              <p:nvPr/>
            </p:nvGrpSpPr>
            <p:grpSpPr>
              <a:xfrm>
                <a:off x="3869702" y="3230323"/>
                <a:ext cx="31499" cy="26906"/>
                <a:chOff x="3869702" y="3230323"/>
                <a:chExt cx="31499" cy="26906"/>
              </a:xfrm>
            </p:grpSpPr>
            <p:sp>
              <p:nvSpPr>
                <p:cNvPr id="5042" name="Google Shape;5042;p12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2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4" name="Google Shape;5044;p122"/>
            <p:cNvGrpSpPr/>
            <p:nvPr/>
          </p:nvGrpSpPr>
          <p:grpSpPr>
            <a:xfrm>
              <a:off x="4271383" y="3065882"/>
              <a:ext cx="304556" cy="341663"/>
              <a:chOff x="4271383" y="3065882"/>
              <a:chExt cx="304556" cy="341663"/>
            </a:xfrm>
          </p:grpSpPr>
          <p:grpSp>
            <p:nvGrpSpPr>
              <p:cNvPr id="5045" name="Google Shape;5045;p122"/>
              <p:cNvGrpSpPr/>
              <p:nvPr/>
            </p:nvGrpSpPr>
            <p:grpSpPr>
              <a:xfrm>
                <a:off x="4293838" y="3078639"/>
                <a:ext cx="269353" cy="311973"/>
                <a:chOff x="4293838" y="3078639"/>
                <a:chExt cx="269353" cy="311973"/>
              </a:xfrm>
            </p:grpSpPr>
            <p:sp>
              <p:nvSpPr>
                <p:cNvPr id="5046" name="Google Shape;5046;p12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2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2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2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2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2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2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2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2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2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2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2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2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2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2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2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2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122"/>
              <p:cNvGrpSpPr/>
              <p:nvPr/>
            </p:nvGrpSpPr>
            <p:grpSpPr>
              <a:xfrm>
                <a:off x="4538164" y="3342061"/>
                <a:ext cx="37776" cy="32380"/>
                <a:chOff x="4538164" y="3342061"/>
                <a:chExt cx="37776" cy="32380"/>
              </a:xfrm>
            </p:grpSpPr>
            <p:sp>
              <p:nvSpPr>
                <p:cNvPr id="5064" name="Google Shape;5064;p12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2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122"/>
              <p:cNvGrpSpPr/>
              <p:nvPr/>
            </p:nvGrpSpPr>
            <p:grpSpPr>
              <a:xfrm>
                <a:off x="4271383" y="3194742"/>
                <a:ext cx="37783" cy="32420"/>
                <a:chOff x="4271383" y="3194742"/>
                <a:chExt cx="37783" cy="32420"/>
              </a:xfrm>
            </p:grpSpPr>
            <p:sp>
              <p:nvSpPr>
                <p:cNvPr id="5067" name="Google Shape;5067;p12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2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122"/>
              <p:cNvGrpSpPr/>
              <p:nvPr/>
            </p:nvGrpSpPr>
            <p:grpSpPr>
              <a:xfrm>
                <a:off x="4284416" y="3084058"/>
                <a:ext cx="37783" cy="32357"/>
                <a:chOff x="4284416" y="3084058"/>
                <a:chExt cx="37783" cy="32357"/>
              </a:xfrm>
            </p:grpSpPr>
            <p:sp>
              <p:nvSpPr>
                <p:cNvPr id="5070" name="Google Shape;5070;p12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2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122"/>
              <p:cNvGrpSpPr/>
              <p:nvPr/>
            </p:nvGrpSpPr>
            <p:grpSpPr>
              <a:xfrm>
                <a:off x="4478697" y="3297561"/>
                <a:ext cx="37776" cy="32451"/>
                <a:chOff x="4478697" y="3297561"/>
                <a:chExt cx="37776" cy="32451"/>
              </a:xfrm>
            </p:grpSpPr>
            <p:sp>
              <p:nvSpPr>
                <p:cNvPr id="5073" name="Google Shape;5073;p12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2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122"/>
              <p:cNvGrpSpPr/>
              <p:nvPr/>
            </p:nvGrpSpPr>
            <p:grpSpPr>
              <a:xfrm>
                <a:off x="4411813" y="3331711"/>
                <a:ext cx="37776" cy="32451"/>
                <a:chOff x="4411813" y="3331711"/>
                <a:chExt cx="37776" cy="32451"/>
              </a:xfrm>
            </p:grpSpPr>
            <p:sp>
              <p:nvSpPr>
                <p:cNvPr id="5076" name="Google Shape;5076;p12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2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122"/>
              <p:cNvGrpSpPr/>
              <p:nvPr/>
            </p:nvGrpSpPr>
            <p:grpSpPr>
              <a:xfrm>
                <a:off x="4337984" y="3375188"/>
                <a:ext cx="37776" cy="32357"/>
                <a:chOff x="4337984" y="3375188"/>
                <a:chExt cx="37776" cy="32357"/>
              </a:xfrm>
            </p:grpSpPr>
            <p:sp>
              <p:nvSpPr>
                <p:cNvPr id="5079" name="Google Shape;5079;p12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2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122"/>
              <p:cNvGrpSpPr/>
              <p:nvPr/>
            </p:nvGrpSpPr>
            <p:grpSpPr>
              <a:xfrm>
                <a:off x="4494867" y="3090530"/>
                <a:ext cx="37878" cy="32451"/>
                <a:chOff x="4494867" y="3090530"/>
                <a:chExt cx="37878" cy="32451"/>
              </a:xfrm>
            </p:grpSpPr>
            <p:sp>
              <p:nvSpPr>
                <p:cNvPr id="5082" name="Google Shape;5082;p12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2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122"/>
              <p:cNvGrpSpPr/>
              <p:nvPr/>
            </p:nvGrpSpPr>
            <p:grpSpPr>
              <a:xfrm>
                <a:off x="4525124" y="3207774"/>
                <a:ext cx="37783" cy="32420"/>
                <a:chOff x="4525124" y="3207774"/>
                <a:chExt cx="37783" cy="32420"/>
              </a:xfrm>
            </p:grpSpPr>
            <p:sp>
              <p:nvSpPr>
                <p:cNvPr id="5085" name="Google Shape;5085;p12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2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22"/>
              <p:cNvGrpSpPr/>
              <p:nvPr/>
            </p:nvGrpSpPr>
            <p:grpSpPr>
              <a:xfrm>
                <a:off x="4440544" y="3176479"/>
                <a:ext cx="31499" cy="26898"/>
                <a:chOff x="4440544" y="3176479"/>
                <a:chExt cx="31499" cy="26898"/>
              </a:xfrm>
            </p:grpSpPr>
            <p:sp>
              <p:nvSpPr>
                <p:cNvPr id="5088" name="Google Shape;5088;p12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2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122"/>
              <p:cNvGrpSpPr/>
              <p:nvPr/>
            </p:nvGrpSpPr>
            <p:grpSpPr>
              <a:xfrm>
                <a:off x="4350545" y="3156400"/>
                <a:ext cx="31405" cy="27001"/>
                <a:chOff x="4350545" y="3156400"/>
                <a:chExt cx="31405" cy="27001"/>
              </a:xfrm>
            </p:grpSpPr>
            <p:sp>
              <p:nvSpPr>
                <p:cNvPr id="5091" name="Google Shape;5091;p12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2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122"/>
              <p:cNvGrpSpPr/>
              <p:nvPr/>
            </p:nvGrpSpPr>
            <p:grpSpPr>
              <a:xfrm>
                <a:off x="4376703" y="3255058"/>
                <a:ext cx="31405" cy="27001"/>
                <a:chOff x="4376703" y="3255058"/>
                <a:chExt cx="31405" cy="27001"/>
              </a:xfrm>
            </p:grpSpPr>
            <p:sp>
              <p:nvSpPr>
                <p:cNvPr id="5094" name="Google Shape;5094;p12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2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122"/>
              <p:cNvGrpSpPr/>
              <p:nvPr/>
            </p:nvGrpSpPr>
            <p:grpSpPr>
              <a:xfrm>
                <a:off x="4331322" y="3283656"/>
                <a:ext cx="31405" cy="26945"/>
                <a:chOff x="4331322" y="3283656"/>
                <a:chExt cx="31405" cy="26945"/>
              </a:xfrm>
            </p:grpSpPr>
            <p:sp>
              <p:nvSpPr>
                <p:cNvPr id="5097" name="Google Shape;5097;p12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2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122"/>
              <p:cNvGrpSpPr/>
              <p:nvPr/>
            </p:nvGrpSpPr>
            <p:grpSpPr>
              <a:xfrm>
                <a:off x="4380510" y="3065882"/>
                <a:ext cx="31405" cy="26938"/>
                <a:chOff x="4380510" y="3065882"/>
                <a:chExt cx="31405" cy="26938"/>
              </a:xfrm>
            </p:grpSpPr>
            <p:sp>
              <p:nvSpPr>
                <p:cNvPr id="5100" name="Google Shape;5100;p12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2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02" name="Google Shape;5102;p122"/>
            <p:cNvGrpSpPr/>
            <p:nvPr/>
          </p:nvGrpSpPr>
          <p:grpSpPr>
            <a:xfrm>
              <a:off x="4558998" y="3188237"/>
              <a:ext cx="1280131" cy="1052746"/>
              <a:chOff x="4558998" y="3188237"/>
              <a:chExt cx="1280131" cy="1052746"/>
            </a:xfrm>
          </p:grpSpPr>
          <p:sp>
            <p:nvSpPr>
              <p:cNvPr id="5103" name="Google Shape;5103;p12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4" name="Google Shape;5104;p122"/>
              <p:cNvGrpSpPr/>
              <p:nvPr/>
            </p:nvGrpSpPr>
            <p:grpSpPr>
              <a:xfrm>
                <a:off x="4579164" y="3203653"/>
                <a:ext cx="1244833" cy="1020397"/>
                <a:chOff x="4579164" y="3203653"/>
                <a:chExt cx="1244833" cy="1020397"/>
              </a:xfrm>
            </p:grpSpPr>
            <p:sp>
              <p:nvSpPr>
                <p:cNvPr id="5105" name="Google Shape;5105;p12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2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7" name="Google Shape;5107;p122"/>
                <p:cNvGrpSpPr/>
                <p:nvPr/>
              </p:nvGrpSpPr>
              <p:grpSpPr>
                <a:xfrm>
                  <a:off x="4579164" y="3203653"/>
                  <a:ext cx="1244833" cy="1020397"/>
                  <a:chOff x="4579164" y="3203653"/>
                  <a:chExt cx="1244833" cy="1020397"/>
                </a:xfrm>
              </p:grpSpPr>
              <p:sp>
                <p:nvSpPr>
                  <p:cNvPr id="5108" name="Google Shape;5108;p12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2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122"/>
                  <p:cNvGrpSpPr/>
                  <p:nvPr/>
                </p:nvGrpSpPr>
                <p:grpSpPr>
                  <a:xfrm>
                    <a:off x="4579164" y="3203653"/>
                    <a:ext cx="1244833" cy="1020397"/>
                    <a:chOff x="4579164" y="3203653"/>
                    <a:chExt cx="1244833" cy="1020397"/>
                  </a:xfrm>
                </p:grpSpPr>
                <p:sp>
                  <p:nvSpPr>
                    <p:cNvPr id="5111" name="Google Shape;5111;p12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2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2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2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2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2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2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2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9" name="Google Shape;5119;p122"/>
                    <p:cNvGrpSpPr/>
                    <p:nvPr/>
                  </p:nvGrpSpPr>
                  <p:grpSpPr>
                    <a:xfrm>
                      <a:off x="4579164" y="3203653"/>
                      <a:ext cx="1244833" cy="1020397"/>
                      <a:chOff x="4579164" y="3203653"/>
                      <a:chExt cx="1244833" cy="1020397"/>
                    </a:xfrm>
                  </p:grpSpPr>
                  <p:sp>
                    <p:nvSpPr>
                      <p:cNvPr id="5120" name="Google Shape;5120;p12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2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2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2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2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2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2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2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2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2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2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2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2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2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4" name="Google Shape;5134;p122"/>
                      <p:cNvGrpSpPr/>
                      <p:nvPr/>
                    </p:nvGrpSpPr>
                    <p:grpSpPr>
                      <a:xfrm>
                        <a:off x="4579164" y="3203653"/>
                        <a:ext cx="1244833" cy="1020397"/>
                        <a:chOff x="4579164" y="3203653"/>
                        <a:chExt cx="1244833" cy="1020397"/>
                      </a:xfrm>
                    </p:grpSpPr>
                    <p:sp>
                      <p:nvSpPr>
                        <p:cNvPr id="5135" name="Google Shape;5135;p12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2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2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2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2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2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2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2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2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2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2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2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2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2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2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2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2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2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2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2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2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2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2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2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9" name="Google Shape;5159;p122"/>
                        <p:cNvGrpSpPr/>
                        <p:nvPr/>
                      </p:nvGrpSpPr>
                      <p:grpSpPr>
                        <a:xfrm>
                          <a:off x="4579164" y="3203653"/>
                          <a:ext cx="1244833" cy="1020397"/>
                          <a:chOff x="4579164" y="3203653"/>
                          <a:chExt cx="1244833" cy="1020397"/>
                        </a:xfrm>
                      </p:grpSpPr>
                      <p:sp>
                        <p:nvSpPr>
                          <p:cNvPr id="5160" name="Google Shape;5160;p12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1" name="Google Shape;5161;p122"/>
                          <p:cNvGrpSpPr/>
                          <p:nvPr/>
                        </p:nvGrpSpPr>
                        <p:grpSpPr>
                          <a:xfrm>
                            <a:off x="4579164" y="3203653"/>
                            <a:ext cx="1244833" cy="1020397"/>
                            <a:chOff x="4579164" y="3203653"/>
                            <a:chExt cx="1244833" cy="1020397"/>
                          </a:xfrm>
                        </p:grpSpPr>
                        <p:sp>
                          <p:nvSpPr>
                            <p:cNvPr id="5162" name="Google Shape;5162;p12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2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2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2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2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2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2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9" name="Google Shape;5169;p122"/>
                            <p:cNvGrpSpPr/>
                            <p:nvPr/>
                          </p:nvGrpSpPr>
                          <p:grpSpPr>
                            <a:xfrm>
                              <a:off x="4579164" y="3203653"/>
                              <a:ext cx="1244833" cy="1020397"/>
                              <a:chOff x="4579164" y="3203653"/>
                              <a:chExt cx="1244833" cy="1020397"/>
                            </a:xfrm>
                          </p:grpSpPr>
                          <p:sp>
                            <p:nvSpPr>
                              <p:cNvPr id="5170" name="Google Shape;5170;p12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2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2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2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2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2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2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2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2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2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2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2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2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3" name="Google Shape;5183;p122"/>
                              <p:cNvGrpSpPr/>
                              <p:nvPr/>
                            </p:nvGrpSpPr>
                            <p:grpSpPr>
                              <a:xfrm>
                                <a:off x="4579164" y="3203653"/>
                                <a:ext cx="1244833" cy="1020397"/>
                                <a:chOff x="4579164" y="3203653"/>
                                <a:chExt cx="1244833" cy="1020397"/>
                              </a:xfrm>
                            </p:grpSpPr>
                            <p:sp>
                              <p:nvSpPr>
                                <p:cNvPr id="5184" name="Google Shape;5184;p12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2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2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2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2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2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2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1" name="Google Shape;5191;p122"/>
                                <p:cNvGrpSpPr/>
                                <p:nvPr/>
                              </p:nvGrpSpPr>
                              <p:grpSpPr>
                                <a:xfrm>
                                  <a:off x="4579164" y="3203653"/>
                                  <a:ext cx="1244833" cy="1020397"/>
                                  <a:chOff x="4579164" y="3203653"/>
                                  <a:chExt cx="1244833" cy="1020397"/>
                                </a:xfrm>
                              </p:grpSpPr>
                              <p:sp>
                                <p:nvSpPr>
                                  <p:cNvPr id="5192" name="Google Shape;5192;p12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2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2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2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2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7" name="Google Shape;5197;p122"/>
                                  <p:cNvGrpSpPr/>
                                  <p:nvPr/>
                                </p:nvGrpSpPr>
                                <p:grpSpPr>
                                  <a:xfrm>
                                    <a:off x="4579164" y="3203653"/>
                                    <a:ext cx="1244833" cy="1020397"/>
                                    <a:chOff x="4579164" y="3203653"/>
                                    <a:chExt cx="1244833" cy="1020397"/>
                                  </a:xfrm>
                                </p:grpSpPr>
                                <p:sp>
                                  <p:nvSpPr>
                                    <p:cNvPr id="5198" name="Google Shape;5198;p12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2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2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2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202" name="Google Shape;5202;p12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2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2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05" name="Google Shape;5205;p12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206" name="Google Shape;5206;p122"/>
              <p:cNvGrpSpPr/>
              <p:nvPr/>
            </p:nvGrpSpPr>
            <p:grpSpPr>
              <a:xfrm>
                <a:off x="4595437" y="3598775"/>
                <a:ext cx="37776" cy="32451"/>
                <a:chOff x="4595437" y="3598775"/>
                <a:chExt cx="37776" cy="32451"/>
              </a:xfrm>
            </p:grpSpPr>
            <p:sp>
              <p:nvSpPr>
                <p:cNvPr id="5207" name="Google Shape;5207;p12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2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122"/>
              <p:cNvGrpSpPr/>
              <p:nvPr/>
            </p:nvGrpSpPr>
            <p:grpSpPr>
              <a:xfrm>
                <a:off x="4641864" y="3524443"/>
                <a:ext cx="37776" cy="32380"/>
                <a:chOff x="4641864" y="3524443"/>
                <a:chExt cx="37776" cy="32380"/>
              </a:xfrm>
            </p:grpSpPr>
            <p:sp>
              <p:nvSpPr>
                <p:cNvPr id="5210" name="Google Shape;5210;p12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2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22"/>
              <p:cNvGrpSpPr/>
              <p:nvPr/>
            </p:nvGrpSpPr>
            <p:grpSpPr>
              <a:xfrm>
                <a:off x="4648431" y="3893901"/>
                <a:ext cx="37776" cy="32357"/>
                <a:chOff x="4648431" y="3893901"/>
                <a:chExt cx="37776" cy="32357"/>
              </a:xfrm>
            </p:grpSpPr>
            <p:sp>
              <p:nvSpPr>
                <p:cNvPr id="5213" name="Google Shape;5213;p12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2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22"/>
              <p:cNvGrpSpPr/>
              <p:nvPr/>
            </p:nvGrpSpPr>
            <p:grpSpPr>
              <a:xfrm>
                <a:off x="4567752" y="3722908"/>
                <a:ext cx="37870" cy="32380"/>
                <a:chOff x="4567752" y="3722908"/>
                <a:chExt cx="37870" cy="32380"/>
              </a:xfrm>
            </p:grpSpPr>
            <p:sp>
              <p:nvSpPr>
                <p:cNvPr id="5216" name="Google Shape;5216;p12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2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122"/>
              <p:cNvGrpSpPr/>
              <p:nvPr/>
            </p:nvGrpSpPr>
            <p:grpSpPr>
              <a:xfrm>
                <a:off x="4617506" y="3652052"/>
                <a:ext cx="37783" cy="32357"/>
                <a:chOff x="4617506" y="3652052"/>
                <a:chExt cx="37783" cy="32357"/>
              </a:xfrm>
            </p:grpSpPr>
            <p:sp>
              <p:nvSpPr>
                <p:cNvPr id="5219" name="Google Shape;5219;p12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2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122"/>
              <p:cNvGrpSpPr/>
              <p:nvPr/>
            </p:nvGrpSpPr>
            <p:grpSpPr>
              <a:xfrm>
                <a:off x="4739005" y="3554149"/>
                <a:ext cx="37870" cy="32357"/>
                <a:chOff x="4739005" y="3554149"/>
                <a:chExt cx="37870" cy="32357"/>
              </a:xfrm>
            </p:grpSpPr>
            <p:sp>
              <p:nvSpPr>
                <p:cNvPr id="5222" name="Google Shape;5222;p12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2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122"/>
              <p:cNvGrpSpPr/>
              <p:nvPr/>
            </p:nvGrpSpPr>
            <p:grpSpPr>
              <a:xfrm>
                <a:off x="4806557" y="3630258"/>
                <a:ext cx="37776" cy="32364"/>
                <a:chOff x="4806557" y="3630258"/>
                <a:chExt cx="37776" cy="32364"/>
              </a:xfrm>
            </p:grpSpPr>
            <p:sp>
              <p:nvSpPr>
                <p:cNvPr id="5225" name="Google Shape;5225;p12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2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122"/>
              <p:cNvGrpSpPr/>
              <p:nvPr/>
            </p:nvGrpSpPr>
            <p:grpSpPr>
              <a:xfrm>
                <a:off x="4737007" y="4004357"/>
                <a:ext cx="37870" cy="32357"/>
                <a:chOff x="4737007" y="4004357"/>
                <a:chExt cx="37870" cy="32357"/>
              </a:xfrm>
            </p:grpSpPr>
            <p:sp>
              <p:nvSpPr>
                <p:cNvPr id="5228" name="Google Shape;5228;p12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2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122"/>
              <p:cNvGrpSpPr/>
              <p:nvPr/>
            </p:nvGrpSpPr>
            <p:grpSpPr>
              <a:xfrm>
                <a:off x="4773634" y="4208627"/>
                <a:ext cx="37776" cy="32357"/>
                <a:chOff x="4773634" y="4208627"/>
                <a:chExt cx="37776" cy="32357"/>
              </a:xfrm>
            </p:grpSpPr>
            <p:sp>
              <p:nvSpPr>
                <p:cNvPr id="5231" name="Google Shape;5231;p12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2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122"/>
              <p:cNvGrpSpPr/>
              <p:nvPr/>
            </p:nvGrpSpPr>
            <p:grpSpPr>
              <a:xfrm>
                <a:off x="4888282" y="4074764"/>
                <a:ext cx="37776" cy="32451"/>
                <a:chOff x="4888282" y="4074764"/>
                <a:chExt cx="37776" cy="32451"/>
              </a:xfrm>
            </p:grpSpPr>
            <p:sp>
              <p:nvSpPr>
                <p:cNvPr id="5234" name="Google Shape;5234;p12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2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122"/>
              <p:cNvGrpSpPr/>
              <p:nvPr/>
            </p:nvGrpSpPr>
            <p:grpSpPr>
              <a:xfrm>
                <a:off x="4901315" y="3804271"/>
                <a:ext cx="37776" cy="32364"/>
                <a:chOff x="4901315" y="3804271"/>
                <a:chExt cx="37776" cy="32364"/>
              </a:xfrm>
            </p:grpSpPr>
            <p:sp>
              <p:nvSpPr>
                <p:cNvPr id="5237" name="Google Shape;5237;p12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2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22"/>
              <p:cNvGrpSpPr/>
              <p:nvPr/>
            </p:nvGrpSpPr>
            <p:grpSpPr>
              <a:xfrm>
                <a:off x="4866394" y="3715035"/>
                <a:ext cx="37846" cy="32357"/>
                <a:chOff x="4866394" y="3715035"/>
                <a:chExt cx="37846" cy="32357"/>
              </a:xfrm>
            </p:grpSpPr>
            <p:sp>
              <p:nvSpPr>
                <p:cNvPr id="5240" name="Google Shape;5240;p12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2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122"/>
              <p:cNvGrpSpPr/>
              <p:nvPr/>
            </p:nvGrpSpPr>
            <p:grpSpPr>
              <a:xfrm>
                <a:off x="4979233" y="3839798"/>
                <a:ext cx="37878" cy="32420"/>
                <a:chOff x="4979233" y="3839798"/>
                <a:chExt cx="37878" cy="32420"/>
              </a:xfrm>
            </p:grpSpPr>
            <p:sp>
              <p:nvSpPr>
                <p:cNvPr id="5243" name="Google Shape;5243;p12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2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122"/>
              <p:cNvGrpSpPr/>
              <p:nvPr/>
            </p:nvGrpSpPr>
            <p:grpSpPr>
              <a:xfrm>
                <a:off x="4790662" y="3679147"/>
                <a:ext cx="37783" cy="32380"/>
                <a:chOff x="4790662" y="3679147"/>
                <a:chExt cx="37783" cy="32380"/>
              </a:xfrm>
            </p:grpSpPr>
            <p:sp>
              <p:nvSpPr>
                <p:cNvPr id="5246" name="Google Shape;5246;p12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2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122"/>
              <p:cNvGrpSpPr/>
              <p:nvPr/>
            </p:nvGrpSpPr>
            <p:grpSpPr>
              <a:xfrm>
                <a:off x="4857263" y="3557861"/>
                <a:ext cx="37776" cy="32357"/>
                <a:chOff x="4857263" y="3557861"/>
                <a:chExt cx="37776" cy="32357"/>
              </a:xfrm>
            </p:grpSpPr>
            <p:sp>
              <p:nvSpPr>
                <p:cNvPr id="5249" name="Google Shape;5249;p12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2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1" name="Google Shape;5251;p122"/>
              <p:cNvGrpSpPr/>
              <p:nvPr/>
            </p:nvGrpSpPr>
            <p:grpSpPr>
              <a:xfrm>
                <a:off x="4883902" y="3648033"/>
                <a:ext cx="37783" cy="32380"/>
                <a:chOff x="4883902" y="3648033"/>
                <a:chExt cx="37783" cy="32380"/>
              </a:xfrm>
            </p:grpSpPr>
            <p:sp>
              <p:nvSpPr>
                <p:cNvPr id="5252" name="Google Shape;5252;p12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2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4" name="Google Shape;5254;p122"/>
              <p:cNvGrpSpPr/>
              <p:nvPr/>
            </p:nvGrpSpPr>
            <p:grpSpPr>
              <a:xfrm>
                <a:off x="4907780" y="3347220"/>
                <a:ext cx="37878" cy="32357"/>
                <a:chOff x="4907780" y="3347220"/>
                <a:chExt cx="37878" cy="32357"/>
              </a:xfrm>
            </p:grpSpPr>
            <p:sp>
              <p:nvSpPr>
                <p:cNvPr id="5255" name="Google Shape;5255;p12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2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7" name="Google Shape;5257;p122"/>
              <p:cNvGrpSpPr/>
              <p:nvPr/>
            </p:nvGrpSpPr>
            <p:grpSpPr>
              <a:xfrm>
                <a:off x="5065048" y="3738150"/>
                <a:ext cx="37783" cy="32364"/>
                <a:chOff x="5065048" y="3738150"/>
                <a:chExt cx="37783" cy="32364"/>
              </a:xfrm>
            </p:grpSpPr>
            <p:sp>
              <p:nvSpPr>
                <p:cNvPr id="5258" name="Google Shape;5258;p12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2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122"/>
              <p:cNvGrpSpPr/>
              <p:nvPr/>
            </p:nvGrpSpPr>
            <p:grpSpPr>
              <a:xfrm>
                <a:off x="5071616" y="3284615"/>
                <a:ext cx="37783" cy="32357"/>
                <a:chOff x="5071616" y="3284615"/>
                <a:chExt cx="37783" cy="32357"/>
              </a:xfrm>
            </p:grpSpPr>
            <p:sp>
              <p:nvSpPr>
                <p:cNvPr id="5261" name="Google Shape;5261;p12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2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122"/>
              <p:cNvGrpSpPr/>
              <p:nvPr/>
            </p:nvGrpSpPr>
            <p:grpSpPr>
              <a:xfrm>
                <a:off x="5389291" y="3759921"/>
                <a:ext cx="37783" cy="32380"/>
                <a:chOff x="5389291" y="3759921"/>
                <a:chExt cx="37783" cy="32380"/>
              </a:xfrm>
            </p:grpSpPr>
            <p:sp>
              <p:nvSpPr>
                <p:cNvPr id="5264" name="Google Shape;5264;p12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2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122"/>
              <p:cNvGrpSpPr/>
              <p:nvPr/>
            </p:nvGrpSpPr>
            <p:grpSpPr>
              <a:xfrm>
                <a:off x="5431534" y="3632932"/>
                <a:ext cx="37878" cy="32451"/>
                <a:chOff x="5431534" y="3632932"/>
                <a:chExt cx="37878" cy="32451"/>
              </a:xfrm>
            </p:grpSpPr>
            <p:sp>
              <p:nvSpPr>
                <p:cNvPr id="5267" name="Google Shape;5267;p12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2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122"/>
              <p:cNvGrpSpPr/>
              <p:nvPr/>
            </p:nvGrpSpPr>
            <p:grpSpPr>
              <a:xfrm>
                <a:off x="5540755" y="3544829"/>
                <a:ext cx="37783" cy="32357"/>
                <a:chOff x="5540755" y="3544829"/>
                <a:chExt cx="37783" cy="32357"/>
              </a:xfrm>
            </p:grpSpPr>
            <p:sp>
              <p:nvSpPr>
                <p:cNvPr id="5270" name="Google Shape;5270;p12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2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122"/>
              <p:cNvGrpSpPr/>
              <p:nvPr/>
            </p:nvGrpSpPr>
            <p:grpSpPr>
              <a:xfrm>
                <a:off x="5579293" y="3412107"/>
                <a:ext cx="37776" cy="32357"/>
                <a:chOff x="5579293" y="3412107"/>
                <a:chExt cx="37776" cy="32357"/>
              </a:xfrm>
            </p:grpSpPr>
            <p:sp>
              <p:nvSpPr>
                <p:cNvPr id="5273" name="Google Shape;5273;p12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2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5" name="Google Shape;5275;p122"/>
              <p:cNvGrpSpPr/>
              <p:nvPr/>
            </p:nvGrpSpPr>
            <p:grpSpPr>
              <a:xfrm>
                <a:off x="5801346" y="3284615"/>
                <a:ext cx="37783" cy="32357"/>
                <a:chOff x="5801346" y="3284615"/>
                <a:chExt cx="37783" cy="32357"/>
              </a:xfrm>
            </p:grpSpPr>
            <p:sp>
              <p:nvSpPr>
                <p:cNvPr id="5276" name="Google Shape;5276;p12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2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122"/>
              <p:cNvGrpSpPr/>
              <p:nvPr/>
            </p:nvGrpSpPr>
            <p:grpSpPr>
              <a:xfrm>
                <a:off x="5763578" y="3399067"/>
                <a:ext cx="37776" cy="32364"/>
                <a:chOff x="5763578" y="3399067"/>
                <a:chExt cx="37776" cy="32364"/>
              </a:xfrm>
            </p:grpSpPr>
            <p:sp>
              <p:nvSpPr>
                <p:cNvPr id="5279" name="Google Shape;5279;p12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2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122"/>
              <p:cNvGrpSpPr/>
              <p:nvPr/>
            </p:nvGrpSpPr>
            <p:grpSpPr>
              <a:xfrm>
                <a:off x="5395858" y="3230952"/>
                <a:ext cx="37776" cy="32364"/>
                <a:chOff x="5395858" y="3230952"/>
                <a:chExt cx="37776" cy="32364"/>
              </a:xfrm>
            </p:grpSpPr>
            <p:sp>
              <p:nvSpPr>
                <p:cNvPr id="5282" name="Google Shape;5282;p12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2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122"/>
              <p:cNvGrpSpPr/>
              <p:nvPr/>
            </p:nvGrpSpPr>
            <p:grpSpPr>
              <a:xfrm>
                <a:off x="5264088" y="3188237"/>
                <a:ext cx="37776" cy="32357"/>
                <a:chOff x="5264088" y="3188237"/>
                <a:chExt cx="37776" cy="32357"/>
              </a:xfrm>
            </p:grpSpPr>
            <p:sp>
              <p:nvSpPr>
                <p:cNvPr id="5285" name="Google Shape;5285;p12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2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122"/>
              <p:cNvGrpSpPr/>
              <p:nvPr/>
            </p:nvGrpSpPr>
            <p:grpSpPr>
              <a:xfrm>
                <a:off x="5585758" y="3237425"/>
                <a:ext cx="37878" cy="32357"/>
                <a:chOff x="5585758" y="3237425"/>
                <a:chExt cx="37878" cy="32357"/>
              </a:xfrm>
            </p:grpSpPr>
            <p:sp>
              <p:nvSpPr>
                <p:cNvPr id="5288" name="Google Shape;5288;p12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2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122"/>
              <p:cNvGrpSpPr/>
              <p:nvPr/>
            </p:nvGrpSpPr>
            <p:grpSpPr>
              <a:xfrm>
                <a:off x="4874196" y="3291088"/>
                <a:ext cx="37878" cy="32451"/>
                <a:chOff x="4874196" y="3291088"/>
                <a:chExt cx="37878" cy="32451"/>
              </a:xfrm>
            </p:grpSpPr>
            <p:sp>
              <p:nvSpPr>
                <p:cNvPr id="5291" name="Google Shape;5291;p12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2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122"/>
              <p:cNvGrpSpPr/>
              <p:nvPr/>
            </p:nvGrpSpPr>
            <p:grpSpPr>
              <a:xfrm>
                <a:off x="5197770" y="3785466"/>
                <a:ext cx="37783" cy="32427"/>
                <a:chOff x="5197770" y="3785466"/>
                <a:chExt cx="37783" cy="32427"/>
              </a:xfrm>
            </p:grpSpPr>
            <p:sp>
              <p:nvSpPr>
                <p:cNvPr id="5294" name="Google Shape;5294;p12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2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6" name="Google Shape;5296;p122"/>
              <p:cNvGrpSpPr/>
              <p:nvPr/>
            </p:nvGrpSpPr>
            <p:grpSpPr>
              <a:xfrm>
                <a:off x="5177699" y="3492117"/>
                <a:ext cx="37776" cy="32357"/>
                <a:chOff x="5177699" y="3492117"/>
                <a:chExt cx="37776" cy="32357"/>
              </a:xfrm>
            </p:grpSpPr>
            <p:sp>
              <p:nvSpPr>
                <p:cNvPr id="5297" name="Google Shape;5297;p12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2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9" name="Google Shape;5299;p122"/>
              <p:cNvGrpSpPr/>
              <p:nvPr/>
            </p:nvGrpSpPr>
            <p:grpSpPr>
              <a:xfrm>
                <a:off x="5349431" y="3622346"/>
                <a:ext cx="37870" cy="32380"/>
                <a:chOff x="5349431" y="3622346"/>
                <a:chExt cx="37870" cy="32380"/>
              </a:xfrm>
            </p:grpSpPr>
            <p:sp>
              <p:nvSpPr>
                <p:cNvPr id="5300" name="Google Shape;5300;p12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2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122"/>
              <p:cNvGrpSpPr/>
              <p:nvPr/>
            </p:nvGrpSpPr>
            <p:grpSpPr>
              <a:xfrm>
                <a:off x="5068855" y="3563980"/>
                <a:ext cx="53954" cy="46223"/>
                <a:chOff x="5068855" y="3563980"/>
                <a:chExt cx="53954" cy="46223"/>
              </a:xfrm>
            </p:grpSpPr>
            <p:sp>
              <p:nvSpPr>
                <p:cNvPr id="5303" name="Google Shape;5303;p12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2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122"/>
              <p:cNvGrpSpPr/>
              <p:nvPr/>
            </p:nvGrpSpPr>
            <p:grpSpPr>
              <a:xfrm>
                <a:off x="5037654" y="3392507"/>
                <a:ext cx="37870" cy="32451"/>
                <a:chOff x="5037654" y="3392507"/>
                <a:chExt cx="37870" cy="32451"/>
              </a:xfrm>
            </p:grpSpPr>
            <p:sp>
              <p:nvSpPr>
                <p:cNvPr id="5306" name="Google Shape;5306;p12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2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122"/>
              <p:cNvGrpSpPr/>
              <p:nvPr/>
            </p:nvGrpSpPr>
            <p:grpSpPr>
              <a:xfrm>
                <a:off x="5456560" y="3368629"/>
                <a:ext cx="37870" cy="32451"/>
                <a:chOff x="5456560" y="3368629"/>
                <a:chExt cx="37870" cy="32451"/>
              </a:xfrm>
            </p:grpSpPr>
            <p:sp>
              <p:nvSpPr>
                <p:cNvPr id="5309" name="Google Shape;5309;p12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2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22"/>
              <p:cNvGrpSpPr/>
              <p:nvPr/>
            </p:nvGrpSpPr>
            <p:grpSpPr>
              <a:xfrm>
                <a:off x="4755749" y="3501516"/>
                <a:ext cx="46246" cy="39608"/>
                <a:chOff x="4755749" y="3501516"/>
                <a:chExt cx="46246" cy="39608"/>
              </a:xfrm>
            </p:grpSpPr>
            <p:sp>
              <p:nvSpPr>
                <p:cNvPr id="5312" name="Google Shape;5312;p12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2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122"/>
              <p:cNvGrpSpPr/>
              <p:nvPr/>
            </p:nvGrpSpPr>
            <p:grpSpPr>
              <a:xfrm>
                <a:off x="4681346" y="3485582"/>
                <a:ext cx="37783" cy="32427"/>
                <a:chOff x="4681346" y="3485582"/>
                <a:chExt cx="37783" cy="32427"/>
              </a:xfrm>
            </p:grpSpPr>
            <p:sp>
              <p:nvSpPr>
                <p:cNvPr id="5315" name="Google Shape;5315;p12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2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122"/>
              <p:cNvGrpSpPr/>
              <p:nvPr/>
            </p:nvGrpSpPr>
            <p:grpSpPr>
              <a:xfrm>
                <a:off x="4767067" y="3291088"/>
                <a:ext cx="37878" cy="32451"/>
                <a:chOff x="4767067" y="3291088"/>
                <a:chExt cx="37878" cy="32451"/>
              </a:xfrm>
            </p:grpSpPr>
            <p:sp>
              <p:nvSpPr>
                <p:cNvPr id="5318" name="Google Shape;5318;p12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2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122"/>
              <p:cNvGrpSpPr/>
              <p:nvPr/>
            </p:nvGrpSpPr>
            <p:grpSpPr>
              <a:xfrm>
                <a:off x="4687819" y="3405539"/>
                <a:ext cx="37776" cy="32451"/>
                <a:chOff x="4687819" y="3405539"/>
                <a:chExt cx="37776" cy="32451"/>
              </a:xfrm>
            </p:grpSpPr>
            <p:sp>
              <p:nvSpPr>
                <p:cNvPr id="5321" name="Google Shape;5321;p12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2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122"/>
              <p:cNvGrpSpPr/>
              <p:nvPr/>
            </p:nvGrpSpPr>
            <p:grpSpPr>
              <a:xfrm>
                <a:off x="4923101" y="3444809"/>
                <a:ext cx="52813" cy="45318"/>
                <a:chOff x="4923101" y="3444809"/>
                <a:chExt cx="52813" cy="45318"/>
              </a:xfrm>
            </p:grpSpPr>
            <p:sp>
              <p:nvSpPr>
                <p:cNvPr id="5324" name="Google Shape;5324;p12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2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122"/>
              <p:cNvGrpSpPr/>
              <p:nvPr/>
            </p:nvGrpSpPr>
            <p:grpSpPr>
              <a:xfrm>
                <a:off x="4846040" y="3654750"/>
                <a:ext cx="31405" cy="26993"/>
                <a:chOff x="4846040" y="3654750"/>
                <a:chExt cx="31405" cy="26993"/>
              </a:xfrm>
            </p:grpSpPr>
            <p:sp>
              <p:nvSpPr>
                <p:cNvPr id="5327" name="Google Shape;5327;p12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2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122"/>
              <p:cNvGrpSpPr/>
              <p:nvPr/>
            </p:nvGrpSpPr>
            <p:grpSpPr>
              <a:xfrm>
                <a:off x="4925673" y="3691700"/>
                <a:ext cx="40253" cy="34472"/>
                <a:chOff x="4925673" y="3691700"/>
                <a:chExt cx="40253" cy="34472"/>
              </a:xfrm>
            </p:grpSpPr>
            <p:sp>
              <p:nvSpPr>
                <p:cNvPr id="5330" name="Google Shape;5330;p12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2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122"/>
              <p:cNvGrpSpPr/>
              <p:nvPr/>
            </p:nvGrpSpPr>
            <p:grpSpPr>
              <a:xfrm>
                <a:off x="4894653" y="3740848"/>
                <a:ext cx="31405" cy="26906"/>
                <a:chOff x="4894653" y="3740848"/>
                <a:chExt cx="31405" cy="26906"/>
              </a:xfrm>
            </p:grpSpPr>
            <p:sp>
              <p:nvSpPr>
                <p:cNvPr id="5333" name="Google Shape;5333;p12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2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122"/>
              <p:cNvGrpSpPr/>
              <p:nvPr/>
            </p:nvGrpSpPr>
            <p:grpSpPr>
              <a:xfrm>
                <a:off x="4962300" y="3696348"/>
                <a:ext cx="38255" cy="32773"/>
                <a:chOff x="4962300" y="3696348"/>
                <a:chExt cx="38255" cy="32773"/>
              </a:xfrm>
            </p:grpSpPr>
            <p:sp>
              <p:nvSpPr>
                <p:cNvPr id="5336" name="Google Shape;5336;p12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2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122"/>
              <p:cNvGrpSpPr/>
              <p:nvPr/>
            </p:nvGrpSpPr>
            <p:grpSpPr>
              <a:xfrm>
                <a:off x="4980185" y="3743349"/>
                <a:ext cx="31499" cy="26969"/>
                <a:chOff x="4980185" y="3743349"/>
                <a:chExt cx="31499" cy="26969"/>
              </a:xfrm>
            </p:grpSpPr>
            <p:sp>
              <p:nvSpPr>
                <p:cNvPr id="5339" name="Google Shape;5339;p12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2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122"/>
              <p:cNvGrpSpPr/>
              <p:nvPr/>
            </p:nvGrpSpPr>
            <p:grpSpPr>
              <a:xfrm>
                <a:off x="5013768" y="3734312"/>
                <a:ext cx="31499" cy="26969"/>
                <a:chOff x="5013768" y="3734312"/>
                <a:chExt cx="31499" cy="26969"/>
              </a:xfrm>
            </p:grpSpPr>
            <p:sp>
              <p:nvSpPr>
                <p:cNvPr id="5342" name="Google Shape;5342;p12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2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122"/>
              <p:cNvGrpSpPr/>
              <p:nvPr/>
            </p:nvGrpSpPr>
            <p:grpSpPr>
              <a:xfrm>
                <a:off x="5036703" y="3764545"/>
                <a:ext cx="31499" cy="26898"/>
                <a:chOff x="5036703" y="3764545"/>
                <a:chExt cx="31499" cy="26898"/>
              </a:xfrm>
            </p:grpSpPr>
            <p:sp>
              <p:nvSpPr>
                <p:cNvPr id="5345" name="Google Shape;5345;p12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2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122"/>
              <p:cNvGrpSpPr/>
              <p:nvPr/>
            </p:nvGrpSpPr>
            <p:grpSpPr>
              <a:xfrm>
                <a:off x="4953546" y="3768352"/>
                <a:ext cx="31405" cy="26898"/>
                <a:chOff x="4953546" y="3768352"/>
                <a:chExt cx="31405" cy="26898"/>
              </a:xfrm>
            </p:grpSpPr>
            <p:sp>
              <p:nvSpPr>
                <p:cNvPr id="5348" name="Google Shape;5348;p12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2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122"/>
              <p:cNvGrpSpPr/>
              <p:nvPr/>
            </p:nvGrpSpPr>
            <p:grpSpPr>
              <a:xfrm>
                <a:off x="4964770" y="3814016"/>
                <a:ext cx="31499" cy="26993"/>
                <a:chOff x="4964770" y="3814016"/>
                <a:chExt cx="31499" cy="26993"/>
              </a:xfrm>
            </p:grpSpPr>
            <p:sp>
              <p:nvSpPr>
                <p:cNvPr id="5351" name="Google Shape;5351;p12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2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122"/>
              <p:cNvGrpSpPr/>
              <p:nvPr/>
            </p:nvGrpSpPr>
            <p:grpSpPr>
              <a:xfrm>
                <a:off x="4923290" y="3800504"/>
                <a:ext cx="31468" cy="26898"/>
                <a:chOff x="4923290" y="3800504"/>
                <a:chExt cx="31468" cy="26898"/>
              </a:xfrm>
            </p:grpSpPr>
            <p:sp>
              <p:nvSpPr>
                <p:cNvPr id="5354" name="Google Shape;5354;p12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2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122"/>
              <p:cNvGrpSpPr/>
              <p:nvPr/>
            </p:nvGrpSpPr>
            <p:grpSpPr>
              <a:xfrm>
                <a:off x="5108534" y="3650943"/>
                <a:ext cx="31405" cy="26993"/>
                <a:chOff x="5108534" y="3650943"/>
                <a:chExt cx="31405" cy="26993"/>
              </a:xfrm>
            </p:grpSpPr>
            <p:sp>
              <p:nvSpPr>
                <p:cNvPr id="5357" name="Google Shape;5357;p12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2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122"/>
              <p:cNvGrpSpPr/>
              <p:nvPr/>
            </p:nvGrpSpPr>
            <p:grpSpPr>
              <a:xfrm>
                <a:off x="5119380" y="3760739"/>
                <a:ext cx="31499" cy="26993"/>
                <a:chOff x="5119380" y="3760739"/>
                <a:chExt cx="31499" cy="26993"/>
              </a:xfrm>
            </p:grpSpPr>
            <p:sp>
              <p:nvSpPr>
                <p:cNvPr id="5360" name="Google Shape;5360;p12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2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122"/>
              <p:cNvGrpSpPr/>
              <p:nvPr/>
            </p:nvGrpSpPr>
            <p:grpSpPr>
              <a:xfrm>
                <a:off x="5119380" y="3788235"/>
                <a:ext cx="31499" cy="26993"/>
                <a:chOff x="5119380" y="3788235"/>
                <a:chExt cx="31499" cy="26993"/>
              </a:xfrm>
            </p:grpSpPr>
            <p:sp>
              <p:nvSpPr>
                <p:cNvPr id="5363" name="Google Shape;5363;p12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2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122"/>
              <p:cNvGrpSpPr/>
              <p:nvPr/>
            </p:nvGrpSpPr>
            <p:grpSpPr>
              <a:xfrm>
                <a:off x="5158005" y="3875284"/>
                <a:ext cx="31405" cy="27001"/>
                <a:chOff x="5158005" y="3875284"/>
                <a:chExt cx="31405" cy="27001"/>
              </a:xfrm>
            </p:grpSpPr>
            <p:sp>
              <p:nvSpPr>
                <p:cNvPr id="5366" name="Google Shape;5366;p12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2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122"/>
              <p:cNvGrpSpPr/>
              <p:nvPr/>
            </p:nvGrpSpPr>
            <p:grpSpPr>
              <a:xfrm>
                <a:off x="5233163" y="3764545"/>
                <a:ext cx="31499" cy="26898"/>
                <a:chOff x="5233163" y="3764545"/>
                <a:chExt cx="31499" cy="26898"/>
              </a:xfrm>
            </p:grpSpPr>
            <p:sp>
              <p:nvSpPr>
                <p:cNvPr id="5369" name="Google Shape;5369;p12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2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22"/>
              <p:cNvGrpSpPr/>
              <p:nvPr/>
            </p:nvGrpSpPr>
            <p:grpSpPr>
              <a:xfrm>
                <a:off x="5276168" y="3805545"/>
                <a:ext cx="31499" cy="26906"/>
                <a:chOff x="5276168" y="3805545"/>
                <a:chExt cx="31499" cy="26906"/>
              </a:xfrm>
            </p:grpSpPr>
            <p:sp>
              <p:nvSpPr>
                <p:cNvPr id="5372" name="Google Shape;5372;p12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2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122"/>
              <p:cNvGrpSpPr/>
              <p:nvPr/>
            </p:nvGrpSpPr>
            <p:grpSpPr>
              <a:xfrm>
                <a:off x="5294053" y="3851933"/>
                <a:ext cx="31405" cy="26945"/>
                <a:chOff x="5294053" y="3851933"/>
                <a:chExt cx="31405" cy="26945"/>
              </a:xfrm>
            </p:grpSpPr>
            <p:sp>
              <p:nvSpPr>
                <p:cNvPr id="5375" name="Google Shape;5375;p12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2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122"/>
              <p:cNvGrpSpPr/>
              <p:nvPr/>
            </p:nvGrpSpPr>
            <p:grpSpPr>
              <a:xfrm>
                <a:off x="5341723" y="3851902"/>
                <a:ext cx="31405" cy="26977"/>
                <a:chOff x="5341723" y="3851902"/>
                <a:chExt cx="31405" cy="26977"/>
              </a:xfrm>
            </p:grpSpPr>
            <p:sp>
              <p:nvSpPr>
                <p:cNvPr id="5378" name="Google Shape;5378;p12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2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122"/>
              <p:cNvGrpSpPr/>
              <p:nvPr/>
            </p:nvGrpSpPr>
            <p:grpSpPr>
              <a:xfrm>
                <a:off x="5054871" y="3507855"/>
                <a:ext cx="31405" cy="26993"/>
                <a:chOff x="5054871" y="3507855"/>
                <a:chExt cx="31405" cy="26993"/>
              </a:xfrm>
            </p:grpSpPr>
            <p:sp>
              <p:nvSpPr>
                <p:cNvPr id="5381" name="Google Shape;5381;p12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2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122"/>
              <p:cNvGrpSpPr/>
              <p:nvPr/>
            </p:nvGrpSpPr>
            <p:grpSpPr>
              <a:xfrm>
                <a:off x="4876579" y="3675325"/>
                <a:ext cx="31405" cy="26969"/>
                <a:chOff x="4876579" y="3675325"/>
                <a:chExt cx="31405" cy="26969"/>
              </a:xfrm>
            </p:grpSpPr>
            <p:sp>
              <p:nvSpPr>
                <p:cNvPr id="5384" name="Google Shape;5384;p12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2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122"/>
              <p:cNvGrpSpPr/>
              <p:nvPr/>
            </p:nvGrpSpPr>
            <p:grpSpPr>
              <a:xfrm>
                <a:off x="4842233" y="3688333"/>
                <a:ext cx="31405" cy="26993"/>
                <a:chOff x="4842233" y="3688333"/>
                <a:chExt cx="31405" cy="26993"/>
              </a:xfrm>
            </p:grpSpPr>
            <p:sp>
              <p:nvSpPr>
                <p:cNvPr id="5387" name="Google Shape;5387;p12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2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122"/>
              <p:cNvGrpSpPr/>
              <p:nvPr/>
            </p:nvGrpSpPr>
            <p:grpSpPr>
              <a:xfrm>
                <a:off x="5187876" y="3608032"/>
                <a:ext cx="31405" cy="27001"/>
                <a:chOff x="5187876" y="3608032"/>
                <a:chExt cx="31405" cy="27001"/>
              </a:xfrm>
            </p:grpSpPr>
            <p:sp>
              <p:nvSpPr>
                <p:cNvPr id="5390" name="Google Shape;5390;p12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2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2" name="Google Shape;5392;p12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2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4" name="Google Shape;5394;p122"/>
              <p:cNvGrpSpPr/>
              <p:nvPr/>
            </p:nvGrpSpPr>
            <p:grpSpPr>
              <a:xfrm>
                <a:off x="5269224" y="3304167"/>
                <a:ext cx="40253" cy="34402"/>
                <a:chOff x="5269224" y="3304167"/>
                <a:chExt cx="40253" cy="34402"/>
              </a:xfrm>
            </p:grpSpPr>
            <p:sp>
              <p:nvSpPr>
                <p:cNvPr id="5395" name="Google Shape;5395;p12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2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122"/>
              <p:cNvGrpSpPr/>
              <p:nvPr/>
            </p:nvGrpSpPr>
            <p:grpSpPr>
              <a:xfrm>
                <a:off x="5327354" y="3476615"/>
                <a:ext cx="49864" cy="42723"/>
                <a:chOff x="5327354" y="3476615"/>
                <a:chExt cx="49864" cy="42723"/>
              </a:xfrm>
            </p:grpSpPr>
            <p:sp>
              <p:nvSpPr>
                <p:cNvPr id="5398" name="Google Shape;5398;p12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2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0" name="Google Shape;5400;p12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2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2" name="Google Shape;5402;p122"/>
              <p:cNvGrpSpPr/>
              <p:nvPr/>
            </p:nvGrpSpPr>
            <p:grpSpPr>
              <a:xfrm>
                <a:off x="5341723" y="3775957"/>
                <a:ext cx="31405" cy="26898"/>
                <a:chOff x="5341723" y="3775957"/>
                <a:chExt cx="31405" cy="26898"/>
              </a:xfrm>
            </p:grpSpPr>
            <p:sp>
              <p:nvSpPr>
                <p:cNvPr id="5403" name="Google Shape;5403;p12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2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122"/>
              <p:cNvGrpSpPr/>
              <p:nvPr/>
            </p:nvGrpSpPr>
            <p:grpSpPr>
              <a:xfrm>
                <a:off x="5439053" y="3699274"/>
                <a:ext cx="31405" cy="26898"/>
                <a:chOff x="5439053" y="3699274"/>
                <a:chExt cx="31405" cy="26898"/>
              </a:xfrm>
            </p:grpSpPr>
            <p:sp>
              <p:nvSpPr>
                <p:cNvPr id="5406" name="Google Shape;5406;p12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2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8" name="Google Shape;5408;p122"/>
              <p:cNvGrpSpPr/>
              <p:nvPr/>
            </p:nvGrpSpPr>
            <p:grpSpPr>
              <a:xfrm>
                <a:off x="5412414" y="3622307"/>
                <a:ext cx="31499" cy="26993"/>
                <a:chOff x="5412414" y="3622307"/>
                <a:chExt cx="31499" cy="26993"/>
              </a:xfrm>
            </p:grpSpPr>
            <p:sp>
              <p:nvSpPr>
                <p:cNvPr id="5409" name="Google Shape;5409;p12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2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122"/>
              <p:cNvGrpSpPr/>
              <p:nvPr/>
            </p:nvGrpSpPr>
            <p:grpSpPr>
              <a:xfrm>
                <a:off x="5476254" y="3473949"/>
                <a:ext cx="26835" cy="26930"/>
                <a:chOff x="5476254" y="3473949"/>
                <a:chExt cx="26835" cy="26930"/>
              </a:xfrm>
            </p:grpSpPr>
            <p:sp>
              <p:nvSpPr>
                <p:cNvPr id="5412" name="Google Shape;5412;p12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2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122"/>
              <p:cNvGrpSpPr/>
              <p:nvPr/>
            </p:nvGrpSpPr>
            <p:grpSpPr>
              <a:xfrm>
                <a:off x="5564547" y="3481594"/>
                <a:ext cx="31397" cy="26898"/>
                <a:chOff x="5564547" y="3481594"/>
                <a:chExt cx="31397" cy="26898"/>
              </a:xfrm>
            </p:grpSpPr>
            <p:sp>
              <p:nvSpPr>
                <p:cNvPr id="5415" name="Google Shape;5415;p12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2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122"/>
              <p:cNvGrpSpPr/>
              <p:nvPr/>
            </p:nvGrpSpPr>
            <p:grpSpPr>
              <a:xfrm>
                <a:off x="5534101" y="3470174"/>
                <a:ext cx="31397" cy="26906"/>
                <a:chOff x="5534101" y="3470174"/>
                <a:chExt cx="31397" cy="26906"/>
              </a:xfrm>
            </p:grpSpPr>
            <p:sp>
              <p:nvSpPr>
                <p:cNvPr id="5418" name="Google Shape;5418;p12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2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122"/>
              <p:cNvGrpSpPr/>
              <p:nvPr/>
            </p:nvGrpSpPr>
            <p:grpSpPr>
              <a:xfrm>
                <a:off x="5610879" y="3314486"/>
                <a:ext cx="31499" cy="26938"/>
                <a:chOff x="5610879" y="3314486"/>
                <a:chExt cx="31499" cy="26938"/>
              </a:xfrm>
            </p:grpSpPr>
            <p:sp>
              <p:nvSpPr>
                <p:cNvPr id="5421" name="Google Shape;5421;p12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2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3" name="Google Shape;5423;p122"/>
              <p:cNvGrpSpPr/>
              <p:nvPr/>
            </p:nvGrpSpPr>
            <p:grpSpPr>
              <a:xfrm>
                <a:off x="4834525" y="3501382"/>
                <a:ext cx="31499" cy="26898"/>
                <a:chOff x="4834525" y="3501382"/>
                <a:chExt cx="31499" cy="26898"/>
              </a:xfrm>
            </p:grpSpPr>
            <p:sp>
              <p:nvSpPr>
                <p:cNvPr id="5424" name="Google Shape;5424;p12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2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122"/>
              <p:cNvGrpSpPr/>
              <p:nvPr/>
            </p:nvGrpSpPr>
            <p:grpSpPr>
              <a:xfrm>
                <a:off x="4898460" y="3580158"/>
                <a:ext cx="31405" cy="26898"/>
                <a:chOff x="4898460" y="3580158"/>
                <a:chExt cx="31405" cy="26898"/>
              </a:xfrm>
            </p:grpSpPr>
            <p:sp>
              <p:nvSpPr>
                <p:cNvPr id="5427" name="Google Shape;5427;p12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2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9" name="Google Shape;5429;p122"/>
              <p:cNvGrpSpPr/>
              <p:nvPr/>
            </p:nvGrpSpPr>
            <p:grpSpPr>
              <a:xfrm>
                <a:off x="4882667" y="3608032"/>
                <a:ext cx="31499" cy="27001"/>
                <a:chOff x="4882667" y="3608032"/>
                <a:chExt cx="31499" cy="27001"/>
              </a:xfrm>
            </p:grpSpPr>
            <p:sp>
              <p:nvSpPr>
                <p:cNvPr id="5430" name="Google Shape;5430;p12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2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2" name="Google Shape;5432;p122"/>
              <p:cNvGrpSpPr/>
              <p:nvPr/>
            </p:nvGrpSpPr>
            <p:grpSpPr>
              <a:xfrm>
                <a:off x="4843373" y="3631407"/>
                <a:ext cx="16273" cy="16186"/>
                <a:chOff x="4843373" y="3631407"/>
                <a:chExt cx="16273" cy="16186"/>
              </a:xfrm>
            </p:grpSpPr>
            <p:sp>
              <p:nvSpPr>
                <p:cNvPr id="5433" name="Google Shape;5433;p12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2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122"/>
              <p:cNvGrpSpPr/>
              <p:nvPr/>
            </p:nvGrpSpPr>
            <p:grpSpPr>
              <a:xfrm>
                <a:off x="4727773" y="3591578"/>
                <a:ext cx="31499" cy="26898"/>
                <a:chOff x="4727773" y="3591578"/>
                <a:chExt cx="31499" cy="26898"/>
              </a:xfrm>
            </p:grpSpPr>
            <p:sp>
              <p:nvSpPr>
                <p:cNvPr id="5436" name="Google Shape;5436;p12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2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12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2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0" name="Google Shape;5440;p122"/>
              <p:cNvGrpSpPr/>
              <p:nvPr/>
            </p:nvGrpSpPr>
            <p:grpSpPr>
              <a:xfrm>
                <a:off x="4609421" y="3577398"/>
                <a:ext cx="31499" cy="27001"/>
                <a:chOff x="4609421" y="3577398"/>
                <a:chExt cx="31499" cy="27001"/>
              </a:xfrm>
            </p:grpSpPr>
            <p:sp>
              <p:nvSpPr>
                <p:cNvPr id="5441" name="Google Shape;5441;p12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2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3" name="Google Shape;5443;p122"/>
              <p:cNvGrpSpPr/>
              <p:nvPr/>
            </p:nvGrpSpPr>
            <p:grpSpPr>
              <a:xfrm>
                <a:off x="4649289" y="3577398"/>
                <a:ext cx="31499" cy="27001"/>
                <a:chOff x="4649289" y="3577398"/>
                <a:chExt cx="31499" cy="27001"/>
              </a:xfrm>
            </p:grpSpPr>
            <p:sp>
              <p:nvSpPr>
                <p:cNvPr id="5444" name="Google Shape;5444;p12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2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122"/>
              <p:cNvGrpSpPr/>
              <p:nvPr/>
            </p:nvGrpSpPr>
            <p:grpSpPr>
              <a:xfrm>
                <a:off x="4605614" y="3639523"/>
                <a:ext cx="31499" cy="26906"/>
                <a:chOff x="4605614" y="3639523"/>
                <a:chExt cx="31499" cy="26906"/>
              </a:xfrm>
            </p:grpSpPr>
            <p:sp>
              <p:nvSpPr>
                <p:cNvPr id="5447" name="Google Shape;5447;p12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2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122"/>
              <p:cNvGrpSpPr/>
              <p:nvPr/>
            </p:nvGrpSpPr>
            <p:grpSpPr>
              <a:xfrm>
                <a:off x="4785149" y="3618846"/>
                <a:ext cx="26930" cy="26843"/>
                <a:chOff x="4785149" y="3618846"/>
                <a:chExt cx="26930" cy="26843"/>
              </a:xfrm>
            </p:grpSpPr>
            <p:sp>
              <p:nvSpPr>
                <p:cNvPr id="5450" name="Google Shape;5450;p12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2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122"/>
              <p:cNvGrpSpPr/>
              <p:nvPr/>
            </p:nvGrpSpPr>
            <p:grpSpPr>
              <a:xfrm>
                <a:off x="4810167" y="3601567"/>
                <a:ext cx="31405" cy="26898"/>
                <a:chOff x="4810167" y="3601567"/>
                <a:chExt cx="31405" cy="26898"/>
              </a:xfrm>
            </p:grpSpPr>
            <p:sp>
              <p:nvSpPr>
                <p:cNvPr id="5453" name="Google Shape;5453;p12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2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122"/>
              <p:cNvGrpSpPr/>
              <p:nvPr/>
            </p:nvGrpSpPr>
            <p:grpSpPr>
              <a:xfrm>
                <a:off x="4831002" y="3373230"/>
                <a:ext cx="31405" cy="26898"/>
                <a:chOff x="4831002" y="3373230"/>
                <a:chExt cx="31405" cy="26898"/>
              </a:xfrm>
            </p:grpSpPr>
            <p:sp>
              <p:nvSpPr>
                <p:cNvPr id="5456" name="Google Shape;5456;p12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2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122"/>
              <p:cNvGrpSpPr/>
              <p:nvPr/>
            </p:nvGrpSpPr>
            <p:grpSpPr>
              <a:xfrm>
                <a:off x="4719311" y="3355054"/>
                <a:ext cx="31499" cy="27001"/>
                <a:chOff x="4719311" y="3355054"/>
                <a:chExt cx="31499" cy="27001"/>
              </a:xfrm>
            </p:grpSpPr>
            <p:sp>
              <p:nvSpPr>
                <p:cNvPr id="5459" name="Google Shape;5459;p12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2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1" name="Google Shape;5461;p122"/>
              <p:cNvGrpSpPr/>
              <p:nvPr/>
            </p:nvGrpSpPr>
            <p:grpSpPr>
              <a:xfrm>
                <a:off x="4798755" y="3450260"/>
                <a:ext cx="26930" cy="26930"/>
                <a:chOff x="4798755" y="3450260"/>
                <a:chExt cx="26930" cy="26930"/>
              </a:xfrm>
            </p:grpSpPr>
            <p:sp>
              <p:nvSpPr>
                <p:cNvPr id="5462" name="Google Shape;5462;p12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2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122"/>
              <p:cNvGrpSpPr/>
              <p:nvPr/>
            </p:nvGrpSpPr>
            <p:grpSpPr>
              <a:xfrm>
                <a:off x="4645576" y="3467555"/>
                <a:ext cx="31405" cy="26953"/>
                <a:chOff x="4645576" y="3467555"/>
                <a:chExt cx="31405" cy="26953"/>
              </a:xfrm>
            </p:grpSpPr>
            <p:sp>
              <p:nvSpPr>
                <p:cNvPr id="5465" name="Google Shape;5465;p12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2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22"/>
              <p:cNvGrpSpPr/>
              <p:nvPr/>
            </p:nvGrpSpPr>
            <p:grpSpPr>
              <a:xfrm>
                <a:off x="4687631" y="3583965"/>
                <a:ext cx="31499" cy="26898"/>
                <a:chOff x="4687631" y="3583965"/>
                <a:chExt cx="31499" cy="26898"/>
              </a:xfrm>
            </p:grpSpPr>
            <p:sp>
              <p:nvSpPr>
                <p:cNvPr id="5468" name="Google Shape;5468;p12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2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122"/>
              <p:cNvGrpSpPr/>
              <p:nvPr/>
            </p:nvGrpSpPr>
            <p:grpSpPr>
              <a:xfrm>
                <a:off x="4719311" y="3471314"/>
                <a:ext cx="31499" cy="27001"/>
                <a:chOff x="4719311" y="3471314"/>
                <a:chExt cx="31499" cy="27001"/>
              </a:xfrm>
            </p:grpSpPr>
            <p:sp>
              <p:nvSpPr>
                <p:cNvPr id="5471" name="Google Shape;5471;p12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2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122"/>
              <p:cNvGrpSpPr/>
              <p:nvPr/>
            </p:nvGrpSpPr>
            <p:grpSpPr>
              <a:xfrm>
                <a:off x="4719311" y="3434404"/>
                <a:ext cx="31499" cy="26898"/>
                <a:chOff x="4719311" y="3434404"/>
                <a:chExt cx="31499" cy="26898"/>
              </a:xfrm>
            </p:grpSpPr>
            <p:sp>
              <p:nvSpPr>
                <p:cNvPr id="5474" name="Google Shape;5474;p12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2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122"/>
              <p:cNvGrpSpPr/>
              <p:nvPr/>
            </p:nvGrpSpPr>
            <p:grpSpPr>
              <a:xfrm>
                <a:off x="4768876" y="3401772"/>
                <a:ext cx="31499" cy="26898"/>
                <a:chOff x="4768876" y="3401772"/>
                <a:chExt cx="31499" cy="26898"/>
              </a:xfrm>
            </p:grpSpPr>
            <p:sp>
              <p:nvSpPr>
                <p:cNvPr id="5477" name="Google Shape;5477;p12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2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122"/>
              <p:cNvGrpSpPr/>
              <p:nvPr/>
            </p:nvGrpSpPr>
            <p:grpSpPr>
              <a:xfrm>
                <a:off x="4762214" y="3471377"/>
                <a:ext cx="26938" cy="26938"/>
                <a:chOff x="4762214" y="3471377"/>
                <a:chExt cx="26938" cy="26938"/>
              </a:xfrm>
            </p:grpSpPr>
            <p:sp>
              <p:nvSpPr>
                <p:cNvPr id="5480" name="Google Shape;5480;p12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2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22"/>
              <p:cNvGrpSpPr/>
              <p:nvPr/>
            </p:nvGrpSpPr>
            <p:grpSpPr>
              <a:xfrm>
                <a:off x="4790473" y="3344782"/>
                <a:ext cx="31405" cy="26898"/>
                <a:chOff x="4790473" y="3344782"/>
                <a:chExt cx="31405" cy="26898"/>
              </a:xfrm>
            </p:grpSpPr>
            <p:sp>
              <p:nvSpPr>
                <p:cNvPr id="5483" name="Google Shape;5483;p12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2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122"/>
              <p:cNvGrpSpPr/>
              <p:nvPr/>
            </p:nvGrpSpPr>
            <p:grpSpPr>
              <a:xfrm>
                <a:off x="4823774" y="3950733"/>
                <a:ext cx="37398" cy="32034"/>
                <a:chOff x="4823774" y="3950733"/>
                <a:chExt cx="37398" cy="32034"/>
              </a:xfrm>
            </p:grpSpPr>
            <p:sp>
              <p:nvSpPr>
                <p:cNvPr id="5486" name="Google Shape;5486;p12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2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8" name="Google Shape;5488;p122"/>
              <p:cNvGrpSpPr/>
              <p:nvPr/>
            </p:nvGrpSpPr>
            <p:grpSpPr>
              <a:xfrm>
                <a:off x="4823396" y="4110566"/>
                <a:ext cx="31405" cy="26906"/>
                <a:chOff x="4823396" y="4110566"/>
                <a:chExt cx="31405" cy="26906"/>
              </a:xfrm>
            </p:grpSpPr>
            <p:sp>
              <p:nvSpPr>
                <p:cNvPr id="5489" name="Google Shape;5489;p12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2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122"/>
              <p:cNvGrpSpPr/>
              <p:nvPr/>
            </p:nvGrpSpPr>
            <p:grpSpPr>
              <a:xfrm>
                <a:off x="4838332" y="3821150"/>
                <a:ext cx="31499" cy="26898"/>
                <a:chOff x="4838332" y="3821150"/>
                <a:chExt cx="31499" cy="26898"/>
              </a:xfrm>
            </p:grpSpPr>
            <p:sp>
              <p:nvSpPr>
                <p:cNvPr id="5492" name="Google Shape;5492;p12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2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122"/>
              <p:cNvGrpSpPr/>
              <p:nvPr/>
            </p:nvGrpSpPr>
            <p:grpSpPr>
              <a:xfrm>
                <a:off x="4661275" y="3815007"/>
                <a:ext cx="36824" cy="31523"/>
                <a:chOff x="4661275" y="3815007"/>
                <a:chExt cx="36824" cy="31523"/>
              </a:xfrm>
            </p:grpSpPr>
            <p:sp>
              <p:nvSpPr>
                <p:cNvPr id="5495" name="Google Shape;5495;p12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2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122"/>
              <p:cNvGrpSpPr/>
              <p:nvPr/>
            </p:nvGrpSpPr>
            <p:grpSpPr>
              <a:xfrm>
                <a:off x="4558998" y="3851037"/>
                <a:ext cx="33591" cy="28699"/>
                <a:chOff x="4558998" y="3851037"/>
                <a:chExt cx="33591" cy="28699"/>
              </a:xfrm>
            </p:grpSpPr>
            <p:sp>
              <p:nvSpPr>
                <p:cNvPr id="5498" name="Google Shape;5498;p12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2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0" name="Google Shape;5500;p122"/>
              <p:cNvGrpSpPr/>
              <p:nvPr/>
            </p:nvGrpSpPr>
            <p:grpSpPr>
              <a:xfrm>
                <a:off x="4696762" y="3638587"/>
                <a:ext cx="33591" cy="28794"/>
                <a:chOff x="4696762" y="3638587"/>
                <a:chExt cx="33591" cy="28794"/>
              </a:xfrm>
            </p:grpSpPr>
            <p:sp>
              <p:nvSpPr>
                <p:cNvPr id="5501" name="Google Shape;5501;p12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2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122"/>
              <p:cNvGrpSpPr/>
              <p:nvPr/>
            </p:nvGrpSpPr>
            <p:grpSpPr>
              <a:xfrm>
                <a:off x="4929479" y="3939140"/>
                <a:ext cx="33497" cy="28692"/>
                <a:chOff x="4929479" y="3939140"/>
                <a:chExt cx="33497" cy="28692"/>
              </a:xfrm>
            </p:grpSpPr>
            <p:sp>
              <p:nvSpPr>
                <p:cNvPr id="5504" name="Google Shape;5504;p12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2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6" name="Google Shape;5506;p122"/>
              <p:cNvGrpSpPr/>
              <p:nvPr/>
            </p:nvGrpSpPr>
            <p:grpSpPr>
              <a:xfrm>
                <a:off x="4907119" y="3986039"/>
                <a:ext cx="33497" cy="28699"/>
                <a:chOff x="4907119" y="3986039"/>
                <a:chExt cx="33497" cy="28699"/>
              </a:xfrm>
            </p:grpSpPr>
            <p:sp>
              <p:nvSpPr>
                <p:cNvPr id="5507" name="Google Shape;5507;p12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2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122"/>
              <p:cNvGrpSpPr/>
              <p:nvPr/>
            </p:nvGrpSpPr>
            <p:grpSpPr>
              <a:xfrm>
                <a:off x="4911783" y="4048102"/>
                <a:ext cx="33591" cy="28762"/>
                <a:chOff x="4911783" y="4048102"/>
                <a:chExt cx="33591" cy="28762"/>
              </a:xfrm>
            </p:grpSpPr>
            <p:sp>
              <p:nvSpPr>
                <p:cNvPr id="5510" name="Google Shape;5510;p12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2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2" name="Google Shape;5512;p12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2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4" name="Google Shape;5514;p122"/>
              <p:cNvGrpSpPr/>
              <p:nvPr/>
            </p:nvGrpSpPr>
            <p:grpSpPr>
              <a:xfrm>
                <a:off x="4762623" y="3837847"/>
                <a:ext cx="42416" cy="36273"/>
                <a:chOff x="4762623" y="3837847"/>
                <a:chExt cx="42416" cy="36273"/>
              </a:xfrm>
            </p:grpSpPr>
            <p:sp>
              <p:nvSpPr>
                <p:cNvPr id="5515" name="Google Shape;5515;p12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2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122"/>
              <p:cNvGrpSpPr/>
              <p:nvPr/>
            </p:nvGrpSpPr>
            <p:grpSpPr>
              <a:xfrm>
                <a:off x="4746044" y="4104966"/>
                <a:ext cx="33497" cy="28699"/>
                <a:chOff x="4746044" y="4104966"/>
                <a:chExt cx="33497" cy="28699"/>
              </a:xfrm>
            </p:grpSpPr>
            <p:sp>
              <p:nvSpPr>
                <p:cNvPr id="5518" name="Google Shape;5518;p12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2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122"/>
              <p:cNvGrpSpPr/>
              <p:nvPr/>
            </p:nvGrpSpPr>
            <p:grpSpPr>
              <a:xfrm>
                <a:off x="4859646" y="4162554"/>
                <a:ext cx="33591" cy="28762"/>
                <a:chOff x="4859646" y="4162554"/>
                <a:chExt cx="33591" cy="28762"/>
              </a:xfrm>
            </p:grpSpPr>
            <p:sp>
              <p:nvSpPr>
                <p:cNvPr id="5521" name="Google Shape;5521;p12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2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3" name="Google Shape;5523;p122"/>
            <p:cNvGrpSpPr/>
            <p:nvPr/>
          </p:nvGrpSpPr>
          <p:grpSpPr>
            <a:xfrm>
              <a:off x="3597785" y="3274438"/>
              <a:ext cx="855610" cy="1122100"/>
              <a:chOff x="3597785" y="3274438"/>
              <a:chExt cx="855610" cy="1122100"/>
            </a:xfrm>
          </p:grpSpPr>
          <p:grpSp>
            <p:nvGrpSpPr>
              <p:cNvPr id="5524" name="Google Shape;5524;p122"/>
              <p:cNvGrpSpPr/>
              <p:nvPr/>
            </p:nvGrpSpPr>
            <p:grpSpPr>
              <a:xfrm>
                <a:off x="3617857" y="3284717"/>
                <a:ext cx="826785" cy="1099165"/>
                <a:chOff x="3617857" y="3284717"/>
                <a:chExt cx="826785" cy="1099165"/>
              </a:xfrm>
            </p:grpSpPr>
            <p:sp>
              <p:nvSpPr>
                <p:cNvPr id="5525" name="Google Shape;5525;p12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2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2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2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2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2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2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2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2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2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2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2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2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2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2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2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2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2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2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2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2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2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2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2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2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2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2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2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2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2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2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2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2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2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2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2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2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2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2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2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2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2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2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2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2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2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2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2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2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2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2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2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2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2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2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2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122"/>
              <p:cNvGrpSpPr/>
              <p:nvPr/>
            </p:nvGrpSpPr>
            <p:grpSpPr>
              <a:xfrm>
                <a:off x="4180904" y="4251758"/>
                <a:ext cx="37783" cy="32420"/>
                <a:chOff x="4180904" y="4251758"/>
                <a:chExt cx="37783" cy="32420"/>
              </a:xfrm>
            </p:grpSpPr>
            <p:sp>
              <p:nvSpPr>
                <p:cNvPr id="5582" name="Google Shape;5582;p12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2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122"/>
              <p:cNvGrpSpPr/>
              <p:nvPr/>
            </p:nvGrpSpPr>
            <p:grpSpPr>
              <a:xfrm>
                <a:off x="4201644" y="4081324"/>
                <a:ext cx="37783" cy="32364"/>
                <a:chOff x="4201644" y="4081324"/>
                <a:chExt cx="37783" cy="32364"/>
              </a:xfrm>
            </p:grpSpPr>
            <p:sp>
              <p:nvSpPr>
                <p:cNvPr id="5585" name="Google Shape;5585;p12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2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122"/>
              <p:cNvGrpSpPr/>
              <p:nvPr/>
            </p:nvGrpSpPr>
            <p:grpSpPr>
              <a:xfrm>
                <a:off x="4284416" y="3887428"/>
                <a:ext cx="37783" cy="32451"/>
                <a:chOff x="4284416" y="3887428"/>
                <a:chExt cx="37783" cy="32451"/>
              </a:xfrm>
            </p:grpSpPr>
            <p:sp>
              <p:nvSpPr>
                <p:cNvPr id="5588" name="Google Shape;5588;p12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2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0" name="Google Shape;5590;p122"/>
              <p:cNvGrpSpPr/>
              <p:nvPr/>
            </p:nvGrpSpPr>
            <p:grpSpPr>
              <a:xfrm>
                <a:off x="4223721" y="3860404"/>
                <a:ext cx="37870" cy="32364"/>
                <a:chOff x="4223721" y="3860404"/>
                <a:chExt cx="37870" cy="32364"/>
              </a:xfrm>
            </p:grpSpPr>
            <p:sp>
              <p:nvSpPr>
                <p:cNvPr id="5591" name="Google Shape;5591;p12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2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122"/>
              <p:cNvGrpSpPr/>
              <p:nvPr/>
            </p:nvGrpSpPr>
            <p:grpSpPr>
              <a:xfrm>
                <a:off x="4104889" y="3699242"/>
                <a:ext cx="37776" cy="32357"/>
                <a:chOff x="4104889" y="3699242"/>
                <a:chExt cx="37776" cy="32357"/>
              </a:xfrm>
            </p:grpSpPr>
            <p:sp>
              <p:nvSpPr>
                <p:cNvPr id="5594" name="Google Shape;5594;p12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2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122"/>
              <p:cNvGrpSpPr/>
              <p:nvPr/>
            </p:nvGrpSpPr>
            <p:grpSpPr>
              <a:xfrm>
                <a:off x="4143608" y="3475121"/>
                <a:ext cx="37878" cy="32420"/>
                <a:chOff x="4143608" y="3475121"/>
                <a:chExt cx="37878" cy="32420"/>
              </a:xfrm>
            </p:grpSpPr>
            <p:sp>
              <p:nvSpPr>
                <p:cNvPr id="5597" name="Google Shape;5597;p12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2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122"/>
              <p:cNvGrpSpPr/>
              <p:nvPr/>
            </p:nvGrpSpPr>
            <p:grpSpPr>
              <a:xfrm>
                <a:off x="4217248" y="3570893"/>
                <a:ext cx="37776" cy="32364"/>
                <a:chOff x="4217248" y="3570893"/>
                <a:chExt cx="37776" cy="32364"/>
              </a:xfrm>
            </p:grpSpPr>
            <p:sp>
              <p:nvSpPr>
                <p:cNvPr id="5600" name="Google Shape;5600;p12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2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2" name="Google Shape;5602;p122"/>
              <p:cNvGrpSpPr/>
              <p:nvPr/>
            </p:nvGrpSpPr>
            <p:grpSpPr>
              <a:xfrm>
                <a:off x="4255307" y="3431612"/>
                <a:ext cx="37776" cy="32451"/>
                <a:chOff x="4255307" y="3431612"/>
                <a:chExt cx="37776" cy="32451"/>
              </a:xfrm>
            </p:grpSpPr>
            <p:sp>
              <p:nvSpPr>
                <p:cNvPr id="5603" name="Google Shape;5603;p12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2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122"/>
              <p:cNvGrpSpPr/>
              <p:nvPr/>
            </p:nvGrpSpPr>
            <p:grpSpPr>
              <a:xfrm>
                <a:off x="3853052" y="3577398"/>
                <a:ext cx="37776" cy="32420"/>
                <a:chOff x="3853052" y="3577398"/>
                <a:chExt cx="37776" cy="32420"/>
              </a:xfrm>
            </p:grpSpPr>
            <p:sp>
              <p:nvSpPr>
                <p:cNvPr id="5606" name="Google Shape;5606;p12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2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122"/>
              <p:cNvGrpSpPr/>
              <p:nvPr/>
            </p:nvGrpSpPr>
            <p:grpSpPr>
              <a:xfrm>
                <a:off x="4039908" y="3412107"/>
                <a:ext cx="37776" cy="32357"/>
                <a:chOff x="4039908" y="3412107"/>
                <a:chExt cx="37776" cy="32357"/>
              </a:xfrm>
            </p:grpSpPr>
            <p:sp>
              <p:nvSpPr>
                <p:cNvPr id="5609" name="Google Shape;5609;p12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2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122"/>
              <p:cNvGrpSpPr/>
              <p:nvPr/>
            </p:nvGrpSpPr>
            <p:grpSpPr>
              <a:xfrm>
                <a:off x="4017360" y="3342061"/>
                <a:ext cx="37870" cy="32380"/>
                <a:chOff x="4017360" y="3342061"/>
                <a:chExt cx="37870" cy="32380"/>
              </a:xfrm>
            </p:grpSpPr>
            <p:sp>
              <p:nvSpPr>
                <p:cNvPr id="5612" name="Google Shape;5612;p12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2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4" name="Google Shape;5614;p12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2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6" name="Google Shape;5616;p122"/>
              <p:cNvGrpSpPr/>
              <p:nvPr/>
            </p:nvGrpSpPr>
            <p:grpSpPr>
              <a:xfrm>
                <a:off x="3750870" y="3418650"/>
                <a:ext cx="37776" cy="32380"/>
                <a:chOff x="3750870" y="3418650"/>
                <a:chExt cx="37776" cy="32380"/>
              </a:xfrm>
            </p:grpSpPr>
            <p:sp>
              <p:nvSpPr>
                <p:cNvPr id="5617" name="Google Shape;5617;p12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2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122"/>
              <p:cNvGrpSpPr/>
              <p:nvPr/>
            </p:nvGrpSpPr>
            <p:grpSpPr>
              <a:xfrm>
                <a:off x="3632509" y="3274438"/>
                <a:ext cx="37783" cy="32357"/>
                <a:chOff x="3632509" y="3274438"/>
                <a:chExt cx="37783" cy="32357"/>
              </a:xfrm>
            </p:grpSpPr>
            <p:sp>
              <p:nvSpPr>
                <p:cNvPr id="5620" name="Google Shape;5620;p12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2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122"/>
              <p:cNvGrpSpPr/>
              <p:nvPr/>
            </p:nvGrpSpPr>
            <p:grpSpPr>
              <a:xfrm>
                <a:off x="3906424" y="3297561"/>
                <a:ext cx="37776" cy="32451"/>
                <a:chOff x="3906424" y="3297561"/>
                <a:chExt cx="37776" cy="32451"/>
              </a:xfrm>
            </p:grpSpPr>
            <p:sp>
              <p:nvSpPr>
                <p:cNvPr id="5623" name="Google Shape;5623;p12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2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122"/>
              <p:cNvGrpSpPr/>
              <p:nvPr/>
            </p:nvGrpSpPr>
            <p:grpSpPr>
              <a:xfrm>
                <a:off x="3866084" y="3412107"/>
                <a:ext cx="37776" cy="32357"/>
                <a:chOff x="3866084" y="3412107"/>
                <a:chExt cx="37776" cy="32357"/>
              </a:xfrm>
            </p:grpSpPr>
            <p:sp>
              <p:nvSpPr>
                <p:cNvPr id="5626" name="Google Shape;5626;p12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2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122"/>
              <p:cNvGrpSpPr/>
              <p:nvPr/>
            </p:nvGrpSpPr>
            <p:grpSpPr>
              <a:xfrm>
                <a:off x="4023919" y="3766409"/>
                <a:ext cx="37783" cy="32357"/>
                <a:chOff x="4023919" y="3766409"/>
                <a:chExt cx="37783" cy="32357"/>
              </a:xfrm>
            </p:grpSpPr>
            <p:sp>
              <p:nvSpPr>
                <p:cNvPr id="5629" name="Google Shape;5629;p12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2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122"/>
              <p:cNvGrpSpPr/>
              <p:nvPr/>
            </p:nvGrpSpPr>
            <p:grpSpPr>
              <a:xfrm>
                <a:off x="3973882" y="3779449"/>
                <a:ext cx="37776" cy="32357"/>
                <a:chOff x="3973882" y="3779449"/>
                <a:chExt cx="37776" cy="32357"/>
              </a:xfrm>
            </p:grpSpPr>
            <p:sp>
              <p:nvSpPr>
                <p:cNvPr id="5632" name="Google Shape;5632;p12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2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122"/>
              <p:cNvGrpSpPr/>
              <p:nvPr/>
            </p:nvGrpSpPr>
            <p:grpSpPr>
              <a:xfrm>
                <a:off x="4073398" y="3838028"/>
                <a:ext cx="37776" cy="32380"/>
                <a:chOff x="4073398" y="3838028"/>
                <a:chExt cx="37776" cy="32380"/>
              </a:xfrm>
            </p:grpSpPr>
            <p:sp>
              <p:nvSpPr>
                <p:cNvPr id="5635" name="Google Shape;5635;p12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2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122"/>
              <p:cNvGrpSpPr/>
              <p:nvPr/>
            </p:nvGrpSpPr>
            <p:grpSpPr>
              <a:xfrm>
                <a:off x="4342672" y="4144496"/>
                <a:ext cx="37752" cy="32364"/>
                <a:chOff x="4342672" y="4144496"/>
                <a:chExt cx="37752" cy="32364"/>
              </a:xfrm>
            </p:grpSpPr>
            <p:sp>
              <p:nvSpPr>
                <p:cNvPr id="5638" name="Google Shape;5638;p12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2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122"/>
              <p:cNvGrpSpPr/>
              <p:nvPr/>
            </p:nvGrpSpPr>
            <p:grpSpPr>
              <a:xfrm>
                <a:off x="4406386" y="4056872"/>
                <a:ext cx="37783" cy="32364"/>
                <a:chOff x="4406386" y="4056872"/>
                <a:chExt cx="37783" cy="32364"/>
              </a:xfrm>
            </p:grpSpPr>
            <p:sp>
              <p:nvSpPr>
                <p:cNvPr id="5641" name="Google Shape;5641;p12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2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122"/>
              <p:cNvGrpSpPr/>
              <p:nvPr/>
            </p:nvGrpSpPr>
            <p:grpSpPr>
              <a:xfrm>
                <a:off x="4284416" y="4245254"/>
                <a:ext cx="37783" cy="32357"/>
                <a:chOff x="4284416" y="4245254"/>
                <a:chExt cx="37783" cy="32357"/>
              </a:xfrm>
            </p:grpSpPr>
            <p:sp>
              <p:nvSpPr>
                <p:cNvPr id="5644" name="Google Shape;5644;p12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2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122"/>
              <p:cNvGrpSpPr/>
              <p:nvPr/>
            </p:nvGrpSpPr>
            <p:grpSpPr>
              <a:xfrm>
                <a:off x="4219057" y="4331258"/>
                <a:ext cx="37776" cy="32364"/>
                <a:chOff x="4219057" y="4331258"/>
                <a:chExt cx="37776" cy="32364"/>
              </a:xfrm>
            </p:grpSpPr>
            <p:sp>
              <p:nvSpPr>
                <p:cNvPr id="5647" name="Google Shape;5647;p12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2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122"/>
              <p:cNvGrpSpPr/>
              <p:nvPr/>
            </p:nvGrpSpPr>
            <p:grpSpPr>
              <a:xfrm>
                <a:off x="4204122" y="4141688"/>
                <a:ext cx="33497" cy="28699"/>
                <a:chOff x="4204122" y="4141688"/>
                <a:chExt cx="33497" cy="28699"/>
              </a:xfrm>
            </p:grpSpPr>
            <p:sp>
              <p:nvSpPr>
                <p:cNvPr id="5650" name="Google Shape;5650;p12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2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122"/>
              <p:cNvGrpSpPr/>
              <p:nvPr/>
            </p:nvGrpSpPr>
            <p:grpSpPr>
              <a:xfrm>
                <a:off x="4301546" y="4003869"/>
                <a:ext cx="38916" cy="33324"/>
                <a:chOff x="4301546" y="4003869"/>
                <a:chExt cx="38916" cy="33324"/>
              </a:xfrm>
            </p:grpSpPr>
            <p:sp>
              <p:nvSpPr>
                <p:cNvPr id="5653" name="Google Shape;5653;p12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2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122"/>
              <p:cNvGrpSpPr/>
              <p:nvPr/>
            </p:nvGrpSpPr>
            <p:grpSpPr>
              <a:xfrm>
                <a:off x="4210681" y="3924669"/>
                <a:ext cx="36549" cy="31366"/>
                <a:chOff x="4210681" y="3924669"/>
                <a:chExt cx="36549" cy="31366"/>
              </a:xfrm>
            </p:grpSpPr>
            <p:sp>
              <p:nvSpPr>
                <p:cNvPr id="5656" name="Google Shape;5656;p12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2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122"/>
              <p:cNvGrpSpPr/>
              <p:nvPr/>
            </p:nvGrpSpPr>
            <p:grpSpPr>
              <a:xfrm>
                <a:off x="3987771" y="3628874"/>
                <a:ext cx="31499" cy="26993"/>
                <a:chOff x="3987771" y="3628874"/>
                <a:chExt cx="31499" cy="26993"/>
              </a:xfrm>
            </p:grpSpPr>
            <p:sp>
              <p:nvSpPr>
                <p:cNvPr id="5659" name="Google Shape;5659;p12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2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122"/>
              <p:cNvGrpSpPr/>
              <p:nvPr/>
            </p:nvGrpSpPr>
            <p:grpSpPr>
              <a:xfrm>
                <a:off x="4087382" y="3775674"/>
                <a:ext cx="31405" cy="26898"/>
                <a:chOff x="4087382" y="3775674"/>
                <a:chExt cx="31405" cy="26898"/>
              </a:xfrm>
            </p:grpSpPr>
            <p:sp>
              <p:nvSpPr>
                <p:cNvPr id="5662" name="Google Shape;5662;p12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2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122"/>
              <p:cNvGrpSpPr/>
              <p:nvPr/>
            </p:nvGrpSpPr>
            <p:grpSpPr>
              <a:xfrm>
                <a:off x="4118873" y="3856637"/>
                <a:ext cx="31405" cy="26906"/>
                <a:chOff x="4118873" y="3856637"/>
                <a:chExt cx="31405" cy="26906"/>
              </a:xfrm>
            </p:grpSpPr>
            <p:sp>
              <p:nvSpPr>
                <p:cNvPr id="5665" name="Google Shape;5665;p12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2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7" name="Google Shape;5667;p122"/>
              <p:cNvGrpSpPr/>
              <p:nvPr/>
            </p:nvGrpSpPr>
            <p:grpSpPr>
              <a:xfrm>
                <a:off x="4168541" y="3639523"/>
                <a:ext cx="31499" cy="26906"/>
                <a:chOff x="4168541" y="3639523"/>
                <a:chExt cx="31499" cy="26906"/>
              </a:xfrm>
            </p:grpSpPr>
            <p:sp>
              <p:nvSpPr>
                <p:cNvPr id="5668" name="Google Shape;5668;p12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2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0" name="Google Shape;5670;p122"/>
              <p:cNvGrpSpPr/>
              <p:nvPr/>
            </p:nvGrpSpPr>
            <p:grpSpPr>
              <a:xfrm>
                <a:off x="3965789" y="3393545"/>
                <a:ext cx="31405" cy="26945"/>
                <a:chOff x="3965789" y="3393545"/>
                <a:chExt cx="31405" cy="26945"/>
              </a:xfrm>
            </p:grpSpPr>
            <p:sp>
              <p:nvSpPr>
                <p:cNvPr id="5671" name="Google Shape;5671;p12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2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122"/>
              <p:cNvGrpSpPr/>
              <p:nvPr/>
            </p:nvGrpSpPr>
            <p:grpSpPr>
              <a:xfrm>
                <a:off x="3925166" y="3491008"/>
                <a:ext cx="31405" cy="27001"/>
                <a:chOff x="3925166" y="3491008"/>
                <a:chExt cx="31405" cy="27001"/>
              </a:xfrm>
            </p:grpSpPr>
            <p:sp>
              <p:nvSpPr>
                <p:cNvPr id="5674" name="Google Shape;5674;p12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2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122"/>
              <p:cNvGrpSpPr/>
              <p:nvPr/>
            </p:nvGrpSpPr>
            <p:grpSpPr>
              <a:xfrm>
                <a:off x="3682845" y="3340976"/>
                <a:ext cx="31397" cy="26898"/>
                <a:chOff x="3682845" y="3340976"/>
                <a:chExt cx="31397" cy="26898"/>
              </a:xfrm>
            </p:grpSpPr>
            <p:sp>
              <p:nvSpPr>
                <p:cNvPr id="5677" name="Google Shape;5677;p12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2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9" name="Google Shape;5679;p122"/>
              <p:cNvGrpSpPr/>
              <p:nvPr/>
            </p:nvGrpSpPr>
            <p:grpSpPr>
              <a:xfrm>
                <a:off x="3795393" y="3353725"/>
                <a:ext cx="31499" cy="26993"/>
                <a:chOff x="3795393" y="3353725"/>
                <a:chExt cx="31499" cy="26993"/>
              </a:xfrm>
            </p:grpSpPr>
            <p:sp>
              <p:nvSpPr>
                <p:cNvPr id="5680" name="Google Shape;5680;p12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2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122"/>
              <p:cNvGrpSpPr/>
              <p:nvPr/>
            </p:nvGrpSpPr>
            <p:grpSpPr>
              <a:xfrm>
                <a:off x="4176909" y="4363221"/>
                <a:ext cx="38924" cy="33316"/>
                <a:chOff x="4176909" y="4363221"/>
                <a:chExt cx="38924" cy="33316"/>
              </a:xfrm>
            </p:grpSpPr>
            <p:sp>
              <p:nvSpPr>
                <p:cNvPr id="5683" name="Google Shape;5683;p12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2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5" name="Google Shape;5685;p122"/>
              <p:cNvGrpSpPr/>
              <p:nvPr/>
            </p:nvGrpSpPr>
            <p:grpSpPr>
              <a:xfrm>
                <a:off x="4226191" y="4007660"/>
                <a:ext cx="33560" cy="28770"/>
                <a:chOff x="4226191" y="4007660"/>
                <a:chExt cx="33560" cy="28770"/>
              </a:xfrm>
            </p:grpSpPr>
            <p:sp>
              <p:nvSpPr>
                <p:cNvPr id="5686" name="Google Shape;5686;p12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2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8" name="Google Shape;5688;p122"/>
              <p:cNvGrpSpPr/>
              <p:nvPr/>
            </p:nvGrpSpPr>
            <p:grpSpPr>
              <a:xfrm>
                <a:off x="3597785" y="3377045"/>
                <a:ext cx="33591" cy="28699"/>
                <a:chOff x="3597785" y="3377045"/>
                <a:chExt cx="33591" cy="28699"/>
              </a:xfrm>
            </p:grpSpPr>
            <p:sp>
              <p:nvSpPr>
                <p:cNvPr id="5689" name="Google Shape;5689;p12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2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122"/>
              <p:cNvGrpSpPr/>
              <p:nvPr/>
            </p:nvGrpSpPr>
            <p:grpSpPr>
              <a:xfrm>
                <a:off x="3887870" y="3669796"/>
                <a:ext cx="33591" cy="28692"/>
                <a:chOff x="3887870" y="3669796"/>
                <a:chExt cx="33591" cy="28692"/>
              </a:xfrm>
            </p:grpSpPr>
            <p:sp>
              <p:nvSpPr>
                <p:cNvPr id="5692" name="Google Shape;5692;p12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2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122"/>
              <p:cNvGrpSpPr/>
              <p:nvPr/>
            </p:nvGrpSpPr>
            <p:grpSpPr>
              <a:xfrm>
                <a:off x="3818320" y="3481625"/>
                <a:ext cx="33497" cy="28770"/>
                <a:chOff x="3818320" y="3481625"/>
                <a:chExt cx="33497" cy="28770"/>
              </a:xfrm>
            </p:grpSpPr>
            <p:sp>
              <p:nvSpPr>
                <p:cNvPr id="5695" name="Google Shape;5695;p12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2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122"/>
              <p:cNvGrpSpPr/>
              <p:nvPr/>
            </p:nvGrpSpPr>
            <p:grpSpPr>
              <a:xfrm>
                <a:off x="4278139" y="4120948"/>
                <a:ext cx="37492" cy="32129"/>
                <a:chOff x="4278139" y="4120948"/>
                <a:chExt cx="37492" cy="32129"/>
              </a:xfrm>
            </p:grpSpPr>
            <p:sp>
              <p:nvSpPr>
                <p:cNvPr id="5698" name="Google Shape;5698;p12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2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122"/>
              <p:cNvGrpSpPr/>
              <p:nvPr/>
            </p:nvGrpSpPr>
            <p:grpSpPr>
              <a:xfrm>
                <a:off x="4419898" y="3977388"/>
                <a:ext cx="33497" cy="28692"/>
                <a:chOff x="4419898" y="3977388"/>
                <a:chExt cx="33497" cy="28692"/>
              </a:xfrm>
            </p:grpSpPr>
            <p:sp>
              <p:nvSpPr>
                <p:cNvPr id="5701" name="Google Shape;5701;p12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2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122"/>
              <p:cNvGrpSpPr/>
              <p:nvPr/>
            </p:nvGrpSpPr>
            <p:grpSpPr>
              <a:xfrm>
                <a:off x="4158930" y="4034684"/>
                <a:ext cx="33497" cy="28762"/>
                <a:chOff x="4158930" y="4034684"/>
                <a:chExt cx="33497" cy="28762"/>
              </a:xfrm>
            </p:grpSpPr>
            <p:sp>
              <p:nvSpPr>
                <p:cNvPr id="5704" name="Google Shape;5704;p12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2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122"/>
              <p:cNvGrpSpPr/>
              <p:nvPr/>
            </p:nvGrpSpPr>
            <p:grpSpPr>
              <a:xfrm>
                <a:off x="4134949" y="3957049"/>
                <a:ext cx="33497" cy="28770"/>
                <a:chOff x="4134949" y="3957049"/>
                <a:chExt cx="33497" cy="28770"/>
              </a:xfrm>
            </p:grpSpPr>
            <p:sp>
              <p:nvSpPr>
                <p:cNvPr id="5707" name="Google Shape;5707;p12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2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122"/>
              <p:cNvGrpSpPr/>
              <p:nvPr/>
            </p:nvGrpSpPr>
            <p:grpSpPr>
              <a:xfrm>
                <a:off x="4193653" y="4184403"/>
                <a:ext cx="43580" cy="37264"/>
                <a:chOff x="4193653" y="4184403"/>
                <a:chExt cx="43580" cy="37264"/>
              </a:xfrm>
            </p:grpSpPr>
            <p:sp>
              <p:nvSpPr>
                <p:cNvPr id="5710" name="Google Shape;5710;p12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2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122"/>
              <p:cNvGrpSpPr/>
              <p:nvPr/>
            </p:nvGrpSpPr>
            <p:grpSpPr>
              <a:xfrm>
                <a:off x="4343600" y="3943844"/>
                <a:ext cx="43580" cy="37312"/>
                <a:chOff x="4343600" y="3943844"/>
                <a:chExt cx="43580" cy="37312"/>
              </a:xfrm>
            </p:grpSpPr>
            <p:sp>
              <p:nvSpPr>
                <p:cNvPr id="5713" name="Google Shape;5713;p12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2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122"/>
              <p:cNvGrpSpPr/>
              <p:nvPr/>
            </p:nvGrpSpPr>
            <p:grpSpPr>
              <a:xfrm>
                <a:off x="4172339" y="3381693"/>
                <a:ext cx="31499" cy="27001"/>
                <a:chOff x="4172339" y="3381693"/>
                <a:chExt cx="31499" cy="27001"/>
              </a:xfrm>
            </p:grpSpPr>
            <p:sp>
              <p:nvSpPr>
                <p:cNvPr id="5716" name="Google Shape;5716;p12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2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18" name="Google Shape;5718;p122"/>
          <p:cNvGrpSpPr/>
          <p:nvPr/>
        </p:nvGrpSpPr>
        <p:grpSpPr>
          <a:xfrm>
            <a:off x="6647587" y="3567393"/>
            <a:ext cx="560636" cy="516497"/>
            <a:chOff x="6652051" y="3714143"/>
            <a:chExt cx="560636" cy="516497"/>
          </a:xfrm>
        </p:grpSpPr>
        <p:grpSp>
          <p:nvGrpSpPr>
            <p:cNvPr id="5719" name="Google Shape;5719;p122"/>
            <p:cNvGrpSpPr/>
            <p:nvPr/>
          </p:nvGrpSpPr>
          <p:grpSpPr>
            <a:xfrm>
              <a:off x="6669657" y="3716715"/>
              <a:ext cx="466768" cy="464314"/>
              <a:chOff x="3139766" y="765669"/>
              <a:chExt cx="886380" cy="881888"/>
            </a:xfrm>
          </p:grpSpPr>
          <p:grpSp>
            <p:nvGrpSpPr>
              <p:cNvPr id="5720" name="Google Shape;5720;p122"/>
              <p:cNvGrpSpPr/>
              <p:nvPr/>
            </p:nvGrpSpPr>
            <p:grpSpPr>
              <a:xfrm>
                <a:off x="3139766" y="765669"/>
                <a:ext cx="886380" cy="881888"/>
                <a:chOff x="3139766" y="765669"/>
                <a:chExt cx="886380" cy="881888"/>
              </a:xfrm>
            </p:grpSpPr>
            <p:sp>
              <p:nvSpPr>
                <p:cNvPr id="5721" name="Google Shape;5721;p12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2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2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2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2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2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2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2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2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0" name="Google Shape;5730;p12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2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2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2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4" name="Google Shape;5734;p12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122"/>
          <p:cNvGrpSpPr/>
          <p:nvPr/>
        </p:nvGrpSpPr>
        <p:grpSpPr>
          <a:xfrm>
            <a:off x="7646296" y="3047976"/>
            <a:ext cx="104231" cy="320340"/>
            <a:chOff x="7564426" y="3224343"/>
            <a:chExt cx="119985" cy="368801"/>
          </a:xfrm>
        </p:grpSpPr>
        <p:sp>
          <p:nvSpPr>
            <p:cNvPr id="5736" name="Google Shape;5736;p12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2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122"/>
          <p:cNvGrpSpPr/>
          <p:nvPr/>
        </p:nvGrpSpPr>
        <p:grpSpPr>
          <a:xfrm>
            <a:off x="7345785" y="3042077"/>
            <a:ext cx="189489" cy="332132"/>
            <a:chOff x="8370831" y="3202002"/>
            <a:chExt cx="218129" cy="382376"/>
          </a:xfrm>
        </p:grpSpPr>
        <p:sp>
          <p:nvSpPr>
            <p:cNvPr id="5739" name="Google Shape;5739;p12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2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122"/>
          <p:cNvGrpSpPr/>
          <p:nvPr/>
        </p:nvGrpSpPr>
        <p:grpSpPr>
          <a:xfrm>
            <a:off x="8069174" y="3453209"/>
            <a:ext cx="309429" cy="267000"/>
            <a:chOff x="6742064" y="3750480"/>
            <a:chExt cx="399315" cy="344560"/>
          </a:xfrm>
        </p:grpSpPr>
        <p:sp>
          <p:nvSpPr>
            <p:cNvPr id="5742" name="Google Shape;5742;p12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2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122"/>
          <p:cNvGrpSpPr/>
          <p:nvPr/>
        </p:nvGrpSpPr>
        <p:grpSpPr>
          <a:xfrm>
            <a:off x="7608193" y="3804257"/>
            <a:ext cx="180437" cy="281608"/>
            <a:chOff x="7248525" y="3739696"/>
            <a:chExt cx="230531" cy="359790"/>
          </a:xfrm>
        </p:grpSpPr>
        <p:sp>
          <p:nvSpPr>
            <p:cNvPr id="5745" name="Google Shape;5745;p12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2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122"/>
          <p:cNvGrpSpPr/>
          <p:nvPr/>
        </p:nvGrpSpPr>
        <p:grpSpPr>
          <a:xfrm>
            <a:off x="7854113" y="3447481"/>
            <a:ext cx="162896" cy="278710"/>
            <a:chOff x="7601242" y="3729267"/>
            <a:chExt cx="222566" cy="380803"/>
          </a:xfrm>
        </p:grpSpPr>
        <p:sp>
          <p:nvSpPr>
            <p:cNvPr id="5748" name="Google Shape;5748;p12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2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0" name="Google Shape;5750;p122"/>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1" name="Google Shape;5751;p122"/>
          <p:cNvGrpSpPr/>
          <p:nvPr/>
        </p:nvGrpSpPr>
        <p:grpSpPr>
          <a:xfrm>
            <a:off x="7343758" y="3448622"/>
            <a:ext cx="193543" cy="275990"/>
            <a:chOff x="8304647" y="3738687"/>
            <a:chExt cx="225076" cy="320956"/>
          </a:xfrm>
        </p:grpSpPr>
        <p:sp>
          <p:nvSpPr>
            <p:cNvPr id="5752" name="Google Shape;5752;p12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2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2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5" name="Google Shape;5755;p122"/>
          <p:cNvGrpSpPr/>
          <p:nvPr/>
        </p:nvGrpSpPr>
        <p:grpSpPr>
          <a:xfrm>
            <a:off x="7616251" y="3448622"/>
            <a:ext cx="178492" cy="275990"/>
            <a:chOff x="8615101" y="3738687"/>
            <a:chExt cx="207573" cy="320956"/>
          </a:xfrm>
        </p:grpSpPr>
        <p:sp>
          <p:nvSpPr>
            <p:cNvPr id="5756" name="Google Shape;5756;p12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2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2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122"/>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0" name="Google Shape;5760;p122"/>
          <p:cNvGrpSpPr/>
          <p:nvPr/>
        </p:nvGrpSpPr>
        <p:grpSpPr>
          <a:xfrm>
            <a:off x="7841782" y="3851282"/>
            <a:ext cx="187557" cy="187557"/>
            <a:chOff x="8565775" y="671075"/>
            <a:chExt cx="441000" cy="441000"/>
          </a:xfrm>
        </p:grpSpPr>
        <p:sp>
          <p:nvSpPr>
            <p:cNvPr id="5761" name="Google Shape;5761;p12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2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3" name="Google Shape;5763;p122"/>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22"/>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5" name="Google Shape;5765;p122"/>
          <p:cNvGrpSpPr/>
          <p:nvPr/>
        </p:nvGrpSpPr>
        <p:grpSpPr>
          <a:xfrm>
            <a:off x="5996254" y="2923808"/>
            <a:ext cx="587865" cy="517731"/>
            <a:chOff x="6000718" y="3070557"/>
            <a:chExt cx="587865" cy="517731"/>
          </a:xfrm>
        </p:grpSpPr>
        <p:sp>
          <p:nvSpPr>
            <p:cNvPr id="5766" name="Google Shape;5766;p12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2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2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2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2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2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2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2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2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2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122"/>
          <p:cNvGrpSpPr/>
          <p:nvPr/>
        </p:nvGrpSpPr>
        <p:grpSpPr>
          <a:xfrm>
            <a:off x="6011059" y="3567468"/>
            <a:ext cx="557665" cy="516387"/>
            <a:chOff x="6015523" y="3714217"/>
            <a:chExt cx="557665" cy="516387"/>
          </a:xfrm>
        </p:grpSpPr>
        <p:grpSp>
          <p:nvGrpSpPr>
            <p:cNvPr id="5777" name="Google Shape;5777;p122"/>
            <p:cNvGrpSpPr/>
            <p:nvPr/>
          </p:nvGrpSpPr>
          <p:grpSpPr>
            <a:xfrm>
              <a:off x="6036094" y="3716980"/>
              <a:ext cx="529822" cy="510480"/>
              <a:chOff x="3148311" y="-545634"/>
              <a:chExt cx="1006118" cy="969572"/>
            </a:xfrm>
          </p:grpSpPr>
          <p:sp>
            <p:nvSpPr>
              <p:cNvPr id="5778" name="Google Shape;5778;p12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2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2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2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2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2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2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2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2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2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8" name="Google Shape;5788;p12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122"/>
          <p:cNvGrpSpPr/>
          <p:nvPr/>
        </p:nvGrpSpPr>
        <p:grpSpPr>
          <a:xfrm>
            <a:off x="6639841" y="2926879"/>
            <a:ext cx="576302" cy="511871"/>
            <a:chOff x="6644304" y="3073628"/>
            <a:chExt cx="576302" cy="511871"/>
          </a:xfrm>
        </p:grpSpPr>
        <p:grpSp>
          <p:nvGrpSpPr>
            <p:cNvPr id="5790" name="Google Shape;5790;p122"/>
            <p:cNvGrpSpPr/>
            <p:nvPr/>
          </p:nvGrpSpPr>
          <p:grpSpPr>
            <a:xfrm>
              <a:off x="6712169" y="3073651"/>
              <a:ext cx="481611" cy="506713"/>
              <a:chOff x="1833536" y="-546641"/>
              <a:chExt cx="914567" cy="962419"/>
            </a:xfrm>
          </p:grpSpPr>
          <p:grpSp>
            <p:nvGrpSpPr>
              <p:cNvPr id="5791" name="Google Shape;5791;p122"/>
              <p:cNvGrpSpPr/>
              <p:nvPr/>
            </p:nvGrpSpPr>
            <p:grpSpPr>
              <a:xfrm>
                <a:off x="1833536" y="-524249"/>
                <a:ext cx="914567" cy="940027"/>
                <a:chOff x="1833536" y="-524249"/>
                <a:chExt cx="914567" cy="940027"/>
              </a:xfrm>
            </p:grpSpPr>
            <p:sp>
              <p:nvSpPr>
                <p:cNvPr id="5792" name="Google Shape;5792;p12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2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2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2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2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7" name="Google Shape;5797;p12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2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2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2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1" name="Google Shape;5801;p12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122"/>
          <p:cNvGrpSpPr/>
          <p:nvPr/>
        </p:nvGrpSpPr>
        <p:grpSpPr>
          <a:xfrm>
            <a:off x="5904877" y="1016248"/>
            <a:ext cx="2435960" cy="1297725"/>
            <a:chOff x="233350" y="949250"/>
            <a:chExt cx="7137300" cy="3802300"/>
          </a:xfrm>
        </p:grpSpPr>
        <p:sp>
          <p:nvSpPr>
            <p:cNvPr id="5803" name="Google Shape;5803;p12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2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2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2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2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2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2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2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2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2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2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2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2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2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2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2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2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2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2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2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2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2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2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2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2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2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2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2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2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2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2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2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2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2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2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2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2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2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2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2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2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2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2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2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2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2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2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2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2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2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2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122"/>
          <p:cNvGrpSpPr/>
          <p:nvPr/>
        </p:nvGrpSpPr>
        <p:grpSpPr>
          <a:xfrm>
            <a:off x="3530626" y="1013128"/>
            <a:ext cx="2078182" cy="1366558"/>
            <a:chOff x="235800" y="830650"/>
            <a:chExt cx="6978450" cy="4588844"/>
          </a:xfrm>
        </p:grpSpPr>
        <p:sp>
          <p:nvSpPr>
            <p:cNvPr id="5855" name="Google Shape;5855;p12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2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2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2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2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2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122"/>
          <p:cNvGrpSpPr/>
          <p:nvPr/>
        </p:nvGrpSpPr>
        <p:grpSpPr>
          <a:xfrm>
            <a:off x="698034" y="977939"/>
            <a:ext cx="2665073" cy="1317140"/>
            <a:chOff x="793334" y="1192826"/>
            <a:chExt cx="2665073" cy="1317140"/>
          </a:xfrm>
        </p:grpSpPr>
        <p:sp>
          <p:nvSpPr>
            <p:cNvPr id="5862" name="Google Shape;5862;p12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2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2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2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2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2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2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2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2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2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2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2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2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2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2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2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2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2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2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2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2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2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2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2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2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2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2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2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2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2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2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2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2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2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2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2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2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2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2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2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2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2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2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2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2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2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2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2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2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2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2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2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2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2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2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2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2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2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2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2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2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2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2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2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2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2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2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2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2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2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2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2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2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2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2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2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2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2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2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2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2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2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2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2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2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2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2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2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2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2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2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2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2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2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2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2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2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2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2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2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2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2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2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2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2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2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2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2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2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2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2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2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2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2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2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2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2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2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2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2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2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2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2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2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2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2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2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2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2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2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2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2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2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2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2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2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2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2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2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2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2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2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2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2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2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2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2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2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2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2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2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2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2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2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2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2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2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2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2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2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2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2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2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2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2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2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2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2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2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2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2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2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2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2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2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2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2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2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2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2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2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2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2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2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2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2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2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2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2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2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2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2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2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2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2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2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2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2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2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2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2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2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2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2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2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2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2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2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2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2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2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2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2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2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2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2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2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2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2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2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2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2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2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2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2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2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2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2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2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2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2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2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2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2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2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2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2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2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2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2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2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2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2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2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2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2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2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2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2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2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2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2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2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2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2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2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2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2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2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2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2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2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2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2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2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2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2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2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2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2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2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2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2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2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2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2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2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2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2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2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2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2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2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2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2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2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2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2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2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2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2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2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2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2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2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2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2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2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2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2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2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2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2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2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2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2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2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2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2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2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2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2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2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2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2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2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2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2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2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2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2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2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2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2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2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2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2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2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2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2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2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2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2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2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2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2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2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2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2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2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2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2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2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2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2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2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2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2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2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2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2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2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2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2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2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2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2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2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2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2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2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2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2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2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2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2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2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2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2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2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2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2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2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2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2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2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2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2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2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2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2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2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2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2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2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2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2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2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2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2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2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2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2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2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2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2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2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2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2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2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2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2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2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2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2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2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2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2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2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2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2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2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2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2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2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2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2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2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2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2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2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2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2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2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2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2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2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2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2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2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2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2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2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2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2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2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2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2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2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2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2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2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2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2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2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2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2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2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2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2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2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2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2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2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2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2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2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2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2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2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2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2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2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2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2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2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2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2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2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2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2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2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2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2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2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2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2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2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2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2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2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2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2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2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2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2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2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2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2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2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2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2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2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2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2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2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2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2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2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2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2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2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2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2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2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2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2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2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2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2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2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2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2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2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2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2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2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2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2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2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2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2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2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2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2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2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2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2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2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2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2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2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2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2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2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2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2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2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2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2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2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2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2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2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2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2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2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2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2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2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2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2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2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2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2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2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2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2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2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2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2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2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2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2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2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2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2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2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2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2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2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2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2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2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2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2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2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2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2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2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2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2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2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2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2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2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2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2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2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2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2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2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2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2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2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2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2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2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2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2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2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2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2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2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2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2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2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2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2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2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2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2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2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2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2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2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2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2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2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2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2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2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2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2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2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2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2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2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2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2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2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2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2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2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2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2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2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2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2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2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2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2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2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2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2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2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2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2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2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2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2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2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2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2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2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2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2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2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2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2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2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2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2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2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2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2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2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2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2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2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2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2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2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2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2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2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2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2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2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2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2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2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2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2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2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2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2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2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2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2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2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2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2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2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2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2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2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2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2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2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2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2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2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2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2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2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2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2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2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2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2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2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2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2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2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2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2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2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2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2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2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2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2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2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2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2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2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2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2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2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2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2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2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2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2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2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2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2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2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2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2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2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2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2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2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2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2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2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2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2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2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2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2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2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2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2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2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2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2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2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2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2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2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2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2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2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2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2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2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2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2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2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2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2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2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2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2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2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2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2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2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2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2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2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2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2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2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2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2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2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2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2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2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2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2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2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2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2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2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2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2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2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2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2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2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2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2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2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2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2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2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2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2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2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2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2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2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2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2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2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2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2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2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2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2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2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2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2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2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2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2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2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2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2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2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2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2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2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2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2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2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2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2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2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2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2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2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2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2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2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2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2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2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2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2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2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2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2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2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2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2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2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2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2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2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2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2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2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2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2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2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2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2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2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2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2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2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2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2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2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2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2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2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2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2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2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2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2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2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2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2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2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2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2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2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2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2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2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2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2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2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2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2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2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2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2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2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2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2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2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2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2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2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2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2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2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2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2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2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2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2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2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2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2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2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2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2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2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2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2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2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2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2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2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2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2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2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2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2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2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2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2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2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2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2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2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2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2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2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2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2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2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2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2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2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2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2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2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2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2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2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2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2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2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2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2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2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2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2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2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2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2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2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2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2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2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2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2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2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2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2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2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2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2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2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2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2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2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2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2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2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2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2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2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2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2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2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2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2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2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2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2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2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2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2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2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2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2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2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2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2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2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2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2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2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2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2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2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2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2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2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2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2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2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2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2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2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2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2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2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2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2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2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2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2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2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2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2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2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2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2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2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2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2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2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2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2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2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2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2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2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2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2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2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2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2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2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2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2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2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2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2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2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2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2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2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2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2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2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2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2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2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2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2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2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2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2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2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2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2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2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2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2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2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2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2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2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2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2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2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2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2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2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2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2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2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2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2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2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2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2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2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2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2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2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2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2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2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2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2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2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2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2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2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2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2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2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2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2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2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2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2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2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2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2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2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2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2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2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2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2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2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2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2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2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2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2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2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2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2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2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2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2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2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2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2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2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2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2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2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2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2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2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2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2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2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2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2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2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2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2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2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2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2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2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2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2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2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2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2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2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2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2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2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2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2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2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2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2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2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2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2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2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2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2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2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2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2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2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2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2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2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2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2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2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2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2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2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2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2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2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2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2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2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2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2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2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2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2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2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2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2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2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2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2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2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2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2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2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2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2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2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2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2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2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2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2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2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2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2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2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2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2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2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2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2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2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2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2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2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2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2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2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2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2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2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2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2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2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2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2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2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2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2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2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2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2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2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2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2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2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2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2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2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2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2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2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2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2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2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2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2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2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2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2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2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2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2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2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2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2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2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2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2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2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2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2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2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2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2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2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2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2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2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2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2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2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2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2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2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2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2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2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2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2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2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2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2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2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2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2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2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2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2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2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2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2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2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2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2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2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2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2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2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2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2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2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2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2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2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2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2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2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2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2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2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2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2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2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2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2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2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2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2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2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2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2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2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2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2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2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2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2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2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2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2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2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2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2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2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2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2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2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2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2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2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2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2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2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2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2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2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2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2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2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2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2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2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2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2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2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2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2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2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2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2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2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2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2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2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2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2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2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2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2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2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2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2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2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2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2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2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2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2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2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2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2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2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2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2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2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2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2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2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2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2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2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2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2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2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2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2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2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2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2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2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2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2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2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2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2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2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2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2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2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2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2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2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2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2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2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2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2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2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2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2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2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2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2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2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2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2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2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2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2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2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2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2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2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2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2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2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2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2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2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2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2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2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2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2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2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2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2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2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2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2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2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2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2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2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2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2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2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2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2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2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2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2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2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2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2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2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2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2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2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2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2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2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2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2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2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2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2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2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2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2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2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2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2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2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2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2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2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2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2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2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2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2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2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2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2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2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2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2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2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2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2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2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2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2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2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2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2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2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2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2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2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2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2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2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2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2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2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2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2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2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2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2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2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2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2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2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2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2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2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2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2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2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2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2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2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2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2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2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2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2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2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2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2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2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2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2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2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2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2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2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2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2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2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2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2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2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2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2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2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2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2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2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2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2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2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2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2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2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2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2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2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2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2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2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2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2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2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2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2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2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2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2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2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2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2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2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2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2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2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2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2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2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2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2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2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2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2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2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2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2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2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2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2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2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2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2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2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2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2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2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2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2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2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2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2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2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2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2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2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2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2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2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2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2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2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2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2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2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2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2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2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2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2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2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2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2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2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2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2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2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2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2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2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2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2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2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2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2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2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2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2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2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2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2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2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2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2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2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2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2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2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2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2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2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2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2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2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2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2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2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2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2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2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2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2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2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2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2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2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2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2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2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2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2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2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2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2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2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2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2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2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2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2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2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2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2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2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2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2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2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2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2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2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2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2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2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2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2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2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2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2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2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2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2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2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2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2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2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2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2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2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2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2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2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2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2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2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2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2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2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2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2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2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2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2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2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2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2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2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2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2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2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2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2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2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2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2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2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2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2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2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2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2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2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2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2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2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2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2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2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2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2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2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2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2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2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2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2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2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2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2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2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2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2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2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2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2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2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2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2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2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2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2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2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2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2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2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2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2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2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2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2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2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2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2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2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2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2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2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2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2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2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2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2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2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2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2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2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2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2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2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2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2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2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2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2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2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2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2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2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2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2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2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2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2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2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2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2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2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2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2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2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2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2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2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2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2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2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2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2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2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2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2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2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2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2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2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2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2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2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2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2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2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2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2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2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2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2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2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2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2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2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2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2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2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2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2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2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2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2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2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2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2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2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2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2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2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2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2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2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2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2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2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2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2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2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2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2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2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2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2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2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2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2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2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2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2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2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2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2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2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2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2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2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2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2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2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2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2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2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2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2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2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2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2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2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2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2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2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2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2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2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2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2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2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2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2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2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2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2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2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2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2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2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2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2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2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2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2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2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2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2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2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2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2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2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2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2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2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2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2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2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2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2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2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2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2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2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2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2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2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2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2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2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2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2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2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2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2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2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2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2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2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2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2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2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2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2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2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2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2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2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2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2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2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2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2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2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2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2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2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2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2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2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2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2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2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2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2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2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2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2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2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2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2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2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2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2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2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2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2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2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2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2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2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2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2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2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2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2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2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2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2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2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2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2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2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2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2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2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2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2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2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2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2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2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2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2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2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2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2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2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2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2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2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2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2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2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2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2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2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2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2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2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2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2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2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2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2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2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2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2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2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2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2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2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2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2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2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2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2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2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2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2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2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2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2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2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2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2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2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2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2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2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2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2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2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2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2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2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2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2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2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2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2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2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2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2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2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2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2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2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2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2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2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2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2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2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2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2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2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2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2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2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2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2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2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2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2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2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2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2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2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2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2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2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2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2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2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2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2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2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2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2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2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2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2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2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2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2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2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2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2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2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2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2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2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2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2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2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2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2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2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2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2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2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2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2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2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2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2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2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2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2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2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2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2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2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2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2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2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2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2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2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2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2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2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2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2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2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2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2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2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2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2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2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2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2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2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2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2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2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2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2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2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2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2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2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2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2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2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2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2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2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2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2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2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2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2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2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2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2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2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2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2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2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2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2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2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2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2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2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2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2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2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2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2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2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2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2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2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2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2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2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2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2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2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2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2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2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2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2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2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2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2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2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2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2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2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2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2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2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2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2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2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2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2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2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2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2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2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2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2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2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2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2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2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2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2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2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2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2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2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2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2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2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2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2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2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2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2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2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2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2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2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2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2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2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2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2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2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2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2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2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2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2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2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2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2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2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2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2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2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2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2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2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2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2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2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2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2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2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2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2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2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2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2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2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2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2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2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2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2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2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2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2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2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2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2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2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2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2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2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2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2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2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2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2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2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2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2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2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2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2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2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2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2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2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2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2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2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2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2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2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2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2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2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2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2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2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2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2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2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2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2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2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2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2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2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2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2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2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2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2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2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2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2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2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2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2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2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2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2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2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2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2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2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2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2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2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2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2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2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2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2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2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2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2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2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2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2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2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2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2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2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2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2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2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2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2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2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2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2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2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2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2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2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2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2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2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2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2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2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2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2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2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2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2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2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2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2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2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2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2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2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2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2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2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2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2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2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2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2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2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2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2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2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2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2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2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2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2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2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2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2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2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2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2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2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2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2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2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2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2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2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2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2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2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2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2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2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2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2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2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2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2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2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2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2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2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2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2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2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2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2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2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2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2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2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2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2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2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2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2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2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2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2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2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2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2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2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2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2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2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2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2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2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2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2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2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2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2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2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2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2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2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2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2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2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2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2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2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2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2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2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2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2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2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2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2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2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2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2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2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2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2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2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2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2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2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2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2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2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2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2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2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2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2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2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2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2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2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2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2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2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2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2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2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2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2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2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2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2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2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2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2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2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2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2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2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2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2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2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2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2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2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2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2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2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2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2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2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2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2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2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2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2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2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2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2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2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2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2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2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2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2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2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2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2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2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2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2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2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2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2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2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2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2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2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2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2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2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2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2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2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2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2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2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2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2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2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2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2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2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2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2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2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2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2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2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2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2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2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2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2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2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2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2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2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2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2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2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2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2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2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2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2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2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2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2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2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2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2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2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2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2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2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2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2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2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2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2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2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2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2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2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2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2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2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2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2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2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2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2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2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2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2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2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2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2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2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2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2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2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2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2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2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2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2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2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2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2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2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2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2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2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2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2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2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2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2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2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2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2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2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2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2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2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2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2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2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2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2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2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2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2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2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2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2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2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2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2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2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2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2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2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2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2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2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2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2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2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2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2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2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2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2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2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2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2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2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2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2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2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2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2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2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2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2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2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2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2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2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2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2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2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2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2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2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2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2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2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2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2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2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2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2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2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2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2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2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2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2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2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2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2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2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2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2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2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2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2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2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2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2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2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2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2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2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2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2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2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2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2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2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2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2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2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2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2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2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2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2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2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2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2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2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2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2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2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2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2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2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2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2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2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2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2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2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2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2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2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2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2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2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2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2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2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2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2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2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2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2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2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2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2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2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2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2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2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2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2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2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2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2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2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2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2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2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2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2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2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2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2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2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2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2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2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2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2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2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2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2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2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2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2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2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2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2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2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2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2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2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2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2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2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2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2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2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2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2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2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2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2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2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2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2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2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2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2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2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2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2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2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2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2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2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2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2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2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2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2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2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2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2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2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2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2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2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2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2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2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2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2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2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2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2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2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2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2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2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2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2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2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2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2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2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2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2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2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2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2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2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2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2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2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2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2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2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2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2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2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2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2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2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2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2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2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2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2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2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2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2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2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2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2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2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2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2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2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2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2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2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2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2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2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2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2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2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2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2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2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2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2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2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2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2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2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2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2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2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2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2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2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2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2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2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2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2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2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2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2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2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2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2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2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2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2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2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2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2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2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2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2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2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2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2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2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2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2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2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2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2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2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2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2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2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2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2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2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2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2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2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2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2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2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2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2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2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2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2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2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2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2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2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2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2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2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2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2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2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2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2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2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2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2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2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2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2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2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2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2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2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2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2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2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2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2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2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2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2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2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2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2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2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2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2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2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2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2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2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2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2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2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2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2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2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2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2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2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2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2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2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2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2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2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2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2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2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2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2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2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2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2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2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2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2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2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2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2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2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2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2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2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2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2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2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2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2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2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2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2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2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2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2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2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2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2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2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2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2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2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2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2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2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2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2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2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2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2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2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2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2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2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2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2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2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2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2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2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2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2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2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2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2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2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2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2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2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2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2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2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2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2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2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2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2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2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2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2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2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2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2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2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2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2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2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2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2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2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2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2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2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2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2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2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2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2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2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2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2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2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2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2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2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2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2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2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2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2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2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2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2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2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2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2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2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2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2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2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2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2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2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2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2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2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2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2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2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2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2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2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2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2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2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2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2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2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2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2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2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2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2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2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2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2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2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2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2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2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2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2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2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2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2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2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2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2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2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2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2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2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2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2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2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2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2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2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2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2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2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2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2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2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2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2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2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2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2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2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2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2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2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2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2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2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2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2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2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2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2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2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2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2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2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2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2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2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2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2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2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2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2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2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2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2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2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2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2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2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2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2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2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2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2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2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2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2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2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2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2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2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2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2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2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2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2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2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2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2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2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2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2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2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2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2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2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2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2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2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2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2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2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2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2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2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2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2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2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2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2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2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2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2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2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2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2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2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2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2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2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2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2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2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2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2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2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2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2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2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2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2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2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2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2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2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2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2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2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2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2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2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2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2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2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2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2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2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2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2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2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2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2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2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2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2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2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2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2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2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2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2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2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2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2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2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2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2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2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2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2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2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2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2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2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2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2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2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2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2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2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2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2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2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2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2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2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2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2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2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2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2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2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2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2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2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2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2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2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2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2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2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2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2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2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2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2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2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2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2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2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2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2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2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2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2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2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2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2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2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2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2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2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2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2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2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2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2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2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2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2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2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2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2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2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2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2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2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2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2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2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2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2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2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2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2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2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2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2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2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2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2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2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2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2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2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2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2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2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2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2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2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2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2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2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2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2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2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2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2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2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2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2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2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2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2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2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2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2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2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2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2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2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2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2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2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2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2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2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2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2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2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2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2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2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2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2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2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2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2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2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2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2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2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2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2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2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2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2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2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2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2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2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2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2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2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2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2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2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2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2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2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2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2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2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2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2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2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2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2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2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2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2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2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2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2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2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2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2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2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2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2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2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2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2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2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2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2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2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2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2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2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2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2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2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2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2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2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2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2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2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2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2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2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2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2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2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2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2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2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2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2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2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2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2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2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2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2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2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2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2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2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2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2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2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2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2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2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2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2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2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2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2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2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2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2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2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2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2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2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2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2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2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2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2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2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2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2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2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2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2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2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2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2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2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2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2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2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2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2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2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2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2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2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2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2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2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2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2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2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2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2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2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2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2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2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2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2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2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2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2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2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2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2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2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2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2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2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2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2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2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2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2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2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2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2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2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2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2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2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2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2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2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2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2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2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2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2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2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2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2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2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2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2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2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2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2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2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2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2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2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2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2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2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2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2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2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2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2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2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2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2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2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2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2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2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2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2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2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2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2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2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2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2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2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2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2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2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2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2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2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2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2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2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2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2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2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2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2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2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2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2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2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2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2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2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2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2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2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2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2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2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2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2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2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2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2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2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2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2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2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2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2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2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12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2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2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2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2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2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2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2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2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2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2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2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2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2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2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2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2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2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2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2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2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2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2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2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2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2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2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2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2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2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2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2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2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2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2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2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2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12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2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2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2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2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2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2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2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2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2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2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12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2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2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2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2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2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2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2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2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2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2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2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2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2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2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2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2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2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2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2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2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2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2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2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2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2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2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2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2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2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2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12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2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2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2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2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2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2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2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2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2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2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2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2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2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2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2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2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2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2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2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2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2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2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2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2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2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2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2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12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2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2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2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2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12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2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2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2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2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2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2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2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2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2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2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2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2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2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2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2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2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2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2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2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2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2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2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2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2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2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2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2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2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2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2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2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2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2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2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2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2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2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2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2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2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2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2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2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2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2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2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2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2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2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2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2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2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2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2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2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2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2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2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2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2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2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2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2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2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Language Arts Subject for High School - 9th Grade: Comparing Texts XL by Slidesgo">
  <a:themeElements>
    <a:clrScheme name="Simple Light">
      <a:dk1>
        <a:srgbClr val="462D1D"/>
      </a:dk1>
      <a:lt1>
        <a:srgbClr val="FFFFFF"/>
      </a:lt1>
      <a:dk2>
        <a:srgbClr val="462D1D"/>
      </a:dk2>
      <a:lt2>
        <a:srgbClr val="FFFFFF"/>
      </a:lt2>
      <a:accent1>
        <a:srgbClr val="FBF0ED"/>
      </a:accent1>
      <a:accent2>
        <a:srgbClr val="F9E2DA"/>
      </a:accent2>
      <a:accent3>
        <a:srgbClr val="724332"/>
      </a:accent3>
      <a:accent4>
        <a:srgbClr val="FBF0ED"/>
      </a:accent4>
      <a:accent5>
        <a:srgbClr val="F9E2DA"/>
      </a:accent5>
      <a:accent6>
        <a:srgbClr val="AA7F70"/>
      </a:accent6>
      <a:hlink>
        <a:srgbClr val="AA7F7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2879</TotalTime>
  <Words>3577</Words>
  <Application>Microsoft Office PowerPoint</Application>
  <PresentationFormat>On-screen Show (16:9)</PresentationFormat>
  <Paragraphs>697</Paragraphs>
  <Slides>111</Slides>
  <Notes>91</Notes>
  <HiddenSlides>0</HiddenSlides>
  <MMClips>0</MMClips>
  <ScaleCrop>false</ScaleCrop>
  <HeadingPairs>
    <vt:vector size="6" baseType="variant">
      <vt:variant>
        <vt:lpstr>Fonts Used</vt:lpstr>
      </vt:variant>
      <vt:variant>
        <vt:i4>16</vt:i4>
      </vt:variant>
      <vt:variant>
        <vt:lpstr>Theme</vt:lpstr>
      </vt:variant>
      <vt:variant>
        <vt:i4>4</vt:i4>
      </vt:variant>
      <vt:variant>
        <vt:lpstr>Slide Titles</vt:lpstr>
      </vt:variant>
      <vt:variant>
        <vt:i4>111</vt:i4>
      </vt:variant>
    </vt:vector>
  </HeadingPairs>
  <TitlesOfParts>
    <vt:vector size="131" baseType="lpstr">
      <vt:lpstr>Karla</vt:lpstr>
      <vt:lpstr>Roboto Condensed Light</vt:lpstr>
      <vt:lpstr>Amatic SC</vt:lpstr>
      <vt:lpstr>Times New Roman</vt:lpstr>
      <vt:lpstr>Calibri</vt:lpstr>
      <vt:lpstr>Arial</vt:lpstr>
      <vt:lpstr>Open Sans</vt:lpstr>
      <vt:lpstr>Muli</vt:lpstr>
      <vt:lpstr>IBM Plex Sans</vt:lpstr>
      <vt:lpstr>Merriweather</vt:lpstr>
      <vt:lpstr>Roboto Medium</vt:lpstr>
      <vt:lpstr>Didact Gothic</vt:lpstr>
      <vt:lpstr>Proxima Nova</vt:lpstr>
      <vt:lpstr>Rochester</vt:lpstr>
      <vt:lpstr>Söhne</vt:lpstr>
      <vt:lpstr>Proxima Nova Semibold</vt:lpstr>
      <vt:lpstr>Language Arts Subject for High School - 9th Grade: Comparing Texts XL by Slidesgo</vt:lpstr>
      <vt:lpstr>Slidesgo Final Pages</vt:lpstr>
      <vt:lpstr>Slidesgo Final Pages</vt:lpstr>
      <vt:lpstr>Slidesgo Final Pages</vt:lpstr>
      <vt:lpstr>Simple Present Tense </vt:lpstr>
      <vt:lpstr>Pre assessment </vt:lpstr>
      <vt:lpstr>Warming up </vt:lpstr>
      <vt:lpstr>Listening </vt:lpstr>
      <vt:lpstr>Speaking  </vt:lpstr>
      <vt:lpstr>Awesome words</vt:lpstr>
      <vt:lpstr>https://www.liveworksheets.com/w/en/english-second-language-esl/46295</vt:lpstr>
      <vt:lpstr>PowerPoint Presentation</vt:lpstr>
      <vt:lpstr>PowerPoint Presentation</vt:lpstr>
      <vt:lpstr>PowerPoint Presentation</vt:lpstr>
      <vt:lpstr>PowerPoint Presentation</vt:lpstr>
      <vt:lpstr>PowerPoint Presentation</vt:lpstr>
      <vt:lpstr>PowerPoint Presentation</vt:lpstr>
      <vt:lpstr>Facts </vt:lpstr>
      <vt:lpstr>Questions </vt:lpstr>
      <vt:lpstr>Questions </vt:lpstr>
      <vt:lpstr>Summative assessment </vt:lpstr>
      <vt:lpstr>PowerPoint Presentation</vt:lpstr>
      <vt:lpstr>Negative </vt:lpstr>
      <vt:lpstr>Good Job !</vt:lpstr>
      <vt:lpstr>Revision </vt:lpstr>
      <vt:lpstr>Present Continuous </vt:lpstr>
      <vt:lpstr>Warming Up </vt:lpstr>
      <vt:lpstr>https://www.liveworksheets.com/w/en/english-second-language-esl/58358</vt:lpstr>
      <vt:lpstr>Task 1 </vt:lpstr>
      <vt:lpstr>PowerPoint Presentation</vt:lpstr>
      <vt:lpstr>PowerPoint Presentation</vt:lpstr>
      <vt:lpstr>PowerPoint Presentation</vt:lpstr>
      <vt:lpstr>https://www.liveworksheets.com/w/en/english-second-language-esl/241687</vt:lpstr>
      <vt:lpstr>01</vt:lpstr>
      <vt:lpstr>Qs 1- 3 : 1. When talk about a habit or an action someone does regularly we use :  A) present simple         B) Present continuous  2. When the situation is temporary an wont last for a long time we use :  A) present simple         B) Present continuous</vt:lpstr>
      <vt:lpstr>Qs 4-5 :   We use the present continuous tense to talk about personal plans in the future :  A) True             B) False </vt:lpstr>
      <vt:lpstr>Qs 6-7  is it ok to replace the questions with  Is Betty Knowing about Marks plan ? How are you thinking Betty feels about Mark’s plans ?  </vt:lpstr>
      <vt:lpstr>PowerPoint Presentation</vt:lpstr>
      <vt:lpstr>Table of contents</vt:lpstr>
      <vt:lpstr>The slide title goes here!</vt:lpstr>
      <vt:lpstr>Comparing poetry: poetic devices</vt:lpstr>
      <vt:lpstr>What are poetic devices?</vt:lpstr>
      <vt:lpstr>Focus on similarities and differences</vt:lpstr>
      <vt:lpstr>About argumentative texts</vt:lpstr>
      <vt:lpstr>Focus on similarities and differences</vt:lpstr>
      <vt:lpstr>Compare poems throughout the essay</vt:lpstr>
      <vt:lpstr>02</vt:lpstr>
      <vt:lpstr>Awesome words</vt:lpstr>
      <vt:lpstr>Awesome words</vt:lpstr>
      <vt:lpstr>—Someone Famous</vt:lpstr>
      <vt:lpstr>—Someone Famous</vt:lpstr>
      <vt:lpstr>A picture is worth a thousand words</vt:lpstr>
      <vt:lpstr>A picture is worth a thousand words</vt:lpstr>
      <vt:lpstr>A picture always reinforces the concept</vt:lpstr>
      <vt:lpstr>A picture always reinforces the concept</vt:lpstr>
      <vt:lpstr>7,498,300</vt:lpstr>
      <vt:lpstr>125,000,000</vt:lpstr>
      <vt:lpstr>386,000 km</vt:lpstr>
      <vt:lpstr>Here are some percentages</vt:lpstr>
      <vt:lpstr>This is a map</vt:lpstr>
      <vt:lpstr>A timeline always works well</vt:lpstr>
      <vt:lpstr>Use a graph to show your data</vt:lpstr>
      <vt:lpstr>Learning</vt:lpstr>
      <vt:lpstr>What are argumentative texts?</vt:lpstr>
      <vt:lpstr>This is a table</vt:lpstr>
      <vt:lpstr>PowerPoint Presentation</vt:lpstr>
      <vt:lpstr>Another graph</vt:lpstr>
      <vt:lpstr>Parts of language arts</vt:lpstr>
      <vt:lpstr>More percentages</vt:lpstr>
      <vt:lpstr>10%</vt:lpstr>
      <vt:lpstr>Studying organization</vt:lpstr>
      <vt:lpstr>Simple sentences</vt:lpstr>
      <vt:lpstr>Exercises</vt:lpstr>
      <vt:lpstr>Exercise 1</vt:lpstr>
      <vt:lpstr>Exercise 2</vt:lpstr>
      <vt:lpstr>Exercise 3</vt:lpstr>
      <vt:lpstr>Exercise 4</vt:lpstr>
      <vt:lpstr>Exercise 5</vt:lpstr>
      <vt:lpstr>Exercise 6</vt:lpstr>
      <vt:lpstr>Exercise 7</vt:lpstr>
      <vt:lpstr>Exercise 8</vt:lpstr>
      <vt:lpstr>Exercise 9</vt:lpstr>
      <vt:lpstr>Exercise 10</vt:lpstr>
      <vt:lpstr>Exercise 11</vt:lpstr>
      <vt:lpstr>Exercise 12</vt:lpstr>
      <vt:lpstr>Exercise 13</vt:lpstr>
      <vt:lpstr>Language arts students</vt:lpstr>
      <vt:lpstr>Tablet app</vt:lpstr>
      <vt:lpstr>Desktop software</vt:lpstr>
      <vt:lpstr>Mobile web</vt:lpstr>
      <vt:lpstr>Thank you!</vt:lpstr>
      <vt:lpstr>Education icon pack</vt:lpstr>
      <vt:lpstr>Premium infographics</vt:lpstr>
      <vt:lpstr>Alternative resources</vt:lpstr>
      <vt:lpstr>Premium alternative resources</vt:lpstr>
      <vt:lpstr>Resources</vt:lpstr>
      <vt:lpstr>Premium resources</vt:lpstr>
      <vt:lpstr>Instructions for use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Language Arts Subject for High School</dc:title>
  <dc:creator>Mais Awad</dc:creator>
  <cp:lastModifiedBy>Maies Awad</cp:lastModifiedBy>
  <cp:revision>35</cp:revision>
  <dcterms:modified xsi:type="dcterms:W3CDTF">2024-09-23T17:18:09Z</dcterms:modified>
</cp:coreProperties>
</file>